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71" r:id="rId2"/>
    <p:sldId id="272" r:id="rId3"/>
    <p:sldId id="261" r:id="rId4"/>
    <p:sldId id="276" r:id="rId5"/>
    <p:sldId id="275" r:id="rId6"/>
    <p:sldId id="256" r:id="rId7"/>
    <p:sldId id="257" r:id="rId8"/>
    <p:sldId id="259" r:id="rId9"/>
    <p:sldId id="262" r:id="rId10"/>
    <p:sldId id="263" r:id="rId11"/>
    <p:sldId id="280" r:id="rId12"/>
    <p:sldId id="281" r:id="rId13"/>
    <p:sldId id="283" r:id="rId14"/>
    <p:sldId id="286" r:id="rId15"/>
    <p:sldId id="289" r:id="rId16"/>
  </p:sldIdLst>
  <p:sldSz cx="24384000" cy="13716000"/>
  <p:notesSz cx="6858000" cy="9144000"/>
  <p:defaultTextStyle>
    <a:defPPr>
      <a:defRPr lang="id-ID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6000"/>
    <a:srgbClr val="D6A300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7" autoAdjust="0"/>
    <p:restoredTop sz="94660"/>
  </p:normalViewPr>
  <p:slideViewPr>
    <p:cSldViewPr snapToGrid="0">
      <p:cViewPr varScale="1">
        <p:scale>
          <a:sx n="55" d="100"/>
          <a:sy n="55" d="100"/>
        </p:scale>
        <p:origin x="43" y="4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4384000" cy="27813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377" y="854986"/>
            <a:ext cx="20161250" cy="11806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853D-C904-4094-A9A9-451C0FD98587}" type="datetimeFigureOut">
              <a:rPr lang="id-ID" smtClean="0"/>
              <a:t>01/12/2015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7426C-1556-4A61-9AB6-066C997EAE6B}" type="slidenum">
              <a:rPr lang="id-ID" smtClean="0"/>
              <a:t>‹#›</a:t>
            </a:fld>
            <a:endParaRPr lang="id-ID"/>
          </a:p>
        </p:txBody>
      </p:sp>
      <p:grpSp>
        <p:nvGrpSpPr>
          <p:cNvPr id="7" name="Group 6" hidden="1"/>
          <p:cNvGrpSpPr/>
          <p:nvPr userDrawn="1"/>
        </p:nvGrpSpPr>
        <p:grpSpPr>
          <a:xfrm>
            <a:off x="1828800" y="4060127"/>
            <a:ext cx="20853396" cy="7792150"/>
            <a:chOff x="914400" y="2030063"/>
            <a:chExt cx="10426698" cy="3896075"/>
          </a:xfrm>
        </p:grpSpPr>
        <p:sp>
          <p:nvSpPr>
            <p:cNvPr id="8" name="Rectangle 7"/>
            <p:cNvSpPr/>
            <p:nvPr userDrawn="1"/>
          </p:nvSpPr>
          <p:spPr>
            <a:xfrm>
              <a:off x="914400" y="5246757"/>
              <a:ext cx="675685" cy="679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914400" y="4175346"/>
              <a:ext cx="675685" cy="679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914400" y="3103935"/>
              <a:ext cx="675685" cy="679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914400" y="2030063"/>
              <a:ext cx="675685" cy="679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0665413" y="5246757"/>
              <a:ext cx="675685" cy="679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0665413" y="4175346"/>
              <a:ext cx="675685" cy="679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0665413" y="3103935"/>
              <a:ext cx="675685" cy="679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0665413" y="2030063"/>
              <a:ext cx="675685" cy="679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/>
            </a:p>
          </p:txBody>
        </p:sp>
      </p:grpSp>
    </p:spTree>
    <p:extLst>
      <p:ext uri="{BB962C8B-B14F-4D97-AF65-F5344CB8AC3E}">
        <p14:creationId xmlns:p14="http://schemas.microsoft.com/office/powerpoint/2010/main" val="188738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55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11377" y="1235986"/>
            <a:ext cx="20161250" cy="1180699"/>
          </a:xfrm>
          <a:prstGeom prst="rect">
            <a:avLst/>
          </a:prstGeom>
        </p:spPr>
        <p:txBody>
          <a:bodyPr vert="horz" lIns="72000" tIns="36000" rIns="72000" bIns="36000" rtlCol="0" anchor="ctr">
            <a:spAutoFit/>
          </a:bodyPr>
          <a:lstStyle/>
          <a:p>
            <a:r>
              <a:rPr lang="en-US" dirty="0" smtClean="0"/>
              <a:t>Main Title Goes Here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1377" y="3978276"/>
            <a:ext cx="20161250" cy="8375648"/>
          </a:xfrm>
          <a:prstGeom prst="rect">
            <a:avLst/>
          </a:prstGeom>
        </p:spPr>
        <p:txBody>
          <a:bodyPr vert="horz" lIns="72000" tIns="36000" rIns="72000" bIns="3600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912726" y="13195038"/>
            <a:ext cx="388620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7853D-C904-4094-A9A9-451C0FD98587}" type="datetimeFigureOut">
              <a:rPr lang="id-ID" smtClean="0"/>
              <a:pPr/>
              <a:t>01/12/2015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1375" y="13241204"/>
            <a:ext cx="9359902" cy="369332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32996" y="558634"/>
            <a:ext cx="1152000" cy="619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7426C-1556-4A61-9AB6-066C997EAE6B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788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</p:sldLayoutIdLst>
  <p:timing>
    <p:tnLst>
      <p:par>
        <p:cTn id="1" dur="indefinite" restart="never" nodeType="tmRoot"/>
      </p:par>
    </p:tnLst>
  </p:timing>
  <p:txStyles>
    <p:titleStyle>
      <a:lvl1pPr algn="ctr" defTabSz="1828800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1828800" rtl="0" eaLnBrk="1" latinLnBrk="0" hangingPunct="1">
        <a:lnSpc>
          <a:spcPct val="90000"/>
        </a:lnSpc>
        <a:spcBef>
          <a:spcPts val="2000"/>
        </a:spcBef>
        <a:buClr>
          <a:schemeClr val="accent1"/>
        </a:buClr>
        <a:buFont typeface="Calibri" panose="020F0502020204030204" pitchFamily="34" charset="0"/>
        <a:buChar char="●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600200" indent="-685800" algn="l" defTabSz="1828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120000"/>
        <a:buFont typeface="Calibri" panose="020F050202020403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514600" indent="-685800" algn="l" defTabSz="1828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Calibri" panose="020F0502020204030204" pitchFamily="34" charset="0"/>
        <a:buChar char="◦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314700" indent="-571500" algn="l" defTabSz="1828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Calibri" panose="020F0502020204030204" pitchFamily="34" charset="0"/>
        <a:buChar char="◦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229100" indent="-571500" algn="l" defTabSz="1828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Calibri" panose="020F0502020204030204" pitchFamily="34" charset="0"/>
        <a:buChar char="◦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and Office Icons</a:t>
            </a:r>
            <a:endParaRPr 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9992314" y="3938321"/>
            <a:ext cx="611713" cy="613001"/>
          </a:xfrm>
          <a:custGeom>
            <a:avLst/>
            <a:gdLst>
              <a:gd name="T0" fmla="*/ 15 w 201"/>
              <a:gd name="T1" fmla="*/ 101 h 201"/>
              <a:gd name="T2" fmla="*/ 186 w 201"/>
              <a:gd name="T3" fmla="*/ 101 h 201"/>
              <a:gd name="T4" fmla="*/ 101 w 201"/>
              <a:gd name="T5" fmla="*/ 184 h 201"/>
              <a:gd name="T6" fmla="*/ 101 w 201"/>
              <a:gd name="T7" fmla="*/ 18 h 201"/>
              <a:gd name="T8" fmla="*/ 101 w 201"/>
              <a:gd name="T9" fmla="*/ 184 h 201"/>
              <a:gd name="T10" fmla="*/ 0 w 201"/>
              <a:gd name="T11" fmla="*/ 101 h 201"/>
              <a:gd name="T12" fmla="*/ 201 w 201"/>
              <a:gd name="T13" fmla="*/ 101 h 201"/>
              <a:gd name="T14" fmla="*/ 101 w 201"/>
              <a:gd name="T15" fmla="*/ 191 h 201"/>
              <a:gd name="T16" fmla="*/ 101 w 201"/>
              <a:gd name="T17" fmla="*/ 10 h 201"/>
              <a:gd name="T18" fmla="*/ 101 w 201"/>
              <a:gd name="T19" fmla="*/ 191 h 201"/>
              <a:gd name="T20" fmla="*/ 149 w 201"/>
              <a:gd name="T21" fmla="*/ 101 h 201"/>
              <a:gd name="T22" fmla="*/ 124 w 201"/>
              <a:gd name="T23" fmla="*/ 97 h 201"/>
              <a:gd name="T24" fmla="*/ 103 w 201"/>
              <a:gd name="T25" fmla="*/ 45 h 201"/>
              <a:gd name="T26" fmla="*/ 98 w 201"/>
              <a:gd name="T27" fmla="*/ 45 h 201"/>
              <a:gd name="T28" fmla="*/ 76 w 201"/>
              <a:gd name="T29" fmla="*/ 101 h 201"/>
              <a:gd name="T30" fmla="*/ 124 w 201"/>
              <a:gd name="T31" fmla="*/ 105 h 201"/>
              <a:gd name="T32" fmla="*/ 122 w 201"/>
              <a:gd name="T33" fmla="*/ 97 h 201"/>
              <a:gd name="T34" fmla="*/ 103 w 201"/>
              <a:gd name="T35" fmla="*/ 92 h 201"/>
              <a:gd name="T36" fmla="*/ 122 w 201"/>
              <a:gd name="T37" fmla="*/ 97 h 201"/>
              <a:gd name="T38" fmla="*/ 79 w 201"/>
              <a:gd name="T39" fmla="*/ 101 h 201"/>
              <a:gd name="T40" fmla="*/ 98 w 201"/>
              <a:gd name="T41" fmla="*/ 92 h 201"/>
              <a:gd name="T42" fmla="*/ 101 w 201"/>
              <a:gd name="T43" fmla="*/ 110 h 201"/>
              <a:gd name="T44" fmla="*/ 122 w 201"/>
              <a:gd name="T45" fmla="*/ 105 h 201"/>
              <a:gd name="T46" fmla="*/ 97 w 201"/>
              <a:gd name="T47" fmla="*/ 34 h 201"/>
              <a:gd name="T48" fmla="*/ 101 w 201"/>
              <a:gd name="T49" fmla="*/ 27 h 201"/>
              <a:gd name="T50" fmla="*/ 104 w 201"/>
              <a:gd name="T51" fmla="*/ 34 h 201"/>
              <a:gd name="T52" fmla="*/ 97 w 201"/>
              <a:gd name="T53" fmla="*/ 34 h 201"/>
              <a:gd name="T54" fmla="*/ 104 w 201"/>
              <a:gd name="T55" fmla="*/ 171 h 201"/>
              <a:gd name="T56" fmla="*/ 97 w 201"/>
              <a:gd name="T57" fmla="*/ 171 h 201"/>
              <a:gd name="T58" fmla="*/ 101 w 201"/>
              <a:gd name="T59" fmla="*/ 163 h 201"/>
              <a:gd name="T60" fmla="*/ 174 w 201"/>
              <a:gd name="T61" fmla="*/ 101 h 201"/>
              <a:gd name="T62" fmla="*/ 167 w 201"/>
              <a:gd name="T63" fmla="*/ 105 h 201"/>
              <a:gd name="T64" fmla="*/ 167 w 201"/>
              <a:gd name="T65" fmla="*/ 97 h 201"/>
              <a:gd name="T66" fmla="*/ 174 w 201"/>
              <a:gd name="T67" fmla="*/ 101 h 201"/>
              <a:gd name="T68" fmla="*/ 34 w 201"/>
              <a:gd name="T69" fmla="*/ 105 h 201"/>
              <a:gd name="T70" fmla="*/ 27 w 201"/>
              <a:gd name="T71" fmla="*/ 101 h 201"/>
              <a:gd name="T72" fmla="*/ 34 w 201"/>
              <a:gd name="T73" fmla="*/ 97 h 201"/>
              <a:gd name="T74" fmla="*/ 56 w 201"/>
              <a:gd name="T75" fmla="*/ 51 h 201"/>
              <a:gd name="T76" fmla="*/ 54 w 201"/>
              <a:gd name="T77" fmla="*/ 58 h 201"/>
              <a:gd name="T78" fmla="*/ 48 w 201"/>
              <a:gd name="T79" fmla="*/ 54 h 201"/>
              <a:gd name="T80" fmla="*/ 54 w 201"/>
              <a:gd name="T81" fmla="*/ 49 h 201"/>
              <a:gd name="T82" fmla="*/ 153 w 201"/>
              <a:gd name="T83" fmla="*/ 147 h 201"/>
              <a:gd name="T84" fmla="*/ 150 w 201"/>
              <a:gd name="T85" fmla="*/ 154 h 201"/>
              <a:gd name="T86" fmla="*/ 145 w 201"/>
              <a:gd name="T87" fmla="*/ 151 h 201"/>
              <a:gd name="T88" fmla="*/ 150 w 201"/>
              <a:gd name="T89" fmla="*/ 145 h 201"/>
              <a:gd name="T90" fmla="*/ 153 w 201"/>
              <a:gd name="T91" fmla="*/ 49 h 201"/>
              <a:gd name="T92" fmla="*/ 150 w 201"/>
              <a:gd name="T93" fmla="*/ 57 h 201"/>
              <a:gd name="T94" fmla="*/ 145 w 201"/>
              <a:gd name="T95" fmla="*/ 57 h 201"/>
              <a:gd name="T96" fmla="*/ 147 w 201"/>
              <a:gd name="T97" fmla="*/ 49 h 201"/>
              <a:gd name="T98" fmla="*/ 56 w 201"/>
              <a:gd name="T99" fmla="*/ 145 h 201"/>
              <a:gd name="T100" fmla="*/ 54 w 201"/>
              <a:gd name="T101" fmla="*/ 153 h 201"/>
              <a:gd name="T102" fmla="*/ 48 w 201"/>
              <a:gd name="T103" fmla="*/ 153 h 201"/>
              <a:gd name="T104" fmla="*/ 51 w 201"/>
              <a:gd name="T105" fmla="*/ 145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1" h="201">
                <a:moveTo>
                  <a:pt x="101" y="15"/>
                </a:moveTo>
                <a:cubicBezTo>
                  <a:pt x="53" y="15"/>
                  <a:pt x="15" y="54"/>
                  <a:pt x="15" y="101"/>
                </a:cubicBezTo>
                <a:cubicBezTo>
                  <a:pt x="15" y="148"/>
                  <a:pt x="53" y="186"/>
                  <a:pt x="101" y="186"/>
                </a:cubicBezTo>
                <a:cubicBezTo>
                  <a:pt x="148" y="186"/>
                  <a:pt x="186" y="148"/>
                  <a:pt x="186" y="101"/>
                </a:cubicBezTo>
                <a:cubicBezTo>
                  <a:pt x="186" y="54"/>
                  <a:pt x="148" y="15"/>
                  <a:pt x="101" y="15"/>
                </a:cubicBezTo>
                <a:moveTo>
                  <a:pt x="101" y="184"/>
                </a:moveTo>
                <a:cubicBezTo>
                  <a:pt x="55" y="184"/>
                  <a:pt x="17" y="147"/>
                  <a:pt x="17" y="101"/>
                </a:cubicBezTo>
                <a:cubicBezTo>
                  <a:pt x="17" y="55"/>
                  <a:pt x="55" y="18"/>
                  <a:pt x="101" y="18"/>
                </a:cubicBezTo>
                <a:cubicBezTo>
                  <a:pt x="146" y="18"/>
                  <a:pt x="184" y="55"/>
                  <a:pt x="184" y="101"/>
                </a:cubicBezTo>
                <a:cubicBezTo>
                  <a:pt x="184" y="147"/>
                  <a:pt x="146" y="184"/>
                  <a:pt x="101" y="184"/>
                </a:cubicBezTo>
                <a:moveTo>
                  <a:pt x="101" y="0"/>
                </a:moveTo>
                <a:cubicBezTo>
                  <a:pt x="45" y="0"/>
                  <a:pt x="0" y="45"/>
                  <a:pt x="0" y="101"/>
                </a:cubicBezTo>
                <a:cubicBezTo>
                  <a:pt x="0" y="156"/>
                  <a:pt x="45" y="201"/>
                  <a:pt x="101" y="201"/>
                </a:cubicBezTo>
                <a:cubicBezTo>
                  <a:pt x="156" y="201"/>
                  <a:pt x="201" y="156"/>
                  <a:pt x="201" y="101"/>
                </a:cubicBezTo>
                <a:cubicBezTo>
                  <a:pt x="201" y="45"/>
                  <a:pt x="156" y="0"/>
                  <a:pt x="101" y="0"/>
                </a:cubicBezTo>
                <a:moveTo>
                  <a:pt x="101" y="191"/>
                </a:moveTo>
                <a:cubicBezTo>
                  <a:pt x="51" y="191"/>
                  <a:pt x="10" y="151"/>
                  <a:pt x="10" y="101"/>
                </a:cubicBezTo>
                <a:cubicBezTo>
                  <a:pt x="10" y="51"/>
                  <a:pt x="51" y="10"/>
                  <a:pt x="101" y="10"/>
                </a:cubicBezTo>
                <a:cubicBezTo>
                  <a:pt x="150" y="10"/>
                  <a:pt x="191" y="51"/>
                  <a:pt x="191" y="101"/>
                </a:cubicBezTo>
                <a:cubicBezTo>
                  <a:pt x="191" y="151"/>
                  <a:pt x="150" y="191"/>
                  <a:pt x="101" y="191"/>
                </a:cubicBezTo>
                <a:moveTo>
                  <a:pt x="145" y="105"/>
                </a:moveTo>
                <a:cubicBezTo>
                  <a:pt x="147" y="105"/>
                  <a:pt x="149" y="103"/>
                  <a:pt x="149" y="101"/>
                </a:cubicBezTo>
                <a:cubicBezTo>
                  <a:pt x="149" y="99"/>
                  <a:pt x="147" y="97"/>
                  <a:pt x="145" y="97"/>
                </a:cubicBezTo>
                <a:cubicBezTo>
                  <a:pt x="124" y="97"/>
                  <a:pt x="124" y="97"/>
                  <a:pt x="124" y="97"/>
                </a:cubicBezTo>
                <a:cubicBezTo>
                  <a:pt x="122" y="86"/>
                  <a:pt x="114" y="78"/>
                  <a:pt x="103" y="77"/>
                </a:cubicBezTo>
                <a:cubicBezTo>
                  <a:pt x="103" y="45"/>
                  <a:pt x="103" y="45"/>
                  <a:pt x="103" y="45"/>
                </a:cubicBezTo>
                <a:cubicBezTo>
                  <a:pt x="103" y="43"/>
                  <a:pt x="102" y="42"/>
                  <a:pt x="101" y="42"/>
                </a:cubicBezTo>
                <a:cubicBezTo>
                  <a:pt x="99" y="42"/>
                  <a:pt x="98" y="43"/>
                  <a:pt x="98" y="45"/>
                </a:cubicBezTo>
                <a:cubicBezTo>
                  <a:pt x="98" y="77"/>
                  <a:pt x="98" y="77"/>
                  <a:pt x="98" y="77"/>
                </a:cubicBezTo>
                <a:cubicBezTo>
                  <a:pt x="86" y="78"/>
                  <a:pt x="76" y="88"/>
                  <a:pt x="76" y="101"/>
                </a:cubicBezTo>
                <a:cubicBezTo>
                  <a:pt x="76" y="114"/>
                  <a:pt x="87" y="125"/>
                  <a:pt x="101" y="125"/>
                </a:cubicBezTo>
                <a:cubicBezTo>
                  <a:pt x="112" y="125"/>
                  <a:pt x="122" y="116"/>
                  <a:pt x="124" y="105"/>
                </a:cubicBezTo>
                <a:lnTo>
                  <a:pt x="145" y="105"/>
                </a:lnTo>
                <a:close/>
                <a:moveTo>
                  <a:pt x="122" y="97"/>
                </a:moveTo>
                <a:cubicBezTo>
                  <a:pt x="109" y="97"/>
                  <a:pt x="109" y="97"/>
                  <a:pt x="109" y="97"/>
                </a:cubicBezTo>
                <a:cubicBezTo>
                  <a:pt x="107" y="95"/>
                  <a:pt x="106" y="93"/>
                  <a:pt x="103" y="92"/>
                </a:cubicBezTo>
                <a:cubicBezTo>
                  <a:pt x="103" y="80"/>
                  <a:pt x="103" y="80"/>
                  <a:pt x="103" y="80"/>
                </a:cubicBezTo>
                <a:cubicBezTo>
                  <a:pt x="112" y="81"/>
                  <a:pt x="120" y="88"/>
                  <a:pt x="122" y="97"/>
                </a:cubicBezTo>
                <a:moveTo>
                  <a:pt x="101" y="122"/>
                </a:moveTo>
                <a:cubicBezTo>
                  <a:pt x="89" y="122"/>
                  <a:pt x="79" y="113"/>
                  <a:pt x="79" y="101"/>
                </a:cubicBezTo>
                <a:cubicBezTo>
                  <a:pt x="79" y="90"/>
                  <a:pt x="87" y="81"/>
                  <a:pt x="98" y="80"/>
                </a:cubicBezTo>
                <a:cubicBezTo>
                  <a:pt x="98" y="92"/>
                  <a:pt x="98" y="92"/>
                  <a:pt x="98" y="92"/>
                </a:cubicBezTo>
                <a:cubicBezTo>
                  <a:pt x="94" y="93"/>
                  <a:pt x="92" y="97"/>
                  <a:pt x="92" y="101"/>
                </a:cubicBezTo>
                <a:cubicBezTo>
                  <a:pt x="92" y="106"/>
                  <a:pt x="96" y="110"/>
                  <a:pt x="101" y="110"/>
                </a:cubicBezTo>
                <a:cubicBezTo>
                  <a:pt x="104" y="110"/>
                  <a:pt x="107" y="108"/>
                  <a:pt x="109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0" y="115"/>
                  <a:pt x="111" y="122"/>
                  <a:pt x="101" y="122"/>
                </a:cubicBezTo>
                <a:moveTo>
                  <a:pt x="97" y="34"/>
                </a:moveTo>
                <a:cubicBezTo>
                  <a:pt x="97" y="31"/>
                  <a:pt x="97" y="31"/>
                  <a:pt x="97" y="31"/>
                </a:cubicBezTo>
                <a:cubicBezTo>
                  <a:pt x="97" y="29"/>
                  <a:pt x="98" y="27"/>
                  <a:pt x="101" y="27"/>
                </a:cubicBezTo>
                <a:cubicBezTo>
                  <a:pt x="103" y="27"/>
                  <a:pt x="104" y="29"/>
                  <a:pt x="104" y="31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36"/>
                  <a:pt x="103" y="38"/>
                  <a:pt x="101" y="38"/>
                </a:cubicBezTo>
                <a:cubicBezTo>
                  <a:pt x="98" y="38"/>
                  <a:pt x="97" y="36"/>
                  <a:pt x="97" y="34"/>
                </a:cubicBezTo>
                <a:moveTo>
                  <a:pt x="104" y="167"/>
                </a:moveTo>
                <a:cubicBezTo>
                  <a:pt x="104" y="171"/>
                  <a:pt x="104" y="171"/>
                  <a:pt x="104" y="171"/>
                </a:cubicBezTo>
                <a:cubicBezTo>
                  <a:pt x="104" y="173"/>
                  <a:pt x="103" y="175"/>
                  <a:pt x="101" y="175"/>
                </a:cubicBezTo>
                <a:cubicBezTo>
                  <a:pt x="98" y="175"/>
                  <a:pt x="97" y="173"/>
                  <a:pt x="97" y="171"/>
                </a:cubicBezTo>
                <a:cubicBezTo>
                  <a:pt x="97" y="167"/>
                  <a:pt x="97" y="167"/>
                  <a:pt x="97" y="167"/>
                </a:cubicBezTo>
                <a:cubicBezTo>
                  <a:pt x="97" y="165"/>
                  <a:pt x="98" y="163"/>
                  <a:pt x="101" y="163"/>
                </a:cubicBezTo>
                <a:cubicBezTo>
                  <a:pt x="103" y="163"/>
                  <a:pt x="104" y="165"/>
                  <a:pt x="104" y="167"/>
                </a:cubicBezTo>
                <a:moveTo>
                  <a:pt x="174" y="101"/>
                </a:moveTo>
                <a:cubicBezTo>
                  <a:pt x="174" y="103"/>
                  <a:pt x="173" y="105"/>
                  <a:pt x="170" y="105"/>
                </a:cubicBezTo>
                <a:cubicBezTo>
                  <a:pt x="167" y="105"/>
                  <a:pt x="167" y="105"/>
                  <a:pt x="167" y="105"/>
                </a:cubicBezTo>
                <a:cubicBezTo>
                  <a:pt x="165" y="105"/>
                  <a:pt x="163" y="103"/>
                  <a:pt x="163" y="101"/>
                </a:cubicBezTo>
                <a:cubicBezTo>
                  <a:pt x="163" y="99"/>
                  <a:pt x="165" y="97"/>
                  <a:pt x="167" y="97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173" y="97"/>
                  <a:pt x="174" y="99"/>
                  <a:pt x="174" y="101"/>
                </a:cubicBezTo>
                <a:moveTo>
                  <a:pt x="38" y="101"/>
                </a:moveTo>
                <a:cubicBezTo>
                  <a:pt x="38" y="103"/>
                  <a:pt x="36" y="105"/>
                  <a:pt x="34" y="105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28" y="105"/>
                  <a:pt x="27" y="103"/>
                  <a:pt x="27" y="101"/>
                </a:cubicBezTo>
                <a:cubicBezTo>
                  <a:pt x="27" y="99"/>
                  <a:pt x="28" y="97"/>
                  <a:pt x="31" y="97"/>
                </a:cubicBezTo>
                <a:cubicBezTo>
                  <a:pt x="34" y="97"/>
                  <a:pt x="34" y="97"/>
                  <a:pt x="34" y="97"/>
                </a:cubicBezTo>
                <a:cubicBezTo>
                  <a:pt x="36" y="97"/>
                  <a:pt x="38" y="99"/>
                  <a:pt x="38" y="101"/>
                </a:cubicBezTo>
                <a:moveTo>
                  <a:pt x="56" y="51"/>
                </a:moveTo>
                <a:cubicBezTo>
                  <a:pt x="58" y="53"/>
                  <a:pt x="58" y="55"/>
                  <a:pt x="56" y="57"/>
                </a:cubicBezTo>
                <a:cubicBezTo>
                  <a:pt x="56" y="57"/>
                  <a:pt x="55" y="58"/>
                  <a:pt x="54" y="58"/>
                </a:cubicBezTo>
                <a:cubicBezTo>
                  <a:pt x="53" y="58"/>
                  <a:pt x="52" y="57"/>
                  <a:pt x="51" y="57"/>
                </a:cubicBezTo>
                <a:cubicBezTo>
                  <a:pt x="48" y="54"/>
                  <a:pt x="48" y="54"/>
                  <a:pt x="48" y="54"/>
                </a:cubicBezTo>
                <a:cubicBezTo>
                  <a:pt x="47" y="53"/>
                  <a:pt x="47" y="50"/>
                  <a:pt x="48" y="49"/>
                </a:cubicBezTo>
                <a:cubicBezTo>
                  <a:pt x="50" y="47"/>
                  <a:pt x="52" y="47"/>
                  <a:pt x="54" y="49"/>
                </a:cubicBezTo>
                <a:lnTo>
                  <a:pt x="56" y="51"/>
                </a:lnTo>
                <a:close/>
                <a:moveTo>
                  <a:pt x="153" y="147"/>
                </a:moveTo>
                <a:cubicBezTo>
                  <a:pt x="154" y="149"/>
                  <a:pt x="154" y="151"/>
                  <a:pt x="153" y="153"/>
                </a:cubicBezTo>
                <a:cubicBezTo>
                  <a:pt x="152" y="154"/>
                  <a:pt x="151" y="154"/>
                  <a:pt x="150" y="154"/>
                </a:cubicBezTo>
                <a:cubicBezTo>
                  <a:pt x="149" y="154"/>
                  <a:pt x="148" y="154"/>
                  <a:pt x="147" y="153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43" y="149"/>
                  <a:pt x="143" y="147"/>
                  <a:pt x="145" y="145"/>
                </a:cubicBezTo>
                <a:cubicBezTo>
                  <a:pt x="146" y="144"/>
                  <a:pt x="149" y="144"/>
                  <a:pt x="150" y="145"/>
                </a:cubicBezTo>
                <a:lnTo>
                  <a:pt x="153" y="147"/>
                </a:lnTo>
                <a:close/>
                <a:moveTo>
                  <a:pt x="153" y="49"/>
                </a:moveTo>
                <a:cubicBezTo>
                  <a:pt x="154" y="50"/>
                  <a:pt x="154" y="53"/>
                  <a:pt x="153" y="54"/>
                </a:cubicBezTo>
                <a:cubicBezTo>
                  <a:pt x="150" y="57"/>
                  <a:pt x="150" y="57"/>
                  <a:pt x="150" y="57"/>
                </a:cubicBezTo>
                <a:cubicBezTo>
                  <a:pt x="150" y="57"/>
                  <a:pt x="149" y="58"/>
                  <a:pt x="148" y="58"/>
                </a:cubicBezTo>
                <a:cubicBezTo>
                  <a:pt x="147" y="58"/>
                  <a:pt x="146" y="57"/>
                  <a:pt x="145" y="57"/>
                </a:cubicBezTo>
                <a:cubicBezTo>
                  <a:pt x="143" y="55"/>
                  <a:pt x="143" y="53"/>
                  <a:pt x="145" y="51"/>
                </a:cubicBezTo>
                <a:cubicBezTo>
                  <a:pt x="147" y="49"/>
                  <a:pt x="147" y="49"/>
                  <a:pt x="147" y="49"/>
                </a:cubicBezTo>
                <a:cubicBezTo>
                  <a:pt x="149" y="47"/>
                  <a:pt x="151" y="47"/>
                  <a:pt x="153" y="49"/>
                </a:cubicBezTo>
                <a:moveTo>
                  <a:pt x="56" y="145"/>
                </a:moveTo>
                <a:cubicBezTo>
                  <a:pt x="58" y="147"/>
                  <a:pt x="58" y="149"/>
                  <a:pt x="56" y="151"/>
                </a:cubicBezTo>
                <a:cubicBezTo>
                  <a:pt x="54" y="153"/>
                  <a:pt x="54" y="153"/>
                  <a:pt x="54" y="153"/>
                </a:cubicBezTo>
                <a:cubicBezTo>
                  <a:pt x="53" y="154"/>
                  <a:pt x="52" y="154"/>
                  <a:pt x="51" y="154"/>
                </a:cubicBezTo>
                <a:cubicBezTo>
                  <a:pt x="50" y="154"/>
                  <a:pt x="49" y="154"/>
                  <a:pt x="48" y="153"/>
                </a:cubicBezTo>
                <a:cubicBezTo>
                  <a:pt x="47" y="151"/>
                  <a:pt x="47" y="149"/>
                  <a:pt x="48" y="147"/>
                </a:cubicBezTo>
                <a:cubicBezTo>
                  <a:pt x="51" y="145"/>
                  <a:pt x="51" y="145"/>
                  <a:pt x="51" y="145"/>
                </a:cubicBezTo>
                <a:cubicBezTo>
                  <a:pt x="52" y="144"/>
                  <a:pt x="55" y="144"/>
                  <a:pt x="56" y="145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18186793" y="6052918"/>
            <a:ext cx="611713" cy="579518"/>
          </a:xfrm>
          <a:custGeom>
            <a:avLst/>
            <a:gdLst>
              <a:gd name="T0" fmla="*/ 182 w 201"/>
              <a:gd name="T1" fmla="*/ 45 h 190"/>
              <a:gd name="T2" fmla="*/ 185 w 201"/>
              <a:gd name="T3" fmla="*/ 33 h 190"/>
              <a:gd name="T4" fmla="*/ 174 w 201"/>
              <a:gd name="T5" fmla="*/ 24 h 190"/>
              <a:gd name="T6" fmla="*/ 172 w 201"/>
              <a:gd name="T7" fmla="*/ 19 h 190"/>
              <a:gd name="T8" fmla="*/ 156 w 201"/>
              <a:gd name="T9" fmla="*/ 14 h 190"/>
              <a:gd name="T10" fmla="*/ 101 w 201"/>
              <a:gd name="T11" fmla="*/ 0 h 190"/>
              <a:gd name="T12" fmla="*/ 47 w 201"/>
              <a:gd name="T13" fmla="*/ 12 h 190"/>
              <a:gd name="T14" fmla="*/ 31 w 201"/>
              <a:gd name="T15" fmla="*/ 17 h 190"/>
              <a:gd name="T16" fmla="*/ 29 w 201"/>
              <a:gd name="T17" fmla="*/ 22 h 190"/>
              <a:gd name="T18" fmla="*/ 18 w 201"/>
              <a:gd name="T19" fmla="*/ 31 h 190"/>
              <a:gd name="T20" fmla="*/ 21 w 201"/>
              <a:gd name="T21" fmla="*/ 43 h 190"/>
              <a:gd name="T22" fmla="*/ 20 w 201"/>
              <a:gd name="T23" fmla="*/ 151 h 190"/>
              <a:gd name="T24" fmla="*/ 24 w 201"/>
              <a:gd name="T25" fmla="*/ 167 h 190"/>
              <a:gd name="T26" fmla="*/ 30 w 201"/>
              <a:gd name="T27" fmla="*/ 169 h 190"/>
              <a:gd name="T28" fmla="*/ 32 w 201"/>
              <a:gd name="T29" fmla="*/ 174 h 190"/>
              <a:gd name="T30" fmla="*/ 43 w 201"/>
              <a:gd name="T31" fmla="*/ 181 h 190"/>
              <a:gd name="T32" fmla="*/ 51 w 201"/>
              <a:gd name="T33" fmla="*/ 176 h 190"/>
              <a:gd name="T34" fmla="*/ 153 w 201"/>
              <a:gd name="T35" fmla="*/ 175 h 190"/>
              <a:gd name="T36" fmla="*/ 160 w 201"/>
              <a:gd name="T37" fmla="*/ 179 h 190"/>
              <a:gd name="T38" fmla="*/ 171 w 201"/>
              <a:gd name="T39" fmla="*/ 172 h 190"/>
              <a:gd name="T40" fmla="*/ 173 w 201"/>
              <a:gd name="T41" fmla="*/ 167 h 190"/>
              <a:gd name="T42" fmla="*/ 179 w 201"/>
              <a:gd name="T43" fmla="*/ 165 h 190"/>
              <a:gd name="T44" fmla="*/ 184 w 201"/>
              <a:gd name="T45" fmla="*/ 149 h 190"/>
              <a:gd name="T46" fmla="*/ 188 w 201"/>
              <a:gd name="T47" fmla="*/ 95 h 190"/>
              <a:gd name="T48" fmla="*/ 161 w 201"/>
              <a:gd name="T49" fmla="*/ 126 h 190"/>
              <a:gd name="T50" fmla="*/ 176 w 201"/>
              <a:gd name="T51" fmla="*/ 51 h 190"/>
              <a:gd name="T52" fmla="*/ 82 w 201"/>
              <a:gd name="T53" fmla="*/ 142 h 190"/>
              <a:gd name="T54" fmla="*/ 72 w 201"/>
              <a:gd name="T55" fmla="*/ 134 h 190"/>
              <a:gd name="T56" fmla="*/ 64 w 201"/>
              <a:gd name="T57" fmla="*/ 127 h 190"/>
              <a:gd name="T58" fmla="*/ 56 w 201"/>
              <a:gd name="T59" fmla="*/ 116 h 190"/>
              <a:gd name="T60" fmla="*/ 47 w 201"/>
              <a:gd name="T61" fmla="*/ 123 h 190"/>
              <a:gd name="T62" fmla="*/ 51 w 201"/>
              <a:gd name="T63" fmla="*/ 73 h 190"/>
              <a:gd name="T64" fmla="*/ 58 w 201"/>
              <a:gd name="T65" fmla="*/ 71 h 190"/>
              <a:gd name="T66" fmla="*/ 64 w 201"/>
              <a:gd name="T67" fmla="*/ 58 h 190"/>
              <a:gd name="T68" fmla="*/ 70 w 201"/>
              <a:gd name="T69" fmla="*/ 57 h 190"/>
              <a:gd name="T70" fmla="*/ 81 w 201"/>
              <a:gd name="T71" fmla="*/ 48 h 190"/>
              <a:gd name="T72" fmla="*/ 75 w 201"/>
              <a:gd name="T73" fmla="*/ 41 h 190"/>
              <a:gd name="T74" fmla="*/ 128 w 201"/>
              <a:gd name="T75" fmla="*/ 42 h 190"/>
              <a:gd name="T76" fmla="*/ 122 w 201"/>
              <a:gd name="T77" fmla="*/ 51 h 190"/>
              <a:gd name="T78" fmla="*/ 133 w 201"/>
              <a:gd name="T79" fmla="*/ 59 h 190"/>
              <a:gd name="T80" fmla="*/ 139 w 201"/>
              <a:gd name="T81" fmla="*/ 60 h 190"/>
              <a:gd name="T82" fmla="*/ 144 w 201"/>
              <a:gd name="T83" fmla="*/ 73 h 190"/>
              <a:gd name="T84" fmla="*/ 152 w 201"/>
              <a:gd name="T85" fmla="*/ 75 h 190"/>
              <a:gd name="T86" fmla="*/ 155 w 201"/>
              <a:gd name="T87" fmla="*/ 120 h 190"/>
              <a:gd name="T88" fmla="*/ 148 w 201"/>
              <a:gd name="T89" fmla="*/ 115 h 190"/>
              <a:gd name="T90" fmla="*/ 139 w 201"/>
              <a:gd name="T91" fmla="*/ 125 h 190"/>
              <a:gd name="T92" fmla="*/ 132 w 201"/>
              <a:gd name="T93" fmla="*/ 132 h 190"/>
              <a:gd name="T94" fmla="*/ 122 w 201"/>
              <a:gd name="T95" fmla="*/ 141 h 190"/>
              <a:gd name="T96" fmla="*/ 127 w 201"/>
              <a:gd name="T97" fmla="*/ 149 h 190"/>
              <a:gd name="T98" fmla="*/ 77 w 201"/>
              <a:gd name="T99" fmla="*/ 150 h 190"/>
              <a:gd name="T100" fmla="*/ 82 w 201"/>
              <a:gd name="T101" fmla="*/ 142 h 190"/>
              <a:gd name="T102" fmla="*/ 148 w 201"/>
              <a:gd name="T103" fmla="*/ 22 h 190"/>
              <a:gd name="T104" fmla="*/ 101 w 201"/>
              <a:gd name="T105" fmla="*/ 27 h 190"/>
              <a:gd name="T106" fmla="*/ 55 w 201"/>
              <a:gd name="T107" fmla="*/ 21 h 190"/>
              <a:gd name="T108" fmla="*/ 14 w 201"/>
              <a:gd name="T109" fmla="*/ 95 h 190"/>
              <a:gd name="T110" fmla="*/ 41 w 201"/>
              <a:gd name="T111" fmla="*/ 63 h 190"/>
              <a:gd name="T112" fmla="*/ 28 w 201"/>
              <a:gd name="T113" fmla="*/ 143 h 190"/>
              <a:gd name="T114" fmla="*/ 101 w 201"/>
              <a:gd name="T115" fmla="*/ 182 h 190"/>
              <a:gd name="T116" fmla="*/ 71 w 201"/>
              <a:gd name="T117" fmla="*/ 156 h 190"/>
              <a:gd name="T118" fmla="*/ 133 w 201"/>
              <a:gd name="T119" fmla="*/ 155 h 190"/>
              <a:gd name="T120" fmla="*/ 101 w 201"/>
              <a:gd name="T121" fmla="*/ 18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1" h="190">
                <a:moveTo>
                  <a:pt x="181" y="146"/>
                </a:moveTo>
                <a:cubicBezTo>
                  <a:pt x="201" y="115"/>
                  <a:pt x="201" y="76"/>
                  <a:pt x="182" y="45"/>
                </a:cubicBezTo>
                <a:cubicBezTo>
                  <a:pt x="185" y="42"/>
                  <a:pt x="185" y="42"/>
                  <a:pt x="185" y="42"/>
                </a:cubicBezTo>
                <a:cubicBezTo>
                  <a:pt x="187" y="40"/>
                  <a:pt x="187" y="36"/>
                  <a:pt x="185" y="33"/>
                </a:cubicBezTo>
                <a:cubicBezTo>
                  <a:pt x="180" y="26"/>
                  <a:pt x="180" y="26"/>
                  <a:pt x="180" y="26"/>
                </a:cubicBezTo>
                <a:cubicBezTo>
                  <a:pt x="178" y="25"/>
                  <a:pt x="176" y="24"/>
                  <a:pt x="174" y="24"/>
                </a:cubicBezTo>
                <a:cubicBezTo>
                  <a:pt x="174" y="24"/>
                  <a:pt x="174" y="23"/>
                  <a:pt x="174" y="23"/>
                </a:cubicBezTo>
                <a:cubicBezTo>
                  <a:pt x="174" y="21"/>
                  <a:pt x="174" y="20"/>
                  <a:pt x="172" y="19"/>
                </a:cubicBezTo>
                <a:cubicBezTo>
                  <a:pt x="165" y="13"/>
                  <a:pt x="165" y="13"/>
                  <a:pt x="165" y="13"/>
                </a:cubicBezTo>
                <a:cubicBezTo>
                  <a:pt x="163" y="11"/>
                  <a:pt x="159" y="12"/>
                  <a:pt x="156" y="14"/>
                </a:cubicBezTo>
                <a:cubicBezTo>
                  <a:pt x="154" y="16"/>
                  <a:pt x="154" y="16"/>
                  <a:pt x="154" y="16"/>
                </a:cubicBezTo>
                <a:cubicBezTo>
                  <a:pt x="138" y="5"/>
                  <a:pt x="119" y="0"/>
                  <a:pt x="101" y="0"/>
                </a:cubicBezTo>
                <a:cubicBezTo>
                  <a:pt x="83" y="0"/>
                  <a:pt x="65" y="5"/>
                  <a:pt x="50" y="15"/>
                </a:cubicBezTo>
                <a:cubicBezTo>
                  <a:pt x="47" y="12"/>
                  <a:pt x="47" y="12"/>
                  <a:pt x="47" y="12"/>
                </a:cubicBezTo>
                <a:cubicBezTo>
                  <a:pt x="45" y="10"/>
                  <a:pt x="40" y="9"/>
                  <a:pt x="38" y="11"/>
                </a:cubicBezTo>
                <a:cubicBezTo>
                  <a:pt x="31" y="17"/>
                  <a:pt x="31" y="17"/>
                  <a:pt x="31" y="17"/>
                </a:cubicBezTo>
                <a:cubicBezTo>
                  <a:pt x="30" y="18"/>
                  <a:pt x="29" y="19"/>
                  <a:pt x="29" y="21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2"/>
                  <a:pt x="25" y="23"/>
                  <a:pt x="23" y="24"/>
                </a:cubicBezTo>
                <a:cubicBezTo>
                  <a:pt x="18" y="31"/>
                  <a:pt x="18" y="31"/>
                  <a:pt x="18" y="31"/>
                </a:cubicBezTo>
                <a:cubicBezTo>
                  <a:pt x="16" y="34"/>
                  <a:pt x="16" y="38"/>
                  <a:pt x="18" y="40"/>
                </a:cubicBezTo>
                <a:cubicBezTo>
                  <a:pt x="21" y="43"/>
                  <a:pt x="21" y="43"/>
                  <a:pt x="21" y="43"/>
                </a:cubicBezTo>
                <a:cubicBezTo>
                  <a:pt x="0" y="75"/>
                  <a:pt x="0" y="117"/>
                  <a:pt x="22" y="148"/>
                </a:cubicBezTo>
                <a:cubicBezTo>
                  <a:pt x="20" y="151"/>
                  <a:pt x="20" y="151"/>
                  <a:pt x="20" y="151"/>
                </a:cubicBezTo>
                <a:cubicBezTo>
                  <a:pt x="17" y="153"/>
                  <a:pt x="17" y="157"/>
                  <a:pt x="19" y="160"/>
                </a:cubicBezTo>
                <a:cubicBezTo>
                  <a:pt x="24" y="167"/>
                  <a:pt x="24" y="167"/>
                  <a:pt x="24" y="167"/>
                </a:cubicBezTo>
                <a:cubicBezTo>
                  <a:pt x="26" y="168"/>
                  <a:pt x="27" y="169"/>
                  <a:pt x="29" y="169"/>
                </a:cubicBezTo>
                <a:cubicBezTo>
                  <a:pt x="29" y="169"/>
                  <a:pt x="30" y="169"/>
                  <a:pt x="30" y="169"/>
                </a:cubicBezTo>
                <a:cubicBezTo>
                  <a:pt x="30" y="169"/>
                  <a:pt x="30" y="169"/>
                  <a:pt x="30" y="170"/>
                </a:cubicBezTo>
                <a:cubicBezTo>
                  <a:pt x="30" y="171"/>
                  <a:pt x="31" y="173"/>
                  <a:pt x="32" y="174"/>
                </a:cubicBezTo>
                <a:cubicBezTo>
                  <a:pt x="39" y="180"/>
                  <a:pt x="39" y="180"/>
                  <a:pt x="39" y="180"/>
                </a:cubicBezTo>
                <a:cubicBezTo>
                  <a:pt x="40" y="180"/>
                  <a:pt x="41" y="181"/>
                  <a:pt x="43" y="181"/>
                </a:cubicBezTo>
                <a:cubicBezTo>
                  <a:pt x="45" y="181"/>
                  <a:pt x="47" y="180"/>
                  <a:pt x="48" y="179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66" y="185"/>
                  <a:pt x="83" y="190"/>
                  <a:pt x="101" y="190"/>
                </a:cubicBezTo>
                <a:cubicBezTo>
                  <a:pt x="119" y="190"/>
                  <a:pt x="137" y="185"/>
                  <a:pt x="153" y="175"/>
                </a:cubicBezTo>
                <a:cubicBezTo>
                  <a:pt x="155" y="177"/>
                  <a:pt x="155" y="177"/>
                  <a:pt x="155" y="177"/>
                </a:cubicBezTo>
                <a:cubicBezTo>
                  <a:pt x="157" y="179"/>
                  <a:pt x="159" y="179"/>
                  <a:pt x="160" y="179"/>
                </a:cubicBezTo>
                <a:cubicBezTo>
                  <a:pt x="162" y="179"/>
                  <a:pt x="163" y="179"/>
                  <a:pt x="165" y="178"/>
                </a:cubicBezTo>
                <a:cubicBezTo>
                  <a:pt x="171" y="172"/>
                  <a:pt x="171" y="172"/>
                  <a:pt x="171" y="172"/>
                </a:cubicBezTo>
                <a:cubicBezTo>
                  <a:pt x="173" y="171"/>
                  <a:pt x="173" y="170"/>
                  <a:pt x="173" y="168"/>
                </a:cubicBezTo>
                <a:cubicBezTo>
                  <a:pt x="173" y="168"/>
                  <a:pt x="173" y="167"/>
                  <a:pt x="173" y="167"/>
                </a:cubicBezTo>
                <a:cubicBezTo>
                  <a:pt x="174" y="167"/>
                  <a:pt x="174" y="167"/>
                  <a:pt x="174" y="167"/>
                </a:cubicBezTo>
                <a:cubicBezTo>
                  <a:pt x="176" y="167"/>
                  <a:pt x="178" y="166"/>
                  <a:pt x="179" y="165"/>
                </a:cubicBezTo>
                <a:cubicBezTo>
                  <a:pt x="185" y="158"/>
                  <a:pt x="185" y="158"/>
                  <a:pt x="185" y="158"/>
                </a:cubicBezTo>
                <a:cubicBezTo>
                  <a:pt x="187" y="155"/>
                  <a:pt x="186" y="151"/>
                  <a:pt x="184" y="149"/>
                </a:cubicBezTo>
                <a:lnTo>
                  <a:pt x="181" y="146"/>
                </a:lnTo>
                <a:close/>
                <a:moveTo>
                  <a:pt x="188" y="95"/>
                </a:moveTo>
                <a:cubicBezTo>
                  <a:pt x="188" y="111"/>
                  <a:pt x="183" y="127"/>
                  <a:pt x="175" y="140"/>
                </a:cubicBezTo>
                <a:cubicBezTo>
                  <a:pt x="161" y="126"/>
                  <a:pt x="161" y="126"/>
                  <a:pt x="161" y="126"/>
                </a:cubicBezTo>
                <a:cubicBezTo>
                  <a:pt x="171" y="107"/>
                  <a:pt x="171" y="84"/>
                  <a:pt x="162" y="65"/>
                </a:cubicBezTo>
                <a:cubicBezTo>
                  <a:pt x="176" y="51"/>
                  <a:pt x="176" y="51"/>
                  <a:pt x="176" y="51"/>
                </a:cubicBezTo>
                <a:cubicBezTo>
                  <a:pt x="184" y="64"/>
                  <a:pt x="188" y="79"/>
                  <a:pt x="188" y="95"/>
                </a:cubicBezTo>
                <a:close/>
                <a:moveTo>
                  <a:pt x="82" y="142"/>
                </a:moveTo>
                <a:cubicBezTo>
                  <a:pt x="82" y="141"/>
                  <a:pt x="81" y="140"/>
                  <a:pt x="79" y="139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0" y="133"/>
                  <a:pt x="67" y="133"/>
                  <a:pt x="65" y="133"/>
                </a:cubicBezTo>
                <a:cubicBezTo>
                  <a:pt x="66" y="131"/>
                  <a:pt x="66" y="129"/>
                  <a:pt x="64" y="127"/>
                </a:cubicBezTo>
                <a:cubicBezTo>
                  <a:pt x="60" y="119"/>
                  <a:pt x="60" y="119"/>
                  <a:pt x="60" y="119"/>
                </a:cubicBezTo>
                <a:cubicBezTo>
                  <a:pt x="59" y="117"/>
                  <a:pt x="57" y="116"/>
                  <a:pt x="56" y="116"/>
                </a:cubicBezTo>
                <a:cubicBezTo>
                  <a:pt x="54" y="116"/>
                  <a:pt x="53" y="117"/>
                  <a:pt x="52" y="118"/>
                </a:cubicBezTo>
                <a:cubicBezTo>
                  <a:pt x="47" y="123"/>
                  <a:pt x="47" y="123"/>
                  <a:pt x="47" y="123"/>
                </a:cubicBezTo>
                <a:cubicBezTo>
                  <a:pt x="39" y="106"/>
                  <a:pt x="38" y="86"/>
                  <a:pt x="47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52" y="74"/>
                  <a:pt x="53" y="74"/>
                  <a:pt x="54" y="74"/>
                </a:cubicBezTo>
                <a:cubicBezTo>
                  <a:pt x="56" y="74"/>
                  <a:pt x="57" y="73"/>
                  <a:pt x="58" y="71"/>
                </a:cubicBezTo>
                <a:cubicBezTo>
                  <a:pt x="63" y="64"/>
                  <a:pt x="63" y="64"/>
                  <a:pt x="63" y="64"/>
                </a:cubicBezTo>
                <a:cubicBezTo>
                  <a:pt x="65" y="62"/>
                  <a:pt x="65" y="60"/>
                  <a:pt x="64" y="58"/>
                </a:cubicBezTo>
                <a:cubicBezTo>
                  <a:pt x="65" y="58"/>
                  <a:pt x="66" y="58"/>
                  <a:pt x="66" y="58"/>
                </a:cubicBezTo>
                <a:cubicBezTo>
                  <a:pt x="68" y="58"/>
                  <a:pt x="69" y="58"/>
                  <a:pt x="70" y="57"/>
                </a:cubicBezTo>
                <a:cubicBezTo>
                  <a:pt x="78" y="52"/>
                  <a:pt x="78" y="52"/>
                  <a:pt x="78" y="52"/>
                </a:cubicBezTo>
                <a:cubicBezTo>
                  <a:pt x="79" y="51"/>
                  <a:pt x="80" y="50"/>
                  <a:pt x="81" y="48"/>
                </a:cubicBezTo>
                <a:cubicBezTo>
                  <a:pt x="81" y="47"/>
                  <a:pt x="80" y="45"/>
                  <a:pt x="79" y="44"/>
                </a:cubicBezTo>
                <a:cubicBezTo>
                  <a:pt x="75" y="41"/>
                  <a:pt x="75" y="41"/>
                  <a:pt x="75" y="41"/>
                </a:cubicBezTo>
                <a:cubicBezTo>
                  <a:pt x="83" y="37"/>
                  <a:pt x="92" y="35"/>
                  <a:pt x="101" y="35"/>
                </a:cubicBezTo>
                <a:cubicBezTo>
                  <a:pt x="110" y="35"/>
                  <a:pt x="120" y="37"/>
                  <a:pt x="128" y="42"/>
                </a:cubicBezTo>
                <a:cubicBezTo>
                  <a:pt x="124" y="46"/>
                  <a:pt x="124" y="46"/>
                  <a:pt x="124" y="46"/>
                </a:cubicBezTo>
                <a:cubicBezTo>
                  <a:pt x="122" y="48"/>
                  <a:pt x="122" y="49"/>
                  <a:pt x="122" y="51"/>
                </a:cubicBezTo>
                <a:cubicBezTo>
                  <a:pt x="122" y="52"/>
                  <a:pt x="123" y="53"/>
                  <a:pt x="125" y="54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4" y="60"/>
                  <a:pt x="135" y="60"/>
                  <a:pt x="137" y="60"/>
                </a:cubicBezTo>
                <a:cubicBezTo>
                  <a:pt x="137" y="60"/>
                  <a:pt x="138" y="60"/>
                  <a:pt x="139" y="60"/>
                </a:cubicBezTo>
                <a:cubicBezTo>
                  <a:pt x="138" y="62"/>
                  <a:pt x="138" y="64"/>
                  <a:pt x="140" y="66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45" y="75"/>
                  <a:pt x="147" y="76"/>
                  <a:pt x="149" y="76"/>
                </a:cubicBezTo>
                <a:cubicBezTo>
                  <a:pt x="150" y="76"/>
                  <a:pt x="151" y="76"/>
                  <a:pt x="152" y="75"/>
                </a:cubicBezTo>
                <a:cubicBezTo>
                  <a:pt x="156" y="71"/>
                  <a:pt x="156" y="71"/>
                  <a:pt x="156" y="71"/>
                </a:cubicBezTo>
                <a:cubicBezTo>
                  <a:pt x="163" y="87"/>
                  <a:pt x="162" y="105"/>
                  <a:pt x="155" y="120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1" y="116"/>
                  <a:pt x="149" y="115"/>
                  <a:pt x="148" y="115"/>
                </a:cubicBezTo>
                <a:cubicBezTo>
                  <a:pt x="146" y="115"/>
                  <a:pt x="145" y="116"/>
                  <a:pt x="144" y="118"/>
                </a:cubicBezTo>
                <a:cubicBezTo>
                  <a:pt x="139" y="125"/>
                  <a:pt x="139" y="125"/>
                  <a:pt x="139" y="125"/>
                </a:cubicBezTo>
                <a:cubicBezTo>
                  <a:pt x="138" y="127"/>
                  <a:pt x="137" y="129"/>
                  <a:pt x="138" y="131"/>
                </a:cubicBezTo>
                <a:cubicBezTo>
                  <a:pt x="136" y="131"/>
                  <a:pt x="134" y="131"/>
                  <a:pt x="132" y="132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3" y="138"/>
                  <a:pt x="122" y="139"/>
                  <a:pt x="122" y="141"/>
                </a:cubicBezTo>
                <a:cubicBezTo>
                  <a:pt x="122" y="142"/>
                  <a:pt x="122" y="144"/>
                  <a:pt x="123" y="145"/>
                </a:cubicBezTo>
                <a:cubicBezTo>
                  <a:pt x="127" y="149"/>
                  <a:pt x="127" y="149"/>
                  <a:pt x="127" y="149"/>
                </a:cubicBezTo>
                <a:cubicBezTo>
                  <a:pt x="119" y="153"/>
                  <a:pt x="110" y="155"/>
                  <a:pt x="101" y="155"/>
                </a:cubicBezTo>
                <a:cubicBezTo>
                  <a:pt x="93" y="155"/>
                  <a:pt x="84" y="153"/>
                  <a:pt x="77" y="150"/>
                </a:cubicBezTo>
                <a:cubicBezTo>
                  <a:pt x="80" y="146"/>
                  <a:pt x="80" y="146"/>
                  <a:pt x="80" y="146"/>
                </a:cubicBezTo>
                <a:cubicBezTo>
                  <a:pt x="82" y="145"/>
                  <a:pt x="82" y="144"/>
                  <a:pt x="82" y="142"/>
                </a:cubicBezTo>
                <a:close/>
                <a:moveTo>
                  <a:pt x="101" y="8"/>
                </a:moveTo>
                <a:cubicBezTo>
                  <a:pt x="118" y="8"/>
                  <a:pt x="134" y="13"/>
                  <a:pt x="148" y="22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24" y="30"/>
                  <a:pt x="113" y="27"/>
                  <a:pt x="101" y="27"/>
                </a:cubicBezTo>
                <a:cubicBezTo>
                  <a:pt x="90" y="27"/>
                  <a:pt x="79" y="30"/>
                  <a:pt x="69" y="35"/>
                </a:cubicBezTo>
                <a:cubicBezTo>
                  <a:pt x="55" y="21"/>
                  <a:pt x="55" y="21"/>
                  <a:pt x="55" y="21"/>
                </a:cubicBezTo>
                <a:cubicBezTo>
                  <a:pt x="69" y="12"/>
                  <a:pt x="84" y="8"/>
                  <a:pt x="101" y="8"/>
                </a:cubicBezTo>
                <a:close/>
                <a:moveTo>
                  <a:pt x="14" y="95"/>
                </a:moveTo>
                <a:cubicBezTo>
                  <a:pt x="14" y="78"/>
                  <a:pt x="18" y="62"/>
                  <a:pt x="27" y="49"/>
                </a:cubicBezTo>
                <a:cubicBezTo>
                  <a:pt x="41" y="63"/>
                  <a:pt x="41" y="63"/>
                  <a:pt x="41" y="63"/>
                </a:cubicBezTo>
                <a:cubicBezTo>
                  <a:pt x="30" y="83"/>
                  <a:pt x="30" y="108"/>
                  <a:pt x="42" y="129"/>
                </a:cubicBezTo>
                <a:cubicBezTo>
                  <a:pt x="28" y="143"/>
                  <a:pt x="28" y="143"/>
                  <a:pt x="28" y="143"/>
                </a:cubicBezTo>
                <a:cubicBezTo>
                  <a:pt x="18" y="129"/>
                  <a:pt x="14" y="112"/>
                  <a:pt x="14" y="95"/>
                </a:cubicBezTo>
                <a:close/>
                <a:moveTo>
                  <a:pt x="101" y="182"/>
                </a:moveTo>
                <a:cubicBezTo>
                  <a:pt x="85" y="182"/>
                  <a:pt x="70" y="178"/>
                  <a:pt x="57" y="170"/>
                </a:cubicBezTo>
                <a:cubicBezTo>
                  <a:pt x="71" y="156"/>
                  <a:pt x="71" y="156"/>
                  <a:pt x="71" y="156"/>
                </a:cubicBezTo>
                <a:cubicBezTo>
                  <a:pt x="80" y="161"/>
                  <a:pt x="90" y="163"/>
                  <a:pt x="101" y="163"/>
                </a:cubicBezTo>
                <a:cubicBezTo>
                  <a:pt x="112" y="163"/>
                  <a:pt x="123" y="160"/>
                  <a:pt x="133" y="155"/>
                </a:cubicBezTo>
                <a:cubicBezTo>
                  <a:pt x="147" y="169"/>
                  <a:pt x="147" y="169"/>
                  <a:pt x="147" y="169"/>
                </a:cubicBezTo>
                <a:cubicBezTo>
                  <a:pt x="133" y="178"/>
                  <a:pt x="117" y="182"/>
                  <a:pt x="101" y="18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22722488" y="4887443"/>
            <a:ext cx="562776" cy="659363"/>
          </a:xfrm>
          <a:custGeom>
            <a:avLst/>
            <a:gdLst>
              <a:gd name="T0" fmla="*/ 173 w 185"/>
              <a:gd name="T1" fmla="*/ 62 h 216"/>
              <a:gd name="T2" fmla="*/ 173 w 185"/>
              <a:gd name="T3" fmla="*/ 57 h 216"/>
              <a:gd name="T4" fmla="*/ 174 w 185"/>
              <a:gd name="T5" fmla="*/ 57 h 216"/>
              <a:gd name="T6" fmla="*/ 182 w 185"/>
              <a:gd name="T7" fmla="*/ 50 h 216"/>
              <a:gd name="T8" fmla="*/ 171 w 185"/>
              <a:gd name="T9" fmla="*/ 35 h 216"/>
              <a:gd name="T10" fmla="*/ 161 w 185"/>
              <a:gd name="T11" fmla="*/ 41 h 216"/>
              <a:gd name="T12" fmla="*/ 160 w 185"/>
              <a:gd name="T13" fmla="*/ 45 h 216"/>
              <a:gd name="T14" fmla="*/ 156 w 185"/>
              <a:gd name="T15" fmla="*/ 44 h 216"/>
              <a:gd name="T16" fmla="*/ 113 w 185"/>
              <a:gd name="T17" fmla="*/ 33 h 216"/>
              <a:gd name="T18" fmla="*/ 110 w 185"/>
              <a:gd name="T19" fmla="*/ 22 h 216"/>
              <a:gd name="T20" fmla="*/ 103 w 185"/>
              <a:gd name="T21" fmla="*/ 16 h 216"/>
              <a:gd name="T22" fmla="*/ 109 w 185"/>
              <a:gd name="T23" fmla="*/ 14 h 216"/>
              <a:gd name="T24" fmla="*/ 106 w 185"/>
              <a:gd name="T25" fmla="*/ 0 h 216"/>
              <a:gd name="T26" fmla="*/ 77 w 185"/>
              <a:gd name="T27" fmla="*/ 2 h 216"/>
              <a:gd name="T28" fmla="*/ 80 w 185"/>
              <a:gd name="T29" fmla="*/ 16 h 216"/>
              <a:gd name="T30" fmla="*/ 82 w 185"/>
              <a:gd name="T31" fmla="*/ 22 h 216"/>
              <a:gd name="T32" fmla="*/ 73 w 185"/>
              <a:gd name="T33" fmla="*/ 25 h 216"/>
              <a:gd name="T34" fmla="*/ 0 w 185"/>
              <a:gd name="T35" fmla="*/ 123 h 216"/>
              <a:gd name="T36" fmla="*/ 185 w 185"/>
              <a:gd name="T37" fmla="*/ 123 h 216"/>
              <a:gd name="T38" fmla="*/ 169 w 185"/>
              <a:gd name="T39" fmla="*/ 40 h 216"/>
              <a:gd name="T40" fmla="*/ 174 w 185"/>
              <a:gd name="T41" fmla="*/ 51 h 216"/>
              <a:gd name="T42" fmla="*/ 169 w 185"/>
              <a:gd name="T43" fmla="*/ 40 h 216"/>
              <a:gd name="T44" fmla="*/ 158 w 185"/>
              <a:gd name="T45" fmla="*/ 50 h 216"/>
              <a:gd name="T46" fmla="*/ 167 w 185"/>
              <a:gd name="T47" fmla="*/ 59 h 216"/>
              <a:gd name="T48" fmla="*/ 164 w 185"/>
              <a:gd name="T49" fmla="*/ 64 h 216"/>
              <a:gd name="T50" fmla="*/ 158 w 185"/>
              <a:gd name="T51" fmla="*/ 50 h 216"/>
              <a:gd name="T52" fmla="*/ 103 w 185"/>
              <a:gd name="T53" fmla="*/ 5 h 216"/>
              <a:gd name="T54" fmla="*/ 82 w 185"/>
              <a:gd name="T55" fmla="*/ 11 h 216"/>
              <a:gd name="T56" fmla="*/ 78 w 185"/>
              <a:gd name="T57" fmla="*/ 27 h 216"/>
              <a:gd name="T58" fmla="*/ 101 w 185"/>
              <a:gd name="T59" fmla="*/ 27 h 216"/>
              <a:gd name="T60" fmla="*/ 108 w 185"/>
              <a:gd name="T61" fmla="*/ 32 h 216"/>
              <a:gd name="T62" fmla="*/ 78 w 185"/>
              <a:gd name="T63" fmla="*/ 32 h 216"/>
              <a:gd name="T64" fmla="*/ 93 w 185"/>
              <a:gd name="T65" fmla="*/ 206 h 216"/>
              <a:gd name="T66" fmla="*/ 93 w 185"/>
              <a:gd name="T67" fmla="*/ 41 h 216"/>
              <a:gd name="T68" fmla="*/ 93 w 185"/>
              <a:gd name="T69" fmla="*/ 206 h 216"/>
              <a:gd name="T70" fmla="*/ 93 w 185"/>
              <a:gd name="T71" fmla="*/ 190 h 216"/>
              <a:gd name="T72" fmla="*/ 93 w 185"/>
              <a:gd name="T73" fmla="*/ 121 h 216"/>
              <a:gd name="T74" fmla="*/ 136 w 185"/>
              <a:gd name="T75" fmla="*/ 123 h 216"/>
              <a:gd name="T76" fmla="*/ 72 w 185"/>
              <a:gd name="T77" fmla="*/ 160 h 216"/>
              <a:gd name="T78" fmla="*/ 55 w 185"/>
              <a:gd name="T79" fmla="*/ 149 h 216"/>
              <a:gd name="T80" fmla="*/ 66 w 185"/>
              <a:gd name="T81" fmla="*/ 165 h 216"/>
              <a:gd name="T82" fmla="*/ 143 w 185"/>
              <a:gd name="T83" fmla="*/ 123 h 216"/>
              <a:gd name="T84" fmla="*/ 93 w 185"/>
              <a:gd name="T85" fmla="*/ 57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5" h="216">
                <a:moveTo>
                  <a:pt x="167" y="68"/>
                </a:moveTo>
                <a:cubicBezTo>
                  <a:pt x="173" y="62"/>
                  <a:pt x="173" y="62"/>
                  <a:pt x="173" y="62"/>
                </a:cubicBezTo>
                <a:cubicBezTo>
                  <a:pt x="174" y="61"/>
                  <a:pt x="174" y="59"/>
                  <a:pt x="173" y="58"/>
                </a:cubicBezTo>
                <a:cubicBezTo>
                  <a:pt x="173" y="57"/>
                  <a:pt x="173" y="57"/>
                  <a:pt x="173" y="57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5" y="57"/>
                  <a:pt x="176" y="57"/>
                  <a:pt x="176" y="56"/>
                </a:cubicBezTo>
                <a:cubicBezTo>
                  <a:pt x="182" y="50"/>
                  <a:pt x="182" y="50"/>
                  <a:pt x="182" y="50"/>
                </a:cubicBezTo>
                <a:cubicBezTo>
                  <a:pt x="184" y="49"/>
                  <a:pt x="184" y="47"/>
                  <a:pt x="182" y="46"/>
                </a:cubicBezTo>
                <a:cubicBezTo>
                  <a:pt x="171" y="35"/>
                  <a:pt x="171" y="35"/>
                  <a:pt x="171" y="35"/>
                </a:cubicBezTo>
                <a:cubicBezTo>
                  <a:pt x="170" y="34"/>
                  <a:pt x="168" y="34"/>
                  <a:pt x="167" y="35"/>
                </a:cubicBezTo>
                <a:cubicBezTo>
                  <a:pt x="161" y="41"/>
                  <a:pt x="161" y="41"/>
                  <a:pt x="161" y="41"/>
                </a:cubicBezTo>
                <a:cubicBezTo>
                  <a:pt x="160" y="42"/>
                  <a:pt x="160" y="43"/>
                  <a:pt x="161" y="44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59" y="44"/>
                  <a:pt x="159" y="44"/>
                  <a:pt x="159" y="44"/>
                </a:cubicBezTo>
                <a:cubicBezTo>
                  <a:pt x="158" y="43"/>
                  <a:pt x="157" y="43"/>
                  <a:pt x="156" y="44"/>
                </a:cubicBezTo>
                <a:cubicBezTo>
                  <a:pt x="149" y="50"/>
                  <a:pt x="149" y="50"/>
                  <a:pt x="149" y="50"/>
                </a:cubicBezTo>
                <a:cubicBezTo>
                  <a:pt x="139" y="42"/>
                  <a:pt x="126" y="36"/>
                  <a:pt x="113" y="33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23"/>
                  <a:pt x="112" y="22"/>
                  <a:pt x="110" y="22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8" y="16"/>
                  <a:pt x="109" y="15"/>
                  <a:pt x="109" y="14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8" y="0"/>
                  <a:pt x="10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8" y="0"/>
                  <a:pt x="77" y="1"/>
                  <a:pt x="77" y="2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5"/>
                  <a:pt x="78" y="16"/>
                  <a:pt x="80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2" y="22"/>
                  <a:pt x="82" y="22"/>
                  <a:pt x="82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4" y="22"/>
                  <a:pt x="73" y="23"/>
                  <a:pt x="73" y="25"/>
                </a:cubicBezTo>
                <a:cubicBezTo>
                  <a:pt x="73" y="33"/>
                  <a:pt x="73" y="33"/>
                  <a:pt x="73" y="33"/>
                </a:cubicBezTo>
                <a:cubicBezTo>
                  <a:pt x="31" y="42"/>
                  <a:pt x="0" y="79"/>
                  <a:pt x="0" y="123"/>
                </a:cubicBezTo>
                <a:cubicBezTo>
                  <a:pt x="0" y="174"/>
                  <a:pt x="42" y="216"/>
                  <a:pt x="93" y="216"/>
                </a:cubicBezTo>
                <a:cubicBezTo>
                  <a:pt x="144" y="216"/>
                  <a:pt x="185" y="174"/>
                  <a:pt x="185" y="123"/>
                </a:cubicBezTo>
                <a:cubicBezTo>
                  <a:pt x="185" y="103"/>
                  <a:pt x="178" y="84"/>
                  <a:pt x="167" y="68"/>
                </a:cubicBezTo>
                <a:moveTo>
                  <a:pt x="169" y="40"/>
                </a:moveTo>
                <a:cubicBezTo>
                  <a:pt x="177" y="48"/>
                  <a:pt x="177" y="48"/>
                  <a:pt x="177" y="48"/>
                </a:cubicBezTo>
                <a:cubicBezTo>
                  <a:pt x="174" y="51"/>
                  <a:pt x="174" y="51"/>
                  <a:pt x="174" y="51"/>
                </a:cubicBezTo>
                <a:cubicBezTo>
                  <a:pt x="167" y="43"/>
                  <a:pt x="167" y="43"/>
                  <a:pt x="167" y="43"/>
                </a:cubicBezTo>
                <a:lnTo>
                  <a:pt x="169" y="40"/>
                </a:lnTo>
                <a:close/>
                <a:moveTo>
                  <a:pt x="158" y="50"/>
                </a:moveTo>
                <a:cubicBezTo>
                  <a:pt x="158" y="50"/>
                  <a:pt x="158" y="50"/>
                  <a:pt x="158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0" y="60"/>
                  <a:pt x="157" y="57"/>
                  <a:pt x="153" y="54"/>
                </a:cubicBezTo>
                <a:lnTo>
                  <a:pt x="158" y="50"/>
                </a:lnTo>
                <a:close/>
                <a:moveTo>
                  <a:pt x="82" y="5"/>
                </a:moveTo>
                <a:cubicBezTo>
                  <a:pt x="103" y="5"/>
                  <a:pt x="103" y="5"/>
                  <a:pt x="103" y="5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82" y="11"/>
                  <a:pt x="82" y="11"/>
                  <a:pt x="82" y="11"/>
                </a:cubicBezTo>
                <a:lnTo>
                  <a:pt x="82" y="5"/>
                </a:lnTo>
                <a:close/>
                <a:moveTo>
                  <a:pt x="78" y="27"/>
                </a:moveTo>
                <a:cubicBezTo>
                  <a:pt x="85" y="27"/>
                  <a:pt x="85" y="27"/>
                  <a:pt x="85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3" y="32"/>
                  <a:pt x="98" y="31"/>
                  <a:pt x="93" y="31"/>
                </a:cubicBezTo>
                <a:cubicBezTo>
                  <a:pt x="88" y="31"/>
                  <a:pt x="83" y="32"/>
                  <a:pt x="78" y="32"/>
                </a:cubicBezTo>
                <a:lnTo>
                  <a:pt x="78" y="27"/>
                </a:lnTo>
                <a:close/>
                <a:moveTo>
                  <a:pt x="93" y="206"/>
                </a:moveTo>
                <a:cubicBezTo>
                  <a:pt x="48" y="206"/>
                  <a:pt x="11" y="169"/>
                  <a:pt x="11" y="123"/>
                </a:cubicBezTo>
                <a:cubicBezTo>
                  <a:pt x="11" y="78"/>
                  <a:pt x="48" y="41"/>
                  <a:pt x="93" y="41"/>
                </a:cubicBezTo>
                <a:cubicBezTo>
                  <a:pt x="138" y="41"/>
                  <a:pt x="175" y="78"/>
                  <a:pt x="175" y="123"/>
                </a:cubicBezTo>
                <a:cubicBezTo>
                  <a:pt x="175" y="169"/>
                  <a:pt x="138" y="206"/>
                  <a:pt x="93" y="206"/>
                </a:cubicBezTo>
                <a:moveTo>
                  <a:pt x="160" y="123"/>
                </a:moveTo>
                <a:cubicBezTo>
                  <a:pt x="160" y="160"/>
                  <a:pt x="130" y="190"/>
                  <a:pt x="93" y="190"/>
                </a:cubicBezTo>
                <a:cubicBezTo>
                  <a:pt x="71" y="190"/>
                  <a:pt x="51" y="179"/>
                  <a:pt x="39" y="16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3" y="81"/>
                  <a:pt x="93" y="81"/>
                  <a:pt x="93" y="81"/>
                </a:cubicBezTo>
                <a:cubicBezTo>
                  <a:pt x="117" y="81"/>
                  <a:pt x="136" y="100"/>
                  <a:pt x="136" y="123"/>
                </a:cubicBezTo>
                <a:cubicBezTo>
                  <a:pt x="136" y="147"/>
                  <a:pt x="117" y="166"/>
                  <a:pt x="93" y="166"/>
                </a:cubicBezTo>
                <a:cubicBezTo>
                  <a:pt x="86" y="166"/>
                  <a:pt x="78" y="164"/>
                  <a:pt x="72" y="160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55" y="149"/>
                  <a:pt x="55" y="149"/>
                  <a:pt x="55" y="149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66" y="165"/>
                  <a:pt x="66" y="165"/>
                  <a:pt x="66" y="165"/>
                </a:cubicBezTo>
                <a:cubicBezTo>
                  <a:pt x="74" y="170"/>
                  <a:pt x="84" y="173"/>
                  <a:pt x="93" y="173"/>
                </a:cubicBezTo>
                <a:cubicBezTo>
                  <a:pt x="121" y="173"/>
                  <a:pt x="143" y="151"/>
                  <a:pt x="143" y="123"/>
                </a:cubicBezTo>
                <a:cubicBezTo>
                  <a:pt x="143" y="96"/>
                  <a:pt x="121" y="74"/>
                  <a:pt x="93" y="74"/>
                </a:cubicBezTo>
                <a:cubicBezTo>
                  <a:pt x="93" y="57"/>
                  <a:pt x="93" y="57"/>
                  <a:pt x="93" y="57"/>
                </a:cubicBezTo>
                <a:cubicBezTo>
                  <a:pt x="130" y="57"/>
                  <a:pt x="160" y="87"/>
                  <a:pt x="160" y="12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969304" y="4938956"/>
            <a:ext cx="562776" cy="564064"/>
          </a:xfrm>
          <a:custGeom>
            <a:avLst/>
            <a:gdLst>
              <a:gd name="T0" fmla="*/ 177 w 185"/>
              <a:gd name="T1" fmla="*/ 150 h 185"/>
              <a:gd name="T2" fmla="*/ 156 w 185"/>
              <a:gd name="T3" fmla="*/ 171 h 185"/>
              <a:gd name="T4" fmla="*/ 60 w 185"/>
              <a:gd name="T5" fmla="*/ 125 h 185"/>
              <a:gd name="T6" fmla="*/ 14 w 185"/>
              <a:gd name="T7" fmla="*/ 29 h 185"/>
              <a:gd name="T8" fmla="*/ 35 w 185"/>
              <a:gd name="T9" fmla="*/ 8 h 185"/>
              <a:gd name="T10" fmla="*/ 61 w 185"/>
              <a:gd name="T11" fmla="*/ 25 h 185"/>
              <a:gd name="T12" fmla="*/ 67 w 185"/>
              <a:gd name="T13" fmla="*/ 47 h 185"/>
              <a:gd name="T14" fmla="*/ 47 w 185"/>
              <a:gd name="T15" fmla="*/ 67 h 185"/>
              <a:gd name="T16" fmla="*/ 74 w 185"/>
              <a:gd name="T17" fmla="*/ 111 h 185"/>
              <a:gd name="T18" fmla="*/ 118 w 185"/>
              <a:gd name="T19" fmla="*/ 138 h 185"/>
              <a:gd name="T20" fmla="*/ 138 w 185"/>
              <a:gd name="T21" fmla="*/ 118 h 185"/>
              <a:gd name="T22" fmla="*/ 160 w 185"/>
              <a:gd name="T23" fmla="*/ 124 h 185"/>
              <a:gd name="T24" fmla="*/ 177 w 185"/>
              <a:gd name="T25" fmla="*/ 15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5" h="185">
                <a:moveTo>
                  <a:pt x="177" y="150"/>
                </a:moveTo>
                <a:cubicBezTo>
                  <a:pt x="169" y="159"/>
                  <a:pt x="156" y="171"/>
                  <a:pt x="156" y="171"/>
                </a:cubicBezTo>
                <a:cubicBezTo>
                  <a:pt x="143" y="185"/>
                  <a:pt x="106" y="171"/>
                  <a:pt x="60" y="125"/>
                </a:cubicBezTo>
                <a:cubicBezTo>
                  <a:pt x="14" y="79"/>
                  <a:pt x="0" y="42"/>
                  <a:pt x="14" y="29"/>
                </a:cubicBezTo>
                <a:cubicBezTo>
                  <a:pt x="14" y="29"/>
                  <a:pt x="26" y="16"/>
                  <a:pt x="35" y="8"/>
                </a:cubicBezTo>
                <a:cubicBezTo>
                  <a:pt x="43" y="0"/>
                  <a:pt x="53" y="14"/>
                  <a:pt x="61" y="25"/>
                </a:cubicBezTo>
                <a:cubicBezTo>
                  <a:pt x="69" y="36"/>
                  <a:pt x="70" y="44"/>
                  <a:pt x="67" y="47"/>
                </a:cubicBezTo>
                <a:cubicBezTo>
                  <a:pt x="65" y="49"/>
                  <a:pt x="54" y="60"/>
                  <a:pt x="47" y="67"/>
                </a:cubicBezTo>
                <a:cubicBezTo>
                  <a:pt x="44" y="70"/>
                  <a:pt x="44" y="81"/>
                  <a:pt x="74" y="111"/>
                </a:cubicBezTo>
                <a:cubicBezTo>
                  <a:pt x="104" y="141"/>
                  <a:pt x="115" y="141"/>
                  <a:pt x="118" y="138"/>
                </a:cubicBezTo>
                <a:cubicBezTo>
                  <a:pt x="125" y="131"/>
                  <a:pt x="136" y="120"/>
                  <a:pt x="138" y="118"/>
                </a:cubicBezTo>
                <a:cubicBezTo>
                  <a:pt x="141" y="115"/>
                  <a:pt x="149" y="116"/>
                  <a:pt x="160" y="124"/>
                </a:cubicBezTo>
                <a:cubicBezTo>
                  <a:pt x="171" y="132"/>
                  <a:pt x="185" y="142"/>
                  <a:pt x="177" y="15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470227" y="6137914"/>
            <a:ext cx="591108" cy="408238"/>
          </a:xfrm>
          <a:custGeom>
            <a:avLst/>
            <a:gdLst>
              <a:gd name="T0" fmla="*/ 187 w 194"/>
              <a:gd name="T1" fmla="*/ 1 h 134"/>
              <a:gd name="T2" fmla="*/ 187 w 194"/>
              <a:gd name="T3" fmla="*/ 1 h 134"/>
              <a:gd name="T4" fmla="*/ 185 w 194"/>
              <a:gd name="T5" fmla="*/ 1 h 134"/>
              <a:gd name="T6" fmla="*/ 184 w 194"/>
              <a:gd name="T7" fmla="*/ 0 h 134"/>
              <a:gd name="T8" fmla="*/ 181 w 194"/>
              <a:gd name="T9" fmla="*/ 0 h 134"/>
              <a:gd name="T10" fmla="*/ 13 w 194"/>
              <a:gd name="T11" fmla="*/ 0 h 134"/>
              <a:gd name="T12" fmla="*/ 11 w 194"/>
              <a:gd name="T13" fmla="*/ 0 h 134"/>
              <a:gd name="T14" fmla="*/ 10 w 194"/>
              <a:gd name="T15" fmla="*/ 1 h 134"/>
              <a:gd name="T16" fmla="*/ 7 w 194"/>
              <a:gd name="T17" fmla="*/ 1 h 134"/>
              <a:gd name="T18" fmla="*/ 7 w 194"/>
              <a:gd name="T19" fmla="*/ 1 h 134"/>
              <a:gd name="T20" fmla="*/ 0 w 194"/>
              <a:gd name="T21" fmla="*/ 13 h 134"/>
              <a:gd name="T22" fmla="*/ 0 w 194"/>
              <a:gd name="T23" fmla="*/ 121 h 134"/>
              <a:gd name="T24" fmla="*/ 13 w 194"/>
              <a:gd name="T25" fmla="*/ 134 h 134"/>
              <a:gd name="T26" fmla="*/ 181 w 194"/>
              <a:gd name="T27" fmla="*/ 134 h 134"/>
              <a:gd name="T28" fmla="*/ 194 w 194"/>
              <a:gd name="T29" fmla="*/ 121 h 134"/>
              <a:gd name="T30" fmla="*/ 194 w 194"/>
              <a:gd name="T31" fmla="*/ 13 h 134"/>
              <a:gd name="T32" fmla="*/ 187 w 194"/>
              <a:gd name="T33" fmla="*/ 1 h 134"/>
              <a:gd name="T34" fmla="*/ 134 w 194"/>
              <a:gd name="T35" fmla="*/ 70 h 134"/>
              <a:gd name="T36" fmla="*/ 128 w 194"/>
              <a:gd name="T37" fmla="*/ 75 h 134"/>
              <a:gd name="T38" fmla="*/ 177 w 194"/>
              <a:gd name="T39" fmla="*/ 121 h 134"/>
              <a:gd name="T40" fmla="*/ 18 w 194"/>
              <a:gd name="T41" fmla="*/ 121 h 134"/>
              <a:gd name="T42" fmla="*/ 67 w 194"/>
              <a:gd name="T43" fmla="*/ 75 h 134"/>
              <a:gd name="T44" fmla="*/ 88 w 194"/>
              <a:gd name="T45" fmla="*/ 95 h 134"/>
              <a:gd name="T46" fmla="*/ 97 w 194"/>
              <a:gd name="T47" fmla="*/ 99 h 134"/>
              <a:gd name="T48" fmla="*/ 107 w 194"/>
              <a:gd name="T49" fmla="*/ 95 h 134"/>
              <a:gd name="T50" fmla="*/ 183 w 194"/>
              <a:gd name="T51" fmla="*/ 23 h 134"/>
              <a:gd name="T52" fmla="*/ 183 w 194"/>
              <a:gd name="T53" fmla="*/ 116 h 134"/>
              <a:gd name="T54" fmla="*/ 134 w 194"/>
              <a:gd name="T55" fmla="*/ 70 h 134"/>
              <a:gd name="T56" fmla="*/ 19 w 194"/>
              <a:gd name="T57" fmla="*/ 14 h 134"/>
              <a:gd name="T58" fmla="*/ 176 w 194"/>
              <a:gd name="T59" fmla="*/ 14 h 134"/>
              <a:gd name="T60" fmla="*/ 97 w 194"/>
              <a:gd name="T61" fmla="*/ 88 h 134"/>
              <a:gd name="T62" fmla="*/ 19 w 194"/>
              <a:gd name="T63" fmla="*/ 14 h 134"/>
              <a:gd name="T64" fmla="*/ 61 w 194"/>
              <a:gd name="T65" fmla="*/ 70 h 134"/>
              <a:gd name="T66" fmla="*/ 12 w 194"/>
              <a:gd name="T67" fmla="*/ 116 h 134"/>
              <a:gd name="T68" fmla="*/ 12 w 194"/>
              <a:gd name="T69" fmla="*/ 23 h 134"/>
              <a:gd name="T70" fmla="*/ 61 w 194"/>
              <a:gd name="T71" fmla="*/ 7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4" h="134">
                <a:moveTo>
                  <a:pt x="187" y="1"/>
                </a:moveTo>
                <a:cubicBezTo>
                  <a:pt x="187" y="1"/>
                  <a:pt x="187" y="1"/>
                  <a:pt x="187" y="1"/>
                </a:cubicBezTo>
                <a:cubicBezTo>
                  <a:pt x="186" y="1"/>
                  <a:pt x="186" y="1"/>
                  <a:pt x="185" y="1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2" y="0"/>
                  <a:pt x="18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9" y="1"/>
                  <a:pt x="8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3" y="4"/>
                  <a:pt x="0" y="8"/>
                  <a:pt x="0" y="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6" y="134"/>
                  <a:pt x="13" y="134"/>
                </a:cubicBezTo>
                <a:cubicBezTo>
                  <a:pt x="181" y="134"/>
                  <a:pt x="181" y="134"/>
                  <a:pt x="181" y="134"/>
                </a:cubicBezTo>
                <a:cubicBezTo>
                  <a:pt x="188" y="134"/>
                  <a:pt x="194" y="128"/>
                  <a:pt x="194" y="121"/>
                </a:cubicBezTo>
                <a:cubicBezTo>
                  <a:pt x="194" y="13"/>
                  <a:pt x="194" y="13"/>
                  <a:pt x="194" y="13"/>
                </a:cubicBezTo>
                <a:cubicBezTo>
                  <a:pt x="194" y="8"/>
                  <a:pt x="191" y="4"/>
                  <a:pt x="187" y="1"/>
                </a:cubicBezTo>
                <a:moveTo>
                  <a:pt x="134" y="70"/>
                </a:moveTo>
                <a:cubicBezTo>
                  <a:pt x="128" y="75"/>
                  <a:pt x="128" y="75"/>
                  <a:pt x="128" y="75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67" y="75"/>
                  <a:pt x="67" y="75"/>
                  <a:pt x="67" y="75"/>
                </a:cubicBezTo>
                <a:cubicBezTo>
                  <a:pt x="88" y="95"/>
                  <a:pt x="88" y="95"/>
                  <a:pt x="88" y="95"/>
                </a:cubicBezTo>
                <a:cubicBezTo>
                  <a:pt x="90" y="97"/>
                  <a:pt x="94" y="99"/>
                  <a:pt x="97" y="99"/>
                </a:cubicBezTo>
                <a:cubicBezTo>
                  <a:pt x="101" y="99"/>
                  <a:pt x="104" y="97"/>
                  <a:pt x="107" y="95"/>
                </a:cubicBezTo>
                <a:cubicBezTo>
                  <a:pt x="183" y="23"/>
                  <a:pt x="183" y="23"/>
                  <a:pt x="183" y="23"/>
                </a:cubicBezTo>
                <a:cubicBezTo>
                  <a:pt x="183" y="116"/>
                  <a:pt x="183" y="116"/>
                  <a:pt x="183" y="116"/>
                </a:cubicBezTo>
                <a:lnTo>
                  <a:pt x="134" y="70"/>
                </a:lnTo>
                <a:close/>
                <a:moveTo>
                  <a:pt x="19" y="14"/>
                </a:moveTo>
                <a:cubicBezTo>
                  <a:pt x="176" y="14"/>
                  <a:pt x="176" y="14"/>
                  <a:pt x="176" y="14"/>
                </a:cubicBezTo>
                <a:cubicBezTo>
                  <a:pt x="97" y="88"/>
                  <a:pt x="97" y="88"/>
                  <a:pt x="97" y="88"/>
                </a:cubicBezTo>
                <a:lnTo>
                  <a:pt x="19" y="14"/>
                </a:lnTo>
                <a:close/>
                <a:moveTo>
                  <a:pt x="61" y="70"/>
                </a:moveTo>
                <a:cubicBezTo>
                  <a:pt x="12" y="116"/>
                  <a:pt x="12" y="116"/>
                  <a:pt x="12" y="116"/>
                </a:cubicBezTo>
                <a:cubicBezTo>
                  <a:pt x="12" y="23"/>
                  <a:pt x="12" y="23"/>
                  <a:pt x="12" y="23"/>
                </a:cubicBezTo>
                <a:lnTo>
                  <a:pt x="61" y="7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65256" y="3960214"/>
            <a:ext cx="575655" cy="570503"/>
          </a:xfrm>
          <a:custGeom>
            <a:avLst/>
            <a:gdLst>
              <a:gd name="T0" fmla="*/ 5 w 447"/>
              <a:gd name="T1" fmla="*/ 159 h 443"/>
              <a:gd name="T2" fmla="*/ 5 w 447"/>
              <a:gd name="T3" fmla="*/ 414 h 443"/>
              <a:gd name="T4" fmla="*/ 168 w 447"/>
              <a:gd name="T5" fmla="*/ 414 h 443"/>
              <a:gd name="T6" fmla="*/ 173 w 447"/>
              <a:gd name="T7" fmla="*/ 301 h 443"/>
              <a:gd name="T8" fmla="*/ 173 w 447"/>
              <a:gd name="T9" fmla="*/ 253 h 443"/>
              <a:gd name="T10" fmla="*/ 168 w 447"/>
              <a:gd name="T11" fmla="*/ 159 h 443"/>
              <a:gd name="T12" fmla="*/ 173 w 447"/>
              <a:gd name="T13" fmla="*/ 123 h 443"/>
              <a:gd name="T14" fmla="*/ 0 w 447"/>
              <a:gd name="T15" fmla="*/ 133 h 443"/>
              <a:gd name="T16" fmla="*/ 128 w 447"/>
              <a:gd name="T17" fmla="*/ 227 h 443"/>
              <a:gd name="T18" fmla="*/ 93 w 447"/>
              <a:gd name="T19" fmla="*/ 315 h 443"/>
              <a:gd name="T20" fmla="*/ 93 w 447"/>
              <a:gd name="T21" fmla="*/ 360 h 443"/>
              <a:gd name="T22" fmla="*/ 74 w 447"/>
              <a:gd name="T23" fmla="*/ 182 h 443"/>
              <a:gd name="T24" fmla="*/ 38 w 447"/>
              <a:gd name="T25" fmla="*/ 182 h 443"/>
              <a:gd name="T26" fmla="*/ 74 w 447"/>
              <a:gd name="T27" fmla="*/ 360 h 443"/>
              <a:gd name="T28" fmla="*/ 447 w 447"/>
              <a:gd name="T29" fmla="*/ 28 h 443"/>
              <a:gd name="T30" fmla="*/ 187 w 447"/>
              <a:gd name="T31" fmla="*/ 28 h 443"/>
              <a:gd name="T32" fmla="*/ 187 w 447"/>
              <a:gd name="T33" fmla="*/ 133 h 443"/>
              <a:gd name="T34" fmla="*/ 192 w 447"/>
              <a:gd name="T35" fmla="*/ 263 h 443"/>
              <a:gd name="T36" fmla="*/ 192 w 447"/>
              <a:gd name="T37" fmla="*/ 291 h 443"/>
              <a:gd name="T38" fmla="*/ 187 w 447"/>
              <a:gd name="T39" fmla="*/ 443 h 443"/>
              <a:gd name="T40" fmla="*/ 442 w 447"/>
              <a:gd name="T41" fmla="*/ 414 h 443"/>
              <a:gd name="T42" fmla="*/ 447 w 447"/>
              <a:gd name="T43" fmla="*/ 263 h 443"/>
              <a:gd name="T44" fmla="*/ 447 w 447"/>
              <a:gd name="T45" fmla="*/ 159 h 443"/>
              <a:gd name="T46" fmla="*/ 442 w 447"/>
              <a:gd name="T47" fmla="*/ 28 h 443"/>
              <a:gd name="T48" fmla="*/ 414 w 447"/>
              <a:gd name="T49" fmla="*/ 47 h 443"/>
              <a:gd name="T50" fmla="*/ 378 w 447"/>
              <a:gd name="T51" fmla="*/ 47 h 443"/>
              <a:gd name="T52" fmla="*/ 414 w 447"/>
              <a:gd name="T53" fmla="*/ 227 h 443"/>
              <a:gd name="T54" fmla="*/ 371 w 447"/>
              <a:gd name="T55" fmla="*/ 362 h 443"/>
              <a:gd name="T56" fmla="*/ 374 w 447"/>
              <a:gd name="T57" fmla="*/ 313 h 443"/>
              <a:gd name="T58" fmla="*/ 414 w 447"/>
              <a:gd name="T59" fmla="*/ 315 h 443"/>
              <a:gd name="T60" fmla="*/ 412 w 447"/>
              <a:gd name="T61" fmla="*/ 365 h 443"/>
              <a:gd name="T62" fmla="*/ 371 w 447"/>
              <a:gd name="T63" fmla="*/ 362 h 443"/>
              <a:gd name="T64" fmla="*/ 362 w 447"/>
              <a:gd name="T65" fmla="*/ 92 h 443"/>
              <a:gd name="T66" fmla="*/ 326 w 447"/>
              <a:gd name="T67" fmla="*/ 182 h 443"/>
              <a:gd name="T68" fmla="*/ 326 w 447"/>
              <a:gd name="T69" fmla="*/ 227 h 443"/>
              <a:gd name="T70" fmla="*/ 308 w 447"/>
              <a:gd name="T71" fmla="*/ 47 h 443"/>
              <a:gd name="T72" fmla="*/ 274 w 447"/>
              <a:gd name="T73" fmla="*/ 47 h 443"/>
              <a:gd name="T74" fmla="*/ 308 w 447"/>
              <a:gd name="T75" fmla="*/ 227 h 443"/>
              <a:gd name="T76" fmla="*/ 220 w 447"/>
              <a:gd name="T77" fmla="*/ 47 h 443"/>
              <a:gd name="T78" fmla="*/ 220 w 447"/>
              <a:gd name="T79" fmla="*/ 92 h 443"/>
              <a:gd name="T80" fmla="*/ 256 w 447"/>
              <a:gd name="T81" fmla="*/ 182 h 443"/>
              <a:gd name="T82" fmla="*/ 220 w 447"/>
              <a:gd name="T83" fmla="*/ 182 h 443"/>
              <a:gd name="T84" fmla="*/ 220 w 447"/>
              <a:gd name="T85" fmla="*/ 313 h 443"/>
              <a:gd name="T86" fmla="*/ 263 w 447"/>
              <a:gd name="T87" fmla="*/ 313 h 443"/>
              <a:gd name="T88" fmla="*/ 263 w 447"/>
              <a:gd name="T89" fmla="*/ 365 h 443"/>
              <a:gd name="T90" fmla="*/ 220 w 447"/>
              <a:gd name="T91" fmla="*/ 365 h 443"/>
              <a:gd name="T92" fmla="*/ 352 w 447"/>
              <a:gd name="T93" fmla="*/ 315 h 443"/>
              <a:gd name="T94" fmla="*/ 282 w 447"/>
              <a:gd name="T95" fmla="*/ 315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47" h="443">
                <a:moveTo>
                  <a:pt x="0" y="133"/>
                </a:moveTo>
                <a:lnTo>
                  <a:pt x="5" y="133"/>
                </a:lnTo>
                <a:lnTo>
                  <a:pt x="5" y="159"/>
                </a:lnTo>
                <a:lnTo>
                  <a:pt x="12" y="159"/>
                </a:lnTo>
                <a:lnTo>
                  <a:pt x="12" y="414"/>
                </a:lnTo>
                <a:lnTo>
                  <a:pt x="5" y="414"/>
                </a:lnTo>
                <a:lnTo>
                  <a:pt x="5" y="443"/>
                </a:lnTo>
                <a:lnTo>
                  <a:pt x="168" y="443"/>
                </a:lnTo>
                <a:lnTo>
                  <a:pt x="168" y="414"/>
                </a:lnTo>
                <a:lnTo>
                  <a:pt x="168" y="405"/>
                </a:lnTo>
                <a:lnTo>
                  <a:pt x="173" y="405"/>
                </a:lnTo>
                <a:lnTo>
                  <a:pt x="173" y="301"/>
                </a:lnTo>
                <a:lnTo>
                  <a:pt x="168" y="301"/>
                </a:lnTo>
                <a:lnTo>
                  <a:pt x="168" y="253"/>
                </a:lnTo>
                <a:lnTo>
                  <a:pt x="173" y="253"/>
                </a:lnTo>
                <a:lnTo>
                  <a:pt x="173" y="171"/>
                </a:lnTo>
                <a:lnTo>
                  <a:pt x="168" y="171"/>
                </a:lnTo>
                <a:lnTo>
                  <a:pt x="168" y="159"/>
                </a:lnTo>
                <a:lnTo>
                  <a:pt x="168" y="133"/>
                </a:lnTo>
                <a:lnTo>
                  <a:pt x="168" y="123"/>
                </a:lnTo>
                <a:lnTo>
                  <a:pt x="173" y="123"/>
                </a:lnTo>
                <a:lnTo>
                  <a:pt x="173" y="92"/>
                </a:lnTo>
                <a:lnTo>
                  <a:pt x="135" y="76"/>
                </a:lnTo>
                <a:lnTo>
                  <a:pt x="0" y="133"/>
                </a:lnTo>
                <a:close/>
                <a:moveTo>
                  <a:pt x="93" y="182"/>
                </a:moveTo>
                <a:lnTo>
                  <a:pt x="128" y="182"/>
                </a:lnTo>
                <a:lnTo>
                  <a:pt x="128" y="227"/>
                </a:lnTo>
                <a:lnTo>
                  <a:pt x="93" y="227"/>
                </a:lnTo>
                <a:lnTo>
                  <a:pt x="93" y="182"/>
                </a:lnTo>
                <a:close/>
                <a:moveTo>
                  <a:pt x="93" y="315"/>
                </a:moveTo>
                <a:lnTo>
                  <a:pt x="128" y="315"/>
                </a:lnTo>
                <a:lnTo>
                  <a:pt x="128" y="360"/>
                </a:lnTo>
                <a:lnTo>
                  <a:pt x="93" y="360"/>
                </a:lnTo>
                <a:lnTo>
                  <a:pt x="93" y="315"/>
                </a:lnTo>
                <a:close/>
                <a:moveTo>
                  <a:pt x="38" y="182"/>
                </a:moveTo>
                <a:lnTo>
                  <a:pt x="74" y="182"/>
                </a:lnTo>
                <a:lnTo>
                  <a:pt x="74" y="227"/>
                </a:lnTo>
                <a:lnTo>
                  <a:pt x="38" y="227"/>
                </a:lnTo>
                <a:lnTo>
                  <a:pt x="38" y="182"/>
                </a:lnTo>
                <a:close/>
                <a:moveTo>
                  <a:pt x="38" y="315"/>
                </a:moveTo>
                <a:lnTo>
                  <a:pt x="74" y="315"/>
                </a:lnTo>
                <a:lnTo>
                  <a:pt x="74" y="360"/>
                </a:lnTo>
                <a:lnTo>
                  <a:pt x="38" y="360"/>
                </a:lnTo>
                <a:lnTo>
                  <a:pt x="38" y="315"/>
                </a:lnTo>
                <a:close/>
                <a:moveTo>
                  <a:pt x="447" y="28"/>
                </a:moveTo>
                <a:lnTo>
                  <a:pt x="447" y="0"/>
                </a:lnTo>
                <a:lnTo>
                  <a:pt x="187" y="0"/>
                </a:lnTo>
                <a:lnTo>
                  <a:pt x="187" y="28"/>
                </a:lnTo>
                <a:lnTo>
                  <a:pt x="192" y="28"/>
                </a:lnTo>
                <a:lnTo>
                  <a:pt x="192" y="133"/>
                </a:lnTo>
                <a:lnTo>
                  <a:pt x="187" y="133"/>
                </a:lnTo>
                <a:lnTo>
                  <a:pt x="187" y="159"/>
                </a:lnTo>
                <a:lnTo>
                  <a:pt x="192" y="159"/>
                </a:lnTo>
                <a:lnTo>
                  <a:pt x="192" y="263"/>
                </a:lnTo>
                <a:lnTo>
                  <a:pt x="187" y="263"/>
                </a:lnTo>
                <a:lnTo>
                  <a:pt x="187" y="291"/>
                </a:lnTo>
                <a:lnTo>
                  <a:pt x="192" y="291"/>
                </a:lnTo>
                <a:lnTo>
                  <a:pt x="192" y="414"/>
                </a:lnTo>
                <a:lnTo>
                  <a:pt x="187" y="414"/>
                </a:lnTo>
                <a:lnTo>
                  <a:pt x="187" y="443"/>
                </a:lnTo>
                <a:lnTo>
                  <a:pt x="447" y="443"/>
                </a:lnTo>
                <a:lnTo>
                  <a:pt x="447" y="414"/>
                </a:lnTo>
                <a:lnTo>
                  <a:pt x="442" y="414"/>
                </a:lnTo>
                <a:lnTo>
                  <a:pt x="442" y="291"/>
                </a:lnTo>
                <a:lnTo>
                  <a:pt x="447" y="291"/>
                </a:lnTo>
                <a:lnTo>
                  <a:pt x="447" y="263"/>
                </a:lnTo>
                <a:lnTo>
                  <a:pt x="442" y="263"/>
                </a:lnTo>
                <a:lnTo>
                  <a:pt x="442" y="159"/>
                </a:lnTo>
                <a:lnTo>
                  <a:pt x="447" y="159"/>
                </a:lnTo>
                <a:lnTo>
                  <a:pt x="447" y="133"/>
                </a:lnTo>
                <a:lnTo>
                  <a:pt x="442" y="133"/>
                </a:lnTo>
                <a:lnTo>
                  <a:pt x="442" y="28"/>
                </a:lnTo>
                <a:lnTo>
                  <a:pt x="447" y="28"/>
                </a:lnTo>
                <a:close/>
                <a:moveTo>
                  <a:pt x="378" y="47"/>
                </a:moveTo>
                <a:lnTo>
                  <a:pt x="414" y="47"/>
                </a:lnTo>
                <a:lnTo>
                  <a:pt x="414" y="92"/>
                </a:lnTo>
                <a:lnTo>
                  <a:pt x="378" y="92"/>
                </a:lnTo>
                <a:lnTo>
                  <a:pt x="378" y="47"/>
                </a:lnTo>
                <a:close/>
                <a:moveTo>
                  <a:pt x="378" y="182"/>
                </a:moveTo>
                <a:lnTo>
                  <a:pt x="414" y="182"/>
                </a:lnTo>
                <a:lnTo>
                  <a:pt x="414" y="227"/>
                </a:lnTo>
                <a:lnTo>
                  <a:pt x="378" y="227"/>
                </a:lnTo>
                <a:lnTo>
                  <a:pt x="378" y="182"/>
                </a:lnTo>
                <a:close/>
                <a:moveTo>
                  <a:pt x="371" y="362"/>
                </a:moveTo>
                <a:lnTo>
                  <a:pt x="371" y="315"/>
                </a:lnTo>
                <a:lnTo>
                  <a:pt x="371" y="313"/>
                </a:lnTo>
                <a:lnTo>
                  <a:pt x="374" y="313"/>
                </a:lnTo>
                <a:lnTo>
                  <a:pt x="412" y="313"/>
                </a:lnTo>
                <a:lnTo>
                  <a:pt x="414" y="313"/>
                </a:lnTo>
                <a:lnTo>
                  <a:pt x="414" y="315"/>
                </a:lnTo>
                <a:lnTo>
                  <a:pt x="414" y="362"/>
                </a:lnTo>
                <a:lnTo>
                  <a:pt x="414" y="365"/>
                </a:lnTo>
                <a:lnTo>
                  <a:pt x="412" y="365"/>
                </a:lnTo>
                <a:lnTo>
                  <a:pt x="374" y="365"/>
                </a:lnTo>
                <a:lnTo>
                  <a:pt x="371" y="365"/>
                </a:lnTo>
                <a:lnTo>
                  <a:pt x="371" y="362"/>
                </a:lnTo>
                <a:close/>
                <a:moveTo>
                  <a:pt x="326" y="47"/>
                </a:moveTo>
                <a:lnTo>
                  <a:pt x="362" y="47"/>
                </a:lnTo>
                <a:lnTo>
                  <a:pt x="362" y="92"/>
                </a:lnTo>
                <a:lnTo>
                  <a:pt x="326" y="92"/>
                </a:lnTo>
                <a:lnTo>
                  <a:pt x="326" y="47"/>
                </a:lnTo>
                <a:close/>
                <a:moveTo>
                  <a:pt x="326" y="182"/>
                </a:moveTo>
                <a:lnTo>
                  <a:pt x="362" y="182"/>
                </a:lnTo>
                <a:lnTo>
                  <a:pt x="362" y="227"/>
                </a:lnTo>
                <a:lnTo>
                  <a:pt x="326" y="227"/>
                </a:lnTo>
                <a:lnTo>
                  <a:pt x="326" y="182"/>
                </a:lnTo>
                <a:close/>
                <a:moveTo>
                  <a:pt x="274" y="47"/>
                </a:moveTo>
                <a:lnTo>
                  <a:pt x="308" y="47"/>
                </a:lnTo>
                <a:lnTo>
                  <a:pt x="308" y="92"/>
                </a:lnTo>
                <a:lnTo>
                  <a:pt x="274" y="92"/>
                </a:lnTo>
                <a:lnTo>
                  <a:pt x="274" y="47"/>
                </a:lnTo>
                <a:close/>
                <a:moveTo>
                  <a:pt x="274" y="182"/>
                </a:moveTo>
                <a:lnTo>
                  <a:pt x="308" y="182"/>
                </a:lnTo>
                <a:lnTo>
                  <a:pt x="308" y="227"/>
                </a:lnTo>
                <a:lnTo>
                  <a:pt x="274" y="227"/>
                </a:lnTo>
                <a:lnTo>
                  <a:pt x="274" y="182"/>
                </a:lnTo>
                <a:close/>
                <a:moveTo>
                  <a:pt x="220" y="47"/>
                </a:moveTo>
                <a:lnTo>
                  <a:pt x="256" y="47"/>
                </a:lnTo>
                <a:lnTo>
                  <a:pt x="256" y="92"/>
                </a:lnTo>
                <a:lnTo>
                  <a:pt x="220" y="92"/>
                </a:lnTo>
                <a:lnTo>
                  <a:pt x="220" y="47"/>
                </a:lnTo>
                <a:close/>
                <a:moveTo>
                  <a:pt x="220" y="182"/>
                </a:moveTo>
                <a:lnTo>
                  <a:pt x="256" y="182"/>
                </a:lnTo>
                <a:lnTo>
                  <a:pt x="256" y="227"/>
                </a:lnTo>
                <a:lnTo>
                  <a:pt x="220" y="227"/>
                </a:lnTo>
                <a:lnTo>
                  <a:pt x="220" y="182"/>
                </a:lnTo>
                <a:close/>
                <a:moveTo>
                  <a:pt x="220" y="362"/>
                </a:moveTo>
                <a:lnTo>
                  <a:pt x="220" y="315"/>
                </a:lnTo>
                <a:lnTo>
                  <a:pt x="220" y="313"/>
                </a:lnTo>
                <a:lnTo>
                  <a:pt x="223" y="313"/>
                </a:lnTo>
                <a:lnTo>
                  <a:pt x="260" y="313"/>
                </a:lnTo>
                <a:lnTo>
                  <a:pt x="263" y="313"/>
                </a:lnTo>
                <a:lnTo>
                  <a:pt x="263" y="315"/>
                </a:lnTo>
                <a:lnTo>
                  <a:pt x="263" y="362"/>
                </a:lnTo>
                <a:lnTo>
                  <a:pt x="263" y="365"/>
                </a:lnTo>
                <a:lnTo>
                  <a:pt x="260" y="365"/>
                </a:lnTo>
                <a:lnTo>
                  <a:pt x="223" y="365"/>
                </a:lnTo>
                <a:lnTo>
                  <a:pt x="220" y="365"/>
                </a:lnTo>
                <a:lnTo>
                  <a:pt x="220" y="362"/>
                </a:lnTo>
                <a:close/>
                <a:moveTo>
                  <a:pt x="282" y="315"/>
                </a:moveTo>
                <a:lnTo>
                  <a:pt x="352" y="315"/>
                </a:lnTo>
                <a:lnTo>
                  <a:pt x="352" y="414"/>
                </a:lnTo>
                <a:lnTo>
                  <a:pt x="282" y="414"/>
                </a:lnTo>
                <a:lnTo>
                  <a:pt x="282" y="3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3777400" y="6058070"/>
            <a:ext cx="551186" cy="552474"/>
          </a:xfrm>
          <a:custGeom>
            <a:avLst/>
            <a:gdLst>
              <a:gd name="T0" fmla="*/ 103 w 181"/>
              <a:gd name="T1" fmla="*/ 23 h 181"/>
              <a:gd name="T2" fmla="*/ 23 w 181"/>
              <a:gd name="T3" fmla="*/ 23 h 181"/>
              <a:gd name="T4" fmla="*/ 23 w 181"/>
              <a:gd name="T5" fmla="*/ 103 h 181"/>
              <a:gd name="T6" fmla="*/ 95 w 181"/>
              <a:gd name="T7" fmla="*/ 110 h 181"/>
              <a:gd name="T8" fmla="*/ 97 w 181"/>
              <a:gd name="T9" fmla="*/ 113 h 181"/>
              <a:gd name="T10" fmla="*/ 97 w 181"/>
              <a:gd name="T11" fmla="*/ 114 h 181"/>
              <a:gd name="T12" fmla="*/ 97 w 181"/>
              <a:gd name="T13" fmla="*/ 122 h 181"/>
              <a:gd name="T14" fmla="*/ 153 w 181"/>
              <a:gd name="T15" fmla="*/ 178 h 181"/>
              <a:gd name="T16" fmla="*/ 161 w 181"/>
              <a:gd name="T17" fmla="*/ 178 h 181"/>
              <a:gd name="T18" fmla="*/ 162 w 181"/>
              <a:gd name="T19" fmla="*/ 178 h 181"/>
              <a:gd name="T20" fmla="*/ 162 w 181"/>
              <a:gd name="T21" fmla="*/ 178 h 181"/>
              <a:gd name="T22" fmla="*/ 168 w 181"/>
              <a:gd name="T23" fmla="*/ 178 h 181"/>
              <a:gd name="T24" fmla="*/ 178 w 181"/>
              <a:gd name="T25" fmla="*/ 168 h 181"/>
              <a:gd name="T26" fmla="*/ 178 w 181"/>
              <a:gd name="T27" fmla="*/ 163 h 181"/>
              <a:gd name="T28" fmla="*/ 178 w 181"/>
              <a:gd name="T29" fmla="*/ 162 h 181"/>
              <a:gd name="T30" fmla="*/ 178 w 181"/>
              <a:gd name="T31" fmla="*/ 161 h 181"/>
              <a:gd name="T32" fmla="*/ 178 w 181"/>
              <a:gd name="T33" fmla="*/ 153 h 181"/>
              <a:gd name="T34" fmla="*/ 122 w 181"/>
              <a:gd name="T35" fmla="*/ 97 h 181"/>
              <a:gd name="T36" fmla="*/ 113 w 181"/>
              <a:gd name="T37" fmla="*/ 97 h 181"/>
              <a:gd name="T38" fmla="*/ 113 w 181"/>
              <a:gd name="T39" fmla="*/ 97 h 181"/>
              <a:gd name="T40" fmla="*/ 110 w 181"/>
              <a:gd name="T41" fmla="*/ 95 h 181"/>
              <a:gd name="T42" fmla="*/ 103 w 181"/>
              <a:gd name="T43" fmla="*/ 23 h 181"/>
              <a:gd name="T44" fmla="*/ 35 w 181"/>
              <a:gd name="T45" fmla="*/ 35 h 181"/>
              <a:gd name="T46" fmla="*/ 91 w 181"/>
              <a:gd name="T47" fmla="*/ 35 h 181"/>
              <a:gd name="T48" fmla="*/ 91 w 181"/>
              <a:gd name="T49" fmla="*/ 91 h 181"/>
              <a:gd name="T50" fmla="*/ 35 w 181"/>
              <a:gd name="T51" fmla="*/ 92 h 181"/>
              <a:gd name="T52" fmla="*/ 35 w 181"/>
              <a:gd name="T53" fmla="*/ 3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1" h="181">
                <a:moveTo>
                  <a:pt x="103" y="23"/>
                </a:moveTo>
                <a:cubicBezTo>
                  <a:pt x="81" y="0"/>
                  <a:pt x="45" y="0"/>
                  <a:pt x="23" y="23"/>
                </a:cubicBezTo>
                <a:cubicBezTo>
                  <a:pt x="0" y="45"/>
                  <a:pt x="0" y="81"/>
                  <a:pt x="23" y="103"/>
                </a:cubicBezTo>
                <a:cubicBezTo>
                  <a:pt x="42" y="123"/>
                  <a:pt x="72" y="125"/>
                  <a:pt x="95" y="110"/>
                </a:cubicBezTo>
                <a:cubicBezTo>
                  <a:pt x="97" y="113"/>
                  <a:pt x="97" y="113"/>
                  <a:pt x="97" y="113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4" y="116"/>
                  <a:pt x="94" y="120"/>
                  <a:pt x="97" y="122"/>
                </a:cubicBezTo>
                <a:cubicBezTo>
                  <a:pt x="153" y="178"/>
                  <a:pt x="153" y="178"/>
                  <a:pt x="153" y="178"/>
                </a:cubicBezTo>
                <a:cubicBezTo>
                  <a:pt x="155" y="181"/>
                  <a:pt x="159" y="181"/>
                  <a:pt x="161" y="178"/>
                </a:cubicBezTo>
                <a:cubicBezTo>
                  <a:pt x="162" y="178"/>
                  <a:pt x="162" y="178"/>
                  <a:pt x="162" y="178"/>
                </a:cubicBezTo>
                <a:cubicBezTo>
                  <a:pt x="162" y="178"/>
                  <a:pt x="162" y="178"/>
                  <a:pt x="162" y="178"/>
                </a:cubicBezTo>
                <a:cubicBezTo>
                  <a:pt x="164" y="180"/>
                  <a:pt x="166" y="180"/>
                  <a:pt x="168" y="178"/>
                </a:cubicBezTo>
                <a:cubicBezTo>
                  <a:pt x="178" y="168"/>
                  <a:pt x="178" y="168"/>
                  <a:pt x="178" y="168"/>
                </a:cubicBezTo>
                <a:cubicBezTo>
                  <a:pt x="180" y="166"/>
                  <a:pt x="180" y="164"/>
                  <a:pt x="178" y="163"/>
                </a:cubicBezTo>
                <a:cubicBezTo>
                  <a:pt x="178" y="162"/>
                  <a:pt x="178" y="162"/>
                  <a:pt x="178" y="162"/>
                </a:cubicBezTo>
                <a:cubicBezTo>
                  <a:pt x="178" y="161"/>
                  <a:pt x="178" y="161"/>
                  <a:pt x="178" y="161"/>
                </a:cubicBezTo>
                <a:cubicBezTo>
                  <a:pt x="181" y="159"/>
                  <a:pt x="181" y="155"/>
                  <a:pt x="178" y="153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0" y="94"/>
                  <a:pt x="116" y="94"/>
                  <a:pt x="113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0" y="95"/>
                  <a:pt x="110" y="95"/>
                  <a:pt x="110" y="95"/>
                </a:cubicBezTo>
                <a:cubicBezTo>
                  <a:pt x="125" y="73"/>
                  <a:pt x="123" y="42"/>
                  <a:pt x="103" y="23"/>
                </a:cubicBezTo>
                <a:moveTo>
                  <a:pt x="35" y="35"/>
                </a:moveTo>
                <a:cubicBezTo>
                  <a:pt x="50" y="19"/>
                  <a:pt x="76" y="19"/>
                  <a:pt x="91" y="35"/>
                </a:cubicBezTo>
                <a:cubicBezTo>
                  <a:pt x="107" y="50"/>
                  <a:pt x="107" y="76"/>
                  <a:pt x="91" y="91"/>
                </a:cubicBezTo>
                <a:cubicBezTo>
                  <a:pt x="76" y="107"/>
                  <a:pt x="50" y="107"/>
                  <a:pt x="35" y="92"/>
                </a:cubicBezTo>
                <a:cubicBezTo>
                  <a:pt x="19" y="76"/>
                  <a:pt x="19" y="50"/>
                  <a:pt x="35" y="35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5561028" y="4000137"/>
            <a:ext cx="607850" cy="490659"/>
          </a:xfrm>
          <a:custGeom>
            <a:avLst/>
            <a:gdLst>
              <a:gd name="T0" fmla="*/ 199 w 200"/>
              <a:gd name="T1" fmla="*/ 141 h 161"/>
              <a:gd name="T2" fmla="*/ 153 w 200"/>
              <a:gd name="T3" fmla="*/ 102 h 161"/>
              <a:gd name="T4" fmla="*/ 90 w 200"/>
              <a:gd name="T5" fmla="*/ 50 h 161"/>
              <a:gd name="T6" fmla="*/ 142 w 200"/>
              <a:gd name="T7" fmla="*/ 113 h 161"/>
              <a:gd name="T8" fmla="*/ 181 w 200"/>
              <a:gd name="T9" fmla="*/ 159 h 161"/>
              <a:gd name="T10" fmla="*/ 187 w 200"/>
              <a:gd name="T11" fmla="*/ 159 h 161"/>
              <a:gd name="T12" fmla="*/ 198 w 200"/>
              <a:gd name="T13" fmla="*/ 148 h 161"/>
              <a:gd name="T14" fmla="*/ 95 w 200"/>
              <a:gd name="T15" fmla="*/ 56 h 161"/>
              <a:gd name="T16" fmla="*/ 0 w 200"/>
              <a:gd name="T17" fmla="*/ 48 h 161"/>
              <a:gd name="T18" fmla="*/ 4 w 200"/>
              <a:gd name="T19" fmla="*/ 58 h 161"/>
              <a:gd name="T20" fmla="*/ 2 w 200"/>
              <a:gd name="T21" fmla="*/ 161 h 161"/>
              <a:gd name="T22" fmla="*/ 61 w 200"/>
              <a:gd name="T23" fmla="*/ 148 h 161"/>
              <a:gd name="T24" fmla="*/ 61 w 200"/>
              <a:gd name="T25" fmla="*/ 110 h 161"/>
              <a:gd name="T26" fmla="*/ 63 w 200"/>
              <a:gd name="T27" fmla="*/ 62 h 161"/>
              <a:gd name="T28" fmla="*/ 61 w 200"/>
              <a:gd name="T29" fmla="*/ 48 h 161"/>
              <a:gd name="T30" fmla="*/ 63 w 200"/>
              <a:gd name="T31" fmla="*/ 33 h 161"/>
              <a:gd name="T32" fmla="*/ 27 w 200"/>
              <a:gd name="T33" fmla="*/ 131 h 161"/>
              <a:gd name="T34" fmla="*/ 27 w 200"/>
              <a:gd name="T35" fmla="*/ 115 h 161"/>
              <a:gd name="T36" fmla="*/ 14 w 200"/>
              <a:gd name="T37" fmla="*/ 82 h 161"/>
              <a:gd name="T38" fmla="*/ 27 w 200"/>
              <a:gd name="T39" fmla="*/ 82 h 161"/>
              <a:gd name="T40" fmla="*/ 33 w 200"/>
              <a:gd name="T41" fmla="*/ 115 h 161"/>
              <a:gd name="T42" fmla="*/ 46 w 200"/>
              <a:gd name="T43" fmla="*/ 82 h 161"/>
              <a:gd name="T44" fmla="*/ 46 w 200"/>
              <a:gd name="T45" fmla="*/ 66 h 161"/>
              <a:gd name="T46" fmla="*/ 147 w 200"/>
              <a:gd name="T47" fmla="*/ 133 h 161"/>
              <a:gd name="T48" fmla="*/ 136 w 200"/>
              <a:gd name="T49" fmla="*/ 132 h 161"/>
              <a:gd name="T50" fmla="*/ 129 w 200"/>
              <a:gd name="T51" fmla="*/ 122 h 161"/>
              <a:gd name="T52" fmla="*/ 103 w 200"/>
              <a:gd name="T53" fmla="*/ 121 h 161"/>
              <a:gd name="T54" fmla="*/ 96 w 200"/>
              <a:gd name="T55" fmla="*/ 133 h 161"/>
              <a:gd name="T56" fmla="*/ 80 w 200"/>
              <a:gd name="T57" fmla="*/ 133 h 161"/>
              <a:gd name="T58" fmla="*/ 80 w 200"/>
              <a:gd name="T59" fmla="*/ 114 h 161"/>
              <a:gd name="T60" fmla="*/ 86 w 200"/>
              <a:gd name="T61" fmla="*/ 110 h 161"/>
              <a:gd name="T62" fmla="*/ 150 w 200"/>
              <a:gd name="T63" fmla="*/ 46 h 161"/>
              <a:gd name="T64" fmla="*/ 163 w 200"/>
              <a:gd name="T65" fmla="*/ 58 h 161"/>
              <a:gd name="T66" fmla="*/ 161 w 200"/>
              <a:gd name="T67" fmla="*/ 10 h 161"/>
              <a:gd name="T68" fmla="*/ 68 w 200"/>
              <a:gd name="T69" fmla="*/ 0 h 161"/>
              <a:gd name="T70" fmla="*/ 70 w 200"/>
              <a:gd name="T71" fmla="*/ 48 h 161"/>
              <a:gd name="T72" fmla="*/ 70 w 200"/>
              <a:gd name="T73" fmla="*/ 58 h 161"/>
              <a:gd name="T74" fmla="*/ 68 w 200"/>
              <a:gd name="T75" fmla="*/ 106 h 161"/>
              <a:gd name="T76" fmla="*/ 68 w 200"/>
              <a:gd name="T77" fmla="*/ 151 h 161"/>
              <a:gd name="T78" fmla="*/ 163 w 200"/>
              <a:gd name="T79" fmla="*/ 151 h 161"/>
              <a:gd name="T80" fmla="*/ 138 w 200"/>
              <a:gd name="T81" fmla="*/ 17 h 161"/>
              <a:gd name="T82" fmla="*/ 138 w 200"/>
              <a:gd name="T83" fmla="*/ 33 h 161"/>
              <a:gd name="T84" fmla="*/ 132 w 200"/>
              <a:gd name="T85" fmla="*/ 17 h 161"/>
              <a:gd name="T86" fmla="*/ 119 w 200"/>
              <a:gd name="T87" fmla="*/ 17 h 161"/>
              <a:gd name="T88" fmla="*/ 112 w 200"/>
              <a:gd name="T89" fmla="*/ 33 h 161"/>
              <a:gd name="T90" fmla="*/ 80 w 200"/>
              <a:gd name="T91" fmla="*/ 17 h 161"/>
              <a:gd name="T92" fmla="*/ 80 w 200"/>
              <a:gd name="T93" fmla="*/ 3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0" h="161">
                <a:moveTo>
                  <a:pt x="198" y="148"/>
                </a:moveTo>
                <a:cubicBezTo>
                  <a:pt x="199" y="147"/>
                  <a:pt x="199" y="147"/>
                  <a:pt x="199" y="147"/>
                </a:cubicBezTo>
                <a:cubicBezTo>
                  <a:pt x="200" y="146"/>
                  <a:pt x="200" y="143"/>
                  <a:pt x="199" y="141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57" y="100"/>
                  <a:pt x="155" y="100"/>
                  <a:pt x="153" y="102"/>
                </a:cubicBezTo>
                <a:cubicBezTo>
                  <a:pt x="153" y="102"/>
                  <a:pt x="153" y="102"/>
                  <a:pt x="153" y="102"/>
                </a:cubicBezTo>
                <a:cubicBezTo>
                  <a:pt x="151" y="100"/>
                  <a:pt x="151" y="100"/>
                  <a:pt x="151" y="100"/>
                </a:cubicBezTo>
                <a:cubicBezTo>
                  <a:pt x="161" y="85"/>
                  <a:pt x="160" y="64"/>
                  <a:pt x="146" y="50"/>
                </a:cubicBezTo>
                <a:cubicBezTo>
                  <a:pt x="130" y="34"/>
                  <a:pt x="105" y="34"/>
                  <a:pt x="90" y="50"/>
                </a:cubicBezTo>
                <a:cubicBezTo>
                  <a:pt x="74" y="66"/>
                  <a:pt x="74" y="91"/>
                  <a:pt x="89" y="107"/>
                </a:cubicBezTo>
                <a:cubicBezTo>
                  <a:pt x="103" y="120"/>
                  <a:pt x="124" y="122"/>
                  <a:pt x="140" y="11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5"/>
                  <a:pt x="140" y="118"/>
                  <a:pt x="141" y="119"/>
                </a:cubicBezTo>
                <a:cubicBezTo>
                  <a:pt x="181" y="159"/>
                  <a:pt x="181" y="159"/>
                  <a:pt x="181" y="159"/>
                </a:cubicBezTo>
                <a:cubicBezTo>
                  <a:pt x="182" y="161"/>
                  <a:pt x="185" y="161"/>
                  <a:pt x="187" y="159"/>
                </a:cubicBezTo>
                <a:cubicBezTo>
                  <a:pt x="187" y="159"/>
                  <a:pt x="187" y="159"/>
                  <a:pt x="187" y="159"/>
                </a:cubicBezTo>
                <a:cubicBezTo>
                  <a:pt x="187" y="159"/>
                  <a:pt x="187" y="159"/>
                  <a:pt x="187" y="159"/>
                </a:cubicBezTo>
                <a:cubicBezTo>
                  <a:pt x="188" y="160"/>
                  <a:pt x="190" y="160"/>
                  <a:pt x="191" y="159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1"/>
                  <a:pt x="199" y="149"/>
                  <a:pt x="198" y="148"/>
                </a:cubicBezTo>
                <a:close/>
                <a:moveTo>
                  <a:pt x="140" y="101"/>
                </a:moveTo>
                <a:cubicBezTo>
                  <a:pt x="128" y="113"/>
                  <a:pt x="108" y="113"/>
                  <a:pt x="95" y="101"/>
                </a:cubicBezTo>
                <a:cubicBezTo>
                  <a:pt x="83" y="88"/>
                  <a:pt x="83" y="68"/>
                  <a:pt x="95" y="56"/>
                </a:cubicBezTo>
                <a:cubicBezTo>
                  <a:pt x="108" y="43"/>
                  <a:pt x="128" y="44"/>
                  <a:pt x="140" y="56"/>
                </a:cubicBezTo>
                <a:cubicBezTo>
                  <a:pt x="152" y="68"/>
                  <a:pt x="152" y="88"/>
                  <a:pt x="140" y="101"/>
                </a:cubicBezTo>
                <a:moveTo>
                  <a:pt x="0" y="48"/>
                </a:moveTo>
                <a:cubicBezTo>
                  <a:pt x="2" y="48"/>
                  <a:pt x="2" y="48"/>
                  <a:pt x="2" y="48"/>
                </a:cubicBezTo>
                <a:cubicBezTo>
                  <a:pt x="2" y="58"/>
                  <a:pt x="2" y="58"/>
                  <a:pt x="2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151"/>
                  <a:pt x="4" y="151"/>
                  <a:pt x="4" y="151"/>
                </a:cubicBezTo>
                <a:cubicBezTo>
                  <a:pt x="2" y="151"/>
                  <a:pt x="2" y="151"/>
                  <a:pt x="2" y="151"/>
                </a:cubicBezTo>
                <a:cubicBezTo>
                  <a:pt x="2" y="161"/>
                  <a:pt x="2" y="161"/>
                  <a:pt x="2" y="161"/>
                </a:cubicBezTo>
                <a:cubicBezTo>
                  <a:pt x="61" y="161"/>
                  <a:pt x="61" y="161"/>
                  <a:pt x="61" y="161"/>
                </a:cubicBezTo>
                <a:cubicBezTo>
                  <a:pt x="61" y="151"/>
                  <a:pt x="61" y="151"/>
                  <a:pt x="61" y="151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63" y="148"/>
                  <a:pt x="63" y="148"/>
                  <a:pt x="63" y="148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61" y="92"/>
                  <a:pt x="61" y="92"/>
                  <a:pt x="61" y="92"/>
                </a:cubicBezTo>
                <a:cubicBezTo>
                  <a:pt x="63" y="92"/>
                  <a:pt x="63" y="92"/>
                  <a:pt x="63" y="92"/>
                </a:cubicBezTo>
                <a:cubicBezTo>
                  <a:pt x="63" y="62"/>
                  <a:pt x="63" y="62"/>
                  <a:pt x="63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5"/>
                  <a:pt x="61" y="45"/>
                  <a:pt x="61" y="45"/>
                </a:cubicBezTo>
                <a:cubicBezTo>
                  <a:pt x="63" y="45"/>
                  <a:pt x="63" y="45"/>
                  <a:pt x="63" y="45"/>
                </a:cubicBezTo>
                <a:cubicBezTo>
                  <a:pt x="63" y="33"/>
                  <a:pt x="63" y="33"/>
                  <a:pt x="63" y="33"/>
                </a:cubicBezTo>
                <a:cubicBezTo>
                  <a:pt x="49" y="28"/>
                  <a:pt x="49" y="28"/>
                  <a:pt x="49" y="28"/>
                </a:cubicBezTo>
                <a:lnTo>
                  <a:pt x="0" y="48"/>
                </a:lnTo>
                <a:close/>
                <a:moveTo>
                  <a:pt x="27" y="131"/>
                </a:moveTo>
                <a:cubicBezTo>
                  <a:pt x="14" y="131"/>
                  <a:pt x="14" y="131"/>
                  <a:pt x="14" y="131"/>
                </a:cubicBezTo>
                <a:cubicBezTo>
                  <a:pt x="14" y="115"/>
                  <a:pt x="14" y="115"/>
                  <a:pt x="14" y="115"/>
                </a:cubicBezTo>
                <a:cubicBezTo>
                  <a:pt x="27" y="115"/>
                  <a:pt x="27" y="115"/>
                  <a:pt x="27" y="115"/>
                </a:cubicBezTo>
                <a:lnTo>
                  <a:pt x="27" y="131"/>
                </a:lnTo>
                <a:close/>
                <a:moveTo>
                  <a:pt x="27" y="82"/>
                </a:moveTo>
                <a:cubicBezTo>
                  <a:pt x="14" y="82"/>
                  <a:pt x="14" y="82"/>
                  <a:pt x="14" y="82"/>
                </a:cubicBezTo>
                <a:cubicBezTo>
                  <a:pt x="14" y="66"/>
                  <a:pt x="14" y="66"/>
                  <a:pt x="14" y="66"/>
                </a:cubicBezTo>
                <a:cubicBezTo>
                  <a:pt x="27" y="66"/>
                  <a:pt x="27" y="66"/>
                  <a:pt x="27" y="66"/>
                </a:cubicBezTo>
                <a:lnTo>
                  <a:pt x="27" y="82"/>
                </a:lnTo>
                <a:close/>
                <a:moveTo>
                  <a:pt x="46" y="131"/>
                </a:moveTo>
                <a:cubicBezTo>
                  <a:pt x="33" y="131"/>
                  <a:pt x="33" y="131"/>
                  <a:pt x="33" y="131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46" y="115"/>
                  <a:pt x="46" y="115"/>
                  <a:pt x="46" y="115"/>
                </a:cubicBezTo>
                <a:lnTo>
                  <a:pt x="46" y="131"/>
                </a:lnTo>
                <a:close/>
                <a:moveTo>
                  <a:pt x="46" y="82"/>
                </a:moveTo>
                <a:cubicBezTo>
                  <a:pt x="33" y="82"/>
                  <a:pt x="33" y="82"/>
                  <a:pt x="33" y="82"/>
                </a:cubicBezTo>
                <a:cubicBezTo>
                  <a:pt x="33" y="66"/>
                  <a:pt x="33" y="66"/>
                  <a:pt x="33" y="66"/>
                </a:cubicBezTo>
                <a:cubicBezTo>
                  <a:pt x="46" y="66"/>
                  <a:pt x="46" y="66"/>
                  <a:pt x="46" y="66"/>
                </a:cubicBezTo>
                <a:lnTo>
                  <a:pt x="46" y="82"/>
                </a:lnTo>
                <a:close/>
                <a:moveTo>
                  <a:pt x="161" y="146"/>
                </a:moveTo>
                <a:cubicBezTo>
                  <a:pt x="147" y="133"/>
                  <a:pt x="147" y="133"/>
                  <a:pt x="147" y="133"/>
                </a:cubicBezTo>
                <a:cubicBezTo>
                  <a:pt x="136" y="133"/>
                  <a:pt x="136" y="133"/>
                  <a:pt x="136" y="133"/>
                </a:cubicBezTo>
                <a:cubicBezTo>
                  <a:pt x="136" y="133"/>
                  <a:pt x="136" y="133"/>
                  <a:pt x="136" y="133"/>
                </a:cubicBezTo>
                <a:cubicBezTo>
                  <a:pt x="136" y="132"/>
                  <a:pt x="136" y="132"/>
                  <a:pt x="136" y="132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19"/>
                  <a:pt x="136" y="119"/>
                  <a:pt x="136" y="119"/>
                </a:cubicBezTo>
                <a:cubicBezTo>
                  <a:pt x="133" y="120"/>
                  <a:pt x="131" y="121"/>
                  <a:pt x="129" y="122"/>
                </a:cubicBezTo>
                <a:cubicBezTo>
                  <a:pt x="129" y="151"/>
                  <a:pt x="129" y="151"/>
                  <a:pt x="129" y="151"/>
                </a:cubicBezTo>
                <a:cubicBezTo>
                  <a:pt x="103" y="151"/>
                  <a:pt x="103" y="151"/>
                  <a:pt x="103" y="15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0" y="120"/>
                  <a:pt x="98" y="119"/>
                  <a:pt x="96" y="117"/>
                </a:cubicBezTo>
                <a:cubicBezTo>
                  <a:pt x="96" y="132"/>
                  <a:pt x="96" y="132"/>
                  <a:pt x="96" y="132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5" y="133"/>
                  <a:pt x="95" y="133"/>
                  <a:pt x="95" y="133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0" y="133"/>
                  <a:pt x="80" y="133"/>
                  <a:pt x="80" y="133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89" y="113"/>
                  <a:pt x="87" y="111"/>
                  <a:pt x="86" y="110"/>
                </a:cubicBezTo>
                <a:cubicBezTo>
                  <a:pt x="68" y="93"/>
                  <a:pt x="68" y="64"/>
                  <a:pt x="86" y="46"/>
                </a:cubicBezTo>
                <a:cubicBezTo>
                  <a:pt x="94" y="38"/>
                  <a:pt x="106" y="33"/>
                  <a:pt x="118" y="33"/>
                </a:cubicBezTo>
                <a:cubicBezTo>
                  <a:pt x="130" y="33"/>
                  <a:pt x="141" y="38"/>
                  <a:pt x="150" y="46"/>
                </a:cubicBezTo>
                <a:cubicBezTo>
                  <a:pt x="155" y="52"/>
                  <a:pt x="159" y="59"/>
                  <a:pt x="161" y="6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3" y="58"/>
                  <a:pt x="163" y="58"/>
                  <a:pt x="163" y="58"/>
                </a:cubicBezTo>
                <a:cubicBezTo>
                  <a:pt x="163" y="48"/>
                  <a:pt x="163" y="48"/>
                  <a:pt x="163" y="48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1" y="10"/>
                  <a:pt x="161" y="10"/>
                  <a:pt x="161" y="10"/>
                </a:cubicBezTo>
                <a:cubicBezTo>
                  <a:pt x="163" y="10"/>
                  <a:pt x="163" y="10"/>
                  <a:pt x="163" y="10"/>
                </a:cubicBezTo>
                <a:cubicBezTo>
                  <a:pt x="163" y="0"/>
                  <a:pt x="163" y="0"/>
                  <a:pt x="163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10"/>
                  <a:pt x="68" y="10"/>
                  <a:pt x="68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0" y="48"/>
                  <a:pt x="70" y="48"/>
                  <a:pt x="70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8" y="58"/>
                  <a:pt x="68" y="58"/>
                  <a:pt x="68" y="58"/>
                </a:cubicBezTo>
                <a:cubicBezTo>
                  <a:pt x="70" y="58"/>
                  <a:pt x="70" y="58"/>
                  <a:pt x="70" y="58"/>
                </a:cubicBezTo>
                <a:cubicBezTo>
                  <a:pt x="70" y="96"/>
                  <a:pt x="70" y="96"/>
                  <a:pt x="70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70" y="106"/>
                  <a:pt x="70" y="106"/>
                  <a:pt x="70" y="106"/>
                </a:cubicBezTo>
                <a:cubicBezTo>
                  <a:pt x="70" y="151"/>
                  <a:pt x="70" y="151"/>
                  <a:pt x="70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68" y="161"/>
                  <a:pt x="68" y="161"/>
                  <a:pt x="68" y="161"/>
                </a:cubicBezTo>
                <a:cubicBezTo>
                  <a:pt x="163" y="161"/>
                  <a:pt x="163" y="161"/>
                  <a:pt x="163" y="161"/>
                </a:cubicBezTo>
                <a:cubicBezTo>
                  <a:pt x="163" y="151"/>
                  <a:pt x="163" y="151"/>
                  <a:pt x="163" y="151"/>
                </a:cubicBezTo>
                <a:cubicBezTo>
                  <a:pt x="161" y="151"/>
                  <a:pt x="161" y="151"/>
                  <a:pt x="161" y="151"/>
                </a:cubicBezTo>
                <a:lnTo>
                  <a:pt x="161" y="146"/>
                </a:lnTo>
                <a:close/>
                <a:moveTo>
                  <a:pt x="138" y="17"/>
                </a:moveTo>
                <a:cubicBezTo>
                  <a:pt x="151" y="17"/>
                  <a:pt x="151" y="17"/>
                  <a:pt x="151" y="17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38" y="33"/>
                  <a:pt x="138" y="33"/>
                  <a:pt x="138" y="33"/>
                </a:cubicBezTo>
                <a:lnTo>
                  <a:pt x="138" y="17"/>
                </a:lnTo>
                <a:close/>
                <a:moveTo>
                  <a:pt x="119" y="17"/>
                </a:moveTo>
                <a:cubicBezTo>
                  <a:pt x="132" y="17"/>
                  <a:pt x="132" y="17"/>
                  <a:pt x="132" y="17"/>
                </a:cubicBezTo>
                <a:cubicBezTo>
                  <a:pt x="132" y="33"/>
                  <a:pt x="132" y="33"/>
                  <a:pt x="132" y="33"/>
                </a:cubicBezTo>
                <a:cubicBezTo>
                  <a:pt x="119" y="33"/>
                  <a:pt x="119" y="33"/>
                  <a:pt x="119" y="33"/>
                </a:cubicBezTo>
                <a:lnTo>
                  <a:pt x="119" y="17"/>
                </a:lnTo>
                <a:close/>
                <a:moveTo>
                  <a:pt x="100" y="17"/>
                </a:moveTo>
                <a:cubicBezTo>
                  <a:pt x="112" y="17"/>
                  <a:pt x="112" y="17"/>
                  <a:pt x="112" y="17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00" y="33"/>
                  <a:pt x="100" y="33"/>
                  <a:pt x="100" y="33"/>
                </a:cubicBezTo>
                <a:lnTo>
                  <a:pt x="100" y="17"/>
                </a:lnTo>
                <a:close/>
                <a:moveTo>
                  <a:pt x="80" y="17"/>
                </a:moveTo>
                <a:cubicBezTo>
                  <a:pt x="93" y="17"/>
                  <a:pt x="93" y="17"/>
                  <a:pt x="93" y="17"/>
                </a:cubicBezTo>
                <a:cubicBezTo>
                  <a:pt x="93" y="33"/>
                  <a:pt x="93" y="33"/>
                  <a:pt x="93" y="33"/>
                </a:cubicBezTo>
                <a:cubicBezTo>
                  <a:pt x="80" y="33"/>
                  <a:pt x="80" y="33"/>
                  <a:pt x="80" y="33"/>
                </a:cubicBezTo>
                <a:lnTo>
                  <a:pt x="80" y="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1926806" y="3938321"/>
            <a:ext cx="660651" cy="616865"/>
          </a:xfrm>
          <a:custGeom>
            <a:avLst/>
            <a:gdLst>
              <a:gd name="T0" fmla="*/ 378 w 513"/>
              <a:gd name="T1" fmla="*/ 244 h 479"/>
              <a:gd name="T2" fmla="*/ 378 w 513"/>
              <a:gd name="T3" fmla="*/ 323 h 479"/>
              <a:gd name="T4" fmla="*/ 378 w 513"/>
              <a:gd name="T5" fmla="*/ 448 h 479"/>
              <a:gd name="T6" fmla="*/ 513 w 513"/>
              <a:gd name="T7" fmla="*/ 455 h 479"/>
              <a:gd name="T8" fmla="*/ 442 w 513"/>
              <a:gd name="T9" fmla="*/ 410 h 479"/>
              <a:gd name="T10" fmla="*/ 442 w 513"/>
              <a:gd name="T11" fmla="*/ 410 h 479"/>
              <a:gd name="T12" fmla="*/ 442 w 513"/>
              <a:gd name="T13" fmla="*/ 263 h 479"/>
              <a:gd name="T14" fmla="*/ 456 w 513"/>
              <a:gd name="T15" fmla="*/ 372 h 479"/>
              <a:gd name="T16" fmla="*/ 456 w 513"/>
              <a:gd name="T17" fmla="*/ 299 h 479"/>
              <a:gd name="T18" fmla="*/ 132 w 513"/>
              <a:gd name="T19" fmla="*/ 244 h 479"/>
              <a:gd name="T20" fmla="*/ 5 w 513"/>
              <a:gd name="T21" fmla="*/ 244 h 479"/>
              <a:gd name="T22" fmla="*/ 132 w 513"/>
              <a:gd name="T23" fmla="*/ 479 h 479"/>
              <a:gd name="T24" fmla="*/ 137 w 513"/>
              <a:gd name="T25" fmla="*/ 360 h 479"/>
              <a:gd name="T26" fmla="*/ 137 w 513"/>
              <a:gd name="T27" fmla="*/ 251 h 479"/>
              <a:gd name="T28" fmla="*/ 26 w 513"/>
              <a:gd name="T29" fmla="*/ 410 h 479"/>
              <a:gd name="T30" fmla="*/ 57 w 513"/>
              <a:gd name="T31" fmla="*/ 299 h 479"/>
              <a:gd name="T32" fmla="*/ 57 w 513"/>
              <a:gd name="T33" fmla="*/ 299 h 479"/>
              <a:gd name="T34" fmla="*/ 99 w 513"/>
              <a:gd name="T35" fmla="*/ 372 h 479"/>
              <a:gd name="T36" fmla="*/ 71 w 513"/>
              <a:gd name="T37" fmla="*/ 263 h 479"/>
              <a:gd name="T38" fmla="*/ 262 w 513"/>
              <a:gd name="T39" fmla="*/ 93 h 479"/>
              <a:gd name="T40" fmla="*/ 333 w 513"/>
              <a:gd name="T41" fmla="*/ 43 h 479"/>
              <a:gd name="T42" fmla="*/ 300 w 513"/>
              <a:gd name="T43" fmla="*/ 0 h 479"/>
              <a:gd name="T44" fmla="*/ 173 w 513"/>
              <a:gd name="T45" fmla="*/ 93 h 479"/>
              <a:gd name="T46" fmla="*/ 154 w 513"/>
              <a:gd name="T47" fmla="*/ 135 h 479"/>
              <a:gd name="T48" fmla="*/ 154 w 513"/>
              <a:gd name="T49" fmla="*/ 244 h 479"/>
              <a:gd name="T50" fmla="*/ 154 w 513"/>
              <a:gd name="T51" fmla="*/ 353 h 479"/>
              <a:gd name="T52" fmla="*/ 364 w 513"/>
              <a:gd name="T53" fmla="*/ 479 h 479"/>
              <a:gd name="T54" fmla="*/ 364 w 513"/>
              <a:gd name="T55" fmla="*/ 353 h 479"/>
              <a:gd name="T56" fmla="*/ 364 w 513"/>
              <a:gd name="T57" fmla="*/ 244 h 479"/>
              <a:gd name="T58" fmla="*/ 364 w 513"/>
              <a:gd name="T59" fmla="*/ 135 h 479"/>
              <a:gd name="T60" fmla="*/ 248 w 513"/>
              <a:gd name="T61" fmla="*/ 188 h 479"/>
              <a:gd name="T62" fmla="*/ 248 w 513"/>
              <a:gd name="T63" fmla="*/ 188 h 479"/>
              <a:gd name="T64" fmla="*/ 177 w 513"/>
              <a:gd name="T65" fmla="*/ 188 h 479"/>
              <a:gd name="T66" fmla="*/ 177 w 513"/>
              <a:gd name="T67" fmla="*/ 263 h 479"/>
              <a:gd name="T68" fmla="*/ 210 w 513"/>
              <a:gd name="T69" fmla="*/ 410 h 479"/>
              <a:gd name="T70" fmla="*/ 177 w 513"/>
              <a:gd name="T71" fmla="*/ 413 h 479"/>
              <a:gd name="T72" fmla="*/ 177 w 513"/>
              <a:gd name="T73" fmla="*/ 370 h 479"/>
              <a:gd name="T74" fmla="*/ 220 w 513"/>
              <a:gd name="T75" fmla="*/ 263 h 479"/>
              <a:gd name="T76" fmla="*/ 220 w 513"/>
              <a:gd name="T77" fmla="*/ 263 h 479"/>
              <a:gd name="T78" fmla="*/ 286 w 513"/>
              <a:gd name="T79" fmla="*/ 372 h 479"/>
              <a:gd name="T80" fmla="*/ 262 w 513"/>
              <a:gd name="T81" fmla="*/ 263 h 479"/>
              <a:gd name="T82" fmla="*/ 262 w 513"/>
              <a:gd name="T83" fmla="*/ 188 h 479"/>
              <a:gd name="T84" fmla="*/ 336 w 513"/>
              <a:gd name="T85" fmla="*/ 372 h 479"/>
              <a:gd name="T86" fmla="*/ 303 w 513"/>
              <a:gd name="T87" fmla="*/ 413 h 479"/>
              <a:gd name="T88" fmla="*/ 300 w 513"/>
              <a:gd name="T89" fmla="*/ 370 h 479"/>
              <a:gd name="T90" fmla="*/ 336 w 513"/>
              <a:gd name="T91" fmla="*/ 372 h 479"/>
              <a:gd name="T92" fmla="*/ 336 w 513"/>
              <a:gd name="T93" fmla="*/ 263 h 479"/>
              <a:gd name="T94" fmla="*/ 307 w 513"/>
              <a:gd name="T95" fmla="*/ 15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3" h="479">
                <a:moveTo>
                  <a:pt x="513" y="244"/>
                </a:moveTo>
                <a:lnTo>
                  <a:pt x="513" y="223"/>
                </a:lnTo>
                <a:lnTo>
                  <a:pt x="378" y="223"/>
                </a:lnTo>
                <a:lnTo>
                  <a:pt x="378" y="244"/>
                </a:lnTo>
                <a:lnTo>
                  <a:pt x="378" y="251"/>
                </a:lnTo>
                <a:lnTo>
                  <a:pt x="374" y="251"/>
                </a:lnTo>
                <a:lnTo>
                  <a:pt x="374" y="323"/>
                </a:lnTo>
                <a:lnTo>
                  <a:pt x="378" y="323"/>
                </a:lnTo>
                <a:lnTo>
                  <a:pt x="378" y="360"/>
                </a:lnTo>
                <a:lnTo>
                  <a:pt x="374" y="360"/>
                </a:lnTo>
                <a:lnTo>
                  <a:pt x="374" y="448"/>
                </a:lnTo>
                <a:lnTo>
                  <a:pt x="378" y="448"/>
                </a:lnTo>
                <a:lnTo>
                  <a:pt x="378" y="455"/>
                </a:lnTo>
                <a:lnTo>
                  <a:pt x="378" y="479"/>
                </a:lnTo>
                <a:lnTo>
                  <a:pt x="513" y="479"/>
                </a:lnTo>
                <a:lnTo>
                  <a:pt x="513" y="455"/>
                </a:lnTo>
                <a:lnTo>
                  <a:pt x="508" y="455"/>
                </a:lnTo>
                <a:lnTo>
                  <a:pt x="508" y="244"/>
                </a:lnTo>
                <a:lnTo>
                  <a:pt x="513" y="244"/>
                </a:lnTo>
                <a:close/>
                <a:moveTo>
                  <a:pt x="442" y="410"/>
                </a:moveTo>
                <a:lnTo>
                  <a:pt x="411" y="410"/>
                </a:lnTo>
                <a:lnTo>
                  <a:pt x="411" y="372"/>
                </a:lnTo>
                <a:lnTo>
                  <a:pt x="442" y="372"/>
                </a:lnTo>
                <a:lnTo>
                  <a:pt x="442" y="410"/>
                </a:lnTo>
                <a:close/>
                <a:moveTo>
                  <a:pt x="442" y="299"/>
                </a:moveTo>
                <a:lnTo>
                  <a:pt x="411" y="299"/>
                </a:lnTo>
                <a:lnTo>
                  <a:pt x="411" y="263"/>
                </a:lnTo>
                <a:lnTo>
                  <a:pt x="442" y="263"/>
                </a:lnTo>
                <a:lnTo>
                  <a:pt x="442" y="299"/>
                </a:lnTo>
                <a:close/>
                <a:moveTo>
                  <a:pt x="485" y="410"/>
                </a:moveTo>
                <a:lnTo>
                  <a:pt x="456" y="410"/>
                </a:lnTo>
                <a:lnTo>
                  <a:pt x="456" y="372"/>
                </a:lnTo>
                <a:lnTo>
                  <a:pt x="485" y="372"/>
                </a:lnTo>
                <a:lnTo>
                  <a:pt x="485" y="410"/>
                </a:lnTo>
                <a:close/>
                <a:moveTo>
                  <a:pt x="485" y="299"/>
                </a:moveTo>
                <a:lnTo>
                  <a:pt x="456" y="299"/>
                </a:lnTo>
                <a:lnTo>
                  <a:pt x="456" y="263"/>
                </a:lnTo>
                <a:lnTo>
                  <a:pt x="485" y="263"/>
                </a:lnTo>
                <a:lnTo>
                  <a:pt x="485" y="299"/>
                </a:lnTo>
                <a:close/>
                <a:moveTo>
                  <a:pt x="132" y="244"/>
                </a:moveTo>
                <a:lnTo>
                  <a:pt x="132" y="223"/>
                </a:lnTo>
                <a:lnTo>
                  <a:pt x="0" y="223"/>
                </a:lnTo>
                <a:lnTo>
                  <a:pt x="0" y="244"/>
                </a:lnTo>
                <a:lnTo>
                  <a:pt x="5" y="244"/>
                </a:lnTo>
                <a:lnTo>
                  <a:pt x="5" y="455"/>
                </a:lnTo>
                <a:lnTo>
                  <a:pt x="0" y="455"/>
                </a:lnTo>
                <a:lnTo>
                  <a:pt x="0" y="479"/>
                </a:lnTo>
                <a:lnTo>
                  <a:pt x="132" y="479"/>
                </a:lnTo>
                <a:lnTo>
                  <a:pt x="132" y="455"/>
                </a:lnTo>
                <a:lnTo>
                  <a:pt x="132" y="448"/>
                </a:lnTo>
                <a:lnTo>
                  <a:pt x="137" y="448"/>
                </a:lnTo>
                <a:lnTo>
                  <a:pt x="137" y="360"/>
                </a:lnTo>
                <a:lnTo>
                  <a:pt x="132" y="360"/>
                </a:lnTo>
                <a:lnTo>
                  <a:pt x="132" y="323"/>
                </a:lnTo>
                <a:lnTo>
                  <a:pt x="137" y="323"/>
                </a:lnTo>
                <a:lnTo>
                  <a:pt x="137" y="251"/>
                </a:lnTo>
                <a:lnTo>
                  <a:pt x="132" y="251"/>
                </a:lnTo>
                <a:lnTo>
                  <a:pt x="132" y="244"/>
                </a:lnTo>
                <a:close/>
                <a:moveTo>
                  <a:pt x="57" y="410"/>
                </a:moveTo>
                <a:lnTo>
                  <a:pt x="26" y="410"/>
                </a:lnTo>
                <a:lnTo>
                  <a:pt x="26" y="372"/>
                </a:lnTo>
                <a:lnTo>
                  <a:pt x="57" y="372"/>
                </a:lnTo>
                <a:lnTo>
                  <a:pt x="57" y="410"/>
                </a:lnTo>
                <a:close/>
                <a:moveTo>
                  <a:pt x="57" y="299"/>
                </a:moveTo>
                <a:lnTo>
                  <a:pt x="26" y="299"/>
                </a:lnTo>
                <a:lnTo>
                  <a:pt x="26" y="263"/>
                </a:lnTo>
                <a:lnTo>
                  <a:pt x="57" y="263"/>
                </a:lnTo>
                <a:lnTo>
                  <a:pt x="57" y="299"/>
                </a:lnTo>
                <a:close/>
                <a:moveTo>
                  <a:pt x="99" y="410"/>
                </a:moveTo>
                <a:lnTo>
                  <a:pt x="71" y="410"/>
                </a:lnTo>
                <a:lnTo>
                  <a:pt x="71" y="372"/>
                </a:lnTo>
                <a:lnTo>
                  <a:pt x="99" y="372"/>
                </a:lnTo>
                <a:lnTo>
                  <a:pt x="99" y="410"/>
                </a:lnTo>
                <a:close/>
                <a:moveTo>
                  <a:pt x="99" y="299"/>
                </a:moveTo>
                <a:lnTo>
                  <a:pt x="71" y="299"/>
                </a:lnTo>
                <a:lnTo>
                  <a:pt x="71" y="263"/>
                </a:lnTo>
                <a:lnTo>
                  <a:pt x="99" y="263"/>
                </a:lnTo>
                <a:lnTo>
                  <a:pt x="99" y="299"/>
                </a:lnTo>
                <a:close/>
                <a:moveTo>
                  <a:pt x="338" y="93"/>
                </a:moveTo>
                <a:lnTo>
                  <a:pt x="262" y="93"/>
                </a:lnTo>
                <a:lnTo>
                  <a:pt x="262" y="41"/>
                </a:lnTo>
                <a:lnTo>
                  <a:pt x="291" y="41"/>
                </a:lnTo>
                <a:lnTo>
                  <a:pt x="291" y="43"/>
                </a:lnTo>
                <a:lnTo>
                  <a:pt x="333" y="43"/>
                </a:lnTo>
                <a:lnTo>
                  <a:pt x="317" y="22"/>
                </a:lnTo>
                <a:lnTo>
                  <a:pt x="333" y="3"/>
                </a:lnTo>
                <a:lnTo>
                  <a:pt x="300" y="3"/>
                </a:lnTo>
                <a:lnTo>
                  <a:pt x="300" y="0"/>
                </a:lnTo>
                <a:lnTo>
                  <a:pt x="262" y="0"/>
                </a:lnTo>
                <a:lnTo>
                  <a:pt x="253" y="0"/>
                </a:lnTo>
                <a:lnTo>
                  <a:pt x="253" y="93"/>
                </a:lnTo>
                <a:lnTo>
                  <a:pt x="173" y="93"/>
                </a:lnTo>
                <a:lnTo>
                  <a:pt x="173" y="114"/>
                </a:lnTo>
                <a:lnTo>
                  <a:pt x="149" y="114"/>
                </a:lnTo>
                <a:lnTo>
                  <a:pt x="149" y="135"/>
                </a:lnTo>
                <a:lnTo>
                  <a:pt x="154" y="135"/>
                </a:lnTo>
                <a:lnTo>
                  <a:pt x="154" y="223"/>
                </a:lnTo>
                <a:lnTo>
                  <a:pt x="149" y="223"/>
                </a:lnTo>
                <a:lnTo>
                  <a:pt x="149" y="244"/>
                </a:lnTo>
                <a:lnTo>
                  <a:pt x="154" y="244"/>
                </a:lnTo>
                <a:lnTo>
                  <a:pt x="154" y="330"/>
                </a:lnTo>
                <a:lnTo>
                  <a:pt x="149" y="330"/>
                </a:lnTo>
                <a:lnTo>
                  <a:pt x="149" y="353"/>
                </a:lnTo>
                <a:lnTo>
                  <a:pt x="154" y="353"/>
                </a:lnTo>
                <a:lnTo>
                  <a:pt x="154" y="455"/>
                </a:lnTo>
                <a:lnTo>
                  <a:pt x="149" y="455"/>
                </a:lnTo>
                <a:lnTo>
                  <a:pt x="149" y="479"/>
                </a:lnTo>
                <a:lnTo>
                  <a:pt x="364" y="479"/>
                </a:lnTo>
                <a:lnTo>
                  <a:pt x="364" y="455"/>
                </a:lnTo>
                <a:lnTo>
                  <a:pt x="359" y="455"/>
                </a:lnTo>
                <a:lnTo>
                  <a:pt x="359" y="353"/>
                </a:lnTo>
                <a:lnTo>
                  <a:pt x="364" y="353"/>
                </a:lnTo>
                <a:lnTo>
                  <a:pt x="364" y="330"/>
                </a:lnTo>
                <a:lnTo>
                  <a:pt x="359" y="330"/>
                </a:lnTo>
                <a:lnTo>
                  <a:pt x="359" y="244"/>
                </a:lnTo>
                <a:lnTo>
                  <a:pt x="364" y="244"/>
                </a:lnTo>
                <a:lnTo>
                  <a:pt x="364" y="223"/>
                </a:lnTo>
                <a:lnTo>
                  <a:pt x="359" y="223"/>
                </a:lnTo>
                <a:lnTo>
                  <a:pt x="359" y="135"/>
                </a:lnTo>
                <a:lnTo>
                  <a:pt x="364" y="135"/>
                </a:lnTo>
                <a:lnTo>
                  <a:pt x="364" y="114"/>
                </a:lnTo>
                <a:lnTo>
                  <a:pt x="338" y="114"/>
                </a:lnTo>
                <a:lnTo>
                  <a:pt x="338" y="93"/>
                </a:lnTo>
                <a:close/>
                <a:moveTo>
                  <a:pt x="248" y="188"/>
                </a:moveTo>
                <a:lnTo>
                  <a:pt x="220" y="188"/>
                </a:lnTo>
                <a:lnTo>
                  <a:pt x="220" y="150"/>
                </a:lnTo>
                <a:lnTo>
                  <a:pt x="248" y="150"/>
                </a:lnTo>
                <a:lnTo>
                  <a:pt x="248" y="188"/>
                </a:lnTo>
                <a:close/>
                <a:moveTo>
                  <a:pt x="177" y="150"/>
                </a:moveTo>
                <a:lnTo>
                  <a:pt x="206" y="150"/>
                </a:lnTo>
                <a:lnTo>
                  <a:pt x="206" y="188"/>
                </a:lnTo>
                <a:lnTo>
                  <a:pt x="177" y="188"/>
                </a:lnTo>
                <a:lnTo>
                  <a:pt x="177" y="150"/>
                </a:lnTo>
                <a:close/>
                <a:moveTo>
                  <a:pt x="206" y="299"/>
                </a:moveTo>
                <a:lnTo>
                  <a:pt x="177" y="299"/>
                </a:lnTo>
                <a:lnTo>
                  <a:pt x="177" y="263"/>
                </a:lnTo>
                <a:lnTo>
                  <a:pt x="206" y="263"/>
                </a:lnTo>
                <a:lnTo>
                  <a:pt x="206" y="299"/>
                </a:lnTo>
                <a:close/>
                <a:moveTo>
                  <a:pt x="210" y="372"/>
                </a:moveTo>
                <a:lnTo>
                  <a:pt x="210" y="410"/>
                </a:lnTo>
                <a:lnTo>
                  <a:pt x="210" y="413"/>
                </a:lnTo>
                <a:lnTo>
                  <a:pt x="210" y="413"/>
                </a:lnTo>
                <a:lnTo>
                  <a:pt x="177" y="413"/>
                </a:lnTo>
                <a:lnTo>
                  <a:pt x="177" y="413"/>
                </a:lnTo>
                <a:lnTo>
                  <a:pt x="177" y="410"/>
                </a:lnTo>
                <a:lnTo>
                  <a:pt x="177" y="372"/>
                </a:lnTo>
                <a:lnTo>
                  <a:pt x="177" y="370"/>
                </a:lnTo>
                <a:lnTo>
                  <a:pt x="177" y="370"/>
                </a:lnTo>
                <a:lnTo>
                  <a:pt x="210" y="370"/>
                </a:lnTo>
                <a:lnTo>
                  <a:pt x="210" y="370"/>
                </a:lnTo>
                <a:lnTo>
                  <a:pt x="210" y="372"/>
                </a:lnTo>
                <a:close/>
                <a:moveTo>
                  <a:pt x="220" y="263"/>
                </a:moveTo>
                <a:lnTo>
                  <a:pt x="248" y="263"/>
                </a:lnTo>
                <a:lnTo>
                  <a:pt x="248" y="299"/>
                </a:lnTo>
                <a:lnTo>
                  <a:pt x="220" y="299"/>
                </a:lnTo>
                <a:lnTo>
                  <a:pt x="220" y="263"/>
                </a:lnTo>
                <a:close/>
                <a:moveTo>
                  <a:pt x="286" y="455"/>
                </a:moveTo>
                <a:lnTo>
                  <a:pt x="227" y="455"/>
                </a:lnTo>
                <a:lnTo>
                  <a:pt x="227" y="372"/>
                </a:lnTo>
                <a:lnTo>
                  <a:pt x="286" y="372"/>
                </a:lnTo>
                <a:lnTo>
                  <a:pt x="286" y="455"/>
                </a:lnTo>
                <a:close/>
                <a:moveTo>
                  <a:pt x="293" y="299"/>
                </a:moveTo>
                <a:lnTo>
                  <a:pt x="262" y="299"/>
                </a:lnTo>
                <a:lnTo>
                  <a:pt x="262" y="263"/>
                </a:lnTo>
                <a:lnTo>
                  <a:pt x="293" y="263"/>
                </a:lnTo>
                <a:lnTo>
                  <a:pt x="293" y="299"/>
                </a:lnTo>
                <a:close/>
                <a:moveTo>
                  <a:pt x="293" y="188"/>
                </a:moveTo>
                <a:lnTo>
                  <a:pt x="262" y="188"/>
                </a:lnTo>
                <a:lnTo>
                  <a:pt x="262" y="150"/>
                </a:lnTo>
                <a:lnTo>
                  <a:pt x="293" y="150"/>
                </a:lnTo>
                <a:lnTo>
                  <a:pt x="293" y="188"/>
                </a:lnTo>
                <a:close/>
                <a:moveTo>
                  <a:pt x="336" y="372"/>
                </a:moveTo>
                <a:lnTo>
                  <a:pt x="336" y="410"/>
                </a:lnTo>
                <a:lnTo>
                  <a:pt x="336" y="413"/>
                </a:lnTo>
                <a:lnTo>
                  <a:pt x="333" y="413"/>
                </a:lnTo>
                <a:lnTo>
                  <a:pt x="303" y="413"/>
                </a:lnTo>
                <a:lnTo>
                  <a:pt x="300" y="413"/>
                </a:lnTo>
                <a:lnTo>
                  <a:pt x="300" y="410"/>
                </a:lnTo>
                <a:lnTo>
                  <a:pt x="300" y="372"/>
                </a:lnTo>
                <a:lnTo>
                  <a:pt x="300" y="370"/>
                </a:lnTo>
                <a:lnTo>
                  <a:pt x="303" y="370"/>
                </a:lnTo>
                <a:lnTo>
                  <a:pt x="333" y="370"/>
                </a:lnTo>
                <a:lnTo>
                  <a:pt x="336" y="370"/>
                </a:lnTo>
                <a:lnTo>
                  <a:pt x="336" y="372"/>
                </a:lnTo>
                <a:close/>
                <a:moveTo>
                  <a:pt x="336" y="299"/>
                </a:moveTo>
                <a:lnTo>
                  <a:pt x="307" y="299"/>
                </a:lnTo>
                <a:lnTo>
                  <a:pt x="307" y="263"/>
                </a:lnTo>
                <a:lnTo>
                  <a:pt x="336" y="263"/>
                </a:lnTo>
                <a:lnTo>
                  <a:pt x="336" y="299"/>
                </a:lnTo>
                <a:close/>
                <a:moveTo>
                  <a:pt x="336" y="188"/>
                </a:moveTo>
                <a:lnTo>
                  <a:pt x="307" y="188"/>
                </a:lnTo>
                <a:lnTo>
                  <a:pt x="307" y="150"/>
                </a:lnTo>
                <a:lnTo>
                  <a:pt x="336" y="150"/>
                </a:lnTo>
                <a:lnTo>
                  <a:pt x="336" y="1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18224140" y="4947971"/>
            <a:ext cx="538308" cy="537020"/>
          </a:xfrm>
          <a:custGeom>
            <a:avLst/>
            <a:gdLst>
              <a:gd name="T0" fmla="*/ 161 w 177"/>
              <a:gd name="T1" fmla="*/ 88 h 176"/>
              <a:gd name="T2" fmla="*/ 177 w 177"/>
              <a:gd name="T3" fmla="*/ 64 h 176"/>
              <a:gd name="T4" fmla="*/ 168 w 177"/>
              <a:gd name="T5" fmla="*/ 42 h 176"/>
              <a:gd name="T6" fmla="*/ 139 w 177"/>
              <a:gd name="T7" fmla="*/ 37 h 176"/>
              <a:gd name="T8" fmla="*/ 134 w 177"/>
              <a:gd name="T9" fmla="*/ 9 h 176"/>
              <a:gd name="T10" fmla="*/ 112 w 177"/>
              <a:gd name="T11" fmla="*/ 0 h 176"/>
              <a:gd name="T12" fmla="*/ 89 w 177"/>
              <a:gd name="T13" fmla="*/ 16 h 176"/>
              <a:gd name="T14" fmla="*/ 65 w 177"/>
              <a:gd name="T15" fmla="*/ 0 h 176"/>
              <a:gd name="T16" fmla="*/ 43 w 177"/>
              <a:gd name="T17" fmla="*/ 9 h 176"/>
              <a:gd name="T18" fmla="*/ 38 w 177"/>
              <a:gd name="T19" fmla="*/ 37 h 176"/>
              <a:gd name="T20" fmla="*/ 10 w 177"/>
              <a:gd name="T21" fmla="*/ 42 h 176"/>
              <a:gd name="T22" fmla="*/ 0 w 177"/>
              <a:gd name="T23" fmla="*/ 64 h 176"/>
              <a:gd name="T24" fmla="*/ 17 w 177"/>
              <a:gd name="T25" fmla="*/ 88 h 176"/>
              <a:gd name="T26" fmla="*/ 0 w 177"/>
              <a:gd name="T27" fmla="*/ 111 h 176"/>
              <a:gd name="T28" fmla="*/ 10 w 177"/>
              <a:gd name="T29" fmla="*/ 134 h 176"/>
              <a:gd name="T30" fmla="*/ 38 w 177"/>
              <a:gd name="T31" fmla="*/ 139 h 176"/>
              <a:gd name="T32" fmla="*/ 43 w 177"/>
              <a:gd name="T33" fmla="*/ 167 h 176"/>
              <a:gd name="T34" fmla="*/ 65 w 177"/>
              <a:gd name="T35" fmla="*/ 176 h 176"/>
              <a:gd name="T36" fmla="*/ 89 w 177"/>
              <a:gd name="T37" fmla="*/ 160 h 176"/>
              <a:gd name="T38" fmla="*/ 112 w 177"/>
              <a:gd name="T39" fmla="*/ 176 h 176"/>
              <a:gd name="T40" fmla="*/ 134 w 177"/>
              <a:gd name="T41" fmla="*/ 167 h 176"/>
              <a:gd name="T42" fmla="*/ 139 w 177"/>
              <a:gd name="T43" fmla="*/ 139 h 176"/>
              <a:gd name="T44" fmla="*/ 168 w 177"/>
              <a:gd name="T45" fmla="*/ 134 h 176"/>
              <a:gd name="T46" fmla="*/ 177 w 177"/>
              <a:gd name="T47" fmla="*/ 111 h 176"/>
              <a:gd name="T48" fmla="*/ 161 w 177"/>
              <a:gd name="T49" fmla="*/ 88 h 176"/>
              <a:gd name="T50" fmla="*/ 89 w 177"/>
              <a:gd name="T51" fmla="*/ 132 h 176"/>
              <a:gd name="T52" fmla="*/ 45 w 177"/>
              <a:gd name="T53" fmla="*/ 88 h 176"/>
              <a:gd name="T54" fmla="*/ 89 w 177"/>
              <a:gd name="T55" fmla="*/ 44 h 176"/>
              <a:gd name="T56" fmla="*/ 133 w 177"/>
              <a:gd name="T57" fmla="*/ 88 h 176"/>
              <a:gd name="T58" fmla="*/ 89 w 177"/>
              <a:gd name="T59" fmla="*/ 132 h 176"/>
              <a:gd name="T60" fmla="*/ 89 w 177"/>
              <a:gd name="T61" fmla="*/ 48 h 176"/>
              <a:gd name="T62" fmla="*/ 49 w 177"/>
              <a:gd name="T63" fmla="*/ 88 h 176"/>
              <a:gd name="T64" fmla="*/ 89 w 177"/>
              <a:gd name="T65" fmla="*/ 128 h 176"/>
              <a:gd name="T66" fmla="*/ 128 w 177"/>
              <a:gd name="T67" fmla="*/ 88 h 176"/>
              <a:gd name="T68" fmla="*/ 89 w 177"/>
              <a:gd name="T69" fmla="*/ 48 h 176"/>
              <a:gd name="T70" fmla="*/ 89 w 177"/>
              <a:gd name="T71" fmla="*/ 115 h 176"/>
              <a:gd name="T72" fmla="*/ 62 w 177"/>
              <a:gd name="T73" fmla="*/ 88 h 176"/>
              <a:gd name="T74" fmla="*/ 89 w 177"/>
              <a:gd name="T75" fmla="*/ 61 h 176"/>
              <a:gd name="T76" fmla="*/ 115 w 177"/>
              <a:gd name="T77" fmla="*/ 88 h 176"/>
              <a:gd name="T78" fmla="*/ 89 w 177"/>
              <a:gd name="T79" fmla="*/ 11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7" h="176">
                <a:moveTo>
                  <a:pt x="161" y="88"/>
                </a:moveTo>
                <a:cubicBezTo>
                  <a:pt x="161" y="77"/>
                  <a:pt x="167" y="68"/>
                  <a:pt x="177" y="64"/>
                </a:cubicBezTo>
                <a:cubicBezTo>
                  <a:pt x="175" y="56"/>
                  <a:pt x="172" y="49"/>
                  <a:pt x="168" y="42"/>
                </a:cubicBezTo>
                <a:cubicBezTo>
                  <a:pt x="158" y="46"/>
                  <a:pt x="147" y="45"/>
                  <a:pt x="139" y="37"/>
                </a:cubicBezTo>
                <a:cubicBezTo>
                  <a:pt x="132" y="29"/>
                  <a:pt x="130" y="18"/>
                  <a:pt x="134" y="9"/>
                </a:cubicBezTo>
                <a:cubicBezTo>
                  <a:pt x="128" y="5"/>
                  <a:pt x="120" y="2"/>
                  <a:pt x="112" y="0"/>
                </a:cubicBezTo>
                <a:cubicBezTo>
                  <a:pt x="109" y="9"/>
                  <a:pt x="100" y="16"/>
                  <a:pt x="89" y="16"/>
                </a:cubicBezTo>
                <a:cubicBezTo>
                  <a:pt x="78" y="16"/>
                  <a:pt x="69" y="9"/>
                  <a:pt x="65" y="0"/>
                </a:cubicBezTo>
                <a:cubicBezTo>
                  <a:pt x="57" y="2"/>
                  <a:pt x="50" y="5"/>
                  <a:pt x="43" y="9"/>
                </a:cubicBezTo>
                <a:cubicBezTo>
                  <a:pt x="47" y="18"/>
                  <a:pt x="46" y="29"/>
                  <a:pt x="38" y="37"/>
                </a:cubicBezTo>
                <a:cubicBezTo>
                  <a:pt x="30" y="45"/>
                  <a:pt x="19" y="46"/>
                  <a:pt x="10" y="42"/>
                </a:cubicBezTo>
                <a:cubicBezTo>
                  <a:pt x="6" y="49"/>
                  <a:pt x="3" y="56"/>
                  <a:pt x="0" y="64"/>
                </a:cubicBezTo>
                <a:cubicBezTo>
                  <a:pt x="10" y="68"/>
                  <a:pt x="17" y="77"/>
                  <a:pt x="17" y="88"/>
                </a:cubicBezTo>
                <a:cubicBezTo>
                  <a:pt x="17" y="99"/>
                  <a:pt x="10" y="108"/>
                  <a:pt x="0" y="111"/>
                </a:cubicBezTo>
                <a:cubicBezTo>
                  <a:pt x="3" y="119"/>
                  <a:pt x="6" y="127"/>
                  <a:pt x="10" y="134"/>
                </a:cubicBezTo>
                <a:cubicBezTo>
                  <a:pt x="19" y="129"/>
                  <a:pt x="30" y="131"/>
                  <a:pt x="38" y="139"/>
                </a:cubicBezTo>
                <a:cubicBezTo>
                  <a:pt x="46" y="146"/>
                  <a:pt x="47" y="158"/>
                  <a:pt x="43" y="167"/>
                </a:cubicBezTo>
                <a:cubicBezTo>
                  <a:pt x="50" y="171"/>
                  <a:pt x="57" y="174"/>
                  <a:pt x="65" y="176"/>
                </a:cubicBezTo>
                <a:cubicBezTo>
                  <a:pt x="69" y="166"/>
                  <a:pt x="78" y="160"/>
                  <a:pt x="89" y="160"/>
                </a:cubicBezTo>
                <a:cubicBezTo>
                  <a:pt x="100" y="160"/>
                  <a:pt x="109" y="166"/>
                  <a:pt x="112" y="176"/>
                </a:cubicBezTo>
                <a:cubicBezTo>
                  <a:pt x="120" y="174"/>
                  <a:pt x="128" y="171"/>
                  <a:pt x="134" y="167"/>
                </a:cubicBezTo>
                <a:cubicBezTo>
                  <a:pt x="130" y="158"/>
                  <a:pt x="132" y="146"/>
                  <a:pt x="139" y="139"/>
                </a:cubicBezTo>
                <a:cubicBezTo>
                  <a:pt x="147" y="131"/>
                  <a:pt x="158" y="129"/>
                  <a:pt x="168" y="134"/>
                </a:cubicBezTo>
                <a:cubicBezTo>
                  <a:pt x="172" y="127"/>
                  <a:pt x="175" y="119"/>
                  <a:pt x="177" y="111"/>
                </a:cubicBezTo>
                <a:cubicBezTo>
                  <a:pt x="167" y="108"/>
                  <a:pt x="161" y="99"/>
                  <a:pt x="161" y="88"/>
                </a:cubicBezTo>
                <a:moveTo>
                  <a:pt x="89" y="132"/>
                </a:moveTo>
                <a:cubicBezTo>
                  <a:pt x="64" y="132"/>
                  <a:pt x="45" y="112"/>
                  <a:pt x="45" y="88"/>
                </a:cubicBezTo>
                <a:cubicBezTo>
                  <a:pt x="45" y="64"/>
                  <a:pt x="64" y="44"/>
                  <a:pt x="89" y="44"/>
                </a:cubicBezTo>
                <a:cubicBezTo>
                  <a:pt x="113" y="44"/>
                  <a:pt x="133" y="64"/>
                  <a:pt x="133" y="88"/>
                </a:cubicBezTo>
                <a:cubicBezTo>
                  <a:pt x="133" y="112"/>
                  <a:pt x="113" y="132"/>
                  <a:pt x="89" y="132"/>
                </a:cubicBezTo>
                <a:moveTo>
                  <a:pt x="89" y="48"/>
                </a:moveTo>
                <a:cubicBezTo>
                  <a:pt x="67" y="48"/>
                  <a:pt x="49" y="66"/>
                  <a:pt x="49" y="88"/>
                </a:cubicBezTo>
                <a:cubicBezTo>
                  <a:pt x="49" y="110"/>
                  <a:pt x="67" y="128"/>
                  <a:pt x="89" y="128"/>
                </a:cubicBezTo>
                <a:cubicBezTo>
                  <a:pt x="111" y="128"/>
                  <a:pt x="128" y="110"/>
                  <a:pt x="128" y="88"/>
                </a:cubicBezTo>
                <a:cubicBezTo>
                  <a:pt x="128" y="66"/>
                  <a:pt x="111" y="48"/>
                  <a:pt x="89" y="48"/>
                </a:cubicBezTo>
                <a:moveTo>
                  <a:pt x="89" y="115"/>
                </a:moveTo>
                <a:cubicBezTo>
                  <a:pt x="74" y="115"/>
                  <a:pt x="62" y="103"/>
                  <a:pt x="62" y="88"/>
                </a:cubicBezTo>
                <a:cubicBezTo>
                  <a:pt x="62" y="73"/>
                  <a:pt x="74" y="61"/>
                  <a:pt x="89" y="61"/>
                </a:cubicBezTo>
                <a:cubicBezTo>
                  <a:pt x="103" y="61"/>
                  <a:pt x="115" y="73"/>
                  <a:pt x="115" y="88"/>
                </a:cubicBezTo>
                <a:cubicBezTo>
                  <a:pt x="115" y="103"/>
                  <a:pt x="103" y="115"/>
                  <a:pt x="89" y="115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21800410" y="4896458"/>
            <a:ext cx="632319" cy="637470"/>
          </a:xfrm>
          <a:custGeom>
            <a:avLst/>
            <a:gdLst>
              <a:gd name="T0" fmla="*/ 171 w 208"/>
              <a:gd name="T1" fmla="*/ 172 h 209"/>
              <a:gd name="T2" fmla="*/ 36 w 208"/>
              <a:gd name="T3" fmla="*/ 172 h 209"/>
              <a:gd name="T4" fmla="*/ 12 w 208"/>
              <a:gd name="T5" fmla="*/ 133 h 209"/>
              <a:gd name="T6" fmla="*/ 0 w 208"/>
              <a:gd name="T7" fmla="*/ 135 h 209"/>
              <a:gd name="T8" fmla="*/ 14 w 208"/>
              <a:gd name="T9" fmla="*/ 102 h 209"/>
              <a:gd name="T10" fmla="*/ 36 w 208"/>
              <a:gd name="T11" fmla="*/ 130 h 209"/>
              <a:gd name="T12" fmla="*/ 24 w 208"/>
              <a:gd name="T13" fmla="*/ 131 h 209"/>
              <a:gd name="T14" fmla="*/ 44 w 208"/>
              <a:gd name="T15" fmla="*/ 164 h 209"/>
              <a:gd name="T16" fmla="*/ 162 w 208"/>
              <a:gd name="T17" fmla="*/ 164 h 209"/>
              <a:gd name="T18" fmla="*/ 162 w 208"/>
              <a:gd name="T19" fmla="*/ 46 h 209"/>
              <a:gd name="T20" fmla="*/ 44 w 208"/>
              <a:gd name="T21" fmla="*/ 46 h 209"/>
              <a:gd name="T22" fmla="*/ 36 w 208"/>
              <a:gd name="T23" fmla="*/ 37 h 209"/>
              <a:gd name="T24" fmla="*/ 171 w 208"/>
              <a:gd name="T25" fmla="*/ 37 h 209"/>
              <a:gd name="T26" fmla="*/ 171 w 208"/>
              <a:gd name="T27" fmla="*/ 172 h 209"/>
              <a:gd name="T28" fmla="*/ 79 w 208"/>
              <a:gd name="T29" fmla="*/ 105 h 209"/>
              <a:gd name="T30" fmla="*/ 103 w 208"/>
              <a:gd name="T31" fmla="*/ 80 h 209"/>
              <a:gd name="T32" fmla="*/ 128 w 208"/>
              <a:gd name="T33" fmla="*/ 105 h 209"/>
              <a:gd name="T34" fmla="*/ 103 w 208"/>
              <a:gd name="T35" fmla="*/ 129 h 209"/>
              <a:gd name="T36" fmla="*/ 79 w 208"/>
              <a:gd name="T37" fmla="*/ 105 h 209"/>
              <a:gd name="T38" fmla="*/ 87 w 208"/>
              <a:gd name="T39" fmla="*/ 105 h 209"/>
              <a:gd name="T40" fmla="*/ 103 w 208"/>
              <a:gd name="T41" fmla="*/ 121 h 209"/>
              <a:gd name="T42" fmla="*/ 120 w 208"/>
              <a:gd name="T43" fmla="*/ 105 h 209"/>
              <a:gd name="T44" fmla="*/ 103 w 208"/>
              <a:gd name="T45" fmla="*/ 88 h 209"/>
              <a:gd name="T46" fmla="*/ 87 w 208"/>
              <a:gd name="T47" fmla="*/ 105 h 209"/>
              <a:gd name="T48" fmla="*/ 59 w 208"/>
              <a:gd name="T49" fmla="*/ 105 h 209"/>
              <a:gd name="T50" fmla="*/ 49 w 208"/>
              <a:gd name="T51" fmla="*/ 90 h 209"/>
              <a:gd name="T52" fmla="*/ 55 w 208"/>
              <a:gd name="T53" fmla="*/ 77 h 209"/>
              <a:gd name="T54" fmla="*/ 72 w 208"/>
              <a:gd name="T55" fmla="*/ 74 h 209"/>
              <a:gd name="T56" fmla="*/ 75 w 208"/>
              <a:gd name="T57" fmla="*/ 56 h 209"/>
              <a:gd name="T58" fmla="*/ 89 w 208"/>
              <a:gd name="T59" fmla="*/ 51 h 209"/>
              <a:gd name="T60" fmla="*/ 103 w 208"/>
              <a:gd name="T61" fmla="*/ 61 h 209"/>
              <a:gd name="T62" fmla="*/ 118 w 208"/>
              <a:gd name="T63" fmla="*/ 51 h 209"/>
              <a:gd name="T64" fmla="*/ 131 w 208"/>
              <a:gd name="T65" fmla="*/ 56 h 209"/>
              <a:gd name="T66" fmla="*/ 134 w 208"/>
              <a:gd name="T67" fmla="*/ 74 h 209"/>
              <a:gd name="T68" fmla="*/ 152 w 208"/>
              <a:gd name="T69" fmla="*/ 77 h 209"/>
              <a:gd name="T70" fmla="*/ 158 w 208"/>
              <a:gd name="T71" fmla="*/ 90 h 209"/>
              <a:gd name="T72" fmla="*/ 147 w 208"/>
              <a:gd name="T73" fmla="*/ 105 h 209"/>
              <a:gd name="T74" fmla="*/ 158 w 208"/>
              <a:gd name="T75" fmla="*/ 119 h 209"/>
              <a:gd name="T76" fmla="*/ 152 w 208"/>
              <a:gd name="T77" fmla="*/ 133 h 209"/>
              <a:gd name="T78" fmla="*/ 134 w 208"/>
              <a:gd name="T79" fmla="*/ 136 h 209"/>
              <a:gd name="T80" fmla="*/ 131 w 208"/>
              <a:gd name="T81" fmla="*/ 153 h 209"/>
              <a:gd name="T82" fmla="*/ 118 w 208"/>
              <a:gd name="T83" fmla="*/ 159 h 209"/>
              <a:gd name="T84" fmla="*/ 103 w 208"/>
              <a:gd name="T85" fmla="*/ 149 h 209"/>
              <a:gd name="T86" fmla="*/ 89 w 208"/>
              <a:gd name="T87" fmla="*/ 159 h 209"/>
              <a:gd name="T88" fmla="*/ 75 w 208"/>
              <a:gd name="T89" fmla="*/ 153 h 209"/>
              <a:gd name="T90" fmla="*/ 72 w 208"/>
              <a:gd name="T91" fmla="*/ 136 h 209"/>
              <a:gd name="T92" fmla="*/ 55 w 208"/>
              <a:gd name="T93" fmla="*/ 133 h 209"/>
              <a:gd name="T94" fmla="*/ 49 w 208"/>
              <a:gd name="T95" fmla="*/ 119 h 209"/>
              <a:gd name="T96" fmla="*/ 59 w 208"/>
              <a:gd name="T97" fmla="*/ 105 h 209"/>
              <a:gd name="T98" fmla="*/ 76 w 208"/>
              <a:gd name="T99" fmla="*/ 105 h 209"/>
              <a:gd name="T100" fmla="*/ 103 w 208"/>
              <a:gd name="T101" fmla="*/ 132 h 209"/>
              <a:gd name="T102" fmla="*/ 130 w 208"/>
              <a:gd name="T103" fmla="*/ 105 h 209"/>
              <a:gd name="T104" fmla="*/ 103 w 208"/>
              <a:gd name="T105" fmla="*/ 78 h 209"/>
              <a:gd name="T106" fmla="*/ 76 w 208"/>
              <a:gd name="T107" fmla="*/ 105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8" h="209">
                <a:moveTo>
                  <a:pt x="171" y="172"/>
                </a:moveTo>
                <a:cubicBezTo>
                  <a:pt x="133" y="209"/>
                  <a:pt x="73" y="209"/>
                  <a:pt x="36" y="172"/>
                </a:cubicBezTo>
                <a:cubicBezTo>
                  <a:pt x="25" y="161"/>
                  <a:pt x="17" y="148"/>
                  <a:pt x="12" y="133"/>
                </a:cubicBezTo>
                <a:cubicBezTo>
                  <a:pt x="0" y="135"/>
                  <a:pt x="0" y="135"/>
                  <a:pt x="0" y="135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36" y="130"/>
                  <a:pt x="36" y="130"/>
                  <a:pt x="36" y="130"/>
                </a:cubicBezTo>
                <a:cubicBezTo>
                  <a:pt x="24" y="131"/>
                  <a:pt x="24" y="131"/>
                  <a:pt x="24" y="131"/>
                </a:cubicBezTo>
                <a:cubicBezTo>
                  <a:pt x="28" y="144"/>
                  <a:pt x="35" y="155"/>
                  <a:pt x="44" y="164"/>
                </a:cubicBezTo>
                <a:cubicBezTo>
                  <a:pt x="77" y="196"/>
                  <a:pt x="130" y="196"/>
                  <a:pt x="162" y="164"/>
                </a:cubicBezTo>
                <a:cubicBezTo>
                  <a:pt x="195" y="131"/>
                  <a:pt x="195" y="78"/>
                  <a:pt x="162" y="46"/>
                </a:cubicBezTo>
                <a:cubicBezTo>
                  <a:pt x="130" y="13"/>
                  <a:pt x="77" y="13"/>
                  <a:pt x="44" y="46"/>
                </a:cubicBezTo>
                <a:cubicBezTo>
                  <a:pt x="36" y="37"/>
                  <a:pt x="36" y="37"/>
                  <a:pt x="36" y="37"/>
                </a:cubicBezTo>
                <a:cubicBezTo>
                  <a:pt x="73" y="0"/>
                  <a:pt x="133" y="0"/>
                  <a:pt x="171" y="37"/>
                </a:cubicBezTo>
                <a:cubicBezTo>
                  <a:pt x="208" y="75"/>
                  <a:pt x="208" y="135"/>
                  <a:pt x="171" y="172"/>
                </a:cubicBezTo>
                <a:moveTo>
                  <a:pt x="79" y="105"/>
                </a:moveTo>
                <a:cubicBezTo>
                  <a:pt x="79" y="91"/>
                  <a:pt x="90" y="80"/>
                  <a:pt x="103" y="80"/>
                </a:cubicBezTo>
                <a:cubicBezTo>
                  <a:pt x="117" y="80"/>
                  <a:pt x="128" y="91"/>
                  <a:pt x="128" y="105"/>
                </a:cubicBezTo>
                <a:cubicBezTo>
                  <a:pt x="128" y="118"/>
                  <a:pt x="117" y="129"/>
                  <a:pt x="103" y="129"/>
                </a:cubicBezTo>
                <a:cubicBezTo>
                  <a:pt x="90" y="129"/>
                  <a:pt x="79" y="118"/>
                  <a:pt x="79" y="105"/>
                </a:cubicBezTo>
                <a:moveTo>
                  <a:pt x="87" y="105"/>
                </a:moveTo>
                <a:cubicBezTo>
                  <a:pt x="87" y="114"/>
                  <a:pt x="94" y="121"/>
                  <a:pt x="103" y="121"/>
                </a:cubicBezTo>
                <a:cubicBezTo>
                  <a:pt x="112" y="121"/>
                  <a:pt x="120" y="114"/>
                  <a:pt x="120" y="105"/>
                </a:cubicBezTo>
                <a:cubicBezTo>
                  <a:pt x="120" y="96"/>
                  <a:pt x="112" y="88"/>
                  <a:pt x="103" y="88"/>
                </a:cubicBezTo>
                <a:cubicBezTo>
                  <a:pt x="94" y="88"/>
                  <a:pt x="87" y="96"/>
                  <a:pt x="87" y="105"/>
                </a:cubicBezTo>
                <a:moveTo>
                  <a:pt x="59" y="105"/>
                </a:moveTo>
                <a:cubicBezTo>
                  <a:pt x="59" y="98"/>
                  <a:pt x="55" y="93"/>
                  <a:pt x="49" y="90"/>
                </a:cubicBezTo>
                <a:cubicBezTo>
                  <a:pt x="50" y="86"/>
                  <a:pt x="52" y="81"/>
                  <a:pt x="55" y="77"/>
                </a:cubicBezTo>
                <a:cubicBezTo>
                  <a:pt x="60" y="79"/>
                  <a:pt x="67" y="78"/>
                  <a:pt x="72" y="74"/>
                </a:cubicBezTo>
                <a:cubicBezTo>
                  <a:pt x="77" y="69"/>
                  <a:pt x="78" y="62"/>
                  <a:pt x="75" y="56"/>
                </a:cubicBezTo>
                <a:cubicBezTo>
                  <a:pt x="79" y="54"/>
                  <a:pt x="84" y="52"/>
                  <a:pt x="89" y="51"/>
                </a:cubicBezTo>
                <a:cubicBezTo>
                  <a:pt x="91" y="56"/>
                  <a:pt x="97" y="61"/>
                  <a:pt x="103" y="61"/>
                </a:cubicBezTo>
                <a:cubicBezTo>
                  <a:pt x="110" y="61"/>
                  <a:pt x="116" y="56"/>
                  <a:pt x="118" y="51"/>
                </a:cubicBezTo>
                <a:cubicBezTo>
                  <a:pt x="123" y="52"/>
                  <a:pt x="127" y="54"/>
                  <a:pt x="131" y="56"/>
                </a:cubicBezTo>
                <a:cubicBezTo>
                  <a:pt x="129" y="62"/>
                  <a:pt x="130" y="69"/>
                  <a:pt x="134" y="74"/>
                </a:cubicBezTo>
                <a:cubicBezTo>
                  <a:pt x="139" y="78"/>
                  <a:pt x="146" y="79"/>
                  <a:pt x="152" y="77"/>
                </a:cubicBezTo>
                <a:cubicBezTo>
                  <a:pt x="154" y="81"/>
                  <a:pt x="156" y="86"/>
                  <a:pt x="158" y="90"/>
                </a:cubicBezTo>
                <a:cubicBezTo>
                  <a:pt x="152" y="93"/>
                  <a:pt x="147" y="98"/>
                  <a:pt x="147" y="105"/>
                </a:cubicBezTo>
                <a:cubicBezTo>
                  <a:pt x="147" y="112"/>
                  <a:pt x="152" y="117"/>
                  <a:pt x="158" y="119"/>
                </a:cubicBezTo>
                <a:cubicBezTo>
                  <a:pt x="156" y="124"/>
                  <a:pt x="154" y="129"/>
                  <a:pt x="152" y="133"/>
                </a:cubicBezTo>
                <a:cubicBezTo>
                  <a:pt x="146" y="130"/>
                  <a:pt x="139" y="131"/>
                  <a:pt x="134" y="136"/>
                </a:cubicBezTo>
                <a:cubicBezTo>
                  <a:pt x="130" y="141"/>
                  <a:pt x="129" y="148"/>
                  <a:pt x="131" y="153"/>
                </a:cubicBezTo>
                <a:cubicBezTo>
                  <a:pt x="127" y="156"/>
                  <a:pt x="123" y="158"/>
                  <a:pt x="118" y="159"/>
                </a:cubicBezTo>
                <a:cubicBezTo>
                  <a:pt x="116" y="153"/>
                  <a:pt x="110" y="149"/>
                  <a:pt x="103" y="149"/>
                </a:cubicBezTo>
                <a:cubicBezTo>
                  <a:pt x="97" y="149"/>
                  <a:pt x="91" y="153"/>
                  <a:pt x="89" y="159"/>
                </a:cubicBezTo>
                <a:cubicBezTo>
                  <a:pt x="84" y="158"/>
                  <a:pt x="79" y="156"/>
                  <a:pt x="75" y="153"/>
                </a:cubicBezTo>
                <a:cubicBezTo>
                  <a:pt x="78" y="148"/>
                  <a:pt x="77" y="141"/>
                  <a:pt x="72" y="136"/>
                </a:cubicBezTo>
                <a:cubicBezTo>
                  <a:pt x="67" y="131"/>
                  <a:pt x="60" y="130"/>
                  <a:pt x="55" y="133"/>
                </a:cubicBezTo>
                <a:cubicBezTo>
                  <a:pt x="52" y="129"/>
                  <a:pt x="50" y="124"/>
                  <a:pt x="49" y="119"/>
                </a:cubicBezTo>
                <a:cubicBezTo>
                  <a:pt x="55" y="117"/>
                  <a:pt x="59" y="112"/>
                  <a:pt x="59" y="105"/>
                </a:cubicBezTo>
                <a:moveTo>
                  <a:pt x="76" y="105"/>
                </a:moveTo>
                <a:cubicBezTo>
                  <a:pt x="76" y="120"/>
                  <a:pt x="88" y="132"/>
                  <a:pt x="103" y="132"/>
                </a:cubicBezTo>
                <a:cubicBezTo>
                  <a:pt x="118" y="132"/>
                  <a:pt x="130" y="120"/>
                  <a:pt x="130" y="105"/>
                </a:cubicBezTo>
                <a:cubicBezTo>
                  <a:pt x="130" y="90"/>
                  <a:pt x="118" y="78"/>
                  <a:pt x="103" y="78"/>
                </a:cubicBezTo>
                <a:cubicBezTo>
                  <a:pt x="88" y="78"/>
                  <a:pt x="76" y="90"/>
                  <a:pt x="76" y="105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9099856" y="4909336"/>
            <a:ext cx="591108" cy="615577"/>
          </a:xfrm>
          <a:custGeom>
            <a:avLst/>
            <a:gdLst>
              <a:gd name="T0" fmla="*/ 38 w 194"/>
              <a:gd name="T1" fmla="*/ 133 h 202"/>
              <a:gd name="T2" fmla="*/ 100 w 194"/>
              <a:gd name="T3" fmla="*/ 133 h 202"/>
              <a:gd name="T4" fmla="*/ 69 w 194"/>
              <a:gd name="T5" fmla="*/ 154 h 202"/>
              <a:gd name="T6" fmla="*/ 69 w 194"/>
              <a:gd name="T7" fmla="*/ 112 h 202"/>
              <a:gd name="T8" fmla="*/ 69 w 194"/>
              <a:gd name="T9" fmla="*/ 154 h 202"/>
              <a:gd name="T10" fmla="*/ 131 w 194"/>
              <a:gd name="T11" fmla="*/ 97 h 202"/>
              <a:gd name="T12" fmla="*/ 105 w 194"/>
              <a:gd name="T13" fmla="*/ 71 h 202"/>
              <a:gd name="T14" fmla="*/ 69 w 194"/>
              <a:gd name="T15" fmla="*/ 76 h 202"/>
              <a:gd name="T16" fmla="*/ 33 w 194"/>
              <a:gd name="T17" fmla="*/ 71 h 202"/>
              <a:gd name="T18" fmla="*/ 7 w 194"/>
              <a:gd name="T19" fmla="*/ 97 h 202"/>
              <a:gd name="T20" fmla="*/ 13 w 194"/>
              <a:gd name="T21" fmla="*/ 133 h 202"/>
              <a:gd name="T22" fmla="*/ 7 w 194"/>
              <a:gd name="T23" fmla="*/ 168 h 202"/>
              <a:gd name="T24" fmla="*/ 33 w 194"/>
              <a:gd name="T25" fmla="*/ 194 h 202"/>
              <a:gd name="T26" fmla="*/ 69 w 194"/>
              <a:gd name="T27" fmla="*/ 189 h 202"/>
              <a:gd name="T28" fmla="*/ 105 w 194"/>
              <a:gd name="T29" fmla="*/ 194 h 202"/>
              <a:gd name="T30" fmla="*/ 131 w 194"/>
              <a:gd name="T31" fmla="*/ 168 h 202"/>
              <a:gd name="T32" fmla="*/ 125 w 194"/>
              <a:gd name="T33" fmla="*/ 133 h 202"/>
              <a:gd name="T34" fmla="*/ 69 w 194"/>
              <a:gd name="T35" fmla="*/ 167 h 202"/>
              <a:gd name="T36" fmla="*/ 69 w 194"/>
              <a:gd name="T37" fmla="*/ 98 h 202"/>
              <a:gd name="T38" fmla="*/ 69 w 194"/>
              <a:gd name="T39" fmla="*/ 167 h 202"/>
              <a:gd name="T40" fmla="*/ 194 w 194"/>
              <a:gd name="T41" fmla="*/ 29 h 202"/>
              <a:gd name="T42" fmla="*/ 177 w 194"/>
              <a:gd name="T43" fmla="*/ 17 h 202"/>
              <a:gd name="T44" fmla="*/ 165 w 194"/>
              <a:gd name="T45" fmla="*/ 0 h 202"/>
              <a:gd name="T46" fmla="*/ 144 w 194"/>
              <a:gd name="T47" fmla="*/ 0 h 202"/>
              <a:gd name="T48" fmla="*/ 132 w 194"/>
              <a:gd name="T49" fmla="*/ 17 h 202"/>
              <a:gd name="T50" fmla="*/ 115 w 194"/>
              <a:gd name="T51" fmla="*/ 29 h 202"/>
              <a:gd name="T52" fmla="*/ 115 w 194"/>
              <a:gd name="T53" fmla="*/ 51 h 202"/>
              <a:gd name="T54" fmla="*/ 132 w 194"/>
              <a:gd name="T55" fmla="*/ 63 h 202"/>
              <a:gd name="T56" fmla="*/ 144 w 194"/>
              <a:gd name="T57" fmla="*/ 80 h 202"/>
              <a:gd name="T58" fmla="*/ 165 w 194"/>
              <a:gd name="T59" fmla="*/ 80 h 202"/>
              <a:gd name="T60" fmla="*/ 177 w 194"/>
              <a:gd name="T61" fmla="*/ 63 h 202"/>
              <a:gd name="T62" fmla="*/ 194 w 194"/>
              <a:gd name="T63" fmla="*/ 51 h 202"/>
              <a:gd name="T64" fmla="*/ 155 w 194"/>
              <a:gd name="T65" fmla="*/ 57 h 202"/>
              <a:gd name="T66" fmla="*/ 155 w 194"/>
              <a:gd name="T67" fmla="*/ 23 h 202"/>
              <a:gd name="T68" fmla="*/ 155 w 194"/>
              <a:gd name="T69" fmla="*/ 5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" h="202">
                <a:moveTo>
                  <a:pt x="69" y="102"/>
                </a:moveTo>
                <a:cubicBezTo>
                  <a:pt x="52" y="102"/>
                  <a:pt x="38" y="115"/>
                  <a:pt x="38" y="133"/>
                </a:cubicBezTo>
                <a:cubicBezTo>
                  <a:pt x="38" y="150"/>
                  <a:pt x="52" y="164"/>
                  <a:pt x="69" y="164"/>
                </a:cubicBezTo>
                <a:cubicBezTo>
                  <a:pt x="86" y="164"/>
                  <a:pt x="100" y="150"/>
                  <a:pt x="100" y="133"/>
                </a:cubicBezTo>
                <a:cubicBezTo>
                  <a:pt x="100" y="115"/>
                  <a:pt x="86" y="102"/>
                  <a:pt x="69" y="102"/>
                </a:cubicBezTo>
                <a:moveTo>
                  <a:pt x="69" y="154"/>
                </a:moveTo>
                <a:cubicBezTo>
                  <a:pt x="57" y="154"/>
                  <a:pt x="48" y="144"/>
                  <a:pt x="48" y="133"/>
                </a:cubicBezTo>
                <a:cubicBezTo>
                  <a:pt x="48" y="121"/>
                  <a:pt x="57" y="112"/>
                  <a:pt x="69" y="112"/>
                </a:cubicBezTo>
                <a:cubicBezTo>
                  <a:pt x="80" y="112"/>
                  <a:pt x="90" y="121"/>
                  <a:pt x="90" y="133"/>
                </a:cubicBezTo>
                <a:cubicBezTo>
                  <a:pt x="90" y="144"/>
                  <a:pt x="80" y="154"/>
                  <a:pt x="69" y="154"/>
                </a:cubicBezTo>
                <a:moveTo>
                  <a:pt x="138" y="114"/>
                </a:moveTo>
                <a:cubicBezTo>
                  <a:pt x="136" y="108"/>
                  <a:pt x="134" y="102"/>
                  <a:pt x="131" y="97"/>
                </a:cubicBezTo>
                <a:cubicBezTo>
                  <a:pt x="124" y="100"/>
                  <a:pt x="115" y="99"/>
                  <a:pt x="109" y="93"/>
                </a:cubicBezTo>
                <a:cubicBezTo>
                  <a:pt x="103" y="87"/>
                  <a:pt x="101" y="78"/>
                  <a:pt x="105" y="71"/>
                </a:cubicBezTo>
                <a:cubicBezTo>
                  <a:pt x="99" y="68"/>
                  <a:pt x="94" y="65"/>
                  <a:pt x="87" y="64"/>
                </a:cubicBezTo>
                <a:cubicBezTo>
                  <a:pt x="85" y="71"/>
                  <a:pt x="77" y="76"/>
                  <a:pt x="69" y="76"/>
                </a:cubicBezTo>
                <a:cubicBezTo>
                  <a:pt x="60" y="76"/>
                  <a:pt x="53" y="71"/>
                  <a:pt x="51" y="64"/>
                </a:cubicBezTo>
                <a:cubicBezTo>
                  <a:pt x="44" y="65"/>
                  <a:pt x="39" y="68"/>
                  <a:pt x="33" y="71"/>
                </a:cubicBezTo>
                <a:cubicBezTo>
                  <a:pt x="36" y="78"/>
                  <a:pt x="35" y="87"/>
                  <a:pt x="29" y="93"/>
                </a:cubicBezTo>
                <a:cubicBezTo>
                  <a:pt x="23" y="99"/>
                  <a:pt x="14" y="100"/>
                  <a:pt x="7" y="97"/>
                </a:cubicBezTo>
                <a:cubicBezTo>
                  <a:pt x="4" y="102"/>
                  <a:pt x="2" y="108"/>
                  <a:pt x="0" y="114"/>
                </a:cubicBezTo>
                <a:cubicBezTo>
                  <a:pt x="7" y="117"/>
                  <a:pt x="13" y="124"/>
                  <a:pt x="13" y="133"/>
                </a:cubicBezTo>
                <a:cubicBezTo>
                  <a:pt x="13" y="141"/>
                  <a:pt x="7" y="148"/>
                  <a:pt x="0" y="151"/>
                </a:cubicBezTo>
                <a:cubicBezTo>
                  <a:pt x="2" y="157"/>
                  <a:pt x="4" y="163"/>
                  <a:pt x="7" y="168"/>
                </a:cubicBezTo>
                <a:cubicBezTo>
                  <a:pt x="14" y="165"/>
                  <a:pt x="23" y="166"/>
                  <a:pt x="29" y="172"/>
                </a:cubicBezTo>
                <a:cubicBezTo>
                  <a:pt x="35" y="178"/>
                  <a:pt x="36" y="187"/>
                  <a:pt x="33" y="194"/>
                </a:cubicBezTo>
                <a:cubicBezTo>
                  <a:pt x="39" y="198"/>
                  <a:pt x="44" y="200"/>
                  <a:pt x="51" y="202"/>
                </a:cubicBezTo>
                <a:cubicBezTo>
                  <a:pt x="53" y="194"/>
                  <a:pt x="60" y="189"/>
                  <a:pt x="69" y="189"/>
                </a:cubicBezTo>
                <a:cubicBezTo>
                  <a:pt x="77" y="189"/>
                  <a:pt x="85" y="194"/>
                  <a:pt x="87" y="202"/>
                </a:cubicBezTo>
                <a:cubicBezTo>
                  <a:pt x="94" y="200"/>
                  <a:pt x="99" y="198"/>
                  <a:pt x="105" y="194"/>
                </a:cubicBezTo>
                <a:cubicBezTo>
                  <a:pt x="101" y="187"/>
                  <a:pt x="103" y="178"/>
                  <a:pt x="109" y="172"/>
                </a:cubicBezTo>
                <a:cubicBezTo>
                  <a:pt x="115" y="166"/>
                  <a:pt x="124" y="165"/>
                  <a:pt x="131" y="168"/>
                </a:cubicBezTo>
                <a:cubicBezTo>
                  <a:pt x="134" y="163"/>
                  <a:pt x="136" y="157"/>
                  <a:pt x="138" y="151"/>
                </a:cubicBezTo>
                <a:cubicBezTo>
                  <a:pt x="130" y="148"/>
                  <a:pt x="125" y="141"/>
                  <a:pt x="125" y="133"/>
                </a:cubicBezTo>
                <a:cubicBezTo>
                  <a:pt x="125" y="124"/>
                  <a:pt x="130" y="117"/>
                  <a:pt x="138" y="114"/>
                </a:cubicBezTo>
                <a:moveTo>
                  <a:pt x="69" y="167"/>
                </a:moveTo>
                <a:cubicBezTo>
                  <a:pt x="50" y="167"/>
                  <a:pt x="35" y="152"/>
                  <a:pt x="35" y="133"/>
                </a:cubicBezTo>
                <a:cubicBezTo>
                  <a:pt x="35" y="114"/>
                  <a:pt x="50" y="98"/>
                  <a:pt x="69" y="98"/>
                </a:cubicBezTo>
                <a:cubicBezTo>
                  <a:pt x="88" y="98"/>
                  <a:pt x="103" y="114"/>
                  <a:pt x="103" y="133"/>
                </a:cubicBezTo>
                <a:cubicBezTo>
                  <a:pt x="103" y="152"/>
                  <a:pt x="88" y="167"/>
                  <a:pt x="69" y="167"/>
                </a:cubicBezTo>
                <a:moveTo>
                  <a:pt x="187" y="40"/>
                </a:moveTo>
                <a:cubicBezTo>
                  <a:pt x="187" y="35"/>
                  <a:pt x="190" y="31"/>
                  <a:pt x="194" y="29"/>
                </a:cubicBezTo>
                <a:cubicBezTo>
                  <a:pt x="193" y="26"/>
                  <a:pt x="192" y="22"/>
                  <a:pt x="190" y="19"/>
                </a:cubicBezTo>
                <a:cubicBezTo>
                  <a:pt x="186" y="21"/>
                  <a:pt x="181" y="21"/>
                  <a:pt x="177" y="17"/>
                </a:cubicBezTo>
                <a:cubicBezTo>
                  <a:pt x="174" y="14"/>
                  <a:pt x="173" y="8"/>
                  <a:pt x="175" y="4"/>
                </a:cubicBezTo>
                <a:cubicBezTo>
                  <a:pt x="172" y="2"/>
                  <a:pt x="169" y="1"/>
                  <a:pt x="165" y="0"/>
                </a:cubicBezTo>
                <a:cubicBezTo>
                  <a:pt x="164" y="4"/>
                  <a:pt x="159" y="8"/>
                  <a:pt x="155" y="8"/>
                </a:cubicBezTo>
                <a:cubicBezTo>
                  <a:pt x="150" y="8"/>
                  <a:pt x="145" y="4"/>
                  <a:pt x="144" y="0"/>
                </a:cubicBezTo>
                <a:cubicBezTo>
                  <a:pt x="140" y="1"/>
                  <a:pt x="137" y="2"/>
                  <a:pt x="134" y="4"/>
                </a:cubicBezTo>
                <a:cubicBezTo>
                  <a:pt x="136" y="8"/>
                  <a:pt x="135" y="14"/>
                  <a:pt x="132" y="17"/>
                </a:cubicBezTo>
                <a:cubicBezTo>
                  <a:pt x="128" y="21"/>
                  <a:pt x="123" y="21"/>
                  <a:pt x="119" y="19"/>
                </a:cubicBezTo>
                <a:cubicBezTo>
                  <a:pt x="117" y="22"/>
                  <a:pt x="116" y="26"/>
                  <a:pt x="115" y="29"/>
                </a:cubicBezTo>
                <a:cubicBezTo>
                  <a:pt x="119" y="31"/>
                  <a:pt x="122" y="35"/>
                  <a:pt x="122" y="40"/>
                </a:cubicBezTo>
                <a:cubicBezTo>
                  <a:pt x="122" y="45"/>
                  <a:pt x="119" y="49"/>
                  <a:pt x="115" y="51"/>
                </a:cubicBezTo>
                <a:cubicBezTo>
                  <a:pt x="116" y="54"/>
                  <a:pt x="117" y="58"/>
                  <a:pt x="119" y="61"/>
                </a:cubicBezTo>
                <a:cubicBezTo>
                  <a:pt x="123" y="59"/>
                  <a:pt x="128" y="59"/>
                  <a:pt x="132" y="63"/>
                </a:cubicBezTo>
                <a:cubicBezTo>
                  <a:pt x="135" y="66"/>
                  <a:pt x="136" y="72"/>
                  <a:pt x="134" y="76"/>
                </a:cubicBezTo>
                <a:cubicBezTo>
                  <a:pt x="137" y="78"/>
                  <a:pt x="140" y="79"/>
                  <a:pt x="144" y="80"/>
                </a:cubicBezTo>
                <a:cubicBezTo>
                  <a:pt x="145" y="76"/>
                  <a:pt x="150" y="72"/>
                  <a:pt x="155" y="72"/>
                </a:cubicBezTo>
                <a:cubicBezTo>
                  <a:pt x="159" y="72"/>
                  <a:pt x="164" y="76"/>
                  <a:pt x="165" y="80"/>
                </a:cubicBezTo>
                <a:cubicBezTo>
                  <a:pt x="169" y="79"/>
                  <a:pt x="172" y="78"/>
                  <a:pt x="175" y="76"/>
                </a:cubicBezTo>
                <a:cubicBezTo>
                  <a:pt x="173" y="72"/>
                  <a:pt x="174" y="66"/>
                  <a:pt x="177" y="63"/>
                </a:cubicBezTo>
                <a:cubicBezTo>
                  <a:pt x="181" y="59"/>
                  <a:pt x="186" y="59"/>
                  <a:pt x="190" y="61"/>
                </a:cubicBezTo>
                <a:cubicBezTo>
                  <a:pt x="192" y="58"/>
                  <a:pt x="193" y="54"/>
                  <a:pt x="194" y="51"/>
                </a:cubicBezTo>
                <a:cubicBezTo>
                  <a:pt x="190" y="49"/>
                  <a:pt x="187" y="45"/>
                  <a:pt x="187" y="40"/>
                </a:cubicBezTo>
                <a:moveTo>
                  <a:pt x="155" y="57"/>
                </a:moveTo>
                <a:cubicBezTo>
                  <a:pt x="145" y="57"/>
                  <a:pt x="137" y="49"/>
                  <a:pt x="137" y="40"/>
                </a:cubicBezTo>
                <a:cubicBezTo>
                  <a:pt x="137" y="31"/>
                  <a:pt x="145" y="23"/>
                  <a:pt x="155" y="23"/>
                </a:cubicBezTo>
                <a:cubicBezTo>
                  <a:pt x="164" y="23"/>
                  <a:pt x="172" y="31"/>
                  <a:pt x="172" y="40"/>
                </a:cubicBezTo>
                <a:cubicBezTo>
                  <a:pt x="172" y="49"/>
                  <a:pt x="164" y="57"/>
                  <a:pt x="155" y="57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9994890" y="4956985"/>
            <a:ext cx="605274" cy="518991"/>
          </a:xfrm>
          <a:custGeom>
            <a:avLst/>
            <a:gdLst>
              <a:gd name="T0" fmla="*/ 156 w 199"/>
              <a:gd name="T1" fmla="*/ 84 h 170"/>
              <a:gd name="T2" fmla="*/ 114 w 199"/>
              <a:gd name="T3" fmla="*/ 127 h 170"/>
              <a:gd name="T4" fmla="*/ 156 w 199"/>
              <a:gd name="T5" fmla="*/ 170 h 170"/>
              <a:gd name="T6" fmla="*/ 199 w 199"/>
              <a:gd name="T7" fmla="*/ 127 h 170"/>
              <a:gd name="T8" fmla="*/ 156 w 199"/>
              <a:gd name="T9" fmla="*/ 84 h 170"/>
              <a:gd name="T10" fmla="*/ 151 w 199"/>
              <a:gd name="T11" fmla="*/ 147 h 170"/>
              <a:gd name="T12" fmla="*/ 131 w 199"/>
              <a:gd name="T13" fmla="*/ 130 h 170"/>
              <a:gd name="T14" fmla="*/ 139 w 199"/>
              <a:gd name="T15" fmla="*/ 120 h 170"/>
              <a:gd name="T16" fmla="*/ 151 w 199"/>
              <a:gd name="T17" fmla="*/ 130 h 170"/>
              <a:gd name="T18" fmla="*/ 175 w 199"/>
              <a:gd name="T19" fmla="*/ 109 h 170"/>
              <a:gd name="T20" fmla="*/ 183 w 199"/>
              <a:gd name="T21" fmla="*/ 119 h 170"/>
              <a:gd name="T22" fmla="*/ 151 w 199"/>
              <a:gd name="T23" fmla="*/ 147 h 170"/>
              <a:gd name="T24" fmla="*/ 106 w 199"/>
              <a:gd name="T25" fmla="*/ 127 h 170"/>
              <a:gd name="T26" fmla="*/ 119 w 199"/>
              <a:gd name="T27" fmla="*/ 161 h 170"/>
              <a:gd name="T28" fmla="*/ 105 w 199"/>
              <a:gd name="T29" fmla="*/ 166 h 170"/>
              <a:gd name="T30" fmla="*/ 83 w 199"/>
              <a:gd name="T31" fmla="*/ 150 h 170"/>
              <a:gd name="T32" fmla="*/ 61 w 199"/>
              <a:gd name="T33" fmla="*/ 166 h 170"/>
              <a:gd name="T34" fmla="*/ 40 w 199"/>
              <a:gd name="T35" fmla="*/ 157 h 170"/>
              <a:gd name="T36" fmla="*/ 35 w 199"/>
              <a:gd name="T37" fmla="*/ 131 h 170"/>
              <a:gd name="T38" fmla="*/ 8 w 199"/>
              <a:gd name="T39" fmla="*/ 126 h 170"/>
              <a:gd name="T40" fmla="*/ 0 w 199"/>
              <a:gd name="T41" fmla="*/ 105 h 170"/>
              <a:gd name="T42" fmla="*/ 15 w 199"/>
              <a:gd name="T43" fmla="*/ 83 h 170"/>
              <a:gd name="T44" fmla="*/ 0 w 199"/>
              <a:gd name="T45" fmla="*/ 61 h 170"/>
              <a:gd name="T46" fmla="*/ 8 w 199"/>
              <a:gd name="T47" fmla="*/ 40 h 170"/>
              <a:gd name="T48" fmla="*/ 35 w 199"/>
              <a:gd name="T49" fmla="*/ 35 h 170"/>
              <a:gd name="T50" fmla="*/ 40 w 199"/>
              <a:gd name="T51" fmla="*/ 9 h 170"/>
              <a:gd name="T52" fmla="*/ 61 w 199"/>
              <a:gd name="T53" fmla="*/ 0 h 170"/>
              <a:gd name="T54" fmla="*/ 83 w 199"/>
              <a:gd name="T55" fmla="*/ 16 h 170"/>
              <a:gd name="T56" fmla="*/ 105 w 199"/>
              <a:gd name="T57" fmla="*/ 0 h 170"/>
              <a:gd name="T58" fmla="*/ 126 w 199"/>
              <a:gd name="T59" fmla="*/ 9 h 170"/>
              <a:gd name="T60" fmla="*/ 131 w 199"/>
              <a:gd name="T61" fmla="*/ 35 h 170"/>
              <a:gd name="T62" fmla="*/ 157 w 199"/>
              <a:gd name="T63" fmla="*/ 40 h 170"/>
              <a:gd name="T64" fmla="*/ 166 w 199"/>
              <a:gd name="T65" fmla="*/ 61 h 170"/>
              <a:gd name="T66" fmla="*/ 151 w 199"/>
              <a:gd name="T67" fmla="*/ 76 h 170"/>
              <a:gd name="T68" fmla="*/ 124 w 199"/>
              <a:gd name="T69" fmla="*/ 88 h 170"/>
              <a:gd name="T70" fmla="*/ 124 w 199"/>
              <a:gd name="T71" fmla="*/ 83 h 170"/>
              <a:gd name="T72" fmla="*/ 83 w 199"/>
              <a:gd name="T73" fmla="*/ 42 h 170"/>
              <a:gd name="T74" fmla="*/ 41 w 199"/>
              <a:gd name="T75" fmla="*/ 83 h 170"/>
              <a:gd name="T76" fmla="*/ 83 w 199"/>
              <a:gd name="T77" fmla="*/ 124 h 170"/>
              <a:gd name="T78" fmla="*/ 107 w 199"/>
              <a:gd name="T79" fmla="*/ 117 h 170"/>
              <a:gd name="T80" fmla="*/ 106 w 199"/>
              <a:gd name="T81" fmla="*/ 127 h 170"/>
              <a:gd name="T82" fmla="*/ 83 w 199"/>
              <a:gd name="T83" fmla="*/ 46 h 170"/>
              <a:gd name="T84" fmla="*/ 45 w 199"/>
              <a:gd name="T85" fmla="*/ 83 h 170"/>
              <a:gd name="T86" fmla="*/ 83 w 199"/>
              <a:gd name="T87" fmla="*/ 120 h 170"/>
              <a:gd name="T88" fmla="*/ 108 w 199"/>
              <a:gd name="T89" fmla="*/ 110 h 170"/>
              <a:gd name="T90" fmla="*/ 119 w 199"/>
              <a:gd name="T91" fmla="*/ 92 h 170"/>
              <a:gd name="T92" fmla="*/ 120 w 199"/>
              <a:gd name="T93" fmla="*/ 83 h 170"/>
              <a:gd name="T94" fmla="*/ 83 w 199"/>
              <a:gd name="T95" fmla="*/ 46 h 170"/>
              <a:gd name="T96" fmla="*/ 83 w 199"/>
              <a:gd name="T97" fmla="*/ 108 h 170"/>
              <a:gd name="T98" fmla="*/ 58 w 199"/>
              <a:gd name="T99" fmla="*/ 83 h 170"/>
              <a:gd name="T100" fmla="*/ 83 w 199"/>
              <a:gd name="T101" fmla="*/ 58 h 170"/>
              <a:gd name="T102" fmla="*/ 108 w 199"/>
              <a:gd name="T103" fmla="*/ 83 h 170"/>
              <a:gd name="T104" fmla="*/ 83 w 199"/>
              <a:gd name="T105" fmla="*/ 10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9" h="170">
                <a:moveTo>
                  <a:pt x="156" y="84"/>
                </a:moveTo>
                <a:cubicBezTo>
                  <a:pt x="133" y="84"/>
                  <a:pt x="114" y="103"/>
                  <a:pt x="114" y="127"/>
                </a:cubicBezTo>
                <a:cubicBezTo>
                  <a:pt x="114" y="150"/>
                  <a:pt x="133" y="170"/>
                  <a:pt x="156" y="170"/>
                </a:cubicBezTo>
                <a:cubicBezTo>
                  <a:pt x="180" y="170"/>
                  <a:pt x="199" y="150"/>
                  <a:pt x="199" y="127"/>
                </a:cubicBezTo>
                <a:cubicBezTo>
                  <a:pt x="199" y="103"/>
                  <a:pt x="180" y="84"/>
                  <a:pt x="156" y="84"/>
                </a:cubicBezTo>
                <a:moveTo>
                  <a:pt x="151" y="147"/>
                </a:moveTo>
                <a:cubicBezTo>
                  <a:pt x="131" y="130"/>
                  <a:pt x="131" y="130"/>
                  <a:pt x="131" y="130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51" y="130"/>
                  <a:pt x="151" y="130"/>
                  <a:pt x="151" y="130"/>
                </a:cubicBezTo>
                <a:cubicBezTo>
                  <a:pt x="175" y="109"/>
                  <a:pt x="175" y="109"/>
                  <a:pt x="175" y="109"/>
                </a:cubicBezTo>
                <a:cubicBezTo>
                  <a:pt x="183" y="119"/>
                  <a:pt x="183" y="119"/>
                  <a:pt x="183" y="119"/>
                </a:cubicBezTo>
                <a:lnTo>
                  <a:pt x="151" y="147"/>
                </a:lnTo>
                <a:close/>
                <a:moveTo>
                  <a:pt x="106" y="127"/>
                </a:moveTo>
                <a:cubicBezTo>
                  <a:pt x="106" y="140"/>
                  <a:pt x="111" y="152"/>
                  <a:pt x="119" y="161"/>
                </a:cubicBezTo>
                <a:cubicBezTo>
                  <a:pt x="114" y="163"/>
                  <a:pt x="110" y="165"/>
                  <a:pt x="105" y="166"/>
                </a:cubicBezTo>
                <a:cubicBezTo>
                  <a:pt x="102" y="157"/>
                  <a:pt x="93" y="150"/>
                  <a:pt x="83" y="150"/>
                </a:cubicBezTo>
                <a:cubicBezTo>
                  <a:pt x="73" y="150"/>
                  <a:pt x="64" y="157"/>
                  <a:pt x="61" y="166"/>
                </a:cubicBezTo>
                <a:cubicBezTo>
                  <a:pt x="53" y="164"/>
                  <a:pt x="46" y="161"/>
                  <a:pt x="40" y="157"/>
                </a:cubicBezTo>
                <a:cubicBezTo>
                  <a:pt x="44" y="149"/>
                  <a:pt x="42" y="138"/>
                  <a:pt x="35" y="131"/>
                </a:cubicBezTo>
                <a:cubicBezTo>
                  <a:pt x="28" y="124"/>
                  <a:pt x="17" y="122"/>
                  <a:pt x="8" y="126"/>
                </a:cubicBezTo>
                <a:cubicBezTo>
                  <a:pt x="5" y="120"/>
                  <a:pt x="2" y="113"/>
                  <a:pt x="0" y="105"/>
                </a:cubicBezTo>
                <a:cubicBezTo>
                  <a:pt x="9" y="102"/>
                  <a:pt x="15" y="93"/>
                  <a:pt x="15" y="83"/>
                </a:cubicBezTo>
                <a:cubicBezTo>
                  <a:pt x="15" y="73"/>
                  <a:pt x="9" y="64"/>
                  <a:pt x="0" y="61"/>
                </a:cubicBezTo>
                <a:cubicBezTo>
                  <a:pt x="2" y="54"/>
                  <a:pt x="5" y="47"/>
                  <a:pt x="8" y="40"/>
                </a:cubicBezTo>
                <a:cubicBezTo>
                  <a:pt x="17" y="44"/>
                  <a:pt x="28" y="43"/>
                  <a:pt x="35" y="35"/>
                </a:cubicBezTo>
                <a:cubicBezTo>
                  <a:pt x="42" y="28"/>
                  <a:pt x="44" y="17"/>
                  <a:pt x="40" y="9"/>
                </a:cubicBezTo>
                <a:cubicBezTo>
                  <a:pt x="46" y="5"/>
                  <a:pt x="53" y="2"/>
                  <a:pt x="61" y="0"/>
                </a:cubicBezTo>
                <a:cubicBezTo>
                  <a:pt x="64" y="9"/>
                  <a:pt x="73" y="16"/>
                  <a:pt x="83" y="16"/>
                </a:cubicBezTo>
                <a:cubicBezTo>
                  <a:pt x="93" y="16"/>
                  <a:pt x="102" y="9"/>
                  <a:pt x="105" y="0"/>
                </a:cubicBezTo>
                <a:cubicBezTo>
                  <a:pt x="112" y="2"/>
                  <a:pt x="119" y="5"/>
                  <a:pt x="126" y="9"/>
                </a:cubicBezTo>
                <a:cubicBezTo>
                  <a:pt x="122" y="17"/>
                  <a:pt x="123" y="28"/>
                  <a:pt x="131" y="35"/>
                </a:cubicBezTo>
                <a:cubicBezTo>
                  <a:pt x="138" y="43"/>
                  <a:pt x="148" y="44"/>
                  <a:pt x="157" y="40"/>
                </a:cubicBezTo>
                <a:cubicBezTo>
                  <a:pt x="161" y="47"/>
                  <a:pt x="164" y="54"/>
                  <a:pt x="166" y="61"/>
                </a:cubicBezTo>
                <a:cubicBezTo>
                  <a:pt x="159" y="63"/>
                  <a:pt x="154" y="69"/>
                  <a:pt x="151" y="76"/>
                </a:cubicBezTo>
                <a:cubicBezTo>
                  <a:pt x="141" y="77"/>
                  <a:pt x="132" y="81"/>
                  <a:pt x="124" y="88"/>
                </a:cubicBezTo>
                <a:cubicBezTo>
                  <a:pt x="124" y="86"/>
                  <a:pt x="124" y="85"/>
                  <a:pt x="124" y="83"/>
                </a:cubicBezTo>
                <a:cubicBezTo>
                  <a:pt x="124" y="60"/>
                  <a:pt x="106" y="42"/>
                  <a:pt x="83" y="42"/>
                </a:cubicBezTo>
                <a:cubicBezTo>
                  <a:pt x="60" y="42"/>
                  <a:pt x="41" y="60"/>
                  <a:pt x="41" y="83"/>
                </a:cubicBezTo>
                <a:cubicBezTo>
                  <a:pt x="41" y="106"/>
                  <a:pt x="60" y="124"/>
                  <a:pt x="83" y="124"/>
                </a:cubicBezTo>
                <a:cubicBezTo>
                  <a:pt x="92" y="124"/>
                  <a:pt x="100" y="122"/>
                  <a:pt x="107" y="117"/>
                </a:cubicBezTo>
                <a:cubicBezTo>
                  <a:pt x="106" y="120"/>
                  <a:pt x="106" y="123"/>
                  <a:pt x="106" y="127"/>
                </a:cubicBezTo>
                <a:moveTo>
                  <a:pt x="83" y="46"/>
                </a:moveTo>
                <a:cubicBezTo>
                  <a:pt x="62" y="46"/>
                  <a:pt x="45" y="62"/>
                  <a:pt x="45" y="83"/>
                </a:cubicBezTo>
                <a:cubicBezTo>
                  <a:pt x="45" y="104"/>
                  <a:pt x="62" y="120"/>
                  <a:pt x="83" y="120"/>
                </a:cubicBezTo>
                <a:cubicBezTo>
                  <a:pt x="93" y="120"/>
                  <a:pt x="102" y="116"/>
                  <a:pt x="108" y="110"/>
                </a:cubicBezTo>
                <a:cubicBezTo>
                  <a:pt x="111" y="104"/>
                  <a:pt x="114" y="98"/>
                  <a:pt x="119" y="92"/>
                </a:cubicBezTo>
                <a:cubicBezTo>
                  <a:pt x="120" y="89"/>
                  <a:pt x="120" y="86"/>
                  <a:pt x="120" y="83"/>
                </a:cubicBezTo>
                <a:cubicBezTo>
                  <a:pt x="120" y="62"/>
                  <a:pt x="104" y="46"/>
                  <a:pt x="83" y="46"/>
                </a:cubicBezTo>
                <a:moveTo>
                  <a:pt x="83" y="108"/>
                </a:moveTo>
                <a:cubicBezTo>
                  <a:pt x="69" y="108"/>
                  <a:pt x="58" y="97"/>
                  <a:pt x="58" y="83"/>
                </a:cubicBezTo>
                <a:cubicBezTo>
                  <a:pt x="58" y="69"/>
                  <a:pt x="69" y="58"/>
                  <a:pt x="83" y="58"/>
                </a:cubicBezTo>
                <a:cubicBezTo>
                  <a:pt x="97" y="58"/>
                  <a:pt x="108" y="69"/>
                  <a:pt x="108" y="83"/>
                </a:cubicBezTo>
                <a:cubicBezTo>
                  <a:pt x="108" y="97"/>
                  <a:pt x="97" y="108"/>
                  <a:pt x="83" y="108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13689734" y="3993698"/>
            <a:ext cx="587245" cy="506112"/>
          </a:xfrm>
          <a:custGeom>
            <a:avLst/>
            <a:gdLst>
              <a:gd name="T0" fmla="*/ 97 w 193"/>
              <a:gd name="T1" fmla="*/ 82 h 166"/>
              <a:gd name="T2" fmla="*/ 113 w 193"/>
              <a:gd name="T3" fmla="*/ 91 h 166"/>
              <a:gd name="T4" fmla="*/ 193 w 193"/>
              <a:gd name="T5" fmla="*/ 61 h 166"/>
              <a:gd name="T6" fmla="*/ 193 w 193"/>
              <a:gd name="T7" fmla="*/ 27 h 166"/>
              <a:gd name="T8" fmla="*/ 179 w 193"/>
              <a:gd name="T9" fmla="*/ 27 h 166"/>
              <a:gd name="T10" fmla="*/ 179 w 193"/>
              <a:gd name="T11" fmla="*/ 25 h 166"/>
              <a:gd name="T12" fmla="*/ 158 w 193"/>
              <a:gd name="T13" fmla="*/ 25 h 166"/>
              <a:gd name="T14" fmla="*/ 158 w 193"/>
              <a:gd name="T15" fmla="*/ 27 h 166"/>
              <a:gd name="T16" fmla="*/ 140 w 193"/>
              <a:gd name="T17" fmla="*/ 27 h 166"/>
              <a:gd name="T18" fmla="*/ 140 w 193"/>
              <a:gd name="T19" fmla="*/ 14 h 166"/>
              <a:gd name="T20" fmla="*/ 128 w 193"/>
              <a:gd name="T21" fmla="*/ 2 h 166"/>
              <a:gd name="T22" fmla="*/ 119 w 193"/>
              <a:gd name="T23" fmla="*/ 2 h 166"/>
              <a:gd name="T24" fmla="*/ 119 w 193"/>
              <a:gd name="T25" fmla="*/ 0 h 166"/>
              <a:gd name="T26" fmla="*/ 74 w 193"/>
              <a:gd name="T27" fmla="*/ 0 h 166"/>
              <a:gd name="T28" fmla="*/ 74 w 193"/>
              <a:gd name="T29" fmla="*/ 2 h 166"/>
              <a:gd name="T30" fmla="*/ 65 w 193"/>
              <a:gd name="T31" fmla="*/ 2 h 166"/>
              <a:gd name="T32" fmla="*/ 53 w 193"/>
              <a:gd name="T33" fmla="*/ 14 h 166"/>
              <a:gd name="T34" fmla="*/ 53 w 193"/>
              <a:gd name="T35" fmla="*/ 27 h 166"/>
              <a:gd name="T36" fmla="*/ 35 w 193"/>
              <a:gd name="T37" fmla="*/ 27 h 166"/>
              <a:gd name="T38" fmla="*/ 35 w 193"/>
              <a:gd name="T39" fmla="*/ 25 h 166"/>
              <a:gd name="T40" fmla="*/ 14 w 193"/>
              <a:gd name="T41" fmla="*/ 25 h 166"/>
              <a:gd name="T42" fmla="*/ 14 w 193"/>
              <a:gd name="T43" fmla="*/ 27 h 166"/>
              <a:gd name="T44" fmla="*/ 0 w 193"/>
              <a:gd name="T45" fmla="*/ 27 h 166"/>
              <a:gd name="T46" fmla="*/ 0 w 193"/>
              <a:gd name="T47" fmla="*/ 61 h 166"/>
              <a:gd name="T48" fmla="*/ 81 w 193"/>
              <a:gd name="T49" fmla="*/ 91 h 166"/>
              <a:gd name="T50" fmla="*/ 97 w 193"/>
              <a:gd name="T51" fmla="*/ 82 h 166"/>
              <a:gd name="T52" fmla="*/ 61 w 193"/>
              <a:gd name="T53" fmla="*/ 14 h 166"/>
              <a:gd name="T54" fmla="*/ 65 w 193"/>
              <a:gd name="T55" fmla="*/ 10 h 166"/>
              <a:gd name="T56" fmla="*/ 74 w 193"/>
              <a:gd name="T57" fmla="*/ 10 h 166"/>
              <a:gd name="T58" fmla="*/ 74 w 193"/>
              <a:gd name="T59" fmla="*/ 12 h 166"/>
              <a:gd name="T60" fmla="*/ 119 w 193"/>
              <a:gd name="T61" fmla="*/ 12 h 166"/>
              <a:gd name="T62" fmla="*/ 119 w 193"/>
              <a:gd name="T63" fmla="*/ 10 h 166"/>
              <a:gd name="T64" fmla="*/ 128 w 193"/>
              <a:gd name="T65" fmla="*/ 10 h 166"/>
              <a:gd name="T66" fmla="*/ 132 w 193"/>
              <a:gd name="T67" fmla="*/ 14 h 166"/>
              <a:gd name="T68" fmla="*/ 132 w 193"/>
              <a:gd name="T69" fmla="*/ 27 h 166"/>
              <a:gd name="T70" fmla="*/ 61 w 193"/>
              <a:gd name="T71" fmla="*/ 27 h 166"/>
              <a:gd name="T72" fmla="*/ 61 w 193"/>
              <a:gd name="T73" fmla="*/ 14 h 166"/>
              <a:gd name="T74" fmla="*/ 193 w 193"/>
              <a:gd name="T75" fmla="*/ 70 h 166"/>
              <a:gd name="T76" fmla="*/ 193 w 193"/>
              <a:gd name="T77" fmla="*/ 166 h 166"/>
              <a:gd name="T78" fmla="*/ 0 w 193"/>
              <a:gd name="T79" fmla="*/ 166 h 166"/>
              <a:gd name="T80" fmla="*/ 0 w 193"/>
              <a:gd name="T81" fmla="*/ 70 h 166"/>
              <a:gd name="T82" fmla="*/ 78 w 193"/>
              <a:gd name="T83" fmla="*/ 101 h 166"/>
              <a:gd name="T84" fmla="*/ 97 w 193"/>
              <a:gd name="T85" fmla="*/ 120 h 166"/>
              <a:gd name="T86" fmla="*/ 116 w 193"/>
              <a:gd name="T87" fmla="*/ 101 h 166"/>
              <a:gd name="T88" fmla="*/ 193 w 193"/>
              <a:gd name="T89" fmla="*/ 70 h 166"/>
              <a:gd name="T90" fmla="*/ 110 w 193"/>
              <a:gd name="T91" fmla="*/ 101 h 166"/>
              <a:gd name="T92" fmla="*/ 97 w 193"/>
              <a:gd name="T93" fmla="*/ 115 h 166"/>
              <a:gd name="T94" fmla="*/ 83 w 193"/>
              <a:gd name="T95" fmla="*/ 101 h 166"/>
              <a:gd name="T96" fmla="*/ 97 w 193"/>
              <a:gd name="T97" fmla="*/ 88 h 166"/>
              <a:gd name="T98" fmla="*/ 110 w 193"/>
              <a:gd name="T99" fmla="*/ 10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3" h="166">
                <a:moveTo>
                  <a:pt x="97" y="82"/>
                </a:moveTo>
                <a:cubicBezTo>
                  <a:pt x="103" y="82"/>
                  <a:pt x="109" y="86"/>
                  <a:pt x="113" y="91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193" y="27"/>
                  <a:pt x="193" y="27"/>
                  <a:pt x="193" y="27"/>
                </a:cubicBezTo>
                <a:cubicBezTo>
                  <a:pt x="179" y="27"/>
                  <a:pt x="179" y="27"/>
                  <a:pt x="179" y="27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58" y="25"/>
                  <a:pt x="158" y="25"/>
                  <a:pt x="158" y="25"/>
                </a:cubicBezTo>
                <a:cubicBezTo>
                  <a:pt x="158" y="27"/>
                  <a:pt x="158" y="27"/>
                  <a:pt x="158" y="27"/>
                </a:cubicBezTo>
                <a:cubicBezTo>
                  <a:pt x="140" y="27"/>
                  <a:pt x="140" y="27"/>
                  <a:pt x="140" y="27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7"/>
                  <a:pt x="135" y="2"/>
                  <a:pt x="128" y="2"/>
                </a:cubicBezTo>
                <a:cubicBezTo>
                  <a:pt x="119" y="2"/>
                  <a:pt x="119" y="2"/>
                  <a:pt x="119" y="2"/>
                </a:cubicBezTo>
                <a:cubicBezTo>
                  <a:pt x="119" y="0"/>
                  <a:pt x="119" y="0"/>
                  <a:pt x="119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2"/>
                  <a:pt x="74" y="2"/>
                  <a:pt x="74" y="2"/>
                </a:cubicBezTo>
                <a:cubicBezTo>
                  <a:pt x="65" y="2"/>
                  <a:pt x="65" y="2"/>
                  <a:pt x="65" y="2"/>
                </a:cubicBezTo>
                <a:cubicBezTo>
                  <a:pt x="58" y="2"/>
                  <a:pt x="53" y="7"/>
                  <a:pt x="53" y="14"/>
                </a:cubicBezTo>
                <a:cubicBezTo>
                  <a:pt x="53" y="27"/>
                  <a:pt x="53" y="27"/>
                  <a:pt x="53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5"/>
                  <a:pt x="35" y="25"/>
                  <a:pt x="35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7"/>
                  <a:pt x="14" y="27"/>
                  <a:pt x="14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61"/>
                  <a:pt x="0" y="61"/>
                  <a:pt x="0" y="61"/>
                </a:cubicBezTo>
                <a:cubicBezTo>
                  <a:pt x="81" y="91"/>
                  <a:pt x="81" y="91"/>
                  <a:pt x="81" y="91"/>
                </a:cubicBezTo>
                <a:cubicBezTo>
                  <a:pt x="84" y="86"/>
                  <a:pt x="90" y="82"/>
                  <a:pt x="97" y="82"/>
                </a:cubicBezTo>
                <a:moveTo>
                  <a:pt x="61" y="14"/>
                </a:moveTo>
                <a:cubicBezTo>
                  <a:pt x="61" y="11"/>
                  <a:pt x="63" y="10"/>
                  <a:pt x="65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12"/>
                  <a:pt x="74" y="12"/>
                  <a:pt x="74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9" y="10"/>
                  <a:pt x="119" y="10"/>
                  <a:pt x="119" y="10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30" y="10"/>
                  <a:pt x="132" y="11"/>
                  <a:pt x="132" y="14"/>
                </a:cubicBezTo>
                <a:cubicBezTo>
                  <a:pt x="132" y="27"/>
                  <a:pt x="132" y="27"/>
                  <a:pt x="132" y="27"/>
                </a:cubicBezTo>
                <a:cubicBezTo>
                  <a:pt x="61" y="27"/>
                  <a:pt x="61" y="27"/>
                  <a:pt x="61" y="27"/>
                </a:cubicBezTo>
                <a:lnTo>
                  <a:pt x="61" y="14"/>
                </a:lnTo>
                <a:close/>
                <a:moveTo>
                  <a:pt x="193" y="70"/>
                </a:moveTo>
                <a:cubicBezTo>
                  <a:pt x="193" y="166"/>
                  <a:pt x="193" y="166"/>
                  <a:pt x="193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70"/>
                  <a:pt x="0" y="70"/>
                  <a:pt x="0" y="70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78" y="112"/>
                  <a:pt x="86" y="120"/>
                  <a:pt x="97" y="120"/>
                </a:cubicBezTo>
                <a:cubicBezTo>
                  <a:pt x="107" y="120"/>
                  <a:pt x="116" y="112"/>
                  <a:pt x="116" y="101"/>
                </a:cubicBezTo>
                <a:lnTo>
                  <a:pt x="193" y="70"/>
                </a:lnTo>
                <a:close/>
                <a:moveTo>
                  <a:pt x="110" y="101"/>
                </a:moveTo>
                <a:cubicBezTo>
                  <a:pt x="110" y="109"/>
                  <a:pt x="104" y="115"/>
                  <a:pt x="97" y="115"/>
                </a:cubicBezTo>
                <a:cubicBezTo>
                  <a:pt x="89" y="115"/>
                  <a:pt x="83" y="109"/>
                  <a:pt x="83" y="101"/>
                </a:cubicBezTo>
                <a:cubicBezTo>
                  <a:pt x="83" y="94"/>
                  <a:pt x="89" y="88"/>
                  <a:pt x="97" y="88"/>
                </a:cubicBezTo>
                <a:cubicBezTo>
                  <a:pt x="104" y="88"/>
                  <a:pt x="110" y="94"/>
                  <a:pt x="110" y="101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2855322" y="4914487"/>
            <a:ext cx="605274" cy="603987"/>
          </a:xfrm>
          <a:custGeom>
            <a:avLst/>
            <a:gdLst>
              <a:gd name="T0" fmla="*/ 0 w 199"/>
              <a:gd name="T1" fmla="*/ 99 h 198"/>
              <a:gd name="T2" fmla="*/ 199 w 199"/>
              <a:gd name="T3" fmla="*/ 99 h 198"/>
              <a:gd name="T4" fmla="*/ 112 w 199"/>
              <a:gd name="T5" fmla="*/ 185 h 198"/>
              <a:gd name="T6" fmla="*/ 104 w 199"/>
              <a:gd name="T7" fmla="*/ 145 h 198"/>
              <a:gd name="T8" fmla="*/ 112 w 199"/>
              <a:gd name="T9" fmla="*/ 185 h 198"/>
              <a:gd name="T10" fmla="*/ 96 w 199"/>
              <a:gd name="T11" fmla="*/ 145 h 198"/>
              <a:gd name="T12" fmla="*/ 87 w 199"/>
              <a:gd name="T13" fmla="*/ 185 h 198"/>
              <a:gd name="T14" fmla="*/ 87 w 199"/>
              <a:gd name="T15" fmla="*/ 13 h 198"/>
              <a:gd name="T16" fmla="*/ 96 w 199"/>
              <a:gd name="T17" fmla="*/ 53 h 198"/>
              <a:gd name="T18" fmla="*/ 87 w 199"/>
              <a:gd name="T19" fmla="*/ 13 h 198"/>
              <a:gd name="T20" fmla="*/ 104 w 199"/>
              <a:gd name="T21" fmla="*/ 53 h 198"/>
              <a:gd name="T22" fmla="*/ 112 w 199"/>
              <a:gd name="T23" fmla="*/ 13 h 198"/>
              <a:gd name="T24" fmla="*/ 104 w 199"/>
              <a:gd name="T25" fmla="*/ 61 h 198"/>
              <a:gd name="T26" fmla="*/ 149 w 199"/>
              <a:gd name="T27" fmla="*/ 95 h 198"/>
              <a:gd name="T28" fmla="*/ 104 w 199"/>
              <a:gd name="T29" fmla="*/ 61 h 198"/>
              <a:gd name="T30" fmla="*/ 96 w 199"/>
              <a:gd name="T31" fmla="*/ 95 h 198"/>
              <a:gd name="T32" fmla="*/ 57 w 199"/>
              <a:gd name="T33" fmla="*/ 55 h 198"/>
              <a:gd name="T34" fmla="*/ 42 w 199"/>
              <a:gd name="T35" fmla="*/ 95 h 198"/>
              <a:gd name="T36" fmla="*/ 31 w 199"/>
              <a:gd name="T37" fmla="*/ 45 h 198"/>
              <a:gd name="T38" fmla="*/ 42 w 199"/>
              <a:gd name="T39" fmla="*/ 95 h 198"/>
              <a:gd name="T40" fmla="*/ 49 w 199"/>
              <a:gd name="T41" fmla="*/ 145 h 198"/>
              <a:gd name="T42" fmla="*/ 13 w 199"/>
              <a:gd name="T43" fmla="*/ 103 h 198"/>
              <a:gd name="T44" fmla="*/ 50 w 199"/>
              <a:gd name="T45" fmla="*/ 103 h 198"/>
              <a:gd name="T46" fmla="*/ 96 w 199"/>
              <a:gd name="T47" fmla="*/ 137 h 198"/>
              <a:gd name="T48" fmla="*/ 50 w 199"/>
              <a:gd name="T49" fmla="*/ 103 h 198"/>
              <a:gd name="T50" fmla="*/ 104 w 199"/>
              <a:gd name="T51" fmla="*/ 103 h 198"/>
              <a:gd name="T52" fmla="*/ 143 w 199"/>
              <a:gd name="T53" fmla="*/ 142 h 198"/>
              <a:gd name="T54" fmla="*/ 157 w 199"/>
              <a:gd name="T55" fmla="*/ 103 h 198"/>
              <a:gd name="T56" fmla="*/ 168 w 199"/>
              <a:gd name="T57" fmla="*/ 153 h 198"/>
              <a:gd name="T58" fmla="*/ 157 w 199"/>
              <a:gd name="T59" fmla="*/ 103 h 198"/>
              <a:gd name="T60" fmla="*/ 150 w 199"/>
              <a:gd name="T61" fmla="*/ 53 h 198"/>
              <a:gd name="T62" fmla="*/ 187 w 199"/>
              <a:gd name="T63" fmla="*/ 95 h 198"/>
              <a:gd name="T64" fmla="*/ 162 w 199"/>
              <a:gd name="T65" fmla="*/ 39 h 198"/>
              <a:gd name="T66" fmla="*/ 131 w 199"/>
              <a:gd name="T67" fmla="*/ 18 h 198"/>
              <a:gd name="T68" fmla="*/ 68 w 199"/>
              <a:gd name="T69" fmla="*/ 18 h 198"/>
              <a:gd name="T70" fmla="*/ 37 w 199"/>
              <a:gd name="T71" fmla="*/ 39 h 198"/>
              <a:gd name="T72" fmla="*/ 37 w 199"/>
              <a:gd name="T73" fmla="*/ 159 h 198"/>
              <a:gd name="T74" fmla="*/ 68 w 199"/>
              <a:gd name="T75" fmla="*/ 180 h 198"/>
              <a:gd name="T76" fmla="*/ 131 w 199"/>
              <a:gd name="T77" fmla="*/ 180 h 198"/>
              <a:gd name="T78" fmla="*/ 162 w 199"/>
              <a:gd name="T79" fmla="*/ 15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9" h="198">
                <a:moveTo>
                  <a:pt x="100" y="0"/>
                </a:moveTo>
                <a:cubicBezTo>
                  <a:pt x="45" y="0"/>
                  <a:pt x="0" y="44"/>
                  <a:pt x="0" y="99"/>
                </a:cubicBezTo>
                <a:cubicBezTo>
                  <a:pt x="0" y="153"/>
                  <a:pt x="45" y="198"/>
                  <a:pt x="100" y="198"/>
                </a:cubicBezTo>
                <a:cubicBezTo>
                  <a:pt x="154" y="198"/>
                  <a:pt x="199" y="153"/>
                  <a:pt x="199" y="99"/>
                </a:cubicBezTo>
                <a:cubicBezTo>
                  <a:pt x="199" y="44"/>
                  <a:pt x="154" y="0"/>
                  <a:pt x="100" y="0"/>
                </a:cubicBezTo>
                <a:moveTo>
                  <a:pt x="112" y="185"/>
                </a:moveTo>
                <a:cubicBezTo>
                  <a:pt x="109" y="185"/>
                  <a:pt x="106" y="186"/>
                  <a:pt x="104" y="186"/>
                </a:cubicBezTo>
                <a:cubicBezTo>
                  <a:pt x="104" y="145"/>
                  <a:pt x="104" y="145"/>
                  <a:pt x="104" y="145"/>
                </a:cubicBezTo>
                <a:cubicBezTo>
                  <a:pt x="116" y="145"/>
                  <a:pt x="129" y="147"/>
                  <a:pt x="140" y="150"/>
                </a:cubicBezTo>
                <a:cubicBezTo>
                  <a:pt x="133" y="167"/>
                  <a:pt x="123" y="180"/>
                  <a:pt x="112" y="185"/>
                </a:cubicBezTo>
                <a:moveTo>
                  <a:pt x="59" y="150"/>
                </a:moveTo>
                <a:cubicBezTo>
                  <a:pt x="71" y="147"/>
                  <a:pt x="83" y="145"/>
                  <a:pt x="96" y="145"/>
                </a:cubicBezTo>
                <a:cubicBezTo>
                  <a:pt x="96" y="186"/>
                  <a:pt x="96" y="186"/>
                  <a:pt x="96" y="186"/>
                </a:cubicBezTo>
                <a:cubicBezTo>
                  <a:pt x="93" y="186"/>
                  <a:pt x="90" y="185"/>
                  <a:pt x="87" y="185"/>
                </a:cubicBezTo>
                <a:cubicBezTo>
                  <a:pt x="76" y="180"/>
                  <a:pt x="66" y="167"/>
                  <a:pt x="59" y="150"/>
                </a:cubicBezTo>
                <a:moveTo>
                  <a:pt x="87" y="13"/>
                </a:moveTo>
                <a:cubicBezTo>
                  <a:pt x="90" y="12"/>
                  <a:pt x="93" y="12"/>
                  <a:pt x="96" y="12"/>
                </a:cubicBezTo>
                <a:cubicBezTo>
                  <a:pt x="96" y="53"/>
                  <a:pt x="96" y="53"/>
                  <a:pt x="96" y="53"/>
                </a:cubicBezTo>
                <a:cubicBezTo>
                  <a:pt x="83" y="53"/>
                  <a:pt x="71" y="51"/>
                  <a:pt x="59" y="48"/>
                </a:cubicBezTo>
                <a:cubicBezTo>
                  <a:pt x="66" y="31"/>
                  <a:pt x="76" y="18"/>
                  <a:pt x="87" y="13"/>
                </a:cubicBezTo>
                <a:moveTo>
                  <a:pt x="140" y="48"/>
                </a:moveTo>
                <a:cubicBezTo>
                  <a:pt x="129" y="51"/>
                  <a:pt x="116" y="53"/>
                  <a:pt x="104" y="53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6" y="12"/>
                  <a:pt x="109" y="12"/>
                  <a:pt x="112" y="13"/>
                </a:cubicBezTo>
                <a:cubicBezTo>
                  <a:pt x="123" y="18"/>
                  <a:pt x="133" y="31"/>
                  <a:pt x="140" y="48"/>
                </a:cubicBezTo>
                <a:moveTo>
                  <a:pt x="104" y="61"/>
                </a:moveTo>
                <a:cubicBezTo>
                  <a:pt x="117" y="61"/>
                  <a:pt x="130" y="59"/>
                  <a:pt x="143" y="55"/>
                </a:cubicBezTo>
                <a:cubicBezTo>
                  <a:pt x="146" y="67"/>
                  <a:pt x="148" y="81"/>
                  <a:pt x="149" y="95"/>
                </a:cubicBezTo>
                <a:cubicBezTo>
                  <a:pt x="104" y="95"/>
                  <a:pt x="104" y="95"/>
                  <a:pt x="104" y="95"/>
                </a:cubicBezTo>
                <a:lnTo>
                  <a:pt x="104" y="61"/>
                </a:lnTo>
                <a:close/>
                <a:moveTo>
                  <a:pt x="96" y="61"/>
                </a:moveTo>
                <a:cubicBezTo>
                  <a:pt x="96" y="95"/>
                  <a:pt x="96" y="95"/>
                  <a:pt x="96" y="95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81"/>
                  <a:pt x="53" y="67"/>
                  <a:pt x="57" y="55"/>
                </a:cubicBezTo>
                <a:cubicBezTo>
                  <a:pt x="69" y="59"/>
                  <a:pt x="82" y="61"/>
                  <a:pt x="96" y="61"/>
                </a:cubicBezTo>
                <a:moveTo>
                  <a:pt x="42" y="95"/>
                </a:moveTo>
                <a:cubicBezTo>
                  <a:pt x="13" y="95"/>
                  <a:pt x="13" y="95"/>
                  <a:pt x="13" y="95"/>
                </a:cubicBezTo>
                <a:cubicBezTo>
                  <a:pt x="13" y="76"/>
                  <a:pt x="20" y="59"/>
                  <a:pt x="31" y="45"/>
                </a:cubicBezTo>
                <a:cubicBezTo>
                  <a:pt x="37" y="48"/>
                  <a:pt x="43" y="51"/>
                  <a:pt x="49" y="53"/>
                </a:cubicBezTo>
                <a:cubicBezTo>
                  <a:pt x="45" y="65"/>
                  <a:pt x="43" y="80"/>
                  <a:pt x="42" y="95"/>
                </a:cubicBezTo>
                <a:moveTo>
                  <a:pt x="42" y="103"/>
                </a:moveTo>
                <a:cubicBezTo>
                  <a:pt x="43" y="118"/>
                  <a:pt x="45" y="132"/>
                  <a:pt x="49" y="145"/>
                </a:cubicBezTo>
                <a:cubicBezTo>
                  <a:pt x="43" y="147"/>
                  <a:pt x="37" y="150"/>
                  <a:pt x="31" y="153"/>
                </a:cubicBezTo>
                <a:cubicBezTo>
                  <a:pt x="20" y="139"/>
                  <a:pt x="13" y="122"/>
                  <a:pt x="13" y="103"/>
                </a:cubicBezTo>
                <a:lnTo>
                  <a:pt x="42" y="103"/>
                </a:lnTo>
                <a:close/>
                <a:moveTo>
                  <a:pt x="50" y="103"/>
                </a:moveTo>
                <a:cubicBezTo>
                  <a:pt x="96" y="103"/>
                  <a:pt x="96" y="103"/>
                  <a:pt x="96" y="10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82" y="137"/>
                  <a:pt x="69" y="139"/>
                  <a:pt x="57" y="142"/>
                </a:cubicBezTo>
                <a:cubicBezTo>
                  <a:pt x="53" y="131"/>
                  <a:pt x="51" y="117"/>
                  <a:pt x="50" y="103"/>
                </a:cubicBezTo>
                <a:moveTo>
                  <a:pt x="104" y="137"/>
                </a:moveTo>
                <a:cubicBezTo>
                  <a:pt x="104" y="103"/>
                  <a:pt x="104" y="103"/>
                  <a:pt x="104" y="103"/>
                </a:cubicBezTo>
                <a:cubicBezTo>
                  <a:pt x="149" y="103"/>
                  <a:pt x="149" y="103"/>
                  <a:pt x="149" y="103"/>
                </a:cubicBezTo>
                <a:cubicBezTo>
                  <a:pt x="148" y="117"/>
                  <a:pt x="146" y="131"/>
                  <a:pt x="143" y="142"/>
                </a:cubicBezTo>
                <a:cubicBezTo>
                  <a:pt x="130" y="139"/>
                  <a:pt x="117" y="137"/>
                  <a:pt x="104" y="137"/>
                </a:cubicBezTo>
                <a:moveTo>
                  <a:pt x="157" y="103"/>
                </a:moveTo>
                <a:cubicBezTo>
                  <a:pt x="187" y="103"/>
                  <a:pt x="187" y="103"/>
                  <a:pt x="187" y="103"/>
                </a:cubicBezTo>
                <a:cubicBezTo>
                  <a:pt x="186" y="122"/>
                  <a:pt x="179" y="139"/>
                  <a:pt x="168" y="153"/>
                </a:cubicBezTo>
                <a:cubicBezTo>
                  <a:pt x="162" y="150"/>
                  <a:pt x="156" y="147"/>
                  <a:pt x="150" y="145"/>
                </a:cubicBezTo>
                <a:cubicBezTo>
                  <a:pt x="154" y="132"/>
                  <a:pt x="156" y="118"/>
                  <a:pt x="157" y="103"/>
                </a:cubicBezTo>
                <a:moveTo>
                  <a:pt x="157" y="95"/>
                </a:moveTo>
                <a:cubicBezTo>
                  <a:pt x="156" y="80"/>
                  <a:pt x="154" y="65"/>
                  <a:pt x="150" y="53"/>
                </a:cubicBezTo>
                <a:cubicBezTo>
                  <a:pt x="156" y="51"/>
                  <a:pt x="162" y="48"/>
                  <a:pt x="168" y="45"/>
                </a:cubicBezTo>
                <a:cubicBezTo>
                  <a:pt x="179" y="59"/>
                  <a:pt x="186" y="76"/>
                  <a:pt x="187" y="95"/>
                </a:cubicBezTo>
                <a:lnTo>
                  <a:pt x="157" y="95"/>
                </a:lnTo>
                <a:close/>
                <a:moveTo>
                  <a:pt x="162" y="39"/>
                </a:moveTo>
                <a:cubicBezTo>
                  <a:pt x="158" y="41"/>
                  <a:pt x="153" y="43"/>
                  <a:pt x="147" y="45"/>
                </a:cubicBezTo>
                <a:cubicBezTo>
                  <a:pt x="143" y="34"/>
                  <a:pt x="137" y="25"/>
                  <a:pt x="131" y="18"/>
                </a:cubicBezTo>
                <a:cubicBezTo>
                  <a:pt x="143" y="22"/>
                  <a:pt x="154" y="29"/>
                  <a:pt x="162" y="39"/>
                </a:cubicBezTo>
                <a:moveTo>
                  <a:pt x="68" y="18"/>
                </a:moveTo>
                <a:cubicBezTo>
                  <a:pt x="62" y="25"/>
                  <a:pt x="56" y="34"/>
                  <a:pt x="52" y="45"/>
                </a:cubicBezTo>
                <a:cubicBezTo>
                  <a:pt x="46" y="43"/>
                  <a:pt x="41" y="41"/>
                  <a:pt x="37" y="39"/>
                </a:cubicBezTo>
                <a:cubicBezTo>
                  <a:pt x="46" y="29"/>
                  <a:pt x="56" y="22"/>
                  <a:pt x="68" y="18"/>
                </a:cubicBezTo>
                <a:moveTo>
                  <a:pt x="37" y="159"/>
                </a:moveTo>
                <a:cubicBezTo>
                  <a:pt x="41" y="157"/>
                  <a:pt x="46" y="154"/>
                  <a:pt x="52" y="152"/>
                </a:cubicBezTo>
                <a:cubicBezTo>
                  <a:pt x="56" y="163"/>
                  <a:pt x="62" y="173"/>
                  <a:pt x="68" y="180"/>
                </a:cubicBezTo>
                <a:cubicBezTo>
                  <a:pt x="56" y="175"/>
                  <a:pt x="46" y="168"/>
                  <a:pt x="37" y="159"/>
                </a:cubicBezTo>
                <a:moveTo>
                  <a:pt x="131" y="180"/>
                </a:moveTo>
                <a:cubicBezTo>
                  <a:pt x="137" y="173"/>
                  <a:pt x="143" y="163"/>
                  <a:pt x="147" y="152"/>
                </a:cubicBezTo>
                <a:cubicBezTo>
                  <a:pt x="153" y="154"/>
                  <a:pt x="158" y="157"/>
                  <a:pt x="162" y="159"/>
                </a:cubicBezTo>
                <a:cubicBezTo>
                  <a:pt x="154" y="168"/>
                  <a:pt x="143" y="175"/>
                  <a:pt x="131" y="18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3676855" y="6113446"/>
            <a:ext cx="611713" cy="466190"/>
          </a:xfrm>
          <a:custGeom>
            <a:avLst/>
            <a:gdLst>
              <a:gd name="T0" fmla="*/ 201 w 201"/>
              <a:gd name="T1" fmla="*/ 55 h 153"/>
              <a:gd name="T2" fmla="*/ 189 w 201"/>
              <a:gd name="T3" fmla="*/ 66 h 153"/>
              <a:gd name="T4" fmla="*/ 184 w 201"/>
              <a:gd name="T5" fmla="*/ 66 h 153"/>
              <a:gd name="T6" fmla="*/ 193 w 201"/>
              <a:gd name="T7" fmla="*/ 77 h 153"/>
              <a:gd name="T8" fmla="*/ 181 w 201"/>
              <a:gd name="T9" fmla="*/ 88 h 153"/>
              <a:gd name="T10" fmla="*/ 136 w 201"/>
              <a:gd name="T11" fmla="*/ 88 h 153"/>
              <a:gd name="T12" fmla="*/ 143 w 201"/>
              <a:gd name="T13" fmla="*/ 124 h 153"/>
              <a:gd name="T14" fmla="*/ 133 w 201"/>
              <a:gd name="T15" fmla="*/ 150 h 153"/>
              <a:gd name="T16" fmla="*/ 121 w 201"/>
              <a:gd name="T17" fmla="*/ 132 h 153"/>
              <a:gd name="T18" fmla="*/ 101 w 201"/>
              <a:gd name="T19" fmla="*/ 105 h 153"/>
              <a:gd name="T20" fmla="*/ 79 w 201"/>
              <a:gd name="T21" fmla="*/ 83 h 153"/>
              <a:gd name="T22" fmla="*/ 65 w 201"/>
              <a:gd name="T23" fmla="*/ 81 h 153"/>
              <a:gd name="T24" fmla="*/ 59 w 201"/>
              <a:gd name="T25" fmla="*/ 81 h 153"/>
              <a:gd name="T26" fmla="*/ 59 w 201"/>
              <a:gd name="T27" fmla="*/ 6 h 153"/>
              <a:gd name="T28" fmla="*/ 71 w 201"/>
              <a:gd name="T29" fmla="*/ 6 h 153"/>
              <a:gd name="T30" fmla="*/ 86 w 201"/>
              <a:gd name="T31" fmla="*/ 2 h 153"/>
              <a:gd name="T32" fmla="*/ 96 w 201"/>
              <a:gd name="T33" fmla="*/ 5 h 153"/>
              <a:gd name="T34" fmla="*/ 125 w 201"/>
              <a:gd name="T35" fmla="*/ 0 h 153"/>
              <a:gd name="T36" fmla="*/ 178 w 201"/>
              <a:gd name="T37" fmla="*/ 0 h 153"/>
              <a:gd name="T38" fmla="*/ 190 w 201"/>
              <a:gd name="T39" fmla="*/ 11 h 153"/>
              <a:gd name="T40" fmla="*/ 181 w 201"/>
              <a:gd name="T41" fmla="*/ 22 h 153"/>
              <a:gd name="T42" fmla="*/ 186 w 201"/>
              <a:gd name="T43" fmla="*/ 22 h 153"/>
              <a:gd name="T44" fmla="*/ 198 w 201"/>
              <a:gd name="T45" fmla="*/ 33 h 153"/>
              <a:gd name="T46" fmla="*/ 188 w 201"/>
              <a:gd name="T47" fmla="*/ 44 h 153"/>
              <a:gd name="T48" fmla="*/ 189 w 201"/>
              <a:gd name="T49" fmla="*/ 44 h 153"/>
              <a:gd name="T50" fmla="*/ 201 w 201"/>
              <a:gd name="T51" fmla="*/ 55 h 153"/>
              <a:gd name="T52" fmla="*/ 0 w 201"/>
              <a:gd name="T53" fmla="*/ 1 h 153"/>
              <a:gd name="T54" fmla="*/ 52 w 201"/>
              <a:gd name="T55" fmla="*/ 1 h 153"/>
              <a:gd name="T56" fmla="*/ 52 w 201"/>
              <a:gd name="T57" fmla="*/ 103 h 153"/>
              <a:gd name="T58" fmla="*/ 0 w 201"/>
              <a:gd name="T59" fmla="*/ 103 h 153"/>
              <a:gd name="T60" fmla="*/ 0 w 201"/>
              <a:gd name="T61" fmla="*/ 1 h 153"/>
              <a:gd name="T62" fmla="*/ 38 w 201"/>
              <a:gd name="T63" fmla="*/ 23 h 153"/>
              <a:gd name="T64" fmla="*/ 44 w 201"/>
              <a:gd name="T65" fmla="*/ 17 h 153"/>
              <a:gd name="T66" fmla="*/ 38 w 201"/>
              <a:gd name="T67" fmla="*/ 10 h 153"/>
              <a:gd name="T68" fmla="*/ 31 w 201"/>
              <a:gd name="T69" fmla="*/ 17 h 153"/>
              <a:gd name="T70" fmla="*/ 38 w 201"/>
              <a:gd name="T71" fmla="*/ 2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153">
                <a:moveTo>
                  <a:pt x="201" y="55"/>
                </a:moveTo>
                <a:cubicBezTo>
                  <a:pt x="201" y="61"/>
                  <a:pt x="196" y="66"/>
                  <a:pt x="189" y="66"/>
                </a:cubicBezTo>
                <a:cubicBezTo>
                  <a:pt x="184" y="66"/>
                  <a:pt x="184" y="66"/>
                  <a:pt x="184" y="66"/>
                </a:cubicBezTo>
                <a:cubicBezTo>
                  <a:pt x="189" y="67"/>
                  <a:pt x="193" y="71"/>
                  <a:pt x="193" y="77"/>
                </a:cubicBezTo>
                <a:cubicBezTo>
                  <a:pt x="193" y="83"/>
                  <a:pt x="188" y="88"/>
                  <a:pt x="181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0" y="95"/>
                  <a:pt x="141" y="105"/>
                  <a:pt x="143" y="124"/>
                </a:cubicBezTo>
                <a:cubicBezTo>
                  <a:pt x="144" y="135"/>
                  <a:pt x="143" y="146"/>
                  <a:pt x="133" y="150"/>
                </a:cubicBezTo>
                <a:cubicBezTo>
                  <a:pt x="123" y="153"/>
                  <a:pt x="124" y="139"/>
                  <a:pt x="121" y="132"/>
                </a:cubicBezTo>
                <a:cubicBezTo>
                  <a:pt x="115" y="118"/>
                  <a:pt x="105" y="112"/>
                  <a:pt x="101" y="105"/>
                </a:cubicBezTo>
                <a:cubicBezTo>
                  <a:pt x="96" y="99"/>
                  <a:pt x="86" y="87"/>
                  <a:pt x="79" y="83"/>
                </a:cubicBezTo>
                <a:cubicBezTo>
                  <a:pt x="75" y="81"/>
                  <a:pt x="69" y="81"/>
                  <a:pt x="65" y="81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6"/>
                  <a:pt x="59" y="6"/>
                  <a:pt x="59" y="6"/>
                </a:cubicBezTo>
                <a:cubicBezTo>
                  <a:pt x="71" y="6"/>
                  <a:pt x="71" y="6"/>
                  <a:pt x="71" y="6"/>
                </a:cubicBezTo>
                <a:cubicBezTo>
                  <a:pt x="75" y="6"/>
                  <a:pt x="82" y="2"/>
                  <a:pt x="86" y="2"/>
                </a:cubicBezTo>
                <a:cubicBezTo>
                  <a:pt x="90" y="2"/>
                  <a:pt x="91" y="5"/>
                  <a:pt x="96" y="5"/>
                </a:cubicBezTo>
                <a:cubicBezTo>
                  <a:pt x="102" y="5"/>
                  <a:pt x="118" y="0"/>
                  <a:pt x="125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5" y="0"/>
                  <a:pt x="190" y="5"/>
                  <a:pt x="190" y="11"/>
                </a:cubicBezTo>
                <a:cubicBezTo>
                  <a:pt x="190" y="16"/>
                  <a:pt x="186" y="21"/>
                  <a:pt x="181" y="22"/>
                </a:cubicBezTo>
                <a:cubicBezTo>
                  <a:pt x="186" y="22"/>
                  <a:pt x="186" y="22"/>
                  <a:pt x="186" y="22"/>
                </a:cubicBezTo>
                <a:cubicBezTo>
                  <a:pt x="192" y="22"/>
                  <a:pt x="198" y="27"/>
                  <a:pt x="198" y="33"/>
                </a:cubicBezTo>
                <a:cubicBezTo>
                  <a:pt x="198" y="38"/>
                  <a:pt x="194" y="42"/>
                  <a:pt x="188" y="44"/>
                </a:cubicBezTo>
                <a:cubicBezTo>
                  <a:pt x="189" y="44"/>
                  <a:pt x="189" y="44"/>
                  <a:pt x="189" y="44"/>
                </a:cubicBezTo>
                <a:cubicBezTo>
                  <a:pt x="196" y="44"/>
                  <a:pt x="201" y="49"/>
                  <a:pt x="201" y="55"/>
                </a:cubicBezTo>
                <a:moveTo>
                  <a:pt x="0" y="1"/>
                </a:moveTo>
                <a:cubicBezTo>
                  <a:pt x="52" y="1"/>
                  <a:pt x="52" y="1"/>
                  <a:pt x="52" y="1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0" y="103"/>
                  <a:pt x="0" y="103"/>
                  <a:pt x="0" y="103"/>
                </a:cubicBezTo>
                <a:lnTo>
                  <a:pt x="0" y="1"/>
                </a:lnTo>
                <a:close/>
                <a:moveTo>
                  <a:pt x="38" y="23"/>
                </a:moveTo>
                <a:cubicBezTo>
                  <a:pt x="41" y="23"/>
                  <a:pt x="44" y="20"/>
                  <a:pt x="44" y="17"/>
                </a:cubicBezTo>
                <a:cubicBezTo>
                  <a:pt x="44" y="13"/>
                  <a:pt x="41" y="10"/>
                  <a:pt x="38" y="10"/>
                </a:cubicBezTo>
                <a:cubicBezTo>
                  <a:pt x="34" y="10"/>
                  <a:pt x="31" y="13"/>
                  <a:pt x="31" y="17"/>
                </a:cubicBezTo>
                <a:cubicBezTo>
                  <a:pt x="31" y="20"/>
                  <a:pt x="34" y="23"/>
                  <a:pt x="38" y="2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15482376" y="6113446"/>
            <a:ext cx="611713" cy="466190"/>
          </a:xfrm>
          <a:custGeom>
            <a:avLst/>
            <a:gdLst>
              <a:gd name="T0" fmla="*/ 12 w 201"/>
              <a:gd name="T1" fmla="*/ 44 h 153"/>
              <a:gd name="T2" fmla="*/ 13 w 201"/>
              <a:gd name="T3" fmla="*/ 44 h 153"/>
              <a:gd name="T4" fmla="*/ 3 w 201"/>
              <a:gd name="T5" fmla="*/ 33 h 153"/>
              <a:gd name="T6" fmla="*/ 15 w 201"/>
              <a:gd name="T7" fmla="*/ 22 h 153"/>
              <a:gd name="T8" fmla="*/ 21 w 201"/>
              <a:gd name="T9" fmla="*/ 22 h 153"/>
              <a:gd name="T10" fmla="*/ 11 w 201"/>
              <a:gd name="T11" fmla="*/ 11 h 153"/>
              <a:gd name="T12" fmla="*/ 23 w 201"/>
              <a:gd name="T13" fmla="*/ 0 h 153"/>
              <a:gd name="T14" fmla="*/ 76 w 201"/>
              <a:gd name="T15" fmla="*/ 0 h 153"/>
              <a:gd name="T16" fmla="*/ 105 w 201"/>
              <a:gd name="T17" fmla="*/ 5 h 153"/>
              <a:gd name="T18" fmla="*/ 115 w 201"/>
              <a:gd name="T19" fmla="*/ 2 h 153"/>
              <a:gd name="T20" fmla="*/ 130 w 201"/>
              <a:gd name="T21" fmla="*/ 6 h 153"/>
              <a:gd name="T22" fmla="*/ 142 w 201"/>
              <a:gd name="T23" fmla="*/ 6 h 153"/>
              <a:gd name="T24" fmla="*/ 142 w 201"/>
              <a:gd name="T25" fmla="*/ 81 h 153"/>
              <a:gd name="T26" fmla="*/ 136 w 201"/>
              <a:gd name="T27" fmla="*/ 81 h 153"/>
              <a:gd name="T28" fmla="*/ 122 w 201"/>
              <a:gd name="T29" fmla="*/ 83 h 153"/>
              <a:gd name="T30" fmla="*/ 100 w 201"/>
              <a:gd name="T31" fmla="*/ 105 h 153"/>
              <a:gd name="T32" fmla="*/ 80 w 201"/>
              <a:gd name="T33" fmla="*/ 132 h 153"/>
              <a:gd name="T34" fmla="*/ 69 w 201"/>
              <a:gd name="T35" fmla="*/ 150 h 153"/>
              <a:gd name="T36" fmla="*/ 58 w 201"/>
              <a:gd name="T37" fmla="*/ 124 h 153"/>
              <a:gd name="T38" fmla="*/ 65 w 201"/>
              <a:gd name="T39" fmla="*/ 88 h 153"/>
              <a:gd name="T40" fmla="*/ 20 w 201"/>
              <a:gd name="T41" fmla="*/ 88 h 153"/>
              <a:gd name="T42" fmla="*/ 8 w 201"/>
              <a:gd name="T43" fmla="*/ 77 h 153"/>
              <a:gd name="T44" fmla="*/ 17 w 201"/>
              <a:gd name="T45" fmla="*/ 66 h 153"/>
              <a:gd name="T46" fmla="*/ 12 w 201"/>
              <a:gd name="T47" fmla="*/ 66 h 153"/>
              <a:gd name="T48" fmla="*/ 0 w 201"/>
              <a:gd name="T49" fmla="*/ 55 h 153"/>
              <a:gd name="T50" fmla="*/ 12 w 201"/>
              <a:gd name="T51" fmla="*/ 44 h 153"/>
              <a:gd name="T52" fmla="*/ 201 w 201"/>
              <a:gd name="T53" fmla="*/ 103 h 153"/>
              <a:gd name="T54" fmla="*/ 149 w 201"/>
              <a:gd name="T55" fmla="*/ 103 h 153"/>
              <a:gd name="T56" fmla="*/ 149 w 201"/>
              <a:gd name="T57" fmla="*/ 1 h 153"/>
              <a:gd name="T58" fmla="*/ 201 w 201"/>
              <a:gd name="T59" fmla="*/ 1 h 153"/>
              <a:gd name="T60" fmla="*/ 201 w 201"/>
              <a:gd name="T61" fmla="*/ 103 h 153"/>
              <a:gd name="T62" fmla="*/ 170 w 201"/>
              <a:gd name="T63" fmla="*/ 17 h 153"/>
              <a:gd name="T64" fmla="*/ 163 w 201"/>
              <a:gd name="T65" fmla="*/ 10 h 153"/>
              <a:gd name="T66" fmla="*/ 157 w 201"/>
              <a:gd name="T67" fmla="*/ 17 h 153"/>
              <a:gd name="T68" fmla="*/ 163 w 201"/>
              <a:gd name="T69" fmla="*/ 23 h 153"/>
              <a:gd name="T70" fmla="*/ 170 w 201"/>
              <a:gd name="T71" fmla="*/ 17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153">
                <a:moveTo>
                  <a:pt x="12" y="44"/>
                </a:moveTo>
                <a:cubicBezTo>
                  <a:pt x="13" y="44"/>
                  <a:pt x="13" y="44"/>
                  <a:pt x="13" y="44"/>
                </a:cubicBezTo>
                <a:cubicBezTo>
                  <a:pt x="7" y="42"/>
                  <a:pt x="3" y="38"/>
                  <a:pt x="3" y="33"/>
                </a:cubicBezTo>
                <a:cubicBezTo>
                  <a:pt x="3" y="27"/>
                  <a:pt x="9" y="22"/>
                  <a:pt x="15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15" y="21"/>
                  <a:pt x="11" y="16"/>
                  <a:pt x="11" y="11"/>
                </a:cubicBezTo>
                <a:cubicBezTo>
                  <a:pt x="11" y="5"/>
                  <a:pt x="16" y="0"/>
                  <a:pt x="23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3" y="0"/>
                  <a:pt x="99" y="5"/>
                  <a:pt x="105" y="5"/>
                </a:cubicBezTo>
                <a:cubicBezTo>
                  <a:pt x="110" y="5"/>
                  <a:pt x="111" y="2"/>
                  <a:pt x="115" y="2"/>
                </a:cubicBezTo>
                <a:cubicBezTo>
                  <a:pt x="119" y="2"/>
                  <a:pt x="126" y="6"/>
                  <a:pt x="130" y="6"/>
                </a:cubicBezTo>
                <a:cubicBezTo>
                  <a:pt x="142" y="6"/>
                  <a:pt x="142" y="6"/>
                  <a:pt x="142" y="6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2" y="81"/>
                  <a:pt x="126" y="81"/>
                  <a:pt x="122" y="83"/>
                </a:cubicBezTo>
                <a:cubicBezTo>
                  <a:pt x="115" y="87"/>
                  <a:pt x="105" y="99"/>
                  <a:pt x="100" y="105"/>
                </a:cubicBezTo>
                <a:cubicBezTo>
                  <a:pt x="96" y="112"/>
                  <a:pt x="86" y="118"/>
                  <a:pt x="80" y="132"/>
                </a:cubicBezTo>
                <a:cubicBezTo>
                  <a:pt x="77" y="139"/>
                  <a:pt x="79" y="153"/>
                  <a:pt x="69" y="150"/>
                </a:cubicBezTo>
                <a:cubicBezTo>
                  <a:pt x="58" y="146"/>
                  <a:pt x="57" y="135"/>
                  <a:pt x="58" y="124"/>
                </a:cubicBezTo>
                <a:cubicBezTo>
                  <a:pt x="60" y="105"/>
                  <a:pt x="71" y="95"/>
                  <a:pt x="65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3" y="88"/>
                  <a:pt x="8" y="83"/>
                  <a:pt x="8" y="77"/>
                </a:cubicBezTo>
                <a:cubicBezTo>
                  <a:pt x="8" y="71"/>
                  <a:pt x="12" y="67"/>
                  <a:pt x="17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5" y="66"/>
                  <a:pt x="0" y="61"/>
                  <a:pt x="0" y="55"/>
                </a:cubicBezTo>
                <a:cubicBezTo>
                  <a:pt x="0" y="49"/>
                  <a:pt x="5" y="44"/>
                  <a:pt x="12" y="44"/>
                </a:cubicBezTo>
                <a:moveTo>
                  <a:pt x="201" y="103"/>
                </a:moveTo>
                <a:cubicBezTo>
                  <a:pt x="149" y="103"/>
                  <a:pt x="149" y="103"/>
                  <a:pt x="149" y="103"/>
                </a:cubicBezTo>
                <a:cubicBezTo>
                  <a:pt x="149" y="1"/>
                  <a:pt x="149" y="1"/>
                  <a:pt x="149" y="1"/>
                </a:cubicBezTo>
                <a:cubicBezTo>
                  <a:pt x="201" y="1"/>
                  <a:pt x="201" y="1"/>
                  <a:pt x="201" y="1"/>
                </a:cubicBezTo>
                <a:lnTo>
                  <a:pt x="201" y="103"/>
                </a:lnTo>
                <a:close/>
                <a:moveTo>
                  <a:pt x="170" y="17"/>
                </a:moveTo>
                <a:cubicBezTo>
                  <a:pt x="170" y="13"/>
                  <a:pt x="167" y="10"/>
                  <a:pt x="163" y="10"/>
                </a:cubicBezTo>
                <a:cubicBezTo>
                  <a:pt x="160" y="10"/>
                  <a:pt x="157" y="13"/>
                  <a:pt x="157" y="17"/>
                </a:cubicBezTo>
                <a:cubicBezTo>
                  <a:pt x="157" y="20"/>
                  <a:pt x="160" y="23"/>
                  <a:pt x="163" y="23"/>
                </a:cubicBezTo>
                <a:cubicBezTo>
                  <a:pt x="167" y="23"/>
                  <a:pt x="170" y="20"/>
                  <a:pt x="170" y="17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12772807" y="6079963"/>
            <a:ext cx="615577" cy="515127"/>
          </a:xfrm>
          <a:custGeom>
            <a:avLst/>
            <a:gdLst>
              <a:gd name="T0" fmla="*/ 138 w 202"/>
              <a:gd name="T1" fmla="*/ 143 h 169"/>
              <a:gd name="T2" fmla="*/ 142 w 202"/>
              <a:gd name="T3" fmla="*/ 154 h 169"/>
              <a:gd name="T4" fmla="*/ 126 w 202"/>
              <a:gd name="T5" fmla="*/ 154 h 169"/>
              <a:gd name="T6" fmla="*/ 97 w 202"/>
              <a:gd name="T7" fmla="*/ 149 h 169"/>
              <a:gd name="T8" fmla="*/ 86 w 202"/>
              <a:gd name="T9" fmla="*/ 151 h 169"/>
              <a:gd name="T10" fmla="*/ 71 w 202"/>
              <a:gd name="T11" fmla="*/ 147 h 169"/>
              <a:gd name="T12" fmla="*/ 60 w 202"/>
              <a:gd name="T13" fmla="*/ 147 h 169"/>
              <a:gd name="T14" fmla="*/ 60 w 202"/>
              <a:gd name="T15" fmla="*/ 73 h 169"/>
              <a:gd name="T16" fmla="*/ 80 w 202"/>
              <a:gd name="T17" fmla="*/ 70 h 169"/>
              <a:gd name="T18" fmla="*/ 101 w 202"/>
              <a:gd name="T19" fmla="*/ 48 h 169"/>
              <a:gd name="T20" fmla="*/ 122 w 202"/>
              <a:gd name="T21" fmla="*/ 21 h 169"/>
              <a:gd name="T22" fmla="*/ 133 w 202"/>
              <a:gd name="T23" fmla="*/ 4 h 169"/>
              <a:gd name="T24" fmla="*/ 144 w 202"/>
              <a:gd name="T25" fmla="*/ 29 h 169"/>
              <a:gd name="T26" fmla="*/ 132 w 202"/>
              <a:gd name="T27" fmla="*/ 67 h 169"/>
              <a:gd name="T28" fmla="*/ 131 w 202"/>
              <a:gd name="T29" fmla="*/ 92 h 169"/>
              <a:gd name="T30" fmla="*/ 123 w 202"/>
              <a:gd name="T31" fmla="*/ 113 h 169"/>
              <a:gd name="T32" fmla="*/ 135 w 202"/>
              <a:gd name="T33" fmla="*/ 98 h 169"/>
              <a:gd name="T34" fmla="*/ 141 w 202"/>
              <a:gd name="T35" fmla="*/ 71 h 169"/>
              <a:gd name="T36" fmla="*/ 145 w 202"/>
              <a:gd name="T37" fmla="*/ 67 h 169"/>
              <a:gd name="T38" fmla="*/ 142 w 202"/>
              <a:gd name="T39" fmla="*/ 77 h 169"/>
              <a:gd name="T40" fmla="*/ 148 w 202"/>
              <a:gd name="T41" fmla="*/ 90 h 169"/>
              <a:gd name="T42" fmla="*/ 146 w 202"/>
              <a:gd name="T43" fmla="*/ 99 h 169"/>
              <a:gd name="T44" fmla="*/ 148 w 202"/>
              <a:gd name="T45" fmla="*/ 108 h 169"/>
              <a:gd name="T46" fmla="*/ 142 w 202"/>
              <a:gd name="T47" fmla="*/ 121 h 169"/>
              <a:gd name="T48" fmla="*/ 144 w 202"/>
              <a:gd name="T49" fmla="*/ 129 h 169"/>
              <a:gd name="T50" fmla="*/ 138 w 202"/>
              <a:gd name="T51" fmla="*/ 143 h 169"/>
              <a:gd name="T52" fmla="*/ 202 w 202"/>
              <a:gd name="T53" fmla="*/ 99 h 169"/>
              <a:gd name="T54" fmla="*/ 190 w 202"/>
              <a:gd name="T55" fmla="*/ 88 h 169"/>
              <a:gd name="T56" fmla="*/ 185 w 202"/>
              <a:gd name="T57" fmla="*/ 88 h 169"/>
              <a:gd name="T58" fmla="*/ 194 w 202"/>
              <a:gd name="T59" fmla="*/ 77 h 169"/>
              <a:gd name="T60" fmla="*/ 182 w 202"/>
              <a:gd name="T61" fmla="*/ 66 h 169"/>
              <a:gd name="T62" fmla="*/ 159 w 202"/>
              <a:gd name="T63" fmla="*/ 66 h 169"/>
              <a:gd name="T64" fmla="*/ 148 w 202"/>
              <a:gd name="T65" fmla="*/ 77 h 169"/>
              <a:gd name="T66" fmla="*/ 160 w 202"/>
              <a:gd name="T67" fmla="*/ 88 h 169"/>
              <a:gd name="T68" fmla="*/ 161 w 202"/>
              <a:gd name="T69" fmla="*/ 88 h 169"/>
              <a:gd name="T70" fmla="*/ 152 w 202"/>
              <a:gd name="T71" fmla="*/ 99 h 169"/>
              <a:gd name="T72" fmla="*/ 161 w 202"/>
              <a:gd name="T73" fmla="*/ 110 h 169"/>
              <a:gd name="T74" fmla="*/ 160 w 202"/>
              <a:gd name="T75" fmla="*/ 110 h 169"/>
              <a:gd name="T76" fmla="*/ 148 w 202"/>
              <a:gd name="T77" fmla="*/ 121 h 169"/>
              <a:gd name="T78" fmla="*/ 157 w 202"/>
              <a:gd name="T79" fmla="*/ 132 h 169"/>
              <a:gd name="T80" fmla="*/ 156 w 202"/>
              <a:gd name="T81" fmla="*/ 132 h 169"/>
              <a:gd name="T82" fmla="*/ 144 w 202"/>
              <a:gd name="T83" fmla="*/ 143 h 169"/>
              <a:gd name="T84" fmla="*/ 156 w 202"/>
              <a:gd name="T85" fmla="*/ 154 h 169"/>
              <a:gd name="T86" fmla="*/ 167 w 202"/>
              <a:gd name="T87" fmla="*/ 154 h 169"/>
              <a:gd name="T88" fmla="*/ 179 w 202"/>
              <a:gd name="T89" fmla="*/ 154 h 169"/>
              <a:gd name="T90" fmla="*/ 191 w 202"/>
              <a:gd name="T91" fmla="*/ 143 h 169"/>
              <a:gd name="T92" fmla="*/ 181 w 202"/>
              <a:gd name="T93" fmla="*/ 132 h 169"/>
              <a:gd name="T94" fmla="*/ 186 w 202"/>
              <a:gd name="T95" fmla="*/ 132 h 169"/>
              <a:gd name="T96" fmla="*/ 198 w 202"/>
              <a:gd name="T97" fmla="*/ 121 h 169"/>
              <a:gd name="T98" fmla="*/ 189 w 202"/>
              <a:gd name="T99" fmla="*/ 110 h 169"/>
              <a:gd name="T100" fmla="*/ 190 w 202"/>
              <a:gd name="T101" fmla="*/ 110 h 169"/>
              <a:gd name="T102" fmla="*/ 202 w 202"/>
              <a:gd name="T103" fmla="*/ 99 h 169"/>
              <a:gd name="T104" fmla="*/ 0 w 202"/>
              <a:gd name="T105" fmla="*/ 67 h 169"/>
              <a:gd name="T106" fmla="*/ 53 w 202"/>
              <a:gd name="T107" fmla="*/ 67 h 169"/>
              <a:gd name="T108" fmla="*/ 53 w 202"/>
              <a:gd name="T109" fmla="*/ 169 h 169"/>
              <a:gd name="T110" fmla="*/ 0 w 202"/>
              <a:gd name="T111" fmla="*/ 169 h 169"/>
              <a:gd name="T112" fmla="*/ 0 w 202"/>
              <a:gd name="T113" fmla="*/ 67 h 169"/>
              <a:gd name="T114" fmla="*/ 32 w 202"/>
              <a:gd name="T115" fmla="*/ 153 h 169"/>
              <a:gd name="T116" fmla="*/ 38 w 202"/>
              <a:gd name="T117" fmla="*/ 159 h 169"/>
              <a:gd name="T118" fmla="*/ 45 w 202"/>
              <a:gd name="T119" fmla="*/ 153 h 169"/>
              <a:gd name="T120" fmla="*/ 38 w 202"/>
              <a:gd name="T121" fmla="*/ 146 h 169"/>
              <a:gd name="T122" fmla="*/ 32 w 202"/>
              <a:gd name="T123" fmla="*/ 15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2" h="169">
                <a:moveTo>
                  <a:pt x="138" y="143"/>
                </a:moveTo>
                <a:cubicBezTo>
                  <a:pt x="138" y="147"/>
                  <a:pt x="139" y="151"/>
                  <a:pt x="142" y="154"/>
                </a:cubicBezTo>
                <a:cubicBezTo>
                  <a:pt x="126" y="154"/>
                  <a:pt x="126" y="154"/>
                  <a:pt x="126" y="154"/>
                </a:cubicBezTo>
                <a:cubicBezTo>
                  <a:pt x="119" y="154"/>
                  <a:pt x="102" y="149"/>
                  <a:pt x="97" y="149"/>
                </a:cubicBezTo>
                <a:cubicBezTo>
                  <a:pt x="92" y="149"/>
                  <a:pt x="90" y="151"/>
                  <a:pt x="86" y="151"/>
                </a:cubicBezTo>
                <a:cubicBezTo>
                  <a:pt x="82" y="151"/>
                  <a:pt x="75" y="147"/>
                  <a:pt x="71" y="147"/>
                </a:cubicBezTo>
                <a:cubicBezTo>
                  <a:pt x="60" y="147"/>
                  <a:pt x="60" y="147"/>
                  <a:pt x="60" y="147"/>
                </a:cubicBezTo>
                <a:cubicBezTo>
                  <a:pt x="60" y="73"/>
                  <a:pt x="60" y="73"/>
                  <a:pt x="60" y="73"/>
                </a:cubicBezTo>
                <a:cubicBezTo>
                  <a:pt x="64" y="74"/>
                  <a:pt x="73" y="75"/>
                  <a:pt x="80" y="70"/>
                </a:cubicBezTo>
                <a:cubicBezTo>
                  <a:pt x="89" y="64"/>
                  <a:pt x="97" y="55"/>
                  <a:pt x="101" y="48"/>
                </a:cubicBezTo>
                <a:cubicBezTo>
                  <a:pt x="106" y="42"/>
                  <a:pt x="116" y="36"/>
                  <a:pt x="122" y="21"/>
                </a:cubicBezTo>
                <a:cubicBezTo>
                  <a:pt x="125" y="15"/>
                  <a:pt x="123" y="0"/>
                  <a:pt x="133" y="4"/>
                </a:cubicBezTo>
                <a:cubicBezTo>
                  <a:pt x="144" y="7"/>
                  <a:pt x="144" y="18"/>
                  <a:pt x="144" y="29"/>
                </a:cubicBezTo>
                <a:cubicBezTo>
                  <a:pt x="143" y="41"/>
                  <a:pt x="132" y="63"/>
                  <a:pt x="132" y="67"/>
                </a:cubicBezTo>
                <a:cubicBezTo>
                  <a:pt x="130" y="77"/>
                  <a:pt x="131" y="83"/>
                  <a:pt x="131" y="92"/>
                </a:cubicBezTo>
                <a:cubicBezTo>
                  <a:pt x="130" y="104"/>
                  <a:pt x="123" y="113"/>
                  <a:pt x="123" y="113"/>
                </a:cubicBezTo>
                <a:cubicBezTo>
                  <a:pt x="123" y="113"/>
                  <a:pt x="133" y="107"/>
                  <a:pt x="135" y="98"/>
                </a:cubicBezTo>
                <a:cubicBezTo>
                  <a:pt x="137" y="89"/>
                  <a:pt x="135" y="80"/>
                  <a:pt x="141" y="71"/>
                </a:cubicBezTo>
                <a:cubicBezTo>
                  <a:pt x="142" y="69"/>
                  <a:pt x="143" y="68"/>
                  <a:pt x="145" y="67"/>
                </a:cubicBezTo>
                <a:cubicBezTo>
                  <a:pt x="143" y="69"/>
                  <a:pt x="142" y="73"/>
                  <a:pt x="142" y="77"/>
                </a:cubicBezTo>
                <a:cubicBezTo>
                  <a:pt x="142" y="82"/>
                  <a:pt x="144" y="87"/>
                  <a:pt x="148" y="90"/>
                </a:cubicBezTo>
                <a:cubicBezTo>
                  <a:pt x="147" y="93"/>
                  <a:pt x="146" y="96"/>
                  <a:pt x="146" y="99"/>
                </a:cubicBezTo>
                <a:cubicBezTo>
                  <a:pt x="146" y="102"/>
                  <a:pt x="147" y="105"/>
                  <a:pt x="148" y="108"/>
                </a:cubicBezTo>
                <a:cubicBezTo>
                  <a:pt x="144" y="111"/>
                  <a:pt x="142" y="115"/>
                  <a:pt x="142" y="121"/>
                </a:cubicBezTo>
                <a:cubicBezTo>
                  <a:pt x="142" y="124"/>
                  <a:pt x="143" y="127"/>
                  <a:pt x="144" y="129"/>
                </a:cubicBezTo>
                <a:cubicBezTo>
                  <a:pt x="140" y="133"/>
                  <a:pt x="138" y="137"/>
                  <a:pt x="138" y="143"/>
                </a:cubicBezTo>
                <a:moveTo>
                  <a:pt x="202" y="99"/>
                </a:moveTo>
                <a:cubicBezTo>
                  <a:pt x="202" y="93"/>
                  <a:pt x="197" y="88"/>
                  <a:pt x="190" y="88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90" y="87"/>
                  <a:pt x="194" y="82"/>
                  <a:pt x="194" y="77"/>
                </a:cubicBezTo>
                <a:cubicBezTo>
                  <a:pt x="194" y="71"/>
                  <a:pt x="189" y="66"/>
                  <a:pt x="182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2" y="66"/>
                  <a:pt x="148" y="71"/>
                  <a:pt x="148" y="77"/>
                </a:cubicBezTo>
                <a:cubicBezTo>
                  <a:pt x="148" y="83"/>
                  <a:pt x="153" y="88"/>
                  <a:pt x="160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56" y="89"/>
                  <a:pt x="152" y="94"/>
                  <a:pt x="152" y="99"/>
                </a:cubicBezTo>
                <a:cubicBezTo>
                  <a:pt x="152" y="104"/>
                  <a:pt x="156" y="109"/>
                  <a:pt x="161" y="110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3" y="110"/>
                  <a:pt x="148" y="115"/>
                  <a:pt x="148" y="121"/>
                </a:cubicBezTo>
                <a:cubicBezTo>
                  <a:pt x="148" y="126"/>
                  <a:pt x="152" y="130"/>
                  <a:pt x="157" y="132"/>
                </a:cubicBezTo>
                <a:cubicBezTo>
                  <a:pt x="156" y="132"/>
                  <a:pt x="156" y="132"/>
                  <a:pt x="156" y="132"/>
                </a:cubicBezTo>
                <a:cubicBezTo>
                  <a:pt x="149" y="132"/>
                  <a:pt x="144" y="137"/>
                  <a:pt x="144" y="143"/>
                </a:cubicBezTo>
                <a:cubicBezTo>
                  <a:pt x="144" y="149"/>
                  <a:pt x="149" y="154"/>
                  <a:pt x="156" y="154"/>
                </a:cubicBezTo>
                <a:cubicBezTo>
                  <a:pt x="167" y="154"/>
                  <a:pt x="167" y="154"/>
                  <a:pt x="167" y="154"/>
                </a:cubicBezTo>
                <a:cubicBezTo>
                  <a:pt x="179" y="154"/>
                  <a:pt x="179" y="154"/>
                  <a:pt x="179" y="154"/>
                </a:cubicBezTo>
                <a:cubicBezTo>
                  <a:pt x="185" y="154"/>
                  <a:pt x="191" y="149"/>
                  <a:pt x="191" y="143"/>
                </a:cubicBezTo>
                <a:cubicBezTo>
                  <a:pt x="191" y="137"/>
                  <a:pt x="187" y="133"/>
                  <a:pt x="181" y="132"/>
                </a:cubicBezTo>
                <a:cubicBezTo>
                  <a:pt x="186" y="132"/>
                  <a:pt x="186" y="132"/>
                  <a:pt x="186" y="132"/>
                </a:cubicBezTo>
                <a:cubicBezTo>
                  <a:pt x="193" y="132"/>
                  <a:pt x="198" y="127"/>
                  <a:pt x="198" y="121"/>
                </a:cubicBezTo>
                <a:cubicBezTo>
                  <a:pt x="198" y="115"/>
                  <a:pt x="194" y="111"/>
                  <a:pt x="189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97" y="110"/>
                  <a:pt x="202" y="105"/>
                  <a:pt x="202" y="99"/>
                </a:cubicBezTo>
                <a:moveTo>
                  <a:pt x="0" y="67"/>
                </a:moveTo>
                <a:cubicBezTo>
                  <a:pt x="53" y="67"/>
                  <a:pt x="53" y="67"/>
                  <a:pt x="53" y="67"/>
                </a:cubicBezTo>
                <a:cubicBezTo>
                  <a:pt x="53" y="169"/>
                  <a:pt x="53" y="169"/>
                  <a:pt x="53" y="169"/>
                </a:cubicBezTo>
                <a:cubicBezTo>
                  <a:pt x="0" y="169"/>
                  <a:pt x="0" y="169"/>
                  <a:pt x="0" y="169"/>
                </a:cubicBezTo>
                <a:lnTo>
                  <a:pt x="0" y="67"/>
                </a:lnTo>
                <a:close/>
                <a:moveTo>
                  <a:pt x="32" y="153"/>
                </a:moveTo>
                <a:cubicBezTo>
                  <a:pt x="32" y="156"/>
                  <a:pt x="35" y="159"/>
                  <a:pt x="38" y="159"/>
                </a:cubicBezTo>
                <a:cubicBezTo>
                  <a:pt x="42" y="159"/>
                  <a:pt x="45" y="156"/>
                  <a:pt x="45" y="153"/>
                </a:cubicBezTo>
                <a:cubicBezTo>
                  <a:pt x="45" y="149"/>
                  <a:pt x="42" y="146"/>
                  <a:pt x="38" y="146"/>
                </a:cubicBezTo>
                <a:cubicBezTo>
                  <a:pt x="35" y="146"/>
                  <a:pt x="32" y="149"/>
                  <a:pt x="32" y="15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578328" y="6079963"/>
            <a:ext cx="614289" cy="515127"/>
          </a:xfrm>
          <a:custGeom>
            <a:avLst/>
            <a:gdLst>
              <a:gd name="T0" fmla="*/ 58 w 202"/>
              <a:gd name="T1" fmla="*/ 129 h 169"/>
              <a:gd name="T2" fmla="*/ 61 w 202"/>
              <a:gd name="T3" fmla="*/ 121 h 169"/>
              <a:gd name="T4" fmla="*/ 54 w 202"/>
              <a:gd name="T5" fmla="*/ 108 h 169"/>
              <a:gd name="T6" fmla="*/ 57 w 202"/>
              <a:gd name="T7" fmla="*/ 99 h 169"/>
              <a:gd name="T8" fmla="*/ 54 w 202"/>
              <a:gd name="T9" fmla="*/ 90 h 169"/>
              <a:gd name="T10" fmla="*/ 61 w 202"/>
              <a:gd name="T11" fmla="*/ 77 h 169"/>
              <a:gd name="T12" fmla="*/ 57 w 202"/>
              <a:gd name="T13" fmla="*/ 67 h 169"/>
              <a:gd name="T14" fmla="*/ 62 w 202"/>
              <a:gd name="T15" fmla="*/ 71 h 169"/>
              <a:gd name="T16" fmla="*/ 67 w 202"/>
              <a:gd name="T17" fmla="*/ 98 h 169"/>
              <a:gd name="T18" fmla="*/ 80 w 202"/>
              <a:gd name="T19" fmla="*/ 113 h 169"/>
              <a:gd name="T20" fmla="*/ 71 w 202"/>
              <a:gd name="T21" fmla="*/ 92 h 169"/>
              <a:gd name="T22" fmla="*/ 71 w 202"/>
              <a:gd name="T23" fmla="*/ 67 h 169"/>
              <a:gd name="T24" fmla="*/ 59 w 202"/>
              <a:gd name="T25" fmla="*/ 29 h 169"/>
              <a:gd name="T26" fmla="*/ 69 w 202"/>
              <a:gd name="T27" fmla="*/ 4 h 169"/>
              <a:gd name="T28" fmla="*/ 80 w 202"/>
              <a:gd name="T29" fmla="*/ 21 h 169"/>
              <a:gd name="T30" fmla="*/ 101 w 202"/>
              <a:gd name="T31" fmla="*/ 48 h 169"/>
              <a:gd name="T32" fmla="*/ 123 w 202"/>
              <a:gd name="T33" fmla="*/ 70 h 169"/>
              <a:gd name="T34" fmla="*/ 142 w 202"/>
              <a:gd name="T35" fmla="*/ 73 h 169"/>
              <a:gd name="T36" fmla="*/ 142 w 202"/>
              <a:gd name="T37" fmla="*/ 147 h 169"/>
              <a:gd name="T38" fmla="*/ 131 w 202"/>
              <a:gd name="T39" fmla="*/ 147 h 169"/>
              <a:gd name="T40" fmla="*/ 116 w 202"/>
              <a:gd name="T41" fmla="*/ 151 h 169"/>
              <a:gd name="T42" fmla="*/ 105 w 202"/>
              <a:gd name="T43" fmla="*/ 149 h 169"/>
              <a:gd name="T44" fmla="*/ 77 w 202"/>
              <a:gd name="T45" fmla="*/ 154 h 169"/>
              <a:gd name="T46" fmla="*/ 60 w 202"/>
              <a:gd name="T47" fmla="*/ 154 h 169"/>
              <a:gd name="T48" fmla="*/ 65 w 202"/>
              <a:gd name="T49" fmla="*/ 143 h 169"/>
              <a:gd name="T50" fmla="*/ 58 w 202"/>
              <a:gd name="T51" fmla="*/ 129 h 169"/>
              <a:gd name="T52" fmla="*/ 12 w 202"/>
              <a:gd name="T53" fmla="*/ 110 h 169"/>
              <a:gd name="T54" fmla="*/ 13 w 202"/>
              <a:gd name="T55" fmla="*/ 110 h 169"/>
              <a:gd name="T56" fmla="*/ 4 w 202"/>
              <a:gd name="T57" fmla="*/ 121 h 169"/>
              <a:gd name="T58" fmla="*/ 16 w 202"/>
              <a:gd name="T59" fmla="*/ 132 h 169"/>
              <a:gd name="T60" fmla="*/ 21 w 202"/>
              <a:gd name="T61" fmla="*/ 132 h 169"/>
              <a:gd name="T62" fmla="*/ 12 w 202"/>
              <a:gd name="T63" fmla="*/ 143 h 169"/>
              <a:gd name="T64" fmla="*/ 24 w 202"/>
              <a:gd name="T65" fmla="*/ 154 h 169"/>
              <a:gd name="T66" fmla="*/ 36 w 202"/>
              <a:gd name="T67" fmla="*/ 154 h 169"/>
              <a:gd name="T68" fmla="*/ 47 w 202"/>
              <a:gd name="T69" fmla="*/ 154 h 169"/>
              <a:gd name="T70" fmla="*/ 59 w 202"/>
              <a:gd name="T71" fmla="*/ 143 h 169"/>
              <a:gd name="T72" fmla="*/ 47 w 202"/>
              <a:gd name="T73" fmla="*/ 132 h 169"/>
              <a:gd name="T74" fmla="*/ 45 w 202"/>
              <a:gd name="T75" fmla="*/ 132 h 169"/>
              <a:gd name="T76" fmla="*/ 55 w 202"/>
              <a:gd name="T77" fmla="*/ 121 h 169"/>
              <a:gd name="T78" fmla="*/ 43 w 202"/>
              <a:gd name="T79" fmla="*/ 110 h 169"/>
              <a:gd name="T80" fmla="*/ 41 w 202"/>
              <a:gd name="T81" fmla="*/ 110 h 169"/>
              <a:gd name="T82" fmla="*/ 51 w 202"/>
              <a:gd name="T83" fmla="*/ 99 h 169"/>
              <a:gd name="T84" fmla="*/ 41 w 202"/>
              <a:gd name="T85" fmla="*/ 88 h 169"/>
              <a:gd name="T86" fmla="*/ 43 w 202"/>
              <a:gd name="T87" fmla="*/ 88 h 169"/>
              <a:gd name="T88" fmla="*/ 55 w 202"/>
              <a:gd name="T89" fmla="*/ 77 h 169"/>
              <a:gd name="T90" fmla="*/ 44 w 202"/>
              <a:gd name="T91" fmla="*/ 66 h 169"/>
              <a:gd name="T92" fmla="*/ 20 w 202"/>
              <a:gd name="T93" fmla="*/ 66 h 169"/>
              <a:gd name="T94" fmla="*/ 8 w 202"/>
              <a:gd name="T95" fmla="*/ 77 h 169"/>
              <a:gd name="T96" fmla="*/ 18 w 202"/>
              <a:gd name="T97" fmla="*/ 88 h 169"/>
              <a:gd name="T98" fmla="*/ 12 w 202"/>
              <a:gd name="T99" fmla="*/ 88 h 169"/>
              <a:gd name="T100" fmla="*/ 0 w 202"/>
              <a:gd name="T101" fmla="*/ 99 h 169"/>
              <a:gd name="T102" fmla="*/ 12 w 202"/>
              <a:gd name="T103" fmla="*/ 110 h 169"/>
              <a:gd name="T104" fmla="*/ 202 w 202"/>
              <a:gd name="T105" fmla="*/ 169 h 169"/>
              <a:gd name="T106" fmla="*/ 149 w 202"/>
              <a:gd name="T107" fmla="*/ 169 h 169"/>
              <a:gd name="T108" fmla="*/ 149 w 202"/>
              <a:gd name="T109" fmla="*/ 67 h 169"/>
              <a:gd name="T110" fmla="*/ 202 w 202"/>
              <a:gd name="T111" fmla="*/ 67 h 169"/>
              <a:gd name="T112" fmla="*/ 202 w 202"/>
              <a:gd name="T113" fmla="*/ 169 h 169"/>
              <a:gd name="T114" fmla="*/ 164 w 202"/>
              <a:gd name="T115" fmla="*/ 146 h 169"/>
              <a:gd name="T116" fmla="*/ 158 w 202"/>
              <a:gd name="T117" fmla="*/ 153 h 169"/>
              <a:gd name="T118" fmla="*/ 164 w 202"/>
              <a:gd name="T119" fmla="*/ 159 h 169"/>
              <a:gd name="T120" fmla="*/ 170 w 202"/>
              <a:gd name="T121" fmla="*/ 153 h 169"/>
              <a:gd name="T122" fmla="*/ 164 w 202"/>
              <a:gd name="T123" fmla="*/ 146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2" h="169">
                <a:moveTo>
                  <a:pt x="58" y="129"/>
                </a:moveTo>
                <a:cubicBezTo>
                  <a:pt x="60" y="127"/>
                  <a:pt x="61" y="124"/>
                  <a:pt x="61" y="121"/>
                </a:cubicBezTo>
                <a:cubicBezTo>
                  <a:pt x="61" y="115"/>
                  <a:pt x="58" y="111"/>
                  <a:pt x="54" y="108"/>
                </a:cubicBezTo>
                <a:cubicBezTo>
                  <a:pt x="56" y="105"/>
                  <a:pt x="57" y="102"/>
                  <a:pt x="57" y="99"/>
                </a:cubicBezTo>
                <a:cubicBezTo>
                  <a:pt x="57" y="96"/>
                  <a:pt x="56" y="93"/>
                  <a:pt x="54" y="90"/>
                </a:cubicBezTo>
                <a:cubicBezTo>
                  <a:pt x="58" y="87"/>
                  <a:pt x="61" y="82"/>
                  <a:pt x="61" y="77"/>
                </a:cubicBezTo>
                <a:cubicBezTo>
                  <a:pt x="61" y="73"/>
                  <a:pt x="59" y="69"/>
                  <a:pt x="57" y="67"/>
                </a:cubicBezTo>
                <a:cubicBezTo>
                  <a:pt x="59" y="68"/>
                  <a:pt x="61" y="69"/>
                  <a:pt x="62" y="71"/>
                </a:cubicBezTo>
                <a:cubicBezTo>
                  <a:pt x="67" y="80"/>
                  <a:pt x="65" y="89"/>
                  <a:pt x="67" y="98"/>
                </a:cubicBezTo>
                <a:cubicBezTo>
                  <a:pt x="69" y="107"/>
                  <a:pt x="80" y="113"/>
                  <a:pt x="80" y="113"/>
                </a:cubicBezTo>
                <a:cubicBezTo>
                  <a:pt x="80" y="113"/>
                  <a:pt x="72" y="104"/>
                  <a:pt x="71" y="92"/>
                </a:cubicBezTo>
                <a:cubicBezTo>
                  <a:pt x="71" y="83"/>
                  <a:pt x="73" y="77"/>
                  <a:pt x="71" y="67"/>
                </a:cubicBezTo>
                <a:cubicBezTo>
                  <a:pt x="70" y="63"/>
                  <a:pt x="59" y="41"/>
                  <a:pt x="59" y="29"/>
                </a:cubicBezTo>
                <a:cubicBezTo>
                  <a:pt x="58" y="18"/>
                  <a:pt x="59" y="7"/>
                  <a:pt x="69" y="4"/>
                </a:cubicBezTo>
                <a:cubicBezTo>
                  <a:pt x="79" y="0"/>
                  <a:pt x="78" y="15"/>
                  <a:pt x="80" y="21"/>
                </a:cubicBezTo>
                <a:cubicBezTo>
                  <a:pt x="87" y="36"/>
                  <a:pt x="96" y="42"/>
                  <a:pt x="101" y="48"/>
                </a:cubicBezTo>
                <a:cubicBezTo>
                  <a:pt x="106" y="55"/>
                  <a:pt x="113" y="64"/>
                  <a:pt x="123" y="70"/>
                </a:cubicBezTo>
                <a:cubicBezTo>
                  <a:pt x="129" y="75"/>
                  <a:pt x="138" y="74"/>
                  <a:pt x="142" y="73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31" y="147"/>
                  <a:pt x="131" y="147"/>
                  <a:pt x="131" y="147"/>
                </a:cubicBezTo>
                <a:cubicBezTo>
                  <a:pt x="127" y="147"/>
                  <a:pt x="120" y="151"/>
                  <a:pt x="116" y="151"/>
                </a:cubicBezTo>
                <a:cubicBezTo>
                  <a:pt x="112" y="151"/>
                  <a:pt x="111" y="149"/>
                  <a:pt x="105" y="149"/>
                </a:cubicBezTo>
                <a:cubicBezTo>
                  <a:pt x="100" y="149"/>
                  <a:pt x="83" y="154"/>
                  <a:pt x="77" y="154"/>
                </a:cubicBezTo>
                <a:cubicBezTo>
                  <a:pt x="60" y="154"/>
                  <a:pt x="60" y="154"/>
                  <a:pt x="60" y="154"/>
                </a:cubicBezTo>
                <a:cubicBezTo>
                  <a:pt x="63" y="151"/>
                  <a:pt x="65" y="147"/>
                  <a:pt x="65" y="143"/>
                </a:cubicBezTo>
                <a:cubicBezTo>
                  <a:pt x="65" y="137"/>
                  <a:pt x="62" y="133"/>
                  <a:pt x="58" y="129"/>
                </a:cubicBezTo>
                <a:moveTo>
                  <a:pt x="12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8" y="111"/>
                  <a:pt x="4" y="115"/>
                  <a:pt x="4" y="121"/>
                </a:cubicBezTo>
                <a:cubicBezTo>
                  <a:pt x="4" y="127"/>
                  <a:pt x="9" y="132"/>
                  <a:pt x="16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6" y="133"/>
                  <a:pt x="12" y="137"/>
                  <a:pt x="12" y="143"/>
                </a:cubicBezTo>
                <a:cubicBezTo>
                  <a:pt x="12" y="149"/>
                  <a:pt x="17" y="154"/>
                  <a:pt x="24" y="154"/>
                </a:cubicBezTo>
                <a:cubicBezTo>
                  <a:pt x="36" y="154"/>
                  <a:pt x="36" y="154"/>
                  <a:pt x="36" y="154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53" y="154"/>
                  <a:pt x="59" y="149"/>
                  <a:pt x="59" y="143"/>
                </a:cubicBezTo>
                <a:cubicBezTo>
                  <a:pt x="59" y="137"/>
                  <a:pt x="53" y="132"/>
                  <a:pt x="47" y="132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50" y="130"/>
                  <a:pt x="55" y="126"/>
                  <a:pt x="55" y="121"/>
                </a:cubicBezTo>
                <a:cubicBezTo>
                  <a:pt x="55" y="115"/>
                  <a:pt x="49" y="110"/>
                  <a:pt x="43" y="110"/>
                </a:cubicBezTo>
                <a:cubicBezTo>
                  <a:pt x="41" y="110"/>
                  <a:pt x="41" y="110"/>
                  <a:pt x="41" y="110"/>
                </a:cubicBezTo>
                <a:cubicBezTo>
                  <a:pt x="46" y="109"/>
                  <a:pt x="51" y="104"/>
                  <a:pt x="51" y="99"/>
                </a:cubicBezTo>
                <a:cubicBezTo>
                  <a:pt x="51" y="94"/>
                  <a:pt x="46" y="89"/>
                  <a:pt x="41" y="88"/>
                </a:cubicBezTo>
                <a:cubicBezTo>
                  <a:pt x="43" y="88"/>
                  <a:pt x="43" y="88"/>
                  <a:pt x="43" y="88"/>
                </a:cubicBezTo>
                <a:cubicBezTo>
                  <a:pt x="49" y="88"/>
                  <a:pt x="55" y="83"/>
                  <a:pt x="55" y="77"/>
                </a:cubicBezTo>
                <a:cubicBezTo>
                  <a:pt x="55" y="71"/>
                  <a:pt x="50" y="66"/>
                  <a:pt x="44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14" y="66"/>
                  <a:pt x="8" y="71"/>
                  <a:pt x="8" y="77"/>
                </a:cubicBezTo>
                <a:cubicBezTo>
                  <a:pt x="8" y="82"/>
                  <a:pt x="12" y="87"/>
                  <a:pt x="18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6" y="88"/>
                  <a:pt x="0" y="93"/>
                  <a:pt x="0" y="99"/>
                </a:cubicBezTo>
                <a:cubicBezTo>
                  <a:pt x="0" y="105"/>
                  <a:pt x="6" y="110"/>
                  <a:pt x="12" y="110"/>
                </a:cubicBezTo>
                <a:moveTo>
                  <a:pt x="202" y="169"/>
                </a:moveTo>
                <a:cubicBezTo>
                  <a:pt x="149" y="169"/>
                  <a:pt x="149" y="169"/>
                  <a:pt x="149" y="169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202" y="67"/>
                  <a:pt x="202" y="67"/>
                  <a:pt x="202" y="67"/>
                </a:cubicBezTo>
                <a:lnTo>
                  <a:pt x="202" y="169"/>
                </a:lnTo>
                <a:close/>
                <a:moveTo>
                  <a:pt x="164" y="146"/>
                </a:moveTo>
                <a:cubicBezTo>
                  <a:pt x="160" y="146"/>
                  <a:pt x="158" y="149"/>
                  <a:pt x="158" y="153"/>
                </a:cubicBezTo>
                <a:cubicBezTo>
                  <a:pt x="158" y="156"/>
                  <a:pt x="160" y="159"/>
                  <a:pt x="164" y="159"/>
                </a:cubicBezTo>
                <a:cubicBezTo>
                  <a:pt x="167" y="159"/>
                  <a:pt x="170" y="156"/>
                  <a:pt x="170" y="153"/>
                </a:cubicBezTo>
                <a:cubicBezTo>
                  <a:pt x="170" y="149"/>
                  <a:pt x="167" y="146"/>
                  <a:pt x="164" y="146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6601584" y="4963424"/>
            <a:ext cx="328394" cy="506112"/>
          </a:xfrm>
          <a:custGeom>
            <a:avLst/>
            <a:gdLst>
              <a:gd name="T0" fmla="*/ 108 w 108"/>
              <a:gd name="T1" fmla="*/ 53 h 166"/>
              <a:gd name="T2" fmla="*/ 94 w 108"/>
              <a:gd name="T3" fmla="*/ 90 h 166"/>
              <a:gd name="T4" fmla="*/ 77 w 108"/>
              <a:gd name="T5" fmla="*/ 123 h 166"/>
              <a:gd name="T6" fmla="*/ 32 w 108"/>
              <a:gd name="T7" fmla="*/ 123 h 166"/>
              <a:gd name="T8" fmla="*/ 15 w 108"/>
              <a:gd name="T9" fmla="*/ 90 h 166"/>
              <a:gd name="T10" fmla="*/ 0 w 108"/>
              <a:gd name="T11" fmla="*/ 53 h 166"/>
              <a:gd name="T12" fmla="*/ 54 w 108"/>
              <a:gd name="T13" fmla="*/ 0 h 166"/>
              <a:gd name="T14" fmla="*/ 54 w 108"/>
              <a:gd name="T15" fmla="*/ 0 h 166"/>
              <a:gd name="T16" fmla="*/ 54 w 108"/>
              <a:gd name="T17" fmla="*/ 0 h 166"/>
              <a:gd name="T18" fmla="*/ 108 w 108"/>
              <a:gd name="T19" fmla="*/ 53 h 166"/>
              <a:gd name="T20" fmla="*/ 75 w 108"/>
              <a:gd name="T21" fmla="*/ 127 h 166"/>
              <a:gd name="T22" fmla="*/ 34 w 108"/>
              <a:gd name="T23" fmla="*/ 127 h 166"/>
              <a:gd name="T24" fmla="*/ 30 w 108"/>
              <a:gd name="T25" fmla="*/ 131 h 166"/>
              <a:gd name="T26" fmla="*/ 30 w 108"/>
              <a:gd name="T27" fmla="*/ 132 h 166"/>
              <a:gd name="T28" fmla="*/ 34 w 108"/>
              <a:gd name="T29" fmla="*/ 136 h 166"/>
              <a:gd name="T30" fmla="*/ 75 w 108"/>
              <a:gd name="T31" fmla="*/ 136 h 166"/>
              <a:gd name="T32" fmla="*/ 79 w 108"/>
              <a:gd name="T33" fmla="*/ 132 h 166"/>
              <a:gd name="T34" fmla="*/ 79 w 108"/>
              <a:gd name="T35" fmla="*/ 131 h 166"/>
              <a:gd name="T36" fmla="*/ 75 w 108"/>
              <a:gd name="T37" fmla="*/ 127 h 166"/>
              <a:gd name="T38" fmla="*/ 75 w 108"/>
              <a:gd name="T39" fmla="*/ 139 h 166"/>
              <a:gd name="T40" fmla="*/ 34 w 108"/>
              <a:gd name="T41" fmla="*/ 139 h 166"/>
              <a:gd name="T42" fmla="*/ 30 w 108"/>
              <a:gd name="T43" fmla="*/ 143 h 166"/>
              <a:gd name="T44" fmla="*/ 30 w 108"/>
              <a:gd name="T45" fmla="*/ 143 h 166"/>
              <a:gd name="T46" fmla="*/ 34 w 108"/>
              <a:gd name="T47" fmla="*/ 147 h 166"/>
              <a:gd name="T48" fmla="*/ 75 w 108"/>
              <a:gd name="T49" fmla="*/ 147 h 166"/>
              <a:gd name="T50" fmla="*/ 79 w 108"/>
              <a:gd name="T51" fmla="*/ 143 h 166"/>
              <a:gd name="T52" fmla="*/ 79 w 108"/>
              <a:gd name="T53" fmla="*/ 143 h 166"/>
              <a:gd name="T54" fmla="*/ 75 w 108"/>
              <a:gd name="T55" fmla="*/ 139 h 166"/>
              <a:gd name="T56" fmla="*/ 75 w 108"/>
              <a:gd name="T57" fmla="*/ 150 h 166"/>
              <a:gd name="T58" fmla="*/ 34 w 108"/>
              <a:gd name="T59" fmla="*/ 150 h 166"/>
              <a:gd name="T60" fmla="*/ 30 w 108"/>
              <a:gd name="T61" fmla="*/ 154 h 166"/>
              <a:gd name="T62" fmla="*/ 30 w 108"/>
              <a:gd name="T63" fmla="*/ 156 h 166"/>
              <a:gd name="T64" fmla="*/ 34 w 108"/>
              <a:gd name="T65" fmla="*/ 160 h 166"/>
              <a:gd name="T66" fmla="*/ 38 w 108"/>
              <a:gd name="T67" fmla="*/ 160 h 166"/>
              <a:gd name="T68" fmla="*/ 38 w 108"/>
              <a:gd name="T69" fmla="*/ 162 h 166"/>
              <a:gd name="T70" fmla="*/ 42 w 108"/>
              <a:gd name="T71" fmla="*/ 166 h 166"/>
              <a:gd name="T72" fmla="*/ 66 w 108"/>
              <a:gd name="T73" fmla="*/ 166 h 166"/>
              <a:gd name="T74" fmla="*/ 70 w 108"/>
              <a:gd name="T75" fmla="*/ 162 h 166"/>
              <a:gd name="T76" fmla="*/ 70 w 108"/>
              <a:gd name="T77" fmla="*/ 160 h 166"/>
              <a:gd name="T78" fmla="*/ 75 w 108"/>
              <a:gd name="T79" fmla="*/ 160 h 166"/>
              <a:gd name="T80" fmla="*/ 79 w 108"/>
              <a:gd name="T81" fmla="*/ 156 h 166"/>
              <a:gd name="T82" fmla="*/ 79 w 108"/>
              <a:gd name="T83" fmla="*/ 154 h 166"/>
              <a:gd name="T84" fmla="*/ 75 w 108"/>
              <a:gd name="T85" fmla="*/ 15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" h="166">
                <a:moveTo>
                  <a:pt x="108" y="53"/>
                </a:moveTo>
                <a:cubicBezTo>
                  <a:pt x="108" y="68"/>
                  <a:pt x="103" y="81"/>
                  <a:pt x="94" y="90"/>
                </a:cubicBezTo>
                <a:cubicBezTo>
                  <a:pt x="76" y="111"/>
                  <a:pt x="86" y="123"/>
                  <a:pt x="77" y="123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22" y="123"/>
                  <a:pt x="33" y="111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24"/>
                  <a:pt x="25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84" y="0"/>
                  <a:pt x="108" y="24"/>
                  <a:pt x="108" y="53"/>
                </a:cubicBezTo>
                <a:moveTo>
                  <a:pt x="75" y="127"/>
                </a:moveTo>
                <a:cubicBezTo>
                  <a:pt x="34" y="127"/>
                  <a:pt x="34" y="127"/>
                  <a:pt x="34" y="127"/>
                </a:cubicBezTo>
                <a:cubicBezTo>
                  <a:pt x="32" y="127"/>
                  <a:pt x="30" y="129"/>
                  <a:pt x="30" y="131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30" y="134"/>
                  <a:pt x="32" y="136"/>
                  <a:pt x="34" y="136"/>
                </a:cubicBezTo>
                <a:cubicBezTo>
                  <a:pt x="75" y="136"/>
                  <a:pt x="75" y="136"/>
                  <a:pt x="75" y="136"/>
                </a:cubicBezTo>
                <a:cubicBezTo>
                  <a:pt x="77" y="136"/>
                  <a:pt x="79" y="134"/>
                  <a:pt x="79" y="132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79" y="129"/>
                  <a:pt x="77" y="127"/>
                  <a:pt x="75" y="127"/>
                </a:cubicBezTo>
                <a:moveTo>
                  <a:pt x="75" y="139"/>
                </a:moveTo>
                <a:cubicBezTo>
                  <a:pt x="34" y="139"/>
                  <a:pt x="34" y="139"/>
                  <a:pt x="34" y="139"/>
                </a:cubicBezTo>
                <a:cubicBezTo>
                  <a:pt x="32" y="139"/>
                  <a:pt x="30" y="141"/>
                  <a:pt x="30" y="143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0" y="145"/>
                  <a:pt x="32" y="147"/>
                  <a:pt x="34" y="147"/>
                </a:cubicBezTo>
                <a:cubicBezTo>
                  <a:pt x="75" y="147"/>
                  <a:pt x="75" y="147"/>
                  <a:pt x="75" y="147"/>
                </a:cubicBezTo>
                <a:cubicBezTo>
                  <a:pt x="77" y="147"/>
                  <a:pt x="79" y="145"/>
                  <a:pt x="79" y="143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9" y="141"/>
                  <a:pt x="77" y="139"/>
                  <a:pt x="75" y="139"/>
                </a:cubicBezTo>
                <a:moveTo>
                  <a:pt x="75" y="150"/>
                </a:moveTo>
                <a:cubicBezTo>
                  <a:pt x="34" y="150"/>
                  <a:pt x="34" y="150"/>
                  <a:pt x="34" y="150"/>
                </a:cubicBezTo>
                <a:cubicBezTo>
                  <a:pt x="32" y="150"/>
                  <a:pt x="30" y="152"/>
                  <a:pt x="30" y="154"/>
                </a:cubicBezTo>
                <a:cubicBezTo>
                  <a:pt x="30" y="156"/>
                  <a:pt x="30" y="156"/>
                  <a:pt x="30" y="156"/>
                </a:cubicBezTo>
                <a:cubicBezTo>
                  <a:pt x="30" y="159"/>
                  <a:pt x="32" y="160"/>
                  <a:pt x="34" y="160"/>
                </a:cubicBezTo>
                <a:cubicBezTo>
                  <a:pt x="38" y="160"/>
                  <a:pt x="38" y="160"/>
                  <a:pt x="38" y="160"/>
                </a:cubicBezTo>
                <a:cubicBezTo>
                  <a:pt x="38" y="162"/>
                  <a:pt x="38" y="162"/>
                  <a:pt x="38" y="162"/>
                </a:cubicBezTo>
                <a:cubicBezTo>
                  <a:pt x="38" y="164"/>
                  <a:pt x="40" y="166"/>
                  <a:pt x="42" y="166"/>
                </a:cubicBezTo>
                <a:cubicBezTo>
                  <a:pt x="66" y="166"/>
                  <a:pt x="66" y="166"/>
                  <a:pt x="66" y="166"/>
                </a:cubicBezTo>
                <a:cubicBezTo>
                  <a:pt x="69" y="166"/>
                  <a:pt x="70" y="164"/>
                  <a:pt x="70" y="162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75" y="160"/>
                  <a:pt x="75" y="160"/>
                  <a:pt x="75" y="160"/>
                </a:cubicBezTo>
                <a:cubicBezTo>
                  <a:pt x="77" y="160"/>
                  <a:pt x="79" y="159"/>
                  <a:pt x="79" y="156"/>
                </a:cubicBezTo>
                <a:cubicBezTo>
                  <a:pt x="79" y="154"/>
                  <a:pt x="79" y="154"/>
                  <a:pt x="79" y="154"/>
                </a:cubicBezTo>
                <a:cubicBezTo>
                  <a:pt x="79" y="152"/>
                  <a:pt x="77" y="150"/>
                  <a:pt x="75" y="15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5700112" y="4963424"/>
            <a:ext cx="329681" cy="506112"/>
          </a:xfrm>
          <a:custGeom>
            <a:avLst/>
            <a:gdLst>
              <a:gd name="T0" fmla="*/ 78 w 108"/>
              <a:gd name="T1" fmla="*/ 143 h 166"/>
              <a:gd name="T2" fmla="*/ 33 w 108"/>
              <a:gd name="T3" fmla="*/ 147 h 166"/>
              <a:gd name="T4" fmla="*/ 29 w 108"/>
              <a:gd name="T5" fmla="*/ 143 h 166"/>
              <a:gd name="T6" fmla="*/ 74 w 108"/>
              <a:gd name="T7" fmla="*/ 139 h 166"/>
              <a:gd name="T8" fmla="*/ 74 w 108"/>
              <a:gd name="T9" fmla="*/ 150 h 166"/>
              <a:gd name="T10" fmla="*/ 29 w 108"/>
              <a:gd name="T11" fmla="*/ 154 h 166"/>
              <a:gd name="T12" fmla="*/ 33 w 108"/>
              <a:gd name="T13" fmla="*/ 160 h 166"/>
              <a:gd name="T14" fmla="*/ 38 w 108"/>
              <a:gd name="T15" fmla="*/ 162 h 166"/>
              <a:gd name="T16" fmla="*/ 66 w 108"/>
              <a:gd name="T17" fmla="*/ 166 h 166"/>
              <a:gd name="T18" fmla="*/ 70 w 108"/>
              <a:gd name="T19" fmla="*/ 160 h 166"/>
              <a:gd name="T20" fmla="*/ 78 w 108"/>
              <a:gd name="T21" fmla="*/ 156 h 166"/>
              <a:gd name="T22" fmla="*/ 74 w 108"/>
              <a:gd name="T23" fmla="*/ 150 h 166"/>
              <a:gd name="T24" fmla="*/ 33 w 108"/>
              <a:gd name="T25" fmla="*/ 127 h 166"/>
              <a:gd name="T26" fmla="*/ 29 w 108"/>
              <a:gd name="T27" fmla="*/ 132 h 166"/>
              <a:gd name="T28" fmla="*/ 74 w 108"/>
              <a:gd name="T29" fmla="*/ 136 h 166"/>
              <a:gd name="T30" fmla="*/ 78 w 108"/>
              <a:gd name="T31" fmla="*/ 131 h 166"/>
              <a:gd name="T32" fmla="*/ 108 w 108"/>
              <a:gd name="T33" fmla="*/ 53 h 166"/>
              <a:gd name="T34" fmla="*/ 76 w 108"/>
              <a:gd name="T35" fmla="*/ 123 h 166"/>
              <a:gd name="T36" fmla="*/ 15 w 108"/>
              <a:gd name="T37" fmla="*/ 90 h 166"/>
              <a:gd name="T38" fmla="*/ 54 w 108"/>
              <a:gd name="T39" fmla="*/ 0 h 166"/>
              <a:gd name="T40" fmla="*/ 54 w 108"/>
              <a:gd name="T41" fmla="*/ 0 h 166"/>
              <a:gd name="T42" fmla="*/ 61 w 108"/>
              <a:gd name="T43" fmla="*/ 115 h 166"/>
              <a:gd name="T44" fmla="*/ 67 w 108"/>
              <a:gd name="T45" fmla="*/ 73 h 166"/>
              <a:gd name="T46" fmla="*/ 63 w 108"/>
              <a:gd name="T47" fmla="*/ 77 h 166"/>
              <a:gd name="T48" fmla="*/ 54 w 108"/>
              <a:gd name="T49" fmla="*/ 69 h 166"/>
              <a:gd name="T50" fmla="*/ 45 w 108"/>
              <a:gd name="T51" fmla="*/ 76 h 166"/>
              <a:gd name="T52" fmla="*/ 39 w 108"/>
              <a:gd name="T53" fmla="*/ 73 h 166"/>
              <a:gd name="T54" fmla="*/ 61 w 108"/>
              <a:gd name="T55" fmla="*/ 115 h 166"/>
              <a:gd name="T56" fmla="*/ 54 w 108"/>
              <a:gd name="T57" fmla="*/ 8 h 166"/>
              <a:gd name="T58" fmla="*/ 54 w 108"/>
              <a:gd name="T59" fmla="*/ 8 h 166"/>
              <a:gd name="T60" fmla="*/ 20 w 108"/>
              <a:gd name="T61" fmla="*/ 85 h 166"/>
              <a:gd name="T62" fmla="*/ 21 w 108"/>
              <a:gd name="T63" fmla="*/ 85 h 166"/>
              <a:gd name="T64" fmla="*/ 34 w 108"/>
              <a:gd name="T65" fmla="*/ 115 h 166"/>
              <a:gd name="T66" fmla="*/ 35 w 108"/>
              <a:gd name="T67" fmla="*/ 73 h 166"/>
              <a:gd name="T68" fmla="*/ 31 w 108"/>
              <a:gd name="T69" fmla="*/ 72 h 166"/>
              <a:gd name="T70" fmla="*/ 35 w 108"/>
              <a:gd name="T71" fmla="*/ 71 h 166"/>
              <a:gd name="T72" fmla="*/ 36 w 108"/>
              <a:gd name="T73" fmla="*/ 67 h 166"/>
              <a:gd name="T74" fmla="*/ 39 w 108"/>
              <a:gd name="T75" fmla="*/ 71 h 166"/>
              <a:gd name="T76" fmla="*/ 42 w 108"/>
              <a:gd name="T77" fmla="*/ 71 h 166"/>
              <a:gd name="T78" fmla="*/ 53 w 108"/>
              <a:gd name="T79" fmla="*/ 67 h 166"/>
              <a:gd name="T80" fmla="*/ 63 w 108"/>
              <a:gd name="T81" fmla="*/ 74 h 166"/>
              <a:gd name="T82" fmla="*/ 67 w 108"/>
              <a:gd name="T83" fmla="*/ 71 h 166"/>
              <a:gd name="T84" fmla="*/ 69 w 108"/>
              <a:gd name="T85" fmla="*/ 69 h 166"/>
              <a:gd name="T86" fmla="*/ 73 w 108"/>
              <a:gd name="T87" fmla="*/ 69 h 166"/>
              <a:gd name="T88" fmla="*/ 75 w 108"/>
              <a:gd name="T89" fmla="*/ 71 h 166"/>
              <a:gd name="T90" fmla="*/ 75 w 108"/>
              <a:gd name="T91" fmla="*/ 73 h 166"/>
              <a:gd name="T92" fmla="*/ 65 w 108"/>
              <a:gd name="T93" fmla="*/ 115 h 166"/>
              <a:gd name="T94" fmla="*/ 73 w 108"/>
              <a:gd name="T95" fmla="*/ 115 h 166"/>
              <a:gd name="T96" fmla="*/ 87 w 108"/>
              <a:gd name="T97" fmla="*/ 85 h 166"/>
              <a:gd name="T98" fmla="*/ 100 w 108"/>
              <a:gd name="T99" fmla="*/ 5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66">
                <a:moveTo>
                  <a:pt x="78" y="143"/>
                </a:moveTo>
                <a:cubicBezTo>
                  <a:pt x="78" y="143"/>
                  <a:pt x="78" y="143"/>
                  <a:pt x="78" y="143"/>
                </a:cubicBezTo>
                <a:cubicBezTo>
                  <a:pt x="78" y="145"/>
                  <a:pt x="76" y="147"/>
                  <a:pt x="74" y="147"/>
                </a:cubicBezTo>
                <a:cubicBezTo>
                  <a:pt x="33" y="147"/>
                  <a:pt x="33" y="147"/>
                  <a:pt x="33" y="147"/>
                </a:cubicBezTo>
                <a:cubicBezTo>
                  <a:pt x="31" y="147"/>
                  <a:pt x="29" y="145"/>
                  <a:pt x="29" y="143"/>
                </a:cubicBezTo>
                <a:cubicBezTo>
                  <a:pt x="29" y="143"/>
                  <a:pt x="29" y="143"/>
                  <a:pt x="29" y="143"/>
                </a:cubicBezTo>
                <a:cubicBezTo>
                  <a:pt x="29" y="141"/>
                  <a:pt x="31" y="139"/>
                  <a:pt x="33" y="139"/>
                </a:cubicBezTo>
                <a:cubicBezTo>
                  <a:pt x="74" y="139"/>
                  <a:pt x="74" y="139"/>
                  <a:pt x="74" y="139"/>
                </a:cubicBezTo>
                <a:cubicBezTo>
                  <a:pt x="76" y="139"/>
                  <a:pt x="78" y="141"/>
                  <a:pt x="78" y="143"/>
                </a:cubicBezTo>
                <a:moveTo>
                  <a:pt x="74" y="150"/>
                </a:moveTo>
                <a:cubicBezTo>
                  <a:pt x="33" y="150"/>
                  <a:pt x="33" y="150"/>
                  <a:pt x="33" y="150"/>
                </a:cubicBezTo>
                <a:cubicBezTo>
                  <a:pt x="31" y="150"/>
                  <a:pt x="29" y="152"/>
                  <a:pt x="29" y="154"/>
                </a:cubicBezTo>
                <a:cubicBezTo>
                  <a:pt x="29" y="156"/>
                  <a:pt x="29" y="156"/>
                  <a:pt x="29" y="156"/>
                </a:cubicBezTo>
                <a:cubicBezTo>
                  <a:pt x="29" y="159"/>
                  <a:pt x="31" y="160"/>
                  <a:pt x="33" y="160"/>
                </a:cubicBezTo>
                <a:cubicBezTo>
                  <a:pt x="38" y="160"/>
                  <a:pt x="38" y="160"/>
                  <a:pt x="38" y="160"/>
                </a:cubicBezTo>
                <a:cubicBezTo>
                  <a:pt x="38" y="162"/>
                  <a:pt x="38" y="162"/>
                  <a:pt x="38" y="162"/>
                </a:cubicBezTo>
                <a:cubicBezTo>
                  <a:pt x="38" y="164"/>
                  <a:pt x="39" y="166"/>
                  <a:pt x="42" y="166"/>
                </a:cubicBezTo>
                <a:cubicBezTo>
                  <a:pt x="66" y="166"/>
                  <a:pt x="66" y="166"/>
                  <a:pt x="66" y="166"/>
                </a:cubicBezTo>
                <a:cubicBezTo>
                  <a:pt x="68" y="166"/>
                  <a:pt x="70" y="164"/>
                  <a:pt x="70" y="162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74" y="160"/>
                  <a:pt x="74" y="160"/>
                  <a:pt x="74" y="160"/>
                </a:cubicBezTo>
                <a:cubicBezTo>
                  <a:pt x="76" y="160"/>
                  <a:pt x="78" y="159"/>
                  <a:pt x="78" y="156"/>
                </a:cubicBezTo>
                <a:cubicBezTo>
                  <a:pt x="78" y="154"/>
                  <a:pt x="78" y="154"/>
                  <a:pt x="78" y="154"/>
                </a:cubicBezTo>
                <a:cubicBezTo>
                  <a:pt x="78" y="152"/>
                  <a:pt x="76" y="150"/>
                  <a:pt x="74" y="150"/>
                </a:cubicBezTo>
                <a:moveTo>
                  <a:pt x="74" y="127"/>
                </a:moveTo>
                <a:cubicBezTo>
                  <a:pt x="33" y="127"/>
                  <a:pt x="33" y="127"/>
                  <a:pt x="33" y="127"/>
                </a:cubicBezTo>
                <a:cubicBezTo>
                  <a:pt x="31" y="127"/>
                  <a:pt x="29" y="129"/>
                  <a:pt x="29" y="131"/>
                </a:cubicBezTo>
                <a:cubicBezTo>
                  <a:pt x="29" y="132"/>
                  <a:pt x="29" y="132"/>
                  <a:pt x="29" y="132"/>
                </a:cubicBezTo>
                <a:cubicBezTo>
                  <a:pt x="29" y="134"/>
                  <a:pt x="31" y="136"/>
                  <a:pt x="33" y="13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76" y="136"/>
                  <a:pt x="78" y="134"/>
                  <a:pt x="78" y="132"/>
                </a:cubicBezTo>
                <a:cubicBezTo>
                  <a:pt x="78" y="131"/>
                  <a:pt x="78" y="131"/>
                  <a:pt x="78" y="131"/>
                </a:cubicBezTo>
                <a:cubicBezTo>
                  <a:pt x="78" y="129"/>
                  <a:pt x="76" y="127"/>
                  <a:pt x="74" y="127"/>
                </a:cubicBezTo>
                <a:moveTo>
                  <a:pt x="108" y="53"/>
                </a:moveTo>
                <a:cubicBezTo>
                  <a:pt x="108" y="68"/>
                  <a:pt x="102" y="81"/>
                  <a:pt x="93" y="90"/>
                </a:cubicBezTo>
                <a:cubicBezTo>
                  <a:pt x="75" y="111"/>
                  <a:pt x="86" y="123"/>
                  <a:pt x="76" y="123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22" y="123"/>
                  <a:pt x="32" y="111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24"/>
                  <a:pt x="2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84" y="0"/>
                  <a:pt x="108" y="24"/>
                  <a:pt x="108" y="53"/>
                </a:cubicBezTo>
                <a:moveTo>
                  <a:pt x="61" y="115"/>
                </a:moveTo>
                <a:cubicBezTo>
                  <a:pt x="68" y="73"/>
                  <a:pt x="68" y="73"/>
                  <a:pt x="68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6"/>
                  <a:pt x="63" y="77"/>
                  <a:pt x="63" y="77"/>
                </a:cubicBezTo>
                <a:cubicBezTo>
                  <a:pt x="62" y="77"/>
                  <a:pt x="62" y="76"/>
                  <a:pt x="62" y="76"/>
                </a:cubicBezTo>
                <a:cubicBezTo>
                  <a:pt x="54" y="69"/>
                  <a:pt x="54" y="69"/>
                  <a:pt x="54" y="69"/>
                </a:cubicBezTo>
                <a:cubicBezTo>
                  <a:pt x="46" y="76"/>
                  <a:pt x="46" y="76"/>
                  <a:pt x="46" y="76"/>
                </a:cubicBezTo>
                <a:cubicBezTo>
                  <a:pt x="46" y="77"/>
                  <a:pt x="45" y="77"/>
                  <a:pt x="45" y="76"/>
                </a:cubicBezTo>
                <a:cubicBezTo>
                  <a:pt x="41" y="73"/>
                  <a:pt x="41" y="73"/>
                  <a:pt x="41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47" y="115"/>
                  <a:pt x="47" y="115"/>
                  <a:pt x="47" y="115"/>
                </a:cubicBezTo>
                <a:lnTo>
                  <a:pt x="61" y="115"/>
                </a:lnTo>
                <a:close/>
                <a:moveTo>
                  <a:pt x="100" y="53"/>
                </a:moveTo>
                <a:cubicBezTo>
                  <a:pt x="100" y="28"/>
                  <a:pt x="79" y="8"/>
                  <a:pt x="54" y="8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8"/>
                  <a:pt x="54" y="8"/>
                  <a:pt x="54" y="8"/>
                </a:cubicBezTo>
                <a:cubicBezTo>
                  <a:pt x="29" y="8"/>
                  <a:pt x="8" y="28"/>
                  <a:pt x="8" y="53"/>
                </a:cubicBezTo>
                <a:cubicBezTo>
                  <a:pt x="8" y="65"/>
                  <a:pt x="12" y="76"/>
                  <a:pt x="20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32" y="98"/>
                  <a:pt x="34" y="109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35" y="73"/>
                  <a:pt x="35" y="73"/>
                  <a:pt x="3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2" y="73"/>
                  <a:pt x="31" y="72"/>
                  <a:pt x="31" y="72"/>
                </a:cubicBezTo>
                <a:cubicBezTo>
                  <a:pt x="31" y="71"/>
                  <a:pt x="32" y="71"/>
                  <a:pt x="32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68"/>
                  <a:pt x="35" y="67"/>
                  <a:pt x="36" y="67"/>
                </a:cubicBezTo>
                <a:cubicBezTo>
                  <a:pt x="37" y="67"/>
                  <a:pt x="39" y="68"/>
                  <a:pt x="39" y="69"/>
                </a:cubicBezTo>
                <a:cubicBezTo>
                  <a:pt x="39" y="71"/>
                  <a:pt x="39" y="71"/>
                  <a:pt x="39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46" y="74"/>
                  <a:pt x="46" y="74"/>
                  <a:pt x="46" y="74"/>
                </a:cubicBezTo>
                <a:cubicBezTo>
                  <a:pt x="53" y="67"/>
                  <a:pt x="53" y="67"/>
                  <a:pt x="53" y="67"/>
                </a:cubicBezTo>
                <a:cubicBezTo>
                  <a:pt x="54" y="66"/>
                  <a:pt x="54" y="66"/>
                  <a:pt x="55" y="67"/>
                </a:cubicBezTo>
                <a:cubicBezTo>
                  <a:pt x="63" y="74"/>
                  <a:pt x="63" y="74"/>
                  <a:pt x="63" y="74"/>
                </a:cubicBezTo>
                <a:cubicBezTo>
                  <a:pt x="66" y="71"/>
                  <a:pt x="66" y="71"/>
                  <a:pt x="66" y="71"/>
                </a:cubicBezTo>
                <a:cubicBezTo>
                  <a:pt x="66" y="71"/>
                  <a:pt x="67" y="71"/>
                  <a:pt x="67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8"/>
                  <a:pt x="70" y="67"/>
                  <a:pt x="71" y="67"/>
                </a:cubicBezTo>
                <a:cubicBezTo>
                  <a:pt x="72" y="67"/>
                  <a:pt x="73" y="68"/>
                  <a:pt x="73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5" y="71"/>
                  <a:pt x="75" y="71"/>
                  <a:pt x="75" y="71"/>
                </a:cubicBezTo>
                <a:cubicBezTo>
                  <a:pt x="76" y="71"/>
                  <a:pt x="76" y="71"/>
                  <a:pt x="76" y="72"/>
                </a:cubicBezTo>
                <a:cubicBezTo>
                  <a:pt x="76" y="72"/>
                  <a:pt x="76" y="73"/>
                  <a:pt x="75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4" y="109"/>
                  <a:pt x="76" y="98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95" y="76"/>
                  <a:pt x="100" y="65"/>
                  <a:pt x="100" y="5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9203668" y="7016206"/>
            <a:ext cx="596260" cy="570503"/>
          </a:xfrm>
          <a:custGeom>
            <a:avLst/>
            <a:gdLst>
              <a:gd name="T0" fmla="*/ 90 w 196"/>
              <a:gd name="T1" fmla="*/ 9 h 187"/>
              <a:gd name="T2" fmla="*/ 105 w 196"/>
              <a:gd name="T3" fmla="*/ 9 h 187"/>
              <a:gd name="T4" fmla="*/ 122 w 196"/>
              <a:gd name="T5" fmla="*/ 43 h 187"/>
              <a:gd name="T6" fmla="*/ 147 w 196"/>
              <a:gd name="T7" fmla="*/ 61 h 187"/>
              <a:gd name="T8" fmla="*/ 184 w 196"/>
              <a:gd name="T9" fmla="*/ 66 h 187"/>
              <a:gd name="T10" fmla="*/ 189 w 196"/>
              <a:gd name="T11" fmla="*/ 81 h 187"/>
              <a:gd name="T12" fmla="*/ 162 w 196"/>
              <a:gd name="T13" fmla="*/ 107 h 187"/>
              <a:gd name="T14" fmla="*/ 152 w 196"/>
              <a:gd name="T15" fmla="*/ 136 h 187"/>
              <a:gd name="T16" fmla="*/ 159 w 196"/>
              <a:gd name="T17" fmla="*/ 173 h 187"/>
              <a:gd name="T18" fmla="*/ 146 w 196"/>
              <a:gd name="T19" fmla="*/ 182 h 187"/>
              <a:gd name="T20" fmla="*/ 113 w 196"/>
              <a:gd name="T21" fmla="*/ 165 h 187"/>
              <a:gd name="T22" fmla="*/ 82 w 196"/>
              <a:gd name="T23" fmla="*/ 165 h 187"/>
              <a:gd name="T24" fmla="*/ 49 w 196"/>
              <a:gd name="T25" fmla="*/ 182 h 187"/>
              <a:gd name="T26" fmla="*/ 36 w 196"/>
              <a:gd name="T27" fmla="*/ 173 h 187"/>
              <a:gd name="T28" fmla="*/ 43 w 196"/>
              <a:gd name="T29" fmla="*/ 136 h 187"/>
              <a:gd name="T30" fmla="*/ 33 w 196"/>
              <a:gd name="T31" fmla="*/ 107 h 187"/>
              <a:gd name="T32" fmla="*/ 6 w 196"/>
              <a:gd name="T33" fmla="*/ 81 h 187"/>
              <a:gd name="T34" fmla="*/ 11 w 196"/>
              <a:gd name="T35" fmla="*/ 66 h 187"/>
              <a:gd name="T36" fmla="*/ 48 w 196"/>
              <a:gd name="T37" fmla="*/ 61 h 187"/>
              <a:gd name="T38" fmla="*/ 73 w 196"/>
              <a:gd name="T39" fmla="*/ 43 h 187"/>
              <a:gd name="T40" fmla="*/ 90 w 196"/>
              <a:gd name="T41" fmla="*/ 9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6" h="187">
                <a:moveTo>
                  <a:pt x="90" y="9"/>
                </a:moveTo>
                <a:cubicBezTo>
                  <a:pt x="94" y="0"/>
                  <a:pt x="101" y="0"/>
                  <a:pt x="105" y="9"/>
                </a:cubicBezTo>
                <a:cubicBezTo>
                  <a:pt x="122" y="43"/>
                  <a:pt x="122" y="43"/>
                  <a:pt x="122" y="43"/>
                </a:cubicBezTo>
                <a:cubicBezTo>
                  <a:pt x="126" y="51"/>
                  <a:pt x="137" y="59"/>
                  <a:pt x="147" y="61"/>
                </a:cubicBezTo>
                <a:cubicBezTo>
                  <a:pt x="184" y="66"/>
                  <a:pt x="184" y="66"/>
                  <a:pt x="184" y="66"/>
                </a:cubicBezTo>
                <a:cubicBezTo>
                  <a:pt x="193" y="67"/>
                  <a:pt x="196" y="74"/>
                  <a:pt x="189" y="81"/>
                </a:cubicBezTo>
                <a:cubicBezTo>
                  <a:pt x="162" y="107"/>
                  <a:pt x="162" y="107"/>
                  <a:pt x="162" y="107"/>
                </a:cubicBezTo>
                <a:cubicBezTo>
                  <a:pt x="155" y="114"/>
                  <a:pt x="151" y="127"/>
                  <a:pt x="152" y="136"/>
                </a:cubicBezTo>
                <a:cubicBezTo>
                  <a:pt x="159" y="173"/>
                  <a:pt x="159" y="173"/>
                  <a:pt x="159" y="173"/>
                </a:cubicBezTo>
                <a:cubicBezTo>
                  <a:pt x="160" y="183"/>
                  <a:pt x="155" y="187"/>
                  <a:pt x="146" y="182"/>
                </a:cubicBezTo>
                <a:cubicBezTo>
                  <a:pt x="113" y="165"/>
                  <a:pt x="113" y="165"/>
                  <a:pt x="113" y="165"/>
                </a:cubicBezTo>
                <a:cubicBezTo>
                  <a:pt x="105" y="160"/>
                  <a:pt x="91" y="160"/>
                  <a:pt x="82" y="165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40" y="187"/>
                  <a:pt x="35" y="183"/>
                  <a:pt x="36" y="173"/>
                </a:cubicBezTo>
                <a:cubicBezTo>
                  <a:pt x="43" y="136"/>
                  <a:pt x="43" y="136"/>
                  <a:pt x="43" y="136"/>
                </a:cubicBezTo>
                <a:cubicBezTo>
                  <a:pt x="44" y="127"/>
                  <a:pt x="40" y="114"/>
                  <a:pt x="33" y="107"/>
                </a:cubicBezTo>
                <a:cubicBezTo>
                  <a:pt x="6" y="81"/>
                  <a:pt x="6" y="81"/>
                  <a:pt x="6" y="81"/>
                </a:cubicBezTo>
                <a:cubicBezTo>
                  <a:pt x="0" y="74"/>
                  <a:pt x="2" y="67"/>
                  <a:pt x="11" y="66"/>
                </a:cubicBezTo>
                <a:cubicBezTo>
                  <a:pt x="48" y="61"/>
                  <a:pt x="48" y="61"/>
                  <a:pt x="48" y="61"/>
                </a:cubicBezTo>
                <a:cubicBezTo>
                  <a:pt x="58" y="59"/>
                  <a:pt x="69" y="51"/>
                  <a:pt x="73" y="43"/>
                </a:cubicBezTo>
                <a:lnTo>
                  <a:pt x="90" y="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4663419" y="4018166"/>
            <a:ext cx="598835" cy="457175"/>
          </a:xfrm>
          <a:custGeom>
            <a:avLst/>
            <a:gdLst>
              <a:gd name="T0" fmla="*/ 127 w 197"/>
              <a:gd name="T1" fmla="*/ 123 h 150"/>
              <a:gd name="T2" fmla="*/ 126 w 197"/>
              <a:gd name="T3" fmla="*/ 121 h 150"/>
              <a:gd name="T4" fmla="*/ 96 w 197"/>
              <a:gd name="T5" fmla="*/ 141 h 150"/>
              <a:gd name="T6" fmla="*/ 100 w 197"/>
              <a:gd name="T7" fmla="*/ 76 h 150"/>
              <a:gd name="T8" fmla="*/ 102 w 197"/>
              <a:gd name="T9" fmla="*/ 61 h 150"/>
              <a:gd name="T10" fmla="*/ 141 w 197"/>
              <a:gd name="T11" fmla="*/ 15 h 150"/>
              <a:gd name="T12" fmla="*/ 150 w 197"/>
              <a:gd name="T13" fmla="*/ 9 h 150"/>
              <a:gd name="T14" fmla="*/ 63 w 197"/>
              <a:gd name="T15" fmla="*/ 0 h 150"/>
              <a:gd name="T16" fmla="*/ 65 w 197"/>
              <a:gd name="T17" fmla="*/ 44 h 150"/>
              <a:gd name="T18" fmla="*/ 65 w 197"/>
              <a:gd name="T19" fmla="*/ 54 h 150"/>
              <a:gd name="T20" fmla="*/ 63 w 197"/>
              <a:gd name="T21" fmla="*/ 98 h 150"/>
              <a:gd name="T22" fmla="*/ 63 w 197"/>
              <a:gd name="T23" fmla="*/ 141 h 150"/>
              <a:gd name="T24" fmla="*/ 152 w 197"/>
              <a:gd name="T25" fmla="*/ 141 h 150"/>
              <a:gd name="T26" fmla="*/ 111 w 197"/>
              <a:gd name="T27" fmla="*/ 15 h 150"/>
              <a:gd name="T28" fmla="*/ 111 w 197"/>
              <a:gd name="T29" fmla="*/ 30 h 150"/>
              <a:gd name="T30" fmla="*/ 105 w 197"/>
              <a:gd name="T31" fmla="*/ 15 h 150"/>
              <a:gd name="T32" fmla="*/ 93 w 197"/>
              <a:gd name="T33" fmla="*/ 15 h 150"/>
              <a:gd name="T34" fmla="*/ 87 w 197"/>
              <a:gd name="T35" fmla="*/ 30 h 150"/>
              <a:gd name="T36" fmla="*/ 75 w 197"/>
              <a:gd name="T37" fmla="*/ 61 h 150"/>
              <a:gd name="T38" fmla="*/ 75 w 197"/>
              <a:gd name="T39" fmla="*/ 76 h 150"/>
              <a:gd name="T40" fmla="*/ 89 w 197"/>
              <a:gd name="T41" fmla="*/ 122 h 150"/>
              <a:gd name="T42" fmla="*/ 76 w 197"/>
              <a:gd name="T43" fmla="*/ 123 h 150"/>
              <a:gd name="T44" fmla="*/ 75 w 197"/>
              <a:gd name="T45" fmla="*/ 106 h 150"/>
              <a:gd name="T46" fmla="*/ 88 w 197"/>
              <a:gd name="T47" fmla="*/ 106 h 150"/>
              <a:gd name="T48" fmla="*/ 2 w 197"/>
              <a:gd name="T49" fmla="*/ 44 h 150"/>
              <a:gd name="T50" fmla="*/ 4 w 197"/>
              <a:gd name="T51" fmla="*/ 141 h 150"/>
              <a:gd name="T52" fmla="*/ 57 w 197"/>
              <a:gd name="T53" fmla="*/ 150 h 150"/>
              <a:gd name="T54" fmla="*/ 59 w 197"/>
              <a:gd name="T55" fmla="*/ 137 h 150"/>
              <a:gd name="T56" fmla="*/ 57 w 197"/>
              <a:gd name="T57" fmla="*/ 86 h 150"/>
              <a:gd name="T58" fmla="*/ 57 w 197"/>
              <a:gd name="T59" fmla="*/ 57 h 150"/>
              <a:gd name="T60" fmla="*/ 57 w 197"/>
              <a:gd name="T61" fmla="*/ 41 h 150"/>
              <a:gd name="T62" fmla="*/ 46 w 197"/>
              <a:gd name="T63" fmla="*/ 25 h 150"/>
              <a:gd name="T64" fmla="*/ 13 w 197"/>
              <a:gd name="T65" fmla="*/ 122 h 150"/>
              <a:gd name="T66" fmla="*/ 25 w 197"/>
              <a:gd name="T67" fmla="*/ 122 h 150"/>
              <a:gd name="T68" fmla="*/ 13 w 197"/>
              <a:gd name="T69" fmla="*/ 61 h 150"/>
              <a:gd name="T70" fmla="*/ 43 w 197"/>
              <a:gd name="T71" fmla="*/ 122 h 150"/>
              <a:gd name="T72" fmla="*/ 43 w 197"/>
              <a:gd name="T73" fmla="*/ 106 h 150"/>
              <a:gd name="T74" fmla="*/ 31 w 197"/>
              <a:gd name="T75" fmla="*/ 76 h 150"/>
              <a:gd name="T76" fmla="*/ 43 w 197"/>
              <a:gd name="T77" fmla="*/ 76 h 150"/>
              <a:gd name="T78" fmla="*/ 126 w 197"/>
              <a:gd name="T79" fmla="*/ 77 h 150"/>
              <a:gd name="T80" fmla="*/ 171 w 197"/>
              <a:gd name="T81" fmla="*/ 57 h 150"/>
              <a:gd name="T82" fmla="*/ 108 w 197"/>
              <a:gd name="T83" fmla="*/ 75 h 150"/>
              <a:gd name="T84" fmla="*/ 152 w 197"/>
              <a:gd name="T85" fmla="*/ 30 h 150"/>
              <a:gd name="T86" fmla="*/ 152 w 197"/>
              <a:gd name="T87" fmla="*/ 4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7" h="150">
                <a:moveTo>
                  <a:pt x="150" y="127"/>
                </a:moveTo>
                <a:cubicBezTo>
                  <a:pt x="144" y="127"/>
                  <a:pt x="137" y="126"/>
                  <a:pt x="131" y="123"/>
                </a:cubicBezTo>
                <a:cubicBezTo>
                  <a:pt x="127" y="123"/>
                  <a:pt x="127" y="123"/>
                  <a:pt x="127" y="123"/>
                </a:cubicBezTo>
                <a:cubicBezTo>
                  <a:pt x="126" y="123"/>
                  <a:pt x="126" y="123"/>
                  <a:pt x="126" y="123"/>
                </a:cubicBezTo>
                <a:cubicBezTo>
                  <a:pt x="126" y="122"/>
                  <a:pt x="126" y="122"/>
                  <a:pt x="126" y="122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124" y="119"/>
                  <a:pt x="122" y="118"/>
                  <a:pt x="120" y="116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96" y="141"/>
                  <a:pt x="96" y="141"/>
                  <a:pt x="96" y="141"/>
                </a:cubicBezTo>
                <a:cubicBezTo>
                  <a:pt x="96" y="106"/>
                  <a:pt x="96" y="106"/>
                  <a:pt x="96" y="106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4" y="98"/>
                  <a:pt x="100" y="87"/>
                  <a:pt x="100" y="76"/>
                </a:cubicBezTo>
                <a:cubicBezTo>
                  <a:pt x="93" y="76"/>
                  <a:pt x="93" y="76"/>
                  <a:pt x="93" y="76"/>
                </a:cubicBezTo>
                <a:cubicBezTo>
                  <a:pt x="93" y="61"/>
                  <a:pt x="93" y="61"/>
                  <a:pt x="93" y="61"/>
                </a:cubicBezTo>
                <a:cubicBezTo>
                  <a:pt x="102" y="61"/>
                  <a:pt x="102" y="61"/>
                  <a:pt x="102" y="61"/>
                </a:cubicBezTo>
                <a:cubicBezTo>
                  <a:pt x="105" y="46"/>
                  <a:pt x="115" y="34"/>
                  <a:pt x="129" y="28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141" y="23"/>
                  <a:pt x="141" y="23"/>
                  <a:pt x="141" y="23"/>
                </a:cubicBezTo>
                <a:cubicBezTo>
                  <a:pt x="144" y="23"/>
                  <a:pt x="147" y="22"/>
                  <a:pt x="150" y="22"/>
                </a:cubicBezTo>
                <a:cubicBezTo>
                  <a:pt x="150" y="9"/>
                  <a:pt x="150" y="9"/>
                  <a:pt x="150" y="9"/>
                </a:cubicBezTo>
                <a:cubicBezTo>
                  <a:pt x="152" y="9"/>
                  <a:pt x="152" y="9"/>
                  <a:pt x="152" y="9"/>
                </a:cubicBezTo>
                <a:cubicBezTo>
                  <a:pt x="152" y="0"/>
                  <a:pt x="152" y="0"/>
                  <a:pt x="15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9"/>
                  <a:pt x="63" y="9"/>
                  <a:pt x="63" y="9"/>
                </a:cubicBezTo>
                <a:cubicBezTo>
                  <a:pt x="65" y="9"/>
                  <a:pt x="65" y="9"/>
                  <a:pt x="65" y="9"/>
                </a:cubicBezTo>
                <a:cubicBezTo>
                  <a:pt x="65" y="44"/>
                  <a:pt x="65" y="44"/>
                  <a:pt x="65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54"/>
                  <a:pt x="63" y="54"/>
                  <a:pt x="63" y="54"/>
                </a:cubicBezTo>
                <a:cubicBezTo>
                  <a:pt x="65" y="54"/>
                  <a:pt x="65" y="54"/>
                  <a:pt x="65" y="54"/>
                </a:cubicBezTo>
                <a:cubicBezTo>
                  <a:pt x="65" y="89"/>
                  <a:pt x="65" y="89"/>
                  <a:pt x="65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63" y="98"/>
                  <a:pt x="63" y="98"/>
                  <a:pt x="63" y="98"/>
                </a:cubicBezTo>
                <a:cubicBezTo>
                  <a:pt x="65" y="98"/>
                  <a:pt x="65" y="98"/>
                  <a:pt x="65" y="98"/>
                </a:cubicBezTo>
                <a:cubicBezTo>
                  <a:pt x="65" y="141"/>
                  <a:pt x="65" y="141"/>
                  <a:pt x="65" y="141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63" y="150"/>
                  <a:pt x="63" y="150"/>
                  <a:pt x="63" y="150"/>
                </a:cubicBezTo>
                <a:cubicBezTo>
                  <a:pt x="152" y="150"/>
                  <a:pt x="152" y="150"/>
                  <a:pt x="152" y="150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50" y="141"/>
                  <a:pt x="150" y="141"/>
                  <a:pt x="150" y="141"/>
                </a:cubicBezTo>
                <a:lnTo>
                  <a:pt x="150" y="127"/>
                </a:lnTo>
                <a:close/>
                <a:moveTo>
                  <a:pt x="111" y="15"/>
                </a:moveTo>
                <a:cubicBezTo>
                  <a:pt x="123" y="15"/>
                  <a:pt x="123" y="15"/>
                  <a:pt x="123" y="15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11" y="30"/>
                  <a:pt x="111" y="30"/>
                  <a:pt x="111" y="30"/>
                </a:cubicBezTo>
                <a:lnTo>
                  <a:pt x="111" y="15"/>
                </a:lnTo>
                <a:close/>
                <a:moveTo>
                  <a:pt x="93" y="15"/>
                </a:moveTo>
                <a:cubicBezTo>
                  <a:pt x="105" y="15"/>
                  <a:pt x="105" y="15"/>
                  <a:pt x="105" y="15"/>
                </a:cubicBezTo>
                <a:cubicBezTo>
                  <a:pt x="105" y="30"/>
                  <a:pt x="105" y="30"/>
                  <a:pt x="105" y="30"/>
                </a:cubicBezTo>
                <a:cubicBezTo>
                  <a:pt x="93" y="30"/>
                  <a:pt x="93" y="30"/>
                  <a:pt x="93" y="30"/>
                </a:cubicBezTo>
                <a:lnTo>
                  <a:pt x="93" y="15"/>
                </a:lnTo>
                <a:close/>
                <a:moveTo>
                  <a:pt x="75" y="15"/>
                </a:moveTo>
                <a:cubicBezTo>
                  <a:pt x="87" y="15"/>
                  <a:pt x="87" y="15"/>
                  <a:pt x="87" y="15"/>
                </a:cubicBezTo>
                <a:cubicBezTo>
                  <a:pt x="87" y="30"/>
                  <a:pt x="87" y="30"/>
                  <a:pt x="87" y="30"/>
                </a:cubicBezTo>
                <a:cubicBezTo>
                  <a:pt x="75" y="30"/>
                  <a:pt x="75" y="30"/>
                  <a:pt x="75" y="30"/>
                </a:cubicBezTo>
                <a:lnTo>
                  <a:pt x="75" y="15"/>
                </a:lnTo>
                <a:close/>
                <a:moveTo>
                  <a:pt x="75" y="61"/>
                </a:moveTo>
                <a:cubicBezTo>
                  <a:pt x="87" y="61"/>
                  <a:pt x="87" y="61"/>
                  <a:pt x="87" y="61"/>
                </a:cubicBezTo>
                <a:cubicBezTo>
                  <a:pt x="87" y="76"/>
                  <a:pt x="87" y="76"/>
                  <a:pt x="87" y="76"/>
                </a:cubicBezTo>
                <a:cubicBezTo>
                  <a:pt x="75" y="76"/>
                  <a:pt x="75" y="76"/>
                  <a:pt x="75" y="76"/>
                </a:cubicBezTo>
                <a:lnTo>
                  <a:pt x="75" y="61"/>
                </a:lnTo>
                <a:close/>
                <a:moveTo>
                  <a:pt x="89" y="106"/>
                </a:moveTo>
                <a:cubicBezTo>
                  <a:pt x="89" y="122"/>
                  <a:pt x="89" y="122"/>
                  <a:pt x="89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8" y="123"/>
                  <a:pt x="88" y="123"/>
                  <a:pt x="88" y="123"/>
                </a:cubicBezTo>
                <a:cubicBezTo>
                  <a:pt x="76" y="123"/>
                  <a:pt x="76" y="123"/>
                  <a:pt x="76" y="123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88" y="106"/>
                  <a:pt x="88" y="106"/>
                  <a:pt x="88" y="106"/>
                </a:cubicBezTo>
                <a:cubicBezTo>
                  <a:pt x="89" y="106"/>
                  <a:pt x="89" y="106"/>
                  <a:pt x="89" y="106"/>
                </a:cubicBezTo>
                <a:close/>
                <a:moveTo>
                  <a:pt x="0" y="44"/>
                </a:moveTo>
                <a:cubicBezTo>
                  <a:pt x="2" y="44"/>
                  <a:pt x="2" y="44"/>
                  <a:pt x="2" y="44"/>
                </a:cubicBezTo>
                <a:cubicBezTo>
                  <a:pt x="2" y="54"/>
                  <a:pt x="2" y="54"/>
                  <a:pt x="2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141"/>
                  <a:pt x="4" y="141"/>
                  <a:pt x="4" y="141"/>
                </a:cubicBezTo>
                <a:cubicBezTo>
                  <a:pt x="2" y="141"/>
                  <a:pt x="2" y="141"/>
                  <a:pt x="2" y="141"/>
                </a:cubicBezTo>
                <a:cubicBezTo>
                  <a:pt x="2" y="150"/>
                  <a:pt x="2" y="150"/>
                  <a:pt x="2" y="150"/>
                </a:cubicBezTo>
                <a:cubicBezTo>
                  <a:pt x="57" y="150"/>
                  <a:pt x="57" y="150"/>
                  <a:pt x="57" y="150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7" y="137"/>
                  <a:pt x="57" y="137"/>
                  <a:pt x="57" y="137"/>
                </a:cubicBezTo>
                <a:cubicBezTo>
                  <a:pt x="59" y="137"/>
                  <a:pt x="59" y="137"/>
                  <a:pt x="59" y="137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57" y="86"/>
                  <a:pt x="57" y="86"/>
                  <a:pt x="57" y="86"/>
                </a:cubicBezTo>
                <a:cubicBezTo>
                  <a:pt x="59" y="86"/>
                  <a:pt x="59" y="86"/>
                  <a:pt x="59" y="86"/>
                </a:cubicBezTo>
                <a:cubicBezTo>
                  <a:pt x="59" y="57"/>
                  <a:pt x="59" y="57"/>
                  <a:pt x="59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44"/>
                  <a:pt x="57" y="44"/>
                  <a:pt x="57" y="44"/>
                </a:cubicBezTo>
                <a:cubicBezTo>
                  <a:pt x="57" y="41"/>
                  <a:pt x="57" y="41"/>
                  <a:pt x="57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31"/>
                  <a:pt x="59" y="31"/>
                  <a:pt x="59" y="31"/>
                </a:cubicBezTo>
                <a:cubicBezTo>
                  <a:pt x="46" y="25"/>
                  <a:pt x="46" y="25"/>
                  <a:pt x="46" y="25"/>
                </a:cubicBezTo>
                <a:lnTo>
                  <a:pt x="0" y="44"/>
                </a:lnTo>
                <a:close/>
                <a:moveTo>
                  <a:pt x="25" y="122"/>
                </a:moveTo>
                <a:cubicBezTo>
                  <a:pt x="13" y="122"/>
                  <a:pt x="13" y="122"/>
                  <a:pt x="13" y="122"/>
                </a:cubicBezTo>
                <a:cubicBezTo>
                  <a:pt x="13" y="106"/>
                  <a:pt x="13" y="106"/>
                  <a:pt x="13" y="106"/>
                </a:cubicBezTo>
                <a:cubicBezTo>
                  <a:pt x="25" y="106"/>
                  <a:pt x="25" y="106"/>
                  <a:pt x="25" y="106"/>
                </a:cubicBezTo>
                <a:lnTo>
                  <a:pt x="25" y="122"/>
                </a:lnTo>
                <a:close/>
                <a:moveTo>
                  <a:pt x="25" y="76"/>
                </a:moveTo>
                <a:cubicBezTo>
                  <a:pt x="13" y="76"/>
                  <a:pt x="13" y="76"/>
                  <a:pt x="13" y="76"/>
                </a:cubicBezTo>
                <a:cubicBezTo>
                  <a:pt x="13" y="61"/>
                  <a:pt x="13" y="61"/>
                  <a:pt x="13" y="61"/>
                </a:cubicBezTo>
                <a:cubicBezTo>
                  <a:pt x="25" y="61"/>
                  <a:pt x="25" y="61"/>
                  <a:pt x="25" y="61"/>
                </a:cubicBezTo>
                <a:lnTo>
                  <a:pt x="25" y="76"/>
                </a:lnTo>
                <a:close/>
                <a:moveTo>
                  <a:pt x="43" y="122"/>
                </a:moveTo>
                <a:cubicBezTo>
                  <a:pt x="31" y="122"/>
                  <a:pt x="31" y="122"/>
                  <a:pt x="31" y="122"/>
                </a:cubicBezTo>
                <a:cubicBezTo>
                  <a:pt x="31" y="106"/>
                  <a:pt x="31" y="106"/>
                  <a:pt x="31" y="106"/>
                </a:cubicBezTo>
                <a:cubicBezTo>
                  <a:pt x="43" y="106"/>
                  <a:pt x="43" y="106"/>
                  <a:pt x="43" y="106"/>
                </a:cubicBezTo>
                <a:lnTo>
                  <a:pt x="43" y="122"/>
                </a:lnTo>
                <a:close/>
                <a:moveTo>
                  <a:pt x="43" y="76"/>
                </a:moveTo>
                <a:cubicBezTo>
                  <a:pt x="31" y="76"/>
                  <a:pt x="31" y="76"/>
                  <a:pt x="31" y="76"/>
                </a:cubicBezTo>
                <a:cubicBezTo>
                  <a:pt x="31" y="61"/>
                  <a:pt x="31" y="61"/>
                  <a:pt x="31" y="61"/>
                </a:cubicBezTo>
                <a:cubicBezTo>
                  <a:pt x="43" y="61"/>
                  <a:pt x="43" y="61"/>
                  <a:pt x="43" y="61"/>
                </a:cubicBezTo>
                <a:lnTo>
                  <a:pt x="43" y="76"/>
                </a:lnTo>
                <a:close/>
                <a:moveTo>
                  <a:pt x="179" y="67"/>
                </a:moveTo>
                <a:cubicBezTo>
                  <a:pt x="147" y="95"/>
                  <a:pt x="147" y="95"/>
                  <a:pt x="147" y="95"/>
                </a:cubicBezTo>
                <a:cubicBezTo>
                  <a:pt x="126" y="77"/>
                  <a:pt x="126" y="77"/>
                  <a:pt x="126" y="77"/>
                </a:cubicBezTo>
                <a:cubicBezTo>
                  <a:pt x="134" y="68"/>
                  <a:pt x="134" y="68"/>
                  <a:pt x="134" y="68"/>
                </a:cubicBezTo>
                <a:cubicBezTo>
                  <a:pt x="147" y="78"/>
                  <a:pt x="147" y="78"/>
                  <a:pt x="147" y="78"/>
                </a:cubicBezTo>
                <a:cubicBezTo>
                  <a:pt x="171" y="57"/>
                  <a:pt x="171" y="57"/>
                  <a:pt x="171" y="57"/>
                </a:cubicBezTo>
                <a:lnTo>
                  <a:pt x="179" y="67"/>
                </a:lnTo>
                <a:close/>
                <a:moveTo>
                  <a:pt x="152" y="30"/>
                </a:moveTo>
                <a:cubicBezTo>
                  <a:pt x="128" y="30"/>
                  <a:pt x="108" y="50"/>
                  <a:pt x="108" y="75"/>
                </a:cubicBezTo>
                <a:cubicBezTo>
                  <a:pt x="108" y="99"/>
                  <a:pt x="128" y="119"/>
                  <a:pt x="152" y="119"/>
                </a:cubicBezTo>
                <a:cubicBezTo>
                  <a:pt x="177" y="119"/>
                  <a:pt x="197" y="99"/>
                  <a:pt x="197" y="75"/>
                </a:cubicBezTo>
                <a:cubicBezTo>
                  <a:pt x="197" y="50"/>
                  <a:pt x="177" y="30"/>
                  <a:pt x="152" y="30"/>
                </a:cubicBezTo>
                <a:moveTo>
                  <a:pt x="152" y="109"/>
                </a:moveTo>
                <a:cubicBezTo>
                  <a:pt x="134" y="109"/>
                  <a:pt x="118" y="93"/>
                  <a:pt x="118" y="75"/>
                </a:cubicBezTo>
                <a:cubicBezTo>
                  <a:pt x="118" y="56"/>
                  <a:pt x="134" y="41"/>
                  <a:pt x="152" y="41"/>
                </a:cubicBezTo>
                <a:cubicBezTo>
                  <a:pt x="171" y="41"/>
                  <a:pt x="186" y="56"/>
                  <a:pt x="186" y="75"/>
                </a:cubicBezTo>
                <a:cubicBezTo>
                  <a:pt x="186" y="93"/>
                  <a:pt x="171" y="109"/>
                  <a:pt x="152" y="10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2857898" y="4018166"/>
            <a:ext cx="600123" cy="457175"/>
          </a:xfrm>
          <a:custGeom>
            <a:avLst/>
            <a:gdLst>
              <a:gd name="T0" fmla="*/ 127 w 197"/>
              <a:gd name="T1" fmla="*/ 123 h 150"/>
              <a:gd name="T2" fmla="*/ 126 w 197"/>
              <a:gd name="T3" fmla="*/ 121 h 150"/>
              <a:gd name="T4" fmla="*/ 96 w 197"/>
              <a:gd name="T5" fmla="*/ 141 h 150"/>
              <a:gd name="T6" fmla="*/ 100 w 197"/>
              <a:gd name="T7" fmla="*/ 76 h 150"/>
              <a:gd name="T8" fmla="*/ 102 w 197"/>
              <a:gd name="T9" fmla="*/ 61 h 150"/>
              <a:gd name="T10" fmla="*/ 141 w 197"/>
              <a:gd name="T11" fmla="*/ 15 h 150"/>
              <a:gd name="T12" fmla="*/ 150 w 197"/>
              <a:gd name="T13" fmla="*/ 9 h 150"/>
              <a:gd name="T14" fmla="*/ 63 w 197"/>
              <a:gd name="T15" fmla="*/ 0 h 150"/>
              <a:gd name="T16" fmla="*/ 65 w 197"/>
              <a:gd name="T17" fmla="*/ 44 h 150"/>
              <a:gd name="T18" fmla="*/ 65 w 197"/>
              <a:gd name="T19" fmla="*/ 54 h 150"/>
              <a:gd name="T20" fmla="*/ 63 w 197"/>
              <a:gd name="T21" fmla="*/ 98 h 150"/>
              <a:gd name="T22" fmla="*/ 63 w 197"/>
              <a:gd name="T23" fmla="*/ 141 h 150"/>
              <a:gd name="T24" fmla="*/ 152 w 197"/>
              <a:gd name="T25" fmla="*/ 141 h 150"/>
              <a:gd name="T26" fmla="*/ 111 w 197"/>
              <a:gd name="T27" fmla="*/ 15 h 150"/>
              <a:gd name="T28" fmla="*/ 111 w 197"/>
              <a:gd name="T29" fmla="*/ 30 h 150"/>
              <a:gd name="T30" fmla="*/ 105 w 197"/>
              <a:gd name="T31" fmla="*/ 15 h 150"/>
              <a:gd name="T32" fmla="*/ 93 w 197"/>
              <a:gd name="T33" fmla="*/ 15 h 150"/>
              <a:gd name="T34" fmla="*/ 87 w 197"/>
              <a:gd name="T35" fmla="*/ 30 h 150"/>
              <a:gd name="T36" fmla="*/ 75 w 197"/>
              <a:gd name="T37" fmla="*/ 61 h 150"/>
              <a:gd name="T38" fmla="*/ 75 w 197"/>
              <a:gd name="T39" fmla="*/ 76 h 150"/>
              <a:gd name="T40" fmla="*/ 89 w 197"/>
              <a:gd name="T41" fmla="*/ 122 h 150"/>
              <a:gd name="T42" fmla="*/ 76 w 197"/>
              <a:gd name="T43" fmla="*/ 123 h 150"/>
              <a:gd name="T44" fmla="*/ 75 w 197"/>
              <a:gd name="T45" fmla="*/ 106 h 150"/>
              <a:gd name="T46" fmla="*/ 89 w 197"/>
              <a:gd name="T47" fmla="*/ 106 h 150"/>
              <a:gd name="T48" fmla="*/ 2 w 197"/>
              <a:gd name="T49" fmla="*/ 44 h 150"/>
              <a:gd name="T50" fmla="*/ 4 w 197"/>
              <a:gd name="T51" fmla="*/ 141 h 150"/>
              <a:gd name="T52" fmla="*/ 57 w 197"/>
              <a:gd name="T53" fmla="*/ 150 h 150"/>
              <a:gd name="T54" fmla="*/ 59 w 197"/>
              <a:gd name="T55" fmla="*/ 137 h 150"/>
              <a:gd name="T56" fmla="*/ 57 w 197"/>
              <a:gd name="T57" fmla="*/ 86 h 150"/>
              <a:gd name="T58" fmla="*/ 57 w 197"/>
              <a:gd name="T59" fmla="*/ 57 h 150"/>
              <a:gd name="T60" fmla="*/ 57 w 197"/>
              <a:gd name="T61" fmla="*/ 41 h 150"/>
              <a:gd name="T62" fmla="*/ 46 w 197"/>
              <a:gd name="T63" fmla="*/ 25 h 150"/>
              <a:gd name="T64" fmla="*/ 13 w 197"/>
              <a:gd name="T65" fmla="*/ 122 h 150"/>
              <a:gd name="T66" fmla="*/ 25 w 197"/>
              <a:gd name="T67" fmla="*/ 122 h 150"/>
              <a:gd name="T68" fmla="*/ 13 w 197"/>
              <a:gd name="T69" fmla="*/ 61 h 150"/>
              <a:gd name="T70" fmla="*/ 43 w 197"/>
              <a:gd name="T71" fmla="*/ 122 h 150"/>
              <a:gd name="T72" fmla="*/ 43 w 197"/>
              <a:gd name="T73" fmla="*/ 106 h 150"/>
              <a:gd name="T74" fmla="*/ 31 w 197"/>
              <a:gd name="T75" fmla="*/ 76 h 150"/>
              <a:gd name="T76" fmla="*/ 43 w 197"/>
              <a:gd name="T77" fmla="*/ 76 h 150"/>
              <a:gd name="T78" fmla="*/ 153 w 197"/>
              <a:gd name="T79" fmla="*/ 119 h 150"/>
              <a:gd name="T80" fmla="*/ 153 w 197"/>
              <a:gd name="T81" fmla="*/ 109 h 150"/>
              <a:gd name="T82" fmla="*/ 186 w 197"/>
              <a:gd name="T83" fmla="*/ 75 h 150"/>
              <a:gd name="T84" fmla="*/ 175 w 197"/>
              <a:gd name="T85" fmla="*/ 68 h 150"/>
              <a:gd name="T86" fmla="*/ 159 w 197"/>
              <a:gd name="T87" fmla="*/ 97 h 150"/>
              <a:gd name="T88" fmla="*/ 130 w 197"/>
              <a:gd name="T89" fmla="*/ 81 h 150"/>
              <a:gd name="T90" fmla="*/ 146 w 197"/>
              <a:gd name="T91" fmla="*/ 5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7" h="150">
                <a:moveTo>
                  <a:pt x="150" y="127"/>
                </a:moveTo>
                <a:cubicBezTo>
                  <a:pt x="144" y="127"/>
                  <a:pt x="137" y="126"/>
                  <a:pt x="131" y="123"/>
                </a:cubicBezTo>
                <a:cubicBezTo>
                  <a:pt x="127" y="123"/>
                  <a:pt x="127" y="123"/>
                  <a:pt x="127" y="123"/>
                </a:cubicBezTo>
                <a:cubicBezTo>
                  <a:pt x="126" y="123"/>
                  <a:pt x="126" y="123"/>
                  <a:pt x="126" y="123"/>
                </a:cubicBezTo>
                <a:cubicBezTo>
                  <a:pt x="126" y="122"/>
                  <a:pt x="126" y="122"/>
                  <a:pt x="126" y="122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124" y="119"/>
                  <a:pt x="122" y="118"/>
                  <a:pt x="120" y="116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96" y="141"/>
                  <a:pt x="96" y="141"/>
                  <a:pt x="96" y="141"/>
                </a:cubicBezTo>
                <a:cubicBezTo>
                  <a:pt x="96" y="106"/>
                  <a:pt x="96" y="106"/>
                  <a:pt x="96" y="106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4" y="98"/>
                  <a:pt x="100" y="87"/>
                  <a:pt x="100" y="76"/>
                </a:cubicBezTo>
                <a:cubicBezTo>
                  <a:pt x="93" y="76"/>
                  <a:pt x="93" y="76"/>
                  <a:pt x="93" y="76"/>
                </a:cubicBezTo>
                <a:cubicBezTo>
                  <a:pt x="93" y="61"/>
                  <a:pt x="93" y="61"/>
                  <a:pt x="93" y="61"/>
                </a:cubicBezTo>
                <a:cubicBezTo>
                  <a:pt x="102" y="61"/>
                  <a:pt x="102" y="61"/>
                  <a:pt x="102" y="61"/>
                </a:cubicBezTo>
                <a:cubicBezTo>
                  <a:pt x="106" y="46"/>
                  <a:pt x="116" y="34"/>
                  <a:pt x="129" y="28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141" y="23"/>
                  <a:pt x="141" y="23"/>
                  <a:pt x="141" y="23"/>
                </a:cubicBezTo>
                <a:cubicBezTo>
                  <a:pt x="144" y="23"/>
                  <a:pt x="147" y="22"/>
                  <a:pt x="150" y="22"/>
                </a:cubicBezTo>
                <a:cubicBezTo>
                  <a:pt x="150" y="9"/>
                  <a:pt x="150" y="9"/>
                  <a:pt x="150" y="9"/>
                </a:cubicBezTo>
                <a:cubicBezTo>
                  <a:pt x="152" y="9"/>
                  <a:pt x="152" y="9"/>
                  <a:pt x="152" y="9"/>
                </a:cubicBezTo>
                <a:cubicBezTo>
                  <a:pt x="152" y="0"/>
                  <a:pt x="152" y="0"/>
                  <a:pt x="15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9"/>
                  <a:pt x="63" y="9"/>
                  <a:pt x="63" y="9"/>
                </a:cubicBezTo>
                <a:cubicBezTo>
                  <a:pt x="65" y="9"/>
                  <a:pt x="65" y="9"/>
                  <a:pt x="65" y="9"/>
                </a:cubicBezTo>
                <a:cubicBezTo>
                  <a:pt x="65" y="44"/>
                  <a:pt x="65" y="44"/>
                  <a:pt x="65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54"/>
                  <a:pt x="63" y="54"/>
                  <a:pt x="63" y="54"/>
                </a:cubicBezTo>
                <a:cubicBezTo>
                  <a:pt x="65" y="54"/>
                  <a:pt x="65" y="54"/>
                  <a:pt x="65" y="54"/>
                </a:cubicBezTo>
                <a:cubicBezTo>
                  <a:pt x="65" y="89"/>
                  <a:pt x="65" y="89"/>
                  <a:pt x="65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63" y="98"/>
                  <a:pt x="63" y="98"/>
                  <a:pt x="63" y="98"/>
                </a:cubicBezTo>
                <a:cubicBezTo>
                  <a:pt x="65" y="98"/>
                  <a:pt x="65" y="98"/>
                  <a:pt x="65" y="98"/>
                </a:cubicBezTo>
                <a:cubicBezTo>
                  <a:pt x="65" y="141"/>
                  <a:pt x="65" y="141"/>
                  <a:pt x="65" y="141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63" y="150"/>
                  <a:pt x="63" y="150"/>
                  <a:pt x="63" y="150"/>
                </a:cubicBezTo>
                <a:cubicBezTo>
                  <a:pt x="152" y="150"/>
                  <a:pt x="152" y="150"/>
                  <a:pt x="152" y="150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50" y="141"/>
                  <a:pt x="150" y="141"/>
                  <a:pt x="150" y="141"/>
                </a:cubicBezTo>
                <a:lnTo>
                  <a:pt x="150" y="127"/>
                </a:lnTo>
                <a:close/>
                <a:moveTo>
                  <a:pt x="111" y="15"/>
                </a:moveTo>
                <a:cubicBezTo>
                  <a:pt x="123" y="15"/>
                  <a:pt x="123" y="15"/>
                  <a:pt x="123" y="15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11" y="30"/>
                  <a:pt x="111" y="30"/>
                  <a:pt x="111" y="30"/>
                </a:cubicBezTo>
                <a:lnTo>
                  <a:pt x="111" y="15"/>
                </a:lnTo>
                <a:close/>
                <a:moveTo>
                  <a:pt x="93" y="15"/>
                </a:moveTo>
                <a:cubicBezTo>
                  <a:pt x="105" y="15"/>
                  <a:pt x="105" y="15"/>
                  <a:pt x="105" y="15"/>
                </a:cubicBezTo>
                <a:cubicBezTo>
                  <a:pt x="105" y="30"/>
                  <a:pt x="105" y="30"/>
                  <a:pt x="105" y="30"/>
                </a:cubicBezTo>
                <a:cubicBezTo>
                  <a:pt x="93" y="30"/>
                  <a:pt x="93" y="30"/>
                  <a:pt x="93" y="30"/>
                </a:cubicBezTo>
                <a:lnTo>
                  <a:pt x="93" y="15"/>
                </a:lnTo>
                <a:close/>
                <a:moveTo>
                  <a:pt x="75" y="15"/>
                </a:moveTo>
                <a:cubicBezTo>
                  <a:pt x="87" y="15"/>
                  <a:pt x="87" y="15"/>
                  <a:pt x="87" y="15"/>
                </a:cubicBezTo>
                <a:cubicBezTo>
                  <a:pt x="87" y="30"/>
                  <a:pt x="87" y="30"/>
                  <a:pt x="87" y="30"/>
                </a:cubicBezTo>
                <a:cubicBezTo>
                  <a:pt x="75" y="30"/>
                  <a:pt x="75" y="30"/>
                  <a:pt x="75" y="30"/>
                </a:cubicBezTo>
                <a:lnTo>
                  <a:pt x="75" y="15"/>
                </a:lnTo>
                <a:close/>
                <a:moveTo>
                  <a:pt x="75" y="61"/>
                </a:moveTo>
                <a:cubicBezTo>
                  <a:pt x="87" y="61"/>
                  <a:pt x="87" y="61"/>
                  <a:pt x="87" y="61"/>
                </a:cubicBezTo>
                <a:cubicBezTo>
                  <a:pt x="87" y="76"/>
                  <a:pt x="87" y="76"/>
                  <a:pt x="87" y="76"/>
                </a:cubicBezTo>
                <a:cubicBezTo>
                  <a:pt x="75" y="76"/>
                  <a:pt x="75" y="76"/>
                  <a:pt x="75" y="76"/>
                </a:cubicBezTo>
                <a:lnTo>
                  <a:pt x="75" y="61"/>
                </a:lnTo>
                <a:close/>
                <a:moveTo>
                  <a:pt x="89" y="106"/>
                </a:moveTo>
                <a:cubicBezTo>
                  <a:pt x="89" y="122"/>
                  <a:pt x="89" y="122"/>
                  <a:pt x="89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76" y="123"/>
                  <a:pt x="76" y="123"/>
                  <a:pt x="76" y="123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06"/>
                  <a:pt x="89" y="106"/>
                  <a:pt x="89" y="106"/>
                </a:cubicBezTo>
                <a:close/>
                <a:moveTo>
                  <a:pt x="0" y="44"/>
                </a:moveTo>
                <a:cubicBezTo>
                  <a:pt x="2" y="44"/>
                  <a:pt x="2" y="44"/>
                  <a:pt x="2" y="44"/>
                </a:cubicBezTo>
                <a:cubicBezTo>
                  <a:pt x="2" y="54"/>
                  <a:pt x="2" y="54"/>
                  <a:pt x="2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141"/>
                  <a:pt x="4" y="141"/>
                  <a:pt x="4" y="141"/>
                </a:cubicBezTo>
                <a:cubicBezTo>
                  <a:pt x="2" y="141"/>
                  <a:pt x="2" y="141"/>
                  <a:pt x="2" y="141"/>
                </a:cubicBezTo>
                <a:cubicBezTo>
                  <a:pt x="2" y="150"/>
                  <a:pt x="2" y="150"/>
                  <a:pt x="2" y="150"/>
                </a:cubicBezTo>
                <a:cubicBezTo>
                  <a:pt x="57" y="150"/>
                  <a:pt x="57" y="150"/>
                  <a:pt x="57" y="150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7" y="137"/>
                  <a:pt x="57" y="137"/>
                  <a:pt x="57" y="137"/>
                </a:cubicBezTo>
                <a:cubicBezTo>
                  <a:pt x="59" y="137"/>
                  <a:pt x="59" y="137"/>
                  <a:pt x="59" y="137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57" y="86"/>
                  <a:pt x="57" y="86"/>
                  <a:pt x="57" y="86"/>
                </a:cubicBezTo>
                <a:cubicBezTo>
                  <a:pt x="59" y="86"/>
                  <a:pt x="59" y="86"/>
                  <a:pt x="59" y="86"/>
                </a:cubicBezTo>
                <a:cubicBezTo>
                  <a:pt x="59" y="57"/>
                  <a:pt x="59" y="57"/>
                  <a:pt x="59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44"/>
                  <a:pt x="57" y="44"/>
                  <a:pt x="57" y="44"/>
                </a:cubicBezTo>
                <a:cubicBezTo>
                  <a:pt x="57" y="41"/>
                  <a:pt x="57" y="41"/>
                  <a:pt x="57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31"/>
                  <a:pt x="59" y="31"/>
                  <a:pt x="59" y="31"/>
                </a:cubicBezTo>
                <a:cubicBezTo>
                  <a:pt x="46" y="25"/>
                  <a:pt x="46" y="25"/>
                  <a:pt x="46" y="25"/>
                </a:cubicBezTo>
                <a:lnTo>
                  <a:pt x="0" y="44"/>
                </a:lnTo>
                <a:close/>
                <a:moveTo>
                  <a:pt x="25" y="122"/>
                </a:moveTo>
                <a:cubicBezTo>
                  <a:pt x="13" y="122"/>
                  <a:pt x="13" y="122"/>
                  <a:pt x="13" y="122"/>
                </a:cubicBezTo>
                <a:cubicBezTo>
                  <a:pt x="13" y="106"/>
                  <a:pt x="13" y="106"/>
                  <a:pt x="13" y="106"/>
                </a:cubicBezTo>
                <a:cubicBezTo>
                  <a:pt x="25" y="106"/>
                  <a:pt x="25" y="106"/>
                  <a:pt x="25" y="106"/>
                </a:cubicBezTo>
                <a:lnTo>
                  <a:pt x="25" y="122"/>
                </a:lnTo>
                <a:close/>
                <a:moveTo>
                  <a:pt x="25" y="76"/>
                </a:moveTo>
                <a:cubicBezTo>
                  <a:pt x="13" y="76"/>
                  <a:pt x="13" y="76"/>
                  <a:pt x="13" y="76"/>
                </a:cubicBezTo>
                <a:cubicBezTo>
                  <a:pt x="13" y="61"/>
                  <a:pt x="13" y="61"/>
                  <a:pt x="13" y="61"/>
                </a:cubicBezTo>
                <a:cubicBezTo>
                  <a:pt x="25" y="61"/>
                  <a:pt x="25" y="61"/>
                  <a:pt x="25" y="61"/>
                </a:cubicBezTo>
                <a:lnTo>
                  <a:pt x="25" y="76"/>
                </a:lnTo>
                <a:close/>
                <a:moveTo>
                  <a:pt x="43" y="122"/>
                </a:moveTo>
                <a:cubicBezTo>
                  <a:pt x="31" y="122"/>
                  <a:pt x="31" y="122"/>
                  <a:pt x="31" y="122"/>
                </a:cubicBezTo>
                <a:cubicBezTo>
                  <a:pt x="31" y="106"/>
                  <a:pt x="31" y="106"/>
                  <a:pt x="31" y="106"/>
                </a:cubicBezTo>
                <a:cubicBezTo>
                  <a:pt x="43" y="106"/>
                  <a:pt x="43" y="106"/>
                  <a:pt x="43" y="106"/>
                </a:cubicBezTo>
                <a:lnTo>
                  <a:pt x="43" y="122"/>
                </a:lnTo>
                <a:close/>
                <a:moveTo>
                  <a:pt x="43" y="76"/>
                </a:moveTo>
                <a:cubicBezTo>
                  <a:pt x="31" y="76"/>
                  <a:pt x="31" y="76"/>
                  <a:pt x="31" y="76"/>
                </a:cubicBezTo>
                <a:cubicBezTo>
                  <a:pt x="31" y="61"/>
                  <a:pt x="31" y="61"/>
                  <a:pt x="31" y="61"/>
                </a:cubicBezTo>
                <a:cubicBezTo>
                  <a:pt x="43" y="61"/>
                  <a:pt x="43" y="61"/>
                  <a:pt x="43" y="61"/>
                </a:cubicBezTo>
                <a:lnTo>
                  <a:pt x="43" y="76"/>
                </a:lnTo>
                <a:close/>
                <a:moveTo>
                  <a:pt x="153" y="30"/>
                </a:moveTo>
                <a:cubicBezTo>
                  <a:pt x="128" y="30"/>
                  <a:pt x="108" y="50"/>
                  <a:pt x="108" y="75"/>
                </a:cubicBezTo>
                <a:cubicBezTo>
                  <a:pt x="108" y="99"/>
                  <a:pt x="128" y="119"/>
                  <a:pt x="153" y="119"/>
                </a:cubicBezTo>
                <a:cubicBezTo>
                  <a:pt x="177" y="119"/>
                  <a:pt x="197" y="99"/>
                  <a:pt x="197" y="75"/>
                </a:cubicBezTo>
                <a:cubicBezTo>
                  <a:pt x="197" y="50"/>
                  <a:pt x="177" y="30"/>
                  <a:pt x="153" y="30"/>
                </a:cubicBezTo>
                <a:moveTo>
                  <a:pt x="153" y="109"/>
                </a:moveTo>
                <a:cubicBezTo>
                  <a:pt x="134" y="109"/>
                  <a:pt x="119" y="93"/>
                  <a:pt x="119" y="75"/>
                </a:cubicBezTo>
                <a:cubicBezTo>
                  <a:pt x="119" y="56"/>
                  <a:pt x="134" y="41"/>
                  <a:pt x="153" y="41"/>
                </a:cubicBezTo>
                <a:cubicBezTo>
                  <a:pt x="171" y="41"/>
                  <a:pt x="186" y="56"/>
                  <a:pt x="186" y="75"/>
                </a:cubicBezTo>
                <a:cubicBezTo>
                  <a:pt x="186" y="93"/>
                  <a:pt x="171" y="109"/>
                  <a:pt x="153" y="109"/>
                </a:cubicBezTo>
                <a:moveTo>
                  <a:pt x="159" y="68"/>
                </a:moveTo>
                <a:cubicBezTo>
                  <a:pt x="175" y="68"/>
                  <a:pt x="175" y="68"/>
                  <a:pt x="175" y="68"/>
                </a:cubicBezTo>
                <a:cubicBezTo>
                  <a:pt x="175" y="81"/>
                  <a:pt x="175" y="81"/>
                  <a:pt x="175" y="81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46" y="97"/>
                  <a:pt x="146" y="97"/>
                  <a:pt x="146" y="97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30" y="81"/>
                  <a:pt x="130" y="81"/>
                  <a:pt x="130" y="81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46" y="68"/>
                  <a:pt x="146" y="68"/>
                  <a:pt x="146" y="68"/>
                </a:cubicBezTo>
                <a:cubicBezTo>
                  <a:pt x="146" y="52"/>
                  <a:pt x="146" y="52"/>
                  <a:pt x="146" y="52"/>
                </a:cubicBezTo>
                <a:cubicBezTo>
                  <a:pt x="159" y="52"/>
                  <a:pt x="159" y="52"/>
                  <a:pt x="159" y="52"/>
                </a:cubicBezTo>
                <a:lnTo>
                  <a:pt x="159" y="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3759370" y="4018166"/>
            <a:ext cx="602699" cy="457175"/>
          </a:xfrm>
          <a:custGeom>
            <a:avLst/>
            <a:gdLst>
              <a:gd name="T0" fmla="*/ 153 w 198"/>
              <a:gd name="T1" fmla="*/ 119 h 150"/>
              <a:gd name="T2" fmla="*/ 153 w 198"/>
              <a:gd name="T3" fmla="*/ 109 h 150"/>
              <a:gd name="T4" fmla="*/ 187 w 198"/>
              <a:gd name="T5" fmla="*/ 75 h 150"/>
              <a:gd name="T6" fmla="*/ 162 w 198"/>
              <a:gd name="T7" fmla="*/ 75 h 150"/>
              <a:gd name="T8" fmla="*/ 153 w 198"/>
              <a:gd name="T9" fmla="*/ 84 h 150"/>
              <a:gd name="T10" fmla="*/ 144 w 198"/>
              <a:gd name="T11" fmla="*/ 75 h 150"/>
              <a:gd name="T12" fmla="*/ 153 w 198"/>
              <a:gd name="T13" fmla="*/ 66 h 150"/>
              <a:gd name="T14" fmla="*/ 0 w 198"/>
              <a:gd name="T15" fmla="*/ 44 h 150"/>
              <a:gd name="T16" fmla="*/ 4 w 198"/>
              <a:gd name="T17" fmla="*/ 54 h 150"/>
              <a:gd name="T18" fmla="*/ 2 w 198"/>
              <a:gd name="T19" fmla="*/ 150 h 150"/>
              <a:gd name="T20" fmla="*/ 57 w 198"/>
              <a:gd name="T21" fmla="*/ 137 h 150"/>
              <a:gd name="T22" fmla="*/ 57 w 198"/>
              <a:gd name="T23" fmla="*/ 102 h 150"/>
              <a:gd name="T24" fmla="*/ 59 w 198"/>
              <a:gd name="T25" fmla="*/ 57 h 150"/>
              <a:gd name="T26" fmla="*/ 57 w 198"/>
              <a:gd name="T27" fmla="*/ 44 h 150"/>
              <a:gd name="T28" fmla="*/ 59 w 198"/>
              <a:gd name="T29" fmla="*/ 31 h 150"/>
              <a:gd name="T30" fmla="*/ 26 w 198"/>
              <a:gd name="T31" fmla="*/ 122 h 150"/>
              <a:gd name="T32" fmla="*/ 26 w 198"/>
              <a:gd name="T33" fmla="*/ 106 h 150"/>
              <a:gd name="T34" fmla="*/ 14 w 198"/>
              <a:gd name="T35" fmla="*/ 76 h 150"/>
              <a:gd name="T36" fmla="*/ 26 w 198"/>
              <a:gd name="T37" fmla="*/ 76 h 150"/>
              <a:gd name="T38" fmla="*/ 31 w 198"/>
              <a:gd name="T39" fmla="*/ 106 h 150"/>
              <a:gd name="T40" fmla="*/ 43 w 198"/>
              <a:gd name="T41" fmla="*/ 76 h 150"/>
              <a:gd name="T42" fmla="*/ 43 w 198"/>
              <a:gd name="T43" fmla="*/ 61 h 150"/>
              <a:gd name="T44" fmla="*/ 132 w 198"/>
              <a:gd name="T45" fmla="*/ 123 h 150"/>
              <a:gd name="T46" fmla="*/ 127 w 198"/>
              <a:gd name="T47" fmla="*/ 122 h 150"/>
              <a:gd name="T48" fmla="*/ 121 w 198"/>
              <a:gd name="T49" fmla="*/ 141 h 150"/>
              <a:gd name="T50" fmla="*/ 111 w 198"/>
              <a:gd name="T51" fmla="*/ 106 h 150"/>
              <a:gd name="T52" fmla="*/ 93 w 198"/>
              <a:gd name="T53" fmla="*/ 61 h 150"/>
              <a:gd name="T54" fmla="*/ 129 w 198"/>
              <a:gd name="T55" fmla="*/ 15 h 150"/>
              <a:gd name="T56" fmla="*/ 151 w 198"/>
              <a:gd name="T57" fmla="*/ 22 h 150"/>
              <a:gd name="T58" fmla="*/ 153 w 198"/>
              <a:gd name="T59" fmla="*/ 0 h 150"/>
              <a:gd name="T60" fmla="*/ 66 w 198"/>
              <a:gd name="T61" fmla="*/ 9 h 150"/>
              <a:gd name="T62" fmla="*/ 64 w 198"/>
              <a:gd name="T63" fmla="*/ 54 h 150"/>
              <a:gd name="T64" fmla="*/ 64 w 198"/>
              <a:gd name="T65" fmla="*/ 89 h 150"/>
              <a:gd name="T66" fmla="*/ 66 w 198"/>
              <a:gd name="T67" fmla="*/ 141 h 150"/>
              <a:gd name="T68" fmla="*/ 153 w 198"/>
              <a:gd name="T69" fmla="*/ 150 h 150"/>
              <a:gd name="T70" fmla="*/ 151 w 198"/>
              <a:gd name="T71" fmla="*/ 127 h 150"/>
              <a:gd name="T72" fmla="*/ 123 w 198"/>
              <a:gd name="T73" fmla="*/ 30 h 150"/>
              <a:gd name="T74" fmla="*/ 93 w 198"/>
              <a:gd name="T75" fmla="*/ 15 h 150"/>
              <a:gd name="T76" fmla="*/ 93 w 198"/>
              <a:gd name="T77" fmla="*/ 30 h 150"/>
              <a:gd name="T78" fmla="*/ 87 w 198"/>
              <a:gd name="T79" fmla="*/ 15 h 150"/>
              <a:gd name="T80" fmla="*/ 75 w 198"/>
              <a:gd name="T81" fmla="*/ 15 h 150"/>
              <a:gd name="T82" fmla="*/ 87 w 198"/>
              <a:gd name="T83" fmla="*/ 76 h 150"/>
              <a:gd name="T84" fmla="*/ 90 w 198"/>
              <a:gd name="T85" fmla="*/ 106 h 150"/>
              <a:gd name="T86" fmla="*/ 89 w 198"/>
              <a:gd name="T87" fmla="*/ 123 h 150"/>
              <a:gd name="T88" fmla="*/ 75 w 198"/>
              <a:gd name="T89" fmla="*/ 122 h 150"/>
              <a:gd name="T90" fmla="*/ 76 w 198"/>
              <a:gd name="T91" fmla="*/ 106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8" h="150">
                <a:moveTo>
                  <a:pt x="153" y="30"/>
                </a:moveTo>
                <a:cubicBezTo>
                  <a:pt x="128" y="30"/>
                  <a:pt x="108" y="50"/>
                  <a:pt x="108" y="75"/>
                </a:cubicBezTo>
                <a:cubicBezTo>
                  <a:pt x="108" y="99"/>
                  <a:pt x="128" y="119"/>
                  <a:pt x="153" y="119"/>
                </a:cubicBezTo>
                <a:cubicBezTo>
                  <a:pt x="178" y="119"/>
                  <a:pt x="198" y="99"/>
                  <a:pt x="198" y="75"/>
                </a:cubicBezTo>
                <a:cubicBezTo>
                  <a:pt x="198" y="50"/>
                  <a:pt x="178" y="30"/>
                  <a:pt x="153" y="30"/>
                </a:cubicBezTo>
                <a:moveTo>
                  <a:pt x="153" y="109"/>
                </a:moveTo>
                <a:cubicBezTo>
                  <a:pt x="134" y="109"/>
                  <a:pt x="119" y="93"/>
                  <a:pt x="119" y="75"/>
                </a:cubicBezTo>
                <a:cubicBezTo>
                  <a:pt x="119" y="56"/>
                  <a:pt x="134" y="41"/>
                  <a:pt x="153" y="41"/>
                </a:cubicBezTo>
                <a:cubicBezTo>
                  <a:pt x="172" y="41"/>
                  <a:pt x="187" y="56"/>
                  <a:pt x="187" y="75"/>
                </a:cubicBezTo>
                <a:cubicBezTo>
                  <a:pt x="187" y="93"/>
                  <a:pt x="172" y="109"/>
                  <a:pt x="153" y="109"/>
                </a:cubicBezTo>
                <a:moveTo>
                  <a:pt x="173" y="63"/>
                </a:moveTo>
                <a:cubicBezTo>
                  <a:pt x="162" y="75"/>
                  <a:pt x="162" y="75"/>
                  <a:pt x="162" y="75"/>
                </a:cubicBezTo>
                <a:cubicBezTo>
                  <a:pt x="173" y="86"/>
                  <a:pt x="173" y="86"/>
                  <a:pt x="173" y="86"/>
                </a:cubicBezTo>
                <a:cubicBezTo>
                  <a:pt x="165" y="95"/>
                  <a:pt x="165" y="95"/>
                  <a:pt x="165" y="95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32" y="86"/>
                  <a:pt x="132" y="86"/>
                  <a:pt x="132" y="86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32" y="63"/>
                  <a:pt x="132" y="63"/>
                  <a:pt x="132" y="63"/>
                </a:cubicBezTo>
                <a:cubicBezTo>
                  <a:pt x="141" y="54"/>
                  <a:pt x="141" y="54"/>
                  <a:pt x="141" y="54"/>
                </a:cubicBezTo>
                <a:cubicBezTo>
                  <a:pt x="153" y="66"/>
                  <a:pt x="153" y="66"/>
                  <a:pt x="153" y="66"/>
                </a:cubicBezTo>
                <a:cubicBezTo>
                  <a:pt x="165" y="54"/>
                  <a:pt x="165" y="54"/>
                  <a:pt x="165" y="54"/>
                </a:cubicBezTo>
                <a:lnTo>
                  <a:pt x="173" y="63"/>
                </a:lnTo>
                <a:close/>
                <a:moveTo>
                  <a:pt x="0" y="44"/>
                </a:moveTo>
                <a:cubicBezTo>
                  <a:pt x="2" y="44"/>
                  <a:pt x="2" y="44"/>
                  <a:pt x="2" y="44"/>
                </a:cubicBezTo>
                <a:cubicBezTo>
                  <a:pt x="2" y="54"/>
                  <a:pt x="2" y="54"/>
                  <a:pt x="2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141"/>
                  <a:pt x="4" y="141"/>
                  <a:pt x="4" y="141"/>
                </a:cubicBezTo>
                <a:cubicBezTo>
                  <a:pt x="2" y="141"/>
                  <a:pt x="2" y="141"/>
                  <a:pt x="2" y="141"/>
                </a:cubicBezTo>
                <a:cubicBezTo>
                  <a:pt x="2" y="150"/>
                  <a:pt x="2" y="150"/>
                  <a:pt x="2" y="150"/>
                </a:cubicBezTo>
                <a:cubicBezTo>
                  <a:pt x="57" y="150"/>
                  <a:pt x="57" y="150"/>
                  <a:pt x="57" y="150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7" y="137"/>
                  <a:pt x="57" y="137"/>
                  <a:pt x="57" y="137"/>
                </a:cubicBezTo>
                <a:cubicBezTo>
                  <a:pt x="59" y="137"/>
                  <a:pt x="59" y="137"/>
                  <a:pt x="59" y="137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57" y="86"/>
                  <a:pt x="57" y="86"/>
                  <a:pt x="57" y="86"/>
                </a:cubicBezTo>
                <a:cubicBezTo>
                  <a:pt x="59" y="86"/>
                  <a:pt x="59" y="86"/>
                  <a:pt x="59" y="86"/>
                </a:cubicBezTo>
                <a:cubicBezTo>
                  <a:pt x="59" y="57"/>
                  <a:pt x="59" y="57"/>
                  <a:pt x="59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44"/>
                  <a:pt x="57" y="44"/>
                  <a:pt x="57" y="44"/>
                </a:cubicBezTo>
                <a:cubicBezTo>
                  <a:pt x="57" y="41"/>
                  <a:pt x="57" y="41"/>
                  <a:pt x="57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31"/>
                  <a:pt x="59" y="31"/>
                  <a:pt x="59" y="31"/>
                </a:cubicBezTo>
                <a:cubicBezTo>
                  <a:pt x="46" y="25"/>
                  <a:pt x="46" y="25"/>
                  <a:pt x="46" y="25"/>
                </a:cubicBezTo>
                <a:lnTo>
                  <a:pt x="0" y="44"/>
                </a:lnTo>
                <a:close/>
                <a:moveTo>
                  <a:pt x="26" y="122"/>
                </a:moveTo>
                <a:cubicBezTo>
                  <a:pt x="14" y="122"/>
                  <a:pt x="14" y="122"/>
                  <a:pt x="14" y="122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26" y="106"/>
                  <a:pt x="26" y="106"/>
                  <a:pt x="26" y="106"/>
                </a:cubicBezTo>
                <a:lnTo>
                  <a:pt x="26" y="122"/>
                </a:lnTo>
                <a:close/>
                <a:moveTo>
                  <a:pt x="26" y="76"/>
                </a:moveTo>
                <a:cubicBezTo>
                  <a:pt x="14" y="76"/>
                  <a:pt x="14" y="76"/>
                  <a:pt x="14" y="76"/>
                </a:cubicBezTo>
                <a:cubicBezTo>
                  <a:pt x="14" y="61"/>
                  <a:pt x="14" y="61"/>
                  <a:pt x="14" y="61"/>
                </a:cubicBezTo>
                <a:cubicBezTo>
                  <a:pt x="26" y="61"/>
                  <a:pt x="26" y="61"/>
                  <a:pt x="26" y="61"/>
                </a:cubicBezTo>
                <a:lnTo>
                  <a:pt x="26" y="76"/>
                </a:lnTo>
                <a:close/>
                <a:moveTo>
                  <a:pt x="43" y="122"/>
                </a:moveTo>
                <a:cubicBezTo>
                  <a:pt x="31" y="122"/>
                  <a:pt x="31" y="122"/>
                  <a:pt x="31" y="122"/>
                </a:cubicBezTo>
                <a:cubicBezTo>
                  <a:pt x="31" y="106"/>
                  <a:pt x="31" y="106"/>
                  <a:pt x="31" y="106"/>
                </a:cubicBezTo>
                <a:cubicBezTo>
                  <a:pt x="43" y="106"/>
                  <a:pt x="43" y="106"/>
                  <a:pt x="43" y="106"/>
                </a:cubicBezTo>
                <a:lnTo>
                  <a:pt x="43" y="122"/>
                </a:lnTo>
                <a:close/>
                <a:moveTo>
                  <a:pt x="43" y="76"/>
                </a:moveTo>
                <a:cubicBezTo>
                  <a:pt x="31" y="76"/>
                  <a:pt x="31" y="76"/>
                  <a:pt x="31" y="76"/>
                </a:cubicBezTo>
                <a:cubicBezTo>
                  <a:pt x="31" y="61"/>
                  <a:pt x="31" y="61"/>
                  <a:pt x="31" y="61"/>
                </a:cubicBezTo>
                <a:cubicBezTo>
                  <a:pt x="43" y="61"/>
                  <a:pt x="43" y="61"/>
                  <a:pt x="43" y="61"/>
                </a:cubicBezTo>
                <a:lnTo>
                  <a:pt x="43" y="76"/>
                </a:lnTo>
                <a:close/>
                <a:moveTo>
                  <a:pt x="151" y="127"/>
                </a:moveTo>
                <a:cubicBezTo>
                  <a:pt x="144" y="127"/>
                  <a:pt x="138" y="126"/>
                  <a:pt x="132" y="123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7" y="123"/>
                  <a:pt x="127" y="123"/>
                  <a:pt x="127" y="123"/>
                </a:cubicBezTo>
                <a:cubicBezTo>
                  <a:pt x="127" y="122"/>
                  <a:pt x="127" y="122"/>
                  <a:pt x="127" y="122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5" y="119"/>
                  <a:pt x="123" y="118"/>
                  <a:pt x="121" y="116"/>
                </a:cubicBezTo>
                <a:cubicBezTo>
                  <a:pt x="121" y="141"/>
                  <a:pt x="121" y="141"/>
                  <a:pt x="121" y="141"/>
                </a:cubicBezTo>
                <a:cubicBezTo>
                  <a:pt x="96" y="141"/>
                  <a:pt x="96" y="141"/>
                  <a:pt x="96" y="141"/>
                </a:cubicBezTo>
                <a:cubicBezTo>
                  <a:pt x="96" y="106"/>
                  <a:pt x="96" y="106"/>
                  <a:pt x="96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04" y="98"/>
                  <a:pt x="101" y="87"/>
                  <a:pt x="100" y="76"/>
                </a:cubicBezTo>
                <a:cubicBezTo>
                  <a:pt x="93" y="76"/>
                  <a:pt x="93" y="76"/>
                  <a:pt x="93" y="76"/>
                </a:cubicBezTo>
                <a:cubicBezTo>
                  <a:pt x="93" y="61"/>
                  <a:pt x="93" y="61"/>
                  <a:pt x="93" y="61"/>
                </a:cubicBezTo>
                <a:cubicBezTo>
                  <a:pt x="102" y="61"/>
                  <a:pt x="102" y="61"/>
                  <a:pt x="102" y="61"/>
                </a:cubicBezTo>
                <a:cubicBezTo>
                  <a:pt x="106" y="46"/>
                  <a:pt x="116" y="34"/>
                  <a:pt x="129" y="28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141" y="23"/>
                  <a:pt x="141" y="23"/>
                  <a:pt x="141" y="23"/>
                </a:cubicBezTo>
                <a:cubicBezTo>
                  <a:pt x="144" y="23"/>
                  <a:pt x="148" y="22"/>
                  <a:pt x="151" y="22"/>
                </a:cubicBezTo>
                <a:cubicBezTo>
                  <a:pt x="151" y="9"/>
                  <a:pt x="151" y="9"/>
                  <a:pt x="151" y="9"/>
                </a:cubicBezTo>
                <a:cubicBezTo>
                  <a:pt x="153" y="9"/>
                  <a:pt x="153" y="9"/>
                  <a:pt x="153" y="9"/>
                </a:cubicBezTo>
                <a:cubicBezTo>
                  <a:pt x="153" y="0"/>
                  <a:pt x="153" y="0"/>
                  <a:pt x="153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9"/>
                  <a:pt x="64" y="9"/>
                  <a:pt x="6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44"/>
                  <a:pt x="66" y="44"/>
                  <a:pt x="66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54"/>
                  <a:pt x="64" y="54"/>
                  <a:pt x="64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89"/>
                  <a:pt x="66" y="89"/>
                  <a:pt x="66" y="89"/>
                </a:cubicBezTo>
                <a:cubicBezTo>
                  <a:pt x="64" y="89"/>
                  <a:pt x="64" y="89"/>
                  <a:pt x="64" y="89"/>
                </a:cubicBezTo>
                <a:cubicBezTo>
                  <a:pt x="64" y="98"/>
                  <a:pt x="64" y="98"/>
                  <a:pt x="64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66" y="141"/>
                  <a:pt x="66" y="141"/>
                  <a:pt x="66" y="141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64" y="150"/>
                  <a:pt x="64" y="150"/>
                  <a:pt x="64" y="150"/>
                </a:cubicBezTo>
                <a:cubicBezTo>
                  <a:pt x="153" y="150"/>
                  <a:pt x="153" y="150"/>
                  <a:pt x="153" y="150"/>
                </a:cubicBezTo>
                <a:cubicBezTo>
                  <a:pt x="153" y="141"/>
                  <a:pt x="153" y="141"/>
                  <a:pt x="153" y="141"/>
                </a:cubicBezTo>
                <a:cubicBezTo>
                  <a:pt x="151" y="141"/>
                  <a:pt x="151" y="141"/>
                  <a:pt x="151" y="141"/>
                </a:cubicBezTo>
                <a:lnTo>
                  <a:pt x="151" y="127"/>
                </a:lnTo>
                <a:close/>
                <a:moveTo>
                  <a:pt x="111" y="15"/>
                </a:moveTo>
                <a:cubicBezTo>
                  <a:pt x="123" y="15"/>
                  <a:pt x="123" y="15"/>
                  <a:pt x="123" y="15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11" y="30"/>
                  <a:pt x="111" y="30"/>
                  <a:pt x="111" y="30"/>
                </a:cubicBezTo>
                <a:lnTo>
                  <a:pt x="111" y="15"/>
                </a:lnTo>
                <a:close/>
                <a:moveTo>
                  <a:pt x="93" y="15"/>
                </a:moveTo>
                <a:cubicBezTo>
                  <a:pt x="105" y="15"/>
                  <a:pt x="105" y="15"/>
                  <a:pt x="105" y="15"/>
                </a:cubicBezTo>
                <a:cubicBezTo>
                  <a:pt x="105" y="30"/>
                  <a:pt x="105" y="30"/>
                  <a:pt x="105" y="30"/>
                </a:cubicBezTo>
                <a:cubicBezTo>
                  <a:pt x="93" y="30"/>
                  <a:pt x="93" y="30"/>
                  <a:pt x="93" y="30"/>
                </a:cubicBezTo>
                <a:lnTo>
                  <a:pt x="93" y="15"/>
                </a:lnTo>
                <a:close/>
                <a:moveTo>
                  <a:pt x="75" y="15"/>
                </a:moveTo>
                <a:cubicBezTo>
                  <a:pt x="87" y="15"/>
                  <a:pt x="87" y="15"/>
                  <a:pt x="87" y="15"/>
                </a:cubicBezTo>
                <a:cubicBezTo>
                  <a:pt x="87" y="30"/>
                  <a:pt x="87" y="30"/>
                  <a:pt x="87" y="30"/>
                </a:cubicBezTo>
                <a:cubicBezTo>
                  <a:pt x="75" y="30"/>
                  <a:pt x="75" y="30"/>
                  <a:pt x="75" y="30"/>
                </a:cubicBezTo>
                <a:lnTo>
                  <a:pt x="75" y="15"/>
                </a:lnTo>
                <a:close/>
                <a:moveTo>
                  <a:pt x="75" y="61"/>
                </a:moveTo>
                <a:cubicBezTo>
                  <a:pt x="87" y="61"/>
                  <a:pt x="87" y="61"/>
                  <a:pt x="87" y="61"/>
                </a:cubicBezTo>
                <a:cubicBezTo>
                  <a:pt x="87" y="76"/>
                  <a:pt x="87" y="76"/>
                  <a:pt x="87" y="76"/>
                </a:cubicBezTo>
                <a:cubicBezTo>
                  <a:pt x="75" y="76"/>
                  <a:pt x="75" y="76"/>
                  <a:pt x="75" y="76"/>
                </a:cubicBezTo>
                <a:lnTo>
                  <a:pt x="75" y="61"/>
                </a:lnTo>
                <a:close/>
                <a:moveTo>
                  <a:pt x="90" y="106"/>
                </a:moveTo>
                <a:cubicBezTo>
                  <a:pt x="90" y="122"/>
                  <a:pt x="90" y="122"/>
                  <a:pt x="90" y="122"/>
                </a:cubicBezTo>
                <a:cubicBezTo>
                  <a:pt x="90" y="123"/>
                  <a:pt x="90" y="123"/>
                  <a:pt x="90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76" y="123"/>
                  <a:pt x="76" y="123"/>
                  <a:pt x="76" y="123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90" y="106"/>
                  <a:pt x="90" y="106"/>
                  <a:pt x="90" y="1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1987333" y="6046479"/>
            <a:ext cx="535732" cy="591108"/>
          </a:xfrm>
          <a:custGeom>
            <a:avLst/>
            <a:gdLst>
              <a:gd name="T0" fmla="*/ 137 w 176"/>
              <a:gd name="T1" fmla="*/ 77 h 194"/>
              <a:gd name="T2" fmla="*/ 118 w 176"/>
              <a:gd name="T3" fmla="*/ 58 h 194"/>
              <a:gd name="T4" fmla="*/ 99 w 176"/>
              <a:gd name="T5" fmla="*/ 39 h 194"/>
              <a:gd name="T6" fmla="*/ 99 w 176"/>
              <a:gd name="T7" fmla="*/ 20 h 194"/>
              <a:gd name="T8" fmla="*/ 131 w 176"/>
              <a:gd name="T9" fmla="*/ 45 h 194"/>
              <a:gd name="T10" fmla="*/ 156 w 176"/>
              <a:gd name="T11" fmla="*/ 77 h 194"/>
              <a:gd name="T12" fmla="*/ 99 w 176"/>
              <a:gd name="T13" fmla="*/ 20 h 194"/>
              <a:gd name="T14" fmla="*/ 99 w 176"/>
              <a:gd name="T15" fmla="*/ 0 h 194"/>
              <a:gd name="T16" fmla="*/ 145 w 176"/>
              <a:gd name="T17" fmla="*/ 31 h 194"/>
              <a:gd name="T18" fmla="*/ 176 w 176"/>
              <a:gd name="T19" fmla="*/ 77 h 194"/>
              <a:gd name="T20" fmla="*/ 2 w 176"/>
              <a:gd name="T21" fmla="*/ 148 h 194"/>
              <a:gd name="T22" fmla="*/ 19 w 176"/>
              <a:gd name="T23" fmla="*/ 172 h 194"/>
              <a:gd name="T24" fmla="*/ 31 w 176"/>
              <a:gd name="T25" fmla="*/ 168 h 194"/>
              <a:gd name="T26" fmla="*/ 2 w 176"/>
              <a:gd name="T27" fmla="*/ 148 h 194"/>
              <a:gd name="T28" fmla="*/ 36 w 176"/>
              <a:gd name="T29" fmla="*/ 166 h 194"/>
              <a:gd name="T30" fmla="*/ 39 w 176"/>
              <a:gd name="T31" fmla="*/ 109 h 194"/>
              <a:gd name="T32" fmla="*/ 37 w 176"/>
              <a:gd name="T33" fmla="*/ 127 h 194"/>
              <a:gd name="T34" fmla="*/ 19 w 176"/>
              <a:gd name="T35" fmla="*/ 136 h 194"/>
              <a:gd name="T36" fmla="*/ 37 w 176"/>
              <a:gd name="T37" fmla="*/ 127 h 194"/>
              <a:gd name="T38" fmla="*/ 131 w 176"/>
              <a:gd name="T39" fmla="*/ 113 h 194"/>
              <a:gd name="T40" fmla="*/ 67 w 176"/>
              <a:gd name="T41" fmla="*/ 39 h 194"/>
              <a:gd name="T42" fmla="*/ 42 w 176"/>
              <a:gd name="T43" fmla="*/ 106 h 194"/>
              <a:gd name="T44" fmla="*/ 127 w 176"/>
              <a:gd name="T45" fmla="*/ 117 h 194"/>
              <a:gd name="T46" fmla="*/ 42 w 176"/>
              <a:gd name="T47" fmla="*/ 106 h 194"/>
              <a:gd name="T48" fmla="*/ 87 w 176"/>
              <a:gd name="T49" fmla="*/ 173 h 194"/>
              <a:gd name="T50" fmla="*/ 82 w 176"/>
              <a:gd name="T51" fmla="*/ 168 h 194"/>
              <a:gd name="T52" fmla="*/ 79 w 176"/>
              <a:gd name="T53" fmla="*/ 165 h 194"/>
              <a:gd name="T54" fmla="*/ 74 w 176"/>
              <a:gd name="T55" fmla="*/ 160 h 194"/>
              <a:gd name="T56" fmla="*/ 72 w 176"/>
              <a:gd name="T57" fmla="*/ 158 h 194"/>
              <a:gd name="T58" fmla="*/ 73 w 176"/>
              <a:gd name="T59" fmla="*/ 152 h 194"/>
              <a:gd name="T60" fmla="*/ 41 w 176"/>
              <a:gd name="T61" fmla="*/ 167 h 194"/>
              <a:gd name="T62" fmla="*/ 53 w 176"/>
              <a:gd name="T63" fmla="*/ 172 h 194"/>
              <a:gd name="T64" fmla="*/ 92 w 176"/>
              <a:gd name="T65" fmla="*/ 177 h 194"/>
              <a:gd name="T66" fmla="*/ 87 w 176"/>
              <a:gd name="T67" fmla="*/ 17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94">
                <a:moveTo>
                  <a:pt x="126" y="50"/>
                </a:moveTo>
                <a:cubicBezTo>
                  <a:pt x="133" y="57"/>
                  <a:pt x="137" y="67"/>
                  <a:pt x="137" y="77"/>
                </a:cubicBezTo>
                <a:cubicBezTo>
                  <a:pt x="125" y="77"/>
                  <a:pt x="125" y="77"/>
                  <a:pt x="125" y="77"/>
                </a:cubicBezTo>
                <a:cubicBezTo>
                  <a:pt x="125" y="70"/>
                  <a:pt x="123" y="63"/>
                  <a:pt x="118" y="58"/>
                </a:cubicBezTo>
                <a:cubicBezTo>
                  <a:pt x="113" y="53"/>
                  <a:pt x="106" y="51"/>
                  <a:pt x="99" y="51"/>
                </a:cubicBezTo>
                <a:cubicBezTo>
                  <a:pt x="99" y="39"/>
                  <a:pt x="99" y="39"/>
                  <a:pt x="99" y="39"/>
                </a:cubicBezTo>
                <a:cubicBezTo>
                  <a:pt x="109" y="39"/>
                  <a:pt x="119" y="43"/>
                  <a:pt x="126" y="50"/>
                </a:cubicBezTo>
                <a:moveTo>
                  <a:pt x="99" y="20"/>
                </a:moveTo>
                <a:cubicBezTo>
                  <a:pt x="99" y="31"/>
                  <a:pt x="99" y="31"/>
                  <a:pt x="99" y="31"/>
                </a:cubicBezTo>
                <a:cubicBezTo>
                  <a:pt x="111" y="31"/>
                  <a:pt x="123" y="36"/>
                  <a:pt x="131" y="45"/>
                </a:cubicBezTo>
                <a:cubicBezTo>
                  <a:pt x="140" y="53"/>
                  <a:pt x="145" y="65"/>
                  <a:pt x="145" y="77"/>
                </a:cubicBezTo>
                <a:cubicBezTo>
                  <a:pt x="156" y="77"/>
                  <a:pt x="156" y="77"/>
                  <a:pt x="156" y="77"/>
                </a:cubicBezTo>
                <a:cubicBezTo>
                  <a:pt x="156" y="61"/>
                  <a:pt x="150" y="47"/>
                  <a:pt x="140" y="36"/>
                </a:cubicBezTo>
                <a:cubicBezTo>
                  <a:pt x="129" y="26"/>
                  <a:pt x="114" y="20"/>
                  <a:pt x="99" y="20"/>
                </a:cubicBezTo>
                <a:moveTo>
                  <a:pt x="153" y="23"/>
                </a:moveTo>
                <a:cubicBezTo>
                  <a:pt x="139" y="8"/>
                  <a:pt x="120" y="0"/>
                  <a:pt x="99" y="0"/>
                </a:cubicBezTo>
                <a:cubicBezTo>
                  <a:pt x="99" y="12"/>
                  <a:pt x="99" y="12"/>
                  <a:pt x="99" y="12"/>
                </a:cubicBezTo>
                <a:cubicBezTo>
                  <a:pt x="117" y="12"/>
                  <a:pt x="133" y="19"/>
                  <a:pt x="145" y="31"/>
                </a:cubicBezTo>
                <a:cubicBezTo>
                  <a:pt x="157" y="43"/>
                  <a:pt x="164" y="59"/>
                  <a:pt x="164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56"/>
                  <a:pt x="168" y="37"/>
                  <a:pt x="153" y="23"/>
                </a:cubicBezTo>
                <a:moveTo>
                  <a:pt x="2" y="148"/>
                </a:moveTo>
                <a:cubicBezTo>
                  <a:pt x="0" y="150"/>
                  <a:pt x="0" y="154"/>
                  <a:pt x="2" y="156"/>
                </a:cubicBezTo>
                <a:cubicBezTo>
                  <a:pt x="19" y="172"/>
                  <a:pt x="19" y="172"/>
                  <a:pt x="19" y="172"/>
                </a:cubicBezTo>
                <a:cubicBezTo>
                  <a:pt x="21" y="174"/>
                  <a:pt x="25" y="174"/>
                  <a:pt x="27" y="172"/>
                </a:cubicBezTo>
                <a:cubicBezTo>
                  <a:pt x="31" y="168"/>
                  <a:pt x="31" y="168"/>
                  <a:pt x="31" y="168"/>
                </a:cubicBezTo>
                <a:cubicBezTo>
                  <a:pt x="7" y="144"/>
                  <a:pt x="7" y="144"/>
                  <a:pt x="7" y="144"/>
                </a:cubicBezTo>
                <a:lnTo>
                  <a:pt x="2" y="148"/>
                </a:lnTo>
                <a:close/>
                <a:moveTo>
                  <a:pt x="66" y="135"/>
                </a:moveTo>
                <a:cubicBezTo>
                  <a:pt x="36" y="166"/>
                  <a:pt x="36" y="166"/>
                  <a:pt x="36" y="166"/>
                </a:cubicBezTo>
                <a:cubicBezTo>
                  <a:pt x="9" y="139"/>
                  <a:pt x="9" y="139"/>
                  <a:pt x="9" y="139"/>
                </a:cubicBezTo>
                <a:cubicBezTo>
                  <a:pt x="39" y="109"/>
                  <a:pt x="39" y="109"/>
                  <a:pt x="39" y="109"/>
                </a:cubicBezTo>
                <a:lnTo>
                  <a:pt x="66" y="135"/>
                </a:lnTo>
                <a:close/>
                <a:moveTo>
                  <a:pt x="37" y="127"/>
                </a:moveTo>
                <a:cubicBezTo>
                  <a:pt x="32" y="123"/>
                  <a:pt x="32" y="123"/>
                  <a:pt x="32" y="123"/>
                </a:cubicBezTo>
                <a:cubicBezTo>
                  <a:pt x="19" y="136"/>
                  <a:pt x="19" y="136"/>
                  <a:pt x="19" y="136"/>
                </a:cubicBezTo>
                <a:cubicBezTo>
                  <a:pt x="24" y="140"/>
                  <a:pt x="24" y="140"/>
                  <a:pt x="24" y="140"/>
                </a:cubicBezTo>
                <a:lnTo>
                  <a:pt x="37" y="127"/>
                </a:lnTo>
                <a:close/>
                <a:moveTo>
                  <a:pt x="62" y="44"/>
                </a:moveTo>
                <a:cubicBezTo>
                  <a:pt x="131" y="113"/>
                  <a:pt x="131" y="113"/>
                  <a:pt x="131" y="113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67" y="39"/>
                  <a:pt x="67" y="39"/>
                  <a:pt x="67" y="39"/>
                </a:cubicBezTo>
                <a:lnTo>
                  <a:pt x="62" y="44"/>
                </a:lnTo>
                <a:close/>
                <a:moveTo>
                  <a:pt x="42" y="106"/>
                </a:moveTo>
                <a:cubicBezTo>
                  <a:pt x="69" y="133"/>
                  <a:pt x="69" y="133"/>
                  <a:pt x="69" y="133"/>
                </a:cubicBezTo>
                <a:cubicBezTo>
                  <a:pt x="127" y="117"/>
                  <a:pt x="127" y="117"/>
                  <a:pt x="127" y="117"/>
                </a:cubicBezTo>
                <a:cubicBezTo>
                  <a:pt x="58" y="48"/>
                  <a:pt x="58" y="48"/>
                  <a:pt x="58" y="48"/>
                </a:cubicBezTo>
                <a:lnTo>
                  <a:pt x="42" y="106"/>
                </a:lnTo>
                <a:close/>
                <a:moveTo>
                  <a:pt x="87" y="174"/>
                </a:moveTo>
                <a:cubicBezTo>
                  <a:pt x="87" y="174"/>
                  <a:pt x="87" y="173"/>
                  <a:pt x="87" y="173"/>
                </a:cubicBezTo>
                <a:cubicBezTo>
                  <a:pt x="86" y="172"/>
                  <a:pt x="86" y="171"/>
                  <a:pt x="85" y="169"/>
                </a:cubicBezTo>
                <a:cubicBezTo>
                  <a:pt x="84" y="168"/>
                  <a:pt x="83" y="168"/>
                  <a:pt x="82" y="168"/>
                </a:cubicBezTo>
                <a:cubicBezTo>
                  <a:pt x="81" y="168"/>
                  <a:pt x="80" y="168"/>
                  <a:pt x="80" y="167"/>
                </a:cubicBezTo>
                <a:cubicBezTo>
                  <a:pt x="79" y="167"/>
                  <a:pt x="79" y="166"/>
                  <a:pt x="79" y="165"/>
                </a:cubicBezTo>
                <a:cubicBezTo>
                  <a:pt x="79" y="164"/>
                  <a:pt x="79" y="163"/>
                  <a:pt x="78" y="162"/>
                </a:cubicBezTo>
                <a:cubicBezTo>
                  <a:pt x="76" y="161"/>
                  <a:pt x="75" y="161"/>
                  <a:pt x="74" y="160"/>
                </a:cubicBezTo>
                <a:cubicBezTo>
                  <a:pt x="74" y="160"/>
                  <a:pt x="73" y="160"/>
                  <a:pt x="72" y="160"/>
                </a:cubicBezTo>
                <a:cubicBezTo>
                  <a:pt x="72" y="159"/>
                  <a:pt x="72" y="159"/>
                  <a:pt x="72" y="158"/>
                </a:cubicBezTo>
                <a:cubicBezTo>
                  <a:pt x="72" y="157"/>
                  <a:pt x="72" y="156"/>
                  <a:pt x="70" y="155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49" y="176"/>
                  <a:pt x="49" y="176"/>
                  <a:pt x="49" y="176"/>
                </a:cubicBezTo>
                <a:cubicBezTo>
                  <a:pt x="53" y="172"/>
                  <a:pt x="53" y="172"/>
                  <a:pt x="53" y="172"/>
                </a:cubicBezTo>
                <a:cubicBezTo>
                  <a:pt x="75" y="194"/>
                  <a:pt x="75" y="194"/>
                  <a:pt x="75" y="194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1" y="175"/>
                  <a:pt x="90" y="175"/>
                  <a:pt x="89" y="175"/>
                </a:cubicBezTo>
                <a:cubicBezTo>
                  <a:pt x="88" y="175"/>
                  <a:pt x="88" y="175"/>
                  <a:pt x="87" y="174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1107754" y="6122461"/>
            <a:ext cx="490659" cy="439146"/>
          </a:xfrm>
          <a:custGeom>
            <a:avLst/>
            <a:gdLst>
              <a:gd name="T0" fmla="*/ 24 w 161"/>
              <a:gd name="T1" fmla="*/ 91 h 144"/>
              <a:gd name="T2" fmla="*/ 65 w 161"/>
              <a:gd name="T3" fmla="*/ 91 h 144"/>
              <a:gd name="T4" fmla="*/ 65 w 161"/>
              <a:gd name="T5" fmla="*/ 105 h 144"/>
              <a:gd name="T6" fmla="*/ 61 w 161"/>
              <a:gd name="T7" fmla="*/ 105 h 144"/>
              <a:gd name="T8" fmla="*/ 60 w 161"/>
              <a:gd name="T9" fmla="*/ 110 h 144"/>
              <a:gd name="T10" fmla="*/ 59 w 161"/>
              <a:gd name="T11" fmla="*/ 112 h 144"/>
              <a:gd name="T12" fmla="*/ 60 w 161"/>
              <a:gd name="T13" fmla="*/ 114 h 144"/>
              <a:gd name="T14" fmla="*/ 61 w 161"/>
              <a:gd name="T15" fmla="*/ 118 h 144"/>
              <a:gd name="T16" fmla="*/ 60 w 161"/>
              <a:gd name="T17" fmla="*/ 123 h 144"/>
              <a:gd name="T18" fmla="*/ 59 w 161"/>
              <a:gd name="T19" fmla="*/ 125 h 144"/>
              <a:gd name="T20" fmla="*/ 60 w 161"/>
              <a:gd name="T21" fmla="*/ 127 h 144"/>
              <a:gd name="T22" fmla="*/ 61 w 161"/>
              <a:gd name="T23" fmla="*/ 131 h 144"/>
              <a:gd name="T24" fmla="*/ 60 w 161"/>
              <a:gd name="T25" fmla="*/ 136 h 144"/>
              <a:gd name="T26" fmla="*/ 59 w 161"/>
              <a:gd name="T27" fmla="*/ 138 h 144"/>
              <a:gd name="T28" fmla="*/ 60 w 161"/>
              <a:gd name="T29" fmla="*/ 140 h 144"/>
              <a:gd name="T30" fmla="*/ 61 w 161"/>
              <a:gd name="T31" fmla="*/ 144 h 144"/>
              <a:gd name="T32" fmla="*/ 31 w 161"/>
              <a:gd name="T33" fmla="*/ 144 h 144"/>
              <a:gd name="T34" fmla="*/ 31 w 161"/>
              <a:gd name="T35" fmla="*/ 105 h 144"/>
              <a:gd name="T36" fmla="*/ 24 w 161"/>
              <a:gd name="T37" fmla="*/ 105 h 144"/>
              <a:gd name="T38" fmla="*/ 24 w 161"/>
              <a:gd name="T39" fmla="*/ 91 h 144"/>
              <a:gd name="T40" fmla="*/ 7 w 161"/>
              <a:gd name="T41" fmla="*/ 39 h 144"/>
              <a:gd name="T42" fmla="*/ 0 w 161"/>
              <a:gd name="T43" fmla="*/ 46 h 144"/>
              <a:gd name="T44" fmla="*/ 0 w 161"/>
              <a:gd name="T45" fmla="*/ 76 h 144"/>
              <a:gd name="T46" fmla="*/ 7 w 161"/>
              <a:gd name="T47" fmla="*/ 82 h 144"/>
              <a:gd name="T48" fmla="*/ 15 w 161"/>
              <a:gd name="T49" fmla="*/ 82 h 144"/>
              <a:gd name="T50" fmla="*/ 15 w 161"/>
              <a:gd name="T51" fmla="*/ 39 h 144"/>
              <a:gd name="T52" fmla="*/ 7 w 161"/>
              <a:gd name="T53" fmla="*/ 39 h 144"/>
              <a:gd name="T54" fmla="*/ 75 w 161"/>
              <a:gd name="T55" fmla="*/ 37 h 144"/>
              <a:gd name="T56" fmla="*/ 75 w 161"/>
              <a:gd name="T57" fmla="*/ 85 h 144"/>
              <a:gd name="T58" fmla="*/ 20 w 161"/>
              <a:gd name="T59" fmla="*/ 85 h 144"/>
              <a:gd name="T60" fmla="*/ 20 w 161"/>
              <a:gd name="T61" fmla="*/ 37 h 144"/>
              <a:gd name="T62" fmla="*/ 75 w 161"/>
              <a:gd name="T63" fmla="*/ 37 h 144"/>
              <a:gd name="T64" fmla="*/ 55 w 161"/>
              <a:gd name="T65" fmla="*/ 44 h 144"/>
              <a:gd name="T66" fmla="*/ 33 w 161"/>
              <a:gd name="T67" fmla="*/ 44 h 144"/>
              <a:gd name="T68" fmla="*/ 33 w 161"/>
              <a:gd name="T69" fmla="*/ 51 h 144"/>
              <a:gd name="T70" fmla="*/ 55 w 161"/>
              <a:gd name="T71" fmla="*/ 51 h 144"/>
              <a:gd name="T72" fmla="*/ 55 w 161"/>
              <a:gd name="T73" fmla="*/ 44 h 144"/>
              <a:gd name="T74" fmla="*/ 152 w 161"/>
              <a:gd name="T75" fmla="*/ 0 h 144"/>
              <a:gd name="T76" fmla="*/ 152 w 161"/>
              <a:gd name="T77" fmla="*/ 122 h 144"/>
              <a:gd name="T78" fmla="*/ 161 w 161"/>
              <a:gd name="T79" fmla="*/ 122 h 144"/>
              <a:gd name="T80" fmla="*/ 161 w 161"/>
              <a:gd name="T81" fmla="*/ 0 h 144"/>
              <a:gd name="T82" fmla="*/ 152 w 161"/>
              <a:gd name="T83" fmla="*/ 0 h 144"/>
              <a:gd name="T84" fmla="*/ 79 w 161"/>
              <a:gd name="T85" fmla="*/ 37 h 144"/>
              <a:gd name="T86" fmla="*/ 79 w 161"/>
              <a:gd name="T87" fmla="*/ 85 h 144"/>
              <a:gd name="T88" fmla="*/ 145 w 161"/>
              <a:gd name="T89" fmla="*/ 122 h 144"/>
              <a:gd name="T90" fmla="*/ 145 w 161"/>
              <a:gd name="T91" fmla="*/ 0 h 144"/>
              <a:gd name="T92" fmla="*/ 79 w 161"/>
              <a:gd name="T93" fmla="*/ 3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1" h="144">
                <a:moveTo>
                  <a:pt x="24" y="91"/>
                </a:moveTo>
                <a:cubicBezTo>
                  <a:pt x="65" y="91"/>
                  <a:pt x="65" y="91"/>
                  <a:pt x="65" y="91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8"/>
                  <a:pt x="60" y="109"/>
                  <a:pt x="60" y="110"/>
                </a:cubicBezTo>
                <a:cubicBezTo>
                  <a:pt x="59" y="110"/>
                  <a:pt x="59" y="111"/>
                  <a:pt x="59" y="112"/>
                </a:cubicBezTo>
                <a:cubicBezTo>
                  <a:pt x="59" y="113"/>
                  <a:pt x="59" y="113"/>
                  <a:pt x="60" y="114"/>
                </a:cubicBezTo>
                <a:cubicBezTo>
                  <a:pt x="60" y="115"/>
                  <a:pt x="61" y="116"/>
                  <a:pt x="61" y="118"/>
                </a:cubicBezTo>
                <a:cubicBezTo>
                  <a:pt x="61" y="121"/>
                  <a:pt x="60" y="122"/>
                  <a:pt x="60" y="123"/>
                </a:cubicBezTo>
                <a:cubicBezTo>
                  <a:pt x="59" y="123"/>
                  <a:pt x="59" y="124"/>
                  <a:pt x="59" y="125"/>
                </a:cubicBezTo>
                <a:cubicBezTo>
                  <a:pt x="59" y="126"/>
                  <a:pt x="59" y="126"/>
                  <a:pt x="60" y="127"/>
                </a:cubicBezTo>
                <a:cubicBezTo>
                  <a:pt x="60" y="128"/>
                  <a:pt x="61" y="129"/>
                  <a:pt x="61" y="131"/>
                </a:cubicBezTo>
                <a:cubicBezTo>
                  <a:pt x="61" y="134"/>
                  <a:pt x="60" y="135"/>
                  <a:pt x="60" y="136"/>
                </a:cubicBezTo>
                <a:cubicBezTo>
                  <a:pt x="59" y="136"/>
                  <a:pt x="59" y="137"/>
                  <a:pt x="59" y="138"/>
                </a:cubicBezTo>
                <a:cubicBezTo>
                  <a:pt x="59" y="139"/>
                  <a:pt x="59" y="139"/>
                  <a:pt x="60" y="140"/>
                </a:cubicBezTo>
                <a:cubicBezTo>
                  <a:pt x="60" y="141"/>
                  <a:pt x="61" y="142"/>
                  <a:pt x="61" y="144"/>
                </a:cubicBezTo>
                <a:cubicBezTo>
                  <a:pt x="31" y="144"/>
                  <a:pt x="31" y="144"/>
                  <a:pt x="31" y="144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24" y="105"/>
                  <a:pt x="24" y="105"/>
                  <a:pt x="24" y="105"/>
                </a:cubicBezTo>
                <a:lnTo>
                  <a:pt x="24" y="91"/>
                </a:lnTo>
                <a:close/>
                <a:moveTo>
                  <a:pt x="7" y="39"/>
                </a:moveTo>
                <a:cubicBezTo>
                  <a:pt x="3" y="39"/>
                  <a:pt x="0" y="43"/>
                  <a:pt x="0" y="4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9"/>
                  <a:pt x="3" y="82"/>
                  <a:pt x="7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39"/>
                  <a:pt x="15" y="39"/>
                  <a:pt x="15" y="39"/>
                </a:cubicBezTo>
                <a:lnTo>
                  <a:pt x="7" y="39"/>
                </a:lnTo>
                <a:close/>
                <a:moveTo>
                  <a:pt x="75" y="37"/>
                </a:moveTo>
                <a:cubicBezTo>
                  <a:pt x="75" y="85"/>
                  <a:pt x="75" y="85"/>
                  <a:pt x="75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0" y="37"/>
                  <a:pt x="20" y="37"/>
                  <a:pt x="20" y="37"/>
                </a:cubicBezTo>
                <a:lnTo>
                  <a:pt x="75" y="37"/>
                </a:lnTo>
                <a:close/>
                <a:moveTo>
                  <a:pt x="55" y="44"/>
                </a:moveTo>
                <a:cubicBezTo>
                  <a:pt x="33" y="44"/>
                  <a:pt x="33" y="44"/>
                  <a:pt x="33" y="44"/>
                </a:cubicBezTo>
                <a:cubicBezTo>
                  <a:pt x="33" y="51"/>
                  <a:pt x="33" y="51"/>
                  <a:pt x="33" y="51"/>
                </a:cubicBezTo>
                <a:cubicBezTo>
                  <a:pt x="55" y="51"/>
                  <a:pt x="55" y="51"/>
                  <a:pt x="55" y="51"/>
                </a:cubicBezTo>
                <a:lnTo>
                  <a:pt x="55" y="44"/>
                </a:lnTo>
                <a:close/>
                <a:moveTo>
                  <a:pt x="152" y="0"/>
                </a:moveTo>
                <a:cubicBezTo>
                  <a:pt x="152" y="122"/>
                  <a:pt x="152" y="122"/>
                  <a:pt x="152" y="122"/>
                </a:cubicBezTo>
                <a:cubicBezTo>
                  <a:pt x="161" y="122"/>
                  <a:pt x="161" y="122"/>
                  <a:pt x="161" y="122"/>
                </a:cubicBezTo>
                <a:cubicBezTo>
                  <a:pt x="161" y="0"/>
                  <a:pt x="161" y="0"/>
                  <a:pt x="161" y="0"/>
                </a:cubicBezTo>
                <a:lnTo>
                  <a:pt x="152" y="0"/>
                </a:lnTo>
                <a:close/>
                <a:moveTo>
                  <a:pt x="79" y="37"/>
                </a:moveTo>
                <a:cubicBezTo>
                  <a:pt x="79" y="85"/>
                  <a:pt x="79" y="85"/>
                  <a:pt x="79" y="85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5" y="0"/>
                  <a:pt x="145" y="0"/>
                  <a:pt x="145" y="0"/>
                </a:cubicBezTo>
                <a:lnTo>
                  <a:pt x="79" y="3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19974285" y="6019435"/>
            <a:ext cx="647772" cy="646485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22707034" y="3942185"/>
            <a:ext cx="596260" cy="606562"/>
          </a:xfrm>
          <a:custGeom>
            <a:avLst/>
            <a:gdLst>
              <a:gd name="T0" fmla="*/ 68 w 196"/>
              <a:gd name="T1" fmla="*/ 8 h 199"/>
              <a:gd name="T2" fmla="*/ 77 w 196"/>
              <a:gd name="T3" fmla="*/ 0 h 199"/>
              <a:gd name="T4" fmla="*/ 85 w 196"/>
              <a:gd name="T5" fmla="*/ 28 h 199"/>
              <a:gd name="T6" fmla="*/ 76 w 196"/>
              <a:gd name="T7" fmla="*/ 36 h 199"/>
              <a:gd name="T8" fmla="*/ 160 w 196"/>
              <a:gd name="T9" fmla="*/ 36 h 199"/>
              <a:gd name="T10" fmla="*/ 170 w 196"/>
              <a:gd name="T11" fmla="*/ 28 h 199"/>
              <a:gd name="T12" fmla="*/ 162 w 196"/>
              <a:gd name="T13" fmla="*/ 0 h 199"/>
              <a:gd name="T14" fmla="*/ 152 w 196"/>
              <a:gd name="T15" fmla="*/ 8 h 199"/>
              <a:gd name="T16" fmla="*/ 160 w 196"/>
              <a:gd name="T17" fmla="*/ 36 h 199"/>
              <a:gd name="T18" fmla="*/ 120 w 196"/>
              <a:gd name="T19" fmla="*/ 36 h 199"/>
              <a:gd name="T20" fmla="*/ 128 w 196"/>
              <a:gd name="T21" fmla="*/ 8 h 199"/>
              <a:gd name="T22" fmla="*/ 118 w 196"/>
              <a:gd name="T23" fmla="*/ 0 h 199"/>
              <a:gd name="T24" fmla="*/ 110 w 196"/>
              <a:gd name="T25" fmla="*/ 28 h 199"/>
              <a:gd name="T26" fmla="*/ 34 w 196"/>
              <a:gd name="T27" fmla="*/ 36 h 199"/>
              <a:gd name="T28" fmla="*/ 43 w 196"/>
              <a:gd name="T29" fmla="*/ 28 h 199"/>
              <a:gd name="T30" fmla="*/ 35 w 196"/>
              <a:gd name="T31" fmla="*/ 0 h 199"/>
              <a:gd name="T32" fmla="*/ 26 w 196"/>
              <a:gd name="T33" fmla="*/ 8 h 199"/>
              <a:gd name="T34" fmla="*/ 34 w 196"/>
              <a:gd name="T35" fmla="*/ 36 h 199"/>
              <a:gd name="T36" fmla="*/ 196 w 196"/>
              <a:gd name="T37" fmla="*/ 199 h 199"/>
              <a:gd name="T38" fmla="*/ 0 w 196"/>
              <a:gd name="T39" fmla="*/ 16 h 199"/>
              <a:gd name="T40" fmla="*/ 20 w 196"/>
              <a:gd name="T41" fmla="*/ 28 h 199"/>
              <a:gd name="T42" fmla="*/ 35 w 196"/>
              <a:gd name="T43" fmla="*/ 42 h 199"/>
              <a:gd name="T44" fmla="*/ 49 w 196"/>
              <a:gd name="T45" fmla="*/ 16 h 199"/>
              <a:gd name="T46" fmla="*/ 62 w 196"/>
              <a:gd name="T47" fmla="*/ 28 h 199"/>
              <a:gd name="T48" fmla="*/ 77 w 196"/>
              <a:gd name="T49" fmla="*/ 42 h 199"/>
              <a:gd name="T50" fmla="*/ 91 w 196"/>
              <a:gd name="T51" fmla="*/ 16 h 199"/>
              <a:gd name="T52" fmla="*/ 104 w 196"/>
              <a:gd name="T53" fmla="*/ 28 h 199"/>
              <a:gd name="T54" fmla="*/ 120 w 196"/>
              <a:gd name="T55" fmla="*/ 42 h 199"/>
              <a:gd name="T56" fmla="*/ 134 w 196"/>
              <a:gd name="T57" fmla="*/ 16 h 199"/>
              <a:gd name="T58" fmla="*/ 146 w 196"/>
              <a:gd name="T59" fmla="*/ 28 h 199"/>
              <a:gd name="T60" fmla="*/ 162 w 196"/>
              <a:gd name="T61" fmla="*/ 42 h 199"/>
              <a:gd name="T62" fmla="*/ 176 w 196"/>
              <a:gd name="T63" fmla="*/ 16 h 199"/>
              <a:gd name="T64" fmla="*/ 188 w 196"/>
              <a:gd name="T65" fmla="*/ 75 h 199"/>
              <a:gd name="T66" fmla="*/ 8 w 196"/>
              <a:gd name="T67" fmla="*/ 191 h 199"/>
              <a:gd name="T68" fmla="*/ 188 w 196"/>
              <a:gd name="T69" fmla="*/ 75 h 199"/>
              <a:gd name="T70" fmla="*/ 94 w 196"/>
              <a:gd name="T71" fmla="*/ 172 h 199"/>
              <a:gd name="T72" fmla="*/ 96 w 196"/>
              <a:gd name="T73" fmla="*/ 161 h 199"/>
              <a:gd name="T74" fmla="*/ 66 w 196"/>
              <a:gd name="T75" fmla="*/ 158 h 199"/>
              <a:gd name="T76" fmla="*/ 75 w 196"/>
              <a:gd name="T77" fmla="*/ 150 h 199"/>
              <a:gd name="T78" fmla="*/ 94 w 196"/>
              <a:gd name="T79" fmla="*/ 128 h 199"/>
              <a:gd name="T80" fmla="*/ 90 w 196"/>
              <a:gd name="T81" fmla="*/ 104 h 199"/>
              <a:gd name="T82" fmla="*/ 55 w 196"/>
              <a:gd name="T83" fmla="*/ 104 h 199"/>
              <a:gd name="T84" fmla="*/ 50 w 196"/>
              <a:gd name="T85" fmla="*/ 123 h 199"/>
              <a:gd name="T86" fmla="*/ 60 w 196"/>
              <a:gd name="T87" fmla="*/ 123 h 199"/>
              <a:gd name="T88" fmla="*/ 64 w 196"/>
              <a:gd name="T89" fmla="*/ 113 h 199"/>
              <a:gd name="T90" fmla="*/ 80 w 196"/>
              <a:gd name="T91" fmla="*/ 113 h 199"/>
              <a:gd name="T92" fmla="*/ 79 w 196"/>
              <a:gd name="T93" fmla="*/ 128 h 199"/>
              <a:gd name="T94" fmla="*/ 53 w 196"/>
              <a:gd name="T95" fmla="*/ 152 h 199"/>
              <a:gd name="T96" fmla="*/ 46 w 196"/>
              <a:gd name="T97" fmla="*/ 169 h 199"/>
              <a:gd name="T98" fmla="*/ 97 w 196"/>
              <a:gd name="T99" fmla="*/ 153 h 199"/>
              <a:gd name="T100" fmla="*/ 98 w 196"/>
              <a:gd name="T101" fmla="*/ 143 h 199"/>
              <a:gd name="T102" fmla="*/ 131 w 196"/>
              <a:gd name="T103" fmla="*/ 98 h 199"/>
              <a:gd name="T104" fmla="*/ 140 w 196"/>
              <a:gd name="T105" fmla="*/ 101 h 199"/>
              <a:gd name="T106" fmla="*/ 147 w 196"/>
              <a:gd name="T107" fmla="*/ 142 h 199"/>
              <a:gd name="T108" fmla="*/ 150 w 196"/>
              <a:gd name="T109" fmla="*/ 153 h 199"/>
              <a:gd name="T110" fmla="*/ 140 w 196"/>
              <a:gd name="T111" fmla="*/ 155 h 199"/>
              <a:gd name="T112" fmla="*/ 138 w 196"/>
              <a:gd name="T113" fmla="*/ 172 h 199"/>
              <a:gd name="T114" fmla="*/ 127 w 196"/>
              <a:gd name="T115" fmla="*/ 169 h 199"/>
              <a:gd name="T116" fmla="*/ 100 w 196"/>
              <a:gd name="T117" fmla="*/ 155 h 199"/>
              <a:gd name="T118" fmla="*/ 113 w 196"/>
              <a:gd name="T119" fmla="*/ 142 h 199"/>
              <a:gd name="T120" fmla="*/ 127 w 196"/>
              <a:gd name="T121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6" h="199">
                <a:moveTo>
                  <a:pt x="68" y="28"/>
                </a:moveTo>
                <a:cubicBezTo>
                  <a:pt x="68" y="8"/>
                  <a:pt x="68" y="8"/>
                  <a:pt x="68" y="8"/>
                </a:cubicBezTo>
                <a:cubicBezTo>
                  <a:pt x="68" y="4"/>
                  <a:pt x="72" y="0"/>
                  <a:pt x="76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82" y="0"/>
                  <a:pt x="85" y="4"/>
                  <a:pt x="85" y="8"/>
                </a:cubicBezTo>
                <a:cubicBezTo>
                  <a:pt x="85" y="28"/>
                  <a:pt x="85" y="28"/>
                  <a:pt x="85" y="28"/>
                </a:cubicBezTo>
                <a:cubicBezTo>
                  <a:pt x="85" y="33"/>
                  <a:pt x="82" y="36"/>
                  <a:pt x="77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2" y="36"/>
                  <a:pt x="68" y="33"/>
                  <a:pt x="68" y="28"/>
                </a:cubicBezTo>
                <a:moveTo>
                  <a:pt x="160" y="36"/>
                </a:moveTo>
                <a:cubicBezTo>
                  <a:pt x="162" y="36"/>
                  <a:pt x="162" y="36"/>
                  <a:pt x="162" y="36"/>
                </a:cubicBezTo>
                <a:cubicBezTo>
                  <a:pt x="166" y="36"/>
                  <a:pt x="170" y="33"/>
                  <a:pt x="170" y="28"/>
                </a:cubicBezTo>
                <a:cubicBezTo>
                  <a:pt x="170" y="8"/>
                  <a:pt x="170" y="8"/>
                  <a:pt x="170" y="8"/>
                </a:cubicBezTo>
                <a:cubicBezTo>
                  <a:pt x="170" y="4"/>
                  <a:pt x="166" y="0"/>
                  <a:pt x="162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56" y="0"/>
                  <a:pt x="152" y="4"/>
                  <a:pt x="152" y="8"/>
                </a:cubicBezTo>
                <a:cubicBezTo>
                  <a:pt x="152" y="28"/>
                  <a:pt x="152" y="28"/>
                  <a:pt x="152" y="28"/>
                </a:cubicBezTo>
                <a:cubicBezTo>
                  <a:pt x="152" y="33"/>
                  <a:pt x="156" y="36"/>
                  <a:pt x="160" y="36"/>
                </a:cubicBezTo>
                <a:moveTo>
                  <a:pt x="118" y="36"/>
                </a:moveTo>
                <a:cubicBezTo>
                  <a:pt x="120" y="36"/>
                  <a:pt x="120" y="36"/>
                  <a:pt x="120" y="36"/>
                </a:cubicBezTo>
                <a:cubicBezTo>
                  <a:pt x="124" y="36"/>
                  <a:pt x="128" y="33"/>
                  <a:pt x="128" y="28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4" y="0"/>
                  <a:pt x="110" y="4"/>
                  <a:pt x="110" y="8"/>
                </a:cubicBezTo>
                <a:cubicBezTo>
                  <a:pt x="110" y="28"/>
                  <a:pt x="110" y="28"/>
                  <a:pt x="110" y="28"/>
                </a:cubicBezTo>
                <a:cubicBezTo>
                  <a:pt x="110" y="33"/>
                  <a:pt x="114" y="36"/>
                  <a:pt x="118" y="36"/>
                </a:cubicBezTo>
                <a:moveTo>
                  <a:pt x="34" y="36"/>
                </a:moveTo>
                <a:cubicBezTo>
                  <a:pt x="35" y="36"/>
                  <a:pt x="35" y="36"/>
                  <a:pt x="35" y="36"/>
                </a:cubicBezTo>
                <a:cubicBezTo>
                  <a:pt x="40" y="36"/>
                  <a:pt x="43" y="33"/>
                  <a:pt x="43" y="2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4"/>
                  <a:pt x="40" y="0"/>
                  <a:pt x="35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0" y="0"/>
                  <a:pt x="26" y="4"/>
                  <a:pt x="26" y="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33"/>
                  <a:pt x="30" y="36"/>
                  <a:pt x="34" y="36"/>
                </a:cubicBezTo>
                <a:moveTo>
                  <a:pt x="196" y="16"/>
                </a:moveTo>
                <a:cubicBezTo>
                  <a:pt x="196" y="199"/>
                  <a:pt x="196" y="199"/>
                  <a:pt x="196" y="199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6"/>
                  <a:pt x="0" y="16"/>
                  <a:pt x="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6"/>
                  <a:pt x="26" y="42"/>
                  <a:pt x="34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43" y="42"/>
                  <a:pt x="49" y="36"/>
                  <a:pt x="49" y="28"/>
                </a:cubicBezTo>
                <a:cubicBezTo>
                  <a:pt x="49" y="16"/>
                  <a:pt x="49" y="16"/>
                  <a:pt x="49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36"/>
                  <a:pt x="68" y="42"/>
                  <a:pt x="76" y="42"/>
                </a:cubicBezTo>
                <a:cubicBezTo>
                  <a:pt x="77" y="42"/>
                  <a:pt x="77" y="42"/>
                  <a:pt x="77" y="42"/>
                </a:cubicBezTo>
                <a:cubicBezTo>
                  <a:pt x="85" y="42"/>
                  <a:pt x="91" y="36"/>
                  <a:pt x="91" y="28"/>
                </a:cubicBezTo>
                <a:cubicBezTo>
                  <a:pt x="91" y="16"/>
                  <a:pt x="91" y="16"/>
                  <a:pt x="91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104" y="36"/>
                  <a:pt x="110" y="42"/>
                  <a:pt x="118" y="42"/>
                </a:cubicBezTo>
                <a:cubicBezTo>
                  <a:pt x="120" y="42"/>
                  <a:pt x="120" y="42"/>
                  <a:pt x="120" y="42"/>
                </a:cubicBezTo>
                <a:cubicBezTo>
                  <a:pt x="127" y="42"/>
                  <a:pt x="134" y="36"/>
                  <a:pt x="134" y="28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46" y="28"/>
                  <a:pt x="146" y="28"/>
                  <a:pt x="146" y="28"/>
                </a:cubicBezTo>
                <a:cubicBezTo>
                  <a:pt x="146" y="36"/>
                  <a:pt x="152" y="42"/>
                  <a:pt x="160" y="42"/>
                </a:cubicBezTo>
                <a:cubicBezTo>
                  <a:pt x="162" y="42"/>
                  <a:pt x="162" y="42"/>
                  <a:pt x="162" y="42"/>
                </a:cubicBezTo>
                <a:cubicBezTo>
                  <a:pt x="169" y="42"/>
                  <a:pt x="176" y="36"/>
                  <a:pt x="176" y="28"/>
                </a:cubicBezTo>
                <a:cubicBezTo>
                  <a:pt x="176" y="16"/>
                  <a:pt x="176" y="16"/>
                  <a:pt x="176" y="16"/>
                </a:cubicBezTo>
                <a:lnTo>
                  <a:pt x="196" y="16"/>
                </a:lnTo>
                <a:close/>
                <a:moveTo>
                  <a:pt x="188" y="75"/>
                </a:moveTo>
                <a:cubicBezTo>
                  <a:pt x="8" y="75"/>
                  <a:pt x="8" y="75"/>
                  <a:pt x="8" y="75"/>
                </a:cubicBezTo>
                <a:cubicBezTo>
                  <a:pt x="8" y="191"/>
                  <a:pt x="8" y="191"/>
                  <a:pt x="8" y="191"/>
                </a:cubicBezTo>
                <a:cubicBezTo>
                  <a:pt x="188" y="191"/>
                  <a:pt x="188" y="191"/>
                  <a:pt x="188" y="191"/>
                </a:cubicBezTo>
                <a:lnTo>
                  <a:pt x="188" y="75"/>
                </a:lnTo>
                <a:close/>
                <a:moveTo>
                  <a:pt x="49" y="172"/>
                </a:moveTo>
                <a:cubicBezTo>
                  <a:pt x="94" y="172"/>
                  <a:pt x="94" y="172"/>
                  <a:pt x="94" y="172"/>
                </a:cubicBezTo>
                <a:cubicBezTo>
                  <a:pt x="95" y="172"/>
                  <a:pt x="96" y="170"/>
                  <a:pt x="96" y="169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96" y="159"/>
                  <a:pt x="95" y="158"/>
                  <a:pt x="94" y="158"/>
                </a:cubicBezTo>
                <a:cubicBezTo>
                  <a:pt x="66" y="158"/>
                  <a:pt x="66" y="158"/>
                  <a:pt x="66" y="158"/>
                </a:cubicBezTo>
                <a:cubicBezTo>
                  <a:pt x="66" y="158"/>
                  <a:pt x="66" y="158"/>
                  <a:pt x="66" y="158"/>
                </a:cubicBezTo>
                <a:cubicBezTo>
                  <a:pt x="67" y="157"/>
                  <a:pt x="70" y="154"/>
                  <a:pt x="75" y="150"/>
                </a:cubicBezTo>
                <a:cubicBezTo>
                  <a:pt x="81" y="145"/>
                  <a:pt x="86" y="140"/>
                  <a:pt x="88" y="137"/>
                </a:cubicBezTo>
                <a:cubicBezTo>
                  <a:pt x="91" y="134"/>
                  <a:pt x="93" y="131"/>
                  <a:pt x="94" y="128"/>
                </a:cubicBezTo>
                <a:cubicBezTo>
                  <a:pt x="96" y="125"/>
                  <a:pt x="96" y="122"/>
                  <a:pt x="96" y="119"/>
                </a:cubicBezTo>
                <a:cubicBezTo>
                  <a:pt x="96" y="113"/>
                  <a:pt x="94" y="108"/>
                  <a:pt x="90" y="104"/>
                </a:cubicBezTo>
                <a:cubicBezTo>
                  <a:pt x="85" y="100"/>
                  <a:pt x="79" y="98"/>
                  <a:pt x="72" y="98"/>
                </a:cubicBezTo>
                <a:cubicBezTo>
                  <a:pt x="65" y="98"/>
                  <a:pt x="59" y="100"/>
                  <a:pt x="55" y="104"/>
                </a:cubicBezTo>
                <a:cubicBezTo>
                  <a:pt x="51" y="107"/>
                  <a:pt x="48" y="113"/>
                  <a:pt x="48" y="120"/>
                </a:cubicBezTo>
                <a:cubicBezTo>
                  <a:pt x="47" y="121"/>
                  <a:pt x="48" y="123"/>
                  <a:pt x="50" y="123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9" y="124"/>
                  <a:pt x="60" y="123"/>
                  <a:pt x="60" y="123"/>
                </a:cubicBezTo>
                <a:cubicBezTo>
                  <a:pt x="61" y="122"/>
                  <a:pt x="61" y="122"/>
                  <a:pt x="61" y="121"/>
                </a:cubicBezTo>
                <a:cubicBezTo>
                  <a:pt x="61" y="117"/>
                  <a:pt x="62" y="115"/>
                  <a:pt x="64" y="113"/>
                </a:cubicBezTo>
                <a:cubicBezTo>
                  <a:pt x="66" y="111"/>
                  <a:pt x="69" y="110"/>
                  <a:pt x="72" y="110"/>
                </a:cubicBezTo>
                <a:cubicBezTo>
                  <a:pt x="75" y="110"/>
                  <a:pt x="78" y="111"/>
                  <a:pt x="80" y="113"/>
                </a:cubicBezTo>
                <a:cubicBezTo>
                  <a:pt x="81" y="114"/>
                  <a:pt x="82" y="117"/>
                  <a:pt x="82" y="119"/>
                </a:cubicBezTo>
                <a:cubicBezTo>
                  <a:pt x="82" y="122"/>
                  <a:pt x="81" y="125"/>
                  <a:pt x="79" y="128"/>
                </a:cubicBezTo>
                <a:cubicBezTo>
                  <a:pt x="76" y="131"/>
                  <a:pt x="72" y="136"/>
                  <a:pt x="64" y="142"/>
                </a:cubicBezTo>
                <a:cubicBezTo>
                  <a:pt x="59" y="146"/>
                  <a:pt x="56" y="149"/>
                  <a:pt x="53" y="152"/>
                </a:cubicBezTo>
                <a:cubicBezTo>
                  <a:pt x="50" y="156"/>
                  <a:pt x="48" y="159"/>
                  <a:pt x="47" y="162"/>
                </a:cubicBezTo>
                <a:cubicBezTo>
                  <a:pt x="46" y="164"/>
                  <a:pt x="46" y="167"/>
                  <a:pt x="46" y="169"/>
                </a:cubicBezTo>
                <a:cubicBezTo>
                  <a:pt x="46" y="170"/>
                  <a:pt x="47" y="172"/>
                  <a:pt x="49" y="172"/>
                </a:cubicBezTo>
                <a:moveTo>
                  <a:pt x="97" y="153"/>
                </a:moveTo>
                <a:cubicBezTo>
                  <a:pt x="97" y="145"/>
                  <a:pt x="97" y="145"/>
                  <a:pt x="97" y="145"/>
                </a:cubicBezTo>
                <a:cubicBezTo>
                  <a:pt x="97" y="144"/>
                  <a:pt x="97" y="144"/>
                  <a:pt x="98" y="143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29" y="99"/>
                  <a:pt x="130" y="98"/>
                  <a:pt x="131" y="98"/>
                </a:cubicBezTo>
                <a:cubicBezTo>
                  <a:pt x="138" y="98"/>
                  <a:pt x="138" y="98"/>
                  <a:pt x="138" y="98"/>
                </a:cubicBezTo>
                <a:cubicBezTo>
                  <a:pt x="139" y="98"/>
                  <a:pt x="140" y="99"/>
                  <a:pt x="140" y="101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47" y="142"/>
                  <a:pt x="147" y="142"/>
                  <a:pt x="147" y="142"/>
                </a:cubicBezTo>
                <a:cubicBezTo>
                  <a:pt x="148" y="142"/>
                  <a:pt x="150" y="143"/>
                  <a:pt x="150" y="145"/>
                </a:cubicBezTo>
                <a:cubicBezTo>
                  <a:pt x="150" y="153"/>
                  <a:pt x="150" y="153"/>
                  <a:pt x="150" y="153"/>
                </a:cubicBezTo>
                <a:cubicBezTo>
                  <a:pt x="150" y="154"/>
                  <a:pt x="148" y="155"/>
                  <a:pt x="147" y="155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0" y="169"/>
                  <a:pt x="140" y="169"/>
                  <a:pt x="140" y="169"/>
                </a:cubicBezTo>
                <a:cubicBezTo>
                  <a:pt x="140" y="170"/>
                  <a:pt x="139" y="172"/>
                  <a:pt x="138" y="172"/>
                </a:cubicBezTo>
                <a:cubicBezTo>
                  <a:pt x="129" y="172"/>
                  <a:pt x="129" y="172"/>
                  <a:pt x="129" y="172"/>
                </a:cubicBezTo>
                <a:cubicBezTo>
                  <a:pt x="128" y="172"/>
                  <a:pt x="127" y="170"/>
                  <a:pt x="127" y="169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00" y="155"/>
                  <a:pt x="100" y="155"/>
                  <a:pt x="100" y="155"/>
                </a:cubicBezTo>
                <a:cubicBezTo>
                  <a:pt x="98" y="155"/>
                  <a:pt x="97" y="154"/>
                  <a:pt x="97" y="153"/>
                </a:cubicBezTo>
                <a:moveTo>
                  <a:pt x="113" y="142"/>
                </a:moveTo>
                <a:cubicBezTo>
                  <a:pt x="127" y="142"/>
                  <a:pt x="127" y="142"/>
                  <a:pt x="127" y="142"/>
                </a:cubicBezTo>
                <a:cubicBezTo>
                  <a:pt x="127" y="122"/>
                  <a:pt x="127" y="122"/>
                  <a:pt x="127" y="122"/>
                </a:cubicBezTo>
                <a:lnTo>
                  <a:pt x="113" y="1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4"/>
          <p:cNvSpPr>
            <a:spLocks noEditPoints="1"/>
          </p:cNvSpPr>
          <p:nvPr/>
        </p:nvSpPr>
        <p:spPr bwMode="auto">
          <a:xfrm>
            <a:off x="5521620" y="7009767"/>
            <a:ext cx="649060" cy="574367"/>
          </a:xfrm>
          <a:custGeom>
            <a:avLst/>
            <a:gdLst>
              <a:gd name="T0" fmla="*/ 154 w 213"/>
              <a:gd name="T1" fmla="*/ 52 h 188"/>
              <a:gd name="T2" fmla="*/ 115 w 213"/>
              <a:gd name="T3" fmla="*/ 91 h 188"/>
              <a:gd name="T4" fmla="*/ 98 w 213"/>
              <a:gd name="T5" fmla="*/ 91 h 188"/>
              <a:gd name="T6" fmla="*/ 59 w 213"/>
              <a:gd name="T7" fmla="*/ 52 h 188"/>
              <a:gd name="T8" fmla="*/ 59 w 213"/>
              <a:gd name="T9" fmla="*/ 11 h 188"/>
              <a:gd name="T10" fmla="*/ 100 w 213"/>
              <a:gd name="T11" fmla="*/ 11 h 188"/>
              <a:gd name="T12" fmla="*/ 106 w 213"/>
              <a:gd name="T13" fmla="*/ 17 h 188"/>
              <a:gd name="T14" fmla="*/ 113 w 213"/>
              <a:gd name="T15" fmla="*/ 11 h 188"/>
              <a:gd name="T16" fmla="*/ 154 w 213"/>
              <a:gd name="T17" fmla="*/ 11 h 188"/>
              <a:gd name="T18" fmla="*/ 154 w 213"/>
              <a:gd name="T19" fmla="*/ 52 h 188"/>
              <a:gd name="T20" fmla="*/ 73 w 213"/>
              <a:gd name="T21" fmla="*/ 101 h 188"/>
              <a:gd name="T22" fmla="*/ 54 w 213"/>
              <a:gd name="T23" fmla="*/ 84 h 188"/>
              <a:gd name="T24" fmla="*/ 37 w 213"/>
              <a:gd name="T25" fmla="*/ 71 h 188"/>
              <a:gd name="T26" fmla="*/ 32 w 213"/>
              <a:gd name="T27" fmla="*/ 90 h 188"/>
              <a:gd name="T28" fmla="*/ 46 w 213"/>
              <a:gd name="T29" fmla="*/ 106 h 188"/>
              <a:gd name="T30" fmla="*/ 50 w 213"/>
              <a:gd name="T31" fmla="*/ 117 h 188"/>
              <a:gd name="T32" fmla="*/ 42 w 213"/>
              <a:gd name="T33" fmla="*/ 108 h 188"/>
              <a:gd name="T34" fmla="*/ 29 w 213"/>
              <a:gd name="T35" fmla="*/ 93 h 188"/>
              <a:gd name="T36" fmla="*/ 27 w 213"/>
              <a:gd name="T37" fmla="*/ 68 h 188"/>
              <a:gd name="T38" fmla="*/ 32 w 213"/>
              <a:gd name="T39" fmla="*/ 37 h 188"/>
              <a:gd name="T40" fmla="*/ 19 w 213"/>
              <a:gd name="T41" fmla="*/ 25 h 188"/>
              <a:gd name="T42" fmla="*/ 5 w 213"/>
              <a:gd name="T43" fmla="*/ 60 h 188"/>
              <a:gd name="T44" fmla="*/ 0 w 213"/>
              <a:gd name="T45" fmla="*/ 101 h 188"/>
              <a:gd name="T46" fmla="*/ 12 w 213"/>
              <a:gd name="T47" fmla="*/ 124 h 188"/>
              <a:gd name="T48" fmla="*/ 38 w 213"/>
              <a:gd name="T49" fmla="*/ 167 h 188"/>
              <a:gd name="T50" fmla="*/ 38 w 213"/>
              <a:gd name="T51" fmla="*/ 188 h 188"/>
              <a:gd name="T52" fmla="*/ 89 w 213"/>
              <a:gd name="T53" fmla="*/ 188 h 188"/>
              <a:gd name="T54" fmla="*/ 89 w 213"/>
              <a:gd name="T55" fmla="*/ 170 h 188"/>
              <a:gd name="T56" fmla="*/ 90 w 213"/>
              <a:gd name="T57" fmla="*/ 157 h 188"/>
              <a:gd name="T58" fmla="*/ 87 w 213"/>
              <a:gd name="T59" fmla="*/ 133 h 188"/>
              <a:gd name="T60" fmla="*/ 73 w 213"/>
              <a:gd name="T61" fmla="*/ 101 h 188"/>
              <a:gd name="T62" fmla="*/ 208 w 213"/>
              <a:gd name="T63" fmla="*/ 60 h 188"/>
              <a:gd name="T64" fmla="*/ 194 w 213"/>
              <a:gd name="T65" fmla="*/ 25 h 188"/>
              <a:gd name="T66" fmla="*/ 181 w 213"/>
              <a:gd name="T67" fmla="*/ 37 h 188"/>
              <a:gd name="T68" fmla="*/ 186 w 213"/>
              <a:gd name="T69" fmla="*/ 68 h 188"/>
              <a:gd name="T70" fmla="*/ 184 w 213"/>
              <a:gd name="T71" fmla="*/ 93 h 188"/>
              <a:gd name="T72" fmla="*/ 171 w 213"/>
              <a:gd name="T73" fmla="*/ 108 h 188"/>
              <a:gd name="T74" fmla="*/ 163 w 213"/>
              <a:gd name="T75" fmla="*/ 117 h 188"/>
              <a:gd name="T76" fmla="*/ 167 w 213"/>
              <a:gd name="T77" fmla="*/ 106 h 188"/>
              <a:gd name="T78" fmla="*/ 181 w 213"/>
              <a:gd name="T79" fmla="*/ 90 h 188"/>
              <a:gd name="T80" fmla="*/ 175 w 213"/>
              <a:gd name="T81" fmla="*/ 71 h 188"/>
              <a:gd name="T82" fmla="*/ 159 w 213"/>
              <a:gd name="T83" fmla="*/ 84 h 188"/>
              <a:gd name="T84" fmla="*/ 140 w 213"/>
              <a:gd name="T85" fmla="*/ 101 h 188"/>
              <a:gd name="T86" fmla="*/ 125 w 213"/>
              <a:gd name="T87" fmla="*/ 133 h 188"/>
              <a:gd name="T88" fmla="*/ 122 w 213"/>
              <a:gd name="T89" fmla="*/ 157 h 188"/>
              <a:gd name="T90" fmla="*/ 124 w 213"/>
              <a:gd name="T91" fmla="*/ 170 h 188"/>
              <a:gd name="T92" fmla="*/ 124 w 213"/>
              <a:gd name="T93" fmla="*/ 188 h 188"/>
              <a:gd name="T94" fmla="*/ 175 w 213"/>
              <a:gd name="T95" fmla="*/ 188 h 188"/>
              <a:gd name="T96" fmla="*/ 175 w 213"/>
              <a:gd name="T97" fmla="*/ 167 h 188"/>
              <a:gd name="T98" fmla="*/ 201 w 213"/>
              <a:gd name="T99" fmla="*/ 124 h 188"/>
              <a:gd name="T100" fmla="*/ 213 w 213"/>
              <a:gd name="T101" fmla="*/ 101 h 188"/>
              <a:gd name="T102" fmla="*/ 208 w 213"/>
              <a:gd name="T103" fmla="*/ 6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3" h="188">
                <a:moveTo>
                  <a:pt x="154" y="52"/>
                </a:moveTo>
                <a:cubicBezTo>
                  <a:pt x="115" y="91"/>
                  <a:pt x="115" y="91"/>
                  <a:pt x="115" y="91"/>
                </a:cubicBezTo>
                <a:cubicBezTo>
                  <a:pt x="110" y="95"/>
                  <a:pt x="103" y="95"/>
                  <a:pt x="98" y="91"/>
                </a:cubicBezTo>
                <a:cubicBezTo>
                  <a:pt x="59" y="52"/>
                  <a:pt x="59" y="52"/>
                  <a:pt x="59" y="52"/>
                </a:cubicBezTo>
                <a:cubicBezTo>
                  <a:pt x="48" y="40"/>
                  <a:pt x="48" y="22"/>
                  <a:pt x="59" y="11"/>
                </a:cubicBezTo>
                <a:cubicBezTo>
                  <a:pt x="71" y="0"/>
                  <a:pt x="89" y="0"/>
                  <a:pt x="100" y="11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24" y="0"/>
                  <a:pt x="142" y="0"/>
                  <a:pt x="154" y="11"/>
                </a:cubicBezTo>
                <a:cubicBezTo>
                  <a:pt x="165" y="22"/>
                  <a:pt x="165" y="40"/>
                  <a:pt x="154" y="52"/>
                </a:cubicBezTo>
                <a:moveTo>
                  <a:pt x="73" y="101"/>
                </a:moveTo>
                <a:cubicBezTo>
                  <a:pt x="69" y="95"/>
                  <a:pt x="56" y="86"/>
                  <a:pt x="54" y="84"/>
                </a:cubicBezTo>
                <a:cubicBezTo>
                  <a:pt x="51" y="82"/>
                  <a:pt x="40" y="70"/>
                  <a:pt x="37" y="71"/>
                </a:cubicBezTo>
                <a:cubicBezTo>
                  <a:pt x="35" y="72"/>
                  <a:pt x="29" y="79"/>
                  <a:pt x="32" y="90"/>
                </a:cubicBezTo>
                <a:cubicBezTo>
                  <a:pt x="33" y="94"/>
                  <a:pt x="39" y="99"/>
                  <a:pt x="46" y="106"/>
                </a:cubicBezTo>
                <a:cubicBezTo>
                  <a:pt x="51" y="111"/>
                  <a:pt x="50" y="117"/>
                  <a:pt x="50" y="117"/>
                </a:cubicBezTo>
                <a:cubicBezTo>
                  <a:pt x="50" y="117"/>
                  <a:pt x="47" y="113"/>
                  <a:pt x="42" y="108"/>
                </a:cubicBezTo>
                <a:cubicBezTo>
                  <a:pt x="37" y="104"/>
                  <a:pt x="30" y="96"/>
                  <a:pt x="29" y="93"/>
                </a:cubicBezTo>
                <a:cubicBezTo>
                  <a:pt x="27" y="88"/>
                  <a:pt x="26" y="80"/>
                  <a:pt x="27" y="68"/>
                </a:cubicBezTo>
                <a:cubicBezTo>
                  <a:pt x="29" y="55"/>
                  <a:pt x="33" y="49"/>
                  <a:pt x="32" y="37"/>
                </a:cubicBezTo>
                <a:cubicBezTo>
                  <a:pt x="31" y="27"/>
                  <a:pt x="20" y="20"/>
                  <a:pt x="19" y="25"/>
                </a:cubicBezTo>
                <a:cubicBezTo>
                  <a:pt x="17" y="29"/>
                  <a:pt x="6" y="54"/>
                  <a:pt x="5" y="60"/>
                </a:cubicBezTo>
                <a:cubicBezTo>
                  <a:pt x="3" y="65"/>
                  <a:pt x="1" y="94"/>
                  <a:pt x="0" y="101"/>
                </a:cubicBezTo>
                <a:cubicBezTo>
                  <a:pt x="0" y="107"/>
                  <a:pt x="5" y="115"/>
                  <a:pt x="12" y="124"/>
                </a:cubicBezTo>
                <a:cubicBezTo>
                  <a:pt x="19" y="134"/>
                  <a:pt x="37" y="159"/>
                  <a:pt x="38" y="167"/>
                </a:cubicBezTo>
                <a:cubicBezTo>
                  <a:pt x="38" y="188"/>
                  <a:pt x="38" y="188"/>
                  <a:pt x="38" y="188"/>
                </a:cubicBezTo>
                <a:cubicBezTo>
                  <a:pt x="89" y="188"/>
                  <a:pt x="89" y="188"/>
                  <a:pt x="89" y="188"/>
                </a:cubicBezTo>
                <a:cubicBezTo>
                  <a:pt x="89" y="170"/>
                  <a:pt x="89" y="170"/>
                  <a:pt x="89" y="170"/>
                </a:cubicBezTo>
                <a:cubicBezTo>
                  <a:pt x="89" y="165"/>
                  <a:pt x="90" y="162"/>
                  <a:pt x="90" y="157"/>
                </a:cubicBezTo>
                <a:cubicBezTo>
                  <a:pt x="90" y="151"/>
                  <a:pt x="87" y="151"/>
                  <a:pt x="87" y="133"/>
                </a:cubicBezTo>
                <a:cubicBezTo>
                  <a:pt x="87" y="123"/>
                  <a:pt x="78" y="108"/>
                  <a:pt x="73" y="101"/>
                </a:cubicBezTo>
                <a:moveTo>
                  <a:pt x="208" y="60"/>
                </a:moveTo>
                <a:cubicBezTo>
                  <a:pt x="207" y="54"/>
                  <a:pt x="196" y="29"/>
                  <a:pt x="194" y="25"/>
                </a:cubicBezTo>
                <a:cubicBezTo>
                  <a:pt x="193" y="20"/>
                  <a:pt x="182" y="27"/>
                  <a:pt x="181" y="37"/>
                </a:cubicBezTo>
                <a:cubicBezTo>
                  <a:pt x="180" y="49"/>
                  <a:pt x="184" y="55"/>
                  <a:pt x="186" y="68"/>
                </a:cubicBezTo>
                <a:cubicBezTo>
                  <a:pt x="187" y="80"/>
                  <a:pt x="186" y="88"/>
                  <a:pt x="184" y="93"/>
                </a:cubicBezTo>
                <a:cubicBezTo>
                  <a:pt x="183" y="96"/>
                  <a:pt x="176" y="104"/>
                  <a:pt x="171" y="108"/>
                </a:cubicBezTo>
                <a:cubicBezTo>
                  <a:pt x="166" y="113"/>
                  <a:pt x="163" y="117"/>
                  <a:pt x="163" y="117"/>
                </a:cubicBezTo>
                <a:cubicBezTo>
                  <a:pt x="163" y="117"/>
                  <a:pt x="162" y="111"/>
                  <a:pt x="167" y="106"/>
                </a:cubicBezTo>
                <a:cubicBezTo>
                  <a:pt x="174" y="99"/>
                  <a:pt x="179" y="94"/>
                  <a:pt x="181" y="90"/>
                </a:cubicBezTo>
                <a:cubicBezTo>
                  <a:pt x="183" y="79"/>
                  <a:pt x="178" y="72"/>
                  <a:pt x="175" y="71"/>
                </a:cubicBezTo>
                <a:cubicBezTo>
                  <a:pt x="173" y="70"/>
                  <a:pt x="162" y="82"/>
                  <a:pt x="159" y="84"/>
                </a:cubicBezTo>
                <a:cubicBezTo>
                  <a:pt x="156" y="86"/>
                  <a:pt x="144" y="95"/>
                  <a:pt x="140" y="101"/>
                </a:cubicBezTo>
                <a:cubicBezTo>
                  <a:pt x="135" y="108"/>
                  <a:pt x="125" y="123"/>
                  <a:pt x="125" y="133"/>
                </a:cubicBezTo>
                <a:cubicBezTo>
                  <a:pt x="125" y="151"/>
                  <a:pt x="122" y="151"/>
                  <a:pt x="122" y="157"/>
                </a:cubicBezTo>
                <a:cubicBezTo>
                  <a:pt x="122" y="162"/>
                  <a:pt x="124" y="165"/>
                  <a:pt x="124" y="170"/>
                </a:cubicBezTo>
                <a:cubicBezTo>
                  <a:pt x="124" y="188"/>
                  <a:pt x="124" y="188"/>
                  <a:pt x="124" y="188"/>
                </a:cubicBezTo>
                <a:cubicBezTo>
                  <a:pt x="175" y="188"/>
                  <a:pt x="175" y="188"/>
                  <a:pt x="175" y="188"/>
                </a:cubicBezTo>
                <a:cubicBezTo>
                  <a:pt x="175" y="167"/>
                  <a:pt x="175" y="167"/>
                  <a:pt x="175" y="167"/>
                </a:cubicBezTo>
                <a:cubicBezTo>
                  <a:pt x="176" y="159"/>
                  <a:pt x="193" y="134"/>
                  <a:pt x="201" y="124"/>
                </a:cubicBezTo>
                <a:cubicBezTo>
                  <a:pt x="208" y="115"/>
                  <a:pt x="213" y="107"/>
                  <a:pt x="213" y="101"/>
                </a:cubicBezTo>
                <a:cubicBezTo>
                  <a:pt x="212" y="94"/>
                  <a:pt x="210" y="65"/>
                  <a:pt x="208" y="6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5"/>
          <p:cNvSpPr>
            <a:spLocks noEditPoints="1"/>
          </p:cNvSpPr>
          <p:nvPr/>
        </p:nvSpPr>
        <p:spPr bwMode="auto">
          <a:xfrm>
            <a:off x="6428199" y="6994313"/>
            <a:ext cx="651636" cy="607850"/>
          </a:xfrm>
          <a:custGeom>
            <a:avLst/>
            <a:gdLst>
              <a:gd name="T0" fmla="*/ 88 w 214"/>
              <a:gd name="T1" fmla="*/ 144 h 199"/>
              <a:gd name="T2" fmla="*/ 91 w 214"/>
              <a:gd name="T3" fmla="*/ 168 h 199"/>
              <a:gd name="T4" fmla="*/ 89 w 214"/>
              <a:gd name="T5" fmla="*/ 181 h 199"/>
              <a:gd name="T6" fmla="*/ 89 w 214"/>
              <a:gd name="T7" fmla="*/ 199 h 199"/>
              <a:gd name="T8" fmla="*/ 39 w 214"/>
              <a:gd name="T9" fmla="*/ 199 h 199"/>
              <a:gd name="T10" fmla="*/ 39 w 214"/>
              <a:gd name="T11" fmla="*/ 178 h 199"/>
              <a:gd name="T12" fmla="*/ 13 w 214"/>
              <a:gd name="T13" fmla="*/ 136 h 199"/>
              <a:gd name="T14" fmla="*/ 1 w 214"/>
              <a:gd name="T15" fmla="*/ 112 h 199"/>
              <a:gd name="T16" fmla="*/ 5 w 214"/>
              <a:gd name="T17" fmla="*/ 71 h 199"/>
              <a:gd name="T18" fmla="*/ 19 w 214"/>
              <a:gd name="T19" fmla="*/ 36 h 199"/>
              <a:gd name="T20" fmla="*/ 32 w 214"/>
              <a:gd name="T21" fmla="*/ 48 h 199"/>
              <a:gd name="T22" fmla="*/ 28 w 214"/>
              <a:gd name="T23" fmla="*/ 79 h 199"/>
              <a:gd name="T24" fmla="*/ 29 w 214"/>
              <a:gd name="T25" fmla="*/ 104 h 199"/>
              <a:gd name="T26" fmla="*/ 42 w 214"/>
              <a:gd name="T27" fmla="*/ 119 h 199"/>
              <a:gd name="T28" fmla="*/ 51 w 214"/>
              <a:gd name="T29" fmla="*/ 128 h 199"/>
              <a:gd name="T30" fmla="*/ 46 w 214"/>
              <a:gd name="T31" fmla="*/ 117 h 199"/>
              <a:gd name="T32" fmla="*/ 33 w 214"/>
              <a:gd name="T33" fmla="*/ 101 h 199"/>
              <a:gd name="T34" fmla="*/ 38 w 214"/>
              <a:gd name="T35" fmla="*/ 82 h 199"/>
              <a:gd name="T36" fmla="*/ 54 w 214"/>
              <a:gd name="T37" fmla="*/ 95 h 199"/>
              <a:gd name="T38" fmla="*/ 74 w 214"/>
              <a:gd name="T39" fmla="*/ 113 h 199"/>
              <a:gd name="T40" fmla="*/ 88 w 214"/>
              <a:gd name="T41" fmla="*/ 144 h 199"/>
              <a:gd name="T42" fmla="*/ 209 w 214"/>
              <a:gd name="T43" fmla="*/ 71 h 199"/>
              <a:gd name="T44" fmla="*/ 195 w 214"/>
              <a:gd name="T45" fmla="*/ 36 h 199"/>
              <a:gd name="T46" fmla="*/ 182 w 214"/>
              <a:gd name="T47" fmla="*/ 48 h 199"/>
              <a:gd name="T48" fmla="*/ 186 w 214"/>
              <a:gd name="T49" fmla="*/ 79 h 199"/>
              <a:gd name="T50" fmla="*/ 184 w 214"/>
              <a:gd name="T51" fmla="*/ 104 h 199"/>
              <a:gd name="T52" fmla="*/ 172 w 214"/>
              <a:gd name="T53" fmla="*/ 119 h 199"/>
              <a:gd name="T54" fmla="*/ 163 w 214"/>
              <a:gd name="T55" fmla="*/ 128 h 199"/>
              <a:gd name="T56" fmla="*/ 168 w 214"/>
              <a:gd name="T57" fmla="*/ 117 h 199"/>
              <a:gd name="T58" fmla="*/ 181 w 214"/>
              <a:gd name="T59" fmla="*/ 101 h 199"/>
              <a:gd name="T60" fmla="*/ 176 w 214"/>
              <a:gd name="T61" fmla="*/ 82 h 199"/>
              <a:gd name="T62" fmla="*/ 160 w 214"/>
              <a:gd name="T63" fmla="*/ 95 h 199"/>
              <a:gd name="T64" fmla="*/ 140 w 214"/>
              <a:gd name="T65" fmla="*/ 113 h 199"/>
              <a:gd name="T66" fmla="*/ 126 w 214"/>
              <a:gd name="T67" fmla="*/ 144 h 199"/>
              <a:gd name="T68" fmla="*/ 123 w 214"/>
              <a:gd name="T69" fmla="*/ 168 h 199"/>
              <a:gd name="T70" fmla="*/ 125 w 214"/>
              <a:gd name="T71" fmla="*/ 181 h 199"/>
              <a:gd name="T72" fmla="*/ 125 w 214"/>
              <a:gd name="T73" fmla="*/ 199 h 199"/>
              <a:gd name="T74" fmla="*/ 175 w 214"/>
              <a:gd name="T75" fmla="*/ 199 h 199"/>
              <a:gd name="T76" fmla="*/ 175 w 214"/>
              <a:gd name="T77" fmla="*/ 178 h 199"/>
              <a:gd name="T78" fmla="*/ 201 w 214"/>
              <a:gd name="T79" fmla="*/ 136 h 199"/>
              <a:gd name="T80" fmla="*/ 213 w 214"/>
              <a:gd name="T81" fmla="*/ 112 h 199"/>
              <a:gd name="T82" fmla="*/ 209 w 214"/>
              <a:gd name="T83" fmla="*/ 71 h 199"/>
              <a:gd name="T84" fmla="*/ 137 w 214"/>
              <a:gd name="T85" fmla="*/ 84 h 199"/>
              <a:gd name="T86" fmla="*/ 134 w 214"/>
              <a:gd name="T87" fmla="*/ 66 h 199"/>
              <a:gd name="T88" fmla="*/ 138 w 214"/>
              <a:gd name="T89" fmla="*/ 52 h 199"/>
              <a:gd name="T90" fmla="*/ 151 w 214"/>
              <a:gd name="T91" fmla="*/ 39 h 199"/>
              <a:gd name="T92" fmla="*/ 149 w 214"/>
              <a:gd name="T93" fmla="*/ 32 h 199"/>
              <a:gd name="T94" fmla="*/ 131 w 214"/>
              <a:gd name="T95" fmla="*/ 30 h 199"/>
              <a:gd name="T96" fmla="*/ 119 w 214"/>
              <a:gd name="T97" fmla="*/ 21 h 199"/>
              <a:gd name="T98" fmla="*/ 111 w 214"/>
              <a:gd name="T99" fmla="*/ 4 h 199"/>
              <a:gd name="T100" fmla="*/ 103 w 214"/>
              <a:gd name="T101" fmla="*/ 4 h 199"/>
              <a:gd name="T102" fmla="*/ 95 w 214"/>
              <a:gd name="T103" fmla="*/ 21 h 199"/>
              <a:gd name="T104" fmla="*/ 83 w 214"/>
              <a:gd name="T105" fmla="*/ 30 h 199"/>
              <a:gd name="T106" fmla="*/ 65 w 214"/>
              <a:gd name="T107" fmla="*/ 32 h 199"/>
              <a:gd name="T108" fmla="*/ 63 w 214"/>
              <a:gd name="T109" fmla="*/ 39 h 199"/>
              <a:gd name="T110" fmla="*/ 76 w 214"/>
              <a:gd name="T111" fmla="*/ 52 h 199"/>
              <a:gd name="T112" fmla="*/ 80 w 214"/>
              <a:gd name="T113" fmla="*/ 66 h 199"/>
              <a:gd name="T114" fmla="*/ 77 w 214"/>
              <a:gd name="T115" fmla="*/ 84 h 199"/>
              <a:gd name="T116" fmla="*/ 83 w 214"/>
              <a:gd name="T117" fmla="*/ 89 h 199"/>
              <a:gd name="T118" fmla="*/ 99 w 214"/>
              <a:gd name="T119" fmla="*/ 80 h 199"/>
              <a:gd name="T120" fmla="*/ 114 w 214"/>
              <a:gd name="T121" fmla="*/ 80 h 199"/>
              <a:gd name="T122" fmla="*/ 131 w 214"/>
              <a:gd name="T123" fmla="*/ 89 h 199"/>
              <a:gd name="T124" fmla="*/ 137 w 214"/>
              <a:gd name="T125" fmla="*/ 8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4" h="199">
                <a:moveTo>
                  <a:pt x="88" y="144"/>
                </a:moveTo>
                <a:cubicBezTo>
                  <a:pt x="88" y="163"/>
                  <a:pt x="91" y="162"/>
                  <a:pt x="91" y="168"/>
                </a:cubicBezTo>
                <a:cubicBezTo>
                  <a:pt x="91" y="173"/>
                  <a:pt x="89" y="176"/>
                  <a:pt x="89" y="181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39" y="199"/>
                  <a:pt x="39" y="199"/>
                  <a:pt x="39" y="199"/>
                </a:cubicBezTo>
                <a:cubicBezTo>
                  <a:pt x="39" y="178"/>
                  <a:pt x="39" y="178"/>
                  <a:pt x="39" y="178"/>
                </a:cubicBezTo>
                <a:cubicBezTo>
                  <a:pt x="37" y="170"/>
                  <a:pt x="20" y="145"/>
                  <a:pt x="13" y="136"/>
                </a:cubicBezTo>
                <a:cubicBezTo>
                  <a:pt x="5" y="126"/>
                  <a:pt x="0" y="118"/>
                  <a:pt x="1" y="112"/>
                </a:cubicBezTo>
                <a:cubicBezTo>
                  <a:pt x="1" y="106"/>
                  <a:pt x="4" y="76"/>
                  <a:pt x="5" y="71"/>
                </a:cubicBezTo>
                <a:cubicBezTo>
                  <a:pt x="7" y="65"/>
                  <a:pt x="17" y="41"/>
                  <a:pt x="19" y="36"/>
                </a:cubicBezTo>
                <a:cubicBezTo>
                  <a:pt x="21" y="31"/>
                  <a:pt x="31" y="38"/>
                  <a:pt x="32" y="48"/>
                </a:cubicBezTo>
                <a:cubicBezTo>
                  <a:pt x="33" y="60"/>
                  <a:pt x="29" y="66"/>
                  <a:pt x="28" y="79"/>
                </a:cubicBezTo>
                <a:cubicBezTo>
                  <a:pt x="26" y="91"/>
                  <a:pt x="27" y="99"/>
                  <a:pt x="29" y="104"/>
                </a:cubicBezTo>
                <a:cubicBezTo>
                  <a:pt x="31" y="107"/>
                  <a:pt x="38" y="115"/>
                  <a:pt x="42" y="119"/>
                </a:cubicBezTo>
                <a:cubicBezTo>
                  <a:pt x="47" y="124"/>
                  <a:pt x="51" y="128"/>
                  <a:pt x="51" y="128"/>
                </a:cubicBezTo>
                <a:cubicBezTo>
                  <a:pt x="51" y="128"/>
                  <a:pt x="51" y="122"/>
                  <a:pt x="46" y="117"/>
                </a:cubicBezTo>
                <a:cubicBezTo>
                  <a:pt x="39" y="110"/>
                  <a:pt x="34" y="106"/>
                  <a:pt x="33" y="101"/>
                </a:cubicBezTo>
                <a:cubicBezTo>
                  <a:pt x="30" y="90"/>
                  <a:pt x="35" y="83"/>
                  <a:pt x="38" y="82"/>
                </a:cubicBezTo>
                <a:cubicBezTo>
                  <a:pt x="40" y="81"/>
                  <a:pt x="51" y="93"/>
                  <a:pt x="54" y="95"/>
                </a:cubicBezTo>
                <a:cubicBezTo>
                  <a:pt x="57" y="98"/>
                  <a:pt x="69" y="106"/>
                  <a:pt x="74" y="113"/>
                </a:cubicBezTo>
                <a:cubicBezTo>
                  <a:pt x="78" y="119"/>
                  <a:pt x="88" y="134"/>
                  <a:pt x="88" y="144"/>
                </a:cubicBezTo>
                <a:moveTo>
                  <a:pt x="209" y="71"/>
                </a:moveTo>
                <a:cubicBezTo>
                  <a:pt x="207" y="65"/>
                  <a:pt x="197" y="41"/>
                  <a:pt x="195" y="36"/>
                </a:cubicBezTo>
                <a:cubicBezTo>
                  <a:pt x="193" y="31"/>
                  <a:pt x="182" y="38"/>
                  <a:pt x="182" y="48"/>
                </a:cubicBezTo>
                <a:cubicBezTo>
                  <a:pt x="181" y="60"/>
                  <a:pt x="185" y="66"/>
                  <a:pt x="186" y="79"/>
                </a:cubicBezTo>
                <a:cubicBezTo>
                  <a:pt x="188" y="91"/>
                  <a:pt x="187" y="99"/>
                  <a:pt x="184" y="104"/>
                </a:cubicBezTo>
                <a:cubicBezTo>
                  <a:pt x="183" y="107"/>
                  <a:pt x="176" y="115"/>
                  <a:pt x="172" y="119"/>
                </a:cubicBezTo>
                <a:cubicBezTo>
                  <a:pt x="167" y="124"/>
                  <a:pt x="163" y="128"/>
                  <a:pt x="163" y="128"/>
                </a:cubicBezTo>
                <a:cubicBezTo>
                  <a:pt x="163" y="128"/>
                  <a:pt x="163" y="122"/>
                  <a:pt x="168" y="117"/>
                </a:cubicBezTo>
                <a:cubicBezTo>
                  <a:pt x="175" y="110"/>
                  <a:pt x="180" y="106"/>
                  <a:pt x="181" y="101"/>
                </a:cubicBezTo>
                <a:cubicBezTo>
                  <a:pt x="184" y="90"/>
                  <a:pt x="179" y="83"/>
                  <a:pt x="176" y="82"/>
                </a:cubicBezTo>
                <a:cubicBezTo>
                  <a:pt x="173" y="81"/>
                  <a:pt x="163" y="93"/>
                  <a:pt x="160" y="95"/>
                </a:cubicBezTo>
                <a:cubicBezTo>
                  <a:pt x="157" y="98"/>
                  <a:pt x="145" y="106"/>
                  <a:pt x="140" y="113"/>
                </a:cubicBezTo>
                <a:cubicBezTo>
                  <a:pt x="136" y="119"/>
                  <a:pt x="126" y="134"/>
                  <a:pt x="126" y="144"/>
                </a:cubicBezTo>
                <a:cubicBezTo>
                  <a:pt x="126" y="163"/>
                  <a:pt x="123" y="162"/>
                  <a:pt x="123" y="168"/>
                </a:cubicBezTo>
                <a:cubicBezTo>
                  <a:pt x="123" y="173"/>
                  <a:pt x="125" y="176"/>
                  <a:pt x="125" y="181"/>
                </a:cubicBezTo>
                <a:cubicBezTo>
                  <a:pt x="125" y="199"/>
                  <a:pt x="125" y="199"/>
                  <a:pt x="125" y="199"/>
                </a:cubicBezTo>
                <a:cubicBezTo>
                  <a:pt x="175" y="199"/>
                  <a:pt x="175" y="199"/>
                  <a:pt x="175" y="199"/>
                </a:cubicBezTo>
                <a:cubicBezTo>
                  <a:pt x="175" y="178"/>
                  <a:pt x="175" y="178"/>
                  <a:pt x="175" y="178"/>
                </a:cubicBezTo>
                <a:cubicBezTo>
                  <a:pt x="177" y="170"/>
                  <a:pt x="194" y="145"/>
                  <a:pt x="201" y="136"/>
                </a:cubicBezTo>
                <a:cubicBezTo>
                  <a:pt x="209" y="126"/>
                  <a:pt x="214" y="118"/>
                  <a:pt x="213" y="112"/>
                </a:cubicBezTo>
                <a:cubicBezTo>
                  <a:pt x="213" y="106"/>
                  <a:pt x="210" y="76"/>
                  <a:pt x="209" y="71"/>
                </a:cubicBezTo>
                <a:moveTo>
                  <a:pt x="137" y="84"/>
                </a:moveTo>
                <a:cubicBezTo>
                  <a:pt x="134" y="66"/>
                  <a:pt x="134" y="66"/>
                  <a:pt x="134" y="66"/>
                </a:cubicBezTo>
                <a:cubicBezTo>
                  <a:pt x="133" y="62"/>
                  <a:pt x="135" y="55"/>
                  <a:pt x="138" y="52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5" y="36"/>
                  <a:pt x="154" y="33"/>
                  <a:pt x="149" y="32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6" y="29"/>
                  <a:pt x="121" y="25"/>
                  <a:pt x="119" y="21"/>
                </a:cubicBezTo>
                <a:cubicBezTo>
                  <a:pt x="111" y="4"/>
                  <a:pt x="111" y="4"/>
                  <a:pt x="111" y="4"/>
                </a:cubicBezTo>
                <a:cubicBezTo>
                  <a:pt x="109" y="0"/>
                  <a:pt x="105" y="0"/>
                  <a:pt x="103" y="4"/>
                </a:cubicBezTo>
                <a:cubicBezTo>
                  <a:pt x="95" y="21"/>
                  <a:pt x="95" y="21"/>
                  <a:pt x="95" y="21"/>
                </a:cubicBezTo>
                <a:cubicBezTo>
                  <a:pt x="93" y="25"/>
                  <a:pt x="88" y="29"/>
                  <a:pt x="83" y="30"/>
                </a:cubicBezTo>
                <a:cubicBezTo>
                  <a:pt x="65" y="32"/>
                  <a:pt x="65" y="32"/>
                  <a:pt x="65" y="32"/>
                </a:cubicBezTo>
                <a:cubicBezTo>
                  <a:pt x="60" y="33"/>
                  <a:pt x="59" y="36"/>
                  <a:pt x="63" y="39"/>
                </a:cubicBezTo>
                <a:cubicBezTo>
                  <a:pt x="76" y="52"/>
                  <a:pt x="76" y="52"/>
                  <a:pt x="76" y="52"/>
                </a:cubicBezTo>
                <a:cubicBezTo>
                  <a:pt x="79" y="55"/>
                  <a:pt x="81" y="62"/>
                  <a:pt x="80" y="66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9"/>
                  <a:pt x="79" y="91"/>
                  <a:pt x="83" y="89"/>
                </a:cubicBezTo>
                <a:cubicBezTo>
                  <a:pt x="99" y="80"/>
                  <a:pt x="99" y="80"/>
                  <a:pt x="99" y="80"/>
                </a:cubicBezTo>
                <a:cubicBezTo>
                  <a:pt x="104" y="78"/>
                  <a:pt x="110" y="78"/>
                  <a:pt x="114" y="80"/>
                </a:cubicBezTo>
                <a:cubicBezTo>
                  <a:pt x="131" y="89"/>
                  <a:pt x="131" y="89"/>
                  <a:pt x="131" y="89"/>
                </a:cubicBezTo>
                <a:cubicBezTo>
                  <a:pt x="135" y="91"/>
                  <a:pt x="138" y="89"/>
                  <a:pt x="137" y="84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auto">
          <a:xfrm>
            <a:off x="7393245" y="7038099"/>
            <a:ext cx="627167" cy="517703"/>
          </a:xfrm>
          <a:custGeom>
            <a:avLst/>
            <a:gdLst>
              <a:gd name="T0" fmla="*/ 70 w 206"/>
              <a:gd name="T1" fmla="*/ 42 h 170"/>
              <a:gd name="T2" fmla="*/ 70 w 206"/>
              <a:gd name="T3" fmla="*/ 9 h 170"/>
              <a:gd name="T4" fmla="*/ 103 w 206"/>
              <a:gd name="T5" fmla="*/ 9 h 170"/>
              <a:gd name="T6" fmla="*/ 108 w 206"/>
              <a:gd name="T7" fmla="*/ 14 h 170"/>
              <a:gd name="T8" fmla="*/ 114 w 206"/>
              <a:gd name="T9" fmla="*/ 9 h 170"/>
              <a:gd name="T10" fmla="*/ 147 w 206"/>
              <a:gd name="T11" fmla="*/ 9 h 170"/>
              <a:gd name="T12" fmla="*/ 147 w 206"/>
              <a:gd name="T13" fmla="*/ 42 h 170"/>
              <a:gd name="T14" fmla="*/ 115 w 206"/>
              <a:gd name="T15" fmla="*/ 74 h 170"/>
              <a:gd name="T16" fmla="*/ 102 w 206"/>
              <a:gd name="T17" fmla="*/ 74 h 170"/>
              <a:gd name="T18" fmla="*/ 70 w 206"/>
              <a:gd name="T19" fmla="*/ 42 h 170"/>
              <a:gd name="T20" fmla="*/ 0 w 206"/>
              <a:gd name="T21" fmla="*/ 99 h 170"/>
              <a:gd name="T22" fmla="*/ 43 w 206"/>
              <a:gd name="T23" fmla="*/ 99 h 170"/>
              <a:gd name="T24" fmla="*/ 43 w 206"/>
              <a:gd name="T25" fmla="*/ 170 h 170"/>
              <a:gd name="T26" fmla="*/ 0 w 206"/>
              <a:gd name="T27" fmla="*/ 170 h 170"/>
              <a:gd name="T28" fmla="*/ 0 w 206"/>
              <a:gd name="T29" fmla="*/ 99 h 170"/>
              <a:gd name="T30" fmla="*/ 8 w 206"/>
              <a:gd name="T31" fmla="*/ 155 h 170"/>
              <a:gd name="T32" fmla="*/ 14 w 206"/>
              <a:gd name="T33" fmla="*/ 161 h 170"/>
              <a:gd name="T34" fmla="*/ 20 w 206"/>
              <a:gd name="T35" fmla="*/ 155 h 170"/>
              <a:gd name="T36" fmla="*/ 14 w 206"/>
              <a:gd name="T37" fmla="*/ 149 h 170"/>
              <a:gd name="T38" fmla="*/ 8 w 206"/>
              <a:gd name="T39" fmla="*/ 155 h 170"/>
              <a:gd name="T40" fmla="*/ 189 w 206"/>
              <a:gd name="T41" fmla="*/ 99 h 170"/>
              <a:gd name="T42" fmla="*/ 153 w 206"/>
              <a:gd name="T43" fmla="*/ 119 h 170"/>
              <a:gd name="T44" fmla="*/ 160 w 206"/>
              <a:gd name="T45" fmla="*/ 125 h 170"/>
              <a:gd name="T46" fmla="*/ 156 w 206"/>
              <a:gd name="T47" fmla="*/ 133 h 170"/>
              <a:gd name="T48" fmla="*/ 129 w 206"/>
              <a:gd name="T49" fmla="*/ 139 h 170"/>
              <a:gd name="T50" fmla="*/ 102 w 206"/>
              <a:gd name="T51" fmla="*/ 124 h 170"/>
              <a:gd name="T52" fmla="*/ 127 w 206"/>
              <a:gd name="T53" fmla="*/ 136 h 170"/>
              <a:gd name="T54" fmla="*/ 150 w 206"/>
              <a:gd name="T55" fmla="*/ 126 h 170"/>
              <a:gd name="T56" fmla="*/ 120 w 206"/>
              <a:gd name="T57" fmla="*/ 106 h 170"/>
              <a:gd name="T58" fmla="*/ 92 w 206"/>
              <a:gd name="T59" fmla="*/ 96 h 170"/>
              <a:gd name="T60" fmla="*/ 55 w 206"/>
              <a:gd name="T61" fmla="*/ 103 h 170"/>
              <a:gd name="T62" fmla="*/ 48 w 206"/>
              <a:gd name="T63" fmla="*/ 103 h 170"/>
              <a:gd name="T64" fmla="*/ 48 w 206"/>
              <a:gd name="T65" fmla="*/ 151 h 170"/>
              <a:gd name="T66" fmla="*/ 62 w 206"/>
              <a:gd name="T67" fmla="*/ 151 h 170"/>
              <a:gd name="T68" fmla="*/ 83 w 206"/>
              <a:gd name="T69" fmla="*/ 153 h 170"/>
              <a:gd name="T70" fmla="*/ 119 w 206"/>
              <a:gd name="T71" fmla="*/ 164 h 170"/>
              <a:gd name="T72" fmla="*/ 145 w 206"/>
              <a:gd name="T73" fmla="*/ 156 h 170"/>
              <a:gd name="T74" fmla="*/ 173 w 206"/>
              <a:gd name="T75" fmla="*/ 136 h 170"/>
              <a:gd name="T76" fmla="*/ 202 w 206"/>
              <a:gd name="T77" fmla="*/ 111 h 170"/>
              <a:gd name="T78" fmla="*/ 189 w 206"/>
              <a:gd name="T79" fmla="*/ 9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6" h="170">
                <a:moveTo>
                  <a:pt x="70" y="42"/>
                </a:moveTo>
                <a:cubicBezTo>
                  <a:pt x="61" y="33"/>
                  <a:pt x="61" y="18"/>
                  <a:pt x="70" y="9"/>
                </a:cubicBezTo>
                <a:cubicBezTo>
                  <a:pt x="79" y="0"/>
                  <a:pt x="94" y="0"/>
                  <a:pt x="103" y="9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14" y="9"/>
                  <a:pt x="114" y="9"/>
                  <a:pt x="114" y="9"/>
                </a:cubicBezTo>
                <a:cubicBezTo>
                  <a:pt x="123" y="0"/>
                  <a:pt x="138" y="0"/>
                  <a:pt x="147" y="9"/>
                </a:cubicBezTo>
                <a:cubicBezTo>
                  <a:pt x="156" y="18"/>
                  <a:pt x="156" y="33"/>
                  <a:pt x="147" y="42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1" y="78"/>
                  <a:pt x="105" y="78"/>
                  <a:pt x="102" y="74"/>
                </a:cubicBezTo>
                <a:lnTo>
                  <a:pt x="70" y="42"/>
                </a:lnTo>
                <a:close/>
                <a:moveTo>
                  <a:pt x="0" y="99"/>
                </a:moveTo>
                <a:cubicBezTo>
                  <a:pt x="43" y="99"/>
                  <a:pt x="43" y="99"/>
                  <a:pt x="43" y="99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0" y="170"/>
                  <a:pt x="0" y="170"/>
                  <a:pt x="0" y="170"/>
                </a:cubicBezTo>
                <a:lnTo>
                  <a:pt x="0" y="99"/>
                </a:lnTo>
                <a:close/>
                <a:moveTo>
                  <a:pt x="8" y="155"/>
                </a:moveTo>
                <a:cubicBezTo>
                  <a:pt x="8" y="158"/>
                  <a:pt x="11" y="161"/>
                  <a:pt x="14" y="161"/>
                </a:cubicBezTo>
                <a:cubicBezTo>
                  <a:pt x="17" y="161"/>
                  <a:pt x="20" y="158"/>
                  <a:pt x="20" y="155"/>
                </a:cubicBezTo>
                <a:cubicBezTo>
                  <a:pt x="20" y="151"/>
                  <a:pt x="17" y="149"/>
                  <a:pt x="14" y="149"/>
                </a:cubicBezTo>
                <a:cubicBezTo>
                  <a:pt x="11" y="149"/>
                  <a:pt x="8" y="151"/>
                  <a:pt x="8" y="155"/>
                </a:cubicBezTo>
                <a:moveTo>
                  <a:pt x="189" y="99"/>
                </a:moveTo>
                <a:cubicBezTo>
                  <a:pt x="179" y="98"/>
                  <a:pt x="153" y="119"/>
                  <a:pt x="153" y="119"/>
                </a:cubicBezTo>
                <a:cubicBezTo>
                  <a:pt x="153" y="119"/>
                  <a:pt x="157" y="123"/>
                  <a:pt x="160" y="125"/>
                </a:cubicBezTo>
                <a:cubicBezTo>
                  <a:pt x="162" y="126"/>
                  <a:pt x="159" y="130"/>
                  <a:pt x="156" y="133"/>
                </a:cubicBezTo>
                <a:cubicBezTo>
                  <a:pt x="152" y="135"/>
                  <a:pt x="139" y="142"/>
                  <a:pt x="129" y="139"/>
                </a:cubicBezTo>
                <a:cubicBezTo>
                  <a:pt x="119" y="136"/>
                  <a:pt x="102" y="124"/>
                  <a:pt x="102" y="124"/>
                </a:cubicBezTo>
                <a:cubicBezTo>
                  <a:pt x="102" y="124"/>
                  <a:pt x="118" y="133"/>
                  <a:pt x="127" y="136"/>
                </a:cubicBezTo>
                <a:cubicBezTo>
                  <a:pt x="136" y="139"/>
                  <a:pt x="154" y="129"/>
                  <a:pt x="150" y="126"/>
                </a:cubicBezTo>
                <a:cubicBezTo>
                  <a:pt x="146" y="123"/>
                  <a:pt x="132" y="116"/>
                  <a:pt x="120" y="106"/>
                </a:cubicBezTo>
                <a:cubicBezTo>
                  <a:pt x="115" y="101"/>
                  <a:pt x="102" y="96"/>
                  <a:pt x="92" y="96"/>
                </a:cubicBezTo>
                <a:cubicBezTo>
                  <a:pt x="82" y="96"/>
                  <a:pt x="63" y="103"/>
                  <a:pt x="55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51"/>
                  <a:pt x="48" y="151"/>
                  <a:pt x="48" y="151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69" y="151"/>
                  <a:pt x="79" y="151"/>
                  <a:pt x="83" y="153"/>
                </a:cubicBezTo>
                <a:cubicBezTo>
                  <a:pt x="86" y="155"/>
                  <a:pt x="112" y="164"/>
                  <a:pt x="119" y="164"/>
                </a:cubicBezTo>
                <a:cubicBezTo>
                  <a:pt x="126" y="164"/>
                  <a:pt x="137" y="161"/>
                  <a:pt x="145" y="156"/>
                </a:cubicBezTo>
                <a:cubicBezTo>
                  <a:pt x="153" y="150"/>
                  <a:pt x="167" y="141"/>
                  <a:pt x="173" y="136"/>
                </a:cubicBezTo>
                <a:cubicBezTo>
                  <a:pt x="179" y="131"/>
                  <a:pt x="199" y="115"/>
                  <a:pt x="202" y="111"/>
                </a:cubicBezTo>
                <a:cubicBezTo>
                  <a:pt x="206" y="108"/>
                  <a:pt x="199" y="100"/>
                  <a:pt x="189" y="9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8257073" y="7022645"/>
            <a:ext cx="627167" cy="557625"/>
          </a:xfrm>
          <a:custGeom>
            <a:avLst/>
            <a:gdLst>
              <a:gd name="T0" fmla="*/ 143 w 206"/>
              <a:gd name="T1" fmla="*/ 93 h 183"/>
              <a:gd name="T2" fmla="*/ 115 w 206"/>
              <a:gd name="T3" fmla="*/ 90 h 183"/>
              <a:gd name="T4" fmla="*/ 117 w 206"/>
              <a:gd name="T5" fmla="*/ 88 h 183"/>
              <a:gd name="T6" fmla="*/ 145 w 206"/>
              <a:gd name="T7" fmla="*/ 90 h 183"/>
              <a:gd name="T8" fmla="*/ 138 w 206"/>
              <a:gd name="T9" fmla="*/ 105 h 183"/>
              <a:gd name="T10" fmla="*/ 140 w 206"/>
              <a:gd name="T11" fmla="*/ 101 h 183"/>
              <a:gd name="T12" fmla="*/ 145 w 206"/>
              <a:gd name="T13" fmla="*/ 99 h 183"/>
              <a:gd name="T14" fmla="*/ 143 w 206"/>
              <a:gd name="T15" fmla="*/ 95 h 183"/>
              <a:gd name="T16" fmla="*/ 115 w 206"/>
              <a:gd name="T17" fmla="*/ 97 h 183"/>
              <a:gd name="T18" fmla="*/ 117 w 206"/>
              <a:gd name="T19" fmla="*/ 101 h 183"/>
              <a:gd name="T20" fmla="*/ 120 w 206"/>
              <a:gd name="T21" fmla="*/ 102 h 183"/>
              <a:gd name="T22" fmla="*/ 116 w 206"/>
              <a:gd name="T23" fmla="*/ 78 h 183"/>
              <a:gd name="T24" fmla="*/ 155 w 206"/>
              <a:gd name="T25" fmla="*/ 57 h 183"/>
              <a:gd name="T26" fmla="*/ 130 w 206"/>
              <a:gd name="T27" fmla="*/ 0 h 183"/>
              <a:gd name="T28" fmla="*/ 105 w 206"/>
              <a:gd name="T29" fmla="*/ 57 h 183"/>
              <a:gd name="T30" fmla="*/ 145 w 206"/>
              <a:gd name="T31" fmla="*/ 83 h 183"/>
              <a:gd name="T32" fmla="*/ 117 w 206"/>
              <a:gd name="T33" fmla="*/ 80 h 183"/>
              <a:gd name="T34" fmla="*/ 115 w 206"/>
              <a:gd name="T35" fmla="*/ 83 h 183"/>
              <a:gd name="T36" fmla="*/ 143 w 206"/>
              <a:gd name="T37" fmla="*/ 86 h 183"/>
              <a:gd name="T38" fmla="*/ 0 w 206"/>
              <a:gd name="T39" fmla="*/ 111 h 183"/>
              <a:gd name="T40" fmla="*/ 43 w 206"/>
              <a:gd name="T41" fmla="*/ 183 h 183"/>
              <a:gd name="T42" fmla="*/ 0 w 206"/>
              <a:gd name="T43" fmla="*/ 111 h 183"/>
              <a:gd name="T44" fmla="*/ 15 w 206"/>
              <a:gd name="T45" fmla="*/ 173 h 183"/>
              <a:gd name="T46" fmla="*/ 15 w 206"/>
              <a:gd name="T47" fmla="*/ 161 h 183"/>
              <a:gd name="T48" fmla="*/ 190 w 206"/>
              <a:gd name="T49" fmla="*/ 111 h 183"/>
              <a:gd name="T50" fmla="*/ 160 w 206"/>
              <a:gd name="T51" fmla="*/ 137 h 183"/>
              <a:gd name="T52" fmla="*/ 130 w 206"/>
              <a:gd name="T53" fmla="*/ 151 h 183"/>
              <a:gd name="T54" fmla="*/ 128 w 206"/>
              <a:gd name="T55" fmla="*/ 148 h 183"/>
              <a:gd name="T56" fmla="*/ 121 w 206"/>
              <a:gd name="T57" fmla="*/ 118 h 183"/>
              <a:gd name="T58" fmla="*/ 56 w 206"/>
              <a:gd name="T59" fmla="*/ 116 h 183"/>
              <a:gd name="T60" fmla="*/ 48 w 206"/>
              <a:gd name="T61" fmla="*/ 164 h 183"/>
              <a:gd name="T62" fmla="*/ 83 w 206"/>
              <a:gd name="T63" fmla="*/ 165 h 183"/>
              <a:gd name="T64" fmla="*/ 146 w 206"/>
              <a:gd name="T65" fmla="*/ 168 h 183"/>
              <a:gd name="T66" fmla="*/ 203 w 206"/>
              <a:gd name="T67" fmla="*/ 124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" h="183">
                <a:moveTo>
                  <a:pt x="145" y="90"/>
                </a:moveTo>
                <a:cubicBezTo>
                  <a:pt x="145" y="92"/>
                  <a:pt x="144" y="93"/>
                  <a:pt x="143" y="93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16" y="93"/>
                  <a:pt x="115" y="92"/>
                  <a:pt x="115" y="90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115" y="89"/>
                  <a:pt x="116" y="88"/>
                  <a:pt x="117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4" y="88"/>
                  <a:pt x="145" y="89"/>
                  <a:pt x="145" y="90"/>
                </a:cubicBezTo>
                <a:close/>
                <a:moveTo>
                  <a:pt x="122" y="105"/>
                </a:moveTo>
                <a:cubicBezTo>
                  <a:pt x="138" y="105"/>
                  <a:pt x="138" y="105"/>
                  <a:pt x="138" y="105"/>
                </a:cubicBezTo>
                <a:cubicBezTo>
                  <a:pt x="139" y="105"/>
                  <a:pt x="140" y="104"/>
                  <a:pt x="140" y="102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4" y="101"/>
                  <a:pt x="145" y="100"/>
                  <a:pt x="145" y="99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5" y="96"/>
                  <a:pt x="144" y="95"/>
                  <a:pt x="143" y="95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5"/>
                  <a:pt x="115" y="96"/>
                  <a:pt x="115" y="97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100"/>
                  <a:pt x="116" y="101"/>
                  <a:pt x="117" y="101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104"/>
                  <a:pt x="121" y="105"/>
                  <a:pt x="122" y="105"/>
                </a:cubicBezTo>
                <a:close/>
                <a:moveTo>
                  <a:pt x="116" y="78"/>
                </a:moveTo>
                <a:cubicBezTo>
                  <a:pt x="144" y="78"/>
                  <a:pt x="144" y="78"/>
                  <a:pt x="144" y="78"/>
                </a:cubicBezTo>
                <a:cubicBezTo>
                  <a:pt x="150" y="78"/>
                  <a:pt x="143" y="70"/>
                  <a:pt x="155" y="57"/>
                </a:cubicBezTo>
                <a:cubicBezTo>
                  <a:pt x="160" y="51"/>
                  <a:pt x="164" y="43"/>
                  <a:pt x="164" y="34"/>
                </a:cubicBezTo>
                <a:cubicBezTo>
                  <a:pt x="164" y="15"/>
                  <a:pt x="149" y="0"/>
                  <a:pt x="130" y="0"/>
                </a:cubicBezTo>
                <a:cubicBezTo>
                  <a:pt x="111" y="0"/>
                  <a:pt x="96" y="15"/>
                  <a:pt x="96" y="34"/>
                </a:cubicBezTo>
                <a:cubicBezTo>
                  <a:pt x="96" y="43"/>
                  <a:pt x="99" y="51"/>
                  <a:pt x="105" y="57"/>
                </a:cubicBezTo>
                <a:cubicBezTo>
                  <a:pt x="116" y="70"/>
                  <a:pt x="110" y="78"/>
                  <a:pt x="116" y="78"/>
                </a:cubicBezTo>
                <a:close/>
                <a:moveTo>
                  <a:pt x="145" y="83"/>
                </a:moveTo>
                <a:cubicBezTo>
                  <a:pt x="145" y="81"/>
                  <a:pt x="144" y="80"/>
                  <a:pt x="143" y="80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6" y="80"/>
                  <a:pt x="115" y="81"/>
                  <a:pt x="115" y="83"/>
                </a:cubicBezTo>
                <a:cubicBezTo>
                  <a:pt x="115" y="83"/>
                  <a:pt x="115" y="83"/>
                  <a:pt x="115" y="83"/>
                </a:cubicBezTo>
                <a:cubicBezTo>
                  <a:pt x="115" y="84"/>
                  <a:pt x="116" y="86"/>
                  <a:pt x="117" y="86"/>
                </a:cubicBezTo>
                <a:cubicBezTo>
                  <a:pt x="143" y="86"/>
                  <a:pt x="143" y="86"/>
                  <a:pt x="143" y="86"/>
                </a:cubicBezTo>
                <a:cubicBezTo>
                  <a:pt x="144" y="86"/>
                  <a:pt x="145" y="84"/>
                  <a:pt x="145" y="83"/>
                </a:cubicBezTo>
                <a:close/>
                <a:moveTo>
                  <a:pt x="0" y="111"/>
                </a:moveTo>
                <a:cubicBezTo>
                  <a:pt x="43" y="111"/>
                  <a:pt x="43" y="111"/>
                  <a:pt x="43" y="111"/>
                </a:cubicBezTo>
                <a:cubicBezTo>
                  <a:pt x="43" y="183"/>
                  <a:pt x="43" y="183"/>
                  <a:pt x="43" y="183"/>
                </a:cubicBezTo>
                <a:cubicBezTo>
                  <a:pt x="0" y="183"/>
                  <a:pt x="0" y="183"/>
                  <a:pt x="0" y="183"/>
                </a:cubicBezTo>
                <a:lnTo>
                  <a:pt x="0" y="111"/>
                </a:lnTo>
                <a:close/>
                <a:moveTo>
                  <a:pt x="8" y="167"/>
                </a:moveTo>
                <a:cubicBezTo>
                  <a:pt x="8" y="171"/>
                  <a:pt x="11" y="173"/>
                  <a:pt x="15" y="173"/>
                </a:cubicBezTo>
                <a:cubicBezTo>
                  <a:pt x="18" y="173"/>
                  <a:pt x="21" y="171"/>
                  <a:pt x="21" y="167"/>
                </a:cubicBezTo>
                <a:cubicBezTo>
                  <a:pt x="21" y="164"/>
                  <a:pt x="18" y="161"/>
                  <a:pt x="15" y="161"/>
                </a:cubicBezTo>
                <a:cubicBezTo>
                  <a:pt x="11" y="161"/>
                  <a:pt x="8" y="164"/>
                  <a:pt x="8" y="167"/>
                </a:cubicBezTo>
                <a:close/>
                <a:moveTo>
                  <a:pt x="190" y="111"/>
                </a:moveTo>
                <a:cubicBezTo>
                  <a:pt x="180" y="110"/>
                  <a:pt x="153" y="132"/>
                  <a:pt x="153" y="132"/>
                </a:cubicBezTo>
                <a:cubicBezTo>
                  <a:pt x="153" y="132"/>
                  <a:pt x="158" y="136"/>
                  <a:pt x="160" y="137"/>
                </a:cubicBezTo>
                <a:cubicBezTo>
                  <a:pt x="162" y="139"/>
                  <a:pt x="159" y="142"/>
                  <a:pt x="156" y="145"/>
                </a:cubicBezTo>
                <a:cubicBezTo>
                  <a:pt x="153" y="148"/>
                  <a:pt x="140" y="155"/>
                  <a:pt x="130" y="151"/>
                </a:cubicBezTo>
                <a:cubicBezTo>
                  <a:pt x="119" y="148"/>
                  <a:pt x="102" y="136"/>
                  <a:pt x="102" y="136"/>
                </a:cubicBezTo>
                <a:cubicBezTo>
                  <a:pt x="102" y="136"/>
                  <a:pt x="119" y="145"/>
                  <a:pt x="128" y="148"/>
                </a:cubicBezTo>
                <a:cubicBezTo>
                  <a:pt x="137" y="151"/>
                  <a:pt x="155" y="141"/>
                  <a:pt x="151" y="138"/>
                </a:cubicBezTo>
                <a:cubicBezTo>
                  <a:pt x="147" y="135"/>
                  <a:pt x="132" y="129"/>
                  <a:pt x="121" y="118"/>
                </a:cubicBezTo>
                <a:cubicBezTo>
                  <a:pt x="116" y="114"/>
                  <a:pt x="102" y="108"/>
                  <a:pt x="93" y="108"/>
                </a:cubicBezTo>
                <a:cubicBezTo>
                  <a:pt x="83" y="108"/>
                  <a:pt x="63" y="116"/>
                  <a:pt x="56" y="116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63" y="164"/>
                  <a:pt x="63" y="164"/>
                  <a:pt x="63" y="164"/>
                </a:cubicBezTo>
                <a:cubicBezTo>
                  <a:pt x="69" y="164"/>
                  <a:pt x="79" y="164"/>
                  <a:pt x="83" y="165"/>
                </a:cubicBezTo>
                <a:cubicBezTo>
                  <a:pt x="87" y="167"/>
                  <a:pt x="112" y="177"/>
                  <a:pt x="119" y="177"/>
                </a:cubicBezTo>
                <a:cubicBezTo>
                  <a:pt x="127" y="177"/>
                  <a:pt x="138" y="174"/>
                  <a:pt x="146" y="168"/>
                </a:cubicBezTo>
                <a:cubicBezTo>
                  <a:pt x="154" y="163"/>
                  <a:pt x="168" y="153"/>
                  <a:pt x="174" y="148"/>
                </a:cubicBezTo>
                <a:cubicBezTo>
                  <a:pt x="179" y="144"/>
                  <a:pt x="199" y="127"/>
                  <a:pt x="203" y="124"/>
                </a:cubicBezTo>
                <a:cubicBezTo>
                  <a:pt x="206" y="120"/>
                  <a:pt x="200" y="112"/>
                  <a:pt x="190" y="1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auto">
          <a:xfrm>
            <a:off x="5548149" y="6037465"/>
            <a:ext cx="633606" cy="609138"/>
          </a:xfrm>
          <a:custGeom>
            <a:avLst/>
            <a:gdLst>
              <a:gd name="T0" fmla="*/ 190 w 208"/>
              <a:gd name="T1" fmla="*/ 100 h 200"/>
              <a:gd name="T2" fmla="*/ 188 w 208"/>
              <a:gd name="T3" fmla="*/ 100 h 200"/>
              <a:gd name="T4" fmla="*/ 161 w 208"/>
              <a:gd name="T5" fmla="*/ 24 h 200"/>
              <a:gd name="T6" fmla="*/ 104 w 208"/>
              <a:gd name="T7" fmla="*/ 0 h 200"/>
              <a:gd name="T8" fmla="*/ 47 w 208"/>
              <a:gd name="T9" fmla="*/ 24 h 200"/>
              <a:gd name="T10" fmla="*/ 20 w 208"/>
              <a:gd name="T11" fmla="*/ 100 h 200"/>
              <a:gd name="T12" fmla="*/ 18 w 208"/>
              <a:gd name="T13" fmla="*/ 100 h 200"/>
              <a:gd name="T14" fmla="*/ 14 w 208"/>
              <a:gd name="T15" fmla="*/ 101 h 200"/>
              <a:gd name="T16" fmla="*/ 14 w 208"/>
              <a:gd name="T17" fmla="*/ 170 h 200"/>
              <a:gd name="T18" fmla="*/ 18 w 208"/>
              <a:gd name="T19" fmla="*/ 171 h 200"/>
              <a:gd name="T20" fmla="*/ 42 w 208"/>
              <a:gd name="T21" fmla="*/ 171 h 200"/>
              <a:gd name="T22" fmla="*/ 48 w 208"/>
              <a:gd name="T23" fmla="*/ 106 h 200"/>
              <a:gd name="T24" fmla="*/ 32 w 208"/>
              <a:gd name="T25" fmla="*/ 100 h 200"/>
              <a:gd name="T26" fmla="*/ 55 w 208"/>
              <a:gd name="T27" fmla="*/ 33 h 200"/>
              <a:gd name="T28" fmla="*/ 104 w 208"/>
              <a:gd name="T29" fmla="*/ 16 h 200"/>
              <a:gd name="T30" fmla="*/ 153 w 208"/>
              <a:gd name="T31" fmla="*/ 33 h 200"/>
              <a:gd name="T32" fmla="*/ 176 w 208"/>
              <a:gd name="T33" fmla="*/ 100 h 200"/>
              <a:gd name="T34" fmla="*/ 160 w 208"/>
              <a:gd name="T35" fmla="*/ 106 h 200"/>
              <a:gd name="T36" fmla="*/ 164 w 208"/>
              <a:gd name="T37" fmla="*/ 171 h 200"/>
              <a:gd name="T38" fmla="*/ 121 w 208"/>
              <a:gd name="T39" fmla="*/ 188 h 200"/>
              <a:gd name="T40" fmla="*/ 92 w 208"/>
              <a:gd name="T41" fmla="*/ 184 h 200"/>
              <a:gd name="T42" fmla="*/ 92 w 208"/>
              <a:gd name="T43" fmla="*/ 200 h 200"/>
              <a:gd name="T44" fmla="*/ 121 w 208"/>
              <a:gd name="T45" fmla="*/ 196 h 200"/>
              <a:gd name="T46" fmla="*/ 176 w 208"/>
              <a:gd name="T47" fmla="*/ 171 h 200"/>
              <a:gd name="T48" fmla="*/ 190 w 208"/>
              <a:gd name="T49" fmla="*/ 171 h 200"/>
              <a:gd name="T50" fmla="*/ 190 w 208"/>
              <a:gd name="T51" fmla="*/ 171 h 200"/>
              <a:gd name="T52" fmla="*/ 208 w 208"/>
              <a:gd name="T53" fmla="*/ 135 h 200"/>
              <a:gd name="T54" fmla="*/ 36 w 208"/>
              <a:gd name="T55" fmla="*/ 159 h 200"/>
              <a:gd name="T56" fmla="*/ 24 w 208"/>
              <a:gd name="T57" fmla="*/ 112 h 200"/>
              <a:gd name="T58" fmla="*/ 36 w 208"/>
              <a:gd name="T59" fmla="*/ 159 h 200"/>
              <a:gd name="T60" fmla="*/ 172 w 208"/>
              <a:gd name="T61" fmla="*/ 159 h 200"/>
              <a:gd name="T62" fmla="*/ 184 w 208"/>
              <a:gd name="T63" fmla="*/ 11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8" h="200">
                <a:moveTo>
                  <a:pt x="194" y="101"/>
                </a:moveTo>
                <a:cubicBezTo>
                  <a:pt x="193" y="100"/>
                  <a:pt x="192" y="100"/>
                  <a:pt x="190" y="100"/>
                </a:cubicBezTo>
                <a:cubicBezTo>
                  <a:pt x="190" y="100"/>
                  <a:pt x="190" y="100"/>
                  <a:pt x="190" y="100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8" y="61"/>
                  <a:pt x="177" y="39"/>
                  <a:pt x="161" y="24"/>
                </a:cubicBezTo>
                <a:cubicBezTo>
                  <a:pt x="161" y="22"/>
                  <a:pt x="160" y="20"/>
                  <a:pt x="158" y="19"/>
                </a:cubicBezTo>
                <a:cubicBezTo>
                  <a:pt x="143" y="6"/>
                  <a:pt x="124" y="0"/>
                  <a:pt x="104" y="0"/>
                </a:cubicBezTo>
                <a:cubicBezTo>
                  <a:pt x="84" y="0"/>
                  <a:pt x="65" y="6"/>
                  <a:pt x="50" y="19"/>
                </a:cubicBezTo>
                <a:cubicBezTo>
                  <a:pt x="48" y="20"/>
                  <a:pt x="47" y="22"/>
                  <a:pt x="47" y="24"/>
                </a:cubicBezTo>
                <a:cubicBezTo>
                  <a:pt x="30" y="39"/>
                  <a:pt x="20" y="61"/>
                  <a:pt x="20" y="85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6" y="100"/>
                  <a:pt x="15" y="100"/>
                  <a:pt x="14" y="101"/>
                </a:cubicBezTo>
                <a:cubicBezTo>
                  <a:pt x="12" y="102"/>
                  <a:pt x="0" y="114"/>
                  <a:pt x="0" y="135"/>
                </a:cubicBezTo>
                <a:cubicBezTo>
                  <a:pt x="0" y="157"/>
                  <a:pt x="12" y="168"/>
                  <a:pt x="14" y="170"/>
                </a:cubicBezTo>
                <a:cubicBezTo>
                  <a:pt x="15" y="170"/>
                  <a:pt x="16" y="171"/>
                  <a:pt x="18" y="171"/>
                </a:cubicBezTo>
                <a:cubicBezTo>
                  <a:pt x="18" y="171"/>
                  <a:pt x="18" y="171"/>
                  <a:pt x="18" y="171"/>
                </a:cubicBezTo>
                <a:cubicBezTo>
                  <a:pt x="18" y="171"/>
                  <a:pt x="18" y="171"/>
                  <a:pt x="18" y="171"/>
                </a:cubicBezTo>
                <a:cubicBezTo>
                  <a:pt x="42" y="171"/>
                  <a:pt x="42" y="171"/>
                  <a:pt x="42" y="171"/>
                </a:cubicBezTo>
                <a:cubicBezTo>
                  <a:pt x="45" y="171"/>
                  <a:pt x="48" y="168"/>
                  <a:pt x="48" y="165"/>
                </a:cubicBezTo>
                <a:cubicBezTo>
                  <a:pt x="48" y="106"/>
                  <a:pt x="48" y="106"/>
                  <a:pt x="48" y="106"/>
                </a:cubicBezTo>
                <a:cubicBezTo>
                  <a:pt x="48" y="102"/>
                  <a:pt x="45" y="100"/>
                  <a:pt x="42" y="100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65"/>
                  <a:pt x="41" y="46"/>
                  <a:pt x="55" y="33"/>
                </a:cubicBezTo>
                <a:cubicBezTo>
                  <a:pt x="57" y="33"/>
                  <a:pt x="58" y="32"/>
                  <a:pt x="60" y="31"/>
                </a:cubicBezTo>
                <a:cubicBezTo>
                  <a:pt x="72" y="21"/>
                  <a:pt x="88" y="16"/>
                  <a:pt x="104" y="16"/>
                </a:cubicBezTo>
                <a:cubicBezTo>
                  <a:pt x="120" y="16"/>
                  <a:pt x="135" y="21"/>
                  <a:pt x="148" y="31"/>
                </a:cubicBezTo>
                <a:cubicBezTo>
                  <a:pt x="149" y="32"/>
                  <a:pt x="151" y="33"/>
                  <a:pt x="153" y="33"/>
                </a:cubicBezTo>
                <a:cubicBezTo>
                  <a:pt x="167" y="46"/>
                  <a:pt x="176" y="65"/>
                  <a:pt x="176" y="85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3" y="100"/>
                  <a:pt x="160" y="102"/>
                  <a:pt x="160" y="106"/>
                </a:cubicBezTo>
                <a:cubicBezTo>
                  <a:pt x="160" y="165"/>
                  <a:pt x="160" y="165"/>
                  <a:pt x="160" y="165"/>
                </a:cubicBezTo>
                <a:cubicBezTo>
                  <a:pt x="160" y="168"/>
                  <a:pt x="162" y="170"/>
                  <a:pt x="164" y="171"/>
                </a:cubicBezTo>
                <a:cubicBezTo>
                  <a:pt x="154" y="178"/>
                  <a:pt x="138" y="188"/>
                  <a:pt x="122" y="188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20" y="186"/>
                  <a:pt x="117" y="184"/>
                  <a:pt x="114" y="184"/>
                </a:cubicBezTo>
                <a:cubicBezTo>
                  <a:pt x="92" y="184"/>
                  <a:pt x="92" y="184"/>
                  <a:pt x="92" y="184"/>
                </a:cubicBezTo>
                <a:cubicBezTo>
                  <a:pt x="87" y="184"/>
                  <a:pt x="84" y="188"/>
                  <a:pt x="84" y="192"/>
                </a:cubicBezTo>
                <a:cubicBezTo>
                  <a:pt x="84" y="197"/>
                  <a:pt x="87" y="200"/>
                  <a:pt x="92" y="200"/>
                </a:cubicBezTo>
                <a:cubicBezTo>
                  <a:pt x="114" y="200"/>
                  <a:pt x="114" y="200"/>
                  <a:pt x="114" y="200"/>
                </a:cubicBezTo>
                <a:cubicBezTo>
                  <a:pt x="117" y="200"/>
                  <a:pt x="120" y="199"/>
                  <a:pt x="121" y="196"/>
                </a:cubicBezTo>
                <a:cubicBezTo>
                  <a:pt x="122" y="196"/>
                  <a:pt x="122" y="196"/>
                  <a:pt x="122" y="196"/>
                </a:cubicBezTo>
                <a:cubicBezTo>
                  <a:pt x="145" y="196"/>
                  <a:pt x="168" y="178"/>
                  <a:pt x="176" y="171"/>
                </a:cubicBezTo>
                <a:cubicBezTo>
                  <a:pt x="190" y="171"/>
                  <a:pt x="190" y="171"/>
                  <a:pt x="190" y="171"/>
                </a:cubicBezTo>
                <a:cubicBezTo>
                  <a:pt x="190" y="171"/>
                  <a:pt x="190" y="171"/>
                  <a:pt x="190" y="171"/>
                </a:cubicBezTo>
                <a:cubicBezTo>
                  <a:pt x="190" y="171"/>
                  <a:pt x="190" y="171"/>
                  <a:pt x="190" y="171"/>
                </a:cubicBezTo>
                <a:cubicBezTo>
                  <a:pt x="190" y="171"/>
                  <a:pt x="190" y="171"/>
                  <a:pt x="190" y="171"/>
                </a:cubicBezTo>
                <a:cubicBezTo>
                  <a:pt x="192" y="171"/>
                  <a:pt x="193" y="170"/>
                  <a:pt x="194" y="170"/>
                </a:cubicBezTo>
                <a:cubicBezTo>
                  <a:pt x="195" y="168"/>
                  <a:pt x="208" y="157"/>
                  <a:pt x="208" y="135"/>
                </a:cubicBezTo>
                <a:cubicBezTo>
                  <a:pt x="208" y="114"/>
                  <a:pt x="195" y="102"/>
                  <a:pt x="194" y="101"/>
                </a:cubicBezTo>
                <a:moveTo>
                  <a:pt x="36" y="159"/>
                </a:moveTo>
                <a:cubicBezTo>
                  <a:pt x="24" y="159"/>
                  <a:pt x="24" y="159"/>
                  <a:pt x="24" y="159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36" y="112"/>
                  <a:pt x="36" y="112"/>
                  <a:pt x="36" y="112"/>
                </a:cubicBezTo>
                <a:lnTo>
                  <a:pt x="36" y="159"/>
                </a:lnTo>
                <a:close/>
                <a:moveTo>
                  <a:pt x="184" y="159"/>
                </a:moveTo>
                <a:cubicBezTo>
                  <a:pt x="172" y="159"/>
                  <a:pt x="172" y="159"/>
                  <a:pt x="172" y="159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84" y="112"/>
                  <a:pt x="184" y="112"/>
                  <a:pt x="184" y="112"/>
                </a:cubicBezTo>
                <a:lnTo>
                  <a:pt x="184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15578962" y="4902897"/>
            <a:ext cx="414677" cy="613001"/>
          </a:xfrm>
          <a:custGeom>
            <a:avLst/>
            <a:gdLst>
              <a:gd name="T0" fmla="*/ 128 w 136"/>
              <a:gd name="T1" fmla="*/ 185 h 201"/>
              <a:gd name="T2" fmla="*/ 117 w 136"/>
              <a:gd name="T3" fmla="*/ 177 h 201"/>
              <a:gd name="T4" fmla="*/ 117 w 136"/>
              <a:gd name="T5" fmla="*/ 155 h 201"/>
              <a:gd name="T6" fmla="*/ 126 w 136"/>
              <a:gd name="T7" fmla="*/ 150 h 201"/>
              <a:gd name="T8" fmla="*/ 110 w 136"/>
              <a:gd name="T9" fmla="*/ 142 h 201"/>
              <a:gd name="T10" fmla="*/ 111 w 136"/>
              <a:gd name="T11" fmla="*/ 103 h 201"/>
              <a:gd name="T12" fmla="*/ 112 w 136"/>
              <a:gd name="T13" fmla="*/ 91 h 201"/>
              <a:gd name="T14" fmla="*/ 42 w 136"/>
              <a:gd name="T15" fmla="*/ 6 h 201"/>
              <a:gd name="T16" fmla="*/ 9 w 136"/>
              <a:gd name="T17" fmla="*/ 22 h 201"/>
              <a:gd name="T18" fmla="*/ 8 w 136"/>
              <a:gd name="T19" fmla="*/ 33 h 201"/>
              <a:gd name="T20" fmla="*/ 22 w 136"/>
              <a:gd name="T21" fmla="*/ 30 h 201"/>
              <a:gd name="T22" fmla="*/ 22 w 136"/>
              <a:gd name="T23" fmla="*/ 30 h 201"/>
              <a:gd name="T24" fmla="*/ 10 w 136"/>
              <a:gd name="T25" fmla="*/ 55 h 201"/>
              <a:gd name="T26" fmla="*/ 3 w 136"/>
              <a:gd name="T27" fmla="*/ 78 h 201"/>
              <a:gd name="T28" fmla="*/ 19 w 136"/>
              <a:gd name="T29" fmla="*/ 84 h 201"/>
              <a:gd name="T30" fmla="*/ 33 w 136"/>
              <a:gd name="T31" fmla="*/ 69 h 201"/>
              <a:gd name="T32" fmla="*/ 44 w 136"/>
              <a:gd name="T33" fmla="*/ 90 h 201"/>
              <a:gd name="T34" fmla="*/ 20 w 136"/>
              <a:gd name="T35" fmla="*/ 124 h 201"/>
              <a:gd name="T36" fmla="*/ 23 w 136"/>
              <a:gd name="T37" fmla="*/ 135 h 201"/>
              <a:gd name="T38" fmla="*/ 25 w 136"/>
              <a:gd name="T39" fmla="*/ 137 h 201"/>
              <a:gd name="T40" fmla="*/ 27 w 136"/>
              <a:gd name="T41" fmla="*/ 139 h 201"/>
              <a:gd name="T42" fmla="*/ 29 w 136"/>
              <a:gd name="T43" fmla="*/ 141 h 201"/>
              <a:gd name="T44" fmla="*/ 30 w 136"/>
              <a:gd name="T45" fmla="*/ 142 h 201"/>
              <a:gd name="T46" fmla="*/ 23 w 136"/>
              <a:gd name="T47" fmla="*/ 142 h 201"/>
              <a:gd name="T48" fmla="*/ 11 w 136"/>
              <a:gd name="T49" fmla="*/ 150 h 201"/>
              <a:gd name="T50" fmla="*/ 13 w 136"/>
              <a:gd name="T51" fmla="*/ 154 h 201"/>
              <a:gd name="T52" fmla="*/ 16 w 136"/>
              <a:gd name="T53" fmla="*/ 155 h 201"/>
              <a:gd name="T54" fmla="*/ 20 w 136"/>
              <a:gd name="T55" fmla="*/ 155 h 201"/>
              <a:gd name="T56" fmla="*/ 20 w 136"/>
              <a:gd name="T57" fmla="*/ 177 h 201"/>
              <a:gd name="T58" fmla="*/ 20 w 136"/>
              <a:gd name="T59" fmla="*/ 177 h 201"/>
              <a:gd name="T60" fmla="*/ 9 w 136"/>
              <a:gd name="T61" fmla="*/ 187 h 201"/>
              <a:gd name="T62" fmla="*/ 7 w 136"/>
              <a:gd name="T63" fmla="*/ 189 h 201"/>
              <a:gd name="T64" fmla="*/ 6 w 136"/>
              <a:gd name="T65" fmla="*/ 190 h 201"/>
              <a:gd name="T66" fmla="*/ 5 w 136"/>
              <a:gd name="T67" fmla="*/ 190 h 201"/>
              <a:gd name="T68" fmla="*/ 4 w 136"/>
              <a:gd name="T69" fmla="*/ 191 h 201"/>
              <a:gd name="T70" fmla="*/ 4 w 136"/>
              <a:gd name="T71" fmla="*/ 191 h 201"/>
              <a:gd name="T72" fmla="*/ 3 w 136"/>
              <a:gd name="T73" fmla="*/ 193 h 201"/>
              <a:gd name="T74" fmla="*/ 2 w 136"/>
              <a:gd name="T75" fmla="*/ 193 h 201"/>
              <a:gd name="T76" fmla="*/ 2 w 136"/>
              <a:gd name="T77" fmla="*/ 194 h 201"/>
              <a:gd name="T78" fmla="*/ 2 w 136"/>
              <a:gd name="T79" fmla="*/ 195 h 201"/>
              <a:gd name="T80" fmla="*/ 2 w 136"/>
              <a:gd name="T81" fmla="*/ 197 h 201"/>
              <a:gd name="T82" fmla="*/ 2 w 136"/>
              <a:gd name="T83" fmla="*/ 198 h 201"/>
              <a:gd name="T84" fmla="*/ 2 w 136"/>
              <a:gd name="T85" fmla="*/ 199 h 201"/>
              <a:gd name="T86" fmla="*/ 3 w 136"/>
              <a:gd name="T87" fmla="*/ 200 h 201"/>
              <a:gd name="T88" fmla="*/ 6 w 136"/>
              <a:gd name="T89" fmla="*/ 201 h 201"/>
              <a:gd name="T90" fmla="*/ 52 w 136"/>
              <a:gd name="T91" fmla="*/ 201 h 201"/>
              <a:gd name="T92" fmla="*/ 136 w 136"/>
              <a:gd name="T93" fmla="*/ 19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6" h="201">
                <a:moveTo>
                  <a:pt x="128" y="188"/>
                </a:moveTo>
                <a:cubicBezTo>
                  <a:pt x="128" y="187"/>
                  <a:pt x="128" y="187"/>
                  <a:pt x="128" y="185"/>
                </a:cubicBezTo>
                <a:cubicBezTo>
                  <a:pt x="128" y="182"/>
                  <a:pt x="124" y="177"/>
                  <a:pt x="117" y="177"/>
                </a:cubicBezTo>
                <a:cubicBezTo>
                  <a:pt x="117" y="177"/>
                  <a:pt x="117" y="177"/>
                  <a:pt x="117" y="177"/>
                </a:cubicBezTo>
                <a:cubicBezTo>
                  <a:pt x="115" y="174"/>
                  <a:pt x="111" y="170"/>
                  <a:pt x="111" y="165"/>
                </a:cubicBezTo>
                <a:cubicBezTo>
                  <a:pt x="111" y="161"/>
                  <a:pt x="115" y="157"/>
                  <a:pt x="117" y="155"/>
                </a:cubicBezTo>
                <a:cubicBezTo>
                  <a:pt x="120" y="155"/>
                  <a:pt x="121" y="155"/>
                  <a:pt x="122" y="155"/>
                </a:cubicBezTo>
                <a:cubicBezTo>
                  <a:pt x="123" y="155"/>
                  <a:pt x="126" y="154"/>
                  <a:pt x="126" y="150"/>
                </a:cubicBezTo>
                <a:cubicBezTo>
                  <a:pt x="126" y="147"/>
                  <a:pt x="122" y="142"/>
                  <a:pt x="114" y="142"/>
                </a:cubicBezTo>
                <a:cubicBezTo>
                  <a:pt x="113" y="142"/>
                  <a:pt x="112" y="142"/>
                  <a:pt x="110" y="142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32"/>
                  <a:pt x="111" y="115"/>
                  <a:pt x="111" y="103"/>
                </a:cubicBezTo>
                <a:cubicBezTo>
                  <a:pt x="111" y="103"/>
                  <a:pt x="111" y="103"/>
                  <a:pt x="111" y="102"/>
                </a:cubicBezTo>
                <a:cubicBezTo>
                  <a:pt x="111" y="99"/>
                  <a:pt x="111" y="95"/>
                  <a:pt x="112" y="91"/>
                </a:cubicBezTo>
                <a:cubicBezTo>
                  <a:pt x="112" y="79"/>
                  <a:pt x="113" y="53"/>
                  <a:pt x="102" y="33"/>
                </a:cubicBezTo>
                <a:cubicBezTo>
                  <a:pt x="91" y="12"/>
                  <a:pt x="69" y="0"/>
                  <a:pt x="42" y="6"/>
                </a:cubicBezTo>
                <a:cubicBezTo>
                  <a:pt x="30" y="9"/>
                  <a:pt x="21" y="16"/>
                  <a:pt x="16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11" y="23"/>
                  <a:pt x="12" y="24"/>
                  <a:pt x="13" y="25"/>
                </a:cubicBezTo>
                <a:cubicBezTo>
                  <a:pt x="9" y="29"/>
                  <a:pt x="8" y="33"/>
                  <a:pt x="8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2" y="31"/>
                  <a:pt x="22" y="30"/>
                  <a:pt x="22" y="30"/>
                </a:cubicBezTo>
                <a:cubicBezTo>
                  <a:pt x="21" y="29"/>
                  <a:pt x="20" y="29"/>
                  <a:pt x="19" y="28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13" y="43"/>
                  <a:pt x="12" y="44"/>
                </a:cubicBezTo>
                <a:cubicBezTo>
                  <a:pt x="12" y="45"/>
                  <a:pt x="12" y="52"/>
                  <a:pt x="10" y="55"/>
                </a:cubicBezTo>
                <a:cubicBezTo>
                  <a:pt x="9" y="57"/>
                  <a:pt x="2" y="69"/>
                  <a:pt x="1" y="70"/>
                </a:cubicBezTo>
                <a:cubicBezTo>
                  <a:pt x="0" y="71"/>
                  <a:pt x="2" y="75"/>
                  <a:pt x="3" y="78"/>
                </a:cubicBezTo>
                <a:cubicBezTo>
                  <a:pt x="5" y="81"/>
                  <a:pt x="7" y="82"/>
                  <a:pt x="9" y="82"/>
                </a:cubicBezTo>
                <a:cubicBezTo>
                  <a:pt x="12" y="83"/>
                  <a:pt x="18" y="84"/>
                  <a:pt x="19" y="84"/>
                </a:cubicBezTo>
                <a:cubicBezTo>
                  <a:pt x="20" y="85"/>
                  <a:pt x="24" y="83"/>
                  <a:pt x="25" y="82"/>
                </a:cubicBezTo>
                <a:cubicBezTo>
                  <a:pt x="26" y="81"/>
                  <a:pt x="29" y="72"/>
                  <a:pt x="33" y="69"/>
                </a:cubicBezTo>
                <a:cubicBezTo>
                  <a:pt x="37" y="66"/>
                  <a:pt x="43" y="65"/>
                  <a:pt x="47" y="64"/>
                </a:cubicBezTo>
                <a:cubicBezTo>
                  <a:pt x="48" y="68"/>
                  <a:pt x="49" y="82"/>
                  <a:pt x="44" y="90"/>
                </a:cubicBezTo>
                <a:cubicBezTo>
                  <a:pt x="36" y="103"/>
                  <a:pt x="23" y="117"/>
                  <a:pt x="20" y="123"/>
                </a:cubicBezTo>
                <a:cubicBezTo>
                  <a:pt x="20" y="123"/>
                  <a:pt x="20" y="123"/>
                  <a:pt x="20" y="124"/>
                </a:cubicBezTo>
                <a:cubicBezTo>
                  <a:pt x="17" y="129"/>
                  <a:pt x="18" y="133"/>
                  <a:pt x="18" y="133"/>
                </a:cubicBezTo>
                <a:cubicBezTo>
                  <a:pt x="18" y="133"/>
                  <a:pt x="21" y="134"/>
                  <a:pt x="23" y="135"/>
                </a:cubicBezTo>
                <a:cubicBezTo>
                  <a:pt x="24" y="136"/>
                  <a:pt x="25" y="136"/>
                  <a:pt x="25" y="137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6" y="137"/>
                  <a:pt x="27" y="138"/>
                  <a:pt x="27" y="139"/>
                </a:cubicBezTo>
                <a:cubicBezTo>
                  <a:pt x="27" y="139"/>
                  <a:pt x="27" y="139"/>
                  <a:pt x="27" y="139"/>
                </a:cubicBezTo>
                <a:cubicBezTo>
                  <a:pt x="28" y="139"/>
                  <a:pt x="28" y="140"/>
                  <a:pt x="28" y="140"/>
                </a:cubicBezTo>
                <a:cubicBezTo>
                  <a:pt x="29" y="140"/>
                  <a:pt x="29" y="140"/>
                  <a:pt x="29" y="141"/>
                </a:cubicBezTo>
                <a:cubicBezTo>
                  <a:pt x="29" y="141"/>
                  <a:pt x="29" y="142"/>
                  <a:pt x="30" y="142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27" y="142"/>
                  <a:pt x="25" y="142"/>
                  <a:pt x="24" y="142"/>
                </a:cubicBezTo>
                <a:cubicBezTo>
                  <a:pt x="23" y="142"/>
                  <a:pt x="23" y="142"/>
                  <a:pt x="23" y="142"/>
                </a:cubicBezTo>
                <a:cubicBezTo>
                  <a:pt x="20" y="142"/>
                  <a:pt x="17" y="143"/>
                  <a:pt x="15" y="145"/>
                </a:cubicBezTo>
                <a:cubicBezTo>
                  <a:pt x="12" y="146"/>
                  <a:pt x="11" y="149"/>
                  <a:pt x="11" y="150"/>
                </a:cubicBezTo>
                <a:cubicBezTo>
                  <a:pt x="11" y="152"/>
                  <a:pt x="12" y="154"/>
                  <a:pt x="13" y="154"/>
                </a:cubicBezTo>
                <a:cubicBezTo>
                  <a:pt x="13" y="154"/>
                  <a:pt x="13" y="154"/>
                  <a:pt x="13" y="154"/>
                </a:cubicBezTo>
                <a:cubicBezTo>
                  <a:pt x="14" y="155"/>
                  <a:pt x="15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8" y="155"/>
                  <a:pt x="20" y="155"/>
                </a:cubicBezTo>
                <a:cubicBezTo>
                  <a:pt x="23" y="157"/>
                  <a:pt x="26" y="161"/>
                  <a:pt x="26" y="165"/>
                </a:cubicBezTo>
                <a:cubicBezTo>
                  <a:pt x="26" y="170"/>
                  <a:pt x="23" y="174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14" y="177"/>
                  <a:pt x="9" y="182"/>
                  <a:pt x="9" y="185"/>
                </a:cubicBezTo>
                <a:cubicBezTo>
                  <a:pt x="9" y="186"/>
                  <a:pt x="9" y="187"/>
                  <a:pt x="9" y="187"/>
                </a:cubicBezTo>
                <a:cubicBezTo>
                  <a:pt x="10" y="187"/>
                  <a:pt x="10" y="188"/>
                  <a:pt x="10" y="188"/>
                </a:cubicBezTo>
                <a:cubicBezTo>
                  <a:pt x="9" y="188"/>
                  <a:pt x="8" y="189"/>
                  <a:pt x="7" y="189"/>
                </a:cubicBezTo>
                <a:cubicBezTo>
                  <a:pt x="6" y="189"/>
                  <a:pt x="6" y="189"/>
                  <a:pt x="6" y="189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5" y="190"/>
                  <a:pt x="5" y="190"/>
                </a:cubicBezTo>
                <a:cubicBezTo>
                  <a:pt x="5" y="190"/>
                  <a:pt x="5" y="190"/>
                  <a:pt x="5" y="190"/>
                </a:cubicBezTo>
                <a:cubicBezTo>
                  <a:pt x="5" y="190"/>
                  <a:pt x="5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3" y="192"/>
                  <a:pt x="3" y="192"/>
                  <a:pt x="3" y="192"/>
                </a:cubicBezTo>
                <a:cubicBezTo>
                  <a:pt x="3" y="192"/>
                  <a:pt x="3" y="192"/>
                  <a:pt x="3" y="193"/>
                </a:cubicBezTo>
                <a:cubicBezTo>
                  <a:pt x="3" y="193"/>
                  <a:pt x="3" y="193"/>
                  <a:pt x="2" y="193"/>
                </a:cubicBezTo>
                <a:cubicBezTo>
                  <a:pt x="2" y="193"/>
                  <a:pt x="2" y="193"/>
                  <a:pt x="2" y="193"/>
                </a:cubicBezTo>
                <a:cubicBezTo>
                  <a:pt x="2" y="193"/>
                  <a:pt x="2" y="194"/>
                  <a:pt x="2" y="194"/>
                </a:cubicBezTo>
                <a:cubicBezTo>
                  <a:pt x="2" y="194"/>
                  <a:pt x="2" y="194"/>
                  <a:pt x="2" y="194"/>
                </a:cubicBezTo>
                <a:cubicBezTo>
                  <a:pt x="2" y="194"/>
                  <a:pt x="2" y="194"/>
                  <a:pt x="2" y="195"/>
                </a:cubicBezTo>
                <a:cubicBezTo>
                  <a:pt x="2" y="195"/>
                  <a:pt x="2" y="195"/>
                  <a:pt x="2" y="195"/>
                </a:cubicBezTo>
                <a:cubicBezTo>
                  <a:pt x="1" y="195"/>
                  <a:pt x="1" y="196"/>
                  <a:pt x="1" y="196"/>
                </a:cubicBezTo>
                <a:cubicBezTo>
                  <a:pt x="1" y="196"/>
                  <a:pt x="2" y="197"/>
                  <a:pt x="2" y="197"/>
                </a:cubicBezTo>
                <a:cubicBezTo>
                  <a:pt x="2" y="197"/>
                  <a:pt x="2" y="198"/>
                  <a:pt x="2" y="198"/>
                </a:cubicBezTo>
                <a:cubicBezTo>
                  <a:pt x="2" y="198"/>
                  <a:pt x="2" y="198"/>
                  <a:pt x="2" y="198"/>
                </a:cubicBezTo>
                <a:cubicBezTo>
                  <a:pt x="2" y="198"/>
                  <a:pt x="2" y="198"/>
                  <a:pt x="2" y="199"/>
                </a:cubicBezTo>
                <a:cubicBezTo>
                  <a:pt x="2" y="199"/>
                  <a:pt x="2" y="199"/>
                  <a:pt x="2" y="199"/>
                </a:cubicBezTo>
                <a:cubicBezTo>
                  <a:pt x="3" y="199"/>
                  <a:pt x="3" y="199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4" y="201"/>
                  <a:pt x="5" y="201"/>
                  <a:pt x="6" y="201"/>
                </a:cubicBezTo>
                <a:cubicBezTo>
                  <a:pt x="6" y="201"/>
                  <a:pt x="6" y="201"/>
                  <a:pt x="6" y="201"/>
                </a:cubicBezTo>
                <a:cubicBezTo>
                  <a:pt x="7" y="201"/>
                  <a:pt x="28" y="201"/>
                  <a:pt x="52" y="201"/>
                </a:cubicBezTo>
                <a:cubicBezTo>
                  <a:pt x="87" y="201"/>
                  <a:pt x="130" y="201"/>
                  <a:pt x="131" y="201"/>
                </a:cubicBezTo>
                <a:cubicBezTo>
                  <a:pt x="133" y="201"/>
                  <a:pt x="136" y="200"/>
                  <a:pt x="136" y="196"/>
                </a:cubicBezTo>
                <a:cubicBezTo>
                  <a:pt x="136" y="193"/>
                  <a:pt x="133" y="189"/>
                  <a:pt x="128" y="1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0"/>
          <p:cNvSpPr>
            <a:spLocks noEditPoints="1"/>
          </p:cNvSpPr>
          <p:nvPr/>
        </p:nvSpPr>
        <p:spPr bwMode="auto">
          <a:xfrm>
            <a:off x="16389000" y="4914487"/>
            <a:ext cx="602699" cy="603987"/>
          </a:xfrm>
          <a:custGeom>
            <a:avLst/>
            <a:gdLst>
              <a:gd name="T0" fmla="*/ 192 w 198"/>
              <a:gd name="T1" fmla="*/ 19 h 198"/>
              <a:gd name="T2" fmla="*/ 184 w 198"/>
              <a:gd name="T3" fmla="*/ 17 h 198"/>
              <a:gd name="T4" fmla="*/ 190 w 198"/>
              <a:gd name="T5" fmla="*/ 22 h 198"/>
              <a:gd name="T6" fmla="*/ 177 w 198"/>
              <a:gd name="T7" fmla="*/ 25 h 198"/>
              <a:gd name="T8" fmla="*/ 182 w 198"/>
              <a:gd name="T9" fmla="*/ 29 h 198"/>
              <a:gd name="T10" fmla="*/ 169 w 198"/>
              <a:gd name="T11" fmla="*/ 33 h 198"/>
              <a:gd name="T12" fmla="*/ 98 w 198"/>
              <a:gd name="T13" fmla="*/ 104 h 198"/>
              <a:gd name="T14" fmla="*/ 94 w 198"/>
              <a:gd name="T15" fmla="*/ 100 h 198"/>
              <a:gd name="T16" fmla="*/ 165 w 198"/>
              <a:gd name="T17" fmla="*/ 29 h 198"/>
              <a:gd name="T18" fmla="*/ 168 w 198"/>
              <a:gd name="T19" fmla="*/ 16 h 198"/>
              <a:gd name="T20" fmla="*/ 173 w 198"/>
              <a:gd name="T21" fmla="*/ 21 h 198"/>
              <a:gd name="T22" fmla="*/ 176 w 198"/>
              <a:gd name="T23" fmla="*/ 8 h 198"/>
              <a:gd name="T24" fmla="*/ 181 w 198"/>
              <a:gd name="T25" fmla="*/ 14 h 198"/>
              <a:gd name="T26" fmla="*/ 178 w 198"/>
              <a:gd name="T27" fmla="*/ 5 h 198"/>
              <a:gd name="T28" fmla="*/ 186 w 198"/>
              <a:gd name="T29" fmla="*/ 8 h 198"/>
              <a:gd name="T30" fmla="*/ 193 w 198"/>
              <a:gd name="T31" fmla="*/ 9 h 198"/>
              <a:gd name="T32" fmla="*/ 198 w 198"/>
              <a:gd name="T33" fmla="*/ 14 h 198"/>
              <a:gd name="T34" fmla="*/ 104 w 198"/>
              <a:gd name="T35" fmla="*/ 81 h 198"/>
              <a:gd name="T36" fmla="*/ 71 w 198"/>
              <a:gd name="T37" fmla="*/ 103 h 198"/>
              <a:gd name="T38" fmla="*/ 119 w 198"/>
              <a:gd name="T39" fmla="*/ 103 h 198"/>
              <a:gd name="T40" fmla="*/ 102 w 198"/>
              <a:gd name="T41" fmla="*/ 108 h 198"/>
              <a:gd name="T42" fmla="*/ 96 w 198"/>
              <a:gd name="T43" fmla="*/ 111 h 198"/>
              <a:gd name="T44" fmla="*/ 87 w 198"/>
              <a:gd name="T45" fmla="*/ 103 h 198"/>
              <a:gd name="T46" fmla="*/ 90 w 198"/>
              <a:gd name="T47" fmla="*/ 96 h 198"/>
              <a:gd name="T48" fmla="*/ 95 w 198"/>
              <a:gd name="T49" fmla="*/ 44 h 198"/>
              <a:gd name="T50" fmla="*/ 95 w 198"/>
              <a:gd name="T51" fmla="*/ 162 h 198"/>
              <a:gd name="T52" fmla="*/ 143 w 198"/>
              <a:gd name="T53" fmla="*/ 68 h 198"/>
              <a:gd name="T54" fmla="*/ 138 w 198"/>
              <a:gd name="T55" fmla="*/ 103 h 198"/>
              <a:gd name="T56" fmla="*/ 52 w 198"/>
              <a:gd name="T57" fmla="*/ 103 h 198"/>
              <a:gd name="T58" fmla="*/ 119 w 198"/>
              <a:gd name="T59" fmla="*/ 67 h 198"/>
              <a:gd name="T60" fmla="*/ 157 w 198"/>
              <a:gd name="T61" fmla="*/ 54 h 198"/>
              <a:gd name="T62" fmla="*/ 95 w 198"/>
              <a:gd name="T63" fmla="*/ 182 h 198"/>
              <a:gd name="T64" fmla="*/ 95 w 198"/>
              <a:gd name="T65" fmla="*/ 24 h 198"/>
              <a:gd name="T66" fmla="*/ 156 w 198"/>
              <a:gd name="T67" fmla="*/ 30 h 198"/>
              <a:gd name="T68" fmla="*/ 0 w 198"/>
              <a:gd name="T69" fmla="*/ 103 h 198"/>
              <a:gd name="T70" fmla="*/ 190 w 198"/>
              <a:gd name="T71" fmla="*/ 103 h 198"/>
              <a:gd name="T72" fmla="*/ 157 w 198"/>
              <a:gd name="T73" fmla="*/ 5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98">
                <a:moveTo>
                  <a:pt x="198" y="14"/>
                </a:moveTo>
                <a:cubicBezTo>
                  <a:pt x="192" y="19"/>
                  <a:pt x="192" y="19"/>
                  <a:pt x="192" y="19"/>
                </a:cubicBezTo>
                <a:cubicBezTo>
                  <a:pt x="185" y="17"/>
                  <a:pt x="185" y="17"/>
                  <a:pt x="185" y="17"/>
                </a:cubicBezTo>
                <a:cubicBezTo>
                  <a:pt x="184" y="17"/>
                  <a:pt x="184" y="17"/>
                  <a:pt x="184" y="17"/>
                </a:cubicBezTo>
                <a:cubicBezTo>
                  <a:pt x="183" y="19"/>
                  <a:pt x="183" y="19"/>
                  <a:pt x="183" y="19"/>
                </a:cubicBezTo>
                <a:cubicBezTo>
                  <a:pt x="190" y="22"/>
                  <a:pt x="190" y="22"/>
                  <a:pt x="190" y="22"/>
                </a:cubicBezTo>
                <a:cubicBezTo>
                  <a:pt x="184" y="27"/>
                  <a:pt x="184" y="27"/>
                  <a:pt x="184" y="27"/>
                </a:cubicBezTo>
                <a:cubicBezTo>
                  <a:pt x="177" y="25"/>
                  <a:pt x="177" y="25"/>
                  <a:pt x="177" y="25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82" y="29"/>
                  <a:pt x="182" y="29"/>
                  <a:pt x="182" y="29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97" y="105"/>
                  <a:pt x="95" y="105"/>
                  <a:pt x="94" y="104"/>
                </a:cubicBezTo>
                <a:cubicBezTo>
                  <a:pt x="93" y="103"/>
                  <a:pt x="93" y="101"/>
                  <a:pt x="94" y="100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63" y="21"/>
                  <a:pt x="163" y="21"/>
                  <a:pt x="163" y="21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76" y="8"/>
                  <a:pt x="176" y="8"/>
                  <a:pt x="176" y="8"/>
                </a:cubicBezTo>
                <a:cubicBezTo>
                  <a:pt x="178" y="16"/>
                  <a:pt x="178" y="16"/>
                  <a:pt x="178" y="16"/>
                </a:cubicBezTo>
                <a:cubicBezTo>
                  <a:pt x="181" y="14"/>
                  <a:pt x="181" y="14"/>
                  <a:pt x="181" y="14"/>
                </a:cubicBezTo>
                <a:cubicBezTo>
                  <a:pt x="181" y="13"/>
                  <a:pt x="181" y="13"/>
                  <a:pt x="181" y="13"/>
                </a:cubicBezTo>
                <a:cubicBezTo>
                  <a:pt x="178" y="5"/>
                  <a:pt x="178" y="5"/>
                  <a:pt x="178" y="5"/>
                </a:cubicBezTo>
                <a:cubicBezTo>
                  <a:pt x="184" y="0"/>
                  <a:pt x="184" y="0"/>
                  <a:pt x="184" y="0"/>
                </a:cubicBezTo>
                <a:cubicBezTo>
                  <a:pt x="186" y="8"/>
                  <a:pt x="186" y="8"/>
                  <a:pt x="186" y="8"/>
                </a:cubicBezTo>
                <a:cubicBezTo>
                  <a:pt x="189" y="5"/>
                  <a:pt x="189" y="5"/>
                  <a:pt x="189" y="5"/>
                </a:cubicBezTo>
                <a:cubicBezTo>
                  <a:pt x="193" y="9"/>
                  <a:pt x="193" y="9"/>
                  <a:pt x="193" y="9"/>
                </a:cubicBezTo>
                <a:cubicBezTo>
                  <a:pt x="190" y="11"/>
                  <a:pt x="190" y="11"/>
                  <a:pt x="190" y="11"/>
                </a:cubicBezTo>
                <a:lnTo>
                  <a:pt x="198" y="14"/>
                </a:lnTo>
                <a:close/>
                <a:moveTo>
                  <a:pt x="90" y="96"/>
                </a:moveTo>
                <a:cubicBezTo>
                  <a:pt x="104" y="81"/>
                  <a:pt x="104" y="81"/>
                  <a:pt x="104" y="81"/>
                </a:cubicBezTo>
                <a:cubicBezTo>
                  <a:pt x="102" y="80"/>
                  <a:pt x="98" y="79"/>
                  <a:pt x="95" y="79"/>
                </a:cubicBezTo>
                <a:cubicBezTo>
                  <a:pt x="82" y="79"/>
                  <a:pt x="71" y="90"/>
                  <a:pt x="71" y="103"/>
                </a:cubicBezTo>
                <a:cubicBezTo>
                  <a:pt x="71" y="116"/>
                  <a:pt x="82" y="127"/>
                  <a:pt x="95" y="127"/>
                </a:cubicBezTo>
                <a:cubicBezTo>
                  <a:pt x="108" y="127"/>
                  <a:pt x="119" y="116"/>
                  <a:pt x="119" y="103"/>
                </a:cubicBezTo>
                <a:cubicBezTo>
                  <a:pt x="119" y="100"/>
                  <a:pt x="118" y="96"/>
                  <a:pt x="117" y="94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1" y="110"/>
                  <a:pt x="98" y="111"/>
                  <a:pt x="96" y="111"/>
                </a:cubicBezTo>
                <a:cubicBezTo>
                  <a:pt x="96" y="111"/>
                  <a:pt x="96" y="111"/>
                  <a:pt x="96" y="111"/>
                </a:cubicBezTo>
                <a:cubicBezTo>
                  <a:pt x="96" y="111"/>
                  <a:pt x="95" y="111"/>
                  <a:pt x="95" y="111"/>
                </a:cubicBezTo>
                <a:cubicBezTo>
                  <a:pt x="91" y="111"/>
                  <a:pt x="87" y="107"/>
                  <a:pt x="87" y="103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87" y="100"/>
                  <a:pt x="88" y="98"/>
                  <a:pt x="90" y="96"/>
                </a:cubicBezTo>
                <a:close/>
                <a:moveTo>
                  <a:pt x="130" y="55"/>
                </a:moveTo>
                <a:cubicBezTo>
                  <a:pt x="120" y="48"/>
                  <a:pt x="108" y="44"/>
                  <a:pt x="95" y="44"/>
                </a:cubicBezTo>
                <a:cubicBezTo>
                  <a:pt x="62" y="44"/>
                  <a:pt x="36" y="70"/>
                  <a:pt x="36" y="103"/>
                </a:cubicBezTo>
                <a:cubicBezTo>
                  <a:pt x="36" y="136"/>
                  <a:pt x="62" y="162"/>
                  <a:pt x="95" y="162"/>
                </a:cubicBezTo>
                <a:cubicBezTo>
                  <a:pt x="128" y="162"/>
                  <a:pt x="154" y="136"/>
                  <a:pt x="154" y="103"/>
                </a:cubicBezTo>
                <a:cubicBezTo>
                  <a:pt x="154" y="90"/>
                  <a:pt x="150" y="78"/>
                  <a:pt x="143" y="68"/>
                </a:cubicBezTo>
                <a:cubicBezTo>
                  <a:pt x="131" y="79"/>
                  <a:pt x="131" y="79"/>
                  <a:pt x="131" y="79"/>
                </a:cubicBezTo>
                <a:cubicBezTo>
                  <a:pt x="136" y="86"/>
                  <a:pt x="138" y="94"/>
                  <a:pt x="138" y="103"/>
                </a:cubicBezTo>
                <a:cubicBezTo>
                  <a:pt x="138" y="127"/>
                  <a:pt x="119" y="146"/>
                  <a:pt x="95" y="146"/>
                </a:cubicBezTo>
                <a:cubicBezTo>
                  <a:pt x="71" y="146"/>
                  <a:pt x="52" y="127"/>
                  <a:pt x="52" y="103"/>
                </a:cubicBezTo>
                <a:cubicBezTo>
                  <a:pt x="52" y="79"/>
                  <a:pt x="71" y="60"/>
                  <a:pt x="95" y="60"/>
                </a:cubicBezTo>
                <a:cubicBezTo>
                  <a:pt x="104" y="60"/>
                  <a:pt x="112" y="62"/>
                  <a:pt x="119" y="67"/>
                </a:cubicBezTo>
                <a:lnTo>
                  <a:pt x="130" y="55"/>
                </a:lnTo>
                <a:close/>
                <a:moveTo>
                  <a:pt x="157" y="54"/>
                </a:moveTo>
                <a:cubicBezTo>
                  <a:pt x="167" y="67"/>
                  <a:pt x="174" y="84"/>
                  <a:pt x="174" y="103"/>
                </a:cubicBezTo>
                <a:cubicBezTo>
                  <a:pt x="174" y="147"/>
                  <a:pt x="139" y="182"/>
                  <a:pt x="95" y="182"/>
                </a:cubicBezTo>
                <a:cubicBezTo>
                  <a:pt x="52" y="182"/>
                  <a:pt x="16" y="147"/>
                  <a:pt x="16" y="103"/>
                </a:cubicBezTo>
                <a:cubicBezTo>
                  <a:pt x="16" y="59"/>
                  <a:pt x="52" y="24"/>
                  <a:pt x="95" y="24"/>
                </a:cubicBezTo>
                <a:cubicBezTo>
                  <a:pt x="114" y="24"/>
                  <a:pt x="131" y="31"/>
                  <a:pt x="144" y="41"/>
                </a:cubicBezTo>
                <a:cubicBezTo>
                  <a:pt x="156" y="30"/>
                  <a:pt x="156" y="30"/>
                  <a:pt x="156" y="30"/>
                </a:cubicBezTo>
                <a:cubicBezTo>
                  <a:pt x="139" y="16"/>
                  <a:pt x="118" y="8"/>
                  <a:pt x="95" y="8"/>
                </a:cubicBezTo>
                <a:cubicBezTo>
                  <a:pt x="43" y="8"/>
                  <a:pt x="0" y="51"/>
                  <a:pt x="0" y="103"/>
                </a:cubicBezTo>
                <a:cubicBezTo>
                  <a:pt x="0" y="155"/>
                  <a:pt x="43" y="198"/>
                  <a:pt x="95" y="198"/>
                </a:cubicBezTo>
                <a:cubicBezTo>
                  <a:pt x="147" y="198"/>
                  <a:pt x="190" y="155"/>
                  <a:pt x="190" y="103"/>
                </a:cubicBezTo>
                <a:cubicBezTo>
                  <a:pt x="190" y="80"/>
                  <a:pt x="182" y="59"/>
                  <a:pt x="168" y="42"/>
                </a:cubicBezTo>
                <a:lnTo>
                  <a:pt x="157" y="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4735536" y="4923502"/>
            <a:ext cx="450736" cy="583382"/>
          </a:xfrm>
          <a:custGeom>
            <a:avLst/>
            <a:gdLst>
              <a:gd name="T0" fmla="*/ 130 w 148"/>
              <a:gd name="T1" fmla="*/ 112 h 191"/>
              <a:gd name="T2" fmla="*/ 148 w 148"/>
              <a:gd name="T3" fmla="*/ 67 h 191"/>
              <a:gd name="T4" fmla="*/ 82 w 148"/>
              <a:gd name="T5" fmla="*/ 0 h 191"/>
              <a:gd name="T6" fmla="*/ 45 w 148"/>
              <a:gd name="T7" fmla="*/ 12 h 191"/>
              <a:gd name="T8" fmla="*/ 44 w 148"/>
              <a:gd name="T9" fmla="*/ 12 h 191"/>
              <a:gd name="T10" fmla="*/ 43 w 148"/>
              <a:gd name="T11" fmla="*/ 13 h 191"/>
              <a:gd name="T12" fmla="*/ 28 w 148"/>
              <a:gd name="T13" fmla="*/ 28 h 191"/>
              <a:gd name="T14" fmla="*/ 17 w 148"/>
              <a:gd name="T15" fmla="*/ 53 h 191"/>
              <a:gd name="T16" fmla="*/ 20 w 148"/>
              <a:gd name="T17" fmla="*/ 74 h 191"/>
              <a:gd name="T18" fmla="*/ 2 w 148"/>
              <a:gd name="T19" fmla="*/ 101 h 191"/>
              <a:gd name="T20" fmla="*/ 7 w 148"/>
              <a:gd name="T21" fmla="*/ 110 h 191"/>
              <a:gd name="T22" fmla="*/ 18 w 148"/>
              <a:gd name="T23" fmla="*/ 110 h 191"/>
              <a:gd name="T24" fmla="*/ 19 w 148"/>
              <a:gd name="T25" fmla="*/ 118 h 191"/>
              <a:gd name="T26" fmla="*/ 22 w 148"/>
              <a:gd name="T27" fmla="*/ 122 h 191"/>
              <a:gd name="T28" fmla="*/ 20 w 148"/>
              <a:gd name="T29" fmla="*/ 129 h 191"/>
              <a:gd name="T30" fmla="*/ 25 w 148"/>
              <a:gd name="T31" fmla="*/ 133 h 191"/>
              <a:gd name="T32" fmla="*/ 35 w 148"/>
              <a:gd name="T33" fmla="*/ 152 h 191"/>
              <a:gd name="T34" fmla="*/ 44 w 148"/>
              <a:gd name="T35" fmla="*/ 151 h 191"/>
              <a:gd name="T36" fmla="*/ 51 w 148"/>
              <a:gd name="T37" fmla="*/ 150 h 191"/>
              <a:gd name="T38" fmla="*/ 60 w 148"/>
              <a:gd name="T39" fmla="*/ 159 h 191"/>
              <a:gd name="T40" fmla="*/ 58 w 148"/>
              <a:gd name="T41" fmla="*/ 171 h 191"/>
              <a:gd name="T42" fmla="*/ 49 w 148"/>
              <a:gd name="T43" fmla="*/ 191 h 191"/>
              <a:gd name="T44" fmla="*/ 89 w 148"/>
              <a:gd name="T45" fmla="*/ 171 h 191"/>
              <a:gd name="T46" fmla="*/ 131 w 148"/>
              <a:gd name="T47" fmla="*/ 163 h 191"/>
              <a:gd name="T48" fmla="*/ 130 w 148"/>
              <a:gd name="T49" fmla="*/ 112 h 191"/>
              <a:gd name="T50" fmla="*/ 104 w 148"/>
              <a:gd name="T51" fmla="*/ 76 h 191"/>
              <a:gd name="T52" fmla="*/ 101 w 148"/>
              <a:gd name="T53" fmla="*/ 72 h 191"/>
              <a:gd name="T54" fmla="*/ 70 w 148"/>
              <a:gd name="T55" fmla="*/ 114 h 191"/>
              <a:gd name="T56" fmla="*/ 76 w 148"/>
              <a:gd name="T57" fmla="*/ 78 h 191"/>
              <a:gd name="T58" fmla="*/ 63 w 148"/>
              <a:gd name="T59" fmla="*/ 78 h 191"/>
              <a:gd name="T60" fmla="*/ 68 w 148"/>
              <a:gd name="T61" fmla="*/ 59 h 191"/>
              <a:gd name="T62" fmla="*/ 62 w 148"/>
              <a:gd name="T63" fmla="*/ 59 h 191"/>
              <a:gd name="T64" fmla="*/ 49 w 148"/>
              <a:gd name="T65" fmla="*/ 22 h 191"/>
              <a:gd name="T66" fmla="*/ 49 w 148"/>
              <a:gd name="T67" fmla="*/ 21 h 191"/>
              <a:gd name="T68" fmla="*/ 49 w 148"/>
              <a:gd name="T69" fmla="*/ 21 h 191"/>
              <a:gd name="T70" fmla="*/ 49 w 148"/>
              <a:gd name="T71" fmla="*/ 21 h 191"/>
              <a:gd name="T72" fmla="*/ 50 w 148"/>
              <a:gd name="T73" fmla="*/ 21 h 191"/>
              <a:gd name="T74" fmla="*/ 82 w 148"/>
              <a:gd name="T75" fmla="*/ 11 h 191"/>
              <a:gd name="T76" fmla="*/ 135 w 148"/>
              <a:gd name="T77" fmla="*/ 48 h 191"/>
              <a:gd name="T78" fmla="*/ 135 w 148"/>
              <a:gd name="T79" fmla="*/ 70 h 191"/>
              <a:gd name="T80" fmla="*/ 104 w 148"/>
              <a:gd name="T81" fmla="*/ 76 h 191"/>
              <a:gd name="T82" fmla="*/ 90 w 148"/>
              <a:gd name="T83" fmla="*/ 61 h 191"/>
              <a:gd name="T84" fmla="*/ 103 w 148"/>
              <a:gd name="T85" fmla="*/ 61 h 191"/>
              <a:gd name="T86" fmla="*/ 75 w 148"/>
              <a:gd name="T87" fmla="*/ 102 h 191"/>
              <a:gd name="T88" fmla="*/ 81 w 148"/>
              <a:gd name="T89" fmla="*/ 74 h 191"/>
              <a:gd name="T90" fmla="*/ 68 w 148"/>
              <a:gd name="T91" fmla="*/ 74 h 191"/>
              <a:gd name="T92" fmla="*/ 76 w 148"/>
              <a:gd name="T93" fmla="*/ 40 h 191"/>
              <a:gd name="T94" fmla="*/ 97 w 148"/>
              <a:gd name="T95" fmla="*/ 40 h 191"/>
              <a:gd name="T96" fmla="*/ 90 w 148"/>
              <a:gd name="T97" fmla="*/ 6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8" h="191">
                <a:moveTo>
                  <a:pt x="130" y="112"/>
                </a:moveTo>
                <a:cubicBezTo>
                  <a:pt x="142" y="92"/>
                  <a:pt x="148" y="84"/>
                  <a:pt x="148" y="67"/>
                </a:cubicBezTo>
                <a:cubicBezTo>
                  <a:pt x="148" y="30"/>
                  <a:pt x="118" y="0"/>
                  <a:pt x="82" y="0"/>
                </a:cubicBezTo>
                <a:cubicBezTo>
                  <a:pt x="68" y="0"/>
                  <a:pt x="55" y="5"/>
                  <a:pt x="45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3" y="13"/>
                </a:cubicBezTo>
                <a:cubicBezTo>
                  <a:pt x="37" y="17"/>
                  <a:pt x="32" y="22"/>
                  <a:pt x="28" y="28"/>
                </a:cubicBezTo>
                <a:cubicBezTo>
                  <a:pt x="23" y="35"/>
                  <a:pt x="19" y="44"/>
                  <a:pt x="17" y="53"/>
                </a:cubicBezTo>
                <a:cubicBezTo>
                  <a:pt x="14" y="68"/>
                  <a:pt x="20" y="68"/>
                  <a:pt x="20" y="74"/>
                </a:cubicBezTo>
                <a:cubicBezTo>
                  <a:pt x="20" y="79"/>
                  <a:pt x="11" y="89"/>
                  <a:pt x="2" y="101"/>
                </a:cubicBezTo>
                <a:cubicBezTo>
                  <a:pt x="0" y="104"/>
                  <a:pt x="1" y="110"/>
                  <a:pt x="7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25" y="110"/>
                  <a:pt x="20" y="117"/>
                  <a:pt x="19" y="118"/>
                </a:cubicBezTo>
                <a:cubicBezTo>
                  <a:pt x="19" y="119"/>
                  <a:pt x="22" y="122"/>
                  <a:pt x="22" y="122"/>
                </a:cubicBezTo>
                <a:cubicBezTo>
                  <a:pt x="22" y="122"/>
                  <a:pt x="18" y="126"/>
                  <a:pt x="20" y="129"/>
                </a:cubicBezTo>
                <a:cubicBezTo>
                  <a:pt x="20" y="130"/>
                  <a:pt x="26" y="129"/>
                  <a:pt x="25" y="133"/>
                </a:cubicBezTo>
                <a:cubicBezTo>
                  <a:pt x="21" y="150"/>
                  <a:pt x="30" y="152"/>
                  <a:pt x="35" y="152"/>
                </a:cubicBezTo>
                <a:cubicBezTo>
                  <a:pt x="38" y="152"/>
                  <a:pt x="41" y="152"/>
                  <a:pt x="44" y="151"/>
                </a:cubicBezTo>
                <a:cubicBezTo>
                  <a:pt x="46" y="150"/>
                  <a:pt x="49" y="150"/>
                  <a:pt x="51" y="150"/>
                </a:cubicBezTo>
                <a:cubicBezTo>
                  <a:pt x="57" y="150"/>
                  <a:pt x="61" y="153"/>
                  <a:pt x="60" y="159"/>
                </a:cubicBezTo>
                <a:cubicBezTo>
                  <a:pt x="58" y="164"/>
                  <a:pt x="58" y="167"/>
                  <a:pt x="58" y="171"/>
                </a:cubicBezTo>
                <a:cubicBezTo>
                  <a:pt x="57" y="175"/>
                  <a:pt x="49" y="191"/>
                  <a:pt x="49" y="191"/>
                </a:cubicBezTo>
                <a:cubicBezTo>
                  <a:pt x="49" y="191"/>
                  <a:pt x="62" y="182"/>
                  <a:pt x="89" y="171"/>
                </a:cubicBezTo>
                <a:cubicBezTo>
                  <a:pt x="115" y="159"/>
                  <a:pt x="131" y="163"/>
                  <a:pt x="131" y="163"/>
                </a:cubicBezTo>
                <a:cubicBezTo>
                  <a:pt x="131" y="163"/>
                  <a:pt x="118" y="132"/>
                  <a:pt x="130" y="112"/>
                </a:cubicBezTo>
                <a:close/>
                <a:moveTo>
                  <a:pt x="104" y="76"/>
                </a:moveTo>
                <a:cubicBezTo>
                  <a:pt x="103" y="75"/>
                  <a:pt x="102" y="73"/>
                  <a:pt x="101" y="72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6" y="78"/>
                  <a:pt x="76" y="78"/>
                  <a:pt x="76" y="78"/>
                </a:cubicBezTo>
                <a:cubicBezTo>
                  <a:pt x="63" y="78"/>
                  <a:pt x="63" y="78"/>
                  <a:pt x="63" y="78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4" y="59"/>
                  <a:pt x="62" y="59"/>
                </a:cubicBezTo>
                <a:cubicBezTo>
                  <a:pt x="37" y="62"/>
                  <a:pt x="30" y="36"/>
                  <a:pt x="49" y="22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9" y="14"/>
                  <a:pt x="70" y="11"/>
                  <a:pt x="82" y="11"/>
                </a:cubicBezTo>
                <a:cubicBezTo>
                  <a:pt x="106" y="11"/>
                  <a:pt x="127" y="26"/>
                  <a:pt x="135" y="48"/>
                </a:cubicBezTo>
                <a:cubicBezTo>
                  <a:pt x="138" y="57"/>
                  <a:pt x="138" y="63"/>
                  <a:pt x="135" y="70"/>
                </a:cubicBezTo>
                <a:cubicBezTo>
                  <a:pt x="130" y="82"/>
                  <a:pt x="108" y="83"/>
                  <a:pt x="104" y="76"/>
                </a:cubicBezTo>
                <a:close/>
                <a:moveTo>
                  <a:pt x="90" y="61"/>
                </a:moveTo>
                <a:cubicBezTo>
                  <a:pt x="103" y="61"/>
                  <a:pt x="103" y="61"/>
                  <a:pt x="103" y="61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81" y="74"/>
                  <a:pt x="81" y="74"/>
                  <a:pt x="81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76" y="40"/>
                  <a:pt x="76" y="40"/>
                  <a:pt x="76" y="40"/>
                </a:cubicBezTo>
                <a:cubicBezTo>
                  <a:pt x="97" y="40"/>
                  <a:pt x="97" y="40"/>
                  <a:pt x="97" y="40"/>
                </a:cubicBezTo>
                <a:lnTo>
                  <a:pt x="90" y="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6449622" y="3926731"/>
            <a:ext cx="636182" cy="637470"/>
          </a:xfrm>
          <a:custGeom>
            <a:avLst/>
            <a:gdLst>
              <a:gd name="T0" fmla="*/ 23 w 209"/>
              <a:gd name="T1" fmla="*/ 84 h 209"/>
              <a:gd name="T2" fmla="*/ 186 w 209"/>
              <a:gd name="T3" fmla="*/ 71 h 209"/>
              <a:gd name="T4" fmla="*/ 13 w 209"/>
              <a:gd name="T5" fmla="*/ 192 h 209"/>
              <a:gd name="T6" fmla="*/ 196 w 209"/>
              <a:gd name="T7" fmla="*/ 179 h 209"/>
              <a:gd name="T8" fmla="*/ 13 w 209"/>
              <a:gd name="T9" fmla="*/ 192 h 209"/>
              <a:gd name="T10" fmla="*/ 205 w 209"/>
              <a:gd name="T11" fmla="*/ 209 h 209"/>
              <a:gd name="T12" fmla="*/ 4 w 209"/>
              <a:gd name="T13" fmla="*/ 196 h 209"/>
              <a:gd name="T14" fmla="*/ 182 w 209"/>
              <a:gd name="T15" fmla="*/ 98 h 209"/>
              <a:gd name="T16" fmla="*/ 159 w 209"/>
              <a:gd name="T17" fmla="*/ 88 h 209"/>
              <a:gd name="T18" fmla="*/ 162 w 209"/>
              <a:gd name="T19" fmla="*/ 98 h 209"/>
              <a:gd name="T20" fmla="*/ 159 w 209"/>
              <a:gd name="T21" fmla="*/ 166 h 209"/>
              <a:gd name="T22" fmla="*/ 182 w 209"/>
              <a:gd name="T23" fmla="*/ 175 h 209"/>
              <a:gd name="T24" fmla="*/ 179 w 209"/>
              <a:gd name="T25" fmla="*/ 166 h 209"/>
              <a:gd name="T26" fmla="*/ 182 w 209"/>
              <a:gd name="T27" fmla="*/ 98 h 209"/>
              <a:gd name="T28" fmla="*/ 49 w 209"/>
              <a:gd name="T29" fmla="*/ 88 h 209"/>
              <a:gd name="T30" fmla="*/ 27 w 209"/>
              <a:gd name="T31" fmla="*/ 98 h 209"/>
              <a:gd name="T32" fmla="*/ 30 w 209"/>
              <a:gd name="T33" fmla="*/ 166 h 209"/>
              <a:gd name="T34" fmla="*/ 27 w 209"/>
              <a:gd name="T35" fmla="*/ 175 h 209"/>
              <a:gd name="T36" fmla="*/ 49 w 209"/>
              <a:gd name="T37" fmla="*/ 166 h 209"/>
              <a:gd name="T38" fmla="*/ 47 w 209"/>
              <a:gd name="T39" fmla="*/ 98 h 209"/>
              <a:gd name="T40" fmla="*/ 138 w 209"/>
              <a:gd name="T41" fmla="*/ 98 h 209"/>
              <a:gd name="T42" fmla="*/ 115 w 209"/>
              <a:gd name="T43" fmla="*/ 88 h 209"/>
              <a:gd name="T44" fmla="*/ 118 w 209"/>
              <a:gd name="T45" fmla="*/ 98 h 209"/>
              <a:gd name="T46" fmla="*/ 115 w 209"/>
              <a:gd name="T47" fmla="*/ 166 h 209"/>
              <a:gd name="T48" fmla="*/ 138 w 209"/>
              <a:gd name="T49" fmla="*/ 175 h 209"/>
              <a:gd name="T50" fmla="*/ 135 w 209"/>
              <a:gd name="T51" fmla="*/ 166 h 209"/>
              <a:gd name="T52" fmla="*/ 138 w 209"/>
              <a:gd name="T53" fmla="*/ 98 h 209"/>
              <a:gd name="T54" fmla="*/ 94 w 209"/>
              <a:gd name="T55" fmla="*/ 88 h 209"/>
              <a:gd name="T56" fmla="*/ 71 w 209"/>
              <a:gd name="T57" fmla="*/ 98 h 209"/>
              <a:gd name="T58" fmla="*/ 74 w 209"/>
              <a:gd name="T59" fmla="*/ 166 h 209"/>
              <a:gd name="T60" fmla="*/ 71 w 209"/>
              <a:gd name="T61" fmla="*/ 175 h 209"/>
              <a:gd name="T62" fmla="*/ 94 w 209"/>
              <a:gd name="T63" fmla="*/ 166 h 209"/>
              <a:gd name="T64" fmla="*/ 91 w 209"/>
              <a:gd name="T65" fmla="*/ 98 h 209"/>
              <a:gd name="T66" fmla="*/ 209 w 209"/>
              <a:gd name="T67" fmla="*/ 67 h 209"/>
              <a:gd name="T68" fmla="*/ 104 w 209"/>
              <a:gd name="T69" fmla="*/ 0 h 209"/>
              <a:gd name="T70" fmla="*/ 116 w 209"/>
              <a:gd name="T71" fmla="*/ 46 h 209"/>
              <a:gd name="T72" fmla="*/ 93 w 209"/>
              <a:gd name="T73" fmla="*/ 46 h 209"/>
              <a:gd name="T74" fmla="*/ 116 w 209"/>
              <a:gd name="T75" fmla="*/ 4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9" h="209">
                <a:moveTo>
                  <a:pt x="186" y="84"/>
                </a:moveTo>
                <a:cubicBezTo>
                  <a:pt x="23" y="84"/>
                  <a:pt x="23" y="84"/>
                  <a:pt x="23" y="84"/>
                </a:cubicBezTo>
                <a:cubicBezTo>
                  <a:pt x="23" y="71"/>
                  <a:pt x="23" y="71"/>
                  <a:pt x="23" y="71"/>
                </a:cubicBezTo>
                <a:cubicBezTo>
                  <a:pt x="186" y="71"/>
                  <a:pt x="186" y="71"/>
                  <a:pt x="186" y="71"/>
                </a:cubicBezTo>
                <a:lnTo>
                  <a:pt x="186" y="84"/>
                </a:lnTo>
                <a:close/>
                <a:moveTo>
                  <a:pt x="13" y="192"/>
                </a:moveTo>
                <a:cubicBezTo>
                  <a:pt x="196" y="192"/>
                  <a:pt x="196" y="192"/>
                  <a:pt x="196" y="192"/>
                </a:cubicBezTo>
                <a:cubicBezTo>
                  <a:pt x="196" y="179"/>
                  <a:pt x="196" y="179"/>
                  <a:pt x="196" y="179"/>
                </a:cubicBezTo>
                <a:cubicBezTo>
                  <a:pt x="13" y="179"/>
                  <a:pt x="13" y="179"/>
                  <a:pt x="13" y="179"/>
                </a:cubicBezTo>
                <a:lnTo>
                  <a:pt x="13" y="192"/>
                </a:lnTo>
                <a:close/>
                <a:moveTo>
                  <a:pt x="4" y="209"/>
                </a:moveTo>
                <a:cubicBezTo>
                  <a:pt x="205" y="209"/>
                  <a:pt x="205" y="209"/>
                  <a:pt x="205" y="209"/>
                </a:cubicBezTo>
                <a:cubicBezTo>
                  <a:pt x="205" y="196"/>
                  <a:pt x="205" y="196"/>
                  <a:pt x="205" y="196"/>
                </a:cubicBezTo>
                <a:cubicBezTo>
                  <a:pt x="4" y="196"/>
                  <a:pt x="4" y="196"/>
                  <a:pt x="4" y="196"/>
                </a:cubicBezTo>
                <a:lnTo>
                  <a:pt x="4" y="209"/>
                </a:lnTo>
                <a:close/>
                <a:moveTo>
                  <a:pt x="182" y="98"/>
                </a:moveTo>
                <a:cubicBezTo>
                  <a:pt x="182" y="88"/>
                  <a:pt x="182" y="88"/>
                  <a:pt x="182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62" y="98"/>
                  <a:pt x="162" y="98"/>
                  <a:pt x="162" y="98"/>
                </a:cubicBezTo>
                <a:cubicBezTo>
                  <a:pt x="162" y="166"/>
                  <a:pt x="162" y="166"/>
                  <a:pt x="162" y="166"/>
                </a:cubicBezTo>
                <a:cubicBezTo>
                  <a:pt x="159" y="166"/>
                  <a:pt x="159" y="166"/>
                  <a:pt x="159" y="166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82" y="175"/>
                  <a:pt x="182" y="175"/>
                  <a:pt x="182" y="175"/>
                </a:cubicBezTo>
                <a:cubicBezTo>
                  <a:pt x="182" y="166"/>
                  <a:pt x="182" y="166"/>
                  <a:pt x="182" y="166"/>
                </a:cubicBezTo>
                <a:cubicBezTo>
                  <a:pt x="179" y="166"/>
                  <a:pt x="179" y="166"/>
                  <a:pt x="179" y="166"/>
                </a:cubicBezTo>
                <a:cubicBezTo>
                  <a:pt x="179" y="98"/>
                  <a:pt x="179" y="98"/>
                  <a:pt x="179" y="98"/>
                </a:cubicBezTo>
                <a:lnTo>
                  <a:pt x="182" y="98"/>
                </a:lnTo>
                <a:close/>
                <a:moveTo>
                  <a:pt x="49" y="98"/>
                </a:moveTo>
                <a:cubicBezTo>
                  <a:pt x="49" y="88"/>
                  <a:pt x="49" y="88"/>
                  <a:pt x="49" y="88"/>
                </a:cubicBezTo>
                <a:cubicBezTo>
                  <a:pt x="27" y="88"/>
                  <a:pt x="27" y="88"/>
                  <a:pt x="27" y="88"/>
                </a:cubicBezTo>
                <a:cubicBezTo>
                  <a:pt x="27" y="98"/>
                  <a:pt x="27" y="98"/>
                  <a:pt x="27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166"/>
                  <a:pt x="30" y="166"/>
                  <a:pt x="30" y="166"/>
                </a:cubicBezTo>
                <a:cubicBezTo>
                  <a:pt x="27" y="166"/>
                  <a:pt x="27" y="166"/>
                  <a:pt x="27" y="166"/>
                </a:cubicBezTo>
                <a:cubicBezTo>
                  <a:pt x="27" y="175"/>
                  <a:pt x="27" y="175"/>
                  <a:pt x="27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49" y="166"/>
                  <a:pt x="49" y="166"/>
                  <a:pt x="49" y="166"/>
                </a:cubicBezTo>
                <a:cubicBezTo>
                  <a:pt x="47" y="166"/>
                  <a:pt x="47" y="166"/>
                  <a:pt x="47" y="166"/>
                </a:cubicBezTo>
                <a:cubicBezTo>
                  <a:pt x="47" y="98"/>
                  <a:pt x="47" y="98"/>
                  <a:pt x="47" y="98"/>
                </a:cubicBezTo>
                <a:lnTo>
                  <a:pt x="49" y="98"/>
                </a:lnTo>
                <a:close/>
                <a:moveTo>
                  <a:pt x="138" y="98"/>
                </a:moveTo>
                <a:cubicBezTo>
                  <a:pt x="138" y="88"/>
                  <a:pt x="138" y="88"/>
                  <a:pt x="138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98"/>
                  <a:pt x="115" y="98"/>
                  <a:pt x="115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18" y="166"/>
                  <a:pt x="118" y="166"/>
                  <a:pt x="118" y="166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115" y="175"/>
                  <a:pt x="115" y="175"/>
                  <a:pt x="115" y="175"/>
                </a:cubicBezTo>
                <a:cubicBezTo>
                  <a:pt x="138" y="175"/>
                  <a:pt x="138" y="175"/>
                  <a:pt x="138" y="175"/>
                </a:cubicBezTo>
                <a:cubicBezTo>
                  <a:pt x="138" y="166"/>
                  <a:pt x="138" y="166"/>
                  <a:pt x="138" y="166"/>
                </a:cubicBezTo>
                <a:cubicBezTo>
                  <a:pt x="135" y="166"/>
                  <a:pt x="135" y="166"/>
                  <a:pt x="135" y="166"/>
                </a:cubicBezTo>
                <a:cubicBezTo>
                  <a:pt x="135" y="98"/>
                  <a:pt x="135" y="98"/>
                  <a:pt x="135" y="98"/>
                </a:cubicBezTo>
                <a:lnTo>
                  <a:pt x="138" y="98"/>
                </a:lnTo>
                <a:close/>
                <a:moveTo>
                  <a:pt x="94" y="98"/>
                </a:moveTo>
                <a:cubicBezTo>
                  <a:pt x="94" y="88"/>
                  <a:pt x="94" y="88"/>
                  <a:pt x="94" y="88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98"/>
                  <a:pt x="71" y="98"/>
                  <a:pt x="71" y="98"/>
                </a:cubicBezTo>
                <a:cubicBezTo>
                  <a:pt x="74" y="98"/>
                  <a:pt x="74" y="98"/>
                  <a:pt x="74" y="98"/>
                </a:cubicBezTo>
                <a:cubicBezTo>
                  <a:pt x="74" y="166"/>
                  <a:pt x="74" y="166"/>
                  <a:pt x="74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175"/>
                  <a:pt x="71" y="175"/>
                  <a:pt x="71" y="175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98"/>
                  <a:pt x="91" y="98"/>
                  <a:pt x="91" y="98"/>
                </a:cubicBezTo>
                <a:lnTo>
                  <a:pt x="94" y="98"/>
                </a:lnTo>
                <a:close/>
                <a:moveTo>
                  <a:pt x="209" y="67"/>
                </a:moveTo>
                <a:cubicBezTo>
                  <a:pt x="0" y="67"/>
                  <a:pt x="0" y="67"/>
                  <a:pt x="0" y="67"/>
                </a:cubicBezTo>
                <a:cubicBezTo>
                  <a:pt x="104" y="0"/>
                  <a:pt x="104" y="0"/>
                  <a:pt x="104" y="0"/>
                </a:cubicBezTo>
                <a:lnTo>
                  <a:pt x="209" y="67"/>
                </a:lnTo>
                <a:close/>
                <a:moveTo>
                  <a:pt x="116" y="46"/>
                </a:moveTo>
                <a:cubicBezTo>
                  <a:pt x="116" y="40"/>
                  <a:pt x="111" y="35"/>
                  <a:pt x="104" y="35"/>
                </a:cubicBezTo>
                <a:cubicBezTo>
                  <a:pt x="98" y="35"/>
                  <a:pt x="93" y="40"/>
                  <a:pt x="93" y="46"/>
                </a:cubicBezTo>
                <a:cubicBezTo>
                  <a:pt x="93" y="53"/>
                  <a:pt x="98" y="58"/>
                  <a:pt x="104" y="58"/>
                </a:cubicBezTo>
                <a:cubicBezTo>
                  <a:pt x="111" y="58"/>
                  <a:pt x="116" y="53"/>
                  <a:pt x="116" y="4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11872623" y="3966653"/>
            <a:ext cx="614289" cy="561489"/>
          </a:xfrm>
          <a:custGeom>
            <a:avLst/>
            <a:gdLst>
              <a:gd name="T0" fmla="*/ 164 w 202"/>
              <a:gd name="T1" fmla="*/ 161 h 184"/>
              <a:gd name="T2" fmla="*/ 38 w 202"/>
              <a:gd name="T3" fmla="*/ 184 h 184"/>
              <a:gd name="T4" fmla="*/ 47 w 202"/>
              <a:gd name="T5" fmla="*/ 161 h 184"/>
              <a:gd name="T6" fmla="*/ 155 w 202"/>
              <a:gd name="T7" fmla="*/ 172 h 184"/>
              <a:gd name="T8" fmla="*/ 0 w 202"/>
              <a:gd name="T9" fmla="*/ 176 h 184"/>
              <a:gd name="T10" fmla="*/ 30 w 202"/>
              <a:gd name="T11" fmla="*/ 184 h 184"/>
              <a:gd name="T12" fmla="*/ 0 w 202"/>
              <a:gd name="T13" fmla="*/ 161 h 184"/>
              <a:gd name="T14" fmla="*/ 0 w 202"/>
              <a:gd name="T15" fmla="*/ 91 h 184"/>
              <a:gd name="T16" fmla="*/ 30 w 202"/>
              <a:gd name="T17" fmla="*/ 155 h 184"/>
              <a:gd name="T18" fmla="*/ 16 w 202"/>
              <a:gd name="T19" fmla="*/ 75 h 184"/>
              <a:gd name="T20" fmla="*/ 202 w 202"/>
              <a:gd name="T21" fmla="*/ 91 h 184"/>
              <a:gd name="T22" fmla="*/ 172 w 202"/>
              <a:gd name="T23" fmla="*/ 155 h 184"/>
              <a:gd name="T24" fmla="*/ 186 w 202"/>
              <a:gd name="T25" fmla="*/ 75 h 184"/>
              <a:gd name="T26" fmla="*/ 192 w 202"/>
              <a:gd name="T27" fmla="*/ 111 h 184"/>
              <a:gd name="T28" fmla="*/ 181 w 202"/>
              <a:gd name="T29" fmla="*/ 111 h 184"/>
              <a:gd name="T30" fmla="*/ 192 w 202"/>
              <a:gd name="T31" fmla="*/ 111 h 184"/>
              <a:gd name="T32" fmla="*/ 186 w 202"/>
              <a:gd name="T33" fmla="*/ 89 h 184"/>
              <a:gd name="T34" fmla="*/ 186 w 202"/>
              <a:gd name="T35" fmla="*/ 101 h 184"/>
              <a:gd name="T36" fmla="*/ 38 w 202"/>
              <a:gd name="T37" fmla="*/ 155 h 184"/>
              <a:gd name="T38" fmla="*/ 47 w 202"/>
              <a:gd name="T39" fmla="*/ 139 h 184"/>
              <a:gd name="T40" fmla="*/ 141 w 202"/>
              <a:gd name="T41" fmla="*/ 125 h 184"/>
              <a:gd name="T42" fmla="*/ 155 w 202"/>
              <a:gd name="T43" fmla="*/ 155 h 184"/>
              <a:gd name="T44" fmla="*/ 164 w 202"/>
              <a:gd name="T45" fmla="*/ 75 h 184"/>
              <a:gd name="T46" fmla="*/ 38 w 202"/>
              <a:gd name="T47" fmla="*/ 155 h 184"/>
              <a:gd name="T48" fmla="*/ 38 w 202"/>
              <a:gd name="T49" fmla="*/ 21 h 184"/>
              <a:gd name="T50" fmla="*/ 48 w 202"/>
              <a:gd name="T51" fmla="*/ 69 h 184"/>
              <a:gd name="T52" fmla="*/ 153 w 202"/>
              <a:gd name="T53" fmla="*/ 21 h 184"/>
              <a:gd name="T54" fmla="*/ 164 w 202"/>
              <a:gd name="T55" fmla="*/ 69 h 184"/>
              <a:gd name="T56" fmla="*/ 152 w 202"/>
              <a:gd name="T57" fmla="*/ 21 h 184"/>
              <a:gd name="T58" fmla="*/ 172 w 202"/>
              <a:gd name="T59" fmla="*/ 184 h 184"/>
              <a:gd name="T60" fmla="*/ 202 w 202"/>
              <a:gd name="T61" fmla="*/ 176 h 184"/>
              <a:gd name="T62" fmla="*/ 172 w 202"/>
              <a:gd name="T63" fmla="*/ 161 h 184"/>
              <a:gd name="T64" fmla="*/ 147 w 202"/>
              <a:gd name="T65" fmla="*/ 69 h 184"/>
              <a:gd name="T66" fmla="*/ 54 w 202"/>
              <a:gd name="T67" fmla="*/ 0 h 184"/>
              <a:gd name="T68" fmla="*/ 147 w 202"/>
              <a:gd name="T69" fmla="*/ 24 h 184"/>
              <a:gd name="T70" fmla="*/ 135 w 202"/>
              <a:gd name="T71" fmla="*/ 56 h 184"/>
              <a:gd name="T72" fmla="*/ 70 w 202"/>
              <a:gd name="T73" fmla="*/ 53 h 184"/>
              <a:gd name="T74" fmla="*/ 70 w 202"/>
              <a:gd name="T75" fmla="*/ 60 h 184"/>
              <a:gd name="T76" fmla="*/ 135 w 202"/>
              <a:gd name="T77" fmla="*/ 56 h 184"/>
              <a:gd name="T78" fmla="*/ 131 w 202"/>
              <a:gd name="T79" fmla="*/ 38 h 184"/>
              <a:gd name="T80" fmla="*/ 67 w 202"/>
              <a:gd name="T81" fmla="*/ 42 h 184"/>
              <a:gd name="T82" fmla="*/ 131 w 202"/>
              <a:gd name="T83" fmla="*/ 45 h 184"/>
              <a:gd name="T84" fmla="*/ 135 w 202"/>
              <a:gd name="T85" fmla="*/ 27 h 184"/>
              <a:gd name="T86" fmla="*/ 88 w 202"/>
              <a:gd name="T87" fmla="*/ 24 h 184"/>
              <a:gd name="T88" fmla="*/ 88 w 202"/>
              <a:gd name="T89" fmla="*/ 31 h 184"/>
              <a:gd name="T90" fmla="*/ 135 w 202"/>
              <a:gd name="T91" fmla="*/ 2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2" h="184">
                <a:moveTo>
                  <a:pt x="155" y="161"/>
                </a:moveTo>
                <a:cubicBezTo>
                  <a:pt x="164" y="161"/>
                  <a:pt x="164" y="161"/>
                  <a:pt x="164" y="161"/>
                </a:cubicBezTo>
                <a:cubicBezTo>
                  <a:pt x="164" y="184"/>
                  <a:pt x="164" y="184"/>
                  <a:pt x="164" y="184"/>
                </a:cubicBezTo>
                <a:cubicBezTo>
                  <a:pt x="38" y="184"/>
                  <a:pt x="38" y="184"/>
                  <a:pt x="38" y="184"/>
                </a:cubicBezTo>
                <a:cubicBezTo>
                  <a:pt x="38" y="161"/>
                  <a:pt x="38" y="161"/>
                  <a:pt x="38" y="161"/>
                </a:cubicBezTo>
                <a:cubicBezTo>
                  <a:pt x="47" y="161"/>
                  <a:pt x="47" y="161"/>
                  <a:pt x="47" y="161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155" y="172"/>
                  <a:pt x="155" y="172"/>
                  <a:pt x="155" y="172"/>
                </a:cubicBezTo>
                <a:lnTo>
                  <a:pt x="155" y="161"/>
                </a:lnTo>
                <a:close/>
                <a:moveTo>
                  <a:pt x="0" y="176"/>
                </a:moveTo>
                <a:cubicBezTo>
                  <a:pt x="0" y="180"/>
                  <a:pt x="4" y="184"/>
                  <a:pt x="8" y="184"/>
                </a:cubicBezTo>
                <a:cubicBezTo>
                  <a:pt x="30" y="184"/>
                  <a:pt x="30" y="184"/>
                  <a:pt x="30" y="184"/>
                </a:cubicBezTo>
                <a:cubicBezTo>
                  <a:pt x="30" y="161"/>
                  <a:pt x="30" y="161"/>
                  <a:pt x="30" y="161"/>
                </a:cubicBezTo>
                <a:cubicBezTo>
                  <a:pt x="0" y="161"/>
                  <a:pt x="0" y="161"/>
                  <a:pt x="0" y="161"/>
                </a:cubicBezTo>
                <a:lnTo>
                  <a:pt x="0" y="176"/>
                </a:lnTo>
                <a:close/>
                <a:moveTo>
                  <a:pt x="0" y="91"/>
                </a:moveTo>
                <a:cubicBezTo>
                  <a:pt x="0" y="155"/>
                  <a:pt x="0" y="155"/>
                  <a:pt x="0" y="155"/>
                </a:cubicBezTo>
                <a:cubicBezTo>
                  <a:pt x="30" y="155"/>
                  <a:pt x="30" y="155"/>
                  <a:pt x="30" y="155"/>
                </a:cubicBezTo>
                <a:cubicBezTo>
                  <a:pt x="30" y="75"/>
                  <a:pt x="30" y="75"/>
                  <a:pt x="30" y="75"/>
                </a:cubicBezTo>
                <a:cubicBezTo>
                  <a:pt x="16" y="75"/>
                  <a:pt x="16" y="75"/>
                  <a:pt x="16" y="75"/>
                </a:cubicBezTo>
                <a:cubicBezTo>
                  <a:pt x="7" y="75"/>
                  <a:pt x="0" y="82"/>
                  <a:pt x="0" y="91"/>
                </a:cubicBezTo>
                <a:close/>
                <a:moveTo>
                  <a:pt x="202" y="91"/>
                </a:moveTo>
                <a:cubicBezTo>
                  <a:pt x="202" y="155"/>
                  <a:pt x="202" y="155"/>
                  <a:pt x="202" y="155"/>
                </a:cubicBezTo>
                <a:cubicBezTo>
                  <a:pt x="172" y="155"/>
                  <a:pt x="172" y="155"/>
                  <a:pt x="172" y="155"/>
                </a:cubicBezTo>
                <a:cubicBezTo>
                  <a:pt x="172" y="75"/>
                  <a:pt x="172" y="75"/>
                  <a:pt x="172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94" y="75"/>
                  <a:pt x="202" y="82"/>
                  <a:pt x="202" y="91"/>
                </a:cubicBezTo>
                <a:close/>
                <a:moveTo>
                  <a:pt x="192" y="111"/>
                </a:moveTo>
                <a:cubicBezTo>
                  <a:pt x="192" y="108"/>
                  <a:pt x="189" y="105"/>
                  <a:pt x="186" y="105"/>
                </a:cubicBezTo>
                <a:cubicBezTo>
                  <a:pt x="183" y="105"/>
                  <a:pt x="181" y="108"/>
                  <a:pt x="181" y="111"/>
                </a:cubicBezTo>
                <a:cubicBezTo>
                  <a:pt x="181" y="114"/>
                  <a:pt x="183" y="117"/>
                  <a:pt x="186" y="117"/>
                </a:cubicBezTo>
                <a:cubicBezTo>
                  <a:pt x="189" y="117"/>
                  <a:pt x="192" y="114"/>
                  <a:pt x="192" y="111"/>
                </a:cubicBezTo>
                <a:close/>
                <a:moveTo>
                  <a:pt x="192" y="95"/>
                </a:moveTo>
                <a:cubicBezTo>
                  <a:pt x="192" y="92"/>
                  <a:pt x="189" y="89"/>
                  <a:pt x="186" y="89"/>
                </a:cubicBezTo>
                <a:cubicBezTo>
                  <a:pt x="183" y="89"/>
                  <a:pt x="181" y="92"/>
                  <a:pt x="181" y="95"/>
                </a:cubicBezTo>
                <a:cubicBezTo>
                  <a:pt x="181" y="98"/>
                  <a:pt x="183" y="101"/>
                  <a:pt x="186" y="101"/>
                </a:cubicBezTo>
                <a:cubicBezTo>
                  <a:pt x="189" y="101"/>
                  <a:pt x="192" y="98"/>
                  <a:pt x="192" y="95"/>
                </a:cubicBezTo>
                <a:close/>
                <a:moveTo>
                  <a:pt x="38" y="155"/>
                </a:moveTo>
                <a:cubicBezTo>
                  <a:pt x="47" y="155"/>
                  <a:pt x="47" y="155"/>
                  <a:pt x="47" y="155"/>
                </a:cubicBezTo>
                <a:cubicBezTo>
                  <a:pt x="47" y="139"/>
                  <a:pt x="47" y="139"/>
                  <a:pt x="47" y="139"/>
                </a:cubicBezTo>
                <a:cubicBezTo>
                  <a:pt x="47" y="132"/>
                  <a:pt x="53" y="125"/>
                  <a:pt x="61" y="125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8" y="125"/>
                  <a:pt x="155" y="132"/>
                  <a:pt x="155" y="139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64" y="155"/>
                  <a:pt x="164" y="155"/>
                  <a:pt x="164" y="155"/>
                </a:cubicBezTo>
                <a:cubicBezTo>
                  <a:pt x="164" y="75"/>
                  <a:pt x="164" y="75"/>
                  <a:pt x="164" y="75"/>
                </a:cubicBezTo>
                <a:cubicBezTo>
                  <a:pt x="38" y="75"/>
                  <a:pt x="38" y="75"/>
                  <a:pt x="38" y="75"/>
                </a:cubicBezTo>
                <a:lnTo>
                  <a:pt x="38" y="155"/>
                </a:lnTo>
                <a:close/>
                <a:moveTo>
                  <a:pt x="48" y="21"/>
                </a:moveTo>
                <a:cubicBezTo>
                  <a:pt x="38" y="21"/>
                  <a:pt x="38" y="21"/>
                  <a:pt x="38" y="21"/>
                </a:cubicBezTo>
                <a:cubicBezTo>
                  <a:pt x="38" y="69"/>
                  <a:pt x="38" y="69"/>
                  <a:pt x="38" y="69"/>
                </a:cubicBezTo>
                <a:cubicBezTo>
                  <a:pt x="48" y="69"/>
                  <a:pt x="48" y="69"/>
                  <a:pt x="48" y="69"/>
                </a:cubicBezTo>
                <a:lnTo>
                  <a:pt x="48" y="21"/>
                </a:lnTo>
                <a:close/>
                <a:moveTo>
                  <a:pt x="153" y="21"/>
                </a:moveTo>
                <a:cubicBezTo>
                  <a:pt x="153" y="69"/>
                  <a:pt x="153" y="69"/>
                  <a:pt x="153" y="69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164" y="21"/>
                  <a:pt x="164" y="21"/>
                  <a:pt x="164" y="21"/>
                </a:cubicBezTo>
                <a:cubicBezTo>
                  <a:pt x="152" y="21"/>
                  <a:pt x="152" y="21"/>
                  <a:pt x="152" y="21"/>
                </a:cubicBezTo>
                <a:lnTo>
                  <a:pt x="153" y="21"/>
                </a:lnTo>
                <a:close/>
                <a:moveTo>
                  <a:pt x="172" y="184"/>
                </a:moveTo>
                <a:cubicBezTo>
                  <a:pt x="194" y="184"/>
                  <a:pt x="194" y="184"/>
                  <a:pt x="194" y="184"/>
                </a:cubicBezTo>
                <a:cubicBezTo>
                  <a:pt x="198" y="184"/>
                  <a:pt x="202" y="180"/>
                  <a:pt x="202" y="176"/>
                </a:cubicBezTo>
                <a:cubicBezTo>
                  <a:pt x="202" y="161"/>
                  <a:pt x="202" y="161"/>
                  <a:pt x="202" y="161"/>
                </a:cubicBezTo>
                <a:cubicBezTo>
                  <a:pt x="172" y="161"/>
                  <a:pt x="172" y="161"/>
                  <a:pt x="172" y="161"/>
                </a:cubicBezTo>
                <a:lnTo>
                  <a:pt x="172" y="184"/>
                </a:lnTo>
                <a:close/>
                <a:moveTo>
                  <a:pt x="147" y="69"/>
                </a:moveTo>
                <a:cubicBezTo>
                  <a:pt x="54" y="69"/>
                  <a:pt x="54" y="69"/>
                  <a:pt x="54" y="69"/>
                </a:cubicBezTo>
                <a:cubicBezTo>
                  <a:pt x="54" y="0"/>
                  <a:pt x="54" y="0"/>
                  <a:pt x="54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47" y="24"/>
                  <a:pt x="147" y="24"/>
                  <a:pt x="147" y="24"/>
                </a:cubicBezTo>
                <a:lnTo>
                  <a:pt x="147" y="69"/>
                </a:lnTo>
                <a:close/>
                <a:moveTo>
                  <a:pt x="135" y="56"/>
                </a:moveTo>
                <a:cubicBezTo>
                  <a:pt x="135" y="54"/>
                  <a:pt x="133" y="53"/>
                  <a:pt x="131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68" y="53"/>
                  <a:pt x="67" y="54"/>
                  <a:pt x="67" y="56"/>
                </a:cubicBezTo>
                <a:cubicBezTo>
                  <a:pt x="67" y="58"/>
                  <a:pt x="68" y="60"/>
                  <a:pt x="70" y="60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3" y="60"/>
                  <a:pt x="135" y="58"/>
                  <a:pt x="135" y="56"/>
                </a:cubicBezTo>
                <a:close/>
                <a:moveTo>
                  <a:pt x="135" y="42"/>
                </a:moveTo>
                <a:cubicBezTo>
                  <a:pt x="135" y="40"/>
                  <a:pt x="133" y="38"/>
                  <a:pt x="131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68" y="38"/>
                  <a:pt x="67" y="40"/>
                  <a:pt x="67" y="42"/>
                </a:cubicBezTo>
                <a:cubicBezTo>
                  <a:pt x="67" y="44"/>
                  <a:pt x="68" y="45"/>
                  <a:pt x="70" y="45"/>
                </a:cubicBezTo>
                <a:cubicBezTo>
                  <a:pt x="131" y="45"/>
                  <a:pt x="131" y="45"/>
                  <a:pt x="131" y="45"/>
                </a:cubicBezTo>
                <a:cubicBezTo>
                  <a:pt x="133" y="45"/>
                  <a:pt x="135" y="44"/>
                  <a:pt x="135" y="42"/>
                </a:cubicBezTo>
                <a:close/>
                <a:moveTo>
                  <a:pt x="135" y="27"/>
                </a:moveTo>
                <a:cubicBezTo>
                  <a:pt x="135" y="25"/>
                  <a:pt x="133" y="24"/>
                  <a:pt x="131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6" y="24"/>
                  <a:pt x="84" y="25"/>
                  <a:pt x="84" y="27"/>
                </a:cubicBezTo>
                <a:cubicBezTo>
                  <a:pt x="84" y="29"/>
                  <a:pt x="86" y="31"/>
                  <a:pt x="88" y="31"/>
                </a:cubicBezTo>
                <a:cubicBezTo>
                  <a:pt x="131" y="31"/>
                  <a:pt x="131" y="31"/>
                  <a:pt x="131" y="31"/>
                </a:cubicBezTo>
                <a:cubicBezTo>
                  <a:pt x="133" y="31"/>
                  <a:pt x="135" y="29"/>
                  <a:pt x="135" y="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2919713" y="6040040"/>
            <a:ext cx="480356" cy="606562"/>
          </a:xfrm>
          <a:custGeom>
            <a:avLst/>
            <a:gdLst>
              <a:gd name="T0" fmla="*/ 110 w 158"/>
              <a:gd name="T1" fmla="*/ 184 h 199"/>
              <a:gd name="T2" fmla="*/ 115 w 158"/>
              <a:gd name="T3" fmla="*/ 199 h 199"/>
              <a:gd name="T4" fmla="*/ 37 w 158"/>
              <a:gd name="T5" fmla="*/ 199 h 199"/>
              <a:gd name="T6" fmla="*/ 32 w 158"/>
              <a:gd name="T7" fmla="*/ 184 h 199"/>
              <a:gd name="T8" fmla="*/ 41 w 158"/>
              <a:gd name="T9" fmla="*/ 184 h 199"/>
              <a:gd name="T10" fmla="*/ 36 w 158"/>
              <a:gd name="T11" fmla="*/ 173 h 199"/>
              <a:gd name="T12" fmla="*/ 62 w 158"/>
              <a:gd name="T13" fmla="*/ 173 h 199"/>
              <a:gd name="T14" fmla="*/ 7 w 158"/>
              <a:gd name="T15" fmla="*/ 18 h 199"/>
              <a:gd name="T16" fmla="*/ 0 w 158"/>
              <a:gd name="T17" fmla="*/ 9 h 199"/>
              <a:gd name="T18" fmla="*/ 9 w 158"/>
              <a:gd name="T19" fmla="*/ 0 h 199"/>
              <a:gd name="T20" fmla="*/ 18 w 158"/>
              <a:gd name="T21" fmla="*/ 9 h 199"/>
              <a:gd name="T22" fmla="*/ 15 w 158"/>
              <a:gd name="T23" fmla="*/ 15 h 199"/>
              <a:gd name="T24" fmla="*/ 71 w 158"/>
              <a:gd name="T25" fmla="*/ 173 h 199"/>
              <a:gd name="T26" fmla="*/ 97 w 158"/>
              <a:gd name="T27" fmla="*/ 173 h 199"/>
              <a:gd name="T28" fmla="*/ 101 w 158"/>
              <a:gd name="T29" fmla="*/ 184 h 199"/>
              <a:gd name="T30" fmla="*/ 110 w 158"/>
              <a:gd name="T31" fmla="*/ 184 h 199"/>
              <a:gd name="T32" fmla="*/ 75 w 158"/>
              <a:gd name="T33" fmla="*/ 73 h 199"/>
              <a:gd name="T34" fmla="*/ 58 w 158"/>
              <a:gd name="T35" fmla="*/ 27 h 199"/>
              <a:gd name="T36" fmla="*/ 72 w 158"/>
              <a:gd name="T37" fmla="*/ 19 h 199"/>
              <a:gd name="T38" fmla="*/ 20 w 158"/>
              <a:gd name="T39" fmla="*/ 19 h 199"/>
              <a:gd name="T40" fmla="*/ 39 w 158"/>
              <a:gd name="T41" fmla="*/ 73 h 199"/>
              <a:gd name="T42" fmla="*/ 75 w 158"/>
              <a:gd name="T43" fmla="*/ 73 h 199"/>
              <a:gd name="T44" fmla="*/ 66 w 158"/>
              <a:gd name="T45" fmla="*/ 33 h 199"/>
              <a:gd name="T46" fmla="*/ 85 w 158"/>
              <a:gd name="T47" fmla="*/ 87 h 199"/>
              <a:gd name="T48" fmla="*/ 158 w 158"/>
              <a:gd name="T49" fmla="*/ 87 h 199"/>
              <a:gd name="T50" fmla="*/ 124 w 158"/>
              <a:gd name="T51" fmla="*/ 60 h 199"/>
              <a:gd name="T52" fmla="*/ 139 w 158"/>
              <a:gd name="T53" fmla="*/ 33 h 199"/>
              <a:gd name="T54" fmla="*/ 66 w 158"/>
              <a:gd name="T55" fmla="*/ 33 h 199"/>
              <a:gd name="T56" fmla="*/ 84 w 158"/>
              <a:gd name="T57" fmla="*/ 28 h 199"/>
              <a:gd name="T58" fmla="*/ 81 w 158"/>
              <a:gd name="T59" fmla="*/ 19 h 199"/>
              <a:gd name="T60" fmla="*/ 66 w 158"/>
              <a:gd name="T61" fmla="*/ 28 h 199"/>
              <a:gd name="T62" fmla="*/ 84 w 158"/>
              <a:gd name="T63" fmla="*/ 2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8" h="199">
                <a:moveTo>
                  <a:pt x="110" y="184"/>
                </a:moveTo>
                <a:cubicBezTo>
                  <a:pt x="115" y="199"/>
                  <a:pt x="115" y="199"/>
                  <a:pt x="115" y="199"/>
                </a:cubicBezTo>
                <a:cubicBezTo>
                  <a:pt x="37" y="199"/>
                  <a:pt x="37" y="199"/>
                  <a:pt x="37" y="199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41" y="184"/>
                  <a:pt x="41" y="184"/>
                  <a:pt x="41" y="184"/>
                </a:cubicBezTo>
                <a:cubicBezTo>
                  <a:pt x="36" y="173"/>
                  <a:pt x="36" y="173"/>
                  <a:pt x="36" y="173"/>
                </a:cubicBezTo>
                <a:cubicBezTo>
                  <a:pt x="62" y="173"/>
                  <a:pt x="62" y="173"/>
                  <a:pt x="62" y="173"/>
                </a:cubicBezTo>
                <a:cubicBezTo>
                  <a:pt x="7" y="18"/>
                  <a:pt x="7" y="18"/>
                  <a:pt x="7" y="18"/>
                </a:cubicBezTo>
                <a:cubicBezTo>
                  <a:pt x="3" y="17"/>
                  <a:pt x="0" y="13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4" y="0"/>
                  <a:pt x="18" y="4"/>
                  <a:pt x="18" y="9"/>
                </a:cubicBezTo>
                <a:cubicBezTo>
                  <a:pt x="18" y="11"/>
                  <a:pt x="17" y="14"/>
                  <a:pt x="15" y="15"/>
                </a:cubicBezTo>
                <a:cubicBezTo>
                  <a:pt x="71" y="173"/>
                  <a:pt x="71" y="173"/>
                  <a:pt x="71" y="173"/>
                </a:cubicBezTo>
                <a:cubicBezTo>
                  <a:pt x="97" y="173"/>
                  <a:pt x="97" y="173"/>
                  <a:pt x="97" y="173"/>
                </a:cubicBezTo>
                <a:cubicBezTo>
                  <a:pt x="101" y="184"/>
                  <a:pt x="101" y="184"/>
                  <a:pt x="101" y="184"/>
                </a:cubicBezTo>
                <a:lnTo>
                  <a:pt x="110" y="184"/>
                </a:lnTo>
                <a:close/>
                <a:moveTo>
                  <a:pt x="75" y="73"/>
                </a:moveTo>
                <a:cubicBezTo>
                  <a:pt x="58" y="27"/>
                  <a:pt x="58" y="27"/>
                  <a:pt x="58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39" y="73"/>
                  <a:pt x="39" y="73"/>
                  <a:pt x="39" y="73"/>
                </a:cubicBezTo>
                <a:lnTo>
                  <a:pt x="75" y="73"/>
                </a:lnTo>
                <a:close/>
                <a:moveTo>
                  <a:pt x="66" y="33"/>
                </a:moveTo>
                <a:cubicBezTo>
                  <a:pt x="85" y="87"/>
                  <a:pt x="85" y="87"/>
                  <a:pt x="85" y="87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24" y="60"/>
                  <a:pt x="124" y="60"/>
                  <a:pt x="124" y="60"/>
                </a:cubicBezTo>
                <a:cubicBezTo>
                  <a:pt x="139" y="33"/>
                  <a:pt x="139" y="33"/>
                  <a:pt x="139" y="33"/>
                </a:cubicBezTo>
                <a:lnTo>
                  <a:pt x="66" y="33"/>
                </a:lnTo>
                <a:close/>
                <a:moveTo>
                  <a:pt x="84" y="28"/>
                </a:moveTo>
                <a:cubicBezTo>
                  <a:pt x="81" y="19"/>
                  <a:pt x="81" y="19"/>
                  <a:pt x="81" y="19"/>
                </a:cubicBezTo>
                <a:cubicBezTo>
                  <a:pt x="66" y="28"/>
                  <a:pt x="66" y="28"/>
                  <a:pt x="66" y="28"/>
                </a:cubicBezTo>
                <a:lnTo>
                  <a:pt x="84" y="2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20901513" y="4914487"/>
            <a:ext cx="593684" cy="603987"/>
          </a:xfrm>
          <a:custGeom>
            <a:avLst/>
            <a:gdLst>
              <a:gd name="T0" fmla="*/ 159 w 195"/>
              <a:gd name="T1" fmla="*/ 100 h 198"/>
              <a:gd name="T2" fmla="*/ 149 w 195"/>
              <a:gd name="T3" fmla="*/ 83 h 198"/>
              <a:gd name="T4" fmla="*/ 148 w 195"/>
              <a:gd name="T5" fmla="*/ 64 h 198"/>
              <a:gd name="T6" fmla="*/ 136 w 195"/>
              <a:gd name="T7" fmla="*/ 61 h 198"/>
              <a:gd name="T8" fmla="*/ 133 w 195"/>
              <a:gd name="T9" fmla="*/ 49 h 198"/>
              <a:gd name="T10" fmla="*/ 114 w 195"/>
              <a:gd name="T11" fmla="*/ 48 h 198"/>
              <a:gd name="T12" fmla="*/ 97 w 195"/>
              <a:gd name="T13" fmla="*/ 38 h 198"/>
              <a:gd name="T14" fmla="*/ 81 w 195"/>
              <a:gd name="T15" fmla="*/ 48 h 198"/>
              <a:gd name="T16" fmla="*/ 61 w 195"/>
              <a:gd name="T17" fmla="*/ 51 h 198"/>
              <a:gd name="T18" fmla="*/ 50 w 195"/>
              <a:gd name="T19" fmla="*/ 62 h 198"/>
              <a:gd name="T20" fmla="*/ 47 w 195"/>
              <a:gd name="T21" fmla="*/ 82 h 198"/>
              <a:gd name="T22" fmla="*/ 37 w 195"/>
              <a:gd name="T23" fmla="*/ 97 h 198"/>
              <a:gd name="T24" fmla="*/ 47 w 195"/>
              <a:gd name="T25" fmla="*/ 115 h 198"/>
              <a:gd name="T26" fmla="*/ 48 w 195"/>
              <a:gd name="T27" fmla="*/ 133 h 198"/>
              <a:gd name="T28" fmla="*/ 60 w 195"/>
              <a:gd name="T29" fmla="*/ 137 h 198"/>
              <a:gd name="T30" fmla="*/ 63 w 195"/>
              <a:gd name="T31" fmla="*/ 149 h 198"/>
              <a:gd name="T32" fmla="*/ 82 w 195"/>
              <a:gd name="T33" fmla="*/ 150 h 198"/>
              <a:gd name="T34" fmla="*/ 99 w 195"/>
              <a:gd name="T35" fmla="*/ 160 h 198"/>
              <a:gd name="T36" fmla="*/ 115 w 195"/>
              <a:gd name="T37" fmla="*/ 150 h 198"/>
              <a:gd name="T38" fmla="*/ 135 w 195"/>
              <a:gd name="T39" fmla="*/ 147 h 198"/>
              <a:gd name="T40" fmla="*/ 146 w 195"/>
              <a:gd name="T41" fmla="*/ 136 h 198"/>
              <a:gd name="T42" fmla="*/ 149 w 195"/>
              <a:gd name="T43" fmla="*/ 116 h 198"/>
              <a:gd name="T44" fmla="*/ 116 w 195"/>
              <a:gd name="T45" fmla="*/ 68 h 198"/>
              <a:gd name="T46" fmla="*/ 94 w 195"/>
              <a:gd name="T47" fmla="*/ 82 h 198"/>
              <a:gd name="T48" fmla="*/ 116 w 195"/>
              <a:gd name="T49" fmla="*/ 68 h 198"/>
              <a:gd name="T50" fmla="*/ 93 w 195"/>
              <a:gd name="T51" fmla="*/ 103 h 198"/>
              <a:gd name="T52" fmla="*/ 102 w 195"/>
              <a:gd name="T53" fmla="*/ 94 h 198"/>
              <a:gd name="T54" fmla="*/ 67 w 195"/>
              <a:gd name="T55" fmla="*/ 117 h 198"/>
              <a:gd name="T56" fmla="*/ 81 w 195"/>
              <a:gd name="T57" fmla="*/ 95 h 198"/>
              <a:gd name="T58" fmla="*/ 67 w 195"/>
              <a:gd name="T59" fmla="*/ 117 h 198"/>
              <a:gd name="T60" fmla="*/ 94 w 195"/>
              <a:gd name="T61" fmla="*/ 115 h 198"/>
              <a:gd name="T62" fmla="*/ 116 w 195"/>
              <a:gd name="T63" fmla="*/ 130 h 198"/>
              <a:gd name="T64" fmla="*/ 129 w 195"/>
              <a:gd name="T65" fmla="*/ 117 h 198"/>
              <a:gd name="T66" fmla="*/ 115 w 195"/>
              <a:gd name="T67" fmla="*/ 95 h 198"/>
              <a:gd name="T68" fmla="*/ 129 w 195"/>
              <a:gd name="T69" fmla="*/ 117 h 198"/>
              <a:gd name="T70" fmla="*/ 0 w 195"/>
              <a:gd name="T71" fmla="*/ 46 h 198"/>
              <a:gd name="T72" fmla="*/ 98 w 195"/>
              <a:gd name="T73" fmla="*/ 0 h 198"/>
              <a:gd name="T74" fmla="*/ 183 w 195"/>
              <a:gd name="T75" fmla="*/ 83 h 198"/>
              <a:gd name="T76" fmla="*/ 23 w 195"/>
              <a:gd name="T77" fmla="*/ 54 h 198"/>
              <a:gd name="T78" fmla="*/ 7 w 195"/>
              <a:gd name="T79" fmla="*/ 81 h 198"/>
              <a:gd name="T80" fmla="*/ 184 w 195"/>
              <a:gd name="T81" fmla="*/ 148 h 198"/>
              <a:gd name="T82" fmla="*/ 1 w 195"/>
              <a:gd name="T83" fmla="*/ 117 h 198"/>
              <a:gd name="T84" fmla="*/ 98 w 195"/>
              <a:gd name="T85" fmla="*/ 186 h 198"/>
              <a:gd name="T86" fmla="*/ 162 w 195"/>
              <a:gd name="T87" fmla="*/ 139 h 198"/>
              <a:gd name="T88" fmla="*/ 195 w 195"/>
              <a:gd name="T89" fmla="*/ 15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198">
                <a:moveTo>
                  <a:pt x="156" y="116"/>
                </a:moveTo>
                <a:cubicBezTo>
                  <a:pt x="158" y="111"/>
                  <a:pt x="159" y="106"/>
                  <a:pt x="159" y="100"/>
                </a:cubicBezTo>
                <a:cubicBezTo>
                  <a:pt x="156" y="100"/>
                  <a:pt x="154" y="100"/>
                  <a:pt x="152" y="98"/>
                </a:cubicBezTo>
                <a:cubicBezTo>
                  <a:pt x="152" y="93"/>
                  <a:pt x="151" y="88"/>
                  <a:pt x="149" y="83"/>
                </a:cubicBezTo>
                <a:cubicBezTo>
                  <a:pt x="151" y="81"/>
                  <a:pt x="153" y="79"/>
                  <a:pt x="155" y="79"/>
                </a:cubicBezTo>
                <a:cubicBezTo>
                  <a:pt x="154" y="74"/>
                  <a:pt x="151" y="69"/>
                  <a:pt x="148" y="64"/>
                </a:cubicBezTo>
                <a:cubicBezTo>
                  <a:pt x="146" y="66"/>
                  <a:pt x="143" y="67"/>
                  <a:pt x="141" y="67"/>
                </a:cubicBezTo>
                <a:cubicBezTo>
                  <a:pt x="139" y="65"/>
                  <a:pt x="138" y="63"/>
                  <a:pt x="136" y="61"/>
                </a:cubicBezTo>
                <a:cubicBezTo>
                  <a:pt x="134" y="59"/>
                  <a:pt x="132" y="57"/>
                  <a:pt x="130" y="56"/>
                </a:cubicBezTo>
                <a:cubicBezTo>
                  <a:pt x="130" y="53"/>
                  <a:pt x="131" y="51"/>
                  <a:pt x="133" y="49"/>
                </a:cubicBezTo>
                <a:cubicBezTo>
                  <a:pt x="128" y="46"/>
                  <a:pt x="123" y="43"/>
                  <a:pt x="118" y="41"/>
                </a:cubicBezTo>
                <a:cubicBezTo>
                  <a:pt x="117" y="44"/>
                  <a:pt x="116" y="46"/>
                  <a:pt x="114" y="48"/>
                </a:cubicBezTo>
                <a:cubicBezTo>
                  <a:pt x="109" y="46"/>
                  <a:pt x="104" y="45"/>
                  <a:pt x="99" y="45"/>
                </a:cubicBezTo>
                <a:cubicBezTo>
                  <a:pt x="97" y="43"/>
                  <a:pt x="96" y="41"/>
                  <a:pt x="97" y="38"/>
                </a:cubicBezTo>
                <a:cubicBezTo>
                  <a:pt x="91" y="38"/>
                  <a:pt x="86" y="39"/>
                  <a:pt x="80" y="41"/>
                </a:cubicBezTo>
                <a:cubicBezTo>
                  <a:pt x="81" y="43"/>
                  <a:pt x="81" y="46"/>
                  <a:pt x="81" y="48"/>
                </a:cubicBezTo>
                <a:cubicBezTo>
                  <a:pt x="76" y="50"/>
                  <a:pt x="71" y="52"/>
                  <a:pt x="67" y="55"/>
                </a:cubicBezTo>
                <a:cubicBezTo>
                  <a:pt x="65" y="54"/>
                  <a:pt x="63" y="53"/>
                  <a:pt x="61" y="51"/>
                </a:cubicBezTo>
                <a:cubicBezTo>
                  <a:pt x="59" y="52"/>
                  <a:pt x="57" y="54"/>
                  <a:pt x="55" y="56"/>
                </a:cubicBezTo>
                <a:cubicBezTo>
                  <a:pt x="53" y="58"/>
                  <a:pt x="51" y="60"/>
                  <a:pt x="50" y="62"/>
                </a:cubicBezTo>
                <a:cubicBezTo>
                  <a:pt x="52" y="63"/>
                  <a:pt x="53" y="66"/>
                  <a:pt x="54" y="68"/>
                </a:cubicBezTo>
                <a:cubicBezTo>
                  <a:pt x="51" y="72"/>
                  <a:pt x="49" y="77"/>
                  <a:pt x="47" y="82"/>
                </a:cubicBezTo>
                <a:cubicBezTo>
                  <a:pt x="45" y="82"/>
                  <a:pt x="42" y="82"/>
                  <a:pt x="40" y="81"/>
                </a:cubicBezTo>
                <a:cubicBezTo>
                  <a:pt x="38" y="87"/>
                  <a:pt x="37" y="92"/>
                  <a:pt x="37" y="97"/>
                </a:cubicBezTo>
                <a:cubicBezTo>
                  <a:pt x="40" y="97"/>
                  <a:pt x="42" y="98"/>
                  <a:pt x="44" y="100"/>
                </a:cubicBezTo>
                <a:cubicBezTo>
                  <a:pt x="44" y="105"/>
                  <a:pt x="45" y="110"/>
                  <a:pt x="47" y="115"/>
                </a:cubicBezTo>
                <a:cubicBezTo>
                  <a:pt x="45" y="117"/>
                  <a:pt x="43" y="118"/>
                  <a:pt x="41" y="119"/>
                </a:cubicBezTo>
                <a:cubicBezTo>
                  <a:pt x="42" y="124"/>
                  <a:pt x="45" y="129"/>
                  <a:pt x="48" y="133"/>
                </a:cubicBezTo>
                <a:cubicBezTo>
                  <a:pt x="50" y="132"/>
                  <a:pt x="53" y="131"/>
                  <a:pt x="55" y="131"/>
                </a:cubicBezTo>
                <a:cubicBezTo>
                  <a:pt x="57" y="133"/>
                  <a:pt x="58" y="135"/>
                  <a:pt x="60" y="137"/>
                </a:cubicBezTo>
                <a:cubicBezTo>
                  <a:pt x="62" y="139"/>
                  <a:pt x="64" y="140"/>
                  <a:pt x="66" y="142"/>
                </a:cubicBezTo>
                <a:cubicBezTo>
                  <a:pt x="66" y="144"/>
                  <a:pt x="65" y="147"/>
                  <a:pt x="63" y="149"/>
                </a:cubicBezTo>
                <a:cubicBezTo>
                  <a:pt x="68" y="152"/>
                  <a:pt x="73" y="154"/>
                  <a:pt x="78" y="156"/>
                </a:cubicBezTo>
                <a:cubicBezTo>
                  <a:pt x="79" y="154"/>
                  <a:pt x="80" y="152"/>
                  <a:pt x="82" y="150"/>
                </a:cubicBezTo>
                <a:cubicBezTo>
                  <a:pt x="87" y="152"/>
                  <a:pt x="92" y="152"/>
                  <a:pt x="97" y="152"/>
                </a:cubicBezTo>
                <a:cubicBezTo>
                  <a:pt x="99" y="154"/>
                  <a:pt x="100" y="157"/>
                  <a:pt x="99" y="160"/>
                </a:cubicBezTo>
                <a:cubicBezTo>
                  <a:pt x="105" y="159"/>
                  <a:pt x="110" y="159"/>
                  <a:pt x="115" y="157"/>
                </a:cubicBezTo>
                <a:cubicBezTo>
                  <a:pt x="114" y="155"/>
                  <a:pt x="114" y="152"/>
                  <a:pt x="115" y="150"/>
                </a:cubicBezTo>
                <a:cubicBezTo>
                  <a:pt x="120" y="148"/>
                  <a:pt x="125" y="146"/>
                  <a:pt x="129" y="143"/>
                </a:cubicBezTo>
                <a:cubicBezTo>
                  <a:pt x="131" y="143"/>
                  <a:pt x="133" y="145"/>
                  <a:pt x="135" y="147"/>
                </a:cubicBezTo>
                <a:cubicBezTo>
                  <a:pt x="137" y="146"/>
                  <a:pt x="139" y="144"/>
                  <a:pt x="141" y="142"/>
                </a:cubicBezTo>
                <a:cubicBezTo>
                  <a:pt x="143" y="140"/>
                  <a:pt x="145" y="138"/>
                  <a:pt x="146" y="136"/>
                </a:cubicBezTo>
                <a:cubicBezTo>
                  <a:pt x="144" y="134"/>
                  <a:pt x="143" y="132"/>
                  <a:pt x="142" y="130"/>
                </a:cubicBezTo>
                <a:cubicBezTo>
                  <a:pt x="145" y="125"/>
                  <a:pt x="147" y="121"/>
                  <a:pt x="149" y="116"/>
                </a:cubicBezTo>
                <a:cubicBezTo>
                  <a:pt x="151" y="115"/>
                  <a:pt x="154" y="115"/>
                  <a:pt x="156" y="116"/>
                </a:cubicBezTo>
                <a:close/>
                <a:moveTo>
                  <a:pt x="116" y="68"/>
                </a:moveTo>
                <a:cubicBezTo>
                  <a:pt x="102" y="82"/>
                  <a:pt x="102" y="82"/>
                  <a:pt x="102" y="82"/>
                </a:cubicBezTo>
                <a:cubicBezTo>
                  <a:pt x="99" y="82"/>
                  <a:pt x="97" y="82"/>
                  <a:pt x="94" y="82"/>
                </a:cubicBezTo>
                <a:cubicBezTo>
                  <a:pt x="80" y="68"/>
                  <a:pt x="80" y="68"/>
                  <a:pt x="80" y="68"/>
                </a:cubicBezTo>
                <a:cubicBezTo>
                  <a:pt x="91" y="62"/>
                  <a:pt x="105" y="62"/>
                  <a:pt x="116" y="68"/>
                </a:cubicBezTo>
                <a:close/>
                <a:moveTo>
                  <a:pt x="102" y="103"/>
                </a:moveTo>
                <a:cubicBezTo>
                  <a:pt x="100" y="106"/>
                  <a:pt x="96" y="106"/>
                  <a:pt x="93" y="103"/>
                </a:cubicBezTo>
                <a:cubicBezTo>
                  <a:pt x="91" y="101"/>
                  <a:pt x="91" y="97"/>
                  <a:pt x="93" y="94"/>
                </a:cubicBezTo>
                <a:cubicBezTo>
                  <a:pt x="96" y="92"/>
                  <a:pt x="100" y="92"/>
                  <a:pt x="102" y="94"/>
                </a:cubicBezTo>
                <a:cubicBezTo>
                  <a:pt x="105" y="97"/>
                  <a:pt x="105" y="101"/>
                  <a:pt x="102" y="103"/>
                </a:cubicBezTo>
                <a:close/>
                <a:moveTo>
                  <a:pt x="67" y="117"/>
                </a:moveTo>
                <a:cubicBezTo>
                  <a:pt x="61" y="106"/>
                  <a:pt x="61" y="92"/>
                  <a:pt x="67" y="81"/>
                </a:cubicBezTo>
                <a:cubicBezTo>
                  <a:pt x="81" y="95"/>
                  <a:pt x="81" y="95"/>
                  <a:pt x="81" y="95"/>
                </a:cubicBezTo>
                <a:cubicBezTo>
                  <a:pt x="81" y="97"/>
                  <a:pt x="81" y="100"/>
                  <a:pt x="81" y="103"/>
                </a:cubicBezTo>
                <a:lnTo>
                  <a:pt x="67" y="117"/>
                </a:lnTo>
                <a:close/>
                <a:moveTo>
                  <a:pt x="80" y="130"/>
                </a:moveTo>
                <a:cubicBezTo>
                  <a:pt x="94" y="115"/>
                  <a:pt x="94" y="115"/>
                  <a:pt x="94" y="115"/>
                </a:cubicBezTo>
                <a:cubicBezTo>
                  <a:pt x="97" y="116"/>
                  <a:pt x="99" y="116"/>
                  <a:pt x="102" y="115"/>
                </a:cubicBezTo>
                <a:cubicBezTo>
                  <a:pt x="116" y="130"/>
                  <a:pt x="116" y="130"/>
                  <a:pt x="116" y="130"/>
                </a:cubicBezTo>
                <a:cubicBezTo>
                  <a:pt x="105" y="136"/>
                  <a:pt x="91" y="136"/>
                  <a:pt x="80" y="130"/>
                </a:cubicBezTo>
                <a:close/>
                <a:moveTo>
                  <a:pt x="129" y="117"/>
                </a:moveTo>
                <a:cubicBezTo>
                  <a:pt x="115" y="103"/>
                  <a:pt x="115" y="103"/>
                  <a:pt x="115" y="103"/>
                </a:cubicBezTo>
                <a:cubicBezTo>
                  <a:pt x="115" y="100"/>
                  <a:pt x="115" y="97"/>
                  <a:pt x="115" y="95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35" y="92"/>
                  <a:pt x="135" y="106"/>
                  <a:pt x="129" y="117"/>
                </a:cubicBezTo>
                <a:close/>
                <a:moveTo>
                  <a:pt x="7" y="81"/>
                </a:moveTo>
                <a:cubicBezTo>
                  <a:pt x="0" y="46"/>
                  <a:pt x="0" y="46"/>
                  <a:pt x="0" y="46"/>
                </a:cubicBezTo>
                <a:cubicBezTo>
                  <a:pt x="12" y="50"/>
                  <a:pt x="12" y="50"/>
                  <a:pt x="12" y="50"/>
                </a:cubicBezTo>
                <a:cubicBezTo>
                  <a:pt x="29" y="19"/>
                  <a:pt x="62" y="0"/>
                  <a:pt x="98" y="0"/>
                </a:cubicBezTo>
                <a:cubicBezTo>
                  <a:pt x="145" y="0"/>
                  <a:pt x="186" y="34"/>
                  <a:pt x="195" y="80"/>
                </a:cubicBezTo>
                <a:cubicBezTo>
                  <a:pt x="183" y="83"/>
                  <a:pt x="183" y="83"/>
                  <a:pt x="183" y="83"/>
                </a:cubicBezTo>
                <a:cubicBezTo>
                  <a:pt x="176" y="42"/>
                  <a:pt x="140" y="12"/>
                  <a:pt x="98" y="12"/>
                </a:cubicBezTo>
                <a:cubicBezTo>
                  <a:pt x="67" y="12"/>
                  <a:pt x="39" y="28"/>
                  <a:pt x="23" y="54"/>
                </a:cubicBezTo>
                <a:cubicBezTo>
                  <a:pt x="34" y="58"/>
                  <a:pt x="34" y="58"/>
                  <a:pt x="34" y="58"/>
                </a:cubicBezTo>
                <a:lnTo>
                  <a:pt x="7" y="81"/>
                </a:lnTo>
                <a:close/>
                <a:moveTo>
                  <a:pt x="195" y="152"/>
                </a:moveTo>
                <a:cubicBezTo>
                  <a:pt x="184" y="148"/>
                  <a:pt x="184" y="148"/>
                  <a:pt x="184" y="148"/>
                </a:cubicBezTo>
                <a:cubicBezTo>
                  <a:pt x="167" y="179"/>
                  <a:pt x="134" y="198"/>
                  <a:pt x="98" y="198"/>
                </a:cubicBezTo>
                <a:cubicBezTo>
                  <a:pt x="50" y="198"/>
                  <a:pt x="10" y="164"/>
                  <a:pt x="1" y="117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20" y="156"/>
                  <a:pt x="56" y="186"/>
                  <a:pt x="98" y="186"/>
                </a:cubicBezTo>
                <a:cubicBezTo>
                  <a:pt x="129" y="186"/>
                  <a:pt x="157" y="170"/>
                  <a:pt x="173" y="143"/>
                </a:cubicBezTo>
                <a:cubicBezTo>
                  <a:pt x="162" y="139"/>
                  <a:pt x="162" y="139"/>
                  <a:pt x="162" y="139"/>
                </a:cubicBezTo>
                <a:cubicBezTo>
                  <a:pt x="189" y="116"/>
                  <a:pt x="189" y="116"/>
                  <a:pt x="189" y="116"/>
                </a:cubicBezTo>
                <a:lnTo>
                  <a:pt x="195" y="15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14580904" y="4914487"/>
            <a:ext cx="609138" cy="601411"/>
          </a:xfrm>
          <a:custGeom>
            <a:avLst/>
            <a:gdLst>
              <a:gd name="T0" fmla="*/ 186 w 200"/>
              <a:gd name="T1" fmla="*/ 0 h 197"/>
              <a:gd name="T2" fmla="*/ 14 w 200"/>
              <a:gd name="T3" fmla="*/ 0 h 197"/>
              <a:gd name="T4" fmla="*/ 0 w 200"/>
              <a:gd name="T5" fmla="*/ 15 h 197"/>
              <a:gd name="T6" fmla="*/ 0 w 200"/>
              <a:gd name="T7" fmla="*/ 127 h 197"/>
              <a:gd name="T8" fmla="*/ 14 w 200"/>
              <a:gd name="T9" fmla="*/ 141 h 197"/>
              <a:gd name="T10" fmla="*/ 82 w 200"/>
              <a:gd name="T11" fmla="*/ 141 h 197"/>
              <a:gd name="T12" fmla="*/ 55 w 200"/>
              <a:gd name="T13" fmla="*/ 189 h 197"/>
              <a:gd name="T14" fmla="*/ 58 w 200"/>
              <a:gd name="T15" fmla="*/ 197 h 197"/>
              <a:gd name="T16" fmla="*/ 61 w 200"/>
              <a:gd name="T17" fmla="*/ 197 h 197"/>
              <a:gd name="T18" fmla="*/ 66 w 200"/>
              <a:gd name="T19" fmla="*/ 194 h 197"/>
              <a:gd name="T20" fmla="*/ 95 w 200"/>
              <a:gd name="T21" fmla="*/ 141 h 197"/>
              <a:gd name="T22" fmla="*/ 105 w 200"/>
              <a:gd name="T23" fmla="*/ 141 h 197"/>
              <a:gd name="T24" fmla="*/ 134 w 200"/>
              <a:gd name="T25" fmla="*/ 194 h 197"/>
              <a:gd name="T26" fmla="*/ 140 w 200"/>
              <a:gd name="T27" fmla="*/ 197 h 197"/>
              <a:gd name="T28" fmla="*/ 142 w 200"/>
              <a:gd name="T29" fmla="*/ 197 h 197"/>
              <a:gd name="T30" fmla="*/ 145 w 200"/>
              <a:gd name="T31" fmla="*/ 189 h 197"/>
              <a:gd name="T32" fmla="*/ 118 w 200"/>
              <a:gd name="T33" fmla="*/ 141 h 197"/>
              <a:gd name="T34" fmla="*/ 186 w 200"/>
              <a:gd name="T35" fmla="*/ 141 h 197"/>
              <a:gd name="T36" fmla="*/ 200 w 200"/>
              <a:gd name="T37" fmla="*/ 127 h 197"/>
              <a:gd name="T38" fmla="*/ 200 w 200"/>
              <a:gd name="T39" fmla="*/ 15 h 197"/>
              <a:gd name="T40" fmla="*/ 186 w 200"/>
              <a:gd name="T41" fmla="*/ 0 h 197"/>
              <a:gd name="T42" fmla="*/ 188 w 200"/>
              <a:gd name="T43" fmla="*/ 120 h 197"/>
              <a:gd name="T44" fmla="*/ 12 w 200"/>
              <a:gd name="T45" fmla="*/ 120 h 197"/>
              <a:gd name="T46" fmla="*/ 12 w 200"/>
              <a:gd name="T47" fmla="*/ 14 h 197"/>
              <a:gd name="T48" fmla="*/ 188 w 200"/>
              <a:gd name="T49" fmla="*/ 14 h 197"/>
              <a:gd name="T50" fmla="*/ 188 w 200"/>
              <a:gd name="T51" fmla="*/ 120 h 197"/>
              <a:gd name="T52" fmla="*/ 148 w 200"/>
              <a:gd name="T53" fmla="*/ 99 h 197"/>
              <a:gd name="T54" fmla="*/ 124 w 200"/>
              <a:gd name="T55" fmla="*/ 99 h 197"/>
              <a:gd name="T56" fmla="*/ 124 w 200"/>
              <a:gd name="T57" fmla="*/ 29 h 197"/>
              <a:gd name="T58" fmla="*/ 148 w 200"/>
              <a:gd name="T59" fmla="*/ 29 h 197"/>
              <a:gd name="T60" fmla="*/ 148 w 200"/>
              <a:gd name="T61" fmla="*/ 99 h 197"/>
              <a:gd name="T62" fmla="*/ 76 w 200"/>
              <a:gd name="T63" fmla="*/ 99 h 197"/>
              <a:gd name="T64" fmla="*/ 52 w 200"/>
              <a:gd name="T65" fmla="*/ 99 h 197"/>
              <a:gd name="T66" fmla="*/ 52 w 200"/>
              <a:gd name="T67" fmla="*/ 66 h 197"/>
              <a:gd name="T68" fmla="*/ 76 w 200"/>
              <a:gd name="T69" fmla="*/ 66 h 197"/>
              <a:gd name="T70" fmla="*/ 76 w 200"/>
              <a:gd name="T71" fmla="*/ 99 h 197"/>
              <a:gd name="T72" fmla="*/ 112 w 200"/>
              <a:gd name="T73" fmla="*/ 99 h 197"/>
              <a:gd name="T74" fmla="*/ 88 w 200"/>
              <a:gd name="T75" fmla="*/ 99 h 197"/>
              <a:gd name="T76" fmla="*/ 88 w 200"/>
              <a:gd name="T77" fmla="*/ 47 h 197"/>
              <a:gd name="T78" fmla="*/ 112 w 200"/>
              <a:gd name="T79" fmla="*/ 47 h 197"/>
              <a:gd name="T80" fmla="*/ 112 w 200"/>
              <a:gd name="T81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197">
                <a:moveTo>
                  <a:pt x="186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5"/>
                  <a:pt x="6" y="141"/>
                  <a:pt x="14" y="141"/>
                </a:cubicBezTo>
                <a:cubicBezTo>
                  <a:pt x="82" y="141"/>
                  <a:pt x="82" y="141"/>
                  <a:pt x="82" y="141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4" y="191"/>
                  <a:pt x="55" y="195"/>
                  <a:pt x="58" y="197"/>
                </a:cubicBezTo>
                <a:cubicBezTo>
                  <a:pt x="59" y="197"/>
                  <a:pt x="60" y="197"/>
                  <a:pt x="61" y="197"/>
                </a:cubicBezTo>
                <a:cubicBezTo>
                  <a:pt x="63" y="197"/>
                  <a:pt x="65" y="196"/>
                  <a:pt x="66" y="194"/>
                </a:cubicBezTo>
                <a:cubicBezTo>
                  <a:pt x="95" y="141"/>
                  <a:pt x="95" y="141"/>
                  <a:pt x="95" y="141"/>
                </a:cubicBezTo>
                <a:cubicBezTo>
                  <a:pt x="105" y="141"/>
                  <a:pt x="105" y="141"/>
                  <a:pt x="105" y="141"/>
                </a:cubicBezTo>
                <a:cubicBezTo>
                  <a:pt x="134" y="194"/>
                  <a:pt x="134" y="194"/>
                  <a:pt x="134" y="194"/>
                </a:cubicBezTo>
                <a:cubicBezTo>
                  <a:pt x="135" y="196"/>
                  <a:pt x="137" y="197"/>
                  <a:pt x="140" y="197"/>
                </a:cubicBezTo>
                <a:cubicBezTo>
                  <a:pt x="140" y="197"/>
                  <a:pt x="141" y="197"/>
                  <a:pt x="142" y="197"/>
                </a:cubicBezTo>
                <a:cubicBezTo>
                  <a:pt x="145" y="195"/>
                  <a:pt x="146" y="191"/>
                  <a:pt x="145" y="189"/>
                </a:cubicBezTo>
                <a:cubicBezTo>
                  <a:pt x="118" y="141"/>
                  <a:pt x="118" y="141"/>
                  <a:pt x="118" y="141"/>
                </a:cubicBezTo>
                <a:cubicBezTo>
                  <a:pt x="186" y="141"/>
                  <a:pt x="186" y="141"/>
                  <a:pt x="186" y="141"/>
                </a:cubicBezTo>
                <a:cubicBezTo>
                  <a:pt x="194" y="141"/>
                  <a:pt x="200" y="135"/>
                  <a:pt x="200" y="12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4" y="0"/>
                  <a:pt x="186" y="0"/>
                </a:cubicBezTo>
                <a:close/>
                <a:moveTo>
                  <a:pt x="188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2" y="14"/>
                  <a:pt x="12" y="14"/>
                  <a:pt x="12" y="14"/>
                </a:cubicBezTo>
                <a:cubicBezTo>
                  <a:pt x="188" y="14"/>
                  <a:pt x="188" y="14"/>
                  <a:pt x="188" y="14"/>
                </a:cubicBezTo>
                <a:lnTo>
                  <a:pt x="188" y="120"/>
                </a:lnTo>
                <a:close/>
                <a:moveTo>
                  <a:pt x="148" y="99"/>
                </a:moveTo>
                <a:cubicBezTo>
                  <a:pt x="124" y="99"/>
                  <a:pt x="124" y="99"/>
                  <a:pt x="124" y="99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48" y="29"/>
                  <a:pt x="148" y="29"/>
                  <a:pt x="148" y="29"/>
                </a:cubicBezTo>
                <a:lnTo>
                  <a:pt x="148" y="99"/>
                </a:lnTo>
                <a:close/>
                <a:moveTo>
                  <a:pt x="76" y="99"/>
                </a:moveTo>
                <a:cubicBezTo>
                  <a:pt x="52" y="99"/>
                  <a:pt x="52" y="99"/>
                  <a:pt x="52" y="99"/>
                </a:cubicBezTo>
                <a:cubicBezTo>
                  <a:pt x="52" y="66"/>
                  <a:pt x="52" y="66"/>
                  <a:pt x="52" y="66"/>
                </a:cubicBezTo>
                <a:cubicBezTo>
                  <a:pt x="76" y="66"/>
                  <a:pt x="76" y="66"/>
                  <a:pt x="76" y="66"/>
                </a:cubicBezTo>
                <a:lnTo>
                  <a:pt x="76" y="99"/>
                </a:lnTo>
                <a:close/>
                <a:moveTo>
                  <a:pt x="112" y="99"/>
                </a:moveTo>
                <a:cubicBezTo>
                  <a:pt x="88" y="99"/>
                  <a:pt x="88" y="99"/>
                  <a:pt x="88" y="99"/>
                </a:cubicBezTo>
                <a:cubicBezTo>
                  <a:pt x="88" y="47"/>
                  <a:pt x="88" y="47"/>
                  <a:pt x="88" y="47"/>
                </a:cubicBezTo>
                <a:cubicBezTo>
                  <a:pt x="112" y="47"/>
                  <a:pt x="112" y="47"/>
                  <a:pt x="112" y="47"/>
                </a:cubicBezTo>
                <a:lnTo>
                  <a:pt x="112" y="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19106295" y="6033601"/>
            <a:ext cx="578230" cy="616865"/>
          </a:xfrm>
          <a:custGeom>
            <a:avLst/>
            <a:gdLst>
              <a:gd name="T0" fmla="*/ 34 w 190"/>
              <a:gd name="T1" fmla="*/ 145 h 202"/>
              <a:gd name="T2" fmla="*/ 78 w 190"/>
              <a:gd name="T3" fmla="*/ 30 h 202"/>
              <a:gd name="T4" fmla="*/ 181 w 190"/>
              <a:gd name="T5" fmla="*/ 60 h 202"/>
              <a:gd name="T6" fmla="*/ 127 w 190"/>
              <a:gd name="T7" fmla="*/ 109 h 202"/>
              <a:gd name="T8" fmla="*/ 69 w 190"/>
              <a:gd name="T9" fmla="*/ 39 h 202"/>
              <a:gd name="T10" fmla="*/ 78 w 190"/>
              <a:gd name="T11" fmla="*/ 47 h 202"/>
              <a:gd name="T12" fmla="*/ 127 w 190"/>
              <a:gd name="T13" fmla="*/ 103 h 202"/>
              <a:gd name="T14" fmla="*/ 173 w 190"/>
              <a:gd name="T15" fmla="*/ 75 h 202"/>
              <a:gd name="T16" fmla="*/ 177 w 190"/>
              <a:gd name="T17" fmla="*/ 65 h 202"/>
              <a:gd name="T18" fmla="*/ 175 w 190"/>
              <a:gd name="T19" fmla="*/ 69 h 202"/>
              <a:gd name="T20" fmla="*/ 78 w 190"/>
              <a:gd name="T21" fmla="*/ 44 h 202"/>
              <a:gd name="T22" fmla="*/ 79 w 190"/>
              <a:gd name="T23" fmla="*/ 36 h 202"/>
              <a:gd name="T24" fmla="*/ 76 w 190"/>
              <a:gd name="T25" fmla="*/ 46 h 202"/>
              <a:gd name="T26" fmla="*/ 96 w 190"/>
              <a:gd name="T27" fmla="*/ 64 h 202"/>
              <a:gd name="T28" fmla="*/ 143 w 190"/>
              <a:gd name="T29" fmla="*/ 187 h 202"/>
              <a:gd name="T30" fmla="*/ 190 w 190"/>
              <a:gd name="T31" fmla="*/ 185 h 202"/>
              <a:gd name="T32" fmla="*/ 121 w 190"/>
              <a:gd name="T33" fmla="*/ 197 h 202"/>
              <a:gd name="T34" fmla="*/ 93 w 190"/>
              <a:gd name="T35" fmla="*/ 173 h 202"/>
              <a:gd name="T36" fmla="*/ 87 w 190"/>
              <a:gd name="T37" fmla="*/ 150 h 202"/>
              <a:gd name="T38" fmla="*/ 127 w 190"/>
              <a:gd name="T39" fmla="*/ 113 h 202"/>
              <a:gd name="T40" fmla="*/ 189 w 190"/>
              <a:gd name="T41" fmla="*/ 142 h 202"/>
              <a:gd name="T42" fmla="*/ 190 w 190"/>
              <a:gd name="T43" fmla="*/ 185 h 202"/>
              <a:gd name="T44" fmla="*/ 179 w 190"/>
              <a:gd name="T45" fmla="*/ 139 h 202"/>
              <a:gd name="T46" fmla="*/ 180 w 190"/>
              <a:gd name="T47" fmla="*/ 143 h 202"/>
              <a:gd name="T48" fmla="*/ 92 w 190"/>
              <a:gd name="T49" fmla="*/ 159 h 202"/>
              <a:gd name="T50" fmla="*/ 89 w 190"/>
              <a:gd name="T51" fmla="*/ 160 h 202"/>
              <a:gd name="T52" fmla="*/ 94 w 190"/>
              <a:gd name="T53" fmla="*/ 164 h 202"/>
              <a:gd name="T54" fmla="*/ 136 w 190"/>
              <a:gd name="T55" fmla="*/ 194 h 202"/>
              <a:gd name="T56" fmla="*/ 179 w 190"/>
              <a:gd name="T57" fmla="*/ 148 h 202"/>
              <a:gd name="T58" fmla="*/ 183 w 190"/>
              <a:gd name="T59" fmla="*/ 143 h 202"/>
              <a:gd name="T60" fmla="*/ 52 w 190"/>
              <a:gd name="T61" fmla="*/ 165 h 202"/>
              <a:gd name="T62" fmla="*/ 12 w 190"/>
              <a:gd name="T63" fmla="*/ 140 h 202"/>
              <a:gd name="T64" fmla="*/ 7 w 190"/>
              <a:gd name="T65" fmla="*/ 137 h 202"/>
              <a:gd name="T66" fmla="*/ 8 w 190"/>
              <a:gd name="T67" fmla="*/ 132 h 202"/>
              <a:gd name="T68" fmla="*/ 11 w 190"/>
              <a:gd name="T69" fmla="*/ 139 h 202"/>
              <a:gd name="T70" fmla="*/ 95 w 190"/>
              <a:gd name="T71" fmla="*/ 109 h 202"/>
              <a:gd name="T72" fmla="*/ 98 w 190"/>
              <a:gd name="T73" fmla="*/ 109 h 202"/>
              <a:gd name="T74" fmla="*/ 95 w 190"/>
              <a:gd name="T75" fmla="*/ 115 h 202"/>
              <a:gd name="T76" fmla="*/ 104 w 190"/>
              <a:gd name="T77" fmla="*/ 109 h 202"/>
              <a:gd name="T78" fmla="*/ 52 w 190"/>
              <a:gd name="T79" fmla="*/ 73 h 202"/>
              <a:gd name="T80" fmla="*/ 2 w 190"/>
              <a:gd name="T81" fmla="*/ 129 h 202"/>
              <a:gd name="T82" fmla="*/ 52 w 190"/>
              <a:gd name="T83" fmla="*/ 171 h 202"/>
              <a:gd name="T84" fmla="*/ 79 w 190"/>
              <a:gd name="T85" fmla="*/ 16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0" h="202">
                <a:moveTo>
                  <a:pt x="80" y="130"/>
                </a:moveTo>
                <a:cubicBezTo>
                  <a:pt x="83" y="141"/>
                  <a:pt x="76" y="153"/>
                  <a:pt x="63" y="157"/>
                </a:cubicBezTo>
                <a:cubicBezTo>
                  <a:pt x="50" y="161"/>
                  <a:pt x="37" y="155"/>
                  <a:pt x="34" y="145"/>
                </a:cubicBezTo>
                <a:lnTo>
                  <a:pt x="80" y="130"/>
                </a:lnTo>
                <a:close/>
                <a:moveTo>
                  <a:pt x="69" y="39"/>
                </a:moveTo>
                <a:cubicBezTo>
                  <a:pt x="70" y="34"/>
                  <a:pt x="74" y="30"/>
                  <a:pt x="78" y="30"/>
                </a:cubicBezTo>
                <a:cubicBezTo>
                  <a:pt x="88" y="12"/>
                  <a:pt x="106" y="0"/>
                  <a:pt x="126" y="0"/>
                </a:cubicBezTo>
                <a:cubicBezTo>
                  <a:pt x="132" y="0"/>
                  <a:pt x="137" y="1"/>
                  <a:pt x="142" y="3"/>
                </a:cubicBezTo>
                <a:cubicBezTo>
                  <a:pt x="167" y="10"/>
                  <a:pt x="183" y="34"/>
                  <a:pt x="181" y="60"/>
                </a:cubicBezTo>
                <a:cubicBezTo>
                  <a:pt x="184" y="62"/>
                  <a:pt x="185" y="67"/>
                  <a:pt x="184" y="72"/>
                </a:cubicBezTo>
                <a:cubicBezTo>
                  <a:pt x="182" y="78"/>
                  <a:pt x="178" y="81"/>
                  <a:pt x="174" y="81"/>
                </a:cubicBezTo>
                <a:cubicBezTo>
                  <a:pt x="164" y="98"/>
                  <a:pt x="146" y="109"/>
                  <a:pt x="127" y="109"/>
                </a:cubicBezTo>
                <a:cubicBezTo>
                  <a:pt x="121" y="109"/>
                  <a:pt x="116" y="108"/>
                  <a:pt x="111" y="107"/>
                </a:cubicBezTo>
                <a:cubicBezTo>
                  <a:pt x="87" y="100"/>
                  <a:pt x="71" y="77"/>
                  <a:pt x="72" y="51"/>
                </a:cubicBezTo>
                <a:cubicBezTo>
                  <a:pt x="69" y="49"/>
                  <a:pt x="67" y="44"/>
                  <a:pt x="69" y="39"/>
                </a:cubicBezTo>
                <a:close/>
                <a:moveTo>
                  <a:pt x="76" y="46"/>
                </a:moveTo>
                <a:cubicBezTo>
                  <a:pt x="76" y="46"/>
                  <a:pt x="76" y="46"/>
                  <a:pt x="76" y="46"/>
                </a:cubicBezTo>
                <a:cubicBezTo>
                  <a:pt x="77" y="46"/>
                  <a:pt x="78" y="46"/>
                  <a:pt x="78" y="47"/>
                </a:cubicBezTo>
                <a:cubicBezTo>
                  <a:pt x="78" y="47"/>
                  <a:pt x="79" y="48"/>
                  <a:pt x="79" y="49"/>
                </a:cubicBezTo>
                <a:cubicBezTo>
                  <a:pt x="76" y="72"/>
                  <a:pt x="90" y="94"/>
                  <a:pt x="113" y="101"/>
                </a:cubicBezTo>
                <a:cubicBezTo>
                  <a:pt x="117" y="102"/>
                  <a:pt x="122" y="103"/>
                  <a:pt x="127" y="103"/>
                </a:cubicBezTo>
                <a:cubicBezTo>
                  <a:pt x="145" y="103"/>
                  <a:pt x="162" y="92"/>
                  <a:pt x="170" y="75"/>
                </a:cubicBezTo>
                <a:cubicBezTo>
                  <a:pt x="170" y="75"/>
                  <a:pt x="171" y="74"/>
                  <a:pt x="171" y="74"/>
                </a:cubicBezTo>
                <a:cubicBezTo>
                  <a:pt x="172" y="74"/>
                  <a:pt x="173" y="74"/>
                  <a:pt x="173" y="75"/>
                </a:cubicBezTo>
                <a:cubicBezTo>
                  <a:pt x="173" y="75"/>
                  <a:pt x="174" y="75"/>
                  <a:pt x="174" y="75"/>
                </a:cubicBezTo>
                <a:cubicBezTo>
                  <a:pt x="175" y="75"/>
                  <a:pt x="177" y="73"/>
                  <a:pt x="178" y="71"/>
                </a:cubicBezTo>
                <a:cubicBezTo>
                  <a:pt x="179" y="68"/>
                  <a:pt x="178" y="65"/>
                  <a:pt x="177" y="65"/>
                </a:cubicBezTo>
                <a:cubicBezTo>
                  <a:pt x="177" y="65"/>
                  <a:pt x="176" y="65"/>
                  <a:pt x="176" y="65"/>
                </a:cubicBezTo>
                <a:cubicBezTo>
                  <a:pt x="176" y="65"/>
                  <a:pt x="176" y="65"/>
                  <a:pt x="176" y="65"/>
                </a:cubicBezTo>
                <a:cubicBezTo>
                  <a:pt x="175" y="66"/>
                  <a:pt x="175" y="67"/>
                  <a:pt x="175" y="69"/>
                </a:cubicBezTo>
                <a:cubicBezTo>
                  <a:pt x="174" y="70"/>
                  <a:pt x="174" y="71"/>
                  <a:pt x="174" y="72"/>
                </a:cubicBezTo>
                <a:cubicBezTo>
                  <a:pt x="155" y="63"/>
                  <a:pt x="141" y="46"/>
                  <a:pt x="135" y="27"/>
                </a:cubicBezTo>
                <a:cubicBezTo>
                  <a:pt x="119" y="40"/>
                  <a:pt x="99" y="46"/>
                  <a:pt x="78" y="44"/>
                </a:cubicBezTo>
                <a:cubicBezTo>
                  <a:pt x="78" y="43"/>
                  <a:pt x="78" y="42"/>
                  <a:pt x="79" y="41"/>
                </a:cubicBezTo>
                <a:cubicBezTo>
                  <a:pt x="79" y="39"/>
                  <a:pt x="79" y="38"/>
                  <a:pt x="80" y="37"/>
                </a:cubicBezTo>
                <a:cubicBezTo>
                  <a:pt x="80" y="36"/>
                  <a:pt x="79" y="36"/>
                  <a:pt x="79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7" y="36"/>
                  <a:pt x="76" y="38"/>
                  <a:pt x="75" y="40"/>
                </a:cubicBezTo>
                <a:cubicBezTo>
                  <a:pt x="74" y="43"/>
                  <a:pt x="75" y="46"/>
                  <a:pt x="76" y="46"/>
                </a:cubicBezTo>
                <a:close/>
                <a:moveTo>
                  <a:pt x="115" y="94"/>
                </a:moveTo>
                <a:cubicBezTo>
                  <a:pt x="130" y="98"/>
                  <a:pt x="144" y="91"/>
                  <a:pt x="147" y="79"/>
                </a:cubicBezTo>
                <a:cubicBezTo>
                  <a:pt x="96" y="64"/>
                  <a:pt x="96" y="64"/>
                  <a:pt x="96" y="64"/>
                </a:cubicBezTo>
                <a:cubicBezTo>
                  <a:pt x="92" y="76"/>
                  <a:pt x="101" y="89"/>
                  <a:pt x="115" y="94"/>
                </a:cubicBezTo>
                <a:close/>
                <a:moveTo>
                  <a:pt x="115" y="171"/>
                </a:moveTo>
                <a:cubicBezTo>
                  <a:pt x="117" y="182"/>
                  <a:pt x="130" y="189"/>
                  <a:pt x="143" y="187"/>
                </a:cubicBezTo>
                <a:cubicBezTo>
                  <a:pt x="156" y="184"/>
                  <a:pt x="165" y="173"/>
                  <a:pt x="163" y="162"/>
                </a:cubicBezTo>
                <a:lnTo>
                  <a:pt x="115" y="171"/>
                </a:lnTo>
                <a:close/>
                <a:moveTo>
                  <a:pt x="190" y="185"/>
                </a:moveTo>
                <a:cubicBezTo>
                  <a:pt x="167" y="189"/>
                  <a:pt x="167" y="189"/>
                  <a:pt x="167" y="189"/>
                </a:cubicBezTo>
                <a:cubicBezTo>
                  <a:pt x="160" y="194"/>
                  <a:pt x="153" y="197"/>
                  <a:pt x="145" y="199"/>
                </a:cubicBezTo>
                <a:cubicBezTo>
                  <a:pt x="137" y="200"/>
                  <a:pt x="129" y="200"/>
                  <a:pt x="121" y="197"/>
                </a:cubicBezTo>
                <a:cubicBezTo>
                  <a:pt x="98" y="202"/>
                  <a:pt x="98" y="202"/>
                  <a:pt x="98" y="202"/>
                </a:cubicBezTo>
                <a:cubicBezTo>
                  <a:pt x="98" y="200"/>
                  <a:pt x="98" y="200"/>
                  <a:pt x="98" y="200"/>
                </a:cubicBezTo>
                <a:cubicBezTo>
                  <a:pt x="98" y="200"/>
                  <a:pt x="97" y="198"/>
                  <a:pt x="93" y="173"/>
                </a:cubicBezTo>
                <a:cubicBezTo>
                  <a:pt x="92" y="172"/>
                  <a:pt x="92" y="171"/>
                  <a:pt x="91" y="171"/>
                </a:cubicBezTo>
                <a:cubicBezTo>
                  <a:pt x="88" y="170"/>
                  <a:pt x="84" y="166"/>
                  <a:pt x="83" y="161"/>
                </a:cubicBezTo>
                <a:cubicBezTo>
                  <a:pt x="83" y="157"/>
                  <a:pt x="84" y="152"/>
                  <a:pt x="87" y="150"/>
                </a:cubicBezTo>
                <a:cubicBezTo>
                  <a:pt x="87" y="134"/>
                  <a:pt x="96" y="119"/>
                  <a:pt x="109" y="110"/>
                </a:cubicBezTo>
                <a:cubicBezTo>
                  <a:pt x="109" y="111"/>
                  <a:pt x="110" y="111"/>
                  <a:pt x="110" y="111"/>
                </a:cubicBezTo>
                <a:cubicBezTo>
                  <a:pt x="115" y="112"/>
                  <a:pt x="121" y="113"/>
                  <a:pt x="127" y="113"/>
                </a:cubicBezTo>
                <a:cubicBezTo>
                  <a:pt x="136" y="113"/>
                  <a:pt x="146" y="110"/>
                  <a:pt x="155" y="106"/>
                </a:cubicBezTo>
                <a:cubicBezTo>
                  <a:pt x="167" y="111"/>
                  <a:pt x="176" y="120"/>
                  <a:pt x="181" y="133"/>
                </a:cubicBezTo>
                <a:cubicBezTo>
                  <a:pt x="185" y="133"/>
                  <a:pt x="188" y="137"/>
                  <a:pt x="189" y="142"/>
                </a:cubicBezTo>
                <a:cubicBezTo>
                  <a:pt x="190" y="147"/>
                  <a:pt x="188" y="151"/>
                  <a:pt x="185" y="153"/>
                </a:cubicBezTo>
                <a:cubicBezTo>
                  <a:pt x="185" y="154"/>
                  <a:pt x="185" y="155"/>
                  <a:pt x="185" y="156"/>
                </a:cubicBezTo>
                <a:lnTo>
                  <a:pt x="190" y="185"/>
                </a:lnTo>
                <a:close/>
                <a:moveTo>
                  <a:pt x="183" y="143"/>
                </a:moveTo>
                <a:cubicBezTo>
                  <a:pt x="183" y="140"/>
                  <a:pt x="181" y="139"/>
                  <a:pt x="180" y="139"/>
                </a:cubicBezTo>
                <a:cubicBezTo>
                  <a:pt x="180" y="139"/>
                  <a:pt x="180" y="139"/>
                  <a:pt x="179" y="139"/>
                </a:cubicBezTo>
                <a:cubicBezTo>
                  <a:pt x="179" y="139"/>
                  <a:pt x="179" y="139"/>
                  <a:pt x="179" y="139"/>
                </a:cubicBezTo>
                <a:cubicBezTo>
                  <a:pt x="180" y="140"/>
                  <a:pt x="180" y="141"/>
                  <a:pt x="180" y="143"/>
                </a:cubicBezTo>
                <a:cubicBezTo>
                  <a:pt x="180" y="143"/>
                  <a:pt x="180" y="143"/>
                  <a:pt x="180" y="143"/>
                </a:cubicBezTo>
                <a:cubicBezTo>
                  <a:pt x="166" y="141"/>
                  <a:pt x="153" y="134"/>
                  <a:pt x="143" y="123"/>
                </a:cubicBezTo>
                <a:cubicBezTo>
                  <a:pt x="134" y="143"/>
                  <a:pt x="116" y="159"/>
                  <a:pt x="93" y="163"/>
                </a:cubicBezTo>
                <a:cubicBezTo>
                  <a:pt x="93" y="162"/>
                  <a:pt x="92" y="160"/>
                  <a:pt x="92" y="159"/>
                </a:cubicBezTo>
                <a:cubicBezTo>
                  <a:pt x="92" y="158"/>
                  <a:pt x="92" y="157"/>
                  <a:pt x="92" y="155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0" y="156"/>
                  <a:pt x="89" y="158"/>
                  <a:pt x="89" y="160"/>
                </a:cubicBezTo>
                <a:cubicBezTo>
                  <a:pt x="90" y="163"/>
                  <a:pt x="91" y="164"/>
                  <a:pt x="92" y="164"/>
                </a:cubicBezTo>
                <a:cubicBezTo>
                  <a:pt x="92" y="164"/>
                  <a:pt x="93" y="164"/>
                  <a:pt x="93" y="164"/>
                </a:cubicBezTo>
                <a:cubicBezTo>
                  <a:pt x="93" y="164"/>
                  <a:pt x="94" y="164"/>
                  <a:pt x="94" y="164"/>
                </a:cubicBezTo>
                <a:cubicBezTo>
                  <a:pt x="94" y="164"/>
                  <a:pt x="94" y="164"/>
                  <a:pt x="95" y="164"/>
                </a:cubicBezTo>
                <a:cubicBezTo>
                  <a:pt x="95" y="164"/>
                  <a:pt x="96" y="165"/>
                  <a:pt x="96" y="165"/>
                </a:cubicBezTo>
                <a:cubicBezTo>
                  <a:pt x="102" y="182"/>
                  <a:pt x="118" y="194"/>
                  <a:pt x="136" y="194"/>
                </a:cubicBezTo>
                <a:cubicBezTo>
                  <a:pt x="139" y="194"/>
                  <a:pt x="141" y="193"/>
                  <a:pt x="144" y="193"/>
                </a:cubicBezTo>
                <a:cubicBezTo>
                  <a:pt x="164" y="189"/>
                  <a:pt x="179" y="171"/>
                  <a:pt x="179" y="150"/>
                </a:cubicBezTo>
                <a:cubicBezTo>
                  <a:pt x="179" y="149"/>
                  <a:pt x="179" y="149"/>
                  <a:pt x="179" y="148"/>
                </a:cubicBezTo>
                <a:cubicBezTo>
                  <a:pt x="180" y="148"/>
                  <a:pt x="181" y="148"/>
                  <a:pt x="181" y="148"/>
                </a:cubicBezTo>
                <a:cubicBezTo>
                  <a:pt x="181" y="148"/>
                  <a:pt x="182" y="148"/>
                  <a:pt x="182" y="148"/>
                </a:cubicBezTo>
                <a:cubicBezTo>
                  <a:pt x="183" y="147"/>
                  <a:pt x="183" y="145"/>
                  <a:pt x="183" y="143"/>
                </a:cubicBezTo>
                <a:close/>
                <a:moveTo>
                  <a:pt x="65" y="163"/>
                </a:moveTo>
                <a:cubicBezTo>
                  <a:pt x="61" y="164"/>
                  <a:pt x="56" y="165"/>
                  <a:pt x="52" y="165"/>
                </a:cubicBezTo>
                <a:cubicBezTo>
                  <a:pt x="52" y="165"/>
                  <a:pt x="52" y="165"/>
                  <a:pt x="52" y="165"/>
                </a:cubicBezTo>
                <a:cubicBezTo>
                  <a:pt x="36" y="165"/>
                  <a:pt x="21" y="155"/>
                  <a:pt x="14" y="141"/>
                </a:cubicBezTo>
                <a:cubicBezTo>
                  <a:pt x="14" y="140"/>
                  <a:pt x="13" y="140"/>
                  <a:pt x="12" y="140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2" y="140"/>
                  <a:pt x="11" y="140"/>
                  <a:pt x="11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39"/>
                  <a:pt x="7" y="137"/>
                </a:cubicBezTo>
                <a:cubicBezTo>
                  <a:pt x="6" y="135"/>
                  <a:pt x="7" y="133"/>
                  <a:pt x="7" y="132"/>
                </a:cubicBezTo>
                <a:cubicBezTo>
                  <a:pt x="7" y="132"/>
                  <a:pt x="7" y="132"/>
                  <a:pt x="8" y="132"/>
                </a:cubicBezTo>
                <a:cubicBezTo>
                  <a:pt x="8" y="132"/>
                  <a:pt x="8" y="132"/>
                  <a:pt x="8" y="132"/>
                </a:cubicBezTo>
                <a:cubicBezTo>
                  <a:pt x="8" y="132"/>
                  <a:pt x="8" y="132"/>
                  <a:pt x="9" y="132"/>
                </a:cubicBezTo>
                <a:cubicBezTo>
                  <a:pt x="9" y="133"/>
                  <a:pt x="9" y="134"/>
                  <a:pt x="10" y="135"/>
                </a:cubicBezTo>
                <a:cubicBezTo>
                  <a:pt x="10" y="137"/>
                  <a:pt x="10" y="138"/>
                  <a:pt x="11" y="139"/>
                </a:cubicBezTo>
                <a:cubicBezTo>
                  <a:pt x="33" y="132"/>
                  <a:pt x="49" y="115"/>
                  <a:pt x="55" y="94"/>
                </a:cubicBezTo>
                <a:cubicBezTo>
                  <a:pt x="67" y="103"/>
                  <a:pt x="80" y="109"/>
                  <a:pt x="95" y="10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95" y="108"/>
                  <a:pt x="94" y="107"/>
                  <a:pt x="94" y="106"/>
                </a:cubicBezTo>
                <a:cubicBezTo>
                  <a:pt x="94" y="105"/>
                  <a:pt x="94" y="105"/>
                  <a:pt x="95" y="105"/>
                </a:cubicBezTo>
                <a:cubicBezTo>
                  <a:pt x="95" y="105"/>
                  <a:pt x="97" y="106"/>
                  <a:pt x="98" y="109"/>
                </a:cubicBezTo>
                <a:cubicBezTo>
                  <a:pt x="98" y="110"/>
                  <a:pt x="98" y="112"/>
                  <a:pt x="98" y="113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7" y="114"/>
                  <a:pt x="95" y="114"/>
                  <a:pt x="95" y="115"/>
                </a:cubicBezTo>
                <a:cubicBezTo>
                  <a:pt x="94" y="115"/>
                  <a:pt x="94" y="116"/>
                  <a:pt x="94" y="116"/>
                </a:cubicBezTo>
                <a:cubicBezTo>
                  <a:pt x="94" y="117"/>
                  <a:pt x="94" y="118"/>
                  <a:pt x="94" y="118"/>
                </a:cubicBezTo>
                <a:cubicBezTo>
                  <a:pt x="97" y="115"/>
                  <a:pt x="100" y="112"/>
                  <a:pt x="104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90" y="103"/>
                  <a:pt x="79" y="92"/>
                  <a:pt x="73" y="78"/>
                </a:cubicBezTo>
                <a:cubicBezTo>
                  <a:pt x="67" y="75"/>
                  <a:pt x="60" y="73"/>
                  <a:pt x="52" y="73"/>
                </a:cubicBezTo>
                <a:cubicBezTo>
                  <a:pt x="47" y="73"/>
                  <a:pt x="43" y="74"/>
                  <a:pt x="38" y="76"/>
                </a:cubicBezTo>
                <a:cubicBezTo>
                  <a:pt x="16" y="82"/>
                  <a:pt x="1" y="104"/>
                  <a:pt x="4" y="127"/>
                </a:cubicBezTo>
                <a:cubicBezTo>
                  <a:pt x="3" y="128"/>
                  <a:pt x="2" y="128"/>
                  <a:pt x="2" y="129"/>
                </a:cubicBezTo>
                <a:cubicBezTo>
                  <a:pt x="0" y="132"/>
                  <a:pt x="0" y="135"/>
                  <a:pt x="1" y="139"/>
                </a:cubicBezTo>
                <a:cubicBezTo>
                  <a:pt x="3" y="143"/>
                  <a:pt x="6" y="147"/>
                  <a:pt x="10" y="147"/>
                </a:cubicBezTo>
                <a:cubicBezTo>
                  <a:pt x="19" y="162"/>
                  <a:pt x="35" y="171"/>
                  <a:pt x="52" y="171"/>
                </a:cubicBezTo>
                <a:cubicBezTo>
                  <a:pt x="57" y="171"/>
                  <a:pt x="62" y="170"/>
                  <a:pt x="66" y="169"/>
                </a:cubicBezTo>
                <a:cubicBezTo>
                  <a:pt x="71" y="167"/>
                  <a:pt x="75" y="165"/>
                  <a:pt x="79" y="163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0"/>
                  <a:pt x="79" y="157"/>
                  <a:pt x="80" y="155"/>
                </a:cubicBezTo>
                <a:cubicBezTo>
                  <a:pt x="75" y="158"/>
                  <a:pt x="70" y="161"/>
                  <a:pt x="65" y="1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11087054" y="6031025"/>
            <a:ext cx="381194" cy="622016"/>
          </a:xfrm>
          <a:custGeom>
            <a:avLst/>
            <a:gdLst>
              <a:gd name="T0" fmla="*/ 125 w 125"/>
              <a:gd name="T1" fmla="*/ 184 h 204"/>
              <a:gd name="T2" fmla="*/ 56 w 125"/>
              <a:gd name="T3" fmla="*/ 204 h 204"/>
              <a:gd name="T4" fmla="*/ 29 w 125"/>
              <a:gd name="T5" fmla="*/ 165 h 204"/>
              <a:gd name="T6" fmla="*/ 34 w 125"/>
              <a:gd name="T7" fmla="*/ 124 h 204"/>
              <a:gd name="T8" fmla="*/ 47 w 125"/>
              <a:gd name="T9" fmla="*/ 158 h 204"/>
              <a:gd name="T10" fmla="*/ 49 w 125"/>
              <a:gd name="T11" fmla="*/ 159 h 204"/>
              <a:gd name="T12" fmla="*/ 50 w 125"/>
              <a:gd name="T13" fmla="*/ 66 h 204"/>
              <a:gd name="T14" fmla="*/ 59 w 125"/>
              <a:gd name="T15" fmla="*/ 58 h 204"/>
              <a:gd name="T16" fmla="*/ 67 w 125"/>
              <a:gd name="T17" fmla="*/ 121 h 204"/>
              <a:gd name="T18" fmla="*/ 68 w 125"/>
              <a:gd name="T19" fmla="*/ 122 h 204"/>
              <a:gd name="T20" fmla="*/ 69 w 125"/>
              <a:gd name="T21" fmla="*/ 100 h 204"/>
              <a:gd name="T22" fmla="*/ 78 w 125"/>
              <a:gd name="T23" fmla="*/ 92 h 204"/>
              <a:gd name="T24" fmla="*/ 86 w 125"/>
              <a:gd name="T25" fmla="*/ 121 h 204"/>
              <a:gd name="T26" fmla="*/ 87 w 125"/>
              <a:gd name="T27" fmla="*/ 122 h 204"/>
              <a:gd name="T28" fmla="*/ 89 w 125"/>
              <a:gd name="T29" fmla="*/ 110 h 204"/>
              <a:gd name="T30" fmla="*/ 98 w 125"/>
              <a:gd name="T31" fmla="*/ 102 h 204"/>
              <a:gd name="T32" fmla="*/ 106 w 125"/>
              <a:gd name="T33" fmla="*/ 121 h 204"/>
              <a:gd name="T34" fmla="*/ 107 w 125"/>
              <a:gd name="T35" fmla="*/ 122 h 204"/>
              <a:gd name="T36" fmla="*/ 108 w 125"/>
              <a:gd name="T37" fmla="*/ 116 h 204"/>
              <a:gd name="T38" fmla="*/ 117 w 125"/>
              <a:gd name="T39" fmla="*/ 108 h 204"/>
              <a:gd name="T40" fmla="*/ 75 w 125"/>
              <a:gd name="T41" fmla="*/ 58 h 204"/>
              <a:gd name="T42" fmla="*/ 41 w 125"/>
              <a:gd name="T43" fmla="*/ 58 h 204"/>
              <a:gd name="T44" fmla="*/ 44 w 125"/>
              <a:gd name="T45" fmla="*/ 66 h 204"/>
              <a:gd name="T46" fmla="*/ 59 w 125"/>
              <a:gd name="T47" fmla="*/ 52 h 204"/>
              <a:gd name="T48" fmla="*/ 73 w 125"/>
              <a:gd name="T49" fmla="*/ 66 h 204"/>
              <a:gd name="T50" fmla="*/ 78 w 125"/>
              <a:gd name="T51" fmla="*/ 86 h 204"/>
              <a:gd name="T52" fmla="*/ 94 w 125"/>
              <a:gd name="T53" fmla="*/ 58 h 204"/>
              <a:gd name="T54" fmla="*/ 21 w 125"/>
              <a:gd name="T55" fmla="*/ 58 h 204"/>
              <a:gd name="T56" fmla="*/ 44 w 125"/>
              <a:gd name="T57" fmla="*/ 88 h 204"/>
              <a:gd name="T58" fmla="*/ 58 w 125"/>
              <a:gd name="T59" fmla="*/ 25 h 204"/>
              <a:gd name="T60" fmla="*/ 74 w 125"/>
              <a:gd name="T61" fmla="*/ 87 h 204"/>
              <a:gd name="T62" fmla="*/ 78 w 125"/>
              <a:gd name="T63" fmla="*/ 86 h 204"/>
              <a:gd name="T64" fmla="*/ 4 w 125"/>
              <a:gd name="T65" fmla="*/ 58 h 204"/>
              <a:gd name="T66" fmla="*/ 112 w 125"/>
              <a:gd name="T67" fmla="*/ 58 h 204"/>
              <a:gd name="T68" fmla="*/ 97 w 125"/>
              <a:gd name="T69" fmla="*/ 96 h 204"/>
              <a:gd name="T70" fmla="*/ 101 w 125"/>
              <a:gd name="T71" fmla="*/ 97 h 204"/>
              <a:gd name="T72" fmla="*/ 58 w 125"/>
              <a:gd name="T73" fmla="*/ 0 h 204"/>
              <a:gd name="T74" fmla="*/ 44 w 125"/>
              <a:gd name="T75" fmla="*/ 11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5" h="204">
                <a:moveTo>
                  <a:pt x="125" y="116"/>
                </a:moveTo>
                <a:cubicBezTo>
                  <a:pt x="125" y="116"/>
                  <a:pt x="125" y="180"/>
                  <a:pt x="125" y="184"/>
                </a:cubicBezTo>
                <a:cubicBezTo>
                  <a:pt x="125" y="190"/>
                  <a:pt x="107" y="204"/>
                  <a:pt x="107" y="204"/>
                </a:cubicBezTo>
                <a:cubicBezTo>
                  <a:pt x="56" y="204"/>
                  <a:pt x="56" y="204"/>
                  <a:pt x="56" y="204"/>
                </a:cubicBezTo>
                <a:cubicBezTo>
                  <a:pt x="56" y="204"/>
                  <a:pt x="39" y="185"/>
                  <a:pt x="33" y="177"/>
                </a:cubicBezTo>
                <a:cubicBezTo>
                  <a:pt x="30" y="174"/>
                  <a:pt x="29" y="172"/>
                  <a:pt x="29" y="165"/>
                </a:cubicBezTo>
                <a:cubicBezTo>
                  <a:pt x="29" y="149"/>
                  <a:pt x="29" y="144"/>
                  <a:pt x="29" y="141"/>
                </a:cubicBezTo>
                <a:cubicBezTo>
                  <a:pt x="29" y="139"/>
                  <a:pt x="34" y="127"/>
                  <a:pt x="34" y="124"/>
                </a:cubicBezTo>
                <a:cubicBezTo>
                  <a:pt x="34" y="121"/>
                  <a:pt x="47" y="123"/>
                  <a:pt x="47" y="134"/>
                </a:cubicBezTo>
                <a:cubicBezTo>
                  <a:pt x="47" y="143"/>
                  <a:pt x="47" y="158"/>
                  <a:pt x="47" y="158"/>
                </a:cubicBezTo>
                <a:cubicBezTo>
                  <a:pt x="47" y="158"/>
                  <a:pt x="48" y="159"/>
                  <a:pt x="48" y="159"/>
                </a:cubicBezTo>
                <a:cubicBezTo>
                  <a:pt x="49" y="159"/>
                  <a:pt x="49" y="159"/>
                  <a:pt x="49" y="159"/>
                </a:cubicBezTo>
                <a:cubicBezTo>
                  <a:pt x="49" y="159"/>
                  <a:pt x="50" y="158"/>
                  <a:pt x="50" y="158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2"/>
                  <a:pt x="54" y="58"/>
                  <a:pt x="58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63" y="58"/>
                  <a:pt x="67" y="62"/>
                  <a:pt x="67" y="66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67" y="122"/>
                  <a:pt x="67" y="122"/>
                  <a:pt x="68" y="122"/>
                </a:cubicBezTo>
                <a:cubicBezTo>
                  <a:pt x="68" y="122"/>
                  <a:pt x="68" y="122"/>
                  <a:pt x="68" y="122"/>
                </a:cubicBezTo>
                <a:cubicBezTo>
                  <a:pt x="69" y="122"/>
                  <a:pt x="69" y="122"/>
                  <a:pt x="69" y="121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69" y="96"/>
                  <a:pt x="73" y="92"/>
                  <a:pt x="77" y="92"/>
                </a:cubicBezTo>
                <a:cubicBezTo>
                  <a:pt x="78" y="92"/>
                  <a:pt x="78" y="92"/>
                  <a:pt x="78" y="92"/>
                </a:cubicBezTo>
                <a:cubicBezTo>
                  <a:pt x="83" y="92"/>
                  <a:pt x="86" y="96"/>
                  <a:pt x="86" y="100"/>
                </a:cubicBezTo>
                <a:cubicBezTo>
                  <a:pt x="86" y="121"/>
                  <a:pt x="86" y="121"/>
                  <a:pt x="86" y="121"/>
                </a:cubicBezTo>
                <a:cubicBezTo>
                  <a:pt x="86" y="122"/>
                  <a:pt x="87" y="122"/>
                  <a:pt x="87" y="122"/>
                </a:cubicBezTo>
                <a:cubicBezTo>
                  <a:pt x="87" y="122"/>
                  <a:pt x="87" y="122"/>
                  <a:pt x="87" y="122"/>
                </a:cubicBezTo>
                <a:cubicBezTo>
                  <a:pt x="88" y="122"/>
                  <a:pt x="89" y="122"/>
                  <a:pt x="89" y="12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89" y="106"/>
                  <a:pt x="92" y="102"/>
                  <a:pt x="97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102" y="102"/>
                  <a:pt x="106" y="106"/>
                  <a:pt x="106" y="110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2"/>
                  <a:pt x="106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8" y="122"/>
                  <a:pt x="108" y="121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1"/>
                  <a:pt x="112" y="108"/>
                  <a:pt x="116" y="108"/>
                </a:cubicBezTo>
                <a:cubicBezTo>
                  <a:pt x="117" y="108"/>
                  <a:pt x="117" y="108"/>
                  <a:pt x="117" y="108"/>
                </a:cubicBezTo>
                <a:cubicBezTo>
                  <a:pt x="121" y="108"/>
                  <a:pt x="125" y="111"/>
                  <a:pt x="125" y="116"/>
                </a:cubicBezTo>
                <a:close/>
                <a:moveTo>
                  <a:pt x="75" y="58"/>
                </a:moveTo>
                <a:cubicBezTo>
                  <a:pt x="75" y="49"/>
                  <a:pt x="67" y="41"/>
                  <a:pt x="58" y="41"/>
                </a:cubicBezTo>
                <a:cubicBezTo>
                  <a:pt x="48" y="41"/>
                  <a:pt x="41" y="49"/>
                  <a:pt x="41" y="58"/>
                </a:cubicBezTo>
                <a:cubicBezTo>
                  <a:pt x="41" y="62"/>
                  <a:pt x="42" y="65"/>
                  <a:pt x="44" y="68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58"/>
                  <a:pt x="50" y="52"/>
                  <a:pt x="58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67" y="52"/>
                  <a:pt x="73" y="58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4" y="64"/>
                  <a:pt x="75" y="61"/>
                  <a:pt x="75" y="58"/>
                </a:cubicBezTo>
                <a:close/>
                <a:moveTo>
                  <a:pt x="78" y="86"/>
                </a:moveTo>
                <a:cubicBezTo>
                  <a:pt x="79" y="86"/>
                  <a:pt x="80" y="86"/>
                  <a:pt x="81" y="86"/>
                </a:cubicBezTo>
                <a:cubicBezTo>
                  <a:pt x="89" y="80"/>
                  <a:pt x="94" y="69"/>
                  <a:pt x="94" y="58"/>
                </a:cubicBezTo>
                <a:cubicBezTo>
                  <a:pt x="94" y="38"/>
                  <a:pt x="78" y="21"/>
                  <a:pt x="58" y="21"/>
                </a:cubicBezTo>
                <a:cubicBezTo>
                  <a:pt x="38" y="21"/>
                  <a:pt x="21" y="38"/>
                  <a:pt x="21" y="58"/>
                </a:cubicBezTo>
                <a:cubicBezTo>
                  <a:pt x="21" y="73"/>
                  <a:pt x="31" y="86"/>
                  <a:pt x="44" y="92"/>
                </a:cubicBezTo>
                <a:cubicBezTo>
                  <a:pt x="44" y="88"/>
                  <a:pt x="44" y="88"/>
                  <a:pt x="44" y="88"/>
                </a:cubicBezTo>
                <a:cubicBezTo>
                  <a:pt x="33" y="82"/>
                  <a:pt x="25" y="71"/>
                  <a:pt x="25" y="58"/>
                </a:cubicBezTo>
                <a:cubicBezTo>
                  <a:pt x="25" y="40"/>
                  <a:pt x="40" y="25"/>
                  <a:pt x="58" y="25"/>
                </a:cubicBezTo>
                <a:cubicBezTo>
                  <a:pt x="76" y="25"/>
                  <a:pt x="90" y="40"/>
                  <a:pt x="90" y="58"/>
                </a:cubicBezTo>
                <a:cubicBezTo>
                  <a:pt x="90" y="70"/>
                  <a:pt x="84" y="81"/>
                  <a:pt x="74" y="87"/>
                </a:cubicBezTo>
                <a:cubicBezTo>
                  <a:pt x="75" y="86"/>
                  <a:pt x="76" y="86"/>
                  <a:pt x="77" y="86"/>
                </a:cubicBezTo>
                <a:lnTo>
                  <a:pt x="78" y="86"/>
                </a:lnTo>
                <a:close/>
                <a:moveTo>
                  <a:pt x="44" y="110"/>
                </a:moveTo>
                <a:cubicBezTo>
                  <a:pt x="21" y="104"/>
                  <a:pt x="4" y="83"/>
                  <a:pt x="4" y="58"/>
                </a:cubicBezTo>
                <a:cubicBezTo>
                  <a:pt x="4" y="28"/>
                  <a:pt x="28" y="4"/>
                  <a:pt x="58" y="4"/>
                </a:cubicBezTo>
                <a:cubicBezTo>
                  <a:pt x="88" y="4"/>
                  <a:pt x="112" y="28"/>
                  <a:pt x="112" y="58"/>
                </a:cubicBezTo>
                <a:cubicBezTo>
                  <a:pt x="112" y="73"/>
                  <a:pt x="106" y="87"/>
                  <a:pt x="96" y="96"/>
                </a:cubicBezTo>
                <a:cubicBezTo>
                  <a:pt x="96" y="96"/>
                  <a:pt x="96" y="96"/>
                  <a:pt x="97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99" y="96"/>
                  <a:pt x="100" y="97"/>
                  <a:pt x="101" y="97"/>
                </a:cubicBezTo>
                <a:cubicBezTo>
                  <a:pt x="110" y="86"/>
                  <a:pt x="116" y="73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85"/>
                  <a:pt x="19" y="108"/>
                  <a:pt x="44" y="114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/>
          <p:cNvSpPr>
            <a:spLocks noEditPoints="1"/>
          </p:cNvSpPr>
          <p:nvPr/>
        </p:nvSpPr>
        <p:spPr bwMode="auto">
          <a:xfrm>
            <a:off x="10068390" y="4960849"/>
            <a:ext cx="614289" cy="508688"/>
          </a:xfrm>
          <a:custGeom>
            <a:avLst/>
            <a:gdLst>
              <a:gd name="T0" fmla="*/ 179 w 202"/>
              <a:gd name="T1" fmla="*/ 86 h 167"/>
              <a:gd name="T2" fmla="*/ 202 w 202"/>
              <a:gd name="T3" fmla="*/ 133 h 167"/>
              <a:gd name="T4" fmla="*/ 155 w 202"/>
              <a:gd name="T5" fmla="*/ 133 h 167"/>
              <a:gd name="T6" fmla="*/ 179 w 202"/>
              <a:gd name="T7" fmla="*/ 86 h 167"/>
              <a:gd name="T8" fmla="*/ 28 w 202"/>
              <a:gd name="T9" fmla="*/ 15 h 167"/>
              <a:gd name="T10" fmla="*/ 34 w 202"/>
              <a:gd name="T11" fmla="*/ 12 h 167"/>
              <a:gd name="T12" fmla="*/ 167 w 202"/>
              <a:gd name="T13" fmla="*/ 12 h 167"/>
              <a:gd name="T14" fmla="*/ 173 w 202"/>
              <a:gd name="T15" fmla="*/ 18 h 167"/>
              <a:gd name="T16" fmla="*/ 173 w 202"/>
              <a:gd name="T17" fmla="*/ 47 h 167"/>
              <a:gd name="T18" fmla="*/ 161 w 202"/>
              <a:gd name="T19" fmla="*/ 47 h 167"/>
              <a:gd name="T20" fmla="*/ 179 w 202"/>
              <a:gd name="T21" fmla="*/ 78 h 167"/>
              <a:gd name="T22" fmla="*/ 197 w 202"/>
              <a:gd name="T23" fmla="*/ 47 h 167"/>
              <a:gd name="T24" fmla="*/ 185 w 202"/>
              <a:gd name="T25" fmla="*/ 47 h 167"/>
              <a:gd name="T26" fmla="*/ 185 w 202"/>
              <a:gd name="T27" fmla="*/ 18 h 167"/>
              <a:gd name="T28" fmla="*/ 167 w 202"/>
              <a:gd name="T29" fmla="*/ 0 h 167"/>
              <a:gd name="T30" fmla="*/ 34 w 202"/>
              <a:gd name="T31" fmla="*/ 0 h 167"/>
              <a:gd name="T32" fmla="*/ 16 w 202"/>
              <a:gd name="T33" fmla="*/ 15 h 167"/>
              <a:gd name="T34" fmla="*/ 16 w 202"/>
              <a:gd name="T35" fmla="*/ 24 h 167"/>
              <a:gd name="T36" fmla="*/ 28 w 202"/>
              <a:gd name="T37" fmla="*/ 24 h 167"/>
              <a:gd name="T38" fmla="*/ 28 w 202"/>
              <a:gd name="T39" fmla="*/ 15 h 167"/>
              <a:gd name="T40" fmla="*/ 173 w 202"/>
              <a:gd name="T41" fmla="*/ 152 h 167"/>
              <a:gd name="T42" fmla="*/ 167 w 202"/>
              <a:gd name="T43" fmla="*/ 155 h 167"/>
              <a:gd name="T44" fmla="*/ 34 w 202"/>
              <a:gd name="T45" fmla="*/ 155 h 167"/>
              <a:gd name="T46" fmla="*/ 28 w 202"/>
              <a:gd name="T47" fmla="*/ 149 h 167"/>
              <a:gd name="T48" fmla="*/ 28 w 202"/>
              <a:gd name="T49" fmla="*/ 121 h 167"/>
              <a:gd name="T50" fmla="*/ 40 w 202"/>
              <a:gd name="T51" fmla="*/ 121 h 167"/>
              <a:gd name="T52" fmla="*/ 22 w 202"/>
              <a:gd name="T53" fmla="*/ 90 h 167"/>
              <a:gd name="T54" fmla="*/ 4 w 202"/>
              <a:gd name="T55" fmla="*/ 121 h 167"/>
              <a:gd name="T56" fmla="*/ 16 w 202"/>
              <a:gd name="T57" fmla="*/ 121 h 167"/>
              <a:gd name="T58" fmla="*/ 16 w 202"/>
              <a:gd name="T59" fmla="*/ 149 h 167"/>
              <a:gd name="T60" fmla="*/ 34 w 202"/>
              <a:gd name="T61" fmla="*/ 167 h 167"/>
              <a:gd name="T62" fmla="*/ 167 w 202"/>
              <a:gd name="T63" fmla="*/ 167 h 167"/>
              <a:gd name="T64" fmla="*/ 185 w 202"/>
              <a:gd name="T65" fmla="*/ 152 h 167"/>
              <a:gd name="T66" fmla="*/ 185 w 202"/>
              <a:gd name="T67" fmla="*/ 144 h 167"/>
              <a:gd name="T68" fmla="*/ 173 w 202"/>
              <a:gd name="T69" fmla="*/ 144 h 167"/>
              <a:gd name="T70" fmla="*/ 173 w 202"/>
              <a:gd name="T71" fmla="*/ 152 h 167"/>
              <a:gd name="T72" fmla="*/ 45 w 202"/>
              <a:gd name="T73" fmla="*/ 35 h 167"/>
              <a:gd name="T74" fmla="*/ 0 w 202"/>
              <a:gd name="T75" fmla="*/ 35 h 167"/>
              <a:gd name="T76" fmla="*/ 0 w 202"/>
              <a:gd name="T77" fmla="*/ 80 h 167"/>
              <a:gd name="T78" fmla="*/ 45 w 202"/>
              <a:gd name="T79" fmla="*/ 80 h 167"/>
              <a:gd name="T80" fmla="*/ 45 w 202"/>
              <a:gd name="T81" fmla="*/ 35 h 167"/>
              <a:gd name="T82" fmla="*/ 66 w 202"/>
              <a:gd name="T83" fmla="*/ 84 h 167"/>
              <a:gd name="T84" fmla="*/ 101 w 202"/>
              <a:gd name="T85" fmla="*/ 119 h 167"/>
              <a:gd name="T86" fmla="*/ 136 w 202"/>
              <a:gd name="T87" fmla="*/ 84 h 167"/>
              <a:gd name="T88" fmla="*/ 101 w 202"/>
              <a:gd name="T89" fmla="*/ 49 h 167"/>
              <a:gd name="T90" fmla="*/ 66 w 202"/>
              <a:gd name="T91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2" h="167">
                <a:moveTo>
                  <a:pt x="179" y="86"/>
                </a:moveTo>
                <a:cubicBezTo>
                  <a:pt x="202" y="133"/>
                  <a:pt x="202" y="133"/>
                  <a:pt x="202" y="133"/>
                </a:cubicBezTo>
                <a:cubicBezTo>
                  <a:pt x="155" y="133"/>
                  <a:pt x="155" y="133"/>
                  <a:pt x="155" y="133"/>
                </a:cubicBezTo>
                <a:lnTo>
                  <a:pt x="179" y="86"/>
                </a:lnTo>
                <a:close/>
                <a:moveTo>
                  <a:pt x="28" y="15"/>
                </a:moveTo>
                <a:cubicBezTo>
                  <a:pt x="28" y="14"/>
                  <a:pt x="30" y="12"/>
                  <a:pt x="3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0" y="12"/>
                  <a:pt x="173" y="15"/>
                  <a:pt x="173" y="18"/>
                </a:cubicBezTo>
                <a:cubicBezTo>
                  <a:pt x="173" y="47"/>
                  <a:pt x="173" y="47"/>
                  <a:pt x="173" y="47"/>
                </a:cubicBezTo>
                <a:cubicBezTo>
                  <a:pt x="161" y="47"/>
                  <a:pt x="161" y="47"/>
                  <a:pt x="161" y="47"/>
                </a:cubicBezTo>
                <a:cubicBezTo>
                  <a:pt x="179" y="78"/>
                  <a:pt x="179" y="78"/>
                  <a:pt x="179" y="78"/>
                </a:cubicBezTo>
                <a:cubicBezTo>
                  <a:pt x="197" y="47"/>
                  <a:pt x="197" y="47"/>
                  <a:pt x="197" y="47"/>
                </a:cubicBezTo>
                <a:cubicBezTo>
                  <a:pt x="185" y="47"/>
                  <a:pt x="185" y="47"/>
                  <a:pt x="185" y="47"/>
                </a:cubicBezTo>
                <a:cubicBezTo>
                  <a:pt x="185" y="18"/>
                  <a:pt x="185" y="18"/>
                  <a:pt x="185" y="18"/>
                </a:cubicBezTo>
                <a:cubicBezTo>
                  <a:pt x="185" y="8"/>
                  <a:pt x="177" y="0"/>
                  <a:pt x="167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24" y="0"/>
                  <a:pt x="16" y="7"/>
                  <a:pt x="16" y="15"/>
                </a:cubicBezTo>
                <a:cubicBezTo>
                  <a:pt x="16" y="24"/>
                  <a:pt x="16" y="24"/>
                  <a:pt x="16" y="24"/>
                </a:cubicBezTo>
                <a:cubicBezTo>
                  <a:pt x="28" y="24"/>
                  <a:pt x="28" y="24"/>
                  <a:pt x="28" y="24"/>
                </a:cubicBezTo>
                <a:lnTo>
                  <a:pt x="28" y="15"/>
                </a:lnTo>
                <a:close/>
                <a:moveTo>
                  <a:pt x="173" y="152"/>
                </a:moveTo>
                <a:cubicBezTo>
                  <a:pt x="173" y="153"/>
                  <a:pt x="170" y="155"/>
                  <a:pt x="167" y="155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0" y="155"/>
                  <a:pt x="28" y="153"/>
                  <a:pt x="28" y="149"/>
                </a:cubicBezTo>
                <a:cubicBezTo>
                  <a:pt x="28" y="121"/>
                  <a:pt x="28" y="121"/>
                  <a:pt x="28" y="121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22" y="90"/>
                  <a:pt x="22" y="90"/>
                  <a:pt x="22" y="90"/>
                </a:cubicBezTo>
                <a:cubicBezTo>
                  <a:pt x="4" y="121"/>
                  <a:pt x="4" y="121"/>
                  <a:pt x="4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49"/>
                  <a:pt x="16" y="149"/>
                  <a:pt x="16" y="149"/>
                </a:cubicBezTo>
                <a:cubicBezTo>
                  <a:pt x="16" y="159"/>
                  <a:pt x="24" y="167"/>
                  <a:pt x="34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77" y="167"/>
                  <a:pt x="185" y="161"/>
                  <a:pt x="185" y="152"/>
                </a:cubicBezTo>
                <a:cubicBezTo>
                  <a:pt x="185" y="144"/>
                  <a:pt x="185" y="144"/>
                  <a:pt x="185" y="144"/>
                </a:cubicBezTo>
                <a:cubicBezTo>
                  <a:pt x="173" y="144"/>
                  <a:pt x="173" y="144"/>
                  <a:pt x="173" y="144"/>
                </a:cubicBezTo>
                <a:lnTo>
                  <a:pt x="173" y="152"/>
                </a:lnTo>
                <a:close/>
                <a:moveTo>
                  <a:pt x="45" y="35"/>
                </a:moveTo>
                <a:cubicBezTo>
                  <a:pt x="0" y="35"/>
                  <a:pt x="0" y="35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45" y="80"/>
                  <a:pt x="45" y="80"/>
                  <a:pt x="45" y="80"/>
                </a:cubicBezTo>
                <a:lnTo>
                  <a:pt x="45" y="35"/>
                </a:lnTo>
                <a:close/>
                <a:moveTo>
                  <a:pt x="66" y="84"/>
                </a:moveTo>
                <a:cubicBezTo>
                  <a:pt x="66" y="103"/>
                  <a:pt x="82" y="119"/>
                  <a:pt x="101" y="119"/>
                </a:cubicBezTo>
                <a:cubicBezTo>
                  <a:pt x="120" y="119"/>
                  <a:pt x="136" y="103"/>
                  <a:pt x="136" y="84"/>
                </a:cubicBezTo>
                <a:cubicBezTo>
                  <a:pt x="136" y="65"/>
                  <a:pt x="120" y="49"/>
                  <a:pt x="101" y="49"/>
                </a:cubicBezTo>
                <a:cubicBezTo>
                  <a:pt x="82" y="49"/>
                  <a:pt x="66" y="65"/>
                  <a:pt x="66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/>
          <p:cNvSpPr>
            <a:spLocks noEditPoints="1"/>
          </p:cNvSpPr>
          <p:nvPr/>
        </p:nvSpPr>
        <p:spPr bwMode="auto">
          <a:xfrm>
            <a:off x="9188810" y="3969229"/>
            <a:ext cx="569215" cy="555050"/>
          </a:xfrm>
          <a:custGeom>
            <a:avLst/>
            <a:gdLst>
              <a:gd name="T0" fmla="*/ 64 w 187"/>
              <a:gd name="T1" fmla="*/ 82 h 182"/>
              <a:gd name="T2" fmla="*/ 74 w 187"/>
              <a:gd name="T3" fmla="*/ 92 h 182"/>
              <a:gd name="T4" fmla="*/ 59 w 187"/>
              <a:gd name="T5" fmla="*/ 99 h 182"/>
              <a:gd name="T6" fmla="*/ 47 w 187"/>
              <a:gd name="T7" fmla="*/ 95 h 182"/>
              <a:gd name="T8" fmla="*/ 7 w 187"/>
              <a:gd name="T9" fmla="*/ 54 h 182"/>
              <a:gd name="T10" fmla="*/ 9 w 187"/>
              <a:gd name="T11" fmla="*/ 27 h 182"/>
              <a:gd name="T12" fmla="*/ 30 w 187"/>
              <a:gd name="T13" fmla="*/ 7 h 182"/>
              <a:gd name="T14" fmla="*/ 46 w 187"/>
              <a:gd name="T15" fmla="*/ 0 h 182"/>
              <a:gd name="T16" fmla="*/ 57 w 187"/>
              <a:gd name="T17" fmla="*/ 4 h 182"/>
              <a:gd name="T18" fmla="*/ 97 w 187"/>
              <a:gd name="T19" fmla="*/ 44 h 182"/>
              <a:gd name="T20" fmla="*/ 95 w 187"/>
              <a:gd name="T21" fmla="*/ 72 h 182"/>
              <a:gd name="T22" fmla="*/ 85 w 187"/>
              <a:gd name="T23" fmla="*/ 61 h 182"/>
              <a:gd name="T24" fmla="*/ 87 w 187"/>
              <a:gd name="T25" fmla="*/ 55 h 182"/>
              <a:gd name="T26" fmla="*/ 47 w 187"/>
              <a:gd name="T27" fmla="*/ 14 h 182"/>
              <a:gd name="T28" fmla="*/ 46 w 187"/>
              <a:gd name="T29" fmla="*/ 14 h 182"/>
              <a:gd name="T30" fmla="*/ 40 w 187"/>
              <a:gd name="T31" fmla="*/ 17 h 182"/>
              <a:gd name="T32" fmla="*/ 20 w 187"/>
              <a:gd name="T33" fmla="*/ 37 h 182"/>
              <a:gd name="T34" fmla="*/ 17 w 187"/>
              <a:gd name="T35" fmla="*/ 44 h 182"/>
              <a:gd name="T36" fmla="*/ 58 w 187"/>
              <a:gd name="T37" fmla="*/ 84 h 182"/>
              <a:gd name="T38" fmla="*/ 64 w 187"/>
              <a:gd name="T39" fmla="*/ 82 h 182"/>
              <a:gd name="T40" fmla="*/ 180 w 187"/>
              <a:gd name="T41" fmla="*/ 127 h 182"/>
              <a:gd name="T42" fmla="*/ 140 w 187"/>
              <a:gd name="T43" fmla="*/ 87 h 182"/>
              <a:gd name="T44" fmla="*/ 128 w 187"/>
              <a:gd name="T45" fmla="*/ 82 h 182"/>
              <a:gd name="T46" fmla="*/ 113 w 187"/>
              <a:gd name="T47" fmla="*/ 89 h 182"/>
              <a:gd name="T48" fmla="*/ 123 w 187"/>
              <a:gd name="T49" fmla="*/ 100 h 182"/>
              <a:gd name="T50" fmla="*/ 128 w 187"/>
              <a:gd name="T51" fmla="*/ 97 h 182"/>
              <a:gd name="T52" fmla="*/ 129 w 187"/>
              <a:gd name="T53" fmla="*/ 97 h 182"/>
              <a:gd name="T54" fmla="*/ 170 w 187"/>
              <a:gd name="T55" fmla="*/ 138 h 182"/>
              <a:gd name="T56" fmla="*/ 167 w 187"/>
              <a:gd name="T57" fmla="*/ 144 h 182"/>
              <a:gd name="T58" fmla="*/ 147 w 187"/>
              <a:gd name="T59" fmla="*/ 165 h 182"/>
              <a:gd name="T60" fmla="*/ 140 w 187"/>
              <a:gd name="T61" fmla="*/ 167 h 182"/>
              <a:gd name="T62" fmla="*/ 100 w 187"/>
              <a:gd name="T63" fmla="*/ 127 h 182"/>
              <a:gd name="T64" fmla="*/ 102 w 187"/>
              <a:gd name="T65" fmla="*/ 120 h 182"/>
              <a:gd name="T66" fmla="*/ 92 w 187"/>
              <a:gd name="T67" fmla="*/ 110 h 182"/>
              <a:gd name="T68" fmla="*/ 90 w 187"/>
              <a:gd name="T69" fmla="*/ 137 h 182"/>
              <a:gd name="T70" fmla="*/ 130 w 187"/>
              <a:gd name="T71" fmla="*/ 177 h 182"/>
              <a:gd name="T72" fmla="*/ 141 w 187"/>
              <a:gd name="T73" fmla="*/ 182 h 182"/>
              <a:gd name="T74" fmla="*/ 141 w 187"/>
              <a:gd name="T75" fmla="*/ 182 h 182"/>
              <a:gd name="T76" fmla="*/ 157 w 187"/>
              <a:gd name="T77" fmla="*/ 175 h 182"/>
              <a:gd name="T78" fmla="*/ 178 w 187"/>
              <a:gd name="T79" fmla="*/ 155 h 182"/>
              <a:gd name="T80" fmla="*/ 180 w 187"/>
              <a:gd name="T81" fmla="*/ 127 h 182"/>
              <a:gd name="T82" fmla="*/ 60 w 187"/>
              <a:gd name="T83" fmla="*/ 57 h 182"/>
              <a:gd name="T84" fmla="*/ 60 w 187"/>
              <a:gd name="T85" fmla="*/ 70 h 182"/>
              <a:gd name="T86" fmla="*/ 114 w 187"/>
              <a:gd name="T87" fmla="*/ 124 h 182"/>
              <a:gd name="T88" fmla="*/ 121 w 187"/>
              <a:gd name="T89" fmla="*/ 127 h 182"/>
              <a:gd name="T90" fmla="*/ 127 w 187"/>
              <a:gd name="T91" fmla="*/ 124 h 182"/>
              <a:gd name="T92" fmla="*/ 127 w 187"/>
              <a:gd name="T93" fmla="*/ 112 h 182"/>
              <a:gd name="T94" fmla="*/ 73 w 187"/>
              <a:gd name="T95" fmla="*/ 57 h 182"/>
              <a:gd name="T96" fmla="*/ 60 w 187"/>
              <a:gd name="T97" fmla="*/ 5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82">
                <a:moveTo>
                  <a:pt x="64" y="82"/>
                </a:moveTo>
                <a:cubicBezTo>
                  <a:pt x="74" y="92"/>
                  <a:pt x="74" y="92"/>
                  <a:pt x="74" y="92"/>
                </a:cubicBezTo>
                <a:cubicBezTo>
                  <a:pt x="70" y="97"/>
                  <a:pt x="64" y="99"/>
                  <a:pt x="59" y="99"/>
                </a:cubicBezTo>
                <a:cubicBezTo>
                  <a:pt x="54" y="99"/>
                  <a:pt x="50" y="98"/>
                  <a:pt x="47" y="95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47"/>
                  <a:pt x="1" y="35"/>
                  <a:pt x="9" y="27"/>
                </a:cubicBezTo>
                <a:cubicBezTo>
                  <a:pt x="30" y="7"/>
                  <a:pt x="30" y="7"/>
                  <a:pt x="30" y="7"/>
                </a:cubicBezTo>
                <a:cubicBezTo>
                  <a:pt x="34" y="2"/>
                  <a:pt x="40" y="0"/>
                  <a:pt x="46" y="0"/>
                </a:cubicBezTo>
                <a:cubicBezTo>
                  <a:pt x="50" y="0"/>
                  <a:pt x="54" y="1"/>
                  <a:pt x="57" y="4"/>
                </a:cubicBezTo>
                <a:cubicBezTo>
                  <a:pt x="97" y="44"/>
                  <a:pt x="97" y="44"/>
                  <a:pt x="97" y="44"/>
                </a:cubicBezTo>
                <a:cubicBezTo>
                  <a:pt x="104" y="51"/>
                  <a:pt x="103" y="63"/>
                  <a:pt x="95" y="72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58"/>
                  <a:pt x="87" y="55"/>
                  <a:pt x="87" y="55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6" y="14"/>
                  <a:pt x="46" y="14"/>
                </a:cubicBezTo>
                <a:cubicBezTo>
                  <a:pt x="44" y="14"/>
                  <a:pt x="42" y="15"/>
                  <a:pt x="40" y="17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40"/>
                  <a:pt x="17" y="43"/>
                  <a:pt x="17" y="44"/>
                </a:cubicBezTo>
                <a:cubicBezTo>
                  <a:pt x="58" y="84"/>
                  <a:pt x="58" y="84"/>
                  <a:pt x="58" y="84"/>
                </a:cubicBezTo>
                <a:cubicBezTo>
                  <a:pt x="58" y="85"/>
                  <a:pt x="61" y="85"/>
                  <a:pt x="64" y="82"/>
                </a:cubicBezTo>
                <a:close/>
                <a:moveTo>
                  <a:pt x="180" y="127"/>
                </a:moveTo>
                <a:cubicBezTo>
                  <a:pt x="140" y="87"/>
                  <a:pt x="140" y="87"/>
                  <a:pt x="140" y="87"/>
                </a:cubicBezTo>
                <a:cubicBezTo>
                  <a:pt x="137" y="84"/>
                  <a:pt x="133" y="82"/>
                  <a:pt x="128" y="82"/>
                </a:cubicBezTo>
                <a:cubicBezTo>
                  <a:pt x="123" y="82"/>
                  <a:pt x="117" y="85"/>
                  <a:pt x="113" y="89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5" y="98"/>
                  <a:pt x="127" y="97"/>
                  <a:pt x="128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70" y="138"/>
                  <a:pt x="170" y="138"/>
                  <a:pt x="170" y="138"/>
                </a:cubicBezTo>
                <a:cubicBezTo>
                  <a:pt x="170" y="138"/>
                  <a:pt x="170" y="141"/>
                  <a:pt x="167" y="144"/>
                </a:cubicBezTo>
                <a:cubicBezTo>
                  <a:pt x="147" y="165"/>
                  <a:pt x="147" y="165"/>
                  <a:pt x="147" y="165"/>
                </a:cubicBezTo>
                <a:cubicBezTo>
                  <a:pt x="144" y="167"/>
                  <a:pt x="141" y="167"/>
                  <a:pt x="140" y="167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6"/>
                  <a:pt x="100" y="123"/>
                  <a:pt x="102" y="12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84" y="118"/>
                  <a:pt x="83" y="130"/>
                  <a:pt x="90" y="13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80"/>
                  <a:pt x="137" y="182"/>
                  <a:pt x="141" y="182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7" y="182"/>
                  <a:pt x="153" y="179"/>
                  <a:pt x="157" y="175"/>
                </a:cubicBezTo>
                <a:cubicBezTo>
                  <a:pt x="178" y="155"/>
                  <a:pt x="178" y="155"/>
                  <a:pt x="178" y="155"/>
                </a:cubicBezTo>
                <a:cubicBezTo>
                  <a:pt x="186" y="146"/>
                  <a:pt x="187" y="134"/>
                  <a:pt x="180" y="127"/>
                </a:cubicBezTo>
                <a:close/>
                <a:moveTo>
                  <a:pt x="60" y="57"/>
                </a:moveTo>
                <a:cubicBezTo>
                  <a:pt x="56" y="61"/>
                  <a:pt x="56" y="66"/>
                  <a:pt x="60" y="7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6" y="126"/>
                  <a:pt x="118" y="127"/>
                  <a:pt x="121" y="127"/>
                </a:cubicBezTo>
                <a:cubicBezTo>
                  <a:pt x="123" y="127"/>
                  <a:pt x="125" y="126"/>
                  <a:pt x="127" y="124"/>
                </a:cubicBezTo>
                <a:cubicBezTo>
                  <a:pt x="131" y="121"/>
                  <a:pt x="131" y="115"/>
                  <a:pt x="127" y="112"/>
                </a:cubicBezTo>
                <a:cubicBezTo>
                  <a:pt x="73" y="57"/>
                  <a:pt x="73" y="57"/>
                  <a:pt x="73" y="57"/>
                </a:cubicBezTo>
                <a:cubicBezTo>
                  <a:pt x="69" y="53"/>
                  <a:pt x="63" y="53"/>
                  <a:pt x="60" y="5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/>
          <p:cNvSpPr>
            <a:spLocks noEditPoints="1"/>
          </p:cNvSpPr>
          <p:nvPr/>
        </p:nvSpPr>
        <p:spPr bwMode="auto">
          <a:xfrm>
            <a:off x="10082556" y="3953775"/>
            <a:ext cx="582094" cy="583382"/>
          </a:xfrm>
          <a:custGeom>
            <a:avLst/>
            <a:gdLst>
              <a:gd name="T0" fmla="*/ 158 w 191"/>
              <a:gd name="T1" fmla="*/ 125 h 191"/>
              <a:gd name="T2" fmla="*/ 141 w 191"/>
              <a:gd name="T3" fmla="*/ 125 h 191"/>
              <a:gd name="T4" fmla="*/ 141 w 191"/>
              <a:gd name="T5" fmla="*/ 67 h 191"/>
              <a:gd name="T6" fmla="*/ 158 w 191"/>
              <a:gd name="T7" fmla="*/ 67 h 191"/>
              <a:gd name="T8" fmla="*/ 191 w 191"/>
              <a:gd name="T9" fmla="*/ 34 h 191"/>
              <a:gd name="T10" fmla="*/ 158 w 191"/>
              <a:gd name="T11" fmla="*/ 0 h 191"/>
              <a:gd name="T12" fmla="*/ 125 w 191"/>
              <a:gd name="T13" fmla="*/ 34 h 191"/>
              <a:gd name="T14" fmla="*/ 125 w 191"/>
              <a:gd name="T15" fmla="*/ 51 h 191"/>
              <a:gd name="T16" fmla="*/ 67 w 191"/>
              <a:gd name="T17" fmla="*/ 51 h 191"/>
              <a:gd name="T18" fmla="*/ 67 w 191"/>
              <a:gd name="T19" fmla="*/ 34 h 191"/>
              <a:gd name="T20" fmla="*/ 34 w 191"/>
              <a:gd name="T21" fmla="*/ 0 h 191"/>
              <a:gd name="T22" fmla="*/ 0 w 191"/>
              <a:gd name="T23" fmla="*/ 34 h 191"/>
              <a:gd name="T24" fmla="*/ 34 w 191"/>
              <a:gd name="T25" fmla="*/ 67 h 191"/>
              <a:gd name="T26" fmla="*/ 51 w 191"/>
              <a:gd name="T27" fmla="*/ 67 h 191"/>
              <a:gd name="T28" fmla="*/ 51 w 191"/>
              <a:gd name="T29" fmla="*/ 125 h 191"/>
              <a:gd name="T30" fmla="*/ 34 w 191"/>
              <a:gd name="T31" fmla="*/ 125 h 191"/>
              <a:gd name="T32" fmla="*/ 0 w 191"/>
              <a:gd name="T33" fmla="*/ 158 h 191"/>
              <a:gd name="T34" fmla="*/ 34 w 191"/>
              <a:gd name="T35" fmla="*/ 191 h 191"/>
              <a:gd name="T36" fmla="*/ 67 w 191"/>
              <a:gd name="T37" fmla="*/ 158 h 191"/>
              <a:gd name="T38" fmla="*/ 67 w 191"/>
              <a:gd name="T39" fmla="*/ 141 h 191"/>
              <a:gd name="T40" fmla="*/ 125 w 191"/>
              <a:gd name="T41" fmla="*/ 141 h 191"/>
              <a:gd name="T42" fmla="*/ 125 w 191"/>
              <a:gd name="T43" fmla="*/ 158 h 191"/>
              <a:gd name="T44" fmla="*/ 158 w 191"/>
              <a:gd name="T45" fmla="*/ 191 h 191"/>
              <a:gd name="T46" fmla="*/ 191 w 191"/>
              <a:gd name="T47" fmla="*/ 158 h 191"/>
              <a:gd name="T48" fmla="*/ 158 w 191"/>
              <a:gd name="T49" fmla="*/ 125 h 191"/>
              <a:gd name="T50" fmla="*/ 141 w 191"/>
              <a:gd name="T51" fmla="*/ 34 h 191"/>
              <a:gd name="T52" fmla="*/ 158 w 191"/>
              <a:gd name="T53" fmla="*/ 16 h 191"/>
              <a:gd name="T54" fmla="*/ 175 w 191"/>
              <a:gd name="T55" fmla="*/ 34 h 191"/>
              <a:gd name="T56" fmla="*/ 158 w 191"/>
              <a:gd name="T57" fmla="*/ 51 h 191"/>
              <a:gd name="T58" fmla="*/ 141 w 191"/>
              <a:gd name="T59" fmla="*/ 51 h 191"/>
              <a:gd name="T60" fmla="*/ 141 w 191"/>
              <a:gd name="T61" fmla="*/ 34 h 191"/>
              <a:gd name="T62" fmla="*/ 34 w 191"/>
              <a:gd name="T63" fmla="*/ 51 h 191"/>
              <a:gd name="T64" fmla="*/ 16 w 191"/>
              <a:gd name="T65" fmla="*/ 34 h 191"/>
              <a:gd name="T66" fmla="*/ 34 w 191"/>
              <a:gd name="T67" fmla="*/ 16 h 191"/>
              <a:gd name="T68" fmla="*/ 51 w 191"/>
              <a:gd name="T69" fmla="*/ 34 h 191"/>
              <a:gd name="T70" fmla="*/ 51 w 191"/>
              <a:gd name="T71" fmla="*/ 51 h 191"/>
              <a:gd name="T72" fmla="*/ 34 w 191"/>
              <a:gd name="T73" fmla="*/ 51 h 191"/>
              <a:gd name="T74" fmla="*/ 51 w 191"/>
              <a:gd name="T75" fmla="*/ 158 h 191"/>
              <a:gd name="T76" fmla="*/ 34 w 191"/>
              <a:gd name="T77" fmla="*/ 175 h 191"/>
              <a:gd name="T78" fmla="*/ 16 w 191"/>
              <a:gd name="T79" fmla="*/ 158 h 191"/>
              <a:gd name="T80" fmla="*/ 34 w 191"/>
              <a:gd name="T81" fmla="*/ 141 h 191"/>
              <a:gd name="T82" fmla="*/ 51 w 191"/>
              <a:gd name="T83" fmla="*/ 141 h 191"/>
              <a:gd name="T84" fmla="*/ 51 w 191"/>
              <a:gd name="T85" fmla="*/ 158 h 191"/>
              <a:gd name="T86" fmla="*/ 67 w 191"/>
              <a:gd name="T87" fmla="*/ 67 h 191"/>
              <a:gd name="T88" fmla="*/ 125 w 191"/>
              <a:gd name="T89" fmla="*/ 67 h 191"/>
              <a:gd name="T90" fmla="*/ 125 w 191"/>
              <a:gd name="T91" fmla="*/ 125 h 191"/>
              <a:gd name="T92" fmla="*/ 67 w 191"/>
              <a:gd name="T93" fmla="*/ 125 h 191"/>
              <a:gd name="T94" fmla="*/ 67 w 191"/>
              <a:gd name="T95" fmla="*/ 67 h 191"/>
              <a:gd name="T96" fmla="*/ 158 w 191"/>
              <a:gd name="T97" fmla="*/ 175 h 191"/>
              <a:gd name="T98" fmla="*/ 141 w 191"/>
              <a:gd name="T99" fmla="*/ 158 h 191"/>
              <a:gd name="T100" fmla="*/ 141 w 191"/>
              <a:gd name="T101" fmla="*/ 141 h 191"/>
              <a:gd name="T102" fmla="*/ 158 w 191"/>
              <a:gd name="T103" fmla="*/ 141 h 191"/>
              <a:gd name="T104" fmla="*/ 175 w 191"/>
              <a:gd name="T105" fmla="*/ 158 h 191"/>
              <a:gd name="T106" fmla="*/ 158 w 191"/>
              <a:gd name="T107" fmla="*/ 17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1" h="191">
                <a:moveTo>
                  <a:pt x="158" y="125"/>
                </a:moveTo>
                <a:cubicBezTo>
                  <a:pt x="141" y="125"/>
                  <a:pt x="141" y="125"/>
                  <a:pt x="141" y="125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58" y="67"/>
                  <a:pt x="158" y="67"/>
                  <a:pt x="158" y="67"/>
                </a:cubicBezTo>
                <a:cubicBezTo>
                  <a:pt x="176" y="67"/>
                  <a:pt x="191" y="52"/>
                  <a:pt x="191" y="34"/>
                </a:cubicBezTo>
                <a:cubicBezTo>
                  <a:pt x="191" y="15"/>
                  <a:pt x="176" y="0"/>
                  <a:pt x="158" y="0"/>
                </a:cubicBezTo>
                <a:cubicBezTo>
                  <a:pt x="140" y="0"/>
                  <a:pt x="125" y="15"/>
                  <a:pt x="125" y="34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67" y="51"/>
                  <a:pt x="67" y="51"/>
                  <a:pt x="67" y="51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15"/>
                  <a:pt x="52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52"/>
                  <a:pt x="15" y="67"/>
                  <a:pt x="34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51" y="125"/>
                  <a:pt x="51" y="125"/>
                  <a:pt x="51" y="125"/>
                </a:cubicBezTo>
                <a:cubicBezTo>
                  <a:pt x="34" y="125"/>
                  <a:pt x="34" y="125"/>
                  <a:pt x="34" y="125"/>
                </a:cubicBezTo>
                <a:cubicBezTo>
                  <a:pt x="15" y="125"/>
                  <a:pt x="0" y="139"/>
                  <a:pt x="0" y="158"/>
                </a:cubicBezTo>
                <a:cubicBezTo>
                  <a:pt x="0" y="176"/>
                  <a:pt x="15" y="191"/>
                  <a:pt x="34" y="191"/>
                </a:cubicBezTo>
                <a:cubicBezTo>
                  <a:pt x="52" y="191"/>
                  <a:pt x="67" y="176"/>
                  <a:pt x="67" y="158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25" y="158"/>
                  <a:pt x="125" y="158"/>
                  <a:pt x="125" y="158"/>
                </a:cubicBezTo>
                <a:cubicBezTo>
                  <a:pt x="125" y="176"/>
                  <a:pt x="140" y="191"/>
                  <a:pt x="158" y="191"/>
                </a:cubicBezTo>
                <a:cubicBezTo>
                  <a:pt x="176" y="191"/>
                  <a:pt x="191" y="176"/>
                  <a:pt x="191" y="158"/>
                </a:cubicBezTo>
                <a:cubicBezTo>
                  <a:pt x="191" y="139"/>
                  <a:pt x="176" y="125"/>
                  <a:pt x="158" y="125"/>
                </a:cubicBezTo>
                <a:close/>
                <a:moveTo>
                  <a:pt x="141" y="34"/>
                </a:moveTo>
                <a:cubicBezTo>
                  <a:pt x="141" y="24"/>
                  <a:pt x="148" y="16"/>
                  <a:pt x="158" y="16"/>
                </a:cubicBezTo>
                <a:cubicBezTo>
                  <a:pt x="168" y="16"/>
                  <a:pt x="175" y="24"/>
                  <a:pt x="175" y="34"/>
                </a:cubicBezTo>
                <a:cubicBezTo>
                  <a:pt x="175" y="43"/>
                  <a:pt x="168" y="51"/>
                  <a:pt x="158" y="51"/>
                </a:cubicBezTo>
                <a:cubicBezTo>
                  <a:pt x="141" y="51"/>
                  <a:pt x="141" y="51"/>
                  <a:pt x="141" y="51"/>
                </a:cubicBezTo>
                <a:lnTo>
                  <a:pt x="141" y="34"/>
                </a:lnTo>
                <a:close/>
                <a:moveTo>
                  <a:pt x="34" y="51"/>
                </a:moveTo>
                <a:cubicBezTo>
                  <a:pt x="24" y="51"/>
                  <a:pt x="16" y="43"/>
                  <a:pt x="16" y="34"/>
                </a:cubicBezTo>
                <a:cubicBezTo>
                  <a:pt x="16" y="24"/>
                  <a:pt x="24" y="16"/>
                  <a:pt x="34" y="16"/>
                </a:cubicBezTo>
                <a:cubicBezTo>
                  <a:pt x="43" y="16"/>
                  <a:pt x="51" y="24"/>
                  <a:pt x="51" y="34"/>
                </a:cubicBezTo>
                <a:cubicBezTo>
                  <a:pt x="51" y="51"/>
                  <a:pt x="51" y="51"/>
                  <a:pt x="51" y="51"/>
                </a:cubicBezTo>
                <a:lnTo>
                  <a:pt x="34" y="51"/>
                </a:lnTo>
                <a:close/>
                <a:moveTo>
                  <a:pt x="51" y="158"/>
                </a:moveTo>
                <a:cubicBezTo>
                  <a:pt x="51" y="167"/>
                  <a:pt x="43" y="175"/>
                  <a:pt x="34" y="175"/>
                </a:cubicBezTo>
                <a:cubicBezTo>
                  <a:pt x="24" y="175"/>
                  <a:pt x="16" y="167"/>
                  <a:pt x="16" y="158"/>
                </a:cubicBezTo>
                <a:cubicBezTo>
                  <a:pt x="16" y="148"/>
                  <a:pt x="24" y="141"/>
                  <a:pt x="34" y="141"/>
                </a:cubicBezTo>
                <a:cubicBezTo>
                  <a:pt x="51" y="141"/>
                  <a:pt x="51" y="141"/>
                  <a:pt x="51" y="141"/>
                </a:cubicBezTo>
                <a:lnTo>
                  <a:pt x="51" y="158"/>
                </a:lnTo>
                <a:close/>
                <a:moveTo>
                  <a:pt x="67" y="67"/>
                </a:moveTo>
                <a:cubicBezTo>
                  <a:pt x="125" y="67"/>
                  <a:pt x="125" y="67"/>
                  <a:pt x="125" y="67"/>
                </a:cubicBezTo>
                <a:cubicBezTo>
                  <a:pt x="125" y="125"/>
                  <a:pt x="125" y="125"/>
                  <a:pt x="125" y="125"/>
                </a:cubicBezTo>
                <a:cubicBezTo>
                  <a:pt x="67" y="125"/>
                  <a:pt x="67" y="125"/>
                  <a:pt x="67" y="125"/>
                </a:cubicBezTo>
                <a:lnTo>
                  <a:pt x="67" y="67"/>
                </a:lnTo>
                <a:close/>
                <a:moveTo>
                  <a:pt x="158" y="175"/>
                </a:moveTo>
                <a:cubicBezTo>
                  <a:pt x="148" y="175"/>
                  <a:pt x="141" y="167"/>
                  <a:pt x="141" y="158"/>
                </a:cubicBezTo>
                <a:cubicBezTo>
                  <a:pt x="141" y="141"/>
                  <a:pt x="141" y="141"/>
                  <a:pt x="141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68" y="141"/>
                  <a:pt x="175" y="148"/>
                  <a:pt x="175" y="158"/>
                </a:cubicBezTo>
                <a:cubicBezTo>
                  <a:pt x="175" y="167"/>
                  <a:pt x="168" y="175"/>
                  <a:pt x="158" y="1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/>
          <p:cNvSpPr>
            <a:spLocks noEditPoints="1"/>
          </p:cNvSpPr>
          <p:nvPr/>
        </p:nvSpPr>
        <p:spPr bwMode="auto">
          <a:xfrm>
            <a:off x="17351000" y="6040040"/>
            <a:ext cx="482932" cy="603987"/>
          </a:xfrm>
          <a:custGeom>
            <a:avLst/>
            <a:gdLst>
              <a:gd name="T0" fmla="*/ 154 w 159"/>
              <a:gd name="T1" fmla="*/ 18 h 198"/>
              <a:gd name="T2" fmla="*/ 141 w 159"/>
              <a:gd name="T3" fmla="*/ 19 h 198"/>
              <a:gd name="T4" fmla="*/ 82 w 159"/>
              <a:gd name="T5" fmla="*/ 2 h 198"/>
              <a:gd name="T6" fmla="*/ 79 w 159"/>
              <a:gd name="T7" fmla="*/ 0 h 198"/>
              <a:gd name="T8" fmla="*/ 77 w 159"/>
              <a:gd name="T9" fmla="*/ 2 h 198"/>
              <a:gd name="T10" fmla="*/ 18 w 159"/>
              <a:gd name="T11" fmla="*/ 19 h 198"/>
              <a:gd name="T12" fmla="*/ 4 w 159"/>
              <a:gd name="T13" fmla="*/ 18 h 198"/>
              <a:gd name="T14" fmla="*/ 0 w 159"/>
              <a:gd name="T15" fmla="*/ 18 h 198"/>
              <a:gd name="T16" fmla="*/ 0 w 159"/>
              <a:gd name="T17" fmla="*/ 129 h 198"/>
              <a:gd name="T18" fmla="*/ 52 w 159"/>
              <a:gd name="T19" fmla="*/ 180 h 198"/>
              <a:gd name="T20" fmla="*/ 76 w 159"/>
              <a:gd name="T21" fmla="*/ 195 h 198"/>
              <a:gd name="T22" fmla="*/ 79 w 159"/>
              <a:gd name="T23" fmla="*/ 198 h 198"/>
              <a:gd name="T24" fmla="*/ 82 w 159"/>
              <a:gd name="T25" fmla="*/ 195 h 198"/>
              <a:gd name="T26" fmla="*/ 106 w 159"/>
              <a:gd name="T27" fmla="*/ 180 h 198"/>
              <a:gd name="T28" fmla="*/ 159 w 159"/>
              <a:gd name="T29" fmla="*/ 129 h 198"/>
              <a:gd name="T30" fmla="*/ 159 w 159"/>
              <a:gd name="T31" fmla="*/ 18 h 198"/>
              <a:gd name="T32" fmla="*/ 154 w 159"/>
              <a:gd name="T33" fmla="*/ 18 h 198"/>
              <a:gd name="T34" fmla="*/ 149 w 159"/>
              <a:gd name="T35" fmla="*/ 129 h 198"/>
              <a:gd name="T36" fmla="*/ 103 w 159"/>
              <a:gd name="T37" fmla="*/ 170 h 198"/>
              <a:gd name="T38" fmla="*/ 79 w 159"/>
              <a:gd name="T39" fmla="*/ 184 h 198"/>
              <a:gd name="T40" fmla="*/ 56 w 159"/>
              <a:gd name="T41" fmla="*/ 170 h 198"/>
              <a:gd name="T42" fmla="*/ 10 w 159"/>
              <a:gd name="T43" fmla="*/ 129 h 198"/>
              <a:gd name="T44" fmla="*/ 10 w 159"/>
              <a:gd name="T45" fmla="*/ 29 h 198"/>
              <a:gd name="T46" fmla="*/ 79 w 159"/>
              <a:gd name="T47" fmla="*/ 13 h 198"/>
              <a:gd name="T48" fmla="*/ 149 w 159"/>
              <a:gd name="T49" fmla="*/ 29 h 198"/>
              <a:gd name="T50" fmla="*/ 149 w 159"/>
              <a:gd name="T51" fmla="*/ 129 h 198"/>
              <a:gd name="T52" fmla="*/ 79 w 159"/>
              <a:gd name="T53" fmla="*/ 20 h 198"/>
              <a:gd name="T54" fmla="*/ 143 w 159"/>
              <a:gd name="T55" fmla="*/ 35 h 198"/>
              <a:gd name="T56" fmla="*/ 143 w 159"/>
              <a:gd name="T57" fmla="*/ 129 h 198"/>
              <a:gd name="T58" fmla="*/ 101 w 159"/>
              <a:gd name="T59" fmla="*/ 165 h 198"/>
              <a:gd name="T60" fmla="*/ 79 w 159"/>
              <a:gd name="T61" fmla="*/ 176 h 198"/>
              <a:gd name="T62" fmla="*/ 79 w 159"/>
              <a:gd name="T63" fmla="*/ 2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9" h="198">
                <a:moveTo>
                  <a:pt x="154" y="18"/>
                </a:moveTo>
                <a:cubicBezTo>
                  <a:pt x="150" y="19"/>
                  <a:pt x="145" y="19"/>
                  <a:pt x="141" y="19"/>
                </a:cubicBezTo>
                <a:cubicBezTo>
                  <a:pt x="117" y="19"/>
                  <a:pt x="95" y="13"/>
                  <a:pt x="82" y="2"/>
                </a:cubicBezTo>
                <a:cubicBezTo>
                  <a:pt x="79" y="0"/>
                  <a:pt x="79" y="0"/>
                  <a:pt x="79" y="0"/>
                </a:cubicBezTo>
                <a:cubicBezTo>
                  <a:pt x="77" y="2"/>
                  <a:pt x="77" y="2"/>
                  <a:pt x="77" y="2"/>
                </a:cubicBezTo>
                <a:cubicBezTo>
                  <a:pt x="63" y="13"/>
                  <a:pt x="41" y="19"/>
                  <a:pt x="18" y="19"/>
                </a:cubicBezTo>
                <a:cubicBezTo>
                  <a:pt x="13" y="19"/>
                  <a:pt x="9" y="19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61"/>
                  <a:pt x="29" y="171"/>
                  <a:pt x="52" y="180"/>
                </a:cubicBezTo>
                <a:cubicBezTo>
                  <a:pt x="68" y="185"/>
                  <a:pt x="76" y="194"/>
                  <a:pt x="76" y="195"/>
                </a:cubicBezTo>
                <a:cubicBezTo>
                  <a:pt x="79" y="198"/>
                  <a:pt x="79" y="198"/>
                  <a:pt x="79" y="198"/>
                </a:cubicBezTo>
                <a:cubicBezTo>
                  <a:pt x="82" y="195"/>
                  <a:pt x="82" y="195"/>
                  <a:pt x="82" y="195"/>
                </a:cubicBezTo>
                <a:cubicBezTo>
                  <a:pt x="83" y="194"/>
                  <a:pt x="91" y="186"/>
                  <a:pt x="106" y="180"/>
                </a:cubicBezTo>
                <a:cubicBezTo>
                  <a:pt x="130" y="171"/>
                  <a:pt x="159" y="161"/>
                  <a:pt x="159" y="129"/>
                </a:cubicBezTo>
                <a:cubicBezTo>
                  <a:pt x="159" y="18"/>
                  <a:pt x="159" y="18"/>
                  <a:pt x="159" y="18"/>
                </a:cubicBezTo>
                <a:lnTo>
                  <a:pt x="154" y="18"/>
                </a:lnTo>
                <a:close/>
                <a:moveTo>
                  <a:pt x="149" y="129"/>
                </a:moveTo>
                <a:cubicBezTo>
                  <a:pt x="149" y="152"/>
                  <a:pt x="130" y="161"/>
                  <a:pt x="103" y="170"/>
                </a:cubicBezTo>
                <a:cubicBezTo>
                  <a:pt x="92" y="175"/>
                  <a:pt x="84" y="180"/>
                  <a:pt x="79" y="184"/>
                </a:cubicBezTo>
                <a:cubicBezTo>
                  <a:pt x="75" y="180"/>
                  <a:pt x="67" y="175"/>
                  <a:pt x="56" y="170"/>
                </a:cubicBezTo>
                <a:cubicBezTo>
                  <a:pt x="29" y="161"/>
                  <a:pt x="10" y="152"/>
                  <a:pt x="10" y="129"/>
                </a:cubicBezTo>
                <a:cubicBezTo>
                  <a:pt x="10" y="29"/>
                  <a:pt x="10" y="29"/>
                  <a:pt x="10" y="29"/>
                </a:cubicBezTo>
                <a:cubicBezTo>
                  <a:pt x="37" y="30"/>
                  <a:pt x="62" y="24"/>
                  <a:pt x="79" y="13"/>
                </a:cubicBezTo>
                <a:cubicBezTo>
                  <a:pt x="96" y="24"/>
                  <a:pt x="122" y="30"/>
                  <a:pt x="149" y="29"/>
                </a:cubicBezTo>
                <a:lnTo>
                  <a:pt x="149" y="129"/>
                </a:lnTo>
                <a:close/>
                <a:moveTo>
                  <a:pt x="79" y="20"/>
                </a:moveTo>
                <a:cubicBezTo>
                  <a:pt x="96" y="30"/>
                  <a:pt x="119" y="35"/>
                  <a:pt x="143" y="35"/>
                </a:cubicBezTo>
                <a:cubicBezTo>
                  <a:pt x="143" y="129"/>
                  <a:pt x="143" y="129"/>
                  <a:pt x="143" y="129"/>
                </a:cubicBezTo>
                <a:cubicBezTo>
                  <a:pt x="143" y="147"/>
                  <a:pt x="130" y="154"/>
                  <a:pt x="101" y="165"/>
                </a:cubicBezTo>
                <a:cubicBezTo>
                  <a:pt x="92" y="168"/>
                  <a:pt x="84" y="173"/>
                  <a:pt x="79" y="176"/>
                </a:cubicBezTo>
                <a:lnTo>
                  <a:pt x="79" y="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3"/>
          <p:cNvSpPr>
            <a:spLocks noEditPoints="1"/>
          </p:cNvSpPr>
          <p:nvPr/>
        </p:nvSpPr>
        <p:spPr bwMode="auto">
          <a:xfrm>
            <a:off x="4650540" y="6046479"/>
            <a:ext cx="624592" cy="591108"/>
          </a:xfrm>
          <a:custGeom>
            <a:avLst/>
            <a:gdLst>
              <a:gd name="T0" fmla="*/ 86 w 205"/>
              <a:gd name="T1" fmla="*/ 179 h 194"/>
              <a:gd name="T2" fmla="*/ 80 w 205"/>
              <a:gd name="T3" fmla="*/ 174 h 194"/>
              <a:gd name="T4" fmla="*/ 86 w 205"/>
              <a:gd name="T5" fmla="*/ 168 h 194"/>
              <a:gd name="T6" fmla="*/ 121 w 205"/>
              <a:gd name="T7" fmla="*/ 168 h 194"/>
              <a:gd name="T8" fmla="*/ 127 w 205"/>
              <a:gd name="T9" fmla="*/ 174 h 194"/>
              <a:gd name="T10" fmla="*/ 121 w 205"/>
              <a:gd name="T11" fmla="*/ 179 h 194"/>
              <a:gd name="T12" fmla="*/ 86 w 205"/>
              <a:gd name="T13" fmla="*/ 179 h 194"/>
              <a:gd name="T14" fmla="*/ 137 w 205"/>
              <a:gd name="T15" fmla="*/ 182 h 194"/>
              <a:gd name="T16" fmla="*/ 69 w 205"/>
              <a:gd name="T17" fmla="*/ 182 h 194"/>
              <a:gd name="T18" fmla="*/ 63 w 205"/>
              <a:gd name="T19" fmla="*/ 188 h 194"/>
              <a:gd name="T20" fmla="*/ 69 w 205"/>
              <a:gd name="T21" fmla="*/ 194 h 194"/>
              <a:gd name="T22" fmla="*/ 137 w 205"/>
              <a:gd name="T23" fmla="*/ 194 h 194"/>
              <a:gd name="T24" fmla="*/ 143 w 205"/>
              <a:gd name="T25" fmla="*/ 188 h 194"/>
              <a:gd name="T26" fmla="*/ 137 w 205"/>
              <a:gd name="T27" fmla="*/ 182 h 194"/>
              <a:gd name="T28" fmla="*/ 205 w 205"/>
              <a:gd name="T29" fmla="*/ 125 h 194"/>
              <a:gd name="T30" fmla="*/ 169 w 205"/>
              <a:gd name="T31" fmla="*/ 153 h 194"/>
              <a:gd name="T32" fmla="*/ 134 w 205"/>
              <a:gd name="T33" fmla="*/ 125 h 194"/>
              <a:gd name="T34" fmla="*/ 137 w 205"/>
              <a:gd name="T35" fmla="*/ 125 h 194"/>
              <a:gd name="T36" fmla="*/ 165 w 205"/>
              <a:gd name="T37" fmla="*/ 48 h 194"/>
              <a:gd name="T38" fmla="*/ 165 w 205"/>
              <a:gd name="T39" fmla="*/ 47 h 194"/>
              <a:gd name="T40" fmla="*/ 161 w 205"/>
              <a:gd name="T41" fmla="*/ 42 h 194"/>
              <a:gd name="T42" fmla="*/ 109 w 205"/>
              <a:gd name="T43" fmla="*/ 32 h 194"/>
              <a:gd name="T44" fmla="*/ 109 w 205"/>
              <a:gd name="T45" fmla="*/ 164 h 194"/>
              <a:gd name="T46" fmla="*/ 97 w 205"/>
              <a:gd name="T47" fmla="*/ 164 h 194"/>
              <a:gd name="T48" fmla="*/ 97 w 205"/>
              <a:gd name="T49" fmla="*/ 32 h 194"/>
              <a:gd name="T50" fmla="*/ 45 w 205"/>
              <a:gd name="T51" fmla="*/ 42 h 194"/>
              <a:gd name="T52" fmla="*/ 42 w 205"/>
              <a:gd name="T53" fmla="*/ 47 h 194"/>
              <a:gd name="T54" fmla="*/ 40 w 205"/>
              <a:gd name="T55" fmla="*/ 48 h 194"/>
              <a:gd name="T56" fmla="*/ 67 w 205"/>
              <a:gd name="T57" fmla="*/ 125 h 194"/>
              <a:gd name="T58" fmla="*/ 71 w 205"/>
              <a:gd name="T59" fmla="*/ 125 h 194"/>
              <a:gd name="T60" fmla="*/ 35 w 205"/>
              <a:gd name="T61" fmla="*/ 153 h 194"/>
              <a:gd name="T62" fmla="*/ 0 w 205"/>
              <a:gd name="T63" fmla="*/ 125 h 194"/>
              <a:gd name="T64" fmla="*/ 3 w 205"/>
              <a:gd name="T65" fmla="*/ 125 h 194"/>
              <a:gd name="T66" fmla="*/ 32 w 205"/>
              <a:gd name="T67" fmla="*/ 47 h 194"/>
              <a:gd name="T68" fmla="*/ 29 w 205"/>
              <a:gd name="T69" fmla="*/ 45 h 194"/>
              <a:gd name="T70" fmla="*/ 32 w 205"/>
              <a:gd name="T71" fmla="*/ 33 h 194"/>
              <a:gd name="T72" fmla="*/ 40 w 205"/>
              <a:gd name="T73" fmla="*/ 32 h 194"/>
              <a:gd name="T74" fmla="*/ 97 w 205"/>
              <a:gd name="T75" fmla="*/ 20 h 194"/>
              <a:gd name="T76" fmla="*/ 97 w 205"/>
              <a:gd name="T77" fmla="*/ 15 h 194"/>
              <a:gd name="T78" fmla="*/ 94 w 205"/>
              <a:gd name="T79" fmla="*/ 9 h 194"/>
              <a:gd name="T80" fmla="*/ 103 w 205"/>
              <a:gd name="T81" fmla="*/ 0 h 194"/>
              <a:gd name="T82" fmla="*/ 112 w 205"/>
              <a:gd name="T83" fmla="*/ 9 h 194"/>
              <a:gd name="T84" fmla="*/ 109 w 205"/>
              <a:gd name="T85" fmla="*/ 15 h 194"/>
              <a:gd name="T86" fmla="*/ 109 w 205"/>
              <a:gd name="T87" fmla="*/ 20 h 194"/>
              <a:gd name="T88" fmla="*/ 167 w 205"/>
              <a:gd name="T89" fmla="*/ 32 h 194"/>
              <a:gd name="T90" fmla="*/ 175 w 205"/>
              <a:gd name="T91" fmla="*/ 33 h 194"/>
              <a:gd name="T92" fmla="*/ 177 w 205"/>
              <a:gd name="T93" fmla="*/ 45 h 194"/>
              <a:gd name="T94" fmla="*/ 174 w 205"/>
              <a:gd name="T95" fmla="*/ 48 h 194"/>
              <a:gd name="T96" fmla="*/ 201 w 205"/>
              <a:gd name="T97" fmla="*/ 125 h 194"/>
              <a:gd name="T98" fmla="*/ 205 w 205"/>
              <a:gd name="T99" fmla="*/ 125 h 194"/>
              <a:gd name="T100" fmla="*/ 35 w 205"/>
              <a:gd name="T101" fmla="*/ 57 h 194"/>
              <a:gd name="T102" fmla="*/ 12 w 205"/>
              <a:gd name="T103" fmla="*/ 125 h 194"/>
              <a:gd name="T104" fmla="*/ 58 w 205"/>
              <a:gd name="T105" fmla="*/ 125 h 194"/>
              <a:gd name="T106" fmla="*/ 58 w 205"/>
              <a:gd name="T107" fmla="*/ 125 h 194"/>
              <a:gd name="T108" fmla="*/ 35 w 205"/>
              <a:gd name="T109" fmla="*/ 57 h 194"/>
              <a:gd name="T110" fmla="*/ 192 w 205"/>
              <a:gd name="T111" fmla="*/ 125 h 194"/>
              <a:gd name="T112" fmla="*/ 169 w 205"/>
              <a:gd name="T113" fmla="*/ 57 h 194"/>
              <a:gd name="T114" fmla="*/ 146 w 205"/>
              <a:gd name="T115" fmla="*/ 125 h 194"/>
              <a:gd name="T116" fmla="*/ 192 w 205"/>
              <a:gd name="T117" fmla="*/ 125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4">
                <a:moveTo>
                  <a:pt x="86" y="179"/>
                </a:moveTo>
                <a:cubicBezTo>
                  <a:pt x="82" y="179"/>
                  <a:pt x="80" y="177"/>
                  <a:pt x="80" y="174"/>
                </a:cubicBezTo>
                <a:cubicBezTo>
                  <a:pt x="80" y="170"/>
                  <a:pt x="82" y="168"/>
                  <a:pt x="86" y="168"/>
                </a:cubicBezTo>
                <a:cubicBezTo>
                  <a:pt x="121" y="168"/>
                  <a:pt x="121" y="168"/>
                  <a:pt x="121" y="168"/>
                </a:cubicBezTo>
                <a:cubicBezTo>
                  <a:pt x="124" y="168"/>
                  <a:pt x="127" y="170"/>
                  <a:pt x="127" y="174"/>
                </a:cubicBezTo>
                <a:cubicBezTo>
                  <a:pt x="127" y="177"/>
                  <a:pt x="124" y="179"/>
                  <a:pt x="121" y="179"/>
                </a:cubicBezTo>
                <a:lnTo>
                  <a:pt x="86" y="179"/>
                </a:lnTo>
                <a:close/>
                <a:moveTo>
                  <a:pt x="137" y="182"/>
                </a:moveTo>
                <a:cubicBezTo>
                  <a:pt x="69" y="182"/>
                  <a:pt x="69" y="182"/>
                  <a:pt x="69" y="182"/>
                </a:cubicBezTo>
                <a:cubicBezTo>
                  <a:pt x="66" y="182"/>
                  <a:pt x="63" y="185"/>
                  <a:pt x="63" y="188"/>
                </a:cubicBezTo>
                <a:cubicBezTo>
                  <a:pt x="63" y="191"/>
                  <a:pt x="66" y="194"/>
                  <a:pt x="69" y="194"/>
                </a:cubicBezTo>
                <a:cubicBezTo>
                  <a:pt x="137" y="194"/>
                  <a:pt x="137" y="194"/>
                  <a:pt x="137" y="194"/>
                </a:cubicBezTo>
                <a:cubicBezTo>
                  <a:pt x="141" y="194"/>
                  <a:pt x="143" y="191"/>
                  <a:pt x="143" y="188"/>
                </a:cubicBezTo>
                <a:cubicBezTo>
                  <a:pt x="143" y="185"/>
                  <a:pt x="141" y="182"/>
                  <a:pt x="137" y="182"/>
                </a:cubicBezTo>
                <a:close/>
                <a:moveTo>
                  <a:pt x="205" y="125"/>
                </a:moveTo>
                <a:cubicBezTo>
                  <a:pt x="205" y="140"/>
                  <a:pt x="189" y="153"/>
                  <a:pt x="169" y="153"/>
                </a:cubicBezTo>
                <a:cubicBezTo>
                  <a:pt x="150" y="153"/>
                  <a:pt x="134" y="140"/>
                  <a:pt x="134" y="125"/>
                </a:cubicBezTo>
                <a:cubicBezTo>
                  <a:pt x="137" y="125"/>
                  <a:pt x="137" y="125"/>
                  <a:pt x="137" y="125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5" y="48"/>
                  <a:pt x="165" y="47"/>
                  <a:pt x="165" y="47"/>
                </a:cubicBezTo>
                <a:cubicBezTo>
                  <a:pt x="163" y="46"/>
                  <a:pt x="162" y="44"/>
                  <a:pt x="161" y="42"/>
                </a:cubicBezTo>
                <a:cubicBezTo>
                  <a:pt x="148" y="36"/>
                  <a:pt x="129" y="33"/>
                  <a:pt x="109" y="32"/>
                </a:cubicBezTo>
                <a:cubicBezTo>
                  <a:pt x="109" y="164"/>
                  <a:pt x="109" y="164"/>
                  <a:pt x="109" y="164"/>
                </a:cubicBezTo>
                <a:cubicBezTo>
                  <a:pt x="97" y="164"/>
                  <a:pt x="97" y="164"/>
                  <a:pt x="97" y="164"/>
                </a:cubicBezTo>
                <a:cubicBezTo>
                  <a:pt x="97" y="32"/>
                  <a:pt x="97" y="32"/>
                  <a:pt x="97" y="32"/>
                </a:cubicBezTo>
                <a:cubicBezTo>
                  <a:pt x="77" y="33"/>
                  <a:pt x="58" y="36"/>
                  <a:pt x="45" y="42"/>
                </a:cubicBezTo>
                <a:cubicBezTo>
                  <a:pt x="45" y="44"/>
                  <a:pt x="44" y="46"/>
                  <a:pt x="42" y="47"/>
                </a:cubicBezTo>
                <a:cubicBezTo>
                  <a:pt x="41" y="48"/>
                  <a:pt x="40" y="48"/>
                  <a:pt x="40" y="48"/>
                </a:cubicBezTo>
                <a:cubicBezTo>
                  <a:pt x="67" y="125"/>
                  <a:pt x="67" y="125"/>
                  <a:pt x="67" y="125"/>
                </a:cubicBezTo>
                <a:cubicBezTo>
                  <a:pt x="71" y="125"/>
                  <a:pt x="71" y="125"/>
                  <a:pt x="71" y="125"/>
                </a:cubicBezTo>
                <a:cubicBezTo>
                  <a:pt x="71" y="140"/>
                  <a:pt x="55" y="153"/>
                  <a:pt x="35" y="153"/>
                </a:cubicBezTo>
                <a:cubicBezTo>
                  <a:pt x="16" y="153"/>
                  <a:pt x="0" y="140"/>
                  <a:pt x="0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32" y="47"/>
                  <a:pt x="32" y="47"/>
                  <a:pt x="32" y="47"/>
                </a:cubicBezTo>
                <a:cubicBezTo>
                  <a:pt x="31" y="47"/>
                  <a:pt x="30" y="46"/>
                  <a:pt x="29" y="45"/>
                </a:cubicBezTo>
                <a:cubicBezTo>
                  <a:pt x="27" y="41"/>
                  <a:pt x="28" y="35"/>
                  <a:pt x="32" y="33"/>
                </a:cubicBezTo>
                <a:cubicBezTo>
                  <a:pt x="34" y="31"/>
                  <a:pt x="37" y="31"/>
                  <a:pt x="40" y="32"/>
                </a:cubicBezTo>
                <a:cubicBezTo>
                  <a:pt x="54" y="25"/>
                  <a:pt x="75" y="21"/>
                  <a:pt x="97" y="20"/>
                </a:cubicBezTo>
                <a:cubicBezTo>
                  <a:pt x="97" y="15"/>
                  <a:pt x="97" y="15"/>
                  <a:pt x="97" y="15"/>
                </a:cubicBezTo>
                <a:cubicBezTo>
                  <a:pt x="95" y="14"/>
                  <a:pt x="94" y="11"/>
                  <a:pt x="94" y="9"/>
                </a:cubicBezTo>
                <a:cubicBezTo>
                  <a:pt x="94" y="4"/>
                  <a:pt x="98" y="0"/>
                  <a:pt x="103" y="0"/>
                </a:cubicBezTo>
                <a:cubicBezTo>
                  <a:pt x="108" y="0"/>
                  <a:pt x="112" y="4"/>
                  <a:pt x="112" y="9"/>
                </a:cubicBezTo>
                <a:cubicBezTo>
                  <a:pt x="112" y="11"/>
                  <a:pt x="111" y="14"/>
                  <a:pt x="109" y="15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31" y="21"/>
                  <a:pt x="152" y="25"/>
                  <a:pt x="167" y="32"/>
                </a:cubicBezTo>
                <a:cubicBezTo>
                  <a:pt x="169" y="31"/>
                  <a:pt x="172" y="31"/>
                  <a:pt x="175" y="33"/>
                </a:cubicBezTo>
                <a:cubicBezTo>
                  <a:pt x="179" y="35"/>
                  <a:pt x="180" y="41"/>
                  <a:pt x="177" y="45"/>
                </a:cubicBezTo>
                <a:cubicBezTo>
                  <a:pt x="176" y="46"/>
                  <a:pt x="175" y="47"/>
                  <a:pt x="174" y="48"/>
                </a:cubicBezTo>
                <a:cubicBezTo>
                  <a:pt x="201" y="125"/>
                  <a:pt x="201" y="125"/>
                  <a:pt x="201" y="125"/>
                </a:cubicBezTo>
                <a:lnTo>
                  <a:pt x="205" y="125"/>
                </a:lnTo>
                <a:close/>
                <a:moveTo>
                  <a:pt x="35" y="57"/>
                </a:moveTo>
                <a:cubicBezTo>
                  <a:pt x="12" y="125"/>
                  <a:pt x="12" y="125"/>
                  <a:pt x="12" y="125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8" y="125"/>
                  <a:pt x="58" y="125"/>
                  <a:pt x="58" y="125"/>
                </a:cubicBezTo>
                <a:lnTo>
                  <a:pt x="35" y="57"/>
                </a:lnTo>
                <a:close/>
                <a:moveTo>
                  <a:pt x="192" y="125"/>
                </a:moveTo>
                <a:cubicBezTo>
                  <a:pt x="169" y="57"/>
                  <a:pt x="169" y="57"/>
                  <a:pt x="169" y="57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92" y="125"/>
                  <a:pt x="192" y="125"/>
                  <a:pt x="192" y="1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/>
          <p:cNvSpPr>
            <a:spLocks noEditPoints="1"/>
          </p:cNvSpPr>
          <p:nvPr/>
        </p:nvSpPr>
        <p:spPr bwMode="auto">
          <a:xfrm>
            <a:off x="9255777" y="4932517"/>
            <a:ext cx="435282" cy="567928"/>
          </a:xfrm>
          <a:custGeom>
            <a:avLst/>
            <a:gdLst>
              <a:gd name="T0" fmla="*/ 108 w 143"/>
              <a:gd name="T1" fmla="*/ 72 h 186"/>
              <a:gd name="T2" fmla="*/ 100 w 143"/>
              <a:gd name="T3" fmla="*/ 96 h 186"/>
              <a:gd name="T4" fmla="*/ 92 w 143"/>
              <a:gd name="T5" fmla="*/ 71 h 186"/>
              <a:gd name="T6" fmla="*/ 88 w 143"/>
              <a:gd name="T7" fmla="*/ 65 h 186"/>
              <a:gd name="T8" fmla="*/ 86 w 143"/>
              <a:gd name="T9" fmla="*/ 76 h 186"/>
              <a:gd name="T10" fmla="*/ 70 w 143"/>
              <a:gd name="T11" fmla="*/ 76 h 186"/>
              <a:gd name="T12" fmla="*/ 73 w 143"/>
              <a:gd name="T13" fmla="*/ 60 h 186"/>
              <a:gd name="T14" fmla="*/ 45 w 143"/>
              <a:gd name="T15" fmla="*/ 60 h 186"/>
              <a:gd name="T16" fmla="*/ 0 w 143"/>
              <a:gd name="T17" fmla="*/ 143 h 186"/>
              <a:gd name="T18" fmla="*/ 28 w 143"/>
              <a:gd name="T19" fmla="*/ 186 h 186"/>
              <a:gd name="T20" fmla="*/ 143 w 143"/>
              <a:gd name="T21" fmla="*/ 158 h 186"/>
              <a:gd name="T22" fmla="*/ 133 w 143"/>
              <a:gd name="T23" fmla="*/ 105 h 186"/>
              <a:gd name="T24" fmla="*/ 78 w 143"/>
              <a:gd name="T25" fmla="*/ 171 h 186"/>
              <a:gd name="T26" fmla="*/ 65 w 143"/>
              <a:gd name="T27" fmla="*/ 162 h 186"/>
              <a:gd name="T28" fmla="*/ 52 w 143"/>
              <a:gd name="T29" fmla="*/ 156 h 186"/>
              <a:gd name="T30" fmla="*/ 60 w 143"/>
              <a:gd name="T31" fmla="*/ 146 h 186"/>
              <a:gd name="T32" fmla="*/ 77 w 143"/>
              <a:gd name="T33" fmla="*/ 145 h 186"/>
              <a:gd name="T34" fmla="*/ 53 w 143"/>
              <a:gd name="T35" fmla="*/ 120 h 186"/>
              <a:gd name="T36" fmla="*/ 66 w 143"/>
              <a:gd name="T37" fmla="*/ 94 h 186"/>
              <a:gd name="T38" fmla="*/ 78 w 143"/>
              <a:gd name="T39" fmla="*/ 103 h 186"/>
              <a:gd name="T40" fmla="*/ 90 w 143"/>
              <a:gd name="T41" fmla="*/ 107 h 186"/>
              <a:gd name="T42" fmla="*/ 82 w 143"/>
              <a:gd name="T43" fmla="*/ 118 h 186"/>
              <a:gd name="T44" fmla="*/ 68 w 143"/>
              <a:gd name="T45" fmla="*/ 119 h 186"/>
              <a:gd name="T46" fmla="*/ 91 w 143"/>
              <a:gd name="T47" fmla="*/ 144 h 186"/>
              <a:gd name="T48" fmla="*/ 45 w 143"/>
              <a:gd name="T49" fmla="*/ 42 h 186"/>
              <a:gd name="T50" fmla="*/ 50 w 143"/>
              <a:gd name="T51" fmla="*/ 9 h 186"/>
              <a:gd name="T52" fmla="*/ 93 w 143"/>
              <a:gd name="T53" fmla="*/ 9 h 186"/>
              <a:gd name="T54" fmla="*/ 98 w 143"/>
              <a:gd name="T55" fmla="*/ 42 h 186"/>
              <a:gd name="T56" fmla="*/ 100 w 143"/>
              <a:gd name="T57" fmla="*/ 56 h 186"/>
              <a:gd name="T58" fmla="*/ 104 w 143"/>
              <a:gd name="T59" fmla="*/ 71 h 186"/>
              <a:gd name="T60" fmla="*/ 100 w 143"/>
              <a:gd name="T61" fmla="*/ 92 h 186"/>
              <a:gd name="T62" fmla="*/ 96 w 143"/>
              <a:gd name="T63" fmla="*/ 71 h 186"/>
              <a:gd name="T64" fmla="*/ 88 w 143"/>
              <a:gd name="T65" fmla="*/ 61 h 186"/>
              <a:gd name="T66" fmla="*/ 82 w 143"/>
              <a:gd name="T67" fmla="*/ 71 h 186"/>
              <a:gd name="T68" fmla="*/ 78 w 143"/>
              <a:gd name="T69" fmla="*/ 80 h 186"/>
              <a:gd name="T70" fmla="*/ 74 w 143"/>
              <a:gd name="T71" fmla="*/ 71 h 186"/>
              <a:gd name="T72" fmla="*/ 44 w 143"/>
              <a:gd name="T73" fmla="*/ 56 h 186"/>
              <a:gd name="T74" fmla="*/ 44 w 143"/>
              <a:gd name="T75" fmla="*/ 48 h 186"/>
              <a:gd name="T76" fmla="*/ 88 w 143"/>
              <a:gd name="T77" fmla="*/ 45 h 186"/>
              <a:gd name="T78" fmla="*/ 100 w 143"/>
              <a:gd name="T79" fmla="*/ 48 h 186"/>
              <a:gd name="T80" fmla="*/ 100 w 143"/>
              <a:gd name="T81" fmla="*/ 5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3" h="186">
                <a:moveTo>
                  <a:pt x="133" y="105"/>
                </a:moveTo>
                <a:cubicBezTo>
                  <a:pt x="108" y="72"/>
                  <a:pt x="108" y="72"/>
                  <a:pt x="108" y="72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92"/>
                  <a:pt x="104" y="96"/>
                  <a:pt x="100" y="96"/>
                </a:cubicBezTo>
                <a:cubicBezTo>
                  <a:pt x="95" y="96"/>
                  <a:pt x="92" y="92"/>
                  <a:pt x="92" y="88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70"/>
                  <a:pt x="91" y="67"/>
                  <a:pt x="90" y="64"/>
                </a:cubicBezTo>
                <a:cubicBezTo>
                  <a:pt x="89" y="65"/>
                  <a:pt x="89" y="65"/>
                  <a:pt x="88" y="65"/>
                </a:cubicBezTo>
                <a:cubicBezTo>
                  <a:pt x="87" y="67"/>
                  <a:pt x="86" y="70"/>
                  <a:pt x="86" y="71"/>
                </a:cubicBezTo>
                <a:cubicBezTo>
                  <a:pt x="86" y="76"/>
                  <a:pt x="86" y="76"/>
                  <a:pt x="86" y="76"/>
                </a:cubicBezTo>
                <a:cubicBezTo>
                  <a:pt x="86" y="81"/>
                  <a:pt x="83" y="84"/>
                  <a:pt x="78" y="84"/>
                </a:cubicBezTo>
                <a:cubicBezTo>
                  <a:pt x="74" y="84"/>
                  <a:pt x="70" y="81"/>
                  <a:pt x="70" y="76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68"/>
                  <a:pt x="71" y="64"/>
                  <a:pt x="73" y="60"/>
                </a:cubicBezTo>
                <a:cubicBezTo>
                  <a:pt x="65" y="60"/>
                  <a:pt x="65" y="60"/>
                  <a:pt x="65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4" y="115"/>
                  <a:pt x="0" y="132"/>
                  <a:pt x="0" y="143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69"/>
                  <a:pt x="17" y="186"/>
                  <a:pt x="28" y="186"/>
                </a:cubicBezTo>
                <a:cubicBezTo>
                  <a:pt x="115" y="186"/>
                  <a:pt x="115" y="186"/>
                  <a:pt x="115" y="186"/>
                </a:cubicBezTo>
                <a:cubicBezTo>
                  <a:pt x="126" y="186"/>
                  <a:pt x="143" y="169"/>
                  <a:pt x="143" y="158"/>
                </a:cubicBezTo>
                <a:cubicBezTo>
                  <a:pt x="143" y="143"/>
                  <a:pt x="143" y="143"/>
                  <a:pt x="143" y="143"/>
                </a:cubicBezTo>
                <a:cubicBezTo>
                  <a:pt x="143" y="132"/>
                  <a:pt x="139" y="115"/>
                  <a:pt x="133" y="105"/>
                </a:cubicBezTo>
                <a:close/>
                <a:moveTo>
                  <a:pt x="78" y="161"/>
                </a:moveTo>
                <a:cubicBezTo>
                  <a:pt x="78" y="171"/>
                  <a:pt x="78" y="171"/>
                  <a:pt x="78" y="171"/>
                </a:cubicBezTo>
                <a:cubicBezTo>
                  <a:pt x="65" y="171"/>
                  <a:pt x="65" y="171"/>
                  <a:pt x="65" y="171"/>
                </a:cubicBezTo>
                <a:cubicBezTo>
                  <a:pt x="65" y="162"/>
                  <a:pt x="65" y="162"/>
                  <a:pt x="65" y="162"/>
                </a:cubicBezTo>
                <a:cubicBezTo>
                  <a:pt x="61" y="161"/>
                  <a:pt x="57" y="160"/>
                  <a:pt x="54" y="158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60" y="146"/>
                  <a:pt x="60" y="146"/>
                  <a:pt x="60" y="146"/>
                </a:cubicBezTo>
                <a:cubicBezTo>
                  <a:pt x="63" y="148"/>
                  <a:pt x="67" y="149"/>
                  <a:pt x="70" y="149"/>
                </a:cubicBezTo>
                <a:cubicBezTo>
                  <a:pt x="74" y="149"/>
                  <a:pt x="77" y="147"/>
                  <a:pt x="77" y="145"/>
                </a:cubicBezTo>
                <a:cubicBezTo>
                  <a:pt x="77" y="143"/>
                  <a:pt x="76" y="141"/>
                  <a:pt x="69" y="138"/>
                </a:cubicBezTo>
                <a:cubicBezTo>
                  <a:pt x="61" y="135"/>
                  <a:pt x="53" y="130"/>
                  <a:pt x="53" y="120"/>
                </a:cubicBezTo>
                <a:cubicBezTo>
                  <a:pt x="53" y="112"/>
                  <a:pt x="58" y="106"/>
                  <a:pt x="66" y="103"/>
                </a:cubicBezTo>
                <a:cubicBezTo>
                  <a:pt x="66" y="94"/>
                  <a:pt x="66" y="94"/>
                  <a:pt x="66" y="94"/>
                </a:cubicBezTo>
                <a:cubicBezTo>
                  <a:pt x="78" y="94"/>
                  <a:pt x="78" y="94"/>
                  <a:pt x="78" y="94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2" y="103"/>
                  <a:pt x="85" y="104"/>
                  <a:pt x="88" y="106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2" y="118"/>
                  <a:pt x="82" y="118"/>
                  <a:pt x="82" y="118"/>
                </a:cubicBezTo>
                <a:cubicBezTo>
                  <a:pt x="81" y="117"/>
                  <a:pt x="78" y="115"/>
                  <a:pt x="73" y="115"/>
                </a:cubicBezTo>
                <a:cubicBezTo>
                  <a:pt x="70" y="115"/>
                  <a:pt x="68" y="117"/>
                  <a:pt x="68" y="119"/>
                </a:cubicBezTo>
                <a:cubicBezTo>
                  <a:pt x="68" y="121"/>
                  <a:pt x="68" y="122"/>
                  <a:pt x="76" y="125"/>
                </a:cubicBezTo>
                <a:cubicBezTo>
                  <a:pt x="83" y="128"/>
                  <a:pt x="91" y="133"/>
                  <a:pt x="91" y="144"/>
                </a:cubicBezTo>
                <a:cubicBezTo>
                  <a:pt x="91" y="152"/>
                  <a:pt x="86" y="159"/>
                  <a:pt x="78" y="161"/>
                </a:cubicBezTo>
                <a:close/>
                <a:moveTo>
                  <a:pt x="45" y="42"/>
                </a:moveTo>
                <a:cubicBezTo>
                  <a:pt x="32" y="0"/>
                  <a:pt x="32" y="0"/>
                  <a:pt x="32" y="0"/>
                </a:cubicBezTo>
                <a:cubicBezTo>
                  <a:pt x="40" y="2"/>
                  <a:pt x="41" y="9"/>
                  <a:pt x="50" y="9"/>
                </a:cubicBezTo>
                <a:cubicBezTo>
                  <a:pt x="61" y="9"/>
                  <a:pt x="61" y="0"/>
                  <a:pt x="72" y="0"/>
                </a:cubicBezTo>
                <a:cubicBezTo>
                  <a:pt x="82" y="0"/>
                  <a:pt x="82" y="9"/>
                  <a:pt x="93" y="9"/>
                </a:cubicBezTo>
                <a:cubicBezTo>
                  <a:pt x="102" y="9"/>
                  <a:pt x="103" y="2"/>
                  <a:pt x="111" y="0"/>
                </a:cubicBezTo>
                <a:cubicBezTo>
                  <a:pt x="98" y="42"/>
                  <a:pt x="98" y="42"/>
                  <a:pt x="98" y="42"/>
                </a:cubicBezTo>
                <a:lnTo>
                  <a:pt x="45" y="42"/>
                </a:lnTo>
                <a:close/>
                <a:moveTo>
                  <a:pt x="100" y="56"/>
                </a:moveTo>
                <a:cubicBezTo>
                  <a:pt x="99" y="56"/>
                  <a:pt x="99" y="56"/>
                  <a:pt x="99" y="56"/>
                </a:cubicBezTo>
                <a:cubicBezTo>
                  <a:pt x="101" y="60"/>
                  <a:pt x="104" y="66"/>
                  <a:pt x="104" y="71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90"/>
                  <a:pt x="102" y="92"/>
                  <a:pt x="100" y="92"/>
                </a:cubicBezTo>
                <a:cubicBezTo>
                  <a:pt x="97" y="92"/>
                  <a:pt x="96" y="90"/>
                  <a:pt x="96" y="88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68"/>
                  <a:pt x="94" y="63"/>
                  <a:pt x="92" y="60"/>
                </a:cubicBezTo>
                <a:cubicBezTo>
                  <a:pt x="91" y="60"/>
                  <a:pt x="89" y="61"/>
                  <a:pt x="88" y="61"/>
                </a:cubicBezTo>
                <a:cubicBezTo>
                  <a:pt x="87" y="61"/>
                  <a:pt x="86" y="60"/>
                  <a:pt x="86" y="60"/>
                </a:cubicBezTo>
                <a:cubicBezTo>
                  <a:pt x="84" y="64"/>
                  <a:pt x="82" y="68"/>
                  <a:pt x="82" y="71"/>
                </a:cubicBezTo>
                <a:cubicBezTo>
                  <a:pt x="82" y="76"/>
                  <a:pt x="82" y="76"/>
                  <a:pt x="82" y="76"/>
                </a:cubicBezTo>
                <a:cubicBezTo>
                  <a:pt x="82" y="79"/>
                  <a:pt x="80" y="80"/>
                  <a:pt x="78" y="80"/>
                </a:cubicBezTo>
                <a:cubicBezTo>
                  <a:pt x="76" y="80"/>
                  <a:pt x="74" y="79"/>
                  <a:pt x="74" y="76"/>
                </a:cubicBezTo>
                <a:cubicBezTo>
                  <a:pt x="74" y="71"/>
                  <a:pt x="74" y="71"/>
                  <a:pt x="74" y="71"/>
                </a:cubicBezTo>
                <a:cubicBezTo>
                  <a:pt x="74" y="66"/>
                  <a:pt x="77" y="60"/>
                  <a:pt x="79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1" y="56"/>
                  <a:pt x="40" y="54"/>
                  <a:pt x="40" y="52"/>
                </a:cubicBezTo>
                <a:cubicBezTo>
                  <a:pt x="40" y="49"/>
                  <a:pt x="41" y="48"/>
                  <a:pt x="44" y="48"/>
                </a:cubicBezTo>
                <a:cubicBezTo>
                  <a:pt x="82" y="48"/>
                  <a:pt x="82" y="48"/>
                  <a:pt x="82" y="48"/>
                </a:cubicBezTo>
                <a:cubicBezTo>
                  <a:pt x="83" y="46"/>
                  <a:pt x="85" y="45"/>
                  <a:pt x="88" y="45"/>
                </a:cubicBezTo>
                <a:cubicBezTo>
                  <a:pt x="90" y="45"/>
                  <a:pt x="92" y="46"/>
                  <a:pt x="94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9"/>
                  <a:pt x="104" y="52"/>
                </a:cubicBezTo>
                <a:cubicBezTo>
                  <a:pt x="104" y="54"/>
                  <a:pt x="102" y="56"/>
                  <a:pt x="100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/>
          <p:cNvSpPr>
            <a:spLocks noEditPoints="1"/>
          </p:cNvSpPr>
          <p:nvPr/>
        </p:nvSpPr>
        <p:spPr bwMode="auto">
          <a:xfrm>
            <a:off x="20907952" y="6073523"/>
            <a:ext cx="584669" cy="537020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/>
          <p:cNvSpPr>
            <a:spLocks noEditPoints="1"/>
          </p:cNvSpPr>
          <p:nvPr/>
        </p:nvSpPr>
        <p:spPr bwMode="auto">
          <a:xfrm>
            <a:off x="21032871" y="3953775"/>
            <a:ext cx="332257" cy="583382"/>
          </a:xfrm>
          <a:custGeom>
            <a:avLst/>
            <a:gdLst>
              <a:gd name="T0" fmla="*/ 109 w 109"/>
              <a:gd name="T1" fmla="*/ 186 h 191"/>
              <a:gd name="T2" fmla="*/ 104 w 109"/>
              <a:gd name="T3" fmla="*/ 191 h 191"/>
              <a:gd name="T4" fmla="*/ 6 w 109"/>
              <a:gd name="T5" fmla="*/ 191 h 191"/>
              <a:gd name="T6" fmla="*/ 0 w 109"/>
              <a:gd name="T7" fmla="*/ 186 h 191"/>
              <a:gd name="T8" fmla="*/ 6 w 109"/>
              <a:gd name="T9" fmla="*/ 180 h 191"/>
              <a:gd name="T10" fmla="*/ 104 w 109"/>
              <a:gd name="T11" fmla="*/ 180 h 191"/>
              <a:gd name="T12" fmla="*/ 109 w 109"/>
              <a:gd name="T13" fmla="*/ 186 h 191"/>
              <a:gd name="T14" fmla="*/ 6 w 109"/>
              <a:gd name="T15" fmla="*/ 12 h 191"/>
              <a:gd name="T16" fmla="*/ 104 w 109"/>
              <a:gd name="T17" fmla="*/ 12 h 191"/>
              <a:gd name="T18" fmla="*/ 109 w 109"/>
              <a:gd name="T19" fmla="*/ 6 h 191"/>
              <a:gd name="T20" fmla="*/ 104 w 109"/>
              <a:gd name="T21" fmla="*/ 0 h 191"/>
              <a:gd name="T22" fmla="*/ 6 w 109"/>
              <a:gd name="T23" fmla="*/ 0 h 191"/>
              <a:gd name="T24" fmla="*/ 0 w 109"/>
              <a:gd name="T25" fmla="*/ 6 h 191"/>
              <a:gd name="T26" fmla="*/ 6 w 109"/>
              <a:gd name="T27" fmla="*/ 12 h 191"/>
              <a:gd name="T28" fmla="*/ 68 w 109"/>
              <a:gd name="T29" fmla="*/ 94 h 191"/>
              <a:gd name="T30" fmla="*/ 68 w 109"/>
              <a:gd name="T31" fmla="*/ 97 h 191"/>
              <a:gd name="T32" fmla="*/ 96 w 109"/>
              <a:gd name="T33" fmla="*/ 120 h 191"/>
              <a:gd name="T34" fmla="*/ 103 w 109"/>
              <a:gd name="T35" fmla="*/ 134 h 191"/>
              <a:gd name="T36" fmla="*/ 103 w 109"/>
              <a:gd name="T37" fmla="*/ 175 h 191"/>
              <a:gd name="T38" fmla="*/ 7 w 109"/>
              <a:gd name="T39" fmla="*/ 175 h 191"/>
              <a:gd name="T40" fmla="*/ 7 w 109"/>
              <a:gd name="T41" fmla="*/ 134 h 191"/>
              <a:gd name="T42" fmla="*/ 14 w 109"/>
              <a:gd name="T43" fmla="*/ 120 h 191"/>
              <a:gd name="T44" fmla="*/ 42 w 109"/>
              <a:gd name="T45" fmla="*/ 97 h 191"/>
              <a:gd name="T46" fmla="*/ 42 w 109"/>
              <a:gd name="T47" fmla="*/ 94 h 191"/>
              <a:gd name="T48" fmla="*/ 14 w 109"/>
              <a:gd name="T49" fmla="*/ 72 h 191"/>
              <a:gd name="T50" fmla="*/ 7 w 109"/>
              <a:gd name="T51" fmla="*/ 57 h 191"/>
              <a:gd name="T52" fmla="*/ 7 w 109"/>
              <a:gd name="T53" fmla="*/ 16 h 191"/>
              <a:gd name="T54" fmla="*/ 103 w 109"/>
              <a:gd name="T55" fmla="*/ 16 h 191"/>
              <a:gd name="T56" fmla="*/ 103 w 109"/>
              <a:gd name="T57" fmla="*/ 57 h 191"/>
              <a:gd name="T58" fmla="*/ 96 w 109"/>
              <a:gd name="T59" fmla="*/ 72 h 191"/>
              <a:gd name="T60" fmla="*/ 68 w 109"/>
              <a:gd name="T61" fmla="*/ 94 h 191"/>
              <a:gd name="T62" fmla="*/ 60 w 109"/>
              <a:gd name="T63" fmla="*/ 101 h 191"/>
              <a:gd name="T64" fmla="*/ 60 w 109"/>
              <a:gd name="T65" fmla="*/ 91 h 191"/>
              <a:gd name="T66" fmla="*/ 91 w 109"/>
              <a:gd name="T67" fmla="*/ 66 h 191"/>
              <a:gd name="T68" fmla="*/ 95 w 109"/>
              <a:gd name="T69" fmla="*/ 57 h 191"/>
              <a:gd name="T70" fmla="*/ 95 w 109"/>
              <a:gd name="T71" fmla="*/ 24 h 191"/>
              <a:gd name="T72" fmla="*/ 14 w 109"/>
              <a:gd name="T73" fmla="*/ 24 h 191"/>
              <a:gd name="T74" fmla="*/ 14 w 109"/>
              <a:gd name="T75" fmla="*/ 57 h 191"/>
              <a:gd name="T76" fmla="*/ 19 w 109"/>
              <a:gd name="T77" fmla="*/ 66 h 191"/>
              <a:gd name="T78" fmla="*/ 50 w 109"/>
              <a:gd name="T79" fmla="*/ 91 h 191"/>
              <a:gd name="T80" fmla="*/ 50 w 109"/>
              <a:gd name="T81" fmla="*/ 101 h 191"/>
              <a:gd name="T82" fmla="*/ 19 w 109"/>
              <a:gd name="T83" fmla="*/ 126 h 191"/>
              <a:gd name="T84" fmla="*/ 14 w 109"/>
              <a:gd name="T85" fmla="*/ 134 h 191"/>
              <a:gd name="T86" fmla="*/ 14 w 109"/>
              <a:gd name="T87" fmla="*/ 168 h 191"/>
              <a:gd name="T88" fmla="*/ 95 w 109"/>
              <a:gd name="T89" fmla="*/ 168 h 191"/>
              <a:gd name="T90" fmla="*/ 95 w 109"/>
              <a:gd name="T91" fmla="*/ 134 h 191"/>
              <a:gd name="T92" fmla="*/ 91 w 109"/>
              <a:gd name="T93" fmla="*/ 126 h 191"/>
              <a:gd name="T94" fmla="*/ 60 w 109"/>
              <a:gd name="T95" fmla="*/ 101 h 191"/>
              <a:gd name="T96" fmla="*/ 88 w 109"/>
              <a:gd name="T97" fmla="*/ 62 h 191"/>
              <a:gd name="T98" fmla="*/ 91 w 109"/>
              <a:gd name="T99" fmla="*/ 57 h 191"/>
              <a:gd name="T100" fmla="*/ 19 w 109"/>
              <a:gd name="T101" fmla="*/ 57 h 191"/>
              <a:gd name="T102" fmla="*/ 22 w 109"/>
              <a:gd name="T103" fmla="*/ 62 h 191"/>
              <a:gd name="T104" fmla="*/ 54 w 109"/>
              <a:gd name="T105" fmla="*/ 88 h 191"/>
              <a:gd name="T106" fmla="*/ 54 w 109"/>
              <a:gd name="T107" fmla="*/ 129 h 191"/>
              <a:gd name="T108" fmla="*/ 22 w 109"/>
              <a:gd name="T109" fmla="*/ 155 h 191"/>
              <a:gd name="T110" fmla="*/ 19 w 109"/>
              <a:gd name="T111" fmla="*/ 160 h 191"/>
              <a:gd name="T112" fmla="*/ 19 w 109"/>
              <a:gd name="T113" fmla="*/ 163 h 191"/>
              <a:gd name="T114" fmla="*/ 91 w 109"/>
              <a:gd name="T115" fmla="*/ 163 h 191"/>
              <a:gd name="T116" fmla="*/ 91 w 109"/>
              <a:gd name="T117" fmla="*/ 160 h 191"/>
              <a:gd name="T118" fmla="*/ 88 w 109"/>
              <a:gd name="T119" fmla="*/ 155 h 191"/>
              <a:gd name="T120" fmla="*/ 56 w 109"/>
              <a:gd name="T121" fmla="*/ 129 h 191"/>
              <a:gd name="T122" fmla="*/ 56 w 109"/>
              <a:gd name="T123" fmla="*/ 88 h 191"/>
              <a:gd name="T124" fmla="*/ 88 w 109"/>
              <a:gd name="T125" fmla="*/ 62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" h="191">
                <a:moveTo>
                  <a:pt x="109" y="186"/>
                </a:moveTo>
                <a:cubicBezTo>
                  <a:pt x="109" y="189"/>
                  <a:pt x="107" y="191"/>
                  <a:pt x="104" y="191"/>
                </a:cubicBezTo>
                <a:cubicBezTo>
                  <a:pt x="6" y="191"/>
                  <a:pt x="6" y="191"/>
                  <a:pt x="6" y="191"/>
                </a:cubicBezTo>
                <a:cubicBezTo>
                  <a:pt x="3" y="191"/>
                  <a:pt x="0" y="189"/>
                  <a:pt x="0" y="186"/>
                </a:cubicBezTo>
                <a:cubicBezTo>
                  <a:pt x="0" y="182"/>
                  <a:pt x="3" y="180"/>
                  <a:pt x="6" y="180"/>
                </a:cubicBezTo>
                <a:cubicBezTo>
                  <a:pt x="104" y="180"/>
                  <a:pt x="104" y="180"/>
                  <a:pt x="104" y="180"/>
                </a:cubicBezTo>
                <a:cubicBezTo>
                  <a:pt x="107" y="180"/>
                  <a:pt x="109" y="182"/>
                  <a:pt x="109" y="186"/>
                </a:cubicBezTo>
                <a:close/>
                <a:moveTo>
                  <a:pt x="6" y="12"/>
                </a:moveTo>
                <a:cubicBezTo>
                  <a:pt x="104" y="12"/>
                  <a:pt x="104" y="12"/>
                  <a:pt x="104" y="12"/>
                </a:cubicBezTo>
                <a:cubicBezTo>
                  <a:pt x="107" y="12"/>
                  <a:pt x="109" y="9"/>
                  <a:pt x="109" y="6"/>
                </a:cubicBezTo>
                <a:cubicBezTo>
                  <a:pt x="109" y="3"/>
                  <a:pt x="107" y="0"/>
                  <a:pt x="10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lose/>
                <a:moveTo>
                  <a:pt x="68" y="94"/>
                </a:moveTo>
                <a:cubicBezTo>
                  <a:pt x="68" y="97"/>
                  <a:pt x="68" y="97"/>
                  <a:pt x="68" y="97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100" y="123"/>
                  <a:pt x="103" y="129"/>
                  <a:pt x="103" y="134"/>
                </a:cubicBezTo>
                <a:cubicBezTo>
                  <a:pt x="103" y="175"/>
                  <a:pt x="103" y="175"/>
                  <a:pt x="103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34"/>
                  <a:pt x="7" y="134"/>
                  <a:pt x="7" y="134"/>
                </a:cubicBezTo>
                <a:cubicBezTo>
                  <a:pt x="7" y="129"/>
                  <a:pt x="10" y="123"/>
                  <a:pt x="14" y="120"/>
                </a:cubicBezTo>
                <a:cubicBezTo>
                  <a:pt x="42" y="97"/>
                  <a:pt x="42" y="97"/>
                  <a:pt x="42" y="97"/>
                </a:cubicBezTo>
                <a:cubicBezTo>
                  <a:pt x="42" y="94"/>
                  <a:pt x="42" y="94"/>
                  <a:pt x="42" y="94"/>
                </a:cubicBezTo>
                <a:cubicBezTo>
                  <a:pt x="14" y="72"/>
                  <a:pt x="14" y="72"/>
                  <a:pt x="14" y="72"/>
                </a:cubicBezTo>
                <a:cubicBezTo>
                  <a:pt x="10" y="69"/>
                  <a:pt x="7" y="62"/>
                  <a:pt x="7" y="57"/>
                </a:cubicBezTo>
                <a:cubicBezTo>
                  <a:pt x="7" y="16"/>
                  <a:pt x="7" y="16"/>
                  <a:pt x="7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03" y="57"/>
                  <a:pt x="103" y="57"/>
                  <a:pt x="103" y="57"/>
                </a:cubicBezTo>
                <a:cubicBezTo>
                  <a:pt x="103" y="62"/>
                  <a:pt x="100" y="69"/>
                  <a:pt x="96" y="72"/>
                </a:cubicBezTo>
                <a:lnTo>
                  <a:pt x="68" y="94"/>
                </a:lnTo>
                <a:close/>
                <a:moveTo>
                  <a:pt x="60" y="101"/>
                </a:moveTo>
                <a:cubicBezTo>
                  <a:pt x="60" y="91"/>
                  <a:pt x="60" y="91"/>
                  <a:pt x="60" y="91"/>
                </a:cubicBezTo>
                <a:cubicBezTo>
                  <a:pt x="91" y="66"/>
                  <a:pt x="91" y="66"/>
                  <a:pt x="91" y="66"/>
                </a:cubicBezTo>
                <a:cubicBezTo>
                  <a:pt x="93" y="64"/>
                  <a:pt x="95" y="60"/>
                  <a:pt x="95" y="57"/>
                </a:cubicBezTo>
                <a:cubicBezTo>
                  <a:pt x="95" y="24"/>
                  <a:pt x="95" y="24"/>
                  <a:pt x="95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60"/>
                  <a:pt x="16" y="64"/>
                  <a:pt x="19" y="66"/>
                </a:cubicBezTo>
                <a:cubicBezTo>
                  <a:pt x="50" y="91"/>
                  <a:pt x="50" y="91"/>
                  <a:pt x="50" y="91"/>
                </a:cubicBezTo>
                <a:cubicBezTo>
                  <a:pt x="50" y="101"/>
                  <a:pt x="50" y="101"/>
                  <a:pt x="50" y="101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6" y="128"/>
                  <a:pt x="14" y="132"/>
                  <a:pt x="14" y="134"/>
                </a:cubicBezTo>
                <a:cubicBezTo>
                  <a:pt x="14" y="168"/>
                  <a:pt x="14" y="168"/>
                  <a:pt x="14" y="168"/>
                </a:cubicBezTo>
                <a:cubicBezTo>
                  <a:pt x="95" y="168"/>
                  <a:pt x="95" y="168"/>
                  <a:pt x="95" y="168"/>
                </a:cubicBezTo>
                <a:cubicBezTo>
                  <a:pt x="95" y="134"/>
                  <a:pt x="95" y="134"/>
                  <a:pt x="95" y="134"/>
                </a:cubicBezTo>
                <a:cubicBezTo>
                  <a:pt x="95" y="132"/>
                  <a:pt x="93" y="128"/>
                  <a:pt x="91" y="126"/>
                </a:cubicBezTo>
                <a:lnTo>
                  <a:pt x="60" y="101"/>
                </a:lnTo>
                <a:close/>
                <a:moveTo>
                  <a:pt x="88" y="62"/>
                </a:moveTo>
                <a:cubicBezTo>
                  <a:pt x="89" y="61"/>
                  <a:pt x="91" y="58"/>
                  <a:pt x="91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58"/>
                  <a:pt x="21" y="61"/>
                  <a:pt x="22" y="62"/>
                </a:cubicBezTo>
                <a:cubicBezTo>
                  <a:pt x="54" y="88"/>
                  <a:pt x="54" y="88"/>
                  <a:pt x="54" y="8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22" y="155"/>
                  <a:pt x="22" y="155"/>
                  <a:pt x="22" y="155"/>
                </a:cubicBezTo>
                <a:cubicBezTo>
                  <a:pt x="21" y="156"/>
                  <a:pt x="19" y="158"/>
                  <a:pt x="19" y="160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91" y="163"/>
                  <a:pt x="91" y="163"/>
                  <a:pt x="91" y="163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1" y="158"/>
                  <a:pt x="89" y="156"/>
                  <a:pt x="88" y="155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88"/>
                  <a:pt x="56" y="88"/>
                  <a:pt x="56" y="88"/>
                </a:cubicBezTo>
                <a:lnTo>
                  <a:pt x="88" y="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7"/>
          <p:cNvSpPr>
            <a:spLocks noEditPoints="1"/>
          </p:cNvSpPr>
          <p:nvPr/>
        </p:nvSpPr>
        <p:spPr bwMode="auto">
          <a:xfrm>
            <a:off x="3688541" y="4942819"/>
            <a:ext cx="694134" cy="548610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8"/>
          <p:cNvSpPr>
            <a:spLocks noEditPoints="1"/>
          </p:cNvSpPr>
          <p:nvPr/>
        </p:nvSpPr>
        <p:spPr bwMode="auto">
          <a:xfrm>
            <a:off x="8293777" y="4920926"/>
            <a:ext cx="553762" cy="591108"/>
          </a:xfrm>
          <a:custGeom>
            <a:avLst/>
            <a:gdLst>
              <a:gd name="T0" fmla="*/ 91 w 182"/>
              <a:gd name="T1" fmla="*/ 146 h 194"/>
              <a:gd name="T2" fmla="*/ 92 w 182"/>
              <a:gd name="T3" fmla="*/ 134 h 194"/>
              <a:gd name="T4" fmla="*/ 15 w 182"/>
              <a:gd name="T5" fmla="*/ 126 h 194"/>
              <a:gd name="T6" fmla="*/ 141 w 182"/>
              <a:gd name="T7" fmla="*/ 126 h 194"/>
              <a:gd name="T8" fmla="*/ 83 w 182"/>
              <a:gd name="T9" fmla="*/ 184 h 194"/>
              <a:gd name="T10" fmla="*/ 83 w 182"/>
              <a:gd name="T11" fmla="*/ 177 h 194"/>
              <a:gd name="T12" fmla="*/ 134 w 182"/>
              <a:gd name="T13" fmla="*/ 126 h 194"/>
              <a:gd name="T14" fmla="*/ 101 w 182"/>
              <a:gd name="T15" fmla="*/ 124 h 194"/>
              <a:gd name="T16" fmla="*/ 88 w 182"/>
              <a:gd name="T17" fmla="*/ 100 h 194"/>
              <a:gd name="T18" fmla="*/ 92 w 182"/>
              <a:gd name="T19" fmla="*/ 110 h 194"/>
              <a:gd name="T20" fmla="*/ 98 w 182"/>
              <a:gd name="T21" fmla="*/ 92 h 194"/>
              <a:gd name="T22" fmla="*/ 78 w 182"/>
              <a:gd name="T23" fmla="*/ 84 h 194"/>
              <a:gd name="T24" fmla="*/ 60 w 182"/>
              <a:gd name="T25" fmla="*/ 108 h 194"/>
              <a:gd name="T26" fmla="*/ 78 w 182"/>
              <a:gd name="T27" fmla="*/ 128 h 194"/>
              <a:gd name="T28" fmla="*/ 72 w 182"/>
              <a:gd name="T29" fmla="*/ 137 h 194"/>
              <a:gd name="T30" fmla="*/ 59 w 182"/>
              <a:gd name="T31" fmla="*/ 139 h 194"/>
              <a:gd name="T32" fmla="*/ 78 w 182"/>
              <a:gd name="T33" fmla="*/ 161 h 194"/>
              <a:gd name="T34" fmla="*/ 88 w 182"/>
              <a:gd name="T35" fmla="*/ 161 h 194"/>
              <a:gd name="T36" fmla="*/ 73 w 182"/>
              <a:gd name="T37" fmla="*/ 108 h 194"/>
              <a:gd name="T38" fmla="*/ 78 w 182"/>
              <a:gd name="T39" fmla="*/ 100 h 194"/>
              <a:gd name="T40" fmla="*/ 139 w 182"/>
              <a:gd name="T41" fmla="*/ 73 h 194"/>
              <a:gd name="T42" fmla="*/ 139 w 182"/>
              <a:gd name="T43" fmla="*/ 80 h 194"/>
              <a:gd name="T44" fmla="*/ 129 w 182"/>
              <a:gd name="T45" fmla="*/ 69 h 194"/>
              <a:gd name="T46" fmla="*/ 129 w 182"/>
              <a:gd name="T47" fmla="*/ 48 h 194"/>
              <a:gd name="T48" fmla="*/ 126 w 182"/>
              <a:gd name="T49" fmla="*/ 57 h 194"/>
              <a:gd name="T50" fmla="*/ 170 w 182"/>
              <a:gd name="T51" fmla="*/ 67 h 194"/>
              <a:gd name="T52" fmla="*/ 118 w 182"/>
              <a:gd name="T53" fmla="*/ 63 h 194"/>
              <a:gd name="T54" fmla="*/ 120 w 182"/>
              <a:gd name="T55" fmla="*/ 42 h 194"/>
              <a:gd name="T56" fmla="*/ 136 w 182"/>
              <a:gd name="T57" fmla="*/ 36 h 194"/>
              <a:gd name="T58" fmla="*/ 149 w 182"/>
              <a:gd name="T59" fmla="*/ 52 h 194"/>
              <a:gd name="T60" fmla="*/ 139 w 182"/>
              <a:gd name="T61" fmla="*/ 53 h 194"/>
              <a:gd name="T62" fmla="*/ 136 w 182"/>
              <a:gd name="T63" fmla="*/ 61 h 194"/>
              <a:gd name="T64" fmla="*/ 149 w 182"/>
              <a:gd name="T65" fmla="*/ 70 h 194"/>
              <a:gd name="T66" fmla="*/ 145 w 182"/>
              <a:gd name="T67" fmla="*/ 88 h 194"/>
              <a:gd name="T68" fmla="*/ 132 w 182"/>
              <a:gd name="T69" fmla="*/ 17 h 194"/>
              <a:gd name="T70" fmla="*/ 132 w 182"/>
              <a:gd name="T71" fmla="*/ 24 h 194"/>
              <a:gd name="T72" fmla="*/ 154 w 182"/>
              <a:gd name="T73" fmla="*/ 112 h 194"/>
              <a:gd name="T74" fmla="*/ 33 w 182"/>
              <a:gd name="T75" fmla="*/ 28 h 194"/>
              <a:gd name="T76" fmla="*/ 36 w 182"/>
              <a:gd name="T77" fmla="*/ 23 h 194"/>
              <a:gd name="T78" fmla="*/ 35 w 182"/>
              <a:gd name="T79" fmla="*/ 71 h 194"/>
              <a:gd name="T80" fmla="*/ 71 w 182"/>
              <a:gd name="T81" fmla="*/ 38 h 194"/>
              <a:gd name="T82" fmla="*/ 77 w 182"/>
              <a:gd name="T83" fmla="*/ 38 h 194"/>
              <a:gd name="T84" fmla="*/ 30 w 182"/>
              <a:gd name="T85" fmla="*/ 76 h 194"/>
              <a:gd name="T86" fmla="*/ 41 w 182"/>
              <a:gd name="T87" fmla="*/ 51 h 194"/>
              <a:gd name="T88" fmla="*/ 44 w 182"/>
              <a:gd name="T89" fmla="*/ 43 h 194"/>
              <a:gd name="T90" fmla="*/ 61 w 182"/>
              <a:gd name="T91" fmla="*/ 56 h 194"/>
              <a:gd name="T92" fmla="*/ 10 w 182"/>
              <a:gd name="T93" fmla="*/ 38 h 194"/>
              <a:gd name="T94" fmla="*/ 52 w 182"/>
              <a:gd name="T95" fmla="*/ 45 h 194"/>
              <a:gd name="T96" fmla="*/ 45 w 182"/>
              <a:gd name="T97" fmla="*/ 35 h 194"/>
              <a:gd name="T98" fmla="*/ 42 w 182"/>
              <a:gd name="T99" fmla="*/ 24 h 194"/>
              <a:gd name="T100" fmla="*/ 51 w 182"/>
              <a:gd name="T101" fmla="*/ 28 h 194"/>
              <a:gd name="T102" fmla="*/ 41 w 182"/>
              <a:gd name="T103" fmla="*/ 17 h 194"/>
              <a:gd name="T104" fmla="*/ 36 w 182"/>
              <a:gd name="T105" fmla="*/ 17 h 194"/>
              <a:gd name="T106" fmla="*/ 27 w 182"/>
              <a:gd name="T107" fmla="*/ 34 h 194"/>
              <a:gd name="T108" fmla="*/ 36 w 182"/>
              <a:gd name="T109" fmla="*/ 51 h 194"/>
              <a:gd name="T110" fmla="*/ 32 w 182"/>
              <a:gd name="T111" fmla="*/ 43 h 194"/>
              <a:gd name="T112" fmla="*/ 27 w 182"/>
              <a:gd name="T113" fmla="*/ 52 h 194"/>
              <a:gd name="T114" fmla="*/ 36 w 182"/>
              <a:gd name="T115" fmla="*/ 62 h 194"/>
              <a:gd name="T116" fmla="*/ 49 w 182"/>
              <a:gd name="T117" fmla="*/ 5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2" h="194">
                <a:moveTo>
                  <a:pt x="92" y="134"/>
                </a:moveTo>
                <a:cubicBezTo>
                  <a:pt x="93" y="135"/>
                  <a:pt x="93" y="137"/>
                  <a:pt x="93" y="139"/>
                </a:cubicBezTo>
                <a:cubicBezTo>
                  <a:pt x="93" y="142"/>
                  <a:pt x="93" y="144"/>
                  <a:pt x="91" y="146"/>
                </a:cubicBezTo>
                <a:cubicBezTo>
                  <a:pt x="90" y="147"/>
                  <a:pt x="89" y="148"/>
                  <a:pt x="88" y="148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90" y="132"/>
                  <a:pt x="91" y="133"/>
                  <a:pt x="92" y="134"/>
                </a:cubicBezTo>
                <a:close/>
                <a:moveTo>
                  <a:pt x="150" y="126"/>
                </a:moveTo>
                <a:cubicBezTo>
                  <a:pt x="150" y="163"/>
                  <a:pt x="120" y="194"/>
                  <a:pt x="83" y="194"/>
                </a:cubicBezTo>
                <a:cubicBezTo>
                  <a:pt x="46" y="194"/>
                  <a:pt x="15" y="163"/>
                  <a:pt x="15" y="126"/>
                </a:cubicBezTo>
                <a:cubicBezTo>
                  <a:pt x="15" y="89"/>
                  <a:pt x="46" y="59"/>
                  <a:pt x="83" y="59"/>
                </a:cubicBezTo>
                <a:cubicBezTo>
                  <a:pt x="120" y="59"/>
                  <a:pt x="150" y="89"/>
                  <a:pt x="150" y="126"/>
                </a:cubicBezTo>
                <a:close/>
                <a:moveTo>
                  <a:pt x="141" y="126"/>
                </a:moveTo>
                <a:cubicBezTo>
                  <a:pt x="141" y="94"/>
                  <a:pt x="115" y="69"/>
                  <a:pt x="83" y="69"/>
                </a:cubicBezTo>
                <a:cubicBezTo>
                  <a:pt x="51" y="69"/>
                  <a:pt x="25" y="94"/>
                  <a:pt x="25" y="126"/>
                </a:cubicBezTo>
                <a:cubicBezTo>
                  <a:pt x="25" y="158"/>
                  <a:pt x="51" y="184"/>
                  <a:pt x="83" y="184"/>
                </a:cubicBezTo>
                <a:cubicBezTo>
                  <a:pt x="115" y="184"/>
                  <a:pt x="141" y="158"/>
                  <a:pt x="141" y="126"/>
                </a:cubicBezTo>
                <a:close/>
                <a:moveTo>
                  <a:pt x="134" y="126"/>
                </a:moveTo>
                <a:cubicBezTo>
                  <a:pt x="134" y="155"/>
                  <a:pt x="111" y="177"/>
                  <a:pt x="83" y="177"/>
                </a:cubicBezTo>
                <a:cubicBezTo>
                  <a:pt x="55" y="177"/>
                  <a:pt x="32" y="155"/>
                  <a:pt x="32" y="126"/>
                </a:cubicBezTo>
                <a:cubicBezTo>
                  <a:pt x="32" y="98"/>
                  <a:pt x="55" y="75"/>
                  <a:pt x="83" y="75"/>
                </a:cubicBezTo>
                <a:cubicBezTo>
                  <a:pt x="111" y="75"/>
                  <a:pt x="134" y="98"/>
                  <a:pt x="134" y="126"/>
                </a:cubicBezTo>
                <a:close/>
                <a:moveTo>
                  <a:pt x="107" y="139"/>
                </a:moveTo>
                <a:cubicBezTo>
                  <a:pt x="107" y="136"/>
                  <a:pt x="106" y="133"/>
                  <a:pt x="105" y="131"/>
                </a:cubicBezTo>
                <a:cubicBezTo>
                  <a:pt x="104" y="128"/>
                  <a:pt x="103" y="126"/>
                  <a:pt x="101" y="124"/>
                </a:cubicBezTo>
                <a:cubicBezTo>
                  <a:pt x="99" y="123"/>
                  <a:pt x="97" y="121"/>
                  <a:pt x="94" y="120"/>
                </a:cubicBezTo>
                <a:cubicBezTo>
                  <a:pt x="93" y="119"/>
                  <a:pt x="91" y="119"/>
                  <a:pt x="88" y="118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88" y="101"/>
                  <a:pt x="89" y="101"/>
                  <a:pt x="90" y="102"/>
                </a:cubicBezTo>
                <a:cubicBezTo>
                  <a:pt x="91" y="103"/>
                  <a:pt x="91" y="105"/>
                  <a:pt x="92" y="108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105" y="108"/>
                  <a:pt x="105" y="108"/>
                  <a:pt x="105" y="108"/>
                </a:cubicBezTo>
                <a:cubicBezTo>
                  <a:pt x="105" y="106"/>
                  <a:pt x="105" y="106"/>
                  <a:pt x="105" y="106"/>
                </a:cubicBezTo>
                <a:cubicBezTo>
                  <a:pt x="104" y="100"/>
                  <a:pt x="102" y="96"/>
                  <a:pt x="98" y="92"/>
                </a:cubicBezTo>
                <a:cubicBezTo>
                  <a:pt x="95" y="90"/>
                  <a:pt x="92" y="89"/>
                  <a:pt x="88" y="88"/>
                </a:cubicBezTo>
                <a:cubicBezTo>
                  <a:pt x="88" y="84"/>
                  <a:pt x="88" y="84"/>
                  <a:pt x="88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8" y="88"/>
                  <a:pt x="78" y="88"/>
                  <a:pt x="78" y="88"/>
                </a:cubicBezTo>
                <a:cubicBezTo>
                  <a:pt x="73" y="89"/>
                  <a:pt x="70" y="90"/>
                  <a:pt x="67" y="93"/>
                </a:cubicBezTo>
                <a:cubicBezTo>
                  <a:pt x="63" y="97"/>
                  <a:pt x="60" y="102"/>
                  <a:pt x="60" y="108"/>
                </a:cubicBezTo>
                <a:cubicBezTo>
                  <a:pt x="60" y="112"/>
                  <a:pt x="61" y="115"/>
                  <a:pt x="63" y="118"/>
                </a:cubicBezTo>
                <a:cubicBezTo>
                  <a:pt x="64" y="121"/>
                  <a:pt x="66" y="123"/>
                  <a:pt x="69" y="125"/>
                </a:cubicBezTo>
                <a:cubicBezTo>
                  <a:pt x="72" y="126"/>
                  <a:pt x="75" y="128"/>
                  <a:pt x="78" y="128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77" y="148"/>
                  <a:pt x="76" y="147"/>
                  <a:pt x="75" y="145"/>
                </a:cubicBezTo>
                <a:cubicBezTo>
                  <a:pt x="73" y="144"/>
                  <a:pt x="72" y="141"/>
                  <a:pt x="72" y="137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59" y="137"/>
                  <a:pt x="59" y="137"/>
                  <a:pt x="59" y="137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9" y="144"/>
                  <a:pt x="60" y="148"/>
                  <a:pt x="62" y="151"/>
                </a:cubicBezTo>
                <a:cubicBezTo>
                  <a:pt x="64" y="154"/>
                  <a:pt x="67" y="156"/>
                  <a:pt x="70" y="158"/>
                </a:cubicBezTo>
                <a:cubicBezTo>
                  <a:pt x="72" y="159"/>
                  <a:pt x="75" y="160"/>
                  <a:pt x="78" y="161"/>
                </a:cubicBezTo>
                <a:cubicBezTo>
                  <a:pt x="78" y="169"/>
                  <a:pt x="78" y="169"/>
                  <a:pt x="78" y="169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93" y="160"/>
                  <a:pt x="97" y="158"/>
                  <a:pt x="101" y="154"/>
                </a:cubicBezTo>
                <a:cubicBezTo>
                  <a:pt x="105" y="150"/>
                  <a:pt x="107" y="145"/>
                  <a:pt x="107" y="139"/>
                </a:cubicBezTo>
                <a:close/>
                <a:moveTo>
                  <a:pt x="73" y="108"/>
                </a:moveTo>
                <a:cubicBezTo>
                  <a:pt x="73" y="110"/>
                  <a:pt x="74" y="111"/>
                  <a:pt x="75" y="113"/>
                </a:cubicBezTo>
                <a:cubicBezTo>
                  <a:pt x="76" y="114"/>
                  <a:pt x="77" y="114"/>
                  <a:pt x="78" y="115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7" y="101"/>
                  <a:pt x="76" y="101"/>
                  <a:pt x="75" y="102"/>
                </a:cubicBezTo>
                <a:cubicBezTo>
                  <a:pt x="74" y="104"/>
                  <a:pt x="73" y="106"/>
                  <a:pt x="73" y="108"/>
                </a:cubicBezTo>
                <a:close/>
                <a:moveTo>
                  <a:pt x="139" y="73"/>
                </a:moveTo>
                <a:cubicBezTo>
                  <a:pt x="138" y="72"/>
                  <a:pt x="138" y="71"/>
                  <a:pt x="136" y="71"/>
                </a:cubicBezTo>
                <a:cubicBezTo>
                  <a:pt x="136" y="76"/>
                  <a:pt x="136" y="76"/>
                  <a:pt x="136" y="76"/>
                </a:cubicBezTo>
                <a:cubicBezTo>
                  <a:pt x="137" y="77"/>
                  <a:pt x="138" y="79"/>
                  <a:pt x="139" y="80"/>
                </a:cubicBezTo>
                <a:cubicBezTo>
                  <a:pt x="140" y="79"/>
                  <a:pt x="140" y="78"/>
                  <a:pt x="140" y="77"/>
                </a:cubicBezTo>
                <a:cubicBezTo>
                  <a:pt x="140" y="75"/>
                  <a:pt x="140" y="73"/>
                  <a:pt x="139" y="73"/>
                </a:cubicBezTo>
                <a:close/>
                <a:moveTo>
                  <a:pt x="129" y="69"/>
                </a:moveTo>
                <a:cubicBezTo>
                  <a:pt x="128" y="68"/>
                  <a:pt x="127" y="68"/>
                  <a:pt x="126" y="68"/>
                </a:cubicBezTo>
                <a:cubicBezTo>
                  <a:pt x="127" y="68"/>
                  <a:pt x="128" y="69"/>
                  <a:pt x="129" y="69"/>
                </a:cubicBezTo>
                <a:close/>
                <a:moveTo>
                  <a:pt x="129" y="48"/>
                </a:moveTo>
                <a:cubicBezTo>
                  <a:pt x="128" y="48"/>
                  <a:pt x="127" y="48"/>
                  <a:pt x="126" y="49"/>
                </a:cubicBezTo>
                <a:cubicBezTo>
                  <a:pt x="125" y="50"/>
                  <a:pt x="125" y="52"/>
                  <a:pt x="125" y="53"/>
                </a:cubicBezTo>
                <a:cubicBezTo>
                  <a:pt x="125" y="55"/>
                  <a:pt x="125" y="56"/>
                  <a:pt x="126" y="57"/>
                </a:cubicBezTo>
                <a:cubicBezTo>
                  <a:pt x="127" y="58"/>
                  <a:pt x="128" y="58"/>
                  <a:pt x="129" y="59"/>
                </a:cubicBezTo>
                <a:lnTo>
                  <a:pt x="129" y="48"/>
                </a:lnTo>
                <a:close/>
                <a:moveTo>
                  <a:pt x="170" y="67"/>
                </a:moveTo>
                <a:cubicBezTo>
                  <a:pt x="170" y="46"/>
                  <a:pt x="153" y="29"/>
                  <a:pt x="132" y="29"/>
                </a:cubicBezTo>
                <a:cubicBezTo>
                  <a:pt x="116" y="29"/>
                  <a:pt x="102" y="40"/>
                  <a:pt x="96" y="55"/>
                </a:cubicBezTo>
                <a:cubicBezTo>
                  <a:pt x="104" y="56"/>
                  <a:pt x="112" y="59"/>
                  <a:pt x="118" y="63"/>
                </a:cubicBezTo>
                <a:cubicBezTo>
                  <a:pt x="118" y="62"/>
                  <a:pt x="117" y="61"/>
                  <a:pt x="117" y="61"/>
                </a:cubicBezTo>
                <a:cubicBezTo>
                  <a:pt x="116" y="59"/>
                  <a:pt x="115" y="56"/>
                  <a:pt x="115" y="54"/>
                </a:cubicBezTo>
                <a:cubicBezTo>
                  <a:pt x="115" y="49"/>
                  <a:pt x="117" y="45"/>
                  <a:pt x="120" y="42"/>
                </a:cubicBezTo>
                <a:cubicBezTo>
                  <a:pt x="122" y="40"/>
                  <a:pt x="125" y="39"/>
                  <a:pt x="129" y="39"/>
                </a:cubicBezTo>
                <a:cubicBezTo>
                  <a:pt x="129" y="36"/>
                  <a:pt x="129" y="36"/>
                  <a:pt x="129" y="36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9" y="39"/>
                  <a:pt x="141" y="40"/>
                  <a:pt x="143" y="42"/>
                </a:cubicBezTo>
                <a:cubicBezTo>
                  <a:pt x="146" y="44"/>
                  <a:pt x="148" y="48"/>
                  <a:pt x="149" y="52"/>
                </a:cubicBezTo>
                <a:cubicBezTo>
                  <a:pt x="149" y="54"/>
                  <a:pt x="149" y="54"/>
                  <a:pt x="149" y="54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3"/>
                  <a:pt x="139" y="53"/>
                  <a:pt x="139" y="53"/>
                </a:cubicBezTo>
                <a:cubicBezTo>
                  <a:pt x="139" y="51"/>
                  <a:pt x="138" y="50"/>
                  <a:pt x="137" y="49"/>
                </a:cubicBezTo>
                <a:cubicBezTo>
                  <a:pt x="137" y="48"/>
                  <a:pt x="136" y="48"/>
                  <a:pt x="136" y="48"/>
                </a:cubicBezTo>
                <a:cubicBezTo>
                  <a:pt x="136" y="61"/>
                  <a:pt x="136" y="61"/>
                  <a:pt x="136" y="61"/>
                </a:cubicBezTo>
                <a:cubicBezTo>
                  <a:pt x="138" y="61"/>
                  <a:pt x="140" y="62"/>
                  <a:pt x="141" y="62"/>
                </a:cubicBezTo>
                <a:cubicBezTo>
                  <a:pt x="143" y="63"/>
                  <a:pt x="144" y="64"/>
                  <a:pt x="146" y="66"/>
                </a:cubicBezTo>
                <a:cubicBezTo>
                  <a:pt x="147" y="67"/>
                  <a:pt x="148" y="68"/>
                  <a:pt x="149" y="70"/>
                </a:cubicBezTo>
                <a:cubicBezTo>
                  <a:pt x="149" y="72"/>
                  <a:pt x="150" y="74"/>
                  <a:pt x="150" y="76"/>
                </a:cubicBezTo>
                <a:cubicBezTo>
                  <a:pt x="150" y="81"/>
                  <a:pt x="148" y="85"/>
                  <a:pt x="145" y="88"/>
                </a:cubicBezTo>
                <a:cubicBezTo>
                  <a:pt x="145" y="88"/>
                  <a:pt x="145" y="88"/>
                  <a:pt x="145" y="88"/>
                </a:cubicBezTo>
                <a:cubicBezTo>
                  <a:pt x="147" y="92"/>
                  <a:pt x="149" y="96"/>
                  <a:pt x="151" y="100"/>
                </a:cubicBezTo>
                <a:cubicBezTo>
                  <a:pt x="162" y="93"/>
                  <a:pt x="170" y="81"/>
                  <a:pt x="170" y="67"/>
                </a:cubicBezTo>
                <a:close/>
                <a:moveTo>
                  <a:pt x="132" y="17"/>
                </a:moveTo>
                <a:cubicBezTo>
                  <a:pt x="109" y="17"/>
                  <a:pt x="90" y="32"/>
                  <a:pt x="84" y="53"/>
                </a:cubicBezTo>
                <a:cubicBezTo>
                  <a:pt x="87" y="53"/>
                  <a:pt x="89" y="53"/>
                  <a:pt x="91" y="54"/>
                </a:cubicBezTo>
                <a:cubicBezTo>
                  <a:pt x="97" y="37"/>
                  <a:pt x="113" y="24"/>
                  <a:pt x="132" y="24"/>
                </a:cubicBezTo>
                <a:cubicBezTo>
                  <a:pt x="156" y="24"/>
                  <a:pt x="175" y="43"/>
                  <a:pt x="175" y="67"/>
                </a:cubicBezTo>
                <a:cubicBezTo>
                  <a:pt x="175" y="83"/>
                  <a:pt x="166" y="97"/>
                  <a:pt x="153" y="105"/>
                </a:cubicBezTo>
                <a:cubicBezTo>
                  <a:pt x="153" y="107"/>
                  <a:pt x="154" y="109"/>
                  <a:pt x="154" y="112"/>
                </a:cubicBezTo>
                <a:cubicBezTo>
                  <a:pt x="171" y="103"/>
                  <a:pt x="182" y="86"/>
                  <a:pt x="182" y="67"/>
                </a:cubicBezTo>
                <a:cubicBezTo>
                  <a:pt x="182" y="40"/>
                  <a:pt x="159" y="17"/>
                  <a:pt x="132" y="17"/>
                </a:cubicBezTo>
                <a:close/>
                <a:moveTo>
                  <a:pt x="33" y="28"/>
                </a:moveTo>
                <a:cubicBezTo>
                  <a:pt x="33" y="29"/>
                  <a:pt x="33" y="30"/>
                  <a:pt x="34" y="31"/>
                </a:cubicBezTo>
                <a:cubicBezTo>
                  <a:pt x="35" y="31"/>
                  <a:pt x="35" y="32"/>
                  <a:pt x="36" y="32"/>
                </a:cubicBezTo>
                <a:cubicBezTo>
                  <a:pt x="36" y="23"/>
                  <a:pt x="36" y="23"/>
                  <a:pt x="36" y="23"/>
                </a:cubicBezTo>
                <a:cubicBezTo>
                  <a:pt x="35" y="24"/>
                  <a:pt x="35" y="24"/>
                  <a:pt x="34" y="25"/>
                </a:cubicBezTo>
                <a:cubicBezTo>
                  <a:pt x="34" y="25"/>
                  <a:pt x="33" y="26"/>
                  <a:pt x="33" y="28"/>
                </a:cubicBezTo>
                <a:close/>
                <a:moveTo>
                  <a:pt x="35" y="71"/>
                </a:moveTo>
                <a:cubicBezTo>
                  <a:pt x="19" y="69"/>
                  <a:pt x="6" y="55"/>
                  <a:pt x="6" y="38"/>
                </a:cubicBezTo>
                <a:cubicBezTo>
                  <a:pt x="6" y="20"/>
                  <a:pt x="20" y="5"/>
                  <a:pt x="39" y="5"/>
                </a:cubicBezTo>
                <a:cubicBezTo>
                  <a:pt x="57" y="5"/>
                  <a:pt x="71" y="20"/>
                  <a:pt x="71" y="38"/>
                </a:cubicBezTo>
                <a:cubicBezTo>
                  <a:pt x="71" y="44"/>
                  <a:pt x="70" y="50"/>
                  <a:pt x="67" y="55"/>
                </a:cubicBezTo>
                <a:cubicBezTo>
                  <a:pt x="69" y="54"/>
                  <a:pt x="71" y="54"/>
                  <a:pt x="73" y="54"/>
                </a:cubicBezTo>
                <a:cubicBezTo>
                  <a:pt x="76" y="49"/>
                  <a:pt x="77" y="44"/>
                  <a:pt x="77" y="38"/>
                </a:cubicBezTo>
                <a:cubicBezTo>
                  <a:pt x="77" y="17"/>
                  <a:pt x="60" y="0"/>
                  <a:pt x="39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56"/>
                  <a:pt x="13" y="72"/>
                  <a:pt x="30" y="76"/>
                </a:cubicBezTo>
                <a:cubicBezTo>
                  <a:pt x="32" y="74"/>
                  <a:pt x="33" y="72"/>
                  <a:pt x="35" y="71"/>
                </a:cubicBezTo>
                <a:close/>
                <a:moveTo>
                  <a:pt x="41" y="41"/>
                </a:move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0"/>
                  <a:pt x="43" y="49"/>
                </a:cubicBezTo>
                <a:cubicBezTo>
                  <a:pt x="44" y="48"/>
                  <a:pt x="45" y="47"/>
                  <a:pt x="45" y="46"/>
                </a:cubicBezTo>
                <a:cubicBezTo>
                  <a:pt x="45" y="44"/>
                  <a:pt x="44" y="43"/>
                  <a:pt x="44" y="43"/>
                </a:cubicBezTo>
                <a:cubicBezTo>
                  <a:pt x="43" y="42"/>
                  <a:pt x="43" y="42"/>
                  <a:pt x="41" y="41"/>
                </a:cubicBezTo>
                <a:close/>
                <a:moveTo>
                  <a:pt x="67" y="38"/>
                </a:moveTo>
                <a:cubicBezTo>
                  <a:pt x="67" y="45"/>
                  <a:pt x="65" y="51"/>
                  <a:pt x="61" y="56"/>
                </a:cubicBezTo>
                <a:cubicBezTo>
                  <a:pt x="53" y="59"/>
                  <a:pt x="46" y="63"/>
                  <a:pt x="40" y="67"/>
                </a:cubicBezTo>
                <a:cubicBezTo>
                  <a:pt x="39" y="67"/>
                  <a:pt x="39" y="67"/>
                  <a:pt x="39" y="67"/>
                </a:cubicBezTo>
                <a:cubicBezTo>
                  <a:pt x="23" y="67"/>
                  <a:pt x="10" y="54"/>
                  <a:pt x="10" y="38"/>
                </a:cubicBezTo>
                <a:cubicBezTo>
                  <a:pt x="10" y="22"/>
                  <a:pt x="23" y="9"/>
                  <a:pt x="39" y="9"/>
                </a:cubicBezTo>
                <a:cubicBezTo>
                  <a:pt x="55" y="9"/>
                  <a:pt x="67" y="22"/>
                  <a:pt x="67" y="38"/>
                </a:cubicBezTo>
                <a:close/>
                <a:moveTo>
                  <a:pt x="52" y="45"/>
                </a:moveTo>
                <a:cubicBezTo>
                  <a:pt x="52" y="44"/>
                  <a:pt x="52" y="42"/>
                  <a:pt x="51" y="41"/>
                </a:cubicBezTo>
                <a:cubicBezTo>
                  <a:pt x="51" y="39"/>
                  <a:pt x="50" y="38"/>
                  <a:pt x="49" y="37"/>
                </a:cubicBezTo>
                <a:cubicBezTo>
                  <a:pt x="48" y="36"/>
                  <a:pt x="47" y="35"/>
                  <a:pt x="45" y="35"/>
                </a:cubicBezTo>
                <a:cubicBezTo>
                  <a:pt x="44" y="34"/>
                  <a:pt x="43" y="34"/>
                  <a:pt x="41" y="33"/>
                </a:cubicBezTo>
                <a:cubicBezTo>
                  <a:pt x="41" y="24"/>
                  <a:pt x="41" y="24"/>
                  <a:pt x="41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3" y="25"/>
                  <a:pt x="44" y="26"/>
                  <a:pt x="44" y="28"/>
                </a:cubicBezTo>
                <a:cubicBezTo>
                  <a:pt x="44" y="29"/>
                  <a:pt x="44" y="29"/>
                  <a:pt x="44" y="29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3"/>
                  <a:pt x="49" y="21"/>
                  <a:pt x="47" y="19"/>
                </a:cubicBezTo>
                <a:cubicBezTo>
                  <a:pt x="46" y="18"/>
                  <a:pt x="44" y="17"/>
                  <a:pt x="41" y="17"/>
                </a:cubicBezTo>
                <a:cubicBezTo>
                  <a:pt x="41" y="14"/>
                  <a:pt x="41" y="14"/>
                  <a:pt x="41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7"/>
                  <a:pt x="36" y="17"/>
                  <a:pt x="36" y="17"/>
                </a:cubicBezTo>
                <a:cubicBezTo>
                  <a:pt x="33" y="17"/>
                  <a:pt x="31" y="18"/>
                  <a:pt x="30" y="19"/>
                </a:cubicBezTo>
                <a:cubicBezTo>
                  <a:pt x="27" y="21"/>
                  <a:pt x="26" y="24"/>
                  <a:pt x="26" y="28"/>
                </a:cubicBezTo>
                <a:cubicBezTo>
                  <a:pt x="26" y="30"/>
                  <a:pt x="26" y="32"/>
                  <a:pt x="27" y="34"/>
                </a:cubicBezTo>
                <a:cubicBezTo>
                  <a:pt x="28" y="35"/>
                  <a:pt x="29" y="36"/>
                  <a:pt x="31" y="37"/>
                </a:cubicBezTo>
                <a:cubicBezTo>
                  <a:pt x="33" y="38"/>
                  <a:pt x="34" y="39"/>
                  <a:pt x="36" y="39"/>
                </a:cubicBezTo>
                <a:cubicBezTo>
                  <a:pt x="36" y="51"/>
                  <a:pt x="36" y="51"/>
                  <a:pt x="36" y="51"/>
                </a:cubicBezTo>
                <a:cubicBezTo>
                  <a:pt x="35" y="50"/>
                  <a:pt x="35" y="50"/>
                  <a:pt x="34" y="49"/>
                </a:cubicBezTo>
                <a:cubicBezTo>
                  <a:pt x="33" y="48"/>
                  <a:pt x="33" y="47"/>
                  <a:pt x="32" y="44"/>
                </a:cubicBezTo>
                <a:cubicBezTo>
                  <a:pt x="32" y="43"/>
                  <a:pt x="32" y="43"/>
                  <a:pt x="32" y="43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8"/>
                  <a:pt x="26" y="50"/>
                  <a:pt x="27" y="52"/>
                </a:cubicBezTo>
                <a:cubicBezTo>
                  <a:pt x="28" y="54"/>
                  <a:pt x="30" y="55"/>
                  <a:pt x="31" y="56"/>
                </a:cubicBezTo>
                <a:cubicBezTo>
                  <a:pt x="33" y="57"/>
                  <a:pt x="34" y="57"/>
                  <a:pt x="36" y="58"/>
                </a:cubicBezTo>
                <a:cubicBezTo>
                  <a:pt x="36" y="62"/>
                  <a:pt x="36" y="62"/>
                  <a:pt x="36" y="62"/>
                </a:cubicBezTo>
                <a:cubicBezTo>
                  <a:pt x="41" y="62"/>
                  <a:pt x="41" y="62"/>
                  <a:pt x="41" y="62"/>
                </a:cubicBezTo>
                <a:cubicBezTo>
                  <a:pt x="41" y="58"/>
                  <a:pt x="41" y="58"/>
                  <a:pt x="41" y="58"/>
                </a:cubicBezTo>
                <a:cubicBezTo>
                  <a:pt x="44" y="57"/>
                  <a:pt x="47" y="56"/>
                  <a:pt x="49" y="54"/>
                </a:cubicBezTo>
                <a:cubicBezTo>
                  <a:pt x="51" y="52"/>
                  <a:pt x="52" y="49"/>
                  <a:pt x="52" y="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11875198" y="6061933"/>
            <a:ext cx="606562" cy="566640"/>
          </a:xfrm>
          <a:custGeom>
            <a:avLst/>
            <a:gdLst>
              <a:gd name="T0" fmla="*/ 22 w 199"/>
              <a:gd name="T1" fmla="*/ 84 h 186"/>
              <a:gd name="T2" fmla="*/ 10 w 199"/>
              <a:gd name="T3" fmla="*/ 69 h 186"/>
              <a:gd name="T4" fmla="*/ 60 w 199"/>
              <a:gd name="T5" fmla="*/ 0 h 186"/>
              <a:gd name="T6" fmla="*/ 71 w 199"/>
              <a:gd name="T7" fmla="*/ 37 h 186"/>
              <a:gd name="T8" fmla="*/ 38 w 199"/>
              <a:gd name="T9" fmla="*/ 82 h 186"/>
              <a:gd name="T10" fmla="*/ 49 w 199"/>
              <a:gd name="T11" fmla="*/ 101 h 186"/>
              <a:gd name="T12" fmla="*/ 39 w 199"/>
              <a:gd name="T13" fmla="*/ 111 h 186"/>
              <a:gd name="T14" fmla="*/ 32 w 199"/>
              <a:gd name="T15" fmla="*/ 92 h 186"/>
              <a:gd name="T16" fmla="*/ 128 w 199"/>
              <a:gd name="T17" fmla="*/ 82 h 186"/>
              <a:gd name="T18" fmla="*/ 68 w 199"/>
              <a:gd name="T19" fmla="*/ 97 h 186"/>
              <a:gd name="T20" fmla="*/ 71 w 199"/>
              <a:gd name="T21" fmla="*/ 101 h 186"/>
              <a:gd name="T22" fmla="*/ 81 w 199"/>
              <a:gd name="T23" fmla="*/ 120 h 186"/>
              <a:gd name="T24" fmla="*/ 100 w 199"/>
              <a:gd name="T25" fmla="*/ 130 h 186"/>
              <a:gd name="T26" fmla="*/ 119 w 199"/>
              <a:gd name="T27" fmla="*/ 140 h 186"/>
              <a:gd name="T28" fmla="*/ 103 w 199"/>
              <a:gd name="T29" fmla="*/ 178 h 186"/>
              <a:gd name="T30" fmla="*/ 124 w 199"/>
              <a:gd name="T31" fmla="*/ 170 h 186"/>
              <a:gd name="T32" fmla="*/ 143 w 199"/>
              <a:gd name="T33" fmla="*/ 160 h 186"/>
              <a:gd name="T34" fmla="*/ 159 w 199"/>
              <a:gd name="T35" fmla="*/ 143 h 186"/>
              <a:gd name="T36" fmla="*/ 168 w 199"/>
              <a:gd name="T37" fmla="*/ 122 h 186"/>
              <a:gd name="T38" fmla="*/ 116 w 199"/>
              <a:gd name="T39" fmla="*/ 143 h 186"/>
              <a:gd name="T40" fmla="*/ 94 w 199"/>
              <a:gd name="T41" fmla="*/ 150 h 186"/>
              <a:gd name="T42" fmla="*/ 80 w 199"/>
              <a:gd name="T43" fmla="*/ 135 h 186"/>
              <a:gd name="T44" fmla="*/ 77 w 199"/>
              <a:gd name="T45" fmla="*/ 123 h 186"/>
              <a:gd name="T46" fmla="*/ 65 w 199"/>
              <a:gd name="T47" fmla="*/ 121 h 186"/>
              <a:gd name="T48" fmla="*/ 51 w 199"/>
              <a:gd name="T49" fmla="*/ 106 h 186"/>
              <a:gd name="T50" fmla="*/ 29 w 199"/>
              <a:gd name="T51" fmla="*/ 143 h 186"/>
              <a:gd name="T52" fmla="*/ 41 w 199"/>
              <a:gd name="T53" fmla="*/ 145 h 186"/>
              <a:gd name="T54" fmla="*/ 55 w 199"/>
              <a:gd name="T55" fmla="*/ 160 h 186"/>
              <a:gd name="T56" fmla="*/ 58 w 199"/>
              <a:gd name="T57" fmla="*/ 172 h 186"/>
              <a:gd name="T58" fmla="*/ 79 w 199"/>
              <a:gd name="T59" fmla="*/ 165 h 186"/>
              <a:gd name="T60" fmla="*/ 94 w 199"/>
              <a:gd name="T61" fmla="*/ 180 h 186"/>
              <a:gd name="T62" fmla="*/ 116 w 199"/>
              <a:gd name="T63" fmla="*/ 143 h 186"/>
              <a:gd name="T64" fmla="*/ 119 w 199"/>
              <a:gd name="T65" fmla="*/ 23 h 186"/>
              <a:gd name="T66" fmla="*/ 59 w 199"/>
              <a:gd name="T67" fmla="*/ 54 h 186"/>
              <a:gd name="T68" fmla="*/ 64 w 199"/>
              <a:gd name="T69" fmla="*/ 92 h 186"/>
              <a:gd name="T70" fmla="*/ 103 w 199"/>
              <a:gd name="T71" fmla="*/ 80 h 186"/>
              <a:gd name="T72" fmla="*/ 160 w 199"/>
              <a:gd name="T73" fmla="*/ 110 h 186"/>
              <a:gd name="T74" fmla="*/ 178 w 199"/>
              <a:gd name="T75" fmla="*/ 83 h 186"/>
              <a:gd name="T76" fmla="*/ 142 w 199"/>
              <a:gd name="T77" fmla="*/ 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9" h="186">
                <a:moveTo>
                  <a:pt x="27" y="88"/>
                </a:moveTo>
                <a:cubicBezTo>
                  <a:pt x="25" y="87"/>
                  <a:pt x="23" y="86"/>
                  <a:pt x="22" y="84"/>
                </a:cubicBezTo>
                <a:cubicBezTo>
                  <a:pt x="20" y="82"/>
                  <a:pt x="18" y="80"/>
                  <a:pt x="17" y="78"/>
                </a:cubicBezTo>
                <a:cubicBezTo>
                  <a:pt x="15" y="75"/>
                  <a:pt x="13" y="72"/>
                  <a:pt x="10" y="69"/>
                </a:cubicBezTo>
                <a:cubicBezTo>
                  <a:pt x="0" y="60"/>
                  <a:pt x="0" y="60"/>
                  <a:pt x="0" y="60"/>
                </a:cubicBezTo>
                <a:cubicBezTo>
                  <a:pt x="60" y="0"/>
                  <a:pt x="60" y="0"/>
                  <a:pt x="60" y="0"/>
                </a:cubicBezTo>
                <a:cubicBezTo>
                  <a:pt x="88" y="27"/>
                  <a:pt x="88" y="27"/>
                  <a:pt x="88" y="27"/>
                </a:cubicBezTo>
                <a:cubicBezTo>
                  <a:pt x="84" y="29"/>
                  <a:pt x="77" y="33"/>
                  <a:pt x="71" y="37"/>
                </a:cubicBezTo>
                <a:cubicBezTo>
                  <a:pt x="54" y="48"/>
                  <a:pt x="53" y="50"/>
                  <a:pt x="53" y="53"/>
                </a:cubicBezTo>
                <a:cubicBezTo>
                  <a:pt x="52" y="56"/>
                  <a:pt x="45" y="74"/>
                  <a:pt x="38" y="82"/>
                </a:cubicBezTo>
                <a:cubicBezTo>
                  <a:pt x="36" y="86"/>
                  <a:pt x="35" y="90"/>
                  <a:pt x="37" y="93"/>
                </a:cubicBezTo>
                <a:cubicBezTo>
                  <a:pt x="39" y="97"/>
                  <a:pt x="44" y="100"/>
                  <a:pt x="49" y="101"/>
                </a:cubicBezTo>
                <a:cubicBezTo>
                  <a:pt x="49" y="101"/>
                  <a:pt x="48" y="102"/>
                  <a:pt x="47" y="103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37" y="108"/>
                  <a:pt x="36" y="104"/>
                  <a:pt x="35" y="100"/>
                </a:cubicBezTo>
                <a:cubicBezTo>
                  <a:pt x="34" y="97"/>
                  <a:pt x="33" y="93"/>
                  <a:pt x="32" y="92"/>
                </a:cubicBezTo>
                <a:cubicBezTo>
                  <a:pt x="31" y="90"/>
                  <a:pt x="29" y="89"/>
                  <a:pt x="27" y="88"/>
                </a:cubicBezTo>
                <a:moveTo>
                  <a:pt x="128" y="82"/>
                </a:moveTo>
                <a:cubicBezTo>
                  <a:pt x="106" y="90"/>
                  <a:pt x="88" y="86"/>
                  <a:pt x="83" y="83"/>
                </a:cubicBezTo>
                <a:cubicBezTo>
                  <a:pt x="80" y="87"/>
                  <a:pt x="75" y="92"/>
                  <a:pt x="68" y="97"/>
                </a:cubicBezTo>
                <a:cubicBezTo>
                  <a:pt x="67" y="97"/>
                  <a:pt x="67" y="98"/>
                  <a:pt x="66" y="98"/>
                </a:cubicBezTo>
                <a:cubicBezTo>
                  <a:pt x="68" y="99"/>
                  <a:pt x="69" y="100"/>
                  <a:pt x="71" y="101"/>
                </a:cubicBezTo>
                <a:cubicBezTo>
                  <a:pt x="75" y="105"/>
                  <a:pt x="75" y="111"/>
                  <a:pt x="74" y="116"/>
                </a:cubicBezTo>
                <a:cubicBezTo>
                  <a:pt x="76" y="117"/>
                  <a:pt x="79" y="118"/>
                  <a:pt x="81" y="120"/>
                </a:cubicBezTo>
                <a:cubicBezTo>
                  <a:pt x="82" y="122"/>
                  <a:pt x="84" y="124"/>
                  <a:pt x="84" y="127"/>
                </a:cubicBezTo>
                <a:cubicBezTo>
                  <a:pt x="90" y="125"/>
                  <a:pt x="96" y="126"/>
                  <a:pt x="100" y="130"/>
                </a:cubicBezTo>
                <a:cubicBezTo>
                  <a:pt x="102" y="132"/>
                  <a:pt x="103" y="134"/>
                  <a:pt x="103" y="137"/>
                </a:cubicBezTo>
                <a:cubicBezTo>
                  <a:pt x="109" y="135"/>
                  <a:pt x="115" y="136"/>
                  <a:pt x="119" y="140"/>
                </a:cubicBezTo>
                <a:cubicBezTo>
                  <a:pt x="125" y="146"/>
                  <a:pt x="124" y="156"/>
                  <a:pt x="117" y="163"/>
                </a:cubicBezTo>
                <a:cubicBezTo>
                  <a:pt x="103" y="178"/>
                  <a:pt x="103" y="178"/>
                  <a:pt x="103" y="178"/>
                </a:cubicBezTo>
                <a:cubicBezTo>
                  <a:pt x="108" y="183"/>
                  <a:pt x="116" y="184"/>
                  <a:pt x="121" y="179"/>
                </a:cubicBezTo>
                <a:cubicBezTo>
                  <a:pt x="123" y="177"/>
                  <a:pt x="124" y="173"/>
                  <a:pt x="124" y="170"/>
                </a:cubicBezTo>
                <a:cubicBezTo>
                  <a:pt x="129" y="173"/>
                  <a:pt x="136" y="173"/>
                  <a:pt x="140" y="169"/>
                </a:cubicBezTo>
                <a:cubicBezTo>
                  <a:pt x="143" y="167"/>
                  <a:pt x="143" y="163"/>
                  <a:pt x="143" y="160"/>
                </a:cubicBezTo>
                <a:cubicBezTo>
                  <a:pt x="148" y="163"/>
                  <a:pt x="155" y="163"/>
                  <a:pt x="159" y="159"/>
                </a:cubicBezTo>
                <a:cubicBezTo>
                  <a:pt x="163" y="155"/>
                  <a:pt x="163" y="149"/>
                  <a:pt x="159" y="143"/>
                </a:cubicBezTo>
                <a:cubicBezTo>
                  <a:pt x="163" y="144"/>
                  <a:pt x="167" y="143"/>
                  <a:pt x="169" y="140"/>
                </a:cubicBezTo>
                <a:cubicBezTo>
                  <a:pt x="174" y="136"/>
                  <a:pt x="174" y="128"/>
                  <a:pt x="168" y="122"/>
                </a:cubicBezTo>
                <a:lnTo>
                  <a:pt x="128" y="82"/>
                </a:lnTo>
                <a:close/>
                <a:moveTo>
                  <a:pt x="116" y="143"/>
                </a:moveTo>
                <a:cubicBezTo>
                  <a:pt x="112" y="139"/>
                  <a:pt x="104" y="140"/>
                  <a:pt x="99" y="145"/>
                </a:cubicBezTo>
                <a:cubicBezTo>
                  <a:pt x="94" y="150"/>
                  <a:pt x="94" y="150"/>
                  <a:pt x="94" y="150"/>
                </a:cubicBezTo>
                <a:cubicBezTo>
                  <a:pt x="99" y="145"/>
                  <a:pt x="100" y="137"/>
                  <a:pt x="96" y="133"/>
                </a:cubicBezTo>
                <a:cubicBezTo>
                  <a:pt x="92" y="129"/>
                  <a:pt x="85" y="130"/>
                  <a:pt x="80" y="135"/>
                </a:cubicBezTo>
                <a:cubicBezTo>
                  <a:pt x="75" y="140"/>
                  <a:pt x="75" y="140"/>
                  <a:pt x="75" y="140"/>
                </a:cubicBezTo>
                <a:cubicBezTo>
                  <a:pt x="80" y="135"/>
                  <a:pt x="81" y="127"/>
                  <a:pt x="77" y="123"/>
                </a:cubicBezTo>
                <a:cubicBezTo>
                  <a:pt x="73" y="119"/>
                  <a:pt x="66" y="120"/>
                  <a:pt x="61" y="125"/>
                </a:cubicBezTo>
                <a:cubicBezTo>
                  <a:pt x="65" y="121"/>
                  <a:pt x="65" y="121"/>
                  <a:pt x="65" y="121"/>
                </a:cubicBezTo>
                <a:cubicBezTo>
                  <a:pt x="70" y="116"/>
                  <a:pt x="71" y="108"/>
                  <a:pt x="67" y="104"/>
                </a:cubicBezTo>
                <a:cubicBezTo>
                  <a:pt x="63" y="100"/>
                  <a:pt x="56" y="101"/>
                  <a:pt x="51" y="106"/>
                </a:cubicBezTo>
                <a:cubicBezTo>
                  <a:pt x="31" y="126"/>
                  <a:pt x="31" y="126"/>
                  <a:pt x="31" y="126"/>
                </a:cubicBezTo>
                <a:cubicBezTo>
                  <a:pt x="26" y="131"/>
                  <a:pt x="25" y="139"/>
                  <a:pt x="29" y="143"/>
                </a:cubicBezTo>
                <a:cubicBezTo>
                  <a:pt x="32" y="146"/>
                  <a:pt x="38" y="146"/>
                  <a:pt x="43" y="143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36" y="150"/>
                  <a:pt x="35" y="158"/>
                  <a:pt x="39" y="162"/>
                </a:cubicBezTo>
                <a:cubicBezTo>
                  <a:pt x="43" y="166"/>
                  <a:pt x="50" y="165"/>
                  <a:pt x="55" y="160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55" y="160"/>
                  <a:pt x="54" y="168"/>
                  <a:pt x="58" y="172"/>
                </a:cubicBezTo>
                <a:cubicBezTo>
                  <a:pt x="62" y="176"/>
                  <a:pt x="70" y="175"/>
                  <a:pt x="75" y="170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74" y="170"/>
                  <a:pt x="73" y="178"/>
                  <a:pt x="77" y="182"/>
                </a:cubicBezTo>
                <a:cubicBezTo>
                  <a:pt x="81" y="186"/>
                  <a:pt x="89" y="185"/>
                  <a:pt x="94" y="180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119" y="155"/>
                  <a:pt x="120" y="147"/>
                  <a:pt x="116" y="143"/>
                </a:cubicBezTo>
                <a:moveTo>
                  <a:pt x="142" y="1"/>
                </a:moveTo>
                <a:cubicBezTo>
                  <a:pt x="119" y="23"/>
                  <a:pt x="119" y="23"/>
                  <a:pt x="119" y="23"/>
                </a:cubicBezTo>
                <a:cubicBezTo>
                  <a:pt x="113" y="29"/>
                  <a:pt x="94" y="32"/>
                  <a:pt x="92" y="33"/>
                </a:cubicBezTo>
                <a:cubicBezTo>
                  <a:pt x="89" y="33"/>
                  <a:pt x="59" y="52"/>
                  <a:pt x="59" y="54"/>
                </a:cubicBezTo>
                <a:cubicBezTo>
                  <a:pt x="59" y="56"/>
                  <a:pt x="51" y="76"/>
                  <a:pt x="44" y="86"/>
                </a:cubicBezTo>
                <a:cubicBezTo>
                  <a:pt x="39" y="93"/>
                  <a:pt x="54" y="98"/>
                  <a:pt x="64" y="92"/>
                </a:cubicBezTo>
                <a:cubicBezTo>
                  <a:pt x="76" y="83"/>
                  <a:pt x="82" y="74"/>
                  <a:pt x="82" y="74"/>
                </a:cubicBezTo>
                <a:cubicBezTo>
                  <a:pt x="82" y="74"/>
                  <a:pt x="88" y="79"/>
                  <a:pt x="103" y="80"/>
                </a:cubicBezTo>
                <a:cubicBezTo>
                  <a:pt x="120" y="81"/>
                  <a:pt x="130" y="77"/>
                  <a:pt x="130" y="77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63" y="103"/>
                  <a:pt x="165" y="94"/>
                  <a:pt x="167" y="91"/>
                </a:cubicBezTo>
                <a:cubicBezTo>
                  <a:pt x="170" y="87"/>
                  <a:pt x="174" y="87"/>
                  <a:pt x="178" y="83"/>
                </a:cubicBezTo>
                <a:cubicBezTo>
                  <a:pt x="181" y="79"/>
                  <a:pt x="194" y="63"/>
                  <a:pt x="199" y="58"/>
                </a:cubicBezTo>
                <a:lnTo>
                  <a:pt x="142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0"/>
          <p:cNvSpPr>
            <a:spLocks noEditPoints="1"/>
          </p:cNvSpPr>
          <p:nvPr/>
        </p:nvSpPr>
        <p:spPr bwMode="auto">
          <a:xfrm>
            <a:off x="21818440" y="6049055"/>
            <a:ext cx="569215" cy="585957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12785686" y="3984683"/>
            <a:ext cx="589821" cy="521566"/>
          </a:xfrm>
          <a:custGeom>
            <a:avLst/>
            <a:gdLst>
              <a:gd name="T0" fmla="*/ 194 w 194"/>
              <a:gd name="T1" fmla="*/ 91 h 171"/>
              <a:gd name="T2" fmla="*/ 0 w 194"/>
              <a:gd name="T3" fmla="*/ 171 h 171"/>
              <a:gd name="T4" fmla="*/ 18 w 194"/>
              <a:gd name="T5" fmla="*/ 96 h 171"/>
              <a:gd name="T6" fmla="*/ 80 w 194"/>
              <a:gd name="T7" fmla="*/ 99 h 171"/>
              <a:gd name="T8" fmla="*/ 99 w 194"/>
              <a:gd name="T9" fmla="*/ 115 h 171"/>
              <a:gd name="T10" fmla="*/ 115 w 194"/>
              <a:gd name="T11" fmla="*/ 96 h 171"/>
              <a:gd name="T12" fmla="*/ 194 w 194"/>
              <a:gd name="T13" fmla="*/ 30 h 171"/>
              <a:gd name="T14" fmla="*/ 177 w 194"/>
              <a:gd name="T15" fmla="*/ 86 h 171"/>
              <a:gd name="T16" fmla="*/ 115 w 194"/>
              <a:gd name="T17" fmla="*/ 83 h 171"/>
              <a:gd name="T18" fmla="*/ 96 w 194"/>
              <a:gd name="T19" fmla="*/ 67 h 171"/>
              <a:gd name="T20" fmla="*/ 80 w 194"/>
              <a:gd name="T21" fmla="*/ 86 h 171"/>
              <a:gd name="T22" fmla="*/ 0 w 194"/>
              <a:gd name="T23" fmla="*/ 79 h 171"/>
              <a:gd name="T24" fmla="*/ 15 w 194"/>
              <a:gd name="T25" fmla="*/ 30 h 171"/>
              <a:gd name="T26" fmla="*/ 36 w 194"/>
              <a:gd name="T27" fmla="*/ 25 h 171"/>
              <a:gd name="T28" fmla="*/ 54 w 194"/>
              <a:gd name="T29" fmla="*/ 30 h 171"/>
              <a:gd name="T30" fmla="*/ 66 w 194"/>
              <a:gd name="T31" fmla="*/ 2 h 171"/>
              <a:gd name="T32" fmla="*/ 75 w 194"/>
              <a:gd name="T33" fmla="*/ 0 h 171"/>
              <a:gd name="T34" fmla="*/ 120 w 194"/>
              <a:gd name="T35" fmla="*/ 2 h 171"/>
              <a:gd name="T36" fmla="*/ 141 w 194"/>
              <a:gd name="T37" fmla="*/ 14 h 171"/>
              <a:gd name="T38" fmla="*/ 159 w 194"/>
              <a:gd name="T39" fmla="*/ 30 h 171"/>
              <a:gd name="T40" fmla="*/ 180 w 194"/>
              <a:gd name="T41" fmla="*/ 25 h 171"/>
              <a:gd name="T42" fmla="*/ 194 w 194"/>
              <a:gd name="T43" fmla="*/ 30 h 171"/>
              <a:gd name="T44" fmla="*/ 129 w 194"/>
              <a:gd name="T45" fmla="*/ 10 h 171"/>
              <a:gd name="T46" fmla="*/ 120 w 194"/>
              <a:gd name="T47" fmla="*/ 12 h 171"/>
              <a:gd name="T48" fmla="*/ 75 w 194"/>
              <a:gd name="T49" fmla="*/ 10 h 171"/>
              <a:gd name="T50" fmla="*/ 62 w 194"/>
              <a:gd name="T51" fmla="*/ 14 h 171"/>
              <a:gd name="T52" fmla="*/ 133 w 194"/>
              <a:gd name="T53" fmla="*/ 30 h 171"/>
              <a:gd name="T54" fmla="*/ 99 w 194"/>
              <a:gd name="T55" fmla="*/ 107 h 171"/>
              <a:gd name="T56" fmla="*/ 107 w 194"/>
              <a:gd name="T57" fmla="*/ 83 h 171"/>
              <a:gd name="T58" fmla="*/ 96 w 194"/>
              <a:gd name="T59" fmla="*/ 75 h 171"/>
              <a:gd name="T60" fmla="*/ 88 w 194"/>
              <a:gd name="T61" fmla="*/ 99 h 171"/>
              <a:gd name="T62" fmla="*/ 99 w 194"/>
              <a:gd name="T63" fmla="*/ 107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4" h="171">
                <a:moveTo>
                  <a:pt x="177" y="96"/>
                </a:moveTo>
                <a:cubicBezTo>
                  <a:pt x="183" y="96"/>
                  <a:pt x="189" y="94"/>
                  <a:pt x="194" y="91"/>
                </a:cubicBezTo>
                <a:cubicBezTo>
                  <a:pt x="194" y="171"/>
                  <a:pt x="194" y="171"/>
                  <a:pt x="194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91"/>
                  <a:pt x="0" y="91"/>
                  <a:pt x="0" y="91"/>
                </a:cubicBezTo>
                <a:cubicBezTo>
                  <a:pt x="5" y="94"/>
                  <a:pt x="11" y="96"/>
                  <a:pt x="18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99"/>
                  <a:pt x="80" y="99"/>
                  <a:pt x="80" y="99"/>
                </a:cubicBezTo>
                <a:cubicBezTo>
                  <a:pt x="80" y="108"/>
                  <a:pt x="87" y="115"/>
                  <a:pt x="96" y="115"/>
                </a:cubicBezTo>
                <a:cubicBezTo>
                  <a:pt x="99" y="115"/>
                  <a:pt x="99" y="115"/>
                  <a:pt x="99" y="115"/>
                </a:cubicBezTo>
                <a:cubicBezTo>
                  <a:pt x="108" y="115"/>
                  <a:pt x="115" y="108"/>
                  <a:pt x="115" y="99"/>
                </a:cubicBezTo>
                <a:cubicBezTo>
                  <a:pt x="115" y="96"/>
                  <a:pt x="115" y="96"/>
                  <a:pt x="115" y="96"/>
                </a:cubicBezTo>
                <a:lnTo>
                  <a:pt x="177" y="96"/>
                </a:lnTo>
                <a:close/>
                <a:moveTo>
                  <a:pt x="194" y="30"/>
                </a:moveTo>
                <a:cubicBezTo>
                  <a:pt x="194" y="79"/>
                  <a:pt x="194" y="79"/>
                  <a:pt x="194" y="79"/>
                </a:cubicBezTo>
                <a:cubicBezTo>
                  <a:pt x="190" y="83"/>
                  <a:pt x="183" y="86"/>
                  <a:pt x="177" y="86"/>
                </a:cubicBezTo>
                <a:cubicBezTo>
                  <a:pt x="115" y="86"/>
                  <a:pt x="115" y="86"/>
                  <a:pt x="115" y="86"/>
                </a:cubicBezTo>
                <a:cubicBezTo>
                  <a:pt x="115" y="83"/>
                  <a:pt x="115" y="83"/>
                  <a:pt x="115" y="83"/>
                </a:cubicBezTo>
                <a:cubicBezTo>
                  <a:pt x="115" y="75"/>
                  <a:pt x="108" y="67"/>
                  <a:pt x="99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87" y="67"/>
                  <a:pt x="80" y="75"/>
                  <a:pt x="80" y="83"/>
                </a:cubicBezTo>
                <a:cubicBezTo>
                  <a:pt x="80" y="86"/>
                  <a:pt x="80" y="86"/>
                  <a:pt x="80" y="86"/>
                </a:cubicBezTo>
                <a:cubicBezTo>
                  <a:pt x="18" y="86"/>
                  <a:pt x="18" y="86"/>
                  <a:pt x="18" y="86"/>
                </a:cubicBezTo>
                <a:cubicBezTo>
                  <a:pt x="11" y="86"/>
                  <a:pt x="5" y="83"/>
                  <a:pt x="0" y="79"/>
                </a:cubicBezTo>
                <a:cubicBezTo>
                  <a:pt x="0" y="30"/>
                  <a:pt x="0" y="30"/>
                  <a:pt x="0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5"/>
                  <a:pt x="15" y="25"/>
                  <a:pt x="15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30"/>
                  <a:pt x="36" y="30"/>
                  <a:pt x="36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8"/>
                  <a:pt x="59" y="2"/>
                  <a:pt x="66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5" y="0"/>
                  <a:pt x="75" y="0"/>
                  <a:pt x="75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2"/>
                  <a:pt x="120" y="2"/>
                  <a:pt x="120" y="2"/>
                </a:cubicBezTo>
                <a:cubicBezTo>
                  <a:pt x="129" y="2"/>
                  <a:pt x="129" y="2"/>
                  <a:pt x="129" y="2"/>
                </a:cubicBezTo>
                <a:cubicBezTo>
                  <a:pt x="136" y="2"/>
                  <a:pt x="141" y="8"/>
                  <a:pt x="141" y="14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25"/>
                  <a:pt x="159" y="25"/>
                  <a:pt x="159" y="25"/>
                </a:cubicBezTo>
                <a:cubicBezTo>
                  <a:pt x="180" y="25"/>
                  <a:pt x="180" y="25"/>
                  <a:pt x="180" y="25"/>
                </a:cubicBezTo>
                <a:cubicBezTo>
                  <a:pt x="180" y="30"/>
                  <a:pt x="180" y="30"/>
                  <a:pt x="180" y="30"/>
                </a:cubicBezTo>
                <a:lnTo>
                  <a:pt x="194" y="30"/>
                </a:lnTo>
                <a:close/>
                <a:moveTo>
                  <a:pt x="133" y="14"/>
                </a:moveTo>
                <a:cubicBezTo>
                  <a:pt x="133" y="12"/>
                  <a:pt x="131" y="10"/>
                  <a:pt x="129" y="10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10"/>
                  <a:pt x="75" y="10"/>
                  <a:pt x="75" y="10"/>
                </a:cubicBezTo>
                <a:cubicBezTo>
                  <a:pt x="66" y="10"/>
                  <a:pt x="66" y="10"/>
                  <a:pt x="66" y="10"/>
                </a:cubicBezTo>
                <a:cubicBezTo>
                  <a:pt x="64" y="10"/>
                  <a:pt x="62" y="12"/>
                  <a:pt x="62" y="14"/>
                </a:cubicBezTo>
                <a:cubicBezTo>
                  <a:pt x="62" y="30"/>
                  <a:pt x="62" y="30"/>
                  <a:pt x="62" y="30"/>
                </a:cubicBezTo>
                <a:cubicBezTo>
                  <a:pt x="133" y="30"/>
                  <a:pt x="133" y="30"/>
                  <a:pt x="133" y="30"/>
                </a:cubicBezTo>
                <a:lnTo>
                  <a:pt x="133" y="14"/>
                </a:lnTo>
                <a:close/>
                <a:moveTo>
                  <a:pt x="99" y="107"/>
                </a:moveTo>
                <a:cubicBezTo>
                  <a:pt x="103" y="107"/>
                  <a:pt x="107" y="103"/>
                  <a:pt x="107" y="99"/>
                </a:cubicBezTo>
                <a:cubicBezTo>
                  <a:pt x="107" y="83"/>
                  <a:pt x="107" y="83"/>
                  <a:pt x="107" y="83"/>
                </a:cubicBezTo>
                <a:cubicBezTo>
                  <a:pt x="107" y="79"/>
                  <a:pt x="103" y="75"/>
                  <a:pt x="99" y="75"/>
                </a:cubicBezTo>
                <a:cubicBezTo>
                  <a:pt x="96" y="75"/>
                  <a:pt x="96" y="75"/>
                  <a:pt x="96" y="75"/>
                </a:cubicBezTo>
                <a:cubicBezTo>
                  <a:pt x="91" y="75"/>
                  <a:pt x="88" y="79"/>
                  <a:pt x="88" y="83"/>
                </a:cubicBezTo>
                <a:cubicBezTo>
                  <a:pt x="88" y="99"/>
                  <a:pt x="88" y="99"/>
                  <a:pt x="88" y="99"/>
                </a:cubicBezTo>
                <a:cubicBezTo>
                  <a:pt x="88" y="103"/>
                  <a:pt x="91" y="107"/>
                  <a:pt x="96" y="107"/>
                </a:cubicBezTo>
                <a:lnTo>
                  <a:pt x="99" y="1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7365260" y="6055494"/>
            <a:ext cx="605274" cy="561489"/>
          </a:xfrm>
          <a:custGeom>
            <a:avLst/>
            <a:gdLst>
              <a:gd name="T0" fmla="*/ 129 w 199"/>
              <a:gd name="T1" fmla="*/ 83 h 184"/>
              <a:gd name="T2" fmla="*/ 142 w 199"/>
              <a:gd name="T3" fmla="*/ 61 h 184"/>
              <a:gd name="T4" fmla="*/ 131 w 199"/>
              <a:gd name="T5" fmla="*/ 60 h 184"/>
              <a:gd name="T6" fmla="*/ 82 w 199"/>
              <a:gd name="T7" fmla="*/ 73 h 184"/>
              <a:gd name="T8" fmla="*/ 116 w 199"/>
              <a:gd name="T9" fmla="*/ 25 h 184"/>
              <a:gd name="T10" fmla="*/ 122 w 199"/>
              <a:gd name="T11" fmla="*/ 45 h 184"/>
              <a:gd name="T12" fmla="*/ 102 w 199"/>
              <a:gd name="T13" fmla="*/ 19 h 184"/>
              <a:gd name="T14" fmla="*/ 88 w 199"/>
              <a:gd name="T15" fmla="*/ 28 h 184"/>
              <a:gd name="T16" fmla="*/ 112 w 199"/>
              <a:gd name="T17" fmla="*/ 73 h 184"/>
              <a:gd name="T18" fmla="*/ 121 w 199"/>
              <a:gd name="T19" fmla="*/ 58 h 184"/>
              <a:gd name="T20" fmla="*/ 125 w 199"/>
              <a:gd name="T21" fmla="*/ 16 h 184"/>
              <a:gd name="T22" fmla="*/ 74 w 199"/>
              <a:gd name="T23" fmla="*/ 82 h 184"/>
              <a:gd name="T24" fmla="*/ 97 w 199"/>
              <a:gd name="T25" fmla="*/ 61 h 184"/>
              <a:gd name="T26" fmla="*/ 97 w 199"/>
              <a:gd name="T27" fmla="*/ 36 h 184"/>
              <a:gd name="T28" fmla="*/ 105 w 199"/>
              <a:gd name="T29" fmla="*/ 62 h 184"/>
              <a:gd name="T30" fmla="*/ 134 w 199"/>
              <a:gd name="T31" fmla="*/ 9 h 184"/>
              <a:gd name="T32" fmla="*/ 145 w 199"/>
              <a:gd name="T33" fmla="*/ 30 h 184"/>
              <a:gd name="T34" fmla="*/ 187 w 199"/>
              <a:gd name="T35" fmla="*/ 59 h 184"/>
              <a:gd name="T36" fmla="*/ 185 w 199"/>
              <a:gd name="T37" fmla="*/ 82 h 184"/>
              <a:gd name="T38" fmla="*/ 107 w 199"/>
              <a:gd name="T39" fmla="*/ 108 h 184"/>
              <a:gd name="T40" fmla="*/ 73 w 199"/>
              <a:gd name="T41" fmla="*/ 120 h 184"/>
              <a:gd name="T42" fmla="*/ 12 w 199"/>
              <a:gd name="T43" fmla="*/ 79 h 184"/>
              <a:gd name="T44" fmla="*/ 14 w 199"/>
              <a:gd name="T45" fmla="*/ 56 h 184"/>
              <a:gd name="T46" fmla="*/ 58 w 199"/>
              <a:gd name="T47" fmla="*/ 17 h 184"/>
              <a:gd name="T48" fmla="*/ 8 w 199"/>
              <a:gd name="T49" fmla="*/ 46 h 184"/>
              <a:gd name="T50" fmla="*/ 0 w 199"/>
              <a:gd name="T51" fmla="*/ 172 h 184"/>
              <a:gd name="T52" fmla="*/ 188 w 199"/>
              <a:gd name="T53" fmla="*/ 184 h 184"/>
              <a:gd name="T54" fmla="*/ 199 w 199"/>
              <a:gd name="T55" fmla="*/ 59 h 184"/>
              <a:gd name="T56" fmla="*/ 12 w 199"/>
              <a:gd name="T57" fmla="*/ 95 h 184"/>
              <a:gd name="T58" fmla="*/ 12 w 199"/>
              <a:gd name="T59" fmla="*/ 160 h 184"/>
              <a:gd name="T60" fmla="*/ 187 w 199"/>
              <a:gd name="T61" fmla="*/ 172 h 184"/>
              <a:gd name="T62" fmla="*/ 12 w 199"/>
              <a:gd name="T63" fmla="*/ 170 h 184"/>
              <a:gd name="T64" fmla="*/ 97 w 199"/>
              <a:gd name="T65" fmla="*/ 114 h 184"/>
              <a:gd name="T66" fmla="*/ 186 w 199"/>
              <a:gd name="T67" fmla="*/ 169 h 184"/>
              <a:gd name="T68" fmla="*/ 187 w 199"/>
              <a:gd name="T69" fmla="*/ 172 h 184"/>
              <a:gd name="T70" fmla="*/ 137 w 199"/>
              <a:gd name="T71" fmla="*/ 128 h 184"/>
              <a:gd name="T72" fmla="*/ 187 w 199"/>
              <a:gd name="T73" fmla="*/ 16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9" h="184">
                <a:moveTo>
                  <a:pt x="74" y="82"/>
                </a:moveTo>
                <a:cubicBezTo>
                  <a:pt x="90" y="98"/>
                  <a:pt x="113" y="99"/>
                  <a:pt x="129" y="83"/>
                </a:cubicBezTo>
                <a:cubicBezTo>
                  <a:pt x="135" y="77"/>
                  <a:pt x="139" y="71"/>
                  <a:pt x="141" y="64"/>
                </a:cubicBezTo>
                <a:cubicBezTo>
                  <a:pt x="142" y="61"/>
                  <a:pt x="142" y="61"/>
                  <a:pt x="142" y="61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0" y="65"/>
                  <a:pt x="126" y="70"/>
                  <a:pt x="122" y="74"/>
                </a:cubicBezTo>
                <a:cubicBezTo>
                  <a:pt x="111" y="86"/>
                  <a:pt x="95" y="85"/>
                  <a:pt x="82" y="73"/>
                </a:cubicBezTo>
                <a:cubicBezTo>
                  <a:pt x="68" y="58"/>
                  <a:pt x="66" y="38"/>
                  <a:pt x="80" y="25"/>
                </a:cubicBezTo>
                <a:cubicBezTo>
                  <a:pt x="91" y="13"/>
                  <a:pt x="105" y="14"/>
                  <a:pt x="116" y="25"/>
                </a:cubicBezTo>
                <a:cubicBezTo>
                  <a:pt x="125" y="34"/>
                  <a:pt x="126" y="42"/>
                  <a:pt x="123" y="45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2" y="45"/>
                  <a:pt x="119" y="45"/>
                  <a:pt x="115" y="39"/>
                </a:cubicBezTo>
                <a:cubicBezTo>
                  <a:pt x="102" y="19"/>
                  <a:pt x="102" y="19"/>
                  <a:pt x="102" y="19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96" y="21"/>
                  <a:pt x="92" y="24"/>
                  <a:pt x="88" y="28"/>
                </a:cubicBezTo>
                <a:cubicBezTo>
                  <a:pt x="76" y="40"/>
                  <a:pt x="76" y="59"/>
                  <a:pt x="88" y="71"/>
                </a:cubicBezTo>
                <a:cubicBezTo>
                  <a:pt x="96" y="79"/>
                  <a:pt x="106" y="78"/>
                  <a:pt x="112" y="73"/>
                </a:cubicBezTo>
                <a:cubicBezTo>
                  <a:pt x="116" y="68"/>
                  <a:pt x="118" y="63"/>
                  <a:pt x="118" y="57"/>
                </a:cubicBezTo>
                <a:cubicBezTo>
                  <a:pt x="119" y="58"/>
                  <a:pt x="120" y="58"/>
                  <a:pt x="121" y="58"/>
                </a:cubicBezTo>
                <a:cubicBezTo>
                  <a:pt x="124" y="58"/>
                  <a:pt x="127" y="57"/>
                  <a:pt x="130" y="54"/>
                </a:cubicBezTo>
                <a:cubicBezTo>
                  <a:pt x="138" y="46"/>
                  <a:pt x="139" y="30"/>
                  <a:pt x="125" y="16"/>
                </a:cubicBezTo>
                <a:cubicBezTo>
                  <a:pt x="109" y="0"/>
                  <a:pt x="88" y="0"/>
                  <a:pt x="72" y="16"/>
                </a:cubicBezTo>
                <a:cubicBezTo>
                  <a:pt x="54" y="34"/>
                  <a:pt x="55" y="63"/>
                  <a:pt x="74" y="82"/>
                </a:cubicBezTo>
                <a:close/>
                <a:moveTo>
                  <a:pt x="105" y="62"/>
                </a:moveTo>
                <a:cubicBezTo>
                  <a:pt x="102" y="65"/>
                  <a:pt x="99" y="63"/>
                  <a:pt x="97" y="61"/>
                </a:cubicBezTo>
                <a:cubicBezTo>
                  <a:pt x="90" y="54"/>
                  <a:pt x="89" y="43"/>
                  <a:pt x="96" y="37"/>
                </a:cubicBezTo>
                <a:cubicBezTo>
                  <a:pt x="96" y="37"/>
                  <a:pt x="97" y="36"/>
                  <a:pt x="97" y="36"/>
                </a:cubicBezTo>
                <a:cubicBezTo>
                  <a:pt x="103" y="44"/>
                  <a:pt x="103" y="44"/>
                  <a:pt x="103" y="44"/>
                </a:cubicBezTo>
                <a:cubicBezTo>
                  <a:pt x="107" y="49"/>
                  <a:pt x="108" y="58"/>
                  <a:pt x="105" y="62"/>
                </a:cubicBezTo>
                <a:close/>
                <a:moveTo>
                  <a:pt x="192" y="46"/>
                </a:moveTo>
                <a:cubicBezTo>
                  <a:pt x="134" y="9"/>
                  <a:pt x="134" y="9"/>
                  <a:pt x="134" y="9"/>
                </a:cubicBezTo>
                <a:cubicBezTo>
                  <a:pt x="136" y="11"/>
                  <a:pt x="137" y="14"/>
                  <a:pt x="138" y="16"/>
                </a:cubicBezTo>
                <a:cubicBezTo>
                  <a:pt x="141" y="21"/>
                  <a:pt x="143" y="25"/>
                  <a:pt x="145" y="30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86" y="56"/>
                  <a:pt x="187" y="58"/>
                  <a:pt x="187" y="59"/>
                </a:cubicBezTo>
                <a:cubicBezTo>
                  <a:pt x="187" y="79"/>
                  <a:pt x="187" y="79"/>
                  <a:pt x="187" y="79"/>
                </a:cubicBezTo>
                <a:cubicBezTo>
                  <a:pt x="187" y="80"/>
                  <a:pt x="186" y="82"/>
                  <a:pt x="185" y="82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3" y="105"/>
                  <a:pt x="97" y="105"/>
                  <a:pt x="93" y="108"/>
                </a:cubicBezTo>
                <a:cubicBezTo>
                  <a:pt x="93" y="108"/>
                  <a:pt x="74" y="119"/>
                  <a:pt x="73" y="120"/>
                </a:cubicBezTo>
                <a:cubicBezTo>
                  <a:pt x="14" y="82"/>
                  <a:pt x="14" y="82"/>
                  <a:pt x="14" y="82"/>
                </a:cubicBezTo>
                <a:cubicBezTo>
                  <a:pt x="13" y="82"/>
                  <a:pt x="12" y="80"/>
                  <a:pt x="12" y="7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8"/>
                  <a:pt x="13" y="56"/>
                  <a:pt x="14" y="56"/>
                </a:cubicBezTo>
                <a:cubicBezTo>
                  <a:pt x="51" y="32"/>
                  <a:pt x="51" y="32"/>
                  <a:pt x="51" y="32"/>
                </a:cubicBezTo>
                <a:cubicBezTo>
                  <a:pt x="53" y="27"/>
                  <a:pt x="55" y="22"/>
                  <a:pt x="58" y="17"/>
                </a:cubicBezTo>
                <a:cubicBezTo>
                  <a:pt x="59" y="15"/>
                  <a:pt x="61" y="13"/>
                  <a:pt x="62" y="11"/>
                </a:cubicBezTo>
                <a:cubicBezTo>
                  <a:pt x="8" y="46"/>
                  <a:pt x="8" y="46"/>
                  <a:pt x="8" y="46"/>
                </a:cubicBezTo>
                <a:cubicBezTo>
                  <a:pt x="3" y="48"/>
                  <a:pt x="0" y="54"/>
                  <a:pt x="0" y="5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9"/>
                  <a:pt x="5" y="184"/>
                  <a:pt x="12" y="184"/>
                </a:cubicBezTo>
                <a:cubicBezTo>
                  <a:pt x="188" y="184"/>
                  <a:pt x="188" y="184"/>
                  <a:pt x="188" y="184"/>
                </a:cubicBezTo>
                <a:cubicBezTo>
                  <a:pt x="194" y="184"/>
                  <a:pt x="199" y="179"/>
                  <a:pt x="199" y="172"/>
                </a:cubicBezTo>
                <a:cubicBezTo>
                  <a:pt x="199" y="59"/>
                  <a:pt x="199" y="59"/>
                  <a:pt x="199" y="59"/>
                </a:cubicBezTo>
                <a:cubicBezTo>
                  <a:pt x="199" y="54"/>
                  <a:pt x="196" y="48"/>
                  <a:pt x="192" y="46"/>
                </a:cubicBezTo>
                <a:close/>
                <a:moveTo>
                  <a:pt x="12" y="95"/>
                </a:moveTo>
                <a:cubicBezTo>
                  <a:pt x="62" y="128"/>
                  <a:pt x="62" y="128"/>
                  <a:pt x="62" y="128"/>
                </a:cubicBezTo>
                <a:cubicBezTo>
                  <a:pt x="12" y="160"/>
                  <a:pt x="12" y="160"/>
                  <a:pt x="12" y="160"/>
                </a:cubicBezTo>
                <a:lnTo>
                  <a:pt x="12" y="95"/>
                </a:lnTo>
                <a:close/>
                <a:moveTo>
                  <a:pt x="187" y="172"/>
                </a:moveTo>
                <a:cubicBezTo>
                  <a:pt x="12" y="172"/>
                  <a:pt x="12" y="172"/>
                  <a:pt x="12" y="172"/>
                </a:cubicBezTo>
                <a:cubicBezTo>
                  <a:pt x="12" y="170"/>
                  <a:pt x="12" y="170"/>
                  <a:pt x="12" y="170"/>
                </a:cubicBezTo>
                <a:cubicBezTo>
                  <a:pt x="12" y="169"/>
                  <a:pt x="13" y="169"/>
                  <a:pt x="13" y="169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8" y="113"/>
                  <a:pt x="101" y="113"/>
                  <a:pt x="102" y="114"/>
                </a:cubicBezTo>
                <a:cubicBezTo>
                  <a:pt x="186" y="169"/>
                  <a:pt x="186" y="169"/>
                  <a:pt x="186" y="169"/>
                </a:cubicBezTo>
                <a:cubicBezTo>
                  <a:pt x="187" y="169"/>
                  <a:pt x="187" y="169"/>
                  <a:pt x="187" y="170"/>
                </a:cubicBezTo>
                <a:lnTo>
                  <a:pt x="187" y="172"/>
                </a:lnTo>
                <a:close/>
                <a:moveTo>
                  <a:pt x="187" y="160"/>
                </a:moveTo>
                <a:cubicBezTo>
                  <a:pt x="137" y="128"/>
                  <a:pt x="137" y="128"/>
                  <a:pt x="137" y="128"/>
                </a:cubicBezTo>
                <a:cubicBezTo>
                  <a:pt x="187" y="95"/>
                  <a:pt x="187" y="95"/>
                  <a:pt x="187" y="95"/>
                </a:cubicBezTo>
                <a:lnTo>
                  <a:pt x="187" y="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/>
          <p:cNvSpPr>
            <a:spLocks/>
          </p:cNvSpPr>
          <p:nvPr/>
        </p:nvSpPr>
        <p:spPr bwMode="auto">
          <a:xfrm>
            <a:off x="10128917" y="6122461"/>
            <a:ext cx="489371" cy="443009"/>
          </a:xfrm>
          <a:custGeom>
            <a:avLst/>
            <a:gdLst>
              <a:gd name="T0" fmla="*/ 161 w 161"/>
              <a:gd name="T1" fmla="*/ 27 h 145"/>
              <a:gd name="T2" fmla="*/ 139 w 161"/>
              <a:gd name="T3" fmla="*/ 49 h 145"/>
              <a:gd name="T4" fmla="*/ 123 w 161"/>
              <a:gd name="T5" fmla="*/ 42 h 145"/>
              <a:gd name="T6" fmla="*/ 93 w 161"/>
              <a:gd name="T7" fmla="*/ 62 h 145"/>
              <a:gd name="T8" fmla="*/ 94 w 161"/>
              <a:gd name="T9" fmla="*/ 68 h 145"/>
              <a:gd name="T10" fmla="*/ 92 w 161"/>
              <a:gd name="T11" fmla="*/ 75 h 145"/>
              <a:gd name="T12" fmla="*/ 123 w 161"/>
              <a:gd name="T13" fmla="*/ 106 h 145"/>
              <a:gd name="T14" fmla="*/ 132 w 161"/>
              <a:gd name="T15" fmla="*/ 103 h 145"/>
              <a:gd name="T16" fmla="*/ 149 w 161"/>
              <a:gd name="T17" fmla="*/ 120 h 145"/>
              <a:gd name="T18" fmla="*/ 132 w 161"/>
              <a:gd name="T19" fmla="*/ 136 h 145"/>
              <a:gd name="T20" fmla="*/ 116 w 161"/>
              <a:gd name="T21" fmla="*/ 120 h 145"/>
              <a:gd name="T22" fmla="*/ 119 w 161"/>
              <a:gd name="T23" fmla="*/ 110 h 145"/>
              <a:gd name="T24" fmla="*/ 88 w 161"/>
              <a:gd name="T25" fmla="*/ 79 h 145"/>
              <a:gd name="T26" fmla="*/ 80 w 161"/>
              <a:gd name="T27" fmla="*/ 81 h 145"/>
              <a:gd name="T28" fmla="*/ 75 w 161"/>
              <a:gd name="T29" fmla="*/ 81 h 145"/>
              <a:gd name="T30" fmla="*/ 52 w 161"/>
              <a:gd name="T31" fmla="*/ 115 h 145"/>
              <a:gd name="T32" fmla="*/ 58 w 161"/>
              <a:gd name="T33" fmla="*/ 127 h 145"/>
              <a:gd name="T34" fmla="*/ 41 w 161"/>
              <a:gd name="T35" fmla="*/ 145 h 145"/>
              <a:gd name="T36" fmla="*/ 24 w 161"/>
              <a:gd name="T37" fmla="*/ 127 h 145"/>
              <a:gd name="T38" fmla="*/ 41 w 161"/>
              <a:gd name="T39" fmla="*/ 110 h 145"/>
              <a:gd name="T40" fmla="*/ 48 w 161"/>
              <a:gd name="T41" fmla="*/ 112 h 145"/>
              <a:gd name="T42" fmla="*/ 71 w 161"/>
              <a:gd name="T43" fmla="*/ 78 h 145"/>
              <a:gd name="T44" fmla="*/ 67 w 161"/>
              <a:gd name="T45" fmla="*/ 72 h 145"/>
              <a:gd name="T46" fmla="*/ 30 w 161"/>
              <a:gd name="T47" fmla="*/ 76 h 145"/>
              <a:gd name="T48" fmla="*/ 16 w 161"/>
              <a:gd name="T49" fmla="*/ 90 h 145"/>
              <a:gd name="T50" fmla="*/ 0 w 161"/>
              <a:gd name="T51" fmla="*/ 75 h 145"/>
              <a:gd name="T52" fmla="*/ 16 w 161"/>
              <a:gd name="T53" fmla="*/ 60 h 145"/>
              <a:gd name="T54" fmla="*/ 30 w 161"/>
              <a:gd name="T55" fmla="*/ 71 h 145"/>
              <a:gd name="T56" fmla="*/ 67 w 161"/>
              <a:gd name="T57" fmla="*/ 66 h 145"/>
              <a:gd name="T58" fmla="*/ 72 w 161"/>
              <a:gd name="T59" fmla="*/ 58 h 145"/>
              <a:gd name="T60" fmla="*/ 54 w 161"/>
              <a:gd name="T61" fmla="*/ 26 h 145"/>
              <a:gd name="T62" fmla="*/ 49 w 161"/>
              <a:gd name="T63" fmla="*/ 27 h 145"/>
              <a:gd name="T64" fmla="*/ 36 w 161"/>
              <a:gd name="T65" fmla="*/ 13 h 145"/>
              <a:gd name="T66" fmla="*/ 49 w 161"/>
              <a:gd name="T67" fmla="*/ 0 h 145"/>
              <a:gd name="T68" fmla="*/ 63 w 161"/>
              <a:gd name="T69" fmla="*/ 13 h 145"/>
              <a:gd name="T70" fmla="*/ 58 w 161"/>
              <a:gd name="T71" fmla="*/ 23 h 145"/>
              <a:gd name="T72" fmla="*/ 76 w 161"/>
              <a:gd name="T73" fmla="*/ 55 h 145"/>
              <a:gd name="T74" fmla="*/ 80 w 161"/>
              <a:gd name="T75" fmla="*/ 55 h 145"/>
              <a:gd name="T76" fmla="*/ 90 w 161"/>
              <a:gd name="T77" fmla="*/ 58 h 145"/>
              <a:gd name="T78" fmla="*/ 120 w 161"/>
              <a:gd name="T79" fmla="*/ 37 h 145"/>
              <a:gd name="T80" fmla="*/ 117 w 161"/>
              <a:gd name="T81" fmla="*/ 27 h 145"/>
              <a:gd name="T82" fmla="*/ 139 w 161"/>
              <a:gd name="T83" fmla="*/ 4 h 145"/>
              <a:gd name="T84" fmla="*/ 161 w 161"/>
              <a:gd name="T85" fmla="*/ 2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1" h="145">
                <a:moveTo>
                  <a:pt x="161" y="27"/>
                </a:moveTo>
                <a:cubicBezTo>
                  <a:pt x="161" y="39"/>
                  <a:pt x="151" y="49"/>
                  <a:pt x="139" y="49"/>
                </a:cubicBezTo>
                <a:cubicBezTo>
                  <a:pt x="133" y="49"/>
                  <a:pt x="127" y="46"/>
                  <a:pt x="123" y="42"/>
                </a:cubicBezTo>
                <a:cubicBezTo>
                  <a:pt x="123" y="42"/>
                  <a:pt x="123" y="42"/>
                  <a:pt x="93" y="62"/>
                </a:cubicBezTo>
                <a:cubicBezTo>
                  <a:pt x="93" y="64"/>
                  <a:pt x="94" y="66"/>
                  <a:pt x="94" y="68"/>
                </a:cubicBezTo>
                <a:cubicBezTo>
                  <a:pt x="94" y="71"/>
                  <a:pt x="93" y="73"/>
                  <a:pt x="92" y="75"/>
                </a:cubicBezTo>
                <a:cubicBezTo>
                  <a:pt x="92" y="75"/>
                  <a:pt x="92" y="75"/>
                  <a:pt x="123" y="106"/>
                </a:cubicBezTo>
                <a:cubicBezTo>
                  <a:pt x="125" y="104"/>
                  <a:pt x="129" y="103"/>
                  <a:pt x="132" y="103"/>
                </a:cubicBezTo>
                <a:cubicBezTo>
                  <a:pt x="141" y="103"/>
                  <a:pt x="149" y="110"/>
                  <a:pt x="149" y="120"/>
                </a:cubicBezTo>
                <a:cubicBezTo>
                  <a:pt x="149" y="129"/>
                  <a:pt x="141" y="136"/>
                  <a:pt x="132" y="136"/>
                </a:cubicBezTo>
                <a:cubicBezTo>
                  <a:pt x="123" y="136"/>
                  <a:pt x="116" y="129"/>
                  <a:pt x="116" y="120"/>
                </a:cubicBezTo>
                <a:cubicBezTo>
                  <a:pt x="116" y="116"/>
                  <a:pt x="117" y="113"/>
                  <a:pt x="119" y="110"/>
                </a:cubicBezTo>
                <a:cubicBezTo>
                  <a:pt x="119" y="110"/>
                  <a:pt x="119" y="110"/>
                  <a:pt x="88" y="79"/>
                </a:cubicBezTo>
                <a:cubicBezTo>
                  <a:pt x="86" y="81"/>
                  <a:pt x="83" y="81"/>
                  <a:pt x="80" y="81"/>
                </a:cubicBezTo>
                <a:cubicBezTo>
                  <a:pt x="79" y="81"/>
                  <a:pt x="77" y="81"/>
                  <a:pt x="75" y="81"/>
                </a:cubicBezTo>
                <a:cubicBezTo>
                  <a:pt x="75" y="81"/>
                  <a:pt x="75" y="81"/>
                  <a:pt x="52" y="115"/>
                </a:cubicBezTo>
                <a:cubicBezTo>
                  <a:pt x="56" y="118"/>
                  <a:pt x="58" y="123"/>
                  <a:pt x="58" y="127"/>
                </a:cubicBezTo>
                <a:cubicBezTo>
                  <a:pt x="58" y="137"/>
                  <a:pt x="50" y="145"/>
                  <a:pt x="41" y="145"/>
                </a:cubicBezTo>
                <a:cubicBezTo>
                  <a:pt x="31" y="145"/>
                  <a:pt x="24" y="137"/>
                  <a:pt x="24" y="127"/>
                </a:cubicBezTo>
                <a:cubicBezTo>
                  <a:pt x="24" y="118"/>
                  <a:pt x="31" y="110"/>
                  <a:pt x="41" y="110"/>
                </a:cubicBezTo>
                <a:cubicBezTo>
                  <a:pt x="43" y="110"/>
                  <a:pt x="46" y="111"/>
                  <a:pt x="48" y="112"/>
                </a:cubicBezTo>
                <a:cubicBezTo>
                  <a:pt x="48" y="112"/>
                  <a:pt x="48" y="112"/>
                  <a:pt x="71" y="78"/>
                </a:cubicBezTo>
                <a:cubicBezTo>
                  <a:pt x="69" y="76"/>
                  <a:pt x="68" y="74"/>
                  <a:pt x="67" y="72"/>
                </a:cubicBezTo>
                <a:cubicBezTo>
                  <a:pt x="67" y="72"/>
                  <a:pt x="67" y="72"/>
                  <a:pt x="30" y="76"/>
                </a:cubicBezTo>
                <a:cubicBezTo>
                  <a:pt x="30" y="84"/>
                  <a:pt x="23" y="90"/>
                  <a:pt x="16" y="90"/>
                </a:cubicBezTo>
                <a:cubicBezTo>
                  <a:pt x="7" y="90"/>
                  <a:pt x="0" y="83"/>
                  <a:pt x="0" y="75"/>
                </a:cubicBezTo>
                <a:cubicBezTo>
                  <a:pt x="0" y="66"/>
                  <a:pt x="7" y="60"/>
                  <a:pt x="16" y="60"/>
                </a:cubicBezTo>
                <a:cubicBezTo>
                  <a:pt x="22" y="60"/>
                  <a:pt x="28" y="64"/>
                  <a:pt x="30" y="71"/>
                </a:cubicBezTo>
                <a:cubicBezTo>
                  <a:pt x="30" y="71"/>
                  <a:pt x="30" y="71"/>
                  <a:pt x="67" y="66"/>
                </a:cubicBezTo>
                <a:cubicBezTo>
                  <a:pt x="67" y="63"/>
                  <a:pt x="69" y="60"/>
                  <a:pt x="72" y="58"/>
                </a:cubicBezTo>
                <a:cubicBezTo>
                  <a:pt x="72" y="58"/>
                  <a:pt x="72" y="58"/>
                  <a:pt x="54" y="26"/>
                </a:cubicBezTo>
                <a:cubicBezTo>
                  <a:pt x="52" y="26"/>
                  <a:pt x="51" y="27"/>
                  <a:pt x="49" y="27"/>
                </a:cubicBezTo>
                <a:cubicBezTo>
                  <a:pt x="42" y="27"/>
                  <a:pt x="36" y="20"/>
                  <a:pt x="36" y="13"/>
                </a:cubicBezTo>
                <a:cubicBezTo>
                  <a:pt x="36" y="5"/>
                  <a:pt x="42" y="0"/>
                  <a:pt x="49" y="0"/>
                </a:cubicBezTo>
                <a:cubicBezTo>
                  <a:pt x="57" y="0"/>
                  <a:pt x="63" y="5"/>
                  <a:pt x="63" y="13"/>
                </a:cubicBezTo>
                <a:cubicBezTo>
                  <a:pt x="63" y="17"/>
                  <a:pt x="61" y="21"/>
                  <a:pt x="58" y="23"/>
                </a:cubicBezTo>
                <a:cubicBezTo>
                  <a:pt x="58" y="23"/>
                  <a:pt x="58" y="23"/>
                  <a:pt x="76" y="55"/>
                </a:cubicBezTo>
                <a:cubicBezTo>
                  <a:pt x="77" y="55"/>
                  <a:pt x="79" y="55"/>
                  <a:pt x="80" y="55"/>
                </a:cubicBezTo>
                <a:cubicBezTo>
                  <a:pt x="84" y="55"/>
                  <a:pt x="87" y="56"/>
                  <a:pt x="90" y="58"/>
                </a:cubicBezTo>
                <a:cubicBezTo>
                  <a:pt x="90" y="58"/>
                  <a:pt x="90" y="58"/>
                  <a:pt x="120" y="37"/>
                </a:cubicBezTo>
                <a:cubicBezTo>
                  <a:pt x="118" y="34"/>
                  <a:pt x="117" y="30"/>
                  <a:pt x="117" y="27"/>
                </a:cubicBezTo>
                <a:cubicBezTo>
                  <a:pt x="117" y="14"/>
                  <a:pt x="127" y="4"/>
                  <a:pt x="139" y="4"/>
                </a:cubicBezTo>
                <a:cubicBezTo>
                  <a:pt x="151" y="4"/>
                  <a:pt x="161" y="14"/>
                  <a:pt x="161" y="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8293777" y="3966653"/>
            <a:ext cx="556337" cy="557625"/>
          </a:xfrm>
          <a:custGeom>
            <a:avLst/>
            <a:gdLst>
              <a:gd name="T0" fmla="*/ 183 w 183"/>
              <a:gd name="T1" fmla="*/ 79 h 183"/>
              <a:gd name="T2" fmla="*/ 168 w 183"/>
              <a:gd name="T3" fmla="*/ 81 h 183"/>
              <a:gd name="T4" fmla="*/ 166 w 183"/>
              <a:gd name="T5" fmla="*/ 78 h 183"/>
              <a:gd name="T6" fmla="*/ 149 w 183"/>
              <a:gd name="T7" fmla="*/ 17 h 183"/>
              <a:gd name="T8" fmla="*/ 130 w 183"/>
              <a:gd name="T9" fmla="*/ 34 h 183"/>
              <a:gd name="T10" fmla="*/ 142 w 183"/>
              <a:gd name="T11" fmla="*/ 95 h 183"/>
              <a:gd name="T12" fmla="*/ 144 w 183"/>
              <a:gd name="T13" fmla="*/ 98 h 183"/>
              <a:gd name="T14" fmla="*/ 113 w 183"/>
              <a:gd name="T15" fmla="*/ 79 h 183"/>
              <a:gd name="T16" fmla="*/ 147 w 183"/>
              <a:gd name="T17" fmla="*/ 0 h 183"/>
              <a:gd name="T18" fmla="*/ 183 w 183"/>
              <a:gd name="T19" fmla="*/ 34 h 183"/>
              <a:gd name="T20" fmla="*/ 136 w 183"/>
              <a:gd name="T21" fmla="*/ 69 h 183"/>
              <a:gd name="T22" fmla="*/ 139 w 183"/>
              <a:gd name="T23" fmla="*/ 86 h 183"/>
              <a:gd name="T24" fmla="*/ 149 w 183"/>
              <a:gd name="T25" fmla="*/ 95 h 183"/>
              <a:gd name="T26" fmla="*/ 117 w 183"/>
              <a:gd name="T27" fmla="*/ 137 h 183"/>
              <a:gd name="T28" fmla="*/ 118 w 183"/>
              <a:gd name="T29" fmla="*/ 149 h 183"/>
              <a:gd name="T30" fmla="*/ 154 w 183"/>
              <a:gd name="T31" fmla="*/ 132 h 183"/>
              <a:gd name="T32" fmla="*/ 162 w 183"/>
              <a:gd name="T33" fmla="*/ 83 h 183"/>
              <a:gd name="T34" fmla="*/ 82 w 183"/>
              <a:gd name="T35" fmla="*/ 159 h 183"/>
              <a:gd name="T36" fmla="*/ 89 w 183"/>
              <a:gd name="T37" fmla="*/ 147 h 183"/>
              <a:gd name="T38" fmla="*/ 84 w 183"/>
              <a:gd name="T39" fmla="*/ 139 h 183"/>
              <a:gd name="T40" fmla="*/ 87 w 183"/>
              <a:gd name="T41" fmla="*/ 114 h 183"/>
              <a:gd name="T42" fmla="*/ 107 w 183"/>
              <a:gd name="T43" fmla="*/ 80 h 183"/>
              <a:gd name="T44" fmla="*/ 69 w 183"/>
              <a:gd name="T45" fmla="*/ 147 h 183"/>
              <a:gd name="T46" fmla="*/ 94 w 183"/>
              <a:gd name="T47" fmla="*/ 117 h 183"/>
              <a:gd name="T48" fmla="*/ 88 w 183"/>
              <a:gd name="T49" fmla="*/ 133 h 183"/>
              <a:gd name="T50" fmla="*/ 95 w 183"/>
              <a:gd name="T51" fmla="*/ 149 h 183"/>
              <a:gd name="T52" fmla="*/ 33 w 183"/>
              <a:gd name="T53" fmla="*/ 166 h 183"/>
              <a:gd name="T54" fmla="*/ 16 w 183"/>
              <a:gd name="T55" fmla="*/ 147 h 183"/>
              <a:gd name="T56" fmla="*/ 57 w 183"/>
              <a:gd name="T57" fmla="*/ 130 h 183"/>
              <a:gd name="T58" fmla="*/ 33 w 183"/>
              <a:gd name="T59" fmla="*/ 113 h 183"/>
              <a:gd name="T60" fmla="*/ 0 w 183"/>
              <a:gd name="T61" fmla="*/ 149 h 183"/>
              <a:gd name="T62" fmla="*/ 78 w 183"/>
              <a:gd name="T63" fmla="*/ 183 h 183"/>
              <a:gd name="T64" fmla="*/ 112 w 183"/>
              <a:gd name="T65" fmla="*/ 147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3" h="183">
                <a:moveTo>
                  <a:pt x="183" y="34"/>
                </a:moveTo>
                <a:cubicBezTo>
                  <a:pt x="183" y="79"/>
                  <a:pt x="183" y="79"/>
                  <a:pt x="183" y="79"/>
                </a:cubicBezTo>
                <a:cubicBezTo>
                  <a:pt x="183" y="87"/>
                  <a:pt x="180" y="95"/>
                  <a:pt x="175" y="100"/>
                </a:cubicBezTo>
                <a:cubicBezTo>
                  <a:pt x="174" y="94"/>
                  <a:pt x="172" y="87"/>
                  <a:pt x="168" y="81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79"/>
                  <a:pt x="166" y="79"/>
                  <a:pt x="166" y="78"/>
                </a:cubicBezTo>
                <a:cubicBezTo>
                  <a:pt x="166" y="34"/>
                  <a:pt x="166" y="34"/>
                  <a:pt x="166" y="34"/>
                </a:cubicBezTo>
                <a:cubicBezTo>
                  <a:pt x="166" y="25"/>
                  <a:pt x="158" y="17"/>
                  <a:pt x="149" y="17"/>
                </a:cubicBezTo>
                <a:cubicBezTo>
                  <a:pt x="147" y="17"/>
                  <a:pt x="147" y="17"/>
                  <a:pt x="147" y="17"/>
                </a:cubicBezTo>
                <a:cubicBezTo>
                  <a:pt x="137" y="17"/>
                  <a:pt x="130" y="25"/>
                  <a:pt x="130" y="34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0" y="87"/>
                  <a:pt x="135" y="93"/>
                  <a:pt x="142" y="95"/>
                </a:cubicBezTo>
                <a:cubicBezTo>
                  <a:pt x="142" y="96"/>
                  <a:pt x="142" y="96"/>
                  <a:pt x="143" y="96"/>
                </a:cubicBezTo>
                <a:cubicBezTo>
                  <a:pt x="144" y="98"/>
                  <a:pt x="144" y="98"/>
                  <a:pt x="144" y="98"/>
                </a:cubicBezTo>
                <a:cubicBezTo>
                  <a:pt x="147" y="103"/>
                  <a:pt x="146" y="109"/>
                  <a:pt x="142" y="112"/>
                </a:cubicBezTo>
                <a:cubicBezTo>
                  <a:pt x="125" y="110"/>
                  <a:pt x="113" y="96"/>
                  <a:pt x="113" y="79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3" y="16"/>
                  <a:pt x="128" y="0"/>
                  <a:pt x="147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67" y="0"/>
                  <a:pt x="183" y="16"/>
                  <a:pt x="183" y="34"/>
                </a:cubicBezTo>
                <a:close/>
                <a:moveTo>
                  <a:pt x="162" y="83"/>
                </a:moveTo>
                <a:cubicBezTo>
                  <a:pt x="156" y="75"/>
                  <a:pt x="146" y="69"/>
                  <a:pt x="136" y="69"/>
                </a:cubicBezTo>
                <a:cubicBezTo>
                  <a:pt x="136" y="79"/>
                  <a:pt x="136" y="79"/>
                  <a:pt x="136" y="79"/>
                </a:cubicBezTo>
                <a:cubicBezTo>
                  <a:pt x="136" y="82"/>
                  <a:pt x="137" y="84"/>
                  <a:pt x="139" y="86"/>
                </a:cubicBezTo>
                <a:cubicBezTo>
                  <a:pt x="142" y="87"/>
                  <a:pt x="146" y="90"/>
                  <a:pt x="148" y="93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54" y="102"/>
                  <a:pt x="152" y="113"/>
                  <a:pt x="145" y="118"/>
                </a:cubicBezTo>
                <a:cubicBezTo>
                  <a:pt x="117" y="137"/>
                  <a:pt x="117" y="137"/>
                  <a:pt x="117" y="137"/>
                </a:cubicBezTo>
                <a:cubicBezTo>
                  <a:pt x="118" y="140"/>
                  <a:pt x="118" y="144"/>
                  <a:pt x="118" y="147"/>
                </a:cubicBezTo>
                <a:cubicBezTo>
                  <a:pt x="118" y="149"/>
                  <a:pt x="118" y="149"/>
                  <a:pt x="118" y="149"/>
                </a:cubicBezTo>
                <a:cubicBezTo>
                  <a:pt x="118" y="152"/>
                  <a:pt x="118" y="155"/>
                  <a:pt x="118" y="157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70" y="121"/>
                  <a:pt x="174" y="100"/>
                  <a:pt x="163" y="85"/>
                </a:cubicBezTo>
                <a:lnTo>
                  <a:pt x="162" y="83"/>
                </a:lnTo>
                <a:close/>
                <a:moveTo>
                  <a:pt x="70" y="149"/>
                </a:moveTo>
                <a:cubicBezTo>
                  <a:pt x="73" y="153"/>
                  <a:pt x="77" y="157"/>
                  <a:pt x="82" y="159"/>
                </a:cubicBezTo>
                <a:cubicBezTo>
                  <a:pt x="86" y="158"/>
                  <a:pt x="89" y="154"/>
                  <a:pt x="89" y="149"/>
                </a:cubicBezTo>
                <a:cubicBezTo>
                  <a:pt x="89" y="147"/>
                  <a:pt x="89" y="147"/>
                  <a:pt x="89" y="147"/>
                </a:cubicBezTo>
                <a:cubicBezTo>
                  <a:pt x="89" y="146"/>
                  <a:pt x="89" y="144"/>
                  <a:pt x="88" y="143"/>
                </a:cubicBezTo>
                <a:cubicBezTo>
                  <a:pt x="87" y="142"/>
                  <a:pt x="85" y="141"/>
                  <a:pt x="84" y="139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78" y="130"/>
                  <a:pt x="80" y="119"/>
                  <a:pt x="87" y="11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08" y="92"/>
                  <a:pt x="107" y="86"/>
                  <a:pt x="107" y="80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62" y="111"/>
                  <a:pt x="59" y="132"/>
                  <a:pt x="69" y="147"/>
                </a:cubicBezTo>
                <a:lnTo>
                  <a:pt x="70" y="149"/>
                </a:lnTo>
                <a:close/>
                <a:moveTo>
                  <a:pt x="94" y="117"/>
                </a:moveTo>
                <a:cubicBezTo>
                  <a:pt x="91" y="119"/>
                  <a:pt x="91" y="119"/>
                  <a:pt x="91" y="119"/>
                </a:cubicBezTo>
                <a:cubicBezTo>
                  <a:pt x="86" y="122"/>
                  <a:pt x="85" y="128"/>
                  <a:pt x="88" y="133"/>
                </a:cubicBezTo>
                <a:cubicBezTo>
                  <a:pt x="92" y="136"/>
                  <a:pt x="95" y="141"/>
                  <a:pt x="95" y="147"/>
                </a:cubicBezTo>
                <a:cubicBezTo>
                  <a:pt x="95" y="149"/>
                  <a:pt x="95" y="149"/>
                  <a:pt x="95" y="149"/>
                </a:cubicBezTo>
                <a:cubicBezTo>
                  <a:pt x="95" y="159"/>
                  <a:pt x="88" y="166"/>
                  <a:pt x="78" y="166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24" y="166"/>
                  <a:pt x="16" y="159"/>
                  <a:pt x="16" y="149"/>
                </a:cubicBezTo>
                <a:cubicBezTo>
                  <a:pt x="16" y="147"/>
                  <a:pt x="16" y="147"/>
                  <a:pt x="16" y="147"/>
                </a:cubicBezTo>
                <a:cubicBezTo>
                  <a:pt x="16" y="138"/>
                  <a:pt x="24" y="130"/>
                  <a:pt x="33" y="130"/>
                </a:cubicBezTo>
                <a:cubicBezTo>
                  <a:pt x="57" y="130"/>
                  <a:pt x="57" y="130"/>
                  <a:pt x="57" y="130"/>
                </a:cubicBezTo>
                <a:cubicBezTo>
                  <a:pt x="57" y="124"/>
                  <a:pt x="57" y="119"/>
                  <a:pt x="60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15" y="113"/>
                  <a:pt x="0" y="128"/>
                  <a:pt x="0" y="14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68"/>
                  <a:pt x="15" y="183"/>
                  <a:pt x="33" y="183"/>
                </a:cubicBezTo>
                <a:cubicBezTo>
                  <a:pt x="78" y="183"/>
                  <a:pt x="78" y="183"/>
                  <a:pt x="78" y="183"/>
                </a:cubicBezTo>
                <a:cubicBezTo>
                  <a:pt x="97" y="183"/>
                  <a:pt x="112" y="168"/>
                  <a:pt x="112" y="149"/>
                </a:cubicBezTo>
                <a:cubicBezTo>
                  <a:pt x="112" y="147"/>
                  <a:pt x="112" y="147"/>
                  <a:pt x="112" y="147"/>
                </a:cubicBezTo>
                <a:cubicBezTo>
                  <a:pt x="112" y="134"/>
                  <a:pt x="105" y="123"/>
                  <a:pt x="94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/>
          <p:cNvSpPr>
            <a:spLocks noEditPoints="1"/>
          </p:cNvSpPr>
          <p:nvPr/>
        </p:nvSpPr>
        <p:spPr bwMode="auto">
          <a:xfrm>
            <a:off x="11057434" y="4981454"/>
            <a:ext cx="455888" cy="454600"/>
          </a:xfrm>
          <a:custGeom>
            <a:avLst/>
            <a:gdLst>
              <a:gd name="T0" fmla="*/ 131 w 150"/>
              <a:gd name="T1" fmla="*/ 19 h 149"/>
              <a:gd name="T2" fmla="*/ 62 w 150"/>
              <a:gd name="T3" fmla="*/ 19 h 149"/>
              <a:gd name="T4" fmla="*/ 49 w 150"/>
              <a:gd name="T5" fmla="*/ 65 h 149"/>
              <a:gd name="T6" fmla="*/ 36 w 150"/>
              <a:gd name="T7" fmla="*/ 78 h 149"/>
              <a:gd name="T8" fmla="*/ 40 w 150"/>
              <a:gd name="T9" fmla="*/ 81 h 149"/>
              <a:gd name="T10" fmla="*/ 37 w 150"/>
              <a:gd name="T11" fmla="*/ 84 h 149"/>
              <a:gd name="T12" fmla="*/ 41 w 150"/>
              <a:gd name="T13" fmla="*/ 88 h 149"/>
              <a:gd name="T14" fmla="*/ 34 w 150"/>
              <a:gd name="T15" fmla="*/ 95 h 149"/>
              <a:gd name="T16" fmla="*/ 30 w 150"/>
              <a:gd name="T17" fmla="*/ 91 h 149"/>
              <a:gd name="T18" fmla="*/ 16 w 150"/>
              <a:gd name="T19" fmla="*/ 105 h 149"/>
              <a:gd name="T20" fmla="*/ 20 w 150"/>
              <a:gd name="T21" fmla="*/ 109 h 149"/>
              <a:gd name="T22" fmla="*/ 13 w 150"/>
              <a:gd name="T23" fmla="*/ 116 h 149"/>
              <a:gd name="T24" fmla="*/ 9 w 150"/>
              <a:gd name="T25" fmla="*/ 112 h 149"/>
              <a:gd name="T26" fmla="*/ 2 w 150"/>
              <a:gd name="T27" fmla="*/ 119 h 149"/>
              <a:gd name="T28" fmla="*/ 0 w 150"/>
              <a:gd name="T29" fmla="*/ 143 h 149"/>
              <a:gd name="T30" fmla="*/ 6 w 150"/>
              <a:gd name="T31" fmla="*/ 149 h 149"/>
              <a:gd name="T32" fmla="*/ 30 w 150"/>
              <a:gd name="T33" fmla="*/ 147 h 149"/>
              <a:gd name="T34" fmla="*/ 44 w 150"/>
              <a:gd name="T35" fmla="*/ 133 h 149"/>
              <a:gd name="T36" fmla="*/ 40 w 150"/>
              <a:gd name="T37" fmla="*/ 129 h 149"/>
              <a:gd name="T38" fmla="*/ 54 w 150"/>
              <a:gd name="T39" fmla="*/ 115 h 149"/>
              <a:gd name="T40" fmla="*/ 58 w 150"/>
              <a:gd name="T41" fmla="*/ 119 h 149"/>
              <a:gd name="T42" fmla="*/ 68 w 150"/>
              <a:gd name="T43" fmla="*/ 109 h 149"/>
              <a:gd name="T44" fmla="*/ 71 w 150"/>
              <a:gd name="T45" fmla="*/ 113 h 149"/>
              <a:gd name="T46" fmla="*/ 84 w 150"/>
              <a:gd name="T47" fmla="*/ 100 h 149"/>
              <a:gd name="T48" fmla="*/ 131 w 150"/>
              <a:gd name="T49" fmla="*/ 87 h 149"/>
              <a:gd name="T50" fmla="*/ 131 w 150"/>
              <a:gd name="T51" fmla="*/ 19 h 149"/>
              <a:gd name="T52" fmla="*/ 17 w 150"/>
              <a:gd name="T53" fmla="*/ 134 h 149"/>
              <a:gd name="T54" fmla="*/ 15 w 150"/>
              <a:gd name="T55" fmla="*/ 132 h 149"/>
              <a:gd name="T56" fmla="*/ 53 w 150"/>
              <a:gd name="T57" fmla="*/ 94 h 149"/>
              <a:gd name="T58" fmla="*/ 55 w 150"/>
              <a:gd name="T59" fmla="*/ 97 h 149"/>
              <a:gd name="T60" fmla="*/ 17 w 150"/>
              <a:gd name="T61" fmla="*/ 134 h 149"/>
              <a:gd name="T62" fmla="*/ 117 w 150"/>
              <a:gd name="T63" fmla="*/ 48 h 149"/>
              <a:gd name="T64" fmla="*/ 101 w 150"/>
              <a:gd name="T65" fmla="*/ 48 h 149"/>
              <a:gd name="T66" fmla="*/ 101 w 150"/>
              <a:gd name="T67" fmla="*/ 32 h 149"/>
              <a:gd name="T68" fmla="*/ 117 w 150"/>
              <a:gd name="T69" fmla="*/ 32 h 149"/>
              <a:gd name="T70" fmla="*/ 117 w 150"/>
              <a:gd name="T71" fmla="*/ 4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0" h="149">
                <a:moveTo>
                  <a:pt x="131" y="19"/>
                </a:moveTo>
                <a:cubicBezTo>
                  <a:pt x="112" y="0"/>
                  <a:pt x="81" y="0"/>
                  <a:pt x="62" y="19"/>
                </a:cubicBezTo>
                <a:cubicBezTo>
                  <a:pt x="49" y="31"/>
                  <a:pt x="45" y="49"/>
                  <a:pt x="49" y="65"/>
                </a:cubicBezTo>
                <a:cubicBezTo>
                  <a:pt x="36" y="78"/>
                  <a:pt x="36" y="78"/>
                  <a:pt x="36" y="78"/>
                </a:cubicBezTo>
                <a:cubicBezTo>
                  <a:pt x="40" y="81"/>
                  <a:pt x="40" y="81"/>
                  <a:pt x="40" y="81"/>
                </a:cubicBezTo>
                <a:cubicBezTo>
                  <a:pt x="37" y="84"/>
                  <a:pt x="37" y="84"/>
                  <a:pt x="37" y="84"/>
                </a:cubicBezTo>
                <a:cubicBezTo>
                  <a:pt x="41" y="88"/>
                  <a:pt x="41" y="88"/>
                  <a:pt x="41" y="88"/>
                </a:cubicBezTo>
                <a:cubicBezTo>
                  <a:pt x="34" y="95"/>
                  <a:pt x="34" y="95"/>
                  <a:pt x="34" y="95"/>
                </a:cubicBezTo>
                <a:cubicBezTo>
                  <a:pt x="30" y="91"/>
                  <a:pt x="30" y="91"/>
                  <a:pt x="30" y="91"/>
                </a:cubicBezTo>
                <a:cubicBezTo>
                  <a:pt x="16" y="105"/>
                  <a:pt x="16" y="105"/>
                  <a:pt x="16" y="105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9" y="112"/>
                  <a:pt x="9" y="112"/>
                  <a:pt x="9" y="112"/>
                </a:cubicBezTo>
                <a:cubicBezTo>
                  <a:pt x="2" y="119"/>
                  <a:pt x="2" y="119"/>
                  <a:pt x="2" y="119"/>
                </a:cubicBezTo>
                <a:cubicBezTo>
                  <a:pt x="0" y="143"/>
                  <a:pt x="0" y="143"/>
                  <a:pt x="0" y="143"/>
                </a:cubicBezTo>
                <a:cubicBezTo>
                  <a:pt x="6" y="149"/>
                  <a:pt x="6" y="149"/>
                  <a:pt x="6" y="149"/>
                </a:cubicBezTo>
                <a:cubicBezTo>
                  <a:pt x="30" y="147"/>
                  <a:pt x="30" y="147"/>
                  <a:pt x="30" y="147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0" y="129"/>
                  <a:pt x="40" y="129"/>
                  <a:pt x="40" y="129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8" y="119"/>
                  <a:pt x="58" y="119"/>
                  <a:pt x="58" y="119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4"/>
                  <a:pt x="118" y="100"/>
                  <a:pt x="131" y="87"/>
                </a:cubicBezTo>
                <a:cubicBezTo>
                  <a:pt x="150" y="68"/>
                  <a:pt x="150" y="38"/>
                  <a:pt x="131" y="19"/>
                </a:cubicBezTo>
                <a:close/>
                <a:moveTo>
                  <a:pt x="17" y="134"/>
                </a:moveTo>
                <a:cubicBezTo>
                  <a:pt x="15" y="132"/>
                  <a:pt x="15" y="132"/>
                  <a:pt x="15" y="132"/>
                </a:cubicBezTo>
                <a:cubicBezTo>
                  <a:pt x="53" y="94"/>
                  <a:pt x="53" y="94"/>
                  <a:pt x="53" y="94"/>
                </a:cubicBezTo>
                <a:cubicBezTo>
                  <a:pt x="55" y="97"/>
                  <a:pt x="55" y="97"/>
                  <a:pt x="55" y="97"/>
                </a:cubicBezTo>
                <a:lnTo>
                  <a:pt x="17" y="134"/>
                </a:lnTo>
                <a:close/>
                <a:moveTo>
                  <a:pt x="117" y="48"/>
                </a:moveTo>
                <a:cubicBezTo>
                  <a:pt x="112" y="53"/>
                  <a:pt x="105" y="53"/>
                  <a:pt x="101" y="48"/>
                </a:cubicBezTo>
                <a:cubicBezTo>
                  <a:pt x="97" y="44"/>
                  <a:pt x="97" y="37"/>
                  <a:pt x="101" y="32"/>
                </a:cubicBezTo>
                <a:cubicBezTo>
                  <a:pt x="105" y="28"/>
                  <a:pt x="112" y="28"/>
                  <a:pt x="117" y="32"/>
                </a:cubicBezTo>
                <a:cubicBezTo>
                  <a:pt x="121" y="37"/>
                  <a:pt x="121" y="44"/>
                  <a:pt x="117" y="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3728368" y="4947971"/>
            <a:ext cx="508688" cy="537020"/>
          </a:xfrm>
          <a:custGeom>
            <a:avLst/>
            <a:gdLst>
              <a:gd name="T0" fmla="*/ 0 w 395"/>
              <a:gd name="T1" fmla="*/ 303 h 417"/>
              <a:gd name="T2" fmla="*/ 86 w 395"/>
              <a:gd name="T3" fmla="*/ 303 h 417"/>
              <a:gd name="T4" fmla="*/ 86 w 395"/>
              <a:gd name="T5" fmla="*/ 417 h 417"/>
              <a:gd name="T6" fmla="*/ 0 w 395"/>
              <a:gd name="T7" fmla="*/ 417 h 417"/>
              <a:gd name="T8" fmla="*/ 0 w 395"/>
              <a:gd name="T9" fmla="*/ 303 h 417"/>
              <a:gd name="T10" fmla="*/ 156 w 395"/>
              <a:gd name="T11" fmla="*/ 417 h 417"/>
              <a:gd name="T12" fmla="*/ 241 w 395"/>
              <a:gd name="T13" fmla="*/ 417 h 417"/>
              <a:gd name="T14" fmla="*/ 241 w 395"/>
              <a:gd name="T15" fmla="*/ 247 h 417"/>
              <a:gd name="T16" fmla="*/ 156 w 395"/>
              <a:gd name="T17" fmla="*/ 247 h 417"/>
              <a:gd name="T18" fmla="*/ 156 w 395"/>
              <a:gd name="T19" fmla="*/ 417 h 417"/>
              <a:gd name="T20" fmla="*/ 310 w 395"/>
              <a:gd name="T21" fmla="*/ 152 h 417"/>
              <a:gd name="T22" fmla="*/ 310 w 395"/>
              <a:gd name="T23" fmla="*/ 417 h 417"/>
              <a:gd name="T24" fmla="*/ 395 w 395"/>
              <a:gd name="T25" fmla="*/ 417 h 417"/>
              <a:gd name="T26" fmla="*/ 395 w 395"/>
              <a:gd name="T27" fmla="*/ 152 h 417"/>
              <a:gd name="T28" fmla="*/ 310 w 395"/>
              <a:gd name="T29" fmla="*/ 152 h 417"/>
              <a:gd name="T30" fmla="*/ 319 w 395"/>
              <a:gd name="T31" fmla="*/ 62 h 417"/>
              <a:gd name="T32" fmla="*/ 338 w 395"/>
              <a:gd name="T33" fmla="*/ 83 h 417"/>
              <a:gd name="T34" fmla="*/ 360 w 395"/>
              <a:gd name="T35" fmla="*/ 0 h 417"/>
              <a:gd name="T36" fmla="*/ 279 w 395"/>
              <a:gd name="T37" fmla="*/ 22 h 417"/>
              <a:gd name="T38" fmla="*/ 298 w 395"/>
              <a:gd name="T39" fmla="*/ 43 h 417"/>
              <a:gd name="T40" fmla="*/ 190 w 395"/>
              <a:gd name="T41" fmla="*/ 152 h 417"/>
              <a:gd name="T42" fmla="*/ 119 w 395"/>
              <a:gd name="T43" fmla="*/ 83 h 417"/>
              <a:gd name="T44" fmla="*/ 12 w 395"/>
              <a:gd name="T45" fmla="*/ 190 h 417"/>
              <a:gd name="T46" fmla="*/ 34 w 395"/>
              <a:gd name="T47" fmla="*/ 209 h 417"/>
              <a:gd name="T48" fmla="*/ 119 w 395"/>
              <a:gd name="T49" fmla="*/ 123 h 417"/>
              <a:gd name="T50" fmla="*/ 190 w 395"/>
              <a:gd name="T51" fmla="*/ 192 h 417"/>
              <a:gd name="T52" fmla="*/ 319 w 395"/>
              <a:gd name="T53" fmla="*/ 6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5" h="417">
                <a:moveTo>
                  <a:pt x="0" y="303"/>
                </a:moveTo>
                <a:lnTo>
                  <a:pt x="86" y="303"/>
                </a:lnTo>
                <a:lnTo>
                  <a:pt x="86" y="417"/>
                </a:lnTo>
                <a:lnTo>
                  <a:pt x="0" y="417"/>
                </a:lnTo>
                <a:lnTo>
                  <a:pt x="0" y="303"/>
                </a:lnTo>
                <a:close/>
                <a:moveTo>
                  <a:pt x="156" y="417"/>
                </a:moveTo>
                <a:lnTo>
                  <a:pt x="241" y="417"/>
                </a:lnTo>
                <a:lnTo>
                  <a:pt x="241" y="247"/>
                </a:lnTo>
                <a:lnTo>
                  <a:pt x="156" y="247"/>
                </a:lnTo>
                <a:lnTo>
                  <a:pt x="156" y="417"/>
                </a:lnTo>
                <a:close/>
                <a:moveTo>
                  <a:pt x="310" y="152"/>
                </a:moveTo>
                <a:lnTo>
                  <a:pt x="310" y="417"/>
                </a:lnTo>
                <a:lnTo>
                  <a:pt x="395" y="417"/>
                </a:lnTo>
                <a:lnTo>
                  <a:pt x="395" y="152"/>
                </a:lnTo>
                <a:lnTo>
                  <a:pt x="310" y="152"/>
                </a:lnTo>
                <a:close/>
                <a:moveTo>
                  <a:pt x="319" y="62"/>
                </a:moveTo>
                <a:lnTo>
                  <a:pt x="338" y="83"/>
                </a:lnTo>
                <a:lnTo>
                  <a:pt x="360" y="0"/>
                </a:lnTo>
                <a:lnTo>
                  <a:pt x="279" y="22"/>
                </a:lnTo>
                <a:lnTo>
                  <a:pt x="298" y="43"/>
                </a:lnTo>
                <a:lnTo>
                  <a:pt x="190" y="152"/>
                </a:lnTo>
                <a:lnTo>
                  <a:pt x="119" y="83"/>
                </a:lnTo>
                <a:lnTo>
                  <a:pt x="12" y="190"/>
                </a:lnTo>
                <a:lnTo>
                  <a:pt x="34" y="209"/>
                </a:lnTo>
                <a:lnTo>
                  <a:pt x="119" y="123"/>
                </a:lnTo>
                <a:lnTo>
                  <a:pt x="190" y="192"/>
                </a:lnTo>
                <a:lnTo>
                  <a:pt x="319" y="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21821015" y="3966653"/>
            <a:ext cx="560201" cy="561489"/>
          </a:xfrm>
          <a:custGeom>
            <a:avLst/>
            <a:gdLst>
              <a:gd name="T0" fmla="*/ 55 w 184"/>
              <a:gd name="T1" fmla="*/ 54 h 184"/>
              <a:gd name="T2" fmla="*/ 50 w 184"/>
              <a:gd name="T3" fmla="*/ 54 h 184"/>
              <a:gd name="T4" fmla="*/ 45 w 184"/>
              <a:gd name="T5" fmla="*/ 45 h 184"/>
              <a:gd name="T6" fmla="*/ 55 w 184"/>
              <a:gd name="T7" fmla="*/ 49 h 184"/>
              <a:gd name="T8" fmla="*/ 159 w 184"/>
              <a:gd name="T9" fmla="*/ 92 h 184"/>
              <a:gd name="T10" fmla="*/ 149 w 184"/>
              <a:gd name="T11" fmla="*/ 88 h 184"/>
              <a:gd name="T12" fmla="*/ 149 w 184"/>
              <a:gd name="T13" fmla="*/ 95 h 184"/>
              <a:gd name="T14" fmla="*/ 26 w 184"/>
              <a:gd name="T15" fmla="*/ 92 h 184"/>
              <a:gd name="T16" fmla="*/ 36 w 184"/>
              <a:gd name="T17" fmla="*/ 95 h 184"/>
              <a:gd name="T18" fmla="*/ 36 w 184"/>
              <a:gd name="T19" fmla="*/ 88 h 184"/>
              <a:gd name="T20" fmla="*/ 26 w 184"/>
              <a:gd name="T21" fmla="*/ 92 h 184"/>
              <a:gd name="T22" fmla="*/ 48 w 184"/>
              <a:gd name="T23" fmla="*/ 140 h 184"/>
              <a:gd name="T24" fmla="*/ 55 w 184"/>
              <a:gd name="T25" fmla="*/ 134 h 184"/>
              <a:gd name="T26" fmla="*/ 50 w 184"/>
              <a:gd name="T27" fmla="*/ 130 h 184"/>
              <a:gd name="T28" fmla="*/ 45 w 184"/>
              <a:gd name="T29" fmla="*/ 139 h 184"/>
              <a:gd name="T30" fmla="*/ 89 w 184"/>
              <a:gd name="T31" fmla="*/ 29 h 184"/>
              <a:gd name="T32" fmla="*/ 92 w 184"/>
              <a:gd name="T33" fmla="*/ 38 h 184"/>
              <a:gd name="T34" fmla="*/ 96 w 184"/>
              <a:gd name="T35" fmla="*/ 29 h 184"/>
              <a:gd name="T36" fmla="*/ 135 w 184"/>
              <a:gd name="T37" fmla="*/ 130 h 184"/>
              <a:gd name="T38" fmla="*/ 130 w 184"/>
              <a:gd name="T39" fmla="*/ 134 h 184"/>
              <a:gd name="T40" fmla="*/ 137 w 184"/>
              <a:gd name="T41" fmla="*/ 140 h 184"/>
              <a:gd name="T42" fmla="*/ 139 w 184"/>
              <a:gd name="T43" fmla="*/ 134 h 184"/>
              <a:gd name="T44" fmla="*/ 89 w 184"/>
              <a:gd name="T45" fmla="*/ 155 h 184"/>
              <a:gd name="T46" fmla="*/ 96 w 184"/>
              <a:gd name="T47" fmla="*/ 155 h 184"/>
              <a:gd name="T48" fmla="*/ 92 w 184"/>
              <a:gd name="T49" fmla="*/ 145 h 184"/>
              <a:gd name="T50" fmla="*/ 89 w 184"/>
              <a:gd name="T51" fmla="*/ 155 h 184"/>
              <a:gd name="T52" fmla="*/ 134 w 184"/>
              <a:gd name="T53" fmla="*/ 45 h 184"/>
              <a:gd name="T54" fmla="*/ 130 w 184"/>
              <a:gd name="T55" fmla="*/ 54 h 184"/>
              <a:gd name="T56" fmla="*/ 135 w 184"/>
              <a:gd name="T57" fmla="*/ 54 h 184"/>
              <a:gd name="T58" fmla="*/ 139 w 184"/>
              <a:gd name="T59" fmla="*/ 45 h 184"/>
              <a:gd name="T60" fmla="*/ 44 w 184"/>
              <a:gd name="T61" fmla="*/ 14 h 184"/>
              <a:gd name="T62" fmla="*/ 92 w 184"/>
              <a:gd name="T63" fmla="*/ 12 h 184"/>
              <a:gd name="T64" fmla="*/ 92 w 184"/>
              <a:gd name="T65" fmla="*/ 172 h 184"/>
              <a:gd name="T66" fmla="*/ 21 w 184"/>
              <a:gd name="T67" fmla="*/ 56 h 184"/>
              <a:gd name="T68" fmla="*/ 35 w 184"/>
              <a:gd name="T69" fmla="*/ 28 h 184"/>
              <a:gd name="T70" fmla="*/ 11 w 184"/>
              <a:gd name="T71" fmla="*/ 49 h 184"/>
              <a:gd name="T72" fmla="*/ 92 w 184"/>
              <a:gd name="T73" fmla="*/ 184 h 184"/>
              <a:gd name="T74" fmla="*/ 92 w 184"/>
              <a:gd name="T75" fmla="*/ 0 h 184"/>
              <a:gd name="T76" fmla="*/ 124 w 184"/>
              <a:gd name="T77" fmla="*/ 96 h 184"/>
              <a:gd name="T78" fmla="*/ 131 w 184"/>
              <a:gd name="T79" fmla="*/ 104 h 184"/>
              <a:gd name="T80" fmla="*/ 124 w 184"/>
              <a:gd name="T81" fmla="*/ 117 h 184"/>
              <a:gd name="T82" fmla="*/ 115 w 184"/>
              <a:gd name="T83" fmla="*/ 104 h 184"/>
              <a:gd name="T84" fmla="*/ 94 w 184"/>
              <a:gd name="T85" fmla="*/ 98 h 184"/>
              <a:gd name="T86" fmla="*/ 124 w 184"/>
              <a:gd name="T87" fmla="*/ 68 h 184"/>
              <a:gd name="T88" fmla="*/ 115 w 184"/>
              <a:gd name="T89" fmla="*/ 83 h 184"/>
              <a:gd name="T90" fmla="*/ 115 w 184"/>
              <a:gd name="T91" fmla="*/ 96 h 184"/>
              <a:gd name="T92" fmla="*/ 86 w 184"/>
              <a:gd name="T93" fmla="*/ 82 h 184"/>
              <a:gd name="T94" fmla="*/ 56 w 184"/>
              <a:gd name="T95" fmla="*/ 72 h 184"/>
              <a:gd name="T96" fmla="*/ 58 w 184"/>
              <a:gd name="T97" fmla="*/ 81 h 184"/>
              <a:gd name="T98" fmla="*/ 69 w 184"/>
              <a:gd name="T99" fmla="*/ 76 h 184"/>
              <a:gd name="T100" fmla="*/ 59 w 184"/>
              <a:gd name="T101" fmla="*/ 105 h 184"/>
              <a:gd name="T102" fmla="*/ 54 w 184"/>
              <a:gd name="T103" fmla="*/ 117 h 184"/>
              <a:gd name="T104" fmla="*/ 87 w 184"/>
              <a:gd name="T105" fmla="*/ 108 h 184"/>
              <a:gd name="T106" fmla="*/ 70 w 184"/>
              <a:gd name="T107" fmla="*/ 10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184">
                <a:moveTo>
                  <a:pt x="55" y="49"/>
                </a:moveTo>
                <a:cubicBezTo>
                  <a:pt x="56" y="51"/>
                  <a:pt x="56" y="53"/>
                  <a:pt x="55" y="54"/>
                </a:cubicBezTo>
                <a:cubicBezTo>
                  <a:pt x="54" y="55"/>
                  <a:pt x="53" y="55"/>
                  <a:pt x="52" y="55"/>
                </a:cubicBezTo>
                <a:cubicBezTo>
                  <a:pt x="51" y="55"/>
                  <a:pt x="50" y="55"/>
                  <a:pt x="50" y="54"/>
                </a:cubicBezTo>
                <a:cubicBezTo>
                  <a:pt x="45" y="50"/>
                  <a:pt x="45" y="50"/>
                  <a:pt x="45" y="50"/>
                </a:cubicBezTo>
                <a:cubicBezTo>
                  <a:pt x="44" y="48"/>
                  <a:pt x="44" y="46"/>
                  <a:pt x="45" y="45"/>
                </a:cubicBezTo>
                <a:cubicBezTo>
                  <a:pt x="47" y="44"/>
                  <a:pt x="49" y="44"/>
                  <a:pt x="50" y="45"/>
                </a:cubicBezTo>
                <a:lnTo>
                  <a:pt x="55" y="49"/>
                </a:lnTo>
                <a:close/>
                <a:moveTo>
                  <a:pt x="155" y="95"/>
                </a:moveTo>
                <a:cubicBezTo>
                  <a:pt x="157" y="95"/>
                  <a:pt x="159" y="94"/>
                  <a:pt x="159" y="92"/>
                </a:cubicBezTo>
                <a:cubicBezTo>
                  <a:pt x="159" y="90"/>
                  <a:pt x="157" y="88"/>
                  <a:pt x="155" y="88"/>
                </a:cubicBezTo>
                <a:cubicBezTo>
                  <a:pt x="149" y="88"/>
                  <a:pt x="149" y="88"/>
                  <a:pt x="149" y="88"/>
                </a:cubicBezTo>
                <a:cubicBezTo>
                  <a:pt x="147" y="88"/>
                  <a:pt x="146" y="90"/>
                  <a:pt x="146" y="92"/>
                </a:cubicBezTo>
                <a:cubicBezTo>
                  <a:pt x="146" y="94"/>
                  <a:pt x="147" y="95"/>
                  <a:pt x="149" y="95"/>
                </a:cubicBezTo>
                <a:lnTo>
                  <a:pt x="155" y="95"/>
                </a:lnTo>
                <a:close/>
                <a:moveTo>
                  <a:pt x="26" y="92"/>
                </a:moveTo>
                <a:cubicBezTo>
                  <a:pt x="26" y="94"/>
                  <a:pt x="28" y="95"/>
                  <a:pt x="29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7" y="95"/>
                  <a:pt x="39" y="94"/>
                  <a:pt x="39" y="92"/>
                </a:cubicBezTo>
                <a:cubicBezTo>
                  <a:pt x="39" y="90"/>
                  <a:pt x="37" y="88"/>
                  <a:pt x="36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28" y="88"/>
                  <a:pt x="26" y="90"/>
                  <a:pt x="26" y="92"/>
                </a:cubicBezTo>
                <a:close/>
                <a:moveTo>
                  <a:pt x="45" y="139"/>
                </a:moveTo>
                <a:cubicBezTo>
                  <a:pt x="46" y="139"/>
                  <a:pt x="47" y="140"/>
                  <a:pt x="48" y="140"/>
                </a:cubicBezTo>
                <a:cubicBezTo>
                  <a:pt x="49" y="140"/>
                  <a:pt x="50" y="139"/>
                  <a:pt x="50" y="139"/>
                </a:cubicBezTo>
                <a:cubicBezTo>
                  <a:pt x="55" y="134"/>
                  <a:pt x="55" y="134"/>
                  <a:pt x="55" y="134"/>
                </a:cubicBezTo>
                <a:cubicBezTo>
                  <a:pt x="56" y="133"/>
                  <a:pt x="56" y="131"/>
                  <a:pt x="55" y="130"/>
                </a:cubicBezTo>
                <a:cubicBezTo>
                  <a:pt x="53" y="128"/>
                  <a:pt x="51" y="128"/>
                  <a:pt x="50" y="130"/>
                </a:cubicBezTo>
                <a:cubicBezTo>
                  <a:pt x="45" y="134"/>
                  <a:pt x="45" y="134"/>
                  <a:pt x="45" y="134"/>
                </a:cubicBezTo>
                <a:cubicBezTo>
                  <a:pt x="44" y="135"/>
                  <a:pt x="44" y="137"/>
                  <a:pt x="45" y="139"/>
                </a:cubicBezTo>
                <a:close/>
                <a:moveTo>
                  <a:pt x="92" y="25"/>
                </a:moveTo>
                <a:cubicBezTo>
                  <a:pt x="90" y="25"/>
                  <a:pt x="89" y="27"/>
                  <a:pt x="89" y="29"/>
                </a:cubicBezTo>
                <a:cubicBezTo>
                  <a:pt x="89" y="35"/>
                  <a:pt x="89" y="35"/>
                  <a:pt x="89" y="35"/>
                </a:cubicBezTo>
                <a:cubicBezTo>
                  <a:pt x="89" y="37"/>
                  <a:pt x="90" y="38"/>
                  <a:pt x="92" y="38"/>
                </a:cubicBezTo>
                <a:cubicBezTo>
                  <a:pt x="94" y="38"/>
                  <a:pt x="96" y="37"/>
                  <a:pt x="96" y="35"/>
                </a:cubicBezTo>
                <a:cubicBezTo>
                  <a:pt x="96" y="29"/>
                  <a:pt x="96" y="29"/>
                  <a:pt x="96" y="29"/>
                </a:cubicBezTo>
                <a:cubicBezTo>
                  <a:pt x="96" y="27"/>
                  <a:pt x="94" y="25"/>
                  <a:pt x="92" y="25"/>
                </a:cubicBezTo>
                <a:close/>
                <a:moveTo>
                  <a:pt x="135" y="130"/>
                </a:moveTo>
                <a:cubicBezTo>
                  <a:pt x="134" y="128"/>
                  <a:pt x="131" y="128"/>
                  <a:pt x="130" y="130"/>
                </a:cubicBezTo>
                <a:cubicBezTo>
                  <a:pt x="129" y="131"/>
                  <a:pt x="129" y="133"/>
                  <a:pt x="130" y="134"/>
                </a:cubicBezTo>
                <a:cubicBezTo>
                  <a:pt x="134" y="139"/>
                  <a:pt x="134" y="139"/>
                  <a:pt x="134" y="139"/>
                </a:cubicBezTo>
                <a:cubicBezTo>
                  <a:pt x="135" y="139"/>
                  <a:pt x="136" y="140"/>
                  <a:pt x="137" y="140"/>
                </a:cubicBezTo>
                <a:cubicBezTo>
                  <a:pt x="138" y="140"/>
                  <a:pt x="139" y="139"/>
                  <a:pt x="139" y="139"/>
                </a:cubicBezTo>
                <a:cubicBezTo>
                  <a:pt x="141" y="137"/>
                  <a:pt x="141" y="135"/>
                  <a:pt x="139" y="134"/>
                </a:cubicBezTo>
                <a:lnTo>
                  <a:pt x="135" y="130"/>
                </a:lnTo>
                <a:close/>
                <a:moveTo>
                  <a:pt x="89" y="155"/>
                </a:moveTo>
                <a:cubicBezTo>
                  <a:pt x="89" y="157"/>
                  <a:pt x="90" y="158"/>
                  <a:pt x="92" y="158"/>
                </a:cubicBezTo>
                <a:cubicBezTo>
                  <a:pt x="94" y="158"/>
                  <a:pt x="96" y="157"/>
                  <a:pt x="96" y="155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6" y="147"/>
                  <a:pt x="94" y="145"/>
                  <a:pt x="92" y="145"/>
                </a:cubicBezTo>
                <a:cubicBezTo>
                  <a:pt x="90" y="145"/>
                  <a:pt x="89" y="147"/>
                  <a:pt x="89" y="149"/>
                </a:cubicBezTo>
                <a:lnTo>
                  <a:pt x="89" y="155"/>
                </a:lnTo>
                <a:close/>
                <a:moveTo>
                  <a:pt x="139" y="45"/>
                </a:moveTo>
                <a:cubicBezTo>
                  <a:pt x="138" y="44"/>
                  <a:pt x="136" y="44"/>
                  <a:pt x="134" y="45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29" y="51"/>
                  <a:pt x="129" y="53"/>
                  <a:pt x="130" y="54"/>
                </a:cubicBezTo>
                <a:cubicBezTo>
                  <a:pt x="131" y="55"/>
                  <a:pt x="132" y="55"/>
                  <a:pt x="133" y="55"/>
                </a:cubicBezTo>
                <a:cubicBezTo>
                  <a:pt x="133" y="55"/>
                  <a:pt x="134" y="55"/>
                  <a:pt x="135" y="54"/>
                </a:cubicBezTo>
                <a:cubicBezTo>
                  <a:pt x="139" y="50"/>
                  <a:pt x="139" y="50"/>
                  <a:pt x="139" y="50"/>
                </a:cubicBezTo>
                <a:cubicBezTo>
                  <a:pt x="141" y="48"/>
                  <a:pt x="141" y="46"/>
                  <a:pt x="139" y="45"/>
                </a:cubicBezTo>
                <a:close/>
                <a:moveTo>
                  <a:pt x="92" y="0"/>
                </a:moveTo>
                <a:cubicBezTo>
                  <a:pt x="75" y="0"/>
                  <a:pt x="58" y="5"/>
                  <a:pt x="44" y="14"/>
                </a:cubicBezTo>
                <a:cubicBezTo>
                  <a:pt x="50" y="24"/>
                  <a:pt x="50" y="24"/>
                  <a:pt x="50" y="24"/>
                </a:cubicBezTo>
                <a:cubicBezTo>
                  <a:pt x="63" y="16"/>
                  <a:pt x="77" y="12"/>
                  <a:pt x="92" y="12"/>
                </a:cubicBezTo>
                <a:cubicBezTo>
                  <a:pt x="136" y="12"/>
                  <a:pt x="172" y="48"/>
                  <a:pt x="172" y="92"/>
                </a:cubicBezTo>
                <a:cubicBezTo>
                  <a:pt x="172" y="136"/>
                  <a:pt x="136" y="172"/>
                  <a:pt x="92" y="172"/>
                </a:cubicBezTo>
                <a:cubicBezTo>
                  <a:pt x="48" y="172"/>
                  <a:pt x="12" y="136"/>
                  <a:pt x="12" y="92"/>
                </a:cubicBezTo>
                <a:cubicBezTo>
                  <a:pt x="12" y="79"/>
                  <a:pt x="15" y="67"/>
                  <a:pt x="21" y="56"/>
                </a:cubicBezTo>
                <a:cubicBezTo>
                  <a:pt x="30" y="64"/>
                  <a:pt x="30" y="64"/>
                  <a:pt x="30" y="64"/>
                </a:cubicBezTo>
                <a:cubicBezTo>
                  <a:pt x="35" y="28"/>
                  <a:pt x="35" y="28"/>
                  <a:pt x="35" y="28"/>
                </a:cubicBezTo>
                <a:cubicBezTo>
                  <a:pt x="1" y="42"/>
                  <a:pt x="1" y="42"/>
                  <a:pt x="1" y="42"/>
                </a:cubicBezTo>
                <a:cubicBezTo>
                  <a:pt x="11" y="49"/>
                  <a:pt x="11" y="49"/>
                  <a:pt x="11" y="49"/>
                </a:cubicBezTo>
                <a:cubicBezTo>
                  <a:pt x="4" y="62"/>
                  <a:pt x="0" y="77"/>
                  <a:pt x="0" y="92"/>
                </a:cubicBezTo>
                <a:cubicBezTo>
                  <a:pt x="0" y="143"/>
                  <a:pt x="42" y="184"/>
                  <a:pt x="92" y="184"/>
                </a:cubicBezTo>
                <a:cubicBezTo>
                  <a:pt x="143" y="184"/>
                  <a:pt x="184" y="143"/>
                  <a:pt x="184" y="92"/>
                </a:cubicBezTo>
                <a:cubicBezTo>
                  <a:pt x="184" y="41"/>
                  <a:pt x="143" y="0"/>
                  <a:pt x="92" y="0"/>
                </a:cubicBezTo>
                <a:close/>
                <a:moveTo>
                  <a:pt x="124" y="68"/>
                </a:moveTo>
                <a:cubicBezTo>
                  <a:pt x="124" y="96"/>
                  <a:pt x="124" y="96"/>
                  <a:pt x="124" y="96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4" y="117"/>
                  <a:pt x="124" y="117"/>
                  <a:pt x="124" y="117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98"/>
                  <a:pt x="94" y="98"/>
                  <a:pt x="94" y="98"/>
                </a:cubicBezTo>
                <a:cubicBezTo>
                  <a:pt x="115" y="68"/>
                  <a:pt x="115" y="68"/>
                  <a:pt x="115" y="68"/>
                </a:cubicBezTo>
                <a:lnTo>
                  <a:pt x="124" y="68"/>
                </a:lnTo>
                <a:close/>
                <a:moveTo>
                  <a:pt x="115" y="83"/>
                </a:moveTo>
                <a:cubicBezTo>
                  <a:pt x="115" y="83"/>
                  <a:pt x="115" y="83"/>
                  <a:pt x="115" y="83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15" y="96"/>
                  <a:pt x="115" y="96"/>
                  <a:pt x="115" y="96"/>
                </a:cubicBezTo>
                <a:lnTo>
                  <a:pt x="115" y="83"/>
                </a:lnTo>
                <a:close/>
                <a:moveTo>
                  <a:pt x="86" y="82"/>
                </a:moveTo>
                <a:cubicBezTo>
                  <a:pt x="86" y="74"/>
                  <a:pt x="81" y="67"/>
                  <a:pt x="70" y="67"/>
                </a:cubicBezTo>
                <a:cubicBezTo>
                  <a:pt x="65" y="67"/>
                  <a:pt x="60" y="69"/>
                  <a:pt x="56" y="72"/>
                </a:cubicBezTo>
                <a:cubicBezTo>
                  <a:pt x="55" y="73"/>
                  <a:pt x="55" y="73"/>
                  <a:pt x="55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60" y="79"/>
                  <a:pt x="60" y="79"/>
                  <a:pt x="60" y="79"/>
                </a:cubicBezTo>
                <a:cubicBezTo>
                  <a:pt x="62" y="78"/>
                  <a:pt x="65" y="76"/>
                  <a:pt x="69" y="76"/>
                </a:cubicBezTo>
                <a:cubicBezTo>
                  <a:pt x="73" y="76"/>
                  <a:pt x="76" y="78"/>
                  <a:pt x="76" y="83"/>
                </a:cubicBezTo>
                <a:cubicBezTo>
                  <a:pt x="76" y="89"/>
                  <a:pt x="71" y="94"/>
                  <a:pt x="59" y="10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7"/>
                  <a:pt x="54" y="117"/>
                  <a:pt x="54" y="117"/>
                </a:cubicBezTo>
                <a:cubicBezTo>
                  <a:pt x="87" y="117"/>
                  <a:pt x="87" y="117"/>
                  <a:pt x="87" y="117"/>
                </a:cubicBezTo>
                <a:cubicBezTo>
                  <a:pt x="87" y="108"/>
                  <a:pt x="87" y="108"/>
                  <a:pt x="87" y="10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9" y="99"/>
                  <a:pt x="86" y="91"/>
                  <a:pt x="86" y="8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7383290" y="3960214"/>
            <a:ext cx="582094" cy="567928"/>
          </a:xfrm>
          <a:custGeom>
            <a:avLst/>
            <a:gdLst>
              <a:gd name="T0" fmla="*/ 110 w 191"/>
              <a:gd name="T1" fmla="*/ 159 h 186"/>
              <a:gd name="T2" fmla="*/ 43 w 191"/>
              <a:gd name="T3" fmla="*/ 185 h 186"/>
              <a:gd name="T4" fmla="*/ 3 w 191"/>
              <a:gd name="T5" fmla="*/ 161 h 186"/>
              <a:gd name="T6" fmla="*/ 6 w 191"/>
              <a:gd name="T7" fmla="*/ 131 h 186"/>
              <a:gd name="T8" fmla="*/ 46 w 191"/>
              <a:gd name="T9" fmla="*/ 112 h 186"/>
              <a:gd name="T10" fmla="*/ 30 w 191"/>
              <a:gd name="T11" fmla="*/ 133 h 186"/>
              <a:gd name="T12" fmla="*/ 19 w 191"/>
              <a:gd name="T13" fmla="*/ 152 h 186"/>
              <a:gd name="T14" fmla="*/ 35 w 191"/>
              <a:gd name="T15" fmla="*/ 169 h 186"/>
              <a:gd name="T16" fmla="*/ 85 w 191"/>
              <a:gd name="T17" fmla="*/ 157 h 186"/>
              <a:gd name="T18" fmla="*/ 97 w 191"/>
              <a:gd name="T19" fmla="*/ 138 h 186"/>
              <a:gd name="T20" fmla="*/ 84 w 191"/>
              <a:gd name="T21" fmla="*/ 122 h 186"/>
              <a:gd name="T22" fmla="*/ 75 w 191"/>
              <a:gd name="T23" fmla="*/ 104 h 186"/>
              <a:gd name="T24" fmla="*/ 112 w 191"/>
              <a:gd name="T25" fmla="*/ 129 h 186"/>
              <a:gd name="T26" fmla="*/ 184 w 191"/>
              <a:gd name="T27" fmla="*/ 26 h 186"/>
              <a:gd name="T28" fmla="*/ 142 w 191"/>
              <a:gd name="T29" fmla="*/ 2 h 186"/>
              <a:gd name="T30" fmla="*/ 90 w 191"/>
              <a:gd name="T31" fmla="*/ 8 h 186"/>
              <a:gd name="T32" fmla="*/ 79 w 191"/>
              <a:gd name="T33" fmla="*/ 29 h 186"/>
              <a:gd name="T34" fmla="*/ 95 w 191"/>
              <a:gd name="T35" fmla="*/ 24 h 186"/>
              <a:gd name="T36" fmla="*/ 166 w 191"/>
              <a:gd name="T37" fmla="*/ 27 h 186"/>
              <a:gd name="T38" fmla="*/ 159 w 191"/>
              <a:gd name="T39" fmla="*/ 52 h 186"/>
              <a:gd name="T40" fmla="*/ 94 w 191"/>
              <a:gd name="T41" fmla="*/ 61 h 186"/>
              <a:gd name="T42" fmla="*/ 78 w 191"/>
              <a:gd name="T43" fmla="*/ 67 h 186"/>
              <a:gd name="T44" fmla="*/ 121 w 191"/>
              <a:gd name="T45" fmla="*/ 86 h 186"/>
              <a:gd name="T46" fmla="*/ 184 w 191"/>
              <a:gd name="T47" fmla="*/ 26 h 186"/>
              <a:gd name="T48" fmla="*/ 63 w 191"/>
              <a:gd name="T49" fmla="*/ 132 h 186"/>
              <a:gd name="T50" fmla="*/ 84 w 191"/>
              <a:gd name="T51" fmla="*/ 151 h 186"/>
              <a:gd name="T52" fmla="*/ 91 w 191"/>
              <a:gd name="T53" fmla="*/ 140 h 186"/>
              <a:gd name="T54" fmla="*/ 78 w 191"/>
              <a:gd name="T55" fmla="*/ 124 h 186"/>
              <a:gd name="T56" fmla="*/ 57 w 191"/>
              <a:gd name="T57" fmla="*/ 71 h 186"/>
              <a:gd name="T58" fmla="*/ 68 w 191"/>
              <a:gd name="T59" fmla="*/ 53 h 186"/>
              <a:gd name="T60" fmla="*/ 42 w 191"/>
              <a:gd name="T61" fmla="*/ 62 h 186"/>
              <a:gd name="T62" fmla="*/ 39 w 191"/>
              <a:gd name="T63" fmla="*/ 88 h 186"/>
              <a:gd name="T64" fmla="*/ 105 w 191"/>
              <a:gd name="T65" fmla="*/ 64 h 186"/>
              <a:gd name="T66" fmla="*/ 122 w 191"/>
              <a:gd name="T67" fmla="*/ 60 h 186"/>
              <a:gd name="T68" fmla="*/ 83 w 191"/>
              <a:gd name="T69" fmla="*/ 48 h 186"/>
              <a:gd name="T70" fmla="*/ 127 w 191"/>
              <a:gd name="T71" fmla="*/ 90 h 186"/>
              <a:gd name="T72" fmla="*/ 110 w 191"/>
              <a:gd name="T73" fmla="*/ 94 h 186"/>
              <a:gd name="T74" fmla="*/ 114 w 191"/>
              <a:gd name="T75" fmla="*/ 118 h 186"/>
              <a:gd name="T76" fmla="*/ 119 w 191"/>
              <a:gd name="T77" fmla="*/ 133 h 186"/>
              <a:gd name="T78" fmla="*/ 131 w 191"/>
              <a:gd name="T79" fmla="*/ 11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1" h="186">
                <a:moveTo>
                  <a:pt x="113" y="134"/>
                </a:moveTo>
                <a:cubicBezTo>
                  <a:pt x="115" y="142"/>
                  <a:pt x="114" y="151"/>
                  <a:pt x="110" y="159"/>
                </a:cubicBezTo>
                <a:cubicBezTo>
                  <a:pt x="105" y="166"/>
                  <a:pt x="98" y="171"/>
                  <a:pt x="90" y="174"/>
                </a:cubicBezTo>
                <a:cubicBezTo>
                  <a:pt x="43" y="185"/>
                  <a:pt x="43" y="185"/>
                  <a:pt x="43" y="185"/>
                </a:cubicBezTo>
                <a:cubicBezTo>
                  <a:pt x="40" y="186"/>
                  <a:pt x="38" y="186"/>
                  <a:pt x="35" y="186"/>
                </a:cubicBezTo>
                <a:cubicBezTo>
                  <a:pt x="20" y="186"/>
                  <a:pt x="7" y="176"/>
                  <a:pt x="3" y="161"/>
                </a:cubicBezTo>
                <a:cubicBezTo>
                  <a:pt x="2" y="156"/>
                  <a:pt x="2" y="156"/>
                  <a:pt x="2" y="156"/>
                </a:cubicBezTo>
                <a:cubicBezTo>
                  <a:pt x="0" y="148"/>
                  <a:pt x="1" y="139"/>
                  <a:pt x="6" y="131"/>
                </a:cubicBezTo>
                <a:cubicBezTo>
                  <a:pt x="10" y="124"/>
                  <a:pt x="17" y="119"/>
                  <a:pt x="26" y="117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54" y="127"/>
                  <a:pt x="54" y="127"/>
                  <a:pt x="54" y="127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6" y="134"/>
                  <a:pt x="22" y="137"/>
                  <a:pt x="20" y="140"/>
                </a:cubicBezTo>
                <a:cubicBezTo>
                  <a:pt x="18" y="144"/>
                  <a:pt x="18" y="148"/>
                  <a:pt x="19" y="152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22" y="164"/>
                  <a:pt x="28" y="169"/>
                  <a:pt x="35" y="169"/>
                </a:cubicBezTo>
                <a:cubicBezTo>
                  <a:pt x="36" y="169"/>
                  <a:pt x="37" y="169"/>
                  <a:pt x="39" y="169"/>
                </a:cubicBezTo>
                <a:cubicBezTo>
                  <a:pt x="85" y="157"/>
                  <a:pt x="85" y="157"/>
                  <a:pt x="85" y="157"/>
                </a:cubicBezTo>
                <a:cubicBezTo>
                  <a:pt x="89" y="156"/>
                  <a:pt x="93" y="153"/>
                  <a:pt x="95" y="150"/>
                </a:cubicBezTo>
                <a:cubicBezTo>
                  <a:pt x="97" y="146"/>
                  <a:pt x="98" y="142"/>
                  <a:pt x="97" y="138"/>
                </a:cubicBezTo>
                <a:cubicBezTo>
                  <a:pt x="95" y="133"/>
                  <a:pt x="95" y="133"/>
                  <a:pt x="95" y="133"/>
                </a:cubicBezTo>
                <a:cubicBezTo>
                  <a:pt x="94" y="127"/>
                  <a:pt x="89" y="123"/>
                  <a:pt x="84" y="122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104"/>
                  <a:pt x="78" y="104"/>
                  <a:pt x="80" y="104"/>
                </a:cubicBezTo>
                <a:cubicBezTo>
                  <a:pt x="95" y="104"/>
                  <a:pt x="108" y="114"/>
                  <a:pt x="112" y="129"/>
                </a:cubicBezTo>
                <a:lnTo>
                  <a:pt x="113" y="134"/>
                </a:lnTo>
                <a:close/>
                <a:moveTo>
                  <a:pt x="184" y="26"/>
                </a:moveTo>
                <a:cubicBezTo>
                  <a:pt x="182" y="21"/>
                  <a:pt x="182" y="21"/>
                  <a:pt x="182" y="21"/>
                </a:cubicBezTo>
                <a:cubicBezTo>
                  <a:pt x="175" y="2"/>
                  <a:pt x="159" y="0"/>
                  <a:pt x="142" y="2"/>
                </a:cubicBezTo>
                <a:cubicBezTo>
                  <a:pt x="91" y="7"/>
                  <a:pt x="91" y="7"/>
                  <a:pt x="91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3" y="10"/>
                  <a:pt x="78" y="15"/>
                  <a:pt x="74" y="22"/>
                </a:cubicBezTo>
                <a:cubicBezTo>
                  <a:pt x="74" y="22"/>
                  <a:pt x="74" y="26"/>
                  <a:pt x="79" y="29"/>
                </a:cubicBezTo>
                <a:cubicBezTo>
                  <a:pt x="84" y="32"/>
                  <a:pt x="89" y="30"/>
                  <a:pt x="89" y="30"/>
                </a:cubicBezTo>
                <a:cubicBezTo>
                  <a:pt x="90" y="28"/>
                  <a:pt x="93" y="25"/>
                  <a:pt x="95" y="24"/>
                </a:cubicBezTo>
                <a:cubicBezTo>
                  <a:pt x="144" y="19"/>
                  <a:pt x="144" y="19"/>
                  <a:pt x="144" y="19"/>
                </a:cubicBezTo>
                <a:cubicBezTo>
                  <a:pt x="161" y="17"/>
                  <a:pt x="164" y="21"/>
                  <a:pt x="166" y="27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1" y="40"/>
                  <a:pt x="167" y="49"/>
                  <a:pt x="159" y="52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06" y="73"/>
                  <a:pt x="98" y="69"/>
                  <a:pt x="94" y="61"/>
                </a:cubicBezTo>
                <a:cubicBezTo>
                  <a:pt x="94" y="61"/>
                  <a:pt x="91" y="59"/>
                  <a:pt x="85" y="61"/>
                </a:cubicBezTo>
                <a:cubicBezTo>
                  <a:pt x="79" y="64"/>
                  <a:pt x="78" y="67"/>
                  <a:pt x="78" y="67"/>
                </a:cubicBezTo>
                <a:cubicBezTo>
                  <a:pt x="83" y="80"/>
                  <a:pt x="96" y="88"/>
                  <a:pt x="109" y="88"/>
                </a:cubicBezTo>
                <a:cubicBezTo>
                  <a:pt x="113" y="88"/>
                  <a:pt x="117" y="87"/>
                  <a:pt x="121" y="86"/>
                </a:cubicBezTo>
                <a:cubicBezTo>
                  <a:pt x="166" y="68"/>
                  <a:pt x="166" y="68"/>
                  <a:pt x="166" y="68"/>
                </a:cubicBezTo>
                <a:cubicBezTo>
                  <a:pt x="182" y="62"/>
                  <a:pt x="191" y="43"/>
                  <a:pt x="184" y="26"/>
                </a:cubicBezTo>
                <a:close/>
                <a:moveTo>
                  <a:pt x="39" y="88"/>
                </a:moveTo>
                <a:cubicBezTo>
                  <a:pt x="63" y="132"/>
                  <a:pt x="63" y="132"/>
                  <a:pt x="63" y="132"/>
                </a:cubicBezTo>
                <a:cubicBezTo>
                  <a:pt x="68" y="141"/>
                  <a:pt x="75" y="148"/>
                  <a:pt x="82" y="151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6" y="150"/>
                  <a:pt x="88" y="149"/>
                  <a:pt x="90" y="147"/>
                </a:cubicBezTo>
                <a:cubicBezTo>
                  <a:pt x="91" y="145"/>
                  <a:pt x="91" y="142"/>
                  <a:pt x="91" y="140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84" y="134"/>
                  <a:pt x="80" y="127"/>
                  <a:pt x="78" y="124"/>
                </a:cubicBezTo>
                <a:cubicBezTo>
                  <a:pt x="56" y="81"/>
                  <a:pt x="56" y="81"/>
                  <a:pt x="56" y="81"/>
                </a:cubicBezTo>
                <a:cubicBezTo>
                  <a:pt x="55" y="78"/>
                  <a:pt x="55" y="74"/>
                  <a:pt x="57" y="71"/>
                </a:cubicBezTo>
                <a:cubicBezTo>
                  <a:pt x="59" y="67"/>
                  <a:pt x="63" y="64"/>
                  <a:pt x="67" y="63"/>
                </a:cubicBezTo>
                <a:cubicBezTo>
                  <a:pt x="67" y="63"/>
                  <a:pt x="69" y="59"/>
                  <a:pt x="68" y="53"/>
                </a:cubicBezTo>
                <a:cubicBezTo>
                  <a:pt x="66" y="47"/>
                  <a:pt x="62" y="47"/>
                  <a:pt x="62" y="47"/>
                </a:cubicBezTo>
                <a:cubicBezTo>
                  <a:pt x="54" y="49"/>
                  <a:pt x="47" y="54"/>
                  <a:pt x="42" y="62"/>
                </a:cubicBezTo>
                <a:cubicBezTo>
                  <a:pt x="38" y="70"/>
                  <a:pt x="37" y="78"/>
                  <a:pt x="39" y="87"/>
                </a:cubicBezTo>
                <a:lnTo>
                  <a:pt x="39" y="88"/>
                </a:lnTo>
                <a:close/>
                <a:moveTo>
                  <a:pt x="87" y="56"/>
                </a:moveTo>
                <a:cubicBezTo>
                  <a:pt x="94" y="54"/>
                  <a:pt x="101" y="58"/>
                  <a:pt x="105" y="64"/>
                </a:cubicBezTo>
                <a:cubicBezTo>
                  <a:pt x="107" y="65"/>
                  <a:pt x="110" y="65"/>
                  <a:pt x="112" y="64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16" y="44"/>
                  <a:pt x="99" y="35"/>
                  <a:pt x="83" y="40"/>
                </a:cubicBezTo>
                <a:cubicBezTo>
                  <a:pt x="83" y="40"/>
                  <a:pt x="81" y="42"/>
                  <a:pt x="83" y="48"/>
                </a:cubicBezTo>
                <a:cubicBezTo>
                  <a:pt x="84" y="54"/>
                  <a:pt x="87" y="56"/>
                  <a:pt x="87" y="56"/>
                </a:cubicBezTo>
                <a:close/>
                <a:moveTo>
                  <a:pt x="127" y="90"/>
                </a:moveTo>
                <a:cubicBezTo>
                  <a:pt x="123" y="91"/>
                  <a:pt x="123" y="91"/>
                  <a:pt x="123" y="91"/>
                </a:cubicBezTo>
                <a:cubicBezTo>
                  <a:pt x="119" y="93"/>
                  <a:pt x="115" y="94"/>
                  <a:pt x="110" y="94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4" y="117"/>
                  <a:pt x="114" y="118"/>
                </a:cubicBezTo>
                <a:cubicBezTo>
                  <a:pt x="116" y="121"/>
                  <a:pt x="117" y="124"/>
                  <a:pt x="118" y="127"/>
                </a:cubicBezTo>
                <a:cubicBezTo>
                  <a:pt x="119" y="133"/>
                  <a:pt x="119" y="133"/>
                  <a:pt x="119" y="133"/>
                </a:cubicBezTo>
                <a:cubicBezTo>
                  <a:pt x="120" y="137"/>
                  <a:pt x="121" y="141"/>
                  <a:pt x="120" y="145"/>
                </a:cubicBezTo>
                <a:cubicBezTo>
                  <a:pt x="129" y="138"/>
                  <a:pt x="133" y="125"/>
                  <a:pt x="131" y="113"/>
                </a:cubicBezTo>
                <a:lnTo>
                  <a:pt x="127" y="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7414197" y="4947971"/>
            <a:ext cx="508688" cy="537020"/>
          </a:xfrm>
          <a:custGeom>
            <a:avLst/>
            <a:gdLst>
              <a:gd name="T0" fmla="*/ 101 w 167"/>
              <a:gd name="T1" fmla="*/ 151 h 176"/>
              <a:gd name="T2" fmla="*/ 64 w 167"/>
              <a:gd name="T3" fmla="*/ 148 h 176"/>
              <a:gd name="T4" fmla="*/ 103 w 167"/>
              <a:gd name="T5" fmla="*/ 148 h 176"/>
              <a:gd name="T6" fmla="*/ 64 w 167"/>
              <a:gd name="T7" fmla="*/ 166 h 176"/>
              <a:gd name="T8" fmla="*/ 70 w 167"/>
              <a:gd name="T9" fmla="*/ 171 h 176"/>
              <a:gd name="T10" fmla="*/ 94 w 167"/>
              <a:gd name="T11" fmla="*/ 176 h 176"/>
              <a:gd name="T12" fmla="*/ 101 w 167"/>
              <a:gd name="T13" fmla="*/ 171 h 176"/>
              <a:gd name="T14" fmla="*/ 101 w 167"/>
              <a:gd name="T15" fmla="*/ 163 h 176"/>
              <a:gd name="T16" fmla="*/ 64 w 167"/>
              <a:gd name="T17" fmla="*/ 157 h 176"/>
              <a:gd name="T18" fmla="*/ 101 w 167"/>
              <a:gd name="T19" fmla="*/ 161 h 176"/>
              <a:gd name="T20" fmla="*/ 101 w 167"/>
              <a:gd name="T21" fmla="*/ 153 h 176"/>
              <a:gd name="T22" fmla="*/ 102 w 167"/>
              <a:gd name="T23" fmla="*/ 141 h 176"/>
              <a:gd name="T24" fmla="*/ 40 w 167"/>
              <a:gd name="T25" fmla="*/ 84 h 176"/>
              <a:gd name="T26" fmla="*/ 100 w 167"/>
              <a:gd name="T27" fmla="*/ 96 h 176"/>
              <a:gd name="T28" fmla="*/ 85 w 167"/>
              <a:gd name="T29" fmla="*/ 72 h 176"/>
              <a:gd name="T30" fmla="*/ 99 w 167"/>
              <a:gd name="T31" fmla="*/ 67 h 176"/>
              <a:gd name="T32" fmla="*/ 90 w 167"/>
              <a:gd name="T33" fmla="*/ 56 h 176"/>
              <a:gd name="T34" fmla="*/ 69 w 167"/>
              <a:gd name="T35" fmla="*/ 77 h 176"/>
              <a:gd name="T36" fmla="*/ 83 w 167"/>
              <a:gd name="T37" fmla="*/ 101 h 176"/>
              <a:gd name="T38" fmla="*/ 68 w 167"/>
              <a:gd name="T39" fmla="*/ 106 h 176"/>
              <a:gd name="T40" fmla="*/ 79 w 167"/>
              <a:gd name="T41" fmla="*/ 118 h 176"/>
              <a:gd name="T42" fmla="*/ 100 w 167"/>
              <a:gd name="T43" fmla="*/ 96 h 176"/>
              <a:gd name="T44" fmla="*/ 121 w 167"/>
              <a:gd name="T45" fmla="*/ 27 h 176"/>
              <a:gd name="T46" fmla="*/ 121 w 167"/>
              <a:gd name="T47" fmla="*/ 12 h 176"/>
              <a:gd name="T48" fmla="*/ 24 w 167"/>
              <a:gd name="T49" fmla="*/ 113 h 176"/>
              <a:gd name="T50" fmla="*/ 15 w 167"/>
              <a:gd name="T51" fmla="*/ 126 h 176"/>
              <a:gd name="T52" fmla="*/ 29 w 167"/>
              <a:gd name="T53" fmla="*/ 114 h 176"/>
              <a:gd name="T54" fmla="*/ 143 w 167"/>
              <a:gd name="T55" fmla="*/ 52 h 176"/>
              <a:gd name="T56" fmla="*/ 152 w 167"/>
              <a:gd name="T57" fmla="*/ 40 h 176"/>
              <a:gd name="T58" fmla="*/ 142 w 167"/>
              <a:gd name="T59" fmla="*/ 53 h 176"/>
              <a:gd name="T60" fmla="*/ 4 w 167"/>
              <a:gd name="T61" fmla="*/ 79 h 176"/>
              <a:gd name="T62" fmla="*/ 17 w 167"/>
              <a:gd name="T63" fmla="*/ 86 h 176"/>
              <a:gd name="T64" fmla="*/ 151 w 167"/>
              <a:gd name="T65" fmla="*/ 79 h 176"/>
              <a:gd name="T66" fmla="*/ 163 w 167"/>
              <a:gd name="T67" fmla="*/ 86 h 176"/>
              <a:gd name="T68" fmla="*/ 28 w 167"/>
              <a:gd name="T69" fmla="*/ 46 h 176"/>
              <a:gd name="T70" fmla="*/ 13 w 167"/>
              <a:gd name="T71" fmla="*/ 46 h 176"/>
              <a:gd name="T72" fmla="*/ 29 w 167"/>
              <a:gd name="T73" fmla="*/ 52 h 176"/>
              <a:gd name="T74" fmla="*/ 143 w 167"/>
              <a:gd name="T75" fmla="*/ 113 h 176"/>
              <a:gd name="T76" fmla="*/ 152 w 167"/>
              <a:gd name="T77" fmla="*/ 126 h 176"/>
              <a:gd name="T78" fmla="*/ 155 w 167"/>
              <a:gd name="T79" fmla="*/ 120 h 176"/>
              <a:gd name="T80" fmla="*/ 52 w 167"/>
              <a:gd name="T81" fmla="*/ 28 h 176"/>
              <a:gd name="T82" fmla="*/ 42 w 167"/>
              <a:gd name="T83" fmla="*/ 11 h 176"/>
              <a:gd name="T84" fmla="*/ 47 w 167"/>
              <a:gd name="T85" fmla="*/ 27 h 176"/>
              <a:gd name="T86" fmla="*/ 88 w 167"/>
              <a:gd name="T87" fmla="*/ 3 h 176"/>
              <a:gd name="T88" fmla="*/ 81 w 167"/>
              <a:gd name="T89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7" h="176">
                <a:moveTo>
                  <a:pt x="103" y="148"/>
                </a:moveTo>
                <a:cubicBezTo>
                  <a:pt x="103" y="148"/>
                  <a:pt x="103" y="148"/>
                  <a:pt x="103" y="148"/>
                </a:cubicBezTo>
                <a:cubicBezTo>
                  <a:pt x="103" y="150"/>
                  <a:pt x="102" y="151"/>
                  <a:pt x="101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66" y="151"/>
                  <a:pt x="64" y="150"/>
                  <a:pt x="64" y="148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64" y="146"/>
                  <a:pt x="66" y="144"/>
                  <a:pt x="68" y="144"/>
                </a:cubicBezTo>
                <a:cubicBezTo>
                  <a:pt x="101" y="144"/>
                  <a:pt x="101" y="144"/>
                  <a:pt x="101" y="144"/>
                </a:cubicBezTo>
                <a:cubicBezTo>
                  <a:pt x="102" y="144"/>
                  <a:pt x="103" y="146"/>
                  <a:pt x="103" y="148"/>
                </a:cubicBezTo>
                <a:close/>
                <a:moveTo>
                  <a:pt x="101" y="163"/>
                </a:moveTo>
                <a:cubicBezTo>
                  <a:pt x="68" y="163"/>
                  <a:pt x="68" y="163"/>
                  <a:pt x="68" y="163"/>
                </a:cubicBezTo>
                <a:cubicBezTo>
                  <a:pt x="66" y="163"/>
                  <a:pt x="64" y="164"/>
                  <a:pt x="64" y="166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4" y="170"/>
                  <a:pt x="66" y="171"/>
                  <a:pt x="68" y="171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70" y="174"/>
                  <a:pt x="72" y="176"/>
                  <a:pt x="74" y="176"/>
                </a:cubicBezTo>
                <a:cubicBezTo>
                  <a:pt x="94" y="176"/>
                  <a:pt x="94" y="176"/>
                  <a:pt x="94" y="176"/>
                </a:cubicBezTo>
                <a:cubicBezTo>
                  <a:pt x="96" y="176"/>
                  <a:pt x="97" y="174"/>
                  <a:pt x="97" y="172"/>
                </a:cubicBezTo>
                <a:cubicBezTo>
                  <a:pt x="97" y="171"/>
                  <a:pt x="97" y="171"/>
                  <a:pt x="97" y="171"/>
                </a:cubicBezTo>
                <a:cubicBezTo>
                  <a:pt x="101" y="171"/>
                  <a:pt x="101" y="171"/>
                  <a:pt x="101" y="171"/>
                </a:cubicBezTo>
                <a:cubicBezTo>
                  <a:pt x="102" y="171"/>
                  <a:pt x="103" y="170"/>
                  <a:pt x="103" y="168"/>
                </a:cubicBezTo>
                <a:cubicBezTo>
                  <a:pt x="103" y="166"/>
                  <a:pt x="103" y="166"/>
                  <a:pt x="103" y="166"/>
                </a:cubicBezTo>
                <a:cubicBezTo>
                  <a:pt x="103" y="164"/>
                  <a:pt x="102" y="163"/>
                  <a:pt x="101" y="163"/>
                </a:cubicBezTo>
                <a:close/>
                <a:moveTo>
                  <a:pt x="101" y="153"/>
                </a:moveTo>
                <a:cubicBezTo>
                  <a:pt x="68" y="153"/>
                  <a:pt x="68" y="153"/>
                  <a:pt x="68" y="153"/>
                </a:cubicBezTo>
                <a:cubicBezTo>
                  <a:pt x="66" y="153"/>
                  <a:pt x="64" y="155"/>
                  <a:pt x="64" y="157"/>
                </a:cubicBezTo>
                <a:cubicBezTo>
                  <a:pt x="64" y="157"/>
                  <a:pt x="64" y="157"/>
                  <a:pt x="64" y="157"/>
                </a:cubicBezTo>
                <a:cubicBezTo>
                  <a:pt x="64" y="159"/>
                  <a:pt x="66" y="161"/>
                  <a:pt x="68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2" y="161"/>
                  <a:pt x="103" y="159"/>
                  <a:pt x="103" y="157"/>
                </a:cubicBezTo>
                <a:cubicBezTo>
                  <a:pt x="103" y="157"/>
                  <a:pt x="103" y="157"/>
                  <a:pt x="103" y="157"/>
                </a:cubicBezTo>
                <a:cubicBezTo>
                  <a:pt x="103" y="155"/>
                  <a:pt x="102" y="153"/>
                  <a:pt x="101" y="153"/>
                </a:cubicBezTo>
                <a:close/>
                <a:moveTo>
                  <a:pt x="128" y="84"/>
                </a:moveTo>
                <a:cubicBezTo>
                  <a:pt x="128" y="96"/>
                  <a:pt x="123" y="106"/>
                  <a:pt x="116" y="114"/>
                </a:cubicBezTo>
                <a:cubicBezTo>
                  <a:pt x="101" y="131"/>
                  <a:pt x="110" y="141"/>
                  <a:pt x="102" y="141"/>
                </a:cubicBezTo>
                <a:cubicBezTo>
                  <a:pt x="66" y="141"/>
                  <a:pt x="66" y="141"/>
                  <a:pt x="66" y="141"/>
                </a:cubicBezTo>
                <a:cubicBezTo>
                  <a:pt x="58" y="141"/>
                  <a:pt x="66" y="131"/>
                  <a:pt x="52" y="114"/>
                </a:cubicBezTo>
                <a:cubicBezTo>
                  <a:pt x="45" y="106"/>
                  <a:pt x="40" y="96"/>
                  <a:pt x="40" y="84"/>
                </a:cubicBezTo>
                <a:cubicBezTo>
                  <a:pt x="40" y="61"/>
                  <a:pt x="60" y="41"/>
                  <a:pt x="84" y="41"/>
                </a:cubicBezTo>
                <a:cubicBezTo>
                  <a:pt x="108" y="41"/>
                  <a:pt x="128" y="61"/>
                  <a:pt x="128" y="84"/>
                </a:cubicBezTo>
                <a:close/>
                <a:moveTo>
                  <a:pt x="100" y="96"/>
                </a:moveTo>
                <a:cubicBezTo>
                  <a:pt x="100" y="87"/>
                  <a:pt x="93" y="83"/>
                  <a:pt x="88" y="81"/>
                </a:cubicBezTo>
                <a:cubicBezTo>
                  <a:pt x="81" y="79"/>
                  <a:pt x="81" y="77"/>
                  <a:pt x="81" y="76"/>
                </a:cubicBezTo>
                <a:cubicBezTo>
                  <a:pt x="81" y="74"/>
                  <a:pt x="82" y="72"/>
                  <a:pt x="85" y="72"/>
                </a:cubicBezTo>
                <a:cubicBezTo>
                  <a:pt x="89" y="72"/>
                  <a:pt x="91" y="74"/>
                  <a:pt x="92" y="75"/>
                </a:cubicBezTo>
                <a:cubicBezTo>
                  <a:pt x="95" y="76"/>
                  <a:pt x="95" y="76"/>
                  <a:pt x="95" y="76"/>
                </a:cubicBezTo>
                <a:cubicBezTo>
                  <a:pt x="99" y="67"/>
                  <a:pt x="99" y="67"/>
                  <a:pt x="99" y="67"/>
                </a:cubicBezTo>
                <a:cubicBezTo>
                  <a:pt x="97" y="65"/>
                  <a:pt x="97" y="65"/>
                  <a:pt x="97" y="65"/>
                </a:cubicBezTo>
                <a:cubicBezTo>
                  <a:pt x="95" y="64"/>
                  <a:pt x="92" y="63"/>
                  <a:pt x="90" y="62"/>
                </a:cubicBezTo>
                <a:cubicBezTo>
                  <a:pt x="90" y="56"/>
                  <a:pt x="90" y="56"/>
                  <a:pt x="9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63"/>
                  <a:pt x="80" y="63"/>
                  <a:pt x="80" y="63"/>
                </a:cubicBezTo>
                <a:cubicBezTo>
                  <a:pt x="73" y="65"/>
                  <a:pt x="69" y="71"/>
                  <a:pt x="69" y="77"/>
                </a:cubicBezTo>
                <a:cubicBezTo>
                  <a:pt x="69" y="85"/>
                  <a:pt x="76" y="89"/>
                  <a:pt x="82" y="91"/>
                </a:cubicBezTo>
                <a:cubicBezTo>
                  <a:pt x="88" y="93"/>
                  <a:pt x="88" y="95"/>
                  <a:pt x="88" y="97"/>
                </a:cubicBezTo>
                <a:cubicBezTo>
                  <a:pt x="88" y="99"/>
                  <a:pt x="86" y="101"/>
                  <a:pt x="83" y="101"/>
                </a:cubicBezTo>
                <a:cubicBezTo>
                  <a:pt x="80" y="101"/>
                  <a:pt x="77" y="100"/>
                  <a:pt x="74" y="98"/>
                </a:cubicBezTo>
                <a:cubicBezTo>
                  <a:pt x="71" y="96"/>
                  <a:pt x="71" y="96"/>
                  <a:pt x="71" y="9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2" y="109"/>
                  <a:pt x="75" y="111"/>
                  <a:pt x="79" y="111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9" y="111"/>
                  <a:pt x="89" y="111"/>
                  <a:pt x="89" y="111"/>
                </a:cubicBezTo>
                <a:cubicBezTo>
                  <a:pt x="96" y="108"/>
                  <a:pt x="100" y="103"/>
                  <a:pt x="100" y="96"/>
                </a:cubicBezTo>
                <a:close/>
                <a:moveTo>
                  <a:pt x="116" y="28"/>
                </a:moveTo>
                <a:cubicBezTo>
                  <a:pt x="116" y="28"/>
                  <a:pt x="117" y="29"/>
                  <a:pt x="118" y="29"/>
                </a:cubicBezTo>
                <a:cubicBezTo>
                  <a:pt x="119" y="29"/>
                  <a:pt x="120" y="28"/>
                  <a:pt x="121" y="27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28" y="13"/>
                  <a:pt x="127" y="12"/>
                  <a:pt x="126" y="11"/>
                </a:cubicBezTo>
                <a:cubicBezTo>
                  <a:pt x="124" y="10"/>
                  <a:pt x="121" y="10"/>
                  <a:pt x="121" y="12"/>
                </a:cubicBezTo>
                <a:cubicBezTo>
                  <a:pt x="114" y="23"/>
                  <a:pt x="114" y="23"/>
                  <a:pt x="114" y="23"/>
                </a:cubicBezTo>
                <a:cubicBezTo>
                  <a:pt x="113" y="24"/>
                  <a:pt x="114" y="27"/>
                  <a:pt x="116" y="28"/>
                </a:cubicBezTo>
                <a:close/>
                <a:moveTo>
                  <a:pt x="24" y="113"/>
                </a:moveTo>
                <a:cubicBezTo>
                  <a:pt x="13" y="120"/>
                  <a:pt x="13" y="120"/>
                  <a:pt x="13" y="120"/>
                </a:cubicBezTo>
                <a:cubicBezTo>
                  <a:pt x="11" y="121"/>
                  <a:pt x="10" y="122"/>
                  <a:pt x="11" y="124"/>
                </a:cubicBezTo>
                <a:cubicBezTo>
                  <a:pt x="12" y="125"/>
                  <a:pt x="13" y="126"/>
                  <a:pt x="15" y="126"/>
                </a:cubicBezTo>
                <a:cubicBezTo>
                  <a:pt x="15" y="126"/>
                  <a:pt x="16" y="126"/>
                  <a:pt x="17" y="126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30" y="119"/>
                  <a:pt x="30" y="116"/>
                  <a:pt x="29" y="114"/>
                </a:cubicBezTo>
                <a:cubicBezTo>
                  <a:pt x="28" y="112"/>
                  <a:pt x="26" y="112"/>
                  <a:pt x="24" y="113"/>
                </a:cubicBezTo>
                <a:close/>
                <a:moveTo>
                  <a:pt x="142" y="53"/>
                </a:moveTo>
                <a:cubicBezTo>
                  <a:pt x="142" y="53"/>
                  <a:pt x="143" y="52"/>
                  <a:pt x="143" y="52"/>
                </a:cubicBezTo>
                <a:cubicBezTo>
                  <a:pt x="155" y="46"/>
                  <a:pt x="155" y="46"/>
                  <a:pt x="155" y="46"/>
                </a:cubicBezTo>
                <a:cubicBezTo>
                  <a:pt x="157" y="45"/>
                  <a:pt x="157" y="42"/>
                  <a:pt x="156" y="41"/>
                </a:cubicBezTo>
                <a:cubicBezTo>
                  <a:pt x="155" y="40"/>
                  <a:pt x="153" y="39"/>
                  <a:pt x="152" y="40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39" y="47"/>
                  <a:pt x="138" y="50"/>
                  <a:pt x="139" y="52"/>
                </a:cubicBezTo>
                <a:cubicBezTo>
                  <a:pt x="140" y="52"/>
                  <a:pt x="141" y="53"/>
                  <a:pt x="142" y="53"/>
                </a:cubicBezTo>
                <a:close/>
                <a:moveTo>
                  <a:pt x="20" y="82"/>
                </a:moveTo>
                <a:cubicBezTo>
                  <a:pt x="20" y="81"/>
                  <a:pt x="19" y="79"/>
                  <a:pt x="17" y="79"/>
                </a:cubicBezTo>
                <a:cubicBezTo>
                  <a:pt x="4" y="79"/>
                  <a:pt x="4" y="79"/>
                  <a:pt x="4" y="79"/>
                </a:cubicBezTo>
                <a:cubicBezTo>
                  <a:pt x="2" y="79"/>
                  <a:pt x="0" y="81"/>
                  <a:pt x="0" y="82"/>
                </a:cubicBezTo>
                <a:cubicBezTo>
                  <a:pt x="0" y="85"/>
                  <a:pt x="2" y="86"/>
                  <a:pt x="4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9" y="86"/>
                  <a:pt x="20" y="85"/>
                  <a:pt x="20" y="82"/>
                </a:cubicBezTo>
                <a:close/>
                <a:moveTo>
                  <a:pt x="163" y="79"/>
                </a:moveTo>
                <a:cubicBezTo>
                  <a:pt x="151" y="79"/>
                  <a:pt x="151" y="79"/>
                  <a:pt x="151" y="79"/>
                </a:cubicBezTo>
                <a:cubicBezTo>
                  <a:pt x="149" y="79"/>
                  <a:pt x="147" y="81"/>
                  <a:pt x="147" y="82"/>
                </a:cubicBezTo>
                <a:cubicBezTo>
                  <a:pt x="147" y="85"/>
                  <a:pt x="149" y="86"/>
                  <a:pt x="151" y="86"/>
                </a:cubicBezTo>
                <a:cubicBezTo>
                  <a:pt x="163" y="86"/>
                  <a:pt x="163" y="86"/>
                  <a:pt x="163" y="86"/>
                </a:cubicBezTo>
                <a:cubicBezTo>
                  <a:pt x="166" y="86"/>
                  <a:pt x="167" y="85"/>
                  <a:pt x="167" y="82"/>
                </a:cubicBezTo>
                <a:cubicBezTo>
                  <a:pt x="167" y="81"/>
                  <a:pt x="166" y="79"/>
                  <a:pt x="163" y="79"/>
                </a:cubicBezTo>
                <a:close/>
                <a:moveTo>
                  <a:pt x="28" y="46"/>
                </a:moveTo>
                <a:cubicBezTo>
                  <a:pt x="17" y="40"/>
                  <a:pt x="17" y="40"/>
                  <a:pt x="17" y="40"/>
                </a:cubicBezTo>
                <a:cubicBezTo>
                  <a:pt x="15" y="39"/>
                  <a:pt x="12" y="40"/>
                  <a:pt x="11" y="41"/>
                </a:cubicBezTo>
                <a:cubicBezTo>
                  <a:pt x="10" y="42"/>
                  <a:pt x="11" y="45"/>
                  <a:pt x="13" y="46"/>
                </a:cubicBezTo>
                <a:cubicBezTo>
                  <a:pt x="24" y="52"/>
                  <a:pt x="24" y="52"/>
                  <a:pt x="24" y="52"/>
                </a:cubicBezTo>
                <a:cubicBezTo>
                  <a:pt x="25" y="52"/>
                  <a:pt x="25" y="53"/>
                  <a:pt x="26" y="53"/>
                </a:cubicBezTo>
                <a:cubicBezTo>
                  <a:pt x="27" y="53"/>
                  <a:pt x="29" y="52"/>
                  <a:pt x="29" y="52"/>
                </a:cubicBezTo>
                <a:cubicBezTo>
                  <a:pt x="30" y="50"/>
                  <a:pt x="30" y="47"/>
                  <a:pt x="28" y="46"/>
                </a:cubicBezTo>
                <a:close/>
                <a:moveTo>
                  <a:pt x="155" y="120"/>
                </a:moveTo>
                <a:cubicBezTo>
                  <a:pt x="143" y="113"/>
                  <a:pt x="143" y="113"/>
                  <a:pt x="143" y="113"/>
                </a:cubicBezTo>
                <a:cubicBezTo>
                  <a:pt x="142" y="112"/>
                  <a:pt x="140" y="112"/>
                  <a:pt x="139" y="114"/>
                </a:cubicBezTo>
                <a:cubicBezTo>
                  <a:pt x="138" y="116"/>
                  <a:pt x="139" y="119"/>
                  <a:pt x="140" y="120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2" y="126"/>
                  <a:pt x="152" y="126"/>
                  <a:pt x="153" y="126"/>
                </a:cubicBezTo>
                <a:cubicBezTo>
                  <a:pt x="154" y="126"/>
                  <a:pt x="155" y="125"/>
                  <a:pt x="156" y="124"/>
                </a:cubicBezTo>
                <a:cubicBezTo>
                  <a:pt x="157" y="122"/>
                  <a:pt x="157" y="121"/>
                  <a:pt x="155" y="120"/>
                </a:cubicBezTo>
                <a:close/>
                <a:moveTo>
                  <a:pt x="47" y="27"/>
                </a:moveTo>
                <a:cubicBezTo>
                  <a:pt x="48" y="28"/>
                  <a:pt x="50" y="29"/>
                  <a:pt x="50" y="29"/>
                </a:cubicBezTo>
                <a:cubicBezTo>
                  <a:pt x="51" y="29"/>
                  <a:pt x="51" y="28"/>
                  <a:pt x="52" y="28"/>
                </a:cubicBezTo>
                <a:cubicBezTo>
                  <a:pt x="54" y="27"/>
                  <a:pt x="54" y="24"/>
                  <a:pt x="53" y="23"/>
                </a:cubicBezTo>
                <a:cubicBezTo>
                  <a:pt x="47" y="12"/>
                  <a:pt x="47" y="12"/>
                  <a:pt x="47" y="12"/>
                </a:cubicBezTo>
                <a:cubicBezTo>
                  <a:pt x="46" y="10"/>
                  <a:pt x="44" y="10"/>
                  <a:pt x="42" y="11"/>
                </a:cubicBezTo>
                <a:cubicBezTo>
                  <a:pt x="40" y="12"/>
                  <a:pt x="40" y="13"/>
                  <a:pt x="40" y="15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lose/>
                <a:moveTo>
                  <a:pt x="84" y="20"/>
                </a:moveTo>
                <a:cubicBezTo>
                  <a:pt x="86" y="20"/>
                  <a:pt x="88" y="18"/>
                  <a:pt x="88" y="16"/>
                </a:cubicBezTo>
                <a:cubicBezTo>
                  <a:pt x="88" y="3"/>
                  <a:pt x="88" y="3"/>
                  <a:pt x="88" y="3"/>
                </a:cubicBezTo>
                <a:cubicBezTo>
                  <a:pt x="88" y="1"/>
                  <a:pt x="86" y="0"/>
                  <a:pt x="84" y="0"/>
                </a:cubicBezTo>
                <a:cubicBezTo>
                  <a:pt x="81" y="0"/>
                  <a:pt x="81" y="1"/>
                  <a:pt x="81" y="3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8"/>
                  <a:pt x="81" y="20"/>
                  <a:pt x="84" y="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0"/>
          <p:cNvSpPr>
            <a:spLocks noEditPoints="1"/>
          </p:cNvSpPr>
          <p:nvPr/>
        </p:nvSpPr>
        <p:spPr bwMode="auto">
          <a:xfrm>
            <a:off x="16434073" y="6095416"/>
            <a:ext cx="511264" cy="479068"/>
          </a:xfrm>
          <a:custGeom>
            <a:avLst/>
            <a:gdLst>
              <a:gd name="T0" fmla="*/ 151 w 168"/>
              <a:gd name="T1" fmla="*/ 43 h 157"/>
              <a:gd name="T2" fmla="*/ 156 w 168"/>
              <a:gd name="T3" fmla="*/ 46 h 157"/>
              <a:gd name="T4" fmla="*/ 148 w 168"/>
              <a:gd name="T5" fmla="*/ 56 h 157"/>
              <a:gd name="T6" fmla="*/ 146 w 168"/>
              <a:gd name="T7" fmla="*/ 52 h 157"/>
              <a:gd name="T8" fmla="*/ 131 w 168"/>
              <a:gd name="T9" fmla="*/ 78 h 157"/>
              <a:gd name="T10" fmla="*/ 127 w 168"/>
              <a:gd name="T11" fmla="*/ 90 h 157"/>
              <a:gd name="T12" fmla="*/ 130 w 168"/>
              <a:gd name="T13" fmla="*/ 89 h 157"/>
              <a:gd name="T14" fmla="*/ 135 w 168"/>
              <a:gd name="T15" fmla="*/ 78 h 157"/>
              <a:gd name="T16" fmla="*/ 154 w 168"/>
              <a:gd name="T17" fmla="*/ 62 h 157"/>
              <a:gd name="T18" fmla="*/ 164 w 168"/>
              <a:gd name="T19" fmla="*/ 56 h 157"/>
              <a:gd name="T20" fmla="*/ 161 w 168"/>
              <a:gd name="T21" fmla="*/ 51 h 157"/>
              <a:gd name="T22" fmla="*/ 151 w 168"/>
              <a:gd name="T23" fmla="*/ 61 h 157"/>
              <a:gd name="T24" fmla="*/ 127 w 168"/>
              <a:gd name="T25" fmla="*/ 72 h 157"/>
              <a:gd name="T26" fmla="*/ 117 w 168"/>
              <a:gd name="T27" fmla="*/ 80 h 157"/>
              <a:gd name="T28" fmla="*/ 120 w 168"/>
              <a:gd name="T29" fmla="*/ 81 h 157"/>
              <a:gd name="T30" fmla="*/ 130 w 168"/>
              <a:gd name="T31" fmla="*/ 72 h 157"/>
              <a:gd name="T32" fmla="*/ 156 w 168"/>
              <a:gd name="T33" fmla="*/ 64 h 157"/>
              <a:gd name="T34" fmla="*/ 156 w 168"/>
              <a:gd name="T35" fmla="*/ 69 h 157"/>
              <a:gd name="T36" fmla="*/ 168 w 168"/>
              <a:gd name="T37" fmla="*/ 67 h 157"/>
              <a:gd name="T38" fmla="*/ 164 w 168"/>
              <a:gd name="T39" fmla="*/ 77 h 157"/>
              <a:gd name="T40" fmla="*/ 151 w 168"/>
              <a:gd name="T41" fmla="*/ 72 h 157"/>
              <a:gd name="T42" fmla="*/ 161 w 168"/>
              <a:gd name="T43" fmla="*/ 81 h 157"/>
              <a:gd name="T44" fmla="*/ 165 w 168"/>
              <a:gd name="T45" fmla="*/ 80 h 157"/>
              <a:gd name="T46" fmla="*/ 151 w 168"/>
              <a:gd name="T47" fmla="*/ 78 h 157"/>
              <a:gd name="T48" fmla="*/ 146 w 168"/>
              <a:gd name="T49" fmla="*/ 81 h 157"/>
              <a:gd name="T50" fmla="*/ 153 w 168"/>
              <a:gd name="T51" fmla="*/ 91 h 157"/>
              <a:gd name="T52" fmla="*/ 156 w 168"/>
              <a:gd name="T53" fmla="*/ 87 h 157"/>
              <a:gd name="T54" fmla="*/ 151 w 168"/>
              <a:gd name="T55" fmla="*/ 78 h 157"/>
              <a:gd name="T56" fmla="*/ 143 w 168"/>
              <a:gd name="T57" fmla="*/ 51 h 157"/>
              <a:gd name="T58" fmla="*/ 140 w 168"/>
              <a:gd name="T59" fmla="*/ 39 h 157"/>
              <a:gd name="T60" fmla="*/ 138 w 168"/>
              <a:gd name="T61" fmla="*/ 51 h 157"/>
              <a:gd name="T62" fmla="*/ 140 w 168"/>
              <a:gd name="T63" fmla="*/ 78 h 157"/>
              <a:gd name="T64" fmla="*/ 138 w 168"/>
              <a:gd name="T65" fmla="*/ 92 h 157"/>
              <a:gd name="T66" fmla="*/ 143 w 168"/>
              <a:gd name="T67" fmla="*/ 92 h 157"/>
              <a:gd name="T68" fmla="*/ 140 w 168"/>
              <a:gd name="T69" fmla="*/ 78 h 157"/>
              <a:gd name="T70" fmla="*/ 143 w 168"/>
              <a:gd name="T71" fmla="*/ 65 h 157"/>
              <a:gd name="T72" fmla="*/ 73 w 168"/>
              <a:gd name="T73" fmla="*/ 6 h 157"/>
              <a:gd name="T74" fmla="*/ 35 w 168"/>
              <a:gd name="T75" fmla="*/ 27 h 157"/>
              <a:gd name="T76" fmla="*/ 0 w 168"/>
              <a:gd name="T77" fmla="*/ 101 h 157"/>
              <a:gd name="T78" fmla="*/ 111 w 168"/>
              <a:gd name="T79" fmla="*/ 101 h 157"/>
              <a:gd name="T80" fmla="*/ 76 w 168"/>
              <a:gd name="T81" fmla="*/ 27 h 157"/>
              <a:gd name="T82" fmla="*/ 74 w 168"/>
              <a:gd name="T83" fmla="*/ 13 h 157"/>
              <a:gd name="T84" fmla="*/ 136 w 168"/>
              <a:gd name="T85" fmla="*/ 71 h 157"/>
              <a:gd name="T86" fmla="*/ 145 w 168"/>
              <a:gd name="T87" fmla="*/ 7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8" h="157">
                <a:moveTo>
                  <a:pt x="146" y="52"/>
                </a:moveTo>
                <a:cubicBezTo>
                  <a:pt x="151" y="43"/>
                  <a:pt x="151" y="43"/>
                  <a:pt x="151" y="43"/>
                </a:cubicBezTo>
                <a:cubicBezTo>
                  <a:pt x="152" y="42"/>
                  <a:pt x="153" y="42"/>
                  <a:pt x="155" y="42"/>
                </a:cubicBezTo>
                <a:cubicBezTo>
                  <a:pt x="156" y="43"/>
                  <a:pt x="156" y="45"/>
                  <a:pt x="156" y="46"/>
                </a:cubicBezTo>
                <a:cubicBezTo>
                  <a:pt x="151" y="55"/>
                  <a:pt x="151" y="55"/>
                  <a:pt x="151" y="55"/>
                </a:cubicBezTo>
                <a:cubicBezTo>
                  <a:pt x="150" y="56"/>
                  <a:pt x="149" y="56"/>
                  <a:pt x="148" y="56"/>
                </a:cubicBezTo>
                <a:cubicBezTo>
                  <a:pt x="147" y="56"/>
                  <a:pt x="147" y="56"/>
                  <a:pt x="147" y="56"/>
                </a:cubicBezTo>
                <a:cubicBezTo>
                  <a:pt x="146" y="55"/>
                  <a:pt x="146" y="54"/>
                  <a:pt x="146" y="52"/>
                </a:cubicBezTo>
                <a:close/>
                <a:moveTo>
                  <a:pt x="135" y="78"/>
                </a:moveTo>
                <a:cubicBezTo>
                  <a:pt x="134" y="77"/>
                  <a:pt x="132" y="77"/>
                  <a:pt x="131" y="78"/>
                </a:cubicBezTo>
                <a:cubicBezTo>
                  <a:pt x="126" y="87"/>
                  <a:pt x="126" y="87"/>
                  <a:pt x="126" y="87"/>
                </a:cubicBezTo>
                <a:cubicBezTo>
                  <a:pt x="125" y="88"/>
                  <a:pt x="126" y="90"/>
                  <a:pt x="127" y="90"/>
                </a:cubicBezTo>
                <a:cubicBezTo>
                  <a:pt x="127" y="91"/>
                  <a:pt x="128" y="91"/>
                  <a:pt x="128" y="91"/>
                </a:cubicBezTo>
                <a:cubicBezTo>
                  <a:pt x="130" y="91"/>
                  <a:pt x="130" y="90"/>
                  <a:pt x="130" y="89"/>
                </a:cubicBezTo>
                <a:cubicBezTo>
                  <a:pt x="135" y="81"/>
                  <a:pt x="135" y="81"/>
                  <a:pt x="135" y="81"/>
                </a:cubicBezTo>
                <a:cubicBezTo>
                  <a:pt x="136" y="79"/>
                  <a:pt x="136" y="78"/>
                  <a:pt x="135" y="78"/>
                </a:cubicBezTo>
                <a:close/>
                <a:moveTo>
                  <a:pt x="151" y="61"/>
                </a:moveTo>
                <a:cubicBezTo>
                  <a:pt x="152" y="61"/>
                  <a:pt x="153" y="62"/>
                  <a:pt x="154" y="62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5" y="56"/>
                  <a:pt x="166" y="54"/>
                  <a:pt x="165" y="52"/>
                </a:cubicBezTo>
                <a:cubicBezTo>
                  <a:pt x="164" y="51"/>
                  <a:pt x="162" y="51"/>
                  <a:pt x="161" y="51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51" y="57"/>
                  <a:pt x="151" y="59"/>
                  <a:pt x="151" y="61"/>
                </a:cubicBezTo>
                <a:close/>
                <a:moveTo>
                  <a:pt x="130" y="72"/>
                </a:moveTo>
                <a:cubicBezTo>
                  <a:pt x="130" y="72"/>
                  <a:pt x="128" y="71"/>
                  <a:pt x="127" y="72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7" y="78"/>
                  <a:pt x="116" y="79"/>
                  <a:pt x="117" y="80"/>
                </a:cubicBezTo>
                <a:cubicBezTo>
                  <a:pt x="117" y="81"/>
                  <a:pt x="119" y="82"/>
                  <a:pt x="120" y="82"/>
                </a:cubicBezTo>
                <a:cubicBezTo>
                  <a:pt x="120" y="82"/>
                  <a:pt x="120" y="82"/>
                  <a:pt x="120" y="81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30" y="75"/>
                  <a:pt x="131" y="74"/>
                  <a:pt x="130" y="72"/>
                </a:cubicBezTo>
                <a:close/>
                <a:moveTo>
                  <a:pt x="166" y="64"/>
                </a:moveTo>
                <a:cubicBezTo>
                  <a:pt x="156" y="64"/>
                  <a:pt x="156" y="64"/>
                  <a:pt x="156" y="64"/>
                </a:cubicBezTo>
                <a:cubicBezTo>
                  <a:pt x="154" y="64"/>
                  <a:pt x="153" y="65"/>
                  <a:pt x="153" y="67"/>
                </a:cubicBezTo>
                <a:cubicBezTo>
                  <a:pt x="153" y="68"/>
                  <a:pt x="154" y="69"/>
                  <a:pt x="156" y="69"/>
                </a:cubicBezTo>
                <a:cubicBezTo>
                  <a:pt x="166" y="69"/>
                  <a:pt x="166" y="69"/>
                  <a:pt x="166" y="69"/>
                </a:cubicBezTo>
                <a:cubicBezTo>
                  <a:pt x="167" y="69"/>
                  <a:pt x="168" y="68"/>
                  <a:pt x="168" y="67"/>
                </a:cubicBezTo>
                <a:cubicBezTo>
                  <a:pt x="168" y="65"/>
                  <a:pt x="167" y="64"/>
                  <a:pt x="166" y="64"/>
                </a:cubicBezTo>
                <a:close/>
                <a:moveTo>
                  <a:pt x="164" y="77"/>
                </a:moveTo>
                <a:cubicBezTo>
                  <a:pt x="155" y="72"/>
                  <a:pt x="155" y="72"/>
                  <a:pt x="155" y="72"/>
                </a:cubicBezTo>
                <a:cubicBezTo>
                  <a:pt x="154" y="71"/>
                  <a:pt x="152" y="72"/>
                  <a:pt x="151" y="72"/>
                </a:cubicBezTo>
                <a:cubicBezTo>
                  <a:pt x="151" y="74"/>
                  <a:pt x="151" y="75"/>
                  <a:pt x="152" y="76"/>
                </a:cubicBezTo>
                <a:cubicBezTo>
                  <a:pt x="161" y="81"/>
                  <a:pt x="161" y="81"/>
                  <a:pt x="161" y="81"/>
                </a:cubicBezTo>
                <a:cubicBezTo>
                  <a:pt x="161" y="82"/>
                  <a:pt x="162" y="82"/>
                  <a:pt x="162" y="82"/>
                </a:cubicBezTo>
                <a:cubicBezTo>
                  <a:pt x="163" y="82"/>
                  <a:pt x="164" y="81"/>
                  <a:pt x="165" y="80"/>
                </a:cubicBezTo>
                <a:cubicBezTo>
                  <a:pt x="166" y="79"/>
                  <a:pt x="165" y="78"/>
                  <a:pt x="164" y="77"/>
                </a:cubicBezTo>
                <a:close/>
                <a:moveTo>
                  <a:pt x="151" y="78"/>
                </a:moveTo>
                <a:cubicBezTo>
                  <a:pt x="150" y="77"/>
                  <a:pt x="148" y="77"/>
                  <a:pt x="147" y="78"/>
                </a:cubicBezTo>
                <a:cubicBezTo>
                  <a:pt x="146" y="78"/>
                  <a:pt x="146" y="79"/>
                  <a:pt x="146" y="81"/>
                </a:cubicBezTo>
                <a:cubicBezTo>
                  <a:pt x="151" y="89"/>
                  <a:pt x="151" y="89"/>
                  <a:pt x="151" y="89"/>
                </a:cubicBezTo>
                <a:cubicBezTo>
                  <a:pt x="151" y="90"/>
                  <a:pt x="152" y="91"/>
                  <a:pt x="153" y="91"/>
                </a:cubicBezTo>
                <a:cubicBezTo>
                  <a:pt x="154" y="91"/>
                  <a:pt x="154" y="91"/>
                  <a:pt x="155" y="90"/>
                </a:cubicBezTo>
                <a:cubicBezTo>
                  <a:pt x="156" y="90"/>
                  <a:pt x="156" y="88"/>
                  <a:pt x="156" y="87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lose/>
                <a:moveTo>
                  <a:pt x="140" y="54"/>
                </a:moveTo>
                <a:cubicBezTo>
                  <a:pt x="142" y="54"/>
                  <a:pt x="143" y="53"/>
                  <a:pt x="143" y="51"/>
                </a:cubicBezTo>
                <a:cubicBezTo>
                  <a:pt x="143" y="41"/>
                  <a:pt x="143" y="41"/>
                  <a:pt x="143" y="41"/>
                </a:cubicBezTo>
                <a:cubicBezTo>
                  <a:pt x="143" y="40"/>
                  <a:pt x="142" y="39"/>
                  <a:pt x="140" y="39"/>
                </a:cubicBezTo>
                <a:cubicBezTo>
                  <a:pt x="140" y="39"/>
                  <a:pt x="138" y="40"/>
                  <a:pt x="138" y="41"/>
                </a:cubicBezTo>
                <a:cubicBezTo>
                  <a:pt x="138" y="51"/>
                  <a:pt x="138" y="51"/>
                  <a:pt x="138" y="51"/>
                </a:cubicBezTo>
                <a:cubicBezTo>
                  <a:pt x="138" y="53"/>
                  <a:pt x="140" y="54"/>
                  <a:pt x="140" y="54"/>
                </a:cubicBezTo>
                <a:close/>
                <a:moveTo>
                  <a:pt x="140" y="78"/>
                </a:moveTo>
                <a:cubicBezTo>
                  <a:pt x="140" y="78"/>
                  <a:pt x="138" y="80"/>
                  <a:pt x="138" y="81"/>
                </a:cubicBezTo>
                <a:cubicBezTo>
                  <a:pt x="138" y="92"/>
                  <a:pt x="138" y="92"/>
                  <a:pt x="138" y="92"/>
                </a:cubicBezTo>
                <a:cubicBezTo>
                  <a:pt x="138" y="93"/>
                  <a:pt x="140" y="94"/>
                  <a:pt x="140" y="94"/>
                </a:cubicBezTo>
                <a:cubicBezTo>
                  <a:pt x="142" y="94"/>
                  <a:pt x="143" y="93"/>
                  <a:pt x="143" y="92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43" y="80"/>
                  <a:pt x="142" y="78"/>
                  <a:pt x="140" y="78"/>
                </a:cubicBezTo>
                <a:close/>
                <a:moveTo>
                  <a:pt x="147" y="67"/>
                </a:moveTo>
                <a:cubicBezTo>
                  <a:pt x="146" y="66"/>
                  <a:pt x="145" y="65"/>
                  <a:pt x="143" y="65"/>
                </a:cubicBezTo>
                <a:cubicBezTo>
                  <a:pt x="143" y="65"/>
                  <a:pt x="135" y="67"/>
                  <a:pt x="128" y="46"/>
                </a:cubicBezTo>
                <a:cubicBezTo>
                  <a:pt x="118" y="14"/>
                  <a:pt x="91" y="0"/>
                  <a:pt x="73" y="6"/>
                </a:cubicBezTo>
                <a:cubicBezTo>
                  <a:pt x="59" y="10"/>
                  <a:pt x="54" y="21"/>
                  <a:pt x="52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50"/>
                  <a:pt x="35" y="50"/>
                  <a:pt x="35" y="50"/>
                </a:cubicBezTo>
                <a:cubicBezTo>
                  <a:pt x="14" y="58"/>
                  <a:pt x="0" y="78"/>
                  <a:pt x="0" y="101"/>
                </a:cubicBezTo>
                <a:cubicBezTo>
                  <a:pt x="0" y="132"/>
                  <a:pt x="25" y="157"/>
                  <a:pt x="56" y="157"/>
                </a:cubicBezTo>
                <a:cubicBezTo>
                  <a:pt x="86" y="157"/>
                  <a:pt x="111" y="132"/>
                  <a:pt x="111" y="101"/>
                </a:cubicBezTo>
                <a:cubicBezTo>
                  <a:pt x="111" y="78"/>
                  <a:pt x="97" y="58"/>
                  <a:pt x="76" y="50"/>
                </a:cubicBezTo>
                <a:cubicBezTo>
                  <a:pt x="76" y="27"/>
                  <a:pt x="76" y="27"/>
                  <a:pt x="76" y="27"/>
                </a:cubicBezTo>
                <a:cubicBezTo>
                  <a:pt x="59" y="27"/>
                  <a:pt x="59" y="27"/>
                  <a:pt x="59" y="27"/>
                </a:cubicBezTo>
                <a:cubicBezTo>
                  <a:pt x="61" y="22"/>
                  <a:pt x="65" y="15"/>
                  <a:pt x="74" y="13"/>
                </a:cubicBezTo>
                <a:cubicBezTo>
                  <a:pt x="90" y="8"/>
                  <a:pt x="113" y="19"/>
                  <a:pt x="121" y="47"/>
                </a:cubicBezTo>
                <a:cubicBezTo>
                  <a:pt x="125" y="60"/>
                  <a:pt x="130" y="67"/>
                  <a:pt x="136" y="71"/>
                </a:cubicBezTo>
                <a:cubicBezTo>
                  <a:pt x="139" y="72"/>
                  <a:pt x="140" y="72"/>
                  <a:pt x="142" y="72"/>
                </a:cubicBezTo>
                <a:cubicBezTo>
                  <a:pt x="144" y="72"/>
                  <a:pt x="145" y="72"/>
                  <a:pt x="145" y="72"/>
                </a:cubicBezTo>
                <a:cubicBezTo>
                  <a:pt x="146" y="71"/>
                  <a:pt x="147" y="69"/>
                  <a:pt x="147" y="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1"/>
          <p:cNvSpPr>
            <a:spLocks noEditPoints="1"/>
          </p:cNvSpPr>
          <p:nvPr/>
        </p:nvSpPr>
        <p:spPr bwMode="auto">
          <a:xfrm>
            <a:off x="11057434" y="3960214"/>
            <a:ext cx="440434" cy="570503"/>
          </a:xfrm>
          <a:custGeom>
            <a:avLst/>
            <a:gdLst>
              <a:gd name="T0" fmla="*/ 140 w 145"/>
              <a:gd name="T1" fmla="*/ 27 h 187"/>
              <a:gd name="T2" fmla="*/ 98 w 145"/>
              <a:gd name="T3" fmla="*/ 23 h 187"/>
              <a:gd name="T4" fmla="*/ 81 w 145"/>
              <a:gd name="T5" fmla="*/ 0 h 187"/>
              <a:gd name="T6" fmla="*/ 47 w 145"/>
              <a:gd name="T7" fmla="*/ 17 h 187"/>
              <a:gd name="T8" fmla="*/ 16 w 145"/>
              <a:gd name="T9" fmla="*/ 23 h 187"/>
              <a:gd name="T10" fmla="*/ 0 w 145"/>
              <a:gd name="T11" fmla="*/ 39 h 187"/>
              <a:gd name="T12" fmla="*/ 10 w 145"/>
              <a:gd name="T13" fmla="*/ 45 h 187"/>
              <a:gd name="T14" fmla="*/ 29 w 145"/>
              <a:gd name="T15" fmla="*/ 187 h 187"/>
              <a:gd name="T16" fmla="*/ 132 w 145"/>
              <a:gd name="T17" fmla="*/ 171 h 187"/>
              <a:gd name="T18" fmla="*/ 145 w 145"/>
              <a:gd name="T19" fmla="*/ 45 h 187"/>
              <a:gd name="T20" fmla="*/ 55 w 145"/>
              <a:gd name="T21" fmla="*/ 17 h 187"/>
              <a:gd name="T22" fmla="*/ 81 w 145"/>
              <a:gd name="T23" fmla="*/ 8 h 187"/>
              <a:gd name="T24" fmla="*/ 90 w 145"/>
              <a:gd name="T25" fmla="*/ 23 h 187"/>
              <a:gd name="T26" fmla="*/ 55 w 145"/>
              <a:gd name="T27" fmla="*/ 17 h 187"/>
              <a:gd name="T28" fmla="*/ 115 w 145"/>
              <a:gd name="T29" fmla="*/ 179 h 187"/>
              <a:gd name="T30" fmla="*/ 21 w 145"/>
              <a:gd name="T31" fmla="*/ 171 h 187"/>
              <a:gd name="T32" fmla="*/ 126 w 145"/>
              <a:gd name="T33" fmla="*/ 45 h 187"/>
              <a:gd name="T34" fmla="*/ 135 w 145"/>
              <a:gd name="T35" fmla="*/ 37 h 187"/>
              <a:gd name="T36" fmla="*/ 8 w 145"/>
              <a:gd name="T37" fmla="*/ 37 h 187"/>
              <a:gd name="T38" fmla="*/ 16 w 145"/>
              <a:gd name="T39" fmla="*/ 31 h 187"/>
              <a:gd name="T40" fmla="*/ 134 w 145"/>
              <a:gd name="T41" fmla="*/ 33 h 187"/>
              <a:gd name="T42" fmla="*/ 135 w 145"/>
              <a:gd name="T43" fmla="*/ 37 h 187"/>
              <a:gd name="T44" fmla="*/ 106 w 145"/>
              <a:gd name="T45" fmla="*/ 65 h 187"/>
              <a:gd name="T46" fmla="*/ 114 w 145"/>
              <a:gd name="T47" fmla="*/ 65 h 187"/>
              <a:gd name="T48" fmla="*/ 108 w 145"/>
              <a:gd name="T49" fmla="*/ 158 h 187"/>
              <a:gd name="T50" fmla="*/ 104 w 145"/>
              <a:gd name="T51" fmla="*/ 154 h 187"/>
              <a:gd name="T52" fmla="*/ 81 w 145"/>
              <a:gd name="T53" fmla="*/ 65 h 187"/>
              <a:gd name="T54" fmla="*/ 85 w 145"/>
              <a:gd name="T55" fmla="*/ 61 h 187"/>
              <a:gd name="T56" fmla="*/ 89 w 145"/>
              <a:gd name="T57" fmla="*/ 154 h 187"/>
              <a:gd name="T58" fmla="*/ 84 w 145"/>
              <a:gd name="T59" fmla="*/ 158 h 187"/>
              <a:gd name="T60" fmla="*/ 34 w 145"/>
              <a:gd name="T61" fmla="*/ 154 h 187"/>
              <a:gd name="T62" fmla="*/ 36 w 145"/>
              <a:gd name="T63" fmla="*/ 61 h 187"/>
              <a:gd name="T64" fmla="*/ 42 w 145"/>
              <a:gd name="T65" fmla="*/ 154 h 187"/>
              <a:gd name="T66" fmla="*/ 38 w 145"/>
              <a:gd name="T67" fmla="*/ 158 h 187"/>
              <a:gd name="T68" fmla="*/ 57 w 145"/>
              <a:gd name="T69" fmla="*/ 154 h 187"/>
              <a:gd name="T70" fmla="*/ 61 w 145"/>
              <a:gd name="T71" fmla="*/ 61 h 187"/>
              <a:gd name="T72" fmla="*/ 65 w 145"/>
              <a:gd name="T73" fmla="*/ 65 h 187"/>
              <a:gd name="T74" fmla="*/ 61 w 145"/>
              <a:gd name="T75" fmla="*/ 158 h 187"/>
              <a:gd name="T76" fmla="*/ 57 w 145"/>
              <a:gd name="T77" fmla="*/ 15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87">
                <a:moveTo>
                  <a:pt x="145" y="39"/>
                </a:moveTo>
                <a:cubicBezTo>
                  <a:pt x="145" y="35"/>
                  <a:pt x="143" y="30"/>
                  <a:pt x="140" y="27"/>
                </a:cubicBezTo>
                <a:cubicBezTo>
                  <a:pt x="137" y="24"/>
                  <a:pt x="133" y="23"/>
                  <a:pt x="129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8"/>
                  <a:pt x="90" y="0"/>
                  <a:pt x="81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4" y="0"/>
                  <a:pt x="47" y="8"/>
                  <a:pt x="47" y="17"/>
                </a:cubicBezTo>
                <a:cubicBezTo>
                  <a:pt x="47" y="23"/>
                  <a:pt x="47" y="23"/>
                  <a:pt x="47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2" y="23"/>
                  <a:pt x="8" y="24"/>
                  <a:pt x="4" y="27"/>
                </a:cubicBezTo>
                <a:cubicBezTo>
                  <a:pt x="1" y="30"/>
                  <a:pt x="0" y="35"/>
                  <a:pt x="0" y="39"/>
                </a:cubicBezTo>
                <a:cubicBezTo>
                  <a:pt x="0" y="45"/>
                  <a:pt x="0" y="45"/>
                  <a:pt x="0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3" y="171"/>
                  <a:pt x="13" y="171"/>
                  <a:pt x="13" y="171"/>
                </a:cubicBezTo>
                <a:cubicBezTo>
                  <a:pt x="13" y="180"/>
                  <a:pt x="21" y="187"/>
                  <a:pt x="29" y="187"/>
                </a:cubicBezTo>
                <a:cubicBezTo>
                  <a:pt x="115" y="187"/>
                  <a:pt x="115" y="187"/>
                  <a:pt x="115" y="187"/>
                </a:cubicBezTo>
                <a:cubicBezTo>
                  <a:pt x="124" y="187"/>
                  <a:pt x="132" y="180"/>
                  <a:pt x="132" y="171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45" y="45"/>
                  <a:pt x="145" y="45"/>
                  <a:pt x="145" y="45"/>
                </a:cubicBezTo>
                <a:lnTo>
                  <a:pt x="145" y="39"/>
                </a:lnTo>
                <a:close/>
                <a:moveTo>
                  <a:pt x="55" y="17"/>
                </a:moveTo>
                <a:cubicBezTo>
                  <a:pt x="55" y="12"/>
                  <a:pt x="59" y="8"/>
                  <a:pt x="63" y="8"/>
                </a:cubicBezTo>
                <a:cubicBezTo>
                  <a:pt x="81" y="8"/>
                  <a:pt x="81" y="8"/>
                  <a:pt x="81" y="8"/>
                </a:cubicBezTo>
                <a:cubicBezTo>
                  <a:pt x="86" y="8"/>
                  <a:pt x="90" y="12"/>
                  <a:pt x="90" y="17"/>
                </a:cubicBezTo>
                <a:cubicBezTo>
                  <a:pt x="90" y="23"/>
                  <a:pt x="90" y="23"/>
                  <a:pt x="90" y="23"/>
                </a:cubicBezTo>
                <a:cubicBezTo>
                  <a:pt x="55" y="23"/>
                  <a:pt x="55" y="23"/>
                  <a:pt x="55" y="23"/>
                </a:cubicBezTo>
                <a:lnTo>
                  <a:pt x="55" y="17"/>
                </a:lnTo>
                <a:close/>
                <a:moveTo>
                  <a:pt x="124" y="171"/>
                </a:moveTo>
                <a:cubicBezTo>
                  <a:pt x="124" y="175"/>
                  <a:pt x="120" y="179"/>
                  <a:pt x="115" y="179"/>
                </a:cubicBezTo>
                <a:cubicBezTo>
                  <a:pt x="29" y="179"/>
                  <a:pt x="29" y="179"/>
                  <a:pt x="29" y="179"/>
                </a:cubicBezTo>
                <a:cubicBezTo>
                  <a:pt x="25" y="179"/>
                  <a:pt x="21" y="175"/>
                  <a:pt x="21" y="171"/>
                </a:cubicBezTo>
                <a:cubicBezTo>
                  <a:pt x="18" y="45"/>
                  <a:pt x="18" y="45"/>
                  <a:pt x="18" y="45"/>
                </a:cubicBezTo>
                <a:cubicBezTo>
                  <a:pt x="126" y="45"/>
                  <a:pt x="126" y="45"/>
                  <a:pt x="126" y="45"/>
                </a:cubicBezTo>
                <a:lnTo>
                  <a:pt x="124" y="171"/>
                </a:lnTo>
                <a:close/>
                <a:moveTo>
                  <a:pt x="135" y="37"/>
                </a:moveTo>
                <a:cubicBezTo>
                  <a:pt x="10" y="37"/>
                  <a:pt x="10" y="37"/>
                  <a:pt x="1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5"/>
                  <a:pt x="9" y="34"/>
                  <a:pt x="10" y="33"/>
                </a:cubicBezTo>
                <a:cubicBezTo>
                  <a:pt x="12" y="32"/>
                  <a:pt x="14" y="31"/>
                  <a:pt x="16" y="31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1" y="31"/>
                  <a:pt x="133" y="32"/>
                  <a:pt x="134" y="33"/>
                </a:cubicBezTo>
                <a:cubicBezTo>
                  <a:pt x="135" y="34"/>
                  <a:pt x="136" y="35"/>
                  <a:pt x="136" y="37"/>
                </a:cubicBezTo>
                <a:lnTo>
                  <a:pt x="135" y="37"/>
                </a:lnTo>
                <a:close/>
                <a:moveTo>
                  <a:pt x="104" y="154"/>
                </a:moveTo>
                <a:cubicBezTo>
                  <a:pt x="106" y="65"/>
                  <a:pt x="106" y="65"/>
                  <a:pt x="106" y="65"/>
                </a:cubicBezTo>
                <a:cubicBezTo>
                  <a:pt x="106" y="62"/>
                  <a:pt x="108" y="61"/>
                  <a:pt x="110" y="61"/>
                </a:cubicBezTo>
                <a:cubicBezTo>
                  <a:pt x="112" y="61"/>
                  <a:pt x="114" y="63"/>
                  <a:pt x="114" y="65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56"/>
                  <a:pt x="110" y="158"/>
                  <a:pt x="108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5" y="158"/>
                  <a:pt x="104" y="156"/>
                  <a:pt x="104" y="154"/>
                </a:cubicBezTo>
                <a:close/>
                <a:moveTo>
                  <a:pt x="80" y="154"/>
                </a:moveTo>
                <a:cubicBezTo>
                  <a:pt x="81" y="65"/>
                  <a:pt x="81" y="65"/>
                  <a:pt x="81" y="65"/>
                </a:cubicBezTo>
                <a:cubicBezTo>
                  <a:pt x="81" y="63"/>
                  <a:pt x="83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61"/>
                  <a:pt x="89" y="63"/>
                  <a:pt x="89" y="65"/>
                </a:cubicBezTo>
                <a:cubicBezTo>
                  <a:pt x="89" y="154"/>
                  <a:pt x="89" y="154"/>
                  <a:pt x="89" y="154"/>
                </a:cubicBezTo>
                <a:cubicBezTo>
                  <a:pt x="89" y="156"/>
                  <a:pt x="87" y="158"/>
                  <a:pt x="85" y="158"/>
                </a:cubicBezTo>
                <a:cubicBezTo>
                  <a:pt x="85" y="158"/>
                  <a:pt x="85" y="158"/>
                  <a:pt x="84" y="158"/>
                </a:cubicBezTo>
                <a:cubicBezTo>
                  <a:pt x="82" y="158"/>
                  <a:pt x="80" y="156"/>
                  <a:pt x="80" y="154"/>
                </a:cubicBezTo>
                <a:close/>
                <a:moveTo>
                  <a:pt x="34" y="154"/>
                </a:moveTo>
                <a:cubicBezTo>
                  <a:pt x="32" y="65"/>
                  <a:pt x="32" y="65"/>
                  <a:pt x="32" y="65"/>
                </a:cubicBezTo>
                <a:cubicBezTo>
                  <a:pt x="32" y="63"/>
                  <a:pt x="34" y="61"/>
                  <a:pt x="36" y="61"/>
                </a:cubicBezTo>
                <a:cubicBezTo>
                  <a:pt x="38" y="61"/>
                  <a:pt x="40" y="62"/>
                  <a:pt x="40" y="65"/>
                </a:cubicBezTo>
                <a:cubicBezTo>
                  <a:pt x="42" y="154"/>
                  <a:pt x="42" y="154"/>
                  <a:pt x="42" y="154"/>
                </a:cubicBezTo>
                <a:cubicBezTo>
                  <a:pt x="42" y="156"/>
                  <a:pt x="40" y="158"/>
                  <a:pt x="38" y="158"/>
                </a:cubicBezTo>
                <a:cubicBezTo>
                  <a:pt x="38" y="158"/>
                  <a:pt x="38" y="158"/>
                  <a:pt x="38" y="158"/>
                </a:cubicBezTo>
                <a:cubicBezTo>
                  <a:pt x="36" y="158"/>
                  <a:pt x="34" y="156"/>
                  <a:pt x="34" y="154"/>
                </a:cubicBezTo>
                <a:close/>
                <a:moveTo>
                  <a:pt x="57" y="154"/>
                </a:move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8" y="61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5" y="63"/>
                  <a:pt x="65" y="65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5" y="156"/>
                  <a:pt x="64" y="158"/>
                  <a:pt x="61" y="158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59" y="158"/>
                  <a:pt x="57" y="156"/>
                  <a:pt x="57" y="1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2"/>
          <p:cNvSpPr>
            <a:spLocks noEditPoints="1"/>
          </p:cNvSpPr>
          <p:nvPr/>
        </p:nvSpPr>
        <p:spPr bwMode="auto">
          <a:xfrm>
            <a:off x="14638855" y="3953775"/>
            <a:ext cx="493234" cy="585957"/>
          </a:xfrm>
          <a:custGeom>
            <a:avLst/>
            <a:gdLst>
              <a:gd name="T0" fmla="*/ 8 w 162"/>
              <a:gd name="T1" fmla="*/ 0 h 192"/>
              <a:gd name="T2" fmla="*/ 0 w 162"/>
              <a:gd name="T3" fmla="*/ 157 h 192"/>
              <a:gd name="T4" fmla="*/ 8 w 162"/>
              <a:gd name="T5" fmla="*/ 192 h 192"/>
              <a:gd name="T6" fmla="*/ 41 w 162"/>
              <a:gd name="T7" fmla="*/ 185 h 192"/>
              <a:gd name="T8" fmla="*/ 45 w 162"/>
              <a:gd name="T9" fmla="*/ 176 h 192"/>
              <a:gd name="T10" fmla="*/ 118 w 162"/>
              <a:gd name="T11" fmla="*/ 177 h 192"/>
              <a:gd name="T12" fmla="*/ 130 w 162"/>
              <a:gd name="T13" fmla="*/ 192 h 192"/>
              <a:gd name="T14" fmla="*/ 162 w 162"/>
              <a:gd name="T15" fmla="*/ 184 h 192"/>
              <a:gd name="T16" fmla="*/ 162 w 162"/>
              <a:gd name="T17" fmla="*/ 8 h 192"/>
              <a:gd name="T18" fmla="*/ 154 w 162"/>
              <a:gd name="T19" fmla="*/ 8 h 192"/>
              <a:gd name="T20" fmla="*/ 8 w 162"/>
              <a:gd name="T21" fmla="*/ 155 h 192"/>
              <a:gd name="T22" fmla="*/ 154 w 162"/>
              <a:gd name="T23" fmla="*/ 8 h 192"/>
              <a:gd name="T24" fmla="*/ 129 w 162"/>
              <a:gd name="T25" fmla="*/ 182 h 192"/>
              <a:gd name="T26" fmla="*/ 117 w 162"/>
              <a:gd name="T27" fmla="*/ 168 h 192"/>
              <a:gd name="T28" fmla="*/ 36 w 162"/>
              <a:gd name="T29" fmla="*/ 175 h 192"/>
              <a:gd name="T30" fmla="*/ 32 w 162"/>
              <a:gd name="T31" fmla="*/ 184 h 192"/>
              <a:gd name="T32" fmla="*/ 8 w 162"/>
              <a:gd name="T33" fmla="*/ 159 h 192"/>
              <a:gd name="T34" fmla="*/ 154 w 162"/>
              <a:gd name="T35" fmla="*/ 184 h 192"/>
              <a:gd name="T36" fmla="*/ 22 w 162"/>
              <a:gd name="T37" fmla="*/ 75 h 192"/>
              <a:gd name="T38" fmla="*/ 146 w 162"/>
              <a:gd name="T39" fmla="*/ 69 h 192"/>
              <a:gd name="T40" fmla="*/ 140 w 162"/>
              <a:gd name="T41" fmla="*/ 19 h 192"/>
              <a:gd name="T42" fmla="*/ 16 w 162"/>
              <a:gd name="T43" fmla="*/ 25 h 192"/>
              <a:gd name="T44" fmla="*/ 22 w 162"/>
              <a:gd name="T45" fmla="*/ 75 h 192"/>
              <a:gd name="T46" fmla="*/ 22 w 162"/>
              <a:gd name="T47" fmla="*/ 23 h 192"/>
              <a:gd name="T48" fmla="*/ 142 w 162"/>
              <a:gd name="T49" fmla="*/ 25 h 192"/>
              <a:gd name="T50" fmla="*/ 140 w 162"/>
              <a:gd name="T51" fmla="*/ 71 h 192"/>
              <a:gd name="T52" fmla="*/ 20 w 162"/>
              <a:gd name="T53" fmla="*/ 69 h 192"/>
              <a:gd name="T54" fmla="*/ 22 w 162"/>
              <a:gd name="T55" fmla="*/ 146 h 192"/>
              <a:gd name="T56" fmla="*/ 146 w 162"/>
              <a:gd name="T57" fmla="*/ 140 h 192"/>
              <a:gd name="T58" fmla="*/ 140 w 162"/>
              <a:gd name="T59" fmla="*/ 90 h 192"/>
              <a:gd name="T60" fmla="*/ 16 w 162"/>
              <a:gd name="T61" fmla="*/ 96 h 192"/>
              <a:gd name="T62" fmla="*/ 22 w 162"/>
              <a:gd name="T63" fmla="*/ 146 h 192"/>
              <a:gd name="T64" fmla="*/ 22 w 162"/>
              <a:gd name="T65" fmla="*/ 94 h 192"/>
              <a:gd name="T66" fmla="*/ 142 w 162"/>
              <a:gd name="T67" fmla="*/ 96 h 192"/>
              <a:gd name="T68" fmla="*/ 140 w 162"/>
              <a:gd name="T69" fmla="*/ 142 h 192"/>
              <a:gd name="T70" fmla="*/ 20 w 162"/>
              <a:gd name="T71" fmla="*/ 140 h 192"/>
              <a:gd name="T72" fmla="*/ 57 w 162"/>
              <a:gd name="T73" fmla="*/ 46 h 192"/>
              <a:gd name="T74" fmla="*/ 61 w 162"/>
              <a:gd name="T75" fmla="*/ 39 h 192"/>
              <a:gd name="T76" fmla="*/ 62 w 162"/>
              <a:gd name="T77" fmla="*/ 49 h 192"/>
              <a:gd name="T78" fmla="*/ 97 w 162"/>
              <a:gd name="T79" fmla="*/ 47 h 192"/>
              <a:gd name="T80" fmla="*/ 102 w 162"/>
              <a:gd name="T81" fmla="*/ 46 h 192"/>
              <a:gd name="T82" fmla="*/ 106 w 162"/>
              <a:gd name="T83" fmla="*/ 39 h 192"/>
              <a:gd name="T84" fmla="*/ 100 w 162"/>
              <a:gd name="T85" fmla="*/ 53 h 192"/>
              <a:gd name="T86" fmla="*/ 65 w 162"/>
              <a:gd name="T87" fmla="*/ 55 h 192"/>
              <a:gd name="T88" fmla="*/ 57 w 162"/>
              <a:gd name="T89" fmla="*/ 46 h 192"/>
              <a:gd name="T90" fmla="*/ 57 w 162"/>
              <a:gd name="T91" fmla="*/ 110 h 192"/>
              <a:gd name="T92" fmla="*/ 61 w 162"/>
              <a:gd name="T93" fmla="*/ 118 h 192"/>
              <a:gd name="T94" fmla="*/ 65 w 162"/>
              <a:gd name="T95" fmla="*/ 119 h 192"/>
              <a:gd name="T96" fmla="*/ 100 w 162"/>
              <a:gd name="T97" fmla="*/ 120 h 192"/>
              <a:gd name="T98" fmla="*/ 102 w 162"/>
              <a:gd name="T99" fmla="*/ 110 h 192"/>
              <a:gd name="T100" fmla="*/ 106 w 162"/>
              <a:gd name="T101" fmla="*/ 118 h 192"/>
              <a:gd name="T102" fmla="*/ 97 w 162"/>
              <a:gd name="T103" fmla="*/ 127 h 192"/>
              <a:gd name="T104" fmla="*/ 62 w 162"/>
              <a:gd name="T105" fmla="*/ 12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2" h="192">
                <a:moveTo>
                  <a:pt x="15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4" y="192"/>
                  <a:pt x="8" y="192"/>
                </a:cubicBezTo>
                <a:cubicBezTo>
                  <a:pt x="32" y="192"/>
                  <a:pt x="32" y="192"/>
                  <a:pt x="32" y="192"/>
                </a:cubicBezTo>
                <a:cubicBezTo>
                  <a:pt x="36" y="192"/>
                  <a:pt x="40" y="189"/>
                  <a:pt x="41" y="18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77"/>
                  <a:pt x="45" y="176"/>
                  <a:pt x="45" y="176"/>
                </a:cubicBezTo>
                <a:cubicBezTo>
                  <a:pt x="117" y="176"/>
                  <a:pt x="117" y="176"/>
                  <a:pt x="117" y="176"/>
                </a:cubicBezTo>
                <a:cubicBezTo>
                  <a:pt x="117" y="176"/>
                  <a:pt x="118" y="177"/>
                  <a:pt x="118" y="177"/>
                </a:cubicBezTo>
                <a:cubicBezTo>
                  <a:pt x="121" y="185"/>
                  <a:pt x="121" y="185"/>
                  <a:pt x="121" y="185"/>
                </a:cubicBezTo>
                <a:cubicBezTo>
                  <a:pt x="122" y="189"/>
                  <a:pt x="126" y="192"/>
                  <a:pt x="130" y="192"/>
                </a:cubicBezTo>
                <a:cubicBezTo>
                  <a:pt x="154" y="192"/>
                  <a:pt x="154" y="192"/>
                  <a:pt x="154" y="192"/>
                </a:cubicBezTo>
                <a:cubicBezTo>
                  <a:pt x="159" y="192"/>
                  <a:pt x="162" y="188"/>
                  <a:pt x="162" y="184"/>
                </a:cubicBezTo>
                <a:cubicBezTo>
                  <a:pt x="162" y="157"/>
                  <a:pt x="162" y="157"/>
                  <a:pt x="162" y="157"/>
                </a:cubicBezTo>
                <a:cubicBezTo>
                  <a:pt x="162" y="8"/>
                  <a:pt x="162" y="8"/>
                  <a:pt x="162" y="8"/>
                </a:cubicBezTo>
                <a:cubicBezTo>
                  <a:pt x="162" y="4"/>
                  <a:pt x="159" y="0"/>
                  <a:pt x="154" y="0"/>
                </a:cubicBezTo>
                <a:close/>
                <a:moveTo>
                  <a:pt x="154" y="8"/>
                </a:moveTo>
                <a:cubicBezTo>
                  <a:pt x="154" y="155"/>
                  <a:pt x="154" y="155"/>
                  <a:pt x="154" y="155"/>
                </a:cubicBezTo>
                <a:cubicBezTo>
                  <a:pt x="8" y="155"/>
                  <a:pt x="8" y="155"/>
                  <a:pt x="8" y="155"/>
                </a:cubicBezTo>
                <a:cubicBezTo>
                  <a:pt x="8" y="8"/>
                  <a:pt x="8" y="8"/>
                  <a:pt x="8" y="8"/>
                </a:cubicBezTo>
                <a:lnTo>
                  <a:pt x="154" y="8"/>
                </a:lnTo>
                <a:close/>
                <a:moveTo>
                  <a:pt x="130" y="184"/>
                </a:moveTo>
                <a:cubicBezTo>
                  <a:pt x="130" y="184"/>
                  <a:pt x="129" y="183"/>
                  <a:pt x="129" y="182"/>
                </a:cubicBezTo>
                <a:cubicBezTo>
                  <a:pt x="126" y="175"/>
                  <a:pt x="126" y="175"/>
                  <a:pt x="126" y="175"/>
                </a:cubicBezTo>
                <a:cubicBezTo>
                  <a:pt x="125" y="171"/>
                  <a:pt x="121" y="168"/>
                  <a:pt x="117" y="168"/>
                </a:cubicBezTo>
                <a:cubicBezTo>
                  <a:pt x="45" y="168"/>
                  <a:pt x="45" y="168"/>
                  <a:pt x="45" y="168"/>
                </a:cubicBezTo>
                <a:cubicBezTo>
                  <a:pt x="41" y="168"/>
                  <a:pt x="37" y="171"/>
                  <a:pt x="36" y="175"/>
                </a:cubicBezTo>
                <a:cubicBezTo>
                  <a:pt x="34" y="182"/>
                  <a:pt x="34" y="182"/>
                  <a:pt x="34" y="182"/>
                </a:cubicBezTo>
                <a:cubicBezTo>
                  <a:pt x="33" y="183"/>
                  <a:pt x="33" y="184"/>
                  <a:pt x="32" y="184"/>
                </a:cubicBezTo>
                <a:cubicBezTo>
                  <a:pt x="8" y="184"/>
                  <a:pt x="8" y="184"/>
                  <a:pt x="8" y="184"/>
                </a:cubicBezTo>
                <a:cubicBezTo>
                  <a:pt x="8" y="159"/>
                  <a:pt x="8" y="159"/>
                  <a:pt x="8" y="159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54" y="184"/>
                  <a:pt x="154" y="184"/>
                  <a:pt x="154" y="184"/>
                </a:cubicBezTo>
                <a:lnTo>
                  <a:pt x="130" y="184"/>
                </a:lnTo>
                <a:close/>
                <a:moveTo>
                  <a:pt x="22" y="75"/>
                </a:moveTo>
                <a:cubicBezTo>
                  <a:pt x="140" y="75"/>
                  <a:pt x="140" y="75"/>
                  <a:pt x="140" y="75"/>
                </a:cubicBezTo>
                <a:cubicBezTo>
                  <a:pt x="144" y="75"/>
                  <a:pt x="146" y="72"/>
                  <a:pt x="146" y="69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46" y="22"/>
                  <a:pt x="144" y="19"/>
                  <a:pt x="140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18" y="19"/>
                  <a:pt x="16" y="22"/>
                  <a:pt x="16" y="25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72"/>
                  <a:pt x="18" y="75"/>
                  <a:pt x="22" y="75"/>
                </a:cubicBezTo>
                <a:close/>
                <a:moveTo>
                  <a:pt x="20" y="25"/>
                </a:moveTo>
                <a:cubicBezTo>
                  <a:pt x="20" y="24"/>
                  <a:pt x="21" y="23"/>
                  <a:pt x="22" y="23"/>
                </a:cubicBezTo>
                <a:cubicBezTo>
                  <a:pt x="140" y="23"/>
                  <a:pt x="140" y="23"/>
                  <a:pt x="140" y="23"/>
                </a:cubicBezTo>
                <a:cubicBezTo>
                  <a:pt x="141" y="23"/>
                  <a:pt x="142" y="24"/>
                  <a:pt x="142" y="25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70"/>
                  <a:pt x="141" y="71"/>
                  <a:pt x="140" y="71"/>
                </a:cubicBezTo>
                <a:cubicBezTo>
                  <a:pt x="22" y="71"/>
                  <a:pt x="22" y="71"/>
                  <a:pt x="22" y="71"/>
                </a:cubicBezTo>
                <a:cubicBezTo>
                  <a:pt x="21" y="71"/>
                  <a:pt x="20" y="70"/>
                  <a:pt x="20" y="69"/>
                </a:cubicBezTo>
                <a:lnTo>
                  <a:pt x="20" y="25"/>
                </a:lnTo>
                <a:close/>
                <a:moveTo>
                  <a:pt x="22" y="146"/>
                </a:moveTo>
                <a:cubicBezTo>
                  <a:pt x="140" y="146"/>
                  <a:pt x="140" y="146"/>
                  <a:pt x="140" y="146"/>
                </a:cubicBezTo>
                <a:cubicBezTo>
                  <a:pt x="144" y="146"/>
                  <a:pt x="146" y="144"/>
                  <a:pt x="146" y="140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6" y="93"/>
                  <a:pt x="144" y="90"/>
                  <a:pt x="140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18" y="90"/>
                  <a:pt x="16" y="93"/>
                  <a:pt x="16" y="96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6" y="144"/>
                  <a:pt x="18" y="146"/>
                  <a:pt x="22" y="146"/>
                </a:cubicBezTo>
                <a:close/>
                <a:moveTo>
                  <a:pt x="20" y="96"/>
                </a:moveTo>
                <a:cubicBezTo>
                  <a:pt x="20" y="95"/>
                  <a:pt x="21" y="94"/>
                  <a:pt x="22" y="94"/>
                </a:cubicBezTo>
                <a:cubicBezTo>
                  <a:pt x="140" y="94"/>
                  <a:pt x="140" y="94"/>
                  <a:pt x="140" y="94"/>
                </a:cubicBezTo>
                <a:cubicBezTo>
                  <a:pt x="141" y="94"/>
                  <a:pt x="142" y="95"/>
                  <a:pt x="142" y="96"/>
                </a:cubicBezTo>
                <a:cubicBezTo>
                  <a:pt x="142" y="140"/>
                  <a:pt x="142" y="140"/>
                  <a:pt x="142" y="140"/>
                </a:cubicBezTo>
                <a:cubicBezTo>
                  <a:pt x="142" y="142"/>
                  <a:pt x="141" y="142"/>
                  <a:pt x="140" y="142"/>
                </a:cubicBezTo>
                <a:cubicBezTo>
                  <a:pt x="22" y="142"/>
                  <a:pt x="22" y="142"/>
                  <a:pt x="22" y="142"/>
                </a:cubicBezTo>
                <a:cubicBezTo>
                  <a:pt x="21" y="142"/>
                  <a:pt x="20" y="142"/>
                  <a:pt x="20" y="140"/>
                </a:cubicBezTo>
                <a:lnTo>
                  <a:pt x="20" y="96"/>
                </a:lnTo>
                <a:close/>
                <a:moveTo>
                  <a:pt x="57" y="46"/>
                </a:moveTo>
                <a:cubicBezTo>
                  <a:pt x="57" y="39"/>
                  <a:pt x="57" y="39"/>
                  <a:pt x="57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7"/>
                  <a:pt x="61" y="48"/>
                  <a:pt x="62" y="49"/>
                </a:cubicBezTo>
                <a:cubicBezTo>
                  <a:pt x="63" y="48"/>
                  <a:pt x="64" y="47"/>
                  <a:pt x="65" y="47"/>
                </a:cubicBezTo>
                <a:cubicBezTo>
                  <a:pt x="97" y="47"/>
                  <a:pt x="97" y="47"/>
                  <a:pt x="97" y="47"/>
                </a:cubicBezTo>
                <a:cubicBezTo>
                  <a:pt x="98" y="47"/>
                  <a:pt x="99" y="48"/>
                  <a:pt x="100" y="49"/>
                </a:cubicBezTo>
                <a:cubicBezTo>
                  <a:pt x="101" y="48"/>
                  <a:pt x="102" y="47"/>
                  <a:pt x="102" y="46"/>
                </a:cubicBezTo>
                <a:cubicBezTo>
                  <a:pt x="102" y="39"/>
                  <a:pt x="102" y="39"/>
                  <a:pt x="102" y="39"/>
                </a:cubicBezTo>
                <a:cubicBezTo>
                  <a:pt x="106" y="39"/>
                  <a:pt x="106" y="39"/>
                  <a:pt x="106" y="39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6" y="50"/>
                  <a:pt x="103" y="52"/>
                  <a:pt x="100" y="53"/>
                </a:cubicBezTo>
                <a:cubicBezTo>
                  <a:pt x="100" y="54"/>
                  <a:pt x="98" y="55"/>
                  <a:pt x="97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4" y="55"/>
                  <a:pt x="62" y="54"/>
                  <a:pt x="62" y="53"/>
                </a:cubicBezTo>
                <a:cubicBezTo>
                  <a:pt x="59" y="52"/>
                  <a:pt x="57" y="50"/>
                  <a:pt x="57" y="46"/>
                </a:cubicBezTo>
                <a:close/>
                <a:moveTo>
                  <a:pt x="57" y="118"/>
                </a:moveTo>
                <a:cubicBezTo>
                  <a:pt x="57" y="110"/>
                  <a:pt x="57" y="110"/>
                  <a:pt x="57" y="110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61" y="119"/>
                  <a:pt x="61" y="120"/>
                  <a:pt x="62" y="120"/>
                </a:cubicBezTo>
                <a:cubicBezTo>
                  <a:pt x="63" y="119"/>
                  <a:pt x="64" y="119"/>
                  <a:pt x="65" y="119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98" y="119"/>
                  <a:pt x="99" y="119"/>
                  <a:pt x="100" y="120"/>
                </a:cubicBezTo>
                <a:cubicBezTo>
                  <a:pt x="101" y="120"/>
                  <a:pt x="102" y="119"/>
                  <a:pt x="102" y="118"/>
                </a:cubicBezTo>
                <a:cubicBezTo>
                  <a:pt x="102" y="110"/>
                  <a:pt x="102" y="110"/>
                  <a:pt x="102" y="110"/>
                </a:cubicBezTo>
                <a:cubicBezTo>
                  <a:pt x="106" y="110"/>
                  <a:pt x="106" y="110"/>
                  <a:pt x="106" y="110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106" y="121"/>
                  <a:pt x="103" y="124"/>
                  <a:pt x="100" y="124"/>
                </a:cubicBezTo>
                <a:cubicBezTo>
                  <a:pt x="100" y="126"/>
                  <a:pt x="98" y="127"/>
                  <a:pt x="97" y="127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64" y="127"/>
                  <a:pt x="62" y="126"/>
                  <a:pt x="62" y="124"/>
                </a:cubicBezTo>
                <a:cubicBezTo>
                  <a:pt x="59" y="124"/>
                  <a:pt x="57" y="121"/>
                  <a:pt x="57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3"/>
          <p:cNvSpPr>
            <a:spLocks/>
          </p:cNvSpPr>
          <p:nvPr/>
        </p:nvSpPr>
        <p:spPr bwMode="auto">
          <a:xfrm>
            <a:off x="17293048" y="3962790"/>
            <a:ext cx="596260" cy="565352"/>
          </a:xfrm>
          <a:custGeom>
            <a:avLst/>
            <a:gdLst>
              <a:gd name="T0" fmla="*/ 182 w 196"/>
              <a:gd name="T1" fmla="*/ 73 h 185"/>
              <a:gd name="T2" fmla="*/ 82 w 196"/>
              <a:gd name="T3" fmla="*/ 173 h 185"/>
              <a:gd name="T4" fmla="*/ 51 w 196"/>
              <a:gd name="T5" fmla="*/ 185 h 185"/>
              <a:gd name="T6" fmla="*/ 20 w 196"/>
              <a:gd name="T7" fmla="*/ 173 h 185"/>
              <a:gd name="T8" fmla="*/ 17 w 196"/>
              <a:gd name="T9" fmla="*/ 170 h 185"/>
              <a:gd name="T10" fmla="*/ 17 w 196"/>
              <a:gd name="T11" fmla="*/ 108 h 185"/>
              <a:gd name="T12" fmla="*/ 125 w 196"/>
              <a:gd name="T13" fmla="*/ 0 h 185"/>
              <a:gd name="T14" fmla="*/ 130 w 196"/>
              <a:gd name="T15" fmla="*/ 6 h 185"/>
              <a:gd name="T16" fmla="*/ 23 w 196"/>
              <a:gd name="T17" fmla="*/ 113 h 185"/>
              <a:gd name="T18" fmla="*/ 23 w 196"/>
              <a:gd name="T19" fmla="*/ 164 h 185"/>
              <a:gd name="T20" fmla="*/ 26 w 196"/>
              <a:gd name="T21" fmla="*/ 167 h 185"/>
              <a:gd name="T22" fmla="*/ 51 w 196"/>
              <a:gd name="T23" fmla="*/ 177 h 185"/>
              <a:gd name="T24" fmla="*/ 77 w 196"/>
              <a:gd name="T25" fmla="*/ 167 h 185"/>
              <a:gd name="T26" fmla="*/ 176 w 196"/>
              <a:gd name="T27" fmla="*/ 68 h 185"/>
              <a:gd name="T28" fmla="*/ 176 w 196"/>
              <a:gd name="T29" fmla="*/ 28 h 185"/>
              <a:gd name="T30" fmla="*/ 174 w 196"/>
              <a:gd name="T31" fmla="*/ 26 h 185"/>
              <a:gd name="T32" fmla="*/ 134 w 196"/>
              <a:gd name="T33" fmla="*/ 26 h 185"/>
              <a:gd name="T34" fmla="*/ 52 w 196"/>
              <a:gd name="T35" fmla="*/ 108 h 185"/>
              <a:gd name="T36" fmla="*/ 47 w 196"/>
              <a:gd name="T37" fmla="*/ 120 h 185"/>
              <a:gd name="T38" fmla="*/ 52 w 196"/>
              <a:gd name="T39" fmla="*/ 131 h 185"/>
              <a:gd name="T40" fmla="*/ 57 w 196"/>
              <a:gd name="T41" fmla="*/ 136 h 185"/>
              <a:gd name="T42" fmla="*/ 79 w 196"/>
              <a:gd name="T43" fmla="*/ 136 h 185"/>
              <a:gd name="T44" fmla="*/ 157 w 196"/>
              <a:gd name="T45" fmla="*/ 58 h 185"/>
              <a:gd name="T46" fmla="*/ 163 w 196"/>
              <a:gd name="T47" fmla="*/ 64 h 185"/>
              <a:gd name="T48" fmla="*/ 85 w 196"/>
              <a:gd name="T49" fmla="*/ 142 h 185"/>
              <a:gd name="T50" fmla="*/ 51 w 196"/>
              <a:gd name="T51" fmla="*/ 142 h 185"/>
              <a:gd name="T52" fmla="*/ 46 w 196"/>
              <a:gd name="T53" fmla="*/ 137 h 185"/>
              <a:gd name="T54" fmla="*/ 39 w 196"/>
              <a:gd name="T55" fmla="*/ 120 h 185"/>
              <a:gd name="T56" fmla="*/ 46 w 196"/>
              <a:gd name="T57" fmla="*/ 103 h 185"/>
              <a:gd name="T58" fmla="*/ 129 w 196"/>
              <a:gd name="T59" fmla="*/ 20 h 185"/>
              <a:gd name="T60" fmla="*/ 180 w 196"/>
              <a:gd name="T61" fmla="*/ 20 h 185"/>
              <a:gd name="T62" fmla="*/ 182 w 196"/>
              <a:gd name="T63" fmla="*/ 22 h 185"/>
              <a:gd name="T64" fmla="*/ 182 w 196"/>
              <a:gd name="T65" fmla="*/ 7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6" h="185">
                <a:moveTo>
                  <a:pt x="182" y="73"/>
                </a:moveTo>
                <a:cubicBezTo>
                  <a:pt x="82" y="173"/>
                  <a:pt x="82" y="173"/>
                  <a:pt x="82" y="173"/>
                </a:cubicBezTo>
                <a:cubicBezTo>
                  <a:pt x="74" y="181"/>
                  <a:pt x="63" y="185"/>
                  <a:pt x="51" y="185"/>
                </a:cubicBezTo>
                <a:cubicBezTo>
                  <a:pt x="39" y="185"/>
                  <a:pt x="28" y="181"/>
                  <a:pt x="20" y="173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0" y="153"/>
                  <a:pt x="0" y="125"/>
                  <a:pt x="17" y="108"/>
                </a:cubicBezTo>
                <a:cubicBezTo>
                  <a:pt x="125" y="0"/>
                  <a:pt x="125" y="0"/>
                  <a:pt x="125" y="0"/>
                </a:cubicBezTo>
                <a:cubicBezTo>
                  <a:pt x="130" y="6"/>
                  <a:pt x="130" y="6"/>
                  <a:pt x="130" y="6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9" y="127"/>
                  <a:pt x="9" y="150"/>
                  <a:pt x="23" y="164"/>
                </a:cubicBezTo>
                <a:cubicBezTo>
                  <a:pt x="26" y="167"/>
                  <a:pt x="26" y="167"/>
                  <a:pt x="26" y="167"/>
                </a:cubicBezTo>
                <a:cubicBezTo>
                  <a:pt x="33" y="174"/>
                  <a:pt x="42" y="177"/>
                  <a:pt x="51" y="177"/>
                </a:cubicBezTo>
                <a:cubicBezTo>
                  <a:pt x="61" y="177"/>
                  <a:pt x="70" y="174"/>
                  <a:pt x="77" y="167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87" y="57"/>
                  <a:pt x="187" y="39"/>
                  <a:pt x="176" y="28"/>
                </a:cubicBezTo>
                <a:cubicBezTo>
                  <a:pt x="174" y="26"/>
                  <a:pt x="174" y="26"/>
                  <a:pt x="174" y="26"/>
                </a:cubicBezTo>
                <a:cubicBezTo>
                  <a:pt x="163" y="15"/>
                  <a:pt x="145" y="15"/>
                  <a:pt x="134" y="26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9" y="111"/>
                  <a:pt x="47" y="115"/>
                  <a:pt x="47" y="120"/>
                </a:cubicBezTo>
                <a:cubicBezTo>
                  <a:pt x="47" y="124"/>
                  <a:pt x="49" y="128"/>
                  <a:pt x="52" y="131"/>
                </a:cubicBezTo>
                <a:cubicBezTo>
                  <a:pt x="57" y="136"/>
                  <a:pt x="57" y="136"/>
                  <a:pt x="57" y="136"/>
                </a:cubicBezTo>
                <a:cubicBezTo>
                  <a:pt x="63" y="142"/>
                  <a:pt x="73" y="142"/>
                  <a:pt x="79" y="136"/>
                </a:cubicBezTo>
                <a:cubicBezTo>
                  <a:pt x="157" y="58"/>
                  <a:pt x="157" y="58"/>
                  <a:pt x="157" y="58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76" y="151"/>
                  <a:pt x="61" y="151"/>
                  <a:pt x="51" y="142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42" y="132"/>
                  <a:pt x="39" y="126"/>
                  <a:pt x="39" y="120"/>
                </a:cubicBezTo>
                <a:cubicBezTo>
                  <a:pt x="39" y="113"/>
                  <a:pt x="42" y="107"/>
                  <a:pt x="46" y="103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43" y="6"/>
                  <a:pt x="165" y="6"/>
                  <a:pt x="180" y="20"/>
                </a:cubicBezTo>
                <a:cubicBezTo>
                  <a:pt x="182" y="22"/>
                  <a:pt x="182" y="22"/>
                  <a:pt x="182" y="22"/>
                </a:cubicBezTo>
                <a:cubicBezTo>
                  <a:pt x="196" y="36"/>
                  <a:pt x="196" y="59"/>
                  <a:pt x="182" y="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4"/>
          <p:cNvSpPr>
            <a:spLocks noEditPoints="1"/>
          </p:cNvSpPr>
          <p:nvPr/>
        </p:nvSpPr>
        <p:spPr bwMode="auto">
          <a:xfrm>
            <a:off x="15524874" y="3948624"/>
            <a:ext cx="526717" cy="593684"/>
          </a:xfrm>
          <a:custGeom>
            <a:avLst/>
            <a:gdLst>
              <a:gd name="T0" fmla="*/ 23 w 173"/>
              <a:gd name="T1" fmla="*/ 101 h 195"/>
              <a:gd name="T2" fmla="*/ 13 w 173"/>
              <a:gd name="T3" fmla="*/ 130 h 195"/>
              <a:gd name="T4" fmla="*/ 173 w 173"/>
              <a:gd name="T5" fmla="*/ 75 h 195"/>
              <a:gd name="T6" fmla="*/ 169 w 173"/>
              <a:gd name="T7" fmla="*/ 175 h 195"/>
              <a:gd name="T8" fmla="*/ 31 w 173"/>
              <a:gd name="T9" fmla="*/ 195 h 195"/>
              <a:gd name="T10" fmla="*/ 23 w 173"/>
              <a:gd name="T11" fmla="*/ 177 h 195"/>
              <a:gd name="T12" fmla="*/ 125 w 173"/>
              <a:gd name="T13" fmla="*/ 184 h 195"/>
              <a:gd name="T14" fmla="*/ 128 w 173"/>
              <a:gd name="T15" fmla="*/ 179 h 195"/>
              <a:gd name="T16" fmla="*/ 141 w 173"/>
              <a:gd name="T17" fmla="*/ 98 h 195"/>
              <a:gd name="T18" fmla="*/ 158 w 173"/>
              <a:gd name="T19" fmla="*/ 86 h 195"/>
              <a:gd name="T20" fmla="*/ 162 w 173"/>
              <a:gd name="T21" fmla="*/ 84 h 195"/>
              <a:gd name="T22" fmla="*/ 163 w 173"/>
              <a:gd name="T23" fmla="*/ 18 h 195"/>
              <a:gd name="T24" fmla="*/ 23 w 173"/>
              <a:gd name="T25" fmla="*/ 24 h 195"/>
              <a:gd name="T26" fmla="*/ 155 w 173"/>
              <a:gd name="T27" fmla="*/ 0 h 195"/>
              <a:gd name="T28" fmla="*/ 141 w 173"/>
              <a:gd name="T29" fmla="*/ 154 h 195"/>
              <a:gd name="T30" fmla="*/ 136 w 173"/>
              <a:gd name="T31" fmla="*/ 180 h 195"/>
              <a:gd name="T32" fmla="*/ 151 w 173"/>
              <a:gd name="T33" fmla="*/ 183 h 195"/>
              <a:gd name="T34" fmla="*/ 159 w 173"/>
              <a:gd name="T35" fmla="*/ 96 h 195"/>
              <a:gd name="T36" fmla="*/ 137 w 173"/>
              <a:gd name="T37" fmla="*/ 147 h 195"/>
              <a:gd name="T38" fmla="*/ 154 w 173"/>
              <a:gd name="T39" fmla="*/ 136 h 195"/>
              <a:gd name="T40" fmla="*/ 157 w 173"/>
              <a:gd name="T41" fmla="*/ 131 h 195"/>
              <a:gd name="T42" fmla="*/ 161 w 173"/>
              <a:gd name="T43" fmla="*/ 95 h 195"/>
              <a:gd name="T44" fmla="*/ 13 w 173"/>
              <a:gd name="T45" fmla="*/ 62 h 195"/>
              <a:gd name="T46" fmla="*/ 104 w 173"/>
              <a:gd name="T47" fmla="*/ 104 h 195"/>
              <a:gd name="T48" fmla="*/ 88 w 173"/>
              <a:gd name="T49" fmla="*/ 120 h 195"/>
              <a:gd name="T50" fmla="*/ 104 w 173"/>
              <a:gd name="T51" fmla="*/ 122 h 195"/>
              <a:gd name="T52" fmla="*/ 121 w 173"/>
              <a:gd name="T53" fmla="*/ 87 h 195"/>
              <a:gd name="T54" fmla="*/ 94 w 173"/>
              <a:gd name="T55" fmla="*/ 104 h 195"/>
              <a:gd name="T56" fmla="*/ 105 w 173"/>
              <a:gd name="T57" fmla="*/ 77 h 195"/>
              <a:gd name="T58" fmla="*/ 94 w 173"/>
              <a:gd name="T59" fmla="*/ 81 h 195"/>
              <a:gd name="T60" fmla="*/ 96 w 173"/>
              <a:gd name="T61" fmla="*/ 88 h 195"/>
              <a:gd name="T62" fmla="*/ 7 w 173"/>
              <a:gd name="T63" fmla="*/ 68 h 195"/>
              <a:gd name="T64" fmla="*/ 26 w 173"/>
              <a:gd name="T65" fmla="*/ 86 h 195"/>
              <a:gd name="T66" fmla="*/ 7 w 173"/>
              <a:gd name="T67" fmla="*/ 80 h 195"/>
              <a:gd name="T68" fmla="*/ 26 w 173"/>
              <a:gd name="T69" fmla="*/ 74 h 195"/>
              <a:gd name="T70" fmla="*/ 0 w 173"/>
              <a:gd name="T71" fmla="*/ 40 h 195"/>
              <a:gd name="T72" fmla="*/ 33 w 173"/>
              <a:gd name="T73" fmla="*/ 37 h 195"/>
              <a:gd name="T74" fmla="*/ 0 w 173"/>
              <a:gd name="T75" fmla="*/ 40 h 195"/>
              <a:gd name="T76" fmla="*/ 27 w 173"/>
              <a:gd name="T77" fmla="*/ 40 h 195"/>
              <a:gd name="T78" fmla="*/ 6 w 173"/>
              <a:gd name="T79" fmla="*/ 37 h 195"/>
              <a:gd name="T80" fmla="*/ 0 w 173"/>
              <a:gd name="T81" fmla="*/ 156 h 195"/>
              <a:gd name="T82" fmla="*/ 33 w 173"/>
              <a:gd name="T83" fmla="*/ 152 h 195"/>
              <a:gd name="T84" fmla="*/ 26 w 173"/>
              <a:gd name="T85" fmla="*/ 157 h 195"/>
              <a:gd name="T86" fmla="*/ 7 w 173"/>
              <a:gd name="T87" fmla="*/ 151 h 195"/>
              <a:gd name="T88" fmla="*/ 0 w 173"/>
              <a:gd name="T89" fmla="*/ 117 h 195"/>
              <a:gd name="T90" fmla="*/ 33 w 173"/>
              <a:gd name="T91" fmla="*/ 114 h 195"/>
              <a:gd name="T92" fmla="*/ 0 w 173"/>
              <a:gd name="T93" fmla="*/ 117 h 195"/>
              <a:gd name="T94" fmla="*/ 27 w 173"/>
              <a:gd name="T95" fmla="*/ 117 h 195"/>
              <a:gd name="T96" fmla="*/ 6 w 173"/>
              <a:gd name="T97" fmla="*/ 114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95">
                <a:moveTo>
                  <a:pt x="13" y="101"/>
                </a:moveTo>
                <a:cubicBezTo>
                  <a:pt x="13" y="92"/>
                  <a:pt x="13" y="92"/>
                  <a:pt x="13" y="92"/>
                </a:cubicBezTo>
                <a:cubicBezTo>
                  <a:pt x="23" y="92"/>
                  <a:pt x="23" y="92"/>
                  <a:pt x="23" y="92"/>
                </a:cubicBezTo>
                <a:cubicBezTo>
                  <a:pt x="23" y="101"/>
                  <a:pt x="23" y="101"/>
                  <a:pt x="23" y="101"/>
                </a:cubicBezTo>
                <a:lnTo>
                  <a:pt x="13" y="101"/>
                </a:lnTo>
                <a:close/>
                <a:moveTo>
                  <a:pt x="23" y="139"/>
                </a:moveTo>
                <a:cubicBezTo>
                  <a:pt x="23" y="130"/>
                  <a:pt x="23" y="130"/>
                  <a:pt x="23" y="130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3" y="139"/>
                  <a:pt x="13" y="139"/>
                  <a:pt x="13" y="139"/>
                </a:cubicBezTo>
                <a:lnTo>
                  <a:pt x="23" y="139"/>
                </a:lnTo>
                <a:close/>
                <a:moveTo>
                  <a:pt x="173" y="18"/>
                </a:moveTo>
                <a:cubicBezTo>
                  <a:pt x="173" y="75"/>
                  <a:pt x="173" y="75"/>
                  <a:pt x="173" y="75"/>
                </a:cubicBezTo>
                <a:cubicBezTo>
                  <a:pt x="173" y="77"/>
                  <a:pt x="172" y="80"/>
                  <a:pt x="171" y="83"/>
                </a:cubicBezTo>
                <a:cubicBezTo>
                  <a:pt x="171" y="121"/>
                  <a:pt x="171" y="121"/>
                  <a:pt x="171" y="121"/>
                </a:cubicBezTo>
                <a:cubicBezTo>
                  <a:pt x="171" y="124"/>
                  <a:pt x="170" y="128"/>
                  <a:pt x="169" y="131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69" y="185"/>
                  <a:pt x="161" y="193"/>
                  <a:pt x="151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27" y="194"/>
                  <a:pt x="124" y="195"/>
                  <a:pt x="121" y="195"/>
                </a:cubicBezTo>
                <a:cubicBezTo>
                  <a:pt x="31" y="195"/>
                  <a:pt x="31" y="195"/>
                  <a:pt x="31" y="195"/>
                </a:cubicBezTo>
                <a:cubicBezTo>
                  <a:pt x="21" y="195"/>
                  <a:pt x="13" y="187"/>
                  <a:pt x="13" y="177"/>
                </a:cubicBezTo>
                <a:cubicBezTo>
                  <a:pt x="13" y="169"/>
                  <a:pt x="13" y="169"/>
                  <a:pt x="13" y="169"/>
                </a:cubicBezTo>
                <a:cubicBezTo>
                  <a:pt x="23" y="169"/>
                  <a:pt x="23" y="169"/>
                  <a:pt x="23" y="169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23" y="182"/>
                  <a:pt x="27" y="185"/>
                  <a:pt x="31" y="185"/>
                </a:cubicBezTo>
                <a:cubicBezTo>
                  <a:pt x="121" y="185"/>
                  <a:pt x="121" y="185"/>
                  <a:pt x="121" y="185"/>
                </a:cubicBezTo>
                <a:cubicBezTo>
                  <a:pt x="122" y="185"/>
                  <a:pt x="124" y="185"/>
                  <a:pt x="125" y="184"/>
                </a:cubicBezTo>
                <a:cubicBezTo>
                  <a:pt x="125" y="184"/>
                  <a:pt x="125" y="184"/>
                  <a:pt x="125" y="184"/>
                </a:cubicBezTo>
                <a:cubicBezTo>
                  <a:pt x="126" y="183"/>
                  <a:pt x="126" y="183"/>
                  <a:pt x="127" y="182"/>
                </a:cubicBezTo>
                <a:cubicBezTo>
                  <a:pt x="127" y="182"/>
                  <a:pt x="127" y="181"/>
                  <a:pt x="128" y="181"/>
                </a:cubicBezTo>
                <a:cubicBezTo>
                  <a:pt x="128" y="180"/>
                  <a:pt x="128" y="180"/>
                  <a:pt x="128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29" y="178"/>
                  <a:pt x="129" y="178"/>
                  <a:pt x="129" y="177"/>
                </a:cubicBezTo>
                <a:cubicBezTo>
                  <a:pt x="129" y="120"/>
                  <a:pt x="129" y="120"/>
                  <a:pt x="129" y="120"/>
                </a:cubicBezTo>
                <a:cubicBezTo>
                  <a:pt x="129" y="113"/>
                  <a:pt x="133" y="104"/>
                  <a:pt x="139" y="99"/>
                </a:cubicBezTo>
                <a:cubicBezTo>
                  <a:pt x="140" y="99"/>
                  <a:pt x="140" y="99"/>
                  <a:pt x="141" y="98"/>
                </a:cubicBezTo>
                <a:cubicBezTo>
                  <a:pt x="154" y="90"/>
                  <a:pt x="154" y="90"/>
                  <a:pt x="154" y="90"/>
                </a:cubicBezTo>
                <a:cubicBezTo>
                  <a:pt x="155" y="89"/>
                  <a:pt x="156" y="89"/>
                  <a:pt x="156" y="88"/>
                </a:cubicBezTo>
                <a:cubicBezTo>
                  <a:pt x="156" y="88"/>
                  <a:pt x="156" y="88"/>
                  <a:pt x="156" y="88"/>
                </a:cubicBezTo>
                <a:cubicBezTo>
                  <a:pt x="157" y="87"/>
                  <a:pt x="157" y="87"/>
                  <a:pt x="158" y="86"/>
                </a:cubicBezTo>
                <a:cubicBezTo>
                  <a:pt x="158" y="86"/>
                  <a:pt x="158" y="86"/>
                  <a:pt x="158" y="86"/>
                </a:cubicBezTo>
                <a:cubicBezTo>
                  <a:pt x="159" y="85"/>
                  <a:pt x="159" y="85"/>
                  <a:pt x="160" y="84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160" y="83"/>
                  <a:pt x="160" y="83"/>
                  <a:pt x="160" y="83"/>
                </a:cubicBezTo>
                <a:cubicBezTo>
                  <a:pt x="160" y="82"/>
                  <a:pt x="161" y="82"/>
                  <a:pt x="161" y="81"/>
                </a:cubicBezTo>
                <a:cubicBezTo>
                  <a:pt x="162" y="78"/>
                  <a:pt x="163" y="76"/>
                  <a:pt x="163" y="75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3" y="14"/>
                  <a:pt x="159" y="10"/>
                  <a:pt x="155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27" y="10"/>
                  <a:pt x="23" y="14"/>
                  <a:pt x="23" y="18"/>
                </a:cubicBezTo>
                <a:cubicBezTo>
                  <a:pt x="23" y="24"/>
                  <a:pt x="23" y="24"/>
                  <a:pt x="2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8"/>
                  <a:pt x="21" y="0"/>
                  <a:pt x="31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65" y="0"/>
                  <a:pt x="173" y="8"/>
                  <a:pt x="173" y="18"/>
                </a:cubicBezTo>
                <a:close/>
                <a:moveTo>
                  <a:pt x="159" y="142"/>
                </a:moveTo>
                <a:cubicBezTo>
                  <a:pt x="158" y="143"/>
                  <a:pt x="157" y="144"/>
                  <a:pt x="156" y="144"/>
                </a:cubicBezTo>
                <a:cubicBezTo>
                  <a:pt x="141" y="154"/>
                  <a:pt x="141" y="154"/>
                  <a:pt x="141" y="154"/>
                </a:cubicBezTo>
                <a:cubicBezTo>
                  <a:pt x="140" y="154"/>
                  <a:pt x="139" y="155"/>
                  <a:pt x="138" y="155"/>
                </a:cubicBezTo>
                <a:cubicBezTo>
                  <a:pt x="138" y="155"/>
                  <a:pt x="137" y="155"/>
                  <a:pt x="137" y="156"/>
                </a:cubicBezTo>
                <a:cubicBezTo>
                  <a:pt x="137" y="177"/>
                  <a:pt x="137" y="177"/>
                  <a:pt x="137" y="177"/>
                </a:cubicBezTo>
                <a:cubicBezTo>
                  <a:pt x="137" y="178"/>
                  <a:pt x="136" y="179"/>
                  <a:pt x="136" y="180"/>
                </a:cubicBezTo>
                <a:cubicBezTo>
                  <a:pt x="136" y="180"/>
                  <a:pt x="136" y="181"/>
                  <a:pt x="136" y="181"/>
                </a:cubicBezTo>
                <a:cubicBezTo>
                  <a:pt x="136" y="182"/>
                  <a:pt x="136" y="182"/>
                  <a:pt x="136" y="183"/>
                </a:cubicBezTo>
                <a:cubicBezTo>
                  <a:pt x="136" y="183"/>
                  <a:pt x="136" y="183"/>
                  <a:pt x="136" y="183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5" y="183"/>
                  <a:pt x="159" y="179"/>
                  <a:pt x="159" y="175"/>
                </a:cubicBezTo>
                <a:lnTo>
                  <a:pt x="159" y="142"/>
                </a:lnTo>
                <a:close/>
                <a:moveTo>
                  <a:pt x="161" y="95"/>
                </a:moveTo>
                <a:cubicBezTo>
                  <a:pt x="160" y="95"/>
                  <a:pt x="159" y="96"/>
                  <a:pt x="159" y="96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0" y="108"/>
                  <a:pt x="137" y="115"/>
                  <a:pt x="137" y="120"/>
                </a:cubicBezTo>
                <a:cubicBezTo>
                  <a:pt x="137" y="147"/>
                  <a:pt x="137" y="147"/>
                  <a:pt x="137" y="147"/>
                </a:cubicBezTo>
                <a:cubicBezTo>
                  <a:pt x="137" y="147"/>
                  <a:pt x="137" y="147"/>
                  <a:pt x="137" y="147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3" y="137"/>
                  <a:pt x="153" y="136"/>
                  <a:pt x="154" y="136"/>
                </a:cubicBezTo>
                <a:cubicBezTo>
                  <a:pt x="155" y="137"/>
                  <a:pt x="155" y="137"/>
                  <a:pt x="155" y="137"/>
                </a:cubicBezTo>
                <a:cubicBezTo>
                  <a:pt x="154" y="136"/>
                  <a:pt x="154" y="136"/>
                  <a:pt x="154" y="136"/>
                </a:cubicBezTo>
                <a:cubicBezTo>
                  <a:pt x="155" y="135"/>
                  <a:pt x="155" y="135"/>
                  <a:pt x="156" y="134"/>
                </a:cubicBezTo>
                <a:cubicBezTo>
                  <a:pt x="158" y="135"/>
                  <a:pt x="158" y="135"/>
                  <a:pt x="158" y="135"/>
                </a:cubicBezTo>
                <a:cubicBezTo>
                  <a:pt x="156" y="134"/>
                  <a:pt x="156" y="134"/>
                  <a:pt x="156" y="134"/>
                </a:cubicBezTo>
                <a:cubicBezTo>
                  <a:pt x="156" y="133"/>
                  <a:pt x="157" y="132"/>
                  <a:pt x="157" y="131"/>
                </a:cubicBezTo>
                <a:cubicBezTo>
                  <a:pt x="158" y="130"/>
                  <a:pt x="159" y="129"/>
                  <a:pt x="159" y="129"/>
                </a:cubicBezTo>
                <a:cubicBezTo>
                  <a:pt x="159" y="128"/>
                  <a:pt x="159" y="128"/>
                  <a:pt x="159" y="128"/>
                </a:cubicBezTo>
                <a:cubicBezTo>
                  <a:pt x="160" y="125"/>
                  <a:pt x="161" y="123"/>
                  <a:pt x="161" y="121"/>
                </a:cubicBezTo>
                <a:lnTo>
                  <a:pt x="161" y="95"/>
                </a:lnTo>
                <a:close/>
                <a:moveTo>
                  <a:pt x="23" y="62"/>
                </a:moveTo>
                <a:cubicBezTo>
                  <a:pt x="23" y="53"/>
                  <a:pt x="23" y="53"/>
                  <a:pt x="23" y="53"/>
                </a:cubicBezTo>
                <a:cubicBezTo>
                  <a:pt x="13" y="53"/>
                  <a:pt x="13" y="53"/>
                  <a:pt x="13" y="53"/>
                </a:cubicBezTo>
                <a:cubicBezTo>
                  <a:pt x="13" y="62"/>
                  <a:pt x="13" y="62"/>
                  <a:pt x="13" y="62"/>
                </a:cubicBezTo>
                <a:lnTo>
                  <a:pt x="23" y="62"/>
                </a:lnTo>
                <a:close/>
                <a:moveTo>
                  <a:pt x="103" y="91"/>
                </a:moveTo>
                <a:cubicBezTo>
                  <a:pt x="103" y="93"/>
                  <a:pt x="102" y="96"/>
                  <a:pt x="102" y="98"/>
                </a:cubicBezTo>
                <a:cubicBezTo>
                  <a:pt x="102" y="100"/>
                  <a:pt x="103" y="104"/>
                  <a:pt x="104" y="104"/>
                </a:cubicBezTo>
                <a:cubicBezTo>
                  <a:pt x="109" y="104"/>
                  <a:pt x="114" y="98"/>
                  <a:pt x="114" y="88"/>
                </a:cubicBezTo>
                <a:cubicBezTo>
                  <a:pt x="114" y="74"/>
                  <a:pt x="105" y="65"/>
                  <a:pt x="92" y="65"/>
                </a:cubicBezTo>
                <a:cubicBezTo>
                  <a:pt x="76" y="65"/>
                  <a:pt x="65" y="78"/>
                  <a:pt x="65" y="96"/>
                </a:cubicBezTo>
                <a:cubicBezTo>
                  <a:pt x="65" y="110"/>
                  <a:pt x="74" y="120"/>
                  <a:pt x="88" y="120"/>
                </a:cubicBezTo>
                <a:cubicBezTo>
                  <a:pt x="93" y="120"/>
                  <a:pt x="98" y="118"/>
                  <a:pt x="98" y="118"/>
                </a:cubicBezTo>
                <a:cubicBezTo>
                  <a:pt x="101" y="117"/>
                  <a:pt x="103" y="118"/>
                  <a:pt x="104" y="120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99" y="125"/>
                  <a:pt x="93" y="126"/>
                  <a:pt x="87" y="126"/>
                </a:cubicBezTo>
                <a:cubicBezTo>
                  <a:pt x="70" y="126"/>
                  <a:pt x="58" y="113"/>
                  <a:pt x="58" y="96"/>
                </a:cubicBezTo>
                <a:cubicBezTo>
                  <a:pt x="58" y="75"/>
                  <a:pt x="73" y="59"/>
                  <a:pt x="93" y="59"/>
                </a:cubicBezTo>
                <a:cubicBezTo>
                  <a:pt x="109" y="59"/>
                  <a:pt x="121" y="71"/>
                  <a:pt x="121" y="87"/>
                </a:cubicBezTo>
                <a:cubicBezTo>
                  <a:pt x="121" y="102"/>
                  <a:pt x="112" y="110"/>
                  <a:pt x="103" y="110"/>
                </a:cubicBezTo>
                <a:cubicBezTo>
                  <a:pt x="101" y="110"/>
                  <a:pt x="99" y="110"/>
                  <a:pt x="97" y="108"/>
                </a:cubicBezTo>
                <a:cubicBezTo>
                  <a:pt x="96" y="107"/>
                  <a:pt x="96" y="105"/>
                  <a:pt x="95" y="103"/>
                </a:cubicBezTo>
                <a:cubicBezTo>
                  <a:pt x="95" y="103"/>
                  <a:pt x="95" y="104"/>
                  <a:pt x="94" y="104"/>
                </a:cubicBezTo>
                <a:cubicBezTo>
                  <a:pt x="94" y="105"/>
                  <a:pt x="89" y="110"/>
                  <a:pt x="83" y="110"/>
                </a:cubicBezTo>
                <a:cubicBezTo>
                  <a:pt x="77" y="110"/>
                  <a:pt x="72" y="106"/>
                  <a:pt x="72" y="98"/>
                </a:cubicBezTo>
                <a:cubicBezTo>
                  <a:pt x="72" y="85"/>
                  <a:pt x="82" y="75"/>
                  <a:pt x="95" y="75"/>
                </a:cubicBezTo>
                <a:cubicBezTo>
                  <a:pt x="98" y="75"/>
                  <a:pt x="102" y="75"/>
                  <a:pt x="105" y="77"/>
                </a:cubicBezTo>
                <a:cubicBezTo>
                  <a:pt x="105" y="77"/>
                  <a:pt x="106" y="77"/>
                  <a:pt x="105" y="78"/>
                </a:cubicBezTo>
                <a:lnTo>
                  <a:pt x="103" y="91"/>
                </a:lnTo>
                <a:close/>
                <a:moveTo>
                  <a:pt x="97" y="82"/>
                </a:moveTo>
                <a:cubicBezTo>
                  <a:pt x="96" y="82"/>
                  <a:pt x="95" y="81"/>
                  <a:pt x="94" y="81"/>
                </a:cubicBezTo>
                <a:cubicBezTo>
                  <a:pt x="86" y="81"/>
                  <a:pt x="80" y="89"/>
                  <a:pt x="80" y="97"/>
                </a:cubicBezTo>
                <a:cubicBezTo>
                  <a:pt x="80" y="99"/>
                  <a:pt x="80" y="104"/>
                  <a:pt x="85" y="104"/>
                </a:cubicBezTo>
                <a:cubicBezTo>
                  <a:pt x="89" y="104"/>
                  <a:pt x="93" y="97"/>
                  <a:pt x="94" y="94"/>
                </a:cubicBezTo>
                <a:cubicBezTo>
                  <a:pt x="95" y="93"/>
                  <a:pt x="96" y="90"/>
                  <a:pt x="96" y="88"/>
                </a:cubicBezTo>
                <a:lnTo>
                  <a:pt x="97" y="82"/>
                </a:lnTo>
                <a:close/>
                <a:moveTo>
                  <a:pt x="0" y="79"/>
                </a:moveTo>
                <a:cubicBezTo>
                  <a:pt x="0" y="75"/>
                  <a:pt x="0" y="75"/>
                  <a:pt x="0" y="75"/>
                </a:cubicBezTo>
                <a:cubicBezTo>
                  <a:pt x="0" y="71"/>
                  <a:pt x="3" y="68"/>
                  <a:pt x="7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30" y="68"/>
                  <a:pt x="33" y="71"/>
                  <a:pt x="33" y="75"/>
                </a:cubicBezTo>
                <a:cubicBezTo>
                  <a:pt x="33" y="79"/>
                  <a:pt x="33" y="79"/>
                  <a:pt x="33" y="79"/>
                </a:cubicBezTo>
                <a:cubicBezTo>
                  <a:pt x="33" y="83"/>
                  <a:pt x="30" y="86"/>
                  <a:pt x="26" y="86"/>
                </a:cubicBezTo>
                <a:cubicBezTo>
                  <a:pt x="7" y="86"/>
                  <a:pt x="7" y="86"/>
                  <a:pt x="7" y="86"/>
                </a:cubicBezTo>
                <a:cubicBezTo>
                  <a:pt x="3" y="86"/>
                  <a:pt x="0" y="83"/>
                  <a:pt x="0" y="79"/>
                </a:cubicBezTo>
                <a:close/>
                <a:moveTo>
                  <a:pt x="6" y="79"/>
                </a:moveTo>
                <a:cubicBezTo>
                  <a:pt x="6" y="79"/>
                  <a:pt x="7" y="80"/>
                  <a:pt x="7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7" y="80"/>
                  <a:pt x="27" y="79"/>
                  <a:pt x="27" y="79"/>
                </a:cubicBezTo>
                <a:cubicBezTo>
                  <a:pt x="27" y="75"/>
                  <a:pt x="27" y="75"/>
                  <a:pt x="27" y="75"/>
                </a:cubicBezTo>
                <a:cubicBezTo>
                  <a:pt x="27" y="75"/>
                  <a:pt x="27" y="74"/>
                  <a:pt x="26" y="74"/>
                </a:cubicBezTo>
                <a:cubicBezTo>
                  <a:pt x="7" y="74"/>
                  <a:pt x="7" y="74"/>
                  <a:pt x="7" y="74"/>
                </a:cubicBezTo>
                <a:cubicBezTo>
                  <a:pt x="7" y="74"/>
                  <a:pt x="6" y="75"/>
                  <a:pt x="6" y="75"/>
                </a:cubicBezTo>
                <a:lnTo>
                  <a:pt x="6" y="79"/>
                </a:lnTo>
                <a:close/>
                <a:moveTo>
                  <a:pt x="0" y="40"/>
                </a:moveTo>
                <a:cubicBezTo>
                  <a:pt x="0" y="37"/>
                  <a:pt x="0" y="37"/>
                  <a:pt x="0" y="37"/>
                </a:cubicBezTo>
                <a:cubicBezTo>
                  <a:pt x="0" y="33"/>
                  <a:pt x="3" y="30"/>
                  <a:pt x="7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30" y="30"/>
                  <a:pt x="33" y="33"/>
                  <a:pt x="33" y="3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44"/>
                  <a:pt x="30" y="47"/>
                  <a:pt x="26" y="47"/>
                </a:cubicBezTo>
                <a:cubicBezTo>
                  <a:pt x="7" y="47"/>
                  <a:pt x="7" y="47"/>
                  <a:pt x="7" y="47"/>
                </a:cubicBezTo>
                <a:cubicBezTo>
                  <a:pt x="3" y="47"/>
                  <a:pt x="0" y="44"/>
                  <a:pt x="0" y="40"/>
                </a:cubicBezTo>
                <a:close/>
                <a:moveTo>
                  <a:pt x="6" y="40"/>
                </a:moveTo>
                <a:cubicBezTo>
                  <a:pt x="6" y="41"/>
                  <a:pt x="7" y="41"/>
                  <a:pt x="7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7" y="41"/>
                  <a:pt x="27" y="40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6"/>
                  <a:pt x="27" y="36"/>
                  <a:pt x="26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6" y="36"/>
                  <a:pt x="6" y="37"/>
                </a:cubicBezTo>
                <a:lnTo>
                  <a:pt x="6" y="40"/>
                </a:lnTo>
                <a:close/>
                <a:moveTo>
                  <a:pt x="26" y="163"/>
                </a:moveTo>
                <a:cubicBezTo>
                  <a:pt x="7" y="163"/>
                  <a:pt x="7" y="163"/>
                  <a:pt x="7" y="163"/>
                </a:cubicBezTo>
                <a:cubicBezTo>
                  <a:pt x="3" y="163"/>
                  <a:pt x="0" y="159"/>
                  <a:pt x="0" y="15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48"/>
                  <a:pt x="3" y="145"/>
                  <a:pt x="7" y="145"/>
                </a:cubicBezTo>
                <a:cubicBezTo>
                  <a:pt x="26" y="145"/>
                  <a:pt x="26" y="145"/>
                  <a:pt x="26" y="145"/>
                </a:cubicBezTo>
                <a:cubicBezTo>
                  <a:pt x="30" y="145"/>
                  <a:pt x="33" y="148"/>
                  <a:pt x="33" y="152"/>
                </a:cubicBezTo>
                <a:cubicBezTo>
                  <a:pt x="33" y="156"/>
                  <a:pt x="33" y="156"/>
                  <a:pt x="33" y="156"/>
                </a:cubicBezTo>
                <a:cubicBezTo>
                  <a:pt x="33" y="159"/>
                  <a:pt x="30" y="163"/>
                  <a:pt x="26" y="163"/>
                </a:cubicBezTo>
                <a:close/>
                <a:moveTo>
                  <a:pt x="7" y="157"/>
                </a:moveTo>
                <a:cubicBezTo>
                  <a:pt x="26" y="157"/>
                  <a:pt x="26" y="157"/>
                  <a:pt x="26" y="157"/>
                </a:cubicBezTo>
                <a:cubicBezTo>
                  <a:pt x="27" y="157"/>
                  <a:pt x="27" y="156"/>
                  <a:pt x="27" y="156"/>
                </a:cubicBezTo>
                <a:cubicBezTo>
                  <a:pt x="27" y="152"/>
                  <a:pt x="27" y="152"/>
                  <a:pt x="27" y="152"/>
                </a:cubicBezTo>
                <a:cubicBezTo>
                  <a:pt x="27" y="151"/>
                  <a:pt x="27" y="151"/>
                  <a:pt x="2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1"/>
                  <a:pt x="6" y="151"/>
                  <a:pt x="6" y="152"/>
                </a:cubicBezTo>
                <a:cubicBezTo>
                  <a:pt x="6" y="156"/>
                  <a:pt x="6" y="156"/>
                  <a:pt x="6" y="156"/>
                </a:cubicBezTo>
                <a:cubicBezTo>
                  <a:pt x="6" y="156"/>
                  <a:pt x="7" y="157"/>
                  <a:pt x="7" y="157"/>
                </a:cubicBezTo>
                <a:close/>
                <a:moveTo>
                  <a:pt x="0" y="117"/>
                </a:moveTo>
                <a:cubicBezTo>
                  <a:pt x="0" y="114"/>
                  <a:pt x="0" y="114"/>
                  <a:pt x="0" y="114"/>
                </a:cubicBezTo>
                <a:cubicBezTo>
                  <a:pt x="0" y="110"/>
                  <a:pt x="3" y="107"/>
                  <a:pt x="7" y="107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30" y="107"/>
                  <a:pt x="33" y="110"/>
                  <a:pt x="33" y="114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21"/>
                  <a:pt x="30" y="124"/>
                  <a:pt x="26" y="124"/>
                </a:cubicBezTo>
                <a:cubicBezTo>
                  <a:pt x="7" y="124"/>
                  <a:pt x="7" y="124"/>
                  <a:pt x="7" y="124"/>
                </a:cubicBezTo>
                <a:cubicBezTo>
                  <a:pt x="3" y="124"/>
                  <a:pt x="0" y="121"/>
                  <a:pt x="0" y="117"/>
                </a:cubicBezTo>
                <a:close/>
                <a:moveTo>
                  <a:pt x="6" y="117"/>
                </a:moveTo>
                <a:cubicBezTo>
                  <a:pt x="6" y="118"/>
                  <a:pt x="7" y="118"/>
                  <a:pt x="7" y="118"/>
                </a:cubicBezTo>
                <a:cubicBezTo>
                  <a:pt x="26" y="118"/>
                  <a:pt x="26" y="118"/>
                  <a:pt x="26" y="118"/>
                </a:cubicBezTo>
                <a:cubicBezTo>
                  <a:pt x="27" y="118"/>
                  <a:pt x="27" y="118"/>
                  <a:pt x="27" y="117"/>
                </a:cubicBezTo>
                <a:cubicBezTo>
                  <a:pt x="27" y="114"/>
                  <a:pt x="27" y="114"/>
                  <a:pt x="27" y="114"/>
                </a:cubicBezTo>
                <a:cubicBezTo>
                  <a:pt x="27" y="113"/>
                  <a:pt x="27" y="113"/>
                  <a:pt x="26" y="113"/>
                </a:cubicBezTo>
                <a:cubicBezTo>
                  <a:pt x="7" y="113"/>
                  <a:pt x="7" y="113"/>
                  <a:pt x="7" y="113"/>
                </a:cubicBezTo>
                <a:cubicBezTo>
                  <a:pt x="7" y="113"/>
                  <a:pt x="6" y="113"/>
                  <a:pt x="6" y="114"/>
                </a:cubicBezTo>
                <a:lnTo>
                  <a:pt x="6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5"/>
          <p:cNvSpPr>
            <a:spLocks noEditPoints="1"/>
          </p:cNvSpPr>
          <p:nvPr/>
        </p:nvSpPr>
        <p:spPr bwMode="auto">
          <a:xfrm>
            <a:off x="18220277" y="3975668"/>
            <a:ext cx="548610" cy="542171"/>
          </a:xfrm>
          <a:custGeom>
            <a:avLst/>
            <a:gdLst>
              <a:gd name="T0" fmla="*/ 175 w 180"/>
              <a:gd name="T1" fmla="*/ 56 h 178"/>
              <a:gd name="T2" fmla="*/ 123 w 180"/>
              <a:gd name="T3" fmla="*/ 3 h 178"/>
              <a:gd name="T4" fmla="*/ 115 w 180"/>
              <a:gd name="T5" fmla="*/ 0 h 178"/>
              <a:gd name="T6" fmla="*/ 107 w 180"/>
              <a:gd name="T7" fmla="*/ 3 h 178"/>
              <a:gd name="T8" fmla="*/ 107 w 180"/>
              <a:gd name="T9" fmla="*/ 4 h 178"/>
              <a:gd name="T10" fmla="*/ 103 w 180"/>
              <a:gd name="T11" fmla="*/ 12 h 178"/>
              <a:gd name="T12" fmla="*/ 107 w 180"/>
              <a:gd name="T13" fmla="*/ 19 h 178"/>
              <a:gd name="T14" fmla="*/ 109 w 180"/>
              <a:gd name="T15" fmla="*/ 21 h 178"/>
              <a:gd name="T16" fmla="*/ 52 w 180"/>
              <a:gd name="T17" fmla="*/ 67 h 178"/>
              <a:gd name="T18" fmla="*/ 49 w 180"/>
              <a:gd name="T19" fmla="*/ 63 h 178"/>
              <a:gd name="T20" fmla="*/ 41 w 180"/>
              <a:gd name="T21" fmla="*/ 60 h 178"/>
              <a:gd name="T22" fmla="*/ 33 w 180"/>
              <a:gd name="T23" fmla="*/ 63 h 178"/>
              <a:gd name="T24" fmla="*/ 33 w 180"/>
              <a:gd name="T25" fmla="*/ 64 h 178"/>
              <a:gd name="T26" fmla="*/ 33 w 180"/>
              <a:gd name="T27" fmla="*/ 79 h 178"/>
              <a:gd name="T28" fmla="*/ 62 w 180"/>
              <a:gd name="T29" fmla="*/ 108 h 178"/>
              <a:gd name="T30" fmla="*/ 3 w 180"/>
              <a:gd name="T31" fmla="*/ 167 h 178"/>
              <a:gd name="T32" fmla="*/ 3 w 180"/>
              <a:gd name="T33" fmla="*/ 176 h 178"/>
              <a:gd name="T34" fmla="*/ 7 w 180"/>
              <a:gd name="T35" fmla="*/ 178 h 178"/>
              <a:gd name="T36" fmla="*/ 11 w 180"/>
              <a:gd name="T37" fmla="*/ 176 h 178"/>
              <a:gd name="T38" fmla="*/ 70 w 180"/>
              <a:gd name="T39" fmla="*/ 117 h 178"/>
              <a:gd name="T40" fmla="*/ 99 w 180"/>
              <a:gd name="T41" fmla="*/ 146 h 178"/>
              <a:gd name="T42" fmla="*/ 107 w 180"/>
              <a:gd name="T43" fmla="*/ 149 h 178"/>
              <a:gd name="T44" fmla="*/ 115 w 180"/>
              <a:gd name="T45" fmla="*/ 146 h 178"/>
              <a:gd name="T46" fmla="*/ 115 w 180"/>
              <a:gd name="T47" fmla="*/ 145 h 178"/>
              <a:gd name="T48" fmla="*/ 115 w 180"/>
              <a:gd name="T49" fmla="*/ 130 h 178"/>
              <a:gd name="T50" fmla="*/ 112 w 180"/>
              <a:gd name="T51" fmla="*/ 126 h 178"/>
              <a:gd name="T52" fmla="*/ 157 w 180"/>
              <a:gd name="T53" fmla="*/ 70 h 178"/>
              <a:gd name="T54" fmla="*/ 159 w 180"/>
              <a:gd name="T55" fmla="*/ 72 h 178"/>
              <a:gd name="T56" fmla="*/ 167 w 180"/>
              <a:gd name="T57" fmla="*/ 75 h 178"/>
              <a:gd name="T58" fmla="*/ 175 w 180"/>
              <a:gd name="T59" fmla="*/ 72 h 178"/>
              <a:gd name="T60" fmla="*/ 175 w 180"/>
              <a:gd name="T61" fmla="*/ 71 h 178"/>
              <a:gd name="T62" fmla="*/ 175 w 180"/>
              <a:gd name="T63" fmla="*/ 56 h 178"/>
              <a:gd name="T64" fmla="*/ 113 w 180"/>
              <a:gd name="T65" fmla="*/ 137 h 178"/>
              <a:gd name="T66" fmla="*/ 111 w 180"/>
              <a:gd name="T67" fmla="*/ 141 h 178"/>
              <a:gd name="T68" fmla="*/ 110 w 180"/>
              <a:gd name="T69" fmla="*/ 142 h 178"/>
              <a:gd name="T70" fmla="*/ 103 w 180"/>
              <a:gd name="T71" fmla="*/ 142 h 178"/>
              <a:gd name="T72" fmla="*/ 37 w 180"/>
              <a:gd name="T73" fmla="*/ 75 h 178"/>
              <a:gd name="T74" fmla="*/ 35 w 180"/>
              <a:gd name="T75" fmla="*/ 72 h 178"/>
              <a:gd name="T76" fmla="*/ 37 w 180"/>
              <a:gd name="T77" fmla="*/ 68 h 178"/>
              <a:gd name="T78" fmla="*/ 38 w 180"/>
              <a:gd name="T79" fmla="*/ 67 h 178"/>
              <a:gd name="T80" fmla="*/ 41 w 180"/>
              <a:gd name="T81" fmla="*/ 66 h 178"/>
              <a:gd name="T82" fmla="*/ 45 w 180"/>
              <a:gd name="T83" fmla="*/ 67 h 178"/>
              <a:gd name="T84" fmla="*/ 49 w 180"/>
              <a:gd name="T85" fmla="*/ 72 h 178"/>
              <a:gd name="T86" fmla="*/ 107 w 180"/>
              <a:gd name="T87" fmla="*/ 129 h 178"/>
              <a:gd name="T88" fmla="*/ 111 w 180"/>
              <a:gd name="T89" fmla="*/ 134 h 178"/>
              <a:gd name="T90" fmla="*/ 113 w 180"/>
              <a:gd name="T91" fmla="*/ 137 h 178"/>
              <a:gd name="T92" fmla="*/ 106 w 180"/>
              <a:gd name="T93" fmla="*/ 123 h 178"/>
              <a:gd name="T94" fmla="*/ 55 w 180"/>
              <a:gd name="T95" fmla="*/ 72 h 178"/>
              <a:gd name="T96" fmla="*/ 114 w 180"/>
              <a:gd name="T97" fmla="*/ 24 h 178"/>
              <a:gd name="T98" fmla="*/ 154 w 180"/>
              <a:gd name="T99" fmla="*/ 64 h 178"/>
              <a:gd name="T100" fmla="*/ 106 w 180"/>
              <a:gd name="T101" fmla="*/ 123 h 178"/>
              <a:gd name="T102" fmla="*/ 171 w 180"/>
              <a:gd name="T103" fmla="*/ 67 h 178"/>
              <a:gd name="T104" fmla="*/ 170 w 180"/>
              <a:gd name="T105" fmla="*/ 68 h 178"/>
              <a:gd name="T106" fmla="*/ 163 w 180"/>
              <a:gd name="T107" fmla="*/ 68 h 178"/>
              <a:gd name="T108" fmla="*/ 111 w 180"/>
              <a:gd name="T109" fmla="*/ 15 h 178"/>
              <a:gd name="T110" fmla="*/ 109 w 180"/>
              <a:gd name="T111" fmla="*/ 12 h 178"/>
              <a:gd name="T112" fmla="*/ 111 w 180"/>
              <a:gd name="T113" fmla="*/ 8 h 178"/>
              <a:gd name="T114" fmla="*/ 112 w 180"/>
              <a:gd name="T115" fmla="*/ 7 h 178"/>
              <a:gd name="T116" fmla="*/ 115 w 180"/>
              <a:gd name="T117" fmla="*/ 6 h 178"/>
              <a:gd name="T118" fmla="*/ 119 w 180"/>
              <a:gd name="T119" fmla="*/ 7 h 178"/>
              <a:gd name="T120" fmla="*/ 171 w 180"/>
              <a:gd name="T121" fmla="*/ 60 h 178"/>
              <a:gd name="T122" fmla="*/ 173 w 180"/>
              <a:gd name="T123" fmla="*/ 63 h 178"/>
              <a:gd name="T124" fmla="*/ 171 w 180"/>
              <a:gd name="T125" fmla="*/ 67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0" h="178">
                <a:moveTo>
                  <a:pt x="175" y="56"/>
                </a:moveTo>
                <a:cubicBezTo>
                  <a:pt x="123" y="3"/>
                  <a:pt x="123" y="3"/>
                  <a:pt x="123" y="3"/>
                </a:cubicBezTo>
                <a:cubicBezTo>
                  <a:pt x="121" y="1"/>
                  <a:pt x="118" y="0"/>
                  <a:pt x="115" y="0"/>
                </a:cubicBezTo>
                <a:cubicBezTo>
                  <a:pt x="112" y="0"/>
                  <a:pt x="110" y="1"/>
                  <a:pt x="107" y="3"/>
                </a:cubicBezTo>
                <a:cubicBezTo>
                  <a:pt x="107" y="4"/>
                  <a:pt x="107" y="4"/>
                  <a:pt x="107" y="4"/>
                </a:cubicBezTo>
                <a:cubicBezTo>
                  <a:pt x="105" y="6"/>
                  <a:pt x="103" y="9"/>
                  <a:pt x="103" y="12"/>
                </a:cubicBezTo>
                <a:cubicBezTo>
                  <a:pt x="103" y="15"/>
                  <a:pt x="105" y="17"/>
                  <a:pt x="107" y="19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52" y="67"/>
                  <a:pt x="52" y="67"/>
                  <a:pt x="52" y="67"/>
                </a:cubicBezTo>
                <a:cubicBezTo>
                  <a:pt x="49" y="63"/>
                  <a:pt x="49" y="63"/>
                  <a:pt x="49" y="63"/>
                </a:cubicBezTo>
                <a:cubicBezTo>
                  <a:pt x="47" y="61"/>
                  <a:pt x="44" y="60"/>
                  <a:pt x="41" y="60"/>
                </a:cubicBezTo>
                <a:cubicBezTo>
                  <a:pt x="38" y="60"/>
                  <a:pt x="36" y="61"/>
                  <a:pt x="33" y="63"/>
                </a:cubicBezTo>
                <a:cubicBezTo>
                  <a:pt x="33" y="64"/>
                  <a:pt x="33" y="64"/>
                  <a:pt x="33" y="64"/>
                </a:cubicBezTo>
                <a:cubicBezTo>
                  <a:pt x="28" y="68"/>
                  <a:pt x="28" y="75"/>
                  <a:pt x="33" y="79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3" y="167"/>
                  <a:pt x="3" y="167"/>
                  <a:pt x="3" y="167"/>
                </a:cubicBezTo>
                <a:cubicBezTo>
                  <a:pt x="0" y="170"/>
                  <a:pt x="0" y="174"/>
                  <a:pt x="3" y="176"/>
                </a:cubicBezTo>
                <a:cubicBezTo>
                  <a:pt x="4" y="177"/>
                  <a:pt x="5" y="178"/>
                  <a:pt x="7" y="178"/>
                </a:cubicBezTo>
                <a:cubicBezTo>
                  <a:pt x="8" y="178"/>
                  <a:pt x="10" y="177"/>
                  <a:pt x="11" y="176"/>
                </a:cubicBezTo>
                <a:cubicBezTo>
                  <a:pt x="70" y="117"/>
                  <a:pt x="70" y="117"/>
                  <a:pt x="70" y="117"/>
                </a:cubicBezTo>
                <a:cubicBezTo>
                  <a:pt x="99" y="146"/>
                  <a:pt x="99" y="146"/>
                  <a:pt x="99" y="146"/>
                </a:cubicBezTo>
                <a:cubicBezTo>
                  <a:pt x="101" y="148"/>
                  <a:pt x="104" y="149"/>
                  <a:pt x="107" y="149"/>
                </a:cubicBezTo>
                <a:cubicBezTo>
                  <a:pt x="110" y="149"/>
                  <a:pt x="112" y="148"/>
                  <a:pt x="115" y="146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20" y="141"/>
                  <a:pt x="120" y="134"/>
                  <a:pt x="115" y="130"/>
                </a:cubicBezTo>
                <a:cubicBezTo>
                  <a:pt x="112" y="126"/>
                  <a:pt x="112" y="126"/>
                  <a:pt x="112" y="126"/>
                </a:cubicBezTo>
                <a:cubicBezTo>
                  <a:pt x="157" y="70"/>
                  <a:pt x="157" y="70"/>
                  <a:pt x="157" y="70"/>
                </a:cubicBezTo>
                <a:cubicBezTo>
                  <a:pt x="159" y="72"/>
                  <a:pt x="159" y="72"/>
                  <a:pt x="159" y="72"/>
                </a:cubicBezTo>
                <a:cubicBezTo>
                  <a:pt x="161" y="74"/>
                  <a:pt x="164" y="75"/>
                  <a:pt x="167" y="75"/>
                </a:cubicBezTo>
                <a:cubicBezTo>
                  <a:pt x="170" y="75"/>
                  <a:pt x="173" y="74"/>
                  <a:pt x="175" y="72"/>
                </a:cubicBezTo>
                <a:cubicBezTo>
                  <a:pt x="175" y="71"/>
                  <a:pt x="175" y="71"/>
                  <a:pt x="175" y="71"/>
                </a:cubicBezTo>
                <a:cubicBezTo>
                  <a:pt x="180" y="67"/>
                  <a:pt x="180" y="60"/>
                  <a:pt x="175" y="56"/>
                </a:cubicBezTo>
                <a:close/>
                <a:moveTo>
                  <a:pt x="113" y="137"/>
                </a:moveTo>
                <a:cubicBezTo>
                  <a:pt x="113" y="139"/>
                  <a:pt x="112" y="140"/>
                  <a:pt x="111" y="141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08" y="143"/>
                  <a:pt x="105" y="143"/>
                  <a:pt x="103" y="142"/>
                </a:cubicBezTo>
                <a:cubicBezTo>
                  <a:pt x="37" y="75"/>
                  <a:pt x="37" y="75"/>
                  <a:pt x="37" y="75"/>
                </a:cubicBezTo>
                <a:cubicBezTo>
                  <a:pt x="36" y="74"/>
                  <a:pt x="35" y="73"/>
                  <a:pt x="35" y="72"/>
                </a:cubicBezTo>
                <a:cubicBezTo>
                  <a:pt x="35" y="70"/>
                  <a:pt x="36" y="69"/>
                  <a:pt x="37" y="68"/>
                </a:cubicBezTo>
                <a:cubicBezTo>
                  <a:pt x="38" y="67"/>
                  <a:pt x="38" y="67"/>
                  <a:pt x="38" y="67"/>
                </a:cubicBezTo>
                <a:cubicBezTo>
                  <a:pt x="39" y="66"/>
                  <a:pt x="40" y="66"/>
                  <a:pt x="41" y="66"/>
                </a:cubicBezTo>
                <a:cubicBezTo>
                  <a:pt x="43" y="66"/>
                  <a:pt x="44" y="66"/>
                  <a:pt x="45" y="67"/>
                </a:cubicBezTo>
                <a:cubicBezTo>
                  <a:pt x="49" y="72"/>
                  <a:pt x="49" y="72"/>
                  <a:pt x="49" y="72"/>
                </a:cubicBezTo>
                <a:cubicBezTo>
                  <a:pt x="107" y="129"/>
                  <a:pt x="107" y="129"/>
                  <a:pt x="107" y="129"/>
                </a:cubicBezTo>
                <a:cubicBezTo>
                  <a:pt x="111" y="134"/>
                  <a:pt x="111" y="134"/>
                  <a:pt x="111" y="134"/>
                </a:cubicBezTo>
                <a:cubicBezTo>
                  <a:pt x="112" y="135"/>
                  <a:pt x="113" y="136"/>
                  <a:pt x="113" y="137"/>
                </a:cubicBezTo>
                <a:close/>
                <a:moveTo>
                  <a:pt x="106" y="123"/>
                </a:moveTo>
                <a:cubicBezTo>
                  <a:pt x="55" y="72"/>
                  <a:pt x="55" y="72"/>
                  <a:pt x="55" y="72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54" y="64"/>
                  <a:pt x="154" y="64"/>
                  <a:pt x="154" y="64"/>
                </a:cubicBezTo>
                <a:lnTo>
                  <a:pt x="106" y="123"/>
                </a:lnTo>
                <a:close/>
                <a:moveTo>
                  <a:pt x="171" y="67"/>
                </a:moveTo>
                <a:cubicBezTo>
                  <a:pt x="170" y="68"/>
                  <a:pt x="170" y="68"/>
                  <a:pt x="170" y="68"/>
                </a:cubicBezTo>
                <a:cubicBezTo>
                  <a:pt x="169" y="69"/>
                  <a:pt x="165" y="69"/>
                  <a:pt x="163" y="68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0" y="14"/>
                  <a:pt x="109" y="13"/>
                  <a:pt x="109" y="12"/>
                </a:cubicBezTo>
                <a:cubicBezTo>
                  <a:pt x="109" y="10"/>
                  <a:pt x="110" y="9"/>
                  <a:pt x="111" y="8"/>
                </a:cubicBezTo>
                <a:cubicBezTo>
                  <a:pt x="112" y="7"/>
                  <a:pt x="112" y="7"/>
                  <a:pt x="112" y="7"/>
                </a:cubicBezTo>
                <a:cubicBezTo>
                  <a:pt x="113" y="6"/>
                  <a:pt x="114" y="6"/>
                  <a:pt x="115" y="6"/>
                </a:cubicBezTo>
                <a:cubicBezTo>
                  <a:pt x="117" y="6"/>
                  <a:pt x="118" y="6"/>
                  <a:pt x="119" y="7"/>
                </a:cubicBezTo>
                <a:cubicBezTo>
                  <a:pt x="171" y="60"/>
                  <a:pt x="171" y="60"/>
                  <a:pt x="171" y="60"/>
                </a:cubicBezTo>
                <a:cubicBezTo>
                  <a:pt x="172" y="61"/>
                  <a:pt x="173" y="62"/>
                  <a:pt x="173" y="63"/>
                </a:cubicBezTo>
                <a:cubicBezTo>
                  <a:pt x="173" y="65"/>
                  <a:pt x="172" y="66"/>
                  <a:pt x="171" y="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6"/>
          <p:cNvSpPr>
            <a:spLocks noEditPoints="1"/>
          </p:cNvSpPr>
          <p:nvPr/>
        </p:nvSpPr>
        <p:spPr bwMode="auto">
          <a:xfrm>
            <a:off x="1069119" y="4929941"/>
            <a:ext cx="569215" cy="573079"/>
          </a:xfrm>
          <a:custGeom>
            <a:avLst/>
            <a:gdLst>
              <a:gd name="T0" fmla="*/ 16 w 187"/>
              <a:gd name="T1" fmla="*/ 26 h 188"/>
              <a:gd name="T2" fmla="*/ 81 w 187"/>
              <a:gd name="T3" fmla="*/ 91 h 188"/>
              <a:gd name="T4" fmla="*/ 81 w 187"/>
              <a:gd name="T5" fmla="*/ 16 h 188"/>
              <a:gd name="T6" fmla="*/ 26 w 187"/>
              <a:gd name="T7" fmla="*/ 87 h 188"/>
              <a:gd name="T8" fmla="*/ 26 w 187"/>
              <a:gd name="T9" fmla="*/ 20 h 188"/>
              <a:gd name="T10" fmla="*/ 86 w 187"/>
              <a:gd name="T11" fmla="*/ 81 h 188"/>
              <a:gd name="T12" fmla="*/ 97 w 187"/>
              <a:gd name="T13" fmla="*/ 26 h 188"/>
              <a:gd name="T14" fmla="*/ 162 w 187"/>
              <a:gd name="T15" fmla="*/ 91 h 188"/>
              <a:gd name="T16" fmla="*/ 162 w 187"/>
              <a:gd name="T17" fmla="*/ 16 h 188"/>
              <a:gd name="T18" fmla="*/ 107 w 187"/>
              <a:gd name="T19" fmla="*/ 87 h 188"/>
              <a:gd name="T20" fmla="*/ 107 w 187"/>
              <a:gd name="T21" fmla="*/ 20 h 188"/>
              <a:gd name="T22" fmla="*/ 167 w 187"/>
              <a:gd name="T23" fmla="*/ 81 h 188"/>
              <a:gd name="T24" fmla="*/ 16 w 187"/>
              <a:gd name="T25" fmla="*/ 107 h 188"/>
              <a:gd name="T26" fmla="*/ 81 w 187"/>
              <a:gd name="T27" fmla="*/ 171 h 188"/>
              <a:gd name="T28" fmla="*/ 81 w 187"/>
              <a:gd name="T29" fmla="*/ 97 h 188"/>
              <a:gd name="T30" fmla="*/ 26 w 187"/>
              <a:gd name="T31" fmla="*/ 167 h 188"/>
              <a:gd name="T32" fmla="*/ 26 w 187"/>
              <a:gd name="T33" fmla="*/ 101 h 188"/>
              <a:gd name="T34" fmla="*/ 86 w 187"/>
              <a:gd name="T35" fmla="*/ 162 h 188"/>
              <a:gd name="T36" fmla="*/ 97 w 187"/>
              <a:gd name="T37" fmla="*/ 107 h 188"/>
              <a:gd name="T38" fmla="*/ 162 w 187"/>
              <a:gd name="T39" fmla="*/ 171 h 188"/>
              <a:gd name="T40" fmla="*/ 162 w 187"/>
              <a:gd name="T41" fmla="*/ 97 h 188"/>
              <a:gd name="T42" fmla="*/ 107 w 187"/>
              <a:gd name="T43" fmla="*/ 167 h 188"/>
              <a:gd name="T44" fmla="*/ 107 w 187"/>
              <a:gd name="T45" fmla="*/ 101 h 188"/>
              <a:gd name="T46" fmla="*/ 167 w 187"/>
              <a:gd name="T47" fmla="*/ 162 h 188"/>
              <a:gd name="T48" fmla="*/ 0 w 187"/>
              <a:gd name="T49" fmla="*/ 23 h 188"/>
              <a:gd name="T50" fmla="*/ 164 w 187"/>
              <a:gd name="T51" fmla="*/ 188 h 188"/>
              <a:gd name="T52" fmla="*/ 164 w 187"/>
              <a:gd name="T53" fmla="*/ 0 h 188"/>
              <a:gd name="T54" fmla="*/ 24 w 187"/>
              <a:gd name="T55" fmla="*/ 180 h 188"/>
              <a:gd name="T56" fmla="*/ 24 w 187"/>
              <a:gd name="T57" fmla="*/ 8 h 188"/>
              <a:gd name="T58" fmla="*/ 179 w 187"/>
              <a:gd name="T59" fmla="*/ 165 h 188"/>
              <a:gd name="T60" fmla="*/ 57 w 187"/>
              <a:gd name="T61" fmla="*/ 57 h 188"/>
              <a:gd name="T62" fmla="*/ 49 w 187"/>
              <a:gd name="T63" fmla="*/ 71 h 188"/>
              <a:gd name="T64" fmla="*/ 31 w 187"/>
              <a:gd name="T65" fmla="*/ 53 h 188"/>
              <a:gd name="T66" fmla="*/ 49 w 187"/>
              <a:gd name="T67" fmla="*/ 35 h 188"/>
              <a:gd name="T68" fmla="*/ 57 w 187"/>
              <a:gd name="T69" fmla="*/ 49 h 188"/>
              <a:gd name="T70" fmla="*/ 156 w 187"/>
              <a:gd name="T71" fmla="*/ 127 h 188"/>
              <a:gd name="T72" fmla="*/ 112 w 187"/>
              <a:gd name="T73" fmla="*/ 127 h 188"/>
              <a:gd name="T74" fmla="*/ 156 w 187"/>
              <a:gd name="T75" fmla="*/ 127 h 188"/>
              <a:gd name="T76" fmla="*/ 116 w 187"/>
              <a:gd name="T77" fmla="*/ 58 h 188"/>
              <a:gd name="T78" fmla="*/ 152 w 187"/>
              <a:gd name="T79" fmla="*/ 50 h 188"/>
              <a:gd name="T80" fmla="*/ 152 w 187"/>
              <a:gd name="T81" fmla="*/ 145 h 188"/>
              <a:gd name="T82" fmla="*/ 116 w 187"/>
              <a:gd name="T83" fmla="*/ 137 h 188"/>
              <a:gd name="T84" fmla="*/ 69 w 187"/>
              <a:gd name="T85" fmla="*/ 124 h 188"/>
              <a:gd name="T86" fmla="*/ 69 w 187"/>
              <a:gd name="T87" fmla="*/ 150 h 188"/>
              <a:gd name="T88" fmla="*/ 53 w 187"/>
              <a:gd name="T89" fmla="*/ 140 h 188"/>
              <a:gd name="T90" fmla="*/ 38 w 187"/>
              <a:gd name="T91" fmla="*/ 150 h 188"/>
              <a:gd name="T92" fmla="*/ 38 w 187"/>
              <a:gd name="T93" fmla="*/ 124 h 188"/>
              <a:gd name="T94" fmla="*/ 53 w 187"/>
              <a:gd name="T95" fmla="*/ 128 h 188"/>
              <a:gd name="T96" fmla="*/ 69 w 187"/>
              <a:gd name="T97" fmla="*/ 12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88">
                <a:moveTo>
                  <a:pt x="81" y="16"/>
                </a:moveTo>
                <a:cubicBezTo>
                  <a:pt x="26" y="16"/>
                  <a:pt x="26" y="16"/>
                  <a:pt x="26" y="16"/>
                </a:cubicBezTo>
                <a:cubicBezTo>
                  <a:pt x="20" y="16"/>
                  <a:pt x="16" y="21"/>
                  <a:pt x="16" y="26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86"/>
                  <a:pt x="20" y="91"/>
                  <a:pt x="26" y="91"/>
                </a:cubicBezTo>
                <a:cubicBezTo>
                  <a:pt x="81" y="91"/>
                  <a:pt x="81" y="91"/>
                  <a:pt x="81" y="91"/>
                </a:cubicBezTo>
                <a:cubicBezTo>
                  <a:pt x="86" y="91"/>
                  <a:pt x="90" y="86"/>
                  <a:pt x="90" y="81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1"/>
                  <a:pt x="86" y="16"/>
                  <a:pt x="81" y="16"/>
                </a:cubicBezTo>
                <a:close/>
                <a:moveTo>
                  <a:pt x="86" y="81"/>
                </a:moveTo>
                <a:cubicBezTo>
                  <a:pt x="86" y="84"/>
                  <a:pt x="84" y="87"/>
                  <a:pt x="81" y="87"/>
                </a:cubicBezTo>
                <a:cubicBezTo>
                  <a:pt x="26" y="87"/>
                  <a:pt x="26" y="87"/>
                  <a:pt x="26" y="87"/>
                </a:cubicBezTo>
                <a:cubicBezTo>
                  <a:pt x="23" y="87"/>
                  <a:pt x="20" y="84"/>
                  <a:pt x="20" y="81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3"/>
                  <a:pt x="23" y="20"/>
                  <a:pt x="26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4" y="20"/>
                  <a:pt x="86" y="23"/>
                  <a:pt x="86" y="26"/>
                </a:cubicBezTo>
                <a:lnTo>
                  <a:pt x="86" y="81"/>
                </a:lnTo>
                <a:close/>
                <a:moveTo>
                  <a:pt x="162" y="16"/>
                </a:moveTo>
                <a:cubicBezTo>
                  <a:pt x="107" y="16"/>
                  <a:pt x="107" y="16"/>
                  <a:pt x="107" y="16"/>
                </a:cubicBezTo>
                <a:cubicBezTo>
                  <a:pt x="101" y="16"/>
                  <a:pt x="97" y="21"/>
                  <a:pt x="97" y="26"/>
                </a:cubicBezTo>
                <a:cubicBezTo>
                  <a:pt x="97" y="81"/>
                  <a:pt x="97" y="81"/>
                  <a:pt x="97" y="81"/>
                </a:cubicBezTo>
                <a:cubicBezTo>
                  <a:pt x="97" y="86"/>
                  <a:pt x="101" y="91"/>
                  <a:pt x="107" y="91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67" y="91"/>
                  <a:pt x="171" y="86"/>
                  <a:pt x="171" y="81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71" y="21"/>
                  <a:pt x="167" y="16"/>
                  <a:pt x="162" y="16"/>
                </a:cubicBezTo>
                <a:close/>
                <a:moveTo>
                  <a:pt x="167" y="81"/>
                </a:moveTo>
                <a:cubicBezTo>
                  <a:pt x="167" y="84"/>
                  <a:pt x="165" y="87"/>
                  <a:pt x="162" y="87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4" y="87"/>
                  <a:pt x="101" y="84"/>
                  <a:pt x="101" y="81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3"/>
                  <a:pt x="104" y="20"/>
                  <a:pt x="107" y="20"/>
                </a:cubicBezTo>
                <a:cubicBezTo>
                  <a:pt x="162" y="20"/>
                  <a:pt x="162" y="20"/>
                  <a:pt x="162" y="20"/>
                </a:cubicBezTo>
                <a:cubicBezTo>
                  <a:pt x="165" y="20"/>
                  <a:pt x="167" y="23"/>
                  <a:pt x="167" y="26"/>
                </a:cubicBezTo>
                <a:lnTo>
                  <a:pt x="167" y="81"/>
                </a:lnTo>
                <a:close/>
                <a:moveTo>
                  <a:pt x="81" y="97"/>
                </a:moveTo>
                <a:cubicBezTo>
                  <a:pt x="26" y="97"/>
                  <a:pt x="26" y="97"/>
                  <a:pt x="26" y="97"/>
                </a:cubicBezTo>
                <a:cubicBezTo>
                  <a:pt x="20" y="97"/>
                  <a:pt x="16" y="101"/>
                  <a:pt x="16" y="107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67"/>
                  <a:pt x="20" y="171"/>
                  <a:pt x="26" y="171"/>
                </a:cubicBezTo>
                <a:cubicBezTo>
                  <a:pt x="81" y="171"/>
                  <a:pt x="81" y="171"/>
                  <a:pt x="81" y="171"/>
                </a:cubicBezTo>
                <a:cubicBezTo>
                  <a:pt x="86" y="171"/>
                  <a:pt x="90" y="167"/>
                  <a:pt x="90" y="162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90" y="101"/>
                  <a:pt x="86" y="97"/>
                  <a:pt x="81" y="97"/>
                </a:cubicBezTo>
                <a:close/>
                <a:moveTo>
                  <a:pt x="86" y="162"/>
                </a:moveTo>
                <a:cubicBezTo>
                  <a:pt x="86" y="165"/>
                  <a:pt x="84" y="167"/>
                  <a:pt x="81" y="167"/>
                </a:cubicBezTo>
                <a:cubicBezTo>
                  <a:pt x="26" y="167"/>
                  <a:pt x="26" y="167"/>
                  <a:pt x="26" y="167"/>
                </a:cubicBezTo>
                <a:cubicBezTo>
                  <a:pt x="23" y="167"/>
                  <a:pt x="20" y="165"/>
                  <a:pt x="20" y="162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4"/>
                  <a:pt x="23" y="101"/>
                  <a:pt x="26" y="101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4" y="101"/>
                  <a:pt x="86" y="104"/>
                  <a:pt x="86" y="107"/>
                </a:cubicBezTo>
                <a:lnTo>
                  <a:pt x="86" y="162"/>
                </a:lnTo>
                <a:close/>
                <a:moveTo>
                  <a:pt x="162" y="97"/>
                </a:moveTo>
                <a:cubicBezTo>
                  <a:pt x="107" y="97"/>
                  <a:pt x="107" y="97"/>
                  <a:pt x="107" y="97"/>
                </a:cubicBezTo>
                <a:cubicBezTo>
                  <a:pt x="101" y="97"/>
                  <a:pt x="97" y="101"/>
                  <a:pt x="97" y="107"/>
                </a:cubicBezTo>
                <a:cubicBezTo>
                  <a:pt x="97" y="162"/>
                  <a:pt x="97" y="162"/>
                  <a:pt x="97" y="162"/>
                </a:cubicBezTo>
                <a:cubicBezTo>
                  <a:pt x="97" y="167"/>
                  <a:pt x="101" y="171"/>
                  <a:pt x="107" y="171"/>
                </a:cubicBezTo>
                <a:cubicBezTo>
                  <a:pt x="162" y="171"/>
                  <a:pt x="162" y="171"/>
                  <a:pt x="162" y="171"/>
                </a:cubicBezTo>
                <a:cubicBezTo>
                  <a:pt x="167" y="171"/>
                  <a:pt x="171" y="167"/>
                  <a:pt x="171" y="162"/>
                </a:cubicBezTo>
                <a:cubicBezTo>
                  <a:pt x="171" y="107"/>
                  <a:pt x="171" y="107"/>
                  <a:pt x="171" y="107"/>
                </a:cubicBezTo>
                <a:cubicBezTo>
                  <a:pt x="171" y="101"/>
                  <a:pt x="167" y="97"/>
                  <a:pt x="162" y="97"/>
                </a:cubicBezTo>
                <a:close/>
                <a:moveTo>
                  <a:pt x="167" y="162"/>
                </a:moveTo>
                <a:cubicBezTo>
                  <a:pt x="167" y="165"/>
                  <a:pt x="165" y="167"/>
                  <a:pt x="162" y="167"/>
                </a:cubicBezTo>
                <a:cubicBezTo>
                  <a:pt x="107" y="167"/>
                  <a:pt x="107" y="167"/>
                  <a:pt x="107" y="167"/>
                </a:cubicBezTo>
                <a:cubicBezTo>
                  <a:pt x="104" y="167"/>
                  <a:pt x="101" y="165"/>
                  <a:pt x="101" y="162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04"/>
                  <a:pt x="104" y="101"/>
                  <a:pt x="107" y="101"/>
                </a:cubicBezTo>
                <a:cubicBezTo>
                  <a:pt x="162" y="101"/>
                  <a:pt x="162" y="101"/>
                  <a:pt x="162" y="101"/>
                </a:cubicBezTo>
                <a:cubicBezTo>
                  <a:pt x="165" y="101"/>
                  <a:pt x="167" y="104"/>
                  <a:pt x="167" y="107"/>
                </a:cubicBezTo>
                <a:lnTo>
                  <a:pt x="167" y="162"/>
                </a:lnTo>
                <a:close/>
                <a:moveTo>
                  <a:pt x="164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0"/>
                  <a:pt x="0" y="23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7"/>
                  <a:pt x="11" y="188"/>
                  <a:pt x="24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7" y="188"/>
                  <a:pt x="187" y="177"/>
                  <a:pt x="187" y="165"/>
                </a:cubicBezTo>
                <a:cubicBezTo>
                  <a:pt x="187" y="23"/>
                  <a:pt x="187" y="23"/>
                  <a:pt x="187" y="23"/>
                </a:cubicBezTo>
                <a:cubicBezTo>
                  <a:pt x="187" y="10"/>
                  <a:pt x="177" y="0"/>
                  <a:pt x="164" y="0"/>
                </a:cubicBezTo>
                <a:close/>
                <a:moveTo>
                  <a:pt x="179" y="165"/>
                </a:moveTo>
                <a:cubicBezTo>
                  <a:pt x="179" y="173"/>
                  <a:pt x="172" y="180"/>
                  <a:pt x="16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15" y="180"/>
                  <a:pt x="8" y="173"/>
                  <a:pt x="8" y="165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15"/>
                  <a:pt x="15" y="8"/>
                  <a:pt x="24" y="8"/>
                </a:cubicBezTo>
                <a:cubicBezTo>
                  <a:pt x="164" y="8"/>
                  <a:pt x="164" y="8"/>
                  <a:pt x="164" y="8"/>
                </a:cubicBezTo>
                <a:cubicBezTo>
                  <a:pt x="172" y="8"/>
                  <a:pt x="179" y="15"/>
                  <a:pt x="179" y="23"/>
                </a:cubicBezTo>
                <a:lnTo>
                  <a:pt x="179" y="165"/>
                </a:lnTo>
                <a:close/>
                <a:moveTo>
                  <a:pt x="76" y="53"/>
                </a:moveTo>
                <a:cubicBezTo>
                  <a:pt x="76" y="55"/>
                  <a:pt x="74" y="57"/>
                  <a:pt x="72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71"/>
                  <a:pt x="57" y="71"/>
                  <a:pt x="57" y="71"/>
                </a:cubicBezTo>
                <a:cubicBezTo>
                  <a:pt x="57" y="73"/>
                  <a:pt x="56" y="75"/>
                  <a:pt x="53" y="75"/>
                </a:cubicBezTo>
                <a:cubicBezTo>
                  <a:pt x="51" y="75"/>
                  <a:pt x="49" y="73"/>
                  <a:pt x="49" y="71"/>
                </a:cubicBezTo>
                <a:cubicBezTo>
                  <a:pt x="49" y="57"/>
                  <a:pt x="49" y="57"/>
                  <a:pt x="49" y="57"/>
                </a:cubicBezTo>
                <a:cubicBezTo>
                  <a:pt x="35" y="57"/>
                  <a:pt x="35" y="57"/>
                  <a:pt x="35" y="57"/>
                </a:cubicBezTo>
                <a:cubicBezTo>
                  <a:pt x="33" y="57"/>
                  <a:pt x="31" y="55"/>
                  <a:pt x="31" y="53"/>
                </a:cubicBezTo>
                <a:cubicBezTo>
                  <a:pt x="31" y="51"/>
                  <a:pt x="33" y="49"/>
                  <a:pt x="35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2"/>
                  <a:pt x="51" y="31"/>
                  <a:pt x="53" y="31"/>
                </a:cubicBezTo>
                <a:cubicBezTo>
                  <a:pt x="56" y="31"/>
                  <a:pt x="57" y="32"/>
                  <a:pt x="57" y="35"/>
                </a:cubicBezTo>
                <a:cubicBezTo>
                  <a:pt x="57" y="49"/>
                  <a:pt x="57" y="49"/>
                  <a:pt x="57" y="49"/>
                </a:cubicBezTo>
                <a:cubicBezTo>
                  <a:pt x="72" y="49"/>
                  <a:pt x="72" y="49"/>
                  <a:pt x="72" y="49"/>
                </a:cubicBezTo>
                <a:cubicBezTo>
                  <a:pt x="74" y="49"/>
                  <a:pt x="76" y="51"/>
                  <a:pt x="76" y="53"/>
                </a:cubicBezTo>
                <a:close/>
                <a:moveTo>
                  <a:pt x="156" y="127"/>
                </a:moveTo>
                <a:cubicBezTo>
                  <a:pt x="156" y="129"/>
                  <a:pt x="155" y="131"/>
                  <a:pt x="152" y="131"/>
                </a:cubicBezTo>
                <a:cubicBezTo>
                  <a:pt x="116" y="131"/>
                  <a:pt x="116" y="131"/>
                  <a:pt x="116" y="131"/>
                </a:cubicBezTo>
                <a:cubicBezTo>
                  <a:pt x="114" y="131"/>
                  <a:pt x="112" y="129"/>
                  <a:pt x="112" y="127"/>
                </a:cubicBezTo>
                <a:cubicBezTo>
                  <a:pt x="112" y="125"/>
                  <a:pt x="114" y="123"/>
                  <a:pt x="116" y="123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55" y="123"/>
                  <a:pt x="156" y="125"/>
                  <a:pt x="156" y="127"/>
                </a:cubicBezTo>
                <a:close/>
                <a:moveTo>
                  <a:pt x="156" y="54"/>
                </a:moveTo>
                <a:cubicBezTo>
                  <a:pt x="156" y="56"/>
                  <a:pt x="155" y="58"/>
                  <a:pt x="152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4" y="58"/>
                  <a:pt x="112" y="56"/>
                  <a:pt x="112" y="54"/>
                </a:cubicBezTo>
                <a:cubicBezTo>
                  <a:pt x="112" y="51"/>
                  <a:pt x="114" y="50"/>
                  <a:pt x="116" y="50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5" y="50"/>
                  <a:pt x="156" y="51"/>
                  <a:pt x="156" y="54"/>
                </a:cubicBezTo>
                <a:close/>
                <a:moveTo>
                  <a:pt x="156" y="141"/>
                </a:moveTo>
                <a:cubicBezTo>
                  <a:pt x="156" y="143"/>
                  <a:pt x="155" y="145"/>
                  <a:pt x="152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4" y="145"/>
                  <a:pt x="112" y="143"/>
                  <a:pt x="112" y="141"/>
                </a:cubicBezTo>
                <a:cubicBezTo>
                  <a:pt x="112" y="139"/>
                  <a:pt x="114" y="137"/>
                  <a:pt x="116" y="137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5" y="137"/>
                  <a:pt x="156" y="139"/>
                  <a:pt x="156" y="141"/>
                </a:cubicBezTo>
                <a:close/>
                <a:moveTo>
                  <a:pt x="69" y="124"/>
                </a:moveTo>
                <a:cubicBezTo>
                  <a:pt x="59" y="134"/>
                  <a:pt x="59" y="134"/>
                  <a:pt x="59" y="134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71" y="146"/>
                  <a:pt x="71" y="148"/>
                  <a:pt x="69" y="150"/>
                </a:cubicBezTo>
                <a:cubicBezTo>
                  <a:pt x="68" y="151"/>
                  <a:pt x="67" y="151"/>
                  <a:pt x="66" y="151"/>
                </a:cubicBezTo>
                <a:cubicBezTo>
                  <a:pt x="65" y="151"/>
                  <a:pt x="64" y="151"/>
                  <a:pt x="63" y="150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43" y="150"/>
                  <a:pt x="43" y="150"/>
                  <a:pt x="43" y="150"/>
                </a:cubicBezTo>
                <a:cubicBezTo>
                  <a:pt x="42" y="151"/>
                  <a:pt x="41" y="151"/>
                  <a:pt x="40" y="151"/>
                </a:cubicBezTo>
                <a:cubicBezTo>
                  <a:pt x="39" y="151"/>
                  <a:pt x="38" y="151"/>
                  <a:pt x="38" y="150"/>
                </a:cubicBezTo>
                <a:cubicBezTo>
                  <a:pt x="36" y="148"/>
                  <a:pt x="36" y="146"/>
                  <a:pt x="38" y="144"/>
                </a:cubicBezTo>
                <a:cubicBezTo>
                  <a:pt x="48" y="134"/>
                  <a:pt x="48" y="134"/>
                  <a:pt x="48" y="134"/>
                </a:cubicBezTo>
                <a:cubicBezTo>
                  <a:pt x="38" y="124"/>
                  <a:pt x="38" y="124"/>
                  <a:pt x="38" y="124"/>
                </a:cubicBezTo>
                <a:cubicBezTo>
                  <a:pt x="36" y="123"/>
                  <a:pt x="36" y="120"/>
                  <a:pt x="38" y="118"/>
                </a:cubicBezTo>
                <a:cubicBezTo>
                  <a:pt x="39" y="117"/>
                  <a:pt x="42" y="117"/>
                  <a:pt x="43" y="11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5" y="117"/>
                  <a:pt x="67" y="117"/>
                  <a:pt x="69" y="118"/>
                </a:cubicBezTo>
                <a:cubicBezTo>
                  <a:pt x="71" y="120"/>
                  <a:pt x="71" y="123"/>
                  <a:pt x="69" y="1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7"/>
          <p:cNvSpPr>
            <a:spLocks noEditPoints="1"/>
          </p:cNvSpPr>
          <p:nvPr/>
        </p:nvSpPr>
        <p:spPr bwMode="auto">
          <a:xfrm>
            <a:off x="16428922" y="3948624"/>
            <a:ext cx="522854" cy="593684"/>
          </a:xfrm>
          <a:custGeom>
            <a:avLst/>
            <a:gdLst>
              <a:gd name="T0" fmla="*/ 22 w 172"/>
              <a:gd name="T1" fmla="*/ 101 h 195"/>
              <a:gd name="T2" fmla="*/ 7 w 172"/>
              <a:gd name="T3" fmla="*/ 68 h 195"/>
              <a:gd name="T4" fmla="*/ 25 w 172"/>
              <a:gd name="T5" fmla="*/ 86 h 195"/>
              <a:gd name="T6" fmla="*/ 7 w 172"/>
              <a:gd name="T7" fmla="*/ 80 h 195"/>
              <a:gd name="T8" fmla="*/ 25 w 172"/>
              <a:gd name="T9" fmla="*/ 74 h 195"/>
              <a:gd name="T10" fmla="*/ 0 w 172"/>
              <a:gd name="T11" fmla="*/ 40 h 195"/>
              <a:gd name="T12" fmla="*/ 32 w 172"/>
              <a:gd name="T13" fmla="*/ 37 h 195"/>
              <a:gd name="T14" fmla="*/ 0 w 172"/>
              <a:gd name="T15" fmla="*/ 40 h 195"/>
              <a:gd name="T16" fmla="*/ 26 w 172"/>
              <a:gd name="T17" fmla="*/ 40 h 195"/>
              <a:gd name="T18" fmla="*/ 6 w 172"/>
              <a:gd name="T19" fmla="*/ 37 h 195"/>
              <a:gd name="T20" fmla="*/ 12 w 172"/>
              <a:gd name="T21" fmla="*/ 53 h 195"/>
              <a:gd name="T22" fmla="*/ 172 w 172"/>
              <a:gd name="T23" fmla="*/ 75 h 195"/>
              <a:gd name="T24" fmla="*/ 168 w 172"/>
              <a:gd name="T25" fmla="*/ 175 h 195"/>
              <a:gd name="T26" fmla="*/ 30 w 172"/>
              <a:gd name="T27" fmla="*/ 195 h 195"/>
              <a:gd name="T28" fmla="*/ 22 w 172"/>
              <a:gd name="T29" fmla="*/ 177 h 195"/>
              <a:gd name="T30" fmla="*/ 125 w 172"/>
              <a:gd name="T31" fmla="*/ 184 h 195"/>
              <a:gd name="T32" fmla="*/ 128 w 172"/>
              <a:gd name="T33" fmla="*/ 179 h 195"/>
              <a:gd name="T34" fmla="*/ 140 w 172"/>
              <a:gd name="T35" fmla="*/ 98 h 195"/>
              <a:gd name="T36" fmla="*/ 157 w 172"/>
              <a:gd name="T37" fmla="*/ 86 h 195"/>
              <a:gd name="T38" fmla="*/ 161 w 172"/>
              <a:gd name="T39" fmla="*/ 84 h 195"/>
              <a:gd name="T40" fmla="*/ 162 w 172"/>
              <a:gd name="T41" fmla="*/ 18 h 195"/>
              <a:gd name="T42" fmla="*/ 22 w 172"/>
              <a:gd name="T43" fmla="*/ 24 h 195"/>
              <a:gd name="T44" fmla="*/ 154 w 172"/>
              <a:gd name="T45" fmla="*/ 0 h 195"/>
              <a:gd name="T46" fmla="*/ 141 w 172"/>
              <a:gd name="T47" fmla="*/ 154 h 195"/>
              <a:gd name="T48" fmla="*/ 136 w 172"/>
              <a:gd name="T49" fmla="*/ 180 h 195"/>
              <a:gd name="T50" fmla="*/ 150 w 172"/>
              <a:gd name="T51" fmla="*/ 183 h 195"/>
              <a:gd name="T52" fmla="*/ 158 w 172"/>
              <a:gd name="T53" fmla="*/ 96 h 195"/>
              <a:gd name="T54" fmla="*/ 137 w 172"/>
              <a:gd name="T55" fmla="*/ 147 h 195"/>
              <a:gd name="T56" fmla="*/ 154 w 172"/>
              <a:gd name="T57" fmla="*/ 136 h 195"/>
              <a:gd name="T58" fmla="*/ 157 w 172"/>
              <a:gd name="T59" fmla="*/ 131 h 195"/>
              <a:gd name="T60" fmla="*/ 160 w 172"/>
              <a:gd name="T61" fmla="*/ 95 h 195"/>
              <a:gd name="T62" fmla="*/ 0 w 172"/>
              <a:gd name="T63" fmla="*/ 152 h 195"/>
              <a:gd name="T64" fmla="*/ 32 w 172"/>
              <a:gd name="T65" fmla="*/ 156 h 195"/>
              <a:gd name="T66" fmla="*/ 26 w 172"/>
              <a:gd name="T67" fmla="*/ 156 h 195"/>
              <a:gd name="T68" fmla="*/ 6 w 172"/>
              <a:gd name="T69" fmla="*/ 152 h 195"/>
              <a:gd name="T70" fmla="*/ 0 w 172"/>
              <a:gd name="T71" fmla="*/ 114 h 195"/>
              <a:gd name="T72" fmla="*/ 32 w 172"/>
              <a:gd name="T73" fmla="*/ 117 h 195"/>
              <a:gd name="T74" fmla="*/ 6 w 172"/>
              <a:gd name="T75" fmla="*/ 117 h 195"/>
              <a:gd name="T76" fmla="*/ 26 w 172"/>
              <a:gd name="T77" fmla="*/ 114 h 195"/>
              <a:gd name="T78" fmla="*/ 6 w 172"/>
              <a:gd name="T79" fmla="*/ 117 h 195"/>
              <a:gd name="T80" fmla="*/ 12 w 172"/>
              <a:gd name="T81" fmla="*/ 139 h 195"/>
              <a:gd name="T82" fmla="*/ 86 w 172"/>
              <a:gd name="T83" fmla="*/ 44 h 195"/>
              <a:gd name="T84" fmla="*/ 74 w 172"/>
              <a:gd name="T85" fmla="*/ 80 h 195"/>
              <a:gd name="T86" fmla="*/ 111 w 172"/>
              <a:gd name="T87" fmla="*/ 107 h 195"/>
              <a:gd name="T88" fmla="*/ 68 w 172"/>
              <a:gd name="T89" fmla="*/ 125 h 195"/>
              <a:gd name="T90" fmla="*/ 78 w 172"/>
              <a:gd name="T91" fmla="*/ 83 h 195"/>
              <a:gd name="T92" fmla="*/ 80 w 172"/>
              <a:gd name="T93" fmla="*/ 111 h 195"/>
              <a:gd name="T94" fmla="*/ 89 w 172"/>
              <a:gd name="T95" fmla="*/ 86 h 195"/>
              <a:gd name="T96" fmla="*/ 87 w 172"/>
              <a:gd name="T97" fmla="*/ 8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2" h="195">
                <a:moveTo>
                  <a:pt x="12" y="101"/>
                </a:moveTo>
                <a:cubicBezTo>
                  <a:pt x="12" y="92"/>
                  <a:pt x="12" y="92"/>
                  <a:pt x="12" y="92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101"/>
                  <a:pt x="22" y="101"/>
                  <a:pt x="22" y="101"/>
                </a:cubicBezTo>
                <a:lnTo>
                  <a:pt x="12" y="101"/>
                </a:lnTo>
                <a:close/>
                <a:moveTo>
                  <a:pt x="0" y="79"/>
                </a:moveTo>
                <a:cubicBezTo>
                  <a:pt x="0" y="75"/>
                  <a:pt x="0" y="75"/>
                  <a:pt x="0" y="75"/>
                </a:cubicBezTo>
                <a:cubicBezTo>
                  <a:pt x="0" y="71"/>
                  <a:pt x="3" y="68"/>
                  <a:pt x="7" y="68"/>
                </a:cubicBezTo>
                <a:cubicBezTo>
                  <a:pt x="25" y="68"/>
                  <a:pt x="25" y="68"/>
                  <a:pt x="25" y="68"/>
                </a:cubicBezTo>
                <a:cubicBezTo>
                  <a:pt x="29" y="68"/>
                  <a:pt x="32" y="71"/>
                  <a:pt x="32" y="75"/>
                </a:cubicBezTo>
                <a:cubicBezTo>
                  <a:pt x="32" y="79"/>
                  <a:pt x="32" y="79"/>
                  <a:pt x="32" y="79"/>
                </a:cubicBezTo>
                <a:cubicBezTo>
                  <a:pt x="32" y="83"/>
                  <a:pt x="29" y="86"/>
                  <a:pt x="25" y="86"/>
                </a:cubicBezTo>
                <a:cubicBezTo>
                  <a:pt x="7" y="86"/>
                  <a:pt x="7" y="86"/>
                  <a:pt x="7" y="86"/>
                </a:cubicBezTo>
                <a:cubicBezTo>
                  <a:pt x="3" y="86"/>
                  <a:pt x="0" y="83"/>
                  <a:pt x="0" y="79"/>
                </a:cubicBezTo>
                <a:close/>
                <a:moveTo>
                  <a:pt x="6" y="79"/>
                </a:moveTo>
                <a:cubicBezTo>
                  <a:pt x="6" y="79"/>
                  <a:pt x="6" y="80"/>
                  <a:pt x="7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26" y="80"/>
                  <a:pt x="26" y="79"/>
                  <a:pt x="26" y="79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5"/>
                  <a:pt x="26" y="74"/>
                  <a:pt x="25" y="74"/>
                </a:cubicBezTo>
                <a:cubicBezTo>
                  <a:pt x="7" y="74"/>
                  <a:pt x="7" y="74"/>
                  <a:pt x="7" y="74"/>
                </a:cubicBezTo>
                <a:cubicBezTo>
                  <a:pt x="6" y="74"/>
                  <a:pt x="6" y="75"/>
                  <a:pt x="6" y="75"/>
                </a:cubicBezTo>
                <a:lnTo>
                  <a:pt x="6" y="79"/>
                </a:lnTo>
                <a:close/>
                <a:moveTo>
                  <a:pt x="0" y="40"/>
                </a:moveTo>
                <a:cubicBezTo>
                  <a:pt x="0" y="37"/>
                  <a:pt x="0" y="37"/>
                  <a:pt x="0" y="37"/>
                </a:cubicBezTo>
                <a:cubicBezTo>
                  <a:pt x="0" y="33"/>
                  <a:pt x="3" y="30"/>
                  <a:pt x="7" y="30"/>
                </a:cubicBezTo>
                <a:cubicBezTo>
                  <a:pt x="25" y="30"/>
                  <a:pt x="25" y="30"/>
                  <a:pt x="25" y="30"/>
                </a:cubicBezTo>
                <a:cubicBezTo>
                  <a:pt x="29" y="30"/>
                  <a:pt x="32" y="33"/>
                  <a:pt x="32" y="37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4"/>
                  <a:pt x="29" y="47"/>
                  <a:pt x="25" y="47"/>
                </a:cubicBezTo>
                <a:cubicBezTo>
                  <a:pt x="7" y="47"/>
                  <a:pt x="7" y="47"/>
                  <a:pt x="7" y="47"/>
                </a:cubicBezTo>
                <a:cubicBezTo>
                  <a:pt x="3" y="47"/>
                  <a:pt x="0" y="44"/>
                  <a:pt x="0" y="40"/>
                </a:cubicBezTo>
                <a:close/>
                <a:moveTo>
                  <a:pt x="6" y="40"/>
                </a:moveTo>
                <a:cubicBezTo>
                  <a:pt x="6" y="41"/>
                  <a:pt x="6" y="41"/>
                  <a:pt x="7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1"/>
                  <a:pt x="26" y="41"/>
                  <a:pt x="26" y="40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6"/>
                  <a:pt x="26" y="36"/>
                  <a:pt x="25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6" y="36"/>
                  <a:pt x="6" y="36"/>
                  <a:pt x="6" y="37"/>
                </a:cubicBezTo>
                <a:lnTo>
                  <a:pt x="6" y="40"/>
                </a:lnTo>
                <a:close/>
                <a:moveTo>
                  <a:pt x="22" y="62"/>
                </a:moveTo>
                <a:cubicBezTo>
                  <a:pt x="22" y="53"/>
                  <a:pt x="22" y="53"/>
                  <a:pt x="22" y="53"/>
                </a:cubicBezTo>
                <a:cubicBezTo>
                  <a:pt x="12" y="53"/>
                  <a:pt x="12" y="53"/>
                  <a:pt x="12" y="53"/>
                </a:cubicBezTo>
                <a:cubicBezTo>
                  <a:pt x="12" y="62"/>
                  <a:pt x="12" y="62"/>
                  <a:pt x="12" y="62"/>
                </a:cubicBezTo>
                <a:lnTo>
                  <a:pt x="22" y="62"/>
                </a:lnTo>
                <a:close/>
                <a:moveTo>
                  <a:pt x="172" y="18"/>
                </a:moveTo>
                <a:cubicBezTo>
                  <a:pt x="172" y="75"/>
                  <a:pt x="172" y="75"/>
                  <a:pt x="172" y="75"/>
                </a:cubicBezTo>
                <a:cubicBezTo>
                  <a:pt x="172" y="77"/>
                  <a:pt x="171" y="80"/>
                  <a:pt x="170" y="83"/>
                </a:cubicBezTo>
                <a:cubicBezTo>
                  <a:pt x="170" y="121"/>
                  <a:pt x="170" y="121"/>
                  <a:pt x="170" y="121"/>
                </a:cubicBezTo>
                <a:cubicBezTo>
                  <a:pt x="170" y="124"/>
                  <a:pt x="170" y="128"/>
                  <a:pt x="168" y="131"/>
                </a:cubicBezTo>
                <a:cubicBezTo>
                  <a:pt x="168" y="175"/>
                  <a:pt x="168" y="175"/>
                  <a:pt x="168" y="175"/>
                </a:cubicBezTo>
                <a:cubicBezTo>
                  <a:pt x="168" y="185"/>
                  <a:pt x="160" y="193"/>
                  <a:pt x="150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26" y="194"/>
                  <a:pt x="123" y="195"/>
                  <a:pt x="120" y="195"/>
                </a:cubicBezTo>
                <a:cubicBezTo>
                  <a:pt x="30" y="195"/>
                  <a:pt x="30" y="195"/>
                  <a:pt x="30" y="195"/>
                </a:cubicBezTo>
                <a:cubicBezTo>
                  <a:pt x="20" y="195"/>
                  <a:pt x="12" y="187"/>
                  <a:pt x="12" y="177"/>
                </a:cubicBezTo>
                <a:cubicBezTo>
                  <a:pt x="12" y="169"/>
                  <a:pt x="12" y="169"/>
                  <a:pt x="12" y="169"/>
                </a:cubicBezTo>
                <a:cubicBezTo>
                  <a:pt x="22" y="169"/>
                  <a:pt x="22" y="169"/>
                  <a:pt x="22" y="169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22" y="182"/>
                  <a:pt x="26" y="185"/>
                  <a:pt x="30" y="185"/>
                </a:cubicBezTo>
                <a:cubicBezTo>
                  <a:pt x="120" y="185"/>
                  <a:pt x="120" y="185"/>
                  <a:pt x="120" y="185"/>
                </a:cubicBezTo>
                <a:cubicBezTo>
                  <a:pt x="121" y="185"/>
                  <a:pt x="123" y="185"/>
                  <a:pt x="124" y="184"/>
                </a:cubicBezTo>
                <a:cubicBezTo>
                  <a:pt x="125" y="184"/>
                  <a:pt x="125" y="184"/>
                  <a:pt x="125" y="184"/>
                </a:cubicBezTo>
                <a:cubicBezTo>
                  <a:pt x="125" y="183"/>
                  <a:pt x="126" y="183"/>
                  <a:pt x="126" y="182"/>
                </a:cubicBezTo>
                <a:cubicBezTo>
                  <a:pt x="126" y="182"/>
                  <a:pt x="127" y="181"/>
                  <a:pt x="127" y="181"/>
                </a:cubicBezTo>
                <a:cubicBezTo>
                  <a:pt x="127" y="180"/>
                  <a:pt x="128" y="180"/>
                  <a:pt x="128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28" y="178"/>
                  <a:pt x="128" y="178"/>
                  <a:pt x="128" y="177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3"/>
                  <a:pt x="133" y="104"/>
                  <a:pt x="139" y="99"/>
                </a:cubicBezTo>
                <a:cubicBezTo>
                  <a:pt x="139" y="99"/>
                  <a:pt x="140" y="99"/>
                  <a:pt x="140" y="98"/>
                </a:cubicBezTo>
                <a:cubicBezTo>
                  <a:pt x="154" y="90"/>
                  <a:pt x="154" y="90"/>
                  <a:pt x="154" y="90"/>
                </a:cubicBezTo>
                <a:cubicBezTo>
                  <a:pt x="154" y="89"/>
                  <a:pt x="155" y="89"/>
                  <a:pt x="156" y="88"/>
                </a:cubicBezTo>
                <a:cubicBezTo>
                  <a:pt x="156" y="88"/>
                  <a:pt x="156" y="88"/>
                  <a:pt x="156" y="88"/>
                </a:cubicBezTo>
                <a:cubicBezTo>
                  <a:pt x="157" y="87"/>
                  <a:pt x="157" y="87"/>
                  <a:pt x="157" y="86"/>
                </a:cubicBezTo>
                <a:cubicBezTo>
                  <a:pt x="157" y="86"/>
                  <a:pt x="158" y="86"/>
                  <a:pt x="158" y="86"/>
                </a:cubicBezTo>
                <a:cubicBezTo>
                  <a:pt x="158" y="85"/>
                  <a:pt x="159" y="85"/>
                  <a:pt x="159" y="84"/>
                </a:cubicBezTo>
                <a:cubicBezTo>
                  <a:pt x="161" y="84"/>
                  <a:pt x="161" y="84"/>
                  <a:pt x="161" y="84"/>
                </a:cubicBezTo>
                <a:cubicBezTo>
                  <a:pt x="161" y="84"/>
                  <a:pt x="161" y="84"/>
                  <a:pt x="161" y="84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60" y="82"/>
                  <a:pt x="160" y="82"/>
                  <a:pt x="161" y="81"/>
                </a:cubicBezTo>
                <a:cubicBezTo>
                  <a:pt x="162" y="78"/>
                  <a:pt x="162" y="76"/>
                  <a:pt x="162" y="75"/>
                </a:cubicBezTo>
                <a:cubicBezTo>
                  <a:pt x="162" y="18"/>
                  <a:pt x="162" y="18"/>
                  <a:pt x="162" y="18"/>
                </a:cubicBezTo>
                <a:cubicBezTo>
                  <a:pt x="162" y="14"/>
                  <a:pt x="158" y="10"/>
                  <a:pt x="154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26" y="10"/>
                  <a:pt x="22" y="14"/>
                  <a:pt x="22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8"/>
                  <a:pt x="20" y="0"/>
                  <a:pt x="30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64" y="0"/>
                  <a:pt x="172" y="8"/>
                  <a:pt x="172" y="18"/>
                </a:cubicBezTo>
                <a:close/>
                <a:moveTo>
                  <a:pt x="158" y="142"/>
                </a:moveTo>
                <a:cubicBezTo>
                  <a:pt x="157" y="143"/>
                  <a:pt x="156" y="144"/>
                  <a:pt x="156" y="144"/>
                </a:cubicBezTo>
                <a:cubicBezTo>
                  <a:pt x="141" y="154"/>
                  <a:pt x="141" y="154"/>
                  <a:pt x="141" y="154"/>
                </a:cubicBezTo>
                <a:cubicBezTo>
                  <a:pt x="140" y="154"/>
                  <a:pt x="139" y="155"/>
                  <a:pt x="138" y="155"/>
                </a:cubicBezTo>
                <a:cubicBezTo>
                  <a:pt x="137" y="155"/>
                  <a:pt x="137" y="155"/>
                  <a:pt x="136" y="15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6" y="178"/>
                  <a:pt x="136" y="179"/>
                  <a:pt x="136" y="180"/>
                </a:cubicBezTo>
                <a:cubicBezTo>
                  <a:pt x="136" y="180"/>
                  <a:pt x="136" y="181"/>
                  <a:pt x="135" y="181"/>
                </a:cubicBezTo>
                <a:cubicBezTo>
                  <a:pt x="135" y="182"/>
                  <a:pt x="135" y="182"/>
                  <a:pt x="135" y="183"/>
                </a:cubicBezTo>
                <a:cubicBezTo>
                  <a:pt x="135" y="183"/>
                  <a:pt x="135" y="183"/>
                  <a:pt x="135" y="183"/>
                </a:cubicBezTo>
                <a:cubicBezTo>
                  <a:pt x="150" y="183"/>
                  <a:pt x="150" y="183"/>
                  <a:pt x="150" y="183"/>
                </a:cubicBezTo>
                <a:cubicBezTo>
                  <a:pt x="155" y="183"/>
                  <a:pt x="158" y="179"/>
                  <a:pt x="158" y="175"/>
                </a:cubicBezTo>
                <a:lnTo>
                  <a:pt x="158" y="142"/>
                </a:lnTo>
                <a:close/>
                <a:moveTo>
                  <a:pt x="160" y="95"/>
                </a:moveTo>
                <a:cubicBezTo>
                  <a:pt x="160" y="95"/>
                  <a:pt x="159" y="96"/>
                  <a:pt x="158" y="96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0" y="108"/>
                  <a:pt x="136" y="115"/>
                  <a:pt x="136" y="120"/>
                </a:cubicBezTo>
                <a:cubicBezTo>
                  <a:pt x="136" y="147"/>
                  <a:pt x="136" y="147"/>
                  <a:pt x="136" y="147"/>
                </a:cubicBezTo>
                <a:cubicBezTo>
                  <a:pt x="136" y="147"/>
                  <a:pt x="136" y="147"/>
                  <a:pt x="137" y="147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52" y="137"/>
                  <a:pt x="153" y="136"/>
                  <a:pt x="153" y="136"/>
                </a:cubicBezTo>
                <a:cubicBezTo>
                  <a:pt x="155" y="137"/>
                  <a:pt x="155" y="137"/>
                  <a:pt x="155" y="137"/>
                </a:cubicBezTo>
                <a:cubicBezTo>
                  <a:pt x="154" y="136"/>
                  <a:pt x="154" y="136"/>
                  <a:pt x="154" y="136"/>
                </a:cubicBezTo>
                <a:cubicBezTo>
                  <a:pt x="154" y="135"/>
                  <a:pt x="155" y="135"/>
                  <a:pt x="155" y="134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56" y="133"/>
                  <a:pt x="156" y="132"/>
                  <a:pt x="157" y="131"/>
                </a:cubicBezTo>
                <a:cubicBezTo>
                  <a:pt x="158" y="130"/>
                  <a:pt x="158" y="129"/>
                  <a:pt x="158" y="129"/>
                </a:cubicBezTo>
                <a:cubicBezTo>
                  <a:pt x="159" y="128"/>
                  <a:pt x="159" y="128"/>
                  <a:pt x="159" y="128"/>
                </a:cubicBezTo>
                <a:cubicBezTo>
                  <a:pt x="160" y="125"/>
                  <a:pt x="160" y="123"/>
                  <a:pt x="160" y="121"/>
                </a:cubicBezTo>
                <a:lnTo>
                  <a:pt x="160" y="95"/>
                </a:lnTo>
                <a:close/>
                <a:moveTo>
                  <a:pt x="25" y="163"/>
                </a:moveTo>
                <a:cubicBezTo>
                  <a:pt x="7" y="163"/>
                  <a:pt x="7" y="163"/>
                  <a:pt x="7" y="163"/>
                </a:cubicBezTo>
                <a:cubicBezTo>
                  <a:pt x="3" y="163"/>
                  <a:pt x="0" y="159"/>
                  <a:pt x="0" y="15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48"/>
                  <a:pt x="3" y="145"/>
                  <a:pt x="7" y="145"/>
                </a:cubicBezTo>
                <a:cubicBezTo>
                  <a:pt x="25" y="145"/>
                  <a:pt x="25" y="145"/>
                  <a:pt x="25" y="145"/>
                </a:cubicBezTo>
                <a:cubicBezTo>
                  <a:pt x="29" y="145"/>
                  <a:pt x="32" y="148"/>
                  <a:pt x="32" y="152"/>
                </a:cubicBezTo>
                <a:cubicBezTo>
                  <a:pt x="32" y="156"/>
                  <a:pt x="32" y="156"/>
                  <a:pt x="32" y="156"/>
                </a:cubicBezTo>
                <a:cubicBezTo>
                  <a:pt x="32" y="159"/>
                  <a:pt x="29" y="163"/>
                  <a:pt x="25" y="163"/>
                </a:cubicBezTo>
                <a:close/>
                <a:moveTo>
                  <a:pt x="7" y="157"/>
                </a:moveTo>
                <a:cubicBezTo>
                  <a:pt x="25" y="157"/>
                  <a:pt x="25" y="157"/>
                  <a:pt x="25" y="157"/>
                </a:cubicBezTo>
                <a:cubicBezTo>
                  <a:pt x="26" y="157"/>
                  <a:pt x="26" y="156"/>
                  <a:pt x="26" y="156"/>
                </a:cubicBezTo>
                <a:cubicBezTo>
                  <a:pt x="26" y="152"/>
                  <a:pt x="26" y="152"/>
                  <a:pt x="26" y="152"/>
                </a:cubicBezTo>
                <a:cubicBezTo>
                  <a:pt x="26" y="151"/>
                  <a:pt x="26" y="151"/>
                  <a:pt x="25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6" y="151"/>
                  <a:pt x="6" y="151"/>
                  <a:pt x="6" y="152"/>
                </a:cubicBezTo>
                <a:cubicBezTo>
                  <a:pt x="6" y="156"/>
                  <a:pt x="6" y="156"/>
                  <a:pt x="6" y="156"/>
                </a:cubicBezTo>
                <a:cubicBezTo>
                  <a:pt x="6" y="156"/>
                  <a:pt x="6" y="157"/>
                  <a:pt x="7" y="157"/>
                </a:cubicBezTo>
                <a:close/>
                <a:moveTo>
                  <a:pt x="0" y="117"/>
                </a:moveTo>
                <a:cubicBezTo>
                  <a:pt x="0" y="114"/>
                  <a:pt x="0" y="114"/>
                  <a:pt x="0" y="114"/>
                </a:cubicBezTo>
                <a:cubicBezTo>
                  <a:pt x="0" y="110"/>
                  <a:pt x="3" y="107"/>
                  <a:pt x="7" y="107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9" y="107"/>
                  <a:pt x="32" y="110"/>
                  <a:pt x="32" y="114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2" y="121"/>
                  <a:pt x="29" y="124"/>
                  <a:pt x="25" y="124"/>
                </a:cubicBezTo>
                <a:cubicBezTo>
                  <a:pt x="7" y="124"/>
                  <a:pt x="7" y="124"/>
                  <a:pt x="7" y="124"/>
                </a:cubicBezTo>
                <a:cubicBezTo>
                  <a:pt x="3" y="124"/>
                  <a:pt x="0" y="121"/>
                  <a:pt x="0" y="117"/>
                </a:cubicBezTo>
                <a:close/>
                <a:moveTo>
                  <a:pt x="6" y="117"/>
                </a:moveTo>
                <a:cubicBezTo>
                  <a:pt x="6" y="118"/>
                  <a:pt x="6" y="118"/>
                  <a:pt x="7" y="11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6" y="118"/>
                  <a:pt x="26" y="118"/>
                  <a:pt x="26" y="117"/>
                </a:cubicBezTo>
                <a:cubicBezTo>
                  <a:pt x="26" y="114"/>
                  <a:pt x="26" y="114"/>
                  <a:pt x="26" y="114"/>
                </a:cubicBezTo>
                <a:cubicBezTo>
                  <a:pt x="26" y="113"/>
                  <a:pt x="26" y="113"/>
                  <a:pt x="25" y="113"/>
                </a:cubicBezTo>
                <a:cubicBezTo>
                  <a:pt x="7" y="113"/>
                  <a:pt x="7" y="113"/>
                  <a:pt x="7" y="113"/>
                </a:cubicBezTo>
                <a:cubicBezTo>
                  <a:pt x="6" y="113"/>
                  <a:pt x="6" y="113"/>
                  <a:pt x="6" y="114"/>
                </a:cubicBezTo>
                <a:lnTo>
                  <a:pt x="6" y="117"/>
                </a:lnTo>
                <a:close/>
                <a:moveTo>
                  <a:pt x="22" y="139"/>
                </a:moveTo>
                <a:cubicBezTo>
                  <a:pt x="22" y="130"/>
                  <a:pt x="22" y="130"/>
                  <a:pt x="22" y="130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2" y="139"/>
                  <a:pt x="12" y="139"/>
                  <a:pt x="12" y="139"/>
                </a:cubicBezTo>
                <a:lnTo>
                  <a:pt x="22" y="139"/>
                </a:lnTo>
                <a:close/>
                <a:moveTo>
                  <a:pt x="86" y="75"/>
                </a:moveTo>
                <a:cubicBezTo>
                  <a:pt x="94" y="75"/>
                  <a:pt x="101" y="68"/>
                  <a:pt x="101" y="59"/>
                </a:cubicBezTo>
                <a:cubicBezTo>
                  <a:pt x="101" y="51"/>
                  <a:pt x="94" y="44"/>
                  <a:pt x="86" y="44"/>
                </a:cubicBezTo>
                <a:cubicBezTo>
                  <a:pt x="77" y="44"/>
                  <a:pt x="70" y="51"/>
                  <a:pt x="70" y="59"/>
                </a:cubicBezTo>
                <a:cubicBezTo>
                  <a:pt x="70" y="68"/>
                  <a:pt x="77" y="75"/>
                  <a:pt x="86" y="75"/>
                </a:cubicBezTo>
                <a:close/>
                <a:moveTo>
                  <a:pt x="58" y="83"/>
                </a:moveTo>
                <a:cubicBezTo>
                  <a:pt x="58" y="83"/>
                  <a:pt x="63" y="81"/>
                  <a:pt x="74" y="80"/>
                </a:cubicBezTo>
                <a:cubicBezTo>
                  <a:pt x="76" y="79"/>
                  <a:pt x="80" y="77"/>
                  <a:pt x="86" y="77"/>
                </a:cubicBezTo>
                <a:cubicBezTo>
                  <a:pt x="91" y="77"/>
                  <a:pt x="96" y="79"/>
                  <a:pt x="98" y="80"/>
                </a:cubicBezTo>
                <a:cubicBezTo>
                  <a:pt x="108" y="81"/>
                  <a:pt x="114" y="83"/>
                  <a:pt x="114" y="83"/>
                </a:cubicBezTo>
                <a:cubicBezTo>
                  <a:pt x="114" y="83"/>
                  <a:pt x="112" y="103"/>
                  <a:pt x="111" y="107"/>
                </a:cubicBezTo>
                <a:cubicBezTo>
                  <a:pt x="109" y="112"/>
                  <a:pt x="104" y="114"/>
                  <a:pt x="104" y="119"/>
                </a:cubicBezTo>
                <a:cubicBezTo>
                  <a:pt x="104" y="125"/>
                  <a:pt x="104" y="125"/>
                  <a:pt x="104" y="125"/>
                </a:cubicBezTo>
                <a:cubicBezTo>
                  <a:pt x="104" y="125"/>
                  <a:pt x="95" y="128"/>
                  <a:pt x="86" y="128"/>
                </a:cubicBezTo>
                <a:cubicBezTo>
                  <a:pt x="77" y="128"/>
                  <a:pt x="68" y="125"/>
                  <a:pt x="68" y="125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68" y="114"/>
                  <a:pt x="62" y="112"/>
                  <a:pt x="61" y="107"/>
                </a:cubicBezTo>
                <a:cubicBezTo>
                  <a:pt x="59" y="103"/>
                  <a:pt x="58" y="83"/>
                  <a:pt x="58" y="83"/>
                </a:cubicBezTo>
                <a:close/>
                <a:moveTo>
                  <a:pt x="78" y="83"/>
                </a:moveTo>
                <a:cubicBezTo>
                  <a:pt x="79" y="84"/>
                  <a:pt x="81" y="85"/>
                  <a:pt x="83" y="86"/>
                </a:cubicBezTo>
                <a:cubicBezTo>
                  <a:pt x="82" y="86"/>
                  <a:pt x="82" y="86"/>
                  <a:pt x="82" y="86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6" y="117"/>
                  <a:pt x="86" y="117"/>
                  <a:pt x="86" y="117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87" y="89"/>
                  <a:pt x="87" y="89"/>
                  <a:pt x="87" y="89"/>
                </a:cubicBezTo>
                <a:cubicBezTo>
                  <a:pt x="89" y="86"/>
                  <a:pt x="89" y="86"/>
                  <a:pt x="89" y="86"/>
                </a:cubicBezTo>
                <a:cubicBezTo>
                  <a:pt x="89" y="86"/>
                  <a:pt x="89" y="86"/>
                  <a:pt x="89" y="86"/>
                </a:cubicBezTo>
                <a:cubicBezTo>
                  <a:pt x="91" y="85"/>
                  <a:pt x="92" y="84"/>
                  <a:pt x="94" y="83"/>
                </a:cubicBezTo>
                <a:cubicBezTo>
                  <a:pt x="92" y="82"/>
                  <a:pt x="92" y="82"/>
                  <a:pt x="92" y="82"/>
                </a:cubicBezTo>
                <a:cubicBezTo>
                  <a:pt x="91" y="82"/>
                  <a:pt x="89" y="83"/>
                  <a:pt x="87" y="83"/>
                </a:cubicBezTo>
                <a:cubicBezTo>
                  <a:pt x="85" y="83"/>
                  <a:pt x="85" y="83"/>
                  <a:pt x="85" y="83"/>
                </a:cubicBezTo>
                <a:cubicBezTo>
                  <a:pt x="83" y="83"/>
                  <a:pt x="81" y="82"/>
                  <a:pt x="80" y="82"/>
                </a:cubicBezTo>
                <a:lnTo>
                  <a:pt x="78" y="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8"/>
          <p:cNvSpPr>
            <a:spLocks noEditPoints="1"/>
          </p:cNvSpPr>
          <p:nvPr/>
        </p:nvSpPr>
        <p:spPr bwMode="auto">
          <a:xfrm>
            <a:off x="17329107" y="4911912"/>
            <a:ext cx="526717" cy="610426"/>
          </a:xfrm>
          <a:custGeom>
            <a:avLst/>
            <a:gdLst>
              <a:gd name="T0" fmla="*/ 165 w 173"/>
              <a:gd name="T1" fmla="*/ 33 h 200"/>
              <a:gd name="T2" fmla="*/ 101 w 173"/>
              <a:gd name="T3" fmla="*/ 81 h 200"/>
              <a:gd name="T4" fmla="*/ 101 w 173"/>
              <a:gd name="T5" fmla="*/ 0 h 200"/>
              <a:gd name="T6" fmla="*/ 165 w 173"/>
              <a:gd name="T7" fmla="*/ 33 h 200"/>
              <a:gd name="T8" fmla="*/ 173 w 173"/>
              <a:gd name="T9" fmla="*/ 113 h 200"/>
              <a:gd name="T10" fmla="*/ 137 w 173"/>
              <a:gd name="T11" fmla="*/ 183 h 200"/>
              <a:gd name="T12" fmla="*/ 86 w 173"/>
              <a:gd name="T13" fmla="*/ 200 h 200"/>
              <a:gd name="T14" fmla="*/ 0 w 173"/>
              <a:gd name="T15" fmla="*/ 113 h 200"/>
              <a:gd name="T16" fmla="*/ 86 w 173"/>
              <a:gd name="T17" fmla="*/ 27 h 200"/>
              <a:gd name="T18" fmla="*/ 92 w 173"/>
              <a:gd name="T19" fmla="*/ 33 h 200"/>
              <a:gd name="T20" fmla="*/ 92 w 173"/>
              <a:gd name="T21" fmla="*/ 101 h 200"/>
              <a:gd name="T22" fmla="*/ 147 w 173"/>
              <a:gd name="T23" fmla="*/ 61 h 200"/>
              <a:gd name="T24" fmla="*/ 151 w 173"/>
              <a:gd name="T25" fmla="*/ 59 h 200"/>
              <a:gd name="T26" fmla="*/ 156 w 173"/>
              <a:gd name="T27" fmla="*/ 62 h 200"/>
              <a:gd name="T28" fmla="*/ 173 w 173"/>
              <a:gd name="T29" fmla="*/ 113 h 200"/>
              <a:gd name="T30" fmla="*/ 164 w 173"/>
              <a:gd name="T31" fmla="*/ 113 h 200"/>
              <a:gd name="T32" fmla="*/ 150 w 173"/>
              <a:gd name="T33" fmla="*/ 70 h 200"/>
              <a:gd name="T34" fmla="*/ 90 w 173"/>
              <a:gd name="T35" fmla="*/ 114 h 200"/>
              <a:gd name="T36" fmla="*/ 134 w 173"/>
              <a:gd name="T37" fmla="*/ 174 h 200"/>
              <a:gd name="T38" fmla="*/ 164 w 173"/>
              <a:gd name="T39" fmla="*/ 113 h 200"/>
              <a:gd name="T40" fmla="*/ 8 w 173"/>
              <a:gd name="T41" fmla="*/ 113 h 200"/>
              <a:gd name="T42" fmla="*/ 86 w 173"/>
              <a:gd name="T43" fmla="*/ 192 h 200"/>
              <a:gd name="T44" fmla="*/ 92 w 173"/>
              <a:gd name="T45" fmla="*/ 191 h 200"/>
              <a:gd name="T46" fmla="*/ 98 w 173"/>
              <a:gd name="T47" fmla="*/ 191 h 200"/>
              <a:gd name="T48" fmla="*/ 98 w 173"/>
              <a:gd name="T49" fmla="*/ 191 h 200"/>
              <a:gd name="T50" fmla="*/ 129 w 173"/>
              <a:gd name="T51" fmla="*/ 179 h 200"/>
              <a:gd name="T52" fmla="*/ 84 w 173"/>
              <a:gd name="T53" fmla="*/ 115 h 200"/>
              <a:gd name="T54" fmla="*/ 84 w 173"/>
              <a:gd name="T55" fmla="*/ 114 h 200"/>
              <a:gd name="T56" fmla="*/ 84 w 173"/>
              <a:gd name="T57" fmla="*/ 114 h 200"/>
              <a:gd name="T58" fmla="*/ 84 w 173"/>
              <a:gd name="T59" fmla="*/ 35 h 200"/>
              <a:gd name="T60" fmla="*/ 8 w 173"/>
              <a:gd name="T61" fmla="*/ 11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3" h="200">
                <a:moveTo>
                  <a:pt x="165" y="33"/>
                </a:moveTo>
                <a:cubicBezTo>
                  <a:pt x="101" y="81"/>
                  <a:pt x="101" y="81"/>
                  <a:pt x="101" y="81"/>
                </a:cubicBezTo>
                <a:cubicBezTo>
                  <a:pt x="101" y="0"/>
                  <a:pt x="101" y="0"/>
                  <a:pt x="101" y="0"/>
                </a:cubicBezTo>
                <a:cubicBezTo>
                  <a:pt x="127" y="0"/>
                  <a:pt x="151" y="13"/>
                  <a:pt x="165" y="33"/>
                </a:cubicBezTo>
                <a:close/>
                <a:moveTo>
                  <a:pt x="173" y="113"/>
                </a:moveTo>
                <a:cubicBezTo>
                  <a:pt x="173" y="141"/>
                  <a:pt x="159" y="167"/>
                  <a:pt x="137" y="183"/>
                </a:cubicBezTo>
                <a:cubicBezTo>
                  <a:pt x="122" y="194"/>
                  <a:pt x="104" y="200"/>
                  <a:pt x="86" y="200"/>
                </a:cubicBezTo>
                <a:cubicBezTo>
                  <a:pt x="39" y="200"/>
                  <a:pt x="0" y="161"/>
                  <a:pt x="0" y="113"/>
                </a:cubicBezTo>
                <a:cubicBezTo>
                  <a:pt x="0" y="65"/>
                  <a:pt x="39" y="27"/>
                  <a:pt x="86" y="27"/>
                </a:cubicBezTo>
                <a:cubicBezTo>
                  <a:pt x="90" y="27"/>
                  <a:pt x="92" y="29"/>
                  <a:pt x="92" y="33"/>
                </a:cubicBezTo>
                <a:cubicBezTo>
                  <a:pt x="92" y="101"/>
                  <a:pt x="92" y="101"/>
                  <a:pt x="92" y="101"/>
                </a:cubicBezTo>
                <a:cubicBezTo>
                  <a:pt x="147" y="61"/>
                  <a:pt x="147" y="61"/>
                  <a:pt x="147" y="61"/>
                </a:cubicBezTo>
                <a:cubicBezTo>
                  <a:pt x="148" y="60"/>
                  <a:pt x="150" y="59"/>
                  <a:pt x="151" y="59"/>
                </a:cubicBezTo>
                <a:cubicBezTo>
                  <a:pt x="153" y="59"/>
                  <a:pt x="155" y="60"/>
                  <a:pt x="156" y="62"/>
                </a:cubicBezTo>
                <a:cubicBezTo>
                  <a:pt x="167" y="77"/>
                  <a:pt x="173" y="94"/>
                  <a:pt x="173" y="113"/>
                </a:cubicBezTo>
                <a:close/>
                <a:moveTo>
                  <a:pt x="164" y="113"/>
                </a:moveTo>
                <a:cubicBezTo>
                  <a:pt x="164" y="97"/>
                  <a:pt x="159" y="82"/>
                  <a:pt x="150" y="7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134" y="174"/>
                  <a:pt x="134" y="174"/>
                  <a:pt x="134" y="174"/>
                </a:cubicBezTo>
                <a:cubicBezTo>
                  <a:pt x="153" y="160"/>
                  <a:pt x="164" y="137"/>
                  <a:pt x="164" y="113"/>
                </a:cubicBezTo>
                <a:close/>
                <a:moveTo>
                  <a:pt x="8" y="113"/>
                </a:moveTo>
                <a:cubicBezTo>
                  <a:pt x="8" y="156"/>
                  <a:pt x="43" y="192"/>
                  <a:pt x="86" y="192"/>
                </a:cubicBezTo>
                <a:cubicBezTo>
                  <a:pt x="88" y="192"/>
                  <a:pt x="90" y="191"/>
                  <a:pt x="92" y="191"/>
                </a:cubicBezTo>
                <a:cubicBezTo>
                  <a:pt x="94" y="191"/>
                  <a:pt x="96" y="191"/>
                  <a:pt x="98" y="191"/>
                </a:cubicBezTo>
                <a:cubicBezTo>
                  <a:pt x="98" y="191"/>
                  <a:pt x="98" y="191"/>
                  <a:pt x="98" y="191"/>
                </a:cubicBezTo>
                <a:cubicBezTo>
                  <a:pt x="109" y="189"/>
                  <a:pt x="120" y="185"/>
                  <a:pt x="129" y="179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35"/>
                  <a:pt x="84" y="35"/>
                  <a:pt x="84" y="35"/>
                </a:cubicBezTo>
                <a:cubicBezTo>
                  <a:pt x="42" y="36"/>
                  <a:pt x="8" y="71"/>
                  <a:pt x="8" y="11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9"/>
          <p:cNvSpPr>
            <a:spLocks noEditPoints="1"/>
          </p:cNvSpPr>
          <p:nvPr/>
        </p:nvSpPr>
        <p:spPr bwMode="auto">
          <a:xfrm>
            <a:off x="19124325" y="3969229"/>
            <a:ext cx="548610" cy="552474"/>
          </a:xfrm>
          <a:custGeom>
            <a:avLst/>
            <a:gdLst>
              <a:gd name="T0" fmla="*/ 176 w 180"/>
              <a:gd name="T1" fmla="*/ 14 h 181"/>
              <a:gd name="T2" fmla="*/ 166 w 180"/>
              <a:gd name="T3" fmla="*/ 4 h 181"/>
              <a:gd name="T4" fmla="*/ 151 w 180"/>
              <a:gd name="T5" fmla="*/ 4 h 181"/>
              <a:gd name="T6" fmla="*/ 136 w 180"/>
              <a:gd name="T7" fmla="*/ 18 h 181"/>
              <a:gd name="T8" fmla="*/ 115 w 180"/>
              <a:gd name="T9" fmla="*/ 23 h 181"/>
              <a:gd name="T10" fmla="*/ 113 w 180"/>
              <a:gd name="T11" fmla="*/ 25 h 181"/>
              <a:gd name="T12" fmla="*/ 104 w 180"/>
              <a:gd name="T13" fmla="*/ 23 h 181"/>
              <a:gd name="T14" fmla="*/ 89 w 180"/>
              <a:gd name="T15" fmla="*/ 30 h 181"/>
              <a:gd name="T16" fmla="*/ 38 w 180"/>
              <a:gd name="T17" fmla="*/ 81 h 181"/>
              <a:gd name="T18" fmla="*/ 38 w 180"/>
              <a:gd name="T19" fmla="*/ 84 h 181"/>
              <a:gd name="T20" fmla="*/ 38 w 180"/>
              <a:gd name="T21" fmla="*/ 85 h 181"/>
              <a:gd name="T22" fmla="*/ 40 w 180"/>
              <a:gd name="T23" fmla="*/ 86 h 181"/>
              <a:gd name="T24" fmla="*/ 55 w 180"/>
              <a:gd name="T25" fmla="*/ 78 h 181"/>
              <a:gd name="T26" fmla="*/ 55 w 180"/>
              <a:gd name="T27" fmla="*/ 72 h 181"/>
              <a:gd name="T28" fmla="*/ 93 w 180"/>
              <a:gd name="T29" fmla="*/ 34 h 181"/>
              <a:gd name="T30" fmla="*/ 104 w 180"/>
              <a:gd name="T31" fmla="*/ 28 h 181"/>
              <a:gd name="T32" fmla="*/ 109 w 180"/>
              <a:gd name="T33" fmla="*/ 29 h 181"/>
              <a:gd name="T34" fmla="*/ 87 w 180"/>
              <a:gd name="T35" fmla="*/ 51 h 181"/>
              <a:gd name="T36" fmla="*/ 34 w 180"/>
              <a:gd name="T37" fmla="*/ 104 h 181"/>
              <a:gd name="T38" fmla="*/ 29 w 180"/>
              <a:gd name="T39" fmla="*/ 109 h 181"/>
              <a:gd name="T40" fmla="*/ 2 w 180"/>
              <a:gd name="T41" fmla="*/ 163 h 181"/>
              <a:gd name="T42" fmla="*/ 4 w 180"/>
              <a:gd name="T43" fmla="*/ 164 h 181"/>
              <a:gd name="T44" fmla="*/ 0 w 180"/>
              <a:gd name="T45" fmla="*/ 174 h 181"/>
              <a:gd name="T46" fmla="*/ 0 w 180"/>
              <a:gd name="T47" fmla="*/ 177 h 181"/>
              <a:gd name="T48" fmla="*/ 0 w 180"/>
              <a:gd name="T49" fmla="*/ 177 h 181"/>
              <a:gd name="T50" fmla="*/ 0 w 180"/>
              <a:gd name="T51" fmla="*/ 181 h 181"/>
              <a:gd name="T52" fmla="*/ 141 w 180"/>
              <a:gd name="T53" fmla="*/ 181 h 181"/>
              <a:gd name="T54" fmla="*/ 141 w 180"/>
              <a:gd name="T55" fmla="*/ 177 h 181"/>
              <a:gd name="T56" fmla="*/ 10 w 180"/>
              <a:gd name="T57" fmla="*/ 177 h 181"/>
              <a:gd name="T58" fmla="*/ 15 w 180"/>
              <a:gd name="T59" fmla="*/ 176 h 181"/>
              <a:gd name="T60" fmla="*/ 16 w 180"/>
              <a:gd name="T61" fmla="*/ 177 h 181"/>
              <a:gd name="T62" fmla="*/ 71 w 180"/>
              <a:gd name="T63" fmla="*/ 150 h 181"/>
              <a:gd name="T64" fmla="*/ 74 w 180"/>
              <a:gd name="T65" fmla="*/ 146 h 181"/>
              <a:gd name="T66" fmla="*/ 116 w 180"/>
              <a:gd name="T67" fmla="*/ 104 h 181"/>
              <a:gd name="T68" fmla="*/ 131 w 180"/>
              <a:gd name="T69" fmla="*/ 89 h 181"/>
              <a:gd name="T70" fmla="*/ 156 w 180"/>
              <a:gd name="T71" fmla="*/ 64 h 181"/>
              <a:gd name="T72" fmla="*/ 161 w 180"/>
              <a:gd name="T73" fmla="*/ 43 h 181"/>
              <a:gd name="T74" fmla="*/ 176 w 180"/>
              <a:gd name="T75" fmla="*/ 29 h 181"/>
              <a:gd name="T76" fmla="*/ 176 w 180"/>
              <a:gd name="T77" fmla="*/ 14 h 181"/>
              <a:gd name="T78" fmla="*/ 18 w 180"/>
              <a:gd name="T79" fmla="*/ 168 h 181"/>
              <a:gd name="T80" fmla="*/ 11 w 180"/>
              <a:gd name="T81" fmla="*/ 161 h 181"/>
              <a:gd name="T82" fmla="*/ 35 w 180"/>
              <a:gd name="T83" fmla="*/ 114 h 181"/>
              <a:gd name="T84" fmla="*/ 65 w 180"/>
              <a:gd name="T85" fmla="*/ 144 h 181"/>
              <a:gd name="T86" fmla="*/ 18 w 180"/>
              <a:gd name="T87" fmla="*/ 168 h 181"/>
              <a:gd name="T88" fmla="*/ 151 w 180"/>
              <a:gd name="T89" fmla="*/ 59 h 181"/>
              <a:gd name="T90" fmla="*/ 124 w 180"/>
              <a:gd name="T91" fmla="*/ 86 h 181"/>
              <a:gd name="T92" fmla="*/ 78 w 180"/>
              <a:gd name="T93" fmla="*/ 132 h 181"/>
              <a:gd name="T94" fmla="*/ 48 w 180"/>
              <a:gd name="T95" fmla="*/ 101 h 181"/>
              <a:gd name="T96" fmla="*/ 120 w 180"/>
              <a:gd name="T97" fmla="*/ 28 h 181"/>
              <a:gd name="T98" fmla="*/ 132 w 180"/>
              <a:gd name="T99" fmla="*/ 24 h 181"/>
              <a:gd name="T100" fmla="*/ 155 w 180"/>
              <a:gd name="T101" fmla="*/ 47 h 181"/>
              <a:gd name="T102" fmla="*/ 151 w 180"/>
              <a:gd name="T103" fmla="*/ 59 h 181"/>
              <a:gd name="T104" fmla="*/ 170 w 180"/>
              <a:gd name="T105" fmla="*/ 23 h 181"/>
              <a:gd name="T106" fmla="*/ 156 w 180"/>
              <a:gd name="T107" fmla="*/ 37 h 181"/>
              <a:gd name="T108" fmla="*/ 142 w 180"/>
              <a:gd name="T109" fmla="*/ 23 h 181"/>
              <a:gd name="T110" fmla="*/ 156 w 180"/>
              <a:gd name="T111" fmla="*/ 9 h 181"/>
              <a:gd name="T112" fmla="*/ 160 w 180"/>
              <a:gd name="T113" fmla="*/ 9 h 181"/>
              <a:gd name="T114" fmla="*/ 170 w 180"/>
              <a:gd name="T115" fmla="*/ 19 h 181"/>
              <a:gd name="T116" fmla="*/ 170 w 180"/>
              <a:gd name="T117" fmla="*/ 2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0" h="181">
                <a:moveTo>
                  <a:pt x="176" y="14"/>
                </a:moveTo>
                <a:cubicBezTo>
                  <a:pt x="166" y="4"/>
                  <a:pt x="166" y="4"/>
                  <a:pt x="166" y="4"/>
                </a:cubicBezTo>
                <a:cubicBezTo>
                  <a:pt x="162" y="0"/>
                  <a:pt x="155" y="0"/>
                  <a:pt x="151" y="4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1" y="14"/>
                  <a:pt x="120" y="18"/>
                  <a:pt x="115" y="23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1" y="24"/>
                  <a:pt x="108" y="23"/>
                  <a:pt x="104" y="23"/>
                </a:cubicBezTo>
                <a:cubicBezTo>
                  <a:pt x="99" y="22"/>
                  <a:pt x="94" y="25"/>
                  <a:pt x="89" y="30"/>
                </a:cubicBezTo>
                <a:cubicBezTo>
                  <a:pt x="38" y="81"/>
                  <a:pt x="38" y="81"/>
                  <a:pt x="38" y="81"/>
                </a:cubicBezTo>
                <a:cubicBezTo>
                  <a:pt x="37" y="82"/>
                  <a:pt x="37" y="83"/>
                  <a:pt x="38" y="84"/>
                </a:cubicBezTo>
                <a:cubicBezTo>
                  <a:pt x="38" y="84"/>
                  <a:pt x="38" y="84"/>
                  <a:pt x="38" y="85"/>
                </a:cubicBezTo>
                <a:cubicBezTo>
                  <a:pt x="39" y="85"/>
                  <a:pt x="39" y="86"/>
                  <a:pt x="40" y="86"/>
                </a:cubicBezTo>
                <a:cubicBezTo>
                  <a:pt x="45" y="85"/>
                  <a:pt x="55" y="84"/>
                  <a:pt x="55" y="78"/>
                </a:cubicBezTo>
                <a:cubicBezTo>
                  <a:pt x="55" y="76"/>
                  <a:pt x="55" y="74"/>
                  <a:pt x="55" y="72"/>
                </a:cubicBezTo>
                <a:cubicBezTo>
                  <a:pt x="93" y="34"/>
                  <a:pt x="93" y="34"/>
                  <a:pt x="93" y="34"/>
                </a:cubicBezTo>
                <a:cubicBezTo>
                  <a:pt x="97" y="30"/>
                  <a:pt x="101" y="28"/>
                  <a:pt x="104" y="28"/>
                </a:cubicBezTo>
                <a:cubicBezTo>
                  <a:pt x="106" y="28"/>
                  <a:pt x="107" y="29"/>
                  <a:pt x="109" y="29"/>
                </a:cubicBezTo>
                <a:cubicBezTo>
                  <a:pt x="87" y="51"/>
                  <a:pt x="87" y="51"/>
                  <a:pt x="87" y="51"/>
                </a:cubicBezTo>
                <a:cubicBezTo>
                  <a:pt x="34" y="104"/>
                  <a:pt x="34" y="104"/>
                  <a:pt x="34" y="104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2" y="126"/>
                  <a:pt x="2" y="163"/>
                  <a:pt x="2" y="163"/>
                </a:cubicBezTo>
                <a:cubicBezTo>
                  <a:pt x="4" y="164"/>
                  <a:pt x="4" y="164"/>
                  <a:pt x="4" y="164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5"/>
                  <a:pt x="0" y="176"/>
                  <a:pt x="0" y="177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1"/>
                  <a:pt x="0" y="181"/>
                  <a:pt x="0" y="181"/>
                </a:cubicBezTo>
                <a:cubicBezTo>
                  <a:pt x="141" y="181"/>
                  <a:pt x="141" y="181"/>
                  <a:pt x="141" y="181"/>
                </a:cubicBezTo>
                <a:cubicBezTo>
                  <a:pt x="141" y="177"/>
                  <a:pt x="141" y="177"/>
                  <a:pt x="141" y="177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15" y="176"/>
                  <a:pt x="15" y="176"/>
                  <a:pt x="15" y="176"/>
                </a:cubicBezTo>
                <a:cubicBezTo>
                  <a:pt x="16" y="177"/>
                  <a:pt x="16" y="177"/>
                  <a:pt x="16" y="177"/>
                </a:cubicBezTo>
                <a:cubicBezTo>
                  <a:pt x="16" y="177"/>
                  <a:pt x="54" y="167"/>
                  <a:pt x="71" y="150"/>
                </a:cubicBezTo>
                <a:cubicBezTo>
                  <a:pt x="74" y="146"/>
                  <a:pt x="74" y="146"/>
                  <a:pt x="74" y="146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31" y="89"/>
                  <a:pt x="131" y="89"/>
                  <a:pt x="131" y="89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61" y="60"/>
                  <a:pt x="165" y="49"/>
                  <a:pt x="161" y="43"/>
                </a:cubicBezTo>
                <a:cubicBezTo>
                  <a:pt x="176" y="29"/>
                  <a:pt x="176" y="29"/>
                  <a:pt x="176" y="29"/>
                </a:cubicBezTo>
                <a:cubicBezTo>
                  <a:pt x="180" y="24"/>
                  <a:pt x="180" y="18"/>
                  <a:pt x="176" y="14"/>
                </a:cubicBezTo>
                <a:moveTo>
                  <a:pt x="18" y="168"/>
                </a:moveTo>
                <a:cubicBezTo>
                  <a:pt x="11" y="161"/>
                  <a:pt x="11" y="161"/>
                  <a:pt x="11" y="161"/>
                </a:cubicBezTo>
                <a:cubicBezTo>
                  <a:pt x="14" y="151"/>
                  <a:pt x="22" y="126"/>
                  <a:pt x="35" y="11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53" y="157"/>
                  <a:pt x="28" y="165"/>
                  <a:pt x="18" y="168"/>
                </a:cubicBezTo>
                <a:moveTo>
                  <a:pt x="151" y="59"/>
                </a:moveTo>
                <a:cubicBezTo>
                  <a:pt x="124" y="86"/>
                  <a:pt x="124" y="86"/>
                  <a:pt x="124" y="86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3" y="25"/>
                  <a:pt x="131" y="23"/>
                  <a:pt x="132" y="24"/>
                </a:cubicBezTo>
                <a:cubicBezTo>
                  <a:pt x="155" y="47"/>
                  <a:pt x="155" y="47"/>
                  <a:pt x="155" y="47"/>
                </a:cubicBezTo>
                <a:cubicBezTo>
                  <a:pt x="156" y="49"/>
                  <a:pt x="154" y="56"/>
                  <a:pt x="151" y="59"/>
                </a:cubicBezTo>
                <a:moveTo>
                  <a:pt x="170" y="23"/>
                </a:moveTo>
                <a:cubicBezTo>
                  <a:pt x="156" y="37"/>
                  <a:pt x="156" y="37"/>
                  <a:pt x="156" y="37"/>
                </a:cubicBezTo>
                <a:cubicBezTo>
                  <a:pt x="142" y="23"/>
                  <a:pt x="142" y="23"/>
                  <a:pt x="142" y="23"/>
                </a:cubicBezTo>
                <a:cubicBezTo>
                  <a:pt x="156" y="9"/>
                  <a:pt x="156" y="9"/>
                  <a:pt x="156" y="9"/>
                </a:cubicBezTo>
                <a:cubicBezTo>
                  <a:pt x="157" y="8"/>
                  <a:pt x="159" y="8"/>
                  <a:pt x="160" y="9"/>
                </a:cubicBezTo>
                <a:cubicBezTo>
                  <a:pt x="170" y="19"/>
                  <a:pt x="170" y="19"/>
                  <a:pt x="170" y="19"/>
                </a:cubicBezTo>
                <a:cubicBezTo>
                  <a:pt x="171" y="20"/>
                  <a:pt x="171" y="22"/>
                  <a:pt x="170" y="2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0"/>
          <p:cNvSpPr>
            <a:spLocks noEditPoints="1"/>
          </p:cNvSpPr>
          <p:nvPr/>
        </p:nvSpPr>
        <p:spPr bwMode="auto">
          <a:xfrm>
            <a:off x="22685141" y="6128900"/>
            <a:ext cx="636182" cy="426268"/>
          </a:xfrm>
          <a:custGeom>
            <a:avLst/>
            <a:gdLst>
              <a:gd name="T0" fmla="*/ 48 w 209"/>
              <a:gd name="T1" fmla="*/ 24 h 140"/>
              <a:gd name="T2" fmla="*/ 48 w 209"/>
              <a:gd name="T3" fmla="*/ 53 h 140"/>
              <a:gd name="T4" fmla="*/ 59 w 209"/>
              <a:gd name="T5" fmla="*/ 58 h 140"/>
              <a:gd name="T6" fmla="*/ 71 w 209"/>
              <a:gd name="T7" fmla="*/ 83 h 140"/>
              <a:gd name="T8" fmla="*/ 65 w 209"/>
              <a:gd name="T9" fmla="*/ 117 h 140"/>
              <a:gd name="T10" fmla="*/ 31 w 209"/>
              <a:gd name="T11" fmla="*/ 117 h 140"/>
              <a:gd name="T12" fmla="*/ 25 w 209"/>
              <a:gd name="T13" fmla="*/ 83 h 140"/>
              <a:gd name="T14" fmla="*/ 37 w 209"/>
              <a:gd name="T15" fmla="*/ 58 h 140"/>
              <a:gd name="T16" fmla="*/ 59 w 209"/>
              <a:gd name="T17" fmla="*/ 58 h 140"/>
              <a:gd name="T18" fmla="*/ 55 w 209"/>
              <a:gd name="T19" fmla="*/ 61 h 140"/>
              <a:gd name="T20" fmla="*/ 49 w 209"/>
              <a:gd name="T21" fmla="*/ 61 h 140"/>
              <a:gd name="T22" fmla="*/ 42 w 209"/>
              <a:gd name="T23" fmla="*/ 60 h 140"/>
              <a:gd name="T24" fmla="*/ 45 w 209"/>
              <a:gd name="T25" fmla="*/ 63 h 140"/>
              <a:gd name="T26" fmla="*/ 47 w 209"/>
              <a:gd name="T27" fmla="*/ 67 h 140"/>
              <a:gd name="T28" fmla="*/ 48 w 209"/>
              <a:gd name="T29" fmla="*/ 92 h 140"/>
              <a:gd name="T30" fmla="*/ 50 w 209"/>
              <a:gd name="T31" fmla="*/ 67 h 140"/>
              <a:gd name="T32" fmla="*/ 51 w 209"/>
              <a:gd name="T33" fmla="*/ 63 h 140"/>
              <a:gd name="T34" fmla="*/ 157 w 209"/>
              <a:gd name="T35" fmla="*/ 104 h 140"/>
              <a:gd name="T36" fmla="*/ 93 w 209"/>
              <a:gd name="T37" fmla="*/ 97 h 140"/>
              <a:gd name="T38" fmla="*/ 93 w 209"/>
              <a:gd name="T39" fmla="*/ 86 h 140"/>
              <a:gd name="T40" fmla="*/ 182 w 209"/>
              <a:gd name="T41" fmla="*/ 78 h 140"/>
              <a:gd name="T42" fmla="*/ 93 w 209"/>
              <a:gd name="T43" fmla="*/ 86 h 140"/>
              <a:gd name="T44" fmla="*/ 182 w 209"/>
              <a:gd name="T45" fmla="*/ 50 h 140"/>
              <a:gd name="T46" fmla="*/ 93 w 209"/>
              <a:gd name="T47" fmla="*/ 31 h 140"/>
              <a:gd name="T48" fmla="*/ 121 w 209"/>
              <a:gd name="T49" fmla="*/ 68 h 140"/>
              <a:gd name="T50" fmla="*/ 182 w 209"/>
              <a:gd name="T51" fmla="*/ 60 h 140"/>
              <a:gd name="T52" fmla="*/ 121 w 209"/>
              <a:gd name="T53" fmla="*/ 68 h 140"/>
              <a:gd name="T54" fmla="*/ 209 w 209"/>
              <a:gd name="T55" fmla="*/ 126 h 140"/>
              <a:gd name="T56" fmla="*/ 14 w 209"/>
              <a:gd name="T57" fmla="*/ 140 h 140"/>
              <a:gd name="T58" fmla="*/ 0 w 209"/>
              <a:gd name="T59" fmla="*/ 14 h 140"/>
              <a:gd name="T60" fmla="*/ 196 w 209"/>
              <a:gd name="T61" fmla="*/ 0 h 140"/>
              <a:gd name="T62" fmla="*/ 200 w 209"/>
              <a:gd name="T63" fmla="*/ 14 h 140"/>
              <a:gd name="T64" fmla="*/ 14 w 209"/>
              <a:gd name="T65" fmla="*/ 10 h 140"/>
              <a:gd name="T66" fmla="*/ 10 w 209"/>
              <a:gd name="T67" fmla="*/ 126 h 140"/>
              <a:gd name="T68" fmla="*/ 196 w 209"/>
              <a:gd name="T69" fmla="*/ 130 h 140"/>
              <a:gd name="T70" fmla="*/ 200 w 209"/>
              <a:gd name="T71" fmla="*/ 1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9" h="140">
                <a:moveTo>
                  <a:pt x="34" y="39"/>
                </a:moveTo>
                <a:cubicBezTo>
                  <a:pt x="34" y="31"/>
                  <a:pt x="40" y="24"/>
                  <a:pt x="48" y="24"/>
                </a:cubicBezTo>
                <a:cubicBezTo>
                  <a:pt x="56" y="24"/>
                  <a:pt x="63" y="31"/>
                  <a:pt x="63" y="39"/>
                </a:cubicBezTo>
                <a:cubicBezTo>
                  <a:pt x="63" y="47"/>
                  <a:pt x="56" y="53"/>
                  <a:pt x="48" y="53"/>
                </a:cubicBezTo>
                <a:cubicBezTo>
                  <a:pt x="40" y="53"/>
                  <a:pt x="34" y="47"/>
                  <a:pt x="34" y="39"/>
                </a:cubicBezTo>
                <a:close/>
                <a:moveTo>
                  <a:pt x="59" y="58"/>
                </a:moveTo>
                <a:cubicBezTo>
                  <a:pt x="69" y="59"/>
                  <a:pt x="74" y="61"/>
                  <a:pt x="74" y="61"/>
                </a:cubicBezTo>
                <a:cubicBezTo>
                  <a:pt x="74" y="61"/>
                  <a:pt x="73" y="79"/>
                  <a:pt x="71" y="83"/>
                </a:cubicBezTo>
                <a:cubicBezTo>
                  <a:pt x="70" y="88"/>
                  <a:pt x="65" y="90"/>
                  <a:pt x="65" y="94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57" y="119"/>
                  <a:pt x="48" y="119"/>
                </a:cubicBezTo>
                <a:cubicBezTo>
                  <a:pt x="40" y="119"/>
                  <a:pt x="31" y="117"/>
                  <a:pt x="31" y="117"/>
                </a:cubicBezTo>
                <a:cubicBezTo>
                  <a:pt x="31" y="94"/>
                  <a:pt x="31" y="94"/>
                  <a:pt x="31" y="94"/>
                </a:cubicBezTo>
                <a:cubicBezTo>
                  <a:pt x="31" y="90"/>
                  <a:pt x="26" y="88"/>
                  <a:pt x="25" y="83"/>
                </a:cubicBezTo>
                <a:cubicBezTo>
                  <a:pt x="23" y="79"/>
                  <a:pt x="22" y="61"/>
                  <a:pt x="22" y="61"/>
                </a:cubicBezTo>
                <a:cubicBezTo>
                  <a:pt x="22" y="61"/>
                  <a:pt x="27" y="59"/>
                  <a:pt x="37" y="58"/>
                </a:cubicBezTo>
                <a:cubicBezTo>
                  <a:pt x="39" y="57"/>
                  <a:pt x="43" y="55"/>
                  <a:pt x="48" y="55"/>
                </a:cubicBezTo>
                <a:cubicBezTo>
                  <a:pt x="53" y="55"/>
                  <a:pt x="58" y="57"/>
                  <a:pt x="59" y="58"/>
                </a:cubicBezTo>
                <a:close/>
                <a:moveTo>
                  <a:pt x="51" y="63"/>
                </a:moveTo>
                <a:cubicBezTo>
                  <a:pt x="53" y="63"/>
                  <a:pt x="54" y="62"/>
                  <a:pt x="55" y="61"/>
                </a:cubicBezTo>
                <a:cubicBezTo>
                  <a:pt x="54" y="60"/>
                  <a:pt x="54" y="60"/>
                  <a:pt x="54" y="60"/>
                </a:cubicBezTo>
                <a:cubicBezTo>
                  <a:pt x="52" y="60"/>
                  <a:pt x="51" y="60"/>
                  <a:pt x="49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0"/>
                  <a:pt x="44" y="60"/>
                  <a:pt x="42" y="60"/>
                </a:cubicBezTo>
                <a:cubicBezTo>
                  <a:pt x="41" y="61"/>
                  <a:pt x="41" y="61"/>
                  <a:pt x="41" y="61"/>
                </a:cubicBezTo>
                <a:cubicBezTo>
                  <a:pt x="42" y="62"/>
                  <a:pt x="44" y="63"/>
                  <a:pt x="45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47" y="67"/>
                  <a:pt x="47" y="67"/>
                  <a:pt x="47" y="67"/>
                </a:cubicBezTo>
                <a:cubicBezTo>
                  <a:pt x="43" y="87"/>
                  <a:pt x="43" y="87"/>
                  <a:pt x="43" y="87"/>
                </a:cubicBezTo>
                <a:cubicBezTo>
                  <a:pt x="48" y="92"/>
                  <a:pt x="48" y="92"/>
                  <a:pt x="48" y="92"/>
                </a:cubicBezTo>
                <a:cubicBezTo>
                  <a:pt x="53" y="87"/>
                  <a:pt x="53" y="87"/>
                  <a:pt x="53" y="87"/>
                </a:cubicBezTo>
                <a:cubicBezTo>
                  <a:pt x="50" y="67"/>
                  <a:pt x="50" y="67"/>
                  <a:pt x="50" y="67"/>
                </a:cubicBezTo>
                <a:cubicBezTo>
                  <a:pt x="51" y="64"/>
                  <a:pt x="51" y="64"/>
                  <a:pt x="51" y="64"/>
                </a:cubicBezTo>
                <a:lnTo>
                  <a:pt x="51" y="63"/>
                </a:lnTo>
                <a:close/>
                <a:moveTo>
                  <a:pt x="93" y="104"/>
                </a:moveTo>
                <a:cubicBezTo>
                  <a:pt x="157" y="104"/>
                  <a:pt x="157" y="104"/>
                  <a:pt x="157" y="104"/>
                </a:cubicBezTo>
                <a:cubicBezTo>
                  <a:pt x="157" y="97"/>
                  <a:pt x="157" y="97"/>
                  <a:pt x="157" y="97"/>
                </a:cubicBezTo>
                <a:cubicBezTo>
                  <a:pt x="93" y="97"/>
                  <a:pt x="93" y="97"/>
                  <a:pt x="93" y="97"/>
                </a:cubicBezTo>
                <a:lnTo>
                  <a:pt x="93" y="104"/>
                </a:lnTo>
                <a:close/>
                <a:moveTo>
                  <a:pt x="93" y="86"/>
                </a:moveTo>
                <a:cubicBezTo>
                  <a:pt x="182" y="86"/>
                  <a:pt x="182" y="86"/>
                  <a:pt x="182" y="86"/>
                </a:cubicBezTo>
                <a:cubicBezTo>
                  <a:pt x="182" y="78"/>
                  <a:pt x="182" y="78"/>
                  <a:pt x="182" y="78"/>
                </a:cubicBezTo>
                <a:cubicBezTo>
                  <a:pt x="93" y="78"/>
                  <a:pt x="93" y="78"/>
                  <a:pt x="93" y="78"/>
                </a:cubicBezTo>
                <a:lnTo>
                  <a:pt x="93" y="86"/>
                </a:lnTo>
                <a:close/>
                <a:moveTo>
                  <a:pt x="93" y="50"/>
                </a:moveTo>
                <a:cubicBezTo>
                  <a:pt x="182" y="50"/>
                  <a:pt x="182" y="50"/>
                  <a:pt x="182" y="50"/>
                </a:cubicBezTo>
                <a:cubicBezTo>
                  <a:pt x="182" y="31"/>
                  <a:pt x="182" y="31"/>
                  <a:pt x="182" y="31"/>
                </a:cubicBezTo>
                <a:cubicBezTo>
                  <a:pt x="93" y="31"/>
                  <a:pt x="93" y="31"/>
                  <a:pt x="93" y="31"/>
                </a:cubicBezTo>
                <a:lnTo>
                  <a:pt x="93" y="50"/>
                </a:lnTo>
                <a:close/>
                <a:moveTo>
                  <a:pt x="121" y="68"/>
                </a:moveTo>
                <a:cubicBezTo>
                  <a:pt x="182" y="68"/>
                  <a:pt x="182" y="68"/>
                  <a:pt x="182" y="6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21" y="60"/>
                  <a:pt x="121" y="60"/>
                  <a:pt x="121" y="60"/>
                </a:cubicBezTo>
                <a:lnTo>
                  <a:pt x="121" y="68"/>
                </a:lnTo>
                <a:close/>
                <a:moveTo>
                  <a:pt x="209" y="14"/>
                </a:moveTo>
                <a:cubicBezTo>
                  <a:pt x="209" y="126"/>
                  <a:pt x="209" y="126"/>
                  <a:pt x="209" y="126"/>
                </a:cubicBezTo>
                <a:cubicBezTo>
                  <a:pt x="209" y="134"/>
                  <a:pt x="203" y="140"/>
                  <a:pt x="196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6" y="140"/>
                  <a:pt x="0" y="134"/>
                  <a:pt x="0" y="126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203" y="0"/>
                  <a:pt x="209" y="7"/>
                  <a:pt x="209" y="14"/>
                </a:cubicBezTo>
                <a:close/>
                <a:moveTo>
                  <a:pt x="200" y="14"/>
                </a:moveTo>
                <a:cubicBezTo>
                  <a:pt x="200" y="12"/>
                  <a:pt x="198" y="10"/>
                  <a:pt x="196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1" y="10"/>
                  <a:pt x="10" y="12"/>
                  <a:pt x="10" y="14"/>
                </a:cubicBezTo>
                <a:cubicBezTo>
                  <a:pt x="10" y="126"/>
                  <a:pt x="10" y="126"/>
                  <a:pt x="10" y="126"/>
                </a:cubicBezTo>
                <a:cubicBezTo>
                  <a:pt x="10" y="128"/>
                  <a:pt x="11" y="130"/>
                  <a:pt x="14" y="130"/>
                </a:cubicBezTo>
                <a:cubicBezTo>
                  <a:pt x="196" y="130"/>
                  <a:pt x="196" y="130"/>
                  <a:pt x="196" y="130"/>
                </a:cubicBezTo>
                <a:cubicBezTo>
                  <a:pt x="198" y="130"/>
                  <a:pt x="200" y="128"/>
                  <a:pt x="200" y="126"/>
                </a:cubicBezTo>
                <a:lnTo>
                  <a:pt x="200" y="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1"/>
          <p:cNvSpPr>
            <a:spLocks noEditPoints="1"/>
          </p:cNvSpPr>
          <p:nvPr/>
        </p:nvSpPr>
        <p:spPr bwMode="auto">
          <a:xfrm>
            <a:off x="11982087" y="4956985"/>
            <a:ext cx="392784" cy="516415"/>
          </a:xfrm>
          <a:custGeom>
            <a:avLst/>
            <a:gdLst>
              <a:gd name="T0" fmla="*/ 121 w 129"/>
              <a:gd name="T1" fmla="*/ 56 h 169"/>
              <a:gd name="T2" fmla="*/ 65 w 129"/>
              <a:gd name="T3" fmla="*/ 0 h 169"/>
              <a:gd name="T4" fmla="*/ 9 w 129"/>
              <a:gd name="T5" fmla="*/ 56 h 169"/>
              <a:gd name="T6" fmla="*/ 24 w 129"/>
              <a:gd name="T7" fmla="*/ 56 h 169"/>
              <a:gd name="T8" fmla="*/ 65 w 129"/>
              <a:gd name="T9" fmla="*/ 16 h 169"/>
              <a:gd name="T10" fmla="*/ 105 w 129"/>
              <a:gd name="T11" fmla="*/ 56 h 169"/>
              <a:gd name="T12" fmla="*/ 105 w 129"/>
              <a:gd name="T13" fmla="*/ 84 h 169"/>
              <a:gd name="T14" fmla="*/ 0 w 129"/>
              <a:gd name="T15" fmla="*/ 84 h 169"/>
              <a:gd name="T16" fmla="*/ 0 w 129"/>
              <a:gd name="T17" fmla="*/ 169 h 169"/>
              <a:gd name="T18" fmla="*/ 129 w 129"/>
              <a:gd name="T19" fmla="*/ 169 h 169"/>
              <a:gd name="T20" fmla="*/ 129 w 129"/>
              <a:gd name="T21" fmla="*/ 84 h 169"/>
              <a:gd name="T22" fmla="*/ 121 w 129"/>
              <a:gd name="T23" fmla="*/ 84 h 169"/>
              <a:gd name="T24" fmla="*/ 121 w 129"/>
              <a:gd name="T25" fmla="*/ 56 h 169"/>
              <a:gd name="T26" fmla="*/ 72 w 129"/>
              <a:gd name="T27" fmla="*/ 142 h 169"/>
              <a:gd name="T28" fmla="*/ 57 w 129"/>
              <a:gd name="T29" fmla="*/ 142 h 169"/>
              <a:gd name="T30" fmla="*/ 57 w 129"/>
              <a:gd name="T31" fmla="*/ 121 h 169"/>
              <a:gd name="T32" fmla="*/ 72 w 129"/>
              <a:gd name="T33" fmla="*/ 121 h 169"/>
              <a:gd name="T34" fmla="*/ 72 w 129"/>
              <a:gd name="T35" fmla="*/ 142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9" h="169">
                <a:moveTo>
                  <a:pt x="121" y="56"/>
                </a:moveTo>
                <a:cubicBezTo>
                  <a:pt x="121" y="25"/>
                  <a:pt x="96" y="0"/>
                  <a:pt x="65" y="0"/>
                </a:cubicBezTo>
                <a:cubicBezTo>
                  <a:pt x="34" y="0"/>
                  <a:pt x="9" y="25"/>
                  <a:pt x="9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34"/>
                  <a:pt x="43" y="16"/>
                  <a:pt x="65" y="16"/>
                </a:cubicBezTo>
                <a:cubicBezTo>
                  <a:pt x="87" y="16"/>
                  <a:pt x="105" y="34"/>
                  <a:pt x="105" y="56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69"/>
                  <a:pt x="0" y="169"/>
                  <a:pt x="0" y="169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21" y="84"/>
                  <a:pt x="121" y="84"/>
                  <a:pt x="121" y="84"/>
                </a:cubicBezTo>
                <a:lnTo>
                  <a:pt x="121" y="56"/>
                </a:lnTo>
                <a:close/>
                <a:moveTo>
                  <a:pt x="72" y="142"/>
                </a:moveTo>
                <a:cubicBezTo>
                  <a:pt x="57" y="142"/>
                  <a:pt x="57" y="142"/>
                  <a:pt x="57" y="142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72" y="121"/>
                  <a:pt x="72" y="121"/>
                  <a:pt x="72" y="121"/>
                </a:cubicBezTo>
                <a:lnTo>
                  <a:pt x="72" y="1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2"/>
          <p:cNvSpPr>
            <a:spLocks noEditPoints="1"/>
          </p:cNvSpPr>
          <p:nvPr/>
        </p:nvSpPr>
        <p:spPr bwMode="auto">
          <a:xfrm>
            <a:off x="12886135" y="4956985"/>
            <a:ext cx="392784" cy="516415"/>
          </a:xfrm>
          <a:custGeom>
            <a:avLst/>
            <a:gdLst>
              <a:gd name="T0" fmla="*/ 120 w 129"/>
              <a:gd name="T1" fmla="*/ 56 h 169"/>
              <a:gd name="T2" fmla="*/ 116 w 129"/>
              <a:gd name="T3" fmla="*/ 34 h 169"/>
              <a:gd name="T4" fmla="*/ 64 w 129"/>
              <a:gd name="T5" fmla="*/ 0 h 169"/>
              <a:gd name="T6" fmla="*/ 64 w 129"/>
              <a:gd name="T7" fmla="*/ 0 h 169"/>
              <a:gd name="T8" fmla="*/ 13 w 129"/>
              <a:gd name="T9" fmla="*/ 34 h 169"/>
              <a:gd name="T10" fmla="*/ 8 w 129"/>
              <a:gd name="T11" fmla="*/ 56 h 169"/>
              <a:gd name="T12" fmla="*/ 8 w 129"/>
              <a:gd name="T13" fmla="*/ 84 h 169"/>
              <a:gd name="T14" fmla="*/ 0 w 129"/>
              <a:gd name="T15" fmla="*/ 84 h 169"/>
              <a:gd name="T16" fmla="*/ 0 w 129"/>
              <a:gd name="T17" fmla="*/ 169 h 169"/>
              <a:gd name="T18" fmla="*/ 129 w 129"/>
              <a:gd name="T19" fmla="*/ 169 h 169"/>
              <a:gd name="T20" fmla="*/ 129 w 129"/>
              <a:gd name="T21" fmla="*/ 84 h 169"/>
              <a:gd name="T22" fmla="*/ 120 w 129"/>
              <a:gd name="T23" fmla="*/ 84 h 169"/>
              <a:gd name="T24" fmla="*/ 120 w 129"/>
              <a:gd name="T25" fmla="*/ 56 h 169"/>
              <a:gd name="T26" fmla="*/ 72 w 129"/>
              <a:gd name="T27" fmla="*/ 142 h 169"/>
              <a:gd name="T28" fmla="*/ 57 w 129"/>
              <a:gd name="T29" fmla="*/ 142 h 169"/>
              <a:gd name="T30" fmla="*/ 57 w 129"/>
              <a:gd name="T31" fmla="*/ 121 h 169"/>
              <a:gd name="T32" fmla="*/ 72 w 129"/>
              <a:gd name="T33" fmla="*/ 121 h 169"/>
              <a:gd name="T34" fmla="*/ 72 w 129"/>
              <a:gd name="T35" fmla="*/ 142 h 169"/>
              <a:gd name="T36" fmla="*/ 105 w 129"/>
              <a:gd name="T37" fmla="*/ 84 h 169"/>
              <a:gd name="T38" fmla="*/ 24 w 129"/>
              <a:gd name="T39" fmla="*/ 84 h 169"/>
              <a:gd name="T40" fmla="*/ 24 w 129"/>
              <a:gd name="T41" fmla="*/ 56 h 169"/>
              <a:gd name="T42" fmla="*/ 64 w 129"/>
              <a:gd name="T43" fmla="*/ 16 h 169"/>
              <a:gd name="T44" fmla="*/ 105 w 129"/>
              <a:gd name="T45" fmla="*/ 56 h 169"/>
              <a:gd name="T46" fmla="*/ 105 w 129"/>
              <a:gd name="T47" fmla="*/ 84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9" h="169">
                <a:moveTo>
                  <a:pt x="120" y="56"/>
                </a:moveTo>
                <a:cubicBezTo>
                  <a:pt x="120" y="49"/>
                  <a:pt x="119" y="41"/>
                  <a:pt x="116" y="34"/>
                </a:cubicBezTo>
                <a:cubicBezTo>
                  <a:pt x="107" y="14"/>
                  <a:pt x="87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41" y="0"/>
                  <a:pt x="21" y="14"/>
                  <a:pt x="13" y="34"/>
                </a:cubicBezTo>
                <a:cubicBezTo>
                  <a:pt x="10" y="41"/>
                  <a:pt x="8" y="49"/>
                  <a:pt x="8" y="56"/>
                </a:cubicBezTo>
                <a:cubicBezTo>
                  <a:pt x="8" y="84"/>
                  <a:pt x="8" y="84"/>
                  <a:pt x="8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69"/>
                  <a:pt x="0" y="169"/>
                  <a:pt x="0" y="169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56"/>
                </a:lnTo>
                <a:close/>
                <a:moveTo>
                  <a:pt x="72" y="142"/>
                </a:moveTo>
                <a:cubicBezTo>
                  <a:pt x="57" y="142"/>
                  <a:pt x="57" y="142"/>
                  <a:pt x="57" y="142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72" y="121"/>
                  <a:pt x="72" y="121"/>
                  <a:pt x="72" y="121"/>
                </a:cubicBezTo>
                <a:lnTo>
                  <a:pt x="72" y="142"/>
                </a:lnTo>
                <a:close/>
                <a:moveTo>
                  <a:pt x="105" y="84"/>
                </a:moveTo>
                <a:cubicBezTo>
                  <a:pt x="24" y="84"/>
                  <a:pt x="24" y="84"/>
                  <a:pt x="24" y="84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34"/>
                  <a:pt x="42" y="16"/>
                  <a:pt x="64" y="16"/>
                </a:cubicBezTo>
                <a:cubicBezTo>
                  <a:pt x="86" y="16"/>
                  <a:pt x="105" y="34"/>
                  <a:pt x="105" y="56"/>
                </a:cubicBezTo>
                <a:lnTo>
                  <a:pt x="105" y="8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3"/>
          <p:cNvSpPr>
            <a:spLocks noEditPoints="1"/>
          </p:cNvSpPr>
          <p:nvPr/>
        </p:nvSpPr>
        <p:spPr bwMode="auto">
          <a:xfrm>
            <a:off x="9233884" y="6049055"/>
            <a:ext cx="477780" cy="585957"/>
          </a:xfrm>
          <a:custGeom>
            <a:avLst/>
            <a:gdLst>
              <a:gd name="T0" fmla="*/ 157 w 157"/>
              <a:gd name="T1" fmla="*/ 49 h 192"/>
              <a:gd name="T2" fmla="*/ 155 w 157"/>
              <a:gd name="T3" fmla="*/ 44 h 192"/>
              <a:gd name="T4" fmla="*/ 112 w 157"/>
              <a:gd name="T5" fmla="*/ 1 h 192"/>
              <a:gd name="T6" fmla="*/ 108 w 157"/>
              <a:gd name="T7" fmla="*/ 0 h 192"/>
              <a:gd name="T8" fmla="*/ 108 w 157"/>
              <a:gd name="T9" fmla="*/ 0 h 192"/>
              <a:gd name="T10" fmla="*/ 10 w 157"/>
              <a:gd name="T11" fmla="*/ 0 h 192"/>
              <a:gd name="T12" fmla="*/ 0 w 157"/>
              <a:gd name="T13" fmla="*/ 10 h 192"/>
              <a:gd name="T14" fmla="*/ 0 w 157"/>
              <a:gd name="T15" fmla="*/ 182 h 192"/>
              <a:gd name="T16" fmla="*/ 10 w 157"/>
              <a:gd name="T17" fmla="*/ 192 h 192"/>
              <a:gd name="T18" fmla="*/ 147 w 157"/>
              <a:gd name="T19" fmla="*/ 192 h 192"/>
              <a:gd name="T20" fmla="*/ 157 w 157"/>
              <a:gd name="T21" fmla="*/ 182 h 192"/>
              <a:gd name="T22" fmla="*/ 157 w 157"/>
              <a:gd name="T23" fmla="*/ 49 h 192"/>
              <a:gd name="T24" fmla="*/ 157 w 157"/>
              <a:gd name="T25" fmla="*/ 49 h 192"/>
              <a:gd name="T26" fmla="*/ 114 w 157"/>
              <a:gd name="T27" fmla="*/ 20 h 192"/>
              <a:gd name="T28" fmla="*/ 137 w 157"/>
              <a:gd name="T29" fmla="*/ 43 h 192"/>
              <a:gd name="T30" fmla="*/ 118 w 157"/>
              <a:gd name="T31" fmla="*/ 43 h 192"/>
              <a:gd name="T32" fmla="*/ 114 w 157"/>
              <a:gd name="T33" fmla="*/ 39 h 192"/>
              <a:gd name="T34" fmla="*/ 114 w 157"/>
              <a:gd name="T35" fmla="*/ 20 h 192"/>
              <a:gd name="T36" fmla="*/ 145 w 157"/>
              <a:gd name="T37" fmla="*/ 180 h 192"/>
              <a:gd name="T38" fmla="*/ 12 w 157"/>
              <a:gd name="T39" fmla="*/ 180 h 192"/>
              <a:gd name="T40" fmla="*/ 12 w 157"/>
              <a:gd name="T41" fmla="*/ 12 h 192"/>
              <a:gd name="T42" fmla="*/ 102 w 157"/>
              <a:gd name="T43" fmla="*/ 12 h 192"/>
              <a:gd name="T44" fmla="*/ 102 w 157"/>
              <a:gd name="T45" fmla="*/ 39 h 192"/>
              <a:gd name="T46" fmla="*/ 118 w 157"/>
              <a:gd name="T47" fmla="*/ 55 h 192"/>
              <a:gd name="T48" fmla="*/ 145 w 157"/>
              <a:gd name="T49" fmla="*/ 55 h 192"/>
              <a:gd name="T50" fmla="*/ 145 w 157"/>
              <a:gd name="T51" fmla="*/ 180 h 192"/>
              <a:gd name="T52" fmla="*/ 25 w 157"/>
              <a:gd name="T53" fmla="*/ 125 h 192"/>
              <a:gd name="T54" fmla="*/ 132 w 157"/>
              <a:gd name="T55" fmla="*/ 125 h 192"/>
              <a:gd name="T56" fmla="*/ 132 w 157"/>
              <a:gd name="T57" fmla="*/ 133 h 192"/>
              <a:gd name="T58" fmla="*/ 25 w 157"/>
              <a:gd name="T59" fmla="*/ 133 h 192"/>
              <a:gd name="T60" fmla="*/ 25 w 157"/>
              <a:gd name="T61" fmla="*/ 125 h 192"/>
              <a:gd name="T62" fmla="*/ 25 w 157"/>
              <a:gd name="T63" fmla="*/ 150 h 192"/>
              <a:gd name="T64" fmla="*/ 92 w 157"/>
              <a:gd name="T65" fmla="*/ 150 h 192"/>
              <a:gd name="T66" fmla="*/ 92 w 157"/>
              <a:gd name="T67" fmla="*/ 158 h 192"/>
              <a:gd name="T68" fmla="*/ 25 w 157"/>
              <a:gd name="T69" fmla="*/ 158 h 192"/>
              <a:gd name="T70" fmla="*/ 25 w 157"/>
              <a:gd name="T71" fmla="*/ 150 h 192"/>
              <a:gd name="T72" fmla="*/ 108 w 157"/>
              <a:gd name="T73" fmla="*/ 59 h 192"/>
              <a:gd name="T74" fmla="*/ 49 w 157"/>
              <a:gd name="T75" fmla="*/ 59 h 192"/>
              <a:gd name="T76" fmla="*/ 49 w 157"/>
              <a:gd name="T77" fmla="*/ 51 h 192"/>
              <a:gd name="T78" fmla="*/ 99 w 157"/>
              <a:gd name="T79" fmla="*/ 51 h 192"/>
              <a:gd name="T80" fmla="*/ 108 w 157"/>
              <a:gd name="T81" fmla="*/ 59 h 192"/>
              <a:gd name="T82" fmla="*/ 25 w 157"/>
              <a:gd name="T83" fmla="*/ 76 h 192"/>
              <a:gd name="T84" fmla="*/ 132 w 157"/>
              <a:gd name="T85" fmla="*/ 76 h 192"/>
              <a:gd name="T86" fmla="*/ 132 w 157"/>
              <a:gd name="T87" fmla="*/ 84 h 192"/>
              <a:gd name="T88" fmla="*/ 25 w 157"/>
              <a:gd name="T89" fmla="*/ 84 h 192"/>
              <a:gd name="T90" fmla="*/ 25 w 157"/>
              <a:gd name="T91" fmla="*/ 76 h 192"/>
              <a:gd name="T92" fmla="*/ 25 w 157"/>
              <a:gd name="T93" fmla="*/ 101 h 192"/>
              <a:gd name="T94" fmla="*/ 132 w 157"/>
              <a:gd name="T95" fmla="*/ 101 h 192"/>
              <a:gd name="T96" fmla="*/ 132 w 157"/>
              <a:gd name="T97" fmla="*/ 109 h 192"/>
              <a:gd name="T98" fmla="*/ 25 w 157"/>
              <a:gd name="T99" fmla="*/ 109 h 192"/>
              <a:gd name="T100" fmla="*/ 25 w 157"/>
              <a:gd name="T101" fmla="*/ 10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7" h="192">
                <a:moveTo>
                  <a:pt x="157" y="49"/>
                </a:moveTo>
                <a:cubicBezTo>
                  <a:pt x="157" y="46"/>
                  <a:pt x="157" y="46"/>
                  <a:pt x="155" y="44"/>
                </a:cubicBezTo>
                <a:cubicBezTo>
                  <a:pt x="112" y="1"/>
                  <a:pt x="112" y="1"/>
                  <a:pt x="112" y="1"/>
                </a:cubicBezTo>
                <a:cubicBezTo>
                  <a:pt x="111" y="0"/>
                  <a:pt x="110" y="0"/>
                  <a:pt x="108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4" y="192"/>
                  <a:pt x="10" y="192"/>
                </a:cubicBezTo>
                <a:cubicBezTo>
                  <a:pt x="147" y="192"/>
                  <a:pt x="147" y="192"/>
                  <a:pt x="147" y="192"/>
                </a:cubicBezTo>
                <a:cubicBezTo>
                  <a:pt x="153" y="192"/>
                  <a:pt x="157" y="188"/>
                  <a:pt x="157" y="182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57" y="49"/>
                  <a:pt x="157" y="49"/>
                  <a:pt x="157" y="49"/>
                </a:cubicBezTo>
                <a:moveTo>
                  <a:pt x="114" y="20"/>
                </a:moveTo>
                <a:cubicBezTo>
                  <a:pt x="137" y="43"/>
                  <a:pt x="137" y="43"/>
                  <a:pt x="137" y="43"/>
                </a:cubicBezTo>
                <a:cubicBezTo>
                  <a:pt x="118" y="43"/>
                  <a:pt x="118" y="43"/>
                  <a:pt x="118" y="43"/>
                </a:cubicBezTo>
                <a:cubicBezTo>
                  <a:pt x="116" y="43"/>
                  <a:pt x="114" y="42"/>
                  <a:pt x="114" y="39"/>
                </a:cubicBezTo>
                <a:lnTo>
                  <a:pt x="114" y="20"/>
                </a:lnTo>
                <a:close/>
                <a:moveTo>
                  <a:pt x="145" y="180"/>
                </a:moveTo>
                <a:cubicBezTo>
                  <a:pt x="12" y="180"/>
                  <a:pt x="12" y="180"/>
                  <a:pt x="12" y="180"/>
                </a:cubicBezTo>
                <a:cubicBezTo>
                  <a:pt x="12" y="12"/>
                  <a:pt x="12" y="12"/>
                  <a:pt x="1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39"/>
                  <a:pt x="102" y="39"/>
                  <a:pt x="102" y="39"/>
                </a:cubicBezTo>
                <a:cubicBezTo>
                  <a:pt x="102" y="48"/>
                  <a:pt x="109" y="55"/>
                  <a:pt x="118" y="55"/>
                </a:cubicBezTo>
                <a:cubicBezTo>
                  <a:pt x="145" y="55"/>
                  <a:pt x="145" y="55"/>
                  <a:pt x="145" y="55"/>
                </a:cubicBezTo>
                <a:lnTo>
                  <a:pt x="145" y="180"/>
                </a:lnTo>
                <a:close/>
                <a:moveTo>
                  <a:pt x="25" y="125"/>
                </a:moveTo>
                <a:cubicBezTo>
                  <a:pt x="132" y="125"/>
                  <a:pt x="132" y="125"/>
                  <a:pt x="132" y="125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25" y="133"/>
                  <a:pt x="25" y="133"/>
                  <a:pt x="25" y="133"/>
                </a:cubicBezTo>
                <a:lnTo>
                  <a:pt x="25" y="125"/>
                </a:lnTo>
                <a:close/>
                <a:moveTo>
                  <a:pt x="25" y="150"/>
                </a:moveTo>
                <a:cubicBezTo>
                  <a:pt x="92" y="150"/>
                  <a:pt x="92" y="150"/>
                  <a:pt x="92" y="150"/>
                </a:cubicBezTo>
                <a:cubicBezTo>
                  <a:pt x="92" y="158"/>
                  <a:pt x="92" y="158"/>
                  <a:pt x="92" y="158"/>
                </a:cubicBezTo>
                <a:cubicBezTo>
                  <a:pt x="25" y="158"/>
                  <a:pt x="25" y="158"/>
                  <a:pt x="25" y="158"/>
                </a:cubicBezTo>
                <a:lnTo>
                  <a:pt x="25" y="150"/>
                </a:lnTo>
                <a:close/>
                <a:moveTo>
                  <a:pt x="108" y="5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51"/>
                  <a:pt x="49" y="51"/>
                  <a:pt x="49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102" y="55"/>
                  <a:pt x="105" y="58"/>
                  <a:pt x="108" y="59"/>
                </a:cubicBezTo>
                <a:moveTo>
                  <a:pt x="25" y="76"/>
                </a:moveTo>
                <a:cubicBezTo>
                  <a:pt x="132" y="76"/>
                  <a:pt x="132" y="76"/>
                  <a:pt x="132" y="76"/>
                </a:cubicBezTo>
                <a:cubicBezTo>
                  <a:pt x="132" y="84"/>
                  <a:pt x="132" y="84"/>
                  <a:pt x="132" y="84"/>
                </a:cubicBezTo>
                <a:cubicBezTo>
                  <a:pt x="25" y="84"/>
                  <a:pt x="25" y="84"/>
                  <a:pt x="25" y="84"/>
                </a:cubicBezTo>
                <a:lnTo>
                  <a:pt x="25" y="76"/>
                </a:lnTo>
                <a:close/>
                <a:moveTo>
                  <a:pt x="25" y="101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32" y="109"/>
                  <a:pt x="132" y="109"/>
                  <a:pt x="132" y="109"/>
                </a:cubicBezTo>
                <a:cubicBezTo>
                  <a:pt x="25" y="109"/>
                  <a:pt x="25" y="109"/>
                  <a:pt x="25" y="109"/>
                </a:cubicBezTo>
                <a:lnTo>
                  <a:pt x="25" y="1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4"/>
          <p:cNvSpPr>
            <a:spLocks noEditPoints="1"/>
          </p:cNvSpPr>
          <p:nvPr/>
        </p:nvSpPr>
        <p:spPr bwMode="auto">
          <a:xfrm>
            <a:off x="8262869" y="6049055"/>
            <a:ext cx="615577" cy="585957"/>
          </a:xfrm>
          <a:custGeom>
            <a:avLst/>
            <a:gdLst>
              <a:gd name="T0" fmla="*/ 43 w 202"/>
              <a:gd name="T1" fmla="*/ 118 h 192"/>
              <a:gd name="T2" fmla="*/ 29 w 202"/>
              <a:gd name="T3" fmla="*/ 88 h 192"/>
              <a:gd name="T4" fmla="*/ 69 w 202"/>
              <a:gd name="T5" fmla="*/ 77 h 192"/>
              <a:gd name="T6" fmla="*/ 49 w 202"/>
              <a:gd name="T7" fmla="*/ 145 h 192"/>
              <a:gd name="T8" fmla="*/ 49 w 202"/>
              <a:gd name="T9" fmla="*/ 47 h 192"/>
              <a:gd name="T10" fmla="*/ 49 w 202"/>
              <a:gd name="T11" fmla="*/ 145 h 192"/>
              <a:gd name="T12" fmla="*/ 86 w 202"/>
              <a:gd name="T13" fmla="*/ 96 h 192"/>
              <a:gd name="T14" fmla="*/ 12 w 202"/>
              <a:gd name="T15" fmla="*/ 96 h 192"/>
              <a:gd name="T16" fmla="*/ 177 w 202"/>
              <a:gd name="T17" fmla="*/ 76 h 192"/>
              <a:gd name="T18" fmla="*/ 102 w 202"/>
              <a:gd name="T19" fmla="*/ 84 h 192"/>
              <a:gd name="T20" fmla="*/ 177 w 202"/>
              <a:gd name="T21" fmla="*/ 76 h 192"/>
              <a:gd name="T22" fmla="*/ 94 w 202"/>
              <a:gd name="T23" fmla="*/ 51 h 192"/>
              <a:gd name="T24" fmla="*/ 153 w 202"/>
              <a:gd name="T25" fmla="*/ 59 h 192"/>
              <a:gd name="T26" fmla="*/ 202 w 202"/>
              <a:gd name="T27" fmla="*/ 49 h 192"/>
              <a:gd name="T28" fmla="*/ 192 w 202"/>
              <a:gd name="T29" fmla="*/ 192 h 192"/>
              <a:gd name="T30" fmla="*/ 45 w 202"/>
              <a:gd name="T31" fmla="*/ 182 h 192"/>
              <a:gd name="T32" fmla="*/ 49 w 202"/>
              <a:gd name="T33" fmla="*/ 151 h 192"/>
              <a:gd name="T34" fmla="*/ 57 w 202"/>
              <a:gd name="T35" fmla="*/ 180 h 192"/>
              <a:gd name="T36" fmla="*/ 190 w 202"/>
              <a:gd name="T37" fmla="*/ 55 h 192"/>
              <a:gd name="T38" fmla="*/ 147 w 202"/>
              <a:gd name="T39" fmla="*/ 39 h 192"/>
              <a:gd name="T40" fmla="*/ 57 w 202"/>
              <a:gd name="T41" fmla="*/ 12 h 192"/>
              <a:gd name="T42" fmla="*/ 49 w 202"/>
              <a:gd name="T43" fmla="*/ 41 h 192"/>
              <a:gd name="T44" fmla="*/ 45 w 202"/>
              <a:gd name="T45" fmla="*/ 10 h 192"/>
              <a:gd name="T46" fmla="*/ 153 w 202"/>
              <a:gd name="T47" fmla="*/ 0 h 192"/>
              <a:gd name="T48" fmla="*/ 157 w 202"/>
              <a:gd name="T49" fmla="*/ 1 h 192"/>
              <a:gd name="T50" fmla="*/ 202 w 202"/>
              <a:gd name="T51" fmla="*/ 49 h 192"/>
              <a:gd name="T52" fmla="*/ 182 w 202"/>
              <a:gd name="T53" fmla="*/ 43 h 192"/>
              <a:gd name="T54" fmla="*/ 159 w 202"/>
              <a:gd name="T55" fmla="*/ 39 h 192"/>
              <a:gd name="T56" fmla="*/ 182 w 202"/>
              <a:gd name="T57" fmla="*/ 43 h 192"/>
              <a:gd name="T58" fmla="*/ 137 w 202"/>
              <a:gd name="T59" fmla="*/ 158 h 192"/>
              <a:gd name="T60" fmla="*/ 70 w 202"/>
              <a:gd name="T61" fmla="*/ 150 h 192"/>
              <a:gd name="T62" fmla="*/ 177 w 202"/>
              <a:gd name="T63" fmla="*/ 101 h 192"/>
              <a:gd name="T64" fmla="*/ 102 w 202"/>
              <a:gd name="T65" fmla="*/ 109 h 192"/>
              <a:gd name="T66" fmla="*/ 177 w 202"/>
              <a:gd name="T67" fmla="*/ 101 h 192"/>
              <a:gd name="T68" fmla="*/ 95 w 202"/>
              <a:gd name="T69" fmla="*/ 125 h 192"/>
              <a:gd name="T70" fmla="*/ 177 w 202"/>
              <a:gd name="T71" fmla="*/ 13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2" h="192">
                <a:moveTo>
                  <a:pt x="78" y="87"/>
                </a:moveTo>
                <a:cubicBezTo>
                  <a:pt x="43" y="118"/>
                  <a:pt x="43" y="118"/>
                  <a:pt x="43" y="118"/>
                </a:cubicBezTo>
                <a:cubicBezTo>
                  <a:pt x="20" y="99"/>
                  <a:pt x="20" y="99"/>
                  <a:pt x="20" y="99"/>
                </a:cubicBezTo>
                <a:cubicBezTo>
                  <a:pt x="29" y="88"/>
                  <a:pt x="29" y="88"/>
                  <a:pt x="29" y="88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69" y="77"/>
                  <a:pt x="69" y="77"/>
                  <a:pt x="69" y="77"/>
                </a:cubicBezTo>
                <a:lnTo>
                  <a:pt x="78" y="87"/>
                </a:lnTo>
                <a:close/>
                <a:moveTo>
                  <a:pt x="49" y="145"/>
                </a:moveTo>
                <a:cubicBezTo>
                  <a:pt x="22" y="145"/>
                  <a:pt x="0" y="123"/>
                  <a:pt x="0" y="96"/>
                </a:cubicBezTo>
                <a:cubicBezTo>
                  <a:pt x="0" y="69"/>
                  <a:pt x="22" y="47"/>
                  <a:pt x="49" y="47"/>
                </a:cubicBezTo>
                <a:cubicBezTo>
                  <a:pt x="76" y="47"/>
                  <a:pt x="98" y="69"/>
                  <a:pt x="98" y="96"/>
                </a:cubicBezTo>
                <a:cubicBezTo>
                  <a:pt x="98" y="123"/>
                  <a:pt x="76" y="145"/>
                  <a:pt x="49" y="145"/>
                </a:cubicBezTo>
                <a:moveTo>
                  <a:pt x="49" y="133"/>
                </a:moveTo>
                <a:cubicBezTo>
                  <a:pt x="69" y="133"/>
                  <a:pt x="86" y="116"/>
                  <a:pt x="86" y="96"/>
                </a:cubicBezTo>
                <a:cubicBezTo>
                  <a:pt x="86" y="76"/>
                  <a:pt x="69" y="59"/>
                  <a:pt x="49" y="59"/>
                </a:cubicBezTo>
                <a:cubicBezTo>
                  <a:pt x="29" y="59"/>
                  <a:pt x="12" y="76"/>
                  <a:pt x="12" y="96"/>
                </a:cubicBezTo>
                <a:cubicBezTo>
                  <a:pt x="12" y="116"/>
                  <a:pt x="29" y="133"/>
                  <a:pt x="49" y="133"/>
                </a:cubicBezTo>
                <a:moveTo>
                  <a:pt x="177" y="76"/>
                </a:moveTo>
                <a:cubicBezTo>
                  <a:pt x="100" y="76"/>
                  <a:pt x="100" y="76"/>
                  <a:pt x="100" y="76"/>
                </a:cubicBezTo>
                <a:cubicBezTo>
                  <a:pt x="101" y="79"/>
                  <a:pt x="102" y="81"/>
                  <a:pt x="102" y="84"/>
                </a:cubicBezTo>
                <a:cubicBezTo>
                  <a:pt x="177" y="84"/>
                  <a:pt x="177" y="84"/>
                  <a:pt x="177" y="84"/>
                </a:cubicBezTo>
                <a:lnTo>
                  <a:pt x="177" y="76"/>
                </a:lnTo>
                <a:close/>
                <a:moveTo>
                  <a:pt x="144" y="51"/>
                </a:moveTo>
                <a:cubicBezTo>
                  <a:pt x="94" y="51"/>
                  <a:pt x="94" y="51"/>
                  <a:pt x="94" y="51"/>
                </a:cubicBezTo>
                <a:cubicBezTo>
                  <a:pt x="94" y="59"/>
                  <a:pt x="94" y="59"/>
                  <a:pt x="94" y="59"/>
                </a:cubicBezTo>
                <a:cubicBezTo>
                  <a:pt x="153" y="59"/>
                  <a:pt x="153" y="59"/>
                  <a:pt x="153" y="59"/>
                </a:cubicBezTo>
                <a:cubicBezTo>
                  <a:pt x="150" y="58"/>
                  <a:pt x="147" y="55"/>
                  <a:pt x="144" y="51"/>
                </a:cubicBezTo>
                <a:moveTo>
                  <a:pt x="202" y="49"/>
                </a:moveTo>
                <a:cubicBezTo>
                  <a:pt x="202" y="182"/>
                  <a:pt x="202" y="182"/>
                  <a:pt x="202" y="182"/>
                </a:cubicBezTo>
                <a:cubicBezTo>
                  <a:pt x="202" y="188"/>
                  <a:pt x="198" y="192"/>
                  <a:pt x="192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49" y="192"/>
                  <a:pt x="45" y="188"/>
                  <a:pt x="45" y="182"/>
                </a:cubicBezTo>
                <a:cubicBezTo>
                  <a:pt x="45" y="151"/>
                  <a:pt x="45" y="151"/>
                  <a:pt x="45" y="151"/>
                </a:cubicBezTo>
                <a:cubicBezTo>
                  <a:pt x="46" y="151"/>
                  <a:pt x="48" y="151"/>
                  <a:pt x="49" y="151"/>
                </a:cubicBezTo>
                <a:cubicBezTo>
                  <a:pt x="52" y="151"/>
                  <a:pt x="54" y="150"/>
                  <a:pt x="57" y="150"/>
                </a:cubicBezTo>
                <a:cubicBezTo>
                  <a:pt x="57" y="180"/>
                  <a:pt x="57" y="180"/>
                  <a:pt x="57" y="180"/>
                </a:cubicBezTo>
                <a:cubicBezTo>
                  <a:pt x="190" y="180"/>
                  <a:pt x="190" y="180"/>
                  <a:pt x="190" y="180"/>
                </a:cubicBezTo>
                <a:cubicBezTo>
                  <a:pt x="190" y="55"/>
                  <a:pt x="190" y="55"/>
                  <a:pt x="190" y="55"/>
                </a:cubicBezTo>
                <a:cubicBezTo>
                  <a:pt x="163" y="55"/>
                  <a:pt x="163" y="55"/>
                  <a:pt x="163" y="55"/>
                </a:cubicBezTo>
                <a:cubicBezTo>
                  <a:pt x="154" y="55"/>
                  <a:pt x="147" y="48"/>
                  <a:pt x="147" y="39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7" y="42"/>
                  <a:pt x="57" y="42"/>
                  <a:pt x="57" y="42"/>
                </a:cubicBezTo>
                <a:cubicBezTo>
                  <a:pt x="54" y="42"/>
                  <a:pt x="52" y="41"/>
                  <a:pt x="49" y="41"/>
                </a:cubicBezTo>
                <a:cubicBezTo>
                  <a:pt x="48" y="41"/>
                  <a:pt x="46" y="41"/>
                  <a:pt x="45" y="42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4"/>
                  <a:pt x="49" y="0"/>
                  <a:pt x="55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5" y="0"/>
                  <a:pt x="156" y="0"/>
                  <a:pt x="157" y="1"/>
                </a:cubicBezTo>
                <a:cubicBezTo>
                  <a:pt x="200" y="44"/>
                  <a:pt x="200" y="44"/>
                  <a:pt x="200" y="44"/>
                </a:cubicBezTo>
                <a:cubicBezTo>
                  <a:pt x="202" y="46"/>
                  <a:pt x="202" y="46"/>
                  <a:pt x="202" y="49"/>
                </a:cubicBezTo>
                <a:cubicBezTo>
                  <a:pt x="202" y="49"/>
                  <a:pt x="202" y="49"/>
                  <a:pt x="202" y="49"/>
                </a:cubicBezTo>
                <a:moveTo>
                  <a:pt x="182" y="43"/>
                </a:moveTo>
                <a:cubicBezTo>
                  <a:pt x="159" y="20"/>
                  <a:pt x="159" y="20"/>
                  <a:pt x="159" y="20"/>
                </a:cubicBezTo>
                <a:cubicBezTo>
                  <a:pt x="159" y="39"/>
                  <a:pt x="159" y="39"/>
                  <a:pt x="159" y="39"/>
                </a:cubicBezTo>
                <a:cubicBezTo>
                  <a:pt x="159" y="42"/>
                  <a:pt x="161" y="43"/>
                  <a:pt x="163" y="43"/>
                </a:cubicBezTo>
                <a:lnTo>
                  <a:pt x="182" y="43"/>
                </a:lnTo>
                <a:close/>
                <a:moveTo>
                  <a:pt x="70" y="158"/>
                </a:moveTo>
                <a:cubicBezTo>
                  <a:pt x="137" y="158"/>
                  <a:pt x="137" y="158"/>
                  <a:pt x="137" y="158"/>
                </a:cubicBezTo>
                <a:cubicBezTo>
                  <a:pt x="137" y="150"/>
                  <a:pt x="137" y="150"/>
                  <a:pt x="137" y="150"/>
                </a:cubicBezTo>
                <a:cubicBezTo>
                  <a:pt x="70" y="150"/>
                  <a:pt x="70" y="150"/>
                  <a:pt x="70" y="150"/>
                </a:cubicBezTo>
                <a:lnTo>
                  <a:pt x="70" y="158"/>
                </a:lnTo>
                <a:close/>
                <a:moveTo>
                  <a:pt x="177" y="101"/>
                </a:moveTo>
                <a:cubicBezTo>
                  <a:pt x="103" y="101"/>
                  <a:pt x="103" y="101"/>
                  <a:pt x="103" y="101"/>
                </a:cubicBezTo>
                <a:cubicBezTo>
                  <a:pt x="103" y="103"/>
                  <a:pt x="103" y="106"/>
                  <a:pt x="102" y="109"/>
                </a:cubicBezTo>
                <a:cubicBezTo>
                  <a:pt x="177" y="109"/>
                  <a:pt x="177" y="109"/>
                  <a:pt x="177" y="109"/>
                </a:cubicBezTo>
                <a:lnTo>
                  <a:pt x="177" y="101"/>
                </a:lnTo>
                <a:close/>
                <a:moveTo>
                  <a:pt x="177" y="125"/>
                </a:moveTo>
                <a:cubicBezTo>
                  <a:pt x="95" y="125"/>
                  <a:pt x="95" y="125"/>
                  <a:pt x="95" y="125"/>
                </a:cubicBezTo>
                <a:cubicBezTo>
                  <a:pt x="93" y="128"/>
                  <a:pt x="91" y="131"/>
                  <a:pt x="89" y="133"/>
                </a:cubicBezTo>
                <a:cubicBezTo>
                  <a:pt x="177" y="133"/>
                  <a:pt x="177" y="133"/>
                  <a:pt x="177" y="133"/>
                </a:cubicBezTo>
                <a:lnTo>
                  <a:pt x="177" y="1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5"/>
          <p:cNvSpPr>
            <a:spLocks noEditPoints="1"/>
          </p:cNvSpPr>
          <p:nvPr/>
        </p:nvSpPr>
        <p:spPr bwMode="auto">
          <a:xfrm>
            <a:off x="1089724" y="7013631"/>
            <a:ext cx="529293" cy="573079"/>
          </a:xfrm>
          <a:custGeom>
            <a:avLst/>
            <a:gdLst>
              <a:gd name="T0" fmla="*/ 62 w 174"/>
              <a:gd name="T1" fmla="*/ 84 h 188"/>
              <a:gd name="T2" fmla="*/ 44 w 174"/>
              <a:gd name="T3" fmla="*/ 80 h 188"/>
              <a:gd name="T4" fmla="*/ 26 w 174"/>
              <a:gd name="T5" fmla="*/ 84 h 188"/>
              <a:gd name="T6" fmla="*/ 0 w 174"/>
              <a:gd name="T7" fmla="*/ 90 h 188"/>
              <a:gd name="T8" fmla="*/ 5 w 174"/>
              <a:gd name="T9" fmla="*/ 127 h 188"/>
              <a:gd name="T10" fmla="*/ 16 w 174"/>
              <a:gd name="T11" fmla="*/ 146 h 188"/>
              <a:gd name="T12" fmla="*/ 16 w 174"/>
              <a:gd name="T13" fmla="*/ 185 h 188"/>
              <a:gd name="T14" fmla="*/ 44 w 174"/>
              <a:gd name="T15" fmla="*/ 188 h 188"/>
              <a:gd name="T16" fmla="*/ 72 w 174"/>
              <a:gd name="T17" fmla="*/ 185 h 188"/>
              <a:gd name="T18" fmla="*/ 72 w 174"/>
              <a:gd name="T19" fmla="*/ 146 h 188"/>
              <a:gd name="T20" fmla="*/ 83 w 174"/>
              <a:gd name="T21" fmla="*/ 127 h 188"/>
              <a:gd name="T22" fmla="*/ 88 w 174"/>
              <a:gd name="T23" fmla="*/ 90 h 188"/>
              <a:gd name="T24" fmla="*/ 62 w 174"/>
              <a:gd name="T25" fmla="*/ 84 h 188"/>
              <a:gd name="T26" fmla="*/ 20 w 174"/>
              <a:gd name="T27" fmla="*/ 52 h 188"/>
              <a:gd name="T28" fmla="*/ 44 w 174"/>
              <a:gd name="T29" fmla="*/ 28 h 188"/>
              <a:gd name="T30" fmla="*/ 68 w 174"/>
              <a:gd name="T31" fmla="*/ 52 h 188"/>
              <a:gd name="T32" fmla="*/ 44 w 174"/>
              <a:gd name="T33" fmla="*/ 77 h 188"/>
              <a:gd name="T34" fmla="*/ 20 w 174"/>
              <a:gd name="T35" fmla="*/ 52 h 188"/>
              <a:gd name="T36" fmla="*/ 112 w 174"/>
              <a:gd name="T37" fmla="*/ 28 h 188"/>
              <a:gd name="T38" fmla="*/ 112 w 174"/>
              <a:gd name="T39" fmla="*/ 77 h 188"/>
              <a:gd name="T40" fmla="*/ 124 w 174"/>
              <a:gd name="T41" fmla="*/ 77 h 188"/>
              <a:gd name="T42" fmla="*/ 106 w 174"/>
              <a:gd name="T43" fmla="*/ 108 h 188"/>
              <a:gd name="T44" fmla="*/ 88 w 174"/>
              <a:gd name="T45" fmla="*/ 77 h 188"/>
              <a:gd name="T46" fmla="*/ 100 w 174"/>
              <a:gd name="T47" fmla="*/ 77 h 188"/>
              <a:gd name="T48" fmla="*/ 100 w 174"/>
              <a:gd name="T49" fmla="*/ 28 h 188"/>
              <a:gd name="T50" fmla="*/ 112 w 174"/>
              <a:gd name="T51" fmla="*/ 28 h 188"/>
              <a:gd name="T52" fmla="*/ 174 w 174"/>
              <a:gd name="T53" fmla="*/ 68 h 188"/>
              <a:gd name="T54" fmla="*/ 106 w 174"/>
              <a:gd name="T55" fmla="*/ 136 h 188"/>
              <a:gd name="T56" fmla="*/ 87 w 174"/>
              <a:gd name="T57" fmla="*/ 133 h 188"/>
              <a:gd name="T58" fmla="*/ 89 w 174"/>
              <a:gd name="T59" fmla="*/ 129 h 188"/>
              <a:gd name="T60" fmla="*/ 91 w 174"/>
              <a:gd name="T61" fmla="*/ 122 h 188"/>
              <a:gd name="T62" fmla="*/ 106 w 174"/>
              <a:gd name="T63" fmla="*/ 124 h 188"/>
              <a:gd name="T64" fmla="*/ 162 w 174"/>
              <a:gd name="T65" fmla="*/ 68 h 188"/>
              <a:gd name="T66" fmla="*/ 106 w 174"/>
              <a:gd name="T67" fmla="*/ 12 h 188"/>
              <a:gd name="T68" fmla="*/ 65 w 174"/>
              <a:gd name="T69" fmla="*/ 30 h 188"/>
              <a:gd name="T70" fmla="*/ 55 w 174"/>
              <a:gd name="T71" fmla="*/ 24 h 188"/>
              <a:gd name="T72" fmla="*/ 106 w 174"/>
              <a:gd name="T73" fmla="*/ 0 h 188"/>
              <a:gd name="T74" fmla="*/ 174 w 174"/>
              <a:gd name="T75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4" h="188">
                <a:moveTo>
                  <a:pt x="62" y="84"/>
                </a:moveTo>
                <a:cubicBezTo>
                  <a:pt x="60" y="83"/>
                  <a:pt x="53" y="80"/>
                  <a:pt x="44" y="80"/>
                </a:cubicBezTo>
                <a:cubicBezTo>
                  <a:pt x="35" y="80"/>
                  <a:pt x="28" y="83"/>
                  <a:pt x="26" y="84"/>
                </a:cubicBezTo>
                <a:cubicBezTo>
                  <a:pt x="8" y="86"/>
                  <a:pt x="0" y="90"/>
                  <a:pt x="0" y="90"/>
                </a:cubicBezTo>
                <a:cubicBezTo>
                  <a:pt x="0" y="90"/>
                  <a:pt x="2" y="120"/>
                  <a:pt x="5" y="127"/>
                </a:cubicBezTo>
                <a:cubicBezTo>
                  <a:pt x="7" y="135"/>
                  <a:pt x="16" y="138"/>
                  <a:pt x="16" y="146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16" y="185"/>
                  <a:pt x="30" y="188"/>
                  <a:pt x="44" y="188"/>
                </a:cubicBezTo>
                <a:cubicBezTo>
                  <a:pt x="58" y="188"/>
                  <a:pt x="72" y="185"/>
                  <a:pt x="72" y="185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38"/>
                  <a:pt x="81" y="135"/>
                  <a:pt x="83" y="127"/>
                </a:cubicBezTo>
                <a:cubicBezTo>
                  <a:pt x="86" y="120"/>
                  <a:pt x="88" y="90"/>
                  <a:pt x="88" y="90"/>
                </a:cubicBezTo>
                <a:cubicBezTo>
                  <a:pt x="88" y="90"/>
                  <a:pt x="80" y="86"/>
                  <a:pt x="62" y="84"/>
                </a:cubicBezTo>
                <a:moveTo>
                  <a:pt x="20" y="52"/>
                </a:moveTo>
                <a:cubicBezTo>
                  <a:pt x="20" y="39"/>
                  <a:pt x="31" y="28"/>
                  <a:pt x="44" y="28"/>
                </a:cubicBezTo>
                <a:cubicBezTo>
                  <a:pt x="57" y="28"/>
                  <a:pt x="68" y="39"/>
                  <a:pt x="68" y="52"/>
                </a:cubicBezTo>
                <a:cubicBezTo>
                  <a:pt x="68" y="66"/>
                  <a:pt x="57" y="77"/>
                  <a:pt x="44" y="77"/>
                </a:cubicBezTo>
                <a:cubicBezTo>
                  <a:pt x="31" y="77"/>
                  <a:pt x="20" y="66"/>
                  <a:pt x="20" y="52"/>
                </a:cubicBezTo>
                <a:moveTo>
                  <a:pt x="112" y="28"/>
                </a:moveTo>
                <a:cubicBezTo>
                  <a:pt x="112" y="77"/>
                  <a:pt x="112" y="77"/>
                  <a:pt x="112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88" y="77"/>
                  <a:pt x="88" y="77"/>
                  <a:pt x="88" y="77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00" y="28"/>
                  <a:pt x="100" y="28"/>
                  <a:pt x="100" y="28"/>
                </a:cubicBezTo>
                <a:lnTo>
                  <a:pt x="112" y="28"/>
                </a:lnTo>
                <a:close/>
                <a:moveTo>
                  <a:pt x="174" y="68"/>
                </a:moveTo>
                <a:cubicBezTo>
                  <a:pt x="174" y="106"/>
                  <a:pt x="143" y="136"/>
                  <a:pt x="106" y="136"/>
                </a:cubicBezTo>
                <a:cubicBezTo>
                  <a:pt x="99" y="136"/>
                  <a:pt x="93" y="135"/>
                  <a:pt x="87" y="133"/>
                </a:cubicBezTo>
                <a:cubicBezTo>
                  <a:pt x="88" y="132"/>
                  <a:pt x="89" y="131"/>
                  <a:pt x="89" y="129"/>
                </a:cubicBezTo>
                <a:cubicBezTo>
                  <a:pt x="90" y="128"/>
                  <a:pt x="90" y="125"/>
                  <a:pt x="91" y="122"/>
                </a:cubicBezTo>
                <a:cubicBezTo>
                  <a:pt x="95" y="123"/>
                  <a:pt x="101" y="124"/>
                  <a:pt x="106" y="124"/>
                </a:cubicBezTo>
                <a:cubicBezTo>
                  <a:pt x="137" y="124"/>
                  <a:pt x="162" y="99"/>
                  <a:pt x="162" y="68"/>
                </a:cubicBezTo>
                <a:cubicBezTo>
                  <a:pt x="162" y="37"/>
                  <a:pt x="137" y="12"/>
                  <a:pt x="106" y="12"/>
                </a:cubicBezTo>
                <a:cubicBezTo>
                  <a:pt x="90" y="12"/>
                  <a:pt x="75" y="19"/>
                  <a:pt x="65" y="30"/>
                </a:cubicBezTo>
                <a:cubicBezTo>
                  <a:pt x="62" y="28"/>
                  <a:pt x="58" y="25"/>
                  <a:pt x="55" y="24"/>
                </a:cubicBezTo>
                <a:cubicBezTo>
                  <a:pt x="67" y="9"/>
                  <a:pt x="85" y="0"/>
                  <a:pt x="106" y="0"/>
                </a:cubicBezTo>
                <a:cubicBezTo>
                  <a:pt x="143" y="0"/>
                  <a:pt x="174" y="31"/>
                  <a:pt x="174" y="68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6"/>
          <p:cNvSpPr>
            <a:spLocks noEditPoints="1"/>
          </p:cNvSpPr>
          <p:nvPr/>
        </p:nvSpPr>
        <p:spPr bwMode="auto">
          <a:xfrm>
            <a:off x="1975743" y="7013631"/>
            <a:ext cx="529293" cy="573079"/>
          </a:xfrm>
          <a:custGeom>
            <a:avLst/>
            <a:gdLst>
              <a:gd name="T0" fmla="*/ 63 w 174"/>
              <a:gd name="T1" fmla="*/ 84 h 188"/>
              <a:gd name="T2" fmla="*/ 44 w 174"/>
              <a:gd name="T3" fmla="*/ 80 h 188"/>
              <a:gd name="T4" fmla="*/ 26 w 174"/>
              <a:gd name="T5" fmla="*/ 84 h 188"/>
              <a:gd name="T6" fmla="*/ 0 w 174"/>
              <a:gd name="T7" fmla="*/ 90 h 188"/>
              <a:gd name="T8" fmla="*/ 5 w 174"/>
              <a:gd name="T9" fmla="*/ 127 h 188"/>
              <a:gd name="T10" fmla="*/ 16 w 174"/>
              <a:gd name="T11" fmla="*/ 146 h 188"/>
              <a:gd name="T12" fmla="*/ 16 w 174"/>
              <a:gd name="T13" fmla="*/ 185 h 188"/>
              <a:gd name="T14" fmla="*/ 44 w 174"/>
              <a:gd name="T15" fmla="*/ 188 h 188"/>
              <a:gd name="T16" fmla="*/ 73 w 174"/>
              <a:gd name="T17" fmla="*/ 185 h 188"/>
              <a:gd name="T18" fmla="*/ 73 w 174"/>
              <a:gd name="T19" fmla="*/ 146 h 188"/>
              <a:gd name="T20" fmla="*/ 84 w 174"/>
              <a:gd name="T21" fmla="*/ 127 h 188"/>
              <a:gd name="T22" fmla="*/ 89 w 174"/>
              <a:gd name="T23" fmla="*/ 90 h 188"/>
              <a:gd name="T24" fmla="*/ 63 w 174"/>
              <a:gd name="T25" fmla="*/ 84 h 188"/>
              <a:gd name="T26" fmla="*/ 20 w 174"/>
              <a:gd name="T27" fmla="*/ 52 h 188"/>
              <a:gd name="T28" fmla="*/ 44 w 174"/>
              <a:gd name="T29" fmla="*/ 28 h 188"/>
              <a:gd name="T30" fmla="*/ 69 w 174"/>
              <a:gd name="T31" fmla="*/ 52 h 188"/>
              <a:gd name="T32" fmla="*/ 44 w 174"/>
              <a:gd name="T33" fmla="*/ 77 h 188"/>
              <a:gd name="T34" fmla="*/ 20 w 174"/>
              <a:gd name="T35" fmla="*/ 52 h 188"/>
              <a:gd name="T36" fmla="*/ 100 w 174"/>
              <a:gd name="T37" fmla="*/ 108 h 188"/>
              <a:gd name="T38" fmla="*/ 100 w 174"/>
              <a:gd name="T39" fmla="*/ 59 h 188"/>
              <a:gd name="T40" fmla="*/ 88 w 174"/>
              <a:gd name="T41" fmla="*/ 59 h 188"/>
              <a:gd name="T42" fmla="*/ 106 w 174"/>
              <a:gd name="T43" fmla="*/ 28 h 188"/>
              <a:gd name="T44" fmla="*/ 124 w 174"/>
              <a:gd name="T45" fmla="*/ 59 h 188"/>
              <a:gd name="T46" fmla="*/ 112 w 174"/>
              <a:gd name="T47" fmla="*/ 59 h 188"/>
              <a:gd name="T48" fmla="*/ 112 w 174"/>
              <a:gd name="T49" fmla="*/ 108 h 188"/>
              <a:gd name="T50" fmla="*/ 100 w 174"/>
              <a:gd name="T51" fmla="*/ 108 h 188"/>
              <a:gd name="T52" fmla="*/ 174 w 174"/>
              <a:gd name="T53" fmla="*/ 68 h 188"/>
              <a:gd name="T54" fmla="*/ 106 w 174"/>
              <a:gd name="T55" fmla="*/ 136 h 188"/>
              <a:gd name="T56" fmla="*/ 88 w 174"/>
              <a:gd name="T57" fmla="*/ 133 h 188"/>
              <a:gd name="T58" fmla="*/ 90 w 174"/>
              <a:gd name="T59" fmla="*/ 129 h 188"/>
              <a:gd name="T60" fmla="*/ 91 w 174"/>
              <a:gd name="T61" fmla="*/ 122 h 188"/>
              <a:gd name="T62" fmla="*/ 106 w 174"/>
              <a:gd name="T63" fmla="*/ 124 h 188"/>
              <a:gd name="T64" fmla="*/ 162 w 174"/>
              <a:gd name="T65" fmla="*/ 68 h 188"/>
              <a:gd name="T66" fmla="*/ 106 w 174"/>
              <a:gd name="T67" fmla="*/ 12 h 188"/>
              <a:gd name="T68" fmla="*/ 65 w 174"/>
              <a:gd name="T69" fmla="*/ 30 h 188"/>
              <a:gd name="T70" fmla="*/ 55 w 174"/>
              <a:gd name="T71" fmla="*/ 24 h 188"/>
              <a:gd name="T72" fmla="*/ 106 w 174"/>
              <a:gd name="T73" fmla="*/ 0 h 188"/>
              <a:gd name="T74" fmla="*/ 174 w 174"/>
              <a:gd name="T75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4" h="188">
                <a:moveTo>
                  <a:pt x="63" y="84"/>
                </a:moveTo>
                <a:cubicBezTo>
                  <a:pt x="60" y="83"/>
                  <a:pt x="53" y="80"/>
                  <a:pt x="44" y="80"/>
                </a:cubicBezTo>
                <a:cubicBezTo>
                  <a:pt x="36" y="80"/>
                  <a:pt x="29" y="83"/>
                  <a:pt x="26" y="84"/>
                </a:cubicBezTo>
                <a:cubicBezTo>
                  <a:pt x="9" y="86"/>
                  <a:pt x="0" y="90"/>
                  <a:pt x="0" y="90"/>
                </a:cubicBezTo>
                <a:cubicBezTo>
                  <a:pt x="0" y="90"/>
                  <a:pt x="3" y="120"/>
                  <a:pt x="5" y="127"/>
                </a:cubicBezTo>
                <a:cubicBezTo>
                  <a:pt x="7" y="135"/>
                  <a:pt x="16" y="138"/>
                  <a:pt x="16" y="146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16" y="185"/>
                  <a:pt x="30" y="188"/>
                  <a:pt x="44" y="188"/>
                </a:cubicBezTo>
                <a:cubicBezTo>
                  <a:pt x="59" y="188"/>
                  <a:pt x="73" y="185"/>
                  <a:pt x="73" y="185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73" y="138"/>
                  <a:pt x="82" y="135"/>
                  <a:pt x="84" y="127"/>
                </a:cubicBezTo>
                <a:cubicBezTo>
                  <a:pt x="86" y="120"/>
                  <a:pt x="89" y="90"/>
                  <a:pt x="89" y="90"/>
                </a:cubicBezTo>
                <a:cubicBezTo>
                  <a:pt x="89" y="90"/>
                  <a:pt x="80" y="86"/>
                  <a:pt x="63" y="84"/>
                </a:cubicBezTo>
                <a:moveTo>
                  <a:pt x="20" y="52"/>
                </a:moveTo>
                <a:cubicBezTo>
                  <a:pt x="20" y="39"/>
                  <a:pt x="31" y="28"/>
                  <a:pt x="44" y="28"/>
                </a:cubicBezTo>
                <a:cubicBezTo>
                  <a:pt x="58" y="28"/>
                  <a:pt x="69" y="39"/>
                  <a:pt x="69" y="52"/>
                </a:cubicBezTo>
                <a:cubicBezTo>
                  <a:pt x="69" y="66"/>
                  <a:pt x="58" y="77"/>
                  <a:pt x="44" y="77"/>
                </a:cubicBezTo>
                <a:cubicBezTo>
                  <a:pt x="31" y="77"/>
                  <a:pt x="20" y="66"/>
                  <a:pt x="20" y="52"/>
                </a:cubicBezTo>
                <a:moveTo>
                  <a:pt x="100" y="108"/>
                </a:moveTo>
                <a:cubicBezTo>
                  <a:pt x="100" y="59"/>
                  <a:pt x="100" y="59"/>
                  <a:pt x="100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2" y="108"/>
                  <a:pt x="112" y="108"/>
                  <a:pt x="112" y="108"/>
                </a:cubicBezTo>
                <a:lnTo>
                  <a:pt x="100" y="108"/>
                </a:lnTo>
                <a:close/>
                <a:moveTo>
                  <a:pt x="174" y="68"/>
                </a:moveTo>
                <a:cubicBezTo>
                  <a:pt x="174" y="106"/>
                  <a:pt x="144" y="136"/>
                  <a:pt x="106" y="136"/>
                </a:cubicBezTo>
                <a:cubicBezTo>
                  <a:pt x="100" y="136"/>
                  <a:pt x="94" y="135"/>
                  <a:pt x="88" y="133"/>
                </a:cubicBezTo>
                <a:cubicBezTo>
                  <a:pt x="88" y="132"/>
                  <a:pt x="89" y="131"/>
                  <a:pt x="90" y="129"/>
                </a:cubicBezTo>
                <a:cubicBezTo>
                  <a:pt x="90" y="128"/>
                  <a:pt x="91" y="125"/>
                  <a:pt x="91" y="122"/>
                </a:cubicBezTo>
                <a:cubicBezTo>
                  <a:pt x="96" y="123"/>
                  <a:pt x="101" y="124"/>
                  <a:pt x="106" y="124"/>
                </a:cubicBezTo>
                <a:cubicBezTo>
                  <a:pt x="137" y="124"/>
                  <a:pt x="162" y="99"/>
                  <a:pt x="162" y="68"/>
                </a:cubicBezTo>
                <a:cubicBezTo>
                  <a:pt x="162" y="37"/>
                  <a:pt x="137" y="12"/>
                  <a:pt x="106" y="12"/>
                </a:cubicBezTo>
                <a:cubicBezTo>
                  <a:pt x="90" y="12"/>
                  <a:pt x="76" y="19"/>
                  <a:pt x="65" y="30"/>
                </a:cubicBezTo>
                <a:cubicBezTo>
                  <a:pt x="62" y="28"/>
                  <a:pt x="59" y="25"/>
                  <a:pt x="55" y="24"/>
                </a:cubicBezTo>
                <a:cubicBezTo>
                  <a:pt x="68" y="9"/>
                  <a:pt x="86" y="0"/>
                  <a:pt x="106" y="0"/>
                </a:cubicBezTo>
                <a:cubicBezTo>
                  <a:pt x="144" y="0"/>
                  <a:pt x="174" y="31"/>
                  <a:pt x="174" y="68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7"/>
          <p:cNvSpPr>
            <a:spLocks noEditPoints="1"/>
          </p:cNvSpPr>
          <p:nvPr/>
        </p:nvSpPr>
        <p:spPr bwMode="auto">
          <a:xfrm>
            <a:off x="2808961" y="7007191"/>
            <a:ext cx="640045" cy="588533"/>
          </a:xfrm>
          <a:custGeom>
            <a:avLst/>
            <a:gdLst>
              <a:gd name="T0" fmla="*/ 52 w 210"/>
              <a:gd name="T1" fmla="*/ 63 h 193"/>
              <a:gd name="T2" fmla="*/ 30 w 210"/>
              <a:gd name="T3" fmla="*/ 68 h 193"/>
              <a:gd name="T4" fmla="*/ 0 w 210"/>
              <a:gd name="T5" fmla="*/ 74 h 193"/>
              <a:gd name="T6" fmla="*/ 5 w 210"/>
              <a:gd name="T7" fmla="*/ 120 h 193"/>
              <a:gd name="T8" fmla="*/ 18 w 210"/>
              <a:gd name="T9" fmla="*/ 141 h 193"/>
              <a:gd name="T10" fmla="*/ 18 w 210"/>
              <a:gd name="T11" fmla="*/ 188 h 193"/>
              <a:gd name="T12" fmla="*/ 52 w 210"/>
              <a:gd name="T13" fmla="*/ 193 h 193"/>
              <a:gd name="T14" fmla="*/ 86 w 210"/>
              <a:gd name="T15" fmla="*/ 188 h 193"/>
              <a:gd name="T16" fmla="*/ 86 w 210"/>
              <a:gd name="T17" fmla="*/ 141 h 193"/>
              <a:gd name="T18" fmla="*/ 100 w 210"/>
              <a:gd name="T19" fmla="*/ 120 h 193"/>
              <a:gd name="T20" fmla="*/ 105 w 210"/>
              <a:gd name="T21" fmla="*/ 74 h 193"/>
              <a:gd name="T22" fmla="*/ 74 w 210"/>
              <a:gd name="T23" fmla="*/ 68 h 193"/>
              <a:gd name="T24" fmla="*/ 52 w 210"/>
              <a:gd name="T25" fmla="*/ 63 h 193"/>
              <a:gd name="T26" fmla="*/ 59 w 210"/>
              <a:gd name="T27" fmla="*/ 81 h 193"/>
              <a:gd name="T28" fmla="*/ 55 w 210"/>
              <a:gd name="T29" fmla="*/ 86 h 193"/>
              <a:gd name="T30" fmla="*/ 63 w 210"/>
              <a:gd name="T31" fmla="*/ 127 h 193"/>
              <a:gd name="T32" fmla="*/ 52 w 210"/>
              <a:gd name="T33" fmla="*/ 138 h 193"/>
              <a:gd name="T34" fmla="*/ 42 w 210"/>
              <a:gd name="T35" fmla="*/ 127 h 193"/>
              <a:gd name="T36" fmla="*/ 49 w 210"/>
              <a:gd name="T37" fmla="*/ 86 h 193"/>
              <a:gd name="T38" fmla="*/ 46 w 210"/>
              <a:gd name="T39" fmla="*/ 81 h 193"/>
              <a:gd name="T40" fmla="*/ 46 w 210"/>
              <a:gd name="T41" fmla="*/ 80 h 193"/>
              <a:gd name="T42" fmla="*/ 38 w 210"/>
              <a:gd name="T43" fmla="*/ 75 h 193"/>
              <a:gd name="T44" fmla="*/ 41 w 210"/>
              <a:gd name="T45" fmla="*/ 72 h 193"/>
              <a:gd name="T46" fmla="*/ 50 w 210"/>
              <a:gd name="T47" fmla="*/ 74 h 193"/>
              <a:gd name="T48" fmla="*/ 55 w 210"/>
              <a:gd name="T49" fmla="*/ 74 h 193"/>
              <a:gd name="T50" fmla="*/ 64 w 210"/>
              <a:gd name="T51" fmla="*/ 72 h 193"/>
              <a:gd name="T52" fmla="*/ 67 w 210"/>
              <a:gd name="T53" fmla="*/ 75 h 193"/>
              <a:gd name="T54" fmla="*/ 59 w 210"/>
              <a:gd name="T55" fmla="*/ 80 h 193"/>
              <a:gd name="T56" fmla="*/ 59 w 210"/>
              <a:gd name="T57" fmla="*/ 81 h 193"/>
              <a:gd name="T58" fmla="*/ 23 w 210"/>
              <a:gd name="T59" fmla="*/ 30 h 193"/>
              <a:gd name="T60" fmla="*/ 52 w 210"/>
              <a:gd name="T61" fmla="*/ 1 h 193"/>
              <a:gd name="T62" fmla="*/ 81 w 210"/>
              <a:gd name="T63" fmla="*/ 30 h 193"/>
              <a:gd name="T64" fmla="*/ 52 w 210"/>
              <a:gd name="T65" fmla="*/ 59 h 193"/>
              <a:gd name="T66" fmla="*/ 23 w 210"/>
              <a:gd name="T67" fmla="*/ 30 h 193"/>
              <a:gd name="T68" fmla="*/ 135 w 210"/>
              <a:gd name="T69" fmla="*/ 28 h 193"/>
              <a:gd name="T70" fmla="*/ 163 w 210"/>
              <a:gd name="T71" fmla="*/ 0 h 193"/>
              <a:gd name="T72" fmla="*/ 191 w 210"/>
              <a:gd name="T73" fmla="*/ 28 h 193"/>
              <a:gd name="T74" fmla="*/ 163 w 210"/>
              <a:gd name="T75" fmla="*/ 56 h 193"/>
              <a:gd name="T76" fmla="*/ 135 w 210"/>
              <a:gd name="T77" fmla="*/ 28 h 193"/>
              <a:gd name="T78" fmla="*/ 210 w 210"/>
              <a:gd name="T79" fmla="*/ 188 h 193"/>
              <a:gd name="T80" fmla="*/ 163 w 210"/>
              <a:gd name="T81" fmla="*/ 193 h 193"/>
              <a:gd name="T82" fmla="*/ 116 w 210"/>
              <a:gd name="T83" fmla="*/ 188 h 193"/>
              <a:gd name="T84" fmla="*/ 134 w 210"/>
              <a:gd name="T85" fmla="*/ 132 h 193"/>
              <a:gd name="T86" fmla="*/ 129 w 210"/>
              <a:gd name="T87" fmla="*/ 111 h 193"/>
              <a:gd name="T88" fmla="*/ 123 w 210"/>
              <a:gd name="T89" fmla="*/ 70 h 193"/>
              <a:gd name="T90" fmla="*/ 142 w 210"/>
              <a:gd name="T91" fmla="*/ 65 h 193"/>
              <a:gd name="T92" fmla="*/ 163 w 210"/>
              <a:gd name="T93" fmla="*/ 60 h 193"/>
              <a:gd name="T94" fmla="*/ 184 w 210"/>
              <a:gd name="T95" fmla="*/ 65 h 193"/>
              <a:gd name="T96" fmla="*/ 203 w 210"/>
              <a:gd name="T97" fmla="*/ 70 h 193"/>
              <a:gd name="T98" fmla="*/ 198 w 210"/>
              <a:gd name="T99" fmla="*/ 111 h 193"/>
              <a:gd name="T100" fmla="*/ 192 w 210"/>
              <a:gd name="T101" fmla="*/ 132 h 193"/>
              <a:gd name="T102" fmla="*/ 210 w 210"/>
              <a:gd name="T103" fmla="*/ 18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0" h="193">
                <a:moveTo>
                  <a:pt x="52" y="63"/>
                </a:moveTo>
                <a:cubicBezTo>
                  <a:pt x="42" y="63"/>
                  <a:pt x="33" y="66"/>
                  <a:pt x="30" y="68"/>
                </a:cubicBezTo>
                <a:cubicBezTo>
                  <a:pt x="10" y="70"/>
                  <a:pt x="0" y="74"/>
                  <a:pt x="0" y="74"/>
                </a:cubicBezTo>
                <a:cubicBezTo>
                  <a:pt x="0" y="74"/>
                  <a:pt x="3" y="111"/>
                  <a:pt x="5" y="120"/>
                </a:cubicBezTo>
                <a:cubicBezTo>
                  <a:pt x="8" y="128"/>
                  <a:pt x="18" y="133"/>
                  <a:pt x="18" y="141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18" y="188"/>
                  <a:pt x="35" y="193"/>
                  <a:pt x="52" y="193"/>
                </a:cubicBezTo>
                <a:cubicBezTo>
                  <a:pt x="69" y="193"/>
                  <a:pt x="86" y="188"/>
                  <a:pt x="86" y="188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6" y="133"/>
                  <a:pt x="97" y="128"/>
                  <a:pt x="100" y="120"/>
                </a:cubicBezTo>
                <a:cubicBezTo>
                  <a:pt x="102" y="111"/>
                  <a:pt x="105" y="74"/>
                  <a:pt x="105" y="74"/>
                </a:cubicBezTo>
                <a:cubicBezTo>
                  <a:pt x="105" y="74"/>
                  <a:pt x="95" y="70"/>
                  <a:pt x="74" y="68"/>
                </a:cubicBezTo>
                <a:cubicBezTo>
                  <a:pt x="71" y="66"/>
                  <a:pt x="63" y="63"/>
                  <a:pt x="52" y="63"/>
                </a:cubicBezTo>
                <a:moveTo>
                  <a:pt x="59" y="81"/>
                </a:moveTo>
                <a:cubicBezTo>
                  <a:pt x="55" y="86"/>
                  <a:pt x="55" y="86"/>
                  <a:pt x="55" y="86"/>
                </a:cubicBezTo>
                <a:cubicBezTo>
                  <a:pt x="63" y="127"/>
                  <a:pt x="63" y="127"/>
                  <a:pt x="63" y="127"/>
                </a:cubicBezTo>
                <a:cubicBezTo>
                  <a:pt x="52" y="138"/>
                  <a:pt x="52" y="138"/>
                  <a:pt x="52" y="138"/>
                </a:cubicBezTo>
                <a:cubicBezTo>
                  <a:pt x="42" y="127"/>
                  <a:pt x="42" y="127"/>
                  <a:pt x="42" y="127"/>
                </a:cubicBezTo>
                <a:cubicBezTo>
                  <a:pt x="49" y="86"/>
                  <a:pt x="49" y="86"/>
                  <a:pt x="49" y="86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3" y="79"/>
                  <a:pt x="40" y="77"/>
                  <a:pt x="38" y="75"/>
                </a:cubicBezTo>
                <a:cubicBezTo>
                  <a:pt x="41" y="72"/>
                  <a:pt x="41" y="72"/>
                  <a:pt x="41" y="72"/>
                </a:cubicBezTo>
                <a:cubicBezTo>
                  <a:pt x="44" y="73"/>
                  <a:pt x="47" y="74"/>
                  <a:pt x="5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8" y="74"/>
                  <a:pt x="61" y="73"/>
                  <a:pt x="64" y="72"/>
                </a:cubicBezTo>
                <a:cubicBezTo>
                  <a:pt x="67" y="75"/>
                  <a:pt x="67" y="75"/>
                  <a:pt x="67" y="75"/>
                </a:cubicBezTo>
                <a:cubicBezTo>
                  <a:pt x="65" y="77"/>
                  <a:pt x="62" y="79"/>
                  <a:pt x="59" y="80"/>
                </a:cubicBezTo>
                <a:lnTo>
                  <a:pt x="59" y="81"/>
                </a:lnTo>
                <a:close/>
                <a:moveTo>
                  <a:pt x="23" y="30"/>
                </a:moveTo>
                <a:cubicBezTo>
                  <a:pt x="23" y="14"/>
                  <a:pt x="36" y="1"/>
                  <a:pt x="52" y="1"/>
                </a:cubicBezTo>
                <a:cubicBezTo>
                  <a:pt x="69" y="1"/>
                  <a:pt x="81" y="14"/>
                  <a:pt x="81" y="30"/>
                </a:cubicBezTo>
                <a:cubicBezTo>
                  <a:pt x="81" y="46"/>
                  <a:pt x="69" y="59"/>
                  <a:pt x="52" y="59"/>
                </a:cubicBezTo>
                <a:cubicBezTo>
                  <a:pt x="36" y="59"/>
                  <a:pt x="23" y="46"/>
                  <a:pt x="23" y="30"/>
                </a:cubicBezTo>
                <a:moveTo>
                  <a:pt x="135" y="28"/>
                </a:moveTo>
                <a:cubicBezTo>
                  <a:pt x="135" y="13"/>
                  <a:pt x="148" y="0"/>
                  <a:pt x="163" y="0"/>
                </a:cubicBezTo>
                <a:cubicBezTo>
                  <a:pt x="179" y="0"/>
                  <a:pt x="191" y="13"/>
                  <a:pt x="191" y="28"/>
                </a:cubicBezTo>
                <a:cubicBezTo>
                  <a:pt x="191" y="43"/>
                  <a:pt x="179" y="56"/>
                  <a:pt x="163" y="56"/>
                </a:cubicBezTo>
                <a:cubicBezTo>
                  <a:pt x="148" y="56"/>
                  <a:pt x="135" y="43"/>
                  <a:pt x="135" y="28"/>
                </a:cubicBezTo>
                <a:moveTo>
                  <a:pt x="210" y="188"/>
                </a:moveTo>
                <a:cubicBezTo>
                  <a:pt x="210" y="188"/>
                  <a:pt x="205" y="193"/>
                  <a:pt x="163" y="193"/>
                </a:cubicBezTo>
                <a:cubicBezTo>
                  <a:pt x="122" y="193"/>
                  <a:pt x="116" y="188"/>
                  <a:pt x="116" y="188"/>
                </a:cubicBezTo>
                <a:cubicBezTo>
                  <a:pt x="116" y="188"/>
                  <a:pt x="134" y="140"/>
                  <a:pt x="134" y="132"/>
                </a:cubicBezTo>
                <a:cubicBezTo>
                  <a:pt x="134" y="124"/>
                  <a:pt x="132" y="119"/>
                  <a:pt x="129" y="111"/>
                </a:cubicBezTo>
                <a:cubicBezTo>
                  <a:pt x="126" y="103"/>
                  <a:pt x="123" y="70"/>
                  <a:pt x="123" y="70"/>
                </a:cubicBezTo>
                <a:cubicBezTo>
                  <a:pt x="123" y="70"/>
                  <a:pt x="127" y="66"/>
                  <a:pt x="142" y="65"/>
                </a:cubicBezTo>
                <a:cubicBezTo>
                  <a:pt x="145" y="63"/>
                  <a:pt x="153" y="60"/>
                  <a:pt x="163" y="60"/>
                </a:cubicBezTo>
                <a:cubicBezTo>
                  <a:pt x="173" y="60"/>
                  <a:pt x="181" y="63"/>
                  <a:pt x="184" y="65"/>
                </a:cubicBezTo>
                <a:cubicBezTo>
                  <a:pt x="200" y="66"/>
                  <a:pt x="203" y="70"/>
                  <a:pt x="203" y="70"/>
                </a:cubicBezTo>
                <a:cubicBezTo>
                  <a:pt x="203" y="70"/>
                  <a:pt x="200" y="103"/>
                  <a:pt x="198" y="111"/>
                </a:cubicBezTo>
                <a:cubicBezTo>
                  <a:pt x="195" y="119"/>
                  <a:pt x="192" y="124"/>
                  <a:pt x="192" y="132"/>
                </a:cubicBezTo>
                <a:cubicBezTo>
                  <a:pt x="192" y="140"/>
                  <a:pt x="210" y="188"/>
                  <a:pt x="210" y="188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8"/>
          <p:cNvSpPr>
            <a:spLocks noEditPoints="1"/>
          </p:cNvSpPr>
          <p:nvPr/>
        </p:nvSpPr>
        <p:spPr bwMode="auto">
          <a:xfrm>
            <a:off x="3892659" y="7007191"/>
            <a:ext cx="320667" cy="585957"/>
          </a:xfrm>
          <a:custGeom>
            <a:avLst/>
            <a:gdLst>
              <a:gd name="T0" fmla="*/ 52 w 105"/>
              <a:gd name="T1" fmla="*/ 62 h 192"/>
              <a:gd name="T2" fmla="*/ 30 w 105"/>
              <a:gd name="T3" fmla="*/ 68 h 192"/>
              <a:gd name="T4" fmla="*/ 0 w 105"/>
              <a:gd name="T5" fmla="*/ 74 h 192"/>
              <a:gd name="T6" fmla="*/ 5 w 105"/>
              <a:gd name="T7" fmla="*/ 120 h 192"/>
              <a:gd name="T8" fmla="*/ 18 w 105"/>
              <a:gd name="T9" fmla="*/ 141 h 192"/>
              <a:gd name="T10" fmla="*/ 18 w 105"/>
              <a:gd name="T11" fmla="*/ 188 h 192"/>
              <a:gd name="T12" fmla="*/ 52 w 105"/>
              <a:gd name="T13" fmla="*/ 192 h 192"/>
              <a:gd name="T14" fmla="*/ 86 w 105"/>
              <a:gd name="T15" fmla="*/ 188 h 192"/>
              <a:gd name="T16" fmla="*/ 86 w 105"/>
              <a:gd name="T17" fmla="*/ 141 h 192"/>
              <a:gd name="T18" fmla="*/ 99 w 105"/>
              <a:gd name="T19" fmla="*/ 120 h 192"/>
              <a:gd name="T20" fmla="*/ 105 w 105"/>
              <a:gd name="T21" fmla="*/ 74 h 192"/>
              <a:gd name="T22" fmla="*/ 74 w 105"/>
              <a:gd name="T23" fmla="*/ 68 h 192"/>
              <a:gd name="T24" fmla="*/ 52 w 105"/>
              <a:gd name="T25" fmla="*/ 62 h 192"/>
              <a:gd name="T26" fmla="*/ 59 w 105"/>
              <a:gd name="T27" fmla="*/ 81 h 192"/>
              <a:gd name="T28" fmla="*/ 55 w 105"/>
              <a:gd name="T29" fmla="*/ 86 h 192"/>
              <a:gd name="T30" fmla="*/ 63 w 105"/>
              <a:gd name="T31" fmla="*/ 126 h 192"/>
              <a:gd name="T32" fmla="*/ 52 w 105"/>
              <a:gd name="T33" fmla="*/ 138 h 192"/>
              <a:gd name="T34" fmla="*/ 42 w 105"/>
              <a:gd name="T35" fmla="*/ 126 h 192"/>
              <a:gd name="T36" fmla="*/ 49 w 105"/>
              <a:gd name="T37" fmla="*/ 86 h 192"/>
              <a:gd name="T38" fmla="*/ 46 w 105"/>
              <a:gd name="T39" fmla="*/ 81 h 192"/>
              <a:gd name="T40" fmla="*/ 46 w 105"/>
              <a:gd name="T41" fmla="*/ 79 h 192"/>
              <a:gd name="T42" fmla="*/ 38 w 105"/>
              <a:gd name="T43" fmla="*/ 75 h 192"/>
              <a:gd name="T44" fmla="*/ 41 w 105"/>
              <a:gd name="T45" fmla="*/ 72 h 192"/>
              <a:gd name="T46" fmla="*/ 50 w 105"/>
              <a:gd name="T47" fmla="*/ 74 h 192"/>
              <a:gd name="T48" fmla="*/ 55 w 105"/>
              <a:gd name="T49" fmla="*/ 74 h 192"/>
              <a:gd name="T50" fmla="*/ 64 w 105"/>
              <a:gd name="T51" fmla="*/ 72 h 192"/>
              <a:gd name="T52" fmla="*/ 67 w 105"/>
              <a:gd name="T53" fmla="*/ 75 h 192"/>
              <a:gd name="T54" fmla="*/ 59 w 105"/>
              <a:gd name="T55" fmla="*/ 79 h 192"/>
              <a:gd name="T56" fmla="*/ 59 w 105"/>
              <a:gd name="T57" fmla="*/ 81 h 192"/>
              <a:gd name="T58" fmla="*/ 23 w 105"/>
              <a:gd name="T59" fmla="*/ 29 h 192"/>
              <a:gd name="T60" fmla="*/ 52 w 105"/>
              <a:gd name="T61" fmla="*/ 0 h 192"/>
              <a:gd name="T62" fmla="*/ 81 w 105"/>
              <a:gd name="T63" fmla="*/ 29 h 192"/>
              <a:gd name="T64" fmla="*/ 52 w 105"/>
              <a:gd name="T65" fmla="*/ 59 h 192"/>
              <a:gd name="T66" fmla="*/ 23 w 105"/>
              <a:gd name="T67" fmla="*/ 29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" h="192">
                <a:moveTo>
                  <a:pt x="52" y="62"/>
                </a:moveTo>
                <a:cubicBezTo>
                  <a:pt x="42" y="62"/>
                  <a:pt x="33" y="66"/>
                  <a:pt x="30" y="68"/>
                </a:cubicBezTo>
                <a:cubicBezTo>
                  <a:pt x="10" y="70"/>
                  <a:pt x="0" y="74"/>
                  <a:pt x="0" y="74"/>
                </a:cubicBezTo>
                <a:cubicBezTo>
                  <a:pt x="0" y="74"/>
                  <a:pt x="2" y="111"/>
                  <a:pt x="5" y="120"/>
                </a:cubicBezTo>
                <a:cubicBezTo>
                  <a:pt x="8" y="128"/>
                  <a:pt x="18" y="132"/>
                  <a:pt x="18" y="141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18" y="188"/>
                  <a:pt x="35" y="192"/>
                  <a:pt x="52" y="192"/>
                </a:cubicBezTo>
                <a:cubicBezTo>
                  <a:pt x="69" y="192"/>
                  <a:pt x="86" y="188"/>
                  <a:pt x="86" y="188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6" y="132"/>
                  <a:pt x="97" y="128"/>
                  <a:pt x="99" y="120"/>
                </a:cubicBezTo>
                <a:cubicBezTo>
                  <a:pt x="102" y="111"/>
                  <a:pt x="105" y="74"/>
                  <a:pt x="105" y="74"/>
                </a:cubicBezTo>
                <a:cubicBezTo>
                  <a:pt x="105" y="74"/>
                  <a:pt x="95" y="70"/>
                  <a:pt x="74" y="68"/>
                </a:cubicBezTo>
                <a:cubicBezTo>
                  <a:pt x="71" y="66"/>
                  <a:pt x="63" y="62"/>
                  <a:pt x="52" y="62"/>
                </a:cubicBezTo>
                <a:moveTo>
                  <a:pt x="59" y="81"/>
                </a:moveTo>
                <a:cubicBezTo>
                  <a:pt x="55" y="86"/>
                  <a:pt x="55" y="86"/>
                  <a:pt x="55" y="8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52" y="138"/>
                  <a:pt x="52" y="138"/>
                  <a:pt x="52" y="138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9" y="86"/>
                  <a:pt x="49" y="86"/>
                  <a:pt x="49" y="86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79"/>
                  <a:pt x="46" y="79"/>
                  <a:pt x="46" y="79"/>
                </a:cubicBezTo>
                <a:cubicBezTo>
                  <a:pt x="43" y="78"/>
                  <a:pt x="40" y="77"/>
                  <a:pt x="38" y="75"/>
                </a:cubicBezTo>
                <a:cubicBezTo>
                  <a:pt x="41" y="72"/>
                  <a:pt x="41" y="72"/>
                  <a:pt x="41" y="72"/>
                </a:cubicBezTo>
                <a:cubicBezTo>
                  <a:pt x="44" y="73"/>
                  <a:pt x="47" y="73"/>
                  <a:pt x="5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8" y="73"/>
                  <a:pt x="61" y="73"/>
                  <a:pt x="64" y="72"/>
                </a:cubicBezTo>
                <a:cubicBezTo>
                  <a:pt x="67" y="75"/>
                  <a:pt x="67" y="75"/>
                  <a:pt x="67" y="75"/>
                </a:cubicBezTo>
                <a:cubicBezTo>
                  <a:pt x="65" y="77"/>
                  <a:pt x="62" y="78"/>
                  <a:pt x="59" y="79"/>
                </a:cubicBezTo>
                <a:lnTo>
                  <a:pt x="59" y="81"/>
                </a:lnTo>
                <a:close/>
                <a:moveTo>
                  <a:pt x="23" y="29"/>
                </a:moveTo>
                <a:cubicBezTo>
                  <a:pt x="23" y="13"/>
                  <a:pt x="36" y="0"/>
                  <a:pt x="52" y="0"/>
                </a:cubicBezTo>
                <a:cubicBezTo>
                  <a:pt x="68" y="0"/>
                  <a:pt x="81" y="13"/>
                  <a:pt x="81" y="29"/>
                </a:cubicBezTo>
                <a:cubicBezTo>
                  <a:pt x="81" y="46"/>
                  <a:pt x="68" y="59"/>
                  <a:pt x="52" y="59"/>
                </a:cubicBezTo>
                <a:cubicBezTo>
                  <a:pt x="36" y="59"/>
                  <a:pt x="23" y="46"/>
                  <a:pt x="23" y="2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89"/>
          <p:cNvSpPr>
            <a:spLocks noEditPoints="1"/>
          </p:cNvSpPr>
          <p:nvPr/>
        </p:nvSpPr>
        <p:spPr bwMode="auto">
          <a:xfrm>
            <a:off x="4817956" y="7007191"/>
            <a:ext cx="285896" cy="588533"/>
          </a:xfrm>
          <a:custGeom>
            <a:avLst/>
            <a:gdLst>
              <a:gd name="T0" fmla="*/ 19 w 94"/>
              <a:gd name="T1" fmla="*/ 28 h 193"/>
              <a:gd name="T2" fmla="*/ 47 w 94"/>
              <a:gd name="T3" fmla="*/ 0 h 193"/>
              <a:gd name="T4" fmla="*/ 75 w 94"/>
              <a:gd name="T5" fmla="*/ 28 h 193"/>
              <a:gd name="T6" fmla="*/ 47 w 94"/>
              <a:gd name="T7" fmla="*/ 56 h 193"/>
              <a:gd name="T8" fmla="*/ 19 w 94"/>
              <a:gd name="T9" fmla="*/ 28 h 193"/>
              <a:gd name="T10" fmla="*/ 76 w 94"/>
              <a:gd name="T11" fmla="*/ 132 h 193"/>
              <a:gd name="T12" fmla="*/ 81 w 94"/>
              <a:gd name="T13" fmla="*/ 111 h 193"/>
              <a:gd name="T14" fmla="*/ 87 w 94"/>
              <a:gd name="T15" fmla="*/ 70 h 193"/>
              <a:gd name="T16" fmla="*/ 75 w 94"/>
              <a:gd name="T17" fmla="*/ 66 h 193"/>
              <a:gd name="T18" fmla="*/ 75 w 94"/>
              <a:gd name="T19" fmla="*/ 79 h 193"/>
              <a:gd name="T20" fmla="*/ 68 w 94"/>
              <a:gd name="T21" fmla="*/ 79 h 193"/>
              <a:gd name="T22" fmla="*/ 70 w 94"/>
              <a:gd name="T23" fmla="*/ 86 h 193"/>
              <a:gd name="T24" fmla="*/ 47 w 94"/>
              <a:gd name="T25" fmla="*/ 99 h 193"/>
              <a:gd name="T26" fmla="*/ 24 w 94"/>
              <a:gd name="T27" fmla="*/ 86 h 193"/>
              <a:gd name="T28" fmla="*/ 26 w 94"/>
              <a:gd name="T29" fmla="*/ 79 h 193"/>
              <a:gd name="T30" fmla="*/ 19 w 94"/>
              <a:gd name="T31" fmla="*/ 79 h 193"/>
              <a:gd name="T32" fmla="*/ 19 w 94"/>
              <a:gd name="T33" fmla="*/ 66 h 193"/>
              <a:gd name="T34" fmla="*/ 7 w 94"/>
              <a:gd name="T35" fmla="*/ 70 h 193"/>
              <a:gd name="T36" fmla="*/ 13 w 94"/>
              <a:gd name="T37" fmla="*/ 111 h 193"/>
              <a:gd name="T38" fmla="*/ 18 w 94"/>
              <a:gd name="T39" fmla="*/ 132 h 193"/>
              <a:gd name="T40" fmla="*/ 0 w 94"/>
              <a:gd name="T41" fmla="*/ 188 h 193"/>
              <a:gd name="T42" fmla="*/ 47 w 94"/>
              <a:gd name="T43" fmla="*/ 193 h 193"/>
              <a:gd name="T44" fmla="*/ 94 w 94"/>
              <a:gd name="T45" fmla="*/ 188 h 193"/>
              <a:gd name="T46" fmla="*/ 76 w 94"/>
              <a:gd name="T47" fmla="*/ 132 h 193"/>
              <a:gd name="T48" fmla="*/ 29 w 94"/>
              <a:gd name="T49" fmla="*/ 63 h 193"/>
              <a:gd name="T50" fmla="*/ 32 w 94"/>
              <a:gd name="T51" fmla="*/ 79 h 193"/>
              <a:gd name="T52" fmla="*/ 47 w 94"/>
              <a:gd name="T53" fmla="*/ 78 h 193"/>
              <a:gd name="T54" fmla="*/ 62 w 94"/>
              <a:gd name="T55" fmla="*/ 79 h 193"/>
              <a:gd name="T56" fmla="*/ 65 w 94"/>
              <a:gd name="T57" fmla="*/ 63 h 193"/>
              <a:gd name="T58" fmla="*/ 47 w 94"/>
              <a:gd name="T59" fmla="*/ 60 h 193"/>
              <a:gd name="T60" fmla="*/ 29 w 94"/>
              <a:gd name="T61" fmla="*/ 6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193">
                <a:moveTo>
                  <a:pt x="19" y="28"/>
                </a:moveTo>
                <a:cubicBezTo>
                  <a:pt x="19" y="13"/>
                  <a:pt x="32" y="0"/>
                  <a:pt x="47" y="0"/>
                </a:cubicBezTo>
                <a:cubicBezTo>
                  <a:pt x="62" y="0"/>
                  <a:pt x="75" y="13"/>
                  <a:pt x="75" y="28"/>
                </a:cubicBezTo>
                <a:cubicBezTo>
                  <a:pt x="75" y="43"/>
                  <a:pt x="62" y="56"/>
                  <a:pt x="47" y="56"/>
                </a:cubicBezTo>
                <a:cubicBezTo>
                  <a:pt x="32" y="56"/>
                  <a:pt x="19" y="43"/>
                  <a:pt x="19" y="28"/>
                </a:cubicBezTo>
                <a:close/>
                <a:moveTo>
                  <a:pt x="76" y="132"/>
                </a:moveTo>
                <a:cubicBezTo>
                  <a:pt x="76" y="124"/>
                  <a:pt x="79" y="119"/>
                  <a:pt x="81" y="111"/>
                </a:cubicBezTo>
                <a:cubicBezTo>
                  <a:pt x="84" y="103"/>
                  <a:pt x="87" y="70"/>
                  <a:pt x="87" y="70"/>
                </a:cubicBezTo>
                <a:cubicBezTo>
                  <a:pt x="87" y="70"/>
                  <a:pt x="84" y="67"/>
                  <a:pt x="75" y="66"/>
                </a:cubicBezTo>
                <a:cubicBezTo>
                  <a:pt x="75" y="79"/>
                  <a:pt x="75" y="79"/>
                  <a:pt x="75" y="79"/>
                </a:cubicBezTo>
                <a:cubicBezTo>
                  <a:pt x="68" y="79"/>
                  <a:pt x="68" y="79"/>
                  <a:pt x="68" y="79"/>
                </a:cubicBezTo>
                <a:cubicBezTo>
                  <a:pt x="70" y="86"/>
                  <a:pt x="70" y="86"/>
                  <a:pt x="70" y="86"/>
                </a:cubicBezTo>
                <a:cubicBezTo>
                  <a:pt x="47" y="99"/>
                  <a:pt x="47" y="99"/>
                  <a:pt x="47" y="99"/>
                </a:cubicBezTo>
                <a:cubicBezTo>
                  <a:pt x="24" y="86"/>
                  <a:pt x="24" y="86"/>
                  <a:pt x="24" y="86"/>
                </a:cubicBezTo>
                <a:cubicBezTo>
                  <a:pt x="26" y="79"/>
                  <a:pt x="26" y="79"/>
                  <a:pt x="26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66"/>
                  <a:pt x="19" y="66"/>
                  <a:pt x="19" y="66"/>
                </a:cubicBezTo>
                <a:cubicBezTo>
                  <a:pt x="9" y="67"/>
                  <a:pt x="7" y="70"/>
                  <a:pt x="7" y="70"/>
                </a:cubicBezTo>
                <a:cubicBezTo>
                  <a:pt x="7" y="70"/>
                  <a:pt x="10" y="103"/>
                  <a:pt x="13" y="111"/>
                </a:cubicBezTo>
                <a:cubicBezTo>
                  <a:pt x="15" y="119"/>
                  <a:pt x="18" y="124"/>
                  <a:pt x="18" y="132"/>
                </a:cubicBezTo>
                <a:cubicBezTo>
                  <a:pt x="18" y="140"/>
                  <a:pt x="0" y="188"/>
                  <a:pt x="0" y="188"/>
                </a:cubicBezTo>
                <a:cubicBezTo>
                  <a:pt x="0" y="188"/>
                  <a:pt x="5" y="193"/>
                  <a:pt x="47" y="193"/>
                </a:cubicBezTo>
                <a:cubicBezTo>
                  <a:pt x="88" y="193"/>
                  <a:pt x="94" y="188"/>
                  <a:pt x="94" y="188"/>
                </a:cubicBezTo>
                <a:cubicBezTo>
                  <a:pt x="94" y="188"/>
                  <a:pt x="76" y="140"/>
                  <a:pt x="76" y="132"/>
                </a:cubicBezTo>
                <a:close/>
                <a:moveTo>
                  <a:pt x="29" y="63"/>
                </a:moveTo>
                <a:cubicBezTo>
                  <a:pt x="29" y="67"/>
                  <a:pt x="30" y="73"/>
                  <a:pt x="32" y="79"/>
                </a:cubicBezTo>
                <a:cubicBezTo>
                  <a:pt x="36" y="78"/>
                  <a:pt x="42" y="78"/>
                  <a:pt x="47" y="78"/>
                </a:cubicBezTo>
                <a:cubicBezTo>
                  <a:pt x="52" y="78"/>
                  <a:pt x="57" y="78"/>
                  <a:pt x="62" y="79"/>
                </a:cubicBezTo>
                <a:cubicBezTo>
                  <a:pt x="64" y="73"/>
                  <a:pt x="64" y="67"/>
                  <a:pt x="65" y="63"/>
                </a:cubicBezTo>
                <a:cubicBezTo>
                  <a:pt x="61" y="62"/>
                  <a:pt x="54" y="60"/>
                  <a:pt x="47" y="60"/>
                </a:cubicBezTo>
                <a:cubicBezTo>
                  <a:pt x="40" y="60"/>
                  <a:pt x="33" y="62"/>
                  <a:pt x="29" y="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19922353" y="8591788"/>
            <a:ext cx="706196" cy="703633"/>
          </a:xfrm>
          <a:custGeom>
            <a:avLst/>
            <a:gdLst>
              <a:gd name="T0" fmla="*/ 122 w 233"/>
              <a:gd name="T1" fmla="*/ 113 h 232"/>
              <a:gd name="T2" fmla="*/ 118 w 233"/>
              <a:gd name="T3" fmla="*/ 101 h 232"/>
              <a:gd name="T4" fmla="*/ 233 w 233"/>
              <a:gd name="T5" fmla="*/ 116 h 232"/>
              <a:gd name="T6" fmla="*/ 0 w 233"/>
              <a:gd name="T7" fmla="*/ 116 h 232"/>
              <a:gd name="T8" fmla="*/ 233 w 233"/>
              <a:gd name="T9" fmla="*/ 116 h 232"/>
              <a:gd name="T10" fmla="*/ 117 w 233"/>
              <a:gd name="T11" fmla="*/ 46 h 232"/>
              <a:gd name="T12" fmla="*/ 117 w 233"/>
              <a:gd name="T13" fmla="*/ 186 h 232"/>
              <a:gd name="T14" fmla="*/ 174 w 233"/>
              <a:gd name="T15" fmla="*/ 116 h 232"/>
              <a:gd name="T16" fmla="*/ 59 w 233"/>
              <a:gd name="T17" fmla="*/ 116 h 232"/>
              <a:gd name="T18" fmla="*/ 174 w 233"/>
              <a:gd name="T19" fmla="*/ 116 h 232"/>
              <a:gd name="T20" fmla="*/ 70 w 233"/>
              <a:gd name="T21" fmla="*/ 113 h 232"/>
              <a:gd name="T22" fmla="*/ 65 w 233"/>
              <a:gd name="T23" fmla="*/ 116 h 232"/>
              <a:gd name="T24" fmla="*/ 70 w 233"/>
              <a:gd name="T25" fmla="*/ 118 h 232"/>
              <a:gd name="T26" fmla="*/ 114 w 233"/>
              <a:gd name="T27" fmla="*/ 70 h 232"/>
              <a:gd name="T28" fmla="*/ 119 w 233"/>
              <a:gd name="T29" fmla="*/ 70 h 232"/>
              <a:gd name="T30" fmla="*/ 117 w 233"/>
              <a:gd name="T31" fmla="*/ 64 h 232"/>
              <a:gd name="T32" fmla="*/ 114 w 233"/>
              <a:gd name="T33" fmla="*/ 70 h 232"/>
              <a:gd name="T34" fmla="*/ 82 w 233"/>
              <a:gd name="T35" fmla="*/ 146 h 232"/>
              <a:gd name="T36" fmla="*/ 80 w 233"/>
              <a:gd name="T37" fmla="*/ 152 h 232"/>
              <a:gd name="T38" fmla="*/ 84 w 233"/>
              <a:gd name="T39" fmla="*/ 152 h 232"/>
              <a:gd name="T40" fmla="*/ 86 w 233"/>
              <a:gd name="T41" fmla="*/ 146 h 232"/>
              <a:gd name="T42" fmla="*/ 84 w 233"/>
              <a:gd name="T43" fmla="*/ 79 h 232"/>
              <a:gd name="T44" fmla="*/ 80 w 233"/>
              <a:gd name="T45" fmla="*/ 83 h 232"/>
              <a:gd name="T46" fmla="*/ 84 w 233"/>
              <a:gd name="T47" fmla="*/ 86 h 232"/>
              <a:gd name="T48" fmla="*/ 86 w 233"/>
              <a:gd name="T49" fmla="*/ 81 h 232"/>
              <a:gd name="T50" fmla="*/ 117 w 233"/>
              <a:gd name="T51" fmla="*/ 159 h 232"/>
              <a:gd name="T52" fmla="*/ 114 w 233"/>
              <a:gd name="T53" fmla="*/ 164 h 232"/>
              <a:gd name="T54" fmla="*/ 119 w 233"/>
              <a:gd name="T55" fmla="*/ 164 h 232"/>
              <a:gd name="T56" fmla="*/ 133 w 233"/>
              <a:gd name="T57" fmla="*/ 118 h 232"/>
              <a:gd name="T58" fmla="*/ 150 w 233"/>
              <a:gd name="T59" fmla="*/ 116 h 232"/>
              <a:gd name="T60" fmla="*/ 133 w 233"/>
              <a:gd name="T61" fmla="*/ 113 h 232"/>
              <a:gd name="T62" fmla="*/ 118 w 233"/>
              <a:gd name="T63" fmla="*/ 77 h 232"/>
              <a:gd name="T64" fmla="*/ 115 w 233"/>
              <a:gd name="T65" fmla="*/ 77 h 232"/>
              <a:gd name="T66" fmla="*/ 100 w 233"/>
              <a:gd name="T67" fmla="*/ 116 h 232"/>
              <a:gd name="T68" fmla="*/ 133 w 233"/>
              <a:gd name="T69" fmla="*/ 118 h 232"/>
              <a:gd name="T70" fmla="*/ 151 w 233"/>
              <a:gd name="T71" fmla="*/ 146 h 232"/>
              <a:gd name="T72" fmla="*/ 147 w 233"/>
              <a:gd name="T73" fmla="*/ 150 h 232"/>
              <a:gd name="T74" fmla="*/ 151 w 233"/>
              <a:gd name="T75" fmla="*/ 153 h 232"/>
              <a:gd name="T76" fmla="*/ 153 w 233"/>
              <a:gd name="T77" fmla="*/ 148 h 232"/>
              <a:gd name="T78" fmla="*/ 149 w 233"/>
              <a:gd name="T79" fmla="*/ 79 h 232"/>
              <a:gd name="T80" fmla="*/ 147 w 233"/>
              <a:gd name="T81" fmla="*/ 85 h 232"/>
              <a:gd name="T82" fmla="*/ 151 w 233"/>
              <a:gd name="T83" fmla="*/ 85 h 232"/>
              <a:gd name="T84" fmla="*/ 153 w 233"/>
              <a:gd name="T85" fmla="*/ 79 h 232"/>
              <a:gd name="T86" fmla="*/ 163 w 233"/>
              <a:gd name="T87" fmla="*/ 118 h 232"/>
              <a:gd name="T88" fmla="*/ 168 w 233"/>
              <a:gd name="T89" fmla="*/ 116 h 232"/>
              <a:gd name="T90" fmla="*/ 163 w 233"/>
              <a:gd name="T91" fmla="*/ 113 h 232"/>
              <a:gd name="T92" fmla="*/ 117 w 233"/>
              <a:gd name="T93" fmla="*/ 122 h 232"/>
              <a:gd name="T94" fmla="*/ 115 w 233"/>
              <a:gd name="T95" fmla="*/ 110 h 232"/>
              <a:gd name="T96" fmla="*/ 102 w 233"/>
              <a:gd name="T97" fmla="*/ 116 h 232"/>
              <a:gd name="T98" fmla="*/ 131 w 233"/>
              <a:gd name="T99" fmla="*/ 118 h 232"/>
              <a:gd name="T100" fmla="*/ 117 w 233"/>
              <a:gd name="T101" fmla="*/ 122 h 232"/>
              <a:gd name="T102" fmla="*/ 117 w 233"/>
              <a:gd name="T103" fmla="*/ 178 h 232"/>
              <a:gd name="T104" fmla="*/ 117 w 233"/>
              <a:gd name="T105" fmla="*/ 53 h 232"/>
              <a:gd name="T106" fmla="*/ 176 w 233"/>
              <a:gd name="T107" fmla="*/ 116 h 232"/>
              <a:gd name="T108" fmla="*/ 57 w 233"/>
              <a:gd name="T109" fmla="*/ 116 h 232"/>
              <a:gd name="T110" fmla="*/ 176 w 233"/>
              <a:gd name="T111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3" h="232">
                <a:moveTo>
                  <a:pt x="131" y="113"/>
                </a:moveTo>
                <a:cubicBezTo>
                  <a:pt x="122" y="113"/>
                  <a:pt x="122" y="113"/>
                  <a:pt x="122" y="113"/>
                </a:cubicBezTo>
                <a:cubicBezTo>
                  <a:pt x="121" y="111"/>
                  <a:pt x="120" y="110"/>
                  <a:pt x="118" y="110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25" y="102"/>
                  <a:pt x="130" y="107"/>
                  <a:pt x="131" y="113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7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7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87" y="116"/>
                </a:moveTo>
                <a:cubicBezTo>
                  <a:pt x="187" y="77"/>
                  <a:pt x="155" y="46"/>
                  <a:pt x="117" y="46"/>
                </a:cubicBezTo>
                <a:cubicBezTo>
                  <a:pt x="78" y="46"/>
                  <a:pt x="47" y="77"/>
                  <a:pt x="47" y="116"/>
                </a:cubicBezTo>
                <a:cubicBezTo>
                  <a:pt x="47" y="154"/>
                  <a:pt x="78" y="186"/>
                  <a:pt x="117" y="186"/>
                </a:cubicBezTo>
                <a:cubicBezTo>
                  <a:pt x="155" y="186"/>
                  <a:pt x="187" y="154"/>
                  <a:pt x="187" y="116"/>
                </a:cubicBezTo>
                <a:close/>
                <a:moveTo>
                  <a:pt x="174" y="116"/>
                </a:moveTo>
                <a:cubicBezTo>
                  <a:pt x="174" y="148"/>
                  <a:pt x="148" y="173"/>
                  <a:pt x="117" y="173"/>
                </a:cubicBezTo>
                <a:cubicBezTo>
                  <a:pt x="85" y="173"/>
                  <a:pt x="59" y="148"/>
                  <a:pt x="59" y="116"/>
                </a:cubicBezTo>
                <a:cubicBezTo>
                  <a:pt x="59" y="84"/>
                  <a:pt x="85" y="58"/>
                  <a:pt x="117" y="58"/>
                </a:cubicBezTo>
                <a:cubicBezTo>
                  <a:pt x="148" y="58"/>
                  <a:pt x="174" y="84"/>
                  <a:pt x="174" y="116"/>
                </a:cubicBezTo>
                <a:close/>
                <a:moveTo>
                  <a:pt x="73" y="116"/>
                </a:moveTo>
                <a:cubicBezTo>
                  <a:pt x="73" y="114"/>
                  <a:pt x="72" y="113"/>
                  <a:pt x="70" y="113"/>
                </a:cubicBezTo>
                <a:cubicBezTo>
                  <a:pt x="68" y="113"/>
                  <a:pt x="68" y="113"/>
                  <a:pt x="68" y="113"/>
                </a:cubicBezTo>
                <a:cubicBezTo>
                  <a:pt x="66" y="113"/>
                  <a:pt x="65" y="114"/>
                  <a:pt x="65" y="116"/>
                </a:cubicBezTo>
                <a:cubicBezTo>
                  <a:pt x="65" y="117"/>
                  <a:pt x="66" y="118"/>
                  <a:pt x="68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2" y="118"/>
                  <a:pt x="73" y="117"/>
                  <a:pt x="73" y="116"/>
                </a:cubicBezTo>
                <a:close/>
                <a:moveTo>
                  <a:pt x="114" y="70"/>
                </a:moveTo>
                <a:cubicBezTo>
                  <a:pt x="114" y="71"/>
                  <a:pt x="115" y="72"/>
                  <a:pt x="117" y="72"/>
                </a:cubicBezTo>
                <a:cubicBezTo>
                  <a:pt x="118" y="72"/>
                  <a:pt x="119" y="71"/>
                  <a:pt x="119" y="70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9" y="66"/>
                  <a:pt x="118" y="64"/>
                  <a:pt x="117" y="64"/>
                </a:cubicBezTo>
                <a:cubicBezTo>
                  <a:pt x="115" y="64"/>
                  <a:pt x="114" y="66"/>
                  <a:pt x="114" y="67"/>
                </a:cubicBezTo>
                <a:lnTo>
                  <a:pt x="114" y="70"/>
                </a:lnTo>
                <a:close/>
                <a:moveTo>
                  <a:pt x="86" y="146"/>
                </a:moveTo>
                <a:cubicBezTo>
                  <a:pt x="85" y="145"/>
                  <a:pt x="83" y="145"/>
                  <a:pt x="82" y="146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79" y="149"/>
                  <a:pt x="79" y="151"/>
                  <a:pt x="80" y="152"/>
                </a:cubicBezTo>
                <a:cubicBezTo>
                  <a:pt x="81" y="153"/>
                  <a:pt x="82" y="153"/>
                  <a:pt x="82" y="153"/>
                </a:cubicBezTo>
                <a:cubicBezTo>
                  <a:pt x="83" y="153"/>
                  <a:pt x="84" y="153"/>
                  <a:pt x="84" y="152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7" y="149"/>
                  <a:pt x="87" y="148"/>
                  <a:pt x="86" y="146"/>
                </a:cubicBezTo>
                <a:close/>
                <a:moveTo>
                  <a:pt x="86" y="81"/>
                </a:moveTo>
                <a:cubicBezTo>
                  <a:pt x="84" y="79"/>
                  <a:pt x="84" y="79"/>
                  <a:pt x="84" y="79"/>
                </a:cubicBezTo>
                <a:cubicBezTo>
                  <a:pt x="83" y="78"/>
                  <a:pt x="81" y="78"/>
                  <a:pt x="80" y="79"/>
                </a:cubicBezTo>
                <a:cubicBezTo>
                  <a:pt x="79" y="81"/>
                  <a:pt x="79" y="82"/>
                  <a:pt x="80" y="83"/>
                </a:cubicBezTo>
                <a:cubicBezTo>
                  <a:pt x="82" y="85"/>
                  <a:pt x="82" y="85"/>
                  <a:pt x="82" y="85"/>
                </a:cubicBezTo>
                <a:cubicBezTo>
                  <a:pt x="82" y="85"/>
                  <a:pt x="83" y="86"/>
                  <a:pt x="84" y="86"/>
                </a:cubicBezTo>
                <a:cubicBezTo>
                  <a:pt x="85" y="86"/>
                  <a:pt x="85" y="85"/>
                  <a:pt x="86" y="85"/>
                </a:cubicBezTo>
                <a:cubicBezTo>
                  <a:pt x="87" y="84"/>
                  <a:pt x="87" y="82"/>
                  <a:pt x="86" y="81"/>
                </a:cubicBezTo>
                <a:close/>
                <a:moveTo>
                  <a:pt x="119" y="162"/>
                </a:moveTo>
                <a:cubicBezTo>
                  <a:pt x="119" y="160"/>
                  <a:pt x="118" y="159"/>
                  <a:pt x="117" y="159"/>
                </a:cubicBezTo>
                <a:cubicBezTo>
                  <a:pt x="115" y="159"/>
                  <a:pt x="114" y="160"/>
                  <a:pt x="114" y="162"/>
                </a:cubicBezTo>
                <a:cubicBezTo>
                  <a:pt x="114" y="164"/>
                  <a:pt x="114" y="164"/>
                  <a:pt x="114" y="164"/>
                </a:cubicBezTo>
                <a:cubicBezTo>
                  <a:pt x="114" y="166"/>
                  <a:pt x="115" y="167"/>
                  <a:pt x="117" y="167"/>
                </a:cubicBezTo>
                <a:cubicBezTo>
                  <a:pt x="118" y="167"/>
                  <a:pt x="119" y="166"/>
                  <a:pt x="119" y="164"/>
                </a:cubicBezTo>
                <a:lnTo>
                  <a:pt x="119" y="162"/>
                </a:lnTo>
                <a:close/>
                <a:moveTo>
                  <a:pt x="133" y="118"/>
                </a:moveTo>
                <a:cubicBezTo>
                  <a:pt x="147" y="118"/>
                  <a:pt x="147" y="118"/>
                  <a:pt x="147" y="118"/>
                </a:cubicBezTo>
                <a:cubicBezTo>
                  <a:pt x="149" y="118"/>
                  <a:pt x="150" y="117"/>
                  <a:pt x="150" y="116"/>
                </a:cubicBezTo>
                <a:cubicBezTo>
                  <a:pt x="150" y="114"/>
                  <a:pt x="149" y="113"/>
                  <a:pt x="147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2" y="106"/>
                  <a:pt x="126" y="100"/>
                  <a:pt x="118" y="99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6"/>
                  <a:pt x="118" y="75"/>
                  <a:pt x="117" y="75"/>
                </a:cubicBezTo>
                <a:cubicBezTo>
                  <a:pt x="116" y="75"/>
                  <a:pt x="115" y="76"/>
                  <a:pt x="115" y="77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06" y="100"/>
                  <a:pt x="100" y="107"/>
                  <a:pt x="100" y="116"/>
                </a:cubicBezTo>
                <a:cubicBezTo>
                  <a:pt x="100" y="125"/>
                  <a:pt x="107" y="132"/>
                  <a:pt x="117" y="132"/>
                </a:cubicBezTo>
                <a:cubicBezTo>
                  <a:pt x="125" y="132"/>
                  <a:pt x="132" y="126"/>
                  <a:pt x="133" y="118"/>
                </a:cubicBezTo>
                <a:close/>
                <a:moveTo>
                  <a:pt x="153" y="148"/>
                </a:moveTo>
                <a:cubicBezTo>
                  <a:pt x="151" y="146"/>
                  <a:pt x="151" y="146"/>
                  <a:pt x="151" y="146"/>
                </a:cubicBezTo>
                <a:cubicBezTo>
                  <a:pt x="150" y="145"/>
                  <a:pt x="148" y="145"/>
                  <a:pt x="147" y="146"/>
                </a:cubicBezTo>
                <a:cubicBezTo>
                  <a:pt x="146" y="148"/>
                  <a:pt x="146" y="149"/>
                  <a:pt x="147" y="150"/>
                </a:cubicBezTo>
                <a:cubicBezTo>
                  <a:pt x="149" y="152"/>
                  <a:pt x="149" y="152"/>
                  <a:pt x="149" y="152"/>
                </a:cubicBezTo>
                <a:cubicBezTo>
                  <a:pt x="150" y="153"/>
                  <a:pt x="150" y="153"/>
                  <a:pt x="151" y="153"/>
                </a:cubicBezTo>
                <a:cubicBezTo>
                  <a:pt x="152" y="153"/>
                  <a:pt x="152" y="153"/>
                  <a:pt x="153" y="152"/>
                </a:cubicBezTo>
                <a:cubicBezTo>
                  <a:pt x="154" y="151"/>
                  <a:pt x="154" y="149"/>
                  <a:pt x="153" y="148"/>
                </a:cubicBezTo>
                <a:close/>
                <a:moveTo>
                  <a:pt x="153" y="79"/>
                </a:moveTo>
                <a:cubicBezTo>
                  <a:pt x="152" y="78"/>
                  <a:pt x="150" y="78"/>
                  <a:pt x="149" y="79"/>
                </a:cubicBezTo>
                <a:cubicBezTo>
                  <a:pt x="147" y="81"/>
                  <a:pt x="147" y="81"/>
                  <a:pt x="147" y="81"/>
                </a:cubicBezTo>
                <a:cubicBezTo>
                  <a:pt x="146" y="82"/>
                  <a:pt x="146" y="84"/>
                  <a:pt x="147" y="85"/>
                </a:cubicBezTo>
                <a:cubicBezTo>
                  <a:pt x="148" y="85"/>
                  <a:pt x="149" y="86"/>
                  <a:pt x="149" y="86"/>
                </a:cubicBezTo>
                <a:cubicBezTo>
                  <a:pt x="150" y="86"/>
                  <a:pt x="151" y="85"/>
                  <a:pt x="151" y="85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54" y="82"/>
                  <a:pt x="154" y="81"/>
                  <a:pt x="153" y="79"/>
                </a:cubicBezTo>
                <a:close/>
                <a:moveTo>
                  <a:pt x="160" y="116"/>
                </a:moveTo>
                <a:cubicBezTo>
                  <a:pt x="160" y="117"/>
                  <a:pt x="161" y="118"/>
                  <a:pt x="163" y="118"/>
                </a:cubicBezTo>
                <a:cubicBezTo>
                  <a:pt x="165" y="118"/>
                  <a:pt x="165" y="118"/>
                  <a:pt x="165" y="118"/>
                </a:cubicBezTo>
                <a:cubicBezTo>
                  <a:pt x="167" y="118"/>
                  <a:pt x="168" y="117"/>
                  <a:pt x="168" y="116"/>
                </a:cubicBezTo>
                <a:cubicBezTo>
                  <a:pt x="168" y="114"/>
                  <a:pt x="167" y="113"/>
                  <a:pt x="165" y="113"/>
                </a:cubicBezTo>
                <a:cubicBezTo>
                  <a:pt x="163" y="113"/>
                  <a:pt x="163" y="113"/>
                  <a:pt x="163" y="113"/>
                </a:cubicBezTo>
                <a:cubicBezTo>
                  <a:pt x="161" y="113"/>
                  <a:pt x="160" y="114"/>
                  <a:pt x="160" y="116"/>
                </a:cubicBezTo>
                <a:close/>
                <a:moveTo>
                  <a:pt x="117" y="122"/>
                </a:moveTo>
                <a:cubicBezTo>
                  <a:pt x="113" y="122"/>
                  <a:pt x="110" y="119"/>
                  <a:pt x="110" y="116"/>
                </a:cubicBezTo>
                <a:cubicBezTo>
                  <a:pt x="110" y="113"/>
                  <a:pt x="112" y="111"/>
                  <a:pt x="115" y="110"/>
                </a:cubicBezTo>
                <a:cubicBezTo>
                  <a:pt x="115" y="101"/>
                  <a:pt x="115" y="101"/>
                  <a:pt x="115" y="101"/>
                </a:cubicBezTo>
                <a:cubicBezTo>
                  <a:pt x="107" y="102"/>
                  <a:pt x="102" y="108"/>
                  <a:pt x="102" y="116"/>
                </a:cubicBezTo>
                <a:cubicBezTo>
                  <a:pt x="102" y="124"/>
                  <a:pt x="108" y="131"/>
                  <a:pt x="117" y="131"/>
                </a:cubicBezTo>
                <a:cubicBezTo>
                  <a:pt x="124" y="131"/>
                  <a:pt x="130" y="125"/>
                  <a:pt x="131" y="118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1" y="121"/>
                  <a:pt x="119" y="122"/>
                  <a:pt x="117" y="122"/>
                </a:cubicBezTo>
                <a:close/>
                <a:moveTo>
                  <a:pt x="179" y="116"/>
                </a:moveTo>
                <a:cubicBezTo>
                  <a:pt x="179" y="150"/>
                  <a:pt x="151" y="178"/>
                  <a:pt x="117" y="178"/>
                </a:cubicBezTo>
                <a:cubicBezTo>
                  <a:pt x="82" y="178"/>
                  <a:pt x="54" y="150"/>
                  <a:pt x="54" y="116"/>
                </a:cubicBezTo>
                <a:cubicBezTo>
                  <a:pt x="54" y="81"/>
                  <a:pt x="82" y="53"/>
                  <a:pt x="117" y="53"/>
                </a:cubicBezTo>
                <a:cubicBezTo>
                  <a:pt x="151" y="53"/>
                  <a:pt x="179" y="81"/>
                  <a:pt x="179" y="116"/>
                </a:cubicBezTo>
                <a:close/>
                <a:moveTo>
                  <a:pt x="176" y="116"/>
                </a:moveTo>
                <a:cubicBezTo>
                  <a:pt x="176" y="83"/>
                  <a:pt x="149" y="56"/>
                  <a:pt x="117" y="56"/>
                </a:cubicBezTo>
                <a:cubicBezTo>
                  <a:pt x="84" y="56"/>
                  <a:pt x="57" y="83"/>
                  <a:pt x="57" y="116"/>
                </a:cubicBezTo>
                <a:cubicBezTo>
                  <a:pt x="57" y="149"/>
                  <a:pt x="84" y="175"/>
                  <a:pt x="117" y="175"/>
                </a:cubicBezTo>
                <a:cubicBezTo>
                  <a:pt x="149" y="175"/>
                  <a:pt x="176" y="149"/>
                  <a:pt x="176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18129308" y="10606561"/>
            <a:ext cx="703633" cy="704914"/>
          </a:xfrm>
          <a:custGeom>
            <a:avLst/>
            <a:gdLst>
              <a:gd name="T0" fmla="*/ 161 w 232"/>
              <a:gd name="T1" fmla="*/ 137 h 232"/>
              <a:gd name="T2" fmla="*/ 156 w 232"/>
              <a:gd name="T3" fmla="*/ 133 h 232"/>
              <a:gd name="T4" fmla="*/ 148 w 232"/>
              <a:gd name="T5" fmla="*/ 141 h 232"/>
              <a:gd name="T6" fmla="*/ 142 w 232"/>
              <a:gd name="T7" fmla="*/ 147 h 232"/>
              <a:gd name="T8" fmla="*/ 133 w 232"/>
              <a:gd name="T9" fmla="*/ 154 h 232"/>
              <a:gd name="T10" fmla="*/ 138 w 232"/>
              <a:gd name="T11" fmla="*/ 161 h 232"/>
              <a:gd name="T12" fmla="*/ 96 w 232"/>
              <a:gd name="T13" fmla="*/ 162 h 232"/>
              <a:gd name="T14" fmla="*/ 100 w 232"/>
              <a:gd name="T15" fmla="*/ 156 h 232"/>
              <a:gd name="T16" fmla="*/ 91 w 232"/>
              <a:gd name="T17" fmla="*/ 149 h 232"/>
              <a:gd name="T18" fmla="*/ 85 w 232"/>
              <a:gd name="T19" fmla="*/ 143 h 232"/>
              <a:gd name="T20" fmla="*/ 78 w 232"/>
              <a:gd name="T21" fmla="*/ 134 h 232"/>
              <a:gd name="T22" fmla="*/ 71 w 232"/>
              <a:gd name="T23" fmla="*/ 139 h 232"/>
              <a:gd name="T24" fmla="*/ 74 w 232"/>
              <a:gd name="T25" fmla="*/ 97 h 232"/>
              <a:gd name="T26" fmla="*/ 80 w 232"/>
              <a:gd name="T27" fmla="*/ 96 h 232"/>
              <a:gd name="T28" fmla="*/ 85 w 232"/>
              <a:gd name="T29" fmla="*/ 85 h 232"/>
              <a:gd name="T30" fmla="*/ 90 w 232"/>
              <a:gd name="T31" fmla="*/ 84 h 232"/>
              <a:gd name="T32" fmla="*/ 99 w 232"/>
              <a:gd name="T33" fmla="*/ 77 h 232"/>
              <a:gd name="T34" fmla="*/ 95 w 232"/>
              <a:gd name="T35" fmla="*/ 70 h 232"/>
              <a:gd name="T36" fmla="*/ 139 w 232"/>
              <a:gd name="T37" fmla="*/ 71 h 232"/>
              <a:gd name="T38" fmla="*/ 134 w 232"/>
              <a:gd name="T39" fmla="*/ 79 h 232"/>
              <a:gd name="T40" fmla="*/ 143 w 232"/>
              <a:gd name="T41" fmla="*/ 85 h 232"/>
              <a:gd name="T42" fmla="*/ 148 w 232"/>
              <a:gd name="T43" fmla="*/ 86 h 232"/>
              <a:gd name="T44" fmla="*/ 152 w 232"/>
              <a:gd name="T45" fmla="*/ 98 h 232"/>
              <a:gd name="T46" fmla="*/ 159 w 232"/>
              <a:gd name="T47" fmla="*/ 99 h 232"/>
              <a:gd name="T48" fmla="*/ 116 w 232"/>
              <a:gd name="T49" fmla="*/ 59 h 232"/>
              <a:gd name="T50" fmla="*/ 156 w 232"/>
              <a:gd name="T51" fmla="*/ 54 h 232"/>
              <a:gd name="T52" fmla="*/ 78 w 232"/>
              <a:gd name="T53" fmla="*/ 53 h 232"/>
              <a:gd name="T54" fmla="*/ 116 w 232"/>
              <a:gd name="T55" fmla="*/ 59 h 232"/>
              <a:gd name="T56" fmla="*/ 54 w 232"/>
              <a:gd name="T57" fmla="*/ 77 h 232"/>
              <a:gd name="T58" fmla="*/ 54 w 232"/>
              <a:gd name="T59" fmla="*/ 156 h 232"/>
              <a:gd name="T60" fmla="*/ 65 w 232"/>
              <a:gd name="T61" fmla="*/ 89 h 232"/>
              <a:gd name="T62" fmla="*/ 91 w 232"/>
              <a:gd name="T63" fmla="*/ 167 h 232"/>
              <a:gd name="T64" fmla="*/ 116 w 232"/>
              <a:gd name="T65" fmla="*/ 189 h 232"/>
              <a:gd name="T66" fmla="*/ 143 w 232"/>
              <a:gd name="T67" fmla="*/ 166 h 232"/>
              <a:gd name="T68" fmla="*/ 179 w 232"/>
              <a:gd name="T69" fmla="*/ 79 h 232"/>
              <a:gd name="T70" fmla="*/ 167 w 232"/>
              <a:gd name="T71" fmla="*/ 142 h 232"/>
              <a:gd name="T72" fmla="*/ 189 w 232"/>
              <a:gd name="T73" fmla="*/ 116 h 232"/>
              <a:gd name="T74" fmla="*/ 232 w 232"/>
              <a:gd name="T75" fmla="*/ 116 h 232"/>
              <a:gd name="T76" fmla="*/ 0 w 232"/>
              <a:gd name="T77" fmla="*/ 116 h 232"/>
              <a:gd name="T78" fmla="*/ 232 w 232"/>
              <a:gd name="T79" fmla="*/ 116 h 232"/>
              <a:gd name="T80" fmla="*/ 184 w 232"/>
              <a:gd name="T81" fmla="*/ 74 h 232"/>
              <a:gd name="T82" fmla="*/ 187 w 232"/>
              <a:gd name="T83" fmla="*/ 64 h 232"/>
              <a:gd name="T84" fmla="*/ 177 w 232"/>
              <a:gd name="T85" fmla="*/ 57 h 232"/>
              <a:gd name="T86" fmla="*/ 176 w 232"/>
              <a:gd name="T87" fmla="*/ 52 h 232"/>
              <a:gd name="T88" fmla="*/ 162 w 232"/>
              <a:gd name="T89" fmla="*/ 48 h 232"/>
              <a:gd name="T90" fmla="*/ 116 w 232"/>
              <a:gd name="T91" fmla="*/ 36 h 232"/>
              <a:gd name="T92" fmla="*/ 70 w 232"/>
              <a:gd name="T93" fmla="*/ 46 h 232"/>
              <a:gd name="T94" fmla="*/ 57 w 232"/>
              <a:gd name="T95" fmla="*/ 50 h 232"/>
              <a:gd name="T96" fmla="*/ 55 w 232"/>
              <a:gd name="T97" fmla="*/ 55 h 232"/>
              <a:gd name="T98" fmla="*/ 46 w 232"/>
              <a:gd name="T99" fmla="*/ 62 h 232"/>
              <a:gd name="T100" fmla="*/ 49 w 232"/>
              <a:gd name="T101" fmla="*/ 72 h 232"/>
              <a:gd name="T102" fmla="*/ 48 w 232"/>
              <a:gd name="T103" fmla="*/ 163 h 232"/>
              <a:gd name="T104" fmla="*/ 52 w 232"/>
              <a:gd name="T105" fmla="*/ 176 h 232"/>
              <a:gd name="T106" fmla="*/ 56 w 232"/>
              <a:gd name="T107" fmla="*/ 178 h 232"/>
              <a:gd name="T108" fmla="*/ 58 w 232"/>
              <a:gd name="T109" fmla="*/ 182 h 232"/>
              <a:gd name="T110" fmla="*/ 67 w 232"/>
              <a:gd name="T111" fmla="*/ 188 h 232"/>
              <a:gd name="T112" fmla="*/ 74 w 232"/>
              <a:gd name="T113" fmla="*/ 184 h 232"/>
              <a:gd name="T114" fmla="*/ 160 w 232"/>
              <a:gd name="T115" fmla="*/ 183 h 232"/>
              <a:gd name="T116" fmla="*/ 166 w 232"/>
              <a:gd name="T117" fmla="*/ 187 h 232"/>
              <a:gd name="T118" fmla="*/ 175 w 232"/>
              <a:gd name="T119" fmla="*/ 181 h 232"/>
              <a:gd name="T120" fmla="*/ 177 w 232"/>
              <a:gd name="T121" fmla="*/ 176 h 232"/>
              <a:gd name="T122" fmla="*/ 181 w 232"/>
              <a:gd name="T123" fmla="*/ 175 h 232"/>
              <a:gd name="T124" fmla="*/ 186 w 232"/>
              <a:gd name="T125" fmla="*/ 16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162" y="96"/>
                </a:moveTo>
                <a:cubicBezTo>
                  <a:pt x="168" y="109"/>
                  <a:pt x="168" y="124"/>
                  <a:pt x="161" y="137"/>
                </a:cubicBezTo>
                <a:cubicBezTo>
                  <a:pt x="158" y="134"/>
                  <a:pt x="158" y="134"/>
                  <a:pt x="158" y="134"/>
                </a:cubicBezTo>
                <a:cubicBezTo>
                  <a:pt x="158" y="133"/>
                  <a:pt x="157" y="133"/>
                  <a:pt x="156" y="133"/>
                </a:cubicBezTo>
                <a:cubicBezTo>
                  <a:pt x="154" y="133"/>
                  <a:pt x="153" y="134"/>
                  <a:pt x="152" y="135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47" y="143"/>
                  <a:pt x="147" y="145"/>
                  <a:pt x="147" y="147"/>
                </a:cubicBezTo>
                <a:cubicBezTo>
                  <a:pt x="145" y="146"/>
                  <a:pt x="143" y="146"/>
                  <a:pt x="142" y="147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34" y="152"/>
                  <a:pt x="134" y="153"/>
                  <a:pt x="133" y="154"/>
                </a:cubicBezTo>
                <a:cubicBezTo>
                  <a:pt x="133" y="156"/>
                  <a:pt x="134" y="157"/>
                  <a:pt x="135" y="158"/>
                </a:cubicBezTo>
                <a:cubicBezTo>
                  <a:pt x="138" y="161"/>
                  <a:pt x="138" y="161"/>
                  <a:pt x="138" y="161"/>
                </a:cubicBezTo>
                <a:cubicBezTo>
                  <a:pt x="131" y="165"/>
                  <a:pt x="123" y="166"/>
                  <a:pt x="116" y="166"/>
                </a:cubicBezTo>
                <a:cubicBezTo>
                  <a:pt x="109" y="166"/>
                  <a:pt x="102" y="165"/>
                  <a:pt x="96" y="162"/>
                </a:cubicBezTo>
                <a:cubicBezTo>
                  <a:pt x="99" y="159"/>
                  <a:pt x="99" y="159"/>
                  <a:pt x="99" y="159"/>
                </a:cubicBezTo>
                <a:cubicBezTo>
                  <a:pt x="100" y="158"/>
                  <a:pt x="100" y="157"/>
                  <a:pt x="100" y="156"/>
                </a:cubicBezTo>
                <a:cubicBezTo>
                  <a:pt x="100" y="154"/>
                  <a:pt x="99" y="153"/>
                  <a:pt x="98" y="153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90" y="148"/>
                  <a:pt x="88" y="147"/>
                  <a:pt x="86" y="148"/>
                </a:cubicBezTo>
                <a:cubicBezTo>
                  <a:pt x="87" y="146"/>
                  <a:pt x="86" y="144"/>
                  <a:pt x="85" y="143"/>
                </a:cubicBezTo>
                <a:cubicBezTo>
                  <a:pt x="81" y="136"/>
                  <a:pt x="81" y="136"/>
                  <a:pt x="81" y="136"/>
                </a:cubicBezTo>
                <a:cubicBezTo>
                  <a:pt x="80" y="135"/>
                  <a:pt x="79" y="134"/>
                  <a:pt x="78" y="134"/>
                </a:cubicBezTo>
                <a:cubicBezTo>
                  <a:pt x="77" y="134"/>
                  <a:pt x="76" y="134"/>
                  <a:pt x="75" y="135"/>
                </a:cubicBezTo>
                <a:cubicBezTo>
                  <a:pt x="71" y="139"/>
                  <a:pt x="71" y="139"/>
                  <a:pt x="71" y="139"/>
                </a:cubicBezTo>
                <a:cubicBezTo>
                  <a:pt x="64" y="125"/>
                  <a:pt x="63" y="108"/>
                  <a:pt x="70" y="94"/>
                </a:cubicBezTo>
                <a:cubicBezTo>
                  <a:pt x="74" y="97"/>
                  <a:pt x="74" y="97"/>
                  <a:pt x="74" y="97"/>
                </a:cubicBezTo>
                <a:cubicBezTo>
                  <a:pt x="75" y="98"/>
                  <a:pt x="76" y="98"/>
                  <a:pt x="77" y="98"/>
                </a:cubicBezTo>
                <a:cubicBezTo>
                  <a:pt x="78" y="98"/>
                  <a:pt x="79" y="97"/>
                  <a:pt x="80" y="96"/>
                </a:cubicBezTo>
                <a:cubicBezTo>
                  <a:pt x="84" y="90"/>
                  <a:pt x="84" y="90"/>
                  <a:pt x="84" y="90"/>
                </a:cubicBezTo>
                <a:cubicBezTo>
                  <a:pt x="85" y="88"/>
                  <a:pt x="86" y="86"/>
                  <a:pt x="85" y="85"/>
                </a:cubicBezTo>
                <a:cubicBezTo>
                  <a:pt x="86" y="85"/>
                  <a:pt x="86" y="85"/>
                  <a:pt x="87" y="85"/>
                </a:cubicBezTo>
                <a:cubicBezTo>
                  <a:pt x="88" y="85"/>
                  <a:pt x="89" y="85"/>
                  <a:pt x="90" y="84"/>
                </a:cubicBezTo>
                <a:cubicBezTo>
                  <a:pt x="97" y="80"/>
                  <a:pt x="97" y="80"/>
                  <a:pt x="97" y="80"/>
                </a:cubicBezTo>
                <a:cubicBezTo>
                  <a:pt x="98" y="79"/>
                  <a:pt x="99" y="78"/>
                  <a:pt x="99" y="77"/>
                </a:cubicBezTo>
                <a:cubicBezTo>
                  <a:pt x="99" y="75"/>
                  <a:pt x="99" y="74"/>
                  <a:pt x="98" y="73"/>
                </a:cubicBezTo>
                <a:cubicBezTo>
                  <a:pt x="95" y="70"/>
                  <a:pt x="95" y="70"/>
                  <a:pt x="95" y="70"/>
                </a:cubicBezTo>
                <a:cubicBezTo>
                  <a:pt x="101" y="67"/>
                  <a:pt x="108" y="65"/>
                  <a:pt x="116" y="65"/>
                </a:cubicBezTo>
                <a:cubicBezTo>
                  <a:pt x="124" y="65"/>
                  <a:pt x="132" y="67"/>
                  <a:pt x="139" y="71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4" y="76"/>
                  <a:pt x="134" y="77"/>
                  <a:pt x="134" y="79"/>
                </a:cubicBezTo>
                <a:cubicBezTo>
                  <a:pt x="134" y="80"/>
                  <a:pt x="135" y="81"/>
                  <a:pt x="136" y="81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4" y="86"/>
                  <a:pt x="145" y="87"/>
                  <a:pt x="146" y="87"/>
                </a:cubicBezTo>
                <a:cubicBezTo>
                  <a:pt x="147" y="87"/>
                  <a:pt x="147" y="86"/>
                  <a:pt x="148" y="86"/>
                </a:cubicBezTo>
                <a:cubicBezTo>
                  <a:pt x="147" y="88"/>
                  <a:pt x="147" y="90"/>
                  <a:pt x="148" y="91"/>
                </a:cubicBezTo>
                <a:cubicBezTo>
                  <a:pt x="152" y="98"/>
                  <a:pt x="152" y="98"/>
                  <a:pt x="152" y="98"/>
                </a:cubicBezTo>
                <a:cubicBezTo>
                  <a:pt x="153" y="99"/>
                  <a:pt x="155" y="100"/>
                  <a:pt x="156" y="100"/>
                </a:cubicBezTo>
                <a:cubicBezTo>
                  <a:pt x="157" y="100"/>
                  <a:pt x="158" y="100"/>
                  <a:pt x="159" y="99"/>
                </a:cubicBezTo>
                <a:lnTo>
                  <a:pt x="162" y="96"/>
                </a:lnTo>
                <a:close/>
                <a:moveTo>
                  <a:pt x="116" y="59"/>
                </a:moveTo>
                <a:cubicBezTo>
                  <a:pt x="126" y="59"/>
                  <a:pt x="135" y="61"/>
                  <a:pt x="144" y="66"/>
                </a:cubicBezTo>
                <a:cubicBezTo>
                  <a:pt x="156" y="54"/>
                  <a:pt x="156" y="54"/>
                  <a:pt x="156" y="54"/>
                </a:cubicBezTo>
                <a:cubicBezTo>
                  <a:pt x="144" y="47"/>
                  <a:pt x="130" y="43"/>
                  <a:pt x="116" y="43"/>
                </a:cubicBezTo>
                <a:cubicBezTo>
                  <a:pt x="102" y="43"/>
                  <a:pt x="89" y="46"/>
                  <a:pt x="78" y="53"/>
                </a:cubicBezTo>
                <a:cubicBezTo>
                  <a:pt x="89" y="65"/>
                  <a:pt x="89" y="65"/>
                  <a:pt x="89" y="65"/>
                </a:cubicBezTo>
                <a:cubicBezTo>
                  <a:pt x="97" y="61"/>
                  <a:pt x="106" y="59"/>
                  <a:pt x="116" y="59"/>
                </a:cubicBezTo>
                <a:close/>
                <a:moveTo>
                  <a:pt x="65" y="89"/>
                </a:moveTo>
                <a:cubicBezTo>
                  <a:pt x="54" y="77"/>
                  <a:pt x="54" y="77"/>
                  <a:pt x="54" y="77"/>
                </a:cubicBezTo>
                <a:cubicBezTo>
                  <a:pt x="46" y="89"/>
                  <a:pt x="42" y="102"/>
                  <a:pt x="42" y="116"/>
                </a:cubicBezTo>
                <a:cubicBezTo>
                  <a:pt x="42" y="130"/>
                  <a:pt x="47" y="144"/>
                  <a:pt x="54" y="156"/>
                </a:cubicBezTo>
                <a:cubicBezTo>
                  <a:pt x="66" y="144"/>
                  <a:pt x="66" y="144"/>
                  <a:pt x="66" y="144"/>
                </a:cubicBezTo>
                <a:cubicBezTo>
                  <a:pt x="56" y="127"/>
                  <a:pt x="56" y="106"/>
                  <a:pt x="65" y="89"/>
                </a:cubicBezTo>
                <a:close/>
                <a:moveTo>
                  <a:pt x="116" y="173"/>
                </a:moveTo>
                <a:cubicBezTo>
                  <a:pt x="107" y="173"/>
                  <a:pt x="98" y="171"/>
                  <a:pt x="91" y="167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0" y="186"/>
                  <a:pt x="102" y="189"/>
                  <a:pt x="116" y="189"/>
                </a:cubicBezTo>
                <a:cubicBezTo>
                  <a:pt x="130" y="189"/>
                  <a:pt x="143" y="185"/>
                  <a:pt x="155" y="178"/>
                </a:cubicBezTo>
                <a:cubicBezTo>
                  <a:pt x="143" y="166"/>
                  <a:pt x="143" y="166"/>
                  <a:pt x="143" y="166"/>
                </a:cubicBezTo>
                <a:cubicBezTo>
                  <a:pt x="135" y="171"/>
                  <a:pt x="125" y="173"/>
                  <a:pt x="116" y="173"/>
                </a:cubicBezTo>
                <a:close/>
                <a:moveTo>
                  <a:pt x="179" y="79"/>
                </a:moveTo>
                <a:cubicBezTo>
                  <a:pt x="167" y="91"/>
                  <a:pt x="167" y="91"/>
                  <a:pt x="167" y="91"/>
                </a:cubicBezTo>
                <a:cubicBezTo>
                  <a:pt x="175" y="107"/>
                  <a:pt x="175" y="126"/>
                  <a:pt x="167" y="142"/>
                </a:cubicBezTo>
                <a:cubicBezTo>
                  <a:pt x="178" y="154"/>
                  <a:pt x="178" y="154"/>
                  <a:pt x="178" y="154"/>
                </a:cubicBezTo>
                <a:cubicBezTo>
                  <a:pt x="185" y="143"/>
                  <a:pt x="189" y="130"/>
                  <a:pt x="189" y="116"/>
                </a:cubicBezTo>
                <a:cubicBezTo>
                  <a:pt x="189" y="103"/>
                  <a:pt x="185" y="90"/>
                  <a:pt x="179" y="79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83" y="159"/>
                </a:moveTo>
                <a:cubicBezTo>
                  <a:pt x="200" y="133"/>
                  <a:pt x="200" y="100"/>
                  <a:pt x="184" y="74"/>
                </a:cubicBezTo>
                <a:cubicBezTo>
                  <a:pt x="186" y="72"/>
                  <a:pt x="186" y="72"/>
                  <a:pt x="186" y="72"/>
                </a:cubicBezTo>
                <a:cubicBezTo>
                  <a:pt x="188" y="70"/>
                  <a:pt x="188" y="66"/>
                  <a:pt x="187" y="64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1" y="57"/>
                  <a:pt x="179" y="56"/>
                  <a:pt x="177" y="57"/>
                </a:cubicBezTo>
                <a:cubicBezTo>
                  <a:pt x="178" y="56"/>
                  <a:pt x="178" y="56"/>
                  <a:pt x="178" y="55"/>
                </a:cubicBezTo>
                <a:cubicBezTo>
                  <a:pt x="178" y="54"/>
                  <a:pt x="177" y="53"/>
                  <a:pt x="176" y="52"/>
                </a:cubicBezTo>
                <a:cubicBezTo>
                  <a:pt x="170" y="47"/>
                  <a:pt x="170" y="47"/>
                  <a:pt x="170" y="47"/>
                </a:cubicBezTo>
                <a:cubicBezTo>
                  <a:pt x="168" y="46"/>
                  <a:pt x="164" y="46"/>
                  <a:pt x="162" y="48"/>
                </a:cubicBezTo>
                <a:cubicBezTo>
                  <a:pt x="160" y="50"/>
                  <a:pt x="160" y="50"/>
                  <a:pt x="160" y="50"/>
                </a:cubicBezTo>
                <a:cubicBezTo>
                  <a:pt x="147" y="41"/>
                  <a:pt x="131" y="36"/>
                  <a:pt x="116" y="36"/>
                </a:cubicBezTo>
                <a:cubicBezTo>
                  <a:pt x="101" y="36"/>
                  <a:pt x="86" y="40"/>
                  <a:pt x="73" y="48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4"/>
                  <a:pt x="65" y="44"/>
                  <a:pt x="63" y="46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51"/>
                  <a:pt x="55" y="52"/>
                  <a:pt x="55" y="54"/>
                </a:cubicBezTo>
                <a:cubicBezTo>
                  <a:pt x="55" y="54"/>
                  <a:pt x="55" y="55"/>
                  <a:pt x="55" y="55"/>
                </a:cubicBezTo>
                <a:cubicBezTo>
                  <a:pt x="54" y="55"/>
                  <a:pt x="52" y="55"/>
                  <a:pt x="51" y="57"/>
                </a:cubicBezTo>
                <a:cubicBezTo>
                  <a:pt x="46" y="62"/>
                  <a:pt x="46" y="62"/>
                  <a:pt x="46" y="62"/>
                </a:cubicBezTo>
                <a:cubicBezTo>
                  <a:pt x="44" y="65"/>
                  <a:pt x="45" y="68"/>
                  <a:pt x="47" y="70"/>
                </a:cubicBezTo>
                <a:cubicBezTo>
                  <a:pt x="49" y="72"/>
                  <a:pt x="49" y="72"/>
                  <a:pt x="49" y="72"/>
                </a:cubicBezTo>
                <a:cubicBezTo>
                  <a:pt x="31" y="99"/>
                  <a:pt x="31" y="134"/>
                  <a:pt x="49" y="161"/>
                </a:cubicBezTo>
                <a:cubicBezTo>
                  <a:pt x="48" y="163"/>
                  <a:pt x="48" y="163"/>
                  <a:pt x="48" y="163"/>
                </a:cubicBezTo>
                <a:cubicBezTo>
                  <a:pt x="46" y="165"/>
                  <a:pt x="45" y="168"/>
                  <a:pt x="47" y="170"/>
                </a:cubicBezTo>
                <a:cubicBezTo>
                  <a:pt x="52" y="176"/>
                  <a:pt x="52" y="176"/>
                  <a:pt x="52" y="176"/>
                </a:cubicBezTo>
                <a:cubicBezTo>
                  <a:pt x="53" y="177"/>
                  <a:pt x="54" y="178"/>
                  <a:pt x="55" y="178"/>
                </a:cubicBezTo>
                <a:cubicBezTo>
                  <a:pt x="56" y="178"/>
                  <a:pt x="56" y="178"/>
                  <a:pt x="56" y="178"/>
                </a:cubicBezTo>
                <a:cubicBezTo>
                  <a:pt x="56" y="178"/>
                  <a:pt x="56" y="178"/>
                  <a:pt x="56" y="179"/>
                </a:cubicBezTo>
                <a:cubicBezTo>
                  <a:pt x="56" y="180"/>
                  <a:pt x="57" y="181"/>
                  <a:pt x="58" y="182"/>
                </a:cubicBezTo>
                <a:cubicBezTo>
                  <a:pt x="64" y="187"/>
                  <a:pt x="64" y="187"/>
                  <a:pt x="64" y="187"/>
                </a:cubicBezTo>
                <a:cubicBezTo>
                  <a:pt x="65" y="188"/>
                  <a:pt x="66" y="188"/>
                  <a:pt x="67" y="188"/>
                </a:cubicBezTo>
                <a:cubicBezTo>
                  <a:pt x="69" y="188"/>
                  <a:pt x="70" y="187"/>
                  <a:pt x="71" y="186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87" y="192"/>
                  <a:pt x="101" y="196"/>
                  <a:pt x="116" y="196"/>
                </a:cubicBezTo>
                <a:cubicBezTo>
                  <a:pt x="131" y="196"/>
                  <a:pt x="146" y="192"/>
                  <a:pt x="160" y="183"/>
                </a:cubicBezTo>
                <a:cubicBezTo>
                  <a:pt x="162" y="185"/>
                  <a:pt x="162" y="185"/>
                  <a:pt x="162" y="185"/>
                </a:cubicBezTo>
                <a:cubicBezTo>
                  <a:pt x="163" y="186"/>
                  <a:pt x="164" y="187"/>
                  <a:pt x="166" y="187"/>
                </a:cubicBezTo>
                <a:cubicBezTo>
                  <a:pt x="167" y="187"/>
                  <a:pt x="168" y="186"/>
                  <a:pt x="169" y="186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76" y="180"/>
                  <a:pt x="177" y="179"/>
                  <a:pt x="177" y="177"/>
                </a:cubicBezTo>
                <a:cubicBezTo>
                  <a:pt x="177" y="177"/>
                  <a:pt x="177" y="177"/>
                  <a:pt x="177" y="176"/>
                </a:cubicBezTo>
                <a:cubicBezTo>
                  <a:pt x="177" y="176"/>
                  <a:pt x="177" y="176"/>
                  <a:pt x="178" y="176"/>
                </a:cubicBezTo>
                <a:cubicBezTo>
                  <a:pt x="179" y="176"/>
                  <a:pt x="180" y="176"/>
                  <a:pt x="181" y="175"/>
                </a:cubicBezTo>
                <a:cubicBezTo>
                  <a:pt x="186" y="169"/>
                  <a:pt x="186" y="169"/>
                  <a:pt x="186" y="169"/>
                </a:cubicBezTo>
                <a:cubicBezTo>
                  <a:pt x="188" y="167"/>
                  <a:pt x="188" y="163"/>
                  <a:pt x="186" y="161"/>
                </a:cubicBezTo>
                <a:lnTo>
                  <a:pt x="18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5"/>
          <p:cNvSpPr>
            <a:spLocks noEditPoints="1"/>
          </p:cNvSpPr>
          <p:nvPr/>
        </p:nvSpPr>
        <p:spPr bwMode="auto">
          <a:xfrm>
            <a:off x="22618971" y="9514585"/>
            <a:ext cx="702351" cy="703633"/>
          </a:xfrm>
          <a:custGeom>
            <a:avLst/>
            <a:gdLst>
              <a:gd name="T0" fmla="*/ 104 w 232"/>
              <a:gd name="T1" fmla="*/ 54 h 232"/>
              <a:gd name="T2" fmla="*/ 109 w 232"/>
              <a:gd name="T3" fmla="*/ 50 h 232"/>
              <a:gd name="T4" fmla="*/ 128 w 232"/>
              <a:gd name="T5" fmla="*/ 50 h 232"/>
              <a:gd name="T6" fmla="*/ 116 w 232"/>
              <a:gd name="T7" fmla="*/ 53 h 232"/>
              <a:gd name="T8" fmla="*/ 177 w 232"/>
              <a:gd name="T9" fmla="*/ 77 h 232"/>
              <a:gd name="T10" fmla="*/ 169 w 232"/>
              <a:gd name="T11" fmla="*/ 69 h 232"/>
              <a:gd name="T12" fmla="*/ 168 w 232"/>
              <a:gd name="T13" fmla="*/ 68 h 232"/>
              <a:gd name="T14" fmla="*/ 173 w 232"/>
              <a:gd name="T15" fmla="*/ 80 h 232"/>
              <a:gd name="T16" fmla="*/ 107 w 232"/>
              <a:gd name="T17" fmla="*/ 32 h 232"/>
              <a:gd name="T18" fmla="*/ 124 w 232"/>
              <a:gd name="T19" fmla="*/ 37 h 232"/>
              <a:gd name="T20" fmla="*/ 184 w 232"/>
              <a:gd name="T21" fmla="*/ 67 h 232"/>
              <a:gd name="T22" fmla="*/ 176 w 232"/>
              <a:gd name="T23" fmla="*/ 63 h 232"/>
              <a:gd name="T24" fmla="*/ 184 w 232"/>
              <a:gd name="T25" fmla="*/ 67 h 232"/>
              <a:gd name="T26" fmla="*/ 116 w 232"/>
              <a:gd name="T27" fmla="*/ 232 h 232"/>
              <a:gd name="T28" fmla="*/ 116 w 232"/>
              <a:gd name="T29" fmla="*/ 0 h 232"/>
              <a:gd name="T30" fmla="*/ 191 w 232"/>
              <a:gd name="T31" fmla="*/ 128 h 232"/>
              <a:gd name="T32" fmla="*/ 181 w 232"/>
              <a:gd name="T33" fmla="*/ 78 h 232"/>
              <a:gd name="T34" fmla="*/ 181 w 232"/>
              <a:gd name="T35" fmla="*/ 75 h 232"/>
              <a:gd name="T36" fmla="*/ 182 w 232"/>
              <a:gd name="T37" fmla="*/ 74 h 232"/>
              <a:gd name="T38" fmla="*/ 189 w 232"/>
              <a:gd name="T39" fmla="*/ 69 h 232"/>
              <a:gd name="T40" fmla="*/ 179 w 232"/>
              <a:gd name="T41" fmla="*/ 56 h 232"/>
              <a:gd name="T42" fmla="*/ 171 w 232"/>
              <a:gd name="T43" fmla="*/ 61 h 232"/>
              <a:gd name="T44" fmla="*/ 170 w 232"/>
              <a:gd name="T45" fmla="*/ 64 h 232"/>
              <a:gd name="T46" fmla="*/ 167 w 232"/>
              <a:gd name="T47" fmla="*/ 64 h 232"/>
              <a:gd name="T48" fmla="*/ 132 w 232"/>
              <a:gd name="T49" fmla="*/ 55 h 232"/>
              <a:gd name="T50" fmla="*/ 130 w 232"/>
              <a:gd name="T51" fmla="*/ 46 h 232"/>
              <a:gd name="T52" fmla="*/ 124 w 232"/>
              <a:gd name="T53" fmla="*/ 41 h 232"/>
              <a:gd name="T54" fmla="*/ 129 w 232"/>
              <a:gd name="T55" fmla="*/ 39 h 232"/>
              <a:gd name="T56" fmla="*/ 127 w 232"/>
              <a:gd name="T57" fmla="*/ 28 h 232"/>
              <a:gd name="T58" fmla="*/ 103 w 232"/>
              <a:gd name="T59" fmla="*/ 30 h 232"/>
              <a:gd name="T60" fmla="*/ 105 w 232"/>
              <a:gd name="T61" fmla="*/ 41 h 232"/>
              <a:gd name="T62" fmla="*/ 107 w 232"/>
              <a:gd name="T63" fmla="*/ 46 h 232"/>
              <a:gd name="T64" fmla="*/ 99 w 232"/>
              <a:gd name="T65" fmla="*/ 48 h 232"/>
              <a:gd name="T66" fmla="*/ 41 w 232"/>
              <a:gd name="T67" fmla="*/ 128 h 232"/>
              <a:gd name="T68" fmla="*/ 191 w 232"/>
              <a:gd name="T69" fmla="*/ 128 h 232"/>
              <a:gd name="T70" fmla="*/ 116 w 232"/>
              <a:gd name="T71" fmla="*/ 195 h 232"/>
              <a:gd name="T72" fmla="*/ 116 w 232"/>
              <a:gd name="T73" fmla="*/ 62 h 232"/>
              <a:gd name="T74" fmla="*/ 170 w 232"/>
              <a:gd name="T75" fmla="*/ 128 h 232"/>
              <a:gd name="T76" fmla="*/ 116 w 232"/>
              <a:gd name="T77" fmla="*/ 88 h 232"/>
              <a:gd name="T78" fmla="*/ 116 w 232"/>
              <a:gd name="T79" fmla="*/ 169 h 232"/>
              <a:gd name="T80" fmla="*/ 90 w 232"/>
              <a:gd name="T81" fmla="*/ 167 h 232"/>
              <a:gd name="T82" fmla="*/ 103 w 232"/>
              <a:gd name="T83" fmla="*/ 154 h 232"/>
              <a:gd name="T84" fmla="*/ 116 w 232"/>
              <a:gd name="T85" fmla="*/ 163 h 232"/>
              <a:gd name="T86" fmla="*/ 116 w 232"/>
              <a:gd name="T87" fmla="*/ 94 h 232"/>
              <a:gd name="T88" fmla="*/ 72 w 232"/>
              <a:gd name="T89" fmla="*/ 159 h 232"/>
              <a:gd name="T90" fmla="*/ 170 w 232"/>
              <a:gd name="T91" fmla="*/ 12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116" y="53"/>
                </a:moveTo>
                <a:cubicBezTo>
                  <a:pt x="112" y="53"/>
                  <a:pt x="108" y="54"/>
                  <a:pt x="104" y="54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8" y="50"/>
                  <a:pt x="128" y="50"/>
                  <a:pt x="128" y="50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24" y="54"/>
                  <a:pt x="120" y="53"/>
                  <a:pt x="116" y="53"/>
                </a:cubicBezTo>
                <a:close/>
                <a:moveTo>
                  <a:pt x="173" y="80"/>
                </a:moveTo>
                <a:cubicBezTo>
                  <a:pt x="177" y="77"/>
                  <a:pt x="177" y="77"/>
                  <a:pt x="177" y="7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8" y="74"/>
                  <a:pt x="171" y="77"/>
                  <a:pt x="173" y="80"/>
                </a:cubicBezTo>
                <a:close/>
                <a:moveTo>
                  <a:pt x="124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24" y="37"/>
                  <a:pt x="124" y="37"/>
                  <a:pt x="124" y="37"/>
                </a:cubicBezTo>
                <a:lnTo>
                  <a:pt x="124" y="32"/>
                </a:lnTo>
                <a:close/>
                <a:moveTo>
                  <a:pt x="184" y="67"/>
                </a:moveTo>
                <a:cubicBezTo>
                  <a:pt x="178" y="61"/>
                  <a:pt x="178" y="61"/>
                  <a:pt x="178" y="61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82" y="69"/>
                  <a:pt x="182" y="69"/>
                  <a:pt x="182" y="69"/>
                </a:cubicBezTo>
                <a:lnTo>
                  <a:pt x="184" y="67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91" y="128"/>
                </a:moveTo>
                <a:cubicBezTo>
                  <a:pt x="191" y="112"/>
                  <a:pt x="185" y="96"/>
                  <a:pt x="176" y="83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82" y="77"/>
                  <a:pt x="182" y="76"/>
                  <a:pt x="181" y="75"/>
                </a:cubicBezTo>
                <a:cubicBezTo>
                  <a:pt x="181" y="75"/>
                  <a:pt x="181" y="75"/>
                  <a:pt x="181" y="75"/>
                </a:cubicBezTo>
                <a:cubicBezTo>
                  <a:pt x="182" y="74"/>
                  <a:pt x="182" y="74"/>
                  <a:pt x="182" y="74"/>
                </a:cubicBezTo>
                <a:cubicBezTo>
                  <a:pt x="182" y="74"/>
                  <a:pt x="182" y="74"/>
                  <a:pt x="182" y="74"/>
                </a:cubicBezTo>
                <a:cubicBezTo>
                  <a:pt x="183" y="74"/>
                  <a:pt x="183" y="74"/>
                  <a:pt x="184" y="74"/>
                </a:cubicBezTo>
                <a:cubicBezTo>
                  <a:pt x="189" y="69"/>
                  <a:pt x="189" y="69"/>
                  <a:pt x="189" y="69"/>
                </a:cubicBezTo>
                <a:cubicBezTo>
                  <a:pt x="190" y="68"/>
                  <a:pt x="190" y="66"/>
                  <a:pt x="189" y="66"/>
                </a:cubicBezTo>
                <a:cubicBezTo>
                  <a:pt x="179" y="56"/>
                  <a:pt x="179" y="56"/>
                  <a:pt x="179" y="56"/>
                </a:cubicBezTo>
                <a:cubicBezTo>
                  <a:pt x="179" y="55"/>
                  <a:pt x="177" y="55"/>
                  <a:pt x="176" y="56"/>
                </a:cubicBezTo>
                <a:cubicBezTo>
                  <a:pt x="171" y="61"/>
                  <a:pt x="171" y="61"/>
                  <a:pt x="171" y="61"/>
                </a:cubicBezTo>
                <a:cubicBezTo>
                  <a:pt x="171" y="62"/>
                  <a:pt x="171" y="63"/>
                  <a:pt x="171" y="63"/>
                </a:cubicBezTo>
                <a:cubicBezTo>
                  <a:pt x="170" y="64"/>
                  <a:pt x="170" y="64"/>
                  <a:pt x="170" y="64"/>
                </a:cubicBezTo>
                <a:cubicBezTo>
                  <a:pt x="170" y="64"/>
                  <a:pt x="170" y="64"/>
                  <a:pt x="170" y="64"/>
                </a:cubicBezTo>
                <a:cubicBezTo>
                  <a:pt x="169" y="63"/>
                  <a:pt x="168" y="63"/>
                  <a:pt x="167" y="64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53" y="62"/>
                  <a:pt x="143" y="57"/>
                  <a:pt x="132" y="55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7"/>
                  <a:pt x="131" y="46"/>
                  <a:pt x="130" y="46"/>
                </a:cubicBezTo>
                <a:cubicBezTo>
                  <a:pt x="124" y="46"/>
                  <a:pt x="124" y="46"/>
                  <a:pt x="124" y="46"/>
                </a:cubicBezTo>
                <a:cubicBezTo>
                  <a:pt x="124" y="41"/>
                  <a:pt x="124" y="41"/>
                  <a:pt x="124" y="41"/>
                </a:cubicBezTo>
                <a:cubicBezTo>
                  <a:pt x="127" y="41"/>
                  <a:pt x="127" y="41"/>
                  <a:pt x="127" y="41"/>
                </a:cubicBezTo>
                <a:cubicBezTo>
                  <a:pt x="128" y="41"/>
                  <a:pt x="129" y="40"/>
                  <a:pt x="129" y="39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29" y="29"/>
                  <a:pt x="128" y="28"/>
                  <a:pt x="127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3" y="29"/>
                  <a:pt x="103" y="30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103" y="40"/>
                  <a:pt x="104" y="41"/>
                  <a:pt x="105" y="41"/>
                </a:cubicBezTo>
                <a:cubicBezTo>
                  <a:pt x="107" y="41"/>
                  <a:pt x="107" y="41"/>
                  <a:pt x="107" y="41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00" y="46"/>
                  <a:pt x="99" y="47"/>
                  <a:pt x="99" y="48"/>
                </a:cubicBezTo>
                <a:cubicBezTo>
                  <a:pt x="99" y="55"/>
                  <a:pt x="99" y="55"/>
                  <a:pt x="99" y="55"/>
                </a:cubicBezTo>
                <a:cubicBezTo>
                  <a:pt x="66" y="62"/>
                  <a:pt x="41" y="93"/>
                  <a:pt x="41" y="128"/>
                </a:cubicBezTo>
                <a:cubicBezTo>
                  <a:pt x="41" y="170"/>
                  <a:pt x="74" y="204"/>
                  <a:pt x="116" y="204"/>
                </a:cubicBezTo>
                <a:cubicBezTo>
                  <a:pt x="157" y="204"/>
                  <a:pt x="191" y="170"/>
                  <a:pt x="191" y="128"/>
                </a:cubicBezTo>
                <a:close/>
                <a:moveTo>
                  <a:pt x="183" y="128"/>
                </a:moveTo>
                <a:cubicBezTo>
                  <a:pt x="183" y="165"/>
                  <a:pt x="153" y="195"/>
                  <a:pt x="116" y="195"/>
                </a:cubicBezTo>
                <a:cubicBezTo>
                  <a:pt x="79" y="195"/>
                  <a:pt x="49" y="165"/>
                  <a:pt x="49" y="128"/>
                </a:cubicBezTo>
                <a:cubicBezTo>
                  <a:pt x="49" y="92"/>
                  <a:pt x="79" y="62"/>
                  <a:pt x="116" y="62"/>
                </a:cubicBezTo>
                <a:cubicBezTo>
                  <a:pt x="153" y="62"/>
                  <a:pt x="183" y="92"/>
                  <a:pt x="183" y="128"/>
                </a:cubicBezTo>
                <a:close/>
                <a:moveTo>
                  <a:pt x="170" y="128"/>
                </a:moveTo>
                <a:cubicBezTo>
                  <a:pt x="170" y="99"/>
                  <a:pt x="146" y="74"/>
                  <a:pt x="116" y="74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39" y="88"/>
                  <a:pt x="157" y="106"/>
                  <a:pt x="157" y="128"/>
                </a:cubicBezTo>
                <a:cubicBezTo>
                  <a:pt x="157" y="151"/>
                  <a:pt x="139" y="169"/>
                  <a:pt x="116" y="169"/>
                </a:cubicBezTo>
                <a:cubicBezTo>
                  <a:pt x="108" y="169"/>
                  <a:pt x="101" y="167"/>
                  <a:pt x="94" y="162"/>
                </a:cubicBezTo>
                <a:cubicBezTo>
                  <a:pt x="90" y="167"/>
                  <a:pt x="90" y="167"/>
                  <a:pt x="90" y="167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103" y="154"/>
                  <a:pt x="103" y="154"/>
                  <a:pt x="103" y="154"/>
                </a:cubicBezTo>
                <a:cubicBezTo>
                  <a:pt x="99" y="158"/>
                  <a:pt x="99" y="158"/>
                  <a:pt x="99" y="158"/>
                </a:cubicBezTo>
                <a:cubicBezTo>
                  <a:pt x="104" y="161"/>
                  <a:pt x="110" y="163"/>
                  <a:pt x="116" y="163"/>
                </a:cubicBezTo>
                <a:cubicBezTo>
                  <a:pt x="135" y="163"/>
                  <a:pt x="151" y="147"/>
                  <a:pt x="151" y="128"/>
                </a:cubicBezTo>
                <a:cubicBezTo>
                  <a:pt x="151" y="109"/>
                  <a:pt x="135" y="94"/>
                  <a:pt x="116" y="94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72" y="159"/>
                  <a:pt x="72" y="159"/>
                  <a:pt x="72" y="159"/>
                </a:cubicBezTo>
                <a:cubicBezTo>
                  <a:pt x="82" y="173"/>
                  <a:pt x="98" y="183"/>
                  <a:pt x="116" y="183"/>
                </a:cubicBezTo>
                <a:cubicBezTo>
                  <a:pt x="146" y="183"/>
                  <a:pt x="170" y="158"/>
                  <a:pt x="170" y="1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96"/>
          <p:cNvSpPr>
            <a:spLocks noEditPoints="1"/>
          </p:cNvSpPr>
          <p:nvPr/>
        </p:nvSpPr>
        <p:spPr bwMode="auto">
          <a:xfrm>
            <a:off x="1967545" y="9514585"/>
            <a:ext cx="702351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86 w 232"/>
              <a:gd name="T11" fmla="*/ 166 h 232"/>
              <a:gd name="T12" fmla="*/ 169 w 232"/>
              <a:gd name="T13" fmla="*/ 184 h 232"/>
              <a:gd name="T14" fmla="*/ 88 w 232"/>
              <a:gd name="T15" fmla="*/ 144 h 232"/>
              <a:gd name="T16" fmla="*/ 48 w 232"/>
              <a:gd name="T17" fmla="*/ 63 h 232"/>
              <a:gd name="T18" fmla="*/ 66 w 232"/>
              <a:gd name="T19" fmla="*/ 46 h 232"/>
              <a:gd name="T20" fmla="*/ 88 w 232"/>
              <a:gd name="T21" fmla="*/ 61 h 232"/>
              <a:gd name="T22" fmla="*/ 94 w 232"/>
              <a:gd name="T23" fmla="*/ 79 h 232"/>
              <a:gd name="T24" fmla="*/ 77 w 232"/>
              <a:gd name="T25" fmla="*/ 95 h 232"/>
              <a:gd name="T26" fmla="*/ 99 w 232"/>
              <a:gd name="T27" fmla="*/ 133 h 232"/>
              <a:gd name="T28" fmla="*/ 136 w 232"/>
              <a:gd name="T29" fmla="*/ 155 h 232"/>
              <a:gd name="T30" fmla="*/ 153 w 232"/>
              <a:gd name="T31" fmla="*/ 138 h 232"/>
              <a:gd name="T32" fmla="*/ 171 w 232"/>
              <a:gd name="T33" fmla="*/ 144 h 232"/>
              <a:gd name="T34" fmla="*/ 186 w 232"/>
              <a:gd name="T35" fmla="*/ 16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86" y="166"/>
                </a:moveTo>
                <a:cubicBezTo>
                  <a:pt x="179" y="173"/>
                  <a:pt x="169" y="184"/>
                  <a:pt x="169" y="184"/>
                </a:cubicBezTo>
                <a:cubicBezTo>
                  <a:pt x="157" y="195"/>
                  <a:pt x="126" y="183"/>
                  <a:pt x="88" y="144"/>
                </a:cubicBezTo>
                <a:cubicBezTo>
                  <a:pt x="49" y="105"/>
                  <a:pt x="37" y="75"/>
                  <a:pt x="48" y="63"/>
                </a:cubicBezTo>
                <a:cubicBezTo>
                  <a:pt x="48" y="63"/>
                  <a:pt x="59" y="53"/>
                  <a:pt x="66" y="46"/>
                </a:cubicBezTo>
                <a:cubicBezTo>
                  <a:pt x="73" y="39"/>
                  <a:pt x="81" y="51"/>
                  <a:pt x="88" y="61"/>
                </a:cubicBezTo>
                <a:cubicBezTo>
                  <a:pt x="95" y="70"/>
                  <a:pt x="96" y="76"/>
                  <a:pt x="94" y="79"/>
                </a:cubicBezTo>
                <a:cubicBezTo>
                  <a:pt x="91" y="81"/>
                  <a:pt x="82" y="90"/>
                  <a:pt x="77" y="95"/>
                </a:cubicBezTo>
                <a:cubicBezTo>
                  <a:pt x="74" y="98"/>
                  <a:pt x="74" y="107"/>
                  <a:pt x="99" y="133"/>
                </a:cubicBezTo>
                <a:cubicBezTo>
                  <a:pt x="124" y="158"/>
                  <a:pt x="134" y="158"/>
                  <a:pt x="136" y="155"/>
                </a:cubicBezTo>
                <a:cubicBezTo>
                  <a:pt x="142" y="149"/>
                  <a:pt x="151" y="140"/>
                  <a:pt x="153" y="138"/>
                </a:cubicBezTo>
                <a:cubicBezTo>
                  <a:pt x="155" y="136"/>
                  <a:pt x="162" y="137"/>
                  <a:pt x="171" y="144"/>
                </a:cubicBezTo>
                <a:cubicBezTo>
                  <a:pt x="181" y="151"/>
                  <a:pt x="193" y="159"/>
                  <a:pt x="186" y="1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97"/>
          <p:cNvSpPr>
            <a:spLocks noEditPoints="1"/>
          </p:cNvSpPr>
          <p:nvPr/>
        </p:nvSpPr>
        <p:spPr bwMode="auto">
          <a:xfrm>
            <a:off x="6455927" y="10606561"/>
            <a:ext cx="703633" cy="704914"/>
          </a:xfrm>
          <a:custGeom>
            <a:avLst/>
            <a:gdLst>
              <a:gd name="T0" fmla="*/ 116 w 232"/>
              <a:gd name="T1" fmla="*/ 131 h 232"/>
              <a:gd name="T2" fmla="*/ 60 w 232"/>
              <a:gd name="T3" fmla="*/ 78 h 232"/>
              <a:gd name="T4" fmla="*/ 172 w 232"/>
              <a:gd name="T5" fmla="*/ 78 h 232"/>
              <a:gd name="T6" fmla="*/ 116 w 232"/>
              <a:gd name="T7" fmla="*/ 131 h 232"/>
              <a:gd name="T8" fmla="*/ 116 w 232"/>
              <a:gd name="T9" fmla="*/ 139 h 232"/>
              <a:gd name="T10" fmla="*/ 109 w 232"/>
              <a:gd name="T11" fmla="*/ 136 h 232"/>
              <a:gd name="T12" fmla="*/ 95 w 232"/>
              <a:gd name="T13" fmla="*/ 122 h 232"/>
              <a:gd name="T14" fmla="*/ 60 w 232"/>
              <a:gd name="T15" fmla="*/ 155 h 232"/>
              <a:gd name="T16" fmla="*/ 173 w 232"/>
              <a:gd name="T17" fmla="*/ 155 h 232"/>
              <a:gd name="T18" fmla="*/ 138 w 232"/>
              <a:gd name="T19" fmla="*/ 122 h 232"/>
              <a:gd name="T20" fmla="*/ 142 w 232"/>
              <a:gd name="T21" fmla="*/ 118 h 232"/>
              <a:gd name="T22" fmla="*/ 177 w 232"/>
              <a:gd name="T23" fmla="*/ 151 h 232"/>
              <a:gd name="T24" fmla="*/ 177 w 232"/>
              <a:gd name="T25" fmla="*/ 85 h 232"/>
              <a:gd name="T26" fmla="*/ 123 w 232"/>
              <a:gd name="T27" fmla="*/ 136 h 232"/>
              <a:gd name="T28" fmla="*/ 116 w 232"/>
              <a:gd name="T29" fmla="*/ 139 h 232"/>
              <a:gd name="T30" fmla="*/ 55 w 232"/>
              <a:gd name="T31" fmla="*/ 85 h 232"/>
              <a:gd name="T32" fmla="*/ 55 w 232"/>
              <a:gd name="T33" fmla="*/ 151 h 232"/>
              <a:gd name="T34" fmla="*/ 90 w 232"/>
              <a:gd name="T35" fmla="*/ 118 h 232"/>
              <a:gd name="T36" fmla="*/ 55 w 232"/>
              <a:gd name="T37" fmla="*/ 85 h 232"/>
              <a:gd name="T38" fmla="*/ 232 w 232"/>
              <a:gd name="T39" fmla="*/ 116 h 232"/>
              <a:gd name="T40" fmla="*/ 116 w 232"/>
              <a:gd name="T41" fmla="*/ 232 h 232"/>
              <a:gd name="T42" fmla="*/ 0 w 232"/>
              <a:gd name="T43" fmla="*/ 116 h 232"/>
              <a:gd name="T44" fmla="*/ 116 w 232"/>
              <a:gd name="T45" fmla="*/ 0 h 232"/>
              <a:gd name="T46" fmla="*/ 232 w 232"/>
              <a:gd name="T47" fmla="*/ 116 h 232"/>
              <a:gd name="T48" fmla="*/ 186 w 232"/>
              <a:gd name="T49" fmla="*/ 77 h 232"/>
              <a:gd name="T50" fmla="*/ 181 w 232"/>
              <a:gd name="T51" fmla="*/ 69 h 232"/>
              <a:gd name="T52" fmla="*/ 181 w 232"/>
              <a:gd name="T53" fmla="*/ 69 h 232"/>
              <a:gd name="T54" fmla="*/ 179 w 232"/>
              <a:gd name="T55" fmla="*/ 68 h 232"/>
              <a:gd name="T56" fmla="*/ 178 w 232"/>
              <a:gd name="T57" fmla="*/ 68 h 232"/>
              <a:gd name="T58" fmla="*/ 176 w 232"/>
              <a:gd name="T59" fmla="*/ 68 h 232"/>
              <a:gd name="T60" fmla="*/ 56 w 232"/>
              <a:gd name="T61" fmla="*/ 68 h 232"/>
              <a:gd name="T62" fmla="*/ 54 w 232"/>
              <a:gd name="T63" fmla="*/ 68 h 232"/>
              <a:gd name="T64" fmla="*/ 54 w 232"/>
              <a:gd name="T65" fmla="*/ 68 h 232"/>
              <a:gd name="T66" fmla="*/ 52 w 232"/>
              <a:gd name="T67" fmla="*/ 69 h 232"/>
              <a:gd name="T68" fmla="*/ 52 w 232"/>
              <a:gd name="T69" fmla="*/ 69 h 232"/>
              <a:gd name="T70" fmla="*/ 47 w 232"/>
              <a:gd name="T71" fmla="*/ 77 h 232"/>
              <a:gd name="T72" fmla="*/ 47 w 232"/>
              <a:gd name="T73" fmla="*/ 155 h 232"/>
              <a:gd name="T74" fmla="*/ 56 w 232"/>
              <a:gd name="T75" fmla="*/ 164 h 232"/>
              <a:gd name="T76" fmla="*/ 176 w 232"/>
              <a:gd name="T77" fmla="*/ 164 h 232"/>
              <a:gd name="T78" fmla="*/ 186 w 232"/>
              <a:gd name="T79" fmla="*/ 155 h 232"/>
              <a:gd name="T80" fmla="*/ 186 w 232"/>
              <a:gd name="T81" fmla="*/ 7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16" y="131"/>
                </a:moveTo>
                <a:cubicBezTo>
                  <a:pt x="60" y="78"/>
                  <a:pt x="60" y="78"/>
                  <a:pt x="60" y="78"/>
                </a:cubicBezTo>
                <a:cubicBezTo>
                  <a:pt x="172" y="78"/>
                  <a:pt x="172" y="78"/>
                  <a:pt x="172" y="78"/>
                </a:cubicBezTo>
                <a:lnTo>
                  <a:pt x="116" y="131"/>
                </a:lnTo>
                <a:close/>
                <a:moveTo>
                  <a:pt x="116" y="139"/>
                </a:moveTo>
                <a:cubicBezTo>
                  <a:pt x="114" y="139"/>
                  <a:pt x="111" y="138"/>
                  <a:pt x="109" y="136"/>
                </a:cubicBezTo>
                <a:cubicBezTo>
                  <a:pt x="95" y="122"/>
                  <a:pt x="95" y="122"/>
                  <a:pt x="95" y="122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173" y="155"/>
                  <a:pt x="173" y="155"/>
                  <a:pt x="173" y="155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1" y="138"/>
                  <a:pt x="119" y="139"/>
                  <a:pt x="116" y="139"/>
                </a:cubicBezTo>
                <a:close/>
                <a:moveTo>
                  <a:pt x="55" y="85"/>
                </a:moveTo>
                <a:cubicBezTo>
                  <a:pt x="55" y="151"/>
                  <a:pt x="55" y="151"/>
                  <a:pt x="55" y="151"/>
                </a:cubicBezTo>
                <a:cubicBezTo>
                  <a:pt x="90" y="118"/>
                  <a:pt x="90" y="118"/>
                  <a:pt x="90" y="118"/>
                </a:cubicBezTo>
                <a:lnTo>
                  <a:pt x="55" y="85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86" y="77"/>
                </a:moveTo>
                <a:cubicBezTo>
                  <a:pt x="186" y="74"/>
                  <a:pt x="183" y="71"/>
                  <a:pt x="181" y="69"/>
                </a:cubicBezTo>
                <a:cubicBezTo>
                  <a:pt x="181" y="69"/>
                  <a:pt x="181" y="69"/>
                  <a:pt x="181" y="69"/>
                </a:cubicBezTo>
                <a:cubicBezTo>
                  <a:pt x="180" y="69"/>
                  <a:pt x="180" y="69"/>
                  <a:pt x="179" y="68"/>
                </a:cubicBezTo>
                <a:cubicBezTo>
                  <a:pt x="179" y="68"/>
                  <a:pt x="179" y="68"/>
                  <a:pt x="178" y="68"/>
                </a:cubicBezTo>
                <a:cubicBezTo>
                  <a:pt x="178" y="68"/>
                  <a:pt x="177" y="68"/>
                  <a:pt x="17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8"/>
                  <a:pt x="55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3" y="69"/>
                  <a:pt x="53" y="69"/>
                  <a:pt x="52" y="69"/>
                </a:cubicBezTo>
                <a:cubicBezTo>
                  <a:pt x="52" y="69"/>
                  <a:pt x="52" y="69"/>
                  <a:pt x="52" y="69"/>
                </a:cubicBezTo>
                <a:cubicBezTo>
                  <a:pt x="49" y="71"/>
                  <a:pt x="47" y="74"/>
                  <a:pt x="47" y="77"/>
                </a:cubicBezTo>
                <a:cubicBezTo>
                  <a:pt x="47" y="155"/>
                  <a:pt x="47" y="155"/>
                  <a:pt x="47" y="155"/>
                </a:cubicBezTo>
                <a:cubicBezTo>
                  <a:pt x="47" y="160"/>
                  <a:pt x="51" y="164"/>
                  <a:pt x="56" y="164"/>
                </a:cubicBezTo>
                <a:cubicBezTo>
                  <a:pt x="176" y="164"/>
                  <a:pt x="176" y="164"/>
                  <a:pt x="176" y="164"/>
                </a:cubicBezTo>
                <a:cubicBezTo>
                  <a:pt x="181" y="164"/>
                  <a:pt x="186" y="160"/>
                  <a:pt x="186" y="155"/>
                </a:cubicBezTo>
                <a:lnTo>
                  <a:pt x="186" y="7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98"/>
          <p:cNvSpPr>
            <a:spLocks noEditPoints="1"/>
          </p:cNvSpPr>
          <p:nvPr/>
        </p:nvSpPr>
        <p:spPr bwMode="auto">
          <a:xfrm>
            <a:off x="1070382" y="8591788"/>
            <a:ext cx="703633" cy="703633"/>
          </a:xfrm>
          <a:custGeom>
            <a:avLst/>
            <a:gdLst>
              <a:gd name="T0" fmla="*/ 84 w 232"/>
              <a:gd name="T1" fmla="*/ 117 h 232"/>
              <a:gd name="T2" fmla="*/ 178 w 232"/>
              <a:gd name="T3" fmla="*/ 59 h 232"/>
              <a:gd name="T4" fmla="*/ 178 w 232"/>
              <a:gd name="T5" fmla="*/ 73 h 232"/>
              <a:gd name="T6" fmla="*/ 166 w 232"/>
              <a:gd name="T7" fmla="*/ 103 h 232"/>
              <a:gd name="T8" fmla="*/ 178 w 232"/>
              <a:gd name="T9" fmla="*/ 103 h 232"/>
              <a:gd name="T10" fmla="*/ 158 w 232"/>
              <a:gd name="T11" fmla="*/ 146 h 232"/>
              <a:gd name="T12" fmla="*/ 73 w 232"/>
              <a:gd name="T13" fmla="*/ 160 h 232"/>
              <a:gd name="T14" fmla="*/ 73 w 232"/>
              <a:gd name="T15" fmla="*/ 146 h 232"/>
              <a:gd name="T16" fmla="*/ 178 w 232"/>
              <a:gd name="T17" fmla="*/ 162 h 232"/>
              <a:gd name="T18" fmla="*/ 178 w 232"/>
              <a:gd name="T19" fmla="*/ 145 h 232"/>
              <a:gd name="T20" fmla="*/ 164 w 232"/>
              <a:gd name="T21" fmla="*/ 145 h 232"/>
              <a:gd name="T22" fmla="*/ 164 w 232"/>
              <a:gd name="T23" fmla="*/ 162 h 232"/>
              <a:gd name="T24" fmla="*/ 55 w 232"/>
              <a:gd name="T25" fmla="*/ 160 h 232"/>
              <a:gd name="T26" fmla="*/ 55 w 232"/>
              <a:gd name="T27" fmla="*/ 146 h 232"/>
              <a:gd name="T28" fmla="*/ 67 w 232"/>
              <a:gd name="T29" fmla="*/ 117 h 232"/>
              <a:gd name="T30" fmla="*/ 55 w 232"/>
              <a:gd name="T31" fmla="*/ 117 h 232"/>
              <a:gd name="T32" fmla="*/ 0 w 232"/>
              <a:gd name="T33" fmla="*/ 116 h 232"/>
              <a:gd name="T34" fmla="*/ 99 w 232"/>
              <a:gd name="T35" fmla="*/ 73 h 232"/>
              <a:gd name="T36" fmla="*/ 45 w 232"/>
              <a:gd name="T37" fmla="*/ 87 h 232"/>
              <a:gd name="T38" fmla="*/ 47 w 232"/>
              <a:gd name="T39" fmla="*/ 179 h 232"/>
              <a:gd name="T40" fmla="*/ 97 w 232"/>
              <a:gd name="T41" fmla="*/ 188 h 232"/>
              <a:gd name="T42" fmla="*/ 99 w 232"/>
              <a:gd name="T43" fmla="*/ 176 h 232"/>
              <a:gd name="T44" fmla="*/ 97 w 232"/>
              <a:gd name="T45" fmla="*/ 126 h 232"/>
              <a:gd name="T46" fmla="*/ 97 w 232"/>
              <a:gd name="T47" fmla="*/ 99 h 232"/>
              <a:gd name="T48" fmla="*/ 97 w 232"/>
              <a:gd name="T49" fmla="*/ 83 h 232"/>
              <a:gd name="T50" fmla="*/ 189 w 232"/>
              <a:gd name="T51" fmla="*/ 44 h 232"/>
              <a:gd name="T52" fmla="*/ 105 w 232"/>
              <a:gd name="T53" fmla="*/ 53 h 232"/>
              <a:gd name="T54" fmla="*/ 103 w 232"/>
              <a:gd name="T55" fmla="*/ 95 h 232"/>
              <a:gd name="T56" fmla="*/ 103 w 232"/>
              <a:gd name="T57" fmla="*/ 129 h 232"/>
              <a:gd name="T58" fmla="*/ 105 w 232"/>
              <a:gd name="T59" fmla="*/ 179 h 232"/>
              <a:gd name="T60" fmla="*/ 189 w 232"/>
              <a:gd name="T61" fmla="*/ 188 h 232"/>
              <a:gd name="T62" fmla="*/ 187 w 232"/>
              <a:gd name="T63" fmla="*/ 138 h 232"/>
              <a:gd name="T64" fmla="*/ 187 w 232"/>
              <a:gd name="T65" fmla="*/ 129 h 232"/>
              <a:gd name="T66" fmla="*/ 189 w 232"/>
              <a:gd name="T67" fmla="*/ 87 h 232"/>
              <a:gd name="T68" fmla="*/ 189 w 232"/>
              <a:gd name="T69" fmla="*/ 53 h 232"/>
              <a:gd name="T70" fmla="*/ 115 w 232"/>
              <a:gd name="T71" fmla="*/ 103 h 232"/>
              <a:gd name="T72" fmla="*/ 126 w 232"/>
              <a:gd name="T73" fmla="*/ 103 h 232"/>
              <a:gd name="T74" fmla="*/ 115 w 232"/>
              <a:gd name="T75" fmla="*/ 73 h 232"/>
              <a:gd name="T76" fmla="*/ 128 w 232"/>
              <a:gd name="T77" fmla="*/ 162 h 232"/>
              <a:gd name="T78" fmla="*/ 128 w 232"/>
              <a:gd name="T79" fmla="*/ 146 h 232"/>
              <a:gd name="T80" fmla="*/ 115 w 232"/>
              <a:gd name="T81" fmla="*/ 145 h 232"/>
              <a:gd name="T82" fmla="*/ 115 w 232"/>
              <a:gd name="T83" fmla="*/ 161 h 232"/>
              <a:gd name="T84" fmla="*/ 128 w 232"/>
              <a:gd name="T85" fmla="*/ 162 h 232"/>
              <a:gd name="T86" fmla="*/ 149 w 232"/>
              <a:gd name="T87" fmla="*/ 73 h 232"/>
              <a:gd name="T88" fmla="*/ 160 w 232"/>
              <a:gd name="T89" fmla="*/ 103 h 232"/>
              <a:gd name="T90" fmla="*/ 160 w 232"/>
              <a:gd name="T91" fmla="*/ 117 h 232"/>
              <a:gd name="T92" fmla="*/ 132 w 232"/>
              <a:gd name="T93" fmla="*/ 59 h 232"/>
              <a:gd name="T94" fmla="*/ 143 w 232"/>
              <a:gd name="T95" fmla="*/ 59 h 232"/>
              <a:gd name="T96" fmla="*/ 132 w 232"/>
              <a:gd name="T97" fmla="*/ 11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73" y="103"/>
                </a:moveTo>
                <a:cubicBezTo>
                  <a:pt x="84" y="103"/>
                  <a:pt x="84" y="103"/>
                  <a:pt x="84" y="103"/>
                </a:cubicBezTo>
                <a:cubicBezTo>
                  <a:pt x="84" y="117"/>
                  <a:pt x="84" y="117"/>
                  <a:pt x="84" y="117"/>
                </a:cubicBezTo>
                <a:cubicBezTo>
                  <a:pt x="73" y="117"/>
                  <a:pt x="73" y="117"/>
                  <a:pt x="73" y="117"/>
                </a:cubicBezTo>
                <a:lnTo>
                  <a:pt x="73" y="103"/>
                </a:lnTo>
                <a:close/>
                <a:moveTo>
                  <a:pt x="178" y="59"/>
                </a:moveTo>
                <a:cubicBezTo>
                  <a:pt x="166" y="59"/>
                  <a:pt x="166" y="59"/>
                  <a:pt x="166" y="59"/>
                </a:cubicBezTo>
                <a:cubicBezTo>
                  <a:pt x="166" y="73"/>
                  <a:pt x="166" y="73"/>
                  <a:pt x="166" y="73"/>
                </a:cubicBezTo>
                <a:cubicBezTo>
                  <a:pt x="178" y="73"/>
                  <a:pt x="178" y="73"/>
                  <a:pt x="178" y="73"/>
                </a:cubicBezTo>
                <a:lnTo>
                  <a:pt x="178" y="59"/>
                </a:lnTo>
                <a:close/>
                <a:moveTo>
                  <a:pt x="178" y="103"/>
                </a:moveTo>
                <a:cubicBezTo>
                  <a:pt x="166" y="103"/>
                  <a:pt x="166" y="103"/>
                  <a:pt x="166" y="103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78" y="117"/>
                  <a:pt x="178" y="117"/>
                  <a:pt x="178" y="117"/>
                </a:cubicBezTo>
                <a:lnTo>
                  <a:pt x="178" y="103"/>
                </a:lnTo>
                <a:close/>
                <a:moveTo>
                  <a:pt x="134" y="179"/>
                </a:moveTo>
                <a:cubicBezTo>
                  <a:pt x="158" y="179"/>
                  <a:pt x="158" y="179"/>
                  <a:pt x="158" y="179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34" y="146"/>
                  <a:pt x="134" y="146"/>
                  <a:pt x="134" y="146"/>
                </a:cubicBezTo>
                <a:lnTo>
                  <a:pt x="134" y="179"/>
                </a:lnTo>
                <a:close/>
                <a:moveTo>
                  <a:pt x="73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73" y="146"/>
                  <a:pt x="73" y="146"/>
                  <a:pt x="73" y="146"/>
                </a:cubicBezTo>
                <a:lnTo>
                  <a:pt x="73" y="160"/>
                </a:lnTo>
                <a:close/>
                <a:moveTo>
                  <a:pt x="177" y="162"/>
                </a:moveTo>
                <a:cubicBezTo>
                  <a:pt x="178" y="162"/>
                  <a:pt x="178" y="162"/>
                  <a:pt x="178" y="162"/>
                </a:cubicBezTo>
                <a:cubicBezTo>
                  <a:pt x="178" y="161"/>
                  <a:pt x="178" y="161"/>
                  <a:pt x="178" y="161"/>
                </a:cubicBezTo>
                <a:cubicBezTo>
                  <a:pt x="178" y="146"/>
                  <a:pt x="178" y="146"/>
                  <a:pt x="178" y="146"/>
                </a:cubicBezTo>
                <a:cubicBezTo>
                  <a:pt x="178" y="145"/>
                  <a:pt x="178" y="145"/>
                  <a:pt x="178" y="145"/>
                </a:cubicBezTo>
                <a:cubicBezTo>
                  <a:pt x="177" y="145"/>
                  <a:pt x="177" y="145"/>
                  <a:pt x="177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4" y="145"/>
                  <a:pt x="164" y="145"/>
                  <a:pt x="164" y="145"/>
                </a:cubicBezTo>
                <a:cubicBezTo>
                  <a:pt x="164" y="146"/>
                  <a:pt x="164" y="146"/>
                  <a:pt x="164" y="146"/>
                </a:cubicBezTo>
                <a:cubicBezTo>
                  <a:pt x="164" y="161"/>
                  <a:pt x="164" y="161"/>
                  <a:pt x="164" y="161"/>
                </a:cubicBezTo>
                <a:cubicBezTo>
                  <a:pt x="164" y="162"/>
                  <a:pt x="164" y="162"/>
                  <a:pt x="164" y="162"/>
                </a:cubicBezTo>
                <a:cubicBezTo>
                  <a:pt x="165" y="162"/>
                  <a:pt x="165" y="162"/>
                  <a:pt x="165" y="162"/>
                </a:cubicBezTo>
                <a:lnTo>
                  <a:pt x="177" y="162"/>
                </a:lnTo>
                <a:close/>
                <a:moveTo>
                  <a:pt x="55" y="160"/>
                </a:moveTo>
                <a:cubicBezTo>
                  <a:pt x="67" y="160"/>
                  <a:pt x="67" y="160"/>
                  <a:pt x="67" y="160"/>
                </a:cubicBezTo>
                <a:cubicBezTo>
                  <a:pt x="67" y="146"/>
                  <a:pt x="67" y="146"/>
                  <a:pt x="67" y="146"/>
                </a:cubicBezTo>
                <a:cubicBezTo>
                  <a:pt x="55" y="146"/>
                  <a:pt x="55" y="146"/>
                  <a:pt x="55" y="146"/>
                </a:cubicBezTo>
                <a:lnTo>
                  <a:pt x="55" y="160"/>
                </a:lnTo>
                <a:close/>
                <a:moveTo>
                  <a:pt x="55" y="117"/>
                </a:moveTo>
                <a:cubicBezTo>
                  <a:pt x="67" y="117"/>
                  <a:pt x="67" y="117"/>
                  <a:pt x="67" y="117"/>
                </a:cubicBezTo>
                <a:cubicBezTo>
                  <a:pt x="67" y="103"/>
                  <a:pt x="67" y="103"/>
                  <a:pt x="67" y="103"/>
                </a:cubicBezTo>
                <a:cubicBezTo>
                  <a:pt x="55" y="103"/>
                  <a:pt x="55" y="103"/>
                  <a:pt x="55" y="103"/>
                </a:cubicBezTo>
                <a:lnTo>
                  <a:pt x="55" y="117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99" y="73"/>
                </a:moveTo>
                <a:cubicBezTo>
                  <a:pt x="87" y="68"/>
                  <a:pt x="87" y="68"/>
                  <a:pt x="87" y="68"/>
                </a:cubicBezTo>
                <a:cubicBezTo>
                  <a:pt x="43" y="87"/>
                  <a:pt x="43" y="87"/>
                  <a:pt x="43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5" y="95"/>
                  <a:pt x="45" y="95"/>
                  <a:pt x="45" y="95"/>
                </a:cubicBezTo>
                <a:cubicBezTo>
                  <a:pt x="47" y="95"/>
                  <a:pt x="47" y="95"/>
                  <a:pt x="47" y="95"/>
                </a:cubicBezTo>
                <a:cubicBezTo>
                  <a:pt x="47" y="179"/>
                  <a:pt x="47" y="179"/>
                  <a:pt x="47" y="179"/>
                </a:cubicBezTo>
                <a:cubicBezTo>
                  <a:pt x="45" y="179"/>
                  <a:pt x="45" y="179"/>
                  <a:pt x="45" y="179"/>
                </a:cubicBezTo>
                <a:cubicBezTo>
                  <a:pt x="45" y="188"/>
                  <a:pt x="45" y="188"/>
                  <a:pt x="45" y="188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7" y="179"/>
                  <a:pt x="97" y="179"/>
                  <a:pt x="97" y="179"/>
                </a:cubicBezTo>
                <a:cubicBezTo>
                  <a:pt x="97" y="176"/>
                  <a:pt x="97" y="176"/>
                  <a:pt x="97" y="176"/>
                </a:cubicBezTo>
                <a:cubicBezTo>
                  <a:pt x="99" y="176"/>
                  <a:pt x="99" y="176"/>
                  <a:pt x="99" y="176"/>
                </a:cubicBezTo>
                <a:cubicBezTo>
                  <a:pt x="99" y="141"/>
                  <a:pt x="99" y="141"/>
                  <a:pt x="99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99" y="99"/>
                  <a:pt x="99" y="99"/>
                  <a:pt x="99" y="99"/>
                </a:cubicBezTo>
                <a:cubicBezTo>
                  <a:pt x="97" y="99"/>
                  <a:pt x="97" y="99"/>
                  <a:pt x="97" y="99"/>
                </a:cubicBezTo>
                <a:cubicBezTo>
                  <a:pt x="97" y="95"/>
                  <a:pt x="97" y="95"/>
                  <a:pt x="97" y="95"/>
                </a:cubicBezTo>
                <a:cubicBezTo>
                  <a:pt x="97" y="87"/>
                  <a:pt x="97" y="87"/>
                  <a:pt x="97" y="87"/>
                </a:cubicBezTo>
                <a:cubicBezTo>
                  <a:pt x="97" y="83"/>
                  <a:pt x="97" y="83"/>
                  <a:pt x="97" y="83"/>
                </a:cubicBezTo>
                <a:cubicBezTo>
                  <a:pt x="99" y="83"/>
                  <a:pt x="99" y="83"/>
                  <a:pt x="99" y="83"/>
                </a:cubicBezTo>
                <a:lnTo>
                  <a:pt x="99" y="73"/>
                </a:lnTo>
                <a:close/>
                <a:moveTo>
                  <a:pt x="189" y="44"/>
                </a:moveTo>
                <a:cubicBezTo>
                  <a:pt x="103" y="44"/>
                  <a:pt x="103" y="44"/>
                  <a:pt x="103" y="44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05" y="129"/>
                  <a:pt x="105" y="129"/>
                  <a:pt x="105" y="129"/>
                </a:cubicBezTo>
                <a:cubicBezTo>
                  <a:pt x="103" y="129"/>
                  <a:pt x="103" y="129"/>
                  <a:pt x="103" y="129"/>
                </a:cubicBezTo>
                <a:cubicBezTo>
                  <a:pt x="103" y="138"/>
                  <a:pt x="103" y="138"/>
                  <a:pt x="103" y="138"/>
                </a:cubicBezTo>
                <a:cubicBezTo>
                  <a:pt x="105" y="138"/>
                  <a:pt x="105" y="138"/>
                  <a:pt x="105" y="138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03" y="188"/>
                  <a:pt x="103" y="188"/>
                  <a:pt x="103" y="188"/>
                </a:cubicBezTo>
                <a:cubicBezTo>
                  <a:pt x="189" y="188"/>
                  <a:pt x="189" y="188"/>
                  <a:pt x="189" y="188"/>
                </a:cubicBezTo>
                <a:cubicBezTo>
                  <a:pt x="189" y="179"/>
                  <a:pt x="189" y="179"/>
                  <a:pt x="189" y="179"/>
                </a:cubicBezTo>
                <a:cubicBezTo>
                  <a:pt x="187" y="179"/>
                  <a:pt x="187" y="179"/>
                  <a:pt x="187" y="179"/>
                </a:cubicBezTo>
                <a:cubicBezTo>
                  <a:pt x="187" y="138"/>
                  <a:pt x="187" y="138"/>
                  <a:pt x="187" y="138"/>
                </a:cubicBezTo>
                <a:cubicBezTo>
                  <a:pt x="189" y="138"/>
                  <a:pt x="189" y="138"/>
                  <a:pt x="189" y="138"/>
                </a:cubicBezTo>
                <a:cubicBezTo>
                  <a:pt x="189" y="129"/>
                  <a:pt x="189" y="129"/>
                  <a:pt x="189" y="129"/>
                </a:cubicBezTo>
                <a:cubicBezTo>
                  <a:pt x="187" y="129"/>
                  <a:pt x="187" y="129"/>
                  <a:pt x="187" y="129"/>
                </a:cubicBezTo>
                <a:cubicBezTo>
                  <a:pt x="187" y="95"/>
                  <a:pt x="187" y="95"/>
                  <a:pt x="187" y="95"/>
                </a:cubicBezTo>
                <a:cubicBezTo>
                  <a:pt x="189" y="95"/>
                  <a:pt x="189" y="95"/>
                  <a:pt x="189" y="95"/>
                </a:cubicBezTo>
                <a:cubicBezTo>
                  <a:pt x="189" y="87"/>
                  <a:pt x="189" y="87"/>
                  <a:pt x="189" y="87"/>
                </a:cubicBezTo>
                <a:cubicBezTo>
                  <a:pt x="187" y="87"/>
                  <a:pt x="187" y="87"/>
                  <a:pt x="187" y="87"/>
                </a:cubicBezTo>
                <a:cubicBezTo>
                  <a:pt x="187" y="53"/>
                  <a:pt x="187" y="53"/>
                  <a:pt x="187" y="53"/>
                </a:cubicBezTo>
                <a:cubicBezTo>
                  <a:pt x="189" y="53"/>
                  <a:pt x="189" y="53"/>
                  <a:pt x="189" y="53"/>
                </a:cubicBezTo>
                <a:lnTo>
                  <a:pt x="189" y="44"/>
                </a:lnTo>
                <a:close/>
                <a:moveTo>
                  <a:pt x="126" y="103"/>
                </a:moveTo>
                <a:cubicBezTo>
                  <a:pt x="115" y="103"/>
                  <a:pt x="115" y="103"/>
                  <a:pt x="115" y="103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26" y="117"/>
                  <a:pt x="126" y="117"/>
                  <a:pt x="126" y="117"/>
                </a:cubicBezTo>
                <a:lnTo>
                  <a:pt x="126" y="103"/>
                </a:lnTo>
                <a:close/>
                <a:moveTo>
                  <a:pt x="126" y="59"/>
                </a:moveTo>
                <a:cubicBezTo>
                  <a:pt x="115" y="59"/>
                  <a:pt x="115" y="59"/>
                  <a:pt x="115" y="59"/>
                </a:cubicBezTo>
                <a:cubicBezTo>
                  <a:pt x="115" y="73"/>
                  <a:pt x="115" y="73"/>
                  <a:pt x="115" y="73"/>
                </a:cubicBezTo>
                <a:cubicBezTo>
                  <a:pt x="126" y="73"/>
                  <a:pt x="126" y="73"/>
                  <a:pt x="126" y="73"/>
                </a:cubicBezTo>
                <a:lnTo>
                  <a:pt x="126" y="59"/>
                </a:lnTo>
                <a:close/>
                <a:moveTo>
                  <a:pt x="128" y="162"/>
                </a:moveTo>
                <a:cubicBezTo>
                  <a:pt x="128" y="162"/>
                  <a:pt x="128" y="162"/>
                  <a:pt x="128" y="162"/>
                </a:cubicBezTo>
                <a:cubicBezTo>
                  <a:pt x="128" y="161"/>
                  <a:pt x="128" y="161"/>
                  <a:pt x="128" y="161"/>
                </a:cubicBezTo>
                <a:cubicBezTo>
                  <a:pt x="128" y="146"/>
                  <a:pt x="128" y="146"/>
                  <a:pt x="128" y="146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115" y="161"/>
                  <a:pt x="115" y="161"/>
                  <a:pt x="115" y="161"/>
                </a:cubicBezTo>
                <a:cubicBezTo>
                  <a:pt x="115" y="162"/>
                  <a:pt x="115" y="162"/>
                  <a:pt x="115" y="162"/>
                </a:cubicBezTo>
                <a:cubicBezTo>
                  <a:pt x="115" y="162"/>
                  <a:pt x="115" y="162"/>
                  <a:pt x="115" y="162"/>
                </a:cubicBezTo>
                <a:lnTo>
                  <a:pt x="128" y="162"/>
                </a:lnTo>
                <a:close/>
                <a:moveTo>
                  <a:pt x="160" y="59"/>
                </a:moveTo>
                <a:cubicBezTo>
                  <a:pt x="149" y="59"/>
                  <a:pt x="149" y="59"/>
                  <a:pt x="149" y="59"/>
                </a:cubicBezTo>
                <a:cubicBezTo>
                  <a:pt x="149" y="73"/>
                  <a:pt x="149" y="73"/>
                  <a:pt x="149" y="73"/>
                </a:cubicBezTo>
                <a:cubicBezTo>
                  <a:pt x="160" y="73"/>
                  <a:pt x="160" y="73"/>
                  <a:pt x="160" y="73"/>
                </a:cubicBezTo>
                <a:lnTo>
                  <a:pt x="160" y="59"/>
                </a:lnTo>
                <a:close/>
                <a:moveTo>
                  <a:pt x="160" y="103"/>
                </a:moveTo>
                <a:cubicBezTo>
                  <a:pt x="149" y="103"/>
                  <a:pt x="149" y="103"/>
                  <a:pt x="149" y="10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60" y="117"/>
                  <a:pt x="160" y="117"/>
                  <a:pt x="160" y="117"/>
                </a:cubicBezTo>
                <a:lnTo>
                  <a:pt x="160" y="103"/>
                </a:lnTo>
                <a:close/>
                <a:moveTo>
                  <a:pt x="143" y="59"/>
                </a:moveTo>
                <a:cubicBezTo>
                  <a:pt x="132" y="59"/>
                  <a:pt x="132" y="59"/>
                  <a:pt x="132" y="59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43" y="73"/>
                  <a:pt x="143" y="73"/>
                  <a:pt x="143" y="73"/>
                </a:cubicBezTo>
                <a:lnTo>
                  <a:pt x="143" y="59"/>
                </a:lnTo>
                <a:close/>
                <a:moveTo>
                  <a:pt x="143" y="103"/>
                </a:moveTo>
                <a:cubicBezTo>
                  <a:pt x="132" y="103"/>
                  <a:pt x="132" y="103"/>
                  <a:pt x="132" y="103"/>
                </a:cubicBezTo>
                <a:cubicBezTo>
                  <a:pt x="132" y="117"/>
                  <a:pt x="132" y="117"/>
                  <a:pt x="132" y="117"/>
                </a:cubicBezTo>
                <a:cubicBezTo>
                  <a:pt x="143" y="117"/>
                  <a:pt x="143" y="117"/>
                  <a:pt x="143" y="117"/>
                </a:cubicBezTo>
                <a:lnTo>
                  <a:pt x="143" y="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99"/>
          <p:cNvSpPr>
            <a:spLocks noEditPoints="1"/>
          </p:cNvSpPr>
          <p:nvPr/>
        </p:nvSpPr>
        <p:spPr bwMode="auto">
          <a:xfrm>
            <a:off x="3763154" y="10606561"/>
            <a:ext cx="703633" cy="704914"/>
          </a:xfrm>
          <a:custGeom>
            <a:avLst/>
            <a:gdLst>
              <a:gd name="T0" fmla="*/ 115 w 232"/>
              <a:gd name="T1" fmla="*/ 70 h 232"/>
              <a:gd name="T2" fmla="*/ 115 w 232"/>
              <a:gd name="T3" fmla="*/ 115 h 232"/>
              <a:gd name="T4" fmla="*/ 70 w 232"/>
              <a:gd name="T5" fmla="*/ 115 h 232"/>
              <a:gd name="T6" fmla="*/ 70 w 232"/>
              <a:gd name="T7" fmla="*/ 70 h 232"/>
              <a:gd name="T8" fmla="*/ 115 w 232"/>
              <a:gd name="T9" fmla="*/ 70 h 232"/>
              <a:gd name="T10" fmla="*/ 232 w 232"/>
              <a:gd name="T11" fmla="*/ 116 h 232"/>
              <a:gd name="T12" fmla="*/ 116 w 232"/>
              <a:gd name="T13" fmla="*/ 232 h 232"/>
              <a:gd name="T14" fmla="*/ 0 w 232"/>
              <a:gd name="T15" fmla="*/ 116 h 232"/>
              <a:gd name="T16" fmla="*/ 116 w 232"/>
              <a:gd name="T17" fmla="*/ 0 h 232"/>
              <a:gd name="T18" fmla="*/ 232 w 232"/>
              <a:gd name="T19" fmla="*/ 116 h 232"/>
              <a:gd name="T20" fmla="*/ 182 w 232"/>
              <a:gd name="T21" fmla="*/ 170 h 232"/>
              <a:gd name="T22" fmla="*/ 183 w 232"/>
              <a:gd name="T23" fmla="*/ 169 h 232"/>
              <a:gd name="T24" fmla="*/ 183 w 232"/>
              <a:gd name="T25" fmla="*/ 163 h 232"/>
              <a:gd name="T26" fmla="*/ 138 w 232"/>
              <a:gd name="T27" fmla="*/ 119 h 232"/>
              <a:gd name="T28" fmla="*/ 132 w 232"/>
              <a:gd name="T29" fmla="*/ 119 h 232"/>
              <a:gd name="T30" fmla="*/ 132 w 232"/>
              <a:gd name="T31" fmla="*/ 119 h 232"/>
              <a:gd name="T32" fmla="*/ 130 w 232"/>
              <a:gd name="T33" fmla="*/ 117 h 232"/>
              <a:gd name="T34" fmla="*/ 124 w 232"/>
              <a:gd name="T35" fmla="*/ 61 h 232"/>
              <a:gd name="T36" fmla="*/ 61 w 232"/>
              <a:gd name="T37" fmla="*/ 61 h 232"/>
              <a:gd name="T38" fmla="*/ 61 w 232"/>
              <a:gd name="T39" fmla="*/ 124 h 232"/>
              <a:gd name="T40" fmla="*/ 117 w 232"/>
              <a:gd name="T41" fmla="*/ 130 h 232"/>
              <a:gd name="T42" fmla="*/ 119 w 232"/>
              <a:gd name="T43" fmla="*/ 131 h 232"/>
              <a:gd name="T44" fmla="*/ 119 w 232"/>
              <a:gd name="T45" fmla="*/ 132 h 232"/>
              <a:gd name="T46" fmla="*/ 119 w 232"/>
              <a:gd name="T47" fmla="*/ 138 h 232"/>
              <a:gd name="T48" fmla="*/ 163 w 232"/>
              <a:gd name="T49" fmla="*/ 183 h 232"/>
              <a:gd name="T50" fmla="*/ 169 w 232"/>
              <a:gd name="T51" fmla="*/ 183 h 232"/>
              <a:gd name="T52" fmla="*/ 170 w 232"/>
              <a:gd name="T53" fmla="*/ 182 h 232"/>
              <a:gd name="T54" fmla="*/ 170 w 232"/>
              <a:gd name="T55" fmla="*/ 182 h 232"/>
              <a:gd name="T56" fmla="*/ 174 w 232"/>
              <a:gd name="T57" fmla="*/ 182 h 232"/>
              <a:gd name="T58" fmla="*/ 183 w 232"/>
              <a:gd name="T59" fmla="*/ 174 h 232"/>
              <a:gd name="T60" fmla="*/ 183 w 232"/>
              <a:gd name="T61" fmla="*/ 170 h 232"/>
              <a:gd name="T62" fmla="*/ 182 w 232"/>
              <a:gd name="T63" fmla="*/ 1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115" y="70"/>
                </a:moveTo>
                <a:cubicBezTo>
                  <a:pt x="127" y="83"/>
                  <a:pt x="127" y="102"/>
                  <a:pt x="115" y="115"/>
                </a:cubicBezTo>
                <a:cubicBezTo>
                  <a:pt x="103" y="127"/>
                  <a:pt x="83" y="127"/>
                  <a:pt x="70" y="115"/>
                </a:cubicBezTo>
                <a:cubicBezTo>
                  <a:pt x="58" y="103"/>
                  <a:pt x="58" y="83"/>
                  <a:pt x="70" y="70"/>
                </a:cubicBezTo>
                <a:cubicBezTo>
                  <a:pt x="83" y="58"/>
                  <a:pt x="103" y="58"/>
                  <a:pt x="115" y="70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82" y="170"/>
                </a:moveTo>
                <a:cubicBezTo>
                  <a:pt x="183" y="169"/>
                  <a:pt x="183" y="169"/>
                  <a:pt x="183" y="169"/>
                </a:cubicBezTo>
                <a:cubicBezTo>
                  <a:pt x="184" y="168"/>
                  <a:pt x="184" y="165"/>
                  <a:pt x="183" y="163"/>
                </a:cubicBezTo>
                <a:cubicBezTo>
                  <a:pt x="138" y="119"/>
                  <a:pt x="138" y="119"/>
                  <a:pt x="138" y="119"/>
                </a:cubicBezTo>
                <a:cubicBezTo>
                  <a:pt x="137" y="117"/>
                  <a:pt x="134" y="117"/>
                  <a:pt x="132" y="119"/>
                </a:cubicBezTo>
                <a:cubicBezTo>
                  <a:pt x="132" y="119"/>
                  <a:pt x="132" y="119"/>
                  <a:pt x="132" y="119"/>
                </a:cubicBezTo>
                <a:cubicBezTo>
                  <a:pt x="130" y="117"/>
                  <a:pt x="130" y="117"/>
                  <a:pt x="130" y="117"/>
                </a:cubicBezTo>
                <a:cubicBezTo>
                  <a:pt x="141" y="100"/>
                  <a:pt x="139" y="76"/>
                  <a:pt x="124" y="61"/>
                </a:cubicBezTo>
                <a:cubicBezTo>
                  <a:pt x="107" y="44"/>
                  <a:pt x="79" y="44"/>
                  <a:pt x="61" y="61"/>
                </a:cubicBezTo>
                <a:cubicBezTo>
                  <a:pt x="44" y="78"/>
                  <a:pt x="44" y="107"/>
                  <a:pt x="61" y="124"/>
                </a:cubicBezTo>
                <a:cubicBezTo>
                  <a:pt x="76" y="139"/>
                  <a:pt x="100" y="141"/>
                  <a:pt x="117" y="130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17" y="134"/>
                  <a:pt x="117" y="137"/>
                  <a:pt x="119" y="138"/>
                </a:cubicBezTo>
                <a:cubicBezTo>
                  <a:pt x="163" y="183"/>
                  <a:pt x="163" y="183"/>
                  <a:pt x="163" y="183"/>
                </a:cubicBezTo>
                <a:cubicBezTo>
                  <a:pt x="165" y="184"/>
                  <a:pt x="168" y="184"/>
                  <a:pt x="169" y="183"/>
                </a:cubicBezTo>
                <a:cubicBezTo>
                  <a:pt x="170" y="182"/>
                  <a:pt x="170" y="182"/>
                  <a:pt x="170" y="182"/>
                </a:cubicBezTo>
                <a:cubicBezTo>
                  <a:pt x="170" y="182"/>
                  <a:pt x="170" y="182"/>
                  <a:pt x="170" y="182"/>
                </a:cubicBezTo>
                <a:cubicBezTo>
                  <a:pt x="171" y="184"/>
                  <a:pt x="173" y="184"/>
                  <a:pt x="174" y="182"/>
                </a:cubicBezTo>
                <a:cubicBezTo>
                  <a:pt x="183" y="174"/>
                  <a:pt x="183" y="174"/>
                  <a:pt x="183" y="174"/>
                </a:cubicBezTo>
                <a:cubicBezTo>
                  <a:pt x="184" y="173"/>
                  <a:pt x="184" y="171"/>
                  <a:pt x="183" y="170"/>
                </a:cubicBezTo>
                <a:lnTo>
                  <a:pt x="182" y="17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0"/>
          <p:cNvSpPr>
            <a:spLocks noEditPoints="1"/>
          </p:cNvSpPr>
          <p:nvPr/>
        </p:nvSpPr>
        <p:spPr bwMode="auto">
          <a:xfrm>
            <a:off x="5560045" y="8591788"/>
            <a:ext cx="702351" cy="703633"/>
          </a:xfrm>
          <a:custGeom>
            <a:avLst/>
            <a:gdLst>
              <a:gd name="T0" fmla="*/ 147 w 232"/>
              <a:gd name="T1" fmla="*/ 63 h 232"/>
              <a:gd name="T2" fmla="*/ 142 w 232"/>
              <a:gd name="T3" fmla="*/ 63 h 232"/>
              <a:gd name="T4" fmla="*/ 142 w 232"/>
              <a:gd name="T5" fmla="*/ 77 h 232"/>
              <a:gd name="T6" fmla="*/ 72 w 232"/>
              <a:gd name="T7" fmla="*/ 117 h 232"/>
              <a:gd name="T8" fmla="*/ 61 w 232"/>
              <a:gd name="T9" fmla="*/ 117 h 232"/>
              <a:gd name="T10" fmla="*/ 116 w 232"/>
              <a:gd name="T11" fmla="*/ 77 h 232"/>
              <a:gd name="T12" fmla="*/ 46 w 232"/>
              <a:gd name="T13" fmla="*/ 157 h 232"/>
              <a:gd name="T14" fmla="*/ 46 w 232"/>
              <a:gd name="T15" fmla="*/ 143 h 232"/>
              <a:gd name="T16" fmla="*/ 72 w 232"/>
              <a:gd name="T17" fmla="*/ 157 h 232"/>
              <a:gd name="T18" fmla="*/ 61 w 232"/>
              <a:gd name="T19" fmla="*/ 157 h 232"/>
              <a:gd name="T20" fmla="*/ 100 w 232"/>
              <a:gd name="T21" fmla="*/ 77 h 232"/>
              <a:gd name="T22" fmla="*/ 232 w 232"/>
              <a:gd name="T23" fmla="*/ 116 h 232"/>
              <a:gd name="T24" fmla="*/ 116 w 232"/>
              <a:gd name="T25" fmla="*/ 0 h 232"/>
              <a:gd name="T26" fmla="*/ 75 w 232"/>
              <a:gd name="T27" fmla="*/ 72 h 232"/>
              <a:gd name="T28" fmla="*/ 36 w 232"/>
              <a:gd name="T29" fmla="*/ 97 h 232"/>
              <a:gd name="T30" fmla="*/ 36 w 232"/>
              <a:gd name="T31" fmla="*/ 173 h 232"/>
              <a:gd name="T32" fmla="*/ 84 w 232"/>
              <a:gd name="T33" fmla="*/ 173 h 232"/>
              <a:gd name="T34" fmla="*/ 86 w 232"/>
              <a:gd name="T35" fmla="*/ 139 h 232"/>
              <a:gd name="T36" fmla="*/ 86 w 232"/>
              <a:gd name="T37" fmla="*/ 125 h 232"/>
              <a:gd name="T38" fmla="*/ 84 w 232"/>
              <a:gd name="T39" fmla="*/ 97 h 232"/>
              <a:gd name="T40" fmla="*/ 86 w 232"/>
              <a:gd name="T41" fmla="*/ 86 h 232"/>
              <a:gd name="T42" fmla="*/ 166 w 232"/>
              <a:gd name="T43" fmla="*/ 173 h 232"/>
              <a:gd name="T44" fmla="*/ 146 w 232"/>
              <a:gd name="T45" fmla="*/ 158 h 232"/>
              <a:gd name="T46" fmla="*/ 145 w 232"/>
              <a:gd name="T47" fmla="*/ 147 h 232"/>
              <a:gd name="T48" fmla="*/ 140 w 232"/>
              <a:gd name="T49" fmla="*/ 173 h 232"/>
              <a:gd name="T50" fmla="*/ 113 w 232"/>
              <a:gd name="T51" fmla="*/ 146 h 232"/>
              <a:gd name="T52" fmla="*/ 112 w 232"/>
              <a:gd name="T53" fmla="*/ 158 h 232"/>
              <a:gd name="T54" fmla="*/ 100 w 232"/>
              <a:gd name="T55" fmla="*/ 157 h 232"/>
              <a:gd name="T56" fmla="*/ 101 w 232"/>
              <a:gd name="T57" fmla="*/ 143 h 232"/>
              <a:gd name="T58" fmla="*/ 105 w 232"/>
              <a:gd name="T59" fmla="*/ 88 h 232"/>
              <a:gd name="T60" fmla="*/ 166 w 232"/>
              <a:gd name="T61" fmla="*/ 104 h 232"/>
              <a:gd name="T62" fmla="*/ 168 w 232"/>
              <a:gd name="T63" fmla="*/ 89 h 232"/>
              <a:gd name="T64" fmla="*/ 168 w 232"/>
              <a:gd name="T65" fmla="*/ 58 h 232"/>
              <a:gd name="T66" fmla="*/ 90 w 232"/>
              <a:gd name="T67" fmla="*/ 58 h 232"/>
              <a:gd name="T68" fmla="*/ 90 w 232"/>
              <a:gd name="T69" fmla="*/ 89 h 232"/>
              <a:gd name="T70" fmla="*/ 92 w 232"/>
              <a:gd name="T71" fmla="*/ 128 h 232"/>
              <a:gd name="T72" fmla="*/ 92 w 232"/>
              <a:gd name="T73" fmla="*/ 136 h 232"/>
              <a:gd name="T74" fmla="*/ 90 w 232"/>
              <a:gd name="T75" fmla="*/ 182 h 232"/>
              <a:gd name="T76" fmla="*/ 196 w 232"/>
              <a:gd name="T77" fmla="*/ 170 h 232"/>
              <a:gd name="T78" fmla="*/ 164 w 232"/>
              <a:gd name="T79" fmla="*/ 133 h 232"/>
              <a:gd name="T80" fmla="*/ 158 w 232"/>
              <a:gd name="T81" fmla="*/ 132 h 232"/>
              <a:gd name="T82" fmla="*/ 107 w 232"/>
              <a:gd name="T83" fmla="*/ 137 h 232"/>
              <a:gd name="T84" fmla="*/ 150 w 232"/>
              <a:gd name="T85" fmla="*/ 143 h 232"/>
              <a:gd name="T86" fmla="*/ 187 w 232"/>
              <a:gd name="T87" fmla="*/ 180 h 232"/>
              <a:gd name="T88" fmla="*/ 190 w 232"/>
              <a:gd name="T89" fmla="*/ 180 h 232"/>
              <a:gd name="T90" fmla="*/ 196 w 232"/>
              <a:gd name="T91" fmla="*/ 170 h 232"/>
              <a:gd name="T92" fmla="*/ 149 w 232"/>
              <a:gd name="T93" fmla="*/ 132 h 232"/>
              <a:gd name="T94" fmla="*/ 46 w 232"/>
              <a:gd name="T95" fmla="*/ 117 h 232"/>
              <a:gd name="T96" fmla="*/ 46 w 232"/>
              <a:gd name="T97" fmla="*/ 1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158" y="77"/>
                </a:moveTo>
                <a:cubicBezTo>
                  <a:pt x="147" y="77"/>
                  <a:pt x="147" y="77"/>
                  <a:pt x="147" y="77"/>
                </a:cubicBezTo>
                <a:cubicBezTo>
                  <a:pt x="147" y="63"/>
                  <a:pt x="147" y="63"/>
                  <a:pt x="147" y="63"/>
                </a:cubicBezTo>
                <a:cubicBezTo>
                  <a:pt x="158" y="63"/>
                  <a:pt x="158" y="63"/>
                  <a:pt x="158" y="63"/>
                </a:cubicBezTo>
                <a:lnTo>
                  <a:pt x="158" y="77"/>
                </a:lnTo>
                <a:close/>
                <a:moveTo>
                  <a:pt x="142" y="63"/>
                </a:moveTo>
                <a:cubicBezTo>
                  <a:pt x="131" y="63"/>
                  <a:pt x="131" y="63"/>
                  <a:pt x="131" y="63"/>
                </a:cubicBezTo>
                <a:cubicBezTo>
                  <a:pt x="131" y="77"/>
                  <a:pt x="131" y="77"/>
                  <a:pt x="131" y="77"/>
                </a:cubicBezTo>
                <a:cubicBezTo>
                  <a:pt x="142" y="77"/>
                  <a:pt x="142" y="77"/>
                  <a:pt x="142" y="77"/>
                </a:cubicBezTo>
                <a:lnTo>
                  <a:pt x="142" y="63"/>
                </a:lnTo>
                <a:close/>
                <a:moveTo>
                  <a:pt x="61" y="117"/>
                </a:moveTo>
                <a:cubicBezTo>
                  <a:pt x="72" y="117"/>
                  <a:pt x="72" y="117"/>
                  <a:pt x="72" y="117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61" y="104"/>
                  <a:pt x="61" y="104"/>
                  <a:pt x="61" y="104"/>
                </a:cubicBezTo>
                <a:lnTo>
                  <a:pt x="61" y="117"/>
                </a:lnTo>
                <a:close/>
                <a:moveTo>
                  <a:pt x="126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26" y="77"/>
                  <a:pt x="126" y="77"/>
                  <a:pt x="126" y="77"/>
                </a:cubicBezTo>
                <a:lnTo>
                  <a:pt x="126" y="63"/>
                </a:lnTo>
                <a:close/>
                <a:moveTo>
                  <a:pt x="46" y="157"/>
                </a:moveTo>
                <a:cubicBezTo>
                  <a:pt x="56" y="157"/>
                  <a:pt x="56" y="157"/>
                  <a:pt x="56" y="157"/>
                </a:cubicBezTo>
                <a:cubicBezTo>
                  <a:pt x="56" y="143"/>
                  <a:pt x="56" y="143"/>
                  <a:pt x="56" y="143"/>
                </a:cubicBezTo>
                <a:cubicBezTo>
                  <a:pt x="46" y="143"/>
                  <a:pt x="46" y="143"/>
                  <a:pt x="46" y="143"/>
                </a:cubicBezTo>
                <a:lnTo>
                  <a:pt x="46" y="157"/>
                </a:lnTo>
                <a:close/>
                <a:moveTo>
                  <a:pt x="61" y="157"/>
                </a:moveTo>
                <a:cubicBezTo>
                  <a:pt x="72" y="157"/>
                  <a:pt x="72" y="157"/>
                  <a:pt x="72" y="157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61" y="143"/>
                  <a:pt x="61" y="143"/>
                  <a:pt x="61" y="143"/>
                </a:cubicBezTo>
                <a:lnTo>
                  <a:pt x="61" y="157"/>
                </a:lnTo>
                <a:close/>
                <a:moveTo>
                  <a:pt x="110" y="63"/>
                </a:moveTo>
                <a:cubicBezTo>
                  <a:pt x="100" y="63"/>
                  <a:pt x="100" y="63"/>
                  <a:pt x="100" y="63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10" y="77"/>
                  <a:pt x="110" y="77"/>
                  <a:pt x="110" y="77"/>
                </a:cubicBezTo>
                <a:lnTo>
                  <a:pt x="110" y="63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86" y="77"/>
                </a:moveTo>
                <a:cubicBezTo>
                  <a:pt x="75" y="72"/>
                  <a:pt x="75" y="72"/>
                  <a:pt x="75" y="72"/>
                </a:cubicBezTo>
                <a:cubicBezTo>
                  <a:pt x="34" y="89"/>
                  <a:pt x="34" y="89"/>
                  <a:pt x="34" y="89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97"/>
                  <a:pt x="36" y="97"/>
                  <a:pt x="36" y="97"/>
                </a:cubicBezTo>
                <a:cubicBezTo>
                  <a:pt x="37" y="97"/>
                  <a:pt x="37" y="97"/>
                  <a:pt x="37" y="97"/>
                </a:cubicBezTo>
                <a:cubicBezTo>
                  <a:pt x="37" y="173"/>
                  <a:pt x="37" y="173"/>
                  <a:pt x="37" y="173"/>
                </a:cubicBezTo>
                <a:cubicBezTo>
                  <a:pt x="36" y="173"/>
                  <a:pt x="36" y="173"/>
                  <a:pt x="36" y="173"/>
                </a:cubicBezTo>
                <a:cubicBezTo>
                  <a:pt x="36" y="182"/>
                  <a:pt x="36" y="182"/>
                  <a:pt x="36" y="182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6" y="139"/>
                  <a:pt x="86" y="139"/>
                  <a:pt x="86" y="139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4" y="97"/>
                  <a:pt x="84" y="97"/>
                  <a:pt x="84" y="97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6"/>
                  <a:pt x="84" y="86"/>
                  <a:pt x="84" y="86"/>
                </a:cubicBezTo>
                <a:cubicBezTo>
                  <a:pt x="86" y="86"/>
                  <a:pt x="86" y="86"/>
                  <a:pt x="86" y="86"/>
                </a:cubicBezTo>
                <a:lnTo>
                  <a:pt x="86" y="77"/>
                </a:lnTo>
                <a:close/>
                <a:moveTo>
                  <a:pt x="168" y="173"/>
                </a:moveTo>
                <a:cubicBezTo>
                  <a:pt x="166" y="173"/>
                  <a:pt x="166" y="173"/>
                  <a:pt x="166" y="173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55" y="158"/>
                  <a:pt x="155" y="158"/>
                  <a:pt x="155" y="158"/>
                </a:cubicBezTo>
                <a:cubicBezTo>
                  <a:pt x="146" y="158"/>
                  <a:pt x="146" y="158"/>
                  <a:pt x="146" y="158"/>
                </a:cubicBezTo>
                <a:cubicBezTo>
                  <a:pt x="145" y="158"/>
                  <a:pt x="145" y="158"/>
                  <a:pt x="145" y="158"/>
                </a:cubicBezTo>
                <a:cubicBezTo>
                  <a:pt x="145" y="157"/>
                  <a:pt x="145" y="157"/>
                  <a:pt x="145" y="157"/>
                </a:cubicBezTo>
                <a:cubicBezTo>
                  <a:pt x="145" y="147"/>
                  <a:pt x="145" y="147"/>
                  <a:pt x="145" y="147"/>
                </a:cubicBezTo>
                <a:cubicBezTo>
                  <a:pt x="145" y="147"/>
                  <a:pt x="145" y="147"/>
                  <a:pt x="145" y="147"/>
                </a:cubicBezTo>
                <a:cubicBezTo>
                  <a:pt x="143" y="148"/>
                  <a:pt x="141" y="149"/>
                  <a:pt x="140" y="149"/>
                </a:cubicBezTo>
                <a:cubicBezTo>
                  <a:pt x="140" y="173"/>
                  <a:pt x="140" y="173"/>
                  <a:pt x="140" y="173"/>
                </a:cubicBezTo>
                <a:cubicBezTo>
                  <a:pt x="118" y="173"/>
                  <a:pt x="118" y="173"/>
                  <a:pt x="118" y="173"/>
                </a:cubicBezTo>
                <a:cubicBezTo>
                  <a:pt x="118" y="148"/>
                  <a:pt x="118" y="148"/>
                  <a:pt x="118" y="148"/>
                </a:cubicBezTo>
                <a:cubicBezTo>
                  <a:pt x="116" y="148"/>
                  <a:pt x="114" y="147"/>
                  <a:pt x="113" y="146"/>
                </a:cubicBezTo>
                <a:cubicBezTo>
                  <a:pt x="113" y="157"/>
                  <a:pt x="113" y="157"/>
                  <a:pt x="113" y="157"/>
                </a:cubicBezTo>
                <a:cubicBezTo>
                  <a:pt x="113" y="158"/>
                  <a:pt x="113" y="158"/>
                  <a:pt x="113" y="158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01" y="158"/>
                  <a:pt x="101" y="158"/>
                  <a:pt x="101" y="158"/>
                </a:cubicBezTo>
                <a:cubicBezTo>
                  <a:pt x="100" y="158"/>
                  <a:pt x="100" y="158"/>
                  <a:pt x="100" y="158"/>
                </a:cubicBezTo>
                <a:cubicBezTo>
                  <a:pt x="100" y="157"/>
                  <a:pt x="100" y="157"/>
                  <a:pt x="100" y="157"/>
                </a:cubicBezTo>
                <a:cubicBezTo>
                  <a:pt x="100" y="143"/>
                  <a:pt x="100" y="143"/>
                  <a:pt x="100" y="143"/>
                </a:cubicBezTo>
                <a:cubicBezTo>
                  <a:pt x="100" y="143"/>
                  <a:pt x="100" y="143"/>
                  <a:pt x="100" y="143"/>
                </a:cubicBezTo>
                <a:cubicBezTo>
                  <a:pt x="101" y="143"/>
                  <a:pt x="101" y="143"/>
                  <a:pt x="101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7" y="142"/>
                  <a:pt x="106" y="141"/>
                  <a:pt x="105" y="140"/>
                </a:cubicBezTo>
                <a:cubicBezTo>
                  <a:pt x="90" y="125"/>
                  <a:pt x="90" y="102"/>
                  <a:pt x="105" y="88"/>
                </a:cubicBezTo>
                <a:cubicBezTo>
                  <a:pt x="111" y="81"/>
                  <a:pt x="121" y="77"/>
                  <a:pt x="130" y="77"/>
                </a:cubicBezTo>
                <a:cubicBezTo>
                  <a:pt x="140" y="77"/>
                  <a:pt x="150" y="81"/>
                  <a:pt x="157" y="88"/>
                </a:cubicBezTo>
                <a:cubicBezTo>
                  <a:pt x="161" y="92"/>
                  <a:pt x="164" y="98"/>
                  <a:pt x="166" y="104"/>
                </a:cubicBezTo>
                <a:cubicBezTo>
                  <a:pt x="166" y="97"/>
                  <a:pt x="166" y="97"/>
                  <a:pt x="166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9"/>
                  <a:pt x="166" y="89"/>
                  <a:pt x="166" y="89"/>
                </a:cubicBezTo>
                <a:cubicBezTo>
                  <a:pt x="166" y="58"/>
                  <a:pt x="166" y="58"/>
                  <a:pt x="166" y="58"/>
                </a:cubicBezTo>
                <a:cubicBezTo>
                  <a:pt x="168" y="58"/>
                  <a:pt x="168" y="58"/>
                  <a:pt x="168" y="58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89"/>
                  <a:pt x="92" y="89"/>
                  <a:pt x="92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97"/>
                  <a:pt x="90" y="97"/>
                  <a:pt x="90" y="97"/>
                </a:cubicBezTo>
                <a:cubicBezTo>
                  <a:pt x="92" y="97"/>
                  <a:pt x="92" y="97"/>
                  <a:pt x="92" y="9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92" y="173"/>
                  <a:pt x="92" y="173"/>
                  <a:pt x="92" y="173"/>
                </a:cubicBezTo>
                <a:cubicBezTo>
                  <a:pt x="90" y="173"/>
                  <a:pt x="90" y="173"/>
                  <a:pt x="90" y="173"/>
                </a:cubicBezTo>
                <a:cubicBezTo>
                  <a:pt x="90" y="182"/>
                  <a:pt x="90" y="182"/>
                  <a:pt x="90" y="182"/>
                </a:cubicBezTo>
                <a:cubicBezTo>
                  <a:pt x="168" y="182"/>
                  <a:pt x="168" y="182"/>
                  <a:pt x="168" y="182"/>
                </a:cubicBezTo>
                <a:lnTo>
                  <a:pt x="168" y="173"/>
                </a:lnTo>
                <a:close/>
                <a:moveTo>
                  <a:pt x="196" y="170"/>
                </a:moveTo>
                <a:cubicBezTo>
                  <a:pt x="197" y="170"/>
                  <a:pt x="197" y="170"/>
                  <a:pt x="197" y="170"/>
                </a:cubicBezTo>
                <a:cubicBezTo>
                  <a:pt x="198" y="169"/>
                  <a:pt x="198" y="167"/>
                  <a:pt x="197" y="165"/>
                </a:cubicBezTo>
                <a:cubicBezTo>
                  <a:pt x="164" y="133"/>
                  <a:pt x="164" y="133"/>
                  <a:pt x="164" y="133"/>
                </a:cubicBezTo>
                <a:cubicBezTo>
                  <a:pt x="163" y="132"/>
                  <a:pt x="161" y="132"/>
                  <a:pt x="159" y="133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66" y="119"/>
                  <a:pt x="165" y="102"/>
                  <a:pt x="154" y="91"/>
                </a:cubicBezTo>
                <a:cubicBezTo>
                  <a:pt x="141" y="78"/>
                  <a:pt x="120" y="78"/>
                  <a:pt x="107" y="90"/>
                </a:cubicBezTo>
                <a:cubicBezTo>
                  <a:pt x="95" y="103"/>
                  <a:pt x="95" y="124"/>
                  <a:pt x="107" y="137"/>
                </a:cubicBezTo>
                <a:cubicBezTo>
                  <a:pt x="119" y="148"/>
                  <a:pt x="136" y="149"/>
                  <a:pt x="149" y="141"/>
                </a:cubicBezTo>
                <a:cubicBezTo>
                  <a:pt x="150" y="142"/>
                  <a:pt x="150" y="142"/>
                  <a:pt x="150" y="142"/>
                </a:cubicBezTo>
                <a:cubicBezTo>
                  <a:pt x="150" y="143"/>
                  <a:pt x="150" y="143"/>
                  <a:pt x="150" y="143"/>
                </a:cubicBezTo>
                <a:cubicBezTo>
                  <a:pt x="148" y="144"/>
                  <a:pt x="148" y="146"/>
                  <a:pt x="150" y="147"/>
                </a:cubicBezTo>
                <a:cubicBezTo>
                  <a:pt x="182" y="180"/>
                  <a:pt x="182" y="180"/>
                  <a:pt x="182" y="180"/>
                </a:cubicBezTo>
                <a:cubicBezTo>
                  <a:pt x="183" y="181"/>
                  <a:pt x="186" y="181"/>
                  <a:pt x="187" y="180"/>
                </a:cubicBezTo>
                <a:cubicBezTo>
                  <a:pt x="187" y="179"/>
                  <a:pt x="187" y="179"/>
                  <a:pt x="187" y="179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8" y="180"/>
                  <a:pt x="190" y="180"/>
                  <a:pt x="190" y="180"/>
                </a:cubicBezTo>
                <a:cubicBezTo>
                  <a:pt x="196" y="174"/>
                  <a:pt x="196" y="174"/>
                  <a:pt x="196" y="174"/>
                </a:cubicBezTo>
                <a:cubicBezTo>
                  <a:pt x="197" y="173"/>
                  <a:pt x="197" y="171"/>
                  <a:pt x="196" y="171"/>
                </a:cubicBezTo>
                <a:lnTo>
                  <a:pt x="196" y="170"/>
                </a:lnTo>
                <a:close/>
                <a:moveTo>
                  <a:pt x="112" y="95"/>
                </a:moveTo>
                <a:cubicBezTo>
                  <a:pt x="102" y="105"/>
                  <a:pt x="102" y="122"/>
                  <a:pt x="112" y="132"/>
                </a:cubicBezTo>
                <a:cubicBezTo>
                  <a:pt x="122" y="142"/>
                  <a:pt x="139" y="142"/>
                  <a:pt x="149" y="132"/>
                </a:cubicBezTo>
                <a:cubicBezTo>
                  <a:pt x="159" y="122"/>
                  <a:pt x="159" y="105"/>
                  <a:pt x="149" y="95"/>
                </a:cubicBezTo>
                <a:cubicBezTo>
                  <a:pt x="139" y="85"/>
                  <a:pt x="122" y="85"/>
                  <a:pt x="112" y="95"/>
                </a:cubicBezTo>
                <a:close/>
                <a:moveTo>
                  <a:pt x="46" y="117"/>
                </a:moveTo>
                <a:cubicBezTo>
                  <a:pt x="56" y="117"/>
                  <a:pt x="56" y="117"/>
                  <a:pt x="56" y="117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46" y="104"/>
                  <a:pt x="46" y="104"/>
                  <a:pt x="46" y="104"/>
                </a:cubicBezTo>
                <a:lnTo>
                  <a:pt x="46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1"/>
          <p:cNvSpPr>
            <a:spLocks noEditPoints="1"/>
          </p:cNvSpPr>
          <p:nvPr/>
        </p:nvSpPr>
        <p:spPr bwMode="auto">
          <a:xfrm>
            <a:off x="1967545" y="8591788"/>
            <a:ext cx="702351" cy="703633"/>
          </a:xfrm>
          <a:custGeom>
            <a:avLst/>
            <a:gdLst>
              <a:gd name="T0" fmla="*/ 114 w 232"/>
              <a:gd name="T1" fmla="*/ 89 h 232"/>
              <a:gd name="T2" fmla="*/ 101 w 232"/>
              <a:gd name="T3" fmla="*/ 123 h 232"/>
              <a:gd name="T4" fmla="*/ 92 w 232"/>
              <a:gd name="T5" fmla="*/ 155 h 232"/>
              <a:gd name="T6" fmla="*/ 93 w 232"/>
              <a:gd name="T7" fmla="*/ 168 h 232"/>
              <a:gd name="T8" fmla="*/ 103 w 232"/>
              <a:gd name="T9" fmla="*/ 156 h 232"/>
              <a:gd name="T10" fmla="*/ 107 w 232"/>
              <a:gd name="T11" fmla="*/ 181 h 232"/>
              <a:gd name="T12" fmla="*/ 107 w 232"/>
              <a:gd name="T13" fmla="*/ 181 h 232"/>
              <a:gd name="T14" fmla="*/ 114 w 232"/>
              <a:gd name="T15" fmla="*/ 134 h 232"/>
              <a:gd name="T16" fmla="*/ 127 w 232"/>
              <a:gd name="T17" fmla="*/ 123 h 232"/>
              <a:gd name="T18" fmla="*/ 56 w 232"/>
              <a:gd name="T19" fmla="*/ 167 h 232"/>
              <a:gd name="T20" fmla="*/ 232 w 232"/>
              <a:gd name="T21" fmla="*/ 116 h 232"/>
              <a:gd name="T22" fmla="*/ 232 w 232"/>
              <a:gd name="T23" fmla="*/ 116 h 232"/>
              <a:gd name="T24" fmla="*/ 79 w 232"/>
              <a:gd name="T25" fmla="*/ 111 h 232"/>
              <a:gd name="T26" fmla="*/ 40 w 232"/>
              <a:gd name="T27" fmla="*/ 181 h 232"/>
              <a:gd name="T28" fmla="*/ 79 w 232"/>
              <a:gd name="T29" fmla="*/ 181 h 232"/>
              <a:gd name="T30" fmla="*/ 79 w 232"/>
              <a:gd name="T31" fmla="*/ 152 h 232"/>
              <a:gd name="T32" fmla="*/ 149 w 232"/>
              <a:gd name="T33" fmla="*/ 78 h 232"/>
              <a:gd name="T34" fmla="*/ 118 w 232"/>
              <a:gd name="T35" fmla="*/ 56 h 232"/>
              <a:gd name="T36" fmla="*/ 135 w 232"/>
              <a:gd name="T37" fmla="*/ 51 h 232"/>
              <a:gd name="T38" fmla="*/ 118 w 232"/>
              <a:gd name="T39" fmla="*/ 44 h 232"/>
              <a:gd name="T40" fmla="*/ 91 w 232"/>
              <a:gd name="T41" fmla="*/ 78 h 232"/>
              <a:gd name="T42" fmla="*/ 85 w 232"/>
              <a:gd name="T43" fmla="*/ 111 h 232"/>
              <a:gd name="T44" fmla="*/ 85 w 232"/>
              <a:gd name="T45" fmla="*/ 143 h 232"/>
              <a:gd name="T46" fmla="*/ 85 w 232"/>
              <a:gd name="T47" fmla="*/ 181 h 232"/>
              <a:gd name="T48" fmla="*/ 149 w 232"/>
              <a:gd name="T49" fmla="*/ 181 h 232"/>
              <a:gd name="T50" fmla="*/ 149 w 232"/>
              <a:gd name="T51" fmla="*/ 143 h 232"/>
              <a:gd name="T52" fmla="*/ 149 w 232"/>
              <a:gd name="T53" fmla="*/ 111 h 232"/>
              <a:gd name="T54" fmla="*/ 149 w 232"/>
              <a:gd name="T55" fmla="*/ 78 h 232"/>
              <a:gd name="T56" fmla="*/ 153 w 232"/>
              <a:gd name="T57" fmla="*/ 120 h 232"/>
              <a:gd name="T58" fmla="*/ 153 w 232"/>
              <a:gd name="T59" fmla="*/ 152 h 232"/>
              <a:gd name="T60" fmla="*/ 153 w 232"/>
              <a:gd name="T61" fmla="*/ 181 h 232"/>
              <a:gd name="T62" fmla="*/ 192 w 232"/>
              <a:gd name="T63" fmla="*/ 181 h 232"/>
              <a:gd name="T64" fmla="*/ 60 w 232"/>
              <a:gd name="T65" fmla="*/ 167 h 232"/>
              <a:gd name="T66" fmla="*/ 60 w 232"/>
              <a:gd name="T67" fmla="*/ 167 h 232"/>
              <a:gd name="T68" fmla="*/ 101 w 232"/>
              <a:gd name="T69" fmla="*/ 100 h 232"/>
              <a:gd name="T70" fmla="*/ 69 w 232"/>
              <a:gd name="T71" fmla="*/ 123 h 232"/>
              <a:gd name="T72" fmla="*/ 56 w 232"/>
              <a:gd name="T73" fmla="*/ 134 h 232"/>
              <a:gd name="T74" fmla="*/ 185 w 232"/>
              <a:gd name="T75" fmla="*/ 156 h 232"/>
              <a:gd name="T76" fmla="*/ 185 w 232"/>
              <a:gd name="T77" fmla="*/ 156 h 232"/>
              <a:gd name="T78" fmla="*/ 172 w 232"/>
              <a:gd name="T79" fmla="*/ 134 h 232"/>
              <a:gd name="T80" fmla="*/ 177 w 232"/>
              <a:gd name="T81" fmla="*/ 134 h 232"/>
              <a:gd name="T82" fmla="*/ 163 w 232"/>
              <a:gd name="T83" fmla="*/ 156 h 232"/>
              <a:gd name="T84" fmla="*/ 132 w 232"/>
              <a:gd name="T85" fmla="*/ 134 h 232"/>
              <a:gd name="T86" fmla="*/ 132 w 232"/>
              <a:gd name="T87" fmla="*/ 134 h 232"/>
              <a:gd name="T88" fmla="*/ 130 w 232"/>
              <a:gd name="T89" fmla="*/ 167 h 232"/>
              <a:gd name="T90" fmla="*/ 140 w 232"/>
              <a:gd name="T91" fmla="*/ 168 h 232"/>
              <a:gd name="T92" fmla="*/ 140 w 232"/>
              <a:gd name="T93" fmla="*/ 155 h 232"/>
              <a:gd name="T94" fmla="*/ 127 w 232"/>
              <a:gd name="T95" fmla="*/ 89 h 232"/>
              <a:gd name="T96" fmla="*/ 140 w 232"/>
              <a:gd name="T97" fmla="*/ 1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114" y="100"/>
                </a:moveTo>
                <a:cubicBezTo>
                  <a:pt x="105" y="100"/>
                  <a:pt x="105" y="100"/>
                  <a:pt x="105" y="100"/>
                </a:cubicBezTo>
                <a:cubicBezTo>
                  <a:pt x="105" y="89"/>
                  <a:pt x="105" y="89"/>
                  <a:pt x="105" y="89"/>
                </a:cubicBezTo>
                <a:cubicBezTo>
                  <a:pt x="114" y="89"/>
                  <a:pt x="114" y="89"/>
                  <a:pt x="114" y="89"/>
                </a:cubicBezTo>
                <a:lnTo>
                  <a:pt x="114" y="100"/>
                </a:lnTo>
                <a:close/>
                <a:moveTo>
                  <a:pt x="92" y="134"/>
                </a:moveTo>
                <a:cubicBezTo>
                  <a:pt x="101" y="134"/>
                  <a:pt x="101" y="134"/>
                  <a:pt x="101" y="134"/>
                </a:cubicBezTo>
                <a:cubicBezTo>
                  <a:pt x="101" y="123"/>
                  <a:pt x="101" y="123"/>
                  <a:pt x="101" y="123"/>
                </a:cubicBezTo>
                <a:cubicBezTo>
                  <a:pt x="92" y="123"/>
                  <a:pt x="92" y="123"/>
                  <a:pt x="92" y="123"/>
                </a:cubicBezTo>
                <a:lnTo>
                  <a:pt x="92" y="134"/>
                </a:lnTo>
                <a:close/>
                <a:moveTo>
                  <a:pt x="93" y="155"/>
                </a:moveTo>
                <a:cubicBezTo>
                  <a:pt x="92" y="155"/>
                  <a:pt x="92" y="155"/>
                  <a:pt x="92" y="155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3" y="168"/>
                  <a:pt x="103" y="168"/>
                  <a:pt x="103" y="168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103" y="156"/>
                  <a:pt x="103" y="156"/>
                  <a:pt x="103" y="156"/>
                </a:cubicBezTo>
                <a:cubicBezTo>
                  <a:pt x="103" y="155"/>
                  <a:pt x="103" y="155"/>
                  <a:pt x="103" y="155"/>
                </a:cubicBezTo>
                <a:cubicBezTo>
                  <a:pt x="102" y="155"/>
                  <a:pt x="102" y="155"/>
                  <a:pt x="102" y="155"/>
                </a:cubicBezTo>
                <a:lnTo>
                  <a:pt x="93" y="155"/>
                </a:lnTo>
                <a:close/>
                <a:moveTo>
                  <a:pt x="107" y="181"/>
                </a:moveTo>
                <a:cubicBezTo>
                  <a:pt x="125" y="181"/>
                  <a:pt x="125" y="181"/>
                  <a:pt x="125" y="181"/>
                </a:cubicBezTo>
                <a:cubicBezTo>
                  <a:pt x="125" y="156"/>
                  <a:pt x="125" y="156"/>
                  <a:pt x="125" y="156"/>
                </a:cubicBezTo>
                <a:cubicBezTo>
                  <a:pt x="107" y="156"/>
                  <a:pt x="107" y="156"/>
                  <a:pt x="107" y="156"/>
                </a:cubicBezTo>
                <a:lnTo>
                  <a:pt x="107" y="181"/>
                </a:lnTo>
                <a:close/>
                <a:moveTo>
                  <a:pt x="114" y="123"/>
                </a:moveTo>
                <a:cubicBezTo>
                  <a:pt x="105" y="123"/>
                  <a:pt x="105" y="123"/>
                  <a:pt x="105" y="123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14" y="134"/>
                  <a:pt x="114" y="134"/>
                  <a:pt x="114" y="134"/>
                </a:cubicBezTo>
                <a:lnTo>
                  <a:pt x="114" y="123"/>
                </a:lnTo>
                <a:close/>
                <a:moveTo>
                  <a:pt x="118" y="134"/>
                </a:moveTo>
                <a:cubicBezTo>
                  <a:pt x="127" y="134"/>
                  <a:pt x="127" y="134"/>
                  <a:pt x="127" y="134"/>
                </a:cubicBezTo>
                <a:cubicBezTo>
                  <a:pt x="127" y="123"/>
                  <a:pt x="127" y="123"/>
                  <a:pt x="127" y="123"/>
                </a:cubicBezTo>
                <a:cubicBezTo>
                  <a:pt x="118" y="123"/>
                  <a:pt x="118" y="123"/>
                  <a:pt x="118" y="123"/>
                </a:cubicBezTo>
                <a:lnTo>
                  <a:pt x="118" y="134"/>
                </a:lnTo>
                <a:close/>
                <a:moveTo>
                  <a:pt x="47" y="167"/>
                </a:moveTo>
                <a:cubicBezTo>
                  <a:pt x="56" y="167"/>
                  <a:pt x="56" y="167"/>
                  <a:pt x="56" y="167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7" y="156"/>
                  <a:pt x="47" y="156"/>
                  <a:pt x="47" y="156"/>
                </a:cubicBezTo>
                <a:lnTo>
                  <a:pt x="47" y="167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80" y="120"/>
                </a:moveTo>
                <a:cubicBezTo>
                  <a:pt x="79" y="120"/>
                  <a:pt x="79" y="120"/>
                  <a:pt x="79" y="120"/>
                </a:cubicBezTo>
                <a:cubicBezTo>
                  <a:pt x="79" y="117"/>
                  <a:pt x="79" y="117"/>
                  <a:pt x="79" y="117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39" y="117"/>
                  <a:pt x="39" y="117"/>
                  <a:pt x="39" y="117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40" y="181"/>
                  <a:pt x="40" y="181"/>
                  <a:pt x="40" y="181"/>
                </a:cubicBezTo>
                <a:cubicBezTo>
                  <a:pt x="39" y="181"/>
                  <a:pt x="39" y="181"/>
                  <a:pt x="39" y="181"/>
                </a:cubicBezTo>
                <a:cubicBezTo>
                  <a:pt x="39" y="188"/>
                  <a:pt x="39" y="188"/>
                  <a:pt x="39" y="188"/>
                </a:cubicBezTo>
                <a:cubicBezTo>
                  <a:pt x="79" y="188"/>
                  <a:pt x="79" y="188"/>
                  <a:pt x="79" y="188"/>
                </a:cubicBezTo>
                <a:cubicBezTo>
                  <a:pt x="79" y="181"/>
                  <a:pt x="79" y="181"/>
                  <a:pt x="79" y="181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80" y="178"/>
                  <a:pt x="80" y="178"/>
                  <a:pt x="80" y="17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9" y="152"/>
                  <a:pt x="79" y="152"/>
                  <a:pt x="79" y="152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80" y="141"/>
                  <a:pt x="80" y="141"/>
                  <a:pt x="80" y="141"/>
                </a:cubicBezTo>
                <a:lnTo>
                  <a:pt x="80" y="120"/>
                </a:lnTo>
                <a:close/>
                <a:moveTo>
                  <a:pt x="149" y="78"/>
                </a:moveTo>
                <a:cubicBezTo>
                  <a:pt x="141" y="78"/>
                  <a:pt x="141" y="78"/>
                  <a:pt x="141" y="78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29" y="45"/>
                  <a:pt x="129" y="45"/>
                  <a:pt x="129" y="45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18" y="44"/>
                  <a:pt x="118" y="44"/>
                  <a:pt x="118" y="44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8"/>
                  <a:pt x="91" y="78"/>
                  <a:pt x="91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85"/>
                  <a:pt x="84" y="85"/>
                  <a:pt x="84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4" y="117"/>
                  <a:pt x="84" y="117"/>
                  <a:pt x="84" y="117"/>
                </a:cubicBezTo>
                <a:cubicBezTo>
                  <a:pt x="85" y="117"/>
                  <a:pt x="85" y="117"/>
                  <a:pt x="85" y="117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4" y="143"/>
                  <a:pt x="84" y="143"/>
                  <a:pt x="84" y="143"/>
                </a:cubicBezTo>
                <a:cubicBezTo>
                  <a:pt x="84" y="150"/>
                  <a:pt x="84" y="150"/>
                  <a:pt x="84" y="150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85" y="181"/>
                  <a:pt x="85" y="181"/>
                  <a:pt x="85" y="181"/>
                </a:cubicBezTo>
                <a:cubicBezTo>
                  <a:pt x="84" y="181"/>
                  <a:pt x="84" y="181"/>
                  <a:pt x="84" y="181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149" y="188"/>
                  <a:pt x="149" y="188"/>
                  <a:pt x="149" y="188"/>
                </a:cubicBezTo>
                <a:cubicBezTo>
                  <a:pt x="149" y="181"/>
                  <a:pt x="149" y="181"/>
                  <a:pt x="149" y="181"/>
                </a:cubicBezTo>
                <a:cubicBezTo>
                  <a:pt x="147" y="181"/>
                  <a:pt x="147" y="181"/>
                  <a:pt x="147" y="181"/>
                </a:cubicBezTo>
                <a:cubicBezTo>
                  <a:pt x="147" y="150"/>
                  <a:pt x="147" y="150"/>
                  <a:pt x="147" y="150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49" y="143"/>
                  <a:pt x="149" y="143"/>
                  <a:pt x="149" y="143"/>
                </a:cubicBezTo>
                <a:cubicBezTo>
                  <a:pt x="147" y="143"/>
                  <a:pt x="147" y="143"/>
                  <a:pt x="147" y="143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9" y="111"/>
                  <a:pt x="149" y="111"/>
                  <a:pt x="149" y="111"/>
                </a:cubicBezTo>
                <a:cubicBezTo>
                  <a:pt x="147" y="111"/>
                  <a:pt x="147" y="111"/>
                  <a:pt x="147" y="111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9" y="85"/>
                  <a:pt x="149" y="85"/>
                  <a:pt x="149" y="85"/>
                </a:cubicBezTo>
                <a:lnTo>
                  <a:pt x="149" y="78"/>
                </a:lnTo>
                <a:close/>
                <a:moveTo>
                  <a:pt x="194" y="111"/>
                </a:moveTo>
                <a:cubicBezTo>
                  <a:pt x="153" y="111"/>
                  <a:pt x="153" y="111"/>
                  <a:pt x="153" y="111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20"/>
                  <a:pt x="153" y="120"/>
                  <a:pt x="153" y="120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53" y="141"/>
                  <a:pt x="153" y="141"/>
                  <a:pt x="153" y="141"/>
                </a:cubicBezTo>
                <a:cubicBezTo>
                  <a:pt x="153" y="152"/>
                  <a:pt x="153" y="152"/>
                  <a:pt x="153" y="152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52" y="178"/>
                  <a:pt x="152" y="178"/>
                  <a:pt x="152" y="178"/>
                </a:cubicBezTo>
                <a:cubicBezTo>
                  <a:pt x="153" y="178"/>
                  <a:pt x="153" y="178"/>
                  <a:pt x="153" y="178"/>
                </a:cubicBezTo>
                <a:cubicBezTo>
                  <a:pt x="153" y="181"/>
                  <a:pt x="153" y="181"/>
                  <a:pt x="153" y="181"/>
                </a:cubicBezTo>
                <a:cubicBezTo>
                  <a:pt x="153" y="188"/>
                  <a:pt x="153" y="188"/>
                  <a:pt x="153" y="188"/>
                </a:cubicBezTo>
                <a:cubicBezTo>
                  <a:pt x="194" y="188"/>
                  <a:pt x="194" y="188"/>
                  <a:pt x="194" y="188"/>
                </a:cubicBezTo>
                <a:cubicBezTo>
                  <a:pt x="194" y="181"/>
                  <a:pt x="194" y="181"/>
                  <a:pt x="194" y="181"/>
                </a:cubicBezTo>
                <a:cubicBezTo>
                  <a:pt x="192" y="181"/>
                  <a:pt x="192" y="181"/>
                  <a:pt x="192" y="181"/>
                </a:cubicBezTo>
                <a:cubicBezTo>
                  <a:pt x="192" y="117"/>
                  <a:pt x="192" y="117"/>
                  <a:pt x="192" y="117"/>
                </a:cubicBezTo>
                <a:cubicBezTo>
                  <a:pt x="194" y="117"/>
                  <a:pt x="194" y="117"/>
                  <a:pt x="194" y="117"/>
                </a:cubicBezTo>
                <a:lnTo>
                  <a:pt x="194" y="111"/>
                </a:lnTo>
                <a:close/>
                <a:moveTo>
                  <a:pt x="60" y="167"/>
                </a:moveTo>
                <a:cubicBezTo>
                  <a:pt x="69" y="167"/>
                  <a:pt x="69" y="167"/>
                  <a:pt x="69" y="167"/>
                </a:cubicBezTo>
                <a:cubicBezTo>
                  <a:pt x="69" y="156"/>
                  <a:pt x="69" y="156"/>
                  <a:pt x="69" y="156"/>
                </a:cubicBezTo>
                <a:cubicBezTo>
                  <a:pt x="60" y="156"/>
                  <a:pt x="60" y="156"/>
                  <a:pt x="60" y="156"/>
                </a:cubicBezTo>
                <a:lnTo>
                  <a:pt x="60" y="167"/>
                </a:lnTo>
                <a:close/>
                <a:moveTo>
                  <a:pt x="101" y="89"/>
                </a:moveTo>
                <a:cubicBezTo>
                  <a:pt x="92" y="89"/>
                  <a:pt x="92" y="89"/>
                  <a:pt x="92" y="89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101" y="100"/>
                  <a:pt x="101" y="100"/>
                  <a:pt x="101" y="100"/>
                </a:cubicBezTo>
                <a:lnTo>
                  <a:pt x="101" y="89"/>
                </a:lnTo>
                <a:close/>
                <a:moveTo>
                  <a:pt x="60" y="134"/>
                </a:moveTo>
                <a:cubicBezTo>
                  <a:pt x="69" y="134"/>
                  <a:pt x="69" y="134"/>
                  <a:pt x="69" y="134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60" y="123"/>
                  <a:pt x="60" y="123"/>
                  <a:pt x="60" y="123"/>
                </a:cubicBezTo>
                <a:lnTo>
                  <a:pt x="60" y="134"/>
                </a:lnTo>
                <a:close/>
                <a:moveTo>
                  <a:pt x="47" y="134"/>
                </a:moveTo>
                <a:cubicBezTo>
                  <a:pt x="56" y="134"/>
                  <a:pt x="56" y="134"/>
                  <a:pt x="56" y="134"/>
                </a:cubicBezTo>
                <a:cubicBezTo>
                  <a:pt x="56" y="123"/>
                  <a:pt x="56" y="123"/>
                  <a:pt x="56" y="123"/>
                </a:cubicBezTo>
                <a:cubicBezTo>
                  <a:pt x="47" y="123"/>
                  <a:pt x="47" y="123"/>
                  <a:pt x="47" y="123"/>
                </a:cubicBezTo>
                <a:lnTo>
                  <a:pt x="47" y="134"/>
                </a:lnTo>
                <a:close/>
                <a:moveTo>
                  <a:pt x="185" y="156"/>
                </a:moveTo>
                <a:cubicBezTo>
                  <a:pt x="177" y="156"/>
                  <a:pt x="177" y="156"/>
                  <a:pt x="177" y="156"/>
                </a:cubicBezTo>
                <a:cubicBezTo>
                  <a:pt x="177" y="167"/>
                  <a:pt x="177" y="167"/>
                  <a:pt x="177" y="167"/>
                </a:cubicBezTo>
                <a:cubicBezTo>
                  <a:pt x="185" y="167"/>
                  <a:pt x="185" y="167"/>
                  <a:pt x="185" y="167"/>
                </a:cubicBezTo>
                <a:lnTo>
                  <a:pt x="185" y="156"/>
                </a:lnTo>
                <a:close/>
                <a:moveTo>
                  <a:pt x="172" y="123"/>
                </a:moveTo>
                <a:cubicBezTo>
                  <a:pt x="163" y="123"/>
                  <a:pt x="163" y="123"/>
                  <a:pt x="163" y="123"/>
                </a:cubicBezTo>
                <a:cubicBezTo>
                  <a:pt x="163" y="134"/>
                  <a:pt x="163" y="134"/>
                  <a:pt x="163" y="134"/>
                </a:cubicBezTo>
                <a:cubicBezTo>
                  <a:pt x="172" y="134"/>
                  <a:pt x="172" y="134"/>
                  <a:pt x="172" y="134"/>
                </a:cubicBezTo>
                <a:lnTo>
                  <a:pt x="172" y="123"/>
                </a:lnTo>
                <a:close/>
                <a:moveTo>
                  <a:pt x="185" y="123"/>
                </a:moveTo>
                <a:cubicBezTo>
                  <a:pt x="177" y="123"/>
                  <a:pt x="177" y="123"/>
                  <a:pt x="177" y="123"/>
                </a:cubicBezTo>
                <a:cubicBezTo>
                  <a:pt x="177" y="134"/>
                  <a:pt x="177" y="134"/>
                  <a:pt x="177" y="134"/>
                </a:cubicBezTo>
                <a:cubicBezTo>
                  <a:pt x="185" y="134"/>
                  <a:pt x="185" y="134"/>
                  <a:pt x="185" y="134"/>
                </a:cubicBezTo>
                <a:lnTo>
                  <a:pt x="185" y="123"/>
                </a:lnTo>
                <a:close/>
                <a:moveTo>
                  <a:pt x="172" y="156"/>
                </a:moveTo>
                <a:cubicBezTo>
                  <a:pt x="163" y="156"/>
                  <a:pt x="163" y="156"/>
                  <a:pt x="163" y="156"/>
                </a:cubicBezTo>
                <a:cubicBezTo>
                  <a:pt x="163" y="167"/>
                  <a:pt x="163" y="167"/>
                  <a:pt x="163" y="167"/>
                </a:cubicBezTo>
                <a:cubicBezTo>
                  <a:pt x="172" y="167"/>
                  <a:pt x="172" y="167"/>
                  <a:pt x="172" y="167"/>
                </a:cubicBezTo>
                <a:lnTo>
                  <a:pt x="172" y="156"/>
                </a:lnTo>
                <a:close/>
                <a:moveTo>
                  <a:pt x="132" y="134"/>
                </a:moveTo>
                <a:cubicBezTo>
                  <a:pt x="140" y="134"/>
                  <a:pt x="140" y="134"/>
                  <a:pt x="140" y="134"/>
                </a:cubicBezTo>
                <a:cubicBezTo>
                  <a:pt x="140" y="123"/>
                  <a:pt x="140" y="123"/>
                  <a:pt x="140" y="123"/>
                </a:cubicBezTo>
                <a:cubicBezTo>
                  <a:pt x="132" y="123"/>
                  <a:pt x="132" y="123"/>
                  <a:pt x="132" y="123"/>
                </a:cubicBezTo>
                <a:lnTo>
                  <a:pt x="132" y="134"/>
                </a:lnTo>
                <a:close/>
                <a:moveTo>
                  <a:pt x="130" y="155"/>
                </a:moveTo>
                <a:cubicBezTo>
                  <a:pt x="130" y="155"/>
                  <a:pt x="130" y="155"/>
                  <a:pt x="130" y="155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68"/>
                  <a:pt x="130" y="168"/>
                  <a:pt x="130" y="168"/>
                </a:cubicBezTo>
                <a:cubicBezTo>
                  <a:pt x="130" y="168"/>
                  <a:pt x="130" y="168"/>
                  <a:pt x="130" y="168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40" y="167"/>
                  <a:pt x="140" y="167"/>
                  <a:pt x="140" y="167"/>
                </a:cubicBezTo>
                <a:cubicBezTo>
                  <a:pt x="140" y="156"/>
                  <a:pt x="140" y="156"/>
                  <a:pt x="140" y="156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0" y="155"/>
                  <a:pt x="140" y="155"/>
                  <a:pt x="140" y="155"/>
                </a:cubicBezTo>
                <a:lnTo>
                  <a:pt x="130" y="155"/>
                </a:lnTo>
                <a:close/>
                <a:moveTo>
                  <a:pt x="118" y="100"/>
                </a:moveTo>
                <a:cubicBezTo>
                  <a:pt x="127" y="100"/>
                  <a:pt x="127" y="100"/>
                  <a:pt x="127" y="100"/>
                </a:cubicBezTo>
                <a:cubicBezTo>
                  <a:pt x="127" y="89"/>
                  <a:pt x="127" y="89"/>
                  <a:pt x="127" y="89"/>
                </a:cubicBezTo>
                <a:cubicBezTo>
                  <a:pt x="118" y="89"/>
                  <a:pt x="118" y="89"/>
                  <a:pt x="118" y="89"/>
                </a:cubicBezTo>
                <a:lnTo>
                  <a:pt x="118" y="100"/>
                </a:lnTo>
                <a:close/>
                <a:moveTo>
                  <a:pt x="132" y="100"/>
                </a:moveTo>
                <a:cubicBezTo>
                  <a:pt x="140" y="100"/>
                  <a:pt x="140" y="100"/>
                  <a:pt x="140" y="100"/>
                </a:cubicBezTo>
                <a:cubicBezTo>
                  <a:pt x="140" y="89"/>
                  <a:pt x="140" y="89"/>
                  <a:pt x="140" y="89"/>
                </a:cubicBezTo>
                <a:cubicBezTo>
                  <a:pt x="132" y="89"/>
                  <a:pt x="132" y="89"/>
                  <a:pt x="132" y="89"/>
                </a:cubicBezTo>
                <a:lnTo>
                  <a:pt x="132" y="1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2"/>
          <p:cNvSpPr>
            <a:spLocks noEditPoints="1"/>
          </p:cNvSpPr>
          <p:nvPr/>
        </p:nvSpPr>
        <p:spPr bwMode="auto">
          <a:xfrm>
            <a:off x="18129308" y="9514585"/>
            <a:ext cx="703633" cy="703633"/>
          </a:xfrm>
          <a:custGeom>
            <a:avLst/>
            <a:gdLst>
              <a:gd name="T0" fmla="*/ 116 w 232"/>
              <a:gd name="T1" fmla="*/ 76 h 232"/>
              <a:gd name="T2" fmla="*/ 76 w 232"/>
              <a:gd name="T3" fmla="*/ 116 h 232"/>
              <a:gd name="T4" fmla="*/ 116 w 232"/>
              <a:gd name="T5" fmla="*/ 156 h 232"/>
              <a:gd name="T6" fmla="*/ 156 w 232"/>
              <a:gd name="T7" fmla="*/ 116 h 232"/>
              <a:gd name="T8" fmla="*/ 116 w 232"/>
              <a:gd name="T9" fmla="*/ 76 h 232"/>
              <a:gd name="T10" fmla="*/ 116 w 232"/>
              <a:gd name="T11" fmla="*/ 152 h 232"/>
              <a:gd name="T12" fmla="*/ 80 w 232"/>
              <a:gd name="T13" fmla="*/ 116 h 232"/>
              <a:gd name="T14" fmla="*/ 116 w 232"/>
              <a:gd name="T15" fmla="*/ 80 h 232"/>
              <a:gd name="T16" fmla="*/ 152 w 232"/>
              <a:gd name="T17" fmla="*/ 116 h 232"/>
              <a:gd name="T18" fmla="*/ 116 w 232"/>
              <a:gd name="T19" fmla="*/ 152 h 232"/>
              <a:gd name="T20" fmla="*/ 140 w 232"/>
              <a:gd name="T21" fmla="*/ 116 h 232"/>
              <a:gd name="T22" fmla="*/ 116 w 232"/>
              <a:gd name="T23" fmla="*/ 140 h 232"/>
              <a:gd name="T24" fmla="*/ 91 w 232"/>
              <a:gd name="T25" fmla="*/ 116 h 232"/>
              <a:gd name="T26" fmla="*/ 116 w 232"/>
              <a:gd name="T27" fmla="*/ 91 h 232"/>
              <a:gd name="T28" fmla="*/ 140 w 232"/>
              <a:gd name="T29" fmla="*/ 116 h 232"/>
              <a:gd name="T30" fmla="*/ 116 w 232"/>
              <a:gd name="T31" fmla="*/ 0 h 232"/>
              <a:gd name="T32" fmla="*/ 0 w 232"/>
              <a:gd name="T33" fmla="*/ 116 h 232"/>
              <a:gd name="T34" fmla="*/ 116 w 232"/>
              <a:gd name="T35" fmla="*/ 232 h 232"/>
              <a:gd name="T36" fmla="*/ 232 w 232"/>
              <a:gd name="T37" fmla="*/ 116 h 232"/>
              <a:gd name="T38" fmla="*/ 116 w 232"/>
              <a:gd name="T39" fmla="*/ 0 h 232"/>
              <a:gd name="T40" fmla="*/ 196 w 232"/>
              <a:gd name="T41" fmla="*/ 137 h 232"/>
              <a:gd name="T42" fmla="*/ 187 w 232"/>
              <a:gd name="T43" fmla="*/ 157 h 232"/>
              <a:gd name="T44" fmla="*/ 162 w 232"/>
              <a:gd name="T45" fmla="*/ 162 h 232"/>
              <a:gd name="T46" fmla="*/ 157 w 232"/>
              <a:gd name="T47" fmla="*/ 187 h 232"/>
              <a:gd name="T48" fmla="*/ 137 w 232"/>
              <a:gd name="T49" fmla="*/ 196 h 232"/>
              <a:gd name="T50" fmla="*/ 116 w 232"/>
              <a:gd name="T51" fmla="*/ 181 h 232"/>
              <a:gd name="T52" fmla="*/ 94 w 232"/>
              <a:gd name="T53" fmla="*/ 196 h 232"/>
              <a:gd name="T54" fmla="*/ 74 w 232"/>
              <a:gd name="T55" fmla="*/ 187 h 232"/>
              <a:gd name="T56" fmla="*/ 70 w 232"/>
              <a:gd name="T57" fmla="*/ 162 h 232"/>
              <a:gd name="T58" fmla="*/ 44 w 232"/>
              <a:gd name="T59" fmla="*/ 157 h 232"/>
              <a:gd name="T60" fmla="*/ 36 w 232"/>
              <a:gd name="T61" fmla="*/ 137 h 232"/>
              <a:gd name="T62" fmla="*/ 51 w 232"/>
              <a:gd name="T63" fmla="*/ 116 h 232"/>
              <a:gd name="T64" fmla="*/ 36 w 232"/>
              <a:gd name="T65" fmla="*/ 94 h 232"/>
              <a:gd name="T66" fmla="*/ 44 w 232"/>
              <a:gd name="T67" fmla="*/ 74 h 232"/>
              <a:gd name="T68" fmla="*/ 70 w 232"/>
              <a:gd name="T69" fmla="*/ 70 h 232"/>
              <a:gd name="T70" fmla="*/ 74 w 232"/>
              <a:gd name="T71" fmla="*/ 44 h 232"/>
              <a:gd name="T72" fmla="*/ 94 w 232"/>
              <a:gd name="T73" fmla="*/ 36 h 232"/>
              <a:gd name="T74" fmla="*/ 116 w 232"/>
              <a:gd name="T75" fmla="*/ 51 h 232"/>
              <a:gd name="T76" fmla="*/ 137 w 232"/>
              <a:gd name="T77" fmla="*/ 36 h 232"/>
              <a:gd name="T78" fmla="*/ 157 w 232"/>
              <a:gd name="T79" fmla="*/ 44 h 232"/>
              <a:gd name="T80" fmla="*/ 162 w 232"/>
              <a:gd name="T81" fmla="*/ 70 h 232"/>
              <a:gd name="T82" fmla="*/ 187 w 232"/>
              <a:gd name="T83" fmla="*/ 74 h 232"/>
              <a:gd name="T84" fmla="*/ 196 w 232"/>
              <a:gd name="T85" fmla="*/ 94 h 232"/>
              <a:gd name="T86" fmla="*/ 181 w 232"/>
              <a:gd name="T87" fmla="*/ 116 h 232"/>
              <a:gd name="T88" fmla="*/ 196 w 232"/>
              <a:gd name="T89" fmla="*/ 13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16" y="76"/>
                </a:moveTo>
                <a:cubicBezTo>
                  <a:pt x="94" y="76"/>
                  <a:pt x="76" y="94"/>
                  <a:pt x="76" y="116"/>
                </a:cubicBezTo>
                <a:cubicBezTo>
                  <a:pt x="76" y="138"/>
                  <a:pt x="94" y="156"/>
                  <a:pt x="116" y="156"/>
                </a:cubicBezTo>
                <a:cubicBezTo>
                  <a:pt x="138" y="156"/>
                  <a:pt x="156" y="138"/>
                  <a:pt x="156" y="116"/>
                </a:cubicBezTo>
                <a:cubicBezTo>
                  <a:pt x="156" y="94"/>
                  <a:pt x="138" y="76"/>
                  <a:pt x="116" y="76"/>
                </a:cubicBezTo>
                <a:close/>
                <a:moveTo>
                  <a:pt x="116" y="152"/>
                </a:moveTo>
                <a:cubicBezTo>
                  <a:pt x="96" y="152"/>
                  <a:pt x="80" y="136"/>
                  <a:pt x="80" y="116"/>
                </a:cubicBezTo>
                <a:cubicBezTo>
                  <a:pt x="80" y="96"/>
                  <a:pt x="96" y="80"/>
                  <a:pt x="116" y="80"/>
                </a:cubicBezTo>
                <a:cubicBezTo>
                  <a:pt x="136" y="80"/>
                  <a:pt x="152" y="96"/>
                  <a:pt x="152" y="116"/>
                </a:cubicBezTo>
                <a:cubicBezTo>
                  <a:pt x="152" y="136"/>
                  <a:pt x="136" y="152"/>
                  <a:pt x="116" y="152"/>
                </a:cubicBezTo>
                <a:close/>
                <a:moveTo>
                  <a:pt x="140" y="116"/>
                </a:moveTo>
                <a:cubicBezTo>
                  <a:pt x="140" y="129"/>
                  <a:pt x="129" y="140"/>
                  <a:pt x="116" y="140"/>
                </a:cubicBezTo>
                <a:cubicBezTo>
                  <a:pt x="102" y="140"/>
                  <a:pt x="91" y="129"/>
                  <a:pt x="91" y="116"/>
                </a:cubicBezTo>
                <a:cubicBezTo>
                  <a:pt x="91" y="102"/>
                  <a:pt x="102" y="91"/>
                  <a:pt x="116" y="91"/>
                </a:cubicBezTo>
                <a:cubicBezTo>
                  <a:pt x="129" y="91"/>
                  <a:pt x="140" y="102"/>
                  <a:pt x="140" y="116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96" y="137"/>
                </a:moveTo>
                <a:cubicBezTo>
                  <a:pt x="194" y="144"/>
                  <a:pt x="191" y="151"/>
                  <a:pt x="187" y="157"/>
                </a:cubicBezTo>
                <a:cubicBezTo>
                  <a:pt x="179" y="153"/>
                  <a:pt x="169" y="155"/>
                  <a:pt x="162" y="162"/>
                </a:cubicBezTo>
                <a:cubicBezTo>
                  <a:pt x="155" y="169"/>
                  <a:pt x="153" y="179"/>
                  <a:pt x="157" y="187"/>
                </a:cubicBezTo>
                <a:cubicBezTo>
                  <a:pt x="151" y="191"/>
                  <a:pt x="144" y="194"/>
                  <a:pt x="137" y="196"/>
                </a:cubicBezTo>
                <a:cubicBezTo>
                  <a:pt x="134" y="187"/>
                  <a:pt x="126" y="181"/>
                  <a:pt x="116" y="181"/>
                </a:cubicBezTo>
                <a:cubicBezTo>
                  <a:pt x="106" y="181"/>
                  <a:pt x="98" y="187"/>
                  <a:pt x="94" y="196"/>
                </a:cubicBezTo>
                <a:cubicBezTo>
                  <a:pt x="87" y="194"/>
                  <a:pt x="80" y="191"/>
                  <a:pt x="74" y="187"/>
                </a:cubicBezTo>
                <a:cubicBezTo>
                  <a:pt x="78" y="179"/>
                  <a:pt x="77" y="169"/>
                  <a:pt x="70" y="162"/>
                </a:cubicBezTo>
                <a:cubicBezTo>
                  <a:pt x="63" y="155"/>
                  <a:pt x="52" y="153"/>
                  <a:pt x="44" y="157"/>
                </a:cubicBezTo>
                <a:cubicBezTo>
                  <a:pt x="40" y="151"/>
                  <a:pt x="38" y="144"/>
                  <a:pt x="36" y="137"/>
                </a:cubicBezTo>
                <a:cubicBezTo>
                  <a:pt x="44" y="134"/>
                  <a:pt x="51" y="126"/>
                  <a:pt x="51" y="116"/>
                </a:cubicBezTo>
                <a:cubicBezTo>
                  <a:pt x="51" y="106"/>
                  <a:pt x="44" y="98"/>
                  <a:pt x="36" y="94"/>
                </a:cubicBezTo>
                <a:cubicBezTo>
                  <a:pt x="38" y="87"/>
                  <a:pt x="40" y="80"/>
                  <a:pt x="44" y="74"/>
                </a:cubicBezTo>
                <a:cubicBezTo>
                  <a:pt x="52" y="78"/>
                  <a:pt x="63" y="77"/>
                  <a:pt x="70" y="70"/>
                </a:cubicBezTo>
                <a:cubicBezTo>
                  <a:pt x="77" y="63"/>
                  <a:pt x="78" y="52"/>
                  <a:pt x="74" y="44"/>
                </a:cubicBezTo>
                <a:cubicBezTo>
                  <a:pt x="80" y="40"/>
                  <a:pt x="87" y="38"/>
                  <a:pt x="94" y="36"/>
                </a:cubicBezTo>
                <a:cubicBezTo>
                  <a:pt x="98" y="44"/>
                  <a:pt x="106" y="51"/>
                  <a:pt x="116" y="51"/>
                </a:cubicBezTo>
                <a:cubicBezTo>
                  <a:pt x="126" y="51"/>
                  <a:pt x="134" y="44"/>
                  <a:pt x="137" y="36"/>
                </a:cubicBezTo>
                <a:cubicBezTo>
                  <a:pt x="144" y="38"/>
                  <a:pt x="151" y="40"/>
                  <a:pt x="157" y="44"/>
                </a:cubicBezTo>
                <a:cubicBezTo>
                  <a:pt x="153" y="52"/>
                  <a:pt x="155" y="63"/>
                  <a:pt x="162" y="70"/>
                </a:cubicBezTo>
                <a:cubicBezTo>
                  <a:pt x="169" y="77"/>
                  <a:pt x="179" y="78"/>
                  <a:pt x="187" y="74"/>
                </a:cubicBezTo>
                <a:cubicBezTo>
                  <a:pt x="191" y="80"/>
                  <a:pt x="194" y="87"/>
                  <a:pt x="196" y="94"/>
                </a:cubicBezTo>
                <a:cubicBezTo>
                  <a:pt x="187" y="98"/>
                  <a:pt x="181" y="106"/>
                  <a:pt x="181" y="116"/>
                </a:cubicBezTo>
                <a:cubicBezTo>
                  <a:pt x="181" y="126"/>
                  <a:pt x="187" y="134"/>
                  <a:pt x="196" y="13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3"/>
          <p:cNvSpPr>
            <a:spLocks noEditPoints="1"/>
          </p:cNvSpPr>
          <p:nvPr/>
        </p:nvSpPr>
        <p:spPr bwMode="auto">
          <a:xfrm>
            <a:off x="21719244" y="9514585"/>
            <a:ext cx="702351" cy="703633"/>
          </a:xfrm>
          <a:custGeom>
            <a:avLst/>
            <a:gdLst>
              <a:gd name="T0" fmla="*/ 120 w 232"/>
              <a:gd name="T1" fmla="*/ 140 h 232"/>
              <a:gd name="T2" fmla="*/ 144 w 232"/>
              <a:gd name="T3" fmla="*/ 116 h 232"/>
              <a:gd name="T4" fmla="*/ 120 w 232"/>
              <a:gd name="T5" fmla="*/ 92 h 232"/>
              <a:gd name="T6" fmla="*/ 96 w 232"/>
              <a:gd name="T7" fmla="*/ 116 h 232"/>
              <a:gd name="T8" fmla="*/ 120 w 232"/>
              <a:gd name="T9" fmla="*/ 140 h 232"/>
              <a:gd name="T10" fmla="*/ 120 w 232"/>
              <a:gd name="T11" fmla="*/ 94 h 232"/>
              <a:gd name="T12" fmla="*/ 141 w 232"/>
              <a:gd name="T13" fmla="*/ 116 h 232"/>
              <a:gd name="T14" fmla="*/ 120 w 232"/>
              <a:gd name="T15" fmla="*/ 137 h 232"/>
              <a:gd name="T16" fmla="*/ 98 w 232"/>
              <a:gd name="T17" fmla="*/ 116 h 232"/>
              <a:gd name="T18" fmla="*/ 120 w 232"/>
              <a:gd name="T19" fmla="*/ 94 h 232"/>
              <a:gd name="T20" fmla="*/ 105 w 232"/>
              <a:gd name="T21" fmla="*/ 116 h 232"/>
              <a:gd name="T22" fmla="*/ 120 w 232"/>
              <a:gd name="T23" fmla="*/ 101 h 232"/>
              <a:gd name="T24" fmla="*/ 134 w 232"/>
              <a:gd name="T25" fmla="*/ 116 h 232"/>
              <a:gd name="T26" fmla="*/ 120 w 232"/>
              <a:gd name="T27" fmla="*/ 130 h 232"/>
              <a:gd name="T28" fmla="*/ 105 w 232"/>
              <a:gd name="T29" fmla="*/ 116 h 232"/>
              <a:gd name="T30" fmla="*/ 116 w 232"/>
              <a:gd name="T31" fmla="*/ 0 h 232"/>
              <a:gd name="T32" fmla="*/ 0 w 232"/>
              <a:gd name="T33" fmla="*/ 116 h 232"/>
              <a:gd name="T34" fmla="*/ 116 w 232"/>
              <a:gd name="T35" fmla="*/ 232 h 232"/>
              <a:gd name="T36" fmla="*/ 232 w 232"/>
              <a:gd name="T37" fmla="*/ 116 h 232"/>
              <a:gd name="T38" fmla="*/ 116 w 232"/>
              <a:gd name="T39" fmla="*/ 0 h 232"/>
              <a:gd name="T40" fmla="*/ 179 w 232"/>
              <a:gd name="T41" fmla="*/ 175 h 232"/>
              <a:gd name="T42" fmla="*/ 60 w 232"/>
              <a:gd name="T43" fmla="*/ 175 h 232"/>
              <a:gd name="T44" fmla="*/ 40 w 232"/>
              <a:gd name="T45" fmla="*/ 141 h 232"/>
              <a:gd name="T46" fmla="*/ 29 w 232"/>
              <a:gd name="T47" fmla="*/ 142 h 232"/>
              <a:gd name="T48" fmla="*/ 41 w 232"/>
              <a:gd name="T49" fmla="*/ 113 h 232"/>
              <a:gd name="T50" fmla="*/ 60 w 232"/>
              <a:gd name="T51" fmla="*/ 138 h 232"/>
              <a:gd name="T52" fmla="*/ 50 w 232"/>
              <a:gd name="T53" fmla="*/ 139 h 232"/>
              <a:gd name="T54" fmla="*/ 68 w 232"/>
              <a:gd name="T55" fmla="*/ 168 h 232"/>
              <a:gd name="T56" fmla="*/ 172 w 232"/>
              <a:gd name="T57" fmla="*/ 168 h 232"/>
              <a:gd name="T58" fmla="*/ 172 w 232"/>
              <a:gd name="T59" fmla="*/ 64 h 232"/>
              <a:gd name="T60" fmla="*/ 68 w 232"/>
              <a:gd name="T61" fmla="*/ 64 h 232"/>
              <a:gd name="T62" fmla="*/ 60 w 232"/>
              <a:gd name="T63" fmla="*/ 56 h 232"/>
              <a:gd name="T64" fmla="*/ 179 w 232"/>
              <a:gd name="T65" fmla="*/ 56 h 232"/>
              <a:gd name="T66" fmla="*/ 179 w 232"/>
              <a:gd name="T67" fmla="*/ 175 h 232"/>
              <a:gd name="T68" fmla="*/ 72 w 232"/>
              <a:gd name="T69" fmla="*/ 103 h 232"/>
              <a:gd name="T70" fmla="*/ 77 w 232"/>
              <a:gd name="T71" fmla="*/ 91 h 232"/>
              <a:gd name="T72" fmla="*/ 92 w 232"/>
              <a:gd name="T73" fmla="*/ 88 h 232"/>
              <a:gd name="T74" fmla="*/ 95 w 232"/>
              <a:gd name="T75" fmla="*/ 73 h 232"/>
              <a:gd name="T76" fmla="*/ 107 w 232"/>
              <a:gd name="T77" fmla="*/ 68 h 232"/>
              <a:gd name="T78" fmla="*/ 120 w 232"/>
              <a:gd name="T79" fmla="*/ 77 h 232"/>
              <a:gd name="T80" fmla="*/ 133 w 232"/>
              <a:gd name="T81" fmla="*/ 68 h 232"/>
              <a:gd name="T82" fmla="*/ 145 w 232"/>
              <a:gd name="T83" fmla="*/ 73 h 232"/>
              <a:gd name="T84" fmla="*/ 147 w 232"/>
              <a:gd name="T85" fmla="*/ 88 h 232"/>
              <a:gd name="T86" fmla="*/ 163 w 232"/>
              <a:gd name="T87" fmla="*/ 91 h 232"/>
              <a:gd name="T88" fmla="*/ 168 w 232"/>
              <a:gd name="T89" fmla="*/ 103 h 232"/>
              <a:gd name="T90" fmla="*/ 159 w 232"/>
              <a:gd name="T91" fmla="*/ 116 h 232"/>
              <a:gd name="T92" fmla="*/ 168 w 232"/>
              <a:gd name="T93" fmla="*/ 128 h 232"/>
              <a:gd name="T94" fmla="*/ 163 w 232"/>
              <a:gd name="T95" fmla="*/ 141 h 232"/>
              <a:gd name="T96" fmla="*/ 147 w 232"/>
              <a:gd name="T97" fmla="*/ 143 h 232"/>
              <a:gd name="T98" fmla="*/ 145 w 232"/>
              <a:gd name="T99" fmla="*/ 159 h 232"/>
              <a:gd name="T100" fmla="*/ 133 w 232"/>
              <a:gd name="T101" fmla="*/ 164 h 232"/>
              <a:gd name="T102" fmla="*/ 120 w 232"/>
              <a:gd name="T103" fmla="*/ 155 h 232"/>
              <a:gd name="T104" fmla="*/ 107 w 232"/>
              <a:gd name="T105" fmla="*/ 164 h 232"/>
              <a:gd name="T106" fmla="*/ 95 w 232"/>
              <a:gd name="T107" fmla="*/ 159 h 232"/>
              <a:gd name="T108" fmla="*/ 92 w 232"/>
              <a:gd name="T109" fmla="*/ 143 h 232"/>
              <a:gd name="T110" fmla="*/ 77 w 232"/>
              <a:gd name="T111" fmla="*/ 141 h 232"/>
              <a:gd name="T112" fmla="*/ 72 w 232"/>
              <a:gd name="T113" fmla="*/ 128 h 232"/>
              <a:gd name="T114" fmla="*/ 81 w 232"/>
              <a:gd name="T115" fmla="*/ 116 h 232"/>
              <a:gd name="T116" fmla="*/ 72 w 232"/>
              <a:gd name="T117" fmla="*/ 10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120" y="140"/>
                </a:moveTo>
                <a:cubicBezTo>
                  <a:pt x="133" y="140"/>
                  <a:pt x="144" y="129"/>
                  <a:pt x="144" y="116"/>
                </a:cubicBezTo>
                <a:cubicBezTo>
                  <a:pt x="144" y="103"/>
                  <a:pt x="133" y="92"/>
                  <a:pt x="120" y="92"/>
                </a:cubicBezTo>
                <a:cubicBezTo>
                  <a:pt x="107" y="92"/>
                  <a:pt x="96" y="103"/>
                  <a:pt x="96" y="116"/>
                </a:cubicBezTo>
                <a:cubicBezTo>
                  <a:pt x="96" y="129"/>
                  <a:pt x="107" y="140"/>
                  <a:pt x="120" y="140"/>
                </a:cubicBezTo>
                <a:close/>
                <a:moveTo>
                  <a:pt x="120" y="94"/>
                </a:moveTo>
                <a:cubicBezTo>
                  <a:pt x="132" y="94"/>
                  <a:pt x="141" y="104"/>
                  <a:pt x="141" y="116"/>
                </a:cubicBezTo>
                <a:cubicBezTo>
                  <a:pt x="141" y="128"/>
                  <a:pt x="132" y="137"/>
                  <a:pt x="120" y="137"/>
                </a:cubicBezTo>
                <a:cubicBezTo>
                  <a:pt x="108" y="137"/>
                  <a:pt x="98" y="128"/>
                  <a:pt x="98" y="116"/>
                </a:cubicBezTo>
                <a:cubicBezTo>
                  <a:pt x="98" y="104"/>
                  <a:pt x="108" y="94"/>
                  <a:pt x="120" y="94"/>
                </a:cubicBezTo>
                <a:close/>
                <a:moveTo>
                  <a:pt x="105" y="116"/>
                </a:moveTo>
                <a:cubicBezTo>
                  <a:pt x="105" y="108"/>
                  <a:pt x="112" y="101"/>
                  <a:pt x="120" y="101"/>
                </a:cubicBezTo>
                <a:cubicBezTo>
                  <a:pt x="128" y="101"/>
                  <a:pt x="134" y="108"/>
                  <a:pt x="134" y="116"/>
                </a:cubicBezTo>
                <a:cubicBezTo>
                  <a:pt x="134" y="124"/>
                  <a:pt x="128" y="130"/>
                  <a:pt x="120" y="130"/>
                </a:cubicBezTo>
                <a:cubicBezTo>
                  <a:pt x="112" y="130"/>
                  <a:pt x="105" y="124"/>
                  <a:pt x="105" y="116"/>
                </a:cubicBezTo>
                <a:close/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79" y="175"/>
                </a:moveTo>
                <a:cubicBezTo>
                  <a:pt x="146" y="208"/>
                  <a:pt x="93" y="208"/>
                  <a:pt x="60" y="175"/>
                </a:cubicBezTo>
                <a:cubicBezTo>
                  <a:pt x="51" y="165"/>
                  <a:pt x="44" y="154"/>
                  <a:pt x="40" y="141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60" y="138"/>
                  <a:pt x="60" y="138"/>
                  <a:pt x="60" y="138"/>
                </a:cubicBezTo>
                <a:cubicBezTo>
                  <a:pt x="50" y="139"/>
                  <a:pt x="50" y="139"/>
                  <a:pt x="50" y="139"/>
                </a:cubicBezTo>
                <a:cubicBezTo>
                  <a:pt x="54" y="150"/>
                  <a:pt x="60" y="160"/>
                  <a:pt x="68" y="168"/>
                </a:cubicBezTo>
                <a:cubicBezTo>
                  <a:pt x="96" y="196"/>
                  <a:pt x="143" y="196"/>
                  <a:pt x="172" y="168"/>
                </a:cubicBezTo>
                <a:cubicBezTo>
                  <a:pt x="200" y="139"/>
                  <a:pt x="200" y="92"/>
                  <a:pt x="172" y="64"/>
                </a:cubicBezTo>
                <a:cubicBezTo>
                  <a:pt x="143" y="35"/>
                  <a:pt x="96" y="35"/>
                  <a:pt x="68" y="64"/>
                </a:cubicBezTo>
                <a:cubicBezTo>
                  <a:pt x="60" y="56"/>
                  <a:pt x="60" y="56"/>
                  <a:pt x="60" y="56"/>
                </a:cubicBezTo>
                <a:cubicBezTo>
                  <a:pt x="93" y="24"/>
                  <a:pt x="146" y="24"/>
                  <a:pt x="179" y="56"/>
                </a:cubicBezTo>
                <a:cubicBezTo>
                  <a:pt x="212" y="89"/>
                  <a:pt x="212" y="142"/>
                  <a:pt x="179" y="175"/>
                </a:cubicBezTo>
                <a:close/>
                <a:moveTo>
                  <a:pt x="72" y="103"/>
                </a:moveTo>
                <a:cubicBezTo>
                  <a:pt x="73" y="99"/>
                  <a:pt x="75" y="95"/>
                  <a:pt x="77" y="91"/>
                </a:cubicBezTo>
                <a:cubicBezTo>
                  <a:pt x="82" y="93"/>
                  <a:pt x="88" y="92"/>
                  <a:pt x="92" y="88"/>
                </a:cubicBezTo>
                <a:cubicBezTo>
                  <a:pt x="96" y="84"/>
                  <a:pt x="97" y="78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73"/>
                  <a:pt x="114" y="77"/>
                  <a:pt x="120" y="77"/>
                </a:cubicBezTo>
                <a:cubicBezTo>
                  <a:pt x="126" y="77"/>
                  <a:pt x="131" y="73"/>
                  <a:pt x="133" y="68"/>
                </a:cubicBezTo>
                <a:cubicBezTo>
                  <a:pt x="137" y="69"/>
                  <a:pt x="141" y="71"/>
                  <a:pt x="145" y="73"/>
                </a:cubicBezTo>
                <a:cubicBezTo>
                  <a:pt x="142" y="78"/>
                  <a:pt x="143" y="84"/>
                  <a:pt x="147" y="88"/>
                </a:cubicBezTo>
                <a:cubicBezTo>
                  <a:pt x="151" y="92"/>
                  <a:pt x="158" y="93"/>
                  <a:pt x="163" y="91"/>
                </a:cubicBezTo>
                <a:cubicBezTo>
                  <a:pt x="165" y="95"/>
                  <a:pt x="167" y="99"/>
                  <a:pt x="168" y="103"/>
                </a:cubicBezTo>
                <a:cubicBezTo>
                  <a:pt x="162" y="105"/>
                  <a:pt x="159" y="110"/>
                  <a:pt x="159" y="116"/>
                </a:cubicBezTo>
                <a:cubicBezTo>
                  <a:pt x="159" y="122"/>
                  <a:pt x="162" y="127"/>
                  <a:pt x="168" y="128"/>
                </a:cubicBezTo>
                <a:cubicBezTo>
                  <a:pt x="167" y="133"/>
                  <a:pt x="165" y="137"/>
                  <a:pt x="163" y="141"/>
                </a:cubicBezTo>
                <a:cubicBezTo>
                  <a:pt x="158" y="138"/>
                  <a:pt x="151" y="139"/>
                  <a:pt x="147" y="143"/>
                </a:cubicBezTo>
                <a:cubicBezTo>
                  <a:pt x="143" y="147"/>
                  <a:pt x="142" y="154"/>
                  <a:pt x="145" y="159"/>
                </a:cubicBezTo>
                <a:cubicBezTo>
                  <a:pt x="141" y="161"/>
                  <a:pt x="137" y="162"/>
                  <a:pt x="133" y="164"/>
                </a:cubicBezTo>
                <a:cubicBezTo>
                  <a:pt x="131" y="158"/>
                  <a:pt x="126" y="155"/>
                  <a:pt x="120" y="155"/>
                </a:cubicBezTo>
                <a:cubicBezTo>
                  <a:pt x="114" y="155"/>
                  <a:pt x="109" y="158"/>
                  <a:pt x="107" y="164"/>
                </a:cubicBezTo>
                <a:cubicBezTo>
                  <a:pt x="103" y="162"/>
                  <a:pt x="99" y="161"/>
                  <a:pt x="95" y="159"/>
                </a:cubicBezTo>
                <a:cubicBezTo>
                  <a:pt x="97" y="154"/>
                  <a:pt x="96" y="147"/>
                  <a:pt x="92" y="143"/>
                </a:cubicBezTo>
                <a:cubicBezTo>
                  <a:pt x="88" y="139"/>
                  <a:pt x="82" y="138"/>
                  <a:pt x="77" y="141"/>
                </a:cubicBezTo>
                <a:cubicBezTo>
                  <a:pt x="75" y="137"/>
                  <a:pt x="73" y="133"/>
                  <a:pt x="72" y="128"/>
                </a:cubicBezTo>
                <a:cubicBezTo>
                  <a:pt x="77" y="127"/>
                  <a:pt x="81" y="122"/>
                  <a:pt x="81" y="116"/>
                </a:cubicBezTo>
                <a:cubicBezTo>
                  <a:pt x="81" y="110"/>
                  <a:pt x="77" y="105"/>
                  <a:pt x="72" y="1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4"/>
          <p:cNvSpPr>
            <a:spLocks noEditPoints="1"/>
          </p:cNvSpPr>
          <p:nvPr/>
        </p:nvSpPr>
        <p:spPr bwMode="auto">
          <a:xfrm>
            <a:off x="19026471" y="9514585"/>
            <a:ext cx="702351" cy="703633"/>
          </a:xfrm>
          <a:custGeom>
            <a:avLst/>
            <a:gdLst>
              <a:gd name="T0" fmla="*/ 159 w 232"/>
              <a:gd name="T1" fmla="*/ 83 h 232"/>
              <a:gd name="T2" fmla="*/ 159 w 232"/>
              <a:gd name="T3" fmla="*/ 57 h 232"/>
              <a:gd name="T4" fmla="*/ 121 w 232"/>
              <a:gd name="T5" fmla="*/ 140 h 232"/>
              <a:gd name="T6" fmla="*/ 69 w 232"/>
              <a:gd name="T7" fmla="*/ 140 h 232"/>
              <a:gd name="T8" fmla="*/ 121 w 232"/>
              <a:gd name="T9" fmla="*/ 140 h 232"/>
              <a:gd name="T10" fmla="*/ 95 w 232"/>
              <a:gd name="T11" fmla="*/ 116 h 232"/>
              <a:gd name="T12" fmla="*/ 95 w 232"/>
              <a:gd name="T13" fmla="*/ 163 h 232"/>
              <a:gd name="T14" fmla="*/ 95 w 232"/>
              <a:gd name="T15" fmla="*/ 124 h 232"/>
              <a:gd name="T16" fmla="*/ 95 w 232"/>
              <a:gd name="T17" fmla="*/ 155 h 232"/>
              <a:gd name="T18" fmla="*/ 95 w 232"/>
              <a:gd name="T19" fmla="*/ 124 h 232"/>
              <a:gd name="T20" fmla="*/ 116 w 232"/>
              <a:gd name="T21" fmla="*/ 232 h 232"/>
              <a:gd name="T22" fmla="*/ 116 w 232"/>
              <a:gd name="T23" fmla="*/ 0 h 232"/>
              <a:gd name="T24" fmla="*/ 137 w 232"/>
              <a:gd name="T25" fmla="*/ 140 h 232"/>
              <a:gd name="T26" fmla="*/ 142 w 232"/>
              <a:gd name="T27" fmla="*/ 113 h 232"/>
              <a:gd name="T28" fmla="*/ 122 w 232"/>
              <a:gd name="T29" fmla="*/ 93 h 232"/>
              <a:gd name="T30" fmla="*/ 95 w 232"/>
              <a:gd name="T31" fmla="*/ 97 h 232"/>
              <a:gd name="T32" fmla="*/ 68 w 232"/>
              <a:gd name="T33" fmla="*/ 93 h 232"/>
              <a:gd name="T34" fmla="*/ 48 w 232"/>
              <a:gd name="T35" fmla="*/ 113 h 232"/>
              <a:gd name="T36" fmla="*/ 53 w 232"/>
              <a:gd name="T37" fmla="*/ 140 h 232"/>
              <a:gd name="T38" fmla="*/ 48 w 232"/>
              <a:gd name="T39" fmla="*/ 167 h 232"/>
              <a:gd name="T40" fmla="*/ 68 w 232"/>
              <a:gd name="T41" fmla="*/ 186 h 232"/>
              <a:gd name="T42" fmla="*/ 95 w 232"/>
              <a:gd name="T43" fmla="*/ 182 h 232"/>
              <a:gd name="T44" fmla="*/ 122 w 232"/>
              <a:gd name="T45" fmla="*/ 186 h 232"/>
              <a:gd name="T46" fmla="*/ 142 w 232"/>
              <a:gd name="T47" fmla="*/ 167 h 232"/>
              <a:gd name="T48" fmla="*/ 137 w 232"/>
              <a:gd name="T49" fmla="*/ 140 h 232"/>
              <a:gd name="T50" fmla="*/ 190 w 232"/>
              <a:gd name="T51" fmla="*/ 62 h 232"/>
              <a:gd name="T52" fmla="*/ 177 w 232"/>
              <a:gd name="T53" fmla="*/ 53 h 232"/>
              <a:gd name="T54" fmla="*/ 167 w 232"/>
              <a:gd name="T55" fmla="*/ 40 h 232"/>
              <a:gd name="T56" fmla="*/ 151 w 232"/>
              <a:gd name="T57" fmla="*/ 40 h 232"/>
              <a:gd name="T58" fmla="*/ 142 w 232"/>
              <a:gd name="T59" fmla="*/ 53 h 232"/>
              <a:gd name="T60" fmla="*/ 129 w 232"/>
              <a:gd name="T61" fmla="*/ 62 h 232"/>
              <a:gd name="T62" fmla="*/ 129 w 232"/>
              <a:gd name="T63" fmla="*/ 78 h 232"/>
              <a:gd name="T64" fmla="*/ 142 w 232"/>
              <a:gd name="T65" fmla="*/ 87 h 232"/>
              <a:gd name="T66" fmla="*/ 151 w 232"/>
              <a:gd name="T67" fmla="*/ 100 h 232"/>
              <a:gd name="T68" fmla="*/ 167 w 232"/>
              <a:gd name="T69" fmla="*/ 100 h 232"/>
              <a:gd name="T70" fmla="*/ 177 w 232"/>
              <a:gd name="T71" fmla="*/ 87 h 232"/>
              <a:gd name="T72" fmla="*/ 190 w 232"/>
              <a:gd name="T73" fmla="*/ 7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172" y="70"/>
                </a:moveTo>
                <a:cubicBezTo>
                  <a:pt x="172" y="77"/>
                  <a:pt x="167" y="83"/>
                  <a:pt x="159" y="83"/>
                </a:cubicBezTo>
                <a:cubicBezTo>
                  <a:pt x="152" y="83"/>
                  <a:pt x="146" y="77"/>
                  <a:pt x="146" y="70"/>
                </a:cubicBezTo>
                <a:cubicBezTo>
                  <a:pt x="146" y="63"/>
                  <a:pt x="152" y="57"/>
                  <a:pt x="159" y="57"/>
                </a:cubicBezTo>
                <a:cubicBezTo>
                  <a:pt x="167" y="57"/>
                  <a:pt x="172" y="63"/>
                  <a:pt x="172" y="70"/>
                </a:cubicBezTo>
                <a:close/>
                <a:moveTo>
                  <a:pt x="121" y="140"/>
                </a:moveTo>
                <a:cubicBezTo>
                  <a:pt x="121" y="154"/>
                  <a:pt x="109" y="166"/>
                  <a:pt x="95" y="166"/>
                </a:cubicBezTo>
                <a:cubicBezTo>
                  <a:pt x="81" y="166"/>
                  <a:pt x="69" y="154"/>
                  <a:pt x="69" y="140"/>
                </a:cubicBezTo>
                <a:cubicBezTo>
                  <a:pt x="69" y="125"/>
                  <a:pt x="81" y="114"/>
                  <a:pt x="95" y="114"/>
                </a:cubicBezTo>
                <a:cubicBezTo>
                  <a:pt x="109" y="114"/>
                  <a:pt x="121" y="125"/>
                  <a:pt x="121" y="140"/>
                </a:cubicBezTo>
                <a:close/>
                <a:moveTo>
                  <a:pt x="118" y="140"/>
                </a:moveTo>
                <a:cubicBezTo>
                  <a:pt x="118" y="127"/>
                  <a:pt x="108" y="116"/>
                  <a:pt x="95" y="116"/>
                </a:cubicBezTo>
                <a:cubicBezTo>
                  <a:pt x="82" y="116"/>
                  <a:pt x="71" y="127"/>
                  <a:pt x="71" y="140"/>
                </a:cubicBezTo>
                <a:cubicBezTo>
                  <a:pt x="71" y="153"/>
                  <a:pt x="82" y="163"/>
                  <a:pt x="95" y="163"/>
                </a:cubicBezTo>
                <a:cubicBezTo>
                  <a:pt x="108" y="163"/>
                  <a:pt x="118" y="153"/>
                  <a:pt x="118" y="140"/>
                </a:cubicBezTo>
                <a:close/>
                <a:moveTo>
                  <a:pt x="95" y="124"/>
                </a:moveTo>
                <a:cubicBezTo>
                  <a:pt x="86" y="124"/>
                  <a:pt x="79" y="131"/>
                  <a:pt x="79" y="140"/>
                </a:cubicBezTo>
                <a:cubicBezTo>
                  <a:pt x="79" y="148"/>
                  <a:pt x="86" y="155"/>
                  <a:pt x="95" y="155"/>
                </a:cubicBezTo>
                <a:cubicBezTo>
                  <a:pt x="104" y="155"/>
                  <a:pt x="111" y="148"/>
                  <a:pt x="111" y="140"/>
                </a:cubicBezTo>
                <a:cubicBezTo>
                  <a:pt x="111" y="131"/>
                  <a:pt x="104" y="124"/>
                  <a:pt x="95" y="124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37" y="140"/>
                </a:moveTo>
                <a:cubicBezTo>
                  <a:pt x="137" y="133"/>
                  <a:pt x="141" y="128"/>
                  <a:pt x="147" y="126"/>
                </a:cubicBezTo>
                <a:cubicBezTo>
                  <a:pt x="146" y="121"/>
                  <a:pt x="144" y="117"/>
                  <a:pt x="142" y="113"/>
                </a:cubicBezTo>
                <a:cubicBezTo>
                  <a:pt x="136" y="115"/>
                  <a:pt x="129" y="114"/>
                  <a:pt x="125" y="110"/>
                </a:cubicBezTo>
                <a:cubicBezTo>
                  <a:pt x="120" y="105"/>
                  <a:pt x="119" y="98"/>
                  <a:pt x="122" y="93"/>
                </a:cubicBezTo>
                <a:cubicBezTo>
                  <a:pt x="118" y="91"/>
                  <a:pt x="113" y="89"/>
                  <a:pt x="109" y="88"/>
                </a:cubicBezTo>
                <a:cubicBezTo>
                  <a:pt x="107" y="93"/>
                  <a:pt x="101" y="97"/>
                  <a:pt x="95" y="97"/>
                </a:cubicBezTo>
                <a:cubicBezTo>
                  <a:pt x="88" y="97"/>
                  <a:pt x="83" y="93"/>
                  <a:pt x="81" y="88"/>
                </a:cubicBezTo>
                <a:cubicBezTo>
                  <a:pt x="76" y="89"/>
                  <a:pt x="72" y="91"/>
                  <a:pt x="68" y="93"/>
                </a:cubicBezTo>
                <a:cubicBezTo>
                  <a:pt x="70" y="98"/>
                  <a:pt x="69" y="105"/>
                  <a:pt x="65" y="110"/>
                </a:cubicBezTo>
                <a:cubicBezTo>
                  <a:pt x="60" y="114"/>
                  <a:pt x="54" y="115"/>
                  <a:pt x="48" y="113"/>
                </a:cubicBezTo>
                <a:cubicBezTo>
                  <a:pt x="46" y="117"/>
                  <a:pt x="44" y="121"/>
                  <a:pt x="43" y="126"/>
                </a:cubicBezTo>
                <a:cubicBezTo>
                  <a:pt x="48" y="128"/>
                  <a:pt x="53" y="133"/>
                  <a:pt x="53" y="140"/>
                </a:cubicBezTo>
                <a:cubicBezTo>
                  <a:pt x="53" y="146"/>
                  <a:pt x="48" y="151"/>
                  <a:pt x="43" y="154"/>
                </a:cubicBezTo>
                <a:cubicBezTo>
                  <a:pt x="44" y="158"/>
                  <a:pt x="46" y="163"/>
                  <a:pt x="48" y="167"/>
                </a:cubicBezTo>
                <a:cubicBezTo>
                  <a:pt x="54" y="164"/>
                  <a:pt x="60" y="165"/>
                  <a:pt x="65" y="170"/>
                </a:cubicBezTo>
                <a:cubicBezTo>
                  <a:pt x="69" y="174"/>
                  <a:pt x="70" y="181"/>
                  <a:pt x="68" y="186"/>
                </a:cubicBezTo>
                <a:cubicBezTo>
                  <a:pt x="72" y="189"/>
                  <a:pt x="76" y="190"/>
                  <a:pt x="81" y="192"/>
                </a:cubicBezTo>
                <a:cubicBezTo>
                  <a:pt x="83" y="186"/>
                  <a:pt x="88" y="182"/>
                  <a:pt x="95" y="182"/>
                </a:cubicBezTo>
                <a:cubicBezTo>
                  <a:pt x="101" y="182"/>
                  <a:pt x="107" y="186"/>
                  <a:pt x="109" y="192"/>
                </a:cubicBezTo>
                <a:cubicBezTo>
                  <a:pt x="113" y="190"/>
                  <a:pt x="118" y="189"/>
                  <a:pt x="122" y="186"/>
                </a:cubicBezTo>
                <a:cubicBezTo>
                  <a:pt x="119" y="181"/>
                  <a:pt x="120" y="174"/>
                  <a:pt x="125" y="170"/>
                </a:cubicBezTo>
                <a:cubicBezTo>
                  <a:pt x="129" y="165"/>
                  <a:pt x="136" y="164"/>
                  <a:pt x="142" y="167"/>
                </a:cubicBezTo>
                <a:cubicBezTo>
                  <a:pt x="144" y="163"/>
                  <a:pt x="146" y="158"/>
                  <a:pt x="147" y="154"/>
                </a:cubicBezTo>
                <a:cubicBezTo>
                  <a:pt x="141" y="151"/>
                  <a:pt x="137" y="146"/>
                  <a:pt x="137" y="140"/>
                </a:cubicBezTo>
                <a:close/>
                <a:moveTo>
                  <a:pt x="184" y="70"/>
                </a:moveTo>
                <a:cubicBezTo>
                  <a:pt x="184" y="66"/>
                  <a:pt x="186" y="63"/>
                  <a:pt x="190" y="62"/>
                </a:cubicBezTo>
                <a:cubicBezTo>
                  <a:pt x="189" y="59"/>
                  <a:pt x="188" y="57"/>
                  <a:pt x="186" y="54"/>
                </a:cubicBezTo>
                <a:cubicBezTo>
                  <a:pt x="183" y="56"/>
                  <a:pt x="179" y="55"/>
                  <a:pt x="177" y="53"/>
                </a:cubicBezTo>
                <a:cubicBezTo>
                  <a:pt x="174" y="50"/>
                  <a:pt x="174" y="46"/>
                  <a:pt x="175" y="43"/>
                </a:cubicBezTo>
                <a:cubicBezTo>
                  <a:pt x="173" y="41"/>
                  <a:pt x="170" y="40"/>
                  <a:pt x="167" y="40"/>
                </a:cubicBezTo>
                <a:cubicBezTo>
                  <a:pt x="166" y="43"/>
                  <a:pt x="163" y="45"/>
                  <a:pt x="159" y="45"/>
                </a:cubicBezTo>
                <a:cubicBezTo>
                  <a:pt x="156" y="45"/>
                  <a:pt x="153" y="43"/>
                  <a:pt x="151" y="40"/>
                </a:cubicBezTo>
                <a:cubicBezTo>
                  <a:pt x="149" y="40"/>
                  <a:pt x="146" y="41"/>
                  <a:pt x="144" y="43"/>
                </a:cubicBezTo>
                <a:cubicBezTo>
                  <a:pt x="145" y="46"/>
                  <a:pt x="145" y="50"/>
                  <a:pt x="142" y="53"/>
                </a:cubicBezTo>
                <a:cubicBezTo>
                  <a:pt x="139" y="55"/>
                  <a:pt x="136" y="56"/>
                  <a:pt x="132" y="54"/>
                </a:cubicBezTo>
                <a:cubicBezTo>
                  <a:pt x="131" y="57"/>
                  <a:pt x="130" y="59"/>
                  <a:pt x="129" y="62"/>
                </a:cubicBezTo>
                <a:cubicBezTo>
                  <a:pt x="133" y="63"/>
                  <a:pt x="135" y="66"/>
                  <a:pt x="135" y="70"/>
                </a:cubicBezTo>
                <a:cubicBezTo>
                  <a:pt x="135" y="74"/>
                  <a:pt x="133" y="77"/>
                  <a:pt x="129" y="78"/>
                </a:cubicBezTo>
                <a:cubicBezTo>
                  <a:pt x="130" y="81"/>
                  <a:pt x="131" y="83"/>
                  <a:pt x="132" y="85"/>
                </a:cubicBezTo>
                <a:cubicBezTo>
                  <a:pt x="136" y="84"/>
                  <a:pt x="139" y="84"/>
                  <a:pt x="142" y="87"/>
                </a:cubicBezTo>
                <a:cubicBezTo>
                  <a:pt x="145" y="90"/>
                  <a:pt x="145" y="94"/>
                  <a:pt x="144" y="97"/>
                </a:cubicBezTo>
                <a:cubicBezTo>
                  <a:pt x="146" y="98"/>
                  <a:pt x="149" y="99"/>
                  <a:pt x="151" y="100"/>
                </a:cubicBezTo>
                <a:cubicBezTo>
                  <a:pt x="153" y="97"/>
                  <a:pt x="156" y="94"/>
                  <a:pt x="159" y="94"/>
                </a:cubicBezTo>
                <a:cubicBezTo>
                  <a:pt x="163" y="94"/>
                  <a:pt x="166" y="97"/>
                  <a:pt x="167" y="100"/>
                </a:cubicBezTo>
                <a:cubicBezTo>
                  <a:pt x="170" y="99"/>
                  <a:pt x="173" y="98"/>
                  <a:pt x="175" y="97"/>
                </a:cubicBezTo>
                <a:cubicBezTo>
                  <a:pt x="174" y="94"/>
                  <a:pt x="174" y="90"/>
                  <a:pt x="177" y="87"/>
                </a:cubicBezTo>
                <a:cubicBezTo>
                  <a:pt x="179" y="84"/>
                  <a:pt x="183" y="84"/>
                  <a:pt x="186" y="85"/>
                </a:cubicBezTo>
                <a:cubicBezTo>
                  <a:pt x="188" y="83"/>
                  <a:pt x="189" y="81"/>
                  <a:pt x="190" y="78"/>
                </a:cubicBezTo>
                <a:cubicBezTo>
                  <a:pt x="186" y="77"/>
                  <a:pt x="184" y="74"/>
                  <a:pt x="184" y="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05"/>
          <p:cNvSpPr>
            <a:spLocks noEditPoints="1"/>
          </p:cNvSpPr>
          <p:nvPr/>
        </p:nvSpPr>
        <p:spPr bwMode="auto">
          <a:xfrm>
            <a:off x="19922353" y="9514585"/>
            <a:ext cx="706196" cy="703633"/>
          </a:xfrm>
          <a:custGeom>
            <a:avLst/>
            <a:gdLst>
              <a:gd name="T0" fmla="*/ 123 w 233"/>
              <a:gd name="T1" fmla="*/ 114 h 232"/>
              <a:gd name="T2" fmla="*/ 103 w 233"/>
              <a:gd name="T3" fmla="*/ 135 h 232"/>
              <a:gd name="T4" fmla="*/ 82 w 233"/>
              <a:gd name="T5" fmla="*/ 114 h 232"/>
              <a:gd name="T6" fmla="*/ 103 w 233"/>
              <a:gd name="T7" fmla="*/ 93 h 232"/>
              <a:gd name="T8" fmla="*/ 123 w 233"/>
              <a:gd name="T9" fmla="*/ 114 h 232"/>
              <a:gd name="T10" fmla="*/ 159 w 233"/>
              <a:gd name="T11" fmla="*/ 153 h 232"/>
              <a:gd name="T12" fmla="*/ 149 w 233"/>
              <a:gd name="T13" fmla="*/ 145 h 232"/>
              <a:gd name="T14" fmla="*/ 142 w 233"/>
              <a:gd name="T15" fmla="*/ 153 h 232"/>
              <a:gd name="T16" fmla="*/ 159 w 233"/>
              <a:gd name="T17" fmla="*/ 167 h 232"/>
              <a:gd name="T18" fmla="*/ 186 w 233"/>
              <a:gd name="T19" fmla="*/ 144 h 232"/>
              <a:gd name="T20" fmla="*/ 179 w 233"/>
              <a:gd name="T21" fmla="*/ 136 h 232"/>
              <a:gd name="T22" fmla="*/ 159 w 233"/>
              <a:gd name="T23" fmla="*/ 153 h 232"/>
              <a:gd name="T24" fmla="*/ 233 w 233"/>
              <a:gd name="T25" fmla="*/ 116 h 232"/>
              <a:gd name="T26" fmla="*/ 117 w 233"/>
              <a:gd name="T27" fmla="*/ 232 h 232"/>
              <a:gd name="T28" fmla="*/ 0 w 233"/>
              <a:gd name="T29" fmla="*/ 116 h 232"/>
              <a:gd name="T30" fmla="*/ 117 w 233"/>
              <a:gd name="T31" fmla="*/ 0 h 232"/>
              <a:gd name="T32" fmla="*/ 233 w 233"/>
              <a:gd name="T33" fmla="*/ 116 h 232"/>
              <a:gd name="T34" fmla="*/ 133 w 233"/>
              <a:gd name="T35" fmla="*/ 179 h 232"/>
              <a:gd name="T36" fmla="*/ 122 w 233"/>
              <a:gd name="T37" fmla="*/ 150 h 232"/>
              <a:gd name="T38" fmla="*/ 122 w 233"/>
              <a:gd name="T39" fmla="*/ 142 h 232"/>
              <a:gd name="T40" fmla="*/ 103 w 233"/>
              <a:gd name="T41" fmla="*/ 148 h 232"/>
              <a:gd name="T42" fmla="*/ 69 w 233"/>
              <a:gd name="T43" fmla="*/ 114 h 232"/>
              <a:gd name="T44" fmla="*/ 103 w 233"/>
              <a:gd name="T45" fmla="*/ 80 h 232"/>
              <a:gd name="T46" fmla="*/ 137 w 233"/>
              <a:gd name="T47" fmla="*/ 114 h 232"/>
              <a:gd name="T48" fmla="*/ 137 w 233"/>
              <a:gd name="T49" fmla="*/ 118 h 232"/>
              <a:gd name="T50" fmla="*/ 159 w 233"/>
              <a:gd name="T51" fmla="*/ 109 h 232"/>
              <a:gd name="T52" fmla="*/ 171 w 233"/>
              <a:gd name="T53" fmla="*/ 96 h 232"/>
              <a:gd name="T54" fmla="*/ 164 w 233"/>
              <a:gd name="T55" fmla="*/ 79 h 232"/>
              <a:gd name="T56" fmla="*/ 142 w 233"/>
              <a:gd name="T57" fmla="*/ 75 h 232"/>
              <a:gd name="T58" fmla="*/ 138 w 233"/>
              <a:gd name="T59" fmla="*/ 53 h 232"/>
              <a:gd name="T60" fmla="*/ 121 w 233"/>
              <a:gd name="T61" fmla="*/ 46 h 232"/>
              <a:gd name="T62" fmla="*/ 103 w 233"/>
              <a:gd name="T63" fmla="*/ 59 h 232"/>
              <a:gd name="T64" fmla="*/ 84 w 233"/>
              <a:gd name="T65" fmla="*/ 46 h 232"/>
              <a:gd name="T66" fmla="*/ 67 w 233"/>
              <a:gd name="T67" fmla="*/ 53 h 232"/>
              <a:gd name="T68" fmla="*/ 63 w 233"/>
              <a:gd name="T69" fmla="*/ 75 h 232"/>
              <a:gd name="T70" fmla="*/ 41 w 233"/>
              <a:gd name="T71" fmla="*/ 79 h 232"/>
              <a:gd name="T72" fmla="*/ 34 w 233"/>
              <a:gd name="T73" fmla="*/ 96 h 232"/>
              <a:gd name="T74" fmla="*/ 47 w 233"/>
              <a:gd name="T75" fmla="*/ 114 h 232"/>
              <a:gd name="T76" fmla="*/ 34 w 233"/>
              <a:gd name="T77" fmla="*/ 132 h 232"/>
              <a:gd name="T78" fmla="*/ 41 w 233"/>
              <a:gd name="T79" fmla="*/ 150 h 232"/>
              <a:gd name="T80" fmla="*/ 63 w 233"/>
              <a:gd name="T81" fmla="*/ 154 h 232"/>
              <a:gd name="T82" fmla="*/ 67 w 233"/>
              <a:gd name="T83" fmla="*/ 176 h 232"/>
              <a:gd name="T84" fmla="*/ 84 w 233"/>
              <a:gd name="T85" fmla="*/ 183 h 232"/>
              <a:gd name="T86" fmla="*/ 103 w 233"/>
              <a:gd name="T87" fmla="*/ 170 h 232"/>
              <a:gd name="T88" fmla="*/ 121 w 233"/>
              <a:gd name="T89" fmla="*/ 183 h 232"/>
              <a:gd name="T90" fmla="*/ 133 w 233"/>
              <a:gd name="T91" fmla="*/ 179 h 232"/>
              <a:gd name="T92" fmla="*/ 103 w 233"/>
              <a:gd name="T93" fmla="*/ 83 h 232"/>
              <a:gd name="T94" fmla="*/ 72 w 233"/>
              <a:gd name="T95" fmla="*/ 114 h 232"/>
              <a:gd name="T96" fmla="*/ 103 w 233"/>
              <a:gd name="T97" fmla="*/ 145 h 232"/>
              <a:gd name="T98" fmla="*/ 124 w 233"/>
              <a:gd name="T99" fmla="*/ 137 h 232"/>
              <a:gd name="T100" fmla="*/ 133 w 233"/>
              <a:gd name="T101" fmla="*/ 122 h 232"/>
              <a:gd name="T102" fmla="*/ 134 w 233"/>
              <a:gd name="T103" fmla="*/ 114 h 232"/>
              <a:gd name="T104" fmla="*/ 103 w 233"/>
              <a:gd name="T105" fmla="*/ 83 h 232"/>
              <a:gd name="T106" fmla="*/ 199 w 233"/>
              <a:gd name="T107" fmla="*/ 150 h 232"/>
              <a:gd name="T108" fmla="*/ 164 w 233"/>
              <a:gd name="T109" fmla="*/ 115 h 232"/>
              <a:gd name="T110" fmla="*/ 128 w 233"/>
              <a:gd name="T111" fmla="*/ 150 h 232"/>
              <a:gd name="T112" fmla="*/ 164 w 233"/>
              <a:gd name="T113" fmla="*/ 186 h 232"/>
              <a:gd name="T114" fmla="*/ 199 w 233"/>
              <a:gd name="T115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32">
                <a:moveTo>
                  <a:pt x="123" y="114"/>
                </a:moveTo>
                <a:cubicBezTo>
                  <a:pt x="123" y="126"/>
                  <a:pt x="114" y="135"/>
                  <a:pt x="103" y="135"/>
                </a:cubicBezTo>
                <a:cubicBezTo>
                  <a:pt x="91" y="135"/>
                  <a:pt x="82" y="126"/>
                  <a:pt x="82" y="114"/>
                </a:cubicBezTo>
                <a:cubicBezTo>
                  <a:pt x="82" y="103"/>
                  <a:pt x="91" y="93"/>
                  <a:pt x="103" y="93"/>
                </a:cubicBezTo>
                <a:cubicBezTo>
                  <a:pt x="114" y="93"/>
                  <a:pt x="123" y="103"/>
                  <a:pt x="123" y="114"/>
                </a:cubicBezTo>
                <a:close/>
                <a:moveTo>
                  <a:pt x="159" y="153"/>
                </a:moveTo>
                <a:cubicBezTo>
                  <a:pt x="149" y="145"/>
                  <a:pt x="149" y="145"/>
                  <a:pt x="149" y="145"/>
                </a:cubicBezTo>
                <a:cubicBezTo>
                  <a:pt x="142" y="153"/>
                  <a:pt x="142" y="153"/>
                  <a:pt x="142" y="153"/>
                </a:cubicBezTo>
                <a:cubicBezTo>
                  <a:pt x="159" y="167"/>
                  <a:pt x="159" y="167"/>
                  <a:pt x="159" y="167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79" y="136"/>
                  <a:pt x="179" y="136"/>
                  <a:pt x="179" y="136"/>
                </a:cubicBezTo>
                <a:lnTo>
                  <a:pt x="159" y="153"/>
                </a:lnTo>
                <a:close/>
                <a:moveTo>
                  <a:pt x="233" y="116"/>
                </a:moveTo>
                <a:cubicBezTo>
                  <a:pt x="233" y="180"/>
                  <a:pt x="180" y="232"/>
                  <a:pt x="117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7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33" y="179"/>
                </a:moveTo>
                <a:cubicBezTo>
                  <a:pt x="126" y="171"/>
                  <a:pt x="122" y="161"/>
                  <a:pt x="122" y="150"/>
                </a:cubicBezTo>
                <a:cubicBezTo>
                  <a:pt x="122" y="148"/>
                  <a:pt x="122" y="145"/>
                  <a:pt x="122" y="142"/>
                </a:cubicBezTo>
                <a:cubicBezTo>
                  <a:pt x="117" y="146"/>
                  <a:pt x="110" y="148"/>
                  <a:pt x="103" y="148"/>
                </a:cubicBezTo>
                <a:cubicBezTo>
                  <a:pt x="84" y="148"/>
                  <a:pt x="69" y="133"/>
                  <a:pt x="69" y="114"/>
                </a:cubicBezTo>
                <a:cubicBezTo>
                  <a:pt x="69" y="95"/>
                  <a:pt x="84" y="80"/>
                  <a:pt x="103" y="80"/>
                </a:cubicBezTo>
                <a:cubicBezTo>
                  <a:pt x="122" y="80"/>
                  <a:pt x="137" y="95"/>
                  <a:pt x="137" y="114"/>
                </a:cubicBezTo>
                <a:cubicBezTo>
                  <a:pt x="137" y="116"/>
                  <a:pt x="137" y="117"/>
                  <a:pt x="137" y="118"/>
                </a:cubicBezTo>
                <a:cubicBezTo>
                  <a:pt x="143" y="113"/>
                  <a:pt x="151" y="109"/>
                  <a:pt x="159" y="109"/>
                </a:cubicBezTo>
                <a:cubicBezTo>
                  <a:pt x="161" y="103"/>
                  <a:pt x="166" y="98"/>
                  <a:pt x="171" y="96"/>
                </a:cubicBezTo>
                <a:cubicBezTo>
                  <a:pt x="170" y="90"/>
                  <a:pt x="167" y="84"/>
                  <a:pt x="164" y="79"/>
                </a:cubicBezTo>
                <a:cubicBezTo>
                  <a:pt x="157" y="82"/>
                  <a:pt x="148" y="81"/>
                  <a:pt x="142" y="75"/>
                </a:cubicBezTo>
                <a:cubicBezTo>
                  <a:pt x="136" y="69"/>
                  <a:pt x="135" y="60"/>
                  <a:pt x="138" y="53"/>
                </a:cubicBezTo>
                <a:cubicBezTo>
                  <a:pt x="133" y="50"/>
                  <a:pt x="127" y="47"/>
                  <a:pt x="121" y="46"/>
                </a:cubicBezTo>
                <a:cubicBezTo>
                  <a:pt x="118" y="53"/>
                  <a:pt x="111" y="59"/>
                  <a:pt x="103" y="59"/>
                </a:cubicBezTo>
                <a:cubicBezTo>
                  <a:pt x="94" y="59"/>
                  <a:pt x="87" y="53"/>
                  <a:pt x="84" y="46"/>
                </a:cubicBezTo>
                <a:cubicBezTo>
                  <a:pt x="78" y="47"/>
                  <a:pt x="73" y="50"/>
                  <a:pt x="67" y="53"/>
                </a:cubicBezTo>
                <a:cubicBezTo>
                  <a:pt x="71" y="60"/>
                  <a:pt x="69" y="69"/>
                  <a:pt x="63" y="75"/>
                </a:cubicBezTo>
                <a:cubicBezTo>
                  <a:pt x="57" y="81"/>
                  <a:pt x="49" y="82"/>
                  <a:pt x="41" y="79"/>
                </a:cubicBezTo>
                <a:cubicBezTo>
                  <a:pt x="38" y="84"/>
                  <a:pt x="36" y="90"/>
                  <a:pt x="34" y="96"/>
                </a:cubicBezTo>
                <a:cubicBezTo>
                  <a:pt x="42" y="99"/>
                  <a:pt x="47" y="106"/>
                  <a:pt x="47" y="114"/>
                </a:cubicBezTo>
                <a:cubicBezTo>
                  <a:pt x="47" y="123"/>
                  <a:pt x="42" y="130"/>
                  <a:pt x="34" y="132"/>
                </a:cubicBezTo>
                <a:cubicBezTo>
                  <a:pt x="36" y="139"/>
                  <a:pt x="38" y="144"/>
                  <a:pt x="41" y="150"/>
                </a:cubicBezTo>
                <a:cubicBezTo>
                  <a:pt x="49" y="146"/>
                  <a:pt x="57" y="148"/>
                  <a:pt x="63" y="154"/>
                </a:cubicBezTo>
                <a:cubicBezTo>
                  <a:pt x="69" y="160"/>
                  <a:pt x="71" y="168"/>
                  <a:pt x="67" y="176"/>
                </a:cubicBezTo>
                <a:cubicBezTo>
                  <a:pt x="73" y="179"/>
                  <a:pt x="78" y="181"/>
                  <a:pt x="84" y="183"/>
                </a:cubicBezTo>
                <a:cubicBezTo>
                  <a:pt x="87" y="175"/>
                  <a:pt x="94" y="170"/>
                  <a:pt x="103" y="170"/>
                </a:cubicBezTo>
                <a:cubicBezTo>
                  <a:pt x="111" y="170"/>
                  <a:pt x="118" y="175"/>
                  <a:pt x="121" y="183"/>
                </a:cubicBezTo>
                <a:cubicBezTo>
                  <a:pt x="125" y="182"/>
                  <a:pt x="129" y="180"/>
                  <a:pt x="133" y="179"/>
                </a:cubicBezTo>
                <a:close/>
                <a:moveTo>
                  <a:pt x="103" y="83"/>
                </a:moveTo>
                <a:cubicBezTo>
                  <a:pt x="86" y="83"/>
                  <a:pt x="72" y="97"/>
                  <a:pt x="72" y="114"/>
                </a:cubicBezTo>
                <a:cubicBezTo>
                  <a:pt x="72" y="131"/>
                  <a:pt x="86" y="145"/>
                  <a:pt x="103" y="145"/>
                </a:cubicBezTo>
                <a:cubicBezTo>
                  <a:pt x="111" y="145"/>
                  <a:pt x="118" y="142"/>
                  <a:pt x="124" y="137"/>
                </a:cubicBezTo>
                <a:cubicBezTo>
                  <a:pt x="126" y="131"/>
                  <a:pt x="129" y="126"/>
                  <a:pt x="133" y="122"/>
                </a:cubicBezTo>
                <a:cubicBezTo>
                  <a:pt x="133" y="120"/>
                  <a:pt x="134" y="117"/>
                  <a:pt x="134" y="114"/>
                </a:cubicBezTo>
                <a:cubicBezTo>
                  <a:pt x="134" y="97"/>
                  <a:pt x="120" y="83"/>
                  <a:pt x="103" y="83"/>
                </a:cubicBezTo>
                <a:close/>
                <a:moveTo>
                  <a:pt x="199" y="150"/>
                </a:moveTo>
                <a:cubicBezTo>
                  <a:pt x="199" y="131"/>
                  <a:pt x="183" y="115"/>
                  <a:pt x="164" y="115"/>
                </a:cubicBezTo>
                <a:cubicBezTo>
                  <a:pt x="144" y="115"/>
                  <a:pt x="128" y="131"/>
                  <a:pt x="128" y="150"/>
                </a:cubicBezTo>
                <a:cubicBezTo>
                  <a:pt x="128" y="170"/>
                  <a:pt x="144" y="186"/>
                  <a:pt x="164" y="186"/>
                </a:cubicBezTo>
                <a:cubicBezTo>
                  <a:pt x="183" y="186"/>
                  <a:pt x="199" y="170"/>
                  <a:pt x="199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6"/>
          <p:cNvSpPr>
            <a:spLocks noEditPoints="1"/>
          </p:cNvSpPr>
          <p:nvPr/>
        </p:nvSpPr>
        <p:spPr bwMode="auto">
          <a:xfrm>
            <a:off x="13640926" y="8591788"/>
            <a:ext cx="702351" cy="703633"/>
          </a:xfrm>
          <a:custGeom>
            <a:avLst/>
            <a:gdLst>
              <a:gd name="T0" fmla="*/ 146 w 232"/>
              <a:gd name="T1" fmla="*/ 68 h 232"/>
              <a:gd name="T2" fmla="*/ 85 w 232"/>
              <a:gd name="T3" fmla="*/ 68 h 232"/>
              <a:gd name="T4" fmla="*/ 85 w 232"/>
              <a:gd name="T5" fmla="*/ 56 h 232"/>
              <a:gd name="T6" fmla="*/ 88 w 232"/>
              <a:gd name="T7" fmla="*/ 52 h 232"/>
              <a:gd name="T8" fmla="*/ 96 w 232"/>
              <a:gd name="T9" fmla="*/ 52 h 232"/>
              <a:gd name="T10" fmla="*/ 96 w 232"/>
              <a:gd name="T11" fmla="*/ 54 h 232"/>
              <a:gd name="T12" fmla="*/ 135 w 232"/>
              <a:gd name="T13" fmla="*/ 54 h 232"/>
              <a:gd name="T14" fmla="*/ 135 w 232"/>
              <a:gd name="T15" fmla="*/ 52 h 232"/>
              <a:gd name="T16" fmla="*/ 143 w 232"/>
              <a:gd name="T17" fmla="*/ 52 h 232"/>
              <a:gd name="T18" fmla="*/ 146 w 232"/>
              <a:gd name="T19" fmla="*/ 56 h 232"/>
              <a:gd name="T20" fmla="*/ 146 w 232"/>
              <a:gd name="T21" fmla="*/ 68 h 232"/>
              <a:gd name="T22" fmla="*/ 232 w 232"/>
              <a:gd name="T23" fmla="*/ 116 h 232"/>
              <a:gd name="T24" fmla="*/ 116 w 232"/>
              <a:gd name="T25" fmla="*/ 232 h 232"/>
              <a:gd name="T26" fmla="*/ 0 w 232"/>
              <a:gd name="T27" fmla="*/ 116 h 232"/>
              <a:gd name="T28" fmla="*/ 116 w 232"/>
              <a:gd name="T29" fmla="*/ 0 h 232"/>
              <a:gd name="T30" fmla="*/ 232 w 232"/>
              <a:gd name="T31" fmla="*/ 116 h 232"/>
              <a:gd name="T32" fmla="*/ 32 w 232"/>
              <a:gd name="T33" fmla="*/ 97 h 232"/>
              <a:gd name="T34" fmla="*/ 102 w 232"/>
              <a:gd name="T35" fmla="*/ 123 h 232"/>
              <a:gd name="T36" fmla="*/ 116 w 232"/>
              <a:gd name="T37" fmla="*/ 115 h 232"/>
              <a:gd name="T38" fmla="*/ 129 w 232"/>
              <a:gd name="T39" fmla="*/ 123 h 232"/>
              <a:gd name="T40" fmla="*/ 199 w 232"/>
              <a:gd name="T41" fmla="*/ 97 h 232"/>
              <a:gd name="T42" fmla="*/ 199 w 232"/>
              <a:gd name="T43" fmla="*/ 68 h 232"/>
              <a:gd name="T44" fmla="*/ 187 w 232"/>
              <a:gd name="T45" fmla="*/ 68 h 232"/>
              <a:gd name="T46" fmla="*/ 187 w 232"/>
              <a:gd name="T47" fmla="*/ 65 h 232"/>
              <a:gd name="T48" fmla="*/ 169 w 232"/>
              <a:gd name="T49" fmla="*/ 65 h 232"/>
              <a:gd name="T50" fmla="*/ 169 w 232"/>
              <a:gd name="T51" fmla="*/ 68 h 232"/>
              <a:gd name="T52" fmla="*/ 153 w 232"/>
              <a:gd name="T53" fmla="*/ 68 h 232"/>
              <a:gd name="T54" fmla="*/ 153 w 232"/>
              <a:gd name="T55" fmla="*/ 56 h 232"/>
              <a:gd name="T56" fmla="*/ 143 w 232"/>
              <a:gd name="T57" fmla="*/ 45 h 232"/>
              <a:gd name="T58" fmla="*/ 135 w 232"/>
              <a:gd name="T59" fmla="*/ 45 h 232"/>
              <a:gd name="T60" fmla="*/ 135 w 232"/>
              <a:gd name="T61" fmla="*/ 44 h 232"/>
              <a:gd name="T62" fmla="*/ 96 w 232"/>
              <a:gd name="T63" fmla="*/ 44 h 232"/>
              <a:gd name="T64" fmla="*/ 96 w 232"/>
              <a:gd name="T65" fmla="*/ 45 h 232"/>
              <a:gd name="T66" fmla="*/ 88 w 232"/>
              <a:gd name="T67" fmla="*/ 45 h 232"/>
              <a:gd name="T68" fmla="*/ 78 w 232"/>
              <a:gd name="T69" fmla="*/ 56 h 232"/>
              <a:gd name="T70" fmla="*/ 78 w 232"/>
              <a:gd name="T71" fmla="*/ 68 h 232"/>
              <a:gd name="T72" fmla="*/ 62 w 232"/>
              <a:gd name="T73" fmla="*/ 68 h 232"/>
              <a:gd name="T74" fmla="*/ 62 w 232"/>
              <a:gd name="T75" fmla="*/ 65 h 232"/>
              <a:gd name="T76" fmla="*/ 44 w 232"/>
              <a:gd name="T77" fmla="*/ 65 h 232"/>
              <a:gd name="T78" fmla="*/ 44 w 232"/>
              <a:gd name="T79" fmla="*/ 68 h 232"/>
              <a:gd name="T80" fmla="*/ 32 w 232"/>
              <a:gd name="T81" fmla="*/ 68 h 232"/>
              <a:gd name="T82" fmla="*/ 32 w 232"/>
              <a:gd name="T83" fmla="*/ 97 h 232"/>
              <a:gd name="T84" fmla="*/ 116 w 232"/>
              <a:gd name="T85" fmla="*/ 120 h 232"/>
              <a:gd name="T86" fmla="*/ 104 w 232"/>
              <a:gd name="T87" fmla="*/ 132 h 232"/>
              <a:gd name="T88" fmla="*/ 116 w 232"/>
              <a:gd name="T89" fmla="*/ 143 h 232"/>
              <a:gd name="T90" fmla="*/ 127 w 232"/>
              <a:gd name="T91" fmla="*/ 132 h 232"/>
              <a:gd name="T92" fmla="*/ 116 w 232"/>
              <a:gd name="T93" fmla="*/ 120 h 232"/>
              <a:gd name="T94" fmla="*/ 199 w 232"/>
              <a:gd name="T95" fmla="*/ 188 h 232"/>
              <a:gd name="T96" fmla="*/ 199 w 232"/>
              <a:gd name="T97" fmla="*/ 105 h 232"/>
              <a:gd name="T98" fmla="*/ 132 w 232"/>
              <a:gd name="T99" fmla="*/ 132 h 232"/>
              <a:gd name="T100" fmla="*/ 116 w 232"/>
              <a:gd name="T101" fmla="*/ 148 h 232"/>
              <a:gd name="T102" fmla="*/ 99 w 232"/>
              <a:gd name="T103" fmla="*/ 132 h 232"/>
              <a:gd name="T104" fmla="*/ 32 w 232"/>
              <a:gd name="T105" fmla="*/ 105 h 232"/>
              <a:gd name="T106" fmla="*/ 32 w 232"/>
              <a:gd name="T107" fmla="*/ 188 h 232"/>
              <a:gd name="T108" fmla="*/ 199 w 232"/>
              <a:gd name="T109" fmla="*/ 18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146" y="68"/>
                </a:moveTo>
                <a:cubicBezTo>
                  <a:pt x="85" y="68"/>
                  <a:pt x="85" y="68"/>
                  <a:pt x="85" y="68"/>
                </a:cubicBezTo>
                <a:cubicBezTo>
                  <a:pt x="85" y="56"/>
                  <a:pt x="85" y="56"/>
                  <a:pt x="85" y="56"/>
                </a:cubicBezTo>
                <a:cubicBezTo>
                  <a:pt x="85" y="54"/>
                  <a:pt x="86" y="52"/>
                  <a:pt x="88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4"/>
                  <a:pt x="96" y="54"/>
                  <a:pt x="96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5" y="52"/>
                  <a:pt x="135" y="52"/>
                  <a:pt x="135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5" y="52"/>
                  <a:pt x="146" y="54"/>
                  <a:pt x="146" y="56"/>
                </a:cubicBezTo>
                <a:lnTo>
                  <a:pt x="146" y="68"/>
                </a:lnTo>
                <a:close/>
                <a:moveTo>
                  <a:pt x="232" y="116"/>
                </a:moveTo>
                <a:cubicBezTo>
                  <a:pt x="232" y="180"/>
                  <a:pt x="179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79" y="0"/>
                  <a:pt x="232" y="52"/>
                  <a:pt x="232" y="116"/>
                </a:cubicBezTo>
                <a:close/>
                <a:moveTo>
                  <a:pt x="32" y="97"/>
                </a:moveTo>
                <a:cubicBezTo>
                  <a:pt x="102" y="123"/>
                  <a:pt x="102" y="123"/>
                  <a:pt x="102" y="123"/>
                </a:cubicBezTo>
                <a:cubicBezTo>
                  <a:pt x="105" y="118"/>
                  <a:pt x="110" y="115"/>
                  <a:pt x="116" y="115"/>
                </a:cubicBezTo>
                <a:cubicBezTo>
                  <a:pt x="121" y="115"/>
                  <a:pt x="126" y="118"/>
                  <a:pt x="129" y="123"/>
                </a:cubicBezTo>
                <a:cubicBezTo>
                  <a:pt x="199" y="97"/>
                  <a:pt x="199" y="97"/>
                  <a:pt x="199" y="97"/>
                </a:cubicBezTo>
                <a:cubicBezTo>
                  <a:pt x="199" y="68"/>
                  <a:pt x="199" y="68"/>
                  <a:pt x="199" y="68"/>
                </a:cubicBezTo>
                <a:cubicBezTo>
                  <a:pt x="187" y="68"/>
                  <a:pt x="187" y="68"/>
                  <a:pt x="187" y="68"/>
                </a:cubicBezTo>
                <a:cubicBezTo>
                  <a:pt x="187" y="65"/>
                  <a:pt x="187" y="65"/>
                  <a:pt x="187" y="65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3" y="56"/>
                  <a:pt x="153" y="56"/>
                  <a:pt x="153" y="56"/>
                </a:cubicBezTo>
                <a:cubicBezTo>
                  <a:pt x="153" y="50"/>
                  <a:pt x="149" y="45"/>
                  <a:pt x="143" y="45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3" y="45"/>
                  <a:pt x="78" y="50"/>
                  <a:pt x="78" y="56"/>
                </a:cubicBezTo>
                <a:cubicBezTo>
                  <a:pt x="78" y="68"/>
                  <a:pt x="78" y="68"/>
                  <a:pt x="78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5"/>
                  <a:pt x="62" y="65"/>
                  <a:pt x="62" y="65"/>
                </a:cubicBezTo>
                <a:cubicBezTo>
                  <a:pt x="44" y="65"/>
                  <a:pt x="44" y="65"/>
                  <a:pt x="44" y="65"/>
                </a:cubicBezTo>
                <a:cubicBezTo>
                  <a:pt x="44" y="68"/>
                  <a:pt x="44" y="68"/>
                  <a:pt x="44" y="68"/>
                </a:cubicBezTo>
                <a:cubicBezTo>
                  <a:pt x="32" y="68"/>
                  <a:pt x="32" y="68"/>
                  <a:pt x="32" y="68"/>
                </a:cubicBezTo>
                <a:lnTo>
                  <a:pt x="32" y="97"/>
                </a:lnTo>
                <a:close/>
                <a:moveTo>
                  <a:pt x="116" y="120"/>
                </a:moveTo>
                <a:cubicBezTo>
                  <a:pt x="109" y="120"/>
                  <a:pt x="104" y="125"/>
                  <a:pt x="104" y="132"/>
                </a:cubicBezTo>
                <a:cubicBezTo>
                  <a:pt x="104" y="138"/>
                  <a:pt x="109" y="143"/>
                  <a:pt x="116" y="143"/>
                </a:cubicBezTo>
                <a:cubicBezTo>
                  <a:pt x="122" y="143"/>
                  <a:pt x="127" y="138"/>
                  <a:pt x="127" y="132"/>
                </a:cubicBezTo>
                <a:cubicBezTo>
                  <a:pt x="127" y="125"/>
                  <a:pt x="122" y="120"/>
                  <a:pt x="116" y="120"/>
                </a:cubicBezTo>
                <a:close/>
                <a:moveTo>
                  <a:pt x="199" y="188"/>
                </a:moveTo>
                <a:cubicBezTo>
                  <a:pt x="199" y="105"/>
                  <a:pt x="199" y="105"/>
                  <a:pt x="199" y="105"/>
                </a:cubicBezTo>
                <a:cubicBezTo>
                  <a:pt x="132" y="132"/>
                  <a:pt x="132" y="132"/>
                  <a:pt x="132" y="132"/>
                </a:cubicBezTo>
                <a:cubicBezTo>
                  <a:pt x="132" y="141"/>
                  <a:pt x="125" y="148"/>
                  <a:pt x="116" y="148"/>
                </a:cubicBezTo>
                <a:cubicBezTo>
                  <a:pt x="107" y="148"/>
                  <a:pt x="99" y="141"/>
                  <a:pt x="99" y="132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188"/>
                  <a:pt x="32" y="188"/>
                  <a:pt x="32" y="188"/>
                </a:cubicBezTo>
                <a:lnTo>
                  <a:pt x="199" y="1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7"/>
          <p:cNvSpPr>
            <a:spLocks noEditPoints="1"/>
          </p:cNvSpPr>
          <p:nvPr/>
        </p:nvSpPr>
        <p:spPr bwMode="auto">
          <a:xfrm>
            <a:off x="2867272" y="9514585"/>
            <a:ext cx="702351" cy="703633"/>
          </a:xfrm>
          <a:custGeom>
            <a:avLst/>
            <a:gdLst>
              <a:gd name="T0" fmla="*/ 112 w 232"/>
              <a:gd name="T1" fmla="*/ 85 h 232"/>
              <a:gd name="T2" fmla="*/ 76 w 232"/>
              <a:gd name="T3" fmla="*/ 112 h 232"/>
              <a:gd name="T4" fmla="*/ 81 w 232"/>
              <a:gd name="T5" fmla="*/ 151 h 232"/>
              <a:gd name="T6" fmla="*/ 112 w 232"/>
              <a:gd name="T7" fmla="*/ 119 h 232"/>
              <a:gd name="T8" fmla="*/ 81 w 232"/>
              <a:gd name="T9" fmla="*/ 151 h 232"/>
              <a:gd name="T10" fmla="*/ 112 w 232"/>
              <a:gd name="T11" fmla="*/ 186 h 232"/>
              <a:gd name="T12" fmla="*/ 83 w 232"/>
              <a:gd name="T13" fmla="*/ 157 h 232"/>
              <a:gd name="T14" fmla="*/ 83 w 232"/>
              <a:gd name="T15" fmla="*/ 74 h 232"/>
              <a:gd name="T16" fmla="*/ 112 w 232"/>
              <a:gd name="T17" fmla="*/ 45 h 232"/>
              <a:gd name="T18" fmla="*/ 83 w 232"/>
              <a:gd name="T19" fmla="*/ 74 h 232"/>
              <a:gd name="T20" fmla="*/ 45 w 232"/>
              <a:gd name="T21" fmla="*/ 119 h 232"/>
              <a:gd name="T22" fmla="*/ 75 w 232"/>
              <a:gd name="T23" fmla="*/ 153 h 232"/>
              <a:gd name="T24" fmla="*/ 75 w 232"/>
              <a:gd name="T25" fmla="*/ 79 h 232"/>
              <a:gd name="T26" fmla="*/ 45 w 232"/>
              <a:gd name="T27" fmla="*/ 112 h 232"/>
              <a:gd name="T28" fmla="*/ 75 w 232"/>
              <a:gd name="T29" fmla="*/ 79 h 232"/>
              <a:gd name="T30" fmla="*/ 141 w 232"/>
              <a:gd name="T31" fmla="*/ 50 h 232"/>
              <a:gd name="T32" fmla="*/ 166 w 232"/>
              <a:gd name="T33" fmla="*/ 67 h 232"/>
              <a:gd name="T34" fmla="*/ 90 w 232"/>
              <a:gd name="T35" fmla="*/ 181 h 232"/>
              <a:gd name="T36" fmla="*/ 65 w 232"/>
              <a:gd name="T37" fmla="*/ 164 h 232"/>
              <a:gd name="T38" fmla="*/ 65 w 232"/>
              <a:gd name="T39" fmla="*/ 67 h 232"/>
              <a:gd name="T40" fmla="*/ 90 w 232"/>
              <a:gd name="T41" fmla="*/ 50 h 232"/>
              <a:gd name="T42" fmla="*/ 162 w 232"/>
              <a:gd name="T43" fmla="*/ 112 h 232"/>
              <a:gd name="T44" fmla="*/ 171 w 232"/>
              <a:gd name="T45" fmla="*/ 72 h 232"/>
              <a:gd name="T46" fmla="*/ 141 w 232"/>
              <a:gd name="T47" fmla="*/ 181 h 232"/>
              <a:gd name="T48" fmla="*/ 154 w 232"/>
              <a:gd name="T49" fmla="*/ 159 h 232"/>
              <a:gd name="T50" fmla="*/ 126 w 232"/>
              <a:gd name="T51" fmla="*/ 46 h 232"/>
              <a:gd name="T52" fmla="*/ 119 w 232"/>
              <a:gd name="T53" fmla="*/ 79 h 232"/>
              <a:gd name="T54" fmla="*/ 126 w 232"/>
              <a:gd name="T55" fmla="*/ 46 h 232"/>
              <a:gd name="T56" fmla="*/ 116 w 232"/>
              <a:gd name="T57" fmla="*/ 232 h 232"/>
              <a:gd name="T58" fmla="*/ 116 w 232"/>
              <a:gd name="T59" fmla="*/ 0 h 232"/>
              <a:gd name="T60" fmla="*/ 196 w 232"/>
              <a:gd name="T61" fmla="*/ 116 h 232"/>
              <a:gd name="T62" fmla="*/ 36 w 232"/>
              <a:gd name="T63" fmla="*/ 116 h 232"/>
              <a:gd name="T64" fmla="*/ 196 w 232"/>
              <a:gd name="T65" fmla="*/ 116 h 232"/>
              <a:gd name="T66" fmla="*/ 171 w 232"/>
              <a:gd name="T67" fmla="*/ 159 h 232"/>
              <a:gd name="T68" fmla="*/ 162 w 232"/>
              <a:gd name="T69" fmla="*/ 119 h 232"/>
              <a:gd name="T70" fmla="*/ 119 w 232"/>
              <a:gd name="T71" fmla="*/ 153 h 232"/>
              <a:gd name="T72" fmla="*/ 126 w 232"/>
              <a:gd name="T73" fmla="*/ 185 h 232"/>
              <a:gd name="T74" fmla="*/ 119 w 232"/>
              <a:gd name="T75" fmla="*/ 153 h 232"/>
              <a:gd name="T76" fmla="*/ 119 w 232"/>
              <a:gd name="T77" fmla="*/ 85 h 232"/>
              <a:gd name="T78" fmla="*/ 155 w 232"/>
              <a:gd name="T79" fmla="*/ 112 h 232"/>
              <a:gd name="T80" fmla="*/ 155 w 232"/>
              <a:gd name="T81" fmla="*/ 119 h 232"/>
              <a:gd name="T82" fmla="*/ 119 w 232"/>
              <a:gd name="T83" fmla="*/ 146 h 232"/>
              <a:gd name="T84" fmla="*/ 155 w 232"/>
              <a:gd name="T85" fmla="*/ 11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81" y="81"/>
                </a:moveTo>
                <a:cubicBezTo>
                  <a:pt x="91" y="83"/>
                  <a:pt x="101" y="85"/>
                  <a:pt x="112" y="85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6" y="101"/>
                  <a:pt x="78" y="90"/>
                  <a:pt x="81" y="81"/>
                </a:cubicBezTo>
                <a:close/>
                <a:moveTo>
                  <a:pt x="81" y="151"/>
                </a:moveTo>
                <a:cubicBezTo>
                  <a:pt x="91" y="148"/>
                  <a:pt x="101" y="146"/>
                  <a:pt x="112" y="146"/>
                </a:cubicBezTo>
                <a:cubicBezTo>
                  <a:pt x="112" y="119"/>
                  <a:pt x="112" y="119"/>
                  <a:pt x="112" y="119"/>
                </a:cubicBezTo>
                <a:cubicBezTo>
                  <a:pt x="76" y="119"/>
                  <a:pt x="76" y="119"/>
                  <a:pt x="76" y="119"/>
                </a:cubicBezTo>
                <a:cubicBezTo>
                  <a:pt x="76" y="131"/>
                  <a:pt x="78" y="141"/>
                  <a:pt x="81" y="151"/>
                </a:cubicBezTo>
                <a:close/>
                <a:moveTo>
                  <a:pt x="106" y="185"/>
                </a:moveTo>
                <a:cubicBezTo>
                  <a:pt x="108" y="186"/>
                  <a:pt x="110" y="186"/>
                  <a:pt x="112" y="186"/>
                </a:cubicBezTo>
                <a:cubicBezTo>
                  <a:pt x="112" y="153"/>
                  <a:pt x="112" y="153"/>
                  <a:pt x="112" y="153"/>
                </a:cubicBezTo>
                <a:cubicBezTo>
                  <a:pt x="102" y="153"/>
                  <a:pt x="92" y="154"/>
                  <a:pt x="83" y="157"/>
                </a:cubicBezTo>
                <a:cubicBezTo>
                  <a:pt x="88" y="171"/>
                  <a:pt x="96" y="181"/>
                  <a:pt x="106" y="185"/>
                </a:cubicBezTo>
                <a:close/>
                <a:moveTo>
                  <a:pt x="83" y="74"/>
                </a:moveTo>
                <a:cubicBezTo>
                  <a:pt x="92" y="77"/>
                  <a:pt x="102" y="79"/>
                  <a:pt x="112" y="79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0" y="46"/>
                  <a:pt x="108" y="46"/>
                  <a:pt x="106" y="46"/>
                </a:cubicBezTo>
                <a:cubicBezTo>
                  <a:pt x="96" y="51"/>
                  <a:pt x="88" y="61"/>
                  <a:pt x="83" y="74"/>
                </a:cubicBezTo>
                <a:close/>
                <a:moveTo>
                  <a:pt x="69" y="119"/>
                </a:moveTo>
                <a:cubicBezTo>
                  <a:pt x="45" y="119"/>
                  <a:pt x="45" y="119"/>
                  <a:pt x="45" y="119"/>
                </a:cubicBezTo>
                <a:cubicBezTo>
                  <a:pt x="46" y="134"/>
                  <a:pt x="52" y="148"/>
                  <a:pt x="61" y="159"/>
                </a:cubicBezTo>
                <a:cubicBezTo>
                  <a:pt x="65" y="157"/>
                  <a:pt x="70" y="155"/>
                  <a:pt x="75" y="153"/>
                </a:cubicBezTo>
                <a:cubicBezTo>
                  <a:pt x="72" y="143"/>
                  <a:pt x="70" y="131"/>
                  <a:pt x="69" y="119"/>
                </a:cubicBezTo>
                <a:close/>
                <a:moveTo>
                  <a:pt x="75" y="79"/>
                </a:moveTo>
                <a:cubicBezTo>
                  <a:pt x="70" y="77"/>
                  <a:pt x="65" y="75"/>
                  <a:pt x="61" y="72"/>
                </a:cubicBezTo>
                <a:cubicBezTo>
                  <a:pt x="52" y="83"/>
                  <a:pt x="46" y="97"/>
                  <a:pt x="45" y="112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70" y="100"/>
                  <a:pt x="72" y="89"/>
                  <a:pt x="75" y="79"/>
                </a:cubicBezTo>
                <a:close/>
                <a:moveTo>
                  <a:pt x="166" y="67"/>
                </a:moveTo>
                <a:cubicBezTo>
                  <a:pt x="159" y="60"/>
                  <a:pt x="151" y="54"/>
                  <a:pt x="141" y="50"/>
                </a:cubicBezTo>
                <a:cubicBezTo>
                  <a:pt x="146" y="56"/>
                  <a:pt x="151" y="64"/>
                  <a:pt x="154" y="73"/>
                </a:cubicBezTo>
                <a:cubicBezTo>
                  <a:pt x="159" y="71"/>
                  <a:pt x="163" y="69"/>
                  <a:pt x="166" y="67"/>
                </a:cubicBezTo>
                <a:close/>
                <a:moveTo>
                  <a:pt x="65" y="164"/>
                </a:moveTo>
                <a:cubicBezTo>
                  <a:pt x="72" y="172"/>
                  <a:pt x="81" y="178"/>
                  <a:pt x="90" y="181"/>
                </a:cubicBezTo>
                <a:cubicBezTo>
                  <a:pt x="85" y="175"/>
                  <a:pt x="81" y="168"/>
                  <a:pt x="77" y="159"/>
                </a:cubicBezTo>
                <a:cubicBezTo>
                  <a:pt x="73" y="160"/>
                  <a:pt x="69" y="162"/>
                  <a:pt x="65" y="164"/>
                </a:cubicBezTo>
                <a:close/>
                <a:moveTo>
                  <a:pt x="90" y="50"/>
                </a:moveTo>
                <a:cubicBezTo>
                  <a:pt x="81" y="54"/>
                  <a:pt x="72" y="60"/>
                  <a:pt x="65" y="67"/>
                </a:cubicBezTo>
                <a:cubicBezTo>
                  <a:pt x="69" y="69"/>
                  <a:pt x="73" y="71"/>
                  <a:pt x="77" y="73"/>
                </a:cubicBezTo>
                <a:cubicBezTo>
                  <a:pt x="81" y="64"/>
                  <a:pt x="85" y="56"/>
                  <a:pt x="90" y="50"/>
                </a:cubicBezTo>
                <a:close/>
                <a:moveTo>
                  <a:pt x="156" y="79"/>
                </a:moveTo>
                <a:cubicBezTo>
                  <a:pt x="160" y="89"/>
                  <a:pt x="161" y="100"/>
                  <a:pt x="162" y="112"/>
                </a:cubicBezTo>
                <a:cubicBezTo>
                  <a:pt x="186" y="112"/>
                  <a:pt x="186" y="112"/>
                  <a:pt x="186" y="112"/>
                </a:cubicBezTo>
                <a:cubicBezTo>
                  <a:pt x="185" y="97"/>
                  <a:pt x="180" y="83"/>
                  <a:pt x="171" y="72"/>
                </a:cubicBezTo>
                <a:cubicBezTo>
                  <a:pt x="166" y="75"/>
                  <a:pt x="161" y="77"/>
                  <a:pt x="156" y="79"/>
                </a:cubicBezTo>
                <a:close/>
                <a:moveTo>
                  <a:pt x="141" y="181"/>
                </a:moveTo>
                <a:cubicBezTo>
                  <a:pt x="151" y="178"/>
                  <a:pt x="159" y="172"/>
                  <a:pt x="166" y="164"/>
                </a:cubicBezTo>
                <a:cubicBezTo>
                  <a:pt x="163" y="162"/>
                  <a:pt x="159" y="160"/>
                  <a:pt x="154" y="159"/>
                </a:cubicBezTo>
                <a:cubicBezTo>
                  <a:pt x="151" y="168"/>
                  <a:pt x="146" y="175"/>
                  <a:pt x="141" y="181"/>
                </a:cubicBezTo>
                <a:close/>
                <a:moveTo>
                  <a:pt x="126" y="46"/>
                </a:moveTo>
                <a:cubicBezTo>
                  <a:pt x="123" y="46"/>
                  <a:pt x="121" y="46"/>
                  <a:pt x="119" y="45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29" y="79"/>
                  <a:pt x="139" y="77"/>
                  <a:pt x="148" y="74"/>
                </a:cubicBezTo>
                <a:cubicBezTo>
                  <a:pt x="143" y="61"/>
                  <a:pt x="135" y="51"/>
                  <a:pt x="126" y="46"/>
                </a:cubicBezTo>
                <a:close/>
                <a:moveTo>
                  <a:pt x="232" y="116"/>
                </a:moveTo>
                <a:cubicBezTo>
                  <a:pt x="232" y="180"/>
                  <a:pt x="179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79" y="0"/>
                  <a:pt x="232" y="52"/>
                  <a:pt x="232" y="116"/>
                </a:cubicBezTo>
                <a:close/>
                <a:moveTo>
                  <a:pt x="196" y="116"/>
                </a:moveTo>
                <a:cubicBezTo>
                  <a:pt x="196" y="72"/>
                  <a:pt x="160" y="36"/>
                  <a:pt x="116" y="36"/>
                </a:cubicBezTo>
                <a:cubicBezTo>
                  <a:pt x="71" y="36"/>
                  <a:pt x="36" y="72"/>
                  <a:pt x="36" y="116"/>
                </a:cubicBezTo>
                <a:cubicBezTo>
                  <a:pt x="36" y="160"/>
                  <a:pt x="71" y="196"/>
                  <a:pt x="116" y="196"/>
                </a:cubicBezTo>
                <a:cubicBezTo>
                  <a:pt x="160" y="196"/>
                  <a:pt x="196" y="160"/>
                  <a:pt x="196" y="116"/>
                </a:cubicBezTo>
                <a:close/>
                <a:moveTo>
                  <a:pt x="156" y="153"/>
                </a:moveTo>
                <a:cubicBezTo>
                  <a:pt x="161" y="155"/>
                  <a:pt x="166" y="157"/>
                  <a:pt x="171" y="159"/>
                </a:cubicBezTo>
                <a:cubicBezTo>
                  <a:pt x="180" y="148"/>
                  <a:pt x="185" y="134"/>
                  <a:pt x="1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1" y="131"/>
                  <a:pt x="160" y="143"/>
                  <a:pt x="156" y="153"/>
                </a:cubicBezTo>
                <a:close/>
                <a:moveTo>
                  <a:pt x="119" y="153"/>
                </a:moveTo>
                <a:cubicBezTo>
                  <a:pt x="119" y="186"/>
                  <a:pt x="119" y="186"/>
                  <a:pt x="119" y="186"/>
                </a:cubicBezTo>
                <a:cubicBezTo>
                  <a:pt x="121" y="186"/>
                  <a:pt x="123" y="186"/>
                  <a:pt x="126" y="185"/>
                </a:cubicBezTo>
                <a:cubicBezTo>
                  <a:pt x="135" y="181"/>
                  <a:pt x="143" y="171"/>
                  <a:pt x="148" y="157"/>
                </a:cubicBezTo>
                <a:cubicBezTo>
                  <a:pt x="139" y="154"/>
                  <a:pt x="129" y="153"/>
                  <a:pt x="119" y="153"/>
                </a:cubicBezTo>
                <a:close/>
                <a:moveTo>
                  <a:pt x="150" y="81"/>
                </a:moveTo>
                <a:cubicBezTo>
                  <a:pt x="141" y="83"/>
                  <a:pt x="130" y="85"/>
                  <a:pt x="119" y="85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55" y="101"/>
                  <a:pt x="153" y="90"/>
                  <a:pt x="150" y="81"/>
                </a:cubicBezTo>
                <a:close/>
                <a:moveTo>
                  <a:pt x="155" y="119"/>
                </a:moveTo>
                <a:cubicBezTo>
                  <a:pt x="119" y="119"/>
                  <a:pt x="119" y="119"/>
                  <a:pt x="119" y="119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130" y="146"/>
                  <a:pt x="141" y="148"/>
                  <a:pt x="150" y="151"/>
                </a:cubicBezTo>
                <a:cubicBezTo>
                  <a:pt x="153" y="141"/>
                  <a:pt x="155" y="131"/>
                  <a:pt x="155" y="1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08"/>
          <p:cNvSpPr>
            <a:spLocks noEditPoints="1"/>
          </p:cNvSpPr>
          <p:nvPr/>
        </p:nvSpPr>
        <p:spPr bwMode="auto">
          <a:xfrm>
            <a:off x="13634518" y="10600153"/>
            <a:ext cx="715168" cy="716449"/>
          </a:xfrm>
          <a:custGeom>
            <a:avLst/>
            <a:gdLst>
              <a:gd name="T0" fmla="*/ 70 w 236"/>
              <a:gd name="T1" fmla="*/ 78 h 236"/>
              <a:gd name="T2" fmla="*/ 74 w 236"/>
              <a:gd name="T3" fmla="*/ 73 h 236"/>
              <a:gd name="T4" fmla="*/ 79 w 236"/>
              <a:gd name="T5" fmla="*/ 78 h 236"/>
              <a:gd name="T6" fmla="*/ 74 w 236"/>
              <a:gd name="T7" fmla="*/ 82 h 236"/>
              <a:gd name="T8" fmla="*/ 70 w 236"/>
              <a:gd name="T9" fmla="*/ 78 h 236"/>
              <a:gd name="T10" fmla="*/ 236 w 236"/>
              <a:gd name="T11" fmla="*/ 118 h 236"/>
              <a:gd name="T12" fmla="*/ 118 w 236"/>
              <a:gd name="T13" fmla="*/ 236 h 236"/>
              <a:gd name="T14" fmla="*/ 0 w 236"/>
              <a:gd name="T15" fmla="*/ 118 h 236"/>
              <a:gd name="T16" fmla="*/ 118 w 236"/>
              <a:gd name="T17" fmla="*/ 0 h 236"/>
              <a:gd name="T18" fmla="*/ 236 w 236"/>
              <a:gd name="T19" fmla="*/ 118 h 236"/>
              <a:gd name="T20" fmla="*/ 84 w 236"/>
              <a:gd name="T21" fmla="*/ 67 h 236"/>
              <a:gd name="T22" fmla="*/ 48 w 236"/>
              <a:gd name="T23" fmla="*/ 67 h 236"/>
              <a:gd name="T24" fmla="*/ 48 w 236"/>
              <a:gd name="T25" fmla="*/ 137 h 236"/>
              <a:gd name="T26" fmla="*/ 84 w 236"/>
              <a:gd name="T27" fmla="*/ 137 h 236"/>
              <a:gd name="T28" fmla="*/ 84 w 236"/>
              <a:gd name="T29" fmla="*/ 67 h 236"/>
              <a:gd name="T30" fmla="*/ 187 w 236"/>
              <a:gd name="T31" fmla="*/ 104 h 236"/>
              <a:gd name="T32" fmla="*/ 179 w 236"/>
              <a:gd name="T33" fmla="*/ 96 h 236"/>
              <a:gd name="T34" fmla="*/ 178 w 236"/>
              <a:gd name="T35" fmla="*/ 96 h 236"/>
              <a:gd name="T36" fmla="*/ 185 w 236"/>
              <a:gd name="T37" fmla="*/ 89 h 236"/>
              <a:gd name="T38" fmla="*/ 176 w 236"/>
              <a:gd name="T39" fmla="*/ 81 h 236"/>
              <a:gd name="T40" fmla="*/ 173 w 236"/>
              <a:gd name="T41" fmla="*/ 81 h 236"/>
              <a:gd name="T42" fmla="*/ 179 w 236"/>
              <a:gd name="T43" fmla="*/ 74 h 236"/>
              <a:gd name="T44" fmla="*/ 171 w 236"/>
              <a:gd name="T45" fmla="*/ 66 h 236"/>
              <a:gd name="T46" fmla="*/ 135 w 236"/>
              <a:gd name="T47" fmla="*/ 66 h 236"/>
              <a:gd name="T48" fmla="*/ 115 w 236"/>
              <a:gd name="T49" fmla="*/ 69 h 236"/>
              <a:gd name="T50" fmla="*/ 107 w 236"/>
              <a:gd name="T51" fmla="*/ 68 h 236"/>
              <a:gd name="T52" fmla="*/ 97 w 236"/>
              <a:gd name="T53" fmla="*/ 70 h 236"/>
              <a:gd name="T54" fmla="*/ 89 w 236"/>
              <a:gd name="T55" fmla="*/ 70 h 236"/>
              <a:gd name="T56" fmla="*/ 89 w 236"/>
              <a:gd name="T57" fmla="*/ 122 h 236"/>
              <a:gd name="T58" fmla="*/ 93 w 236"/>
              <a:gd name="T59" fmla="*/ 122 h 236"/>
              <a:gd name="T60" fmla="*/ 103 w 236"/>
              <a:gd name="T61" fmla="*/ 124 h 236"/>
              <a:gd name="T62" fmla="*/ 118 w 236"/>
              <a:gd name="T63" fmla="*/ 139 h 236"/>
              <a:gd name="T64" fmla="*/ 132 w 236"/>
              <a:gd name="T65" fmla="*/ 157 h 236"/>
              <a:gd name="T66" fmla="*/ 140 w 236"/>
              <a:gd name="T67" fmla="*/ 170 h 236"/>
              <a:gd name="T68" fmla="*/ 147 w 236"/>
              <a:gd name="T69" fmla="*/ 152 h 236"/>
              <a:gd name="T70" fmla="*/ 142 w 236"/>
              <a:gd name="T71" fmla="*/ 127 h 236"/>
              <a:gd name="T72" fmla="*/ 173 w 236"/>
              <a:gd name="T73" fmla="*/ 127 h 236"/>
              <a:gd name="T74" fmla="*/ 182 w 236"/>
              <a:gd name="T75" fmla="*/ 119 h 236"/>
              <a:gd name="T76" fmla="*/ 175 w 236"/>
              <a:gd name="T77" fmla="*/ 112 h 236"/>
              <a:gd name="T78" fmla="*/ 179 w 236"/>
              <a:gd name="T79" fmla="*/ 112 h 236"/>
              <a:gd name="T80" fmla="*/ 187 w 236"/>
              <a:gd name="T81" fmla="*/ 10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70" y="78"/>
                </a:moveTo>
                <a:cubicBezTo>
                  <a:pt x="70" y="75"/>
                  <a:pt x="72" y="73"/>
                  <a:pt x="74" y="73"/>
                </a:cubicBezTo>
                <a:cubicBezTo>
                  <a:pt x="77" y="73"/>
                  <a:pt x="79" y="75"/>
                  <a:pt x="79" y="78"/>
                </a:cubicBezTo>
                <a:cubicBezTo>
                  <a:pt x="79" y="80"/>
                  <a:pt x="77" y="82"/>
                  <a:pt x="74" y="82"/>
                </a:cubicBezTo>
                <a:cubicBezTo>
                  <a:pt x="72" y="82"/>
                  <a:pt x="70" y="80"/>
                  <a:pt x="70" y="78"/>
                </a:cubicBezTo>
                <a:close/>
                <a:moveTo>
                  <a:pt x="236" y="118"/>
                </a:moveTo>
                <a:cubicBezTo>
                  <a:pt x="236" y="183"/>
                  <a:pt x="183" y="236"/>
                  <a:pt x="118" y="236"/>
                </a:cubicBezTo>
                <a:cubicBezTo>
                  <a:pt x="53" y="236"/>
                  <a:pt x="0" y="183"/>
                  <a:pt x="0" y="118"/>
                </a:cubicBezTo>
                <a:cubicBezTo>
                  <a:pt x="0" y="53"/>
                  <a:pt x="53" y="0"/>
                  <a:pt x="118" y="0"/>
                </a:cubicBezTo>
                <a:cubicBezTo>
                  <a:pt x="183" y="0"/>
                  <a:pt x="236" y="53"/>
                  <a:pt x="236" y="118"/>
                </a:cubicBezTo>
                <a:close/>
                <a:moveTo>
                  <a:pt x="84" y="67"/>
                </a:moveTo>
                <a:cubicBezTo>
                  <a:pt x="48" y="67"/>
                  <a:pt x="48" y="67"/>
                  <a:pt x="48" y="67"/>
                </a:cubicBezTo>
                <a:cubicBezTo>
                  <a:pt x="48" y="137"/>
                  <a:pt x="48" y="137"/>
                  <a:pt x="48" y="137"/>
                </a:cubicBezTo>
                <a:cubicBezTo>
                  <a:pt x="84" y="137"/>
                  <a:pt x="84" y="137"/>
                  <a:pt x="84" y="137"/>
                </a:cubicBezTo>
                <a:lnTo>
                  <a:pt x="84" y="67"/>
                </a:lnTo>
                <a:close/>
                <a:moveTo>
                  <a:pt x="187" y="104"/>
                </a:moveTo>
                <a:cubicBezTo>
                  <a:pt x="187" y="100"/>
                  <a:pt x="183" y="96"/>
                  <a:pt x="179" y="96"/>
                </a:cubicBezTo>
                <a:cubicBezTo>
                  <a:pt x="178" y="96"/>
                  <a:pt x="178" y="96"/>
                  <a:pt x="178" y="96"/>
                </a:cubicBezTo>
                <a:cubicBezTo>
                  <a:pt x="182" y="95"/>
                  <a:pt x="185" y="92"/>
                  <a:pt x="185" y="89"/>
                </a:cubicBezTo>
                <a:cubicBezTo>
                  <a:pt x="185" y="85"/>
                  <a:pt x="181" y="81"/>
                  <a:pt x="176" y="81"/>
                </a:cubicBezTo>
                <a:cubicBezTo>
                  <a:pt x="173" y="81"/>
                  <a:pt x="173" y="81"/>
                  <a:pt x="173" y="81"/>
                </a:cubicBezTo>
                <a:cubicBezTo>
                  <a:pt x="176" y="80"/>
                  <a:pt x="179" y="77"/>
                  <a:pt x="179" y="74"/>
                </a:cubicBezTo>
                <a:cubicBezTo>
                  <a:pt x="179" y="69"/>
                  <a:pt x="176" y="66"/>
                  <a:pt x="171" y="66"/>
                </a:cubicBezTo>
                <a:cubicBezTo>
                  <a:pt x="135" y="66"/>
                  <a:pt x="135" y="66"/>
                  <a:pt x="135" y="66"/>
                </a:cubicBezTo>
                <a:cubicBezTo>
                  <a:pt x="130" y="66"/>
                  <a:pt x="118" y="69"/>
                  <a:pt x="115" y="69"/>
                </a:cubicBezTo>
                <a:cubicBezTo>
                  <a:pt x="111" y="69"/>
                  <a:pt x="110" y="68"/>
                  <a:pt x="107" y="68"/>
                </a:cubicBezTo>
                <a:cubicBezTo>
                  <a:pt x="105" y="68"/>
                  <a:pt x="100" y="70"/>
                  <a:pt x="97" y="70"/>
                </a:cubicBezTo>
                <a:cubicBezTo>
                  <a:pt x="89" y="70"/>
                  <a:pt x="89" y="70"/>
                  <a:pt x="89" y="70"/>
                </a:cubicBezTo>
                <a:cubicBezTo>
                  <a:pt x="89" y="122"/>
                  <a:pt x="89" y="122"/>
                  <a:pt x="89" y="122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6" y="122"/>
                  <a:pt x="100" y="122"/>
                  <a:pt x="103" y="124"/>
                </a:cubicBezTo>
                <a:cubicBezTo>
                  <a:pt x="107" y="126"/>
                  <a:pt x="114" y="134"/>
                  <a:pt x="118" y="139"/>
                </a:cubicBezTo>
                <a:cubicBezTo>
                  <a:pt x="121" y="143"/>
                  <a:pt x="128" y="147"/>
                  <a:pt x="132" y="157"/>
                </a:cubicBezTo>
                <a:cubicBezTo>
                  <a:pt x="134" y="162"/>
                  <a:pt x="133" y="172"/>
                  <a:pt x="140" y="170"/>
                </a:cubicBezTo>
                <a:cubicBezTo>
                  <a:pt x="147" y="167"/>
                  <a:pt x="147" y="159"/>
                  <a:pt x="147" y="152"/>
                </a:cubicBezTo>
                <a:cubicBezTo>
                  <a:pt x="146" y="138"/>
                  <a:pt x="138" y="132"/>
                  <a:pt x="142" y="127"/>
                </a:cubicBezTo>
                <a:cubicBezTo>
                  <a:pt x="173" y="127"/>
                  <a:pt x="173" y="127"/>
                  <a:pt x="173" y="127"/>
                </a:cubicBezTo>
                <a:cubicBezTo>
                  <a:pt x="178" y="127"/>
                  <a:pt x="182" y="123"/>
                  <a:pt x="182" y="119"/>
                </a:cubicBezTo>
                <a:cubicBezTo>
                  <a:pt x="182" y="115"/>
                  <a:pt x="179" y="112"/>
                  <a:pt x="175" y="112"/>
                </a:cubicBezTo>
                <a:cubicBezTo>
                  <a:pt x="179" y="112"/>
                  <a:pt x="179" y="112"/>
                  <a:pt x="179" y="112"/>
                </a:cubicBezTo>
                <a:cubicBezTo>
                  <a:pt x="183" y="112"/>
                  <a:pt x="187" y="108"/>
                  <a:pt x="187" y="1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09"/>
          <p:cNvSpPr>
            <a:spLocks noEditPoints="1"/>
          </p:cNvSpPr>
          <p:nvPr/>
        </p:nvSpPr>
        <p:spPr bwMode="auto">
          <a:xfrm>
            <a:off x="15433972" y="10606561"/>
            <a:ext cx="706196" cy="704914"/>
          </a:xfrm>
          <a:custGeom>
            <a:avLst/>
            <a:gdLst>
              <a:gd name="T0" fmla="*/ 155 w 233"/>
              <a:gd name="T1" fmla="*/ 76 h 232"/>
              <a:gd name="T2" fmla="*/ 160 w 233"/>
              <a:gd name="T3" fmla="*/ 71 h 232"/>
              <a:gd name="T4" fmla="*/ 164 w 233"/>
              <a:gd name="T5" fmla="*/ 76 h 232"/>
              <a:gd name="T6" fmla="*/ 160 w 233"/>
              <a:gd name="T7" fmla="*/ 80 h 232"/>
              <a:gd name="T8" fmla="*/ 155 w 233"/>
              <a:gd name="T9" fmla="*/ 76 h 232"/>
              <a:gd name="T10" fmla="*/ 233 w 233"/>
              <a:gd name="T11" fmla="*/ 116 h 232"/>
              <a:gd name="T12" fmla="*/ 116 w 233"/>
              <a:gd name="T13" fmla="*/ 232 h 232"/>
              <a:gd name="T14" fmla="*/ 0 w 233"/>
              <a:gd name="T15" fmla="*/ 116 h 232"/>
              <a:gd name="T16" fmla="*/ 116 w 233"/>
              <a:gd name="T17" fmla="*/ 0 h 232"/>
              <a:gd name="T18" fmla="*/ 233 w 233"/>
              <a:gd name="T19" fmla="*/ 116 h 232"/>
              <a:gd name="T20" fmla="*/ 145 w 233"/>
              <a:gd name="T21" fmla="*/ 68 h 232"/>
              <a:gd name="T22" fmla="*/ 137 w 233"/>
              <a:gd name="T23" fmla="*/ 68 h 232"/>
              <a:gd name="T24" fmla="*/ 127 w 233"/>
              <a:gd name="T25" fmla="*/ 66 h 232"/>
              <a:gd name="T26" fmla="*/ 119 w 233"/>
              <a:gd name="T27" fmla="*/ 67 h 232"/>
              <a:gd name="T28" fmla="*/ 100 w 233"/>
              <a:gd name="T29" fmla="*/ 64 h 232"/>
              <a:gd name="T30" fmla="*/ 63 w 233"/>
              <a:gd name="T31" fmla="*/ 64 h 232"/>
              <a:gd name="T32" fmla="*/ 55 w 233"/>
              <a:gd name="T33" fmla="*/ 72 h 232"/>
              <a:gd name="T34" fmla="*/ 61 w 233"/>
              <a:gd name="T35" fmla="*/ 79 h 232"/>
              <a:gd name="T36" fmla="*/ 58 w 233"/>
              <a:gd name="T37" fmla="*/ 79 h 232"/>
              <a:gd name="T38" fmla="*/ 49 w 233"/>
              <a:gd name="T39" fmla="*/ 87 h 232"/>
              <a:gd name="T40" fmla="*/ 56 w 233"/>
              <a:gd name="T41" fmla="*/ 94 h 232"/>
              <a:gd name="T42" fmla="*/ 55 w 233"/>
              <a:gd name="T43" fmla="*/ 94 h 232"/>
              <a:gd name="T44" fmla="*/ 47 w 233"/>
              <a:gd name="T45" fmla="*/ 102 h 232"/>
              <a:gd name="T46" fmla="*/ 55 w 233"/>
              <a:gd name="T47" fmla="*/ 110 h 232"/>
              <a:gd name="T48" fmla="*/ 59 w 233"/>
              <a:gd name="T49" fmla="*/ 110 h 232"/>
              <a:gd name="T50" fmla="*/ 52 w 233"/>
              <a:gd name="T51" fmla="*/ 117 h 232"/>
              <a:gd name="T52" fmla="*/ 61 w 233"/>
              <a:gd name="T53" fmla="*/ 125 h 232"/>
              <a:gd name="T54" fmla="*/ 92 w 233"/>
              <a:gd name="T55" fmla="*/ 125 h 232"/>
              <a:gd name="T56" fmla="*/ 87 w 233"/>
              <a:gd name="T57" fmla="*/ 150 h 232"/>
              <a:gd name="T58" fmla="*/ 94 w 233"/>
              <a:gd name="T59" fmla="*/ 168 h 232"/>
              <a:gd name="T60" fmla="*/ 102 w 233"/>
              <a:gd name="T61" fmla="*/ 155 h 232"/>
              <a:gd name="T62" fmla="*/ 116 w 233"/>
              <a:gd name="T63" fmla="*/ 137 h 232"/>
              <a:gd name="T64" fmla="*/ 131 w 233"/>
              <a:gd name="T65" fmla="*/ 122 h 232"/>
              <a:gd name="T66" fmla="*/ 141 w 233"/>
              <a:gd name="T67" fmla="*/ 120 h 232"/>
              <a:gd name="T68" fmla="*/ 145 w 233"/>
              <a:gd name="T69" fmla="*/ 120 h 232"/>
              <a:gd name="T70" fmla="*/ 145 w 233"/>
              <a:gd name="T71" fmla="*/ 68 h 232"/>
              <a:gd name="T72" fmla="*/ 186 w 233"/>
              <a:gd name="T73" fmla="*/ 65 h 232"/>
              <a:gd name="T74" fmla="*/ 150 w 233"/>
              <a:gd name="T75" fmla="*/ 65 h 232"/>
              <a:gd name="T76" fmla="*/ 150 w 233"/>
              <a:gd name="T77" fmla="*/ 135 h 232"/>
              <a:gd name="T78" fmla="*/ 186 w 233"/>
              <a:gd name="T79" fmla="*/ 135 h 232"/>
              <a:gd name="T80" fmla="*/ 186 w 233"/>
              <a:gd name="T81" fmla="*/ 6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3" h="232">
                <a:moveTo>
                  <a:pt x="155" y="76"/>
                </a:moveTo>
                <a:cubicBezTo>
                  <a:pt x="155" y="73"/>
                  <a:pt x="157" y="71"/>
                  <a:pt x="160" y="71"/>
                </a:cubicBezTo>
                <a:cubicBezTo>
                  <a:pt x="162" y="71"/>
                  <a:pt x="164" y="73"/>
                  <a:pt x="164" y="76"/>
                </a:cubicBezTo>
                <a:cubicBezTo>
                  <a:pt x="164" y="78"/>
                  <a:pt x="162" y="80"/>
                  <a:pt x="160" y="80"/>
                </a:cubicBezTo>
                <a:cubicBezTo>
                  <a:pt x="157" y="80"/>
                  <a:pt x="155" y="78"/>
                  <a:pt x="155" y="76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45" y="68"/>
                </a:moveTo>
                <a:cubicBezTo>
                  <a:pt x="137" y="68"/>
                  <a:pt x="137" y="68"/>
                  <a:pt x="137" y="68"/>
                </a:cubicBezTo>
                <a:cubicBezTo>
                  <a:pt x="134" y="68"/>
                  <a:pt x="129" y="66"/>
                  <a:pt x="127" y="66"/>
                </a:cubicBezTo>
                <a:cubicBezTo>
                  <a:pt x="124" y="66"/>
                  <a:pt x="123" y="67"/>
                  <a:pt x="119" y="67"/>
                </a:cubicBezTo>
                <a:cubicBezTo>
                  <a:pt x="116" y="67"/>
                  <a:pt x="104" y="64"/>
                  <a:pt x="100" y="64"/>
                </a:cubicBezTo>
                <a:cubicBezTo>
                  <a:pt x="63" y="64"/>
                  <a:pt x="63" y="64"/>
                  <a:pt x="63" y="64"/>
                </a:cubicBezTo>
                <a:cubicBezTo>
                  <a:pt x="58" y="64"/>
                  <a:pt x="55" y="67"/>
                  <a:pt x="55" y="72"/>
                </a:cubicBezTo>
                <a:cubicBezTo>
                  <a:pt x="55" y="75"/>
                  <a:pt x="58" y="78"/>
                  <a:pt x="61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3" y="79"/>
                  <a:pt x="49" y="83"/>
                  <a:pt x="49" y="87"/>
                </a:cubicBezTo>
                <a:cubicBezTo>
                  <a:pt x="49" y="90"/>
                  <a:pt x="52" y="93"/>
                  <a:pt x="56" y="94"/>
                </a:cubicBezTo>
                <a:cubicBezTo>
                  <a:pt x="55" y="94"/>
                  <a:pt x="55" y="94"/>
                  <a:pt x="55" y="94"/>
                </a:cubicBezTo>
                <a:cubicBezTo>
                  <a:pt x="51" y="94"/>
                  <a:pt x="47" y="98"/>
                  <a:pt x="47" y="102"/>
                </a:cubicBezTo>
                <a:cubicBezTo>
                  <a:pt x="47" y="106"/>
                  <a:pt x="51" y="110"/>
                  <a:pt x="55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5" y="110"/>
                  <a:pt x="52" y="113"/>
                  <a:pt x="52" y="117"/>
                </a:cubicBezTo>
                <a:cubicBezTo>
                  <a:pt x="52" y="121"/>
                  <a:pt x="56" y="125"/>
                  <a:pt x="61" y="125"/>
                </a:cubicBezTo>
                <a:cubicBezTo>
                  <a:pt x="92" y="125"/>
                  <a:pt x="92" y="125"/>
                  <a:pt x="92" y="125"/>
                </a:cubicBezTo>
                <a:cubicBezTo>
                  <a:pt x="96" y="130"/>
                  <a:pt x="88" y="136"/>
                  <a:pt x="87" y="150"/>
                </a:cubicBezTo>
                <a:cubicBezTo>
                  <a:pt x="87" y="157"/>
                  <a:pt x="87" y="165"/>
                  <a:pt x="94" y="168"/>
                </a:cubicBezTo>
                <a:cubicBezTo>
                  <a:pt x="101" y="170"/>
                  <a:pt x="100" y="160"/>
                  <a:pt x="102" y="155"/>
                </a:cubicBezTo>
                <a:cubicBezTo>
                  <a:pt x="106" y="145"/>
                  <a:pt x="113" y="141"/>
                  <a:pt x="116" y="137"/>
                </a:cubicBezTo>
                <a:cubicBezTo>
                  <a:pt x="120" y="132"/>
                  <a:pt x="127" y="124"/>
                  <a:pt x="131" y="122"/>
                </a:cubicBezTo>
                <a:cubicBezTo>
                  <a:pt x="134" y="120"/>
                  <a:pt x="138" y="120"/>
                  <a:pt x="141" y="120"/>
                </a:cubicBezTo>
                <a:cubicBezTo>
                  <a:pt x="145" y="120"/>
                  <a:pt x="145" y="120"/>
                  <a:pt x="145" y="120"/>
                </a:cubicBezTo>
                <a:lnTo>
                  <a:pt x="145" y="68"/>
                </a:lnTo>
                <a:close/>
                <a:moveTo>
                  <a:pt x="186" y="65"/>
                </a:moveTo>
                <a:cubicBezTo>
                  <a:pt x="150" y="65"/>
                  <a:pt x="150" y="65"/>
                  <a:pt x="150" y="65"/>
                </a:cubicBezTo>
                <a:cubicBezTo>
                  <a:pt x="150" y="135"/>
                  <a:pt x="150" y="135"/>
                  <a:pt x="150" y="135"/>
                </a:cubicBezTo>
                <a:cubicBezTo>
                  <a:pt x="186" y="135"/>
                  <a:pt x="186" y="135"/>
                  <a:pt x="186" y="135"/>
                </a:cubicBezTo>
                <a:lnTo>
                  <a:pt x="186" y="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10"/>
          <p:cNvSpPr>
            <a:spLocks noEditPoints="1"/>
          </p:cNvSpPr>
          <p:nvPr/>
        </p:nvSpPr>
        <p:spPr bwMode="auto">
          <a:xfrm>
            <a:off x="12741199" y="10606561"/>
            <a:ext cx="702351" cy="704914"/>
          </a:xfrm>
          <a:custGeom>
            <a:avLst/>
            <a:gdLst>
              <a:gd name="T0" fmla="*/ 71 w 232"/>
              <a:gd name="T1" fmla="*/ 144 h 232"/>
              <a:gd name="T2" fmla="*/ 71 w 232"/>
              <a:gd name="T3" fmla="*/ 153 h 232"/>
              <a:gd name="T4" fmla="*/ 232 w 232"/>
              <a:gd name="T5" fmla="*/ 116 h 232"/>
              <a:gd name="T6" fmla="*/ 0 w 232"/>
              <a:gd name="T7" fmla="*/ 116 h 232"/>
              <a:gd name="T8" fmla="*/ 232 w 232"/>
              <a:gd name="T9" fmla="*/ 116 h 232"/>
              <a:gd name="T10" fmla="*/ 43 w 232"/>
              <a:gd name="T11" fmla="*/ 86 h 232"/>
              <a:gd name="T12" fmla="*/ 81 w 232"/>
              <a:gd name="T13" fmla="*/ 160 h 232"/>
              <a:gd name="T14" fmla="*/ 146 w 232"/>
              <a:gd name="T15" fmla="*/ 149 h 232"/>
              <a:gd name="T16" fmla="*/ 147 w 232"/>
              <a:gd name="T17" fmla="*/ 131 h 232"/>
              <a:gd name="T18" fmla="*/ 150 w 232"/>
              <a:gd name="T19" fmla="*/ 115 h 232"/>
              <a:gd name="T20" fmla="*/ 150 w 232"/>
              <a:gd name="T21" fmla="*/ 103 h 232"/>
              <a:gd name="T22" fmla="*/ 148 w 232"/>
              <a:gd name="T23" fmla="*/ 86 h 232"/>
              <a:gd name="T24" fmla="*/ 141 w 232"/>
              <a:gd name="T25" fmla="*/ 109 h 232"/>
              <a:gd name="T26" fmla="*/ 138 w 232"/>
              <a:gd name="T27" fmla="*/ 104 h 232"/>
              <a:gd name="T28" fmla="*/ 147 w 232"/>
              <a:gd name="T29" fmla="*/ 59 h 232"/>
              <a:gd name="T30" fmla="*/ 131 w 232"/>
              <a:gd name="T31" fmla="*/ 53 h 232"/>
              <a:gd name="T32" fmla="*/ 101 w 232"/>
              <a:gd name="T33" fmla="*/ 89 h 232"/>
              <a:gd name="T34" fmla="*/ 86 w 232"/>
              <a:gd name="T35" fmla="*/ 144 h 232"/>
              <a:gd name="T36" fmla="*/ 105 w 232"/>
              <a:gd name="T37" fmla="*/ 147 h 232"/>
              <a:gd name="T38" fmla="*/ 134 w 232"/>
              <a:gd name="T39" fmla="*/ 149 h 232"/>
              <a:gd name="T40" fmla="*/ 189 w 232"/>
              <a:gd name="T41" fmla="*/ 109 h 232"/>
              <a:gd name="T42" fmla="*/ 176 w 232"/>
              <a:gd name="T43" fmla="*/ 101 h 232"/>
              <a:gd name="T44" fmla="*/ 175 w 232"/>
              <a:gd name="T45" fmla="*/ 85 h 232"/>
              <a:gd name="T46" fmla="*/ 150 w 232"/>
              <a:gd name="T47" fmla="*/ 93 h 232"/>
              <a:gd name="T48" fmla="*/ 160 w 232"/>
              <a:gd name="T49" fmla="*/ 101 h 232"/>
              <a:gd name="T50" fmla="*/ 160 w 232"/>
              <a:gd name="T51" fmla="*/ 117 h 232"/>
              <a:gd name="T52" fmla="*/ 150 w 232"/>
              <a:gd name="T53" fmla="*/ 125 h 232"/>
              <a:gd name="T54" fmla="*/ 156 w 232"/>
              <a:gd name="T55" fmla="*/ 133 h 232"/>
              <a:gd name="T56" fmla="*/ 156 w 232"/>
              <a:gd name="T57" fmla="*/ 149 h 232"/>
              <a:gd name="T58" fmla="*/ 172 w 232"/>
              <a:gd name="T59" fmla="*/ 149 h 232"/>
              <a:gd name="T60" fmla="*/ 174 w 232"/>
              <a:gd name="T61" fmla="*/ 133 h 232"/>
              <a:gd name="T62" fmla="*/ 186 w 232"/>
              <a:gd name="T63" fmla="*/ 125 h 232"/>
              <a:gd name="T64" fmla="*/ 180 w 232"/>
              <a:gd name="T65" fmla="*/ 11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66" y="148"/>
                </a:moveTo>
                <a:cubicBezTo>
                  <a:pt x="66" y="146"/>
                  <a:pt x="68" y="144"/>
                  <a:pt x="71" y="144"/>
                </a:cubicBezTo>
                <a:cubicBezTo>
                  <a:pt x="73" y="144"/>
                  <a:pt x="75" y="146"/>
                  <a:pt x="75" y="148"/>
                </a:cubicBezTo>
                <a:cubicBezTo>
                  <a:pt x="75" y="151"/>
                  <a:pt x="73" y="153"/>
                  <a:pt x="71" y="153"/>
                </a:cubicBezTo>
                <a:cubicBezTo>
                  <a:pt x="68" y="153"/>
                  <a:pt x="66" y="151"/>
                  <a:pt x="66" y="148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81" y="86"/>
                </a:moveTo>
                <a:cubicBezTo>
                  <a:pt x="43" y="86"/>
                  <a:pt x="43" y="86"/>
                  <a:pt x="43" y="86"/>
                </a:cubicBezTo>
                <a:cubicBezTo>
                  <a:pt x="43" y="160"/>
                  <a:pt x="43" y="160"/>
                  <a:pt x="43" y="160"/>
                </a:cubicBezTo>
                <a:cubicBezTo>
                  <a:pt x="81" y="160"/>
                  <a:pt x="81" y="160"/>
                  <a:pt x="81" y="160"/>
                </a:cubicBezTo>
                <a:lnTo>
                  <a:pt x="81" y="86"/>
                </a:lnTo>
                <a:close/>
                <a:moveTo>
                  <a:pt x="146" y="149"/>
                </a:moveTo>
                <a:cubicBezTo>
                  <a:pt x="144" y="147"/>
                  <a:pt x="143" y="144"/>
                  <a:pt x="143" y="141"/>
                </a:cubicBezTo>
                <a:cubicBezTo>
                  <a:pt x="143" y="137"/>
                  <a:pt x="144" y="134"/>
                  <a:pt x="147" y="131"/>
                </a:cubicBezTo>
                <a:cubicBezTo>
                  <a:pt x="146" y="129"/>
                  <a:pt x="145" y="127"/>
                  <a:pt x="145" y="125"/>
                </a:cubicBezTo>
                <a:cubicBezTo>
                  <a:pt x="145" y="121"/>
                  <a:pt x="147" y="118"/>
                  <a:pt x="150" y="115"/>
                </a:cubicBezTo>
                <a:cubicBezTo>
                  <a:pt x="149" y="114"/>
                  <a:pt x="148" y="111"/>
                  <a:pt x="148" y="109"/>
                </a:cubicBezTo>
                <a:cubicBezTo>
                  <a:pt x="148" y="107"/>
                  <a:pt x="149" y="105"/>
                  <a:pt x="150" y="103"/>
                </a:cubicBezTo>
                <a:cubicBezTo>
                  <a:pt x="147" y="101"/>
                  <a:pt x="145" y="97"/>
                  <a:pt x="145" y="93"/>
                </a:cubicBezTo>
                <a:cubicBezTo>
                  <a:pt x="145" y="90"/>
                  <a:pt x="146" y="88"/>
                  <a:pt x="148" y="86"/>
                </a:cubicBezTo>
                <a:cubicBezTo>
                  <a:pt x="147" y="87"/>
                  <a:pt x="145" y="88"/>
                  <a:pt x="145" y="89"/>
                </a:cubicBezTo>
                <a:cubicBezTo>
                  <a:pt x="141" y="96"/>
                  <a:pt x="142" y="102"/>
                  <a:pt x="141" y="109"/>
                </a:cubicBezTo>
                <a:cubicBezTo>
                  <a:pt x="139" y="115"/>
                  <a:pt x="132" y="120"/>
                  <a:pt x="132" y="120"/>
                </a:cubicBezTo>
                <a:cubicBezTo>
                  <a:pt x="132" y="120"/>
                  <a:pt x="137" y="113"/>
                  <a:pt x="138" y="104"/>
                </a:cubicBezTo>
                <a:cubicBezTo>
                  <a:pt x="138" y="98"/>
                  <a:pt x="137" y="93"/>
                  <a:pt x="138" y="86"/>
                </a:cubicBezTo>
                <a:cubicBezTo>
                  <a:pt x="139" y="83"/>
                  <a:pt x="146" y="67"/>
                  <a:pt x="147" y="59"/>
                </a:cubicBezTo>
                <a:cubicBezTo>
                  <a:pt x="147" y="51"/>
                  <a:pt x="147" y="43"/>
                  <a:pt x="139" y="40"/>
                </a:cubicBezTo>
                <a:cubicBezTo>
                  <a:pt x="132" y="38"/>
                  <a:pt x="133" y="49"/>
                  <a:pt x="131" y="53"/>
                </a:cubicBezTo>
                <a:cubicBezTo>
                  <a:pt x="127" y="64"/>
                  <a:pt x="120" y="68"/>
                  <a:pt x="116" y="73"/>
                </a:cubicBezTo>
                <a:cubicBezTo>
                  <a:pt x="113" y="77"/>
                  <a:pt x="107" y="84"/>
                  <a:pt x="101" y="89"/>
                </a:cubicBezTo>
                <a:cubicBezTo>
                  <a:pt x="96" y="92"/>
                  <a:pt x="89" y="91"/>
                  <a:pt x="86" y="91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8" y="144"/>
                  <a:pt x="103" y="147"/>
                  <a:pt x="105" y="147"/>
                </a:cubicBezTo>
                <a:cubicBezTo>
                  <a:pt x="108" y="147"/>
                  <a:pt x="109" y="145"/>
                  <a:pt x="113" y="145"/>
                </a:cubicBezTo>
                <a:cubicBezTo>
                  <a:pt x="117" y="145"/>
                  <a:pt x="129" y="149"/>
                  <a:pt x="134" y="149"/>
                </a:cubicBezTo>
                <a:lnTo>
                  <a:pt x="146" y="149"/>
                </a:lnTo>
                <a:close/>
                <a:moveTo>
                  <a:pt x="189" y="109"/>
                </a:moveTo>
                <a:cubicBezTo>
                  <a:pt x="189" y="105"/>
                  <a:pt x="185" y="101"/>
                  <a:pt x="180" y="101"/>
                </a:cubicBezTo>
                <a:cubicBezTo>
                  <a:pt x="176" y="101"/>
                  <a:pt x="176" y="101"/>
                  <a:pt x="176" y="101"/>
                </a:cubicBezTo>
                <a:cubicBezTo>
                  <a:pt x="180" y="100"/>
                  <a:pt x="183" y="97"/>
                  <a:pt x="183" y="93"/>
                </a:cubicBezTo>
                <a:cubicBezTo>
                  <a:pt x="183" y="89"/>
                  <a:pt x="179" y="85"/>
                  <a:pt x="175" y="85"/>
                </a:cubicBezTo>
                <a:cubicBezTo>
                  <a:pt x="158" y="85"/>
                  <a:pt x="158" y="85"/>
                  <a:pt x="158" y="85"/>
                </a:cubicBezTo>
                <a:cubicBezTo>
                  <a:pt x="153" y="85"/>
                  <a:pt x="150" y="89"/>
                  <a:pt x="150" y="93"/>
                </a:cubicBezTo>
                <a:cubicBezTo>
                  <a:pt x="150" y="98"/>
                  <a:pt x="154" y="101"/>
                  <a:pt x="158" y="101"/>
                </a:cubicBezTo>
                <a:cubicBezTo>
                  <a:pt x="160" y="101"/>
                  <a:pt x="160" y="101"/>
                  <a:pt x="160" y="101"/>
                </a:cubicBezTo>
                <a:cubicBezTo>
                  <a:pt x="156" y="102"/>
                  <a:pt x="153" y="105"/>
                  <a:pt x="153" y="109"/>
                </a:cubicBezTo>
                <a:cubicBezTo>
                  <a:pt x="153" y="113"/>
                  <a:pt x="156" y="116"/>
                  <a:pt x="160" y="117"/>
                </a:cubicBezTo>
                <a:cubicBezTo>
                  <a:pt x="158" y="117"/>
                  <a:pt x="158" y="117"/>
                  <a:pt x="158" y="117"/>
                </a:cubicBezTo>
                <a:cubicBezTo>
                  <a:pt x="154" y="117"/>
                  <a:pt x="150" y="121"/>
                  <a:pt x="150" y="125"/>
                </a:cubicBezTo>
                <a:cubicBezTo>
                  <a:pt x="150" y="129"/>
                  <a:pt x="153" y="132"/>
                  <a:pt x="157" y="133"/>
                </a:cubicBezTo>
                <a:cubicBezTo>
                  <a:pt x="156" y="133"/>
                  <a:pt x="156" y="133"/>
                  <a:pt x="156" y="133"/>
                </a:cubicBezTo>
                <a:cubicBezTo>
                  <a:pt x="151" y="133"/>
                  <a:pt x="147" y="136"/>
                  <a:pt x="147" y="141"/>
                </a:cubicBezTo>
                <a:cubicBezTo>
                  <a:pt x="147" y="145"/>
                  <a:pt x="151" y="149"/>
                  <a:pt x="156" y="149"/>
                </a:cubicBezTo>
                <a:cubicBezTo>
                  <a:pt x="164" y="149"/>
                  <a:pt x="164" y="149"/>
                  <a:pt x="164" y="149"/>
                </a:cubicBezTo>
                <a:cubicBezTo>
                  <a:pt x="172" y="149"/>
                  <a:pt x="172" y="149"/>
                  <a:pt x="172" y="149"/>
                </a:cubicBezTo>
                <a:cubicBezTo>
                  <a:pt x="177" y="149"/>
                  <a:pt x="181" y="145"/>
                  <a:pt x="181" y="141"/>
                </a:cubicBezTo>
                <a:cubicBezTo>
                  <a:pt x="181" y="137"/>
                  <a:pt x="178" y="134"/>
                  <a:pt x="174" y="133"/>
                </a:cubicBezTo>
                <a:cubicBezTo>
                  <a:pt x="178" y="133"/>
                  <a:pt x="178" y="133"/>
                  <a:pt x="178" y="133"/>
                </a:cubicBezTo>
                <a:cubicBezTo>
                  <a:pt x="183" y="133"/>
                  <a:pt x="186" y="129"/>
                  <a:pt x="186" y="125"/>
                </a:cubicBezTo>
                <a:cubicBezTo>
                  <a:pt x="186" y="121"/>
                  <a:pt x="183" y="118"/>
                  <a:pt x="180" y="117"/>
                </a:cubicBezTo>
                <a:cubicBezTo>
                  <a:pt x="180" y="117"/>
                  <a:pt x="180" y="117"/>
                  <a:pt x="180" y="117"/>
                </a:cubicBezTo>
                <a:cubicBezTo>
                  <a:pt x="185" y="117"/>
                  <a:pt x="189" y="114"/>
                  <a:pt x="189" y="10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Oval 111"/>
          <p:cNvSpPr>
            <a:spLocks noChangeArrowheads="1"/>
          </p:cNvSpPr>
          <p:nvPr/>
        </p:nvSpPr>
        <p:spPr bwMode="auto">
          <a:xfrm>
            <a:off x="15013587" y="11043608"/>
            <a:ext cx="26915" cy="28197"/>
          </a:xfrm>
          <a:prstGeom prst="ellipse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12"/>
          <p:cNvSpPr>
            <a:spLocks noEditPoints="1"/>
          </p:cNvSpPr>
          <p:nvPr/>
        </p:nvSpPr>
        <p:spPr bwMode="auto">
          <a:xfrm>
            <a:off x="14538090" y="10606561"/>
            <a:ext cx="702351" cy="704914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77 w 232"/>
              <a:gd name="T11" fmla="*/ 149 h 232"/>
              <a:gd name="T12" fmla="*/ 69 w 232"/>
              <a:gd name="T13" fmla="*/ 149 h 232"/>
              <a:gd name="T14" fmla="*/ 60 w 232"/>
              <a:gd name="T15" fmla="*/ 149 h 232"/>
              <a:gd name="T16" fmla="*/ 51 w 232"/>
              <a:gd name="T17" fmla="*/ 141 h 232"/>
              <a:gd name="T18" fmla="*/ 58 w 232"/>
              <a:gd name="T19" fmla="*/ 133 h 232"/>
              <a:gd name="T20" fmla="*/ 54 w 232"/>
              <a:gd name="T21" fmla="*/ 133 h 232"/>
              <a:gd name="T22" fmla="*/ 46 w 232"/>
              <a:gd name="T23" fmla="*/ 125 h 232"/>
              <a:gd name="T24" fmla="*/ 53 w 232"/>
              <a:gd name="T25" fmla="*/ 117 h 232"/>
              <a:gd name="T26" fmla="*/ 52 w 232"/>
              <a:gd name="T27" fmla="*/ 117 h 232"/>
              <a:gd name="T28" fmla="*/ 43 w 232"/>
              <a:gd name="T29" fmla="*/ 109 h 232"/>
              <a:gd name="T30" fmla="*/ 52 w 232"/>
              <a:gd name="T31" fmla="*/ 101 h 232"/>
              <a:gd name="T32" fmla="*/ 56 w 232"/>
              <a:gd name="T33" fmla="*/ 101 h 232"/>
              <a:gd name="T34" fmla="*/ 49 w 232"/>
              <a:gd name="T35" fmla="*/ 93 h 232"/>
              <a:gd name="T36" fmla="*/ 58 w 232"/>
              <a:gd name="T37" fmla="*/ 85 h 232"/>
              <a:gd name="T38" fmla="*/ 75 w 232"/>
              <a:gd name="T39" fmla="*/ 85 h 232"/>
              <a:gd name="T40" fmla="*/ 82 w 232"/>
              <a:gd name="T41" fmla="*/ 93 h 232"/>
              <a:gd name="T42" fmla="*/ 74 w 232"/>
              <a:gd name="T43" fmla="*/ 101 h 232"/>
              <a:gd name="T44" fmla="*/ 73 w 232"/>
              <a:gd name="T45" fmla="*/ 101 h 232"/>
              <a:gd name="T46" fmla="*/ 80 w 232"/>
              <a:gd name="T47" fmla="*/ 109 h 232"/>
              <a:gd name="T48" fmla="*/ 73 w 232"/>
              <a:gd name="T49" fmla="*/ 117 h 232"/>
              <a:gd name="T50" fmla="*/ 74 w 232"/>
              <a:gd name="T51" fmla="*/ 117 h 232"/>
              <a:gd name="T52" fmla="*/ 82 w 232"/>
              <a:gd name="T53" fmla="*/ 125 h 232"/>
              <a:gd name="T54" fmla="*/ 76 w 232"/>
              <a:gd name="T55" fmla="*/ 133 h 232"/>
              <a:gd name="T56" fmla="*/ 77 w 232"/>
              <a:gd name="T57" fmla="*/ 133 h 232"/>
              <a:gd name="T58" fmla="*/ 85 w 232"/>
              <a:gd name="T59" fmla="*/ 141 h 232"/>
              <a:gd name="T60" fmla="*/ 77 w 232"/>
              <a:gd name="T61" fmla="*/ 149 h 232"/>
              <a:gd name="T62" fmla="*/ 146 w 232"/>
              <a:gd name="T63" fmla="*/ 144 h 232"/>
              <a:gd name="T64" fmla="*/ 138 w 232"/>
              <a:gd name="T65" fmla="*/ 144 h 232"/>
              <a:gd name="T66" fmla="*/ 127 w 232"/>
              <a:gd name="T67" fmla="*/ 147 h 232"/>
              <a:gd name="T68" fmla="*/ 119 w 232"/>
              <a:gd name="T69" fmla="*/ 145 h 232"/>
              <a:gd name="T70" fmla="*/ 98 w 232"/>
              <a:gd name="T71" fmla="*/ 149 h 232"/>
              <a:gd name="T72" fmla="*/ 86 w 232"/>
              <a:gd name="T73" fmla="*/ 149 h 232"/>
              <a:gd name="T74" fmla="*/ 90 w 232"/>
              <a:gd name="T75" fmla="*/ 141 h 232"/>
              <a:gd name="T76" fmla="*/ 85 w 232"/>
              <a:gd name="T77" fmla="*/ 131 h 232"/>
              <a:gd name="T78" fmla="*/ 87 w 232"/>
              <a:gd name="T79" fmla="*/ 125 h 232"/>
              <a:gd name="T80" fmla="*/ 82 w 232"/>
              <a:gd name="T81" fmla="*/ 115 h 232"/>
              <a:gd name="T82" fmla="*/ 84 w 232"/>
              <a:gd name="T83" fmla="*/ 109 h 232"/>
              <a:gd name="T84" fmla="*/ 82 w 232"/>
              <a:gd name="T85" fmla="*/ 103 h 232"/>
              <a:gd name="T86" fmla="*/ 87 w 232"/>
              <a:gd name="T87" fmla="*/ 93 h 232"/>
              <a:gd name="T88" fmla="*/ 84 w 232"/>
              <a:gd name="T89" fmla="*/ 86 h 232"/>
              <a:gd name="T90" fmla="*/ 88 w 232"/>
              <a:gd name="T91" fmla="*/ 89 h 232"/>
              <a:gd name="T92" fmla="*/ 92 w 232"/>
              <a:gd name="T93" fmla="*/ 109 h 232"/>
              <a:gd name="T94" fmla="*/ 101 w 232"/>
              <a:gd name="T95" fmla="*/ 120 h 232"/>
              <a:gd name="T96" fmla="*/ 94 w 232"/>
              <a:gd name="T97" fmla="*/ 104 h 232"/>
              <a:gd name="T98" fmla="*/ 94 w 232"/>
              <a:gd name="T99" fmla="*/ 86 h 232"/>
              <a:gd name="T100" fmla="*/ 85 w 232"/>
              <a:gd name="T101" fmla="*/ 59 h 232"/>
              <a:gd name="T102" fmla="*/ 93 w 232"/>
              <a:gd name="T103" fmla="*/ 40 h 232"/>
              <a:gd name="T104" fmla="*/ 101 w 232"/>
              <a:gd name="T105" fmla="*/ 53 h 232"/>
              <a:gd name="T106" fmla="*/ 116 w 232"/>
              <a:gd name="T107" fmla="*/ 73 h 232"/>
              <a:gd name="T108" fmla="*/ 132 w 232"/>
              <a:gd name="T109" fmla="*/ 89 h 232"/>
              <a:gd name="T110" fmla="*/ 146 w 232"/>
              <a:gd name="T111" fmla="*/ 91 h 232"/>
              <a:gd name="T112" fmla="*/ 146 w 232"/>
              <a:gd name="T113" fmla="*/ 144 h 232"/>
              <a:gd name="T114" fmla="*/ 189 w 232"/>
              <a:gd name="T115" fmla="*/ 160 h 232"/>
              <a:gd name="T116" fmla="*/ 151 w 232"/>
              <a:gd name="T117" fmla="*/ 160 h 232"/>
              <a:gd name="T118" fmla="*/ 151 w 232"/>
              <a:gd name="T119" fmla="*/ 86 h 232"/>
              <a:gd name="T120" fmla="*/ 189 w 232"/>
              <a:gd name="T121" fmla="*/ 86 h 232"/>
              <a:gd name="T122" fmla="*/ 189 w 232"/>
              <a:gd name="T123" fmla="*/ 16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77" y="149"/>
                </a:moveTo>
                <a:cubicBezTo>
                  <a:pt x="69" y="149"/>
                  <a:pt x="69" y="149"/>
                  <a:pt x="69" y="149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55" y="149"/>
                  <a:pt x="51" y="145"/>
                  <a:pt x="51" y="141"/>
                </a:cubicBezTo>
                <a:cubicBezTo>
                  <a:pt x="51" y="137"/>
                  <a:pt x="54" y="134"/>
                  <a:pt x="58" y="133"/>
                </a:cubicBezTo>
                <a:cubicBezTo>
                  <a:pt x="54" y="133"/>
                  <a:pt x="54" y="133"/>
                  <a:pt x="54" y="133"/>
                </a:cubicBezTo>
                <a:cubicBezTo>
                  <a:pt x="50" y="133"/>
                  <a:pt x="46" y="129"/>
                  <a:pt x="46" y="125"/>
                </a:cubicBezTo>
                <a:cubicBezTo>
                  <a:pt x="46" y="121"/>
                  <a:pt x="49" y="118"/>
                  <a:pt x="53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47" y="117"/>
                  <a:pt x="43" y="114"/>
                  <a:pt x="43" y="109"/>
                </a:cubicBezTo>
                <a:cubicBezTo>
                  <a:pt x="43" y="105"/>
                  <a:pt x="47" y="101"/>
                  <a:pt x="52" y="101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2" y="100"/>
                  <a:pt x="49" y="97"/>
                  <a:pt x="49" y="93"/>
                </a:cubicBezTo>
                <a:cubicBezTo>
                  <a:pt x="49" y="89"/>
                  <a:pt x="53" y="85"/>
                  <a:pt x="58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9" y="85"/>
                  <a:pt x="82" y="89"/>
                  <a:pt x="82" y="93"/>
                </a:cubicBezTo>
                <a:cubicBezTo>
                  <a:pt x="82" y="98"/>
                  <a:pt x="79" y="101"/>
                  <a:pt x="74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7" y="102"/>
                  <a:pt x="80" y="105"/>
                  <a:pt x="80" y="109"/>
                </a:cubicBezTo>
                <a:cubicBezTo>
                  <a:pt x="80" y="113"/>
                  <a:pt x="77" y="116"/>
                  <a:pt x="73" y="117"/>
                </a:cubicBezTo>
                <a:cubicBezTo>
                  <a:pt x="74" y="117"/>
                  <a:pt x="74" y="117"/>
                  <a:pt x="74" y="117"/>
                </a:cubicBezTo>
                <a:cubicBezTo>
                  <a:pt x="79" y="117"/>
                  <a:pt x="82" y="121"/>
                  <a:pt x="82" y="125"/>
                </a:cubicBezTo>
                <a:cubicBezTo>
                  <a:pt x="82" y="129"/>
                  <a:pt x="79" y="132"/>
                  <a:pt x="76" y="133"/>
                </a:cubicBezTo>
                <a:cubicBezTo>
                  <a:pt x="77" y="133"/>
                  <a:pt x="77" y="133"/>
                  <a:pt x="77" y="133"/>
                </a:cubicBezTo>
                <a:cubicBezTo>
                  <a:pt x="81" y="133"/>
                  <a:pt x="85" y="136"/>
                  <a:pt x="85" y="141"/>
                </a:cubicBezTo>
                <a:cubicBezTo>
                  <a:pt x="85" y="145"/>
                  <a:pt x="81" y="149"/>
                  <a:pt x="77" y="149"/>
                </a:cubicBezTo>
                <a:close/>
                <a:moveTo>
                  <a:pt x="146" y="144"/>
                </a:moveTo>
                <a:cubicBezTo>
                  <a:pt x="138" y="144"/>
                  <a:pt x="138" y="144"/>
                  <a:pt x="138" y="144"/>
                </a:cubicBezTo>
                <a:cubicBezTo>
                  <a:pt x="135" y="144"/>
                  <a:pt x="130" y="147"/>
                  <a:pt x="127" y="147"/>
                </a:cubicBezTo>
                <a:cubicBezTo>
                  <a:pt x="124" y="147"/>
                  <a:pt x="123" y="145"/>
                  <a:pt x="119" y="145"/>
                </a:cubicBezTo>
                <a:cubicBezTo>
                  <a:pt x="115" y="145"/>
                  <a:pt x="103" y="149"/>
                  <a:pt x="98" y="149"/>
                </a:cubicBezTo>
                <a:cubicBezTo>
                  <a:pt x="86" y="149"/>
                  <a:pt x="86" y="149"/>
                  <a:pt x="86" y="149"/>
                </a:cubicBezTo>
                <a:cubicBezTo>
                  <a:pt x="88" y="147"/>
                  <a:pt x="90" y="144"/>
                  <a:pt x="90" y="141"/>
                </a:cubicBezTo>
                <a:cubicBezTo>
                  <a:pt x="90" y="137"/>
                  <a:pt x="88" y="134"/>
                  <a:pt x="85" y="131"/>
                </a:cubicBezTo>
                <a:cubicBezTo>
                  <a:pt x="86" y="129"/>
                  <a:pt x="87" y="127"/>
                  <a:pt x="87" y="125"/>
                </a:cubicBezTo>
                <a:cubicBezTo>
                  <a:pt x="87" y="121"/>
                  <a:pt x="85" y="118"/>
                  <a:pt x="82" y="115"/>
                </a:cubicBezTo>
                <a:cubicBezTo>
                  <a:pt x="83" y="114"/>
                  <a:pt x="84" y="111"/>
                  <a:pt x="84" y="109"/>
                </a:cubicBezTo>
                <a:cubicBezTo>
                  <a:pt x="84" y="107"/>
                  <a:pt x="83" y="105"/>
                  <a:pt x="82" y="103"/>
                </a:cubicBezTo>
                <a:cubicBezTo>
                  <a:pt x="85" y="101"/>
                  <a:pt x="87" y="97"/>
                  <a:pt x="87" y="93"/>
                </a:cubicBezTo>
                <a:cubicBezTo>
                  <a:pt x="87" y="90"/>
                  <a:pt x="86" y="88"/>
                  <a:pt x="84" y="86"/>
                </a:cubicBezTo>
                <a:cubicBezTo>
                  <a:pt x="86" y="87"/>
                  <a:pt x="87" y="88"/>
                  <a:pt x="88" y="89"/>
                </a:cubicBezTo>
                <a:cubicBezTo>
                  <a:pt x="92" y="96"/>
                  <a:pt x="90" y="102"/>
                  <a:pt x="92" y="109"/>
                </a:cubicBezTo>
                <a:cubicBezTo>
                  <a:pt x="93" y="115"/>
                  <a:pt x="101" y="120"/>
                  <a:pt x="101" y="120"/>
                </a:cubicBezTo>
                <a:cubicBezTo>
                  <a:pt x="101" y="120"/>
                  <a:pt x="95" y="113"/>
                  <a:pt x="94" y="104"/>
                </a:cubicBezTo>
                <a:cubicBezTo>
                  <a:pt x="94" y="98"/>
                  <a:pt x="96" y="93"/>
                  <a:pt x="94" y="86"/>
                </a:cubicBezTo>
                <a:cubicBezTo>
                  <a:pt x="93" y="83"/>
                  <a:pt x="86" y="67"/>
                  <a:pt x="85" y="59"/>
                </a:cubicBezTo>
                <a:cubicBezTo>
                  <a:pt x="85" y="51"/>
                  <a:pt x="85" y="43"/>
                  <a:pt x="93" y="40"/>
                </a:cubicBezTo>
                <a:cubicBezTo>
                  <a:pt x="100" y="38"/>
                  <a:pt x="99" y="49"/>
                  <a:pt x="101" y="53"/>
                </a:cubicBezTo>
                <a:cubicBezTo>
                  <a:pt x="106" y="64"/>
                  <a:pt x="113" y="68"/>
                  <a:pt x="116" y="73"/>
                </a:cubicBezTo>
                <a:cubicBezTo>
                  <a:pt x="119" y="77"/>
                  <a:pt x="125" y="84"/>
                  <a:pt x="132" y="89"/>
                </a:cubicBezTo>
                <a:cubicBezTo>
                  <a:pt x="136" y="92"/>
                  <a:pt x="143" y="91"/>
                  <a:pt x="146" y="91"/>
                </a:cubicBezTo>
                <a:lnTo>
                  <a:pt x="146" y="144"/>
                </a:lnTo>
                <a:close/>
                <a:moveTo>
                  <a:pt x="189" y="160"/>
                </a:moveTo>
                <a:cubicBezTo>
                  <a:pt x="151" y="160"/>
                  <a:pt x="151" y="160"/>
                  <a:pt x="151" y="160"/>
                </a:cubicBezTo>
                <a:cubicBezTo>
                  <a:pt x="151" y="86"/>
                  <a:pt x="151" y="86"/>
                  <a:pt x="151" y="86"/>
                </a:cubicBezTo>
                <a:cubicBezTo>
                  <a:pt x="189" y="86"/>
                  <a:pt x="189" y="86"/>
                  <a:pt x="189" y="86"/>
                </a:cubicBezTo>
                <a:lnTo>
                  <a:pt x="189" y="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13"/>
          <p:cNvSpPr>
            <a:spLocks noEditPoints="1"/>
          </p:cNvSpPr>
          <p:nvPr/>
        </p:nvSpPr>
        <p:spPr bwMode="auto">
          <a:xfrm>
            <a:off x="6455927" y="9514585"/>
            <a:ext cx="703633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39 w 232"/>
              <a:gd name="T11" fmla="*/ 183 h 232"/>
              <a:gd name="T12" fmla="*/ 135 w 232"/>
              <a:gd name="T13" fmla="*/ 187 h 232"/>
              <a:gd name="T14" fmla="*/ 131 w 232"/>
              <a:gd name="T15" fmla="*/ 187 h 232"/>
              <a:gd name="T16" fmla="*/ 131 w 232"/>
              <a:gd name="T17" fmla="*/ 188 h 232"/>
              <a:gd name="T18" fmla="*/ 127 w 232"/>
              <a:gd name="T19" fmla="*/ 192 h 232"/>
              <a:gd name="T20" fmla="*/ 105 w 232"/>
              <a:gd name="T21" fmla="*/ 192 h 232"/>
              <a:gd name="T22" fmla="*/ 101 w 232"/>
              <a:gd name="T23" fmla="*/ 188 h 232"/>
              <a:gd name="T24" fmla="*/ 101 w 232"/>
              <a:gd name="T25" fmla="*/ 187 h 232"/>
              <a:gd name="T26" fmla="*/ 98 w 232"/>
              <a:gd name="T27" fmla="*/ 187 h 232"/>
              <a:gd name="T28" fmla="*/ 94 w 232"/>
              <a:gd name="T29" fmla="*/ 183 h 232"/>
              <a:gd name="T30" fmla="*/ 94 w 232"/>
              <a:gd name="T31" fmla="*/ 181 h 232"/>
              <a:gd name="T32" fmla="*/ 98 w 232"/>
              <a:gd name="T33" fmla="*/ 177 h 232"/>
              <a:gd name="T34" fmla="*/ 135 w 232"/>
              <a:gd name="T35" fmla="*/ 177 h 232"/>
              <a:gd name="T36" fmla="*/ 139 w 232"/>
              <a:gd name="T37" fmla="*/ 181 h 232"/>
              <a:gd name="T38" fmla="*/ 139 w 232"/>
              <a:gd name="T39" fmla="*/ 183 h 232"/>
              <a:gd name="T40" fmla="*/ 139 w 232"/>
              <a:gd name="T41" fmla="*/ 171 h 232"/>
              <a:gd name="T42" fmla="*/ 135 w 232"/>
              <a:gd name="T43" fmla="*/ 174 h 232"/>
              <a:gd name="T44" fmla="*/ 98 w 232"/>
              <a:gd name="T45" fmla="*/ 174 h 232"/>
              <a:gd name="T46" fmla="*/ 94 w 232"/>
              <a:gd name="T47" fmla="*/ 171 h 232"/>
              <a:gd name="T48" fmla="*/ 94 w 232"/>
              <a:gd name="T49" fmla="*/ 170 h 232"/>
              <a:gd name="T50" fmla="*/ 98 w 232"/>
              <a:gd name="T51" fmla="*/ 167 h 232"/>
              <a:gd name="T52" fmla="*/ 135 w 232"/>
              <a:gd name="T53" fmla="*/ 167 h 232"/>
              <a:gd name="T54" fmla="*/ 139 w 232"/>
              <a:gd name="T55" fmla="*/ 170 h 232"/>
              <a:gd name="T56" fmla="*/ 139 w 232"/>
              <a:gd name="T57" fmla="*/ 171 h 232"/>
              <a:gd name="T58" fmla="*/ 139 w 232"/>
              <a:gd name="T59" fmla="*/ 160 h 232"/>
              <a:gd name="T60" fmla="*/ 135 w 232"/>
              <a:gd name="T61" fmla="*/ 164 h 232"/>
              <a:gd name="T62" fmla="*/ 98 w 232"/>
              <a:gd name="T63" fmla="*/ 164 h 232"/>
              <a:gd name="T64" fmla="*/ 94 w 232"/>
              <a:gd name="T65" fmla="*/ 160 h 232"/>
              <a:gd name="T66" fmla="*/ 94 w 232"/>
              <a:gd name="T67" fmla="*/ 160 h 232"/>
              <a:gd name="T68" fmla="*/ 98 w 232"/>
              <a:gd name="T69" fmla="*/ 156 h 232"/>
              <a:gd name="T70" fmla="*/ 135 w 232"/>
              <a:gd name="T71" fmla="*/ 156 h 232"/>
              <a:gd name="T72" fmla="*/ 139 w 232"/>
              <a:gd name="T73" fmla="*/ 160 h 232"/>
              <a:gd name="T74" fmla="*/ 152 w 232"/>
              <a:gd name="T75" fmla="*/ 122 h 232"/>
              <a:gd name="T76" fmla="*/ 137 w 232"/>
              <a:gd name="T77" fmla="*/ 153 h 232"/>
              <a:gd name="T78" fmla="*/ 96 w 232"/>
              <a:gd name="T79" fmla="*/ 153 h 232"/>
              <a:gd name="T80" fmla="*/ 80 w 232"/>
              <a:gd name="T81" fmla="*/ 122 h 232"/>
              <a:gd name="T82" fmla="*/ 67 w 232"/>
              <a:gd name="T83" fmla="*/ 89 h 232"/>
              <a:gd name="T84" fmla="*/ 116 w 232"/>
              <a:gd name="T85" fmla="*/ 40 h 232"/>
              <a:gd name="T86" fmla="*/ 165 w 232"/>
              <a:gd name="T87" fmla="*/ 89 h 232"/>
              <a:gd name="T88" fmla="*/ 152 w 232"/>
              <a:gd name="T89" fmla="*/ 12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39" y="183"/>
                </a:moveTo>
                <a:cubicBezTo>
                  <a:pt x="139" y="185"/>
                  <a:pt x="137" y="187"/>
                  <a:pt x="135" y="187"/>
                </a:cubicBezTo>
                <a:cubicBezTo>
                  <a:pt x="131" y="187"/>
                  <a:pt x="131" y="187"/>
                  <a:pt x="131" y="187"/>
                </a:cubicBezTo>
                <a:cubicBezTo>
                  <a:pt x="131" y="188"/>
                  <a:pt x="131" y="188"/>
                  <a:pt x="131" y="188"/>
                </a:cubicBezTo>
                <a:cubicBezTo>
                  <a:pt x="131" y="190"/>
                  <a:pt x="129" y="192"/>
                  <a:pt x="127" y="192"/>
                </a:cubicBezTo>
                <a:cubicBezTo>
                  <a:pt x="105" y="192"/>
                  <a:pt x="105" y="192"/>
                  <a:pt x="105" y="192"/>
                </a:cubicBezTo>
                <a:cubicBezTo>
                  <a:pt x="103" y="192"/>
                  <a:pt x="101" y="190"/>
                  <a:pt x="101" y="188"/>
                </a:cubicBezTo>
                <a:cubicBezTo>
                  <a:pt x="101" y="187"/>
                  <a:pt x="101" y="187"/>
                  <a:pt x="101" y="187"/>
                </a:cubicBezTo>
                <a:cubicBezTo>
                  <a:pt x="98" y="187"/>
                  <a:pt x="98" y="187"/>
                  <a:pt x="98" y="187"/>
                </a:cubicBezTo>
                <a:cubicBezTo>
                  <a:pt x="96" y="187"/>
                  <a:pt x="94" y="185"/>
                  <a:pt x="94" y="183"/>
                </a:cubicBezTo>
                <a:cubicBezTo>
                  <a:pt x="94" y="181"/>
                  <a:pt x="94" y="181"/>
                  <a:pt x="94" y="181"/>
                </a:cubicBezTo>
                <a:cubicBezTo>
                  <a:pt x="94" y="179"/>
                  <a:pt x="96" y="177"/>
                  <a:pt x="98" y="177"/>
                </a:cubicBezTo>
                <a:cubicBezTo>
                  <a:pt x="135" y="177"/>
                  <a:pt x="135" y="177"/>
                  <a:pt x="135" y="177"/>
                </a:cubicBezTo>
                <a:cubicBezTo>
                  <a:pt x="137" y="177"/>
                  <a:pt x="139" y="179"/>
                  <a:pt x="139" y="181"/>
                </a:cubicBezTo>
                <a:lnTo>
                  <a:pt x="139" y="183"/>
                </a:lnTo>
                <a:close/>
                <a:moveTo>
                  <a:pt x="139" y="171"/>
                </a:moveTo>
                <a:cubicBezTo>
                  <a:pt x="139" y="173"/>
                  <a:pt x="137" y="174"/>
                  <a:pt x="135" y="174"/>
                </a:cubicBezTo>
                <a:cubicBezTo>
                  <a:pt x="98" y="174"/>
                  <a:pt x="98" y="174"/>
                  <a:pt x="98" y="174"/>
                </a:cubicBezTo>
                <a:cubicBezTo>
                  <a:pt x="96" y="174"/>
                  <a:pt x="94" y="173"/>
                  <a:pt x="94" y="171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94" y="168"/>
                  <a:pt x="96" y="167"/>
                  <a:pt x="98" y="167"/>
                </a:cubicBezTo>
                <a:cubicBezTo>
                  <a:pt x="135" y="167"/>
                  <a:pt x="135" y="167"/>
                  <a:pt x="135" y="167"/>
                </a:cubicBezTo>
                <a:cubicBezTo>
                  <a:pt x="137" y="167"/>
                  <a:pt x="139" y="168"/>
                  <a:pt x="139" y="170"/>
                </a:cubicBezTo>
                <a:lnTo>
                  <a:pt x="139" y="171"/>
                </a:lnTo>
                <a:close/>
                <a:moveTo>
                  <a:pt x="139" y="160"/>
                </a:moveTo>
                <a:cubicBezTo>
                  <a:pt x="139" y="162"/>
                  <a:pt x="137" y="164"/>
                  <a:pt x="135" y="164"/>
                </a:cubicBezTo>
                <a:cubicBezTo>
                  <a:pt x="98" y="164"/>
                  <a:pt x="98" y="164"/>
                  <a:pt x="98" y="164"/>
                </a:cubicBezTo>
                <a:cubicBezTo>
                  <a:pt x="96" y="164"/>
                  <a:pt x="94" y="162"/>
                  <a:pt x="94" y="160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94" y="158"/>
                  <a:pt x="96" y="156"/>
                  <a:pt x="98" y="156"/>
                </a:cubicBezTo>
                <a:cubicBezTo>
                  <a:pt x="135" y="156"/>
                  <a:pt x="135" y="156"/>
                  <a:pt x="135" y="156"/>
                </a:cubicBezTo>
                <a:cubicBezTo>
                  <a:pt x="137" y="156"/>
                  <a:pt x="139" y="158"/>
                  <a:pt x="139" y="160"/>
                </a:cubicBezTo>
                <a:close/>
                <a:moveTo>
                  <a:pt x="152" y="122"/>
                </a:moveTo>
                <a:cubicBezTo>
                  <a:pt x="136" y="141"/>
                  <a:pt x="145" y="153"/>
                  <a:pt x="137" y="153"/>
                </a:cubicBezTo>
                <a:cubicBezTo>
                  <a:pt x="96" y="153"/>
                  <a:pt x="96" y="153"/>
                  <a:pt x="96" y="153"/>
                </a:cubicBezTo>
                <a:cubicBezTo>
                  <a:pt x="87" y="153"/>
                  <a:pt x="97" y="141"/>
                  <a:pt x="80" y="122"/>
                </a:cubicBezTo>
                <a:cubicBezTo>
                  <a:pt x="72" y="114"/>
                  <a:pt x="67" y="102"/>
                  <a:pt x="67" y="89"/>
                </a:cubicBezTo>
                <a:cubicBezTo>
                  <a:pt x="67" y="62"/>
                  <a:pt x="89" y="40"/>
                  <a:pt x="116" y="40"/>
                </a:cubicBezTo>
                <a:cubicBezTo>
                  <a:pt x="143" y="40"/>
                  <a:pt x="165" y="62"/>
                  <a:pt x="165" y="89"/>
                </a:cubicBezTo>
                <a:cubicBezTo>
                  <a:pt x="165" y="102"/>
                  <a:pt x="160" y="114"/>
                  <a:pt x="152" y="12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14"/>
          <p:cNvSpPr>
            <a:spLocks noEditPoints="1"/>
          </p:cNvSpPr>
          <p:nvPr/>
        </p:nvSpPr>
        <p:spPr bwMode="auto">
          <a:xfrm>
            <a:off x="5560045" y="9514585"/>
            <a:ext cx="702351" cy="703633"/>
          </a:xfrm>
          <a:custGeom>
            <a:avLst/>
            <a:gdLst>
              <a:gd name="T0" fmla="*/ 146 w 232"/>
              <a:gd name="T1" fmla="*/ 117 h 232"/>
              <a:gd name="T2" fmla="*/ 146 w 232"/>
              <a:gd name="T3" fmla="*/ 118 h 232"/>
              <a:gd name="T4" fmla="*/ 134 w 232"/>
              <a:gd name="T5" fmla="*/ 146 h 232"/>
              <a:gd name="T6" fmla="*/ 133 w 232"/>
              <a:gd name="T7" fmla="*/ 106 h 232"/>
              <a:gd name="T8" fmla="*/ 137 w 232"/>
              <a:gd name="T9" fmla="*/ 105 h 232"/>
              <a:gd name="T10" fmla="*/ 133 w 232"/>
              <a:gd name="T11" fmla="*/ 104 h 232"/>
              <a:gd name="T12" fmla="*/ 132 w 232"/>
              <a:gd name="T13" fmla="*/ 101 h 232"/>
              <a:gd name="T14" fmla="*/ 129 w 232"/>
              <a:gd name="T15" fmla="*/ 104 h 232"/>
              <a:gd name="T16" fmla="*/ 127 w 232"/>
              <a:gd name="T17" fmla="*/ 105 h 232"/>
              <a:gd name="T18" fmla="*/ 117 w 232"/>
              <a:gd name="T19" fmla="*/ 101 h 232"/>
              <a:gd name="T20" fmla="*/ 108 w 232"/>
              <a:gd name="T21" fmla="*/ 108 h 232"/>
              <a:gd name="T22" fmla="*/ 104 w 232"/>
              <a:gd name="T23" fmla="*/ 104 h 232"/>
              <a:gd name="T24" fmla="*/ 102 w 232"/>
              <a:gd name="T25" fmla="*/ 103 h 232"/>
              <a:gd name="T26" fmla="*/ 98 w 232"/>
              <a:gd name="T27" fmla="*/ 103 h 232"/>
              <a:gd name="T28" fmla="*/ 96 w 232"/>
              <a:gd name="T29" fmla="*/ 104 h 232"/>
              <a:gd name="T30" fmla="*/ 96 w 232"/>
              <a:gd name="T31" fmla="*/ 106 h 232"/>
              <a:gd name="T32" fmla="*/ 106 w 232"/>
              <a:gd name="T33" fmla="*/ 146 h 232"/>
              <a:gd name="T34" fmla="*/ 98 w 232"/>
              <a:gd name="T35" fmla="*/ 145 h 232"/>
              <a:gd name="T36" fmla="*/ 85 w 232"/>
              <a:gd name="T37" fmla="*/ 118 h 232"/>
              <a:gd name="T38" fmla="*/ 74 w 232"/>
              <a:gd name="T39" fmla="*/ 89 h 232"/>
              <a:gd name="T40" fmla="*/ 158 w 232"/>
              <a:gd name="T41" fmla="*/ 89 h 232"/>
              <a:gd name="T42" fmla="*/ 124 w 232"/>
              <a:gd name="T43" fmla="*/ 110 h 232"/>
              <a:gd name="T44" fmla="*/ 123 w 232"/>
              <a:gd name="T45" fmla="*/ 110 h 232"/>
              <a:gd name="T46" fmla="*/ 109 w 232"/>
              <a:gd name="T47" fmla="*/ 110 h 232"/>
              <a:gd name="T48" fmla="*/ 104 w 232"/>
              <a:gd name="T49" fmla="*/ 106 h 232"/>
              <a:gd name="T50" fmla="*/ 110 w 232"/>
              <a:gd name="T51" fmla="*/ 146 h 232"/>
              <a:gd name="T52" fmla="*/ 129 w 232"/>
              <a:gd name="T53" fmla="*/ 106 h 232"/>
              <a:gd name="T54" fmla="*/ 232 w 232"/>
              <a:gd name="T55" fmla="*/ 116 h 232"/>
              <a:gd name="T56" fmla="*/ 0 w 232"/>
              <a:gd name="T57" fmla="*/ 116 h 232"/>
              <a:gd name="T58" fmla="*/ 232 w 232"/>
              <a:gd name="T59" fmla="*/ 116 h 232"/>
              <a:gd name="T60" fmla="*/ 134 w 232"/>
              <a:gd name="T61" fmla="*/ 177 h 232"/>
              <a:gd name="T62" fmla="*/ 94 w 232"/>
              <a:gd name="T63" fmla="*/ 181 h 232"/>
              <a:gd name="T64" fmla="*/ 97 w 232"/>
              <a:gd name="T65" fmla="*/ 187 h 232"/>
              <a:gd name="T66" fmla="*/ 101 w 232"/>
              <a:gd name="T67" fmla="*/ 188 h 232"/>
              <a:gd name="T68" fmla="*/ 127 w 232"/>
              <a:gd name="T69" fmla="*/ 192 h 232"/>
              <a:gd name="T70" fmla="*/ 131 w 232"/>
              <a:gd name="T71" fmla="*/ 187 h 232"/>
              <a:gd name="T72" fmla="*/ 138 w 232"/>
              <a:gd name="T73" fmla="*/ 183 h 232"/>
              <a:gd name="T74" fmla="*/ 138 w 232"/>
              <a:gd name="T75" fmla="*/ 170 h 232"/>
              <a:gd name="T76" fmla="*/ 97 w 232"/>
              <a:gd name="T77" fmla="*/ 167 h 232"/>
              <a:gd name="T78" fmla="*/ 94 w 232"/>
              <a:gd name="T79" fmla="*/ 171 h 232"/>
              <a:gd name="T80" fmla="*/ 134 w 232"/>
              <a:gd name="T81" fmla="*/ 174 h 232"/>
              <a:gd name="T82" fmla="*/ 138 w 232"/>
              <a:gd name="T83" fmla="*/ 170 h 232"/>
              <a:gd name="T84" fmla="*/ 134 w 232"/>
              <a:gd name="T85" fmla="*/ 156 h 232"/>
              <a:gd name="T86" fmla="*/ 94 w 232"/>
              <a:gd name="T87" fmla="*/ 160 h 232"/>
              <a:gd name="T88" fmla="*/ 97 w 232"/>
              <a:gd name="T89" fmla="*/ 164 h 232"/>
              <a:gd name="T90" fmla="*/ 138 w 232"/>
              <a:gd name="T91" fmla="*/ 160 h 232"/>
              <a:gd name="T92" fmla="*/ 116 w 232"/>
              <a:gd name="T93" fmla="*/ 40 h 232"/>
              <a:gd name="T94" fmla="*/ 80 w 232"/>
              <a:gd name="T95" fmla="*/ 122 h 232"/>
              <a:gd name="T96" fmla="*/ 136 w 232"/>
              <a:gd name="T97" fmla="*/ 153 h 232"/>
              <a:gd name="T98" fmla="*/ 165 w 232"/>
              <a:gd name="T99" fmla="*/ 8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158" y="89"/>
                </a:moveTo>
                <a:cubicBezTo>
                  <a:pt x="158" y="100"/>
                  <a:pt x="154" y="110"/>
                  <a:pt x="146" y="117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36" y="130"/>
                  <a:pt x="134" y="140"/>
                  <a:pt x="134" y="145"/>
                </a:cubicBezTo>
                <a:cubicBezTo>
                  <a:pt x="134" y="145"/>
                  <a:pt x="134" y="145"/>
                  <a:pt x="134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36" y="106"/>
                  <a:pt x="137" y="106"/>
                  <a:pt x="137" y="105"/>
                </a:cubicBezTo>
                <a:cubicBezTo>
                  <a:pt x="137" y="105"/>
                  <a:pt x="136" y="104"/>
                  <a:pt x="136" y="104"/>
                </a:cubicBezTo>
                <a:cubicBezTo>
                  <a:pt x="133" y="104"/>
                  <a:pt x="133" y="104"/>
                  <a:pt x="133" y="104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3" y="102"/>
                  <a:pt x="133" y="102"/>
                  <a:pt x="132" y="101"/>
                </a:cubicBezTo>
                <a:cubicBezTo>
                  <a:pt x="131" y="101"/>
                  <a:pt x="130" y="102"/>
                  <a:pt x="130" y="103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7" y="104"/>
                  <a:pt x="127" y="105"/>
                  <a:pt x="127" y="105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6" y="101"/>
                  <a:pt x="116" y="101"/>
                  <a:pt x="115" y="101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105" y="105"/>
                  <a:pt x="105" y="104"/>
                  <a:pt x="104" y="10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3"/>
                  <a:pt x="102" y="103"/>
                  <a:pt x="102" y="103"/>
                </a:cubicBezTo>
                <a:cubicBezTo>
                  <a:pt x="102" y="102"/>
                  <a:pt x="101" y="101"/>
                  <a:pt x="100" y="101"/>
                </a:cubicBezTo>
                <a:cubicBezTo>
                  <a:pt x="99" y="102"/>
                  <a:pt x="98" y="102"/>
                  <a:pt x="98" y="103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04"/>
                  <a:pt x="95" y="105"/>
                  <a:pt x="95" y="105"/>
                </a:cubicBezTo>
                <a:cubicBezTo>
                  <a:pt x="95" y="106"/>
                  <a:pt x="96" y="106"/>
                  <a:pt x="96" y="106"/>
                </a:cubicBezTo>
                <a:cubicBezTo>
                  <a:pt x="99" y="106"/>
                  <a:pt x="99" y="106"/>
                  <a:pt x="99" y="106"/>
                </a:cubicBezTo>
                <a:cubicBezTo>
                  <a:pt x="106" y="146"/>
                  <a:pt x="106" y="146"/>
                  <a:pt x="106" y="146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8" y="145"/>
                  <a:pt x="98" y="145"/>
                  <a:pt x="98" y="145"/>
                </a:cubicBezTo>
                <a:cubicBezTo>
                  <a:pt x="97" y="140"/>
                  <a:pt x="96" y="130"/>
                  <a:pt x="86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85" y="117"/>
                  <a:pt x="85" y="117"/>
                  <a:pt x="85" y="117"/>
                </a:cubicBezTo>
                <a:cubicBezTo>
                  <a:pt x="78" y="110"/>
                  <a:pt x="74" y="100"/>
                  <a:pt x="74" y="89"/>
                </a:cubicBezTo>
                <a:cubicBezTo>
                  <a:pt x="74" y="66"/>
                  <a:pt x="93" y="47"/>
                  <a:pt x="116" y="47"/>
                </a:cubicBezTo>
                <a:cubicBezTo>
                  <a:pt x="139" y="47"/>
                  <a:pt x="158" y="66"/>
                  <a:pt x="158" y="89"/>
                </a:cubicBezTo>
                <a:close/>
                <a:moveTo>
                  <a:pt x="128" y="106"/>
                </a:moveTo>
                <a:cubicBezTo>
                  <a:pt x="124" y="110"/>
                  <a:pt x="124" y="110"/>
                  <a:pt x="124" y="110"/>
                </a:cubicBezTo>
                <a:cubicBezTo>
                  <a:pt x="124" y="110"/>
                  <a:pt x="124" y="110"/>
                  <a:pt x="124" y="110"/>
                </a:cubicBezTo>
                <a:cubicBezTo>
                  <a:pt x="124" y="110"/>
                  <a:pt x="123" y="110"/>
                  <a:pt x="123" y="110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09" y="110"/>
                  <a:pt x="108" y="110"/>
                  <a:pt x="108" y="110"/>
                </a:cubicBezTo>
                <a:cubicBezTo>
                  <a:pt x="104" y="106"/>
                  <a:pt x="104" y="106"/>
                  <a:pt x="104" y="106"/>
                </a:cubicBezTo>
                <a:cubicBezTo>
                  <a:pt x="103" y="106"/>
                  <a:pt x="103" y="106"/>
                  <a:pt x="103" y="106"/>
                </a:cubicBezTo>
                <a:cubicBezTo>
                  <a:pt x="110" y="146"/>
                  <a:pt x="110" y="146"/>
                  <a:pt x="110" y="146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9" y="106"/>
                  <a:pt x="129" y="106"/>
                  <a:pt x="129" y="106"/>
                </a:cubicBezTo>
                <a:lnTo>
                  <a:pt x="128" y="106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38" y="181"/>
                </a:moveTo>
                <a:cubicBezTo>
                  <a:pt x="138" y="179"/>
                  <a:pt x="136" y="177"/>
                  <a:pt x="134" y="177"/>
                </a:cubicBezTo>
                <a:cubicBezTo>
                  <a:pt x="97" y="177"/>
                  <a:pt x="97" y="177"/>
                  <a:pt x="97" y="177"/>
                </a:cubicBezTo>
                <a:cubicBezTo>
                  <a:pt x="95" y="177"/>
                  <a:pt x="94" y="179"/>
                  <a:pt x="94" y="181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94" y="185"/>
                  <a:pt x="95" y="187"/>
                  <a:pt x="97" y="187"/>
                </a:cubicBezTo>
                <a:cubicBezTo>
                  <a:pt x="101" y="187"/>
                  <a:pt x="101" y="187"/>
                  <a:pt x="101" y="187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101" y="190"/>
                  <a:pt x="103" y="192"/>
                  <a:pt x="105" y="192"/>
                </a:cubicBezTo>
                <a:cubicBezTo>
                  <a:pt x="127" y="192"/>
                  <a:pt x="127" y="192"/>
                  <a:pt x="127" y="192"/>
                </a:cubicBezTo>
                <a:cubicBezTo>
                  <a:pt x="129" y="192"/>
                  <a:pt x="131" y="190"/>
                  <a:pt x="131" y="188"/>
                </a:cubicBezTo>
                <a:cubicBezTo>
                  <a:pt x="131" y="187"/>
                  <a:pt x="131" y="187"/>
                  <a:pt x="131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6" y="187"/>
                  <a:pt x="138" y="185"/>
                  <a:pt x="138" y="183"/>
                </a:cubicBezTo>
                <a:lnTo>
                  <a:pt x="138" y="181"/>
                </a:lnTo>
                <a:close/>
                <a:moveTo>
                  <a:pt x="138" y="170"/>
                </a:moveTo>
                <a:cubicBezTo>
                  <a:pt x="138" y="168"/>
                  <a:pt x="136" y="167"/>
                  <a:pt x="134" y="167"/>
                </a:cubicBezTo>
                <a:cubicBezTo>
                  <a:pt x="97" y="167"/>
                  <a:pt x="97" y="167"/>
                  <a:pt x="97" y="167"/>
                </a:cubicBezTo>
                <a:cubicBezTo>
                  <a:pt x="95" y="167"/>
                  <a:pt x="94" y="168"/>
                  <a:pt x="94" y="170"/>
                </a:cubicBezTo>
                <a:cubicBezTo>
                  <a:pt x="94" y="171"/>
                  <a:pt x="94" y="171"/>
                  <a:pt x="94" y="171"/>
                </a:cubicBezTo>
                <a:cubicBezTo>
                  <a:pt x="94" y="173"/>
                  <a:pt x="95" y="174"/>
                  <a:pt x="97" y="174"/>
                </a:cubicBezTo>
                <a:cubicBezTo>
                  <a:pt x="134" y="174"/>
                  <a:pt x="134" y="174"/>
                  <a:pt x="134" y="174"/>
                </a:cubicBezTo>
                <a:cubicBezTo>
                  <a:pt x="136" y="174"/>
                  <a:pt x="138" y="173"/>
                  <a:pt x="138" y="171"/>
                </a:cubicBezTo>
                <a:lnTo>
                  <a:pt x="138" y="170"/>
                </a:lnTo>
                <a:close/>
                <a:moveTo>
                  <a:pt x="138" y="160"/>
                </a:moveTo>
                <a:cubicBezTo>
                  <a:pt x="138" y="158"/>
                  <a:pt x="136" y="156"/>
                  <a:pt x="134" y="156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5" y="156"/>
                  <a:pt x="94" y="158"/>
                  <a:pt x="94" y="160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94" y="162"/>
                  <a:pt x="95" y="164"/>
                  <a:pt x="97" y="164"/>
                </a:cubicBezTo>
                <a:cubicBezTo>
                  <a:pt x="134" y="164"/>
                  <a:pt x="134" y="164"/>
                  <a:pt x="134" y="164"/>
                </a:cubicBezTo>
                <a:cubicBezTo>
                  <a:pt x="136" y="164"/>
                  <a:pt x="138" y="162"/>
                  <a:pt x="138" y="160"/>
                </a:cubicBezTo>
                <a:close/>
                <a:moveTo>
                  <a:pt x="165" y="89"/>
                </a:moveTo>
                <a:cubicBezTo>
                  <a:pt x="165" y="62"/>
                  <a:pt x="143" y="40"/>
                  <a:pt x="116" y="40"/>
                </a:cubicBezTo>
                <a:cubicBezTo>
                  <a:pt x="89" y="40"/>
                  <a:pt x="67" y="62"/>
                  <a:pt x="67" y="89"/>
                </a:cubicBezTo>
                <a:cubicBezTo>
                  <a:pt x="67" y="102"/>
                  <a:pt x="72" y="114"/>
                  <a:pt x="80" y="122"/>
                </a:cubicBezTo>
                <a:cubicBezTo>
                  <a:pt x="96" y="141"/>
                  <a:pt x="87" y="153"/>
                  <a:pt x="96" y="153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45" y="153"/>
                  <a:pt x="135" y="141"/>
                  <a:pt x="152" y="122"/>
                </a:cubicBezTo>
                <a:cubicBezTo>
                  <a:pt x="160" y="114"/>
                  <a:pt x="165" y="102"/>
                  <a:pt x="165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15"/>
          <p:cNvSpPr>
            <a:spLocks noEditPoints="1"/>
          </p:cNvSpPr>
          <p:nvPr/>
        </p:nvSpPr>
        <p:spPr bwMode="auto">
          <a:xfrm>
            <a:off x="9148700" y="11615229"/>
            <a:ext cx="706196" cy="703633"/>
          </a:xfrm>
          <a:custGeom>
            <a:avLst/>
            <a:gdLst>
              <a:gd name="T0" fmla="*/ 117 w 233"/>
              <a:gd name="T1" fmla="*/ 0 h 232"/>
              <a:gd name="T2" fmla="*/ 0 w 233"/>
              <a:gd name="T3" fmla="*/ 116 h 232"/>
              <a:gd name="T4" fmla="*/ 117 w 233"/>
              <a:gd name="T5" fmla="*/ 232 h 232"/>
              <a:gd name="T6" fmla="*/ 233 w 233"/>
              <a:gd name="T7" fmla="*/ 116 h 232"/>
              <a:gd name="T8" fmla="*/ 117 w 233"/>
              <a:gd name="T9" fmla="*/ 0 h 232"/>
              <a:gd name="T10" fmla="*/ 187 w 233"/>
              <a:gd name="T11" fmla="*/ 107 h 232"/>
              <a:gd name="T12" fmla="*/ 166 w 233"/>
              <a:gd name="T13" fmla="*/ 127 h 232"/>
              <a:gd name="T14" fmla="*/ 159 w 233"/>
              <a:gd name="T15" fmla="*/ 149 h 232"/>
              <a:gd name="T16" fmla="*/ 164 w 233"/>
              <a:gd name="T17" fmla="*/ 178 h 232"/>
              <a:gd name="T18" fmla="*/ 154 w 233"/>
              <a:gd name="T19" fmla="*/ 185 h 232"/>
              <a:gd name="T20" fmla="*/ 128 w 233"/>
              <a:gd name="T21" fmla="*/ 172 h 232"/>
              <a:gd name="T22" fmla="*/ 105 w 233"/>
              <a:gd name="T23" fmla="*/ 172 h 232"/>
              <a:gd name="T24" fmla="*/ 79 w 233"/>
              <a:gd name="T25" fmla="*/ 185 h 232"/>
              <a:gd name="T26" fmla="*/ 69 w 233"/>
              <a:gd name="T27" fmla="*/ 178 h 232"/>
              <a:gd name="T28" fmla="*/ 74 w 233"/>
              <a:gd name="T29" fmla="*/ 149 h 232"/>
              <a:gd name="T30" fmla="*/ 67 w 233"/>
              <a:gd name="T31" fmla="*/ 127 h 232"/>
              <a:gd name="T32" fmla="*/ 46 w 233"/>
              <a:gd name="T33" fmla="*/ 107 h 232"/>
              <a:gd name="T34" fmla="*/ 50 w 233"/>
              <a:gd name="T35" fmla="*/ 95 h 232"/>
              <a:gd name="T36" fmla="*/ 79 w 233"/>
              <a:gd name="T37" fmla="*/ 91 h 232"/>
              <a:gd name="T38" fmla="*/ 98 w 233"/>
              <a:gd name="T39" fmla="*/ 77 h 232"/>
              <a:gd name="T40" fmla="*/ 111 w 233"/>
              <a:gd name="T41" fmla="*/ 51 h 232"/>
              <a:gd name="T42" fmla="*/ 122 w 233"/>
              <a:gd name="T43" fmla="*/ 51 h 232"/>
              <a:gd name="T44" fmla="*/ 135 w 233"/>
              <a:gd name="T45" fmla="*/ 77 h 232"/>
              <a:gd name="T46" fmla="*/ 155 w 233"/>
              <a:gd name="T47" fmla="*/ 91 h 232"/>
              <a:gd name="T48" fmla="*/ 183 w 233"/>
              <a:gd name="T49" fmla="*/ 95 h 232"/>
              <a:gd name="T50" fmla="*/ 187 w 233"/>
              <a:gd name="T51" fmla="*/ 10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3" h="232">
                <a:moveTo>
                  <a:pt x="117" y="0"/>
                </a:moveTo>
                <a:cubicBezTo>
                  <a:pt x="53" y="0"/>
                  <a:pt x="0" y="53"/>
                  <a:pt x="0" y="116"/>
                </a:cubicBezTo>
                <a:cubicBezTo>
                  <a:pt x="0" y="180"/>
                  <a:pt x="53" y="232"/>
                  <a:pt x="117" y="232"/>
                </a:cubicBezTo>
                <a:cubicBezTo>
                  <a:pt x="180" y="232"/>
                  <a:pt x="233" y="180"/>
                  <a:pt x="233" y="116"/>
                </a:cubicBezTo>
                <a:cubicBezTo>
                  <a:pt x="233" y="53"/>
                  <a:pt x="180" y="0"/>
                  <a:pt x="117" y="0"/>
                </a:cubicBezTo>
                <a:close/>
                <a:moveTo>
                  <a:pt x="187" y="107"/>
                </a:moveTo>
                <a:cubicBezTo>
                  <a:pt x="166" y="127"/>
                  <a:pt x="166" y="127"/>
                  <a:pt x="166" y="127"/>
                </a:cubicBezTo>
                <a:cubicBezTo>
                  <a:pt x="161" y="132"/>
                  <a:pt x="157" y="142"/>
                  <a:pt x="159" y="149"/>
                </a:cubicBezTo>
                <a:cubicBezTo>
                  <a:pt x="164" y="178"/>
                  <a:pt x="164" y="178"/>
                  <a:pt x="164" y="178"/>
                </a:cubicBezTo>
                <a:cubicBezTo>
                  <a:pt x="165" y="185"/>
                  <a:pt x="161" y="188"/>
                  <a:pt x="154" y="185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2" y="168"/>
                  <a:pt x="111" y="168"/>
                  <a:pt x="105" y="172"/>
                </a:cubicBezTo>
                <a:cubicBezTo>
                  <a:pt x="79" y="185"/>
                  <a:pt x="79" y="185"/>
                  <a:pt x="79" y="185"/>
                </a:cubicBezTo>
                <a:cubicBezTo>
                  <a:pt x="73" y="188"/>
                  <a:pt x="68" y="185"/>
                  <a:pt x="69" y="178"/>
                </a:cubicBezTo>
                <a:cubicBezTo>
                  <a:pt x="74" y="149"/>
                  <a:pt x="74" y="149"/>
                  <a:pt x="74" y="149"/>
                </a:cubicBezTo>
                <a:cubicBezTo>
                  <a:pt x="76" y="142"/>
                  <a:pt x="72" y="132"/>
                  <a:pt x="67" y="127"/>
                </a:cubicBezTo>
                <a:cubicBezTo>
                  <a:pt x="46" y="107"/>
                  <a:pt x="46" y="107"/>
                  <a:pt x="46" y="107"/>
                </a:cubicBezTo>
                <a:cubicBezTo>
                  <a:pt x="41" y="102"/>
                  <a:pt x="43" y="96"/>
                  <a:pt x="50" y="95"/>
                </a:cubicBezTo>
                <a:cubicBezTo>
                  <a:pt x="79" y="91"/>
                  <a:pt x="79" y="91"/>
                  <a:pt x="79" y="91"/>
                </a:cubicBezTo>
                <a:cubicBezTo>
                  <a:pt x="86" y="90"/>
                  <a:pt x="95" y="84"/>
                  <a:pt x="98" y="77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4" y="45"/>
                  <a:pt x="119" y="45"/>
                  <a:pt x="122" y="51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39" y="84"/>
                  <a:pt x="147" y="90"/>
                  <a:pt x="155" y="91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90" y="96"/>
                  <a:pt x="192" y="102"/>
                  <a:pt x="187" y="1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16"/>
          <p:cNvSpPr>
            <a:spLocks noEditPoints="1"/>
          </p:cNvSpPr>
          <p:nvPr/>
        </p:nvSpPr>
        <p:spPr bwMode="auto">
          <a:xfrm>
            <a:off x="4660318" y="8591788"/>
            <a:ext cx="702351" cy="703633"/>
          </a:xfrm>
          <a:custGeom>
            <a:avLst/>
            <a:gdLst>
              <a:gd name="T0" fmla="*/ 127 w 232"/>
              <a:gd name="T1" fmla="*/ 63 h 232"/>
              <a:gd name="T2" fmla="*/ 122 w 232"/>
              <a:gd name="T3" fmla="*/ 63 h 232"/>
              <a:gd name="T4" fmla="*/ 122 w 232"/>
              <a:gd name="T5" fmla="*/ 77 h 232"/>
              <a:gd name="T6" fmla="*/ 52 w 232"/>
              <a:gd name="T7" fmla="*/ 117 h 232"/>
              <a:gd name="T8" fmla="*/ 41 w 232"/>
              <a:gd name="T9" fmla="*/ 117 h 232"/>
              <a:gd name="T10" fmla="*/ 52 w 232"/>
              <a:gd name="T11" fmla="*/ 143 h 232"/>
              <a:gd name="T12" fmla="*/ 57 w 232"/>
              <a:gd name="T13" fmla="*/ 157 h 232"/>
              <a:gd name="T14" fmla="*/ 57 w 232"/>
              <a:gd name="T15" fmla="*/ 143 h 232"/>
              <a:gd name="T16" fmla="*/ 96 w 232"/>
              <a:gd name="T17" fmla="*/ 63 h 232"/>
              <a:gd name="T18" fmla="*/ 106 w 232"/>
              <a:gd name="T19" fmla="*/ 63 h 232"/>
              <a:gd name="T20" fmla="*/ 68 w 232"/>
              <a:gd name="T21" fmla="*/ 104 h 232"/>
              <a:gd name="T22" fmla="*/ 106 w 232"/>
              <a:gd name="T23" fmla="*/ 104 h 232"/>
              <a:gd name="T24" fmla="*/ 106 w 232"/>
              <a:gd name="T25" fmla="*/ 117 h 232"/>
              <a:gd name="T26" fmla="*/ 116 w 232"/>
              <a:gd name="T27" fmla="*/ 232 h 232"/>
              <a:gd name="T28" fmla="*/ 232 w 232"/>
              <a:gd name="T29" fmla="*/ 116 h 232"/>
              <a:gd name="T30" fmla="*/ 30 w 232"/>
              <a:gd name="T31" fmla="*/ 89 h 232"/>
              <a:gd name="T32" fmla="*/ 33 w 232"/>
              <a:gd name="T33" fmla="*/ 97 h 232"/>
              <a:gd name="T34" fmla="*/ 32 w 232"/>
              <a:gd name="T35" fmla="*/ 182 h 232"/>
              <a:gd name="T36" fmla="*/ 80 w 232"/>
              <a:gd name="T37" fmla="*/ 171 h 232"/>
              <a:gd name="T38" fmla="*/ 80 w 232"/>
              <a:gd name="T39" fmla="*/ 139 h 232"/>
              <a:gd name="T40" fmla="*/ 82 w 232"/>
              <a:gd name="T41" fmla="*/ 100 h 232"/>
              <a:gd name="T42" fmla="*/ 80 w 232"/>
              <a:gd name="T43" fmla="*/ 89 h 232"/>
              <a:gd name="T44" fmla="*/ 82 w 232"/>
              <a:gd name="T45" fmla="*/ 77 h 232"/>
              <a:gd name="T46" fmla="*/ 162 w 232"/>
              <a:gd name="T47" fmla="*/ 162 h 232"/>
              <a:gd name="T48" fmla="*/ 141 w 232"/>
              <a:gd name="T49" fmla="*/ 158 h 232"/>
              <a:gd name="T50" fmla="*/ 135 w 232"/>
              <a:gd name="T51" fmla="*/ 152 h 232"/>
              <a:gd name="T52" fmla="*/ 114 w 232"/>
              <a:gd name="T53" fmla="*/ 143 h 232"/>
              <a:gd name="T54" fmla="*/ 112 w 232"/>
              <a:gd name="T55" fmla="*/ 117 h 232"/>
              <a:gd name="T56" fmla="*/ 143 w 232"/>
              <a:gd name="T57" fmla="*/ 74 h 232"/>
              <a:gd name="T58" fmla="*/ 153 w 232"/>
              <a:gd name="T59" fmla="*/ 71 h 232"/>
              <a:gd name="T60" fmla="*/ 164 w 232"/>
              <a:gd name="T61" fmla="*/ 58 h 232"/>
              <a:gd name="T62" fmla="*/ 86 w 232"/>
              <a:gd name="T63" fmla="*/ 58 h 232"/>
              <a:gd name="T64" fmla="*/ 86 w 232"/>
              <a:gd name="T65" fmla="*/ 89 h 232"/>
              <a:gd name="T66" fmla="*/ 87 w 232"/>
              <a:gd name="T67" fmla="*/ 128 h 232"/>
              <a:gd name="T68" fmla="*/ 87 w 232"/>
              <a:gd name="T69" fmla="*/ 136 h 232"/>
              <a:gd name="T70" fmla="*/ 86 w 232"/>
              <a:gd name="T71" fmla="*/ 182 h 232"/>
              <a:gd name="T72" fmla="*/ 203 w 232"/>
              <a:gd name="T73" fmla="*/ 116 h 232"/>
              <a:gd name="T74" fmla="*/ 164 w 232"/>
              <a:gd name="T75" fmla="*/ 155 h 232"/>
              <a:gd name="T76" fmla="*/ 164 w 232"/>
              <a:gd name="T77" fmla="*/ 145 h 232"/>
              <a:gd name="T78" fmla="*/ 193 w 232"/>
              <a:gd name="T79" fmla="*/ 116 h 232"/>
              <a:gd name="T80" fmla="*/ 159 w 232"/>
              <a:gd name="T81" fmla="*/ 119 h 232"/>
              <a:gd name="T82" fmla="*/ 159 w 232"/>
              <a:gd name="T83" fmla="*/ 133 h 232"/>
              <a:gd name="T84" fmla="*/ 96 w 232"/>
              <a:gd name="T85" fmla="*/ 143 h 232"/>
              <a:gd name="T86" fmla="*/ 96 w 232"/>
              <a:gd name="T87" fmla="*/ 158 h 232"/>
              <a:gd name="T88" fmla="*/ 108 w 232"/>
              <a:gd name="T89" fmla="*/ 158 h 232"/>
              <a:gd name="T90" fmla="*/ 108 w 232"/>
              <a:gd name="T91" fmla="*/ 1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138" y="77"/>
                </a:moveTo>
                <a:cubicBezTo>
                  <a:pt x="127" y="77"/>
                  <a:pt x="127" y="77"/>
                  <a:pt x="127" y="77"/>
                </a:cubicBezTo>
                <a:cubicBezTo>
                  <a:pt x="127" y="63"/>
                  <a:pt x="127" y="63"/>
                  <a:pt x="127" y="63"/>
                </a:cubicBezTo>
                <a:cubicBezTo>
                  <a:pt x="138" y="63"/>
                  <a:pt x="138" y="63"/>
                  <a:pt x="138" y="63"/>
                </a:cubicBezTo>
                <a:lnTo>
                  <a:pt x="138" y="77"/>
                </a:lnTo>
                <a:close/>
                <a:moveTo>
                  <a:pt x="122" y="63"/>
                </a:moveTo>
                <a:cubicBezTo>
                  <a:pt x="112" y="63"/>
                  <a:pt x="112" y="63"/>
                  <a:pt x="112" y="63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22" y="77"/>
                  <a:pt x="122" y="77"/>
                  <a:pt x="122" y="77"/>
                </a:cubicBezTo>
                <a:lnTo>
                  <a:pt x="122" y="63"/>
                </a:lnTo>
                <a:close/>
                <a:moveTo>
                  <a:pt x="41" y="117"/>
                </a:moveTo>
                <a:cubicBezTo>
                  <a:pt x="52" y="117"/>
                  <a:pt x="52" y="117"/>
                  <a:pt x="52" y="117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41" y="104"/>
                  <a:pt x="41" y="104"/>
                  <a:pt x="41" y="104"/>
                </a:cubicBezTo>
                <a:lnTo>
                  <a:pt x="41" y="117"/>
                </a:lnTo>
                <a:close/>
                <a:moveTo>
                  <a:pt x="41" y="157"/>
                </a:moveTo>
                <a:cubicBezTo>
                  <a:pt x="52" y="157"/>
                  <a:pt x="52" y="157"/>
                  <a:pt x="52" y="15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41" y="143"/>
                  <a:pt x="41" y="143"/>
                  <a:pt x="41" y="143"/>
                </a:cubicBezTo>
                <a:lnTo>
                  <a:pt x="41" y="157"/>
                </a:lnTo>
                <a:close/>
                <a:moveTo>
                  <a:pt x="57" y="157"/>
                </a:moveTo>
                <a:cubicBezTo>
                  <a:pt x="68" y="157"/>
                  <a:pt x="68" y="157"/>
                  <a:pt x="68" y="157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57" y="143"/>
                  <a:pt x="57" y="143"/>
                  <a:pt x="57" y="143"/>
                </a:cubicBezTo>
                <a:lnTo>
                  <a:pt x="57" y="157"/>
                </a:lnTo>
                <a:close/>
                <a:moveTo>
                  <a:pt x="106" y="63"/>
                </a:moveTo>
                <a:cubicBezTo>
                  <a:pt x="96" y="63"/>
                  <a:pt x="96" y="63"/>
                  <a:pt x="96" y="63"/>
                </a:cubicBezTo>
                <a:cubicBezTo>
                  <a:pt x="96" y="77"/>
                  <a:pt x="96" y="77"/>
                  <a:pt x="96" y="77"/>
                </a:cubicBezTo>
                <a:cubicBezTo>
                  <a:pt x="106" y="77"/>
                  <a:pt x="106" y="77"/>
                  <a:pt x="106" y="77"/>
                </a:cubicBezTo>
                <a:lnTo>
                  <a:pt x="106" y="63"/>
                </a:lnTo>
                <a:close/>
                <a:moveTo>
                  <a:pt x="57" y="117"/>
                </a:moveTo>
                <a:cubicBezTo>
                  <a:pt x="68" y="117"/>
                  <a:pt x="68" y="117"/>
                  <a:pt x="68" y="117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57" y="104"/>
                  <a:pt x="57" y="104"/>
                  <a:pt x="57" y="104"/>
                </a:cubicBezTo>
                <a:lnTo>
                  <a:pt x="57" y="117"/>
                </a:lnTo>
                <a:close/>
                <a:moveTo>
                  <a:pt x="106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06" y="117"/>
                  <a:pt x="106" y="117"/>
                  <a:pt x="106" y="117"/>
                </a:cubicBezTo>
                <a:lnTo>
                  <a:pt x="106" y="104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82" y="77"/>
                </a:moveTo>
                <a:cubicBezTo>
                  <a:pt x="70" y="72"/>
                  <a:pt x="70" y="72"/>
                  <a:pt x="70" y="72"/>
                </a:cubicBezTo>
                <a:cubicBezTo>
                  <a:pt x="30" y="89"/>
                  <a:pt x="30" y="89"/>
                  <a:pt x="30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97"/>
                  <a:pt x="32" y="97"/>
                  <a:pt x="32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82"/>
                  <a:pt x="32" y="182"/>
                  <a:pt x="32" y="182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73"/>
                  <a:pt x="80" y="173"/>
                  <a:pt x="80" y="173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82" y="171"/>
                  <a:pt x="82" y="171"/>
                  <a:pt x="82" y="171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0" y="139"/>
                  <a:pt x="80" y="139"/>
                  <a:pt x="80" y="13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97"/>
                  <a:pt x="80" y="97"/>
                  <a:pt x="80" y="97"/>
                </a:cubicBezTo>
                <a:cubicBezTo>
                  <a:pt x="80" y="89"/>
                  <a:pt x="80" y="89"/>
                  <a:pt x="80" y="89"/>
                </a:cubicBezTo>
                <a:cubicBezTo>
                  <a:pt x="80" y="86"/>
                  <a:pt x="80" y="86"/>
                  <a:pt x="80" y="86"/>
                </a:cubicBezTo>
                <a:cubicBezTo>
                  <a:pt x="82" y="86"/>
                  <a:pt x="82" y="86"/>
                  <a:pt x="82" y="86"/>
                </a:cubicBezTo>
                <a:lnTo>
                  <a:pt x="82" y="77"/>
                </a:lnTo>
                <a:close/>
                <a:moveTo>
                  <a:pt x="164" y="173"/>
                </a:moveTo>
                <a:cubicBezTo>
                  <a:pt x="162" y="173"/>
                  <a:pt x="162" y="173"/>
                  <a:pt x="162" y="173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56" y="162"/>
                  <a:pt x="150" y="160"/>
                  <a:pt x="145" y="158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41" y="158"/>
                  <a:pt x="141" y="158"/>
                  <a:pt x="141" y="158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39" y="155"/>
                  <a:pt x="137" y="154"/>
                  <a:pt x="135" y="152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4" y="143"/>
                  <a:pt x="114" y="143"/>
                  <a:pt x="114" y="143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21" y="136"/>
                  <a:pt x="118" y="127"/>
                  <a:pt x="118" y="117"/>
                </a:cubicBezTo>
                <a:cubicBezTo>
                  <a:pt x="112" y="117"/>
                  <a:pt x="112" y="117"/>
                  <a:pt x="112" y="117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23" y="91"/>
                  <a:pt x="131" y="80"/>
                  <a:pt x="143" y="74"/>
                </a:cubicBezTo>
                <a:cubicBezTo>
                  <a:pt x="143" y="63"/>
                  <a:pt x="143" y="63"/>
                  <a:pt x="143" y="63"/>
                </a:cubicBezTo>
                <a:cubicBezTo>
                  <a:pt x="153" y="63"/>
                  <a:pt x="153" y="63"/>
                  <a:pt x="153" y="63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56" y="70"/>
                  <a:pt x="159" y="70"/>
                  <a:pt x="162" y="70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4" y="58"/>
                  <a:pt x="164" y="58"/>
                  <a:pt x="164" y="58"/>
                </a:cubicBezTo>
                <a:cubicBezTo>
                  <a:pt x="164" y="50"/>
                  <a:pt x="164" y="50"/>
                  <a:pt x="164" y="50"/>
                </a:cubicBezTo>
                <a:cubicBezTo>
                  <a:pt x="86" y="50"/>
                  <a:pt x="86" y="50"/>
                  <a:pt x="86" y="50"/>
                </a:cubicBezTo>
                <a:cubicBezTo>
                  <a:pt x="86" y="58"/>
                  <a:pt x="86" y="58"/>
                  <a:pt x="86" y="58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89"/>
                  <a:pt x="87" y="89"/>
                  <a:pt x="87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86" y="97"/>
                  <a:pt x="86" y="97"/>
                  <a:pt x="86" y="97"/>
                </a:cubicBezTo>
                <a:cubicBezTo>
                  <a:pt x="87" y="97"/>
                  <a:pt x="87" y="97"/>
                  <a:pt x="87" y="97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6" y="128"/>
                  <a:pt x="86" y="128"/>
                  <a:pt x="86" y="128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87" y="173"/>
                  <a:pt x="87" y="173"/>
                  <a:pt x="87" y="173"/>
                </a:cubicBezTo>
                <a:cubicBezTo>
                  <a:pt x="86" y="173"/>
                  <a:pt x="86" y="173"/>
                  <a:pt x="86" y="173"/>
                </a:cubicBezTo>
                <a:cubicBezTo>
                  <a:pt x="86" y="182"/>
                  <a:pt x="86" y="182"/>
                  <a:pt x="86" y="182"/>
                </a:cubicBezTo>
                <a:cubicBezTo>
                  <a:pt x="164" y="182"/>
                  <a:pt x="164" y="182"/>
                  <a:pt x="164" y="182"/>
                </a:cubicBezTo>
                <a:lnTo>
                  <a:pt x="164" y="173"/>
                </a:lnTo>
                <a:close/>
                <a:moveTo>
                  <a:pt x="203" y="116"/>
                </a:moveTo>
                <a:cubicBezTo>
                  <a:pt x="203" y="94"/>
                  <a:pt x="185" y="77"/>
                  <a:pt x="164" y="77"/>
                </a:cubicBezTo>
                <a:cubicBezTo>
                  <a:pt x="142" y="77"/>
                  <a:pt x="125" y="94"/>
                  <a:pt x="125" y="116"/>
                </a:cubicBezTo>
                <a:cubicBezTo>
                  <a:pt x="125" y="137"/>
                  <a:pt x="142" y="155"/>
                  <a:pt x="164" y="155"/>
                </a:cubicBezTo>
                <a:cubicBezTo>
                  <a:pt x="185" y="155"/>
                  <a:pt x="203" y="137"/>
                  <a:pt x="203" y="116"/>
                </a:cubicBezTo>
                <a:close/>
                <a:moveTo>
                  <a:pt x="193" y="116"/>
                </a:moveTo>
                <a:cubicBezTo>
                  <a:pt x="193" y="132"/>
                  <a:pt x="180" y="145"/>
                  <a:pt x="164" y="145"/>
                </a:cubicBezTo>
                <a:cubicBezTo>
                  <a:pt x="147" y="145"/>
                  <a:pt x="134" y="132"/>
                  <a:pt x="134" y="116"/>
                </a:cubicBezTo>
                <a:cubicBezTo>
                  <a:pt x="134" y="99"/>
                  <a:pt x="147" y="86"/>
                  <a:pt x="164" y="86"/>
                </a:cubicBezTo>
                <a:cubicBezTo>
                  <a:pt x="180" y="86"/>
                  <a:pt x="193" y="99"/>
                  <a:pt x="193" y="116"/>
                </a:cubicBezTo>
                <a:close/>
                <a:moveTo>
                  <a:pt x="187" y="109"/>
                </a:moveTo>
                <a:cubicBezTo>
                  <a:pt x="180" y="100"/>
                  <a:pt x="180" y="100"/>
                  <a:pt x="180" y="100"/>
                </a:cubicBezTo>
                <a:cubicBezTo>
                  <a:pt x="159" y="119"/>
                  <a:pt x="159" y="119"/>
                  <a:pt x="159" y="119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1" y="118"/>
                  <a:pt x="141" y="118"/>
                  <a:pt x="141" y="118"/>
                </a:cubicBezTo>
                <a:cubicBezTo>
                  <a:pt x="159" y="133"/>
                  <a:pt x="159" y="133"/>
                  <a:pt x="159" y="133"/>
                </a:cubicBezTo>
                <a:lnTo>
                  <a:pt x="187" y="109"/>
                </a:lnTo>
                <a:close/>
                <a:moveTo>
                  <a:pt x="96" y="143"/>
                </a:moveTo>
                <a:cubicBezTo>
                  <a:pt x="96" y="143"/>
                  <a:pt x="96" y="143"/>
                  <a:pt x="96" y="143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96" y="157"/>
                  <a:pt x="96" y="157"/>
                  <a:pt x="96" y="157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8" y="157"/>
                  <a:pt x="108" y="157"/>
                  <a:pt x="108" y="157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8" y="143"/>
                  <a:pt x="108" y="143"/>
                  <a:pt x="108" y="143"/>
                </a:cubicBezTo>
                <a:lnTo>
                  <a:pt x="96" y="1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17"/>
          <p:cNvSpPr>
            <a:spLocks noEditPoints="1"/>
          </p:cNvSpPr>
          <p:nvPr/>
        </p:nvSpPr>
        <p:spPr bwMode="auto">
          <a:xfrm>
            <a:off x="2867272" y="8591788"/>
            <a:ext cx="702351" cy="703633"/>
          </a:xfrm>
          <a:custGeom>
            <a:avLst/>
            <a:gdLst>
              <a:gd name="T0" fmla="*/ 126 w 232"/>
              <a:gd name="T1" fmla="*/ 63 h 232"/>
              <a:gd name="T2" fmla="*/ 56 w 232"/>
              <a:gd name="T3" fmla="*/ 117 h 232"/>
              <a:gd name="T4" fmla="*/ 56 w 232"/>
              <a:gd name="T5" fmla="*/ 104 h 232"/>
              <a:gd name="T6" fmla="*/ 116 w 232"/>
              <a:gd name="T7" fmla="*/ 232 h 232"/>
              <a:gd name="T8" fmla="*/ 232 w 232"/>
              <a:gd name="T9" fmla="*/ 116 h 232"/>
              <a:gd name="T10" fmla="*/ 29 w 232"/>
              <a:gd name="T11" fmla="*/ 89 h 232"/>
              <a:gd name="T12" fmla="*/ 32 w 232"/>
              <a:gd name="T13" fmla="*/ 97 h 232"/>
              <a:gd name="T14" fmla="*/ 31 w 232"/>
              <a:gd name="T15" fmla="*/ 182 h 232"/>
              <a:gd name="T16" fmla="*/ 79 w 232"/>
              <a:gd name="T17" fmla="*/ 171 h 232"/>
              <a:gd name="T18" fmla="*/ 79 w 232"/>
              <a:gd name="T19" fmla="*/ 139 h 232"/>
              <a:gd name="T20" fmla="*/ 81 w 232"/>
              <a:gd name="T21" fmla="*/ 100 h 232"/>
              <a:gd name="T22" fmla="*/ 79 w 232"/>
              <a:gd name="T23" fmla="*/ 89 h 232"/>
              <a:gd name="T24" fmla="*/ 81 w 232"/>
              <a:gd name="T25" fmla="*/ 77 h 232"/>
              <a:gd name="T26" fmla="*/ 161 w 232"/>
              <a:gd name="T27" fmla="*/ 162 h 232"/>
              <a:gd name="T28" fmla="*/ 140 w 232"/>
              <a:gd name="T29" fmla="*/ 158 h 232"/>
              <a:gd name="T30" fmla="*/ 135 w 232"/>
              <a:gd name="T31" fmla="*/ 152 h 232"/>
              <a:gd name="T32" fmla="*/ 113 w 232"/>
              <a:gd name="T33" fmla="*/ 143 h 232"/>
              <a:gd name="T34" fmla="*/ 111 w 232"/>
              <a:gd name="T35" fmla="*/ 117 h 232"/>
              <a:gd name="T36" fmla="*/ 142 w 232"/>
              <a:gd name="T37" fmla="*/ 74 h 232"/>
              <a:gd name="T38" fmla="*/ 153 w 232"/>
              <a:gd name="T39" fmla="*/ 71 h 232"/>
              <a:gd name="T40" fmla="*/ 163 w 232"/>
              <a:gd name="T41" fmla="*/ 58 h 232"/>
              <a:gd name="T42" fmla="*/ 85 w 232"/>
              <a:gd name="T43" fmla="*/ 58 h 232"/>
              <a:gd name="T44" fmla="*/ 85 w 232"/>
              <a:gd name="T45" fmla="*/ 89 h 232"/>
              <a:gd name="T46" fmla="*/ 87 w 232"/>
              <a:gd name="T47" fmla="*/ 128 h 232"/>
              <a:gd name="T48" fmla="*/ 87 w 232"/>
              <a:gd name="T49" fmla="*/ 136 h 232"/>
              <a:gd name="T50" fmla="*/ 85 w 232"/>
              <a:gd name="T51" fmla="*/ 182 h 232"/>
              <a:gd name="T52" fmla="*/ 202 w 232"/>
              <a:gd name="T53" fmla="*/ 116 h 232"/>
              <a:gd name="T54" fmla="*/ 163 w 232"/>
              <a:gd name="T55" fmla="*/ 155 h 232"/>
              <a:gd name="T56" fmla="*/ 67 w 232"/>
              <a:gd name="T57" fmla="*/ 157 h 232"/>
              <a:gd name="T58" fmla="*/ 56 w 232"/>
              <a:gd name="T59" fmla="*/ 157 h 232"/>
              <a:gd name="T60" fmla="*/ 95 w 232"/>
              <a:gd name="T61" fmla="*/ 77 h 232"/>
              <a:gd name="T62" fmla="*/ 41 w 232"/>
              <a:gd name="T63" fmla="*/ 157 h 232"/>
              <a:gd name="T64" fmla="*/ 41 w 232"/>
              <a:gd name="T65" fmla="*/ 143 h 232"/>
              <a:gd name="T66" fmla="*/ 51 w 232"/>
              <a:gd name="T67" fmla="*/ 117 h 232"/>
              <a:gd name="T68" fmla="*/ 41 w 232"/>
              <a:gd name="T69" fmla="*/ 117 h 232"/>
              <a:gd name="T70" fmla="*/ 111 w 232"/>
              <a:gd name="T71" fmla="*/ 77 h 232"/>
              <a:gd name="T72" fmla="*/ 105 w 232"/>
              <a:gd name="T73" fmla="*/ 104 h 232"/>
              <a:gd name="T74" fmla="*/ 105 w 232"/>
              <a:gd name="T75" fmla="*/ 117 h 232"/>
              <a:gd name="T76" fmla="*/ 163 w 232"/>
              <a:gd name="T77" fmla="*/ 145 h 232"/>
              <a:gd name="T78" fmla="*/ 193 w 232"/>
              <a:gd name="T79" fmla="*/ 116 h 232"/>
              <a:gd name="T80" fmla="*/ 168 w 232"/>
              <a:gd name="T81" fmla="*/ 96 h 232"/>
              <a:gd name="T82" fmla="*/ 143 w 232"/>
              <a:gd name="T83" fmla="*/ 110 h 232"/>
              <a:gd name="T84" fmla="*/ 157 w 232"/>
              <a:gd name="T85" fmla="*/ 136 h 232"/>
              <a:gd name="T86" fmla="*/ 183 w 232"/>
              <a:gd name="T87" fmla="*/ 121 h 232"/>
              <a:gd name="T88" fmla="*/ 95 w 232"/>
              <a:gd name="T89" fmla="*/ 143 h 232"/>
              <a:gd name="T90" fmla="*/ 95 w 232"/>
              <a:gd name="T91" fmla="*/ 158 h 232"/>
              <a:gd name="T92" fmla="*/ 108 w 232"/>
              <a:gd name="T93" fmla="*/ 158 h 232"/>
              <a:gd name="T94" fmla="*/ 108 w 232"/>
              <a:gd name="T95" fmla="*/ 1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37" y="77"/>
                </a:moveTo>
                <a:cubicBezTo>
                  <a:pt x="126" y="77"/>
                  <a:pt x="126" y="77"/>
                  <a:pt x="126" y="7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37" y="63"/>
                  <a:pt x="137" y="63"/>
                  <a:pt x="137" y="63"/>
                </a:cubicBezTo>
                <a:lnTo>
                  <a:pt x="137" y="77"/>
                </a:lnTo>
                <a:close/>
                <a:moveTo>
                  <a:pt x="56" y="117"/>
                </a:moveTo>
                <a:cubicBezTo>
                  <a:pt x="67" y="117"/>
                  <a:pt x="67" y="117"/>
                  <a:pt x="67" y="117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117"/>
                </a:lnTo>
                <a:close/>
                <a:moveTo>
                  <a:pt x="232" y="116"/>
                </a:moveTo>
                <a:cubicBezTo>
                  <a:pt x="232" y="180"/>
                  <a:pt x="179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79" y="0"/>
                  <a:pt x="232" y="52"/>
                  <a:pt x="232" y="116"/>
                </a:cubicBezTo>
                <a:close/>
                <a:moveTo>
                  <a:pt x="81" y="77"/>
                </a:moveTo>
                <a:cubicBezTo>
                  <a:pt x="69" y="72"/>
                  <a:pt x="69" y="72"/>
                  <a:pt x="69" y="72"/>
                </a:cubicBezTo>
                <a:cubicBezTo>
                  <a:pt x="29" y="89"/>
                  <a:pt x="29" y="89"/>
                  <a:pt x="29" y="89"/>
                </a:cubicBezTo>
                <a:cubicBezTo>
                  <a:pt x="31" y="89"/>
                  <a:pt x="31" y="89"/>
                  <a:pt x="31" y="89"/>
                </a:cubicBezTo>
                <a:cubicBezTo>
                  <a:pt x="31" y="97"/>
                  <a:pt x="31" y="97"/>
                  <a:pt x="31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1" y="173"/>
                  <a:pt x="31" y="173"/>
                  <a:pt x="31" y="173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79" y="173"/>
                  <a:pt x="79" y="173"/>
                  <a:pt x="79" y="173"/>
                </a:cubicBezTo>
                <a:cubicBezTo>
                  <a:pt x="79" y="171"/>
                  <a:pt x="79" y="171"/>
                  <a:pt x="79" y="171"/>
                </a:cubicBezTo>
                <a:cubicBezTo>
                  <a:pt x="81" y="171"/>
                  <a:pt x="81" y="171"/>
                  <a:pt x="81" y="171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79" y="139"/>
                  <a:pt x="79" y="139"/>
                  <a:pt x="79" y="139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97"/>
                  <a:pt x="79" y="97"/>
                  <a:pt x="79" y="97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86"/>
                  <a:pt x="79" y="86"/>
                  <a:pt x="79" y="86"/>
                </a:cubicBezTo>
                <a:cubicBezTo>
                  <a:pt x="81" y="86"/>
                  <a:pt x="81" y="86"/>
                  <a:pt x="81" y="86"/>
                </a:cubicBezTo>
                <a:lnTo>
                  <a:pt x="81" y="77"/>
                </a:lnTo>
                <a:close/>
                <a:moveTo>
                  <a:pt x="163" y="173"/>
                </a:moveTo>
                <a:cubicBezTo>
                  <a:pt x="161" y="173"/>
                  <a:pt x="161" y="173"/>
                  <a:pt x="161" y="173"/>
                </a:cubicBezTo>
                <a:cubicBezTo>
                  <a:pt x="161" y="162"/>
                  <a:pt x="161" y="162"/>
                  <a:pt x="161" y="162"/>
                </a:cubicBezTo>
                <a:cubicBezTo>
                  <a:pt x="155" y="162"/>
                  <a:pt x="150" y="160"/>
                  <a:pt x="144" y="158"/>
                </a:cubicBezTo>
                <a:cubicBezTo>
                  <a:pt x="141" y="158"/>
                  <a:pt x="141" y="158"/>
                  <a:pt x="141" y="158"/>
                </a:cubicBezTo>
                <a:cubicBezTo>
                  <a:pt x="140" y="158"/>
                  <a:pt x="140" y="158"/>
                  <a:pt x="140" y="158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40" y="156"/>
                  <a:pt x="140" y="156"/>
                  <a:pt x="140" y="156"/>
                </a:cubicBezTo>
                <a:cubicBezTo>
                  <a:pt x="138" y="155"/>
                  <a:pt x="136" y="154"/>
                  <a:pt x="135" y="152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13" y="173"/>
                  <a:pt x="113" y="173"/>
                  <a:pt x="113" y="173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26" y="143"/>
                  <a:pt x="126" y="143"/>
                  <a:pt x="126" y="143"/>
                </a:cubicBezTo>
                <a:cubicBezTo>
                  <a:pt x="120" y="136"/>
                  <a:pt x="117" y="127"/>
                  <a:pt x="117" y="117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1" y="104"/>
                  <a:pt x="111" y="104"/>
                  <a:pt x="111" y="104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22" y="91"/>
                  <a:pt x="131" y="80"/>
                  <a:pt x="142" y="74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53" y="63"/>
                  <a:pt x="153" y="63"/>
                  <a:pt x="153" y="63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55" y="70"/>
                  <a:pt x="158" y="70"/>
                  <a:pt x="161" y="70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3" y="58"/>
                  <a:pt x="163" y="58"/>
                  <a:pt x="163" y="58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85" y="50"/>
                  <a:pt x="85" y="50"/>
                  <a:pt x="85" y="50"/>
                </a:cubicBezTo>
                <a:cubicBezTo>
                  <a:pt x="85" y="58"/>
                  <a:pt x="85" y="58"/>
                  <a:pt x="85" y="58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89"/>
                  <a:pt x="87" y="89"/>
                  <a:pt x="87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97"/>
                  <a:pt x="85" y="97"/>
                  <a:pt x="85" y="97"/>
                </a:cubicBezTo>
                <a:cubicBezTo>
                  <a:pt x="87" y="97"/>
                  <a:pt x="87" y="97"/>
                  <a:pt x="87" y="97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87" y="173"/>
                  <a:pt x="87" y="173"/>
                  <a:pt x="87" y="173"/>
                </a:cubicBezTo>
                <a:cubicBezTo>
                  <a:pt x="85" y="173"/>
                  <a:pt x="85" y="173"/>
                  <a:pt x="85" y="173"/>
                </a:cubicBezTo>
                <a:cubicBezTo>
                  <a:pt x="85" y="182"/>
                  <a:pt x="85" y="182"/>
                  <a:pt x="85" y="182"/>
                </a:cubicBezTo>
                <a:cubicBezTo>
                  <a:pt x="163" y="182"/>
                  <a:pt x="163" y="182"/>
                  <a:pt x="163" y="182"/>
                </a:cubicBezTo>
                <a:lnTo>
                  <a:pt x="163" y="173"/>
                </a:lnTo>
                <a:close/>
                <a:moveTo>
                  <a:pt x="202" y="116"/>
                </a:moveTo>
                <a:cubicBezTo>
                  <a:pt x="202" y="94"/>
                  <a:pt x="185" y="77"/>
                  <a:pt x="163" y="77"/>
                </a:cubicBezTo>
                <a:cubicBezTo>
                  <a:pt x="141" y="77"/>
                  <a:pt x="124" y="94"/>
                  <a:pt x="124" y="116"/>
                </a:cubicBezTo>
                <a:cubicBezTo>
                  <a:pt x="124" y="137"/>
                  <a:pt x="141" y="155"/>
                  <a:pt x="163" y="155"/>
                </a:cubicBezTo>
                <a:cubicBezTo>
                  <a:pt x="185" y="155"/>
                  <a:pt x="202" y="137"/>
                  <a:pt x="202" y="116"/>
                </a:cubicBezTo>
                <a:close/>
                <a:moveTo>
                  <a:pt x="56" y="157"/>
                </a:moveTo>
                <a:cubicBezTo>
                  <a:pt x="67" y="157"/>
                  <a:pt x="67" y="157"/>
                  <a:pt x="67" y="157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56" y="143"/>
                  <a:pt x="56" y="143"/>
                  <a:pt x="56" y="143"/>
                </a:cubicBezTo>
                <a:lnTo>
                  <a:pt x="56" y="157"/>
                </a:lnTo>
                <a:close/>
                <a:moveTo>
                  <a:pt x="105" y="63"/>
                </a:moveTo>
                <a:cubicBezTo>
                  <a:pt x="95" y="63"/>
                  <a:pt x="95" y="63"/>
                  <a:pt x="95" y="63"/>
                </a:cubicBezTo>
                <a:cubicBezTo>
                  <a:pt x="95" y="77"/>
                  <a:pt x="95" y="77"/>
                  <a:pt x="95" y="77"/>
                </a:cubicBezTo>
                <a:cubicBezTo>
                  <a:pt x="105" y="77"/>
                  <a:pt x="105" y="77"/>
                  <a:pt x="105" y="77"/>
                </a:cubicBezTo>
                <a:lnTo>
                  <a:pt x="105" y="63"/>
                </a:lnTo>
                <a:close/>
                <a:moveTo>
                  <a:pt x="41" y="157"/>
                </a:moveTo>
                <a:cubicBezTo>
                  <a:pt x="51" y="157"/>
                  <a:pt x="51" y="157"/>
                  <a:pt x="51" y="157"/>
                </a:cubicBezTo>
                <a:cubicBezTo>
                  <a:pt x="51" y="143"/>
                  <a:pt x="51" y="143"/>
                  <a:pt x="51" y="143"/>
                </a:cubicBezTo>
                <a:cubicBezTo>
                  <a:pt x="41" y="143"/>
                  <a:pt x="41" y="143"/>
                  <a:pt x="41" y="143"/>
                </a:cubicBezTo>
                <a:lnTo>
                  <a:pt x="41" y="157"/>
                </a:lnTo>
                <a:close/>
                <a:moveTo>
                  <a:pt x="41" y="117"/>
                </a:moveTo>
                <a:cubicBezTo>
                  <a:pt x="51" y="117"/>
                  <a:pt x="51" y="117"/>
                  <a:pt x="51" y="117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41" y="104"/>
                  <a:pt x="41" y="104"/>
                  <a:pt x="41" y="104"/>
                </a:cubicBezTo>
                <a:lnTo>
                  <a:pt x="41" y="117"/>
                </a:lnTo>
                <a:close/>
                <a:moveTo>
                  <a:pt x="121" y="63"/>
                </a:moveTo>
                <a:cubicBezTo>
                  <a:pt x="111" y="63"/>
                  <a:pt x="111" y="63"/>
                  <a:pt x="111" y="63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21" y="77"/>
                  <a:pt x="121" y="77"/>
                  <a:pt x="121" y="77"/>
                </a:cubicBezTo>
                <a:lnTo>
                  <a:pt x="121" y="63"/>
                </a:lnTo>
                <a:close/>
                <a:moveTo>
                  <a:pt x="105" y="104"/>
                </a:moveTo>
                <a:cubicBezTo>
                  <a:pt x="95" y="104"/>
                  <a:pt x="95" y="104"/>
                  <a:pt x="95" y="104"/>
                </a:cubicBezTo>
                <a:cubicBezTo>
                  <a:pt x="95" y="117"/>
                  <a:pt x="95" y="117"/>
                  <a:pt x="95" y="117"/>
                </a:cubicBezTo>
                <a:cubicBezTo>
                  <a:pt x="105" y="117"/>
                  <a:pt x="105" y="117"/>
                  <a:pt x="105" y="117"/>
                </a:cubicBezTo>
                <a:lnTo>
                  <a:pt x="105" y="104"/>
                </a:lnTo>
                <a:close/>
                <a:moveTo>
                  <a:pt x="193" y="116"/>
                </a:moveTo>
                <a:cubicBezTo>
                  <a:pt x="193" y="132"/>
                  <a:pt x="179" y="145"/>
                  <a:pt x="163" y="145"/>
                </a:cubicBezTo>
                <a:cubicBezTo>
                  <a:pt x="147" y="145"/>
                  <a:pt x="133" y="132"/>
                  <a:pt x="133" y="116"/>
                </a:cubicBezTo>
                <a:cubicBezTo>
                  <a:pt x="133" y="99"/>
                  <a:pt x="147" y="86"/>
                  <a:pt x="163" y="86"/>
                </a:cubicBezTo>
                <a:cubicBezTo>
                  <a:pt x="179" y="86"/>
                  <a:pt x="193" y="99"/>
                  <a:pt x="193" y="116"/>
                </a:cubicBezTo>
                <a:close/>
                <a:moveTo>
                  <a:pt x="183" y="110"/>
                </a:moveTo>
                <a:cubicBezTo>
                  <a:pt x="168" y="110"/>
                  <a:pt x="168" y="110"/>
                  <a:pt x="168" y="110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57" y="96"/>
                  <a:pt x="157" y="96"/>
                  <a:pt x="157" y="96"/>
                </a:cubicBezTo>
                <a:cubicBezTo>
                  <a:pt x="157" y="110"/>
                  <a:pt x="157" y="110"/>
                  <a:pt x="157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57" y="136"/>
                  <a:pt x="157" y="136"/>
                  <a:pt x="157" y="13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8" y="121"/>
                  <a:pt x="168" y="121"/>
                  <a:pt x="168" y="121"/>
                </a:cubicBezTo>
                <a:cubicBezTo>
                  <a:pt x="183" y="121"/>
                  <a:pt x="183" y="121"/>
                  <a:pt x="183" y="121"/>
                </a:cubicBezTo>
                <a:lnTo>
                  <a:pt x="183" y="110"/>
                </a:lnTo>
                <a:close/>
                <a:moveTo>
                  <a:pt x="96" y="143"/>
                </a:moveTo>
                <a:cubicBezTo>
                  <a:pt x="95" y="143"/>
                  <a:pt x="95" y="143"/>
                  <a:pt x="95" y="143"/>
                </a:cubicBezTo>
                <a:cubicBezTo>
                  <a:pt x="95" y="143"/>
                  <a:pt x="95" y="143"/>
                  <a:pt x="95" y="143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8" y="157"/>
                  <a:pt x="108" y="157"/>
                  <a:pt x="108" y="157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7" y="143"/>
                  <a:pt x="107" y="143"/>
                  <a:pt x="107" y="143"/>
                </a:cubicBezTo>
                <a:lnTo>
                  <a:pt x="96" y="1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18"/>
          <p:cNvSpPr>
            <a:spLocks noEditPoints="1"/>
          </p:cNvSpPr>
          <p:nvPr/>
        </p:nvSpPr>
        <p:spPr bwMode="auto">
          <a:xfrm>
            <a:off x="3763154" y="8591788"/>
            <a:ext cx="703633" cy="703633"/>
          </a:xfrm>
          <a:custGeom>
            <a:avLst/>
            <a:gdLst>
              <a:gd name="T0" fmla="*/ 127 w 232"/>
              <a:gd name="T1" fmla="*/ 63 h 232"/>
              <a:gd name="T2" fmla="*/ 122 w 232"/>
              <a:gd name="T3" fmla="*/ 63 h 232"/>
              <a:gd name="T4" fmla="*/ 122 w 232"/>
              <a:gd name="T5" fmla="*/ 77 h 232"/>
              <a:gd name="T6" fmla="*/ 67 w 232"/>
              <a:gd name="T7" fmla="*/ 117 h 232"/>
              <a:gd name="T8" fmla="*/ 57 w 232"/>
              <a:gd name="T9" fmla="*/ 117 h 232"/>
              <a:gd name="T10" fmla="*/ 52 w 232"/>
              <a:gd name="T11" fmla="*/ 104 h 232"/>
              <a:gd name="T12" fmla="*/ 41 w 232"/>
              <a:gd name="T13" fmla="*/ 157 h 232"/>
              <a:gd name="T14" fmla="*/ 41 w 232"/>
              <a:gd name="T15" fmla="*/ 143 h 232"/>
              <a:gd name="T16" fmla="*/ 95 w 232"/>
              <a:gd name="T17" fmla="*/ 63 h 232"/>
              <a:gd name="T18" fmla="*/ 106 w 232"/>
              <a:gd name="T19" fmla="*/ 63 h 232"/>
              <a:gd name="T20" fmla="*/ 67 w 232"/>
              <a:gd name="T21" fmla="*/ 143 h 232"/>
              <a:gd name="T22" fmla="*/ 232 w 232"/>
              <a:gd name="T23" fmla="*/ 116 h 232"/>
              <a:gd name="T24" fmla="*/ 116 w 232"/>
              <a:gd name="T25" fmla="*/ 0 h 232"/>
              <a:gd name="T26" fmla="*/ 70 w 232"/>
              <a:gd name="T27" fmla="*/ 72 h 232"/>
              <a:gd name="T28" fmla="*/ 31 w 232"/>
              <a:gd name="T29" fmla="*/ 97 h 232"/>
              <a:gd name="T30" fmla="*/ 31 w 232"/>
              <a:gd name="T31" fmla="*/ 173 h 232"/>
              <a:gd name="T32" fmla="*/ 79 w 232"/>
              <a:gd name="T33" fmla="*/ 173 h 232"/>
              <a:gd name="T34" fmla="*/ 81 w 232"/>
              <a:gd name="T35" fmla="*/ 139 h 232"/>
              <a:gd name="T36" fmla="*/ 81 w 232"/>
              <a:gd name="T37" fmla="*/ 125 h 232"/>
              <a:gd name="T38" fmla="*/ 79 w 232"/>
              <a:gd name="T39" fmla="*/ 97 h 232"/>
              <a:gd name="T40" fmla="*/ 81 w 232"/>
              <a:gd name="T41" fmla="*/ 86 h 232"/>
              <a:gd name="T42" fmla="*/ 161 w 232"/>
              <a:gd name="T43" fmla="*/ 173 h 232"/>
              <a:gd name="T44" fmla="*/ 141 w 232"/>
              <a:gd name="T45" fmla="*/ 158 h 232"/>
              <a:gd name="T46" fmla="*/ 140 w 232"/>
              <a:gd name="T47" fmla="*/ 156 h 232"/>
              <a:gd name="T48" fmla="*/ 113 w 232"/>
              <a:gd name="T49" fmla="*/ 173 h 232"/>
              <a:gd name="T50" fmla="*/ 117 w 232"/>
              <a:gd name="T51" fmla="*/ 117 h 232"/>
              <a:gd name="T52" fmla="*/ 119 w 232"/>
              <a:gd name="T53" fmla="*/ 104 h 232"/>
              <a:gd name="T54" fmla="*/ 153 w 232"/>
              <a:gd name="T55" fmla="*/ 63 h 232"/>
              <a:gd name="T56" fmla="*/ 161 w 232"/>
              <a:gd name="T57" fmla="*/ 58 h 232"/>
              <a:gd name="T58" fmla="*/ 85 w 232"/>
              <a:gd name="T59" fmla="*/ 50 h 232"/>
              <a:gd name="T60" fmla="*/ 87 w 232"/>
              <a:gd name="T61" fmla="*/ 89 h 232"/>
              <a:gd name="T62" fmla="*/ 87 w 232"/>
              <a:gd name="T63" fmla="*/ 97 h 232"/>
              <a:gd name="T64" fmla="*/ 85 w 232"/>
              <a:gd name="T65" fmla="*/ 136 h 232"/>
              <a:gd name="T66" fmla="*/ 85 w 232"/>
              <a:gd name="T67" fmla="*/ 173 h 232"/>
              <a:gd name="T68" fmla="*/ 163 w 232"/>
              <a:gd name="T69" fmla="*/ 173 h 232"/>
              <a:gd name="T70" fmla="*/ 124 w 232"/>
              <a:gd name="T71" fmla="*/ 116 h 232"/>
              <a:gd name="T72" fmla="*/ 106 w 232"/>
              <a:gd name="T73" fmla="*/ 104 h 232"/>
              <a:gd name="T74" fmla="*/ 106 w 232"/>
              <a:gd name="T75" fmla="*/ 117 h 232"/>
              <a:gd name="T76" fmla="*/ 163 w 232"/>
              <a:gd name="T77" fmla="*/ 145 h 232"/>
              <a:gd name="T78" fmla="*/ 193 w 232"/>
              <a:gd name="T79" fmla="*/ 116 h 232"/>
              <a:gd name="T80" fmla="*/ 173 w 232"/>
              <a:gd name="T81" fmla="*/ 98 h 232"/>
              <a:gd name="T82" fmla="*/ 145 w 232"/>
              <a:gd name="T83" fmla="*/ 106 h 232"/>
              <a:gd name="T84" fmla="*/ 153 w 232"/>
              <a:gd name="T85" fmla="*/ 134 h 232"/>
              <a:gd name="T86" fmla="*/ 181 w 232"/>
              <a:gd name="T87" fmla="*/ 126 h 232"/>
              <a:gd name="T88" fmla="*/ 95 w 232"/>
              <a:gd name="T89" fmla="*/ 143 h 232"/>
              <a:gd name="T90" fmla="*/ 95 w 232"/>
              <a:gd name="T91" fmla="*/ 158 h 232"/>
              <a:gd name="T92" fmla="*/ 108 w 232"/>
              <a:gd name="T93" fmla="*/ 158 h 232"/>
              <a:gd name="T94" fmla="*/ 108 w 232"/>
              <a:gd name="T95" fmla="*/ 1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37" y="77"/>
                </a:moveTo>
                <a:cubicBezTo>
                  <a:pt x="127" y="77"/>
                  <a:pt x="127" y="77"/>
                  <a:pt x="127" y="77"/>
                </a:cubicBezTo>
                <a:cubicBezTo>
                  <a:pt x="127" y="63"/>
                  <a:pt x="127" y="63"/>
                  <a:pt x="127" y="63"/>
                </a:cubicBezTo>
                <a:cubicBezTo>
                  <a:pt x="137" y="63"/>
                  <a:pt x="137" y="63"/>
                  <a:pt x="137" y="63"/>
                </a:cubicBezTo>
                <a:lnTo>
                  <a:pt x="137" y="77"/>
                </a:lnTo>
                <a:close/>
                <a:moveTo>
                  <a:pt x="122" y="63"/>
                </a:moveTo>
                <a:cubicBezTo>
                  <a:pt x="111" y="63"/>
                  <a:pt x="111" y="63"/>
                  <a:pt x="111" y="63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22" y="77"/>
                  <a:pt x="122" y="77"/>
                  <a:pt x="122" y="77"/>
                </a:cubicBezTo>
                <a:lnTo>
                  <a:pt x="122" y="63"/>
                </a:lnTo>
                <a:close/>
                <a:moveTo>
                  <a:pt x="57" y="117"/>
                </a:moveTo>
                <a:cubicBezTo>
                  <a:pt x="67" y="117"/>
                  <a:pt x="67" y="117"/>
                  <a:pt x="67" y="117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57" y="104"/>
                  <a:pt x="57" y="104"/>
                  <a:pt x="57" y="104"/>
                </a:cubicBezTo>
                <a:lnTo>
                  <a:pt x="57" y="117"/>
                </a:lnTo>
                <a:close/>
                <a:moveTo>
                  <a:pt x="41" y="117"/>
                </a:moveTo>
                <a:cubicBezTo>
                  <a:pt x="52" y="117"/>
                  <a:pt x="52" y="117"/>
                  <a:pt x="52" y="117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41" y="104"/>
                  <a:pt x="41" y="104"/>
                  <a:pt x="41" y="104"/>
                </a:cubicBezTo>
                <a:lnTo>
                  <a:pt x="41" y="117"/>
                </a:lnTo>
                <a:close/>
                <a:moveTo>
                  <a:pt x="41" y="157"/>
                </a:moveTo>
                <a:cubicBezTo>
                  <a:pt x="52" y="157"/>
                  <a:pt x="52" y="157"/>
                  <a:pt x="52" y="15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41" y="143"/>
                  <a:pt x="41" y="143"/>
                  <a:pt x="41" y="143"/>
                </a:cubicBezTo>
                <a:lnTo>
                  <a:pt x="41" y="157"/>
                </a:lnTo>
                <a:close/>
                <a:moveTo>
                  <a:pt x="106" y="63"/>
                </a:moveTo>
                <a:cubicBezTo>
                  <a:pt x="95" y="63"/>
                  <a:pt x="95" y="63"/>
                  <a:pt x="95" y="63"/>
                </a:cubicBezTo>
                <a:cubicBezTo>
                  <a:pt x="95" y="77"/>
                  <a:pt x="95" y="77"/>
                  <a:pt x="95" y="77"/>
                </a:cubicBezTo>
                <a:cubicBezTo>
                  <a:pt x="106" y="77"/>
                  <a:pt x="106" y="77"/>
                  <a:pt x="106" y="77"/>
                </a:cubicBezTo>
                <a:lnTo>
                  <a:pt x="106" y="63"/>
                </a:lnTo>
                <a:close/>
                <a:moveTo>
                  <a:pt x="57" y="157"/>
                </a:moveTo>
                <a:cubicBezTo>
                  <a:pt x="67" y="157"/>
                  <a:pt x="67" y="157"/>
                  <a:pt x="67" y="157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57" y="143"/>
                  <a:pt x="57" y="143"/>
                  <a:pt x="57" y="143"/>
                </a:cubicBezTo>
                <a:lnTo>
                  <a:pt x="57" y="157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81" y="77"/>
                </a:moveTo>
                <a:cubicBezTo>
                  <a:pt x="70" y="72"/>
                  <a:pt x="70" y="72"/>
                  <a:pt x="70" y="72"/>
                </a:cubicBezTo>
                <a:cubicBezTo>
                  <a:pt x="30" y="89"/>
                  <a:pt x="30" y="89"/>
                  <a:pt x="30" y="89"/>
                </a:cubicBezTo>
                <a:cubicBezTo>
                  <a:pt x="31" y="89"/>
                  <a:pt x="31" y="89"/>
                  <a:pt x="31" y="89"/>
                </a:cubicBezTo>
                <a:cubicBezTo>
                  <a:pt x="31" y="97"/>
                  <a:pt x="31" y="97"/>
                  <a:pt x="31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31" y="173"/>
                  <a:pt x="31" y="173"/>
                  <a:pt x="31" y="173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79" y="173"/>
                  <a:pt x="79" y="173"/>
                  <a:pt x="79" y="173"/>
                </a:cubicBezTo>
                <a:cubicBezTo>
                  <a:pt x="79" y="171"/>
                  <a:pt x="79" y="171"/>
                  <a:pt x="79" y="171"/>
                </a:cubicBezTo>
                <a:cubicBezTo>
                  <a:pt x="81" y="171"/>
                  <a:pt x="81" y="171"/>
                  <a:pt x="81" y="171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79" y="139"/>
                  <a:pt x="79" y="139"/>
                  <a:pt x="79" y="139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97"/>
                  <a:pt x="79" y="97"/>
                  <a:pt x="79" y="97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86"/>
                  <a:pt x="79" y="86"/>
                  <a:pt x="79" y="86"/>
                </a:cubicBezTo>
                <a:cubicBezTo>
                  <a:pt x="81" y="86"/>
                  <a:pt x="81" y="86"/>
                  <a:pt x="81" y="86"/>
                </a:cubicBezTo>
                <a:lnTo>
                  <a:pt x="81" y="77"/>
                </a:lnTo>
                <a:close/>
                <a:moveTo>
                  <a:pt x="163" y="173"/>
                </a:moveTo>
                <a:cubicBezTo>
                  <a:pt x="161" y="173"/>
                  <a:pt x="161" y="173"/>
                  <a:pt x="161" y="173"/>
                </a:cubicBezTo>
                <a:cubicBezTo>
                  <a:pt x="161" y="162"/>
                  <a:pt x="161" y="162"/>
                  <a:pt x="161" y="162"/>
                </a:cubicBezTo>
                <a:cubicBezTo>
                  <a:pt x="156" y="162"/>
                  <a:pt x="150" y="160"/>
                  <a:pt x="145" y="158"/>
                </a:cubicBezTo>
                <a:cubicBezTo>
                  <a:pt x="141" y="158"/>
                  <a:pt x="141" y="158"/>
                  <a:pt x="141" y="158"/>
                </a:cubicBezTo>
                <a:cubicBezTo>
                  <a:pt x="140" y="158"/>
                  <a:pt x="140" y="158"/>
                  <a:pt x="140" y="158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40" y="156"/>
                  <a:pt x="140" y="156"/>
                  <a:pt x="140" y="156"/>
                </a:cubicBezTo>
                <a:cubicBezTo>
                  <a:pt x="139" y="155"/>
                  <a:pt x="137" y="154"/>
                  <a:pt x="135" y="152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13" y="173"/>
                  <a:pt x="113" y="173"/>
                  <a:pt x="113" y="173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26" y="143"/>
                  <a:pt x="126" y="143"/>
                  <a:pt x="126" y="143"/>
                </a:cubicBezTo>
                <a:cubicBezTo>
                  <a:pt x="121" y="136"/>
                  <a:pt x="117" y="127"/>
                  <a:pt x="117" y="117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1" y="104"/>
                  <a:pt x="111" y="104"/>
                  <a:pt x="111" y="104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22" y="91"/>
                  <a:pt x="131" y="80"/>
                  <a:pt x="143" y="74"/>
                </a:cubicBezTo>
                <a:cubicBezTo>
                  <a:pt x="143" y="63"/>
                  <a:pt x="143" y="63"/>
                  <a:pt x="143" y="63"/>
                </a:cubicBezTo>
                <a:cubicBezTo>
                  <a:pt x="153" y="63"/>
                  <a:pt x="153" y="63"/>
                  <a:pt x="153" y="63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56" y="70"/>
                  <a:pt x="159" y="70"/>
                  <a:pt x="161" y="70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3" y="58"/>
                  <a:pt x="163" y="58"/>
                  <a:pt x="163" y="58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85" y="50"/>
                  <a:pt x="85" y="50"/>
                  <a:pt x="85" y="50"/>
                </a:cubicBezTo>
                <a:cubicBezTo>
                  <a:pt x="85" y="58"/>
                  <a:pt x="85" y="58"/>
                  <a:pt x="85" y="58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89"/>
                  <a:pt x="87" y="89"/>
                  <a:pt x="87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97"/>
                  <a:pt x="85" y="97"/>
                  <a:pt x="85" y="97"/>
                </a:cubicBezTo>
                <a:cubicBezTo>
                  <a:pt x="87" y="97"/>
                  <a:pt x="87" y="97"/>
                  <a:pt x="87" y="97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87" y="173"/>
                  <a:pt x="87" y="173"/>
                  <a:pt x="87" y="173"/>
                </a:cubicBezTo>
                <a:cubicBezTo>
                  <a:pt x="85" y="173"/>
                  <a:pt x="85" y="173"/>
                  <a:pt x="85" y="173"/>
                </a:cubicBezTo>
                <a:cubicBezTo>
                  <a:pt x="85" y="182"/>
                  <a:pt x="85" y="182"/>
                  <a:pt x="85" y="182"/>
                </a:cubicBezTo>
                <a:cubicBezTo>
                  <a:pt x="163" y="182"/>
                  <a:pt x="163" y="182"/>
                  <a:pt x="163" y="182"/>
                </a:cubicBezTo>
                <a:lnTo>
                  <a:pt x="163" y="173"/>
                </a:lnTo>
                <a:close/>
                <a:moveTo>
                  <a:pt x="203" y="116"/>
                </a:moveTo>
                <a:cubicBezTo>
                  <a:pt x="203" y="94"/>
                  <a:pt x="185" y="77"/>
                  <a:pt x="163" y="77"/>
                </a:cubicBezTo>
                <a:cubicBezTo>
                  <a:pt x="142" y="77"/>
                  <a:pt x="124" y="94"/>
                  <a:pt x="124" y="116"/>
                </a:cubicBezTo>
                <a:cubicBezTo>
                  <a:pt x="124" y="137"/>
                  <a:pt x="142" y="155"/>
                  <a:pt x="163" y="155"/>
                </a:cubicBezTo>
                <a:cubicBezTo>
                  <a:pt x="185" y="155"/>
                  <a:pt x="203" y="137"/>
                  <a:pt x="203" y="116"/>
                </a:cubicBezTo>
                <a:close/>
                <a:moveTo>
                  <a:pt x="106" y="104"/>
                </a:moveTo>
                <a:cubicBezTo>
                  <a:pt x="95" y="104"/>
                  <a:pt x="95" y="104"/>
                  <a:pt x="95" y="104"/>
                </a:cubicBezTo>
                <a:cubicBezTo>
                  <a:pt x="95" y="117"/>
                  <a:pt x="95" y="117"/>
                  <a:pt x="95" y="117"/>
                </a:cubicBezTo>
                <a:cubicBezTo>
                  <a:pt x="106" y="117"/>
                  <a:pt x="106" y="117"/>
                  <a:pt x="106" y="117"/>
                </a:cubicBezTo>
                <a:lnTo>
                  <a:pt x="106" y="104"/>
                </a:lnTo>
                <a:close/>
                <a:moveTo>
                  <a:pt x="193" y="116"/>
                </a:moveTo>
                <a:cubicBezTo>
                  <a:pt x="193" y="132"/>
                  <a:pt x="180" y="145"/>
                  <a:pt x="163" y="145"/>
                </a:cubicBezTo>
                <a:cubicBezTo>
                  <a:pt x="147" y="145"/>
                  <a:pt x="134" y="132"/>
                  <a:pt x="134" y="116"/>
                </a:cubicBezTo>
                <a:cubicBezTo>
                  <a:pt x="134" y="99"/>
                  <a:pt x="147" y="86"/>
                  <a:pt x="163" y="86"/>
                </a:cubicBezTo>
                <a:cubicBezTo>
                  <a:pt x="180" y="86"/>
                  <a:pt x="193" y="99"/>
                  <a:pt x="193" y="116"/>
                </a:cubicBezTo>
                <a:close/>
                <a:moveTo>
                  <a:pt x="171" y="116"/>
                </a:moveTo>
                <a:cubicBezTo>
                  <a:pt x="181" y="106"/>
                  <a:pt x="181" y="106"/>
                  <a:pt x="181" y="106"/>
                </a:cubicBezTo>
                <a:cubicBezTo>
                  <a:pt x="173" y="98"/>
                  <a:pt x="173" y="98"/>
                  <a:pt x="173" y="98"/>
                </a:cubicBezTo>
                <a:cubicBezTo>
                  <a:pt x="163" y="108"/>
                  <a:pt x="163" y="108"/>
                  <a:pt x="163" y="108"/>
                </a:cubicBezTo>
                <a:cubicBezTo>
                  <a:pt x="153" y="98"/>
                  <a:pt x="153" y="98"/>
                  <a:pt x="153" y="98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45" y="126"/>
                  <a:pt x="145" y="126"/>
                  <a:pt x="145" y="126"/>
                </a:cubicBezTo>
                <a:cubicBezTo>
                  <a:pt x="153" y="134"/>
                  <a:pt x="153" y="134"/>
                  <a:pt x="153" y="134"/>
                </a:cubicBezTo>
                <a:cubicBezTo>
                  <a:pt x="163" y="124"/>
                  <a:pt x="163" y="124"/>
                  <a:pt x="163" y="124"/>
                </a:cubicBezTo>
                <a:cubicBezTo>
                  <a:pt x="173" y="134"/>
                  <a:pt x="173" y="134"/>
                  <a:pt x="173" y="134"/>
                </a:cubicBezTo>
                <a:cubicBezTo>
                  <a:pt x="181" y="126"/>
                  <a:pt x="181" y="126"/>
                  <a:pt x="181" y="126"/>
                </a:cubicBezTo>
                <a:lnTo>
                  <a:pt x="171" y="116"/>
                </a:lnTo>
                <a:close/>
                <a:moveTo>
                  <a:pt x="96" y="143"/>
                </a:moveTo>
                <a:cubicBezTo>
                  <a:pt x="95" y="143"/>
                  <a:pt x="95" y="143"/>
                  <a:pt x="95" y="143"/>
                </a:cubicBezTo>
                <a:cubicBezTo>
                  <a:pt x="95" y="143"/>
                  <a:pt x="95" y="143"/>
                  <a:pt x="95" y="143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8" y="157"/>
                  <a:pt x="108" y="157"/>
                  <a:pt x="108" y="157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7" y="143"/>
                  <a:pt x="107" y="143"/>
                  <a:pt x="107" y="143"/>
                </a:cubicBezTo>
                <a:lnTo>
                  <a:pt x="96" y="1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19"/>
          <p:cNvSpPr>
            <a:spLocks noEditPoints="1"/>
          </p:cNvSpPr>
          <p:nvPr/>
        </p:nvSpPr>
        <p:spPr bwMode="auto">
          <a:xfrm>
            <a:off x="1967545" y="10606561"/>
            <a:ext cx="702351" cy="704914"/>
          </a:xfrm>
          <a:custGeom>
            <a:avLst/>
            <a:gdLst>
              <a:gd name="T0" fmla="*/ 71 w 232"/>
              <a:gd name="T1" fmla="*/ 142 h 232"/>
              <a:gd name="T2" fmla="*/ 56 w 232"/>
              <a:gd name="T3" fmla="*/ 150 h 232"/>
              <a:gd name="T4" fmla="*/ 232 w 232"/>
              <a:gd name="T5" fmla="*/ 116 h 232"/>
              <a:gd name="T6" fmla="*/ 0 w 232"/>
              <a:gd name="T7" fmla="*/ 116 h 232"/>
              <a:gd name="T8" fmla="*/ 232 w 232"/>
              <a:gd name="T9" fmla="*/ 116 h 232"/>
              <a:gd name="T10" fmla="*/ 46 w 232"/>
              <a:gd name="T11" fmla="*/ 156 h 232"/>
              <a:gd name="T12" fmla="*/ 42 w 232"/>
              <a:gd name="T13" fmla="*/ 167 h 232"/>
              <a:gd name="T14" fmla="*/ 63 w 232"/>
              <a:gd name="T15" fmla="*/ 181 h 232"/>
              <a:gd name="T16" fmla="*/ 70 w 232"/>
              <a:gd name="T17" fmla="*/ 176 h 232"/>
              <a:gd name="T18" fmla="*/ 74 w 232"/>
              <a:gd name="T19" fmla="*/ 126 h 232"/>
              <a:gd name="T20" fmla="*/ 70 w 232"/>
              <a:gd name="T21" fmla="*/ 176 h 232"/>
              <a:gd name="T22" fmla="*/ 117 w 232"/>
              <a:gd name="T23" fmla="*/ 184 h 232"/>
              <a:gd name="T24" fmla="*/ 115 w 232"/>
              <a:gd name="T25" fmla="*/ 182 h 232"/>
              <a:gd name="T26" fmla="*/ 110 w 232"/>
              <a:gd name="T27" fmla="*/ 177 h 232"/>
              <a:gd name="T28" fmla="*/ 108 w 232"/>
              <a:gd name="T29" fmla="*/ 175 h 232"/>
              <a:gd name="T30" fmla="*/ 104 w 232"/>
              <a:gd name="T31" fmla="*/ 171 h 232"/>
              <a:gd name="T32" fmla="*/ 102 w 232"/>
              <a:gd name="T33" fmla="*/ 169 h 232"/>
              <a:gd name="T34" fmla="*/ 103 w 232"/>
              <a:gd name="T35" fmla="*/ 164 h 232"/>
              <a:gd name="T36" fmla="*/ 75 w 232"/>
              <a:gd name="T37" fmla="*/ 177 h 232"/>
              <a:gd name="T38" fmla="*/ 86 w 232"/>
              <a:gd name="T39" fmla="*/ 181 h 232"/>
              <a:gd name="T40" fmla="*/ 120 w 232"/>
              <a:gd name="T41" fmla="*/ 185 h 232"/>
              <a:gd name="T42" fmla="*/ 90 w 232"/>
              <a:gd name="T43" fmla="*/ 73 h 232"/>
              <a:gd name="T44" fmla="*/ 99 w 232"/>
              <a:gd name="T45" fmla="*/ 147 h 232"/>
              <a:gd name="T46" fmla="*/ 158 w 232"/>
              <a:gd name="T47" fmla="*/ 125 h 232"/>
              <a:gd name="T48" fmla="*/ 93 w 232"/>
              <a:gd name="T49" fmla="*/ 70 h 232"/>
              <a:gd name="T50" fmla="*/ 158 w 232"/>
              <a:gd name="T51" fmla="*/ 125 h 232"/>
              <a:gd name="T52" fmla="*/ 149 w 232"/>
              <a:gd name="T53" fmla="*/ 75 h 232"/>
              <a:gd name="T54" fmla="*/ 126 w 232"/>
              <a:gd name="T55" fmla="*/ 76 h 232"/>
              <a:gd name="T56" fmla="*/ 149 w 232"/>
              <a:gd name="T57" fmla="*/ 98 h 232"/>
              <a:gd name="T58" fmla="*/ 175 w 232"/>
              <a:gd name="T59" fmla="*/ 98 h 232"/>
              <a:gd name="T60" fmla="*/ 126 w 232"/>
              <a:gd name="T61" fmla="*/ 49 h 232"/>
              <a:gd name="T62" fmla="*/ 154 w 232"/>
              <a:gd name="T63" fmla="*/ 70 h 232"/>
              <a:gd name="T64" fmla="*/ 175 w 232"/>
              <a:gd name="T65" fmla="*/ 98 h 232"/>
              <a:gd name="T66" fmla="*/ 173 w 232"/>
              <a:gd name="T67" fmla="*/ 51 h 232"/>
              <a:gd name="T68" fmla="*/ 126 w 232"/>
              <a:gd name="T69" fmla="*/ 42 h 232"/>
              <a:gd name="T70" fmla="*/ 182 w 232"/>
              <a:gd name="T71" fmla="*/ 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67" y="139"/>
                </a:moveTo>
                <a:cubicBezTo>
                  <a:pt x="71" y="142"/>
                  <a:pt x="71" y="142"/>
                  <a:pt x="71" y="142"/>
                </a:cubicBezTo>
                <a:cubicBezTo>
                  <a:pt x="60" y="154"/>
                  <a:pt x="60" y="154"/>
                  <a:pt x="60" y="154"/>
                </a:cubicBezTo>
                <a:cubicBezTo>
                  <a:pt x="56" y="150"/>
                  <a:pt x="56" y="150"/>
                  <a:pt x="56" y="150"/>
                </a:cubicBezTo>
                <a:lnTo>
                  <a:pt x="67" y="139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67" y="177"/>
                </a:moveTo>
                <a:cubicBezTo>
                  <a:pt x="46" y="156"/>
                  <a:pt x="46" y="156"/>
                  <a:pt x="46" y="156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0" y="162"/>
                  <a:pt x="40" y="165"/>
                  <a:pt x="42" y="167"/>
                </a:cubicBezTo>
                <a:cubicBezTo>
                  <a:pt x="56" y="181"/>
                  <a:pt x="56" y="181"/>
                  <a:pt x="56" y="181"/>
                </a:cubicBezTo>
                <a:cubicBezTo>
                  <a:pt x="58" y="183"/>
                  <a:pt x="61" y="183"/>
                  <a:pt x="63" y="181"/>
                </a:cubicBezTo>
                <a:lnTo>
                  <a:pt x="67" y="177"/>
                </a:lnTo>
                <a:close/>
                <a:moveTo>
                  <a:pt x="70" y="176"/>
                </a:moveTo>
                <a:cubicBezTo>
                  <a:pt x="97" y="149"/>
                  <a:pt x="97" y="149"/>
                  <a:pt x="97" y="149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47" y="153"/>
                  <a:pt x="47" y="153"/>
                  <a:pt x="47" y="153"/>
                </a:cubicBezTo>
                <a:lnTo>
                  <a:pt x="70" y="176"/>
                </a:lnTo>
                <a:close/>
                <a:moveTo>
                  <a:pt x="120" y="185"/>
                </a:moveTo>
                <a:cubicBezTo>
                  <a:pt x="119" y="184"/>
                  <a:pt x="118" y="184"/>
                  <a:pt x="117" y="184"/>
                </a:cubicBezTo>
                <a:cubicBezTo>
                  <a:pt x="116" y="184"/>
                  <a:pt x="116" y="184"/>
                  <a:pt x="115" y="183"/>
                </a:cubicBezTo>
                <a:cubicBezTo>
                  <a:pt x="115" y="183"/>
                  <a:pt x="115" y="182"/>
                  <a:pt x="115" y="182"/>
                </a:cubicBezTo>
                <a:cubicBezTo>
                  <a:pt x="115" y="181"/>
                  <a:pt x="115" y="180"/>
                  <a:pt x="113" y="179"/>
                </a:cubicBezTo>
                <a:cubicBezTo>
                  <a:pt x="112" y="178"/>
                  <a:pt x="111" y="178"/>
                  <a:pt x="110" y="177"/>
                </a:cubicBezTo>
                <a:cubicBezTo>
                  <a:pt x="110" y="177"/>
                  <a:pt x="109" y="177"/>
                  <a:pt x="109" y="177"/>
                </a:cubicBezTo>
                <a:cubicBezTo>
                  <a:pt x="108" y="176"/>
                  <a:pt x="108" y="176"/>
                  <a:pt x="108" y="175"/>
                </a:cubicBezTo>
                <a:cubicBezTo>
                  <a:pt x="108" y="175"/>
                  <a:pt x="108" y="173"/>
                  <a:pt x="107" y="172"/>
                </a:cubicBezTo>
                <a:cubicBezTo>
                  <a:pt x="106" y="171"/>
                  <a:pt x="105" y="171"/>
                  <a:pt x="104" y="171"/>
                </a:cubicBezTo>
                <a:cubicBezTo>
                  <a:pt x="103" y="171"/>
                  <a:pt x="103" y="171"/>
                  <a:pt x="103" y="171"/>
                </a:cubicBezTo>
                <a:cubicBezTo>
                  <a:pt x="102" y="170"/>
                  <a:pt x="102" y="170"/>
                  <a:pt x="102" y="169"/>
                </a:cubicBezTo>
                <a:cubicBezTo>
                  <a:pt x="102" y="168"/>
                  <a:pt x="102" y="167"/>
                  <a:pt x="101" y="166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82" y="184"/>
                  <a:pt x="82" y="184"/>
                  <a:pt x="82" y="184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105" y="200"/>
                  <a:pt x="105" y="200"/>
                  <a:pt x="105" y="200"/>
                </a:cubicBezTo>
                <a:lnTo>
                  <a:pt x="120" y="185"/>
                </a:lnTo>
                <a:close/>
                <a:moveTo>
                  <a:pt x="150" y="133"/>
                </a:moveTo>
                <a:cubicBezTo>
                  <a:pt x="90" y="73"/>
                  <a:pt x="90" y="73"/>
                  <a:pt x="90" y="73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99" y="147"/>
                  <a:pt x="99" y="147"/>
                  <a:pt x="99" y="147"/>
                </a:cubicBezTo>
                <a:lnTo>
                  <a:pt x="150" y="133"/>
                </a:lnTo>
                <a:close/>
                <a:moveTo>
                  <a:pt x="158" y="125"/>
                </a:moveTo>
                <a:cubicBezTo>
                  <a:pt x="98" y="65"/>
                  <a:pt x="98" y="65"/>
                  <a:pt x="98" y="65"/>
                </a:cubicBezTo>
                <a:cubicBezTo>
                  <a:pt x="93" y="70"/>
                  <a:pt x="93" y="70"/>
                  <a:pt x="93" y="70"/>
                </a:cubicBezTo>
                <a:cubicBezTo>
                  <a:pt x="153" y="130"/>
                  <a:pt x="153" y="130"/>
                  <a:pt x="153" y="130"/>
                </a:cubicBezTo>
                <a:lnTo>
                  <a:pt x="158" y="125"/>
                </a:lnTo>
                <a:close/>
                <a:moveTo>
                  <a:pt x="158" y="98"/>
                </a:moveTo>
                <a:cubicBezTo>
                  <a:pt x="158" y="90"/>
                  <a:pt x="155" y="81"/>
                  <a:pt x="149" y="75"/>
                </a:cubicBezTo>
                <a:cubicBezTo>
                  <a:pt x="143" y="69"/>
                  <a:pt x="135" y="66"/>
                  <a:pt x="126" y="66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32" y="76"/>
                  <a:pt x="138" y="78"/>
                  <a:pt x="142" y="82"/>
                </a:cubicBezTo>
                <a:cubicBezTo>
                  <a:pt x="146" y="86"/>
                  <a:pt x="149" y="92"/>
                  <a:pt x="149" y="98"/>
                </a:cubicBezTo>
                <a:lnTo>
                  <a:pt x="158" y="98"/>
                </a:lnTo>
                <a:close/>
                <a:moveTo>
                  <a:pt x="175" y="98"/>
                </a:moveTo>
                <a:cubicBezTo>
                  <a:pt x="175" y="85"/>
                  <a:pt x="170" y="73"/>
                  <a:pt x="161" y="63"/>
                </a:cubicBezTo>
                <a:cubicBezTo>
                  <a:pt x="151" y="54"/>
                  <a:pt x="139" y="49"/>
                  <a:pt x="126" y="49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36" y="59"/>
                  <a:pt x="146" y="63"/>
                  <a:pt x="154" y="70"/>
                </a:cubicBezTo>
                <a:cubicBezTo>
                  <a:pt x="161" y="78"/>
                  <a:pt x="165" y="88"/>
                  <a:pt x="165" y="98"/>
                </a:cubicBezTo>
                <a:lnTo>
                  <a:pt x="175" y="98"/>
                </a:lnTo>
                <a:close/>
                <a:moveTo>
                  <a:pt x="192" y="98"/>
                </a:moveTo>
                <a:cubicBezTo>
                  <a:pt x="192" y="81"/>
                  <a:pt x="185" y="64"/>
                  <a:pt x="173" y="51"/>
                </a:cubicBezTo>
                <a:cubicBezTo>
                  <a:pt x="160" y="39"/>
                  <a:pt x="144" y="32"/>
                  <a:pt x="126" y="32"/>
                </a:cubicBezTo>
                <a:cubicBezTo>
                  <a:pt x="126" y="42"/>
                  <a:pt x="126" y="42"/>
                  <a:pt x="126" y="42"/>
                </a:cubicBezTo>
                <a:cubicBezTo>
                  <a:pt x="141" y="42"/>
                  <a:pt x="155" y="48"/>
                  <a:pt x="166" y="58"/>
                </a:cubicBezTo>
                <a:cubicBezTo>
                  <a:pt x="176" y="69"/>
                  <a:pt x="182" y="83"/>
                  <a:pt x="182" y="98"/>
                </a:cubicBezTo>
                <a:lnTo>
                  <a:pt x="192" y="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20"/>
          <p:cNvSpPr>
            <a:spLocks noEditPoints="1"/>
          </p:cNvSpPr>
          <p:nvPr/>
        </p:nvSpPr>
        <p:spPr bwMode="auto">
          <a:xfrm>
            <a:off x="1070382" y="10606561"/>
            <a:ext cx="703633" cy="704914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61 w 232"/>
              <a:gd name="T11" fmla="*/ 125 h 232"/>
              <a:gd name="T12" fmla="*/ 55 w 232"/>
              <a:gd name="T13" fmla="*/ 125 h 232"/>
              <a:gd name="T14" fmla="*/ 49 w 232"/>
              <a:gd name="T15" fmla="*/ 119 h 232"/>
              <a:gd name="T16" fmla="*/ 49 w 232"/>
              <a:gd name="T17" fmla="*/ 95 h 232"/>
              <a:gd name="T18" fmla="*/ 55 w 232"/>
              <a:gd name="T19" fmla="*/ 89 h 232"/>
              <a:gd name="T20" fmla="*/ 61 w 232"/>
              <a:gd name="T21" fmla="*/ 89 h 232"/>
              <a:gd name="T22" fmla="*/ 61 w 232"/>
              <a:gd name="T23" fmla="*/ 125 h 232"/>
              <a:gd name="T24" fmla="*/ 103 w 232"/>
              <a:gd name="T25" fmla="*/ 144 h 232"/>
              <a:gd name="T26" fmla="*/ 100 w 232"/>
              <a:gd name="T27" fmla="*/ 144 h 232"/>
              <a:gd name="T28" fmla="*/ 98 w 232"/>
              <a:gd name="T29" fmla="*/ 147 h 232"/>
              <a:gd name="T30" fmla="*/ 98 w 232"/>
              <a:gd name="T31" fmla="*/ 149 h 232"/>
              <a:gd name="T32" fmla="*/ 98 w 232"/>
              <a:gd name="T33" fmla="*/ 151 h 232"/>
              <a:gd name="T34" fmla="*/ 100 w 232"/>
              <a:gd name="T35" fmla="*/ 155 h 232"/>
              <a:gd name="T36" fmla="*/ 98 w 232"/>
              <a:gd name="T37" fmla="*/ 158 h 232"/>
              <a:gd name="T38" fmla="*/ 98 w 232"/>
              <a:gd name="T39" fmla="*/ 160 h 232"/>
              <a:gd name="T40" fmla="*/ 98 w 232"/>
              <a:gd name="T41" fmla="*/ 162 h 232"/>
              <a:gd name="T42" fmla="*/ 100 w 232"/>
              <a:gd name="T43" fmla="*/ 165 h 232"/>
              <a:gd name="T44" fmla="*/ 98 w 232"/>
              <a:gd name="T45" fmla="*/ 169 h 232"/>
              <a:gd name="T46" fmla="*/ 98 w 232"/>
              <a:gd name="T47" fmla="*/ 171 h 232"/>
              <a:gd name="T48" fmla="*/ 98 w 232"/>
              <a:gd name="T49" fmla="*/ 173 h 232"/>
              <a:gd name="T50" fmla="*/ 100 w 232"/>
              <a:gd name="T51" fmla="*/ 176 h 232"/>
              <a:gd name="T52" fmla="*/ 75 w 232"/>
              <a:gd name="T53" fmla="*/ 176 h 232"/>
              <a:gd name="T54" fmla="*/ 75 w 232"/>
              <a:gd name="T55" fmla="*/ 144 h 232"/>
              <a:gd name="T56" fmla="*/ 69 w 232"/>
              <a:gd name="T57" fmla="*/ 144 h 232"/>
              <a:gd name="T58" fmla="*/ 69 w 232"/>
              <a:gd name="T59" fmla="*/ 131 h 232"/>
              <a:gd name="T60" fmla="*/ 103 w 232"/>
              <a:gd name="T61" fmla="*/ 131 h 232"/>
              <a:gd name="T62" fmla="*/ 103 w 232"/>
              <a:gd name="T63" fmla="*/ 144 h 232"/>
              <a:gd name="T64" fmla="*/ 111 w 232"/>
              <a:gd name="T65" fmla="*/ 127 h 232"/>
              <a:gd name="T66" fmla="*/ 66 w 232"/>
              <a:gd name="T67" fmla="*/ 127 h 232"/>
              <a:gd name="T68" fmla="*/ 66 w 232"/>
              <a:gd name="T69" fmla="*/ 87 h 232"/>
              <a:gd name="T70" fmla="*/ 111 w 232"/>
              <a:gd name="T71" fmla="*/ 87 h 232"/>
              <a:gd name="T72" fmla="*/ 111 w 232"/>
              <a:gd name="T73" fmla="*/ 127 h 232"/>
              <a:gd name="T74" fmla="*/ 115 w 232"/>
              <a:gd name="T75" fmla="*/ 127 h 232"/>
              <a:gd name="T76" fmla="*/ 115 w 232"/>
              <a:gd name="T77" fmla="*/ 87 h 232"/>
              <a:gd name="T78" fmla="*/ 169 w 232"/>
              <a:gd name="T79" fmla="*/ 56 h 232"/>
              <a:gd name="T80" fmla="*/ 169 w 232"/>
              <a:gd name="T81" fmla="*/ 158 h 232"/>
              <a:gd name="T82" fmla="*/ 115 w 232"/>
              <a:gd name="T83" fmla="*/ 127 h 232"/>
              <a:gd name="T84" fmla="*/ 183 w 232"/>
              <a:gd name="T85" fmla="*/ 158 h 232"/>
              <a:gd name="T86" fmla="*/ 175 w 232"/>
              <a:gd name="T87" fmla="*/ 158 h 232"/>
              <a:gd name="T88" fmla="*/ 175 w 232"/>
              <a:gd name="T89" fmla="*/ 56 h 232"/>
              <a:gd name="T90" fmla="*/ 183 w 232"/>
              <a:gd name="T91" fmla="*/ 56 h 232"/>
              <a:gd name="T92" fmla="*/ 183 w 232"/>
              <a:gd name="T93" fmla="*/ 158 h 232"/>
              <a:gd name="T94" fmla="*/ 95 w 232"/>
              <a:gd name="T95" fmla="*/ 99 h 232"/>
              <a:gd name="T96" fmla="*/ 76 w 232"/>
              <a:gd name="T97" fmla="*/ 99 h 232"/>
              <a:gd name="T98" fmla="*/ 76 w 232"/>
              <a:gd name="T99" fmla="*/ 93 h 232"/>
              <a:gd name="T100" fmla="*/ 95 w 232"/>
              <a:gd name="T101" fmla="*/ 93 h 232"/>
              <a:gd name="T102" fmla="*/ 95 w 232"/>
              <a:gd name="T103" fmla="*/ 9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61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1" y="125"/>
                  <a:pt x="49" y="122"/>
                  <a:pt x="49" y="119"/>
                </a:cubicBezTo>
                <a:cubicBezTo>
                  <a:pt x="49" y="95"/>
                  <a:pt x="49" y="95"/>
                  <a:pt x="49" y="95"/>
                </a:cubicBezTo>
                <a:cubicBezTo>
                  <a:pt x="49" y="92"/>
                  <a:pt x="51" y="89"/>
                  <a:pt x="55" y="89"/>
                </a:cubicBezTo>
                <a:cubicBezTo>
                  <a:pt x="61" y="89"/>
                  <a:pt x="61" y="89"/>
                  <a:pt x="61" y="89"/>
                </a:cubicBezTo>
                <a:lnTo>
                  <a:pt x="61" y="125"/>
                </a:lnTo>
                <a:close/>
                <a:moveTo>
                  <a:pt x="103" y="144"/>
                </a:moveTo>
                <a:cubicBezTo>
                  <a:pt x="100" y="144"/>
                  <a:pt x="100" y="144"/>
                  <a:pt x="100" y="144"/>
                </a:cubicBezTo>
                <a:cubicBezTo>
                  <a:pt x="100" y="146"/>
                  <a:pt x="99" y="147"/>
                  <a:pt x="98" y="147"/>
                </a:cubicBezTo>
                <a:cubicBezTo>
                  <a:pt x="98" y="148"/>
                  <a:pt x="98" y="148"/>
                  <a:pt x="98" y="149"/>
                </a:cubicBezTo>
                <a:cubicBezTo>
                  <a:pt x="98" y="150"/>
                  <a:pt x="98" y="150"/>
                  <a:pt x="98" y="151"/>
                </a:cubicBezTo>
                <a:cubicBezTo>
                  <a:pt x="99" y="152"/>
                  <a:pt x="100" y="153"/>
                  <a:pt x="100" y="155"/>
                </a:cubicBezTo>
                <a:cubicBezTo>
                  <a:pt x="100" y="156"/>
                  <a:pt x="99" y="157"/>
                  <a:pt x="98" y="158"/>
                </a:cubicBezTo>
                <a:cubicBezTo>
                  <a:pt x="98" y="159"/>
                  <a:pt x="98" y="159"/>
                  <a:pt x="98" y="160"/>
                </a:cubicBezTo>
                <a:cubicBezTo>
                  <a:pt x="98" y="161"/>
                  <a:pt x="98" y="161"/>
                  <a:pt x="98" y="162"/>
                </a:cubicBezTo>
                <a:cubicBezTo>
                  <a:pt x="99" y="162"/>
                  <a:pt x="100" y="163"/>
                  <a:pt x="100" y="165"/>
                </a:cubicBezTo>
                <a:cubicBezTo>
                  <a:pt x="100" y="167"/>
                  <a:pt x="99" y="168"/>
                  <a:pt x="98" y="169"/>
                </a:cubicBezTo>
                <a:cubicBezTo>
                  <a:pt x="98" y="170"/>
                  <a:pt x="98" y="170"/>
                  <a:pt x="98" y="171"/>
                </a:cubicBezTo>
                <a:cubicBezTo>
                  <a:pt x="98" y="172"/>
                  <a:pt x="98" y="172"/>
                  <a:pt x="98" y="173"/>
                </a:cubicBezTo>
                <a:cubicBezTo>
                  <a:pt x="99" y="173"/>
                  <a:pt x="100" y="174"/>
                  <a:pt x="100" y="176"/>
                </a:cubicBezTo>
                <a:cubicBezTo>
                  <a:pt x="75" y="176"/>
                  <a:pt x="75" y="176"/>
                  <a:pt x="75" y="17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103" y="131"/>
                  <a:pt x="103" y="131"/>
                  <a:pt x="103" y="131"/>
                </a:cubicBezTo>
                <a:lnTo>
                  <a:pt x="103" y="144"/>
                </a:lnTo>
                <a:close/>
                <a:moveTo>
                  <a:pt x="111" y="127"/>
                </a:moveTo>
                <a:cubicBezTo>
                  <a:pt x="66" y="127"/>
                  <a:pt x="66" y="127"/>
                  <a:pt x="66" y="127"/>
                </a:cubicBezTo>
                <a:cubicBezTo>
                  <a:pt x="66" y="87"/>
                  <a:pt x="66" y="87"/>
                  <a:pt x="66" y="87"/>
                </a:cubicBezTo>
                <a:cubicBezTo>
                  <a:pt x="111" y="87"/>
                  <a:pt x="111" y="87"/>
                  <a:pt x="111" y="87"/>
                </a:cubicBezTo>
                <a:lnTo>
                  <a:pt x="111" y="127"/>
                </a:lnTo>
                <a:close/>
                <a:moveTo>
                  <a:pt x="115" y="127"/>
                </a:moveTo>
                <a:cubicBezTo>
                  <a:pt x="115" y="87"/>
                  <a:pt x="115" y="87"/>
                  <a:pt x="115" y="87"/>
                </a:cubicBezTo>
                <a:cubicBezTo>
                  <a:pt x="169" y="56"/>
                  <a:pt x="169" y="56"/>
                  <a:pt x="169" y="56"/>
                </a:cubicBezTo>
                <a:cubicBezTo>
                  <a:pt x="169" y="158"/>
                  <a:pt x="169" y="158"/>
                  <a:pt x="169" y="158"/>
                </a:cubicBezTo>
                <a:lnTo>
                  <a:pt x="115" y="127"/>
                </a:lnTo>
                <a:close/>
                <a:moveTo>
                  <a:pt x="183" y="158"/>
                </a:moveTo>
                <a:cubicBezTo>
                  <a:pt x="175" y="158"/>
                  <a:pt x="175" y="158"/>
                  <a:pt x="175" y="158"/>
                </a:cubicBezTo>
                <a:cubicBezTo>
                  <a:pt x="175" y="56"/>
                  <a:pt x="175" y="56"/>
                  <a:pt x="175" y="56"/>
                </a:cubicBezTo>
                <a:cubicBezTo>
                  <a:pt x="183" y="56"/>
                  <a:pt x="183" y="56"/>
                  <a:pt x="183" y="56"/>
                </a:cubicBezTo>
                <a:lnTo>
                  <a:pt x="183" y="158"/>
                </a:lnTo>
                <a:close/>
                <a:moveTo>
                  <a:pt x="95" y="99"/>
                </a:moveTo>
                <a:cubicBezTo>
                  <a:pt x="76" y="99"/>
                  <a:pt x="76" y="99"/>
                  <a:pt x="76" y="99"/>
                </a:cubicBezTo>
                <a:cubicBezTo>
                  <a:pt x="76" y="93"/>
                  <a:pt x="76" y="93"/>
                  <a:pt x="76" y="93"/>
                </a:cubicBezTo>
                <a:cubicBezTo>
                  <a:pt x="95" y="93"/>
                  <a:pt x="95" y="93"/>
                  <a:pt x="95" y="93"/>
                </a:cubicBezTo>
                <a:lnTo>
                  <a:pt x="95" y="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21"/>
          <p:cNvSpPr>
            <a:spLocks noEditPoints="1"/>
          </p:cNvSpPr>
          <p:nvPr/>
        </p:nvSpPr>
        <p:spPr bwMode="auto">
          <a:xfrm>
            <a:off x="19922353" y="10606561"/>
            <a:ext cx="706196" cy="704914"/>
          </a:xfrm>
          <a:custGeom>
            <a:avLst/>
            <a:gdLst>
              <a:gd name="T0" fmla="*/ 117 w 233"/>
              <a:gd name="T1" fmla="*/ 232 h 232"/>
              <a:gd name="T2" fmla="*/ 117 w 233"/>
              <a:gd name="T3" fmla="*/ 200 h 232"/>
              <a:gd name="T4" fmla="*/ 201 w 233"/>
              <a:gd name="T5" fmla="*/ 116 h 232"/>
              <a:gd name="T6" fmla="*/ 39 w 233"/>
              <a:gd name="T7" fmla="*/ 116 h 232"/>
              <a:gd name="T8" fmla="*/ 117 w 233"/>
              <a:gd name="T9" fmla="*/ 38 h 232"/>
              <a:gd name="T10" fmla="*/ 178 w 233"/>
              <a:gd name="T11" fmla="*/ 150 h 232"/>
              <a:gd name="T12" fmla="*/ 169 w 233"/>
              <a:gd name="T13" fmla="*/ 168 h 232"/>
              <a:gd name="T14" fmla="*/ 150 w 233"/>
              <a:gd name="T15" fmla="*/ 177 h 232"/>
              <a:gd name="T16" fmla="*/ 136 w 233"/>
              <a:gd name="T17" fmla="*/ 183 h 232"/>
              <a:gd name="T18" fmla="*/ 117 w 233"/>
              <a:gd name="T19" fmla="*/ 190 h 232"/>
              <a:gd name="T20" fmla="*/ 97 w 233"/>
              <a:gd name="T21" fmla="*/ 183 h 232"/>
              <a:gd name="T22" fmla="*/ 79 w 233"/>
              <a:gd name="T23" fmla="*/ 172 h 232"/>
              <a:gd name="T24" fmla="*/ 62 w 233"/>
              <a:gd name="T25" fmla="*/ 160 h 232"/>
              <a:gd name="T26" fmla="*/ 49 w 233"/>
              <a:gd name="T27" fmla="*/ 144 h 232"/>
              <a:gd name="T28" fmla="*/ 47 w 233"/>
              <a:gd name="T29" fmla="*/ 124 h 232"/>
              <a:gd name="T30" fmla="*/ 50 w 233"/>
              <a:gd name="T31" fmla="*/ 103 h 232"/>
              <a:gd name="T32" fmla="*/ 55 w 233"/>
              <a:gd name="T33" fmla="*/ 82 h 232"/>
              <a:gd name="T34" fmla="*/ 65 w 233"/>
              <a:gd name="T35" fmla="*/ 64 h 232"/>
              <a:gd name="T36" fmla="*/ 83 w 233"/>
              <a:gd name="T37" fmla="*/ 55 h 232"/>
              <a:gd name="T38" fmla="*/ 103 w 233"/>
              <a:gd name="T39" fmla="*/ 50 h 232"/>
              <a:gd name="T40" fmla="*/ 125 w 233"/>
              <a:gd name="T41" fmla="*/ 46 h 232"/>
              <a:gd name="T42" fmla="*/ 145 w 233"/>
              <a:gd name="T43" fmla="*/ 48 h 232"/>
              <a:gd name="T44" fmla="*/ 160 w 233"/>
              <a:gd name="T45" fmla="*/ 61 h 232"/>
              <a:gd name="T46" fmla="*/ 173 w 233"/>
              <a:gd name="T47" fmla="*/ 78 h 232"/>
              <a:gd name="T48" fmla="*/ 184 w 233"/>
              <a:gd name="T49" fmla="*/ 97 h 232"/>
              <a:gd name="T50" fmla="*/ 190 w 233"/>
              <a:gd name="T51" fmla="*/ 116 h 232"/>
              <a:gd name="T52" fmla="*/ 184 w 233"/>
              <a:gd name="T53" fmla="*/ 135 h 232"/>
              <a:gd name="T54" fmla="*/ 117 w 233"/>
              <a:gd name="T55" fmla="*/ 177 h 232"/>
              <a:gd name="T56" fmla="*/ 98 w 233"/>
              <a:gd name="T57" fmla="*/ 154 h 232"/>
              <a:gd name="T58" fmla="*/ 98 w 233"/>
              <a:gd name="T59" fmla="*/ 104 h 232"/>
              <a:gd name="T60" fmla="*/ 120 w 233"/>
              <a:gd name="T61" fmla="*/ 144 h 232"/>
              <a:gd name="T62" fmla="*/ 102 w 233"/>
              <a:gd name="T63" fmla="*/ 144 h 232"/>
              <a:gd name="T64" fmla="*/ 122 w 233"/>
              <a:gd name="T65" fmla="*/ 95 h 232"/>
              <a:gd name="T66" fmla="*/ 143 w 233"/>
              <a:gd name="T67" fmla="*/ 86 h 232"/>
              <a:gd name="T68" fmla="*/ 132 w 233"/>
              <a:gd name="T69" fmla="*/ 127 h 232"/>
              <a:gd name="T70" fmla="*/ 144 w 233"/>
              <a:gd name="T71" fmla="*/ 104 h 232"/>
              <a:gd name="T72" fmla="*/ 144 w 233"/>
              <a:gd name="T73" fmla="*/ 120 h 232"/>
              <a:gd name="T74" fmla="*/ 143 w 233"/>
              <a:gd name="T75" fmla="*/ 135 h 232"/>
              <a:gd name="T76" fmla="*/ 134 w 233"/>
              <a:gd name="T77" fmla="*/ 147 h 232"/>
              <a:gd name="T78" fmla="*/ 165 w 233"/>
              <a:gd name="T79" fmla="*/ 115 h 232"/>
              <a:gd name="T80" fmla="*/ 165 w 233"/>
              <a:gd name="T81" fmla="*/ 125 h 232"/>
              <a:gd name="T82" fmla="*/ 161 w 233"/>
              <a:gd name="T83" fmla="*/ 136 h 232"/>
              <a:gd name="T84" fmla="*/ 154 w 233"/>
              <a:gd name="T85" fmla="*/ 147 h 232"/>
              <a:gd name="T86" fmla="*/ 149 w 233"/>
              <a:gd name="T87" fmla="*/ 136 h 232"/>
              <a:gd name="T88" fmla="*/ 151 w 233"/>
              <a:gd name="T89" fmla="*/ 125 h 232"/>
              <a:gd name="T90" fmla="*/ 151 w 233"/>
              <a:gd name="T91" fmla="*/ 115 h 232"/>
              <a:gd name="T92" fmla="*/ 150 w 233"/>
              <a:gd name="T93" fmla="*/ 104 h 232"/>
              <a:gd name="T94" fmla="*/ 88 w 233"/>
              <a:gd name="T95" fmla="*/ 146 h 232"/>
              <a:gd name="T96" fmla="*/ 91 w 233"/>
              <a:gd name="T97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3" h="232">
                <a:moveTo>
                  <a:pt x="117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7" y="232"/>
                </a:cubicBezTo>
                <a:cubicBezTo>
                  <a:pt x="180" y="232"/>
                  <a:pt x="233" y="180"/>
                  <a:pt x="233" y="116"/>
                </a:cubicBezTo>
                <a:cubicBezTo>
                  <a:pt x="233" y="52"/>
                  <a:pt x="180" y="0"/>
                  <a:pt x="117" y="0"/>
                </a:cubicBezTo>
                <a:close/>
                <a:moveTo>
                  <a:pt x="117" y="200"/>
                </a:moveTo>
                <a:cubicBezTo>
                  <a:pt x="70" y="200"/>
                  <a:pt x="33" y="162"/>
                  <a:pt x="33" y="116"/>
                </a:cubicBezTo>
                <a:cubicBezTo>
                  <a:pt x="33" y="70"/>
                  <a:pt x="70" y="32"/>
                  <a:pt x="117" y="32"/>
                </a:cubicBezTo>
                <a:cubicBezTo>
                  <a:pt x="163" y="32"/>
                  <a:pt x="201" y="70"/>
                  <a:pt x="201" y="116"/>
                </a:cubicBezTo>
                <a:cubicBezTo>
                  <a:pt x="201" y="162"/>
                  <a:pt x="163" y="200"/>
                  <a:pt x="117" y="200"/>
                </a:cubicBezTo>
                <a:close/>
                <a:moveTo>
                  <a:pt x="117" y="38"/>
                </a:moveTo>
                <a:cubicBezTo>
                  <a:pt x="74" y="38"/>
                  <a:pt x="39" y="73"/>
                  <a:pt x="39" y="116"/>
                </a:cubicBezTo>
                <a:cubicBezTo>
                  <a:pt x="39" y="159"/>
                  <a:pt x="74" y="194"/>
                  <a:pt x="117" y="194"/>
                </a:cubicBezTo>
                <a:cubicBezTo>
                  <a:pt x="159" y="194"/>
                  <a:pt x="194" y="159"/>
                  <a:pt x="194" y="116"/>
                </a:cubicBezTo>
                <a:cubicBezTo>
                  <a:pt x="194" y="73"/>
                  <a:pt x="159" y="38"/>
                  <a:pt x="117" y="38"/>
                </a:cubicBezTo>
                <a:close/>
                <a:moveTo>
                  <a:pt x="184" y="135"/>
                </a:moveTo>
                <a:cubicBezTo>
                  <a:pt x="185" y="138"/>
                  <a:pt x="186" y="141"/>
                  <a:pt x="185" y="144"/>
                </a:cubicBezTo>
                <a:cubicBezTo>
                  <a:pt x="183" y="147"/>
                  <a:pt x="181" y="148"/>
                  <a:pt x="178" y="150"/>
                </a:cubicBezTo>
                <a:cubicBezTo>
                  <a:pt x="176" y="151"/>
                  <a:pt x="174" y="152"/>
                  <a:pt x="173" y="154"/>
                </a:cubicBezTo>
                <a:cubicBezTo>
                  <a:pt x="172" y="155"/>
                  <a:pt x="172" y="157"/>
                  <a:pt x="171" y="160"/>
                </a:cubicBezTo>
                <a:cubicBezTo>
                  <a:pt x="171" y="163"/>
                  <a:pt x="171" y="166"/>
                  <a:pt x="169" y="168"/>
                </a:cubicBezTo>
                <a:cubicBezTo>
                  <a:pt x="166" y="170"/>
                  <a:pt x="163" y="170"/>
                  <a:pt x="160" y="171"/>
                </a:cubicBezTo>
                <a:cubicBezTo>
                  <a:pt x="158" y="171"/>
                  <a:pt x="156" y="171"/>
                  <a:pt x="154" y="172"/>
                </a:cubicBezTo>
                <a:cubicBezTo>
                  <a:pt x="153" y="173"/>
                  <a:pt x="152" y="175"/>
                  <a:pt x="150" y="177"/>
                </a:cubicBezTo>
                <a:cubicBezTo>
                  <a:pt x="149" y="180"/>
                  <a:pt x="147" y="183"/>
                  <a:pt x="145" y="184"/>
                </a:cubicBezTo>
                <a:cubicBezTo>
                  <a:pt x="144" y="184"/>
                  <a:pt x="143" y="184"/>
                  <a:pt x="142" y="184"/>
                </a:cubicBezTo>
                <a:cubicBezTo>
                  <a:pt x="140" y="184"/>
                  <a:pt x="138" y="184"/>
                  <a:pt x="136" y="183"/>
                </a:cubicBezTo>
                <a:cubicBezTo>
                  <a:pt x="134" y="183"/>
                  <a:pt x="132" y="182"/>
                  <a:pt x="130" y="182"/>
                </a:cubicBezTo>
                <a:cubicBezTo>
                  <a:pt x="128" y="183"/>
                  <a:pt x="126" y="184"/>
                  <a:pt x="125" y="185"/>
                </a:cubicBezTo>
                <a:cubicBezTo>
                  <a:pt x="122" y="187"/>
                  <a:pt x="120" y="190"/>
                  <a:pt x="117" y="190"/>
                </a:cubicBezTo>
                <a:cubicBezTo>
                  <a:pt x="114" y="190"/>
                  <a:pt x="111" y="187"/>
                  <a:pt x="109" y="185"/>
                </a:cubicBezTo>
                <a:cubicBezTo>
                  <a:pt x="107" y="184"/>
                  <a:pt x="105" y="183"/>
                  <a:pt x="103" y="182"/>
                </a:cubicBezTo>
                <a:cubicBezTo>
                  <a:pt x="102" y="182"/>
                  <a:pt x="99" y="183"/>
                  <a:pt x="97" y="183"/>
                </a:cubicBezTo>
                <a:cubicBezTo>
                  <a:pt x="94" y="184"/>
                  <a:pt x="91" y="185"/>
                  <a:pt x="88" y="184"/>
                </a:cubicBezTo>
                <a:cubicBezTo>
                  <a:pt x="86" y="183"/>
                  <a:pt x="84" y="180"/>
                  <a:pt x="83" y="177"/>
                </a:cubicBezTo>
                <a:cubicBezTo>
                  <a:pt x="82" y="175"/>
                  <a:pt x="80" y="173"/>
                  <a:pt x="79" y="172"/>
                </a:cubicBezTo>
                <a:cubicBezTo>
                  <a:pt x="78" y="171"/>
                  <a:pt x="75" y="171"/>
                  <a:pt x="73" y="171"/>
                </a:cubicBezTo>
                <a:cubicBezTo>
                  <a:pt x="70" y="170"/>
                  <a:pt x="67" y="170"/>
                  <a:pt x="65" y="168"/>
                </a:cubicBezTo>
                <a:cubicBezTo>
                  <a:pt x="62" y="166"/>
                  <a:pt x="62" y="163"/>
                  <a:pt x="62" y="160"/>
                </a:cubicBezTo>
                <a:cubicBezTo>
                  <a:pt x="62" y="157"/>
                  <a:pt x="61" y="155"/>
                  <a:pt x="60" y="154"/>
                </a:cubicBezTo>
                <a:cubicBezTo>
                  <a:pt x="59" y="152"/>
                  <a:pt x="57" y="151"/>
                  <a:pt x="55" y="150"/>
                </a:cubicBezTo>
                <a:cubicBezTo>
                  <a:pt x="53" y="148"/>
                  <a:pt x="50" y="147"/>
                  <a:pt x="49" y="144"/>
                </a:cubicBezTo>
                <a:cubicBezTo>
                  <a:pt x="47" y="141"/>
                  <a:pt x="48" y="138"/>
                  <a:pt x="49" y="135"/>
                </a:cubicBezTo>
                <a:cubicBezTo>
                  <a:pt x="50" y="133"/>
                  <a:pt x="51" y="131"/>
                  <a:pt x="50" y="129"/>
                </a:cubicBezTo>
                <a:cubicBezTo>
                  <a:pt x="50" y="128"/>
                  <a:pt x="49" y="126"/>
                  <a:pt x="47" y="124"/>
                </a:cubicBezTo>
                <a:cubicBezTo>
                  <a:pt x="45" y="122"/>
                  <a:pt x="43" y="119"/>
                  <a:pt x="43" y="116"/>
                </a:cubicBezTo>
                <a:cubicBezTo>
                  <a:pt x="43" y="113"/>
                  <a:pt x="45" y="110"/>
                  <a:pt x="47" y="108"/>
                </a:cubicBezTo>
                <a:cubicBezTo>
                  <a:pt x="49" y="106"/>
                  <a:pt x="50" y="104"/>
                  <a:pt x="50" y="103"/>
                </a:cubicBezTo>
                <a:cubicBezTo>
                  <a:pt x="51" y="101"/>
                  <a:pt x="50" y="99"/>
                  <a:pt x="49" y="97"/>
                </a:cubicBezTo>
                <a:cubicBezTo>
                  <a:pt x="48" y="94"/>
                  <a:pt x="47" y="90"/>
                  <a:pt x="49" y="88"/>
                </a:cubicBezTo>
                <a:cubicBezTo>
                  <a:pt x="50" y="85"/>
                  <a:pt x="53" y="83"/>
                  <a:pt x="55" y="82"/>
                </a:cubicBezTo>
                <a:cubicBezTo>
                  <a:pt x="57" y="81"/>
                  <a:pt x="59" y="80"/>
                  <a:pt x="60" y="78"/>
                </a:cubicBezTo>
                <a:cubicBezTo>
                  <a:pt x="61" y="77"/>
                  <a:pt x="62" y="75"/>
                  <a:pt x="62" y="72"/>
                </a:cubicBezTo>
                <a:cubicBezTo>
                  <a:pt x="62" y="69"/>
                  <a:pt x="62" y="66"/>
                  <a:pt x="65" y="64"/>
                </a:cubicBezTo>
                <a:cubicBezTo>
                  <a:pt x="67" y="62"/>
                  <a:pt x="70" y="61"/>
                  <a:pt x="73" y="61"/>
                </a:cubicBezTo>
                <a:cubicBezTo>
                  <a:pt x="75" y="61"/>
                  <a:pt x="78" y="61"/>
                  <a:pt x="79" y="60"/>
                </a:cubicBezTo>
                <a:cubicBezTo>
                  <a:pt x="80" y="59"/>
                  <a:pt x="82" y="57"/>
                  <a:pt x="83" y="55"/>
                </a:cubicBezTo>
                <a:cubicBezTo>
                  <a:pt x="84" y="52"/>
                  <a:pt x="86" y="49"/>
                  <a:pt x="88" y="48"/>
                </a:cubicBezTo>
                <a:cubicBezTo>
                  <a:pt x="91" y="47"/>
                  <a:pt x="94" y="48"/>
                  <a:pt x="97" y="49"/>
                </a:cubicBezTo>
                <a:cubicBezTo>
                  <a:pt x="99" y="49"/>
                  <a:pt x="102" y="50"/>
                  <a:pt x="103" y="50"/>
                </a:cubicBezTo>
                <a:cubicBezTo>
                  <a:pt x="105" y="49"/>
                  <a:pt x="107" y="48"/>
                  <a:pt x="109" y="46"/>
                </a:cubicBezTo>
                <a:cubicBezTo>
                  <a:pt x="111" y="44"/>
                  <a:pt x="114" y="42"/>
                  <a:pt x="117" y="42"/>
                </a:cubicBezTo>
                <a:cubicBezTo>
                  <a:pt x="120" y="42"/>
                  <a:pt x="122" y="44"/>
                  <a:pt x="125" y="46"/>
                </a:cubicBezTo>
                <a:cubicBezTo>
                  <a:pt x="126" y="48"/>
                  <a:pt x="128" y="49"/>
                  <a:pt x="130" y="50"/>
                </a:cubicBezTo>
                <a:cubicBezTo>
                  <a:pt x="132" y="50"/>
                  <a:pt x="134" y="49"/>
                  <a:pt x="136" y="49"/>
                </a:cubicBezTo>
                <a:cubicBezTo>
                  <a:pt x="139" y="48"/>
                  <a:pt x="142" y="47"/>
                  <a:pt x="145" y="48"/>
                </a:cubicBezTo>
                <a:cubicBezTo>
                  <a:pt x="147" y="49"/>
                  <a:pt x="149" y="52"/>
                  <a:pt x="151" y="55"/>
                </a:cubicBezTo>
                <a:cubicBezTo>
                  <a:pt x="152" y="57"/>
                  <a:pt x="153" y="59"/>
                  <a:pt x="154" y="60"/>
                </a:cubicBezTo>
                <a:cubicBezTo>
                  <a:pt x="156" y="61"/>
                  <a:pt x="158" y="61"/>
                  <a:pt x="160" y="61"/>
                </a:cubicBezTo>
                <a:cubicBezTo>
                  <a:pt x="163" y="62"/>
                  <a:pt x="166" y="62"/>
                  <a:pt x="169" y="64"/>
                </a:cubicBezTo>
                <a:cubicBezTo>
                  <a:pt x="171" y="66"/>
                  <a:pt x="171" y="69"/>
                  <a:pt x="171" y="72"/>
                </a:cubicBezTo>
                <a:cubicBezTo>
                  <a:pt x="172" y="75"/>
                  <a:pt x="172" y="77"/>
                  <a:pt x="173" y="78"/>
                </a:cubicBezTo>
                <a:cubicBezTo>
                  <a:pt x="174" y="80"/>
                  <a:pt x="176" y="81"/>
                  <a:pt x="178" y="82"/>
                </a:cubicBezTo>
                <a:cubicBezTo>
                  <a:pt x="181" y="83"/>
                  <a:pt x="183" y="85"/>
                  <a:pt x="185" y="88"/>
                </a:cubicBezTo>
                <a:cubicBezTo>
                  <a:pt x="186" y="90"/>
                  <a:pt x="185" y="94"/>
                  <a:pt x="184" y="97"/>
                </a:cubicBezTo>
                <a:cubicBezTo>
                  <a:pt x="183" y="99"/>
                  <a:pt x="183" y="101"/>
                  <a:pt x="183" y="103"/>
                </a:cubicBezTo>
                <a:cubicBezTo>
                  <a:pt x="183" y="104"/>
                  <a:pt x="185" y="106"/>
                  <a:pt x="186" y="108"/>
                </a:cubicBezTo>
                <a:cubicBezTo>
                  <a:pt x="188" y="110"/>
                  <a:pt x="190" y="113"/>
                  <a:pt x="190" y="116"/>
                </a:cubicBezTo>
                <a:cubicBezTo>
                  <a:pt x="190" y="119"/>
                  <a:pt x="188" y="122"/>
                  <a:pt x="186" y="124"/>
                </a:cubicBezTo>
                <a:cubicBezTo>
                  <a:pt x="185" y="126"/>
                  <a:pt x="183" y="128"/>
                  <a:pt x="183" y="129"/>
                </a:cubicBezTo>
                <a:cubicBezTo>
                  <a:pt x="183" y="131"/>
                  <a:pt x="183" y="133"/>
                  <a:pt x="184" y="135"/>
                </a:cubicBezTo>
                <a:close/>
                <a:moveTo>
                  <a:pt x="117" y="55"/>
                </a:moveTo>
                <a:cubicBezTo>
                  <a:pt x="83" y="55"/>
                  <a:pt x="55" y="82"/>
                  <a:pt x="55" y="116"/>
                </a:cubicBezTo>
                <a:cubicBezTo>
                  <a:pt x="55" y="150"/>
                  <a:pt x="83" y="177"/>
                  <a:pt x="117" y="177"/>
                </a:cubicBezTo>
                <a:cubicBezTo>
                  <a:pt x="150" y="177"/>
                  <a:pt x="178" y="150"/>
                  <a:pt x="178" y="116"/>
                </a:cubicBezTo>
                <a:cubicBezTo>
                  <a:pt x="178" y="82"/>
                  <a:pt x="150" y="55"/>
                  <a:pt x="117" y="55"/>
                </a:cubicBezTo>
                <a:close/>
                <a:moveTo>
                  <a:pt x="98" y="154"/>
                </a:moveTo>
                <a:cubicBezTo>
                  <a:pt x="73" y="154"/>
                  <a:pt x="73" y="154"/>
                  <a:pt x="73" y="154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98" y="104"/>
                  <a:pt x="98" y="104"/>
                  <a:pt x="98" y="104"/>
                </a:cubicBezTo>
                <a:lnTo>
                  <a:pt x="98" y="154"/>
                </a:lnTo>
                <a:close/>
                <a:moveTo>
                  <a:pt x="134" y="147"/>
                </a:moveTo>
                <a:cubicBezTo>
                  <a:pt x="131" y="147"/>
                  <a:pt x="123" y="144"/>
                  <a:pt x="120" y="144"/>
                </a:cubicBezTo>
                <a:cubicBezTo>
                  <a:pt x="117" y="144"/>
                  <a:pt x="117" y="146"/>
                  <a:pt x="115" y="146"/>
                </a:cubicBezTo>
                <a:cubicBezTo>
                  <a:pt x="113" y="146"/>
                  <a:pt x="109" y="144"/>
                  <a:pt x="108" y="144"/>
                </a:cubicBezTo>
                <a:cubicBezTo>
                  <a:pt x="102" y="144"/>
                  <a:pt x="102" y="144"/>
                  <a:pt x="102" y="144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4" y="108"/>
                  <a:pt x="108" y="108"/>
                  <a:pt x="112" y="106"/>
                </a:cubicBezTo>
                <a:cubicBezTo>
                  <a:pt x="116" y="103"/>
                  <a:pt x="120" y="99"/>
                  <a:pt x="122" y="95"/>
                </a:cubicBezTo>
                <a:cubicBezTo>
                  <a:pt x="124" y="92"/>
                  <a:pt x="129" y="89"/>
                  <a:pt x="132" y="82"/>
                </a:cubicBezTo>
                <a:cubicBezTo>
                  <a:pt x="134" y="79"/>
                  <a:pt x="133" y="72"/>
                  <a:pt x="138" y="73"/>
                </a:cubicBezTo>
                <a:cubicBezTo>
                  <a:pt x="143" y="75"/>
                  <a:pt x="143" y="80"/>
                  <a:pt x="143" y="86"/>
                </a:cubicBezTo>
                <a:cubicBezTo>
                  <a:pt x="142" y="92"/>
                  <a:pt x="137" y="103"/>
                  <a:pt x="137" y="105"/>
                </a:cubicBezTo>
                <a:cubicBezTo>
                  <a:pt x="136" y="109"/>
                  <a:pt x="137" y="112"/>
                  <a:pt x="137" y="117"/>
                </a:cubicBezTo>
                <a:cubicBezTo>
                  <a:pt x="136" y="123"/>
                  <a:pt x="132" y="127"/>
                  <a:pt x="132" y="127"/>
                </a:cubicBezTo>
                <a:cubicBezTo>
                  <a:pt x="132" y="127"/>
                  <a:pt x="138" y="124"/>
                  <a:pt x="139" y="120"/>
                </a:cubicBezTo>
                <a:cubicBezTo>
                  <a:pt x="140" y="115"/>
                  <a:pt x="139" y="111"/>
                  <a:pt x="141" y="106"/>
                </a:cubicBezTo>
                <a:cubicBezTo>
                  <a:pt x="142" y="105"/>
                  <a:pt x="143" y="105"/>
                  <a:pt x="144" y="104"/>
                </a:cubicBezTo>
                <a:cubicBezTo>
                  <a:pt x="142" y="106"/>
                  <a:pt x="142" y="107"/>
                  <a:pt x="142" y="109"/>
                </a:cubicBezTo>
                <a:cubicBezTo>
                  <a:pt x="142" y="112"/>
                  <a:pt x="143" y="114"/>
                  <a:pt x="145" y="116"/>
                </a:cubicBezTo>
                <a:cubicBezTo>
                  <a:pt x="144" y="117"/>
                  <a:pt x="144" y="118"/>
                  <a:pt x="144" y="120"/>
                </a:cubicBezTo>
                <a:cubicBezTo>
                  <a:pt x="144" y="122"/>
                  <a:pt x="144" y="123"/>
                  <a:pt x="145" y="124"/>
                </a:cubicBezTo>
                <a:cubicBezTo>
                  <a:pt x="143" y="126"/>
                  <a:pt x="142" y="128"/>
                  <a:pt x="142" y="131"/>
                </a:cubicBezTo>
                <a:cubicBezTo>
                  <a:pt x="142" y="132"/>
                  <a:pt x="142" y="134"/>
                  <a:pt x="143" y="135"/>
                </a:cubicBezTo>
                <a:cubicBezTo>
                  <a:pt x="141" y="137"/>
                  <a:pt x="140" y="139"/>
                  <a:pt x="140" y="141"/>
                </a:cubicBezTo>
                <a:cubicBezTo>
                  <a:pt x="140" y="144"/>
                  <a:pt x="141" y="145"/>
                  <a:pt x="142" y="147"/>
                </a:cubicBezTo>
                <a:lnTo>
                  <a:pt x="134" y="147"/>
                </a:lnTo>
                <a:close/>
                <a:moveTo>
                  <a:pt x="167" y="109"/>
                </a:moveTo>
                <a:cubicBezTo>
                  <a:pt x="167" y="112"/>
                  <a:pt x="165" y="114"/>
                  <a:pt x="163" y="115"/>
                </a:cubicBezTo>
                <a:cubicBezTo>
                  <a:pt x="165" y="115"/>
                  <a:pt x="165" y="115"/>
                  <a:pt x="165" y="115"/>
                </a:cubicBezTo>
                <a:cubicBezTo>
                  <a:pt x="169" y="115"/>
                  <a:pt x="171" y="117"/>
                  <a:pt x="171" y="120"/>
                </a:cubicBezTo>
                <a:cubicBezTo>
                  <a:pt x="171" y="123"/>
                  <a:pt x="169" y="125"/>
                  <a:pt x="165" y="125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8" y="126"/>
                  <a:pt x="170" y="128"/>
                  <a:pt x="170" y="131"/>
                </a:cubicBezTo>
                <a:cubicBezTo>
                  <a:pt x="170" y="134"/>
                  <a:pt x="167" y="136"/>
                  <a:pt x="164" y="136"/>
                </a:cubicBezTo>
                <a:cubicBezTo>
                  <a:pt x="161" y="136"/>
                  <a:pt x="161" y="136"/>
                  <a:pt x="161" y="136"/>
                </a:cubicBezTo>
                <a:cubicBezTo>
                  <a:pt x="164" y="137"/>
                  <a:pt x="166" y="139"/>
                  <a:pt x="166" y="141"/>
                </a:cubicBezTo>
                <a:cubicBezTo>
                  <a:pt x="166" y="144"/>
                  <a:pt x="163" y="147"/>
                  <a:pt x="160" y="147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49" y="147"/>
                  <a:pt x="149" y="147"/>
                  <a:pt x="149" y="147"/>
                </a:cubicBezTo>
                <a:cubicBezTo>
                  <a:pt x="145" y="147"/>
                  <a:pt x="143" y="144"/>
                  <a:pt x="143" y="141"/>
                </a:cubicBezTo>
                <a:cubicBezTo>
                  <a:pt x="143" y="138"/>
                  <a:pt x="145" y="136"/>
                  <a:pt x="149" y="136"/>
                </a:cubicBezTo>
                <a:cubicBezTo>
                  <a:pt x="149" y="136"/>
                  <a:pt x="149" y="136"/>
                  <a:pt x="149" y="136"/>
                </a:cubicBezTo>
                <a:cubicBezTo>
                  <a:pt x="147" y="135"/>
                  <a:pt x="145" y="133"/>
                  <a:pt x="145" y="131"/>
                </a:cubicBezTo>
                <a:cubicBezTo>
                  <a:pt x="145" y="128"/>
                  <a:pt x="147" y="125"/>
                  <a:pt x="151" y="12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149" y="125"/>
                  <a:pt x="147" y="123"/>
                  <a:pt x="147" y="120"/>
                </a:cubicBezTo>
                <a:cubicBezTo>
                  <a:pt x="147" y="117"/>
                  <a:pt x="149" y="115"/>
                  <a:pt x="151" y="115"/>
                </a:cubicBezTo>
                <a:cubicBezTo>
                  <a:pt x="151" y="115"/>
                  <a:pt x="151" y="115"/>
                  <a:pt x="151" y="115"/>
                </a:cubicBezTo>
                <a:cubicBezTo>
                  <a:pt x="147" y="115"/>
                  <a:pt x="145" y="112"/>
                  <a:pt x="145" y="109"/>
                </a:cubicBezTo>
                <a:cubicBezTo>
                  <a:pt x="145" y="106"/>
                  <a:pt x="147" y="104"/>
                  <a:pt x="150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5" y="104"/>
                  <a:pt x="167" y="106"/>
                  <a:pt x="167" y="109"/>
                </a:cubicBezTo>
                <a:close/>
                <a:moveTo>
                  <a:pt x="88" y="146"/>
                </a:moveTo>
                <a:cubicBezTo>
                  <a:pt x="88" y="145"/>
                  <a:pt x="90" y="143"/>
                  <a:pt x="91" y="143"/>
                </a:cubicBezTo>
                <a:cubicBezTo>
                  <a:pt x="93" y="143"/>
                  <a:pt x="95" y="145"/>
                  <a:pt x="95" y="146"/>
                </a:cubicBezTo>
                <a:cubicBezTo>
                  <a:pt x="95" y="148"/>
                  <a:pt x="93" y="150"/>
                  <a:pt x="91" y="150"/>
                </a:cubicBezTo>
                <a:cubicBezTo>
                  <a:pt x="90" y="150"/>
                  <a:pt x="88" y="148"/>
                  <a:pt x="88" y="14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22"/>
          <p:cNvSpPr>
            <a:spLocks noEditPoints="1"/>
          </p:cNvSpPr>
          <p:nvPr/>
        </p:nvSpPr>
        <p:spPr bwMode="auto">
          <a:xfrm>
            <a:off x="22618971" y="8591788"/>
            <a:ext cx="702351" cy="703633"/>
          </a:xfrm>
          <a:custGeom>
            <a:avLst/>
            <a:gdLst>
              <a:gd name="T0" fmla="*/ 177 w 232"/>
              <a:gd name="T1" fmla="*/ 99 h 232"/>
              <a:gd name="T2" fmla="*/ 115 w 232"/>
              <a:gd name="T3" fmla="*/ 147 h 232"/>
              <a:gd name="T4" fmla="*/ 138 w 232"/>
              <a:gd name="T5" fmla="*/ 115 h 232"/>
              <a:gd name="T6" fmla="*/ 145 w 232"/>
              <a:gd name="T7" fmla="*/ 145 h 232"/>
              <a:gd name="T8" fmla="*/ 151 w 232"/>
              <a:gd name="T9" fmla="*/ 152 h 232"/>
              <a:gd name="T10" fmla="*/ 145 w 232"/>
              <a:gd name="T11" fmla="*/ 163 h 232"/>
              <a:gd name="T12" fmla="*/ 136 w 232"/>
              <a:gd name="T13" fmla="*/ 163 h 232"/>
              <a:gd name="T14" fmla="*/ 115 w 232"/>
              <a:gd name="T15" fmla="*/ 152 h 232"/>
              <a:gd name="T16" fmla="*/ 85 w 232"/>
              <a:gd name="T17" fmla="*/ 152 h 232"/>
              <a:gd name="T18" fmla="*/ 105 w 232"/>
              <a:gd name="T19" fmla="*/ 129 h 232"/>
              <a:gd name="T20" fmla="*/ 93 w 232"/>
              <a:gd name="T21" fmla="*/ 125 h 232"/>
              <a:gd name="T22" fmla="*/ 89 w 232"/>
              <a:gd name="T23" fmla="*/ 132 h 232"/>
              <a:gd name="T24" fmla="*/ 87 w 232"/>
              <a:gd name="T25" fmla="*/ 118 h 232"/>
              <a:gd name="T26" fmla="*/ 115 w 232"/>
              <a:gd name="T27" fmla="*/ 129 h 232"/>
              <a:gd name="T28" fmla="*/ 100 w 232"/>
              <a:gd name="T29" fmla="*/ 150 h 232"/>
              <a:gd name="T30" fmla="*/ 113 w 232"/>
              <a:gd name="T31" fmla="*/ 156 h 232"/>
              <a:gd name="T32" fmla="*/ 113 w 232"/>
              <a:gd name="T33" fmla="*/ 165 h 232"/>
              <a:gd name="T34" fmla="*/ 81 w 232"/>
              <a:gd name="T35" fmla="*/ 158 h 232"/>
              <a:gd name="T36" fmla="*/ 116 w 232"/>
              <a:gd name="T37" fmla="*/ 232 h 232"/>
              <a:gd name="T38" fmla="*/ 153 w 232"/>
              <a:gd name="T39" fmla="*/ 53 h 232"/>
              <a:gd name="T40" fmla="*/ 165 w 232"/>
              <a:gd name="T41" fmla="*/ 53 h 232"/>
              <a:gd name="T42" fmla="*/ 158 w 232"/>
              <a:gd name="T43" fmla="*/ 72 h 232"/>
              <a:gd name="T44" fmla="*/ 124 w 232"/>
              <a:gd name="T45" fmla="*/ 53 h 232"/>
              <a:gd name="T46" fmla="*/ 136 w 232"/>
              <a:gd name="T47" fmla="*/ 53 h 232"/>
              <a:gd name="T48" fmla="*/ 130 w 232"/>
              <a:gd name="T49" fmla="*/ 72 h 232"/>
              <a:gd name="T50" fmla="*/ 96 w 232"/>
              <a:gd name="T51" fmla="*/ 53 h 232"/>
              <a:gd name="T52" fmla="*/ 107 w 232"/>
              <a:gd name="T53" fmla="*/ 53 h 232"/>
              <a:gd name="T54" fmla="*/ 101 w 232"/>
              <a:gd name="T55" fmla="*/ 72 h 232"/>
              <a:gd name="T56" fmla="*/ 67 w 232"/>
              <a:gd name="T57" fmla="*/ 53 h 232"/>
              <a:gd name="T58" fmla="*/ 79 w 232"/>
              <a:gd name="T59" fmla="*/ 53 h 232"/>
              <a:gd name="T60" fmla="*/ 72 w 232"/>
              <a:gd name="T61" fmla="*/ 72 h 232"/>
              <a:gd name="T62" fmla="*/ 183 w 232"/>
              <a:gd name="T63" fmla="*/ 184 h 232"/>
              <a:gd name="T64" fmla="*/ 63 w 232"/>
              <a:gd name="T65" fmla="*/ 58 h 232"/>
              <a:gd name="T66" fmla="*/ 73 w 232"/>
              <a:gd name="T67" fmla="*/ 76 h 232"/>
              <a:gd name="T68" fmla="*/ 91 w 232"/>
              <a:gd name="T69" fmla="*/ 58 h 232"/>
              <a:gd name="T70" fmla="*/ 102 w 232"/>
              <a:gd name="T71" fmla="*/ 76 h 232"/>
              <a:gd name="T72" fmla="*/ 120 w 232"/>
              <a:gd name="T73" fmla="*/ 58 h 232"/>
              <a:gd name="T74" fmla="*/ 131 w 232"/>
              <a:gd name="T75" fmla="*/ 76 h 232"/>
              <a:gd name="T76" fmla="*/ 149 w 232"/>
              <a:gd name="T77" fmla="*/ 58 h 232"/>
              <a:gd name="T78" fmla="*/ 159 w 232"/>
              <a:gd name="T79" fmla="*/ 76 h 232"/>
              <a:gd name="T80" fmla="*/ 183 w 232"/>
              <a:gd name="T81" fmla="*/ 58 h 232"/>
              <a:gd name="T82" fmla="*/ 126 w 232"/>
              <a:gd name="T83" fmla="*/ 14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2" h="232">
                <a:moveTo>
                  <a:pt x="55" y="178"/>
                </a:moveTo>
                <a:cubicBezTo>
                  <a:pt x="177" y="178"/>
                  <a:pt x="177" y="178"/>
                  <a:pt x="177" y="178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55" y="99"/>
                  <a:pt x="55" y="99"/>
                  <a:pt x="55" y="99"/>
                </a:cubicBezTo>
                <a:lnTo>
                  <a:pt x="55" y="178"/>
                </a:lnTo>
                <a:close/>
                <a:moveTo>
                  <a:pt x="115" y="147"/>
                </a:moveTo>
                <a:cubicBezTo>
                  <a:pt x="115" y="146"/>
                  <a:pt x="116" y="146"/>
                  <a:pt x="116" y="145"/>
                </a:cubicBezTo>
                <a:cubicBezTo>
                  <a:pt x="137" y="115"/>
                  <a:pt x="137" y="115"/>
                  <a:pt x="137" y="115"/>
                </a:cubicBezTo>
                <a:cubicBezTo>
                  <a:pt x="137" y="115"/>
                  <a:pt x="138" y="115"/>
                  <a:pt x="138" y="11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44" y="115"/>
                  <a:pt x="145" y="115"/>
                  <a:pt x="145" y="116"/>
                </a:cubicBezTo>
                <a:cubicBezTo>
                  <a:pt x="145" y="145"/>
                  <a:pt x="145" y="145"/>
                  <a:pt x="145" y="145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50" y="145"/>
                  <a:pt x="151" y="146"/>
                  <a:pt x="151" y="147"/>
                </a:cubicBezTo>
                <a:cubicBezTo>
                  <a:pt x="151" y="152"/>
                  <a:pt x="151" y="152"/>
                  <a:pt x="151" y="152"/>
                </a:cubicBezTo>
                <a:cubicBezTo>
                  <a:pt x="151" y="153"/>
                  <a:pt x="150" y="154"/>
                  <a:pt x="149" y="154"/>
                </a:cubicBezTo>
                <a:cubicBezTo>
                  <a:pt x="145" y="154"/>
                  <a:pt x="145" y="154"/>
                  <a:pt x="145" y="154"/>
                </a:cubicBezTo>
                <a:cubicBezTo>
                  <a:pt x="145" y="163"/>
                  <a:pt x="145" y="163"/>
                  <a:pt x="145" y="163"/>
                </a:cubicBezTo>
                <a:cubicBezTo>
                  <a:pt x="145" y="164"/>
                  <a:pt x="144" y="165"/>
                  <a:pt x="143" y="165"/>
                </a:cubicBezTo>
                <a:cubicBezTo>
                  <a:pt x="137" y="165"/>
                  <a:pt x="137" y="165"/>
                  <a:pt x="137" y="165"/>
                </a:cubicBezTo>
                <a:cubicBezTo>
                  <a:pt x="136" y="165"/>
                  <a:pt x="136" y="164"/>
                  <a:pt x="136" y="163"/>
                </a:cubicBezTo>
                <a:cubicBezTo>
                  <a:pt x="136" y="154"/>
                  <a:pt x="136" y="154"/>
                  <a:pt x="136" y="154"/>
                </a:cubicBezTo>
                <a:cubicBezTo>
                  <a:pt x="117" y="154"/>
                  <a:pt x="117" y="154"/>
                  <a:pt x="117" y="154"/>
                </a:cubicBezTo>
                <a:cubicBezTo>
                  <a:pt x="116" y="154"/>
                  <a:pt x="115" y="153"/>
                  <a:pt x="115" y="152"/>
                </a:cubicBezTo>
                <a:lnTo>
                  <a:pt x="115" y="147"/>
                </a:lnTo>
                <a:close/>
                <a:moveTo>
                  <a:pt x="81" y="158"/>
                </a:moveTo>
                <a:cubicBezTo>
                  <a:pt x="82" y="156"/>
                  <a:pt x="83" y="154"/>
                  <a:pt x="85" y="152"/>
                </a:cubicBezTo>
                <a:cubicBezTo>
                  <a:pt x="87" y="149"/>
                  <a:pt x="90" y="147"/>
                  <a:pt x="93" y="144"/>
                </a:cubicBezTo>
                <a:cubicBezTo>
                  <a:pt x="98" y="140"/>
                  <a:pt x="101" y="137"/>
                  <a:pt x="103" y="135"/>
                </a:cubicBezTo>
                <a:cubicBezTo>
                  <a:pt x="104" y="133"/>
                  <a:pt x="105" y="131"/>
                  <a:pt x="105" y="129"/>
                </a:cubicBezTo>
                <a:cubicBezTo>
                  <a:pt x="105" y="127"/>
                  <a:pt x="105" y="126"/>
                  <a:pt x="103" y="125"/>
                </a:cubicBezTo>
                <a:cubicBezTo>
                  <a:pt x="102" y="123"/>
                  <a:pt x="100" y="123"/>
                  <a:pt x="98" y="123"/>
                </a:cubicBezTo>
                <a:cubicBezTo>
                  <a:pt x="96" y="123"/>
                  <a:pt x="94" y="123"/>
                  <a:pt x="93" y="125"/>
                </a:cubicBezTo>
                <a:cubicBezTo>
                  <a:pt x="92" y="126"/>
                  <a:pt x="91" y="128"/>
                  <a:pt x="91" y="130"/>
                </a:cubicBezTo>
                <a:cubicBezTo>
                  <a:pt x="91" y="131"/>
                  <a:pt x="91" y="131"/>
                  <a:pt x="90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83" y="131"/>
                  <a:pt x="83" y="131"/>
                  <a:pt x="83" y="131"/>
                </a:cubicBezTo>
                <a:cubicBezTo>
                  <a:pt x="82" y="131"/>
                  <a:pt x="81" y="130"/>
                  <a:pt x="81" y="129"/>
                </a:cubicBezTo>
                <a:cubicBezTo>
                  <a:pt x="82" y="125"/>
                  <a:pt x="84" y="121"/>
                  <a:pt x="87" y="118"/>
                </a:cubicBezTo>
                <a:cubicBezTo>
                  <a:pt x="90" y="116"/>
                  <a:pt x="94" y="114"/>
                  <a:pt x="98" y="114"/>
                </a:cubicBezTo>
                <a:cubicBezTo>
                  <a:pt x="103" y="114"/>
                  <a:pt x="107" y="116"/>
                  <a:pt x="110" y="119"/>
                </a:cubicBezTo>
                <a:cubicBezTo>
                  <a:pt x="113" y="121"/>
                  <a:pt x="115" y="125"/>
                  <a:pt x="115" y="129"/>
                </a:cubicBezTo>
                <a:cubicBezTo>
                  <a:pt x="115" y="131"/>
                  <a:pt x="114" y="133"/>
                  <a:pt x="113" y="135"/>
                </a:cubicBezTo>
                <a:cubicBezTo>
                  <a:pt x="113" y="137"/>
                  <a:pt x="111" y="139"/>
                  <a:pt x="109" y="141"/>
                </a:cubicBezTo>
                <a:cubicBezTo>
                  <a:pt x="107" y="144"/>
                  <a:pt x="105" y="146"/>
                  <a:pt x="100" y="150"/>
                </a:cubicBezTo>
                <a:cubicBezTo>
                  <a:pt x="97" y="153"/>
                  <a:pt x="95" y="155"/>
                  <a:pt x="94" y="156"/>
                </a:cubicBezTo>
                <a:cubicBezTo>
                  <a:pt x="94" y="156"/>
                  <a:pt x="94" y="156"/>
                  <a:pt x="94" y="156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4" y="156"/>
                  <a:pt x="115" y="156"/>
                  <a:pt x="115" y="157"/>
                </a:cubicBezTo>
                <a:cubicBezTo>
                  <a:pt x="115" y="163"/>
                  <a:pt x="115" y="163"/>
                  <a:pt x="115" y="163"/>
                </a:cubicBezTo>
                <a:cubicBezTo>
                  <a:pt x="115" y="164"/>
                  <a:pt x="114" y="165"/>
                  <a:pt x="113" y="165"/>
                </a:cubicBezTo>
                <a:cubicBezTo>
                  <a:pt x="82" y="165"/>
                  <a:pt x="82" y="165"/>
                  <a:pt x="82" y="165"/>
                </a:cubicBezTo>
                <a:cubicBezTo>
                  <a:pt x="81" y="165"/>
                  <a:pt x="80" y="164"/>
                  <a:pt x="80" y="163"/>
                </a:cubicBezTo>
                <a:cubicBezTo>
                  <a:pt x="80" y="161"/>
                  <a:pt x="81" y="160"/>
                  <a:pt x="81" y="158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53" y="53"/>
                </a:moveTo>
                <a:cubicBezTo>
                  <a:pt x="153" y="50"/>
                  <a:pt x="155" y="48"/>
                  <a:pt x="158" y="48"/>
                </a:cubicBezTo>
                <a:cubicBezTo>
                  <a:pt x="159" y="48"/>
                  <a:pt x="159" y="48"/>
                  <a:pt x="159" y="48"/>
                </a:cubicBezTo>
                <a:cubicBezTo>
                  <a:pt x="162" y="48"/>
                  <a:pt x="165" y="50"/>
                  <a:pt x="165" y="53"/>
                </a:cubicBezTo>
                <a:cubicBezTo>
                  <a:pt x="165" y="67"/>
                  <a:pt x="165" y="67"/>
                  <a:pt x="165" y="67"/>
                </a:cubicBezTo>
                <a:cubicBezTo>
                  <a:pt x="165" y="70"/>
                  <a:pt x="162" y="72"/>
                  <a:pt x="159" y="72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5" y="72"/>
                  <a:pt x="153" y="70"/>
                  <a:pt x="153" y="67"/>
                </a:cubicBezTo>
                <a:lnTo>
                  <a:pt x="153" y="53"/>
                </a:lnTo>
                <a:close/>
                <a:moveTo>
                  <a:pt x="124" y="53"/>
                </a:moveTo>
                <a:cubicBezTo>
                  <a:pt x="124" y="50"/>
                  <a:pt x="127" y="48"/>
                  <a:pt x="130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4" y="48"/>
                  <a:pt x="136" y="50"/>
                  <a:pt x="136" y="53"/>
                </a:cubicBezTo>
                <a:cubicBezTo>
                  <a:pt x="136" y="67"/>
                  <a:pt x="136" y="67"/>
                  <a:pt x="136" y="67"/>
                </a:cubicBezTo>
                <a:cubicBezTo>
                  <a:pt x="136" y="70"/>
                  <a:pt x="134" y="72"/>
                  <a:pt x="131" y="72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27" y="72"/>
                  <a:pt x="124" y="70"/>
                  <a:pt x="124" y="67"/>
                </a:cubicBezTo>
                <a:lnTo>
                  <a:pt x="124" y="53"/>
                </a:lnTo>
                <a:close/>
                <a:moveTo>
                  <a:pt x="96" y="53"/>
                </a:moveTo>
                <a:cubicBezTo>
                  <a:pt x="96" y="50"/>
                  <a:pt x="98" y="48"/>
                  <a:pt x="101" y="48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05" y="48"/>
                  <a:pt x="107" y="50"/>
                  <a:pt x="107" y="53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70"/>
                  <a:pt x="105" y="72"/>
                  <a:pt x="102" y="72"/>
                </a:cubicBezTo>
                <a:cubicBezTo>
                  <a:pt x="101" y="72"/>
                  <a:pt x="101" y="72"/>
                  <a:pt x="101" y="72"/>
                </a:cubicBezTo>
                <a:cubicBezTo>
                  <a:pt x="98" y="72"/>
                  <a:pt x="96" y="70"/>
                  <a:pt x="96" y="67"/>
                </a:cubicBezTo>
                <a:lnTo>
                  <a:pt x="96" y="53"/>
                </a:lnTo>
                <a:close/>
                <a:moveTo>
                  <a:pt x="67" y="53"/>
                </a:moveTo>
                <a:cubicBezTo>
                  <a:pt x="67" y="50"/>
                  <a:pt x="69" y="48"/>
                  <a:pt x="72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6" y="48"/>
                  <a:pt x="79" y="50"/>
                  <a:pt x="79" y="53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70"/>
                  <a:pt x="76" y="72"/>
                  <a:pt x="73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69" y="72"/>
                  <a:pt x="67" y="70"/>
                  <a:pt x="67" y="67"/>
                </a:cubicBezTo>
                <a:lnTo>
                  <a:pt x="67" y="53"/>
                </a:lnTo>
                <a:close/>
                <a:moveTo>
                  <a:pt x="183" y="184"/>
                </a:moveTo>
                <a:cubicBezTo>
                  <a:pt x="49" y="184"/>
                  <a:pt x="49" y="184"/>
                  <a:pt x="49" y="184"/>
                </a:cubicBezTo>
                <a:cubicBezTo>
                  <a:pt x="49" y="58"/>
                  <a:pt x="49" y="58"/>
                  <a:pt x="49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72"/>
                  <a:pt x="67" y="76"/>
                  <a:pt x="72" y="76"/>
                </a:cubicBezTo>
                <a:cubicBezTo>
                  <a:pt x="73" y="76"/>
                  <a:pt x="73" y="76"/>
                  <a:pt x="73" y="76"/>
                </a:cubicBezTo>
                <a:cubicBezTo>
                  <a:pt x="78" y="76"/>
                  <a:pt x="83" y="72"/>
                  <a:pt x="83" y="67"/>
                </a:cubicBezTo>
                <a:cubicBezTo>
                  <a:pt x="83" y="58"/>
                  <a:pt x="83" y="58"/>
                  <a:pt x="83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67"/>
                  <a:pt x="91" y="67"/>
                  <a:pt x="91" y="67"/>
                </a:cubicBezTo>
                <a:cubicBezTo>
                  <a:pt x="91" y="72"/>
                  <a:pt x="96" y="76"/>
                  <a:pt x="101" y="76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7" y="76"/>
                  <a:pt x="111" y="72"/>
                  <a:pt x="111" y="67"/>
                </a:cubicBezTo>
                <a:cubicBezTo>
                  <a:pt x="111" y="58"/>
                  <a:pt x="111" y="58"/>
                  <a:pt x="111" y="58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0" y="72"/>
                  <a:pt x="124" y="76"/>
                  <a:pt x="130" y="76"/>
                </a:cubicBezTo>
                <a:cubicBezTo>
                  <a:pt x="131" y="76"/>
                  <a:pt x="131" y="76"/>
                  <a:pt x="131" y="76"/>
                </a:cubicBezTo>
                <a:cubicBezTo>
                  <a:pt x="136" y="76"/>
                  <a:pt x="140" y="72"/>
                  <a:pt x="140" y="67"/>
                </a:cubicBezTo>
                <a:cubicBezTo>
                  <a:pt x="140" y="58"/>
                  <a:pt x="140" y="58"/>
                  <a:pt x="140" y="58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49" y="72"/>
                  <a:pt x="153" y="76"/>
                  <a:pt x="158" y="76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5" y="76"/>
                  <a:pt x="169" y="72"/>
                  <a:pt x="169" y="67"/>
                </a:cubicBezTo>
                <a:cubicBezTo>
                  <a:pt x="169" y="58"/>
                  <a:pt x="169" y="58"/>
                  <a:pt x="169" y="58"/>
                </a:cubicBezTo>
                <a:cubicBezTo>
                  <a:pt x="183" y="58"/>
                  <a:pt x="183" y="58"/>
                  <a:pt x="183" y="58"/>
                </a:cubicBezTo>
                <a:lnTo>
                  <a:pt x="183" y="184"/>
                </a:lnTo>
                <a:close/>
                <a:moveTo>
                  <a:pt x="136" y="145"/>
                </a:moveTo>
                <a:cubicBezTo>
                  <a:pt x="126" y="145"/>
                  <a:pt x="126" y="145"/>
                  <a:pt x="126" y="145"/>
                </a:cubicBezTo>
                <a:cubicBezTo>
                  <a:pt x="136" y="131"/>
                  <a:pt x="136" y="131"/>
                  <a:pt x="136" y="131"/>
                </a:cubicBezTo>
                <a:lnTo>
                  <a:pt x="136" y="1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123"/>
          <p:cNvSpPr>
            <a:spLocks noEditPoints="1"/>
          </p:cNvSpPr>
          <p:nvPr/>
        </p:nvSpPr>
        <p:spPr bwMode="auto">
          <a:xfrm>
            <a:off x="5560045" y="11615229"/>
            <a:ext cx="702351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03 w 232"/>
              <a:gd name="T11" fmla="*/ 171 h 232"/>
              <a:gd name="T12" fmla="*/ 103 w 232"/>
              <a:gd name="T13" fmla="*/ 184 h 232"/>
              <a:gd name="T14" fmla="*/ 66 w 232"/>
              <a:gd name="T15" fmla="*/ 184 h 232"/>
              <a:gd name="T16" fmla="*/ 66 w 232"/>
              <a:gd name="T17" fmla="*/ 169 h 232"/>
              <a:gd name="T18" fmla="*/ 47 w 232"/>
              <a:gd name="T19" fmla="*/ 138 h 232"/>
              <a:gd name="T20" fmla="*/ 38 w 232"/>
              <a:gd name="T21" fmla="*/ 120 h 232"/>
              <a:gd name="T22" fmla="*/ 41 w 232"/>
              <a:gd name="T23" fmla="*/ 90 h 232"/>
              <a:gd name="T24" fmla="*/ 52 w 232"/>
              <a:gd name="T25" fmla="*/ 65 h 232"/>
              <a:gd name="T26" fmla="*/ 61 w 232"/>
              <a:gd name="T27" fmla="*/ 73 h 232"/>
              <a:gd name="T28" fmla="*/ 58 w 232"/>
              <a:gd name="T29" fmla="*/ 96 h 232"/>
              <a:gd name="T30" fmla="*/ 59 w 232"/>
              <a:gd name="T31" fmla="*/ 115 h 232"/>
              <a:gd name="T32" fmla="*/ 69 w 232"/>
              <a:gd name="T33" fmla="*/ 126 h 232"/>
              <a:gd name="T34" fmla="*/ 75 w 232"/>
              <a:gd name="T35" fmla="*/ 132 h 232"/>
              <a:gd name="T36" fmla="*/ 72 w 232"/>
              <a:gd name="T37" fmla="*/ 124 h 232"/>
              <a:gd name="T38" fmla="*/ 62 w 232"/>
              <a:gd name="T39" fmla="*/ 112 h 232"/>
              <a:gd name="T40" fmla="*/ 65 w 232"/>
              <a:gd name="T41" fmla="*/ 99 h 232"/>
              <a:gd name="T42" fmla="*/ 77 w 232"/>
              <a:gd name="T43" fmla="*/ 108 h 232"/>
              <a:gd name="T44" fmla="*/ 92 w 232"/>
              <a:gd name="T45" fmla="*/ 121 h 232"/>
              <a:gd name="T46" fmla="*/ 102 w 232"/>
              <a:gd name="T47" fmla="*/ 144 h 232"/>
              <a:gd name="T48" fmla="*/ 104 w 232"/>
              <a:gd name="T49" fmla="*/ 161 h 232"/>
              <a:gd name="T50" fmla="*/ 103 w 232"/>
              <a:gd name="T51" fmla="*/ 171 h 232"/>
              <a:gd name="T52" fmla="*/ 110 w 232"/>
              <a:gd name="T53" fmla="*/ 113 h 232"/>
              <a:gd name="T54" fmla="*/ 81 w 232"/>
              <a:gd name="T55" fmla="*/ 84 h 232"/>
              <a:gd name="T56" fmla="*/ 81 w 232"/>
              <a:gd name="T57" fmla="*/ 55 h 232"/>
              <a:gd name="T58" fmla="*/ 111 w 232"/>
              <a:gd name="T59" fmla="*/ 55 h 232"/>
              <a:gd name="T60" fmla="*/ 116 w 232"/>
              <a:gd name="T61" fmla="*/ 59 h 232"/>
              <a:gd name="T62" fmla="*/ 121 w 232"/>
              <a:gd name="T63" fmla="*/ 55 h 232"/>
              <a:gd name="T64" fmla="*/ 150 w 232"/>
              <a:gd name="T65" fmla="*/ 55 h 232"/>
              <a:gd name="T66" fmla="*/ 150 w 232"/>
              <a:gd name="T67" fmla="*/ 84 h 232"/>
              <a:gd name="T68" fmla="*/ 122 w 232"/>
              <a:gd name="T69" fmla="*/ 113 h 232"/>
              <a:gd name="T70" fmla="*/ 110 w 232"/>
              <a:gd name="T71" fmla="*/ 113 h 232"/>
              <a:gd name="T72" fmla="*/ 185 w 232"/>
              <a:gd name="T73" fmla="*/ 138 h 232"/>
              <a:gd name="T74" fmla="*/ 166 w 232"/>
              <a:gd name="T75" fmla="*/ 169 h 232"/>
              <a:gd name="T76" fmla="*/ 166 w 232"/>
              <a:gd name="T77" fmla="*/ 184 h 232"/>
              <a:gd name="T78" fmla="*/ 129 w 232"/>
              <a:gd name="T79" fmla="*/ 184 h 232"/>
              <a:gd name="T80" fmla="*/ 129 w 232"/>
              <a:gd name="T81" fmla="*/ 171 h 232"/>
              <a:gd name="T82" fmla="*/ 128 w 232"/>
              <a:gd name="T83" fmla="*/ 161 h 232"/>
              <a:gd name="T84" fmla="*/ 130 w 232"/>
              <a:gd name="T85" fmla="*/ 144 h 232"/>
              <a:gd name="T86" fmla="*/ 140 w 232"/>
              <a:gd name="T87" fmla="*/ 121 h 232"/>
              <a:gd name="T88" fmla="*/ 155 w 232"/>
              <a:gd name="T89" fmla="*/ 108 h 232"/>
              <a:gd name="T90" fmla="*/ 166 w 232"/>
              <a:gd name="T91" fmla="*/ 99 h 232"/>
              <a:gd name="T92" fmla="*/ 170 w 232"/>
              <a:gd name="T93" fmla="*/ 112 h 232"/>
              <a:gd name="T94" fmla="*/ 160 w 232"/>
              <a:gd name="T95" fmla="*/ 124 h 232"/>
              <a:gd name="T96" fmla="*/ 157 w 232"/>
              <a:gd name="T97" fmla="*/ 132 h 232"/>
              <a:gd name="T98" fmla="*/ 163 w 232"/>
              <a:gd name="T99" fmla="*/ 126 h 232"/>
              <a:gd name="T100" fmla="*/ 173 w 232"/>
              <a:gd name="T101" fmla="*/ 115 h 232"/>
              <a:gd name="T102" fmla="*/ 174 w 232"/>
              <a:gd name="T103" fmla="*/ 96 h 232"/>
              <a:gd name="T104" fmla="*/ 171 w 232"/>
              <a:gd name="T105" fmla="*/ 73 h 232"/>
              <a:gd name="T106" fmla="*/ 180 w 232"/>
              <a:gd name="T107" fmla="*/ 65 h 232"/>
              <a:gd name="T108" fmla="*/ 190 w 232"/>
              <a:gd name="T109" fmla="*/ 90 h 232"/>
              <a:gd name="T110" fmla="*/ 194 w 232"/>
              <a:gd name="T111" fmla="*/ 120 h 232"/>
              <a:gd name="T112" fmla="*/ 185 w 232"/>
              <a:gd name="T113" fmla="*/ 13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3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3"/>
                  <a:pt x="180" y="0"/>
                  <a:pt x="116" y="0"/>
                </a:cubicBezTo>
                <a:close/>
                <a:moveTo>
                  <a:pt x="103" y="171"/>
                </a:moveTo>
                <a:cubicBezTo>
                  <a:pt x="103" y="184"/>
                  <a:pt x="103" y="184"/>
                  <a:pt x="103" y="184"/>
                </a:cubicBezTo>
                <a:cubicBezTo>
                  <a:pt x="66" y="184"/>
                  <a:pt x="66" y="184"/>
                  <a:pt x="66" y="184"/>
                </a:cubicBezTo>
                <a:cubicBezTo>
                  <a:pt x="66" y="169"/>
                  <a:pt x="66" y="169"/>
                  <a:pt x="66" y="169"/>
                </a:cubicBezTo>
                <a:cubicBezTo>
                  <a:pt x="65" y="163"/>
                  <a:pt x="52" y="144"/>
                  <a:pt x="47" y="138"/>
                </a:cubicBezTo>
                <a:cubicBezTo>
                  <a:pt x="41" y="131"/>
                  <a:pt x="38" y="125"/>
                  <a:pt x="38" y="120"/>
                </a:cubicBezTo>
                <a:cubicBezTo>
                  <a:pt x="38" y="116"/>
                  <a:pt x="40" y="94"/>
                  <a:pt x="41" y="90"/>
                </a:cubicBezTo>
                <a:cubicBezTo>
                  <a:pt x="42" y="86"/>
                  <a:pt x="50" y="68"/>
                  <a:pt x="52" y="65"/>
                </a:cubicBezTo>
                <a:cubicBezTo>
                  <a:pt x="53" y="61"/>
                  <a:pt x="61" y="66"/>
                  <a:pt x="61" y="73"/>
                </a:cubicBezTo>
                <a:cubicBezTo>
                  <a:pt x="62" y="82"/>
                  <a:pt x="59" y="87"/>
                  <a:pt x="58" y="96"/>
                </a:cubicBezTo>
                <a:cubicBezTo>
                  <a:pt x="57" y="105"/>
                  <a:pt x="57" y="111"/>
                  <a:pt x="59" y="115"/>
                </a:cubicBezTo>
                <a:cubicBezTo>
                  <a:pt x="60" y="117"/>
                  <a:pt x="65" y="122"/>
                  <a:pt x="69" y="126"/>
                </a:cubicBezTo>
                <a:cubicBezTo>
                  <a:pt x="72" y="129"/>
                  <a:pt x="75" y="132"/>
                  <a:pt x="75" y="132"/>
                </a:cubicBezTo>
                <a:cubicBezTo>
                  <a:pt x="75" y="132"/>
                  <a:pt x="75" y="128"/>
                  <a:pt x="72" y="124"/>
                </a:cubicBezTo>
                <a:cubicBezTo>
                  <a:pt x="66" y="119"/>
                  <a:pt x="62" y="116"/>
                  <a:pt x="62" y="112"/>
                </a:cubicBezTo>
                <a:cubicBezTo>
                  <a:pt x="60" y="104"/>
                  <a:pt x="63" y="99"/>
                  <a:pt x="65" y="99"/>
                </a:cubicBezTo>
                <a:cubicBezTo>
                  <a:pt x="67" y="98"/>
                  <a:pt x="75" y="107"/>
                  <a:pt x="77" y="108"/>
                </a:cubicBezTo>
                <a:cubicBezTo>
                  <a:pt x="79" y="110"/>
                  <a:pt x="88" y="116"/>
                  <a:pt x="92" y="121"/>
                </a:cubicBezTo>
                <a:cubicBezTo>
                  <a:pt x="95" y="126"/>
                  <a:pt x="102" y="137"/>
                  <a:pt x="102" y="144"/>
                </a:cubicBezTo>
                <a:cubicBezTo>
                  <a:pt x="102" y="157"/>
                  <a:pt x="104" y="157"/>
                  <a:pt x="104" y="161"/>
                </a:cubicBezTo>
                <a:cubicBezTo>
                  <a:pt x="104" y="165"/>
                  <a:pt x="103" y="167"/>
                  <a:pt x="103" y="171"/>
                </a:cubicBezTo>
                <a:close/>
                <a:moveTo>
                  <a:pt x="110" y="113"/>
                </a:moveTo>
                <a:cubicBezTo>
                  <a:pt x="81" y="84"/>
                  <a:pt x="81" y="84"/>
                  <a:pt x="81" y="84"/>
                </a:cubicBezTo>
                <a:cubicBezTo>
                  <a:pt x="73" y="76"/>
                  <a:pt x="73" y="63"/>
                  <a:pt x="81" y="55"/>
                </a:cubicBezTo>
                <a:cubicBezTo>
                  <a:pt x="90" y="46"/>
                  <a:pt x="103" y="46"/>
                  <a:pt x="111" y="55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21" y="55"/>
                  <a:pt x="121" y="55"/>
                  <a:pt x="121" y="55"/>
                </a:cubicBezTo>
                <a:cubicBezTo>
                  <a:pt x="129" y="46"/>
                  <a:pt x="142" y="46"/>
                  <a:pt x="150" y="55"/>
                </a:cubicBezTo>
                <a:cubicBezTo>
                  <a:pt x="159" y="63"/>
                  <a:pt x="159" y="76"/>
                  <a:pt x="150" y="84"/>
                </a:cubicBezTo>
                <a:cubicBezTo>
                  <a:pt x="122" y="113"/>
                  <a:pt x="122" y="113"/>
                  <a:pt x="122" y="113"/>
                </a:cubicBezTo>
                <a:cubicBezTo>
                  <a:pt x="119" y="116"/>
                  <a:pt x="113" y="116"/>
                  <a:pt x="110" y="113"/>
                </a:cubicBezTo>
                <a:close/>
                <a:moveTo>
                  <a:pt x="185" y="138"/>
                </a:moveTo>
                <a:cubicBezTo>
                  <a:pt x="180" y="144"/>
                  <a:pt x="167" y="163"/>
                  <a:pt x="166" y="169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129" y="184"/>
                  <a:pt x="129" y="184"/>
                  <a:pt x="129" y="184"/>
                </a:cubicBezTo>
                <a:cubicBezTo>
                  <a:pt x="129" y="171"/>
                  <a:pt x="129" y="171"/>
                  <a:pt x="129" y="171"/>
                </a:cubicBezTo>
                <a:cubicBezTo>
                  <a:pt x="129" y="167"/>
                  <a:pt x="128" y="165"/>
                  <a:pt x="128" y="161"/>
                </a:cubicBezTo>
                <a:cubicBezTo>
                  <a:pt x="128" y="157"/>
                  <a:pt x="130" y="157"/>
                  <a:pt x="130" y="144"/>
                </a:cubicBezTo>
                <a:cubicBezTo>
                  <a:pt x="130" y="137"/>
                  <a:pt x="137" y="126"/>
                  <a:pt x="140" y="121"/>
                </a:cubicBezTo>
                <a:cubicBezTo>
                  <a:pt x="143" y="116"/>
                  <a:pt x="152" y="110"/>
                  <a:pt x="155" y="108"/>
                </a:cubicBezTo>
                <a:cubicBezTo>
                  <a:pt x="157" y="107"/>
                  <a:pt x="165" y="98"/>
                  <a:pt x="166" y="99"/>
                </a:cubicBezTo>
                <a:cubicBezTo>
                  <a:pt x="168" y="99"/>
                  <a:pt x="172" y="104"/>
                  <a:pt x="170" y="112"/>
                </a:cubicBezTo>
                <a:cubicBezTo>
                  <a:pt x="169" y="116"/>
                  <a:pt x="165" y="119"/>
                  <a:pt x="160" y="124"/>
                </a:cubicBezTo>
                <a:cubicBezTo>
                  <a:pt x="157" y="128"/>
                  <a:pt x="157" y="132"/>
                  <a:pt x="157" y="132"/>
                </a:cubicBezTo>
                <a:cubicBezTo>
                  <a:pt x="157" y="132"/>
                  <a:pt x="160" y="129"/>
                  <a:pt x="163" y="126"/>
                </a:cubicBezTo>
                <a:cubicBezTo>
                  <a:pt x="167" y="122"/>
                  <a:pt x="172" y="117"/>
                  <a:pt x="173" y="115"/>
                </a:cubicBezTo>
                <a:cubicBezTo>
                  <a:pt x="174" y="111"/>
                  <a:pt x="175" y="105"/>
                  <a:pt x="174" y="96"/>
                </a:cubicBezTo>
                <a:cubicBezTo>
                  <a:pt x="173" y="87"/>
                  <a:pt x="170" y="82"/>
                  <a:pt x="171" y="73"/>
                </a:cubicBezTo>
                <a:cubicBezTo>
                  <a:pt x="171" y="66"/>
                  <a:pt x="179" y="61"/>
                  <a:pt x="180" y="65"/>
                </a:cubicBezTo>
                <a:cubicBezTo>
                  <a:pt x="181" y="68"/>
                  <a:pt x="189" y="86"/>
                  <a:pt x="190" y="90"/>
                </a:cubicBezTo>
                <a:cubicBezTo>
                  <a:pt x="191" y="94"/>
                  <a:pt x="193" y="116"/>
                  <a:pt x="194" y="120"/>
                </a:cubicBezTo>
                <a:cubicBezTo>
                  <a:pt x="194" y="125"/>
                  <a:pt x="190" y="131"/>
                  <a:pt x="185" y="1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6455927" y="11615229"/>
            <a:ext cx="703633" cy="703633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104 w 232"/>
              <a:gd name="T5" fmla="*/ 172 h 232"/>
              <a:gd name="T6" fmla="*/ 70 w 232"/>
              <a:gd name="T7" fmla="*/ 184 h 232"/>
              <a:gd name="T8" fmla="*/ 52 w 232"/>
              <a:gd name="T9" fmla="*/ 141 h 232"/>
              <a:gd name="T10" fmla="*/ 46 w 232"/>
              <a:gd name="T11" fmla="*/ 96 h 232"/>
              <a:gd name="T12" fmla="*/ 65 w 232"/>
              <a:gd name="T13" fmla="*/ 80 h 232"/>
              <a:gd name="T14" fmla="*/ 63 w 232"/>
              <a:gd name="T15" fmla="*/ 119 h 232"/>
              <a:gd name="T16" fmla="*/ 78 w 232"/>
              <a:gd name="T17" fmla="*/ 136 h 232"/>
              <a:gd name="T18" fmla="*/ 65 w 232"/>
              <a:gd name="T19" fmla="*/ 117 h 232"/>
              <a:gd name="T20" fmla="*/ 80 w 232"/>
              <a:gd name="T21" fmla="*/ 113 h 232"/>
              <a:gd name="T22" fmla="*/ 103 w 232"/>
              <a:gd name="T23" fmla="*/ 146 h 232"/>
              <a:gd name="T24" fmla="*/ 104 w 232"/>
              <a:gd name="T25" fmla="*/ 172 h 232"/>
              <a:gd name="T26" fmla="*/ 100 w 232"/>
              <a:gd name="T27" fmla="*/ 108 h 232"/>
              <a:gd name="T28" fmla="*/ 98 w 232"/>
              <a:gd name="T29" fmla="*/ 93 h 232"/>
              <a:gd name="T30" fmla="*/ 86 w 232"/>
              <a:gd name="T31" fmla="*/ 75 h 232"/>
              <a:gd name="T32" fmla="*/ 100 w 232"/>
              <a:gd name="T33" fmla="*/ 68 h 232"/>
              <a:gd name="T34" fmla="*/ 114 w 232"/>
              <a:gd name="T35" fmla="*/ 51 h 232"/>
              <a:gd name="T36" fmla="*/ 124 w 232"/>
              <a:gd name="T37" fmla="*/ 62 h 232"/>
              <a:gd name="T38" fmla="*/ 145 w 232"/>
              <a:gd name="T39" fmla="*/ 70 h 232"/>
              <a:gd name="T40" fmla="*/ 138 w 232"/>
              <a:gd name="T41" fmla="*/ 83 h 232"/>
              <a:gd name="T42" fmla="*/ 137 w 232"/>
              <a:gd name="T43" fmla="*/ 105 h 232"/>
              <a:gd name="T44" fmla="*/ 121 w 232"/>
              <a:gd name="T45" fmla="*/ 103 h 232"/>
              <a:gd name="T46" fmla="*/ 181 w 232"/>
              <a:gd name="T47" fmla="*/ 141 h 232"/>
              <a:gd name="T48" fmla="*/ 163 w 232"/>
              <a:gd name="T49" fmla="*/ 184 h 232"/>
              <a:gd name="T50" fmla="*/ 128 w 232"/>
              <a:gd name="T51" fmla="*/ 172 h 232"/>
              <a:gd name="T52" fmla="*/ 129 w 232"/>
              <a:gd name="T53" fmla="*/ 146 h 232"/>
              <a:gd name="T54" fmla="*/ 153 w 232"/>
              <a:gd name="T55" fmla="*/ 113 h 232"/>
              <a:gd name="T56" fmla="*/ 167 w 232"/>
              <a:gd name="T57" fmla="*/ 117 h 232"/>
              <a:gd name="T58" fmla="*/ 155 w 232"/>
              <a:gd name="T59" fmla="*/ 136 h 232"/>
              <a:gd name="T60" fmla="*/ 169 w 232"/>
              <a:gd name="T61" fmla="*/ 119 h 232"/>
              <a:gd name="T62" fmla="*/ 168 w 232"/>
              <a:gd name="T63" fmla="*/ 80 h 232"/>
              <a:gd name="T64" fmla="*/ 186 w 232"/>
              <a:gd name="T65" fmla="*/ 96 h 232"/>
              <a:gd name="T66" fmla="*/ 181 w 232"/>
              <a:gd name="T67" fmla="*/ 14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3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3"/>
                  <a:pt x="180" y="0"/>
                  <a:pt x="116" y="0"/>
                </a:cubicBezTo>
                <a:close/>
                <a:moveTo>
                  <a:pt x="104" y="172"/>
                </a:moveTo>
                <a:cubicBezTo>
                  <a:pt x="104" y="184"/>
                  <a:pt x="104" y="184"/>
                  <a:pt x="104" y="184"/>
                </a:cubicBezTo>
                <a:cubicBezTo>
                  <a:pt x="70" y="184"/>
                  <a:pt x="70" y="184"/>
                  <a:pt x="70" y="184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68" y="164"/>
                  <a:pt x="57" y="147"/>
                  <a:pt x="52" y="141"/>
                </a:cubicBezTo>
                <a:cubicBezTo>
                  <a:pt x="46" y="134"/>
                  <a:pt x="43" y="129"/>
                  <a:pt x="43" y="124"/>
                </a:cubicBezTo>
                <a:cubicBezTo>
                  <a:pt x="44" y="120"/>
                  <a:pt x="45" y="100"/>
                  <a:pt x="46" y="96"/>
                </a:cubicBezTo>
                <a:cubicBezTo>
                  <a:pt x="47" y="92"/>
                  <a:pt x="55" y="75"/>
                  <a:pt x="56" y="72"/>
                </a:cubicBezTo>
                <a:cubicBezTo>
                  <a:pt x="57" y="69"/>
                  <a:pt x="64" y="74"/>
                  <a:pt x="65" y="80"/>
                </a:cubicBezTo>
                <a:cubicBezTo>
                  <a:pt x="66" y="89"/>
                  <a:pt x="63" y="93"/>
                  <a:pt x="62" y="102"/>
                </a:cubicBezTo>
                <a:cubicBezTo>
                  <a:pt x="61" y="110"/>
                  <a:pt x="62" y="115"/>
                  <a:pt x="63" y="119"/>
                </a:cubicBezTo>
                <a:cubicBezTo>
                  <a:pt x="64" y="121"/>
                  <a:pt x="69" y="126"/>
                  <a:pt x="72" y="129"/>
                </a:cubicBezTo>
                <a:cubicBezTo>
                  <a:pt x="75" y="132"/>
                  <a:pt x="78" y="136"/>
                  <a:pt x="78" y="136"/>
                </a:cubicBezTo>
                <a:cubicBezTo>
                  <a:pt x="78" y="136"/>
                  <a:pt x="78" y="131"/>
                  <a:pt x="75" y="128"/>
                </a:cubicBezTo>
                <a:cubicBezTo>
                  <a:pt x="70" y="123"/>
                  <a:pt x="66" y="120"/>
                  <a:pt x="65" y="117"/>
                </a:cubicBezTo>
                <a:cubicBezTo>
                  <a:pt x="63" y="109"/>
                  <a:pt x="67" y="105"/>
                  <a:pt x="69" y="104"/>
                </a:cubicBezTo>
                <a:cubicBezTo>
                  <a:pt x="71" y="103"/>
                  <a:pt x="78" y="112"/>
                  <a:pt x="80" y="113"/>
                </a:cubicBezTo>
                <a:cubicBezTo>
                  <a:pt x="82" y="114"/>
                  <a:pt x="90" y="120"/>
                  <a:pt x="93" y="125"/>
                </a:cubicBezTo>
                <a:cubicBezTo>
                  <a:pt x="97" y="129"/>
                  <a:pt x="103" y="140"/>
                  <a:pt x="103" y="146"/>
                </a:cubicBezTo>
                <a:cubicBezTo>
                  <a:pt x="103" y="159"/>
                  <a:pt x="105" y="159"/>
                  <a:pt x="105" y="163"/>
                </a:cubicBezTo>
                <a:cubicBezTo>
                  <a:pt x="105" y="166"/>
                  <a:pt x="104" y="168"/>
                  <a:pt x="104" y="172"/>
                </a:cubicBezTo>
                <a:close/>
                <a:moveTo>
                  <a:pt x="111" y="103"/>
                </a:moveTo>
                <a:cubicBezTo>
                  <a:pt x="100" y="108"/>
                  <a:pt x="100" y="108"/>
                  <a:pt x="100" y="108"/>
                </a:cubicBezTo>
                <a:cubicBezTo>
                  <a:pt x="97" y="110"/>
                  <a:pt x="95" y="109"/>
                  <a:pt x="96" y="105"/>
                </a:cubicBezTo>
                <a:cubicBezTo>
                  <a:pt x="98" y="93"/>
                  <a:pt x="98" y="93"/>
                  <a:pt x="98" y="93"/>
                </a:cubicBezTo>
                <a:cubicBezTo>
                  <a:pt x="98" y="90"/>
                  <a:pt x="97" y="86"/>
                  <a:pt x="95" y="83"/>
                </a:cubicBezTo>
                <a:cubicBezTo>
                  <a:pt x="86" y="75"/>
                  <a:pt x="86" y="75"/>
                  <a:pt x="86" y="75"/>
                </a:cubicBezTo>
                <a:cubicBezTo>
                  <a:pt x="83" y="72"/>
                  <a:pt x="84" y="70"/>
                  <a:pt x="87" y="70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3" y="67"/>
                  <a:pt x="107" y="65"/>
                  <a:pt x="108" y="62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5" y="48"/>
                  <a:pt x="117" y="48"/>
                  <a:pt x="119" y="51"/>
                </a:cubicBezTo>
                <a:cubicBezTo>
                  <a:pt x="124" y="62"/>
                  <a:pt x="124" y="62"/>
                  <a:pt x="124" y="62"/>
                </a:cubicBezTo>
                <a:cubicBezTo>
                  <a:pt x="126" y="65"/>
                  <a:pt x="130" y="67"/>
                  <a:pt x="133" y="68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8" y="70"/>
                  <a:pt x="149" y="72"/>
                  <a:pt x="147" y="75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5" y="86"/>
                  <a:pt x="134" y="90"/>
                  <a:pt x="135" y="93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9"/>
                  <a:pt x="135" y="110"/>
                  <a:pt x="133" y="108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19" y="101"/>
                  <a:pt x="114" y="101"/>
                  <a:pt x="111" y="103"/>
                </a:cubicBezTo>
                <a:close/>
                <a:moveTo>
                  <a:pt x="181" y="141"/>
                </a:moveTo>
                <a:cubicBezTo>
                  <a:pt x="176" y="147"/>
                  <a:pt x="164" y="164"/>
                  <a:pt x="163" y="170"/>
                </a:cubicBezTo>
                <a:cubicBezTo>
                  <a:pt x="163" y="184"/>
                  <a:pt x="163" y="184"/>
                  <a:pt x="163" y="184"/>
                </a:cubicBezTo>
                <a:cubicBezTo>
                  <a:pt x="128" y="184"/>
                  <a:pt x="128" y="184"/>
                  <a:pt x="128" y="184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68"/>
                  <a:pt x="127" y="166"/>
                  <a:pt x="127" y="163"/>
                </a:cubicBezTo>
                <a:cubicBezTo>
                  <a:pt x="127" y="159"/>
                  <a:pt x="129" y="159"/>
                  <a:pt x="129" y="146"/>
                </a:cubicBezTo>
                <a:cubicBezTo>
                  <a:pt x="129" y="140"/>
                  <a:pt x="136" y="129"/>
                  <a:pt x="139" y="125"/>
                </a:cubicBezTo>
                <a:cubicBezTo>
                  <a:pt x="142" y="120"/>
                  <a:pt x="151" y="114"/>
                  <a:pt x="153" y="113"/>
                </a:cubicBezTo>
                <a:cubicBezTo>
                  <a:pt x="154" y="112"/>
                  <a:pt x="162" y="103"/>
                  <a:pt x="164" y="104"/>
                </a:cubicBezTo>
                <a:cubicBezTo>
                  <a:pt x="165" y="105"/>
                  <a:pt x="169" y="109"/>
                  <a:pt x="167" y="117"/>
                </a:cubicBezTo>
                <a:cubicBezTo>
                  <a:pt x="166" y="120"/>
                  <a:pt x="163" y="123"/>
                  <a:pt x="158" y="128"/>
                </a:cubicBezTo>
                <a:cubicBezTo>
                  <a:pt x="154" y="131"/>
                  <a:pt x="155" y="136"/>
                  <a:pt x="155" y="136"/>
                </a:cubicBezTo>
                <a:cubicBezTo>
                  <a:pt x="155" y="136"/>
                  <a:pt x="157" y="132"/>
                  <a:pt x="161" y="129"/>
                </a:cubicBezTo>
                <a:cubicBezTo>
                  <a:pt x="164" y="126"/>
                  <a:pt x="169" y="121"/>
                  <a:pt x="169" y="119"/>
                </a:cubicBezTo>
                <a:cubicBezTo>
                  <a:pt x="171" y="115"/>
                  <a:pt x="172" y="110"/>
                  <a:pt x="171" y="102"/>
                </a:cubicBezTo>
                <a:cubicBezTo>
                  <a:pt x="170" y="93"/>
                  <a:pt x="167" y="89"/>
                  <a:pt x="168" y="80"/>
                </a:cubicBezTo>
                <a:cubicBezTo>
                  <a:pt x="168" y="74"/>
                  <a:pt x="175" y="69"/>
                  <a:pt x="177" y="72"/>
                </a:cubicBezTo>
                <a:cubicBezTo>
                  <a:pt x="178" y="75"/>
                  <a:pt x="185" y="92"/>
                  <a:pt x="186" y="96"/>
                </a:cubicBezTo>
                <a:cubicBezTo>
                  <a:pt x="187" y="100"/>
                  <a:pt x="189" y="120"/>
                  <a:pt x="189" y="124"/>
                </a:cubicBezTo>
                <a:cubicBezTo>
                  <a:pt x="189" y="129"/>
                  <a:pt x="186" y="134"/>
                  <a:pt x="181" y="14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7355654" y="11615229"/>
            <a:ext cx="702351" cy="703633"/>
          </a:xfrm>
          <a:custGeom>
            <a:avLst/>
            <a:gdLst>
              <a:gd name="T0" fmla="*/ 40 w 232"/>
              <a:gd name="T1" fmla="*/ 172 h 232"/>
              <a:gd name="T2" fmla="*/ 45 w 232"/>
              <a:gd name="T3" fmla="*/ 167 h 232"/>
              <a:gd name="T4" fmla="*/ 50 w 232"/>
              <a:gd name="T5" fmla="*/ 172 h 232"/>
              <a:gd name="T6" fmla="*/ 45 w 232"/>
              <a:gd name="T7" fmla="*/ 177 h 232"/>
              <a:gd name="T8" fmla="*/ 40 w 232"/>
              <a:gd name="T9" fmla="*/ 172 h 232"/>
              <a:gd name="T10" fmla="*/ 232 w 232"/>
              <a:gd name="T11" fmla="*/ 116 h 232"/>
              <a:gd name="T12" fmla="*/ 116 w 232"/>
              <a:gd name="T13" fmla="*/ 232 h 232"/>
              <a:gd name="T14" fmla="*/ 0 w 232"/>
              <a:gd name="T15" fmla="*/ 116 h 232"/>
              <a:gd name="T16" fmla="*/ 116 w 232"/>
              <a:gd name="T17" fmla="*/ 0 h 232"/>
              <a:gd name="T18" fmla="*/ 232 w 232"/>
              <a:gd name="T19" fmla="*/ 116 h 232"/>
              <a:gd name="T20" fmla="*/ 90 w 232"/>
              <a:gd name="T21" fmla="*/ 81 h 232"/>
              <a:gd name="T22" fmla="*/ 116 w 232"/>
              <a:gd name="T23" fmla="*/ 106 h 232"/>
              <a:gd name="T24" fmla="*/ 127 w 232"/>
              <a:gd name="T25" fmla="*/ 106 h 232"/>
              <a:gd name="T26" fmla="*/ 152 w 232"/>
              <a:gd name="T27" fmla="*/ 81 h 232"/>
              <a:gd name="T28" fmla="*/ 152 w 232"/>
              <a:gd name="T29" fmla="*/ 54 h 232"/>
              <a:gd name="T30" fmla="*/ 126 w 232"/>
              <a:gd name="T31" fmla="*/ 54 h 232"/>
              <a:gd name="T32" fmla="*/ 121 w 232"/>
              <a:gd name="T33" fmla="*/ 58 h 232"/>
              <a:gd name="T34" fmla="*/ 117 w 232"/>
              <a:gd name="T35" fmla="*/ 54 h 232"/>
              <a:gd name="T36" fmla="*/ 90 w 232"/>
              <a:gd name="T37" fmla="*/ 54 h 232"/>
              <a:gd name="T38" fmla="*/ 90 w 232"/>
              <a:gd name="T39" fmla="*/ 81 h 232"/>
              <a:gd name="T40" fmla="*/ 68 w 232"/>
              <a:gd name="T41" fmla="*/ 126 h 232"/>
              <a:gd name="T42" fmla="*/ 34 w 232"/>
              <a:gd name="T43" fmla="*/ 126 h 232"/>
              <a:gd name="T44" fmla="*/ 34 w 232"/>
              <a:gd name="T45" fmla="*/ 184 h 232"/>
              <a:gd name="T46" fmla="*/ 68 w 232"/>
              <a:gd name="T47" fmla="*/ 184 h 232"/>
              <a:gd name="T48" fmla="*/ 68 w 232"/>
              <a:gd name="T49" fmla="*/ 126 h 232"/>
              <a:gd name="T50" fmla="*/ 187 w 232"/>
              <a:gd name="T51" fmla="*/ 126 h 232"/>
              <a:gd name="T52" fmla="*/ 157 w 232"/>
              <a:gd name="T53" fmla="*/ 143 h 232"/>
              <a:gd name="T54" fmla="*/ 163 w 232"/>
              <a:gd name="T55" fmla="*/ 147 h 232"/>
              <a:gd name="T56" fmla="*/ 159 w 232"/>
              <a:gd name="T57" fmla="*/ 154 h 232"/>
              <a:gd name="T58" fmla="*/ 138 w 232"/>
              <a:gd name="T59" fmla="*/ 159 h 232"/>
              <a:gd name="T60" fmla="*/ 116 w 232"/>
              <a:gd name="T61" fmla="*/ 147 h 232"/>
              <a:gd name="T62" fmla="*/ 136 w 232"/>
              <a:gd name="T63" fmla="*/ 156 h 232"/>
              <a:gd name="T64" fmla="*/ 155 w 232"/>
              <a:gd name="T65" fmla="*/ 148 h 232"/>
              <a:gd name="T66" fmla="*/ 131 w 232"/>
              <a:gd name="T67" fmla="*/ 132 h 232"/>
              <a:gd name="T68" fmla="*/ 108 w 232"/>
              <a:gd name="T69" fmla="*/ 124 h 232"/>
              <a:gd name="T70" fmla="*/ 78 w 232"/>
              <a:gd name="T71" fmla="*/ 130 h 232"/>
              <a:gd name="T72" fmla="*/ 72 w 232"/>
              <a:gd name="T73" fmla="*/ 130 h 232"/>
              <a:gd name="T74" fmla="*/ 72 w 232"/>
              <a:gd name="T75" fmla="*/ 169 h 232"/>
              <a:gd name="T76" fmla="*/ 84 w 232"/>
              <a:gd name="T77" fmla="*/ 169 h 232"/>
              <a:gd name="T78" fmla="*/ 100 w 232"/>
              <a:gd name="T79" fmla="*/ 170 h 232"/>
              <a:gd name="T80" fmla="*/ 130 w 232"/>
              <a:gd name="T81" fmla="*/ 179 h 232"/>
              <a:gd name="T82" fmla="*/ 151 w 232"/>
              <a:gd name="T83" fmla="*/ 172 h 232"/>
              <a:gd name="T84" fmla="*/ 174 w 232"/>
              <a:gd name="T85" fmla="*/ 157 h 232"/>
              <a:gd name="T86" fmla="*/ 197 w 232"/>
              <a:gd name="T87" fmla="*/ 137 h 232"/>
              <a:gd name="T88" fmla="*/ 187 w 232"/>
              <a:gd name="T89" fmla="*/ 12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40" y="172"/>
                </a:moveTo>
                <a:cubicBezTo>
                  <a:pt x="40" y="169"/>
                  <a:pt x="42" y="167"/>
                  <a:pt x="45" y="167"/>
                </a:cubicBezTo>
                <a:cubicBezTo>
                  <a:pt x="48" y="167"/>
                  <a:pt x="50" y="169"/>
                  <a:pt x="50" y="172"/>
                </a:cubicBezTo>
                <a:cubicBezTo>
                  <a:pt x="50" y="174"/>
                  <a:pt x="48" y="177"/>
                  <a:pt x="45" y="177"/>
                </a:cubicBezTo>
                <a:cubicBezTo>
                  <a:pt x="42" y="177"/>
                  <a:pt x="40" y="174"/>
                  <a:pt x="40" y="172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3"/>
                  <a:pt x="52" y="0"/>
                  <a:pt x="116" y="0"/>
                </a:cubicBezTo>
                <a:cubicBezTo>
                  <a:pt x="180" y="0"/>
                  <a:pt x="232" y="53"/>
                  <a:pt x="232" y="116"/>
                </a:cubicBezTo>
                <a:close/>
                <a:moveTo>
                  <a:pt x="90" y="81"/>
                </a:moveTo>
                <a:cubicBezTo>
                  <a:pt x="116" y="106"/>
                  <a:pt x="116" y="106"/>
                  <a:pt x="116" y="106"/>
                </a:cubicBezTo>
                <a:cubicBezTo>
                  <a:pt x="119" y="109"/>
                  <a:pt x="124" y="109"/>
                  <a:pt x="127" y="106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60" y="73"/>
                  <a:pt x="160" y="61"/>
                  <a:pt x="152" y="54"/>
                </a:cubicBezTo>
                <a:cubicBezTo>
                  <a:pt x="145" y="46"/>
                  <a:pt x="133" y="46"/>
                  <a:pt x="126" y="54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0" y="46"/>
                  <a:pt x="98" y="46"/>
                  <a:pt x="90" y="54"/>
                </a:cubicBezTo>
                <a:cubicBezTo>
                  <a:pt x="83" y="61"/>
                  <a:pt x="83" y="73"/>
                  <a:pt x="90" y="81"/>
                </a:cubicBezTo>
                <a:close/>
                <a:moveTo>
                  <a:pt x="68" y="126"/>
                </a:moveTo>
                <a:cubicBezTo>
                  <a:pt x="34" y="126"/>
                  <a:pt x="34" y="126"/>
                  <a:pt x="34" y="126"/>
                </a:cubicBezTo>
                <a:cubicBezTo>
                  <a:pt x="34" y="184"/>
                  <a:pt x="34" y="184"/>
                  <a:pt x="34" y="184"/>
                </a:cubicBezTo>
                <a:cubicBezTo>
                  <a:pt x="68" y="184"/>
                  <a:pt x="68" y="184"/>
                  <a:pt x="68" y="184"/>
                </a:cubicBezTo>
                <a:lnTo>
                  <a:pt x="68" y="126"/>
                </a:lnTo>
                <a:close/>
                <a:moveTo>
                  <a:pt x="187" y="126"/>
                </a:moveTo>
                <a:cubicBezTo>
                  <a:pt x="179" y="126"/>
                  <a:pt x="157" y="143"/>
                  <a:pt x="157" y="143"/>
                </a:cubicBezTo>
                <a:cubicBezTo>
                  <a:pt x="157" y="143"/>
                  <a:pt x="161" y="146"/>
                  <a:pt x="163" y="147"/>
                </a:cubicBezTo>
                <a:cubicBezTo>
                  <a:pt x="165" y="149"/>
                  <a:pt x="162" y="152"/>
                  <a:pt x="159" y="154"/>
                </a:cubicBezTo>
                <a:cubicBezTo>
                  <a:pt x="157" y="156"/>
                  <a:pt x="146" y="162"/>
                  <a:pt x="138" y="159"/>
                </a:cubicBezTo>
                <a:cubicBezTo>
                  <a:pt x="130" y="156"/>
                  <a:pt x="116" y="147"/>
                  <a:pt x="116" y="147"/>
                </a:cubicBezTo>
                <a:cubicBezTo>
                  <a:pt x="116" y="147"/>
                  <a:pt x="129" y="154"/>
                  <a:pt x="136" y="156"/>
                </a:cubicBezTo>
                <a:cubicBezTo>
                  <a:pt x="144" y="159"/>
                  <a:pt x="159" y="151"/>
                  <a:pt x="155" y="148"/>
                </a:cubicBezTo>
                <a:cubicBezTo>
                  <a:pt x="152" y="146"/>
                  <a:pt x="140" y="141"/>
                  <a:pt x="131" y="132"/>
                </a:cubicBezTo>
                <a:cubicBezTo>
                  <a:pt x="127" y="129"/>
                  <a:pt x="116" y="124"/>
                  <a:pt x="108" y="124"/>
                </a:cubicBezTo>
                <a:cubicBezTo>
                  <a:pt x="100" y="124"/>
                  <a:pt x="84" y="130"/>
                  <a:pt x="78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2" y="169"/>
                  <a:pt x="72" y="169"/>
                  <a:pt x="72" y="169"/>
                </a:cubicBezTo>
                <a:cubicBezTo>
                  <a:pt x="84" y="169"/>
                  <a:pt x="84" y="169"/>
                  <a:pt x="84" y="169"/>
                </a:cubicBezTo>
                <a:cubicBezTo>
                  <a:pt x="89" y="169"/>
                  <a:pt x="97" y="169"/>
                  <a:pt x="100" y="170"/>
                </a:cubicBezTo>
                <a:cubicBezTo>
                  <a:pt x="104" y="172"/>
                  <a:pt x="124" y="179"/>
                  <a:pt x="130" y="179"/>
                </a:cubicBezTo>
                <a:cubicBezTo>
                  <a:pt x="136" y="179"/>
                  <a:pt x="145" y="177"/>
                  <a:pt x="151" y="172"/>
                </a:cubicBezTo>
                <a:cubicBezTo>
                  <a:pt x="158" y="168"/>
                  <a:pt x="169" y="160"/>
                  <a:pt x="174" y="157"/>
                </a:cubicBezTo>
                <a:cubicBezTo>
                  <a:pt x="178" y="153"/>
                  <a:pt x="194" y="140"/>
                  <a:pt x="197" y="137"/>
                </a:cubicBezTo>
                <a:cubicBezTo>
                  <a:pt x="200" y="134"/>
                  <a:pt x="195" y="127"/>
                  <a:pt x="187" y="12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8252818" y="11615229"/>
            <a:ext cx="702351" cy="703633"/>
          </a:xfrm>
          <a:custGeom>
            <a:avLst/>
            <a:gdLst>
              <a:gd name="T0" fmla="*/ 51 w 232"/>
              <a:gd name="T1" fmla="*/ 153 h 232"/>
              <a:gd name="T2" fmla="*/ 51 w 232"/>
              <a:gd name="T3" fmla="*/ 163 h 232"/>
              <a:gd name="T4" fmla="*/ 232 w 232"/>
              <a:gd name="T5" fmla="*/ 116 h 232"/>
              <a:gd name="T6" fmla="*/ 0 w 232"/>
              <a:gd name="T7" fmla="*/ 116 h 232"/>
              <a:gd name="T8" fmla="*/ 232 w 232"/>
              <a:gd name="T9" fmla="*/ 116 h 232"/>
              <a:gd name="T10" fmla="*/ 118 w 232"/>
              <a:gd name="T11" fmla="*/ 76 h 232"/>
              <a:gd name="T12" fmla="*/ 147 w 232"/>
              <a:gd name="T13" fmla="*/ 92 h 232"/>
              <a:gd name="T14" fmla="*/ 162 w 232"/>
              <a:gd name="T15" fmla="*/ 59 h 232"/>
              <a:gd name="T16" fmla="*/ 112 w 232"/>
              <a:gd name="T17" fmla="*/ 59 h 232"/>
              <a:gd name="T18" fmla="*/ 129 w 232"/>
              <a:gd name="T19" fmla="*/ 110 h 232"/>
              <a:gd name="T20" fmla="*/ 143 w 232"/>
              <a:gd name="T21" fmla="*/ 112 h 232"/>
              <a:gd name="T22" fmla="*/ 144 w 232"/>
              <a:gd name="T23" fmla="*/ 109 h 232"/>
              <a:gd name="T24" fmla="*/ 148 w 232"/>
              <a:gd name="T25" fmla="*/ 107 h 232"/>
              <a:gd name="T26" fmla="*/ 146 w 232"/>
              <a:gd name="T27" fmla="*/ 104 h 232"/>
              <a:gd name="T28" fmla="*/ 125 w 232"/>
              <a:gd name="T29" fmla="*/ 106 h 232"/>
              <a:gd name="T30" fmla="*/ 127 w 232"/>
              <a:gd name="T31" fmla="*/ 109 h 232"/>
              <a:gd name="T32" fmla="*/ 148 w 232"/>
              <a:gd name="T33" fmla="*/ 101 h 232"/>
              <a:gd name="T34" fmla="*/ 146 w 232"/>
              <a:gd name="T35" fmla="*/ 99 h 232"/>
              <a:gd name="T36" fmla="*/ 125 w 232"/>
              <a:gd name="T37" fmla="*/ 101 h 232"/>
              <a:gd name="T38" fmla="*/ 127 w 232"/>
              <a:gd name="T39" fmla="*/ 103 h 232"/>
              <a:gd name="T40" fmla="*/ 148 w 232"/>
              <a:gd name="T41" fmla="*/ 101 h 232"/>
              <a:gd name="T42" fmla="*/ 148 w 232"/>
              <a:gd name="T43" fmla="*/ 95 h 232"/>
              <a:gd name="T44" fmla="*/ 127 w 232"/>
              <a:gd name="T45" fmla="*/ 93 h 232"/>
              <a:gd name="T46" fmla="*/ 125 w 232"/>
              <a:gd name="T47" fmla="*/ 95 h 232"/>
              <a:gd name="T48" fmla="*/ 146 w 232"/>
              <a:gd name="T49" fmla="*/ 97 h 232"/>
              <a:gd name="T50" fmla="*/ 72 w 232"/>
              <a:gd name="T51" fmla="*/ 116 h 232"/>
              <a:gd name="T52" fmla="*/ 41 w 232"/>
              <a:gd name="T53" fmla="*/ 170 h 232"/>
              <a:gd name="T54" fmla="*/ 72 w 232"/>
              <a:gd name="T55" fmla="*/ 116 h 232"/>
              <a:gd name="T56" fmla="*/ 154 w 232"/>
              <a:gd name="T57" fmla="*/ 132 h 232"/>
              <a:gd name="T58" fmla="*/ 156 w 232"/>
              <a:gd name="T59" fmla="*/ 141 h 232"/>
              <a:gd name="T60" fmla="*/ 116 w 232"/>
              <a:gd name="T61" fmla="*/ 135 h 232"/>
              <a:gd name="T62" fmla="*/ 152 w 232"/>
              <a:gd name="T63" fmla="*/ 136 h 232"/>
              <a:gd name="T64" fmla="*/ 109 w 232"/>
              <a:gd name="T65" fmla="*/ 114 h 232"/>
              <a:gd name="T66" fmla="*/ 76 w 232"/>
              <a:gd name="T67" fmla="*/ 120 h 232"/>
              <a:gd name="T68" fmla="*/ 87 w 232"/>
              <a:gd name="T69" fmla="*/ 155 h 232"/>
              <a:gd name="T70" fmla="*/ 129 w 232"/>
              <a:gd name="T71" fmla="*/ 165 h 232"/>
              <a:gd name="T72" fmla="*/ 169 w 232"/>
              <a:gd name="T73" fmla="*/ 144 h 232"/>
              <a:gd name="T74" fmla="*/ 181 w 232"/>
              <a:gd name="T75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46" y="158"/>
                </a:moveTo>
                <a:cubicBezTo>
                  <a:pt x="46" y="155"/>
                  <a:pt x="49" y="153"/>
                  <a:pt x="51" y="153"/>
                </a:cubicBezTo>
                <a:cubicBezTo>
                  <a:pt x="54" y="153"/>
                  <a:pt x="56" y="155"/>
                  <a:pt x="56" y="158"/>
                </a:cubicBezTo>
                <a:cubicBezTo>
                  <a:pt x="56" y="160"/>
                  <a:pt x="54" y="163"/>
                  <a:pt x="51" y="163"/>
                </a:cubicBezTo>
                <a:cubicBezTo>
                  <a:pt x="49" y="163"/>
                  <a:pt x="46" y="160"/>
                  <a:pt x="46" y="158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3"/>
                  <a:pt x="52" y="0"/>
                  <a:pt x="116" y="0"/>
                </a:cubicBezTo>
                <a:cubicBezTo>
                  <a:pt x="180" y="0"/>
                  <a:pt x="232" y="53"/>
                  <a:pt x="232" y="116"/>
                </a:cubicBezTo>
                <a:close/>
                <a:moveTo>
                  <a:pt x="112" y="59"/>
                </a:moveTo>
                <a:cubicBezTo>
                  <a:pt x="112" y="65"/>
                  <a:pt x="114" y="71"/>
                  <a:pt x="118" y="76"/>
                </a:cubicBezTo>
                <a:cubicBezTo>
                  <a:pt x="127" y="86"/>
                  <a:pt x="122" y="92"/>
                  <a:pt x="126" y="92"/>
                </a:cubicBezTo>
                <a:cubicBezTo>
                  <a:pt x="147" y="92"/>
                  <a:pt x="147" y="92"/>
                  <a:pt x="147" y="92"/>
                </a:cubicBezTo>
                <a:cubicBezTo>
                  <a:pt x="152" y="92"/>
                  <a:pt x="147" y="86"/>
                  <a:pt x="155" y="76"/>
                </a:cubicBezTo>
                <a:cubicBezTo>
                  <a:pt x="159" y="71"/>
                  <a:pt x="162" y="65"/>
                  <a:pt x="162" y="59"/>
                </a:cubicBezTo>
                <a:cubicBezTo>
                  <a:pt x="162" y="45"/>
                  <a:pt x="151" y="34"/>
                  <a:pt x="137" y="34"/>
                </a:cubicBezTo>
                <a:cubicBezTo>
                  <a:pt x="123" y="34"/>
                  <a:pt x="112" y="45"/>
                  <a:pt x="112" y="59"/>
                </a:cubicBezTo>
                <a:close/>
                <a:moveTo>
                  <a:pt x="129" y="109"/>
                </a:moveTo>
                <a:cubicBezTo>
                  <a:pt x="129" y="110"/>
                  <a:pt x="129" y="110"/>
                  <a:pt x="129" y="110"/>
                </a:cubicBezTo>
                <a:cubicBezTo>
                  <a:pt x="129" y="111"/>
                  <a:pt x="130" y="112"/>
                  <a:pt x="131" y="112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44" y="112"/>
                  <a:pt x="144" y="111"/>
                  <a:pt x="144" y="110"/>
                </a:cubicBezTo>
                <a:cubicBezTo>
                  <a:pt x="144" y="109"/>
                  <a:pt x="144" y="109"/>
                  <a:pt x="144" y="109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09"/>
                  <a:pt x="148" y="108"/>
                  <a:pt x="148" y="107"/>
                </a:cubicBezTo>
                <a:cubicBezTo>
                  <a:pt x="148" y="106"/>
                  <a:pt x="148" y="106"/>
                  <a:pt x="148" y="106"/>
                </a:cubicBezTo>
                <a:cubicBezTo>
                  <a:pt x="148" y="105"/>
                  <a:pt x="147" y="104"/>
                  <a:pt x="146" y="104"/>
                </a:cubicBezTo>
                <a:cubicBezTo>
                  <a:pt x="127" y="104"/>
                  <a:pt x="127" y="104"/>
                  <a:pt x="127" y="104"/>
                </a:cubicBezTo>
                <a:cubicBezTo>
                  <a:pt x="126" y="104"/>
                  <a:pt x="125" y="105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8"/>
                  <a:pt x="126" y="109"/>
                  <a:pt x="127" y="109"/>
                </a:cubicBezTo>
                <a:lnTo>
                  <a:pt x="129" y="109"/>
                </a:lnTo>
                <a:close/>
                <a:moveTo>
                  <a:pt x="148" y="101"/>
                </a:moveTo>
                <a:cubicBezTo>
                  <a:pt x="148" y="101"/>
                  <a:pt x="148" y="101"/>
                  <a:pt x="148" y="101"/>
                </a:cubicBezTo>
                <a:cubicBezTo>
                  <a:pt x="148" y="100"/>
                  <a:pt x="147" y="99"/>
                  <a:pt x="146" y="99"/>
                </a:cubicBezTo>
                <a:cubicBezTo>
                  <a:pt x="127" y="99"/>
                  <a:pt x="127" y="99"/>
                  <a:pt x="127" y="99"/>
                </a:cubicBezTo>
                <a:cubicBezTo>
                  <a:pt x="126" y="99"/>
                  <a:pt x="125" y="100"/>
                  <a:pt x="125" y="101"/>
                </a:cubicBezTo>
                <a:cubicBezTo>
                  <a:pt x="125" y="101"/>
                  <a:pt x="125" y="101"/>
                  <a:pt x="125" y="101"/>
                </a:cubicBezTo>
                <a:cubicBezTo>
                  <a:pt x="125" y="102"/>
                  <a:pt x="126" y="103"/>
                  <a:pt x="127" y="103"/>
                </a:cubicBezTo>
                <a:cubicBezTo>
                  <a:pt x="146" y="103"/>
                  <a:pt x="146" y="103"/>
                  <a:pt x="146" y="103"/>
                </a:cubicBezTo>
                <a:cubicBezTo>
                  <a:pt x="147" y="103"/>
                  <a:pt x="148" y="102"/>
                  <a:pt x="148" y="101"/>
                </a:cubicBezTo>
                <a:close/>
                <a:moveTo>
                  <a:pt x="148" y="95"/>
                </a:moveTo>
                <a:cubicBezTo>
                  <a:pt x="148" y="95"/>
                  <a:pt x="148" y="95"/>
                  <a:pt x="148" y="95"/>
                </a:cubicBezTo>
                <a:cubicBezTo>
                  <a:pt x="148" y="94"/>
                  <a:pt x="147" y="93"/>
                  <a:pt x="146" y="93"/>
                </a:cubicBezTo>
                <a:cubicBezTo>
                  <a:pt x="127" y="93"/>
                  <a:pt x="127" y="93"/>
                  <a:pt x="127" y="93"/>
                </a:cubicBezTo>
                <a:cubicBezTo>
                  <a:pt x="126" y="93"/>
                  <a:pt x="125" y="94"/>
                  <a:pt x="125" y="95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5" y="96"/>
                  <a:pt x="126" y="97"/>
                  <a:pt x="127" y="97"/>
                </a:cubicBezTo>
                <a:cubicBezTo>
                  <a:pt x="146" y="97"/>
                  <a:pt x="146" y="97"/>
                  <a:pt x="146" y="97"/>
                </a:cubicBezTo>
                <a:cubicBezTo>
                  <a:pt x="147" y="97"/>
                  <a:pt x="148" y="96"/>
                  <a:pt x="148" y="95"/>
                </a:cubicBezTo>
                <a:close/>
                <a:moveTo>
                  <a:pt x="72" y="116"/>
                </a:moveTo>
                <a:cubicBezTo>
                  <a:pt x="41" y="116"/>
                  <a:pt x="41" y="116"/>
                  <a:pt x="41" y="116"/>
                </a:cubicBezTo>
                <a:cubicBezTo>
                  <a:pt x="41" y="170"/>
                  <a:pt x="41" y="170"/>
                  <a:pt x="41" y="170"/>
                </a:cubicBezTo>
                <a:cubicBezTo>
                  <a:pt x="72" y="170"/>
                  <a:pt x="72" y="170"/>
                  <a:pt x="72" y="170"/>
                </a:cubicBezTo>
                <a:lnTo>
                  <a:pt x="72" y="116"/>
                </a:lnTo>
                <a:close/>
                <a:moveTo>
                  <a:pt x="181" y="116"/>
                </a:moveTo>
                <a:cubicBezTo>
                  <a:pt x="174" y="116"/>
                  <a:pt x="154" y="132"/>
                  <a:pt x="154" y="132"/>
                </a:cubicBezTo>
                <a:cubicBezTo>
                  <a:pt x="154" y="132"/>
                  <a:pt x="158" y="134"/>
                  <a:pt x="159" y="136"/>
                </a:cubicBezTo>
                <a:cubicBezTo>
                  <a:pt x="161" y="137"/>
                  <a:pt x="159" y="139"/>
                  <a:pt x="156" y="141"/>
                </a:cubicBezTo>
                <a:cubicBezTo>
                  <a:pt x="154" y="143"/>
                  <a:pt x="144" y="149"/>
                  <a:pt x="137" y="146"/>
                </a:cubicBezTo>
                <a:cubicBezTo>
                  <a:pt x="129" y="144"/>
                  <a:pt x="116" y="135"/>
                  <a:pt x="116" y="135"/>
                </a:cubicBezTo>
                <a:cubicBezTo>
                  <a:pt x="116" y="135"/>
                  <a:pt x="129" y="141"/>
                  <a:pt x="135" y="144"/>
                </a:cubicBezTo>
                <a:cubicBezTo>
                  <a:pt x="142" y="146"/>
                  <a:pt x="155" y="139"/>
                  <a:pt x="152" y="136"/>
                </a:cubicBezTo>
                <a:cubicBezTo>
                  <a:pt x="149" y="134"/>
                  <a:pt x="139" y="129"/>
                  <a:pt x="130" y="121"/>
                </a:cubicBezTo>
                <a:cubicBezTo>
                  <a:pt x="126" y="118"/>
                  <a:pt x="116" y="114"/>
                  <a:pt x="109" y="114"/>
                </a:cubicBezTo>
                <a:cubicBezTo>
                  <a:pt x="102" y="114"/>
                  <a:pt x="87" y="120"/>
                  <a:pt x="82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6" y="155"/>
                  <a:pt x="76" y="155"/>
                  <a:pt x="76" y="155"/>
                </a:cubicBezTo>
                <a:cubicBezTo>
                  <a:pt x="87" y="155"/>
                  <a:pt x="87" y="155"/>
                  <a:pt x="87" y="155"/>
                </a:cubicBezTo>
                <a:cubicBezTo>
                  <a:pt x="92" y="155"/>
                  <a:pt x="99" y="155"/>
                  <a:pt x="102" y="157"/>
                </a:cubicBezTo>
                <a:cubicBezTo>
                  <a:pt x="105" y="158"/>
                  <a:pt x="124" y="165"/>
                  <a:pt x="129" y="165"/>
                </a:cubicBezTo>
                <a:cubicBezTo>
                  <a:pt x="134" y="165"/>
                  <a:pt x="143" y="163"/>
                  <a:pt x="149" y="159"/>
                </a:cubicBezTo>
                <a:cubicBezTo>
                  <a:pt x="155" y="155"/>
                  <a:pt x="165" y="148"/>
                  <a:pt x="169" y="144"/>
                </a:cubicBezTo>
                <a:cubicBezTo>
                  <a:pt x="174" y="140"/>
                  <a:pt x="188" y="128"/>
                  <a:pt x="191" y="126"/>
                </a:cubicBezTo>
                <a:cubicBezTo>
                  <a:pt x="193" y="123"/>
                  <a:pt x="189" y="117"/>
                  <a:pt x="181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5560045" y="10606561"/>
            <a:ext cx="702351" cy="704914"/>
          </a:xfrm>
          <a:custGeom>
            <a:avLst/>
            <a:gdLst>
              <a:gd name="T0" fmla="*/ 64 w 232"/>
              <a:gd name="T1" fmla="*/ 125 h 232"/>
              <a:gd name="T2" fmla="*/ 55 w 232"/>
              <a:gd name="T3" fmla="*/ 161 h 232"/>
              <a:gd name="T4" fmla="*/ 168 w 232"/>
              <a:gd name="T5" fmla="*/ 161 h 232"/>
              <a:gd name="T6" fmla="*/ 176 w 232"/>
              <a:gd name="T7" fmla="*/ 125 h 232"/>
              <a:gd name="T8" fmla="*/ 168 w 232"/>
              <a:gd name="T9" fmla="*/ 161 h 232"/>
              <a:gd name="T10" fmla="*/ 116 w 232"/>
              <a:gd name="T11" fmla="*/ 232 h 232"/>
              <a:gd name="T12" fmla="*/ 116 w 232"/>
              <a:gd name="T13" fmla="*/ 0 h 232"/>
              <a:gd name="T14" fmla="*/ 195 w 232"/>
              <a:gd name="T15" fmla="*/ 143 h 232"/>
              <a:gd name="T16" fmla="*/ 181 w 232"/>
              <a:gd name="T17" fmla="*/ 116 h 232"/>
              <a:gd name="T18" fmla="*/ 179 w 232"/>
              <a:gd name="T19" fmla="*/ 116 h 232"/>
              <a:gd name="T20" fmla="*/ 159 w 232"/>
              <a:gd name="T21" fmla="*/ 59 h 232"/>
              <a:gd name="T22" fmla="*/ 116 w 232"/>
              <a:gd name="T23" fmla="*/ 40 h 232"/>
              <a:gd name="T24" fmla="*/ 73 w 232"/>
              <a:gd name="T25" fmla="*/ 59 h 232"/>
              <a:gd name="T26" fmla="*/ 53 w 232"/>
              <a:gd name="T27" fmla="*/ 116 h 232"/>
              <a:gd name="T28" fmla="*/ 51 w 232"/>
              <a:gd name="T29" fmla="*/ 116 h 232"/>
              <a:gd name="T30" fmla="*/ 48 w 232"/>
              <a:gd name="T31" fmla="*/ 117 h 232"/>
              <a:gd name="T32" fmla="*/ 48 w 232"/>
              <a:gd name="T33" fmla="*/ 169 h 232"/>
              <a:gd name="T34" fmla="*/ 51 w 232"/>
              <a:gd name="T35" fmla="*/ 170 h 232"/>
              <a:gd name="T36" fmla="*/ 69 w 232"/>
              <a:gd name="T37" fmla="*/ 170 h 232"/>
              <a:gd name="T38" fmla="*/ 73 w 232"/>
              <a:gd name="T39" fmla="*/ 120 h 232"/>
              <a:gd name="T40" fmla="*/ 62 w 232"/>
              <a:gd name="T41" fmla="*/ 116 h 232"/>
              <a:gd name="T42" fmla="*/ 79 w 232"/>
              <a:gd name="T43" fmla="*/ 65 h 232"/>
              <a:gd name="T44" fmla="*/ 116 w 232"/>
              <a:gd name="T45" fmla="*/ 52 h 232"/>
              <a:gd name="T46" fmla="*/ 153 w 232"/>
              <a:gd name="T47" fmla="*/ 65 h 232"/>
              <a:gd name="T48" fmla="*/ 170 w 232"/>
              <a:gd name="T49" fmla="*/ 116 h 232"/>
              <a:gd name="T50" fmla="*/ 158 w 232"/>
              <a:gd name="T51" fmla="*/ 120 h 232"/>
              <a:gd name="T52" fmla="*/ 161 w 232"/>
              <a:gd name="T53" fmla="*/ 169 h 232"/>
              <a:gd name="T54" fmla="*/ 129 w 232"/>
              <a:gd name="T55" fmla="*/ 183 h 232"/>
              <a:gd name="T56" fmla="*/ 107 w 232"/>
              <a:gd name="T57" fmla="*/ 180 h 232"/>
              <a:gd name="T58" fmla="*/ 107 w 232"/>
              <a:gd name="T59" fmla="*/ 192 h 232"/>
              <a:gd name="T60" fmla="*/ 129 w 232"/>
              <a:gd name="T61" fmla="*/ 189 h 232"/>
              <a:gd name="T62" fmla="*/ 171 w 232"/>
              <a:gd name="T63" fmla="*/ 170 h 232"/>
              <a:gd name="T64" fmla="*/ 181 w 232"/>
              <a:gd name="T65" fmla="*/ 170 h 232"/>
              <a:gd name="T66" fmla="*/ 181 w 232"/>
              <a:gd name="T67" fmla="*/ 170 h 232"/>
              <a:gd name="T68" fmla="*/ 195 w 232"/>
              <a:gd name="T69" fmla="*/ 1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2" h="232">
                <a:moveTo>
                  <a:pt x="55" y="125"/>
                </a:moveTo>
                <a:cubicBezTo>
                  <a:pt x="64" y="125"/>
                  <a:pt x="64" y="125"/>
                  <a:pt x="64" y="12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55" y="161"/>
                  <a:pt x="55" y="161"/>
                  <a:pt x="55" y="161"/>
                </a:cubicBezTo>
                <a:lnTo>
                  <a:pt x="55" y="125"/>
                </a:lnTo>
                <a:close/>
                <a:moveTo>
                  <a:pt x="168" y="161"/>
                </a:moveTo>
                <a:cubicBezTo>
                  <a:pt x="176" y="161"/>
                  <a:pt x="176" y="161"/>
                  <a:pt x="176" y="161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68" y="125"/>
                  <a:pt x="168" y="125"/>
                  <a:pt x="168" y="125"/>
                </a:cubicBezTo>
                <a:lnTo>
                  <a:pt x="168" y="161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95" y="143"/>
                </a:moveTo>
                <a:cubicBezTo>
                  <a:pt x="195" y="126"/>
                  <a:pt x="185" y="118"/>
                  <a:pt x="184" y="117"/>
                </a:cubicBezTo>
                <a:cubicBezTo>
                  <a:pt x="183" y="116"/>
                  <a:pt x="182" y="116"/>
                  <a:pt x="181" y="116"/>
                </a:cubicBezTo>
                <a:cubicBezTo>
                  <a:pt x="181" y="116"/>
                  <a:pt x="181" y="116"/>
                  <a:pt x="181" y="116"/>
                </a:cubicBezTo>
                <a:cubicBezTo>
                  <a:pt x="179" y="116"/>
                  <a:pt x="179" y="116"/>
                  <a:pt x="179" y="116"/>
                </a:cubicBezTo>
                <a:cubicBezTo>
                  <a:pt x="179" y="105"/>
                  <a:pt x="179" y="105"/>
                  <a:pt x="179" y="105"/>
                </a:cubicBezTo>
                <a:cubicBezTo>
                  <a:pt x="179" y="87"/>
                  <a:pt x="171" y="70"/>
                  <a:pt x="159" y="59"/>
                </a:cubicBezTo>
                <a:cubicBezTo>
                  <a:pt x="159" y="57"/>
                  <a:pt x="158" y="56"/>
                  <a:pt x="157" y="55"/>
                </a:cubicBezTo>
                <a:cubicBezTo>
                  <a:pt x="145" y="45"/>
                  <a:pt x="131" y="40"/>
                  <a:pt x="116" y="40"/>
                </a:cubicBezTo>
                <a:cubicBezTo>
                  <a:pt x="101" y="40"/>
                  <a:pt x="86" y="45"/>
                  <a:pt x="75" y="55"/>
                </a:cubicBezTo>
                <a:cubicBezTo>
                  <a:pt x="74" y="56"/>
                  <a:pt x="73" y="57"/>
                  <a:pt x="73" y="59"/>
                </a:cubicBezTo>
                <a:cubicBezTo>
                  <a:pt x="60" y="70"/>
                  <a:pt x="53" y="87"/>
                  <a:pt x="53" y="105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49" y="116"/>
                  <a:pt x="48" y="116"/>
                  <a:pt x="48" y="117"/>
                </a:cubicBezTo>
                <a:cubicBezTo>
                  <a:pt x="47" y="118"/>
                  <a:pt x="37" y="126"/>
                  <a:pt x="37" y="143"/>
                </a:cubicBezTo>
                <a:cubicBezTo>
                  <a:pt x="37" y="159"/>
                  <a:pt x="47" y="168"/>
                  <a:pt x="48" y="169"/>
                </a:cubicBezTo>
                <a:cubicBezTo>
                  <a:pt x="48" y="169"/>
                  <a:pt x="49" y="170"/>
                  <a:pt x="51" y="170"/>
                </a:cubicBezTo>
                <a:cubicBezTo>
                  <a:pt x="51" y="170"/>
                  <a:pt x="51" y="170"/>
                  <a:pt x="51" y="170"/>
                </a:cubicBezTo>
                <a:cubicBezTo>
                  <a:pt x="51" y="170"/>
                  <a:pt x="51" y="170"/>
                  <a:pt x="51" y="170"/>
                </a:cubicBezTo>
                <a:cubicBezTo>
                  <a:pt x="69" y="170"/>
                  <a:pt x="69" y="170"/>
                  <a:pt x="69" y="170"/>
                </a:cubicBezTo>
                <a:cubicBezTo>
                  <a:pt x="71" y="170"/>
                  <a:pt x="73" y="168"/>
                  <a:pt x="73" y="165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3" y="118"/>
                  <a:pt x="71" y="116"/>
                  <a:pt x="69" y="116"/>
                </a:cubicBezTo>
                <a:cubicBezTo>
                  <a:pt x="62" y="116"/>
                  <a:pt x="62" y="116"/>
                  <a:pt x="62" y="116"/>
                </a:cubicBezTo>
                <a:cubicBezTo>
                  <a:pt x="62" y="105"/>
                  <a:pt x="62" y="105"/>
                  <a:pt x="62" y="105"/>
                </a:cubicBezTo>
                <a:cubicBezTo>
                  <a:pt x="62" y="89"/>
                  <a:pt x="68" y="75"/>
                  <a:pt x="79" y="65"/>
                </a:cubicBezTo>
                <a:cubicBezTo>
                  <a:pt x="80" y="65"/>
                  <a:pt x="81" y="65"/>
                  <a:pt x="83" y="64"/>
                </a:cubicBezTo>
                <a:cubicBezTo>
                  <a:pt x="92" y="56"/>
                  <a:pt x="104" y="52"/>
                  <a:pt x="116" y="52"/>
                </a:cubicBezTo>
                <a:cubicBezTo>
                  <a:pt x="128" y="52"/>
                  <a:pt x="140" y="56"/>
                  <a:pt x="149" y="64"/>
                </a:cubicBezTo>
                <a:cubicBezTo>
                  <a:pt x="150" y="65"/>
                  <a:pt x="152" y="65"/>
                  <a:pt x="153" y="65"/>
                </a:cubicBezTo>
                <a:cubicBezTo>
                  <a:pt x="163" y="75"/>
                  <a:pt x="170" y="89"/>
                  <a:pt x="170" y="105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63" y="116"/>
                  <a:pt x="163" y="116"/>
                  <a:pt x="163" y="116"/>
                </a:cubicBezTo>
                <a:cubicBezTo>
                  <a:pt x="161" y="116"/>
                  <a:pt x="158" y="118"/>
                  <a:pt x="158" y="120"/>
                </a:cubicBezTo>
                <a:cubicBezTo>
                  <a:pt x="158" y="165"/>
                  <a:pt x="158" y="165"/>
                  <a:pt x="158" y="165"/>
                </a:cubicBezTo>
                <a:cubicBezTo>
                  <a:pt x="158" y="167"/>
                  <a:pt x="160" y="169"/>
                  <a:pt x="161" y="169"/>
                </a:cubicBezTo>
                <a:cubicBezTo>
                  <a:pt x="154" y="175"/>
                  <a:pt x="141" y="183"/>
                  <a:pt x="130" y="183"/>
                </a:cubicBezTo>
                <a:cubicBezTo>
                  <a:pt x="129" y="183"/>
                  <a:pt x="129" y="183"/>
                  <a:pt x="129" y="183"/>
                </a:cubicBezTo>
                <a:cubicBezTo>
                  <a:pt x="128" y="181"/>
                  <a:pt x="126" y="180"/>
                  <a:pt x="124" y="180"/>
                </a:cubicBezTo>
                <a:cubicBezTo>
                  <a:pt x="107" y="180"/>
                  <a:pt x="107" y="180"/>
                  <a:pt x="107" y="180"/>
                </a:cubicBezTo>
                <a:cubicBezTo>
                  <a:pt x="103" y="180"/>
                  <a:pt x="101" y="183"/>
                  <a:pt x="101" y="186"/>
                </a:cubicBezTo>
                <a:cubicBezTo>
                  <a:pt x="101" y="189"/>
                  <a:pt x="103" y="192"/>
                  <a:pt x="107" y="192"/>
                </a:cubicBezTo>
                <a:cubicBezTo>
                  <a:pt x="124" y="192"/>
                  <a:pt x="124" y="192"/>
                  <a:pt x="124" y="192"/>
                </a:cubicBezTo>
                <a:cubicBezTo>
                  <a:pt x="126" y="192"/>
                  <a:pt x="128" y="191"/>
                  <a:pt x="129" y="189"/>
                </a:cubicBezTo>
                <a:cubicBezTo>
                  <a:pt x="130" y="189"/>
                  <a:pt x="130" y="189"/>
                  <a:pt x="130" y="189"/>
                </a:cubicBezTo>
                <a:cubicBezTo>
                  <a:pt x="147" y="189"/>
                  <a:pt x="164" y="175"/>
                  <a:pt x="171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2" y="170"/>
                  <a:pt x="183" y="169"/>
                  <a:pt x="184" y="169"/>
                </a:cubicBezTo>
                <a:cubicBezTo>
                  <a:pt x="185" y="168"/>
                  <a:pt x="195" y="159"/>
                  <a:pt x="195" y="1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5433972" y="9514585"/>
            <a:ext cx="706196" cy="703633"/>
          </a:xfrm>
          <a:custGeom>
            <a:avLst/>
            <a:gdLst>
              <a:gd name="T0" fmla="*/ 0 w 233"/>
              <a:gd name="T1" fmla="*/ 116 h 232"/>
              <a:gd name="T2" fmla="*/ 233 w 233"/>
              <a:gd name="T3" fmla="*/ 116 h 232"/>
              <a:gd name="T4" fmla="*/ 161 w 233"/>
              <a:gd name="T5" fmla="*/ 186 h 232"/>
              <a:gd name="T6" fmla="*/ 72 w 233"/>
              <a:gd name="T7" fmla="*/ 186 h 232"/>
              <a:gd name="T8" fmla="*/ 70 w 233"/>
              <a:gd name="T9" fmla="*/ 185 h 232"/>
              <a:gd name="T10" fmla="*/ 70 w 233"/>
              <a:gd name="T11" fmla="*/ 185 h 232"/>
              <a:gd name="T12" fmla="*/ 69 w 233"/>
              <a:gd name="T13" fmla="*/ 184 h 232"/>
              <a:gd name="T14" fmla="*/ 69 w 233"/>
              <a:gd name="T15" fmla="*/ 183 h 232"/>
              <a:gd name="T16" fmla="*/ 69 w 233"/>
              <a:gd name="T17" fmla="*/ 182 h 232"/>
              <a:gd name="T18" fmla="*/ 69 w 233"/>
              <a:gd name="T19" fmla="*/ 181 h 232"/>
              <a:gd name="T20" fmla="*/ 69 w 233"/>
              <a:gd name="T21" fmla="*/ 180 h 232"/>
              <a:gd name="T22" fmla="*/ 69 w 233"/>
              <a:gd name="T23" fmla="*/ 180 h 232"/>
              <a:gd name="T24" fmla="*/ 70 w 233"/>
              <a:gd name="T25" fmla="*/ 179 h 232"/>
              <a:gd name="T26" fmla="*/ 70 w 233"/>
              <a:gd name="T27" fmla="*/ 179 h 232"/>
              <a:gd name="T28" fmla="*/ 71 w 233"/>
              <a:gd name="T29" fmla="*/ 178 h 232"/>
              <a:gd name="T30" fmla="*/ 72 w 233"/>
              <a:gd name="T31" fmla="*/ 178 h 232"/>
              <a:gd name="T32" fmla="*/ 72 w 233"/>
              <a:gd name="T33" fmla="*/ 178 h 232"/>
              <a:gd name="T34" fmla="*/ 75 w 233"/>
              <a:gd name="T35" fmla="*/ 177 h 232"/>
              <a:gd name="T36" fmla="*/ 74 w 233"/>
              <a:gd name="T37" fmla="*/ 175 h 232"/>
              <a:gd name="T38" fmla="*/ 82 w 233"/>
              <a:gd name="T39" fmla="*/ 168 h 232"/>
              <a:gd name="T40" fmla="*/ 86 w 233"/>
              <a:gd name="T41" fmla="*/ 160 h 232"/>
              <a:gd name="T42" fmla="*/ 79 w 233"/>
              <a:gd name="T43" fmla="*/ 153 h 232"/>
              <a:gd name="T44" fmla="*/ 79 w 233"/>
              <a:gd name="T45" fmla="*/ 153 h 232"/>
              <a:gd name="T46" fmla="*/ 77 w 233"/>
              <a:gd name="T47" fmla="*/ 152 h 232"/>
              <a:gd name="T48" fmla="*/ 78 w 233"/>
              <a:gd name="T49" fmla="*/ 146 h 232"/>
              <a:gd name="T50" fmla="*/ 84 w 233"/>
              <a:gd name="T51" fmla="*/ 144 h 232"/>
              <a:gd name="T52" fmla="*/ 89 w 233"/>
              <a:gd name="T53" fmla="*/ 144 h 232"/>
              <a:gd name="T54" fmla="*/ 88 w 233"/>
              <a:gd name="T55" fmla="*/ 142 h 232"/>
              <a:gd name="T56" fmla="*/ 87 w 233"/>
              <a:gd name="T57" fmla="*/ 141 h 232"/>
              <a:gd name="T58" fmla="*/ 86 w 233"/>
              <a:gd name="T59" fmla="*/ 140 h 232"/>
              <a:gd name="T60" fmla="*/ 80 w 233"/>
              <a:gd name="T61" fmla="*/ 138 h 232"/>
              <a:gd name="T62" fmla="*/ 82 w 233"/>
              <a:gd name="T63" fmla="*/ 130 h 232"/>
              <a:gd name="T64" fmla="*/ 101 w 233"/>
              <a:gd name="T65" fmla="*/ 88 h 232"/>
              <a:gd name="T66" fmla="*/ 85 w 233"/>
              <a:gd name="T67" fmla="*/ 101 h 232"/>
              <a:gd name="T68" fmla="*/ 74 w 233"/>
              <a:gd name="T69" fmla="*/ 101 h 232"/>
              <a:gd name="T70" fmla="*/ 68 w 233"/>
              <a:gd name="T71" fmla="*/ 92 h 232"/>
              <a:gd name="T72" fmla="*/ 76 w 233"/>
              <a:gd name="T73" fmla="*/ 74 h 232"/>
              <a:gd name="T74" fmla="*/ 81 w 233"/>
              <a:gd name="T75" fmla="*/ 62 h 232"/>
              <a:gd name="T76" fmla="*/ 82 w 233"/>
              <a:gd name="T77" fmla="*/ 66 h 232"/>
              <a:gd name="T78" fmla="*/ 77 w 233"/>
              <a:gd name="T79" fmla="*/ 60 h 232"/>
              <a:gd name="T80" fmla="*/ 79 w 233"/>
              <a:gd name="T81" fmla="*/ 58 h 232"/>
              <a:gd name="T82" fmla="*/ 140 w 233"/>
              <a:gd name="T83" fmla="*/ 66 h 232"/>
              <a:gd name="T84" fmla="*/ 147 w 233"/>
              <a:gd name="T85" fmla="*/ 115 h 232"/>
              <a:gd name="T86" fmla="*/ 155 w 233"/>
              <a:gd name="T87" fmla="*/ 136 h 232"/>
              <a:gd name="T88" fmla="*/ 149 w 233"/>
              <a:gd name="T89" fmla="*/ 144 h 232"/>
              <a:gd name="T90" fmla="*/ 154 w 233"/>
              <a:gd name="T91" fmla="*/ 153 h 232"/>
              <a:gd name="T92" fmla="*/ 147 w 233"/>
              <a:gd name="T93" fmla="*/ 160 h 232"/>
              <a:gd name="T94" fmla="*/ 151 w 233"/>
              <a:gd name="T95" fmla="*/ 168 h 232"/>
              <a:gd name="T96" fmla="*/ 159 w 233"/>
              <a:gd name="T97" fmla="*/ 177 h 232"/>
              <a:gd name="T98" fmla="*/ 161 w 233"/>
              <a:gd name="T99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3" y="180"/>
                  <a:pt x="233" y="116"/>
                </a:cubicBezTo>
                <a:cubicBezTo>
                  <a:pt x="233" y="52"/>
                  <a:pt x="180" y="0"/>
                  <a:pt x="116" y="0"/>
                </a:cubicBezTo>
                <a:close/>
                <a:moveTo>
                  <a:pt x="161" y="186"/>
                </a:moveTo>
                <a:cubicBezTo>
                  <a:pt x="160" y="186"/>
                  <a:pt x="130" y="186"/>
                  <a:pt x="105" y="186"/>
                </a:cubicBezTo>
                <a:cubicBezTo>
                  <a:pt x="87" y="186"/>
                  <a:pt x="73" y="186"/>
                  <a:pt x="72" y="186"/>
                </a:cubicBezTo>
                <a:cubicBezTo>
                  <a:pt x="72" y="186"/>
                  <a:pt x="72" y="186"/>
                  <a:pt x="72" y="186"/>
                </a:cubicBezTo>
                <a:cubicBezTo>
                  <a:pt x="71" y="186"/>
                  <a:pt x="70" y="185"/>
                  <a:pt x="70" y="185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69" y="185"/>
                  <a:pt x="69" y="184"/>
                </a:cubicBezTo>
                <a:cubicBezTo>
                  <a:pt x="69" y="184"/>
                  <a:pt x="69" y="184"/>
                  <a:pt x="69" y="184"/>
                </a:cubicBezTo>
                <a:cubicBezTo>
                  <a:pt x="69" y="184"/>
                  <a:pt x="69" y="184"/>
                  <a:pt x="69" y="184"/>
                </a:cubicBezTo>
                <a:cubicBezTo>
                  <a:pt x="69" y="184"/>
                  <a:pt x="69" y="184"/>
                  <a:pt x="69" y="183"/>
                </a:cubicBezTo>
                <a:cubicBezTo>
                  <a:pt x="69" y="183"/>
                  <a:pt x="69" y="183"/>
                  <a:pt x="69" y="183"/>
                </a:cubicBezTo>
                <a:cubicBezTo>
                  <a:pt x="69" y="183"/>
                  <a:pt x="69" y="183"/>
                  <a:pt x="69" y="182"/>
                </a:cubicBezTo>
                <a:cubicBezTo>
                  <a:pt x="69" y="182"/>
                  <a:pt x="69" y="182"/>
                  <a:pt x="69" y="181"/>
                </a:cubicBezTo>
                <a:cubicBezTo>
                  <a:pt x="69" y="181"/>
                  <a:pt x="69" y="181"/>
                  <a:pt x="69" y="181"/>
                </a:cubicBezTo>
                <a:cubicBezTo>
                  <a:pt x="69" y="181"/>
                  <a:pt x="69" y="181"/>
                  <a:pt x="69" y="181"/>
                </a:cubicBezTo>
                <a:cubicBezTo>
                  <a:pt x="69" y="181"/>
                  <a:pt x="69" y="181"/>
                  <a:pt x="69" y="180"/>
                </a:cubicBezTo>
                <a:cubicBezTo>
                  <a:pt x="69" y="180"/>
                  <a:pt x="69" y="180"/>
                  <a:pt x="69" y="180"/>
                </a:cubicBezTo>
                <a:cubicBezTo>
                  <a:pt x="69" y="180"/>
                  <a:pt x="69" y="180"/>
                  <a:pt x="69" y="180"/>
                </a:cubicBezTo>
                <a:cubicBezTo>
                  <a:pt x="69" y="180"/>
                  <a:pt x="69" y="180"/>
                  <a:pt x="69" y="180"/>
                </a:cubicBez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70" y="179"/>
                  <a:pt x="70" y="179"/>
                </a:cubicBezTo>
                <a:cubicBezTo>
                  <a:pt x="70" y="179"/>
                  <a:pt x="70" y="179"/>
                  <a:pt x="70" y="179"/>
                </a:cubicBezTo>
                <a:cubicBezTo>
                  <a:pt x="70" y="179"/>
                  <a:pt x="71" y="179"/>
                  <a:pt x="71" y="179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78"/>
                  <a:pt x="71" y="178"/>
                  <a:pt x="72" y="178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3" y="177"/>
                  <a:pt x="74" y="177"/>
                  <a:pt x="75" y="177"/>
                </a:cubicBezTo>
                <a:cubicBezTo>
                  <a:pt x="75" y="176"/>
                  <a:pt x="74" y="176"/>
                  <a:pt x="74" y="176"/>
                </a:cubicBezTo>
                <a:cubicBezTo>
                  <a:pt x="74" y="176"/>
                  <a:pt x="74" y="175"/>
                  <a:pt x="74" y="175"/>
                </a:cubicBezTo>
                <a:cubicBezTo>
                  <a:pt x="74" y="172"/>
                  <a:pt x="77" y="168"/>
                  <a:pt x="82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4" y="167"/>
                  <a:pt x="86" y="163"/>
                  <a:pt x="86" y="160"/>
                </a:cubicBezTo>
                <a:cubicBezTo>
                  <a:pt x="86" y="157"/>
                  <a:pt x="84" y="155"/>
                  <a:pt x="82" y="153"/>
                </a:cubicBezTo>
                <a:cubicBezTo>
                  <a:pt x="80" y="153"/>
                  <a:pt x="79" y="153"/>
                  <a:pt x="79" y="153"/>
                </a:cubicBezTo>
                <a:cubicBezTo>
                  <a:pt x="79" y="153"/>
                  <a:pt x="79" y="153"/>
                  <a:pt x="79" y="153"/>
                </a:cubicBezTo>
                <a:cubicBezTo>
                  <a:pt x="79" y="153"/>
                  <a:pt x="79" y="153"/>
                  <a:pt x="79" y="153"/>
                </a:cubicBezTo>
                <a:cubicBezTo>
                  <a:pt x="78" y="153"/>
                  <a:pt x="77" y="153"/>
                  <a:pt x="77" y="152"/>
                </a:cubicBezTo>
                <a:cubicBezTo>
                  <a:pt x="77" y="152"/>
                  <a:pt x="77" y="152"/>
                  <a:pt x="77" y="152"/>
                </a:cubicBezTo>
                <a:cubicBezTo>
                  <a:pt x="76" y="152"/>
                  <a:pt x="76" y="151"/>
                  <a:pt x="76" y="150"/>
                </a:cubicBezTo>
                <a:cubicBezTo>
                  <a:pt x="76" y="148"/>
                  <a:pt x="76" y="147"/>
                  <a:pt x="78" y="146"/>
                </a:cubicBezTo>
                <a:cubicBezTo>
                  <a:pt x="80" y="145"/>
                  <a:pt x="82" y="144"/>
                  <a:pt x="84" y="144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5" y="144"/>
                  <a:pt x="87" y="144"/>
                  <a:pt x="89" y="144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9" y="143"/>
                  <a:pt x="88" y="143"/>
                  <a:pt x="88" y="143"/>
                </a:cubicBezTo>
                <a:cubicBezTo>
                  <a:pt x="88" y="143"/>
                  <a:pt x="88" y="142"/>
                  <a:pt x="88" y="142"/>
                </a:cubicBezTo>
                <a:cubicBezTo>
                  <a:pt x="88" y="142"/>
                  <a:pt x="87" y="142"/>
                  <a:pt x="87" y="141"/>
                </a:cubicBezTo>
                <a:cubicBezTo>
                  <a:pt x="87" y="141"/>
                  <a:pt x="87" y="141"/>
                  <a:pt x="87" y="141"/>
                </a:cubicBezTo>
                <a:cubicBezTo>
                  <a:pt x="87" y="141"/>
                  <a:pt x="86" y="140"/>
                  <a:pt x="86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85" y="140"/>
                  <a:pt x="85" y="139"/>
                  <a:pt x="84" y="139"/>
                </a:cubicBezTo>
                <a:cubicBezTo>
                  <a:pt x="82" y="138"/>
                  <a:pt x="80" y="138"/>
                  <a:pt x="80" y="138"/>
                </a:cubicBezTo>
                <a:cubicBezTo>
                  <a:pt x="80" y="138"/>
                  <a:pt x="79" y="134"/>
                  <a:pt x="82" y="130"/>
                </a:cubicBezTo>
                <a:cubicBezTo>
                  <a:pt x="82" y="130"/>
                  <a:pt x="82" y="130"/>
                  <a:pt x="82" y="130"/>
                </a:cubicBezTo>
                <a:cubicBezTo>
                  <a:pt x="84" y="126"/>
                  <a:pt x="93" y="116"/>
                  <a:pt x="99" y="107"/>
                </a:cubicBezTo>
                <a:cubicBezTo>
                  <a:pt x="103" y="101"/>
                  <a:pt x="102" y="91"/>
                  <a:pt x="101" y="88"/>
                </a:cubicBezTo>
                <a:cubicBezTo>
                  <a:pt x="98" y="89"/>
                  <a:pt x="94" y="89"/>
                  <a:pt x="91" y="92"/>
                </a:cubicBezTo>
                <a:cubicBezTo>
                  <a:pt x="89" y="94"/>
                  <a:pt x="86" y="100"/>
                  <a:pt x="85" y="101"/>
                </a:cubicBezTo>
                <a:cubicBezTo>
                  <a:pt x="85" y="101"/>
                  <a:pt x="82" y="103"/>
                  <a:pt x="81" y="102"/>
                </a:cubicBezTo>
                <a:cubicBezTo>
                  <a:pt x="80" y="102"/>
                  <a:pt x="76" y="101"/>
                  <a:pt x="74" y="101"/>
                </a:cubicBezTo>
                <a:cubicBezTo>
                  <a:pt x="73" y="101"/>
                  <a:pt x="71" y="100"/>
                  <a:pt x="70" y="98"/>
                </a:cubicBezTo>
                <a:cubicBezTo>
                  <a:pt x="69" y="96"/>
                  <a:pt x="68" y="93"/>
                  <a:pt x="68" y="92"/>
                </a:cubicBezTo>
                <a:cubicBezTo>
                  <a:pt x="69" y="92"/>
                  <a:pt x="74" y="83"/>
                  <a:pt x="75" y="81"/>
                </a:cubicBezTo>
                <a:cubicBezTo>
                  <a:pt x="76" y="80"/>
                  <a:pt x="76" y="74"/>
                  <a:pt x="76" y="74"/>
                </a:cubicBezTo>
                <a:cubicBezTo>
                  <a:pt x="77" y="73"/>
                  <a:pt x="83" y="64"/>
                  <a:pt x="83" y="64"/>
                </a:cubicBezTo>
                <a:cubicBezTo>
                  <a:pt x="83" y="64"/>
                  <a:pt x="83" y="64"/>
                  <a:pt x="81" y="62"/>
                </a:cubicBezTo>
                <a:cubicBezTo>
                  <a:pt x="82" y="63"/>
                  <a:pt x="82" y="63"/>
                  <a:pt x="83" y="64"/>
                </a:cubicBezTo>
                <a:cubicBezTo>
                  <a:pt x="83" y="64"/>
                  <a:pt x="83" y="65"/>
                  <a:pt x="82" y="66"/>
                </a:cubicBezTo>
                <a:cubicBezTo>
                  <a:pt x="82" y="66"/>
                  <a:pt x="82" y="66"/>
                  <a:pt x="73" y="66"/>
                </a:cubicBezTo>
                <a:cubicBezTo>
                  <a:pt x="73" y="66"/>
                  <a:pt x="74" y="63"/>
                  <a:pt x="77" y="60"/>
                </a:cubicBezTo>
                <a:cubicBezTo>
                  <a:pt x="76" y="59"/>
                  <a:pt x="75" y="59"/>
                  <a:pt x="74" y="58"/>
                </a:cubicBezTo>
                <a:cubicBezTo>
                  <a:pt x="74" y="58"/>
                  <a:pt x="74" y="58"/>
                  <a:pt x="79" y="58"/>
                </a:cubicBezTo>
                <a:cubicBezTo>
                  <a:pt x="83" y="53"/>
                  <a:pt x="89" y="49"/>
                  <a:pt x="97" y="47"/>
                </a:cubicBezTo>
                <a:cubicBezTo>
                  <a:pt x="117" y="43"/>
                  <a:pt x="132" y="51"/>
                  <a:pt x="140" y="66"/>
                </a:cubicBezTo>
                <a:cubicBezTo>
                  <a:pt x="148" y="80"/>
                  <a:pt x="148" y="98"/>
                  <a:pt x="147" y="107"/>
                </a:cubicBezTo>
                <a:cubicBezTo>
                  <a:pt x="147" y="110"/>
                  <a:pt x="147" y="113"/>
                  <a:pt x="147" y="115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47" y="124"/>
                  <a:pt x="155" y="136"/>
                  <a:pt x="155" y="136"/>
                </a:cubicBezTo>
                <a:cubicBezTo>
                  <a:pt x="155" y="136"/>
                  <a:pt x="155" y="136"/>
                  <a:pt x="146" y="144"/>
                </a:cubicBezTo>
                <a:cubicBezTo>
                  <a:pt x="148" y="144"/>
                  <a:pt x="149" y="144"/>
                  <a:pt x="149" y="144"/>
                </a:cubicBezTo>
                <a:cubicBezTo>
                  <a:pt x="154" y="144"/>
                  <a:pt x="158" y="147"/>
                  <a:pt x="158" y="150"/>
                </a:cubicBezTo>
                <a:cubicBezTo>
                  <a:pt x="158" y="152"/>
                  <a:pt x="156" y="153"/>
                  <a:pt x="154" y="153"/>
                </a:cubicBezTo>
                <a:cubicBezTo>
                  <a:pt x="154" y="153"/>
                  <a:pt x="153" y="153"/>
                  <a:pt x="151" y="153"/>
                </a:cubicBezTo>
                <a:cubicBezTo>
                  <a:pt x="150" y="155"/>
                  <a:pt x="147" y="157"/>
                  <a:pt x="147" y="160"/>
                </a:cubicBezTo>
                <a:cubicBezTo>
                  <a:pt x="147" y="163"/>
                  <a:pt x="149" y="167"/>
                  <a:pt x="151" y="168"/>
                </a:cubicBezTo>
                <a:cubicBezTo>
                  <a:pt x="151" y="168"/>
                  <a:pt x="151" y="168"/>
                  <a:pt x="151" y="168"/>
                </a:cubicBezTo>
                <a:cubicBezTo>
                  <a:pt x="156" y="168"/>
                  <a:pt x="159" y="172"/>
                  <a:pt x="159" y="175"/>
                </a:cubicBezTo>
                <a:cubicBezTo>
                  <a:pt x="159" y="176"/>
                  <a:pt x="159" y="176"/>
                  <a:pt x="159" y="177"/>
                </a:cubicBezTo>
                <a:cubicBezTo>
                  <a:pt x="162" y="178"/>
                  <a:pt x="165" y="180"/>
                  <a:pt x="165" y="182"/>
                </a:cubicBezTo>
                <a:cubicBezTo>
                  <a:pt x="165" y="185"/>
                  <a:pt x="163" y="186"/>
                  <a:pt x="161" y="18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129"/>
          <p:cNvSpPr>
            <a:spLocks noEditPoints="1"/>
          </p:cNvSpPr>
          <p:nvPr/>
        </p:nvSpPr>
        <p:spPr bwMode="auto">
          <a:xfrm>
            <a:off x="16333699" y="9514585"/>
            <a:ext cx="702351" cy="703633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113 w 232"/>
              <a:gd name="T5" fmla="*/ 196 h 232"/>
              <a:gd name="T6" fmla="*/ 113 w 232"/>
              <a:gd name="T7" fmla="*/ 42 h 232"/>
              <a:gd name="T8" fmla="*/ 153 w 232"/>
              <a:gd name="T9" fmla="*/ 69 h 232"/>
              <a:gd name="T10" fmla="*/ 49 w 232"/>
              <a:gd name="T11" fmla="*/ 119 h 232"/>
              <a:gd name="T12" fmla="*/ 177 w 232"/>
              <a:gd name="T13" fmla="*/ 119 h 232"/>
              <a:gd name="T14" fmla="*/ 172 w 232"/>
              <a:gd name="T15" fmla="*/ 70 h 232"/>
              <a:gd name="T16" fmla="*/ 113 w 232"/>
              <a:gd name="T17" fmla="*/ 196 h 232"/>
              <a:gd name="T18" fmla="*/ 113 w 232"/>
              <a:gd name="T19" fmla="*/ 125 h 232"/>
              <a:gd name="T20" fmla="*/ 119 w 232"/>
              <a:gd name="T21" fmla="*/ 123 h 232"/>
              <a:gd name="T22" fmla="*/ 132 w 232"/>
              <a:gd name="T23" fmla="*/ 119 h 232"/>
              <a:gd name="T24" fmla="*/ 94 w 232"/>
              <a:gd name="T25" fmla="*/ 119 h 232"/>
              <a:gd name="T26" fmla="*/ 120 w 232"/>
              <a:gd name="T27" fmla="*/ 102 h 232"/>
              <a:gd name="T28" fmla="*/ 107 w 232"/>
              <a:gd name="T29" fmla="*/ 119 h 232"/>
              <a:gd name="T30" fmla="*/ 113 w 232"/>
              <a:gd name="T31" fmla="*/ 125 h 232"/>
              <a:gd name="T32" fmla="*/ 78 w 232"/>
              <a:gd name="T33" fmla="*/ 119 h 232"/>
              <a:gd name="T34" fmla="*/ 148 w 232"/>
              <a:gd name="T35" fmla="*/ 119 h 232"/>
              <a:gd name="T36" fmla="*/ 151 w 232"/>
              <a:gd name="T37" fmla="*/ 91 h 232"/>
              <a:gd name="T38" fmla="*/ 113 w 232"/>
              <a:gd name="T39" fmla="*/ 167 h 232"/>
              <a:gd name="T40" fmla="*/ 113 w 232"/>
              <a:gd name="T41" fmla="*/ 71 h 232"/>
              <a:gd name="T42" fmla="*/ 132 w 232"/>
              <a:gd name="T43" fmla="*/ 90 h 232"/>
              <a:gd name="T44" fmla="*/ 191 w 232"/>
              <a:gd name="T45" fmla="*/ 51 h 232"/>
              <a:gd name="T46" fmla="*/ 185 w 232"/>
              <a:gd name="T47" fmla="*/ 50 h 232"/>
              <a:gd name="T48" fmla="*/ 189 w 232"/>
              <a:gd name="T49" fmla="*/ 53 h 232"/>
              <a:gd name="T50" fmla="*/ 179 w 232"/>
              <a:gd name="T51" fmla="*/ 56 h 232"/>
              <a:gd name="T52" fmla="*/ 183 w 232"/>
              <a:gd name="T53" fmla="*/ 60 h 232"/>
              <a:gd name="T54" fmla="*/ 173 w 232"/>
              <a:gd name="T55" fmla="*/ 62 h 232"/>
              <a:gd name="T56" fmla="*/ 115 w 232"/>
              <a:gd name="T57" fmla="*/ 120 h 232"/>
              <a:gd name="T58" fmla="*/ 112 w 232"/>
              <a:gd name="T59" fmla="*/ 117 h 232"/>
              <a:gd name="T60" fmla="*/ 169 w 232"/>
              <a:gd name="T61" fmla="*/ 59 h 232"/>
              <a:gd name="T62" fmla="*/ 172 w 232"/>
              <a:gd name="T63" fmla="*/ 48 h 232"/>
              <a:gd name="T64" fmla="*/ 176 w 232"/>
              <a:gd name="T65" fmla="*/ 53 h 232"/>
              <a:gd name="T66" fmla="*/ 178 w 232"/>
              <a:gd name="T67" fmla="*/ 42 h 232"/>
              <a:gd name="T68" fmla="*/ 182 w 232"/>
              <a:gd name="T69" fmla="*/ 47 h 232"/>
              <a:gd name="T70" fmla="*/ 180 w 232"/>
              <a:gd name="T71" fmla="*/ 40 h 232"/>
              <a:gd name="T72" fmla="*/ 186 w 232"/>
              <a:gd name="T73" fmla="*/ 42 h 232"/>
              <a:gd name="T74" fmla="*/ 192 w 232"/>
              <a:gd name="T75" fmla="*/ 43 h 232"/>
              <a:gd name="T76" fmla="*/ 196 w 232"/>
              <a:gd name="T77" fmla="*/ 4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13" y="196"/>
                </a:moveTo>
                <a:cubicBezTo>
                  <a:pt x="71" y="196"/>
                  <a:pt x="36" y="161"/>
                  <a:pt x="36" y="119"/>
                </a:cubicBezTo>
                <a:cubicBezTo>
                  <a:pt x="36" y="77"/>
                  <a:pt x="71" y="42"/>
                  <a:pt x="113" y="42"/>
                </a:cubicBezTo>
                <a:cubicBezTo>
                  <a:pt x="131" y="42"/>
                  <a:pt x="148" y="49"/>
                  <a:pt x="162" y="60"/>
                </a:cubicBezTo>
                <a:cubicBezTo>
                  <a:pt x="153" y="69"/>
                  <a:pt x="153" y="69"/>
                  <a:pt x="153" y="69"/>
                </a:cubicBezTo>
                <a:cubicBezTo>
                  <a:pt x="142" y="61"/>
                  <a:pt x="128" y="55"/>
                  <a:pt x="113" y="55"/>
                </a:cubicBezTo>
                <a:cubicBezTo>
                  <a:pt x="78" y="55"/>
                  <a:pt x="49" y="84"/>
                  <a:pt x="49" y="119"/>
                </a:cubicBezTo>
                <a:cubicBezTo>
                  <a:pt x="49" y="154"/>
                  <a:pt x="78" y="183"/>
                  <a:pt x="113" y="183"/>
                </a:cubicBezTo>
                <a:cubicBezTo>
                  <a:pt x="148" y="183"/>
                  <a:pt x="177" y="154"/>
                  <a:pt x="177" y="119"/>
                </a:cubicBezTo>
                <a:cubicBezTo>
                  <a:pt x="177" y="104"/>
                  <a:pt x="171" y="90"/>
                  <a:pt x="162" y="79"/>
                </a:cubicBezTo>
                <a:cubicBezTo>
                  <a:pt x="172" y="70"/>
                  <a:pt x="172" y="70"/>
                  <a:pt x="172" y="70"/>
                </a:cubicBezTo>
                <a:cubicBezTo>
                  <a:pt x="183" y="83"/>
                  <a:pt x="189" y="100"/>
                  <a:pt x="189" y="119"/>
                </a:cubicBezTo>
                <a:cubicBezTo>
                  <a:pt x="189" y="161"/>
                  <a:pt x="155" y="196"/>
                  <a:pt x="113" y="196"/>
                </a:cubicBezTo>
                <a:close/>
                <a:moveTo>
                  <a:pt x="113" y="125"/>
                </a:moveTo>
                <a:cubicBezTo>
                  <a:pt x="113" y="125"/>
                  <a:pt x="113" y="125"/>
                  <a:pt x="113" y="125"/>
                </a:cubicBezTo>
                <a:cubicBezTo>
                  <a:pt x="113" y="125"/>
                  <a:pt x="114" y="125"/>
                  <a:pt x="114" y="125"/>
                </a:cubicBezTo>
                <a:cubicBezTo>
                  <a:pt x="115" y="125"/>
                  <a:pt x="117" y="125"/>
                  <a:pt x="119" y="123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1" y="114"/>
                  <a:pt x="132" y="116"/>
                  <a:pt x="132" y="119"/>
                </a:cubicBezTo>
                <a:cubicBezTo>
                  <a:pt x="132" y="130"/>
                  <a:pt x="123" y="138"/>
                  <a:pt x="113" y="138"/>
                </a:cubicBezTo>
                <a:cubicBezTo>
                  <a:pt x="102" y="138"/>
                  <a:pt x="94" y="130"/>
                  <a:pt x="94" y="119"/>
                </a:cubicBezTo>
                <a:cubicBezTo>
                  <a:pt x="94" y="109"/>
                  <a:pt x="102" y="100"/>
                  <a:pt x="113" y="100"/>
                </a:cubicBezTo>
                <a:cubicBezTo>
                  <a:pt x="116" y="100"/>
                  <a:pt x="118" y="101"/>
                  <a:pt x="120" y="102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6" y="117"/>
                  <a:pt x="107" y="119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7" y="122"/>
                  <a:pt x="109" y="125"/>
                  <a:pt x="113" y="125"/>
                </a:cubicBezTo>
                <a:close/>
                <a:moveTo>
                  <a:pt x="113" y="84"/>
                </a:moveTo>
                <a:cubicBezTo>
                  <a:pt x="94" y="84"/>
                  <a:pt x="78" y="100"/>
                  <a:pt x="78" y="119"/>
                </a:cubicBezTo>
                <a:cubicBezTo>
                  <a:pt x="78" y="138"/>
                  <a:pt x="94" y="154"/>
                  <a:pt x="113" y="154"/>
                </a:cubicBezTo>
                <a:cubicBezTo>
                  <a:pt x="132" y="154"/>
                  <a:pt x="148" y="138"/>
                  <a:pt x="148" y="119"/>
                </a:cubicBezTo>
                <a:cubicBezTo>
                  <a:pt x="148" y="112"/>
                  <a:pt x="146" y="105"/>
                  <a:pt x="142" y="100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7" y="99"/>
                  <a:pt x="161" y="108"/>
                  <a:pt x="161" y="119"/>
                </a:cubicBezTo>
                <a:cubicBezTo>
                  <a:pt x="161" y="145"/>
                  <a:pt x="139" y="167"/>
                  <a:pt x="113" y="167"/>
                </a:cubicBezTo>
                <a:cubicBezTo>
                  <a:pt x="86" y="167"/>
                  <a:pt x="65" y="145"/>
                  <a:pt x="65" y="119"/>
                </a:cubicBezTo>
                <a:cubicBezTo>
                  <a:pt x="65" y="93"/>
                  <a:pt x="86" y="71"/>
                  <a:pt x="113" y="71"/>
                </a:cubicBezTo>
                <a:cubicBezTo>
                  <a:pt x="123" y="71"/>
                  <a:pt x="133" y="75"/>
                  <a:pt x="141" y="81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27" y="86"/>
                  <a:pt x="120" y="84"/>
                  <a:pt x="113" y="84"/>
                </a:cubicBezTo>
                <a:close/>
                <a:moveTo>
                  <a:pt x="191" y="51"/>
                </a:moveTo>
                <a:cubicBezTo>
                  <a:pt x="185" y="49"/>
                  <a:pt x="185" y="49"/>
                  <a:pt x="185" y="49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85" y="58"/>
                  <a:pt x="185" y="58"/>
                  <a:pt x="185" y="58"/>
                </a:cubicBezTo>
                <a:cubicBezTo>
                  <a:pt x="179" y="56"/>
                  <a:pt x="179" y="56"/>
                  <a:pt x="179" y="56"/>
                </a:cubicBezTo>
                <a:cubicBezTo>
                  <a:pt x="177" y="58"/>
                  <a:pt x="177" y="58"/>
                  <a:pt x="177" y="58"/>
                </a:cubicBezTo>
                <a:cubicBezTo>
                  <a:pt x="183" y="60"/>
                  <a:pt x="183" y="60"/>
                  <a:pt x="183" y="60"/>
                </a:cubicBezTo>
                <a:cubicBezTo>
                  <a:pt x="178" y="64"/>
                  <a:pt x="178" y="64"/>
                  <a:pt x="178" y="64"/>
                </a:cubicBezTo>
                <a:cubicBezTo>
                  <a:pt x="173" y="62"/>
                  <a:pt x="173" y="62"/>
                  <a:pt x="173" y="62"/>
                </a:cubicBezTo>
                <a:cubicBezTo>
                  <a:pt x="122" y="113"/>
                  <a:pt x="122" y="113"/>
                  <a:pt x="122" y="113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4" y="121"/>
                  <a:pt x="113" y="121"/>
                  <a:pt x="112" y="120"/>
                </a:cubicBezTo>
                <a:cubicBezTo>
                  <a:pt x="111" y="119"/>
                  <a:pt x="111" y="118"/>
                  <a:pt x="112" y="117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69" y="59"/>
                  <a:pt x="169" y="59"/>
                  <a:pt x="169" y="59"/>
                </a:cubicBezTo>
                <a:cubicBezTo>
                  <a:pt x="167" y="53"/>
                  <a:pt x="167" y="53"/>
                  <a:pt x="167" y="53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4" y="55"/>
                  <a:pt x="174" y="55"/>
                  <a:pt x="174" y="55"/>
                </a:cubicBezTo>
                <a:cubicBezTo>
                  <a:pt x="176" y="53"/>
                  <a:pt x="176" y="53"/>
                  <a:pt x="176" y="53"/>
                </a:cubicBezTo>
                <a:cubicBezTo>
                  <a:pt x="174" y="46"/>
                  <a:pt x="174" y="46"/>
                  <a:pt x="174" y="46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80" y="49"/>
                  <a:pt x="180" y="49"/>
                  <a:pt x="180" y="49"/>
                </a:cubicBezTo>
                <a:cubicBezTo>
                  <a:pt x="182" y="47"/>
                  <a:pt x="182" y="47"/>
                  <a:pt x="182" y="47"/>
                </a:cubicBezTo>
                <a:cubicBezTo>
                  <a:pt x="182" y="47"/>
                  <a:pt x="182" y="47"/>
                  <a:pt x="182" y="47"/>
                </a:cubicBezTo>
                <a:cubicBezTo>
                  <a:pt x="180" y="40"/>
                  <a:pt x="180" y="40"/>
                  <a:pt x="180" y="40"/>
                </a:cubicBezTo>
                <a:cubicBezTo>
                  <a:pt x="184" y="36"/>
                  <a:pt x="184" y="36"/>
                  <a:pt x="184" y="36"/>
                </a:cubicBezTo>
                <a:cubicBezTo>
                  <a:pt x="186" y="42"/>
                  <a:pt x="186" y="42"/>
                  <a:pt x="186" y="42"/>
                </a:cubicBezTo>
                <a:cubicBezTo>
                  <a:pt x="189" y="40"/>
                  <a:pt x="189" y="40"/>
                  <a:pt x="189" y="40"/>
                </a:cubicBezTo>
                <a:cubicBezTo>
                  <a:pt x="192" y="43"/>
                  <a:pt x="192" y="43"/>
                  <a:pt x="192" y="43"/>
                </a:cubicBezTo>
                <a:cubicBezTo>
                  <a:pt x="190" y="45"/>
                  <a:pt x="190" y="45"/>
                  <a:pt x="190" y="45"/>
                </a:cubicBezTo>
                <a:cubicBezTo>
                  <a:pt x="196" y="47"/>
                  <a:pt x="196" y="47"/>
                  <a:pt x="196" y="47"/>
                </a:cubicBezTo>
                <a:lnTo>
                  <a:pt x="191" y="5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30"/>
          <p:cNvSpPr>
            <a:spLocks noEditPoints="1"/>
          </p:cNvSpPr>
          <p:nvPr/>
        </p:nvSpPr>
        <p:spPr bwMode="auto">
          <a:xfrm>
            <a:off x="4660318" y="9514585"/>
            <a:ext cx="702351" cy="703633"/>
          </a:xfrm>
          <a:custGeom>
            <a:avLst/>
            <a:gdLst>
              <a:gd name="T0" fmla="*/ 167 w 232"/>
              <a:gd name="T1" fmla="*/ 94 h 232"/>
              <a:gd name="T2" fmla="*/ 167 w 232"/>
              <a:gd name="T3" fmla="*/ 76 h 232"/>
              <a:gd name="T4" fmla="*/ 122 w 232"/>
              <a:gd name="T5" fmla="*/ 45 h 232"/>
              <a:gd name="T6" fmla="*/ 96 w 232"/>
              <a:gd name="T7" fmla="*/ 53 h 232"/>
              <a:gd name="T8" fmla="*/ 95 w 232"/>
              <a:gd name="T9" fmla="*/ 53 h 232"/>
              <a:gd name="T10" fmla="*/ 95 w 232"/>
              <a:gd name="T11" fmla="*/ 53 h 232"/>
              <a:gd name="T12" fmla="*/ 95 w 232"/>
              <a:gd name="T13" fmla="*/ 53 h 232"/>
              <a:gd name="T14" fmla="*/ 95 w 232"/>
              <a:gd name="T15" fmla="*/ 53 h 232"/>
              <a:gd name="T16" fmla="*/ 106 w 232"/>
              <a:gd name="T17" fmla="*/ 85 h 232"/>
              <a:gd name="T18" fmla="*/ 111 w 232"/>
              <a:gd name="T19" fmla="*/ 85 h 232"/>
              <a:gd name="T20" fmla="*/ 107 w 232"/>
              <a:gd name="T21" fmla="*/ 101 h 232"/>
              <a:gd name="T22" fmla="*/ 118 w 232"/>
              <a:gd name="T23" fmla="*/ 101 h 232"/>
              <a:gd name="T24" fmla="*/ 113 w 232"/>
              <a:gd name="T25" fmla="*/ 131 h 232"/>
              <a:gd name="T26" fmla="*/ 138 w 232"/>
              <a:gd name="T27" fmla="*/ 96 h 232"/>
              <a:gd name="T28" fmla="*/ 141 w 232"/>
              <a:gd name="T29" fmla="*/ 99 h 232"/>
              <a:gd name="T30" fmla="*/ 167 w 232"/>
              <a:gd name="T31" fmla="*/ 94 h 232"/>
              <a:gd name="T32" fmla="*/ 117 w 232"/>
              <a:gd name="T33" fmla="*/ 121 h 232"/>
              <a:gd name="T34" fmla="*/ 122 w 232"/>
              <a:gd name="T35" fmla="*/ 98 h 232"/>
              <a:gd name="T36" fmla="*/ 111 w 232"/>
              <a:gd name="T37" fmla="*/ 98 h 232"/>
              <a:gd name="T38" fmla="*/ 118 w 232"/>
              <a:gd name="T39" fmla="*/ 69 h 232"/>
              <a:gd name="T40" fmla="*/ 136 w 232"/>
              <a:gd name="T41" fmla="*/ 69 h 232"/>
              <a:gd name="T42" fmla="*/ 129 w 232"/>
              <a:gd name="T43" fmla="*/ 87 h 232"/>
              <a:gd name="T44" fmla="*/ 141 w 232"/>
              <a:gd name="T45" fmla="*/ 87 h 232"/>
              <a:gd name="T46" fmla="*/ 117 w 232"/>
              <a:gd name="T47" fmla="*/ 121 h 232"/>
              <a:gd name="T48" fmla="*/ 116 w 232"/>
              <a:gd name="T49" fmla="*/ 0 h 232"/>
              <a:gd name="T50" fmla="*/ 0 w 232"/>
              <a:gd name="T51" fmla="*/ 116 h 232"/>
              <a:gd name="T52" fmla="*/ 116 w 232"/>
              <a:gd name="T53" fmla="*/ 232 h 232"/>
              <a:gd name="T54" fmla="*/ 232 w 232"/>
              <a:gd name="T55" fmla="*/ 116 h 232"/>
              <a:gd name="T56" fmla="*/ 116 w 232"/>
              <a:gd name="T57" fmla="*/ 0 h 232"/>
              <a:gd name="T58" fmla="*/ 164 w 232"/>
              <a:gd name="T59" fmla="*/ 172 h 232"/>
              <a:gd name="T60" fmla="*/ 128 w 232"/>
              <a:gd name="T61" fmla="*/ 178 h 232"/>
              <a:gd name="T62" fmla="*/ 95 w 232"/>
              <a:gd name="T63" fmla="*/ 196 h 232"/>
              <a:gd name="T64" fmla="*/ 103 w 232"/>
              <a:gd name="T65" fmla="*/ 178 h 232"/>
              <a:gd name="T66" fmla="*/ 104 w 232"/>
              <a:gd name="T67" fmla="*/ 168 h 232"/>
              <a:gd name="T68" fmla="*/ 96 w 232"/>
              <a:gd name="T69" fmla="*/ 161 h 232"/>
              <a:gd name="T70" fmla="*/ 91 w 232"/>
              <a:gd name="T71" fmla="*/ 162 h 232"/>
              <a:gd name="T72" fmla="*/ 84 w 232"/>
              <a:gd name="T73" fmla="*/ 163 h 232"/>
              <a:gd name="T74" fmla="*/ 75 w 232"/>
              <a:gd name="T75" fmla="*/ 147 h 232"/>
              <a:gd name="T76" fmla="*/ 71 w 232"/>
              <a:gd name="T77" fmla="*/ 144 h 232"/>
              <a:gd name="T78" fmla="*/ 73 w 232"/>
              <a:gd name="T79" fmla="*/ 138 h 232"/>
              <a:gd name="T80" fmla="*/ 70 w 232"/>
              <a:gd name="T81" fmla="*/ 134 h 232"/>
              <a:gd name="T82" fmla="*/ 69 w 232"/>
              <a:gd name="T83" fmla="*/ 128 h 232"/>
              <a:gd name="T84" fmla="*/ 60 w 232"/>
              <a:gd name="T85" fmla="*/ 128 h 232"/>
              <a:gd name="T86" fmla="*/ 56 w 232"/>
              <a:gd name="T87" fmla="*/ 120 h 232"/>
              <a:gd name="T88" fmla="*/ 71 w 232"/>
              <a:gd name="T89" fmla="*/ 98 h 232"/>
              <a:gd name="T90" fmla="*/ 69 w 232"/>
              <a:gd name="T91" fmla="*/ 80 h 232"/>
              <a:gd name="T92" fmla="*/ 77 w 232"/>
              <a:gd name="T93" fmla="*/ 59 h 232"/>
              <a:gd name="T94" fmla="*/ 90 w 232"/>
              <a:gd name="T95" fmla="*/ 46 h 232"/>
              <a:gd name="T96" fmla="*/ 91 w 232"/>
              <a:gd name="T97" fmla="*/ 45 h 232"/>
              <a:gd name="T98" fmla="*/ 91 w 232"/>
              <a:gd name="T99" fmla="*/ 45 h 232"/>
              <a:gd name="T100" fmla="*/ 123 w 232"/>
              <a:gd name="T101" fmla="*/ 36 h 232"/>
              <a:gd name="T102" fmla="*/ 178 w 232"/>
              <a:gd name="T103" fmla="*/ 91 h 232"/>
              <a:gd name="T104" fmla="*/ 163 w 232"/>
              <a:gd name="T105" fmla="*/ 129 h 232"/>
              <a:gd name="T106" fmla="*/ 164 w 232"/>
              <a:gd name="T107" fmla="*/ 1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2" h="232">
                <a:moveTo>
                  <a:pt x="167" y="94"/>
                </a:moveTo>
                <a:cubicBezTo>
                  <a:pt x="169" y="88"/>
                  <a:pt x="170" y="83"/>
                  <a:pt x="167" y="76"/>
                </a:cubicBezTo>
                <a:cubicBezTo>
                  <a:pt x="160" y="58"/>
                  <a:pt x="143" y="45"/>
                  <a:pt x="122" y="45"/>
                </a:cubicBezTo>
                <a:cubicBezTo>
                  <a:pt x="113" y="45"/>
                  <a:pt x="104" y="47"/>
                  <a:pt x="96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79" y="66"/>
                  <a:pt x="85" y="87"/>
                  <a:pt x="106" y="85"/>
                </a:cubicBezTo>
                <a:cubicBezTo>
                  <a:pt x="108" y="85"/>
                  <a:pt x="109" y="85"/>
                  <a:pt x="111" y="85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13" y="131"/>
                  <a:pt x="113" y="131"/>
                  <a:pt x="113" y="131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9" y="97"/>
                  <a:pt x="140" y="98"/>
                  <a:pt x="141" y="99"/>
                </a:cubicBezTo>
                <a:cubicBezTo>
                  <a:pt x="144" y="105"/>
                  <a:pt x="163" y="104"/>
                  <a:pt x="167" y="94"/>
                </a:cubicBezTo>
                <a:close/>
                <a:moveTo>
                  <a:pt x="117" y="121"/>
                </a:moveTo>
                <a:cubicBezTo>
                  <a:pt x="122" y="98"/>
                  <a:pt x="122" y="98"/>
                  <a:pt x="122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36" y="69"/>
                  <a:pt x="136" y="69"/>
                  <a:pt x="136" y="69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141" y="87"/>
                  <a:pt x="141" y="87"/>
                  <a:pt x="141" y="87"/>
                </a:cubicBezTo>
                <a:lnTo>
                  <a:pt x="117" y="121"/>
                </a:lnTo>
                <a:close/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64" y="172"/>
                </a:moveTo>
                <a:cubicBezTo>
                  <a:pt x="164" y="172"/>
                  <a:pt x="151" y="169"/>
                  <a:pt x="128" y="178"/>
                </a:cubicBezTo>
                <a:cubicBezTo>
                  <a:pt x="106" y="188"/>
                  <a:pt x="95" y="196"/>
                  <a:pt x="95" y="196"/>
                </a:cubicBezTo>
                <a:cubicBezTo>
                  <a:pt x="95" y="196"/>
                  <a:pt x="102" y="182"/>
                  <a:pt x="103" y="178"/>
                </a:cubicBezTo>
                <a:cubicBezTo>
                  <a:pt x="103" y="176"/>
                  <a:pt x="103" y="173"/>
                  <a:pt x="104" y="168"/>
                </a:cubicBezTo>
                <a:cubicBezTo>
                  <a:pt x="106" y="164"/>
                  <a:pt x="102" y="161"/>
                  <a:pt x="96" y="161"/>
                </a:cubicBezTo>
                <a:cubicBezTo>
                  <a:pt x="95" y="161"/>
                  <a:pt x="93" y="161"/>
                  <a:pt x="91" y="162"/>
                </a:cubicBezTo>
                <a:cubicBezTo>
                  <a:pt x="88" y="162"/>
                  <a:pt x="86" y="163"/>
                  <a:pt x="84" y="163"/>
                </a:cubicBezTo>
                <a:cubicBezTo>
                  <a:pt x="79" y="163"/>
                  <a:pt x="72" y="161"/>
                  <a:pt x="75" y="147"/>
                </a:cubicBezTo>
                <a:cubicBezTo>
                  <a:pt x="76" y="143"/>
                  <a:pt x="71" y="144"/>
                  <a:pt x="71" y="144"/>
                </a:cubicBezTo>
                <a:cubicBezTo>
                  <a:pt x="69" y="141"/>
                  <a:pt x="73" y="138"/>
                  <a:pt x="73" y="138"/>
                </a:cubicBezTo>
                <a:cubicBezTo>
                  <a:pt x="73" y="138"/>
                  <a:pt x="70" y="135"/>
                  <a:pt x="70" y="134"/>
                </a:cubicBezTo>
                <a:cubicBezTo>
                  <a:pt x="70" y="133"/>
                  <a:pt x="75" y="128"/>
                  <a:pt x="69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55" y="128"/>
                  <a:pt x="54" y="123"/>
                  <a:pt x="56" y="120"/>
                </a:cubicBezTo>
                <a:cubicBezTo>
                  <a:pt x="63" y="110"/>
                  <a:pt x="71" y="102"/>
                  <a:pt x="71" y="98"/>
                </a:cubicBezTo>
                <a:cubicBezTo>
                  <a:pt x="71" y="92"/>
                  <a:pt x="66" y="92"/>
                  <a:pt x="69" y="80"/>
                </a:cubicBezTo>
                <a:cubicBezTo>
                  <a:pt x="70" y="72"/>
                  <a:pt x="73" y="65"/>
                  <a:pt x="77" y="59"/>
                </a:cubicBezTo>
                <a:cubicBezTo>
                  <a:pt x="81" y="54"/>
                  <a:pt x="85" y="50"/>
                  <a:pt x="90" y="46"/>
                </a:cubicBezTo>
                <a:cubicBezTo>
                  <a:pt x="91" y="46"/>
                  <a:pt x="91" y="45"/>
                  <a:pt x="91" y="45"/>
                </a:cubicBezTo>
                <a:cubicBezTo>
                  <a:pt x="91" y="45"/>
                  <a:pt x="91" y="45"/>
                  <a:pt x="91" y="45"/>
                </a:cubicBezTo>
                <a:cubicBezTo>
                  <a:pt x="100" y="39"/>
                  <a:pt x="111" y="36"/>
                  <a:pt x="123" y="36"/>
                </a:cubicBezTo>
                <a:cubicBezTo>
                  <a:pt x="153" y="36"/>
                  <a:pt x="178" y="61"/>
                  <a:pt x="178" y="91"/>
                </a:cubicBezTo>
                <a:cubicBezTo>
                  <a:pt x="178" y="106"/>
                  <a:pt x="173" y="113"/>
                  <a:pt x="163" y="129"/>
                </a:cubicBezTo>
                <a:cubicBezTo>
                  <a:pt x="153" y="146"/>
                  <a:pt x="164" y="172"/>
                  <a:pt x="164" y="1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31"/>
          <p:cNvSpPr>
            <a:spLocks noEditPoints="1"/>
          </p:cNvSpPr>
          <p:nvPr/>
        </p:nvSpPr>
        <p:spPr bwMode="auto">
          <a:xfrm>
            <a:off x="6455927" y="8591788"/>
            <a:ext cx="703633" cy="703633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185 w 232"/>
              <a:gd name="T5" fmla="*/ 188 h 232"/>
              <a:gd name="T6" fmla="*/ 47 w 232"/>
              <a:gd name="T7" fmla="*/ 179 h 232"/>
              <a:gd name="T8" fmla="*/ 185 w 232"/>
              <a:gd name="T9" fmla="*/ 188 h 232"/>
              <a:gd name="T10" fmla="*/ 169 w 232"/>
              <a:gd name="T11" fmla="*/ 164 h 232"/>
              <a:gd name="T12" fmla="*/ 154 w 232"/>
              <a:gd name="T13" fmla="*/ 158 h 232"/>
              <a:gd name="T14" fmla="*/ 156 w 232"/>
              <a:gd name="T15" fmla="*/ 111 h 232"/>
              <a:gd name="T16" fmla="*/ 154 w 232"/>
              <a:gd name="T17" fmla="*/ 104 h 232"/>
              <a:gd name="T18" fmla="*/ 169 w 232"/>
              <a:gd name="T19" fmla="*/ 111 h 232"/>
              <a:gd name="T20" fmla="*/ 168 w 232"/>
              <a:gd name="T21" fmla="*/ 158 h 232"/>
              <a:gd name="T22" fmla="*/ 60 w 232"/>
              <a:gd name="T23" fmla="*/ 102 h 232"/>
              <a:gd name="T24" fmla="*/ 172 w 232"/>
              <a:gd name="T25" fmla="*/ 93 h 232"/>
              <a:gd name="T26" fmla="*/ 60 w 232"/>
              <a:gd name="T27" fmla="*/ 102 h 232"/>
              <a:gd name="T28" fmla="*/ 139 w 232"/>
              <a:gd name="T29" fmla="*/ 164 h 232"/>
              <a:gd name="T30" fmla="*/ 124 w 232"/>
              <a:gd name="T31" fmla="*/ 158 h 232"/>
              <a:gd name="T32" fmla="*/ 126 w 232"/>
              <a:gd name="T33" fmla="*/ 111 h 232"/>
              <a:gd name="T34" fmla="*/ 124 w 232"/>
              <a:gd name="T35" fmla="*/ 104 h 232"/>
              <a:gd name="T36" fmla="*/ 139 w 232"/>
              <a:gd name="T37" fmla="*/ 111 h 232"/>
              <a:gd name="T38" fmla="*/ 137 w 232"/>
              <a:gd name="T39" fmla="*/ 158 h 232"/>
              <a:gd name="T40" fmla="*/ 109 w 232"/>
              <a:gd name="T41" fmla="*/ 158 h 232"/>
              <a:gd name="T42" fmla="*/ 93 w 232"/>
              <a:gd name="T43" fmla="*/ 164 h 232"/>
              <a:gd name="T44" fmla="*/ 95 w 232"/>
              <a:gd name="T45" fmla="*/ 158 h 232"/>
              <a:gd name="T46" fmla="*/ 93 w 232"/>
              <a:gd name="T47" fmla="*/ 111 h 232"/>
              <a:gd name="T48" fmla="*/ 109 w 232"/>
              <a:gd name="T49" fmla="*/ 104 h 232"/>
              <a:gd name="T50" fmla="*/ 107 w 232"/>
              <a:gd name="T51" fmla="*/ 111 h 232"/>
              <a:gd name="T52" fmla="*/ 109 w 232"/>
              <a:gd name="T53" fmla="*/ 158 h 232"/>
              <a:gd name="T54" fmla="*/ 79 w 232"/>
              <a:gd name="T55" fmla="*/ 164 h 232"/>
              <a:gd name="T56" fmla="*/ 63 w 232"/>
              <a:gd name="T57" fmla="*/ 158 h 232"/>
              <a:gd name="T58" fmla="*/ 65 w 232"/>
              <a:gd name="T59" fmla="*/ 111 h 232"/>
              <a:gd name="T60" fmla="*/ 63 w 232"/>
              <a:gd name="T61" fmla="*/ 104 h 232"/>
              <a:gd name="T62" fmla="*/ 79 w 232"/>
              <a:gd name="T63" fmla="*/ 111 h 232"/>
              <a:gd name="T64" fmla="*/ 77 w 232"/>
              <a:gd name="T65" fmla="*/ 158 h 232"/>
              <a:gd name="T66" fmla="*/ 179 w 232"/>
              <a:gd name="T67" fmla="*/ 167 h 232"/>
              <a:gd name="T68" fmla="*/ 53 w 232"/>
              <a:gd name="T69" fmla="*/ 176 h 232"/>
              <a:gd name="T70" fmla="*/ 179 w 232"/>
              <a:gd name="T71" fmla="*/ 167 h 232"/>
              <a:gd name="T72" fmla="*/ 116 w 232"/>
              <a:gd name="T73" fmla="*/ 44 h 232"/>
              <a:gd name="T74" fmla="*/ 45 w 232"/>
              <a:gd name="T75" fmla="*/ 90 h 232"/>
              <a:gd name="T76" fmla="*/ 124 w 232"/>
              <a:gd name="T77" fmla="*/ 76 h 232"/>
              <a:gd name="T78" fmla="*/ 108 w 232"/>
              <a:gd name="T79" fmla="*/ 7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85" y="188"/>
                </a:moveTo>
                <a:cubicBezTo>
                  <a:pt x="47" y="188"/>
                  <a:pt x="47" y="188"/>
                  <a:pt x="47" y="188"/>
                </a:cubicBezTo>
                <a:cubicBezTo>
                  <a:pt x="47" y="179"/>
                  <a:pt x="47" y="179"/>
                  <a:pt x="47" y="179"/>
                </a:cubicBezTo>
                <a:cubicBezTo>
                  <a:pt x="185" y="179"/>
                  <a:pt x="185" y="179"/>
                  <a:pt x="185" y="179"/>
                </a:cubicBezTo>
                <a:lnTo>
                  <a:pt x="185" y="188"/>
                </a:lnTo>
                <a:close/>
                <a:moveTo>
                  <a:pt x="169" y="158"/>
                </a:moveTo>
                <a:cubicBezTo>
                  <a:pt x="169" y="164"/>
                  <a:pt x="169" y="164"/>
                  <a:pt x="169" y="164"/>
                </a:cubicBezTo>
                <a:cubicBezTo>
                  <a:pt x="154" y="164"/>
                  <a:pt x="154" y="164"/>
                  <a:pt x="154" y="164"/>
                </a:cubicBezTo>
                <a:cubicBezTo>
                  <a:pt x="154" y="158"/>
                  <a:pt x="154" y="158"/>
                  <a:pt x="154" y="158"/>
                </a:cubicBezTo>
                <a:cubicBezTo>
                  <a:pt x="156" y="158"/>
                  <a:pt x="156" y="158"/>
                  <a:pt x="156" y="158"/>
                </a:cubicBezTo>
                <a:cubicBezTo>
                  <a:pt x="156" y="111"/>
                  <a:pt x="156" y="111"/>
                  <a:pt x="156" y="111"/>
                </a:cubicBezTo>
                <a:cubicBezTo>
                  <a:pt x="154" y="111"/>
                  <a:pt x="154" y="111"/>
                  <a:pt x="154" y="111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69" y="111"/>
                  <a:pt x="169" y="111"/>
                  <a:pt x="169" y="111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68" y="158"/>
                  <a:pt x="168" y="158"/>
                  <a:pt x="168" y="158"/>
                </a:cubicBezTo>
                <a:lnTo>
                  <a:pt x="169" y="158"/>
                </a:lnTo>
                <a:close/>
                <a:moveTo>
                  <a:pt x="60" y="102"/>
                </a:moveTo>
                <a:cubicBezTo>
                  <a:pt x="60" y="93"/>
                  <a:pt x="60" y="93"/>
                  <a:pt x="60" y="93"/>
                </a:cubicBezTo>
                <a:cubicBezTo>
                  <a:pt x="172" y="93"/>
                  <a:pt x="172" y="93"/>
                  <a:pt x="172" y="93"/>
                </a:cubicBezTo>
                <a:cubicBezTo>
                  <a:pt x="172" y="102"/>
                  <a:pt x="172" y="102"/>
                  <a:pt x="172" y="102"/>
                </a:cubicBezTo>
                <a:lnTo>
                  <a:pt x="60" y="102"/>
                </a:lnTo>
                <a:close/>
                <a:moveTo>
                  <a:pt x="139" y="158"/>
                </a:moveTo>
                <a:cubicBezTo>
                  <a:pt x="139" y="164"/>
                  <a:pt x="139" y="164"/>
                  <a:pt x="139" y="164"/>
                </a:cubicBezTo>
                <a:cubicBezTo>
                  <a:pt x="124" y="164"/>
                  <a:pt x="124" y="164"/>
                  <a:pt x="124" y="164"/>
                </a:cubicBezTo>
                <a:cubicBezTo>
                  <a:pt x="124" y="158"/>
                  <a:pt x="124" y="158"/>
                  <a:pt x="124" y="158"/>
                </a:cubicBezTo>
                <a:cubicBezTo>
                  <a:pt x="126" y="158"/>
                  <a:pt x="126" y="158"/>
                  <a:pt x="126" y="158"/>
                </a:cubicBezTo>
                <a:cubicBezTo>
                  <a:pt x="126" y="111"/>
                  <a:pt x="126" y="111"/>
                  <a:pt x="126" y="111"/>
                </a:cubicBezTo>
                <a:cubicBezTo>
                  <a:pt x="124" y="111"/>
                  <a:pt x="124" y="111"/>
                  <a:pt x="124" y="111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11"/>
                  <a:pt x="139" y="111"/>
                  <a:pt x="139" y="111"/>
                </a:cubicBezTo>
                <a:cubicBezTo>
                  <a:pt x="137" y="111"/>
                  <a:pt x="137" y="111"/>
                  <a:pt x="137" y="111"/>
                </a:cubicBezTo>
                <a:cubicBezTo>
                  <a:pt x="137" y="158"/>
                  <a:pt x="137" y="158"/>
                  <a:pt x="137" y="158"/>
                </a:cubicBezTo>
                <a:lnTo>
                  <a:pt x="139" y="158"/>
                </a:lnTo>
                <a:close/>
                <a:moveTo>
                  <a:pt x="109" y="158"/>
                </a:moveTo>
                <a:cubicBezTo>
                  <a:pt x="109" y="164"/>
                  <a:pt x="109" y="164"/>
                  <a:pt x="109" y="164"/>
                </a:cubicBezTo>
                <a:cubicBezTo>
                  <a:pt x="93" y="164"/>
                  <a:pt x="93" y="164"/>
                  <a:pt x="93" y="164"/>
                </a:cubicBezTo>
                <a:cubicBezTo>
                  <a:pt x="93" y="158"/>
                  <a:pt x="93" y="158"/>
                  <a:pt x="93" y="158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5" y="111"/>
                  <a:pt x="95" y="111"/>
                  <a:pt x="95" y="111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109" y="111"/>
                  <a:pt x="109" y="111"/>
                  <a:pt x="109" y="111"/>
                </a:cubicBezTo>
                <a:cubicBezTo>
                  <a:pt x="107" y="111"/>
                  <a:pt x="107" y="111"/>
                  <a:pt x="107" y="111"/>
                </a:cubicBezTo>
                <a:cubicBezTo>
                  <a:pt x="107" y="158"/>
                  <a:pt x="107" y="158"/>
                  <a:pt x="107" y="158"/>
                </a:cubicBezTo>
                <a:lnTo>
                  <a:pt x="109" y="158"/>
                </a:lnTo>
                <a:close/>
                <a:moveTo>
                  <a:pt x="79" y="158"/>
                </a:moveTo>
                <a:cubicBezTo>
                  <a:pt x="79" y="164"/>
                  <a:pt x="79" y="164"/>
                  <a:pt x="79" y="164"/>
                </a:cubicBezTo>
                <a:cubicBezTo>
                  <a:pt x="63" y="164"/>
                  <a:pt x="63" y="164"/>
                  <a:pt x="63" y="164"/>
                </a:cubicBezTo>
                <a:cubicBezTo>
                  <a:pt x="63" y="158"/>
                  <a:pt x="63" y="158"/>
                  <a:pt x="63" y="158"/>
                </a:cubicBezTo>
                <a:cubicBezTo>
                  <a:pt x="65" y="158"/>
                  <a:pt x="65" y="158"/>
                  <a:pt x="65" y="158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77" y="111"/>
                  <a:pt x="77" y="111"/>
                  <a:pt x="77" y="111"/>
                </a:cubicBezTo>
                <a:cubicBezTo>
                  <a:pt x="77" y="158"/>
                  <a:pt x="77" y="158"/>
                  <a:pt x="77" y="158"/>
                </a:cubicBezTo>
                <a:lnTo>
                  <a:pt x="79" y="158"/>
                </a:lnTo>
                <a:close/>
                <a:moveTo>
                  <a:pt x="179" y="167"/>
                </a:moveTo>
                <a:cubicBezTo>
                  <a:pt x="179" y="176"/>
                  <a:pt x="179" y="176"/>
                  <a:pt x="179" y="176"/>
                </a:cubicBezTo>
                <a:cubicBezTo>
                  <a:pt x="53" y="176"/>
                  <a:pt x="53" y="176"/>
                  <a:pt x="53" y="176"/>
                </a:cubicBezTo>
                <a:cubicBezTo>
                  <a:pt x="53" y="167"/>
                  <a:pt x="53" y="167"/>
                  <a:pt x="53" y="167"/>
                </a:cubicBezTo>
                <a:lnTo>
                  <a:pt x="179" y="167"/>
                </a:lnTo>
                <a:close/>
                <a:moveTo>
                  <a:pt x="45" y="90"/>
                </a:moveTo>
                <a:cubicBezTo>
                  <a:pt x="116" y="44"/>
                  <a:pt x="116" y="44"/>
                  <a:pt x="116" y="44"/>
                </a:cubicBezTo>
                <a:cubicBezTo>
                  <a:pt x="188" y="90"/>
                  <a:pt x="188" y="90"/>
                  <a:pt x="188" y="90"/>
                </a:cubicBezTo>
                <a:lnTo>
                  <a:pt x="45" y="90"/>
                </a:lnTo>
                <a:close/>
                <a:moveTo>
                  <a:pt x="116" y="68"/>
                </a:moveTo>
                <a:cubicBezTo>
                  <a:pt x="121" y="68"/>
                  <a:pt x="124" y="71"/>
                  <a:pt x="124" y="76"/>
                </a:cubicBezTo>
                <a:cubicBezTo>
                  <a:pt x="124" y="80"/>
                  <a:pt x="121" y="83"/>
                  <a:pt x="116" y="83"/>
                </a:cubicBezTo>
                <a:cubicBezTo>
                  <a:pt x="112" y="83"/>
                  <a:pt x="108" y="80"/>
                  <a:pt x="108" y="76"/>
                </a:cubicBezTo>
                <a:cubicBezTo>
                  <a:pt x="108" y="71"/>
                  <a:pt x="112" y="68"/>
                  <a:pt x="116" y="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132"/>
          <p:cNvSpPr>
            <a:spLocks noEditPoints="1"/>
          </p:cNvSpPr>
          <p:nvPr/>
        </p:nvSpPr>
        <p:spPr bwMode="auto">
          <a:xfrm>
            <a:off x="11845317" y="8591788"/>
            <a:ext cx="702351" cy="703633"/>
          </a:xfrm>
          <a:custGeom>
            <a:avLst/>
            <a:gdLst>
              <a:gd name="T0" fmla="*/ 138 w 232"/>
              <a:gd name="T1" fmla="*/ 81 h 232"/>
              <a:gd name="T2" fmla="*/ 91 w 232"/>
              <a:gd name="T3" fmla="*/ 79 h 232"/>
              <a:gd name="T4" fmla="*/ 138 w 232"/>
              <a:gd name="T5" fmla="*/ 76 h 232"/>
              <a:gd name="T6" fmla="*/ 138 w 232"/>
              <a:gd name="T7" fmla="*/ 66 h 232"/>
              <a:gd name="T8" fmla="*/ 104 w 232"/>
              <a:gd name="T9" fmla="*/ 68 h 232"/>
              <a:gd name="T10" fmla="*/ 138 w 232"/>
              <a:gd name="T11" fmla="*/ 71 h 232"/>
              <a:gd name="T12" fmla="*/ 138 w 232"/>
              <a:gd name="T13" fmla="*/ 66 h 232"/>
              <a:gd name="T14" fmla="*/ 175 w 232"/>
              <a:gd name="T15" fmla="*/ 130 h 232"/>
              <a:gd name="T16" fmla="*/ 183 w 232"/>
              <a:gd name="T17" fmla="*/ 130 h 232"/>
              <a:gd name="T18" fmla="*/ 232 w 232"/>
              <a:gd name="T19" fmla="*/ 116 h 232"/>
              <a:gd name="T20" fmla="*/ 0 w 232"/>
              <a:gd name="T21" fmla="*/ 116 h 232"/>
              <a:gd name="T22" fmla="*/ 232 w 232"/>
              <a:gd name="T23" fmla="*/ 116 h 232"/>
              <a:gd name="T24" fmla="*/ 150 w 232"/>
              <a:gd name="T25" fmla="*/ 99 h 232"/>
              <a:gd name="T26" fmla="*/ 132 w 232"/>
              <a:gd name="T27" fmla="*/ 48 h 232"/>
              <a:gd name="T28" fmla="*/ 82 w 232"/>
              <a:gd name="T29" fmla="*/ 99 h 232"/>
              <a:gd name="T30" fmla="*/ 77 w 232"/>
              <a:gd name="T31" fmla="*/ 99 h 232"/>
              <a:gd name="T32" fmla="*/ 69 w 232"/>
              <a:gd name="T33" fmla="*/ 63 h 232"/>
              <a:gd name="T34" fmla="*/ 63 w 232"/>
              <a:gd name="T35" fmla="*/ 167 h 232"/>
              <a:gd name="T36" fmla="*/ 41 w 232"/>
              <a:gd name="T37" fmla="*/ 178 h 232"/>
              <a:gd name="T38" fmla="*/ 63 w 232"/>
              <a:gd name="T39" fmla="*/ 184 h 232"/>
              <a:gd name="T40" fmla="*/ 63 w 232"/>
              <a:gd name="T41" fmla="*/ 103 h 232"/>
              <a:gd name="T42" fmla="*/ 41 w 232"/>
              <a:gd name="T43" fmla="*/ 115 h 232"/>
              <a:gd name="T44" fmla="*/ 63 w 232"/>
              <a:gd name="T45" fmla="*/ 162 h 232"/>
              <a:gd name="T46" fmla="*/ 162 w 232"/>
              <a:gd name="T47" fmla="*/ 167 h 232"/>
              <a:gd name="T48" fmla="*/ 156 w 232"/>
              <a:gd name="T49" fmla="*/ 175 h 232"/>
              <a:gd name="T50" fmla="*/ 76 w 232"/>
              <a:gd name="T51" fmla="*/ 167 h 232"/>
              <a:gd name="T52" fmla="*/ 69 w 232"/>
              <a:gd name="T53" fmla="*/ 184 h 232"/>
              <a:gd name="T54" fmla="*/ 162 w 232"/>
              <a:gd name="T55" fmla="*/ 167 h 232"/>
              <a:gd name="T56" fmla="*/ 69 w 232"/>
              <a:gd name="T57" fmla="*/ 103 h 232"/>
              <a:gd name="T58" fmla="*/ 76 w 232"/>
              <a:gd name="T59" fmla="*/ 162 h 232"/>
              <a:gd name="T60" fmla="*/ 86 w 232"/>
              <a:gd name="T61" fmla="*/ 140 h 232"/>
              <a:gd name="T62" fmla="*/ 156 w 232"/>
              <a:gd name="T63" fmla="*/ 151 h 232"/>
              <a:gd name="T64" fmla="*/ 162 w 232"/>
              <a:gd name="T65" fmla="*/ 162 h 232"/>
              <a:gd name="T66" fmla="*/ 162 w 232"/>
              <a:gd name="T67" fmla="*/ 63 h 232"/>
              <a:gd name="T68" fmla="*/ 154 w 232"/>
              <a:gd name="T69" fmla="*/ 64 h 232"/>
              <a:gd name="T70" fmla="*/ 162 w 232"/>
              <a:gd name="T71" fmla="*/ 99 h 232"/>
              <a:gd name="T72" fmla="*/ 190 w 232"/>
              <a:gd name="T73" fmla="*/ 167 h 232"/>
              <a:gd name="T74" fmla="*/ 168 w 232"/>
              <a:gd name="T75" fmla="*/ 184 h 232"/>
              <a:gd name="T76" fmla="*/ 190 w 232"/>
              <a:gd name="T77" fmla="*/ 178 h 232"/>
              <a:gd name="T78" fmla="*/ 190 w 232"/>
              <a:gd name="T79" fmla="*/ 115 h 232"/>
              <a:gd name="T80" fmla="*/ 168 w 232"/>
              <a:gd name="T81" fmla="*/ 103 h 232"/>
              <a:gd name="T82" fmla="*/ 190 w 232"/>
              <a:gd name="T83" fmla="*/ 162 h 232"/>
              <a:gd name="T84" fmla="*/ 179 w 232"/>
              <a:gd name="T85" fmla="*/ 114 h 232"/>
              <a:gd name="T86" fmla="*/ 179 w 232"/>
              <a:gd name="T87" fmla="*/ 122 h 232"/>
              <a:gd name="T88" fmla="*/ 179 w 232"/>
              <a:gd name="T89" fmla="*/ 114 h 232"/>
              <a:gd name="T90" fmla="*/ 93 w 232"/>
              <a:gd name="T91" fmla="*/ 87 h 232"/>
              <a:gd name="T92" fmla="*/ 93 w 232"/>
              <a:gd name="T93" fmla="*/ 92 h 232"/>
              <a:gd name="T94" fmla="*/ 141 w 232"/>
              <a:gd name="T95" fmla="*/ 8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41" y="79"/>
                </a:moveTo>
                <a:cubicBezTo>
                  <a:pt x="141" y="80"/>
                  <a:pt x="140" y="81"/>
                  <a:pt x="138" y="81"/>
                </a:cubicBezTo>
                <a:cubicBezTo>
                  <a:pt x="93" y="81"/>
                  <a:pt x="93" y="81"/>
                  <a:pt x="93" y="81"/>
                </a:cubicBezTo>
                <a:cubicBezTo>
                  <a:pt x="92" y="81"/>
                  <a:pt x="91" y="80"/>
                  <a:pt x="91" y="79"/>
                </a:cubicBezTo>
                <a:cubicBezTo>
                  <a:pt x="91" y="77"/>
                  <a:pt x="92" y="76"/>
                  <a:pt x="93" y="76"/>
                </a:cubicBezTo>
                <a:cubicBezTo>
                  <a:pt x="138" y="76"/>
                  <a:pt x="138" y="76"/>
                  <a:pt x="138" y="76"/>
                </a:cubicBezTo>
                <a:cubicBezTo>
                  <a:pt x="140" y="76"/>
                  <a:pt x="141" y="77"/>
                  <a:pt x="141" y="79"/>
                </a:cubicBezTo>
                <a:close/>
                <a:moveTo>
                  <a:pt x="138" y="66"/>
                </a:moveTo>
                <a:cubicBezTo>
                  <a:pt x="106" y="66"/>
                  <a:pt x="106" y="66"/>
                  <a:pt x="106" y="66"/>
                </a:cubicBezTo>
                <a:cubicBezTo>
                  <a:pt x="105" y="66"/>
                  <a:pt x="104" y="67"/>
                  <a:pt x="104" y="68"/>
                </a:cubicBezTo>
                <a:cubicBezTo>
                  <a:pt x="104" y="70"/>
                  <a:pt x="105" y="71"/>
                  <a:pt x="106" y="71"/>
                </a:cubicBezTo>
                <a:cubicBezTo>
                  <a:pt x="138" y="71"/>
                  <a:pt x="138" y="71"/>
                  <a:pt x="138" y="71"/>
                </a:cubicBezTo>
                <a:cubicBezTo>
                  <a:pt x="140" y="71"/>
                  <a:pt x="141" y="70"/>
                  <a:pt x="141" y="68"/>
                </a:cubicBezTo>
                <a:cubicBezTo>
                  <a:pt x="141" y="67"/>
                  <a:pt x="140" y="66"/>
                  <a:pt x="138" y="66"/>
                </a:cubicBezTo>
                <a:close/>
                <a:moveTo>
                  <a:pt x="179" y="126"/>
                </a:moveTo>
                <a:cubicBezTo>
                  <a:pt x="177" y="126"/>
                  <a:pt x="175" y="128"/>
                  <a:pt x="175" y="130"/>
                </a:cubicBezTo>
                <a:cubicBezTo>
                  <a:pt x="175" y="132"/>
                  <a:pt x="177" y="134"/>
                  <a:pt x="179" y="134"/>
                </a:cubicBezTo>
                <a:cubicBezTo>
                  <a:pt x="181" y="134"/>
                  <a:pt x="183" y="132"/>
                  <a:pt x="183" y="130"/>
                </a:cubicBezTo>
                <a:cubicBezTo>
                  <a:pt x="183" y="128"/>
                  <a:pt x="181" y="126"/>
                  <a:pt x="179" y="126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82" y="99"/>
                </a:moveTo>
                <a:cubicBezTo>
                  <a:pt x="150" y="99"/>
                  <a:pt x="150" y="99"/>
                  <a:pt x="150" y="99"/>
                </a:cubicBezTo>
                <a:cubicBezTo>
                  <a:pt x="150" y="66"/>
                  <a:pt x="150" y="66"/>
                  <a:pt x="150" y="66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82" y="48"/>
                  <a:pt x="82" y="48"/>
                  <a:pt x="82" y="48"/>
                </a:cubicBezTo>
                <a:lnTo>
                  <a:pt x="82" y="99"/>
                </a:lnTo>
                <a:close/>
                <a:moveTo>
                  <a:pt x="69" y="99"/>
                </a:moveTo>
                <a:cubicBezTo>
                  <a:pt x="77" y="99"/>
                  <a:pt x="77" y="99"/>
                  <a:pt x="77" y="99"/>
                </a:cubicBezTo>
                <a:cubicBezTo>
                  <a:pt x="77" y="63"/>
                  <a:pt x="77" y="63"/>
                  <a:pt x="77" y="63"/>
                </a:cubicBezTo>
                <a:cubicBezTo>
                  <a:pt x="69" y="63"/>
                  <a:pt x="69" y="63"/>
                  <a:pt x="69" y="63"/>
                </a:cubicBezTo>
                <a:lnTo>
                  <a:pt x="69" y="99"/>
                </a:lnTo>
                <a:close/>
                <a:moveTo>
                  <a:pt x="63" y="167"/>
                </a:moveTo>
                <a:cubicBezTo>
                  <a:pt x="41" y="167"/>
                  <a:pt x="41" y="167"/>
                  <a:pt x="41" y="167"/>
                </a:cubicBezTo>
                <a:cubicBezTo>
                  <a:pt x="41" y="178"/>
                  <a:pt x="41" y="178"/>
                  <a:pt x="41" y="178"/>
                </a:cubicBezTo>
                <a:cubicBezTo>
                  <a:pt x="41" y="181"/>
                  <a:pt x="44" y="184"/>
                  <a:pt x="47" y="184"/>
                </a:cubicBezTo>
                <a:cubicBezTo>
                  <a:pt x="63" y="184"/>
                  <a:pt x="63" y="184"/>
                  <a:pt x="63" y="184"/>
                </a:cubicBezTo>
                <a:lnTo>
                  <a:pt x="63" y="167"/>
                </a:lnTo>
                <a:close/>
                <a:moveTo>
                  <a:pt x="63" y="103"/>
                </a:moveTo>
                <a:cubicBezTo>
                  <a:pt x="53" y="103"/>
                  <a:pt x="53" y="103"/>
                  <a:pt x="53" y="103"/>
                </a:cubicBezTo>
                <a:cubicBezTo>
                  <a:pt x="47" y="103"/>
                  <a:pt x="41" y="108"/>
                  <a:pt x="41" y="115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63" y="162"/>
                  <a:pt x="63" y="162"/>
                  <a:pt x="63" y="162"/>
                </a:cubicBezTo>
                <a:lnTo>
                  <a:pt x="63" y="103"/>
                </a:lnTo>
                <a:close/>
                <a:moveTo>
                  <a:pt x="162" y="167"/>
                </a:moveTo>
                <a:cubicBezTo>
                  <a:pt x="156" y="167"/>
                  <a:pt x="156" y="167"/>
                  <a:pt x="156" y="167"/>
                </a:cubicBezTo>
                <a:cubicBezTo>
                  <a:pt x="156" y="175"/>
                  <a:pt x="156" y="175"/>
                  <a:pt x="156" y="175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69" y="184"/>
                  <a:pt x="69" y="184"/>
                  <a:pt x="69" y="184"/>
                </a:cubicBezTo>
                <a:cubicBezTo>
                  <a:pt x="162" y="184"/>
                  <a:pt x="162" y="184"/>
                  <a:pt x="162" y="184"/>
                </a:cubicBezTo>
                <a:lnTo>
                  <a:pt x="162" y="167"/>
                </a:lnTo>
                <a:close/>
                <a:moveTo>
                  <a:pt x="162" y="103"/>
                </a:moveTo>
                <a:cubicBezTo>
                  <a:pt x="69" y="103"/>
                  <a:pt x="69" y="103"/>
                  <a:pt x="69" y="103"/>
                </a:cubicBezTo>
                <a:cubicBezTo>
                  <a:pt x="69" y="162"/>
                  <a:pt x="69" y="162"/>
                  <a:pt x="69" y="162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76" y="151"/>
                  <a:pt x="76" y="151"/>
                  <a:pt x="76" y="151"/>
                </a:cubicBezTo>
                <a:cubicBezTo>
                  <a:pt x="76" y="145"/>
                  <a:pt x="81" y="140"/>
                  <a:pt x="86" y="140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51" y="140"/>
                  <a:pt x="156" y="145"/>
                  <a:pt x="156" y="151"/>
                </a:cubicBezTo>
                <a:cubicBezTo>
                  <a:pt x="156" y="162"/>
                  <a:pt x="156" y="162"/>
                  <a:pt x="156" y="162"/>
                </a:cubicBezTo>
                <a:cubicBezTo>
                  <a:pt x="162" y="162"/>
                  <a:pt x="162" y="162"/>
                  <a:pt x="162" y="162"/>
                </a:cubicBezTo>
                <a:lnTo>
                  <a:pt x="162" y="103"/>
                </a:lnTo>
                <a:close/>
                <a:moveTo>
                  <a:pt x="162" y="63"/>
                </a:moveTo>
                <a:cubicBezTo>
                  <a:pt x="154" y="63"/>
                  <a:pt x="154" y="63"/>
                  <a:pt x="154" y="63"/>
                </a:cubicBezTo>
                <a:cubicBezTo>
                  <a:pt x="154" y="64"/>
                  <a:pt x="154" y="64"/>
                  <a:pt x="154" y="64"/>
                </a:cubicBezTo>
                <a:cubicBezTo>
                  <a:pt x="154" y="99"/>
                  <a:pt x="154" y="99"/>
                  <a:pt x="154" y="99"/>
                </a:cubicBezTo>
                <a:cubicBezTo>
                  <a:pt x="162" y="99"/>
                  <a:pt x="162" y="99"/>
                  <a:pt x="162" y="99"/>
                </a:cubicBezTo>
                <a:lnTo>
                  <a:pt x="162" y="63"/>
                </a:lnTo>
                <a:close/>
                <a:moveTo>
                  <a:pt x="190" y="167"/>
                </a:moveTo>
                <a:cubicBezTo>
                  <a:pt x="168" y="167"/>
                  <a:pt x="168" y="167"/>
                  <a:pt x="168" y="167"/>
                </a:cubicBezTo>
                <a:cubicBezTo>
                  <a:pt x="168" y="184"/>
                  <a:pt x="168" y="184"/>
                  <a:pt x="168" y="184"/>
                </a:cubicBezTo>
                <a:cubicBezTo>
                  <a:pt x="184" y="184"/>
                  <a:pt x="184" y="184"/>
                  <a:pt x="184" y="184"/>
                </a:cubicBezTo>
                <a:cubicBezTo>
                  <a:pt x="188" y="184"/>
                  <a:pt x="190" y="181"/>
                  <a:pt x="190" y="178"/>
                </a:cubicBezTo>
                <a:lnTo>
                  <a:pt x="190" y="167"/>
                </a:lnTo>
                <a:close/>
                <a:moveTo>
                  <a:pt x="190" y="115"/>
                </a:moveTo>
                <a:cubicBezTo>
                  <a:pt x="190" y="108"/>
                  <a:pt x="185" y="103"/>
                  <a:pt x="178" y="103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62"/>
                  <a:pt x="168" y="162"/>
                  <a:pt x="168" y="162"/>
                </a:cubicBezTo>
                <a:cubicBezTo>
                  <a:pt x="190" y="162"/>
                  <a:pt x="190" y="162"/>
                  <a:pt x="190" y="162"/>
                </a:cubicBezTo>
                <a:lnTo>
                  <a:pt x="190" y="115"/>
                </a:lnTo>
                <a:close/>
                <a:moveTo>
                  <a:pt x="179" y="114"/>
                </a:moveTo>
                <a:cubicBezTo>
                  <a:pt x="177" y="114"/>
                  <a:pt x="175" y="116"/>
                  <a:pt x="175" y="118"/>
                </a:cubicBezTo>
                <a:cubicBezTo>
                  <a:pt x="175" y="120"/>
                  <a:pt x="177" y="122"/>
                  <a:pt x="179" y="122"/>
                </a:cubicBezTo>
                <a:cubicBezTo>
                  <a:pt x="181" y="122"/>
                  <a:pt x="183" y="120"/>
                  <a:pt x="183" y="118"/>
                </a:cubicBezTo>
                <a:cubicBezTo>
                  <a:pt x="183" y="116"/>
                  <a:pt x="181" y="114"/>
                  <a:pt x="179" y="114"/>
                </a:cubicBezTo>
                <a:close/>
                <a:moveTo>
                  <a:pt x="138" y="87"/>
                </a:moveTo>
                <a:cubicBezTo>
                  <a:pt x="93" y="87"/>
                  <a:pt x="93" y="87"/>
                  <a:pt x="93" y="87"/>
                </a:cubicBezTo>
                <a:cubicBezTo>
                  <a:pt x="92" y="87"/>
                  <a:pt x="91" y="88"/>
                  <a:pt x="91" y="89"/>
                </a:cubicBezTo>
                <a:cubicBezTo>
                  <a:pt x="91" y="91"/>
                  <a:pt x="92" y="92"/>
                  <a:pt x="93" y="92"/>
                </a:cubicBezTo>
                <a:cubicBezTo>
                  <a:pt x="138" y="92"/>
                  <a:pt x="138" y="92"/>
                  <a:pt x="138" y="92"/>
                </a:cubicBezTo>
                <a:cubicBezTo>
                  <a:pt x="140" y="92"/>
                  <a:pt x="141" y="91"/>
                  <a:pt x="141" y="89"/>
                </a:cubicBezTo>
                <a:cubicBezTo>
                  <a:pt x="141" y="88"/>
                  <a:pt x="140" y="87"/>
                  <a:pt x="138" y="8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33"/>
          <p:cNvSpPr>
            <a:spLocks noEditPoints="1"/>
          </p:cNvSpPr>
          <p:nvPr/>
        </p:nvSpPr>
        <p:spPr bwMode="auto">
          <a:xfrm>
            <a:off x="2867272" y="10606561"/>
            <a:ext cx="702351" cy="704914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18 w 232"/>
              <a:gd name="T11" fmla="*/ 55 h 232"/>
              <a:gd name="T12" fmla="*/ 120 w 232"/>
              <a:gd name="T13" fmla="*/ 62 h 232"/>
              <a:gd name="T14" fmla="*/ 106 w 232"/>
              <a:gd name="T15" fmla="*/ 62 h 232"/>
              <a:gd name="T16" fmla="*/ 118 w 232"/>
              <a:gd name="T17" fmla="*/ 55 h 232"/>
              <a:gd name="T18" fmla="*/ 111 w 232"/>
              <a:gd name="T19" fmla="*/ 55 h 232"/>
              <a:gd name="T20" fmla="*/ 100 w 232"/>
              <a:gd name="T21" fmla="*/ 61 h 232"/>
              <a:gd name="T22" fmla="*/ 113 w 232"/>
              <a:gd name="T23" fmla="*/ 96 h 232"/>
              <a:gd name="T24" fmla="*/ 85 w 232"/>
              <a:gd name="T25" fmla="*/ 96 h 232"/>
              <a:gd name="T26" fmla="*/ 71 w 232"/>
              <a:gd name="T27" fmla="*/ 55 h 232"/>
              <a:gd name="T28" fmla="*/ 111 w 232"/>
              <a:gd name="T29" fmla="*/ 55 h 232"/>
              <a:gd name="T30" fmla="*/ 84 w 232"/>
              <a:gd name="T31" fmla="*/ 192 h 232"/>
              <a:gd name="T32" fmla="*/ 80 w 232"/>
              <a:gd name="T33" fmla="*/ 181 h 232"/>
              <a:gd name="T34" fmla="*/ 87 w 232"/>
              <a:gd name="T35" fmla="*/ 181 h 232"/>
              <a:gd name="T36" fmla="*/ 83 w 232"/>
              <a:gd name="T37" fmla="*/ 172 h 232"/>
              <a:gd name="T38" fmla="*/ 103 w 232"/>
              <a:gd name="T39" fmla="*/ 172 h 232"/>
              <a:gd name="T40" fmla="*/ 61 w 232"/>
              <a:gd name="T41" fmla="*/ 54 h 232"/>
              <a:gd name="T42" fmla="*/ 55 w 232"/>
              <a:gd name="T43" fmla="*/ 47 h 232"/>
              <a:gd name="T44" fmla="*/ 62 w 232"/>
              <a:gd name="T45" fmla="*/ 40 h 232"/>
              <a:gd name="T46" fmla="*/ 69 w 232"/>
              <a:gd name="T47" fmla="*/ 47 h 232"/>
              <a:gd name="T48" fmla="*/ 67 w 232"/>
              <a:gd name="T49" fmla="*/ 52 h 232"/>
              <a:gd name="T50" fmla="*/ 110 w 232"/>
              <a:gd name="T51" fmla="*/ 172 h 232"/>
              <a:gd name="T52" fmla="*/ 129 w 232"/>
              <a:gd name="T53" fmla="*/ 172 h 232"/>
              <a:gd name="T54" fmla="*/ 133 w 232"/>
              <a:gd name="T55" fmla="*/ 181 h 232"/>
              <a:gd name="T56" fmla="*/ 139 w 232"/>
              <a:gd name="T57" fmla="*/ 181 h 232"/>
              <a:gd name="T58" fmla="*/ 143 w 232"/>
              <a:gd name="T59" fmla="*/ 192 h 232"/>
              <a:gd name="T60" fmla="*/ 84 w 232"/>
              <a:gd name="T61" fmla="*/ 192 h 232"/>
              <a:gd name="T62" fmla="*/ 120 w 232"/>
              <a:gd name="T63" fmla="*/ 107 h 232"/>
              <a:gd name="T64" fmla="*/ 106 w 232"/>
              <a:gd name="T65" fmla="*/ 66 h 232"/>
              <a:gd name="T66" fmla="*/ 161 w 232"/>
              <a:gd name="T67" fmla="*/ 66 h 232"/>
              <a:gd name="T68" fmla="*/ 151 w 232"/>
              <a:gd name="T69" fmla="*/ 86 h 232"/>
              <a:gd name="T70" fmla="*/ 176 w 232"/>
              <a:gd name="T71" fmla="*/ 107 h 232"/>
              <a:gd name="T72" fmla="*/ 120 w 232"/>
              <a:gd name="T73" fmla="*/ 10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79" y="232"/>
                  <a:pt x="232" y="180"/>
                  <a:pt x="232" y="116"/>
                </a:cubicBezTo>
                <a:cubicBezTo>
                  <a:pt x="232" y="52"/>
                  <a:pt x="179" y="0"/>
                  <a:pt x="116" y="0"/>
                </a:cubicBezTo>
                <a:close/>
                <a:moveTo>
                  <a:pt x="118" y="55"/>
                </a:moveTo>
                <a:cubicBezTo>
                  <a:pt x="120" y="62"/>
                  <a:pt x="120" y="62"/>
                  <a:pt x="120" y="62"/>
                </a:cubicBezTo>
                <a:cubicBezTo>
                  <a:pt x="106" y="62"/>
                  <a:pt x="106" y="62"/>
                  <a:pt x="106" y="62"/>
                </a:cubicBezTo>
                <a:lnTo>
                  <a:pt x="118" y="55"/>
                </a:lnTo>
                <a:close/>
                <a:moveTo>
                  <a:pt x="111" y="55"/>
                </a:moveTo>
                <a:cubicBezTo>
                  <a:pt x="100" y="61"/>
                  <a:pt x="100" y="61"/>
                  <a:pt x="100" y="61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85" y="96"/>
                  <a:pt x="85" y="96"/>
                  <a:pt x="85" y="96"/>
                </a:cubicBezTo>
                <a:cubicBezTo>
                  <a:pt x="71" y="55"/>
                  <a:pt x="71" y="55"/>
                  <a:pt x="71" y="55"/>
                </a:cubicBezTo>
                <a:lnTo>
                  <a:pt x="111" y="55"/>
                </a:lnTo>
                <a:close/>
                <a:moveTo>
                  <a:pt x="84" y="192"/>
                </a:moveTo>
                <a:cubicBezTo>
                  <a:pt x="80" y="181"/>
                  <a:pt x="80" y="181"/>
                  <a:pt x="80" y="181"/>
                </a:cubicBezTo>
                <a:cubicBezTo>
                  <a:pt x="87" y="181"/>
                  <a:pt x="87" y="181"/>
                  <a:pt x="87" y="181"/>
                </a:cubicBezTo>
                <a:cubicBezTo>
                  <a:pt x="83" y="172"/>
                  <a:pt x="83" y="172"/>
                  <a:pt x="83" y="172"/>
                </a:cubicBezTo>
                <a:cubicBezTo>
                  <a:pt x="103" y="172"/>
                  <a:pt x="103" y="172"/>
                  <a:pt x="103" y="172"/>
                </a:cubicBezTo>
                <a:cubicBezTo>
                  <a:pt x="61" y="54"/>
                  <a:pt x="61" y="54"/>
                  <a:pt x="61" y="54"/>
                </a:cubicBezTo>
                <a:cubicBezTo>
                  <a:pt x="58" y="53"/>
                  <a:pt x="55" y="50"/>
                  <a:pt x="55" y="47"/>
                </a:cubicBezTo>
                <a:cubicBezTo>
                  <a:pt x="55" y="43"/>
                  <a:pt x="58" y="40"/>
                  <a:pt x="62" y="40"/>
                </a:cubicBezTo>
                <a:cubicBezTo>
                  <a:pt x="66" y="40"/>
                  <a:pt x="69" y="43"/>
                  <a:pt x="69" y="47"/>
                </a:cubicBezTo>
                <a:cubicBezTo>
                  <a:pt x="69" y="49"/>
                  <a:pt x="69" y="51"/>
                  <a:pt x="67" y="52"/>
                </a:cubicBezTo>
                <a:cubicBezTo>
                  <a:pt x="110" y="172"/>
                  <a:pt x="110" y="172"/>
                  <a:pt x="110" y="172"/>
                </a:cubicBezTo>
                <a:cubicBezTo>
                  <a:pt x="129" y="172"/>
                  <a:pt x="129" y="172"/>
                  <a:pt x="129" y="172"/>
                </a:cubicBezTo>
                <a:cubicBezTo>
                  <a:pt x="133" y="181"/>
                  <a:pt x="133" y="181"/>
                  <a:pt x="133" y="181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43" y="192"/>
                  <a:pt x="143" y="192"/>
                  <a:pt x="143" y="192"/>
                </a:cubicBezTo>
                <a:lnTo>
                  <a:pt x="84" y="192"/>
                </a:lnTo>
                <a:close/>
                <a:moveTo>
                  <a:pt x="120" y="107"/>
                </a:moveTo>
                <a:cubicBezTo>
                  <a:pt x="106" y="66"/>
                  <a:pt x="106" y="66"/>
                  <a:pt x="106" y="66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51" y="86"/>
                  <a:pt x="151" y="86"/>
                  <a:pt x="151" y="86"/>
                </a:cubicBezTo>
                <a:cubicBezTo>
                  <a:pt x="176" y="107"/>
                  <a:pt x="176" y="107"/>
                  <a:pt x="176" y="107"/>
                </a:cubicBezTo>
                <a:lnTo>
                  <a:pt x="120" y="1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34"/>
          <p:cNvSpPr>
            <a:spLocks noEditPoints="1"/>
          </p:cNvSpPr>
          <p:nvPr/>
        </p:nvSpPr>
        <p:spPr bwMode="auto">
          <a:xfrm>
            <a:off x="20822080" y="9514585"/>
            <a:ext cx="703633" cy="703633"/>
          </a:xfrm>
          <a:custGeom>
            <a:avLst/>
            <a:gdLst>
              <a:gd name="T0" fmla="*/ 91 w 232"/>
              <a:gd name="T1" fmla="*/ 130 h 232"/>
              <a:gd name="T2" fmla="*/ 103 w 232"/>
              <a:gd name="T3" fmla="*/ 112 h 232"/>
              <a:gd name="T4" fmla="*/ 119 w 232"/>
              <a:gd name="T5" fmla="*/ 102 h 232"/>
              <a:gd name="T6" fmla="*/ 101 w 232"/>
              <a:gd name="T7" fmla="*/ 91 h 232"/>
              <a:gd name="T8" fmla="*/ 119 w 232"/>
              <a:gd name="T9" fmla="*/ 102 h 232"/>
              <a:gd name="T10" fmla="*/ 101 w 232"/>
              <a:gd name="T11" fmla="*/ 141 h 232"/>
              <a:gd name="T12" fmla="*/ 119 w 232"/>
              <a:gd name="T13" fmla="*/ 129 h 232"/>
              <a:gd name="T14" fmla="*/ 112 w 232"/>
              <a:gd name="T15" fmla="*/ 112 h 232"/>
              <a:gd name="T16" fmla="*/ 120 w 232"/>
              <a:gd name="T17" fmla="*/ 119 h 232"/>
              <a:gd name="T18" fmla="*/ 112 w 232"/>
              <a:gd name="T19" fmla="*/ 112 h 232"/>
              <a:gd name="T20" fmla="*/ 129 w 232"/>
              <a:gd name="T21" fmla="*/ 119 h 232"/>
              <a:gd name="T22" fmla="*/ 141 w 232"/>
              <a:gd name="T23" fmla="*/ 101 h 232"/>
              <a:gd name="T24" fmla="*/ 232 w 232"/>
              <a:gd name="T25" fmla="*/ 116 h 232"/>
              <a:gd name="T26" fmla="*/ 0 w 232"/>
              <a:gd name="T27" fmla="*/ 116 h 232"/>
              <a:gd name="T28" fmla="*/ 232 w 232"/>
              <a:gd name="T29" fmla="*/ 116 h 232"/>
              <a:gd name="T30" fmla="*/ 42 w 232"/>
              <a:gd name="T31" fmla="*/ 102 h 232"/>
              <a:gd name="T32" fmla="*/ 56 w 232"/>
              <a:gd name="T33" fmla="*/ 80 h 232"/>
              <a:gd name="T34" fmla="*/ 185 w 232"/>
              <a:gd name="T35" fmla="*/ 103 h 232"/>
              <a:gd name="T36" fmla="*/ 116 w 232"/>
              <a:gd name="T37" fmla="*/ 36 h 232"/>
              <a:gd name="T38" fmla="*/ 37 w 232"/>
              <a:gd name="T39" fmla="*/ 73 h 232"/>
              <a:gd name="T40" fmla="*/ 157 w 232"/>
              <a:gd name="T41" fmla="*/ 130 h 232"/>
              <a:gd name="T42" fmla="*/ 165 w 232"/>
              <a:gd name="T43" fmla="*/ 117 h 232"/>
              <a:gd name="T44" fmla="*/ 157 w 232"/>
              <a:gd name="T45" fmla="*/ 103 h 232"/>
              <a:gd name="T46" fmla="*/ 156 w 232"/>
              <a:gd name="T47" fmla="*/ 88 h 232"/>
              <a:gd name="T48" fmla="*/ 147 w 232"/>
              <a:gd name="T49" fmla="*/ 85 h 232"/>
              <a:gd name="T50" fmla="*/ 144 w 232"/>
              <a:gd name="T51" fmla="*/ 75 h 232"/>
              <a:gd name="T52" fmla="*/ 129 w 232"/>
              <a:gd name="T53" fmla="*/ 74 h 232"/>
              <a:gd name="T54" fmla="*/ 115 w 232"/>
              <a:gd name="T55" fmla="*/ 67 h 232"/>
              <a:gd name="T56" fmla="*/ 102 w 232"/>
              <a:gd name="T57" fmla="*/ 75 h 232"/>
              <a:gd name="T58" fmla="*/ 86 w 232"/>
              <a:gd name="T59" fmla="*/ 77 h 232"/>
              <a:gd name="T60" fmla="*/ 77 w 232"/>
              <a:gd name="T61" fmla="*/ 86 h 232"/>
              <a:gd name="T62" fmla="*/ 75 w 232"/>
              <a:gd name="T63" fmla="*/ 102 h 232"/>
              <a:gd name="T64" fmla="*/ 67 w 232"/>
              <a:gd name="T65" fmla="*/ 115 h 232"/>
              <a:gd name="T66" fmla="*/ 75 w 232"/>
              <a:gd name="T67" fmla="*/ 129 h 232"/>
              <a:gd name="T68" fmla="*/ 76 w 232"/>
              <a:gd name="T69" fmla="*/ 144 h 232"/>
              <a:gd name="T70" fmla="*/ 85 w 232"/>
              <a:gd name="T71" fmla="*/ 146 h 232"/>
              <a:gd name="T72" fmla="*/ 88 w 232"/>
              <a:gd name="T73" fmla="*/ 156 h 232"/>
              <a:gd name="T74" fmla="*/ 103 w 232"/>
              <a:gd name="T75" fmla="*/ 157 h 232"/>
              <a:gd name="T76" fmla="*/ 117 w 232"/>
              <a:gd name="T77" fmla="*/ 165 h 232"/>
              <a:gd name="T78" fmla="*/ 130 w 232"/>
              <a:gd name="T79" fmla="*/ 157 h 232"/>
              <a:gd name="T80" fmla="*/ 146 w 232"/>
              <a:gd name="T81" fmla="*/ 155 h 232"/>
              <a:gd name="T82" fmla="*/ 155 w 232"/>
              <a:gd name="T83" fmla="*/ 145 h 232"/>
              <a:gd name="T84" fmla="*/ 195 w 232"/>
              <a:gd name="T85" fmla="*/ 158 h 232"/>
              <a:gd name="T86" fmla="*/ 168 w 232"/>
              <a:gd name="T87" fmla="*/ 148 h 232"/>
              <a:gd name="T88" fmla="*/ 116 w 232"/>
              <a:gd name="T89" fmla="*/ 186 h 232"/>
              <a:gd name="T90" fmla="*/ 37 w 232"/>
              <a:gd name="T91" fmla="*/ 131 h 232"/>
              <a:gd name="T92" fmla="*/ 186 w 232"/>
              <a:gd name="T93" fmla="*/ 15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2" h="232">
                <a:moveTo>
                  <a:pt x="103" y="119"/>
                </a:moveTo>
                <a:cubicBezTo>
                  <a:pt x="91" y="130"/>
                  <a:pt x="91" y="130"/>
                  <a:pt x="91" y="130"/>
                </a:cubicBezTo>
                <a:cubicBezTo>
                  <a:pt x="86" y="121"/>
                  <a:pt x="86" y="110"/>
                  <a:pt x="91" y="101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2" y="115"/>
                  <a:pt x="102" y="117"/>
                  <a:pt x="103" y="119"/>
                </a:cubicBezTo>
                <a:close/>
                <a:moveTo>
                  <a:pt x="119" y="102"/>
                </a:moveTo>
                <a:cubicBezTo>
                  <a:pt x="131" y="91"/>
                  <a:pt x="131" y="91"/>
                  <a:pt x="131" y="91"/>
                </a:cubicBezTo>
                <a:cubicBezTo>
                  <a:pt x="122" y="86"/>
                  <a:pt x="110" y="86"/>
                  <a:pt x="101" y="91"/>
                </a:cubicBezTo>
                <a:cubicBezTo>
                  <a:pt x="113" y="102"/>
                  <a:pt x="113" y="102"/>
                  <a:pt x="113" y="102"/>
                </a:cubicBezTo>
                <a:cubicBezTo>
                  <a:pt x="115" y="102"/>
                  <a:pt x="117" y="102"/>
                  <a:pt x="119" y="102"/>
                </a:cubicBezTo>
                <a:close/>
                <a:moveTo>
                  <a:pt x="113" y="129"/>
                </a:moveTo>
                <a:cubicBezTo>
                  <a:pt x="101" y="141"/>
                  <a:pt x="101" y="141"/>
                  <a:pt x="101" y="141"/>
                </a:cubicBezTo>
                <a:cubicBezTo>
                  <a:pt x="110" y="146"/>
                  <a:pt x="122" y="146"/>
                  <a:pt x="131" y="141"/>
                </a:cubicBezTo>
                <a:cubicBezTo>
                  <a:pt x="119" y="129"/>
                  <a:pt x="119" y="129"/>
                  <a:pt x="119" y="129"/>
                </a:cubicBezTo>
                <a:cubicBezTo>
                  <a:pt x="117" y="130"/>
                  <a:pt x="115" y="130"/>
                  <a:pt x="113" y="129"/>
                </a:cubicBezTo>
                <a:close/>
                <a:moveTo>
                  <a:pt x="112" y="112"/>
                </a:moveTo>
                <a:cubicBezTo>
                  <a:pt x="110" y="114"/>
                  <a:pt x="110" y="117"/>
                  <a:pt x="112" y="119"/>
                </a:cubicBezTo>
                <a:cubicBezTo>
                  <a:pt x="114" y="121"/>
                  <a:pt x="118" y="121"/>
                  <a:pt x="120" y="119"/>
                </a:cubicBezTo>
                <a:cubicBezTo>
                  <a:pt x="122" y="117"/>
                  <a:pt x="122" y="114"/>
                  <a:pt x="120" y="112"/>
                </a:cubicBezTo>
                <a:cubicBezTo>
                  <a:pt x="118" y="110"/>
                  <a:pt x="114" y="110"/>
                  <a:pt x="112" y="112"/>
                </a:cubicBezTo>
                <a:close/>
                <a:moveTo>
                  <a:pt x="129" y="112"/>
                </a:moveTo>
                <a:cubicBezTo>
                  <a:pt x="130" y="115"/>
                  <a:pt x="130" y="117"/>
                  <a:pt x="129" y="119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6" y="121"/>
                  <a:pt x="146" y="110"/>
                  <a:pt x="141" y="101"/>
                </a:cubicBezTo>
                <a:lnTo>
                  <a:pt x="129" y="112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37" y="73"/>
                </a:moveTo>
                <a:cubicBezTo>
                  <a:pt x="42" y="102"/>
                  <a:pt x="42" y="102"/>
                  <a:pt x="42" y="102"/>
                </a:cubicBezTo>
                <a:cubicBezTo>
                  <a:pt x="64" y="83"/>
                  <a:pt x="64" y="83"/>
                  <a:pt x="64" y="83"/>
                </a:cubicBezTo>
                <a:cubicBezTo>
                  <a:pt x="56" y="80"/>
                  <a:pt x="56" y="80"/>
                  <a:pt x="56" y="80"/>
                </a:cubicBezTo>
                <a:cubicBezTo>
                  <a:pt x="68" y="58"/>
                  <a:pt x="91" y="45"/>
                  <a:pt x="116" y="45"/>
                </a:cubicBezTo>
                <a:cubicBezTo>
                  <a:pt x="150" y="45"/>
                  <a:pt x="179" y="69"/>
                  <a:pt x="185" y="103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187" y="63"/>
                  <a:pt x="154" y="36"/>
                  <a:pt x="116" y="36"/>
                </a:cubicBezTo>
                <a:cubicBezTo>
                  <a:pt x="87" y="36"/>
                  <a:pt x="61" y="51"/>
                  <a:pt x="46" y="76"/>
                </a:cubicBezTo>
                <a:lnTo>
                  <a:pt x="37" y="73"/>
                </a:lnTo>
                <a:close/>
                <a:moveTo>
                  <a:pt x="151" y="141"/>
                </a:moveTo>
                <a:cubicBezTo>
                  <a:pt x="154" y="137"/>
                  <a:pt x="156" y="134"/>
                  <a:pt x="157" y="130"/>
                </a:cubicBezTo>
                <a:cubicBezTo>
                  <a:pt x="159" y="129"/>
                  <a:pt x="161" y="129"/>
                  <a:pt x="163" y="130"/>
                </a:cubicBezTo>
                <a:cubicBezTo>
                  <a:pt x="164" y="126"/>
                  <a:pt x="165" y="121"/>
                  <a:pt x="165" y="117"/>
                </a:cubicBezTo>
                <a:cubicBezTo>
                  <a:pt x="163" y="117"/>
                  <a:pt x="161" y="116"/>
                  <a:pt x="159" y="115"/>
                </a:cubicBezTo>
                <a:cubicBezTo>
                  <a:pt x="159" y="111"/>
                  <a:pt x="159" y="107"/>
                  <a:pt x="157" y="103"/>
                </a:cubicBezTo>
                <a:cubicBezTo>
                  <a:pt x="159" y="101"/>
                  <a:pt x="160" y="100"/>
                  <a:pt x="162" y="99"/>
                </a:cubicBezTo>
                <a:cubicBezTo>
                  <a:pt x="161" y="95"/>
                  <a:pt x="159" y="91"/>
                  <a:pt x="156" y="88"/>
                </a:cubicBezTo>
                <a:cubicBezTo>
                  <a:pt x="155" y="89"/>
                  <a:pt x="153" y="90"/>
                  <a:pt x="151" y="90"/>
                </a:cubicBezTo>
                <a:cubicBezTo>
                  <a:pt x="149" y="88"/>
                  <a:pt x="148" y="87"/>
                  <a:pt x="147" y="85"/>
                </a:cubicBezTo>
                <a:cubicBezTo>
                  <a:pt x="145" y="84"/>
                  <a:pt x="144" y="82"/>
                  <a:pt x="142" y="81"/>
                </a:cubicBezTo>
                <a:cubicBezTo>
                  <a:pt x="142" y="79"/>
                  <a:pt x="143" y="77"/>
                  <a:pt x="144" y="75"/>
                </a:cubicBezTo>
                <a:cubicBezTo>
                  <a:pt x="140" y="73"/>
                  <a:pt x="136" y="71"/>
                  <a:pt x="132" y="69"/>
                </a:cubicBezTo>
                <a:cubicBezTo>
                  <a:pt x="132" y="71"/>
                  <a:pt x="130" y="73"/>
                  <a:pt x="129" y="74"/>
                </a:cubicBezTo>
                <a:cubicBezTo>
                  <a:pt x="125" y="73"/>
                  <a:pt x="121" y="72"/>
                  <a:pt x="117" y="72"/>
                </a:cubicBezTo>
                <a:cubicBezTo>
                  <a:pt x="115" y="71"/>
                  <a:pt x="115" y="69"/>
                  <a:pt x="115" y="67"/>
                </a:cubicBezTo>
                <a:cubicBezTo>
                  <a:pt x="110" y="67"/>
                  <a:pt x="106" y="67"/>
                  <a:pt x="102" y="69"/>
                </a:cubicBezTo>
                <a:cubicBezTo>
                  <a:pt x="103" y="71"/>
                  <a:pt x="103" y="73"/>
                  <a:pt x="102" y="75"/>
                </a:cubicBezTo>
                <a:cubicBezTo>
                  <a:pt x="98" y="76"/>
                  <a:pt x="94" y="78"/>
                  <a:pt x="91" y="80"/>
                </a:cubicBezTo>
                <a:cubicBezTo>
                  <a:pt x="89" y="80"/>
                  <a:pt x="87" y="78"/>
                  <a:pt x="86" y="77"/>
                </a:cubicBezTo>
                <a:cubicBezTo>
                  <a:pt x="84" y="78"/>
                  <a:pt x="83" y="79"/>
                  <a:pt x="81" y="81"/>
                </a:cubicBezTo>
                <a:cubicBezTo>
                  <a:pt x="80" y="83"/>
                  <a:pt x="78" y="84"/>
                  <a:pt x="77" y="86"/>
                </a:cubicBezTo>
                <a:cubicBezTo>
                  <a:pt x="79" y="87"/>
                  <a:pt x="80" y="89"/>
                  <a:pt x="81" y="91"/>
                </a:cubicBezTo>
                <a:cubicBezTo>
                  <a:pt x="78" y="94"/>
                  <a:pt x="76" y="98"/>
                  <a:pt x="75" y="102"/>
                </a:cubicBezTo>
                <a:cubicBezTo>
                  <a:pt x="73" y="102"/>
                  <a:pt x="71" y="102"/>
                  <a:pt x="69" y="102"/>
                </a:cubicBezTo>
                <a:cubicBezTo>
                  <a:pt x="68" y="106"/>
                  <a:pt x="67" y="110"/>
                  <a:pt x="67" y="115"/>
                </a:cubicBezTo>
                <a:cubicBezTo>
                  <a:pt x="69" y="114"/>
                  <a:pt x="71" y="115"/>
                  <a:pt x="73" y="116"/>
                </a:cubicBezTo>
                <a:cubicBezTo>
                  <a:pt x="73" y="120"/>
                  <a:pt x="73" y="125"/>
                  <a:pt x="75" y="129"/>
                </a:cubicBezTo>
                <a:cubicBezTo>
                  <a:pt x="73" y="130"/>
                  <a:pt x="72" y="131"/>
                  <a:pt x="70" y="132"/>
                </a:cubicBezTo>
                <a:cubicBezTo>
                  <a:pt x="71" y="136"/>
                  <a:pt x="73" y="140"/>
                  <a:pt x="76" y="144"/>
                </a:cubicBezTo>
                <a:cubicBezTo>
                  <a:pt x="77" y="142"/>
                  <a:pt x="79" y="142"/>
                  <a:pt x="81" y="142"/>
                </a:cubicBezTo>
                <a:cubicBezTo>
                  <a:pt x="83" y="143"/>
                  <a:pt x="84" y="145"/>
                  <a:pt x="85" y="146"/>
                </a:cubicBezTo>
                <a:cubicBezTo>
                  <a:pt x="87" y="148"/>
                  <a:pt x="88" y="149"/>
                  <a:pt x="90" y="150"/>
                </a:cubicBezTo>
                <a:cubicBezTo>
                  <a:pt x="90" y="152"/>
                  <a:pt x="89" y="154"/>
                  <a:pt x="88" y="156"/>
                </a:cubicBezTo>
                <a:cubicBezTo>
                  <a:pt x="92" y="159"/>
                  <a:pt x="96" y="161"/>
                  <a:pt x="100" y="162"/>
                </a:cubicBezTo>
                <a:cubicBezTo>
                  <a:pt x="100" y="160"/>
                  <a:pt x="102" y="158"/>
                  <a:pt x="103" y="157"/>
                </a:cubicBezTo>
                <a:cubicBezTo>
                  <a:pt x="107" y="158"/>
                  <a:pt x="111" y="159"/>
                  <a:pt x="115" y="159"/>
                </a:cubicBezTo>
                <a:cubicBezTo>
                  <a:pt x="117" y="161"/>
                  <a:pt x="117" y="163"/>
                  <a:pt x="117" y="165"/>
                </a:cubicBezTo>
                <a:cubicBezTo>
                  <a:pt x="121" y="165"/>
                  <a:pt x="126" y="164"/>
                  <a:pt x="130" y="163"/>
                </a:cubicBezTo>
                <a:cubicBezTo>
                  <a:pt x="129" y="161"/>
                  <a:pt x="129" y="159"/>
                  <a:pt x="130" y="157"/>
                </a:cubicBezTo>
                <a:cubicBezTo>
                  <a:pt x="134" y="155"/>
                  <a:pt x="137" y="154"/>
                  <a:pt x="141" y="151"/>
                </a:cubicBezTo>
                <a:cubicBezTo>
                  <a:pt x="143" y="152"/>
                  <a:pt x="145" y="153"/>
                  <a:pt x="146" y="155"/>
                </a:cubicBezTo>
                <a:cubicBezTo>
                  <a:pt x="147" y="153"/>
                  <a:pt x="149" y="152"/>
                  <a:pt x="151" y="150"/>
                </a:cubicBezTo>
                <a:cubicBezTo>
                  <a:pt x="152" y="149"/>
                  <a:pt x="154" y="147"/>
                  <a:pt x="155" y="145"/>
                </a:cubicBezTo>
                <a:cubicBezTo>
                  <a:pt x="153" y="144"/>
                  <a:pt x="152" y="143"/>
                  <a:pt x="151" y="141"/>
                </a:cubicBezTo>
                <a:close/>
                <a:moveTo>
                  <a:pt x="195" y="158"/>
                </a:moveTo>
                <a:cubicBezTo>
                  <a:pt x="190" y="130"/>
                  <a:pt x="190" y="130"/>
                  <a:pt x="190" y="130"/>
                </a:cubicBezTo>
                <a:cubicBezTo>
                  <a:pt x="168" y="148"/>
                  <a:pt x="168" y="148"/>
                  <a:pt x="168" y="148"/>
                </a:cubicBezTo>
                <a:cubicBezTo>
                  <a:pt x="176" y="152"/>
                  <a:pt x="176" y="152"/>
                  <a:pt x="176" y="152"/>
                </a:cubicBezTo>
                <a:cubicBezTo>
                  <a:pt x="164" y="173"/>
                  <a:pt x="141" y="186"/>
                  <a:pt x="116" y="186"/>
                </a:cubicBezTo>
                <a:cubicBezTo>
                  <a:pt x="82" y="186"/>
                  <a:pt x="53" y="162"/>
                  <a:pt x="47" y="129"/>
                </a:cubicBezTo>
                <a:cubicBezTo>
                  <a:pt x="37" y="131"/>
                  <a:pt x="37" y="131"/>
                  <a:pt x="37" y="131"/>
                </a:cubicBezTo>
                <a:cubicBezTo>
                  <a:pt x="45" y="168"/>
                  <a:pt x="78" y="196"/>
                  <a:pt x="116" y="196"/>
                </a:cubicBezTo>
                <a:cubicBezTo>
                  <a:pt x="145" y="196"/>
                  <a:pt x="171" y="180"/>
                  <a:pt x="186" y="155"/>
                </a:cubicBezTo>
                <a:lnTo>
                  <a:pt x="195" y="15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135"/>
          <p:cNvSpPr>
            <a:spLocks noEditPoints="1"/>
          </p:cNvSpPr>
          <p:nvPr/>
        </p:nvSpPr>
        <p:spPr bwMode="auto">
          <a:xfrm>
            <a:off x="14538090" y="9514585"/>
            <a:ext cx="702351" cy="703633"/>
          </a:xfrm>
          <a:custGeom>
            <a:avLst/>
            <a:gdLst>
              <a:gd name="T0" fmla="*/ 55 w 232"/>
              <a:gd name="T1" fmla="*/ 130 h 232"/>
              <a:gd name="T2" fmla="*/ 177 w 232"/>
              <a:gd name="T3" fmla="*/ 130 h 232"/>
              <a:gd name="T4" fmla="*/ 177 w 232"/>
              <a:gd name="T5" fmla="*/ 57 h 232"/>
              <a:gd name="T6" fmla="*/ 55 w 232"/>
              <a:gd name="T7" fmla="*/ 57 h 232"/>
              <a:gd name="T8" fmla="*/ 55 w 232"/>
              <a:gd name="T9" fmla="*/ 130 h 232"/>
              <a:gd name="T10" fmla="*/ 133 w 232"/>
              <a:gd name="T11" fmla="*/ 67 h 232"/>
              <a:gd name="T12" fmla="*/ 150 w 232"/>
              <a:gd name="T13" fmla="*/ 67 h 232"/>
              <a:gd name="T14" fmla="*/ 150 w 232"/>
              <a:gd name="T15" fmla="*/ 116 h 232"/>
              <a:gd name="T16" fmla="*/ 133 w 232"/>
              <a:gd name="T17" fmla="*/ 116 h 232"/>
              <a:gd name="T18" fmla="*/ 133 w 232"/>
              <a:gd name="T19" fmla="*/ 67 h 232"/>
              <a:gd name="T20" fmla="*/ 108 w 232"/>
              <a:gd name="T21" fmla="*/ 80 h 232"/>
              <a:gd name="T22" fmla="*/ 124 w 232"/>
              <a:gd name="T23" fmla="*/ 80 h 232"/>
              <a:gd name="T24" fmla="*/ 124 w 232"/>
              <a:gd name="T25" fmla="*/ 116 h 232"/>
              <a:gd name="T26" fmla="*/ 108 w 232"/>
              <a:gd name="T27" fmla="*/ 116 h 232"/>
              <a:gd name="T28" fmla="*/ 108 w 232"/>
              <a:gd name="T29" fmla="*/ 80 h 232"/>
              <a:gd name="T30" fmla="*/ 83 w 232"/>
              <a:gd name="T31" fmla="*/ 93 h 232"/>
              <a:gd name="T32" fmla="*/ 99 w 232"/>
              <a:gd name="T33" fmla="*/ 93 h 232"/>
              <a:gd name="T34" fmla="*/ 99 w 232"/>
              <a:gd name="T35" fmla="*/ 116 h 232"/>
              <a:gd name="T36" fmla="*/ 83 w 232"/>
              <a:gd name="T37" fmla="*/ 116 h 232"/>
              <a:gd name="T38" fmla="*/ 83 w 232"/>
              <a:gd name="T39" fmla="*/ 93 h 232"/>
              <a:gd name="T40" fmla="*/ 116 w 232"/>
              <a:gd name="T41" fmla="*/ 0 h 232"/>
              <a:gd name="T42" fmla="*/ 0 w 232"/>
              <a:gd name="T43" fmla="*/ 116 h 232"/>
              <a:gd name="T44" fmla="*/ 116 w 232"/>
              <a:gd name="T45" fmla="*/ 232 h 232"/>
              <a:gd name="T46" fmla="*/ 232 w 232"/>
              <a:gd name="T47" fmla="*/ 116 h 232"/>
              <a:gd name="T48" fmla="*/ 116 w 232"/>
              <a:gd name="T49" fmla="*/ 0 h 232"/>
              <a:gd name="T50" fmla="*/ 185 w 232"/>
              <a:gd name="T51" fmla="*/ 135 h 232"/>
              <a:gd name="T52" fmla="*/ 175 w 232"/>
              <a:gd name="T53" fmla="*/ 145 h 232"/>
              <a:gd name="T54" fmla="*/ 129 w 232"/>
              <a:gd name="T55" fmla="*/ 145 h 232"/>
              <a:gd name="T56" fmla="*/ 147 w 232"/>
              <a:gd name="T57" fmla="*/ 178 h 232"/>
              <a:gd name="T58" fmla="*/ 145 w 232"/>
              <a:gd name="T59" fmla="*/ 183 h 232"/>
              <a:gd name="T60" fmla="*/ 143 w 232"/>
              <a:gd name="T61" fmla="*/ 184 h 232"/>
              <a:gd name="T62" fmla="*/ 140 w 232"/>
              <a:gd name="T63" fmla="*/ 182 h 232"/>
              <a:gd name="T64" fmla="*/ 119 w 232"/>
              <a:gd name="T65" fmla="*/ 145 h 232"/>
              <a:gd name="T66" fmla="*/ 113 w 232"/>
              <a:gd name="T67" fmla="*/ 145 h 232"/>
              <a:gd name="T68" fmla="*/ 92 w 232"/>
              <a:gd name="T69" fmla="*/ 182 h 232"/>
              <a:gd name="T70" fmla="*/ 89 w 232"/>
              <a:gd name="T71" fmla="*/ 184 h 232"/>
              <a:gd name="T72" fmla="*/ 87 w 232"/>
              <a:gd name="T73" fmla="*/ 183 h 232"/>
              <a:gd name="T74" fmla="*/ 85 w 232"/>
              <a:gd name="T75" fmla="*/ 178 h 232"/>
              <a:gd name="T76" fmla="*/ 104 w 232"/>
              <a:gd name="T77" fmla="*/ 145 h 232"/>
              <a:gd name="T78" fmla="*/ 57 w 232"/>
              <a:gd name="T79" fmla="*/ 145 h 232"/>
              <a:gd name="T80" fmla="*/ 47 w 232"/>
              <a:gd name="T81" fmla="*/ 135 h 232"/>
              <a:gd name="T82" fmla="*/ 47 w 232"/>
              <a:gd name="T83" fmla="*/ 58 h 232"/>
              <a:gd name="T84" fmla="*/ 57 w 232"/>
              <a:gd name="T85" fmla="*/ 48 h 232"/>
              <a:gd name="T86" fmla="*/ 175 w 232"/>
              <a:gd name="T87" fmla="*/ 48 h 232"/>
              <a:gd name="T88" fmla="*/ 185 w 232"/>
              <a:gd name="T89" fmla="*/ 58 h 232"/>
              <a:gd name="T90" fmla="*/ 185 w 232"/>
              <a:gd name="T91" fmla="*/ 13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55" y="130"/>
                </a:moveTo>
                <a:cubicBezTo>
                  <a:pt x="177" y="130"/>
                  <a:pt x="177" y="130"/>
                  <a:pt x="177" y="130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55" y="57"/>
                  <a:pt x="55" y="57"/>
                  <a:pt x="55" y="57"/>
                </a:cubicBezTo>
                <a:lnTo>
                  <a:pt x="55" y="130"/>
                </a:lnTo>
                <a:close/>
                <a:moveTo>
                  <a:pt x="133" y="67"/>
                </a:moveTo>
                <a:cubicBezTo>
                  <a:pt x="150" y="67"/>
                  <a:pt x="150" y="67"/>
                  <a:pt x="150" y="67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33" y="116"/>
                  <a:pt x="133" y="116"/>
                  <a:pt x="133" y="116"/>
                </a:cubicBezTo>
                <a:lnTo>
                  <a:pt x="133" y="67"/>
                </a:lnTo>
                <a:close/>
                <a:moveTo>
                  <a:pt x="108" y="80"/>
                </a:moveTo>
                <a:cubicBezTo>
                  <a:pt x="124" y="80"/>
                  <a:pt x="124" y="80"/>
                  <a:pt x="124" y="80"/>
                </a:cubicBezTo>
                <a:cubicBezTo>
                  <a:pt x="124" y="116"/>
                  <a:pt x="124" y="116"/>
                  <a:pt x="124" y="116"/>
                </a:cubicBezTo>
                <a:cubicBezTo>
                  <a:pt x="108" y="116"/>
                  <a:pt x="108" y="116"/>
                  <a:pt x="108" y="116"/>
                </a:cubicBezTo>
                <a:lnTo>
                  <a:pt x="108" y="80"/>
                </a:lnTo>
                <a:close/>
                <a:moveTo>
                  <a:pt x="83" y="93"/>
                </a:moveTo>
                <a:cubicBezTo>
                  <a:pt x="99" y="93"/>
                  <a:pt x="99" y="93"/>
                  <a:pt x="99" y="93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83" y="116"/>
                  <a:pt x="83" y="116"/>
                  <a:pt x="83" y="116"/>
                </a:cubicBezTo>
                <a:lnTo>
                  <a:pt x="83" y="93"/>
                </a:ln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85" y="135"/>
                </a:moveTo>
                <a:cubicBezTo>
                  <a:pt x="185" y="140"/>
                  <a:pt x="181" y="145"/>
                  <a:pt x="175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47" y="178"/>
                  <a:pt x="147" y="178"/>
                  <a:pt x="147" y="178"/>
                </a:cubicBezTo>
                <a:cubicBezTo>
                  <a:pt x="148" y="180"/>
                  <a:pt x="147" y="182"/>
                  <a:pt x="145" y="183"/>
                </a:cubicBezTo>
                <a:cubicBezTo>
                  <a:pt x="145" y="184"/>
                  <a:pt x="144" y="184"/>
                  <a:pt x="143" y="184"/>
                </a:cubicBezTo>
                <a:cubicBezTo>
                  <a:pt x="142" y="184"/>
                  <a:pt x="141" y="183"/>
                  <a:pt x="140" y="182"/>
                </a:cubicBezTo>
                <a:cubicBezTo>
                  <a:pt x="119" y="145"/>
                  <a:pt x="119" y="145"/>
                  <a:pt x="119" y="145"/>
                </a:cubicBezTo>
                <a:cubicBezTo>
                  <a:pt x="113" y="145"/>
                  <a:pt x="113" y="145"/>
                  <a:pt x="113" y="145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2" y="183"/>
                  <a:pt x="90" y="184"/>
                  <a:pt x="89" y="184"/>
                </a:cubicBezTo>
                <a:cubicBezTo>
                  <a:pt x="88" y="184"/>
                  <a:pt x="87" y="184"/>
                  <a:pt x="87" y="183"/>
                </a:cubicBezTo>
                <a:cubicBezTo>
                  <a:pt x="85" y="182"/>
                  <a:pt x="84" y="180"/>
                  <a:pt x="85" y="178"/>
                </a:cubicBezTo>
                <a:cubicBezTo>
                  <a:pt x="104" y="145"/>
                  <a:pt x="104" y="145"/>
                  <a:pt x="104" y="145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51" y="145"/>
                  <a:pt x="47" y="140"/>
                  <a:pt x="47" y="135"/>
                </a:cubicBezTo>
                <a:cubicBezTo>
                  <a:pt x="47" y="58"/>
                  <a:pt x="47" y="58"/>
                  <a:pt x="47" y="58"/>
                </a:cubicBezTo>
                <a:cubicBezTo>
                  <a:pt x="47" y="52"/>
                  <a:pt x="51" y="48"/>
                  <a:pt x="57" y="48"/>
                </a:cubicBezTo>
                <a:cubicBezTo>
                  <a:pt x="175" y="48"/>
                  <a:pt x="175" y="48"/>
                  <a:pt x="175" y="48"/>
                </a:cubicBezTo>
                <a:cubicBezTo>
                  <a:pt x="181" y="48"/>
                  <a:pt x="185" y="52"/>
                  <a:pt x="185" y="58"/>
                </a:cubicBezTo>
                <a:lnTo>
                  <a:pt x="185" y="1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36"/>
          <p:cNvSpPr>
            <a:spLocks noEditPoints="1"/>
          </p:cNvSpPr>
          <p:nvPr/>
        </p:nvSpPr>
        <p:spPr bwMode="auto">
          <a:xfrm>
            <a:off x="19026471" y="10606561"/>
            <a:ext cx="702351" cy="704914"/>
          </a:xfrm>
          <a:custGeom>
            <a:avLst/>
            <a:gdLst>
              <a:gd name="T0" fmla="*/ 183 w 232"/>
              <a:gd name="T1" fmla="*/ 146 h 232"/>
              <a:gd name="T2" fmla="*/ 154 w 232"/>
              <a:gd name="T3" fmla="*/ 134 h 232"/>
              <a:gd name="T4" fmla="*/ 113 w 232"/>
              <a:gd name="T5" fmla="*/ 159 h 232"/>
              <a:gd name="T6" fmla="*/ 114 w 232"/>
              <a:gd name="T7" fmla="*/ 166 h 232"/>
              <a:gd name="T8" fmla="*/ 116 w 232"/>
              <a:gd name="T9" fmla="*/ 166 h 232"/>
              <a:gd name="T10" fmla="*/ 155 w 232"/>
              <a:gd name="T11" fmla="*/ 189 h 232"/>
              <a:gd name="T12" fmla="*/ 185 w 232"/>
              <a:gd name="T13" fmla="*/ 153 h 232"/>
              <a:gd name="T14" fmla="*/ 184 w 232"/>
              <a:gd name="T15" fmla="*/ 146 h 232"/>
              <a:gd name="T16" fmla="*/ 170 w 232"/>
              <a:gd name="T17" fmla="*/ 165 h 232"/>
              <a:gd name="T18" fmla="*/ 101 w 232"/>
              <a:gd name="T19" fmla="*/ 72 h 232"/>
              <a:gd name="T20" fmla="*/ 130 w 232"/>
              <a:gd name="T21" fmla="*/ 116 h 232"/>
              <a:gd name="T22" fmla="*/ 177 w 232"/>
              <a:gd name="T23" fmla="*/ 95 h 232"/>
              <a:gd name="T24" fmla="*/ 182 w 232"/>
              <a:gd name="T25" fmla="*/ 92 h 232"/>
              <a:gd name="T26" fmla="*/ 180 w 232"/>
              <a:gd name="T27" fmla="*/ 87 h 232"/>
              <a:gd name="T28" fmla="*/ 148 w 232"/>
              <a:gd name="T29" fmla="*/ 57 h 232"/>
              <a:gd name="T30" fmla="*/ 104 w 232"/>
              <a:gd name="T31" fmla="*/ 65 h 232"/>
              <a:gd name="T32" fmla="*/ 100 w 232"/>
              <a:gd name="T33" fmla="*/ 68 h 232"/>
              <a:gd name="T34" fmla="*/ 158 w 232"/>
              <a:gd name="T35" fmla="*/ 99 h 232"/>
              <a:gd name="T36" fmla="*/ 116 w 232"/>
              <a:gd name="T37" fmla="*/ 0 h 232"/>
              <a:gd name="T38" fmla="*/ 232 w 232"/>
              <a:gd name="T39" fmla="*/ 116 h 232"/>
              <a:gd name="T40" fmla="*/ 103 w 232"/>
              <a:gd name="T41" fmla="*/ 59 h 232"/>
              <a:gd name="T42" fmla="*/ 184 w 232"/>
              <a:gd name="T43" fmla="*/ 83 h 232"/>
              <a:gd name="T44" fmla="*/ 141 w 232"/>
              <a:gd name="T45" fmla="*/ 122 h 232"/>
              <a:gd name="T46" fmla="*/ 95 w 232"/>
              <a:gd name="T47" fmla="*/ 66 h 232"/>
              <a:gd name="T48" fmla="*/ 93 w 232"/>
              <a:gd name="T49" fmla="*/ 170 h 232"/>
              <a:gd name="T50" fmla="*/ 41 w 232"/>
              <a:gd name="T51" fmla="*/ 146 h 232"/>
              <a:gd name="T52" fmla="*/ 71 w 232"/>
              <a:gd name="T53" fmla="*/ 96 h 232"/>
              <a:gd name="T54" fmla="*/ 123 w 232"/>
              <a:gd name="T55" fmla="*/ 122 h 232"/>
              <a:gd name="T56" fmla="*/ 115 w 232"/>
              <a:gd name="T57" fmla="*/ 128 h 232"/>
              <a:gd name="T58" fmla="*/ 118 w 232"/>
              <a:gd name="T59" fmla="*/ 126 h 232"/>
              <a:gd name="T60" fmla="*/ 115 w 232"/>
              <a:gd name="T61" fmla="*/ 120 h 232"/>
              <a:gd name="T62" fmla="*/ 85 w 232"/>
              <a:gd name="T63" fmla="*/ 110 h 232"/>
              <a:gd name="T64" fmla="*/ 47 w 232"/>
              <a:gd name="T65" fmla="*/ 140 h 232"/>
              <a:gd name="T66" fmla="*/ 46 w 232"/>
              <a:gd name="T67" fmla="*/ 141 h 232"/>
              <a:gd name="T68" fmla="*/ 49 w 232"/>
              <a:gd name="T69" fmla="*/ 147 h 232"/>
              <a:gd name="T70" fmla="*/ 52 w 232"/>
              <a:gd name="T71" fmla="*/ 148 h 232"/>
              <a:gd name="T72" fmla="*/ 92 w 232"/>
              <a:gd name="T73" fmla="*/ 165 h 232"/>
              <a:gd name="T74" fmla="*/ 90 w 232"/>
              <a:gd name="T75" fmla="*/ 160 h 232"/>
              <a:gd name="T76" fmla="*/ 90 w 232"/>
              <a:gd name="T77" fmla="*/ 160 h 232"/>
              <a:gd name="T78" fmla="*/ 137 w 232"/>
              <a:gd name="T79" fmla="*/ 193 h 232"/>
              <a:gd name="T80" fmla="*/ 114 w 232"/>
              <a:gd name="T81" fmla="*/ 173 h 232"/>
              <a:gd name="T82" fmla="*/ 110 w 232"/>
              <a:gd name="T83" fmla="*/ 155 h 232"/>
              <a:gd name="T84" fmla="*/ 141 w 232"/>
              <a:gd name="T85" fmla="*/ 126 h 232"/>
              <a:gd name="T86" fmla="*/ 191 w 232"/>
              <a:gd name="T87" fmla="*/ 148 h 232"/>
              <a:gd name="T88" fmla="*/ 191 w 232"/>
              <a:gd name="T89" fmla="*/ 18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84" y="146"/>
                </a:moveTo>
                <a:cubicBezTo>
                  <a:pt x="184" y="146"/>
                  <a:pt x="183" y="146"/>
                  <a:pt x="183" y="146"/>
                </a:cubicBezTo>
                <a:cubicBezTo>
                  <a:pt x="183" y="146"/>
                  <a:pt x="183" y="146"/>
                  <a:pt x="183" y="146"/>
                </a:cubicBezTo>
                <a:cubicBezTo>
                  <a:pt x="183" y="147"/>
                  <a:pt x="184" y="148"/>
                  <a:pt x="184" y="149"/>
                </a:cubicBezTo>
                <a:cubicBezTo>
                  <a:pt x="184" y="149"/>
                  <a:pt x="184" y="149"/>
                  <a:pt x="184" y="149"/>
                </a:cubicBezTo>
                <a:cubicBezTo>
                  <a:pt x="172" y="147"/>
                  <a:pt x="162" y="142"/>
                  <a:pt x="154" y="134"/>
                </a:cubicBezTo>
                <a:cubicBezTo>
                  <a:pt x="147" y="150"/>
                  <a:pt x="133" y="162"/>
                  <a:pt x="114" y="165"/>
                </a:cubicBezTo>
                <a:cubicBezTo>
                  <a:pt x="114" y="164"/>
                  <a:pt x="114" y="163"/>
                  <a:pt x="114" y="162"/>
                </a:cubicBezTo>
                <a:cubicBezTo>
                  <a:pt x="114" y="161"/>
                  <a:pt x="113" y="160"/>
                  <a:pt x="113" y="159"/>
                </a:cubicBezTo>
                <a:cubicBezTo>
                  <a:pt x="113" y="159"/>
                  <a:pt x="113" y="159"/>
                  <a:pt x="113" y="159"/>
                </a:cubicBezTo>
                <a:cubicBezTo>
                  <a:pt x="112" y="159"/>
                  <a:pt x="111" y="161"/>
                  <a:pt x="112" y="163"/>
                </a:cubicBezTo>
                <a:cubicBezTo>
                  <a:pt x="112" y="165"/>
                  <a:pt x="113" y="166"/>
                  <a:pt x="114" y="166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115" y="166"/>
                  <a:pt x="116" y="166"/>
                  <a:pt x="116" y="166"/>
                </a:cubicBezTo>
                <a:cubicBezTo>
                  <a:pt x="116" y="166"/>
                  <a:pt x="117" y="167"/>
                  <a:pt x="117" y="167"/>
                </a:cubicBezTo>
                <a:cubicBezTo>
                  <a:pt x="122" y="181"/>
                  <a:pt x="134" y="190"/>
                  <a:pt x="149" y="190"/>
                </a:cubicBezTo>
                <a:cubicBezTo>
                  <a:pt x="151" y="190"/>
                  <a:pt x="153" y="189"/>
                  <a:pt x="155" y="189"/>
                </a:cubicBezTo>
                <a:cubicBezTo>
                  <a:pt x="171" y="186"/>
                  <a:pt x="183" y="171"/>
                  <a:pt x="183" y="155"/>
                </a:cubicBezTo>
                <a:cubicBezTo>
                  <a:pt x="183" y="154"/>
                  <a:pt x="183" y="154"/>
                  <a:pt x="183" y="153"/>
                </a:cubicBezTo>
                <a:cubicBezTo>
                  <a:pt x="184" y="153"/>
                  <a:pt x="184" y="153"/>
                  <a:pt x="185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6" y="153"/>
                  <a:pt x="186" y="151"/>
                  <a:pt x="186" y="149"/>
                </a:cubicBezTo>
                <a:cubicBezTo>
                  <a:pt x="186" y="147"/>
                  <a:pt x="184" y="146"/>
                  <a:pt x="184" y="146"/>
                </a:cubicBezTo>
                <a:close/>
                <a:moveTo>
                  <a:pt x="154" y="184"/>
                </a:moveTo>
                <a:cubicBezTo>
                  <a:pt x="144" y="186"/>
                  <a:pt x="134" y="180"/>
                  <a:pt x="132" y="172"/>
                </a:cubicBezTo>
                <a:cubicBezTo>
                  <a:pt x="170" y="165"/>
                  <a:pt x="170" y="165"/>
                  <a:pt x="170" y="165"/>
                </a:cubicBezTo>
                <a:cubicBezTo>
                  <a:pt x="172" y="173"/>
                  <a:pt x="165" y="182"/>
                  <a:pt x="154" y="184"/>
                </a:cubicBezTo>
                <a:close/>
                <a:moveTo>
                  <a:pt x="101" y="72"/>
                </a:moveTo>
                <a:cubicBezTo>
                  <a:pt x="101" y="72"/>
                  <a:pt x="101" y="72"/>
                  <a:pt x="101" y="72"/>
                </a:cubicBezTo>
                <a:cubicBezTo>
                  <a:pt x="102" y="72"/>
                  <a:pt x="102" y="73"/>
                  <a:pt x="102" y="73"/>
                </a:cubicBezTo>
                <a:cubicBezTo>
                  <a:pt x="103" y="73"/>
                  <a:pt x="103" y="74"/>
                  <a:pt x="103" y="74"/>
                </a:cubicBezTo>
                <a:cubicBezTo>
                  <a:pt x="101" y="93"/>
                  <a:pt x="112" y="111"/>
                  <a:pt x="130" y="116"/>
                </a:cubicBezTo>
                <a:cubicBezTo>
                  <a:pt x="134" y="117"/>
                  <a:pt x="137" y="117"/>
                  <a:pt x="141" y="117"/>
                </a:cubicBezTo>
                <a:cubicBezTo>
                  <a:pt x="156" y="117"/>
                  <a:pt x="169" y="109"/>
                  <a:pt x="176" y="96"/>
                </a:cubicBezTo>
                <a:cubicBezTo>
                  <a:pt x="176" y="95"/>
                  <a:pt x="176" y="95"/>
                  <a:pt x="177" y="95"/>
                </a:cubicBezTo>
                <a:cubicBezTo>
                  <a:pt x="177" y="95"/>
                  <a:pt x="178" y="95"/>
                  <a:pt x="178" y="95"/>
                </a:cubicBezTo>
                <a:cubicBezTo>
                  <a:pt x="178" y="95"/>
                  <a:pt x="178" y="95"/>
                  <a:pt x="179" y="95"/>
                </a:cubicBezTo>
                <a:cubicBezTo>
                  <a:pt x="180" y="95"/>
                  <a:pt x="181" y="94"/>
                  <a:pt x="182" y="92"/>
                </a:cubicBezTo>
                <a:cubicBezTo>
                  <a:pt x="183" y="89"/>
                  <a:pt x="182" y="87"/>
                  <a:pt x="181" y="87"/>
                </a:cubicBezTo>
                <a:cubicBezTo>
                  <a:pt x="181" y="87"/>
                  <a:pt x="181" y="87"/>
                  <a:pt x="181" y="87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8"/>
                  <a:pt x="180" y="89"/>
                  <a:pt x="179" y="90"/>
                </a:cubicBezTo>
                <a:cubicBezTo>
                  <a:pt x="179" y="91"/>
                  <a:pt x="179" y="92"/>
                  <a:pt x="179" y="93"/>
                </a:cubicBezTo>
                <a:cubicBezTo>
                  <a:pt x="163" y="86"/>
                  <a:pt x="153" y="72"/>
                  <a:pt x="148" y="57"/>
                </a:cubicBezTo>
                <a:cubicBezTo>
                  <a:pt x="135" y="67"/>
                  <a:pt x="119" y="72"/>
                  <a:pt x="102" y="71"/>
                </a:cubicBezTo>
                <a:cubicBezTo>
                  <a:pt x="102" y="70"/>
                  <a:pt x="103" y="69"/>
                  <a:pt x="103" y="68"/>
                </a:cubicBezTo>
                <a:cubicBezTo>
                  <a:pt x="103" y="67"/>
                  <a:pt x="104" y="66"/>
                  <a:pt x="104" y="65"/>
                </a:cubicBezTo>
                <a:cubicBezTo>
                  <a:pt x="104" y="65"/>
                  <a:pt x="104" y="64"/>
                  <a:pt x="103" y="64"/>
                </a:cubicBezTo>
                <a:cubicBezTo>
                  <a:pt x="103" y="64"/>
                  <a:pt x="103" y="64"/>
                  <a:pt x="103" y="64"/>
                </a:cubicBezTo>
                <a:cubicBezTo>
                  <a:pt x="102" y="64"/>
                  <a:pt x="101" y="65"/>
                  <a:pt x="100" y="68"/>
                </a:cubicBezTo>
                <a:cubicBezTo>
                  <a:pt x="99" y="70"/>
                  <a:pt x="100" y="72"/>
                  <a:pt x="101" y="72"/>
                </a:cubicBezTo>
                <a:close/>
                <a:moveTo>
                  <a:pt x="117" y="87"/>
                </a:moveTo>
                <a:cubicBezTo>
                  <a:pt x="158" y="99"/>
                  <a:pt x="158" y="99"/>
                  <a:pt x="158" y="99"/>
                </a:cubicBezTo>
                <a:cubicBezTo>
                  <a:pt x="155" y="108"/>
                  <a:pt x="143" y="113"/>
                  <a:pt x="132" y="110"/>
                </a:cubicBezTo>
                <a:cubicBezTo>
                  <a:pt x="121" y="107"/>
                  <a:pt x="114" y="96"/>
                  <a:pt x="117" y="87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95" y="66"/>
                </a:moveTo>
                <a:cubicBezTo>
                  <a:pt x="96" y="62"/>
                  <a:pt x="100" y="59"/>
                  <a:pt x="103" y="59"/>
                </a:cubicBezTo>
                <a:cubicBezTo>
                  <a:pt x="110" y="45"/>
                  <a:pt x="125" y="36"/>
                  <a:pt x="141" y="36"/>
                </a:cubicBezTo>
                <a:cubicBezTo>
                  <a:pt x="145" y="36"/>
                  <a:pt x="149" y="37"/>
                  <a:pt x="153" y="38"/>
                </a:cubicBezTo>
                <a:cubicBezTo>
                  <a:pt x="173" y="44"/>
                  <a:pt x="186" y="63"/>
                  <a:pt x="184" y="83"/>
                </a:cubicBezTo>
                <a:cubicBezTo>
                  <a:pt x="187" y="85"/>
                  <a:pt x="188" y="89"/>
                  <a:pt x="187" y="93"/>
                </a:cubicBezTo>
                <a:cubicBezTo>
                  <a:pt x="185" y="97"/>
                  <a:pt x="182" y="100"/>
                  <a:pt x="179" y="100"/>
                </a:cubicBezTo>
                <a:cubicBezTo>
                  <a:pt x="171" y="114"/>
                  <a:pt x="157" y="122"/>
                  <a:pt x="141" y="122"/>
                </a:cubicBezTo>
                <a:cubicBezTo>
                  <a:pt x="137" y="122"/>
                  <a:pt x="133" y="122"/>
                  <a:pt x="129" y="121"/>
                </a:cubicBezTo>
                <a:cubicBezTo>
                  <a:pt x="109" y="115"/>
                  <a:pt x="97" y="97"/>
                  <a:pt x="98" y="76"/>
                </a:cubicBezTo>
                <a:cubicBezTo>
                  <a:pt x="95" y="75"/>
                  <a:pt x="94" y="71"/>
                  <a:pt x="95" y="66"/>
                </a:cubicBezTo>
                <a:close/>
                <a:moveTo>
                  <a:pt x="104" y="165"/>
                </a:moveTo>
                <a:cubicBezTo>
                  <a:pt x="104" y="165"/>
                  <a:pt x="104" y="165"/>
                  <a:pt x="104" y="165"/>
                </a:cubicBezTo>
                <a:cubicBezTo>
                  <a:pt x="101" y="167"/>
                  <a:pt x="97" y="169"/>
                  <a:pt x="93" y="170"/>
                </a:cubicBezTo>
                <a:cubicBezTo>
                  <a:pt x="90" y="171"/>
                  <a:pt x="86" y="172"/>
                  <a:pt x="82" y="172"/>
                </a:cubicBezTo>
                <a:cubicBezTo>
                  <a:pt x="68" y="172"/>
                  <a:pt x="55" y="164"/>
                  <a:pt x="48" y="152"/>
                </a:cubicBezTo>
                <a:cubicBezTo>
                  <a:pt x="45" y="152"/>
                  <a:pt x="42" y="150"/>
                  <a:pt x="41" y="146"/>
                </a:cubicBezTo>
                <a:cubicBezTo>
                  <a:pt x="40" y="143"/>
                  <a:pt x="41" y="140"/>
                  <a:pt x="42" y="138"/>
                </a:cubicBezTo>
                <a:cubicBezTo>
                  <a:pt x="42" y="138"/>
                  <a:pt x="43" y="137"/>
                  <a:pt x="43" y="137"/>
                </a:cubicBezTo>
                <a:cubicBezTo>
                  <a:pt x="42" y="118"/>
                  <a:pt x="53" y="101"/>
                  <a:pt x="71" y="96"/>
                </a:cubicBezTo>
                <a:cubicBezTo>
                  <a:pt x="74" y="95"/>
                  <a:pt x="78" y="94"/>
                  <a:pt x="82" y="94"/>
                </a:cubicBezTo>
                <a:cubicBezTo>
                  <a:pt x="88" y="94"/>
                  <a:pt x="93" y="95"/>
                  <a:pt x="98" y="98"/>
                </a:cubicBezTo>
                <a:cubicBezTo>
                  <a:pt x="103" y="109"/>
                  <a:pt x="112" y="117"/>
                  <a:pt x="123" y="122"/>
                </a:cubicBezTo>
                <a:cubicBezTo>
                  <a:pt x="123" y="122"/>
                  <a:pt x="123" y="122"/>
                  <a:pt x="123" y="122"/>
                </a:cubicBezTo>
                <a:cubicBezTo>
                  <a:pt x="120" y="124"/>
                  <a:pt x="118" y="127"/>
                  <a:pt x="116" y="130"/>
                </a:cubicBezTo>
                <a:cubicBezTo>
                  <a:pt x="116" y="129"/>
                  <a:pt x="115" y="129"/>
                  <a:pt x="115" y="128"/>
                </a:cubicBezTo>
                <a:cubicBezTo>
                  <a:pt x="115" y="128"/>
                  <a:pt x="115" y="127"/>
                  <a:pt x="116" y="127"/>
                </a:cubicBezTo>
                <a:cubicBezTo>
                  <a:pt x="116" y="126"/>
                  <a:pt x="117" y="126"/>
                  <a:pt x="118" y="126"/>
                </a:cubicBezTo>
                <a:cubicBezTo>
                  <a:pt x="118" y="126"/>
                  <a:pt x="118" y="126"/>
                  <a:pt x="118" y="126"/>
                </a:cubicBezTo>
                <a:cubicBezTo>
                  <a:pt x="119" y="125"/>
                  <a:pt x="119" y="123"/>
                  <a:pt x="118" y="122"/>
                </a:cubicBezTo>
                <a:cubicBezTo>
                  <a:pt x="118" y="120"/>
                  <a:pt x="116" y="119"/>
                  <a:pt x="116" y="119"/>
                </a:cubicBezTo>
                <a:cubicBezTo>
                  <a:pt x="116" y="119"/>
                  <a:pt x="115" y="119"/>
                  <a:pt x="115" y="120"/>
                </a:cubicBezTo>
                <a:cubicBezTo>
                  <a:pt x="115" y="120"/>
                  <a:pt x="116" y="121"/>
                  <a:pt x="116" y="122"/>
                </a:cubicBezTo>
                <a:cubicBezTo>
                  <a:pt x="116" y="122"/>
                  <a:pt x="116" y="122"/>
                  <a:pt x="116" y="122"/>
                </a:cubicBezTo>
                <a:cubicBezTo>
                  <a:pt x="104" y="122"/>
                  <a:pt x="93" y="118"/>
                  <a:pt x="85" y="110"/>
                </a:cubicBezTo>
                <a:cubicBezTo>
                  <a:pt x="80" y="127"/>
                  <a:pt x="67" y="141"/>
                  <a:pt x="49" y="146"/>
                </a:cubicBezTo>
                <a:cubicBezTo>
                  <a:pt x="49" y="145"/>
                  <a:pt x="48" y="144"/>
                  <a:pt x="48" y="143"/>
                </a:cubicBezTo>
                <a:cubicBezTo>
                  <a:pt x="48" y="142"/>
                  <a:pt x="48" y="141"/>
                  <a:pt x="47" y="140"/>
                </a:cubicBezTo>
                <a:cubicBezTo>
                  <a:pt x="47" y="140"/>
                  <a:pt x="47" y="140"/>
                  <a:pt x="47" y="140"/>
                </a:cubicBezTo>
                <a:cubicBezTo>
                  <a:pt x="47" y="140"/>
                  <a:pt x="47" y="140"/>
                  <a:pt x="47" y="140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6" y="142"/>
                  <a:pt x="46" y="143"/>
                  <a:pt x="46" y="144"/>
                </a:cubicBezTo>
                <a:cubicBezTo>
                  <a:pt x="47" y="146"/>
                  <a:pt x="48" y="147"/>
                  <a:pt x="49" y="147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49" y="147"/>
                  <a:pt x="50" y="147"/>
                  <a:pt x="50" y="147"/>
                </a:cubicBezTo>
                <a:cubicBezTo>
                  <a:pt x="50" y="147"/>
                  <a:pt x="50" y="147"/>
                  <a:pt x="50" y="147"/>
                </a:cubicBezTo>
                <a:cubicBezTo>
                  <a:pt x="51" y="147"/>
                  <a:pt x="51" y="147"/>
                  <a:pt x="52" y="148"/>
                </a:cubicBezTo>
                <a:cubicBezTo>
                  <a:pt x="57" y="159"/>
                  <a:pt x="69" y="167"/>
                  <a:pt x="82" y="167"/>
                </a:cubicBezTo>
                <a:cubicBezTo>
                  <a:pt x="82" y="167"/>
                  <a:pt x="82" y="167"/>
                  <a:pt x="82" y="167"/>
                </a:cubicBezTo>
                <a:cubicBezTo>
                  <a:pt x="85" y="167"/>
                  <a:pt x="89" y="166"/>
                  <a:pt x="92" y="165"/>
                </a:cubicBezTo>
                <a:cubicBezTo>
                  <a:pt x="96" y="164"/>
                  <a:pt x="100" y="161"/>
                  <a:pt x="104" y="159"/>
                </a:cubicBezTo>
                <a:cubicBezTo>
                  <a:pt x="103" y="160"/>
                  <a:pt x="103" y="163"/>
                  <a:pt x="104" y="165"/>
                </a:cubicBezTo>
                <a:close/>
                <a:moveTo>
                  <a:pt x="90" y="160"/>
                </a:moveTo>
                <a:cubicBezTo>
                  <a:pt x="80" y="163"/>
                  <a:pt x="70" y="159"/>
                  <a:pt x="67" y="151"/>
                </a:cubicBezTo>
                <a:cubicBezTo>
                  <a:pt x="104" y="139"/>
                  <a:pt x="104" y="139"/>
                  <a:pt x="104" y="139"/>
                </a:cubicBezTo>
                <a:cubicBezTo>
                  <a:pt x="107" y="148"/>
                  <a:pt x="101" y="157"/>
                  <a:pt x="90" y="160"/>
                </a:cubicBezTo>
                <a:close/>
                <a:moveTo>
                  <a:pt x="173" y="186"/>
                </a:moveTo>
                <a:cubicBezTo>
                  <a:pt x="168" y="190"/>
                  <a:pt x="162" y="193"/>
                  <a:pt x="156" y="194"/>
                </a:cubicBezTo>
                <a:cubicBezTo>
                  <a:pt x="149" y="195"/>
                  <a:pt x="143" y="195"/>
                  <a:pt x="137" y="193"/>
                </a:cubicBezTo>
                <a:cubicBezTo>
                  <a:pt x="118" y="196"/>
                  <a:pt x="118" y="196"/>
                  <a:pt x="118" y="196"/>
                </a:cubicBezTo>
                <a:cubicBezTo>
                  <a:pt x="118" y="194"/>
                  <a:pt x="118" y="194"/>
                  <a:pt x="118" y="194"/>
                </a:cubicBezTo>
                <a:cubicBezTo>
                  <a:pt x="118" y="194"/>
                  <a:pt x="118" y="193"/>
                  <a:pt x="114" y="173"/>
                </a:cubicBezTo>
                <a:cubicBezTo>
                  <a:pt x="114" y="173"/>
                  <a:pt x="114" y="172"/>
                  <a:pt x="113" y="171"/>
                </a:cubicBezTo>
                <a:cubicBezTo>
                  <a:pt x="110" y="171"/>
                  <a:pt x="108" y="168"/>
                  <a:pt x="107" y="164"/>
                </a:cubicBezTo>
                <a:cubicBezTo>
                  <a:pt x="106" y="160"/>
                  <a:pt x="107" y="157"/>
                  <a:pt x="110" y="155"/>
                </a:cubicBezTo>
                <a:cubicBezTo>
                  <a:pt x="110" y="142"/>
                  <a:pt x="117" y="130"/>
                  <a:pt x="127" y="123"/>
                </a:cubicBezTo>
                <a:cubicBezTo>
                  <a:pt x="127" y="123"/>
                  <a:pt x="128" y="124"/>
                  <a:pt x="128" y="124"/>
                </a:cubicBezTo>
                <a:cubicBezTo>
                  <a:pt x="132" y="125"/>
                  <a:pt x="137" y="126"/>
                  <a:pt x="141" y="126"/>
                </a:cubicBezTo>
                <a:cubicBezTo>
                  <a:pt x="149" y="126"/>
                  <a:pt x="157" y="123"/>
                  <a:pt x="164" y="120"/>
                </a:cubicBezTo>
                <a:cubicBezTo>
                  <a:pt x="173" y="124"/>
                  <a:pt x="181" y="131"/>
                  <a:pt x="185" y="141"/>
                </a:cubicBezTo>
                <a:cubicBezTo>
                  <a:pt x="188" y="142"/>
                  <a:pt x="190" y="144"/>
                  <a:pt x="191" y="148"/>
                </a:cubicBezTo>
                <a:cubicBezTo>
                  <a:pt x="192" y="152"/>
                  <a:pt x="190" y="156"/>
                  <a:pt x="188" y="157"/>
                </a:cubicBezTo>
                <a:cubicBezTo>
                  <a:pt x="187" y="158"/>
                  <a:pt x="187" y="159"/>
                  <a:pt x="187" y="160"/>
                </a:cubicBezTo>
                <a:cubicBezTo>
                  <a:pt x="191" y="182"/>
                  <a:pt x="191" y="182"/>
                  <a:pt x="191" y="182"/>
                </a:cubicBezTo>
                <a:lnTo>
                  <a:pt x="173" y="18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37"/>
          <p:cNvSpPr>
            <a:spLocks noEditPoints="1"/>
          </p:cNvSpPr>
          <p:nvPr/>
        </p:nvSpPr>
        <p:spPr bwMode="auto">
          <a:xfrm>
            <a:off x="10945590" y="10606561"/>
            <a:ext cx="702351" cy="704914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67 w 232"/>
              <a:gd name="T5" fmla="*/ 81 h 232"/>
              <a:gd name="T6" fmla="*/ 158 w 232"/>
              <a:gd name="T7" fmla="*/ 81 h 232"/>
              <a:gd name="T8" fmla="*/ 144 w 232"/>
              <a:gd name="T9" fmla="*/ 111 h 232"/>
              <a:gd name="T10" fmla="*/ 142 w 232"/>
              <a:gd name="T11" fmla="*/ 112 h 232"/>
              <a:gd name="T12" fmla="*/ 113 w 232"/>
              <a:gd name="T13" fmla="*/ 39 h 232"/>
              <a:gd name="T14" fmla="*/ 102 w 232"/>
              <a:gd name="T15" fmla="*/ 122 h 232"/>
              <a:gd name="T16" fmla="*/ 67 w 232"/>
              <a:gd name="T17" fmla="*/ 81 h 232"/>
              <a:gd name="T18" fmla="*/ 113 w 232"/>
              <a:gd name="T19" fmla="*/ 77 h 232"/>
              <a:gd name="T20" fmla="*/ 102 w 232"/>
              <a:gd name="T21" fmla="*/ 89 h 232"/>
              <a:gd name="T22" fmla="*/ 113 w 232"/>
              <a:gd name="T23" fmla="*/ 68 h 232"/>
              <a:gd name="T24" fmla="*/ 125 w 232"/>
              <a:gd name="T25" fmla="*/ 88 h 232"/>
              <a:gd name="T26" fmla="*/ 114 w 232"/>
              <a:gd name="T27" fmla="*/ 77 h 232"/>
              <a:gd name="T28" fmla="*/ 113 w 232"/>
              <a:gd name="T29" fmla="*/ 56 h 232"/>
              <a:gd name="T30" fmla="*/ 102 w 232"/>
              <a:gd name="T31" fmla="*/ 105 h 232"/>
              <a:gd name="T32" fmla="*/ 84 w 232"/>
              <a:gd name="T33" fmla="*/ 81 h 232"/>
              <a:gd name="T34" fmla="*/ 142 w 232"/>
              <a:gd name="T35" fmla="*/ 81 h 232"/>
              <a:gd name="T36" fmla="*/ 129 w 232"/>
              <a:gd name="T37" fmla="*/ 103 h 232"/>
              <a:gd name="T38" fmla="*/ 125 w 232"/>
              <a:gd name="T39" fmla="*/ 104 h 232"/>
              <a:gd name="T40" fmla="*/ 165 w 232"/>
              <a:gd name="T41" fmla="*/ 180 h 232"/>
              <a:gd name="T42" fmla="*/ 111 w 232"/>
              <a:gd name="T43" fmla="*/ 196 h 232"/>
              <a:gd name="T44" fmla="*/ 90 w 232"/>
              <a:gd name="T45" fmla="*/ 165 h 232"/>
              <a:gd name="T46" fmla="*/ 94 w 232"/>
              <a:gd name="T47" fmla="*/ 133 h 232"/>
              <a:gd name="T48" fmla="*/ 104 w 232"/>
              <a:gd name="T49" fmla="*/ 160 h 232"/>
              <a:gd name="T50" fmla="*/ 106 w 232"/>
              <a:gd name="T51" fmla="*/ 160 h 232"/>
              <a:gd name="T52" fmla="*/ 107 w 232"/>
              <a:gd name="T53" fmla="*/ 88 h 232"/>
              <a:gd name="T54" fmla="*/ 114 w 232"/>
              <a:gd name="T55" fmla="*/ 81 h 232"/>
              <a:gd name="T56" fmla="*/ 120 w 232"/>
              <a:gd name="T57" fmla="*/ 131 h 232"/>
              <a:gd name="T58" fmla="*/ 121 w 232"/>
              <a:gd name="T59" fmla="*/ 132 h 232"/>
              <a:gd name="T60" fmla="*/ 122 w 232"/>
              <a:gd name="T61" fmla="*/ 114 h 232"/>
              <a:gd name="T62" fmla="*/ 129 w 232"/>
              <a:gd name="T63" fmla="*/ 108 h 232"/>
              <a:gd name="T64" fmla="*/ 135 w 232"/>
              <a:gd name="T65" fmla="*/ 131 h 232"/>
              <a:gd name="T66" fmla="*/ 136 w 232"/>
              <a:gd name="T67" fmla="*/ 132 h 232"/>
              <a:gd name="T68" fmla="*/ 137 w 232"/>
              <a:gd name="T69" fmla="*/ 122 h 232"/>
              <a:gd name="T70" fmla="*/ 144 w 232"/>
              <a:gd name="T71" fmla="*/ 116 h 232"/>
              <a:gd name="T72" fmla="*/ 150 w 232"/>
              <a:gd name="T73" fmla="*/ 131 h 232"/>
              <a:gd name="T74" fmla="*/ 151 w 232"/>
              <a:gd name="T75" fmla="*/ 132 h 232"/>
              <a:gd name="T76" fmla="*/ 152 w 232"/>
              <a:gd name="T77" fmla="*/ 127 h 232"/>
              <a:gd name="T78" fmla="*/ 159 w 232"/>
              <a:gd name="T79" fmla="*/ 120 h 232"/>
              <a:gd name="T80" fmla="*/ 165 w 232"/>
              <a:gd name="T81" fmla="*/ 18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67" y="81"/>
                </a:moveTo>
                <a:cubicBezTo>
                  <a:pt x="67" y="56"/>
                  <a:pt x="88" y="36"/>
                  <a:pt x="113" y="36"/>
                </a:cubicBezTo>
                <a:cubicBezTo>
                  <a:pt x="138" y="36"/>
                  <a:pt x="158" y="56"/>
                  <a:pt x="158" y="81"/>
                </a:cubicBezTo>
                <a:cubicBezTo>
                  <a:pt x="158" y="93"/>
                  <a:pt x="154" y="104"/>
                  <a:pt x="147" y="112"/>
                </a:cubicBezTo>
                <a:cubicBezTo>
                  <a:pt x="146" y="112"/>
                  <a:pt x="145" y="111"/>
                  <a:pt x="144" y="111"/>
                </a:cubicBezTo>
                <a:cubicBezTo>
                  <a:pt x="143" y="111"/>
                  <a:pt x="143" y="111"/>
                  <a:pt x="143" y="111"/>
                </a:cubicBezTo>
                <a:cubicBezTo>
                  <a:pt x="143" y="111"/>
                  <a:pt x="143" y="112"/>
                  <a:pt x="142" y="112"/>
                </a:cubicBezTo>
                <a:cubicBezTo>
                  <a:pt x="150" y="104"/>
                  <a:pt x="155" y="93"/>
                  <a:pt x="155" y="81"/>
                </a:cubicBezTo>
                <a:cubicBezTo>
                  <a:pt x="155" y="58"/>
                  <a:pt x="136" y="39"/>
                  <a:pt x="113" y="39"/>
                </a:cubicBezTo>
                <a:cubicBezTo>
                  <a:pt x="89" y="39"/>
                  <a:pt x="70" y="58"/>
                  <a:pt x="70" y="81"/>
                </a:cubicBezTo>
                <a:cubicBezTo>
                  <a:pt x="70" y="101"/>
                  <a:pt x="84" y="117"/>
                  <a:pt x="102" y="122"/>
                </a:cubicBezTo>
                <a:cubicBezTo>
                  <a:pt x="102" y="126"/>
                  <a:pt x="102" y="126"/>
                  <a:pt x="102" y="126"/>
                </a:cubicBezTo>
                <a:cubicBezTo>
                  <a:pt x="82" y="121"/>
                  <a:pt x="67" y="103"/>
                  <a:pt x="67" y="81"/>
                </a:cubicBezTo>
                <a:close/>
                <a:moveTo>
                  <a:pt x="114" y="77"/>
                </a:moveTo>
                <a:cubicBezTo>
                  <a:pt x="113" y="77"/>
                  <a:pt x="113" y="77"/>
                  <a:pt x="113" y="77"/>
                </a:cubicBezTo>
                <a:cubicBezTo>
                  <a:pt x="107" y="77"/>
                  <a:pt x="102" y="82"/>
                  <a:pt x="102" y="88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100" y="87"/>
                  <a:pt x="99" y="84"/>
                  <a:pt x="99" y="81"/>
                </a:cubicBezTo>
                <a:cubicBezTo>
                  <a:pt x="99" y="74"/>
                  <a:pt x="105" y="68"/>
                  <a:pt x="113" y="68"/>
                </a:cubicBezTo>
                <a:cubicBezTo>
                  <a:pt x="120" y="68"/>
                  <a:pt x="126" y="74"/>
                  <a:pt x="126" y="81"/>
                </a:cubicBezTo>
                <a:cubicBezTo>
                  <a:pt x="126" y="84"/>
                  <a:pt x="126" y="86"/>
                  <a:pt x="125" y="8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5" y="82"/>
                  <a:pt x="120" y="77"/>
                  <a:pt x="114" y="77"/>
                </a:cubicBezTo>
                <a:close/>
                <a:moveTo>
                  <a:pt x="138" y="81"/>
                </a:moveTo>
                <a:cubicBezTo>
                  <a:pt x="138" y="67"/>
                  <a:pt x="127" y="56"/>
                  <a:pt x="113" y="56"/>
                </a:cubicBezTo>
                <a:cubicBezTo>
                  <a:pt x="99" y="56"/>
                  <a:pt x="87" y="67"/>
                  <a:pt x="87" y="81"/>
                </a:cubicBezTo>
                <a:cubicBezTo>
                  <a:pt x="87" y="92"/>
                  <a:pt x="93" y="100"/>
                  <a:pt x="102" y="105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91" y="104"/>
                  <a:pt x="84" y="93"/>
                  <a:pt x="84" y="81"/>
                </a:cubicBezTo>
                <a:cubicBezTo>
                  <a:pt x="84" y="66"/>
                  <a:pt x="97" y="53"/>
                  <a:pt x="113" y="53"/>
                </a:cubicBezTo>
                <a:cubicBezTo>
                  <a:pt x="129" y="53"/>
                  <a:pt x="142" y="66"/>
                  <a:pt x="142" y="81"/>
                </a:cubicBezTo>
                <a:cubicBezTo>
                  <a:pt x="142" y="90"/>
                  <a:pt x="137" y="98"/>
                  <a:pt x="131" y="104"/>
                </a:cubicBezTo>
                <a:cubicBezTo>
                  <a:pt x="130" y="103"/>
                  <a:pt x="130" y="103"/>
                  <a:pt x="129" y="103"/>
                </a:cubicBezTo>
                <a:cubicBezTo>
                  <a:pt x="128" y="103"/>
                  <a:pt x="128" y="103"/>
                  <a:pt x="128" y="103"/>
                </a:cubicBezTo>
                <a:cubicBezTo>
                  <a:pt x="127" y="103"/>
                  <a:pt x="126" y="104"/>
                  <a:pt x="125" y="104"/>
                </a:cubicBezTo>
                <a:cubicBezTo>
                  <a:pt x="133" y="99"/>
                  <a:pt x="138" y="91"/>
                  <a:pt x="138" y="81"/>
                </a:cubicBezTo>
                <a:close/>
                <a:moveTo>
                  <a:pt x="165" y="180"/>
                </a:moveTo>
                <a:cubicBezTo>
                  <a:pt x="165" y="185"/>
                  <a:pt x="151" y="196"/>
                  <a:pt x="151" y="196"/>
                </a:cubicBezTo>
                <a:cubicBezTo>
                  <a:pt x="111" y="196"/>
                  <a:pt x="111" y="196"/>
                  <a:pt x="111" y="196"/>
                </a:cubicBezTo>
                <a:cubicBezTo>
                  <a:pt x="111" y="196"/>
                  <a:pt x="98" y="181"/>
                  <a:pt x="93" y="175"/>
                </a:cubicBezTo>
                <a:cubicBezTo>
                  <a:pt x="91" y="173"/>
                  <a:pt x="90" y="171"/>
                  <a:pt x="90" y="165"/>
                </a:cubicBezTo>
                <a:cubicBezTo>
                  <a:pt x="90" y="153"/>
                  <a:pt x="90" y="149"/>
                  <a:pt x="90" y="147"/>
                </a:cubicBezTo>
                <a:cubicBezTo>
                  <a:pt x="90" y="145"/>
                  <a:pt x="94" y="135"/>
                  <a:pt x="94" y="133"/>
                </a:cubicBezTo>
                <a:cubicBezTo>
                  <a:pt x="94" y="130"/>
                  <a:pt x="104" y="132"/>
                  <a:pt x="104" y="141"/>
                </a:cubicBezTo>
                <a:cubicBezTo>
                  <a:pt x="104" y="148"/>
                  <a:pt x="104" y="160"/>
                  <a:pt x="104" y="160"/>
                </a:cubicBezTo>
                <a:cubicBezTo>
                  <a:pt x="104" y="160"/>
                  <a:pt x="105" y="160"/>
                  <a:pt x="105" y="160"/>
                </a:cubicBezTo>
                <a:cubicBezTo>
                  <a:pt x="106" y="160"/>
                  <a:pt x="106" y="160"/>
                  <a:pt x="106" y="160"/>
                </a:cubicBezTo>
                <a:cubicBezTo>
                  <a:pt x="106" y="160"/>
                  <a:pt x="107" y="160"/>
                  <a:pt x="107" y="160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7" y="84"/>
                  <a:pt x="110" y="81"/>
                  <a:pt x="113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7" y="81"/>
                  <a:pt x="120" y="84"/>
                  <a:pt x="120" y="88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20" y="131"/>
                  <a:pt x="120" y="132"/>
                  <a:pt x="121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32"/>
                  <a:pt x="122" y="131"/>
                  <a:pt x="122" y="131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2" y="111"/>
                  <a:pt x="125" y="108"/>
                  <a:pt x="128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2" y="108"/>
                  <a:pt x="135" y="111"/>
                  <a:pt x="135" y="114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35" y="131"/>
                  <a:pt x="135" y="132"/>
                  <a:pt x="136" y="132"/>
                </a:cubicBezTo>
                <a:cubicBezTo>
                  <a:pt x="136" y="132"/>
                  <a:pt x="136" y="132"/>
                  <a:pt x="136" y="132"/>
                </a:cubicBezTo>
                <a:cubicBezTo>
                  <a:pt x="137" y="132"/>
                  <a:pt x="137" y="131"/>
                  <a:pt x="137" y="131"/>
                </a:cubicBezTo>
                <a:cubicBezTo>
                  <a:pt x="137" y="122"/>
                  <a:pt x="137" y="122"/>
                  <a:pt x="137" y="122"/>
                </a:cubicBezTo>
                <a:cubicBezTo>
                  <a:pt x="137" y="119"/>
                  <a:pt x="140" y="116"/>
                  <a:pt x="143" y="116"/>
                </a:cubicBezTo>
                <a:cubicBezTo>
                  <a:pt x="144" y="116"/>
                  <a:pt x="144" y="116"/>
                  <a:pt x="144" y="116"/>
                </a:cubicBezTo>
                <a:cubicBezTo>
                  <a:pt x="147" y="116"/>
                  <a:pt x="150" y="119"/>
                  <a:pt x="150" y="122"/>
                </a:cubicBezTo>
                <a:cubicBezTo>
                  <a:pt x="150" y="131"/>
                  <a:pt x="150" y="131"/>
                  <a:pt x="150" y="131"/>
                </a:cubicBezTo>
                <a:cubicBezTo>
                  <a:pt x="150" y="131"/>
                  <a:pt x="151" y="132"/>
                  <a:pt x="151" y="132"/>
                </a:cubicBezTo>
                <a:cubicBezTo>
                  <a:pt x="151" y="132"/>
                  <a:pt x="151" y="132"/>
                  <a:pt x="151" y="132"/>
                </a:cubicBezTo>
                <a:cubicBezTo>
                  <a:pt x="152" y="132"/>
                  <a:pt x="152" y="131"/>
                  <a:pt x="152" y="131"/>
                </a:cubicBezTo>
                <a:cubicBezTo>
                  <a:pt x="152" y="127"/>
                  <a:pt x="152" y="127"/>
                  <a:pt x="152" y="127"/>
                </a:cubicBezTo>
                <a:cubicBezTo>
                  <a:pt x="152" y="123"/>
                  <a:pt x="155" y="120"/>
                  <a:pt x="158" y="120"/>
                </a:cubicBezTo>
                <a:cubicBezTo>
                  <a:pt x="159" y="120"/>
                  <a:pt x="159" y="120"/>
                  <a:pt x="159" y="120"/>
                </a:cubicBezTo>
                <a:cubicBezTo>
                  <a:pt x="163" y="120"/>
                  <a:pt x="165" y="123"/>
                  <a:pt x="165" y="127"/>
                </a:cubicBezTo>
                <a:cubicBezTo>
                  <a:pt x="165" y="127"/>
                  <a:pt x="165" y="177"/>
                  <a:pt x="165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38"/>
          <p:cNvSpPr>
            <a:spLocks noEditPoints="1"/>
          </p:cNvSpPr>
          <p:nvPr/>
        </p:nvSpPr>
        <p:spPr bwMode="auto">
          <a:xfrm>
            <a:off x="10048427" y="9514585"/>
            <a:ext cx="702351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44 w 232"/>
              <a:gd name="T11" fmla="*/ 58 h 232"/>
              <a:gd name="T12" fmla="*/ 59 w 232"/>
              <a:gd name="T13" fmla="*/ 46 h 232"/>
              <a:gd name="T14" fmla="*/ 171 w 232"/>
              <a:gd name="T15" fmla="*/ 46 h 232"/>
              <a:gd name="T16" fmla="*/ 186 w 232"/>
              <a:gd name="T17" fmla="*/ 61 h 232"/>
              <a:gd name="T18" fmla="*/ 186 w 232"/>
              <a:gd name="T19" fmla="*/ 84 h 232"/>
              <a:gd name="T20" fmla="*/ 196 w 232"/>
              <a:gd name="T21" fmla="*/ 84 h 232"/>
              <a:gd name="T22" fmla="*/ 181 w 232"/>
              <a:gd name="T23" fmla="*/ 110 h 232"/>
              <a:gd name="T24" fmla="*/ 166 w 232"/>
              <a:gd name="T25" fmla="*/ 84 h 232"/>
              <a:gd name="T26" fmla="*/ 176 w 232"/>
              <a:gd name="T27" fmla="*/ 84 h 232"/>
              <a:gd name="T28" fmla="*/ 176 w 232"/>
              <a:gd name="T29" fmla="*/ 61 h 232"/>
              <a:gd name="T30" fmla="*/ 171 w 232"/>
              <a:gd name="T31" fmla="*/ 56 h 232"/>
              <a:gd name="T32" fmla="*/ 59 w 232"/>
              <a:gd name="T33" fmla="*/ 56 h 232"/>
              <a:gd name="T34" fmla="*/ 54 w 232"/>
              <a:gd name="T35" fmla="*/ 58 h 232"/>
              <a:gd name="T36" fmla="*/ 54 w 232"/>
              <a:gd name="T37" fmla="*/ 66 h 232"/>
              <a:gd name="T38" fmla="*/ 44 w 232"/>
              <a:gd name="T39" fmla="*/ 66 h 232"/>
              <a:gd name="T40" fmla="*/ 44 w 232"/>
              <a:gd name="T41" fmla="*/ 58 h 232"/>
              <a:gd name="T42" fmla="*/ 145 w 232"/>
              <a:gd name="T43" fmla="*/ 116 h 232"/>
              <a:gd name="T44" fmla="*/ 116 w 232"/>
              <a:gd name="T45" fmla="*/ 145 h 232"/>
              <a:gd name="T46" fmla="*/ 87 w 232"/>
              <a:gd name="T47" fmla="*/ 116 h 232"/>
              <a:gd name="T48" fmla="*/ 116 w 232"/>
              <a:gd name="T49" fmla="*/ 86 h 232"/>
              <a:gd name="T50" fmla="*/ 145 w 232"/>
              <a:gd name="T51" fmla="*/ 116 h 232"/>
              <a:gd name="T52" fmla="*/ 31 w 232"/>
              <a:gd name="T53" fmla="*/ 113 h 232"/>
              <a:gd name="T54" fmla="*/ 31 w 232"/>
              <a:gd name="T55" fmla="*/ 75 h 232"/>
              <a:gd name="T56" fmla="*/ 69 w 232"/>
              <a:gd name="T57" fmla="*/ 75 h 232"/>
              <a:gd name="T58" fmla="*/ 69 w 232"/>
              <a:gd name="T59" fmla="*/ 113 h 232"/>
              <a:gd name="T60" fmla="*/ 31 w 232"/>
              <a:gd name="T61" fmla="*/ 113 h 232"/>
              <a:gd name="T62" fmla="*/ 186 w 232"/>
              <a:gd name="T63" fmla="*/ 173 h 232"/>
              <a:gd name="T64" fmla="*/ 171 w 232"/>
              <a:gd name="T65" fmla="*/ 186 h 232"/>
              <a:gd name="T66" fmla="*/ 59 w 232"/>
              <a:gd name="T67" fmla="*/ 186 h 232"/>
              <a:gd name="T68" fmla="*/ 44 w 232"/>
              <a:gd name="T69" fmla="*/ 171 h 232"/>
              <a:gd name="T70" fmla="*/ 44 w 232"/>
              <a:gd name="T71" fmla="*/ 147 h 232"/>
              <a:gd name="T72" fmla="*/ 34 w 232"/>
              <a:gd name="T73" fmla="*/ 147 h 232"/>
              <a:gd name="T74" fmla="*/ 49 w 232"/>
              <a:gd name="T75" fmla="*/ 121 h 232"/>
              <a:gd name="T76" fmla="*/ 64 w 232"/>
              <a:gd name="T77" fmla="*/ 147 h 232"/>
              <a:gd name="T78" fmla="*/ 54 w 232"/>
              <a:gd name="T79" fmla="*/ 147 h 232"/>
              <a:gd name="T80" fmla="*/ 54 w 232"/>
              <a:gd name="T81" fmla="*/ 171 h 232"/>
              <a:gd name="T82" fmla="*/ 59 w 232"/>
              <a:gd name="T83" fmla="*/ 176 h 232"/>
              <a:gd name="T84" fmla="*/ 171 w 232"/>
              <a:gd name="T85" fmla="*/ 176 h 232"/>
              <a:gd name="T86" fmla="*/ 176 w 232"/>
              <a:gd name="T87" fmla="*/ 173 h 232"/>
              <a:gd name="T88" fmla="*/ 176 w 232"/>
              <a:gd name="T89" fmla="*/ 166 h 232"/>
              <a:gd name="T90" fmla="*/ 186 w 232"/>
              <a:gd name="T91" fmla="*/ 166 h 232"/>
              <a:gd name="T92" fmla="*/ 186 w 232"/>
              <a:gd name="T93" fmla="*/ 173 h 232"/>
              <a:gd name="T94" fmla="*/ 161 w 232"/>
              <a:gd name="T95" fmla="*/ 157 h 232"/>
              <a:gd name="T96" fmla="*/ 181 w 232"/>
              <a:gd name="T97" fmla="*/ 118 h 232"/>
              <a:gd name="T98" fmla="*/ 201 w 232"/>
              <a:gd name="T99" fmla="*/ 157 h 232"/>
              <a:gd name="T100" fmla="*/ 161 w 232"/>
              <a:gd name="T101" fmla="*/ 15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44" y="58"/>
                </a:moveTo>
                <a:cubicBezTo>
                  <a:pt x="44" y="51"/>
                  <a:pt x="51" y="46"/>
                  <a:pt x="59" y="46"/>
                </a:cubicBezTo>
                <a:cubicBezTo>
                  <a:pt x="171" y="46"/>
                  <a:pt x="171" y="46"/>
                  <a:pt x="171" y="46"/>
                </a:cubicBezTo>
                <a:cubicBezTo>
                  <a:pt x="179" y="46"/>
                  <a:pt x="186" y="52"/>
                  <a:pt x="186" y="61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6" y="84"/>
                  <a:pt x="196" y="84"/>
                  <a:pt x="196" y="84"/>
                </a:cubicBezTo>
                <a:cubicBezTo>
                  <a:pt x="181" y="110"/>
                  <a:pt x="181" y="110"/>
                  <a:pt x="181" y="110"/>
                </a:cubicBezTo>
                <a:cubicBezTo>
                  <a:pt x="166" y="84"/>
                  <a:pt x="166" y="84"/>
                  <a:pt x="166" y="84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58"/>
                  <a:pt x="174" y="56"/>
                  <a:pt x="171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6" y="56"/>
                  <a:pt x="54" y="57"/>
                  <a:pt x="54" y="58"/>
                </a:cubicBezTo>
                <a:cubicBezTo>
                  <a:pt x="54" y="66"/>
                  <a:pt x="54" y="66"/>
                  <a:pt x="54" y="66"/>
                </a:cubicBezTo>
                <a:cubicBezTo>
                  <a:pt x="44" y="66"/>
                  <a:pt x="44" y="66"/>
                  <a:pt x="44" y="66"/>
                </a:cubicBezTo>
                <a:lnTo>
                  <a:pt x="44" y="58"/>
                </a:lnTo>
                <a:close/>
                <a:moveTo>
                  <a:pt x="145" y="116"/>
                </a:moveTo>
                <a:cubicBezTo>
                  <a:pt x="145" y="132"/>
                  <a:pt x="132" y="145"/>
                  <a:pt x="116" y="145"/>
                </a:cubicBezTo>
                <a:cubicBezTo>
                  <a:pt x="100" y="145"/>
                  <a:pt x="87" y="132"/>
                  <a:pt x="87" y="116"/>
                </a:cubicBezTo>
                <a:cubicBezTo>
                  <a:pt x="87" y="100"/>
                  <a:pt x="100" y="86"/>
                  <a:pt x="116" y="86"/>
                </a:cubicBezTo>
                <a:cubicBezTo>
                  <a:pt x="132" y="86"/>
                  <a:pt x="145" y="100"/>
                  <a:pt x="145" y="116"/>
                </a:cubicBezTo>
                <a:close/>
                <a:moveTo>
                  <a:pt x="31" y="113"/>
                </a:moveTo>
                <a:cubicBezTo>
                  <a:pt x="31" y="75"/>
                  <a:pt x="31" y="75"/>
                  <a:pt x="31" y="75"/>
                </a:cubicBezTo>
                <a:cubicBezTo>
                  <a:pt x="69" y="75"/>
                  <a:pt x="69" y="75"/>
                  <a:pt x="69" y="75"/>
                </a:cubicBezTo>
                <a:cubicBezTo>
                  <a:pt x="69" y="113"/>
                  <a:pt x="69" y="113"/>
                  <a:pt x="69" y="113"/>
                </a:cubicBezTo>
                <a:lnTo>
                  <a:pt x="31" y="113"/>
                </a:lnTo>
                <a:close/>
                <a:moveTo>
                  <a:pt x="186" y="173"/>
                </a:moveTo>
                <a:cubicBezTo>
                  <a:pt x="186" y="180"/>
                  <a:pt x="179" y="186"/>
                  <a:pt x="171" y="186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51" y="186"/>
                  <a:pt x="44" y="179"/>
                  <a:pt x="44" y="171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34" y="147"/>
                  <a:pt x="34" y="147"/>
                  <a:pt x="34" y="147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64" y="147"/>
                  <a:pt x="64" y="147"/>
                  <a:pt x="64" y="147"/>
                </a:cubicBezTo>
                <a:cubicBezTo>
                  <a:pt x="54" y="147"/>
                  <a:pt x="54" y="147"/>
                  <a:pt x="54" y="147"/>
                </a:cubicBezTo>
                <a:cubicBezTo>
                  <a:pt x="54" y="171"/>
                  <a:pt x="54" y="171"/>
                  <a:pt x="54" y="171"/>
                </a:cubicBezTo>
                <a:cubicBezTo>
                  <a:pt x="54" y="173"/>
                  <a:pt x="57" y="176"/>
                  <a:pt x="59" y="176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4" y="176"/>
                  <a:pt x="176" y="174"/>
                  <a:pt x="176" y="173"/>
                </a:cubicBezTo>
                <a:cubicBezTo>
                  <a:pt x="176" y="166"/>
                  <a:pt x="176" y="166"/>
                  <a:pt x="176" y="166"/>
                </a:cubicBezTo>
                <a:cubicBezTo>
                  <a:pt x="186" y="166"/>
                  <a:pt x="186" y="166"/>
                  <a:pt x="186" y="166"/>
                </a:cubicBezTo>
                <a:lnTo>
                  <a:pt x="186" y="173"/>
                </a:lnTo>
                <a:close/>
                <a:moveTo>
                  <a:pt x="161" y="157"/>
                </a:moveTo>
                <a:cubicBezTo>
                  <a:pt x="181" y="118"/>
                  <a:pt x="181" y="118"/>
                  <a:pt x="181" y="118"/>
                </a:cubicBezTo>
                <a:cubicBezTo>
                  <a:pt x="201" y="157"/>
                  <a:pt x="201" y="157"/>
                  <a:pt x="201" y="157"/>
                </a:cubicBezTo>
                <a:lnTo>
                  <a:pt x="161" y="1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39"/>
          <p:cNvSpPr>
            <a:spLocks noEditPoints="1"/>
          </p:cNvSpPr>
          <p:nvPr/>
        </p:nvSpPr>
        <p:spPr bwMode="auto">
          <a:xfrm>
            <a:off x="9148700" y="8591788"/>
            <a:ext cx="706196" cy="703633"/>
          </a:xfrm>
          <a:custGeom>
            <a:avLst/>
            <a:gdLst>
              <a:gd name="T0" fmla="*/ 117 w 233"/>
              <a:gd name="T1" fmla="*/ 0 h 232"/>
              <a:gd name="T2" fmla="*/ 0 w 233"/>
              <a:gd name="T3" fmla="*/ 116 h 232"/>
              <a:gd name="T4" fmla="*/ 117 w 233"/>
              <a:gd name="T5" fmla="*/ 232 h 232"/>
              <a:gd name="T6" fmla="*/ 233 w 233"/>
              <a:gd name="T7" fmla="*/ 116 h 232"/>
              <a:gd name="T8" fmla="*/ 117 w 233"/>
              <a:gd name="T9" fmla="*/ 0 h 232"/>
              <a:gd name="T10" fmla="*/ 91 w 233"/>
              <a:gd name="T11" fmla="*/ 122 h 232"/>
              <a:gd name="T12" fmla="*/ 82 w 233"/>
              <a:gd name="T13" fmla="*/ 119 h 232"/>
              <a:gd name="T14" fmla="*/ 52 w 233"/>
              <a:gd name="T15" fmla="*/ 88 h 232"/>
              <a:gd name="T16" fmla="*/ 54 w 233"/>
              <a:gd name="T17" fmla="*/ 68 h 232"/>
              <a:gd name="T18" fmla="*/ 69 w 233"/>
              <a:gd name="T19" fmla="*/ 53 h 232"/>
              <a:gd name="T20" fmla="*/ 81 w 233"/>
              <a:gd name="T21" fmla="*/ 48 h 232"/>
              <a:gd name="T22" fmla="*/ 89 w 233"/>
              <a:gd name="T23" fmla="*/ 51 h 232"/>
              <a:gd name="T24" fmla="*/ 119 w 233"/>
              <a:gd name="T25" fmla="*/ 81 h 232"/>
              <a:gd name="T26" fmla="*/ 118 w 233"/>
              <a:gd name="T27" fmla="*/ 101 h 232"/>
              <a:gd name="T28" fmla="*/ 110 w 233"/>
              <a:gd name="T29" fmla="*/ 94 h 232"/>
              <a:gd name="T30" fmla="*/ 112 w 233"/>
              <a:gd name="T31" fmla="*/ 89 h 232"/>
              <a:gd name="T32" fmla="*/ 82 w 233"/>
              <a:gd name="T33" fmla="*/ 59 h 232"/>
              <a:gd name="T34" fmla="*/ 81 w 233"/>
              <a:gd name="T35" fmla="*/ 59 h 232"/>
              <a:gd name="T36" fmla="*/ 77 w 233"/>
              <a:gd name="T37" fmla="*/ 61 h 232"/>
              <a:gd name="T38" fmla="*/ 61 w 233"/>
              <a:gd name="T39" fmla="*/ 76 h 232"/>
              <a:gd name="T40" fmla="*/ 60 w 233"/>
              <a:gd name="T41" fmla="*/ 81 h 232"/>
              <a:gd name="T42" fmla="*/ 90 w 233"/>
              <a:gd name="T43" fmla="*/ 111 h 232"/>
              <a:gd name="T44" fmla="*/ 94 w 233"/>
              <a:gd name="T45" fmla="*/ 109 h 232"/>
              <a:gd name="T46" fmla="*/ 102 w 233"/>
              <a:gd name="T47" fmla="*/ 117 h 232"/>
              <a:gd name="T48" fmla="*/ 91 w 233"/>
              <a:gd name="T49" fmla="*/ 122 h 232"/>
              <a:gd name="T50" fmla="*/ 142 w 233"/>
              <a:gd name="T51" fmla="*/ 131 h 232"/>
              <a:gd name="T52" fmla="*/ 142 w 233"/>
              <a:gd name="T53" fmla="*/ 141 h 232"/>
              <a:gd name="T54" fmla="*/ 137 w 233"/>
              <a:gd name="T55" fmla="*/ 143 h 232"/>
              <a:gd name="T56" fmla="*/ 132 w 233"/>
              <a:gd name="T57" fmla="*/ 141 h 232"/>
              <a:gd name="T58" fmla="*/ 91 w 233"/>
              <a:gd name="T59" fmla="*/ 100 h 232"/>
              <a:gd name="T60" fmla="*/ 91 w 233"/>
              <a:gd name="T61" fmla="*/ 91 h 232"/>
              <a:gd name="T62" fmla="*/ 101 w 233"/>
              <a:gd name="T63" fmla="*/ 91 h 232"/>
              <a:gd name="T64" fmla="*/ 142 w 233"/>
              <a:gd name="T65" fmla="*/ 131 h 232"/>
              <a:gd name="T66" fmla="*/ 179 w 233"/>
              <a:gd name="T67" fmla="*/ 163 h 232"/>
              <a:gd name="T68" fmla="*/ 164 w 233"/>
              <a:gd name="T69" fmla="*/ 179 h 232"/>
              <a:gd name="T70" fmla="*/ 152 w 233"/>
              <a:gd name="T71" fmla="*/ 184 h 232"/>
              <a:gd name="T72" fmla="*/ 152 w 233"/>
              <a:gd name="T73" fmla="*/ 184 h 232"/>
              <a:gd name="T74" fmla="*/ 144 w 233"/>
              <a:gd name="T75" fmla="*/ 180 h 232"/>
              <a:gd name="T76" fmla="*/ 114 w 233"/>
              <a:gd name="T77" fmla="*/ 150 h 232"/>
              <a:gd name="T78" fmla="*/ 115 w 233"/>
              <a:gd name="T79" fmla="*/ 130 h 232"/>
              <a:gd name="T80" fmla="*/ 123 w 233"/>
              <a:gd name="T81" fmla="*/ 138 h 232"/>
              <a:gd name="T82" fmla="*/ 121 w 233"/>
              <a:gd name="T83" fmla="*/ 142 h 232"/>
              <a:gd name="T84" fmla="*/ 152 w 233"/>
              <a:gd name="T85" fmla="*/ 173 h 232"/>
              <a:gd name="T86" fmla="*/ 156 w 233"/>
              <a:gd name="T87" fmla="*/ 171 h 232"/>
              <a:gd name="T88" fmla="*/ 172 w 233"/>
              <a:gd name="T89" fmla="*/ 156 h 232"/>
              <a:gd name="T90" fmla="*/ 173 w 233"/>
              <a:gd name="T91" fmla="*/ 151 h 232"/>
              <a:gd name="T92" fmla="*/ 143 w 233"/>
              <a:gd name="T93" fmla="*/ 121 h 232"/>
              <a:gd name="T94" fmla="*/ 143 w 233"/>
              <a:gd name="T95" fmla="*/ 120 h 232"/>
              <a:gd name="T96" fmla="*/ 139 w 233"/>
              <a:gd name="T97" fmla="*/ 122 h 232"/>
              <a:gd name="T98" fmla="*/ 131 w 233"/>
              <a:gd name="T99" fmla="*/ 115 h 232"/>
              <a:gd name="T100" fmla="*/ 143 w 233"/>
              <a:gd name="T101" fmla="*/ 109 h 232"/>
              <a:gd name="T102" fmla="*/ 151 w 233"/>
              <a:gd name="T103" fmla="*/ 113 h 232"/>
              <a:gd name="T104" fmla="*/ 181 w 233"/>
              <a:gd name="T105" fmla="*/ 143 h 232"/>
              <a:gd name="T106" fmla="*/ 179 w 233"/>
              <a:gd name="T107" fmla="*/ 16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232">
                <a:moveTo>
                  <a:pt x="117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7" y="232"/>
                </a:cubicBezTo>
                <a:cubicBezTo>
                  <a:pt x="180" y="232"/>
                  <a:pt x="233" y="180"/>
                  <a:pt x="233" y="116"/>
                </a:cubicBezTo>
                <a:cubicBezTo>
                  <a:pt x="233" y="52"/>
                  <a:pt x="180" y="0"/>
                  <a:pt x="117" y="0"/>
                </a:cubicBezTo>
                <a:close/>
                <a:moveTo>
                  <a:pt x="91" y="122"/>
                </a:moveTo>
                <a:cubicBezTo>
                  <a:pt x="87" y="122"/>
                  <a:pt x="84" y="121"/>
                  <a:pt x="82" y="119"/>
                </a:cubicBezTo>
                <a:cubicBezTo>
                  <a:pt x="52" y="88"/>
                  <a:pt x="52" y="88"/>
                  <a:pt x="52" y="88"/>
                </a:cubicBezTo>
                <a:cubicBezTo>
                  <a:pt x="47" y="83"/>
                  <a:pt x="48" y="74"/>
                  <a:pt x="54" y="68"/>
                </a:cubicBezTo>
                <a:cubicBezTo>
                  <a:pt x="69" y="53"/>
                  <a:pt x="69" y="53"/>
                  <a:pt x="69" y="53"/>
                </a:cubicBezTo>
                <a:cubicBezTo>
                  <a:pt x="72" y="50"/>
                  <a:pt x="77" y="48"/>
                  <a:pt x="81" y="48"/>
                </a:cubicBezTo>
                <a:cubicBezTo>
                  <a:pt x="84" y="48"/>
                  <a:pt x="87" y="49"/>
                  <a:pt x="89" y="51"/>
                </a:cubicBezTo>
                <a:cubicBezTo>
                  <a:pt x="119" y="81"/>
                  <a:pt x="119" y="81"/>
                  <a:pt x="119" y="81"/>
                </a:cubicBezTo>
                <a:cubicBezTo>
                  <a:pt x="124" y="86"/>
                  <a:pt x="124" y="95"/>
                  <a:pt x="118" y="101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2" y="92"/>
                  <a:pt x="112" y="89"/>
                  <a:pt x="112" y="89"/>
                </a:cubicBezTo>
                <a:cubicBezTo>
                  <a:pt x="82" y="59"/>
                  <a:pt x="82" y="59"/>
                  <a:pt x="82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0" y="59"/>
                  <a:pt x="78" y="59"/>
                  <a:pt x="77" y="61"/>
                </a:cubicBezTo>
                <a:cubicBezTo>
                  <a:pt x="61" y="76"/>
                  <a:pt x="61" y="76"/>
                  <a:pt x="61" y="76"/>
                </a:cubicBezTo>
                <a:cubicBezTo>
                  <a:pt x="59" y="78"/>
                  <a:pt x="59" y="80"/>
                  <a:pt x="60" y="8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1"/>
                  <a:pt x="92" y="111"/>
                  <a:pt x="94" y="109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9" y="120"/>
                  <a:pt x="95" y="122"/>
                  <a:pt x="91" y="122"/>
                </a:cubicBezTo>
                <a:close/>
                <a:moveTo>
                  <a:pt x="142" y="131"/>
                </a:moveTo>
                <a:cubicBezTo>
                  <a:pt x="144" y="134"/>
                  <a:pt x="144" y="138"/>
                  <a:pt x="142" y="141"/>
                </a:cubicBezTo>
                <a:cubicBezTo>
                  <a:pt x="140" y="142"/>
                  <a:pt x="139" y="143"/>
                  <a:pt x="137" y="143"/>
                </a:cubicBezTo>
                <a:cubicBezTo>
                  <a:pt x="135" y="143"/>
                  <a:pt x="133" y="142"/>
                  <a:pt x="132" y="141"/>
                </a:cubicBezTo>
                <a:cubicBezTo>
                  <a:pt x="91" y="100"/>
                  <a:pt x="91" y="100"/>
                  <a:pt x="91" y="100"/>
                </a:cubicBezTo>
                <a:cubicBezTo>
                  <a:pt x="89" y="98"/>
                  <a:pt x="89" y="93"/>
                  <a:pt x="91" y="91"/>
                </a:cubicBezTo>
                <a:cubicBezTo>
                  <a:pt x="94" y="88"/>
                  <a:pt x="98" y="88"/>
                  <a:pt x="101" y="91"/>
                </a:cubicBezTo>
                <a:lnTo>
                  <a:pt x="142" y="131"/>
                </a:lnTo>
                <a:close/>
                <a:moveTo>
                  <a:pt x="179" y="163"/>
                </a:moveTo>
                <a:cubicBezTo>
                  <a:pt x="164" y="179"/>
                  <a:pt x="164" y="179"/>
                  <a:pt x="164" y="179"/>
                </a:cubicBezTo>
                <a:cubicBezTo>
                  <a:pt x="161" y="182"/>
                  <a:pt x="156" y="184"/>
                  <a:pt x="152" y="184"/>
                </a:cubicBezTo>
                <a:cubicBezTo>
                  <a:pt x="152" y="184"/>
                  <a:pt x="152" y="184"/>
                  <a:pt x="152" y="184"/>
                </a:cubicBezTo>
                <a:cubicBezTo>
                  <a:pt x="149" y="184"/>
                  <a:pt x="146" y="183"/>
                  <a:pt x="144" y="180"/>
                </a:cubicBezTo>
                <a:cubicBezTo>
                  <a:pt x="114" y="150"/>
                  <a:pt x="114" y="150"/>
                  <a:pt x="114" y="150"/>
                </a:cubicBezTo>
                <a:cubicBezTo>
                  <a:pt x="109" y="145"/>
                  <a:pt x="109" y="136"/>
                  <a:pt x="115" y="130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21" y="140"/>
                  <a:pt x="121" y="142"/>
                  <a:pt x="121" y="142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2" y="173"/>
                  <a:pt x="154" y="173"/>
                  <a:pt x="156" y="171"/>
                </a:cubicBezTo>
                <a:cubicBezTo>
                  <a:pt x="172" y="156"/>
                  <a:pt x="172" y="156"/>
                  <a:pt x="172" y="156"/>
                </a:cubicBezTo>
                <a:cubicBezTo>
                  <a:pt x="174" y="153"/>
                  <a:pt x="174" y="151"/>
                  <a:pt x="173" y="151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3" y="121"/>
                  <a:pt x="143" y="120"/>
                  <a:pt x="143" y="120"/>
                </a:cubicBezTo>
                <a:cubicBezTo>
                  <a:pt x="142" y="120"/>
                  <a:pt x="140" y="121"/>
                  <a:pt x="139" y="122"/>
                </a:cubicBezTo>
                <a:cubicBezTo>
                  <a:pt x="131" y="115"/>
                  <a:pt x="131" y="115"/>
                  <a:pt x="131" y="115"/>
                </a:cubicBezTo>
                <a:cubicBezTo>
                  <a:pt x="134" y="111"/>
                  <a:pt x="138" y="109"/>
                  <a:pt x="143" y="109"/>
                </a:cubicBezTo>
                <a:cubicBezTo>
                  <a:pt x="146" y="109"/>
                  <a:pt x="149" y="111"/>
                  <a:pt x="151" y="113"/>
                </a:cubicBezTo>
                <a:cubicBezTo>
                  <a:pt x="181" y="143"/>
                  <a:pt x="181" y="143"/>
                  <a:pt x="181" y="143"/>
                </a:cubicBezTo>
                <a:cubicBezTo>
                  <a:pt x="186" y="148"/>
                  <a:pt x="185" y="157"/>
                  <a:pt x="179" y="1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140"/>
          <p:cNvSpPr>
            <a:spLocks noEditPoints="1"/>
          </p:cNvSpPr>
          <p:nvPr/>
        </p:nvSpPr>
        <p:spPr bwMode="auto">
          <a:xfrm>
            <a:off x="10048427" y="8591788"/>
            <a:ext cx="702351" cy="703633"/>
          </a:xfrm>
          <a:custGeom>
            <a:avLst/>
            <a:gdLst>
              <a:gd name="T0" fmla="*/ 95 w 232"/>
              <a:gd name="T1" fmla="*/ 95 h 232"/>
              <a:gd name="T2" fmla="*/ 136 w 232"/>
              <a:gd name="T3" fmla="*/ 95 h 232"/>
              <a:gd name="T4" fmla="*/ 136 w 232"/>
              <a:gd name="T5" fmla="*/ 136 h 232"/>
              <a:gd name="T6" fmla="*/ 95 w 232"/>
              <a:gd name="T7" fmla="*/ 136 h 232"/>
              <a:gd name="T8" fmla="*/ 95 w 232"/>
              <a:gd name="T9" fmla="*/ 95 h 232"/>
              <a:gd name="T10" fmla="*/ 72 w 232"/>
              <a:gd name="T11" fmla="*/ 59 h 232"/>
              <a:gd name="T12" fmla="*/ 59 w 232"/>
              <a:gd name="T13" fmla="*/ 71 h 232"/>
              <a:gd name="T14" fmla="*/ 72 w 232"/>
              <a:gd name="T15" fmla="*/ 84 h 232"/>
              <a:gd name="T16" fmla="*/ 84 w 232"/>
              <a:gd name="T17" fmla="*/ 84 h 232"/>
              <a:gd name="T18" fmla="*/ 84 w 232"/>
              <a:gd name="T19" fmla="*/ 71 h 232"/>
              <a:gd name="T20" fmla="*/ 72 w 232"/>
              <a:gd name="T21" fmla="*/ 59 h 232"/>
              <a:gd name="T22" fmla="*/ 59 w 232"/>
              <a:gd name="T23" fmla="*/ 160 h 232"/>
              <a:gd name="T24" fmla="*/ 72 w 232"/>
              <a:gd name="T25" fmla="*/ 172 h 232"/>
              <a:gd name="T26" fmla="*/ 84 w 232"/>
              <a:gd name="T27" fmla="*/ 160 h 232"/>
              <a:gd name="T28" fmla="*/ 84 w 232"/>
              <a:gd name="T29" fmla="*/ 148 h 232"/>
              <a:gd name="T30" fmla="*/ 72 w 232"/>
              <a:gd name="T31" fmla="*/ 148 h 232"/>
              <a:gd name="T32" fmla="*/ 59 w 232"/>
              <a:gd name="T33" fmla="*/ 160 h 232"/>
              <a:gd name="T34" fmla="*/ 173 w 232"/>
              <a:gd name="T35" fmla="*/ 71 h 232"/>
              <a:gd name="T36" fmla="*/ 160 w 232"/>
              <a:gd name="T37" fmla="*/ 59 h 232"/>
              <a:gd name="T38" fmla="*/ 148 w 232"/>
              <a:gd name="T39" fmla="*/ 71 h 232"/>
              <a:gd name="T40" fmla="*/ 148 w 232"/>
              <a:gd name="T41" fmla="*/ 84 h 232"/>
              <a:gd name="T42" fmla="*/ 160 w 232"/>
              <a:gd name="T43" fmla="*/ 84 h 232"/>
              <a:gd name="T44" fmla="*/ 173 w 232"/>
              <a:gd name="T45" fmla="*/ 71 h 232"/>
              <a:gd name="T46" fmla="*/ 232 w 232"/>
              <a:gd name="T47" fmla="*/ 116 h 232"/>
              <a:gd name="T48" fmla="*/ 116 w 232"/>
              <a:gd name="T49" fmla="*/ 232 h 232"/>
              <a:gd name="T50" fmla="*/ 0 w 232"/>
              <a:gd name="T51" fmla="*/ 116 h 232"/>
              <a:gd name="T52" fmla="*/ 116 w 232"/>
              <a:gd name="T53" fmla="*/ 0 h 232"/>
              <a:gd name="T54" fmla="*/ 232 w 232"/>
              <a:gd name="T55" fmla="*/ 116 h 232"/>
              <a:gd name="T56" fmla="*/ 148 w 232"/>
              <a:gd name="T57" fmla="*/ 136 h 232"/>
              <a:gd name="T58" fmla="*/ 148 w 232"/>
              <a:gd name="T59" fmla="*/ 95 h 232"/>
              <a:gd name="T60" fmla="*/ 160 w 232"/>
              <a:gd name="T61" fmla="*/ 95 h 232"/>
              <a:gd name="T62" fmla="*/ 184 w 232"/>
              <a:gd name="T63" fmla="*/ 71 h 232"/>
              <a:gd name="T64" fmla="*/ 160 w 232"/>
              <a:gd name="T65" fmla="*/ 48 h 232"/>
              <a:gd name="T66" fmla="*/ 136 w 232"/>
              <a:gd name="T67" fmla="*/ 71 h 232"/>
              <a:gd name="T68" fmla="*/ 136 w 232"/>
              <a:gd name="T69" fmla="*/ 84 h 232"/>
              <a:gd name="T70" fmla="*/ 95 w 232"/>
              <a:gd name="T71" fmla="*/ 84 h 232"/>
              <a:gd name="T72" fmla="*/ 95 w 232"/>
              <a:gd name="T73" fmla="*/ 71 h 232"/>
              <a:gd name="T74" fmla="*/ 72 w 232"/>
              <a:gd name="T75" fmla="*/ 48 h 232"/>
              <a:gd name="T76" fmla="*/ 48 w 232"/>
              <a:gd name="T77" fmla="*/ 71 h 232"/>
              <a:gd name="T78" fmla="*/ 72 w 232"/>
              <a:gd name="T79" fmla="*/ 95 h 232"/>
              <a:gd name="T80" fmla="*/ 84 w 232"/>
              <a:gd name="T81" fmla="*/ 95 h 232"/>
              <a:gd name="T82" fmla="*/ 84 w 232"/>
              <a:gd name="T83" fmla="*/ 136 h 232"/>
              <a:gd name="T84" fmla="*/ 72 w 232"/>
              <a:gd name="T85" fmla="*/ 136 h 232"/>
              <a:gd name="T86" fmla="*/ 48 w 232"/>
              <a:gd name="T87" fmla="*/ 160 h 232"/>
              <a:gd name="T88" fmla="*/ 72 w 232"/>
              <a:gd name="T89" fmla="*/ 184 h 232"/>
              <a:gd name="T90" fmla="*/ 95 w 232"/>
              <a:gd name="T91" fmla="*/ 160 h 232"/>
              <a:gd name="T92" fmla="*/ 95 w 232"/>
              <a:gd name="T93" fmla="*/ 148 h 232"/>
              <a:gd name="T94" fmla="*/ 136 w 232"/>
              <a:gd name="T95" fmla="*/ 148 h 232"/>
              <a:gd name="T96" fmla="*/ 136 w 232"/>
              <a:gd name="T97" fmla="*/ 160 h 232"/>
              <a:gd name="T98" fmla="*/ 160 w 232"/>
              <a:gd name="T99" fmla="*/ 184 h 232"/>
              <a:gd name="T100" fmla="*/ 184 w 232"/>
              <a:gd name="T101" fmla="*/ 160 h 232"/>
              <a:gd name="T102" fmla="*/ 160 w 232"/>
              <a:gd name="T103" fmla="*/ 136 h 232"/>
              <a:gd name="T104" fmla="*/ 148 w 232"/>
              <a:gd name="T105" fmla="*/ 136 h 232"/>
              <a:gd name="T106" fmla="*/ 148 w 232"/>
              <a:gd name="T107" fmla="*/ 160 h 232"/>
              <a:gd name="T108" fmla="*/ 160 w 232"/>
              <a:gd name="T109" fmla="*/ 172 h 232"/>
              <a:gd name="T110" fmla="*/ 173 w 232"/>
              <a:gd name="T111" fmla="*/ 160 h 232"/>
              <a:gd name="T112" fmla="*/ 160 w 232"/>
              <a:gd name="T113" fmla="*/ 148 h 232"/>
              <a:gd name="T114" fmla="*/ 148 w 232"/>
              <a:gd name="T115" fmla="*/ 148 h 232"/>
              <a:gd name="T116" fmla="*/ 148 w 232"/>
              <a:gd name="T117" fmla="*/ 16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95" y="95"/>
                </a:moveTo>
                <a:cubicBezTo>
                  <a:pt x="136" y="95"/>
                  <a:pt x="136" y="95"/>
                  <a:pt x="136" y="95"/>
                </a:cubicBezTo>
                <a:cubicBezTo>
                  <a:pt x="136" y="136"/>
                  <a:pt x="136" y="136"/>
                  <a:pt x="136" y="136"/>
                </a:cubicBezTo>
                <a:cubicBezTo>
                  <a:pt x="95" y="136"/>
                  <a:pt x="95" y="136"/>
                  <a:pt x="95" y="136"/>
                </a:cubicBezTo>
                <a:lnTo>
                  <a:pt x="95" y="95"/>
                </a:lnTo>
                <a:close/>
                <a:moveTo>
                  <a:pt x="72" y="59"/>
                </a:moveTo>
                <a:cubicBezTo>
                  <a:pt x="65" y="59"/>
                  <a:pt x="59" y="65"/>
                  <a:pt x="59" y="71"/>
                </a:cubicBezTo>
                <a:cubicBezTo>
                  <a:pt x="59" y="78"/>
                  <a:pt x="65" y="84"/>
                  <a:pt x="72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71"/>
                  <a:pt x="84" y="71"/>
                  <a:pt x="84" y="71"/>
                </a:cubicBezTo>
                <a:cubicBezTo>
                  <a:pt x="84" y="65"/>
                  <a:pt x="79" y="59"/>
                  <a:pt x="72" y="59"/>
                </a:cubicBezTo>
                <a:close/>
                <a:moveTo>
                  <a:pt x="59" y="160"/>
                </a:moveTo>
                <a:cubicBezTo>
                  <a:pt x="59" y="167"/>
                  <a:pt x="65" y="172"/>
                  <a:pt x="72" y="172"/>
                </a:cubicBezTo>
                <a:cubicBezTo>
                  <a:pt x="79" y="172"/>
                  <a:pt x="84" y="167"/>
                  <a:pt x="84" y="160"/>
                </a:cubicBezTo>
                <a:cubicBezTo>
                  <a:pt x="84" y="148"/>
                  <a:pt x="84" y="148"/>
                  <a:pt x="84" y="148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65" y="148"/>
                  <a:pt x="59" y="153"/>
                  <a:pt x="59" y="160"/>
                </a:cubicBezTo>
                <a:close/>
                <a:moveTo>
                  <a:pt x="173" y="71"/>
                </a:moveTo>
                <a:cubicBezTo>
                  <a:pt x="173" y="65"/>
                  <a:pt x="167" y="59"/>
                  <a:pt x="160" y="59"/>
                </a:cubicBezTo>
                <a:cubicBezTo>
                  <a:pt x="153" y="59"/>
                  <a:pt x="148" y="65"/>
                  <a:pt x="148" y="71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67" y="84"/>
                  <a:pt x="173" y="78"/>
                  <a:pt x="173" y="71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48" y="136"/>
                </a:moveTo>
                <a:cubicBezTo>
                  <a:pt x="148" y="95"/>
                  <a:pt x="148" y="95"/>
                  <a:pt x="148" y="95"/>
                </a:cubicBezTo>
                <a:cubicBezTo>
                  <a:pt x="160" y="95"/>
                  <a:pt x="160" y="95"/>
                  <a:pt x="160" y="95"/>
                </a:cubicBezTo>
                <a:cubicBezTo>
                  <a:pt x="173" y="95"/>
                  <a:pt x="184" y="85"/>
                  <a:pt x="184" y="71"/>
                </a:cubicBezTo>
                <a:cubicBezTo>
                  <a:pt x="184" y="58"/>
                  <a:pt x="173" y="48"/>
                  <a:pt x="160" y="48"/>
                </a:cubicBezTo>
                <a:cubicBezTo>
                  <a:pt x="147" y="48"/>
                  <a:pt x="136" y="58"/>
                  <a:pt x="136" y="71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95" y="84"/>
                  <a:pt x="95" y="84"/>
                  <a:pt x="95" y="84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58"/>
                  <a:pt x="85" y="48"/>
                  <a:pt x="72" y="48"/>
                </a:cubicBezTo>
                <a:cubicBezTo>
                  <a:pt x="59" y="48"/>
                  <a:pt x="48" y="58"/>
                  <a:pt x="48" y="71"/>
                </a:cubicBezTo>
                <a:cubicBezTo>
                  <a:pt x="48" y="85"/>
                  <a:pt x="59" y="95"/>
                  <a:pt x="72" y="95"/>
                </a:cubicBezTo>
                <a:cubicBezTo>
                  <a:pt x="84" y="95"/>
                  <a:pt x="84" y="95"/>
                  <a:pt x="84" y="95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59" y="136"/>
                  <a:pt x="48" y="147"/>
                  <a:pt x="48" y="160"/>
                </a:cubicBezTo>
                <a:cubicBezTo>
                  <a:pt x="48" y="173"/>
                  <a:pt x="59" y="184"/>
                  <a:pt x="72" y="184"/>
                </a:cubicBezTo>
                <a:cubicBezTo>
                  <a:pt x="85" y="184"/>
                  <a:pt x="95" y="173"/>
                  <a:pt x="95" y="160"/>
                </a:cubicBezTo>
                <a:cubicBezTo>
                  <a:pt x="95" y="148"/>
                  <a:pt x="95" y="148"/>
                  <a:pt x="95" y="148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73"/>
                  <a:pt x="147" y="184"/>
                  <a:pt x="160" y="184"/>
                </a:cubicBezTo>
                <a:cubicBezTo>
                  <a:pt x="173" y="184"/>
                  <a:pt x="184" y="173"/>
                  <a:pt x="184" y="160"/>
                </a:cubicBezTo>
                <a:cubicBezTo>
                  <a:pt x="184" y="147"/>
                  <a:pt x="173" y="136"/>
                  <a:pt x="160" y="136"/>
                </a:cubicBezTo>
                <a:lnTo>
                  <a:pt x="148" y="136"/>
                </a:lnTo>
                <a:close/>
                <a:moveTo>
                  <a:pt x="148" y="160"/>
                </a:moveTo>
                <a:cubicBezTo>
                  <a:pt x="148" y="167"/>
                  <a:pt x="153" y="172"/>
                  <a:pt x="160" y="172"/>
                </a:cubicBezTo>
                <a:cubicBezTo>
                  <a:pt x="167" y="172"/>
                  <a:pt x="173" y="167"/>
                  <a:pt x="173" y="160"/>
                </a:cubicBezTo>
                <a:cubicBezTo>
                  <a:pt x="173" y="153"/>
                  <a:pt x="167" y="148"/>
                  <a:pt x="160" y="148"/>
                </a:cubicBezTo>
                <a:cubicBezTo>
                  <a:pt x="148" y="148"/>
                  <a:pt x="148" y="148"/>
                  <a:pt x="148" y="148"/>
                </a:cubicBezTo>
                <a:lnTo>
                  <a:pt x="148" y="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141"/>
          <p:cNvSpPr>
            <a:spLocks noEditPoints="1"/>
          </p:cNvSpPr>
          <p:nvPr/>
        </p:nvSpPr>
        <p:spPr bwMode="auto">
          <a:xfrm>
            <a:off x="17230862" y="10606561"/>
            <a:ext cx="702351" cy="704914"/>
          </a:xfrm>
          <a:custGeom>
            <a:avLst/>
            <a:gdLst>
              <a:gd name="T0" fmla="*/ 116 w 232"/>
              <a:gd name="T1" fmla="*/ 50 h 232"/>
              <a:gd name="T2" fmla="*/ 63 w 232"/>
              <a:gd name="T3" fmla="*/ 62 h 232"/>
              <a:gd name="T4" fmla="*/ 63 w 232"/>
              <a:gd name="T5" fmla="*/ 139 h 232"/>
              <a:gd name="T6" fmla="*/ 98 w 232"/>
              <a:gd name="T7" fmla="*/ 171 h 232"/>
              <a:gd name="T8" fmla="*/ 116 w 232"/>
              <a:gd name="T9" fmla="*/ 181 h 232"/>
              <a:gd name="T10" fmla="*/ 134 w 232"/>
              <a:gd name="T11" fmla="*/ 171 h 232"/>
              <a:gd name="T12" fmla="*/ 170 w 232"/>
              <a:gd name="T13" fmla="*/ 139 h 232"/>
              <a:gd name="T14" fmla="*/ 170 w 232"/>
              <a:gd name="T15" fmla="*/ 62 h 232"/>
              <a:gd name="T16" fmla="*/ 116 w 232"/>
              <a:gd name="T17" fmla="*/ 50 h 232"/>
              <a:gd name="T18" fmla="*/ 165 w 232"/>
              <a:gd name="T19" fmla="*/ 139 h 232"/>
              <a:gd name="T20" fmla="*/ 133 w 232"/>
              <a:gd name="T21" fmla="*/ 166 h 232"/>
              <a:gd name="T22" fmla="*/ 116 w 232"/>
              <a:gd name="T23" fmla="*/ 175 h 232"/>
              <a:gd name="T24" fmla="*/ 116 w 232"/>
              <a:gd name="T25" fmla="*/ 55 h 232"/>
              <a:gd name="T26" fmla="*/ 165 w 232"/>
              <a:gd name="T27" fmla="*/ 67 h 232"/>
              <a:gd name="T28" fmla="*/ 165 w 232"/>
              <a:gd name="T29" fmla="*/ 139 h 232"/>
              <a:gd name="T30" fmla="*/ 116 w 232"/>
              <a:gd name="T31" fmla="*/ 0 h 232"/>
              <a:gd name="T32" fmla="*/ 0 w 232"/>
              <a:gd name="T33" fmla="*/ 116 h 232"/>
              <a:gd name="T34" fmla="*/ 116 w 232"/>
              <a:gd name="T35" fmla="*/ 232 h 232"/>
              <a:gd name="T36" fmla="*/ 232 w 232"/>
              <a:gd name="T37" fmla="*/ 116 h 232"/>
              <a:gd name="T38" fmla="*/ 116 w 232"/>
              <a:gd name="T39" fmla="*/ 0 h 232"/>
              <a:gd name="T40" fmla="*/ 177 w 232"/>
              <a:gd name="T41" fmla="*/ 139 h 232"/>
              <a:gd name="T42" fmla="*/ 137 w 232"/>
              <a:gd name="T43" fmla="*/ 178 h 232"/>
              <a:gd name="T44" fmla="*/ 119 w 232"/>
              <a:gd name="T45" fmla="*/ 189 h 232"/>
              <a:gd name="T46" fmla="*/ 116 w 232"/>
              <a:gd name="T47" fmla="*/ 192 h 232"/>
              <a:gd name="T48" fmla="*/ 114 w 232"/>
              <a:gd name="T49" fmla="*/ 189 h 232"/>
              <a:gd name="T50" fmla="*/ 96 w 232"/>
              <a:gd name="T51" fmla="*/ 178 h 232"/>
              <a:gd name="T52" fmla="*/ 55 w 232"/>
              <a:gd name="T53" fmla="*/ 139 h 232"/>
              <a:gd name="T54" fmla="*/ 55 w 232"/>
              <a:gd name="T55" fmla="*/ 54 h 232"/>
              <a:gd name="T56" fmla="*/ 59 w 232"/>
              <a:gd name="T57" fmla="*/ 54 h 232"/>
              <a:gd name="T58" fmla="*/ 69 w 232"/>
              <a:gd name="T59" fmla="*/ 55 h 232"/>
              <a:gd name="T60" fmla="*/ 114 w 232"/>
              <a:gd name="T61" fmla="*/ 41 h 232"/>
              <a:gd name="T62" fmla="*/ 116 w 232"/>
              <a:gd name="T63" fmla="*/ 40 h 232"/>
              <a:gd name="T64" fmla="*/ 118 w 232"/>
              <a:gd name="T65" fmla="*/ 41 h 232"/>
              <a:gd name="T66" fmla="*/ 164 w 232"/>
              <a:gd name="T67" fmla="*/ 55 h 232"/>
              <a:gd name="T68" fmla="*/ 174 w 232"/>
              <a:gd name="T69" fmla="*/ 54 h 232"/>
              <a:gd name="T70" fmla="*/ 177 w 232"/>
              <a:gd name="T71" fmla="*/ 54 h 232"/>
              <a:gd name="T72" fmla="*/ 177 w 232"/>
              <a:gd name="T73" fmla="*/ 13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116" y="50"/>
                </a:moveTo>
                <a:cubicBezTo>
                  <a:pt x="103" y="59"/>
                  <a:pt x="84" y="63"/>
                  <a:pt x="63" y="62"/>
                </a:cubicBezTo>
                <a:cubicBezTo>
                  <a:pt x="63" y="139"/>
                  <a:pt x="63" y="139"/>
                  <a:pt x="63" y="139"/>
                </a:cubicBezTo>
                <a:cubicBezTo>
                  <a:pt x="63" y="157"/>
                  <a:pt x="78" y="163"/>
                  <a:pt x="98" y="171"/>
                </a:cubicBezTo>
                <a:cubicBezTo>
                  <a:pt x="107" y="174"/>
                  <a:pt x="113" y="178"/>
                  <a:pt x="116" y="181"/>
                </a:cubicBezTo>
                <a:cubicBezTo>
                  <a:pt x="120" y="178"/>
                  <a:pt x="126" y="174"/>
                  <a:pt x="134" y="171"/>
                </a:cubicBezTo>
                <a:cubicBezTo>
                  <a:pt x="155" y="163"/>
                  <a:pt x="170" y="157"/>
                  <a:pt x="170" y="139"/>
                </a:cubicBezTo>
                <a:cubicBezTo>
                  <a:pt x="170" y="62"/>
                  <a:pt x="170" y="62"/>
                  <a:pt x="170" y="62"/>
                </a:cubicBezTo>
                <a:cubicBezTo>
                  <a:pt x="149" y="63"/>
                  <a:pt x="129" y="59"/>
                  <a:pt x="116" y="50"/>
                </a:cubicBezTo>
                <a:close/>
                <a:moveTo>
                  <a:pt x="165" y="139"/>
                </a:moveTo>
                <a:cubicBezTo>
                  <a:pt x="165" y="152"/>
                  <a:pt x="155" y="158"/>
                  <a:pt x="133" y="166"/>
                </a:cubicBezTo>
                <a:cubicBezTo>
                  <a:pt x="126" y="169"/>
                  <a:pt x="120" y="172"/>
                  <a:pt x="116" y="17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29" y="63"/>
                  <a:pt x="146" y="67"/>
                  <a:pt x="165" y="67"/>
                </a:cubicBezTo>
                <a:lnTo>
                  <a:pt x="165" y="139"/>
                </a:ln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77" y="139"/>
                </a:moveTo>
                <a:cubicBezTo>
                  <a:pt x="177" y="163"/>
                  <a:pt x="155" y="171"/>
                  <a:pt x="137" y="178"/>
                </a:cubicBezTo>
                <a:cubicBezTo>
                  <a:pt x="125" y="182"/>
                  <a:pt x="119" y="189"/>
                  <a:pt x="119" y="189"/>
                </a:cubicBezTo>
                <a:cubicBezTo>
                  <a:pt x="116" y="192"/>
                  <a:pt x="116" y="192"/>
                  <a:pt x="116" y="192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4" y="189"/>
                  <a:pt x="107" y="182"/>
                  <a:pt x="96" y="178"/>
                </a:cubicBezTo>
                <a:cubicBezTo>
                  <a:pt x="78" y="171"/>
                  <a:pt x="55" y="163"/>
                  <a:pt x="55" y="139"/>
                </a:cubicBezTo>
                <a:cubicBezTo>
                  <a:pt x="55" y="54"/>
                  <a:pt x="55" y="54"/>
                  <a:pt x="55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62" y="54"/>
                  <a:pt x="66" y="55"/>
                  <a:pt x="69" y="55"/>
                </a:cubicBezTo>
                <a:cubicBezTo>
                  <a:pt x="87" y="55"/>
                  <a:pt x="104" y="50"/>
                  <a:pt x="114" y="41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29" y="50"/>
                  <a:pt x="146" y="55"/>
                  <a:pt x="164" y="55"/>
                </a:cubicBezTo>
                <a:cubicBezTo>
                  <a:pt x="167" y="55"/>
                  <a:pt x="171" y="54"/>
                  <a:pt x="174" y="54"/>
                </a:cubicBezTo>
                <a:cubicBezTo>
                  <a:pt x="177" y="54"/>
                  <a:pt x="177" y="54"/>
                  <a:pt x="177" y="54"/>
                </a:cubicBezTo>
                <a:lnTo>
                  <a:pt x="177" y="1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142"/>
          <p:cNvSpPr>
            <a:spLocks noEditPoints="1"/>
          </p:cNvSpPr>
          <p:nvPr/>
        </p:nvSpPr>
        <p:spPr bwMode="auto">
          <a:xfrm>
            <a:off x="4660318" y="10606561"/>
            <a:ext cx="702351" cy="704914"/>
          </a:xfrm>
          <a:custGeom>
            <a:avLst/>
            <a:gdLst>
              <a:gd name="T0" fmla="*/ 82 w 232"/>
              <a:gd name="T1" fmla="*/ 138 h 232"/>
              <a:gd name="T2" fmla="*/ 46 w 232"/>
              <a:gd name="T3" fmla="*/ 138 h 232"/>
              <a:gd name="T4" fmla="*/ 151 w 232"/>
              <a:gd name="T5" fmla="*/ 138 h 232"/>
              <a:gd name="T6" fmla="*/ 187 w 232"/>
              <a:gd name="T7" fmla="*/ 138 h 232"/>
              <a:gd name="T8" fmla="*/ 151 w 232"/>
              <a:gd name="T9" fmla="*/ 138 h 232"/>
              <a:gd name="T10" fmla="*/ 116 w 232"/>
              <a:gd name="T11" fmla="*/ 232 h 232"/>
              <a:gd name="T12" fmla="*/ 116 w 232"/>
              <a:gd name="T13" fmla="*/ 0 h 232"/>
              <a:gd name="T14" fmla="*/ 148 w 232"/>
              <a:gd name="T15" fmla="*/ 187 h 232"/>
              <a:gd name="T16" fmla="*/ 90 w 232"/>
              <a:gd name="T17" fmla="*/ 183 h 232"/>
              <a:gd name="T18" fmla="*/ 90 w 232"/>
              <a:gd name="T19" fmla="*/ 192 h 232"/>
              <a:gd name="T20" fmla="*/ 148 w 232"/>
              <a:gd name="T21" fmla="*/ 187 h 232"/>
              <a:gd name="T22" fmla="*/ 131 w 232"/>
              <a:gd name="T23" fmla="*/ 180 h 232"/>
              <a:gd name="T24" fmla="*/ 131 w 232"/>
              <a:gd name="T25" fmla="*/ 171 h 232"/>
              <a:gd name="T26" fmla="*/ 99 w 232"/>
              <a:gd name="T27" fmla="*/ 176 h 232"/>
              <a:gd name="T28" fmla="*/ 196 w 232"/>
              <a:gd name="T29" fmla="*/ 138 h 232"/>
              <a:gd name="T30" fmla="*/ 172 w 232"/>
              <a:gd name="T31" fmla="*/ 77 h 232"/>
              <a:gd name="T32" fmla="*/ 173 w 232"/>
              <a:gd name="T33" fmla="*/ 66 h 232"/>
              <a:gd name="T34" fmla="*/ 122 w 232"/>
              <a:gd name="T35" fmla="*/ 56 h 232"/>
              <a:gd name="T36" fmla="*/ 124 w 232"/>
              <a:gd name="T37" fmla="*/ 47 h 232"/>
              <a:gd name="T38" fmla="*/ 110 w 232"/>
              <a:gd name="T39" fmla="*/ 47 h 232"/>
              <a:gd name="T40" fmla="*/ 112 w 232"/>
              <a:gd name="T41" fmla="*/ 56 h 232"/>
              <a:gd name="T42" fmla="*/ 61 w 232"/>
              <a:gd name="T43" fmla="*/ 66 h 232"/>
              <a:gd name="T44" fmla="*/ 61 w 232"/>
              <a:gd name="T45" fmla="*/ 77 h 232"/>
              <a:gd name="T46" fmla="*/ 37 w 232"/>
              <a:gd name="T47" fmla="*/ 138 h 232"/>
              <a:gd name="T48" fmla="*/ 91 w 232"/>
              <a:gd name="T49" fmla="*/ 138 h 232"/>
              <a:gd name="T50" fmla="*/ 67 w 232"/>
              <a:gd name="T51" fmla="*/ 78 h 232"/>
              <a:gd name="T52" fmla="*/ 72 w 232"/>
              <a:gd name="T53" fmla="*/ 73 h 232"/>
              <a:gd name="T54" fmla="*/ 112 w 232"/>
              <a:gd name="T55" fmla="*/ 168 h 232"/>
              <a:gd name="T56" fmla="*/ 122 w 232"/>
              <a:gd name="T57" fmla="*/ 65 h 232"/>
              <a:gd name="T58" fmla="*/ 165 w 232"/>
              <a:gd name="T59" fmla="*/ 77 h 232"/>
              <a:gd name="T60" fmla="*/ 144 w 232"/>
              <a:gd name="T61" fmla="*/ 138 h 232"/>
              <a:gd name="T62" fmla="*/ 169 w 232"/>
              <a:gd name="T63" fmla="*/ 15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64" y="85"/>
                </a:moveTo>
                <a:cubicBezTo>
                  <a:pt x="82" y="138"/>
                  <a:pt x="82" y="138"/>
                  <a:pt x="82" y="138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46" y="138"/>
                  <a:pt x="46" y="138"/>
                  <a:pt x="46" y="138"/>
                </a:cubicBezTo>
                <a:lnTo>
                  <a:pt x="64" y="85"/>
                </a:lnTo>
                <a:close/>
                <a:moveTo>
                  <a:pt x="151" y="138"/>
                </a:moveTo>
                <a:cubicBezTo>
                  <a:pt x="187" y="138"/>
                  <a:pt x="187" y="138"/>
                  <a:pt x="187" y="138"/>
                </a:cubicBezTo>
                <a:cubicBezTo>
                  <a:pt x="187" y="138"/>
                  <a:pt x="187" y="138"/>
                  <a:pt x="187" y="138"/>
                </a:cubicBezTo>
                <a:cubicBezTo>
                  <a:pt x="169" y="85"/>
                  <a:pt x="169" y="85"/>
                  <a:pt x="169" y="85"/>
                </a:cubicBezTo>
                <a:lnTo>
                  <a:pt x="151" y="138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48" y="187"/>
                </a:moveTo>
                <a:cubicBezTo>
                  <a:pt x="148" y="185"/>
                  <a:pt x="146" y="183"/>
                  <a:pt x="144" y="183"/>
                </a:cubicBezTo>
                <a:cubicBezTo>
                  <a:pt x="90" y="183"/>
                  <a:pt x="90" y="183"/>
                  <a:pt x="90" y="183"/>
                </a:cubicBezTo>
                <a:cubicBezTo>
                  <a:pt x="88" y="183"/>
                  <a:pt x="86" y="185"/>
                  <a:pt x="86" y="187"/>
                </a:cubicBezTo>
                <a:cubicBezTo>
                  <a:pt x="86" y="190"/>
                  <a:pt x="88" y="192"/>
                  <a:pt x="90" y="192"/>
                </a:cubicBezTo>
                <a:cubicBezTo>
                  <a:pt x="144" y="192"/>
                  <a:pt x="144" y="192"/>
                  <a:pt x="144" y="192"/>
                </a:cubicBezTo>
                <a:cubicBezTo>
                  <a:pt x="146" y="192"/>
                  <a:pt x="148" y="190"/>
                  <a:pt x="148" y="187"/>
                </a:cubicBezTo>
                <a:close/>
                <a:moveTo>
                  <a:pt x="103" y="180"/>
                </a:moveTo>
                <a:cubicBezTo>
                  <a:pt x="131" y="180"/>
                  <a:pt x="131" y="180"/>
                  <a:pt x="131" y="180"/>
                </a:cubicBezTo>
                <a:cubicBezTo>
                  <a:pt x="133" y="180"/>
                  <a:pt x="136" y="178"/>
                  <a:pt x="136" y="176"/>
                </a:cubicBezTo>
                <a:cubicBezTo>
                  <a:pt x="136" y="173"/>
                  <a:pt x="133" y="171"/>
                  <a:pt x="131" y="171"/>
                </a:cubicBezTo>
                <a:cubicBezTo>
                  <a:pt x="103" y="171"/>
                  <a:pt x="103" y="171"/>
                  <a:pt x="103" y="171"/>
                </a:cubicBezTo>
                <a:cubicBezTo>
                  <a:pt x="101" y="171"/>
                  <a:pt x="99" y="173"/>
                  <a:pt x="99" y="176"/>
                </a:cubicBezTo>
                <a:cubicBezTo>
                  <a:pt x="99" y="178"/>
                  <a:pt x="101" y="180"/>
                  <a:pt x="103" y="180"/>
                </a:cubicBezTo>
                <a:close/>
                <a:moveTo>
                  <a:pt x="196" y="138"/>
                </a:moveTo>
                <a:cubicBezTo>
                  <a:pt x="194" y="138"/>
                  <a:pt x="194" y="138"/>
                  <a:pt x="194" y="138"/>
                </a:cubicBezTo>
                <a:cubicBezTo>
                  <a:pt x="172" y="77"/>
                  <a:pt x="172" y="77"/>
                  <a:pt x="172" y="77"/>
                </a:cubicBezTo>
                <a:cubicBezTo>
                  <a:pt x="173" y="77"/>
                  <a:pt x="174" y="76"/>
                  <a:pt x="175" y="75"/>
                </a:cubicBezTo>
                <a:cubicBezTo>
                  <a:pt x="177" y="72"/>
                  <a:pt x="176" y="68"/>
                  <a:pt x="173" y="66"/>
                </a:cubicBezTo>
                <a:cubicBezTo>
                  <a:pt x="171" y="64"/>
                  <a:pt x="169" y="64"/>
                  <a:pt x="167" y="65"/>
                </a:cubicBezTo>
                <a:cubicBezTo>
                  <a:pt x="155" y="60"/>
                  <a:pt x="139" y="56"/>
                  <a:pt x="122" y="56"/>
                </a:cubicBezTo>
                <a:cubicBezTo>
                  <a:pt x="122" y="52"/>
                  <a:pt x="122" y="52"/>
                  <a:pt x="122" y="52"/>
                </a:cubicBezTo>
                <a:cubicBezTo>
                  <a:pt x="123" y="51"/>
                  <a:pt x="124" y="49"/>
                  <a:pt x="124" y="47"/>
                </a:cubicBezTo>
                <a:cubicBezTo>
                  <a:pt x="124" y="43"/>
                  <a:pt x="121" y="40"/>
                  <a:pt x="117" y="40"/>
                </a:cubicBezTo>
                <a:cubicBezTo>
                  <a:pt x="113" y="40"/>
                  <a:pt x="110" y="43"/>
                  <a:pt x="110" y="47"/>
                </a:cubicBezTo>
                <a:cubicBezTo>
                  <a:pt x="110" y="49"/>
                  <a:pt x="111" y="51"/>
                  <a:pt x="112" y="52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95" y="56"/>
                  <a:pt x="79" y="60"/>
                  <a:pt x="67" y="65"/>
                </a:cubicBezTo>
                <a:cubicBezTo>
                  <a:pt x="65" y="64"/>
                  <a:pt x="63" y="64"/>
                  <a:pt x="61" y="66"/>
                </a:cubicBezTo>
                <a:cubicBezTo>
                  <a:pt x="58" y="68"/>
                  <a:pt x="57" y="72"/>
                  <a:pt x="59" y="75"/>
                </a:cubicBezTo>
                <a:cubicBezTo>
                  <a:pt x="60" y="76"/>
                  <a:pt x="60" y="76"/>
                  <a:pt x="61" y="77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37" y="138"/>
                  <a:pt x="37" y="138"/>
                  <a:pt x="37" y="138"/>
                </a:cubicBezTo>
                <a:cubicBezTo>
                  <a:pt x="37" y="150"/>
                  <a:pt x="49" y="159"/>
                  <a:pt x="64" y="159"/>
                </a:cubicBezTo>
                <a:cubicBezTo>
                  <a:pt x="79" y="159"/>
                  <a:pt x="91" y="150"/>
                  <a:pt x="91" y="138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67" y="78"/>
                  <a:pt x="67" y="78"/>
                  <a:pt x="67" y="78"/>
                </a:cubicBezTo>
                <a:cubicBezTo>
                  <a:pt x="68" y="78"/>
                  <a:pt x="68" y="77"/>
                  <a:pt x="69" y="77"/>
                </a:cubicBezTo>
                <a:cubicBezTo>
                  <a:pt x="70" y="76"/>
                  <a:pt x="71" y="74"/>
                  <a:pt x="72" y="73"/>
                </a:cubicBezTo>
                <a:cubicBezTo>
                  <a:pt x="82" y="68"/>
                  <a:pt x="96" y="65"/>
                  <a:pt x="112" y="65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22" y="168"/>
                  <a:pt x="122" y="168"/>
                  <a:pt x="122" y="168"/>
                </a:cubicBezTo>
                <a:cubicBezTo>
                  <a:pt x="122" y="65"/>
                  <a:pt x="122" y="65"/>
                  <a:pt x="122" y="65"/>
                </a:cubicBezTo>
                <a:cubicBezTo>
                  <a:pt x="137" y="65"/>
                  <a:pt x="152" y="68"/>
                  <a:pt x="162" y="73"/>
                </a:cubicBezTo>
                <a:cubicBezTo>
                  <a:pt x="163" y="74"/>
                  <a:pt x="164" y="76"/>
                  <a:pt x="165" y="77"/>
                </a:cubicBezTo>
                <a:cubicBezTo>
                  <a:pt x="165" y="77"/>
                  <a:pt x="166" y="77"/>
                  <a:pt x="166" y="77"/>
                </a:cubicBezTo>
                <a:cubicBezTo>
                  <a:pt x="144" y="138"/>
                  <a:pt x="144" y="138"/>
                  <a:pt x="144" y="138"/>
                </a:cubicBezTo>
                <a:cubicBezTo>
                  <a:pt x="141" y="138"/>
                  <a:pt x="141" y="138"/>
                  <a:pt x="141" y="138"/>
                </a:cubicBezTo>
                <a:cubicBezTo>
                  <a:pt x="141" y="150"/>
                  <a:pt x="154" y="159"/>
                  <a:pt x="169" y="159"/>
                </a:cubicBezTo>
                <a:cubicBezTo>
                  <a:pt x="184" y="159"/>
                  <a:pt x="196" y="150"/>
                  <a:pt x="196" y="1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3"/>
          <p:cNvSpPr>
            <a:spLocks noEditPoints="1"/>
          </p:cNvSpPr>
          <p:nvPr/>
        </p:nvSpPr>
        <p:spPr bwMode="auto">
          <a:xfrm>
            <a:off x="9148700" y="9514585"/>
            <a:ext cx="706196" cy="703633"/>
          </a:xfrm>
          <a:custGeom>
            <a:avLst/>
            <a:gdLst>
              <a:gd name="T0" fmla="*/ 121 w 233"/>
              <a:gd name="T1" fmla="*/ 167 h 232"/>
              <a:gd name="T2" fmla="*/ 112 w 233"/>
              <a:gd name="T3" fmla="*/ 174 h 232"/>
              <a:gd name="T4" fmla="*/ 103 w 233"/>
              <a:gd name="T5" fmla="*/ 165 h 232"/>
              <a:gd name="T6" fmla="*/ 105 w 233"/>
              <a:gd name="T7" fmla="*/ 154 h 232"/>
              <a:gd name="T8" fmla="*/ 116 w 233"/>
              <a:gd name="T9" fmla="*/ 158 h 232"/>
              <a:gd name="T10" fmla="*/ 115 w 233"/>
              <a:gd name="T11" fmla="*/ 150 h 232"/>
              <a:gd name="T12" fmla="*/ 112 w 233"/>
              <a:gd name="T13" fmla="*/ 124 h 232"/>
              <a:gd name="T14" fmla="*/ 122 w 233"/>
              <a:gd name="T15" fmla="*/ 117 h 232"/>
              <a:gd name="T16" fmla="*/ 129 w 233"/>
              <a:gd name="T17" fmla="*/ 126 h 232"/>
              <a:gd name="T18" fmla="*/ 127 w 233"/>
              <a:gd name="T19" fmla="*/ 136 h 232"/>
              <a:gd name="T20" fmla="*/ 118 w 233"/>
              <a:gd name="T21" fmla="*/ 133 h 232"/>
              <a:gd name="T22" fmla="*/ 120 w 233"/>
              <a:gd name="T23" fmla="*/ 140 h 232"/>
              <a:gd name="T24" fmla="*/ 233 w 233"/>
              <a:gd name="T25" fmla="*/ 116 h 232"/>
              <a:gd name="T26" fmla="*/ 0 w 233"/>
              <a:gd name="T27" fmla="*/ 116 h 232"/>
              <a:gd name="T28" fmla="*/ 233 w 233"/>
              <a:gd name="T29" fmla="*/ 116 h 232"/>
              <a:gd name="T30" fmla="*/ 97 w 233"/>
              <a:gd name="T31" fmla="*/ 78 h 232"/>
              <a:gd name="T32" fmla="*/ 146 w 233"/>
              <a:gd name="T33" fmla="*/ 46 h 232"/>
              <a:gd name="T34" fmla="*/ 117 w 233"/>
              <a:gd name="T35" fmla="*/ 46 h 232"/>
              <a:gd name="T36" fmla="*/ 87 w 233"/>
              <a:gd name="T37" fmla="*/ 46 h 232"/>
              <a:gd name="T38" fmla="*/ 138 w 233"/>
              <a:gd name="T39" fmla="*/ 88 h 232"/>
              <a:gd name="T40" fmla="*/ 138 w 233"/>
              <a:gd name="T41" fmla="*/ 82 h 232"/>
              <a:gd name="T42" fmla="*/ 129 w 233"/>
              <a:gd name="T43" fmla="*/ 79 h 232"/>
              <a:gd name="T44" fmla="*/ 95 w 233"/>
              <a:gd name="T45" fmla="*/ 82 h 232"/>
              <a:gd name="T46" fmla="*/ 95 w 233"/>
              <a:gd name="T47" fmla="*/ 88 h 232"/>
              <a:gd name="T48" fmla="*/ 119 w 233"/>
              <a:gd name="T49" fmla="*/ 100 h 232"/>
              <a:gd name="T50" fmla="*/ 122 w 233"/>
              <a:gd name="T51" fmla="*/ 106 h 232"/>
              <a:gd name="T52" fmla="*/ 125 w 233"/>
              <a:gd name="T53" fmla="*/ 100 h 232"/>
              <a:gd name="T54" fmla="*/ 129 w 233"/>
              <a:gd name="T55" fmla="*/ 91 h 232"/>
              <a:gd name="T56" fmla="*/ 135 w 233"/>
              <a:gd name="T57" fmla="*/ 100 h 232"/>
              <a:gd name="T58" fmla="*/ 138 w 233"/>
              <a:gd name="T59" fmla="*/ 115 h 232"/>
              <a:gd name="T60" fmla="*/ 141 w 233"/>
              <a:gd name="T61" fmla="*/ 100 h 232"/>
              <a:gd name="T62" fmla="*/ 171 w 233"/>
              <a:gd name="T63" fmla="*/ 153 h 232"/>
              <a:gd name="T64" fmla="*/ 144 w 233"/>
              <a:gd name="T65" fmla="*/ 100 h 232"/>
              <a:gd name="T66" fmla="*/ 138 w 233"/>
              <a:gd name="T67" fmla="*/ 118 h 232"/>
              <a:gd name="T68" fmla="*/ 132 w 233"/>
              <a:gd name="T69" fmla="*/ 100 h 232"/>
              <a:gd name="T70" fmla="*/ 129 w 233"/>
              <a:gd name="T71" fmla="*/ 94 h 232"/>
              <a:gd name="T72" fmla="*/ 128 w 233"/>
              <a:gd name="T73" fmla="*/ 103 h 232"/>
              <a:gd name="T74" fmla="*/ 116 w 233"/>
              <a:gd name="T75" fmla="*/ 103 h 232"/>
              <a:gd name="T76" fmla="*/ 117 w 233"/>
              <a:gd name="T77" fmla="*/ 91 h 232"/>
              <a:gd name="T78" fmla="*/ 97 w 233"/>
              <a:gd name="T79" fmla="*/ 91 h 232"/>
              <a:gd name="T80" fmla="*/ 63 w 233"/>
              <a:gd name="T81" fmla="*/ 153 h 232"/>
              <a:gd name="T82" fmla="*/ 84 w 233"/>
              <a:gd name="T83" fmla="*/ 186 h 232"/>
              <a:gd name="T84" fmla="*/ 171 w 233"/>
              <a:gd name="T85" fmla="*/ 16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3" h="232">
                <a:moveTo>
                  <a:pt x="131" y="154"/>
                </a:moveTo>
                <a:cubicBezTo>
                  <a:pt x="131" y="160"/>
                  <a:pt x="127" y="165"/>
                  <a:pt x="121" y="167"/>
                </a:cubicBezTo>
                <a:cubicBezTo>
                  <a:pt x="121" y="174"/>
                  <a:pt x="121" y="174"/>
                  <a:pt x="121" y="174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09" y="167"/>
                  <a:pt x="105" y="166"/>
                  <a:pt x="103" y="165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105" y="154"/>
                  <a:pt x="105" y="154"/>
                  <a:pt x="105" y="154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10" y="157"/>
                  <a:pt x="113" y="158"/>
                  <a:pt x="116" y="158"/>
                </a:cubicBezTo>
                <a:cubicBezTo>
                  <a:pt x="119" y="158"/>
                  <a:pt x="121" y="157"/>
                  <a:pt x="121" y="155"/>
                </a:cubicBezTo>
                <a:cubicBezTo>
                  <a:pt x="121" y="153"/>
                  <a:pt x="120" y="152"/>
                  <a:pt x="115" y="150"/>
                </a:cubicBezTo>
                <a:cubicBezTo>
                  <a:pt x="109" y="147"/>
                  <a:pt x="103" y="144"/>
                  <a:pt x="103" y="136"/>
                </a:cubicBezTo>
                <a:cubicBezTo>
                  <a:pt x="103" y="130"/>
                  <a:pt x="106" y="125"/>
                  <a:pt x="112" y="124"/>
                </a:cubicBezTo>
                <a:cubicBezTo>
                  <a:pt x="112" y="117"/>
                  <a:pt x="112" y="117"/>
                  <a:pt x="112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124" y="123"/>
                  <a:pt x="127" y="124"/>
                  <a:pt x="129" y="126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27" y="136"/>
                  <a:pt x="127" y="136"/>
                  <a:pt x="127" y="136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3" y="134"/>
                  <a:pt x="121" y="133"/>
                  <a:pt x="118" y="133"/>
                </a:cubicBezTo>
                <a:cubicBezTo>
                  <a:pt x="115" y="133"/>
                  <a:pt x="114" y="134"/>
                  <a:pt x="114" y="135"/>
                </a:cubicBezTo>
                <a:cubicBezTo>
                  <a:pt x="114" y="137"/>
                  <a:pt x="114" y="138"/>
                  <a:pt x="120" y="140"/>
                </a:cubicBezTo>
                <a:cubicBezTo>
                  <a:pt x="125" y="142"/>
                  <a:pt x="131" y="146"/>
                  <a:pt x="131" y="154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7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7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87" y="46"/>
                </a:moveTo>
                <a:cubicBezTo>
                  <a:pt x="97" y="78"/>
                  <a:pt x="97" y="78"/>
                  <a:pt x="97" y="78"/>
                </a:cubicBezTo>
                <a:cubicBezTo>
                  <a:pt x="137" y="78"/>
                  <a:pt x="137" y="78"/>
                  <a:pt x="137" y="78"/>
                </a:cubicBezTo>
                <a:cubicBezTo>
                  <a:pt x="146" y="46"/>
                  <a:pt x="146" y="46"/>
                  <a:pt x="146" y="46"/>
                </a:cubicBezTo>
                <a:cubicBezTo>
                  <a:pt x="141" y="47"/>
                  <a:pt x="140" y="52"/>
                  <a:pt x="133" y="52"/>
                </a:cubicBezTo>
                <a:cubicBezTo>
                  <a:pt x="125" y="52"/>
                  <a:pt x="125" y="46"/>
                  <a:pt x="117" y="46"/>
                </a:cubicBezTo>
                <a:cubicBezTo>
                  <a:pt x="108" y="46"/>
                  <a:pt x="108" y="52"/>
                  <a:pt x="100" y="52"/>
                </a:cubicBezTo>
                <a:cubicBezTo>
                  <a:pt x="93" y="52"/>
                  <a:pt x="92" y="47"/>
                  <a:pt x="87" y="46"/>
                </a:cubicBezTo>
                <a:close/>
                <a:moveTo>
                  <a:pt x="137" y="88"/>
                </a:moveTo>
                <a:cubicBezTo>
                  <a:pt x="138" y="88"/>
                  <a:pt x="138" y="88"/>
                  <a:pt x="138" y="88"/>
                </a:cubicBezTo>
                <a:cubicBezTo>
                  <a:pt x="139" y="88"/>
                  <a:pt x="141" y="86"/>
                  <a:pt x="141" y="85"/>
                </a:cubicBezTo>
                <a:cubicBezTo>
                  <a:pt x="141" y="83"/>
                  <a:pt x="139" y="82"/>
                  <a:pt x="138" y="82"/>
                </a:cubicBezTo>
                <a:cubicBezTo>
                  <a:pt x="133" y="82"/>
                  <a:pt x="133" y="82"/>
                  <a:pt x="133" y="82"/>
                </a:cubicBezTo>
                <a:cubicBezTo>
                  <a:pt x="132" y="80"/>
                  <a:pt x="131" y="79"/>
                  <a:pt x="129" y="79"/>
                </a:cubicBezTo>
                <a:cubicBezTo>
                  <a:pt x="127" y="79"/>
                  <a:pt x="125" y="80"/>
                  <a:pt x="124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4" y="82"/>
                  <a:pt x="92" y="83"/>
                  <a:pt x="92" y="85"/>
                </a:cubicBezTo>
                <a:cubicBezTo>
                  <a:pt x="92" y="86"/>
                  <a:pt x="94" y="88"/>
                  <a:pt x="95" y="88"/>
                </a:cubicBezTo>
                <a:cubicBezTo>
                  <a:pt x="122" y="88"/>
                  <a:pt x="122" y="88"/>
                  <a:pt x="122" y="88"/>
                </a:cubicBezTo>
                <a:cubicBezTo>
                  <a:pt x="120" y="91"/>
                  <a:pt x="119" y="95"/>
                  <a:pt x="119" y="100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5"/>
                  <a:pt x="120" y="106"/>
                  <a:pt x="122" y="106"/>
                </a:cubicBezTo>
                <a:cubicBezTo>
                  <a:pt x="123" y="106"/>
                  <a:pt x="125" y="105"/>
                  <a:pt x="125" y="103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5" y="97"/>
                  <a:pt x="126" y="94"/>
                  <a:pt x="127" y="91"/>
                </a:cubicBezTo>
                <a:cubicBezTo>
                  <a:pt x="128" y="91"/>
                  <a:pt x="128" y="91"/>
                  <a:pt x="129" y="91"/>
                </a:cubicBezTo>
                <a:cubicBezTo>
                  <a:pt x="130" y="91"/>
                  <a:pt x="131" y="91"/>
                  <a:pt x="132" y="91"/>
                </a:cubicBezTo>
                <a:cubicBezTo>
                  <a:pt x="133" y="93"/>
                  <a:pt x="135" y="97"/>
                  <a:pt x="135" y="100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5" y="113"/>
                  <a:pt x="136" y="115"/>
                  <a:pt x="138" y="115"/>
                </a:cubicBezTo>
                <a:cubicBezTo>
                  <a:pt x="139" y="115"/>
                  <a:pt x="141" y="113"/>
                  <a:pt x="141" y="112"/>
                </a:cubicBezTo>
                <a:cubicBezTo>
                  <a:pt x="141" y="100"/>
                  <a:pt x="141" y="100"/>
                  <a:pt x="141" y="100"/>
                </a:cubicBezTo>
                <a:cubicBezTo>
                  <a:pt x="141" y="95"/>
                  <a:pt x="139" y="91"/>
                  <a:pt x="137" y="88"/>
                </a:cubicBezTo>
                <a:close/>
                <a:moveTo>
                  <a:pt x="171" y="153"/>
                </a:moveTo>
                <a:cubicBezTo>
                  <a:pt x="171" y="145"/>
                  <a:pt x="167" y="132"/>
                  <a:pt x="163" y="125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15"/>
                  <a:pt x="141" y="118"/>
                  <a:pt x="138" y="118"/>
                </a:cubicBezTo>
                <a:cubicBezTo>
                  <a:pt x="134" y="118"/>
                  <a:pt x="132" y="115"/>
                  <a:pt x="132" y="112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98"/>
                  <a:pt x="131" y="96"/>
                  <a:pt x="130" y="94"/>
                </a:cubicBezTo>
                <a:cubicBezTo>
                  <a:pt x="130" y="94"/>
                  <a:pt x="129" y="94"/>
                  <a:pt x="129" y="94"/>
                </a:cubicBezTo>
                <a:cubicBezTo>
                  <a:pt x="128" y="97"/>
                  <a:pt x="128" y="98"/>
                  <a:pt x="128" y="100"/>
                </a:cubicBezTo>
                <a:cubicBezTo>
                  <a:pt x="128" y="103"/>
                  <a:pt x="128" y="103"/>
                  <a:pt x="128" y="103"/>
                </a:cubicBezTo>
                <a:cubicBezTo>
                  <a:pt x="128" y="107"/>
                  <a:pt x="125" y="109"/>
                  <a:pt x="122" y="109"/>
                </a:cubicBezTo>
                <a:cubicBezTo>
                  <a:pt x="118" y="109"/>
                  <a:pt x="116" y="107"/>
                  <a:pt x="116" y="103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16" y="97"/>
                  <a:pt x="116" y="94"/>
                  <a:pt x="117" y="91"/>
                </a:cubicBezTo>
                <a:cubicBezTo>
                  <a:pt x="112" y="91"/>
                  <a:pt x="112" y="91"/>
                  <a:pt x="112" y="91"/>
                </a:cubicBezTo>
                <a:cubicBezTo>
                  <a:pt x="97" y="91"/>
                  <a:pt x="97" y="91"/>
                  <a:pt x="97" y="91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66" y="132"/>
                  <a:pt x="63" y="145"/>
                  <a:pt x="63" y="15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63" y="173"/>
                  <a:pt x="75" y="186"/>
                  <a:pt x="84" y="186"/>
                </a:cubicBezTo>
                <a:cubicBezTo>
                  <a:pt x="149" y="186"/>
                  <a:pt x="149" y="186"/>
                  <a:pt x="149" y="186"/>
                </a:cubicBezTo>
                <a:cubicBezTo>
                  <a:pt x="158" y="186"/>
                  <a:pt x="171" y="173"/>
                  <a:pt x="171" y="165"/>
                </a:cubicBezTo>
                <a:lnTo>
                  <a:pt x="171" y="1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4"/>
          <p:cNvSpPr>
            <a:spLocks noEditPoints="1"/>
          </p:cNvSpPr>
          <p:nvPr/>
        </p:nvSpPr>
        <p:spPr bwMode="auto">
          <a:xfrm>
            <a:off x="20822080" y="10606561"/>
            <a:ext cx="703633" cy="704914"/>
          </a:xfrm>
          <a:custGeom>
            <a:avLst/>
            <a:gdLst>
              <a:gd name="T0" fmla="*/ 186 w 232"/>
              <a:gd name="T1" fmla="*/ 70 h 232"/>
              <a:gd name="T2" fmla="*/ 176 w 232"/>
              <a:gd name="T3" fmla="*/ 111 h 232"/>
              <a:gd name="T4" fmla="*/ 152 w 232"/>
              <a:gd name="T5" fmla="*/ 123 h 232"/>
              <a:gd name="T6" fmla="*/ 161 w 232"/>
              <a:gd name="T7" fmla="*/ 70 h 232"/>
              <a:gd name="T8" fmla="*/ 46 w 232"/>
              <a:gd name="T9" fmla="*/ 70 h 232"/>
              <a:gd name="T10" fmla="*/ 56 w 232"/>
              <a:gd name="T11" fmla="*/ 111 h 232"/>
              <a:gd name="T12" fmla="*/ 80 w 232"/>
              <a:gd name="T13" fmla="*/ 123 h 232"/>
              <a:gd name="T14" fmla="*/ 71 w 232"/>
              <a:gd name="T15" fmla="*/ 70 h 232"/>
              <a:gd name="T16" fmla="*/ 116 w 232"/>
              <a:gd name="T17" fmla="*/ 232 h 232"/>
              <a:gd name="T18" fmla="*/ 116 w 232"/>
              <a:gd name="T19" fmla="*/ 0 h 232"/>
              <a:gd name="T20" fmla="*/ 195 w 232"/>
              <a:gd name="T21" fmla="*/ 61 h 232"/>
              <a:gd name="T22" fmla="*/ 162 w 232"/>
              <a:gd name="T23" fmla="*/ 57 h 232"/>
              <a:gd name="T24" fmla="*/ 161 w 232"/>
              <a:gd name="T25" fmla="*/ 54 h 232"/>
              <a:gd name="T26" fmla="*/ 158 w 232"/>
              <a:gd name="T27" fmla="*/ 52 h 232"/>
              <a:gd name="T28" fmla="*/ 73 w 232"/>
              <a:gd name="T29" fmla="*/ 52 h 232"/>
              <a:gd name="T30" fmla="*/ 71 w 232"/>
              <a:gd name="T31" fmla="*/ 57 h 232"/>
              <a:gd name="T32" fmla="*/ 70 w 232"/>
              <a:gd name="T33" fmla="*/ 61 h 232"/>
              <a:gd name="T34" fmla="*/ 37 w 232"/>
              <a:gd name="T35" fmla="*/ 96 h 232"/>
              <a:gd name="T36" fmla="*/ 92 w 232"/>
              <a:gd name="T37" fmla="*/ 134 h 232"/>
              <a:gd name="T38" fmla="*/ 110 w 232"/>
              <a:gd name="T39" fmla="*/ 149 h 232"/>
              <a:gd name="T40" fmla="*/ 108 w 232"/>
              <a:gd name="T41" fmla="*/ 157 h 232"/>
              <a:gd name="T42" fmla="*/ 110 w 232"/>
              <a:gd name="T43" fmla="*/ 160 h 232"/>
              <a:gd name="T44" fmla="*/ 95 w 232"/>
              <a:gd name="T45" fmla="*/ 188 h 232"/>
              <a:gd name="T46" fmla="*/ 85 w 232"/>
              <a:gd name="T47" fmla="*/ 189 h 232"/>
              <a:gd name="T48" fmla="*/ 82 w 232"/>
              <a:gd name="T49" fmla="*/ 190 h 232"/>
              <a:gd name="T50" fmla="*/ 81 w 232"/>
              <a:gd name="T51" fmla="*/ 195 h 232"/>
              <a:gd name="T52" fmla="*/ 150 w 232"/>
              <a:gd name="T53" fmla="*/ 196 h 232"/>
              <a:gd name="T54" fmla="*/ 151 w 232"/>
              <a:gd name="T55" fmla="*/ 191 h 232"/>
              <a:gd name="T56" fmla="*/ 147 w 232"/>
              <a:gd name="T57" fmla="*/ 190 h 232"/>
              <a:gd name="T58" fmla="*/ 145 w 232"/>
              <a:gd name="T59" fmla="*/ 188 h 232"/>
              <a:gd name="T60" fmla="*/ 121 w 232"/>
              <a:gd name="T61" fmla="*/ 171 h 232"/>
              <a:gd name="T62" fmla="*/ 122 w 232"/>
              <a:gd name="T63" fmla="*/ 160 h 232"/>
              <a:gd name="T64" fmla="*/ 124 w 232"/>
              <a:gd name="T65" fmla="*/ 151 h 232"/>
              <a:gd name="T66" fmla="*/ 122 w 232"/>
              <a:gd name="T67" fmla="*/ 149 h 232"/>
              <a:gd name="T68" fmla="*/ 157 w 232"/>
              <a:gd name="T69" fmla="*/ 130 h 232"/>
              <a:gd name="T70" fmla="*/ 195 w 232"/>
              <a:gd name="T71" fmla="*/ 6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61" y="70"/>
                </a:moveTo>
                <a:cubicBezTo>
                  <a:pt x="186" y="70"/>
                  <a:pt x="186" y="70"/>
                  <a:pt x="186" y="70"/>
                </a:cubicBezTo>
                <a:cubicBezTo>
                  <a:pt x="186" y="96"/>
                  <a:pt x="186" y="96"/>
                  <a:pt x="186" y="96"/>
                </a:cubicBezTo>
                <a:cubicBezTo>
                  <a:pt x="186" y="100"/>
                  <a:pt x="182" y="106"/>
                  <a:pt x="176" y="111"/>
                </a:cubicBezTo>
                <a:cubicBezTo>
                  <a:pt x="170" y="116"/>
                  <a:pt x="162" y="120"/>
                  <a:pt x="155" y="122"/>
                </a:cubicBezTo>
                <a:cubicBezTo>
                  <a:pt x="154" y="122"/>
                  <a:pt x="153" y="122"/>
                  <a:pt x="152" y="123"/>
                </a:cubicBezTo>
                <a:cubicBezTo>
                  <a:pt x="157" y="116"/>
                  <a:pt x="161" y="108"/>
                  <a:pt x="161" y="99"/>
                </a:cubicBezTo>
                <a:cubicBezTo>
                  <a:pt x="161" y="90"/>
                  <a:pt x="161" y="78"/>
                  <a:pt x="161" y="70"/>
                </a:cubicBezTo>
                <a:close/>
                <a:moveTo>
                  <a:pt x="71" y="70"/>
                </a:moveTo>
                <a:cubicBezTo>
                  <a:pt x="71" y="70"/>
                  <a:pt x="71" y="70"/>
                  <a:pt x="46" y="70"/>
                </a:cubicBezTo>
                <a:cubicBezTo>
                  <a:pt x="46" y="70"/>
                  <a:pt x="46" y="70"/>
                  <a:pt x="46" y="96"/>
                </a:cubicBezTo>
                <a:cubicBezTo>
                  <a:pt x="46" y="100"/>
                  <a:pt x="50" y="106"/>
                  <a:pt x="56" y="111"/>
                </a:cubicBezTo>
                <a:cubicBezTo>
                  <a:pt x="62" y="116"/>
                  <a:pt x="70" y="120"/>
                  <a:pt x="77" y="122"/>
                </a:cubicBezTo>
                <a:cubicBezTo>
                  <a:pt x="78" y="122"/>
                  <a:pt x="79" y="122"/>
                  <a:pt x="80" y="123"/>
                </a:cubicBezTo>
                <a:cubicBezTo>
                  <a:pt x="75" y="116"/>
                  <a:pt x="71" y="108"/>
                  <a:pt x="71" y="99"/>
                </a:cubicBezTo>
                <a:cubicBezTo>
                  <a:pt x="71" y="90"/>
                  <a:pt x="71" y="78"/>
                  <a:pt x="71" y="70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95" y="61"/>
                </a:moveTo>
                <a:cubicBezTo>
                  <a:pt x="162" y="61"/>
                  <a:pt x="162" y="61"/>
                  <a:pt x="162" y="61"/>
                </a:cubicBezTo>
                <a:cubicBezTo>
                  <a:pt x="162" y="57"/>
                  <a:pt x="162" y="57"/>
                  <a:pt x="162" y="57"/>
                </a:cubicBezTo>
                <a:cubicBezTo>
                  <a:pt x="161" y="57"/>
                  <a:pt x="161" y="57"/>
                  <a:pt x="161" y="57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1" y="53"/>
                  <a:pt x="160" y="52"/>
                  <a:pt x="159" y="52"/>
                </a:cubicBezTo>
                <a:cubicBezTo>
                  <a:pt x="158" y="52"/>
                  <a:pt x="158" y="52"/>
                  <a:pt x="158" y="52"/>
                </a:cubicBezTo>
                <a:cubicBezTo>
                  <a:pt x="74" y="52"/>
                  <a:pt x="74" y="52"/>
                  <a:pt x="74" y="52"/>
                </a:cubicBezTo>
                <a:cubicBezTo>
                  <a:pt x="73" y="52"/>
                  <a:pt x="73" y="52"/>
                  <a:pt x="73" y="52"/>
                </a:cubicBezTo>
                <a:cubicBezTo>
                  <a:pt x="72" y="52"/>
                  <a:pt x="71" y="53"/>
                  <a:pt x="71" y="54"/>
                </a:cubicBezTo>
                <a:cubicBezTo>
                  <a:pt x="71" y="57"/>
                  <a:pt x="71" y="57"/>
                  <a:pt x="71" y="57"/>
                </a:cubicBezTo>
                <a:cubicBezTo>
                  <a:pt x="70" y="57"/>
                  <a:pt x="70" y="57"/>
                  <a:pt x="70" y="57"/>
                </a:cubicBezTo>
                <a:cubicBezTo>
                  <a:pt x="70" y="61"/>
                  <a:pt x="70" y="61"/>
                  <a:pt x="70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87"/>
                  <a:pt x="37" y="96"/>
                </a:cubicBezTo>
                <a:cubicBezTo>
                  <a:pt x="37" y="112"/>
                  <a:pt x="59" y="126"/>
                  <a:pt x="74" y="130"/>
                </a:cubicBezTo>
                <a:cubicBezTo>
                  <a:pt x="80" y="132"/>
                  <a:pt x="86" y="133"/>
                  <a:pt x="92" y="134"/>
                </a:cubicBezTo>
                <a:cubicBezTo>
                  <a:pt x="100" y="141"/>
                  <a:pt x="109" y="146"/>
                  <a:pt x="110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09" y="149"/>
                  <a:pt x="108" y="150"/>
                  <a:pt x="108" y="151"/>
                </a:cubicBezTo>
                <a:cubicBezTo>
                  <a:pt x="108" y="157"/>
                  <a:pt x="108" y="157"/>
                  <a:pt x="108" y="157"/>
                </a:cubicBezTo>
                <a:cubicBezTo>
                  <a:pt x="108" y="159"/>
                  <a:pt x="109" y="160"/>
                  <a:pt x="110" y="160"/>
                </a:cubicBezTo>
                <a:cubicBezTo>
                  <a:pt x="110" y="160"/>
                  <a:pt x="110" y="160"/>
                  <a:pt x="110" y="160"/>
                </a:cubicBezTo>
                <a:cubicBezTo>
                  <a:pt x="110" y="164"/>
                  <a:pt x="110" y="168"/>
                  <a:pt x="110" y="171"/>
                </a:cubicBezTo>
                <a:cubicBezTo>
                  <a:pt x="110" y="181"/>
                  <a:pt x="102" y="188"/>
                  <a:pt x="95" y="188"/>
                </a:cubicBezTo>
                <a:cubicBezTo>
                  <a:pt x="92" y="188"/>
                  <a:pt x="88" y="188"/>
                  <a:pt x="87" y="188"/>
                </a:cubicBezTo>
                <a:cubicBezTo>
                  <a:pt x="85" y="188"/>
                  <a:pt x="85" y="188"/>
                  <a:pt x="85" y="189"/>
                </a:cubicBezTo>
                <a:cubicBezTo>
                  <a:pt x="85" y="189"/>
                  <a:pt x="85" y="190"/>
                  <a:pt x="85" y="190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82" y="190"/>
                  <a:pt x="81" y="190"/>
                  <a:pt x="81" y="191"/>
                </a:cubicBezTo>
                <a:cubicBezTo>
                  <a:pt x="81" y="192"/>
                  <a:pt x="81" y="195"/>
                  <a:pt x="81" y="195"/>
                </a:cubicBezTo>
                <a:cubicBezTo>
                  <a:pt x="81" y="195"/>
                  <a:pt x="82" y="196"/>
                  <a:pt x="82" y="196"/>
                </a:cubicBezTo>
                <a:cubicBezTo>
                  <a:pt x="150" y="196"/>
                  <a:pt x="150" y="196"/>
                  <a:pt x="150" y="196"/>
                </a:cubicBezTo>
                <a:cubicBezTo>
                  <a:pt x="150" y="196"/>
                  <a:pt x="151" y="195"/>
                  <a:pt x="151" y="195"/>
                </a:cubicBezTo>
                <a:cubicBezTo>
                  <a:pt x="151" y="194"/>
                  <a:pt x="151" y="191"/>
                  <a:pt x="151" y="191"/>
                </a:cubicBezTo>
                <a:cubicBezTo>
                  <a:pt x="151" y="190"/>
                  <a:pt x="150" y="190"/>
                  <a:pt x="150" y="190"/>
                </a:cubicBezTo>
                <a:cubicBezTo>
                  <a:pt x="147" y="190"/>
                  <a:pt x="147" y="190"/>
                  <a:pt x="147" y="190"/>
                </a:cubicBezTo>
                <a:cubicBezTo>
                  <a:pt x="147" y="190"/>
                  <a:pt x="147" y="189"/>
                  <a:pt x="147" y="189"/>
                </a:cubicBezTo>
                <a:cubicBezTo>
                  <a:pt x="147" y="188"/>
                  <a:pt x="147" y="188"/>
                  <a:pt x="145" y="188"/>
                </a:cubicBezTo>
                <a:cubicBezTo>
                  <a:pt x="144" y="188"/>
                  <a:pt x="140" y="188"/>
                  <a:pt x="137" y="188"/>
                </a:cubicBezTo>
                <a:cubicBezTo>
                  <a:pt x="130" y="188"/>
                  <a:pt x="121" y="181"/>
                  <a:pt x="121" y="171"/>
                </a:cubicBezTo>
                <a:cubicBezTo>
                  <a:pt x="121" y="168"/>
                  <a:pt x="121" y="164"/>
                  <a:pt x="121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3" y="160"/>
                  <a:pt x="124" y="159"/>
                  <a:pt x="124" y="157"/>
                </a:cubicBezTo>
                <a:cubicBezTo>
                  <a:pt x="124" y="151"/>
                  <a:pt x="124" y="151"/>
                  <a:pt x="124" y="151"/>
                </a:cubicBezTo>
                <a:cubicBezTo>
                  <a:pt x="124" y="150"/>
                  <a:pt x="123" y="149"/>
                  <a:pt x="122" y="149"/>
                </a:cubicBezTo>
                <a:cubicBezTo>
                  <a:pt x="122" y="149"/>
                  <a:pt x="122" y="149"/>
                  <a:pt x="122" y="149"/>
                </a:cubicBezTo>
                <a:cubicBezTo>
                  <a:pt x="123" y="146"/>
                  <a:pt x="132" y="141"/>
                  <a:pt x="140" y="134"/>
                </a:cubicBezTo>
                <a:cubicBezTo>
                  <a:pt x="146" y="133"/>
                  <a:pt x="151" y="132"/>
                  <a:pt x="157" y="130"/>
                </a:cubicBezTo>
                <a:cubicBezTo>
                  <a:pt x="173" y="126"/>
                  <a:pt x="195" y="112"/>
                  <a:pt x="195" y="96"/>
                </a:cubicBezTo>
                <a:cubicBezTo>
                  <a:pt x="195" y="87"/>
                  <a:pt x="195" y="61"/>
                  <a:pt x="195" y="6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45"/>
          <p:cNvSpPr>
            <a:spLocks noEditPoints="1"/>
          </p:cNvSpPr>
          <p:nvPr/>
        </p:nvSpPr>
        <p:spPr bwMode="auto">
          <a:xfrm>
            <a:off x="20822080" y="8591788"/>
            <a:ext cx="703633" cy="703633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155 w 232"/>
              <a:gd name="T5" fmla="*/ 192 h 232"/>
              <a:gd name="T6" fmla="*/ 73 w 232"/>
              <a:gd name="T7" fmla="*/ 187 h 232"/>
              <a:gd name="T8" fmla="*/ 155 w 232"/>
              <a:gd name="T9" fmla="*/ 183 h 232"/>
              <a:gd name="T10" fmla="*/ 155 w 232"/>
              <a:gd name="T11" fmla="*/ 192 h 232"/>
              <a:gd name="T12" fmla="*/ 78 w 232"/>
              <a:gd name="T13" fmla="*/ 85 h 232"/>
              <a:gd name="T14" fmla="*/ 154 w 232"/>
              <a:gd name="T15" fmla="*/ 52 h 232"/>
              <a:gd name="T16" fmla="*/ 149 w 232"/>
              <a:gd name="T17" fmla="*/ 97 h 232"/>
              <a:gd name="T18" fmla="*/ 126 w 232"/>
              <a:gd name="T19" fmla="*/ 117 h 232"/>
              <a:gd name="T20" fmla="*/ 154 w 232"/>
              <a:gd name="T21" fmla="*/ 146 h 232"/>
              <a:gd name="T22" fmla="*/ 78 w 232"/>
              <a:gd name="T23" fmla="*/ 179 h 232"/>
              <a:gd name="T24" fmla="*/ 83 w 232"/>
              <a:gd name="T25" fmla="*/ 135 h 232"/>
              <a:gd name="T26" fmla="*/ 106 w 232"/>
              <a:gd name="T27" fmla="*/ 115 h 232"/>
              <a:gd name="T28" fmla="*/ 155 w 232"/>
              <a:gd name="T29" fmla="*/ 49 h 232"/>
              <a:gd name="T30" fmla="*/ 73 w 232"/>
              <a:gd name="T31" fmla="*/ 44 h 232"/>
              <a:gd name="T32" fmla="*/ 155 w 232"/>
              <a:gd name="T33" fmla="*/ 40 h 232"/>
              <a:gd name="T34" fmla="*/ 155 w 232"/>
              <a:gd name="T35" fmla="*/ 49 h 232"/>
              <a:gd name="T36" fmla="*/ 84 w 232"/>
              <a:gd name="T37" fmla="*/ 146 h 232"/>
              <a:gd name="T38" fmla="*/ 148 w 232"/>
              <a:gd name="T39" fmla="*/ 173 h 232"/>
              <a:gd name="T40" fmla="*/ 145 w 232"/>
              <a:gd name="T41" fmla="*/ 140 h 232"/>
              <a:gd name="T42" fmla="*/ 120 w 232"/>
              <a:gd name="T43" fmla="*/ 112 h 232"/>
              <a:gd name="T44" fmla="*/ 148 w 232"/>
              <a:gd name="T45" fmla="*/ 85 h 232"/>
              <a:gd name="T46" fmla="*/ 84 w 232"/>
              <a:gd name="T47" fmla="*/ 59 h 232"/>
              <a:gd name="T48" fmla="*/ 87 w 232"/>
              <a:gd name="T49" fmla="*/ 92 h 232"/>
              <a:gd name="T50" fmla="*/ 112 w 232"/>
              <a:gd name="T51" fmla="*/ 120 h 232"/>
              <a:gd name="T52" fmla="*/ 89 w 232"/>
              <a:gd name="T53" fmla="*/ 89 h 232"/>
              <a:gd name="T54" fmla="*/ 144 w 232"/>
              <a:gd name="T55" fmla="*/ 85 h 232"/>
              <a:gd name="T56" fmla="*/ 116 w 232"/>
              <a:gd name="T57" fmla="*/ 110 h 232"/>
              <a:gd name="T58" fmla="*/ 142 w 232"/>
              <a:gd name="T59" fmla="*/ 163 h 232"/>
              <a:gd name="T60" fmla="*/ 144 w 232"/>
              <a:gd name="T61" fmla="*/ 169 h 232"/>
              <a:gd name="T62" fmla="*/ 88 w 232"/>
              <a:gd name="T63" fmla="*/ 166 h 232"/>
              <a:gd name="T64" fmla="*/ 116 w 232"/>
              <a:gd name="T65" fmla="*/ 142 h 232"/>
              <a:gd name="T66" fmla="*/ 89 w 232"/>
              <a:gd name="T67" fmla="*/ 8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55" y="192"/>
                </a:moveTo>
                <a:cubicBezTo>
                  <a:pt x="77" y="192"/>
                  <a:pt x="77" y="192"/>
                  <a:pt x="77" y="192"/>
                </a:cubicBezTo>
                <a:cubicBezTo>
                  <a:pt x="75" y="192"/>
                  <a:pt x="73" y="190"/>
                  <a:pt x="73" y="187"/>
                </a:cubicBezTo>
                <a:cubicBezTo>
                  <a:pt x="73" y="185"/>
                  <a:pt x="75" y="183"/>
                  <a:pt x="77" y="183"/>
                </a:cubicBezTo>
                <a:cubicBezTo>
                  <a:pt x="155" y="183"/>
                  <a:pt x="155" y="183"/>
                  <a:pt x="155" y="183"/>
                </a:cubicBezTo>
                <a:cubicBezTo>
                  <a:pt x="157" y="183"/>
                  <a:pt x="159" y="185"/>
                  <a:pt x="159" y="187"/>
                </a:cubicBezTo>
                <a:cubicBezTo>
                  <a:pt x="159" y="190"/>
                  <a:pt x="157" y="192"/>
                  <a:pt x="155" y="192"/>
                </a:cubicBezTo>
                <a:close/>
                <a:moveTo>
                  <a:pt x="83" y="97"/>
                </a:moveTo>
                <a:cubicBezTo>
                  <a:pt x="80" y="94"/>
                  <a:pt x="78" y="89"/>
                  <a:pt x="78" y="85"/>
                </a:cubicBezTo>
                <a:cubicBezTo>
                  <a:pt x="78" y="52"/>
                  <a:pt x="78" y="52"/>
                  <a:pt x="78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4" y="85"/>
                  <a:pt x="154" y="85"/>
                  <a:pt x="154" y="85"/>
                </a:cubicBezTo>
                <a:cubicBezTo>
                  <a:pt x="154" y="89"/>
                  <a:pt x="152" y="94"/>
                  <a:pt x="149" y="97"/>
                </a:cubicBezTo>
                <a:cubicBezTo>
                  <a:pt x="126" y="115"/>
                  <a:pt x="126" y="115"/>
                  <a:pt x="126" y="115"/>
                </a:cubicBezTo>
                <a:cubicBezTo>
                  <a:pt x="126" y="117"/>
                  <a:pt x="126" y="117"/>
                  <a:pt x="126" y="117"/>
                </a:cubicBezTo>
                <a:cubicBezTo>
                  <a:pt x="149" y="135"/>
                  <a:pt x="149" y="135"/>
                  <a:pt x="149" y="135"/>
                </a:cubicBezTo>
                <a:cubicBezTo>
                  <a:pt x="152" y="137"/>
                  <a:pt x="154" y="142"/>
                  <a:pt x="154" y="146"/>
                </a:cubicBezTo>
                <a:cubicBezTo>
                  <a:pt x="154" y="179"/>
                  <a:pt x="154" y="179"/>
                  <a:pt x="154" y="179"/>
                </a:cubicBezTo>
                <a:cubicBezTo>
                  <a:pt x="78" y="179"/>
                  <a:pt x="78" y="179"/>
                  <a:pt x="78" y="179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78" y="142"/>
                  <a:pt x="80" y="137"/>
                  <a:pt x="83" y="135"/>
                </a:cubicBezTo>
                <a:cubicBezTo>
                  <a:pt x="106" y="117"/>
                  <a:pt x="106" y="117"/>
                  <a:pt x="106" y="117"/>
                </a:cubicBezTo>
                <a:cubicBezTo>
                  <a:pt x="106" y="115"/>
                  <a:pt x="106" y="115"/>
                  <a:pt x="106" y="115"/>
                </a:cubicBezTo>
                <a:lnTo>
                  <a:pt x="83" y="97"/>
                </a:lnTo>
                <a:close/>
                <a:moveTo>
                  <a:pt x="155" y="49"/>
                </a:moveTo>
                <a:cubicBezTo>
                  <a:pt x="77" y="49"/>
                  <a:pt x="77" y="49"/>
                  <a:pt x="77" y="49"/>
                </a:cubicBezTo>
                <a:cubicBezTo>
                  <a:pt x="75" y="49"/>
                  <a:pt x="73" y="47"/>
                  <a:pt x="73" y="44"/>
                </a:cubicBezTo>
                <a:cubicBezTo>
                  <a:pt x="73" y="42"/>
                  <a:pt x="75" y="40"/>
                  <a:pt x="77" y="40"/>
                </a:cubicBezTo>
                <a:cubicBezTo>
                  <a:pt x="155" y="40"/>
                  <a:pt x="155" y="40"/>
                  <a:pt x="155" y="40"/>
                </a:cubicBezTo>
                <a:cubicBezTo>
                  <a:pt x="157" y="40"/>
                  <a:pt x="159" y="42"/>
                  <a:pt x="159" y="44"/>
                </a:cubicBezTo>
                <a:cubicBezTo>
                  <a:pt x="159" y="47"/>
                  <a:pt x="157" y="49"/>
                  <a:pt x="155" y="49"/>
                </a:cubicBezTo>
                <a:close/>
                <a:moveTo>
                  <a:pt x="87" y="140"/>
                </a:moveTo>
                <a:cubicBezTo>
                  <a:pt x="85" y="141"/>
                  <a:pt x="84" y="144"/>
                  <a:pt x="84" y="146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148" y="173"/>
                  <a:pt x="148" y="173"/>
                  <a:pt x="148" y="173"/>
                </a:cubicBezTo>
                <a:cubicBezTo>
                  <a:pt x="148" y="146"/>
                  <a:pt x="148" y="146"/>
                  <a:pt x="148" y="146"/>
                </a:cubicBezTo>
                <a:cubicBezTo>
                  <a:pt x="148" y="144"/>
                  <a:pt x="147" y="141"/>
                  <a:pt x="145" y="14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45" y="92"/>
                  <a:pt x="145" y="92"/>
                  <a:pt x="145" y="92"/>
                </a:cubicBezTo>
                <a:cubicBezTo>
                  <a:pt x="147" y="90"/>
                  <a:pt x="148" y="87"/>
                  <a:pt x="148" y="85"/>
                </a:cubicBezTo>
                <a:cubicBezTo>
                  <a:pt x="148" y="59"/>
                  <a:pt x="148" y="59"/>
                  <a:pt x="148" y="59"/>
                </a:cubicBezTo>
                <a:cubicBezTo>
                  <a:pt x="84" y="59"/>
                  <a:pt x="84" y="59"/>
                  <a:pt x="84" y="59"/>
                </a:cubicBezTo>
                <a:cubicBezTo>
                  <a:pt x="84" y="85"/>
                  <a:pt x="84" y="85"/>
                  <a:pt x="84" y="85"/>
                </a:cubicBezTo>
                <a:cubicBezTo>
                  <a:pt x="84" y="87"/>
                  <a:pt x="85" y="90"/>
                  <a:pt x="87" y="9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120"/>
                  <a:pt x="112" y="120"/>
                  <a:pt x="112" y="120"/>
                </a:cubicBezTo>
                <a:lnTo>
                  <a:pt x="87" y="140"/>
                </a:lnTo>
                <a:close/>
                <a:moveTo>
                  <a:pt x="89" y="89"/>
                </a:moveTo>
                <a:cubicBezTo>
                  <a:pt x="89" y="88"/>
                  <a:pt x="88" y="86"/>
                  <a:pt x="88" y="85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44" y="86"/>
                  <a:pt x="143" y="88"/>
                  <a:pt x="142" y="89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42" y="163"/>
                  <a:pt x="142" y="163"/>
                  <a:pt x="142" y="163"/>
                </a:cubicBezTo>
                <a:cubicBezTo>
                  <a:pt x="143" y="163"/>
                  <a:pt x="144" y="165"/>
                  <a:pt x="144" y="166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5"/>
                  <a:pt x="89" y="163"/>
                  <a:pt x="89" y="163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16" y="110"/>
                  <a:pt x="116" y="110"/>
                  <a:pt x="116" y="110"/>
                </a:cubicBezTo>
                <a:lnTo>
                  <a:pt x="89" y="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46"/>
          <p:cNvSpPr>
            <a:spLocks noEditPoints="1"/>
          </p:cNvSpPr>
          <p:nvPr/>
        </p:nvSpPr>
        <p:spPr bwMode="auto">
          <a:xfrm>
            <a:off x="3763154" y="9514585"/>
            <a:ext cx="703633" cy="703633"/>
          </a:xfrm>
          <a:custGeom>
            <a:avLst/>
            <a:gdLst>
              <a:gd name="T0" fmla="*/ 66 w 232"/>
              <a:gd name="T1" fmla="*/ 70 h 232"/>
              <a:gd name="T2" fmla="*/ 77 w 232"/>
              <a:gd name="T3" fmla="*/ 75 h 232"/>
              <a:gd name="T4" fmla="*/ 62 w 232"/>
              <a:gd name="T5" fmla="*/ 74 h 232"/>
              <a:gd name="T6" fmla="*/ 70 w 232"/>
              <a:gd name="T7" fmla="*/ 113 h 232"/>
              <a:gd name="T8" fmla="*/ 76 w 232"/>
              <a:gd name="T9" fmla="*/ 113 h 232"/>
              <a:gd name="T10" fmla="*/ 111 w 232"/>
              <a:gd name="T11" fmla="*/ 87 h 232"/>
              <a:gd name="T12" fmla="*/ 76 w 232"/>
              <a:gd name="T13" fmla="*/ 113 h 232"/>
              <a:gd name="T14" fmla="*/ 138 w 232"/>
              <a:gd name="T15" fmla="*/ 53 h 232"/>
              <a:gd name="T16" fmla="*/ 162 w 232"/>
              <a:gd name="T17" fmla="*/ 70 h 232"/>
              <a:gd name="T18" fmla="*/ 117 w 232"/>
              <a:gd name="T19" fmla="*/ 49 h 232"/>
              <a:gd name="T20" fmla="*/ 145 w 232"/>
              <a:gd name="T21" fmla="*/ 77 h 232"/>
              <a:gd name="T22" fmla="*/ 111 w 232"/>
              <a:gd name="T23" fmla="*/ 81 h 232"/>
              <a:gd name="T24" fmla="*/ 104 w 232"/>
              <a:gd name="T25" fmla="*/ 50 h 232"/>
              <a:gd name="T26" fmla="*/ 111 w 232"/>
              <a:gd name="T27" fmla="*/ 81 h 232"/>
              <a:gd name="T28" fmla="*/ 162 w 232"/>
              <a:gd name="T29" fmla="*/ 162 h 232"/>
              <a:gd name="T30" fmla="*/ 138 w 232"/>
              <a:gd name="T31" fmla="*/ 178 h 232"/>
              <a:gd name="T32" fmla="*/ 116 w 232"/>
              <a:gd name="T33" fmla="*/ 232 h 232"/>
              <a:gd name="T34" fmla="*/ 116 w 232"/>
              <a:gd name="T35" fmla="*/ 0 h 232"/>
              <a:gd name="T36" fmla="*/ 38 w 232"/>
              <a:gd name="T37" fmla="*/ 116 h 232"/>
              <a:gd name="T38" fmla="*/ 61 w 232"/>
              <a:gd name="T39" fmla="*/ 156 h 232"/>
              <a:gd name="T40" fmla="*/ 70 w 232"/>
              <a:gd name="T41" fmla="*/ 119 h 232"/>
              <a:gd name="T42" fmla="*/ 70 w 232"/>
              <a:gd name="T43" fmla="*/ 153 h 232"/>
              <a:gd name="T44" fmla="*/ 81 w 232"/>
              <a:gd name="T45" fmla="*/ 149 h 232"/>
              <a:gd name="T46" fmla="*/ 111 w 232"/>
              <a:gd name="T47" fmla="*/ 119 h 232"/>
              <a:gd name="T48" fmla="*/ 117 w 232"/>
              <a:gd name="T49" fmla="*/ 134 h 232"/>
              <a:gd name="T50" fmla="*/ 143 w 232"/>
              <a:gd name="T51" fmla="*/ 119 h 232"/>
              <a:gd name="T52" fmla="*/ 117 w 232"/>
              <a:gd name="T53" fmla="*/ 113 h 232"/>
              <a:gd name="T54" fmla="*/ 147 w 232"/>
              <a:gd name="T55" fmla="*/ 82 h 232"/>
              <a:gd name="T56" fmla="*/ 158 w 232"/>
              <a:gd name="T57" fmla="*/ 108 h 232"/>
              <a:gd name="T58" fmla="*/ 166 w 232"/>
              <a:gd name="T59" fmla="*/ 74 h 232"/>
              <a:gd name="T60" fmla="*/ 180 w 232"/>
              <a:gd name="T61" fmla="*/ 77 h 232"/>
              <a:gd name="T62" fmla="*/ 38 w 232"/>
              <a:gd name="T63" fmla="*/ 116 h 232"/>
              <a:gd name="T64" fmla="*/ 186 w 232"/>
              <a:gd name="T65" fmla="*/ 130 h 232"/>
              <a:gd name="T66" fmla="*/ 179 w 232"/>
              <a:gd name="T67" fmla="*/ 131 h 232"/>
              <a:gd name="T68" fmla="*/ 153 w 232"/>
              <a:gd name="T69" fmla="*/ 151 h 232"/>
              <a:gd name="T70" fmla="*/ 140 w 232"/>
              <a:gd name="T71" fmla="*/ 154 h 232"/>
              <a:gd name="T72" fmla="*/ 124 w 232"/>
              <a:gd name="T73" fmla="*/ 182 h 232"/>
              <a:gd name="T74" fmla="*/ 117 w 232"/>
              <a:gd name="T75" fmla="*/ 163 h 232"/>
              <a:gd name="T76" fmla="*/ 111 w 232"/>
              <a:gd name="T77" fmla="*/ 182 h 232"/>
              <a:gd name="T78" fmla="*/ 92 w 232"/>
              <a:gd name="T79" fmla="*/ 171 h 232"/>
              <a:gd name="T80" fmla="*/ 90 w 232"/>
              <a:gd name="T81" fmla="*/ 178 h 232"/>
              <a:gd name="T82" fmla="*/ 69 w 232"/>
              <a:gd name="T83" fmla="*/ 177 h 232"/>
              <a:gd name="T84" fmla="*/ 189 w 232"/>
              <a:gd name="T85" fmla="*/ 130 h 232"/>
              <a:gd name="T86" fmla="*/ 186 w 232"/>
              <a:gd name="T87" fmla="*/ 83 h 232"/>
              <a:gd name="T88" fmla="*/ 167 w 232"/>
              <a:gd name="T89" fmla="*/ 108 h 232"/>
              <a:gd name="T90" fmla="*/ 39 w 232"/>
              <a:gd name="T91" fmla="*/ 165 h 232"/>
              <a:gd name="T92" fmla="*/ 35 w 232"/>
              <a:gd name="T93" fmla="*/ 173 h 232"/>
              <a:gd name="T94" fmla="*/ 180 w 232"/>
              <a:gd name="T95" fmla="*/ 122 h 232"/>
              <a:gd name="T96" fmla="*/ 206 w 232"/>
              <a:gd name="T97" fmla="*/ 10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77" y="75"/>
                </a:moveTo>
                <a:cubicBezTo>
                  <a:pt x="73" y="73"/>
                  <a:pt x="69" y="72"/>
                  <a:pt x="66" y="70"/>
                </a:cubicBezTo>
                <a:cubicBezTo>
                  <a:pt x="73" y="63"/>
                  <a:pt x="81" y="57"/>
                  <a:pt x="90" y="53"/>
                </a:cubicBezTo>
                <a:cubicBezTo>
                  <a:pt x="85" y="59"/>
                  <a:pt x="81" y="66"/>
                  <a:pt x="77" y="75"/>
                </a:cubicBezTo>
                <a:close/>
                <a:moveTo>
                  <a:pt x="75" y="80"/>
                </a:moveTo>
                <a:cubicBezTo>
                  <a:pt x="70" y="79"/>
                  <a:pt x="66" y="77"/>
                  <a:pt x="62" y="74"/>
                </a:cubicBezTo>
                <a:cubicBezTo>
                  <a:pt x="53" y="85"/>
                  <a:pt x="48" y="98"/>
                  <a:pt x="47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01"/>
                  <a:pt x="72" y="90"/>
                  <a:pt x="75" y="80"/>
                </a:cubicBezTo>
                <a:close/>
                <a:moveTo>
                  <a:pt x="76" y="113"/>
                </a:moveTo>
                <a:cubicBezTo>
                  <a:pt x="111" y="113"/>
                  <a:pt x="111" y="113"/>
                  <a:pt x="111" y="113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100" y="87"/>
                  <a:pt x="90" y="85"/>
                  <a:pt x="81" y="82"/>
                </a:cubicBezTo>
                <a:cubicBezTo>
                  <a:pt x="78" y="91"/>
                  <a:pt x="77" y="102"/>
                  <a:pt x="76" y="113"/>
                </a:cubicBezTo>
                <a:close/>
                <a:moveTo>
                  <a:pt x="162" y="70"/>
                </a:moveTo>
                <a:cubicBezTo>
                  <a:pt x="155" y="63"/>
                  <a:pt x="147" y="57"/>
                  <a:pt x="138" y="53"/>
                </a:cubicBezTo>
                <a:cubicBezTo>
                  <a:pt x="143" y="59"/>
                  <a:pt x="147" y="66"/>
                  <a:pt x="151" y="75"/>
                </a:cubicBezTo>
                <a:cubicBezTo>
                  <a:pt x="155" y="73"/>
                  <a:pt x="159" y="72"/>
                  <a:pt x="162" y="70"/>
                </a:cubicBezTo>
                <a:close/>
                <a:moveTo>
                  <a:pt x="124" y="50"/>
                </a:moveTo>
                <a:cubicBezTo>
                  <a:pt x="121" y="49"/>
                  <a:pt x="119" y="49"/>
                  <a:pt x="117" y="49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27" y="80"/>
                  <a:pt x="136" y="79"/>
                  <a:pt x="145" y="77"/>
                </a:cubicBezTo>
                <a:cubicBezTo>
                  <a:pt x="140" y="63"/>
                  <a:pt x="132" y="54"/>
                  <a:pt x="124" y="50"/>
                </a:cubicBezTo>
                <a:close/>
                <a:moveTo>
                  <a:pt x="111" y="81"/>
                </a:moveTo>
                <a:cubicBezTo>
                  <a:pt x="111" y="49"/>
                  <a:pt x="111" y="49"/>
                  <a:pt x="111" y="49"/>
                </a:cubicBezTo>
                <a:cubicBezTo>
                  <a:pt x="109" y="49"/>
                  <a:pt x="107" y="49"/>
                  <a:pt x="104" y="50"/>
                </a:cubicBezTo>
                <a:cubicBezTo>
                  <a:pt x="96" y="54"/>
                  <a:pt x="88" y="63"/>
                  <a:pt x="83" y="77"/>
                </a:cubicBezTo>
                <a:cubicBezTo>
                  <a:pt x="92" y="79"/>
                  <a:pt x="101" y="80"/>
                  <a:pt x="111" y="81"/>
                </a:cubicBezTo>
                <a:close/>
                <a:moveTo>
                  <a:pt x="138" y="178"/>
                </a:moveTo>
                <a:cubicBezTo>
                  <a:pt x="147" y="174"/>
                  <a:pt x="155" y="169"/>
                  <a:pt x="162" y="162"/>
                </a:cubicBezTo>
                <a:cubicBezTo>
                  <a:pt x="159" y="160"/>
                  <a:pt x="155" y="158"/>
                  <a:pt x="151" y="157"/>
                </a:cubicBezTo>
                <a:cubicBezTo>
                  <a:pt x="147" y="165"/>
                  <a:pt x="143" y="172"/>
                  <a:pt x="138" y="178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38" y="116"/>
                </a:moveTo>
                <a:cubicBezTo>
                  <a:pt x="38" y="131"/>
                  <a:pt x="43" y="146"/>
                  <a:pt x="51" y="158"/>
                </a:cubicBezTo>
                <a:cubicBezTo>
                  <a:pt x="54" y="157"/>
                  <a:pt x="57" y="156"/>
                  <a:pt x="61" y="156"/>
                </a:cubicBezTo>
                <a:cubicBezTo>
                  <a:pt x="53" y="145"/>
                  <a:pt x="48" y="133"/>
                  <a:pt x="47" y="119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70" y="130"/>
                  <a:pt x="72" y="141"/>
                  <a:pt x="75" y="151"/>
                </a:cubicBezTo>
                <a:cubicBezTo>
                  <a:pt x="74" y="152"/>
                  <a:pt x="72" y="152"/>
                  <a:pt x="70" y="153"/>
                </a:cubicBezTo>
                <a:cubicBezTo>
                  <a:pt x="75" y="152"/>
                  <a:pt x="80" y="150"/>
                  <a:pt x="86" y="148"/>
                </a:cubicBezTo>
                <a:cubicBezTo>
                  <a:pt x="84" y="148"/>
                  <a:pt x="83" y="149"/>
                  <a:pt x="81" y="149"/>
                </a:cubicBezTo>
                <a:cubicBezTo>
                  <a:pt x="78" y="140"/>
                  <a:pt x="77" y="130"/>
                  <a:pt x="76" y="119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3" y="136"/>
                  <a:pt x="115" y="135"/>
                  <a:pt x="117" y="134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43" y="119"/>
                  <a:pt x="143" y="119"/>
                  <a:pt x="143" y="119"/>
                </a:cubicBezTo>
                <a:cubicBezTo>
                  <a:pt x="145" y="117"/>
                  <a:pt x="148" y="115"/>
                  <a:pt x="151" y="113"/>
                </a:cubicBezTo>
                <a:cubicBezTo>
                  <a:pt x="117" y="113"/>
                  <a:pt x="117" y="113"/>
                  <a:pt x="117" y="113"/>
                </a:cubicBezTo>
                <a:cubicBezTo>
                  <a:pt x="117" y="87"/>
                  <a:pt x="117" y="87"/>
                  <a:pt x="117" y="87"/>
                </a:cubicBezTo>
                <a:cubicBezTo>
                  <a:pt x="128" y="87"/>
                  <a:pt x="138" y="85"/>
                  <a:pt x="147" y="82"/>
                </a:cubicBezTo>
                <a:cubicBezTo>
                  <a:pt x="150" y="91"/>
                  <a:pt x="151" y="101"/>
                  <a:pt x="152" y="112"/>
                </a:cubicBezTo>
                <a:cubicBezTo>
                  <a:pt x="154" y="111"/>
                  <a:pt x="156" y="109"/>
                  <a:pt x="158" y="108"/>
                </a:cubicBezTo>
                <a:cubicBezTo>
                  <a:pt x="157" y="98"/>
                  <a:pt x="155" y="89"/>
                  <a:pt x="153" y="80"/>
                </a:cubicBezTo>
                <a:cubicBezTo>
                  <a:pt x="158" y="79"/>
                  <a:pt x="162" y="77"/>
                  <a:pt x="166" y="74"/>
                </a:cubicBezTo>
                <a:cubicBezTo>
                  <a:pt x="168" y="76"/>
                  <a:pt x="170" y="79"/>
                  <a:pt x="171" y="81"/>
                </a:cubicBezTo>
                <a:cubicBezTo>
                  <a:pt x="174" y="80"/>
                  <a:pt x="177" y="78"/>
                  <a:pt x="180" y="77"/>
                </a:cubicBezTo>
                <a:cubicBezTo>
                  <a:pt x="166" y="55"/>
                  <a:pt x="142" y="40"/>
                  <a:pt x="114" y="40"/>
                </a:cubicBezTo>
                <a:cubicBezTo>
                  <a:pt x="72" y="40"/>
                  <a:pt x="38" y="74"/>
                  <a:pt x="38" y="116"/>
                </a:cubicBezTo>
                <a:close/>
                <a:moveTo>
                  <a:pt x="189" y="130"/>
                </a:moveTo>
                <a:cubicBezTo>
                  <a:pt x="188" y="130"/>
                  <a:pt x="187" y="130"/>
                  <a:pt x="186" y="130"/>
                </a:cubicBezTo>
                <a:cubicBezTo>
                  <a:pt x="185" y="130"/>
                  <a:pt x="183" y="130"/>
                  <a:pt x="181" y="129"/>
                </a:cubicBezTo>
                <a:cubicBezTo>
                  <a:pt x="181" y="130"/>
                  <a:pt x="180" y="130"/>
                  <a:pt x="179" y="131"/>
                </a:cubicBezTo>
                <a:cubicBezTo>
                  <a:pt x="177" y="141"/>
                  <a:pt x="172" y="150"/>
                  <a:pt x="166" y="157"/>
                </a:cubicBezTo>
                <a:cubicBezTo>
                  <a:pt x="162" y="155"/>
                  <a:pt x="158" y="153"/>
                  <a:pt x="153" y="151"/>
                </a:cubicBezTo>
                <a:cubicBezTo>
                  <a:pt x="153" y="149"/>
                  <a:pt x="154" y="148"/>
                  <a:pt x="154" y="146"/>
                </a:cubicBezTo>
                <a:cubicBezTo>
                  <a:pt x="149" y="149"/>
                  <a:pt x="144" y="151"/>
                  <a:pt x="140" y="154"/>
                </a:cubicBezTo>
                <a:cubicBezTo>
                  <a:pt x="141" y="154"/>
                  <a:pt x="143" y="154"/>
                  <a:pt x="145" y="155"/>
                </a:cubicBezTo>
                <a:cubicBezTo>
                  <a:pt x="140" y="168"/>
                  <a:pt x="132" y="178"/>
                  <a:pt x="124" y="182"/>
                </a:cubicBezTo>
                <a:cubicBezTo>
                  <a:pt x="121" y="182"/>
                  <a:pt x="119" y="182"/>
                  <a:pt x="117" y="182"/>
                </a:cubicBezTo>
                <a:cubicBezTo>
                  <a:pt x="117" y="163"/>
                  <a:pt x="117" y="163"/>
                  <a:pt x="117" y="163"/>
                </a:cubicBezTo>
                <a:cubicBezTo>
                  <a:pt x="115" y="164"/>
                  <a:pt x="113" y="165"/>
                  <a:pt x="111" y="165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2"/>
                  <a:pt x="107" y="182"/>
                  <a:pt x="104" y="182"/>
                </a:cubicBezTo>
                <a:cubicBezTo>
                  <a:pt x="100" y="180"/>
                  <a:pt x="96" y="176"/>
                  <a:pt x="92" y="171"/>
                </a:cubicBezTo>
                <a:cubicBezTo>
                  <a:pt x="90" y="172"/>
                  <a:pt x="88" y="173"/>
                  <a:pt x="86" y="173"/>
                </a:cubicBezTo>
                <a:cubicBezTo>
                  <a:pt x="87" y="175"/>
                  <a:pt x="89" y="177"/>
                  <a:pt x="90" y="178"/>
                </a:cubicBezTo>
                <a:cubicBezTo>
                  <a:pt x="87" y="177"/>
                  <a:pt x="85" y="176"/>
                  <a:pt x="82" y="174"/>
                </a:cubicBezTo>
                <a:cubicBezTo>
                  <a:pt x="78" y="175"/>
                  <a:pt x="73" y="176"/>
                  <a:pt x="69" y="177"/>
                </a:cubicBezTo>
                <a:cubicBezTo>
                  <a:pt x="82" y="186"/>
                  <a:pt x="97" y="192"/>
                  <a:pt x="114" y="192"/>
                </a:cubicBezTo>
                <a:cubicBezTo>
                  <a:pt x="151" y="192"/>
                  <a:pt x="182" y="165"/>
                  <a:pt x="189" y="130"/>
                </a:cubicBezTo>
                <a:close/>
                <a:moveTo>
                  <a:pt x="206" y="103"/>
                </a:moveTo>
                <a:cubicBezTo>
                  <a:pt x="206" y="92"/>
                  <a:pt x="197" y="83"/>
                  <a:pt x="186" y="83"/>
                </a:cubicBezTo>
                <a:cubicBezTo>
                  <a:pt x="175" y="83"/>
                  <a:pt x="167" y="92"/>
                  <a:pt x="167" y="103"/>
                </a:cubicBezTo>
                <a:cubicBezTo>
                  <a:pt x="167" y="105"/>
                  <a:pt x="167" y="107"/>
                  <a:pt x="167" y="108"/>
                </a:cubicBezTo>
                <a:cubicBezTo>
                  <a:pt x="157" y="118"/>
                  <a:pt x="142" y="128"/>
                  <a:pt x="123" y="139"/>
                </a:cubicBezTo>
                <a:cubicBezTo>
                  <a:pt x="100" y="152"/>
                  <a:pt x="60" y="166"/>
                  <a:pt x="39" y="165"/>
                </a:cubicBezTo>
                <a:cubicBezTo>
                  <a:pt x="26" y="165"/>
                  <a:pt x="39" y="143"/>
                  <a:pt x="39" y="143"/>
                </a:cubicBezTo>
                <a:cubicBezTo>
                  <a:pt x="39" y="143"/>
                  <a:pt x="13" y="168"/>
                  <a:pt x="35" y="173"/>
                </a:cubicBezTo>
                <a:cubicBezTo>
                  <a:pt x="47" y="176"/>
                  <a:pt x="87" y="169"/>
                  <a:pt x="130" y="151"/>
                </a:cubicBezTo>
                <a:cubicBezTo>
                  <a:pt x="150" y="142"/>
                  <a:pt x="167" y="132"/>
                  <a:pt x="180" y="122"/>
                </a:cubicBezTo>
                <a:cubicBezTo>
                  <a:pt x="182" y="123"/>
                  <a:pt x="184" y="123"/>
                  <a:pt x="186" y="123"/>
                </a:cubicBezTo>
                <a:cubicBezTo>
                  <a:pt x="197" y="123"/>
                  <a:pt x="206" y="114"/>
                  <a:pt x="206" y="1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47"/>
          <p:cNvSpPr>
            <a:spLocks noEditPoints="1"/>
          </p:cNvSpPr>
          <p:nvPr/>
        </p:nvSpPr>
        <p:spPr bwMode="auto">
          <a:xfrm>
            <a:off x="8252818" y="9514585"/>
            <a:ext cx="702351" cy="703633"/>
          </a:xfrm>
          <a:custGeom>
            <a:avLst/>
            <a:gdLst>
              <a:gd name="T0" fmla="*/ 80 w 232"/>
              <a:gd name="T1" fmla="*/ 70 h 232"/>
              <a:gd name="T2" fmla="*/ 82 w 232"/>
              <a:gd name="T3" fmla="*/ 66 h 232"/>
              <a:gd name="T4" fmla="*/ 87 w 232"/>
              <a:gd name="T5" fmla="*/ 65 h 232"/>
              <a:gd name="T6" fmla="*/ 80 w 232"/>
              <a:gd name="T7" fmla="*/ 56 h 232"/>
              <a:gd name="T8" fmla="*/ 72 w 232"/>
              <a:gd name="T9" fmla="*/ 59 h 232"/>
              <a:gd name="T10" fmla="*/ 73 w 232"/>
              <a:gd name="T11" fmla="*/ 73 h 232"/>
              <a:gd name="T12" fmla="*/ 75 w 232"/>
              <a:gd name="T13" fmla="*/ 81 h 232"/>
              <a:gd name="T14" fmla="*/ 68 w 232"/>
              <a:gd name="T15" fmla="*/ 78 h 232"/>
              <a:gd name="T16" fmla="*/ 73 w 232"/>
              <a:gd name="T17" fmla="*/ 86 h 232"/>
              <a:gd name="T18" fmla="*/ 80 w 232"/>
              <a:gd name="T19" fmla="*/ 91 h 232"/>
              <a:gd name="T20" fmla="*/ 88 w 232"/>
              <a:gd name="T21" fmla="*/ 78 h 232"/>
              <a:gd name="T22" fmla="*/ 76 w 232"/>
              <a:gd name="T23" fmla="*/ 69 h 232"/>
              <a:gd name="T24" fmla="*/ 75 w 232"/>
              <a:gd name="T25" fmla="*/ 63 h 232"/>
              <a:gd name="T26" fmla="*/ 82 w 232"/>
              <a:gd name="T27" fmla="*/ 81 h 232"/>
              <a:gd name="T28" fmla="*/ 82 w 232"/>
              <a:gd name="T29" fmla="*/ 76 h 232"/>
              <a:gd name="T30" fmla="*/ 110 w 232"/>
              <a:gd name="T31" fmla="*/ 95 h 232"/>
              <a:gd name="T32" fmla="*/ 152 w 232"/>
              <a:gd name="T33" fmla="*/ 137 h 232"/>
              <a:gd name="T34" fmla="*/ 73 w 232"/>
              <a:gd name="T35" fmla="*/ 137 h 232"/>
              <a:gd name="T36" fmla="*/ 110 w 232"/>
              <a:gd name="T37" fmla="*/ 174 h 232"/>
              <a:gd name="T38" fmla="*/ 116 w 232"/>
              <a:gd name="T39" fmla="*/ 232 h 232"/>
              <a:gd name="T40" fmla="*/ 50 w 232"/>
              <a:gd name="T41" fmla="*/ 73 h 232"/>
              <a:gd name="T42" fmla="*/ 103 w 232"/>
              <a:gd name="T43" fmla="*/ 85 h 232"/>
              <a:gd name="T44" fmla="*/ 78 w 232"/>
              <a:gd name="T45" fmla="*/ 50 h 232"/>
              <a:gd name="T46" fmla="*/ 72 w 232"/>
              <a:gd name="T47" fmla="*/ 100 h 232"/>
              <a:gd name="T48" fmla="*/ 79 w 232"/>
              <a:gd name="T49" fmla="*/ 94 h 232"/>
              <a:gd name="T50" fmla="*/ 78 w 232"/>
              <a:gd name="T51" fmla="*/ 52 h 232"/>
              <a:gd name="T52" fmla="*/ 110 w 232"/>
              <a:gd name="T53" fmla="*/ 186 h 232"/>
              <a:gd name="T54" fmla="*/ 159 w 232"/>
              <a:gd name="T55" fmla="*/ 137 h 232"/>
              <a:gd name="T56" fmla="*/ 141 w 232"/>
              <a:gd name="T57" fmla="*/ 84 h 232"/>
              <a:gd name="T58" fmla="*/ 143 w 232"/>
              <a:gd name="T59" fmla="*/ 88 h 232"/>
              <a:gd name="T60" fmla="*/ 143 w 232"/>
              <a:gd name="T61" fmla="*/ 96 h 232"/>
              <a:gd name="T62" fmla="*/ 148 w 232"/>
              <a:gd name="T63" fmla="*/ 101 h 232"/>
              <a:gd name="T64" fmla="*/ 151 w 232"/>
              <a:gd name="T65" fmla="*/ 101 h 232"/>
              <a:gd name="T66" fmla="*/ 155 w 232"/>
              <a:gd name="T67" fmla="*/ 109 h 232"/>
              <a:gd name="T68" fmla="*/ 158 w 232"/>
              <a:gd name="T69" fmla="*/ 96 h 232"/>
              <a:gd name="T70" fmla="*/ 148 w 232"/>
              <a:gd name="T71" fmla="*/ 90 h 232"/>
              <a:gd name="T72" fmla="*/ 151 w 232"/>
              <a:gd name="T73" fmla="*/ 84 h 232"/>
              <a:gd name="T74" fmla="*/ 158 w 232"/>
              <a:gd name="T75" fmla="*/ 83 h 232"/>
              <a:gd name="T76" fmla="*/ 148 w 232"/>
              <a:gd name="T77" fmla="*/ 71 h 232"/>
              <a:gd name="T78" fmla="*/ 137 w 232"/>
              <a:gd name="T79" fmla="*/ 76 h 232"/>
              <a:gd name="T80" fmla="*/ 136 w 232"/>
              <a:gd name="T81" fmla="*/ 91 h 232"/>
              <a:gd name="T82" fmla="*/ 173 w 232"/>
              <a:gd name="T83" fmla="*/ 94 h 232"/>
              <a:gd name="T84" fmla="*/ 162 w 232"/>
              <a:gd name="T85" fmla="*/ 126 h 232"/>
              <a:gd name="T86" fmla="*/ 146 w 232"/>
              <a:gd name="T87" fmla="*/ 63 h 232"/>
              <a:gd name="T88" fmla="*/ 146 w 232"/>
              <a:gd name="T89" fmla="*/ 58 h 232"/>
              <a:gd name="T90" fmla="*/ 123 w 232"/>
              <a:gd name="T91" fmla="*/ 136 h 232"/>
              <a:gd name="T92" fmla="*/ 114 w 232"/>
              <a:gd name="T93" fmla="*/ 118 h 232"/>
              <a:gd name="T94" fmla="*/ 117 w 232"/>
              <a:gd name="T95" fmla="*/ 125 h 232"/>
              <a:gd name="T96" fmla="*/ 121 w 232"/>
              <a:gd name="T97" fmla="*/ 112 h 232"/>
              <a:gd name="T98" fmla="*/ 107 w 232"/>
              <a:gd name="T99" fmla="*/ 106 h 232"/>
              <a:gd name="T100" fmla="*/ 94 w 232"/>
              <a:gd name="T101" fmla="*/ 124 h 232"/>
              <a:gd name="T102" fmla="*/ 107 w 232"/>
              <a:gd name="T103" fmla="*/ 139 h 232"/>
              <a:gd name="T104" fmla="*/ 102 w 232"/>
              <a:gd name="T105" fmla="*/ 145 h 232"/>
              <a:gd name="T106" fmla="*/ 93 w 232"/>
              <a:gd name="T107" fmla="*/ 146 h 232"/>
              <a:gd name="T108" fmla="*/ 107 w 232"/>
              <a:gd name="T109" fmla="*/ 162 h 232"/>
              <a:gd name="T110" fmla="*/ 114 w 232"/>
              <a:gd name="T111" fmla="*/ 162 h 232"/>
              <a:gd name="T112" fmla="*/ 126 w 232"/>
              <a:gd name="T113" fmla="*/ 140 h 232"/>
              <a:gd name="T114" fmla="*/ 104 w 232"/>
              <a:gd name="T115" fmla="*/ 127 h 232"/>
              <a:gd name="T116" fmla="*/ 107 w 232"/>
              <a:gd name="T117" fmla="*/ 118 h 232"/>
              <a:gd name="T118" fmla="*/ 114 w 232"/>
              <a:gd name="T119" fmla="*/ 153 h 232"/>
              <a:gd name="T120" fmla="*/ 118 w 232"/>
              <a:gd name="T121" fmla="*/ 14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" h="232">
                <a:moveTo>
                  <a:pt x="86" y="73"/>
                </a:moveTo>
                <a:cubicBezTo>
                  <a:pt x="85" y="72"/>
                  <a:pt x="84" y="71"/>
                  <a:pt x="83" y="71"/>
                </a:cubicBezTo>
                <a:cubicBezTo>
                  <a:pt x="82" y="70"/>
                  <a:pt x="81" y="70"/>
                  <a:pt x="80" y="70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63"/>
                  <a:pt x="81" y="63"/>
                  <a:pt x="81" y="63"/>
                </a:cubicBezTo>
                <a:cubicBezTo>
                  <a:pt x="81" y="64"/>
                  <a:pt x="82" y="65"/>
                  <a:pt x="82" y="66"/>
                </a:cubicBezTo>
                <a:cubicBezTo>
                  <a:pt x="82" y="67"/>
                  <a:pt x="82" y="67"/>
                  <a:pt x="82" y="67"/>
                </a:cubicBezTo>
                <a:cubicBezTo>
                  <a:pt x="87" y="66"/>
                  <a:pt x="87" y="66"/>
                  <a:pt x="87" y="66"/>
                </a:cubicBezTo>
                <a:cubicBezTo>
                  <a:pt x="87" y="65"/>
                  <a:pt x="87" y="65"/>
                  <a:pt x="87" y="65"/>
                </a:cubicBezTo>
                <a:cubicBezTo>
                  <a:pt x="87" y="63"/>
                  <a:pt x="86" y="61"/>
                  <a:pt x="84" y="59"/>
                </a:cubicBezTo>
                <a:cubicBezTo>
                  <a:pt x="83" y="58"/>
                  <a:pt x="82" y="58"/>
                  <a:pt x="80" y="58"/>
                </a:cubicBezTo>
                <a:cubicBezTo>
                  <a:pt x="80" y="56"/>
                  <a:pt x="80" y="56"/>
                  <a:pt x="80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8"/>
                  <a:pt x="76" y="58"/>
                  <a:pt x="76" y="58"/>
                </a:cubicBezTo>
                <a:cubicBezTo>
                  <a:pt x="74" y="58"/>
                  <a:pt x="73" y="59"/>
                  <a:pt x="72" y="59"/>
                </a:cubicBezTo>
                <a:cubicBezTo>
                  <a:pt x="70" y="61"/>
                  <a:pt x="69" y="63"/>
                  <a:pt x="69" y="66"/>
                </a:cubicBezTo>
                <a:cubicBezTo>
                  <a:pt x="69" y="67"/>
                  <a:pt x="69" y="69"/>
                  <a:pt x="70" y="70"/>
                </a:cubicBezTo>
                <a:cubicBezTo>
                  <a:pt x="70" y="71"/>
                  <a:pt x="71" y="72"/>
                  <a:pt x="73" y="73"/>
                </a:cubicBezTo>
                <a:cubicBezTo>
                  <a:pt x="74" y="73"/>
                  <a:pt x="75" y="74"/>
                  <a:pt x="76" y="74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2"/>
                  <a:pt x="75" y="82"/>
                  <a:pt x="75" y="81"/>
                </a:cubicBezTo>
                <a:cubicBezTo>
                  <a:pt x="74" y="81"/>
                  <a:pt x="74" y="79"/>
                  <a:pt x="74" y="78"/>
                </a:cubicBezTo>
                <a:cubicBezTo>
                  <a:pt x="73" y="77"/>
                  <a:pt x="73" y="77"/>
                  <a:pt x="73" y="77"/>
                </a:cubicBezTo>
                <a:cubicBezTo>
                  <a:pt x="68" y="78"/>
                  <a:pt x="68" y="78"/>
                  <a:pt x="68" y="78"/>
                </a:cubicBezTo>
                <a:cubicBezTo>
                  <a:pt x="68" y="79"/>
                  <a:pt x="68" y="79"/>
                  <a:pt x="68" y="79"/>
                </a:cubicBezTo>
                <a:cubicBezTo>
                  <a:pt x="68" y="80"/>
                  <a:pt x="69" y="82"/>
                  <a:pt x="70" y="83"/>
                </a:cubicBezTo>
                <a:cubicBezTo>
                  <a:pt x="71" y="85"/>
                  <a:pt x="72" y="86"/>
                  <a:pt x="73" y="86"/>
                </a:cubicBezTo>
                <a:cubicBezTo>
                  <a:pt x="74" y="87"/>
                  <a:pt x="75" y="87"/>
                  <a:pt x="76" y="87"/>
                </a:cubicBezTo>
                <a:cubicBezTo>
                  <a:pt x="76" y="91"/>
                  <a:pt x="76" y="91"/>
                  <a:pt x="76" y="91"/>
                </a:cubicBezTo>
                <a:cubicBezTo>
                  <a:pt x="80" y="91"/>
                  <a:pt x="80" y="91"/>
                  <a:pt x="80" y="91"/>
                </a:cubicBezTo>
                <a:cubicBezTo>
                  <a:pt x="80" y="87"/>
                  <a:pt x="80" y="87"/>
                  <a:pt x="80" y="87"/>
                </a:cubicBezTo>
                <a:cubicBezTo>
                  <a:pt x="82" y="87"/>
                  <a:pt x="84" y="86"/>
                  <a:pt x="85" y="85"/>
                </a:cubicBezTo>
                <a:cubicBezTo>
                  <a:pt x="87" y="83"/>
                  <a:pt x="88" y="81"/>
                  <a:pt x="88" y="78"/>
                </a:cubicBezTo>
                <a:cubicBezTo>
                  <a:pt x="88" y="77"/>
                  <a:pt x="88" y="76"/>
                  <a:pt x="87" y="75"/>
                </a:cubicBezTo>
                <a:cubicBezTo>
                  <a:pt x="87" y="74"/>
                  <a:pt x="86" y="73"/>
                  <a:pt x="86" y="73"/>
                </a:cubicBezTo>
                <a:close/>
                <a:moveTo>
                  <a:pt x="76" y="69"/>
                </a:moveTo>
                <a:cubicBezTo>
                  <a:pt x="76" y="68"/>
                  <a:pt x="75" y="68"/>
                  <a:pt x="75" y="68"/>
                </a:cubicBezTo>
                <a:cubicBezTo>
                  <a:pt x="74" y="67"/>
                  <a:pt x="74" y="67"/>
                  <a:pt x="74" y="66"/>
                </a:cubicBezTo>
                <a:cubicBezTo>
                  <a:pt x="74" y="65"/>
                  <a:pt x="74" y="64"/>
                  <a:pt x="75" y="63"/>
                </a:cubicBezTo>
                <a:cubicBezTo>
                  <a:pt x="75" y="63"/>
                  <a:pt x="76" y="63"/>
                  <a:pt x="76" y="63"/>
                </a:cubicBezTo>
                <a:lnTo>
                  <a:pt x="76" y="69"/>
                </a:lnTo>
                <a:close/>
                <a:moveTo>
                  <a:pt x="82" y="81"/>
                </a:moveTo>
                <a:cubicBezTo>
                  <a:pt x="81" y="82"/>
                  <a:pt x="81" y="82"/>
                  <a:pt x="80" y="82"/>
                </a:cubicBezTo>
                <a:cubicBezTo>
                  <a:pt x="80" y="75"/>
                  <a:pt x="80" y="75"/>
                  <a:pt x="80" y="75"/>
                </a:cubicBezTo>
                <a:cubicBezTo>
                  <a:pt x="81" y="76"/>
                  <a:pt x="82" y="76"/>
                  <a:pt x="82" y="76"/>
                </a:cubicBezTo>
                <a:cubicBezTo>
                  <a:pt x="82" y="77"/>
                  <a:pt x="83" y="78"/>
                  <a:pt x="83" y="79"/>
                </a:cubicBezTo>
                <a:cubicBezTo>
                  <a:pt x="83" y="80"/>
                  <a:pt x="82" y="81"/>
                  <a:pt x="82" y="81"/>
                </a:cubicBezTo>
                <a:close/>
                <a:moveTo>
                  <a:pt x="110" y="95"/>
                </a:moveTo>
                <a:cubicBezTo>
                  <a:pt x="87" y="95"/>
                  <a:pt x="68" y="114"/>
                  <a:pt x="68" y="137"/>
                </a:cubicBezTo>
                <a:cubicBezTo>
                  <a:pt x="68" y="160"/>
                  <a:pt x="87" y="179"/>
                  <a:pt x="110" y="179"/>
                </a:cubicBezTo>
                <a:cubicBezTo>
                  <a:pt x="133" y="179"/>
                  <a:pt x="152" y="160"/>
                  <a:pt x="152" y="137"/>
                </a:cubicBezTo>
                <a:cubicBezTo>
                  <a:pt x="152" y="114"/>
                  <a:pt x="133" y="95"/>
                  <a:pt x="110" y="95"/>
                </a:cubicBezTo>
                <a:close/>
                <a:moveTo>
                  <a:pt x="110" y="174"/>
                </a:moveTo>
                <a:cubicBezTo>
                  <a:pt x="90" y="174"/>
                  <a:pt x="73" y="157"/>
                  <a:pt x="73" y="137"/>
                </a:cubicBezTo>
                <a:cubicBezTo>
                  <a:pt x="73" y="117"/>
                  <a:pt x="90" y="100"/>
                  <a:pt x="110" y="100"/>
                </a:cubicBezTo>
                <a:cubicBezTo>
                  <a:pt x="130" y="100"/>
                  <a:pt x="147" y="117"/>
                  <a:pt x="147" y="137"/>
                </a:cubicBezTo>
                <a:cubicBezTo>
                  <a:pt x="147" y="157"/>
                  <a:pt x="130" y="174"/>
                  <a:pt x="110" y="174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50" y="73"/>
                </a:moveTo>
                <a:cubicBezTo>
                  <a:pt x="50" y="58"/>
                  <a:pt x="63" y="46"/>
                  <a:pt x="78" y="46"/>
                </a:cubicBezTo>
                <a:cubicBezTo>
                  <a:pt x="93" y="46"/>
                  <a:pt x="106" y="58"/>
                  <a:pt x="106" y="73"/>
                </a:cubicBezTo>
                <a:cubicBezTo>
                  <a:pt x="106" y="77"/>
                  <a:pt x="105" y="81"/>
                  <a:pt x="103" y="85"/>
                </a:cubicBezTo>
                <a:cubicBezTo>
                  <a:pt x="102" y="85"/>
                  <a:pt x="100" y="85"/>
                  <a:pt x="99" y="85"/>
                </a:cubicBezTo>
                <a:cubicBezTo>
                  <a:pt x="101" y="82"/>
                  <a:pt x="102" y="78"/>
                  <a:pt x="102" y="73"/>
                </a:cubicBezTo>
                <a:cubicBezTo>
                  <a:pt x="102" y="60"/>
                  <a:pt x="91" y="50"/>
                  <a:pt x="78" y="50"/>
                </a:cubicBezTo>
                <a:cubicBezTo>
                  <a:pt x="65" y="50"/>
                  <a:pt x="54" y="60"/>
                  <a:pt x="54" y="73"/>
                </a:cubicBezTo>
                <a:cubicBezTo>
                  <a:pt x="54" y="86"/>
                  <a:pt x="64" y="96"/>
                  <a:pt x="76" y="97"/>
                </a:cubicBezTo>
                <a:cubicBezTo>
                  <a:pt x="74" y="98"/>
                  <a:pt x="73" y="99"/>
                  <a:pt x="72" y="100"/>
                </a:cubicBezTo>
                <a:cubicBezTo>
                  <a:pt x="60" y="97"/>
                  <a:pt x="50" y="86"/>
                  <a:pt x="50" y="73"/>
                </a:cubicBezTo>
                <a:close/>
                <a:moveTo>
                  <a:pt x="94" y="86"/>
                </a:moveTo>
                <a:cubicBezTo>
                  <a:pt x="89" y="88"/>
                  <a:pt x="84" y="91"/>
                  <a:pt x="79" y="94"/>
                </a:cubicBezTo>
                <a:cubicBezTo>
                  <a:pt x="79" y="94"/>
                  <a:pt x="78" y="94"/>
                  <a:pt x="78" y="94"/>
                </a:cubicBezTo>
                <a:cubicBezTo>
                  <a:pt x="67" y="94"/>
                  <a:pt x="57" y="85"/>
                  <a:pt x="57" y="73"/>
                </a:cubicBezTo>
                <a:cubicBezTo>
                  <a:pt x="57" y="62"/>
                  <a:pt x="67" y="52"/>
                  <a:pt x="78" y="52"/>
                </a:cubicBezTo>
                <a:cubicBezTo>
                  <a:pt x="90" y="52"/>
                  <a:pt x="99" y="62"/>
                  <a:pt x="99" y="73"/>
                </a:cubicBezTo>
                <a:cubicBezTo>
                  <a:pt x="99" y="78"/>
                  <a:pt x="97" y="83"/>
                  <a:pt x="94" y="86"/>
                </a:cubicBezTo>
                <a:close/>
                <a:moveTo>
                  <a:pt x="110" y="186"/>
                </a:moveTo>
                <a:cubicBezTo>
                  <a:pt x="83" y="186"/>
                  <a:pt x="61" y="164"/>
                  <a:pt x="61" y="137"/>
                </a:cubicBezTo>
                <a:cubicBezTo>
                  <a:pt x="61" y="110"/>
                  <a:pt x="83" y="88"/>
                  <a:pt x="110" y="88"/>
                </a:cubicBezTo>
                <a:cubicBezTo>
                  <a:pt x="137" y="88"/>
                  <a:pt x="159" y="110"/>
                  <a:pt x="159" y="137"/>
                </a:cubicBezTo>
                <a:cubicBezTo>
                  <a:pt x="159" y="164"/>
                  <a:pt x="137" y="186"/>
                  <a:pt x="110" y="186"/>
                </a:cubicBezTo>
                <a:close/>
                <a:moveTo>
                  <a:pt x="142" y="87"/>
                </a:moveTo>
                <a:cubicBezTo>
                  <a:pt x="141" y="86"/>
                  <a:pt x="141" y="85"/>
                  <a:pt x="141" y="84"/>
                </a:cubicBezTo>
                <a:cubicBezTo>
                  <a:pt x="141" y="83"/>
                  <a:pt x="141" y="82"/>
                  <a:pt x="142" y="81"/>
                </a:cubicBezTo>
                <a:cubicBezTo>
                  <a:pt x="142" y="81"/>
                  <a:pt x="143" y="80"/>
                  <a:pt x="143" y="80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2" y="88"/>
                  <a:pt x="142" y="87"/>
                  <a:pt x="142" y="87"/>
                </a:cubicBezTo>
                <a:close/>
                <a:moveTo>
                  <a:pt x="143" y="95"/>
                </a:moveTo>
                <a:cubicBezTo>
                  <a:pt x="143" y="96"/>
                  <a:pt x="143" y="96"/>
                  <a:pt x="143" y="96"/>
                </a:cubicBezTo>
                <a:cubicBezTo>
                  <a:pt x="143" y="95"/>
                  <a:pt x="142" y="95"/>
                  <a:pt x="142" y="95"/>
                </a:cubicBezTo>
                <a:cubicBezTo>
                  <a:pt x="142" y="95"/>
                  <a:pt x="143" y="95"/>
                  <a:pt x="143" y="95"/>
                </a:cubicBezTo>
                <a:close/>
                <a:moveTo>
                  <a:pt x="148" y="101"/>
                </a:moveTo>
                <a:cubicBezTo>
                  <a:pt x="148" y="97"/>
                  <a:pt x="148" y="97"/>
                  <a:pt x="148" y="97"/>
                </a:cubicBezTo>
                <a:cubicBezTo>
                  <a:pt x="150" y="97"/>
                  <a:pt x="150" y="98"/>
                  <a:pt x="151" y="98"/>
                </a:cubicBezTo>
                <a:cubicBezTo>
                  <a:pt x="151" y="99"/>
                  <a:pt x="151" y="100"/>
                  <a:pt x="151" y="101"/>
                </a:cubicBezTo>
                <a:cubicBezTo>
                  <a:pt x="151" y="102"/>
                  <a:pt x="151" y="103"/>
                  <a:pt x="151" y="104"/>
                </a:cubicBezTo>
                <a:cubicBezTo>
                  <a:pt x="150" y="103"/>
                  <a:pt x="149" y="102"/>
                  <a:pt x="148" y="101"/>
                </a:cubicBezTo>
                <a:close/>
                <a:moveTo>
                  <a:pt x="155" y="109"/>
                </a:moveTo>
                <a:cubicBezTo>
                  <a:pt x="155" y="109"/>
                  <a:pt x="155" y="109"/>
                  <a:pt x="155" y="109"/>
                </a:cubicBezTo>
                <a:cubicBezTo>
                  <a:pt x="157" y="107"/>
                  <a:pt x="159" y="104"/>
                  <a:pt x="159" y="101"/>
                </a:cubicBezTo>
                <a:cubicBezTo>
                  <a:pt x="159" y="99"/>
                  <a:pt x="158" y="98"/>
                  <a:pt x="158" y="96"/>
                </a:cubicBezTo>
                <a:cubicBezTo>
                  <a:pt x="157" y="95"/>
                  <a:pt x="157" y="94"/>
                  <a:pt x="156" y="93"/>
                </a:cubicBezTo>
                <a:cubicBezTo>
                  <a:pt x="155" y="92"/>
                  <a:pt x="153" y="91"/>
                  <a:pt x="152" y="91"/>
                </a:cubicBezTo>
                <a:cubicBezTo>
                  <a:pt x="151" y="90"/>
                  <a:pt x="150" y="90"/>
                  <a:pt x="148" y="9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9" y="80"/>
                  <a:pt x="149" y="81"/>
                  <a:pt x="149" y="81"/>
                </a:cubicBezTo>
                <a:cubicBezTo>
                  <a:pt x="150" y="82"/>
                  <a:pt x="150" y="83"/>
                  <a:pt x="151" y="84"/>
                </a:cubicBezTo>
                <a:cubicBezTo>
                  <a:pt x="151" y="85"/>
                  <a:pt x="151" y="85"/>
                  <a:pt x="151" y="85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7" y="80"/>
                  <a:pt x="156" y="78"/>
                  <a:pt x="154" y="76"/>
                </a:cubicBezTo>
                <a:cubicBezTo>
                  <a:pt x="152" y="75"/>
                  <a:pt x="151" y="74"/>
                  <a:pt x="148" y="74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74"/>
                  <a:pt x="143" y="74"/>
                  <a:pt x="143" y="74"/>
                </a:cubicBezTo>
                <a:cubicBezTo>
                  <a:pt x="141" y="74"/>
                  <a:pt x="139" y="75"/>
                  <a:pt x="137" y="76"/>
                </a:cubicBezTo>
                <a:cubicBezTo>
                  <a:pt x="135" y="78"/>
                  <a:pt x="134" y="81"/>
                  <a:pt x="134" y="84"/>
                </a:cubicBezTo>
                <a:cubicBezTo>
                  <a:pt x="134" y="86"/>
                  <a:pt x="134" y="88"/>
                  <a:pt x="135" y="90"/>
                </a:cubicBezTo>
                <a:cubicBezTo>
                  <a:pt x="135" y="90"/>
                  <a:pt x="136" y="90"/>
                  <a:pt x="136" y="91"/>
                </a:cubicBezTo>
                <a:cubicBezTo>
                  <a:pt x="131" y="88"/>
                  <a:pt x="126" y="86"/>
                  <a:pt x="120" y="85"/>
                </a:cubicBezTo>
                <a:cubicBezTo>
                  <a:pt x="124" y="74"/>
                  <a:pt x="134" y="67"/>
                  <a:pt x="146" y="67"/>
                </a:cubicBezTo>
                <a:cubicBezTo>
                  <a:pt x="161" y="67"/>
                  <a:pt x="173" y="79"/>
                  <a:pt x="173" y="94"/>
                </a:cubicBezTo>
                <a:cubicBezTo>
                  <a:pt x="173" y="104"/>
                  <a:pt x="168" y="113"/>
                  <a:pt x="159" y="118"/>
                </a:cubicBezTo>
                <a:cubicBezTo>
                  <a:pt x="158" y="115"/>
                  <a:pt x="157" y="112"/>
                  <a:pt x="155" y="109"/>
                </a:cubicBezTo>
                <a:close/>
                <a:moveTo>
                  <a:pt x="162" y="126"/>
                </a:moveTo>
                <a:cubicBezTo>
                  <a:pt x="162" y="125"/>
                  <a:pt x="161" y="123"/>
                  <a:pt x="161" y="121"/>
                </a:cubicBezTo>
                <a:cubicBezTo>
                  <a:pt x="170" y="116"/>
                  <a:pt x="177" y="106"/>
                  <a:pt x="177" y="94"/>
                </a:cubicBezTo>
                <a:cubicBezTo>
                  <a:pt x="177" y="77"/>
                  <a:pt x="163" y="63"/>
                  <a:pt x="146" y="63"/>
                </a:cubicBezTo>
                <a:cubicBezTo>
                  <a:pt x="132" y="63"/>
                  <a:pt x="120" y="72"/>
                  <a:pt x="116" y="85"/>
                </a:cubicBezTo>
                <a:cubicBezTo>
                  <a:pt x="115" y="84"/>
                  <a:pt x="113" y="84"/>
                  <a:pt x="111" y="84"/>
                </a:cubicBezTo>
                <a:cubicBezTo>
                  <a:pt x="115" y="69"/>
                  <a:pt x="129" y="58"/>
                  <a:pt x="146" y="58"/>
                </a:cubicBezTo>
                <a:cubicBezTo>
                  <a:pt x="166" y="58"/>
                  <a:pt x="182" y="74"/>
                  <a:pt x="182" y="94"/>
                </a:cubicBezTo>
                <a:cubicBezTo>
                  <a:pt x="182" y="108"/>
                  <a:pt x="174" y="120"/>
                  <a:pt x="162" y="126"/>
                </a:cubicBezTo>
                <a:close/>
                <a:moveTo>
                  <a:pt x="123" y="136"/>
                </a:moveTo>
                <a:cubicBezTo>
                  <a:pt x="122" y="134"/>
                  <a:pt x="120" y="133"/>
                  <a:pt x="118" y="132"/>
                </a:cubicBezTo>
                <a:cubicBezTo>
                  <a:pt x="117" y="132"/>
                  <a:pt x="116" y="132"/>
                  <a:pt x="114" y="131"/>
                </a:cubicBezTo>
                <a:cubicBezTo>
                  <a:pt x="114" y="118"/>
                  <a:pt x="114" y="118"/>
                  <a:pt x="114" y="118"/>
                </a:cubicBezTo>
                <a:cubicBezTo>
                  <a:pt x="114" y="119"/>
                  <a:pt x="115" y="119"/>
                  <a:pt x="115" y="119"/>
                </a:cubicBezTo>
                <a:cubicBezTo>
                  <a:pt x="116" y="120"/>
                  <a:pt x="116" y="122"/>
                  <a:pt x="117" y="124"/>
                </a:cubicBezTo>
                <a:cubicBezTo>
                  <a:pt x="117" y="125"/>
                  <a:pt x="117" y="125"/>
                  <a:pt x="117" y="125"/>
                </a:cubicBezTo>
                <a:cubicBezTo>
                  <a:pt x="126" y="124"/>
                  <a:pt x="126" y="124"/>
                  <a:pt x="126" y="124"/>
                </a:cubicBezTo>
                <a:cubicBezTo>
                  <a:pt x="126" y="122"/>
                  <a:pt x="126" y="122"/>
                  <a:pt x="126" y="122"/>
                </a:cubicBezTo>
                <a:cubicBezTo>
                  <a:pt x="126" y="118"/>
                  <a:pt x="124" y="115"/>
                  <a:pt x="121" y="112"/>
                </a:cubicBezTo>
                <a:cubicBezTo>
                  <a:pt x="119" y="111"/>
                  <a:pt x="117" y="110"/>
                  <a:pt x="114" y="109"/>
                </a:cubicBezTo>
                <a:cubicBezTo>
                  <a:pt x="114" y="106"/>
                  <a:pt x="114" y="106"/>
                  <a:pt x="114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3" y="110"/>
                  <a:pt x="101" y="111"/>
                  <a:pt x="99" y="113"/>
                </a:cubicBezTo>
                <a:cubicBezTo>
                  <a:pt x="95" y="116"/>
                  <a:pt x="94" y="119"/>
                  <a:pt x="94" y="124"/>
                </a:cubicBezTo>
                <a:cubicBezTo>
                  <a:pt x="94" y="127"/>
                  <a:pt x="94" y="129"/>
                  <a:pt x="95" y="131"/>
                </a:cubicBezTo>
                <a:cubicBezTo>
                  <a:pt x="97" y="133"/>
                  <a:pt x="98" y="135"/>
                  <a:pt x="100" y="136"/>
                </a:cubicBezTo>
                <a:cubicBezTo>
                  <a:pt x="103" y="137"/>
                  <a:pt x="105" y="138"/>
                  <a:pt x="107" y="139"/>
                </a:cubicBezTo>
                <a:cubicBezTo>
                  <a:pt x="107" y="153"/>
                  <a:pt x="107" y="153"/>
                  <a:pt x="107" y="153"/>
                </a:cubicBezTo>
                <a:cubicBezTo>
                  <a:pt x="106" y="153"/>
                  <a:pt x="105" y="152"/>
                  <a:pt x="104" y="151"/>
                </a:cubicBezTo>
                <a:cubicBezTo>
                  <a:pt x="103" y="150"/>
                  <a:pt x="103" y="148"/>
                  <a:pt x="102" y="145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93" y="145"/>
                  <a:pt x="93" y="145"/>
                  <a:pt x="93" y="145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50"/>
                  <a:pt x="94" y="152"/>
                  <a:pt x="95" y="155"/>
                </a:cubicBezTo>
                <a:cubicBezTo>
                  <a:pt x="97" y="157"/>
                  <a:pt x="99" y="159"/>
                  <a:pt x="101" y="160"/>
                </a:cubicBezTo>
                <a:cubicBezTo>
                  <a:pt x="102" y="161"/>
                  <a:pt x="104" y="161"/>
                  <a:pt x="107" y="162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2"/>
                  <a:pt x="114" y="162"/>
                  <a:pt x="114" y="162"/>
                </a:cubicBezTo>
                <a:cubicBezTo>
                  <a:pt x="117" y="161"/>
                  <a:pt x="121" y="160"/>
                  <a:pt x="123" y="157"/>
                </a:cubicBezTo>
                <a:cubicBezTo>
                  <a:pt x="126" y="154"/>
                  <a:pt x="127" y="150"/>
                  <a:pt x="127" y="146"/>
                </a:cubicBezTo>
                <a:cubicBezTo>
                  <a:pt x="127" y="144"/>
                  <a:pt x="127" y="142"/>
                  <a:pt x="126" y="140"/>
                </a:cubicBezTo>
                <a:cubicBezTo>
                  <a:pt x="126" y="138"/>
                  <a:pt x="125" y="137"/>
                  <a:pt x="123" y="136"/>
                </a:cubicBezTo>
                <a:close/>
                <a:moveTo>
                  <a:pt x="107" y="129"/>
                </a:moveTo>
                <a:cubicBezTo>
                  <a:pt x="106" y="128"/>
                  <a:pt x="105" y="128"/>
                  <a:pt x="104" y="127"/>
                </a:cubicBezTo>
                <a:cubicBezTo>
                  <a:pt x="104" y="126"/>
                  <a:pt x="103" y="125"/>
                  <a:pt x="103" y="124"/>
                </a:cubicBezTo>
                <a:cubicBezTo>
                  <a:pt x="103" y="122"/>
                  <a:pt x="104" y="121"/>
                  <a:pt x="105" y="120"/>
                </a:cubicBezTo>
                <a:cubicBezTo>
                  <a:pt x="105" y="119"/>
                  <a:pt x="106" y="118"/>
                  <a:pt x="107" y="118"/>
                </a:cubicBezTo>
                <a:lnTo>
                  <a:pt x="107" y="129"/>
                </a:lnTo>
                <a:close/>
                <a:moveTo>
                  <a:pt x="116" y="151"/>
                </a:moveTo>
                <a:cubicBezTo>
                  <a:pt x="115" y="152"/>
                  <a:pt x="115" y="153"/>
                  <a:pt x="114" y="153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15" y="141"/>
                  <a:pt x="116" y="142"/>
                  <a:pt x="117" y="142"/>
                </a:cubicBezTo>
                <a:cubicBezTo>
                  <a:pt x="117" y="143"/>
                  <a:pt x="118" y="145"/>
                  <a:pt x="118" y="146"/>
                </a:cubicBezTo>
                <a:cubicBezTo>
                  <a:pt x="118" y="148"/>
                  <a:pt x="117" y="150"/>
                  <a:pt x="116" y="15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48"/>
          <p:cNvSpPr>
            <a:spLocks noEditPoints="1"/>
          </p:cNvSpPr>
          <p:nvPr/>
        </p:nvSpPr>
        <p:spPr bwMode="auto">
          <a:xfrm>
            <a:off x="11845317" y="10606561"/>
            <a:ext cx="702351" cy="704914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44 w 232"/>
              <a:gd name="T5" fmla="*/ 103 h 232"/>
              <a:gd name="T6" fmla="*/ 30 w 232"/>
              <a:gd name="T7" fmla="*/ 88 h 232"/>
              <a:gd name="T8" fmla="*/ 105 w 232"/>
              <a:gd name="T9" fmla="*/ 60 h 232"/>
              <a:gd name="T10" fmla="*/ 75 w 232"/>
              <a:gd name="T11" fmla="*/ 82 h 232"/>
              <a:gd name="T12" fmla="*/ 61 w 232"/>
              <a:gd name="T13" fmla="*/ 117 h 232"/>
              <a:gd name="T14" fmla="*/ 70 w 232"/>
              <a:gd name="T15" fmla="*/ 125 h 232"/>
              <a:gd name="T16" fmla="*/ 59 w 232"/>
              <a:gd name="T17" fmla="*/ 123 h 232"/>
              <a:gd name="T18" fmla="*/ 53 w 232"/>
              <a:gd name="T19" fmla="*/ 113 h 232"/>
              <a:gd name="T20" fmla="*/ 44 w 232"/>
              <a:gd name="T21" fmla="*/ 103 h 232"/>
              <a:gd name="T22" fmla="*/ 96 w 232"/>
              <a:gd name="T23" fmla="*/ 194 h 232"/>
              <a:gd name="T24" fmla="*/ 94 w 232"/>
              <a:gd name="T25" fmla="*/ 183 h 232"/>
              <a:gd name="T26" fmla="*/ 81 w 232"/>
              <a:gd name="T27" fmla="*/ 171 h 232"/>
              <a:gd name="T28" fmla="*/ 63 w 232"/>
              <a:gd name="T29" fmla="*/ 176 h 232"/>
              <a:gd name="T30" fmla="*/ 66 w 232"/>
              <a:gd name="T31" fmla="*/ 160 h 232"/>
              <a:gd name="T32" fmla="*/ 56 w 232"/>
              <a:gd name="T33" fmla="*/ 145 h 232"/>
              <a:gd name="T34" fmla="*/ 87 w 232"/>
              <a:gd name="T35" fmla="*/ 127 h 232"/>
              <a:gd name="T36" fmla="*/ 82 w 232"/>
              <a:gd name="T37" fmla="*/ 145 h 232"/>
              <a:gd name="T38" fmla="*/ 94 w 232"/>
              <a:gd name="T39" fmla="*/ 158 h 232"/>
              <a:gd name="T40" fmla="*/ 113 w 232"/>
              <a:gd name="T41" fmla="*/ 152 h 232"/>
              <a:gd name="T42" fmla="*/ 115 w 232"/>
              <a:gd name="T43" fmla="*/ 162 h 232"/>
              <a:gd name="T44" fmla="*/ 128 w 232"/>
              <a:gd name="T45" fmla="*/ 175 h 232"/>
              <a:gd name="T46" fmla="*/ 176 w 232"/>
              <a:gd name="T47" fmla="*/ 158 h 232"/>
              <a:gd name="T48" fmla="*/ 167 w 232"/>
              <a:gd name="T49" fmla="*/ 174 h 232"/>
              <a:gd name="T50" fmla="*/ 151 w 232"/>
              <a:gd name="T51" fmla="*/ 183 h 232"/>
              <a:gd name="T52" fmla="*/ 134 w 232"/>
              <a:gd name="T53" fmla="*/ 192 h 232"/>
              <a:gd name="T54" fmla="*/ 131 w 232"/>
              <a:gd name="T55" fmla="*/ 178 h 232"/>
              <a:gd name="T56" fmla="*/ 119 w 232"/>
              <a:gd name="T57" fmla="*/ 155 h 232"/>
              <a:gd name="T58" fmla="*/ 102 w 232"/>
              <a:gd name="T59" fmla="*/ 146 h 232"/>
              <a:gd name="T60" fmla="*/ 93 w 232"/>
              <a:gd name="T61" fmla="*/ 137 h 232"/>
              <a:gd name="T62" fmla="*/ 87 w 232"/>
              <a:gd name="T63" fmla="*/ 121 h 232"/>
              <a:gd name="T64" fmla="*/ 101 w 232"/>
              <a:gd name="T65" fmla="*/ 108 h 232"/>
              <a:gd name="T66" fmla="*/ 175 w 232"/>
              <a:gd name="T67" fmla="*/ 142 h 232"/>
              <a:gd name="T68" fmla="*/ 183 w 232"/>
              <a:gd name="T69" fmla="*/ 108 h 232"/>
              <a:gd name="T70" fmla="*/ 168 w 232"/>
              <a:gd name="T71" fmla="*/ 131 h 232"/>
              <a:gd name="T72" fmla="*/ 118 w 232"/>
              <a:gd name="T73" fmla="*/ 106 h 232"/>
              <a:gd name="T74" fmla="*/ 85 w 232"/>
              <a:gd name="T75" fmla="*/ 116 h 232"/>
              <a:gd name="T76" fmla="*/ 80 w 232"/>
              <a:gd name="T77" fmla="*/ 83 h 232"/>
              <a:gd name="T78" fmla="*/ 133 w 232"/>
              <a:gd name="T79" fmla="*/ 56 h 232"/>
              <a:gd name="T80" fmla="*/ 202 w 232"/>
              <a:gd name="T81" fmla="*/ 8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44" y="103"/>
                </a:moveTo>
                <a:cubicBezTo>
                  <a:pt x="42" y="101"/>
                  <a:pt x="40" y="98"/>
                  <a:pt x="38" y="96"/>
                </a:cubicBezTo>
                <a:cubicBezTo>
                  <a:pt x="30" y="88"/>
                  <a:pt x="30" y="88"/>
                  <a:pt x="30" y="88"/>
                </a:cubicBezTo>
                <a:cubicBezTo>
                  <a:pt x="81" y="36"/>
                  <a:pt x="81" y="36"/>
                  <a:pt x="81" y="36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02" y="61"/>
                  <a:pt x="96" y="65"/>
                  <a:pt x="91" y="68"/>
                </a:cubicBezTo>
                <a:cubicBezTo>
                  <a:pt x="76" y="77"/>
                  <a:pt x="75" y="79"/>
                  <a:pt x="75" y="82"/>
                </a:cubicBezTo>
                <a:cubicBezTo>
                  <a:pt x="74" y="85"/>
                  <a:pt x="68" y="100"/>
                  <a:pt x="63" y="108"/>
                </a:cubicBezTo>
                <a:cubicBezTo>
                  <a:pt x="60" y="110"/>
                  <a:pt x="60" y="114"/>
                  <a:pt x="61" y="117"/>
                </a:cubicBezTo>
                <a:cubicBezTo>
                  <a:pt x="63" y="120"/>
                  <a:pt x="67" y="123"/>
                  <a:pt x="72" y="124"/>
                </a:cubicBezTo>
                <a:cubicBezTo>
                  <a:pt x="71" y="124"/>
                  <a:pt x="71" y="125"/>
                  <a:pt x="70" y="125"/>
                </a:cubicBezTo>
                <a:cubicBezTo>
                  <a:pt x="63" y="132"/>
                  <a:pt x="63" y="132"/>
                  <a:pt x="63" y="132"/>
                </a:cubicBezTo>
                <a:cubicBezTo>
                  <a:pt x="62" y="129"/>
                  <a:pt x="60" y="126"/>
                  <a:pt x="59" y="123"/>
                </a:cubicBezTo>
                <a:cubicBezTo>
                  <a:pt x="58" y="120"/>
                  <a:pt x="58" y="117"/>
                  <a:pt x="57" y="116"/>
                </a:cubicBezTo>
                <a:cubicBezTo>
                  <a:pt x="56" y="114"/>
                  <a:pt x="54" y="114"/>
                  <a:pt x="53" y="113"/>
                </a:cubicBezTo>
                <a:cubicBezTo>
                  <a:pt x="51" y="112"/>
                  <a:pt x="49" y="111"/>
                  <a:pt x="48" y="109"/>
                </a:cubicBezTo>
                <a:cubicBezTo>
                  <a:pt x="46" y="108"/>
                  <a:pt x="45" y="106"/>
                  <a:pt x="44" y="103"/>
                </a:cubicBezTo>
                <a:close/>
                <a:moveTo>
                  <a:pt x="111" y="192"/>
                </a:moveTo>
                <a:cubicBezTo>
                  <a:pt x="106" y="196"/>
                  <a:pt x="100" y="197"/>
                  <a:pt x="96" y="194"/>
                </a:cubicBezTo>
                <a:cubicBezTo>
                  <a:pt x="93" y="190"/>
                  <a:pt x="94" y="184"/>
                  <a:pt x="98" y="179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90" y="188"/>
                  <a:pt x="83" y="189"/>
                  <a:pt x="80" y="185"/>
                </a:cubicBezTo>
                <a:cubicBezTo>
                  <a:pt x="76" y="182"/>
                  <a:pt x="77" y="175"/>
                  <a:pt x="81" y="171"/>
                </a:cubicBezTo>
                <a:cubicBezTo>
                  <a:pt x="77" y="175"/>
                  <a:pt x="77" y="175"/>
                  <a:pt x="77" y="175"/>
                </a:cubicBezTo>
                <a:cubicBezTo>
                  <a:pt x="73" y="179"/>
                  <a:pt x="66" y="180"/>
                  <a:pt x="63" y="176"/>
                </a:cubicBezTo>
                <a:cubicBezTo>
                  <a:pt x="59" y="173"/>
                  <a:pt x="60" y="167"/>
                  <a:pt x="65" y="162"/>
                </a:cubicBezTo>
                <a:cubicBezTo>
                  <a:pt x="66" y="160"/>
                  <a:pt x="66" y="160"/>
                  <a:pt x="66" y="160"/>
                </a:cubicBezTo>
                <a:cubicBezTo>
                  <a:pt x="62" y="163"/>
                  <a:pt x="57" y="163"/>
                  <a:pt x="54" y="160"/>
                </a:cubicBezTo>
                <a:cubicBezTo>
                  <a:pt x="51" y="156"/>
                  <a:pt x="52" y="150"/>
                  <a:pt x="56" y="145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8" y="124"/>
                  <a:pt x="84" y="123"/>
                  <a:pt x="87" y="127"/>
                </a:cubicBezTo>
                <a:cubicBezTo>
                  <a:pt x="91" y="130"/>
                  <a:pt x="90" y="136"/>
                  <a:pt x="86" y="141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6" y="141"/>
                  <a:pt x="93" y="140"/>
                  <a:pt x="96" y="143"/>
                </a:cubicBezTo>
                <a:cubicBezTo>
                  <a:pt x="100" y="147"/>
                  <a:pt x="99" y="153"/>
                  <a:pt x="94" y="158"/>
                </a:cubicBezTo>
                <a:cubicBezTo>
                  <a:pt x="98" y="154"/>
                  <a:pt x="98" y="154"/>
                  <a:pt x="98" y="154"/>
                </a:cubicBezTo>
                <a:cubicBezTo>
                  <a:pt x="103" y="149"/>
                  <a:pt x="109" y="148"/>
                  <a:pt x="113" y="152"/>
                </a:cubicBezTo>
                <a:cubicBezTo>
                  <a:pt x="116" y="155"/>
                  <a:pt x="116" y="162"/>
                  <a:pt x="111" y="166"/>
                </a:cubicBezTo>
                <a:cubicBezTo>
                  <a:pt x="115" y="162"/>
                  <a:pt x="115" y="162"/>
                  <a:pt x="115" y="162"/>
                </a:cubicBezTo>
                <a:cubicBezTo>
                  <a:pt x="120" y="158"/>
                  <a:pt x="126" y="157"/>
                  <a:pt x="129" y="161"/>
                </a:cubicBezTo>
                <a:cubicBezTo>
                  <a:pt x="133" y="164"/>
                  <a:pt x="132" y="170"/>
                  <a:pt x="128" y="175"/>
                </a:cubicBezTo>
                <a:lnTo>
                  <a:pt x="111" y="192"/>
                </a:lnTo>
                <a:close/>
                <a:moveTo>
                  <a:pt x="176" y="158"/>
                </a:moveTo>
                <a:cubicBezTo>
                  <a:pt x="174" y="160"/>
                  <a:pt x="171" y="161"/>
                  <a:pt x="167" y="160"/>
                </a:cubicBezTo>
                <a:cubicBezTo>
                  <a:pt x="171" y="165"/>
                  <a:pt x="171" y="171"/>
                  <a:pt x="167" y="174"/>
                </a:cubicBezTo>
                <a:cubicBezTo>
                  <a:pt x="164" y="178"/>
                  <a:pt x="158" y="178"/>
                  <a:pt x="153" y="175"/>
                </a:cubicBezTo>
                <a:cubicBezTo>
                  <a:pt x="154" y="178"/>
                  <a:pt x="153" y="181"/>
                  <a:pt x="151" y="183"/>
                </a:cubicBezTo>
                <a:cubicBezTo>
                  <a:pt x="147" y="187"/>
                  <a:pt x="141" y="186"/>
                  <a:pt x="136" y="183"/>
                </a:cubicBezTo>
                <a:cubicBezTo>
                  <a:pt x="137" y="186"/>
                  <a:pt x="136" y="190"/>
                  <a:pt x="134" y="192"/>
                </a:cubicBezTo>
                <a:cubicBezTo>
                  <a:pt x="130" y="196"/>
                  <a:pt x="123" y="195"/>
                  <a:pt x="118" y="190"/>
                </a:cubicBezTo>
                <a:cubicBezTo>
                  <a:pt x="131" y="178"/>
                  <a:pt x="131" y="178"/>
                  <a:pt x="131" y="178"/>
                </a:cubicBezTo>
                <a:cubicBezTo>
                  <a:pt x="137" y="172"/>
                  <a:pt x="138" y="163"/>
                  <a:pt x="132" y="158"/>
                </a:cubicBezTo>
                <a:cubicBezTo>
                  <a:pt x="129" y="154"/>
                  <a:pt x="124" y="153"/>
                  <a:pt x="119" y="155"/>
                </a:cubicBezTo>
                <a:cubicBezTo>
                  <a:pt x="119" y="153"/>
                  <a:pt x="117" y="151"/>
                  <a:pt x="116" y="149"/>
                </a:cubicBezTo>
                <a:cubicBezTo>
                  <a:pt x="113" y="146"/>
                  <a:pt x="107" y="145"/>
                  <a:pt x="102" y="146"/>
                </a:cubicBezTo>
                <a:cubicBezTo>
                  <a:pt x="102" y="144"/>
                  <a:pt x="101" y="142"/>
                  <a:pt x="99" y="140"/>
                </a:cubicBezTo>
                <a:cubicBezTo>
                  <a:pt x="97" y="139"/>
                  <a:pt x="95" y="138"/>
                  <a:pt x="93" y="137"/>
                </a:cubicBezTo>
                <a:cubicBezTo>
                  <a:pt x="95" y="132"/>
                  <a:pt x="94" y="127"/>
                  <a:pt x="90" y="124"/>
                </a:cubicBezTo>
                <a:cubicBezTo>
                  <a:pt x="89" y="122"/>
                  <a:pt x="88" y="122"/>
                  <a:pt x="87" y="121"/>
                </a:cubicBezTo>
                <a:cubicBezTo>
                  <a:pt x="87" y="121"/>
                  <a:pt x="87" y="121"/>
                  <a:pt x="88" y="120"/>
                </a:cubicBezTo>
                <a:cubicBezTo>
                  <a:pt x="94" y="116"/>
                  <a:pt x="99" y="111"/>
                  <a:pt x="101" y="108"/>
                </a:cubicBezTo>
                <a:cubicBezTo>
                  <a:pt x="106" y="111"/>
                  <a:pt x="121" y="115"/>
                  <a:pt x="140" y="107"/>
                </a:cubicBezTo>
                <a:cubicBezTo>
                  <a:pt x="175" y="142"/>
                  <a:pt x="175" y="142"/>
                  <a:pt x="175" y="142"/>
                </a:cubicBezTo>
                <a:cubicBezTo>
                  <a:pt x="180" y="147"/>
                  <a:pt x="180" y="154"/>
                  <a:pt x="176" y="158"/>
                </a:cubicBezTo>
                <a:close/>
                <a:moveTo>
                  <a:pt x="183" y="108"/>
                </a:moveTo>
                <a:cubicBezTo>
                  <a:pt x="180" y="111"/>
                  <a:pt x="177" y="112"/>
                  <a:pt x="174" y="115"/>
                </a:cubicBezTo>
                <a:cubicBezTo>
                  <a:pt x="173" y="117"/>
                  <a:pt x="171" y="125"/>
                  <a:pt x="168" y="131"/>
                </a:cubicBezTo>
                <a:cubicBezTo>
                  <a:pt x="142" y="103"/>
                  <a:pt x="142" y="103"/>
                  <a:pt x="142" y="103"/>
                </a:cubicBezTo>
                <a:cubicBezTo>
                  <a:pt x="142" y="103"/>
                  <a:pt x="134" y="107"/>
                  <a:pt x="118" y="106"/>
                </a:cubicBezTo>
                <a:cubicBezTo>
                  <a:pt x="105" y="105"/>
                  <a:pt x="100" y="100"/>
                  <a:pt x="100" y="100"/>
                </a:cubicBezTo>
                <a:cubicBezTo>
                  <a:pt x="100" y="100"/>
                  <a:pt x="96" y="108"/>
                  <a:pt x="85" y="116"/>
                </a:cubicBezTo>
                <a:cubicBezTo>
                  <a:pt x="76" y="122"/>
                  <a:pt x="63" y="116"/>
                  <a:pt x="67" y="111"/>
                </a:cubicBezTo>
                <a:cubicBezTo>
                  <a:pt x="74" y="102"/>
                  <a:pt x="80" y="85"/>
                  <a:pt x="80" y="83"/>
                </a:cubicBezTo>
                <a:cubicBezTo>
                  <a:pt x="81" y="81"/>
                  <a:pt x="106" y="65"/>
                  <a:pt x="109" y="64"/>
                </a:cubicBezTo>
                <a:cubicBezTo>
                  <a:pt x="111" y="64"/>
                  <a:pt x="127" y="62"/>
                  <a:pt x="133" y="56"/>
                </a:cubicBezTo>
                <a:cubicBezTo>
                  <a:pt x="152" y="37"/>
                  <a:pt x="152" y="37"/>
                  <a:pt x="152" y="37"/>
                </a:cubicBezTo>
                <a:cubicBezTo>
                  <a:pt x="202" y="87"/>
                  <a:pt x="202" y="87"/>
                  <a:pt x="202" y="87"/>
                </a:cubicBezTo>
                <a:cubicBezTo>
                  <a:pt x="198" y="91"/>
                  <a:pt x="186" y="105"/>
                  <a:pt x="183" y="10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49"/>
          <p:cNvSpPr>
            <a:spLocks noEditPoints="1"/>
          </p:cNvSpPr>
          <p:nvPr/>
        </p:nvSpPr>
        <p:spPr bwMode="auto">
          <a:xfrm>
            <a:off x="21719244" y="10606561"/>
            <a:ext cx="702351" cy="704914"/>
          </a:xfrm>
          <a:custGeom>
            <a:avLst/>
            <a:gdLst>
              <a:gd name="T0" fmla="*/ 75 w 232"/>
              <a:gd name="T1" fmla="*/ 89 h 232"/>
              <a:gd name="T2" fmla="*/ 150 w 232"/>
              <a:gd name="T3" fmla="*/ 89 h 232"/>
              <a:gd name="T4" fmla="*/ 113 w 232"/>
              <a:gd name="T5" fmla="*/ 123 h 232"/>
              <a:gd name="T6" fmla="*/ 113 w 232"/>
              <a:gd name="T7" fmla="*/ 54 h 232"/>
              <a:gd name="T8" fmla="*/ 113 w 232"/>
              <a:gd name="T9" fmla="*/ 123 h 232"/>
              <a:gd name="T10" fmla="*/ 123 w 232"/>
              <a:gd name="T11" fmla="*/ 107 h 232"/>
              <a:gd name="T12" fmla="*/ 105 w 232"/>
              <a:gd name="T13" fmla="*/ 109 h 232"/>
              <a:gd name="T14" fmla="*/ 103 w 232"/>
              <a:gd name="T15" fmla="*/ 103 h 232"/>
              <a:gd name="T16" fmla="*/ 109 w 232"/>
              <a:gd name="T17" fmla="*/ 101 h 232"/>
              <a:gd name="T18" fmla="*/ 106 w 232"/>
              <a:gd name="T19" fmla="*/ 77 h 232"/>
              <a:gd name="T20" fmla="*/ 103 w 232"/>
              <a:gd name="T21" fmla="*/ 74 h 232"/>
              <a:gd name="T22" fmla="*/ 110 w 232"/>
              <a:gd name="T23" fmla="*/ 68 h 232"/>
              <a:gd name="T24" fmla="*/ 115 w 232"/>
              <a:gd name="T25" fmla="*/ 68 h 232"/>
              <a:gd name="T26" fmla="*/ 117 w 232"/>
              <a:gd name="T27" fmla="*/ 101 h 232"/>
              <a:gd name="T28" fmla="*/ 123 w 232"/>
              <a:gd name="T29" fmla="*/ 103 h 232"/>
              <a:gd name="T30" fmla="*/ 66 w 232"/>
              <a:gd name="T31" fmla="*/ 89 h 232"/>
              <a:gd name="T32" fmla="*/ 159 w 232"/>
              <a:gd name="T33" fmla="*/ 89 h 232"/>
              <a:gd name="T34" fmla="*/ 151 w 232"/>
              <a:gd name="T35" fmla="*/ 111 h 232"/>
              <a:gd name="T36" fmla="*/ 135 w 232"/>
              <a:gd name="T37" fmla="*/ 127 h 232"/>
              <a:gd name="T38" fmla="*/ 113 w 232"/>
              <a:gd name="T39" fmla="*/ 132 h 232"/>
              <a:gd name="T40" fmla="*/ 91 w 232"/>
              <a:gd name="T41" fmla="*/ 127 h 232"/>
              <a:gd name="T42" fmla="*/ 75 w 232"/>
              <a:gd name="T43" fmla="*/ 111 h 232"/>
              <a:gd name="T44" fmla="*/ 69 w 232"/>
              <a:gd name="T45" fmla="*/ 89 h 232"/>
              <a:gd name="T46" fmla="*/ 75 w 232"/>
              <a:gd name="T47" fmla="*/ 67 h 232"/>
              <a:gd name="T48" fmla="*/ 91 w 232"/>
              <a:gd name="T49" fmla="*/ 51 h 232"/>
              <a:gd name="T50" fmla="*/ 113 w 232"/>
              <a:gd name="T51" fmla="*/ 45 h 232"/>
              <a:gd name="T52" fmla="*/ 135 w 232"/>
              <a:gd name="T53" fmla="*/ 51 h 232"/>
              <a:gd name="T54" fmla="*/ 151 w 232"/>
              <a:gd name="T55" fmla="*/ 67 h 232"/>
              <a:gd name="T56" fmla="*/ 157 w 232"/>
              <a:gd name="T57" fmla="*/ 89 h 232"/>
              <a:gd name="T58" fmla="*/ 151 w 232"/>
              <a:gd name="T59" fmla="*/ 111 h 232"/>
              <a:gd name="T60" fmla="*/ 0 w 232"/>
              <a:gd name="T61" fmla="*/ 116 h 232"/>
              <a:gd name="T62" fmla="*/ 232 w 232"/>
              <a:gd name="T63" fmla="*/ 116 h 232"/>
              <a:gd name="T64" fmla="*/ 79 w 232"/>
              <a:gd name="T65" fmla="*/ 196 h 232"/>
              <a:gd name="T66" fmla="*/ 39 w 232"/>
              <a:gd name="T67" fmla="*/ 172 h 232"/>
              <a:gd name="T68" fmla="*/ 78 w 232"/>
              <a:gd name="T69" fmla="*/ 132 h 232"/>
              <a:gd name="T70" fmla="*/ 70 w 232"/>
              <a:gd name="T71" fmla="*/ 164 h 232"/>
              <a:gd name="T72" fmla="*/ 95 w 232"/>
              <a:gd name="T73" fmla="*/ 142 h 232"/>
              <a:gd name="T74" fmla="*/ 79 w 232"/>
              <a:gd name="T75" fmla="*/ 196 h 232"/>
              <a:gd name="T76" fmla="*/ 60 w 232"/>
              <a:gd name="T77" fmla="*/ 89 h 232"/>
              <a:gd name="T78" fmla="*/ 165 w 232"/>
              <a:gd name="T79" fmla="*/ 89 h 232"/>
              <a:gd name="T80" fmla="*/ 165 w 232"/>
              <a:gd name="T81" fmla="*/ 169 h 232"/>
              <a:gd name="T82" fmla="*/ 123 w 232"/>
              <a:gd name="T83" fmla="*/ 143 h 232"/>
              <a:gd name="T84" fmla="*/ 158 w 232"/>
              <a:gd name="T85" fmla="*/ 175 h 232"/>
              <a:gd name="T86" fmla="*/ 174 w 232"/>
              <a:gd name="T87" fmla="*/ 166 h 232"/>
              <a:gd name="T88" fmla="*/ 161 w 232"/>
              <a:gd name="T89" fmla="*/ 117 h 232"/>
              <a:gd name="T90" fmla="*/ 165 w 232"/>
              <a:gd name="T91" fmla="*/ 1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113" y="51"/>
                </a:moveTo>
                <a:cubicBezTo>
                  <a:pt x="92" y="51"/>
                  <a:pt x="75" y="68"/>
                  <a:pt x="75" y="89"/>
                </a:cubicBezTo>
                <a:cubicBezTo>
                  <a:pt x="75" y="109"/>
                  <a:pt x="92" y="126"/>
                  <a:pt x="113" y="126"/>
                </a:cubicBezTo>
                <a:cubicBezTo>
                  <a:pt x="134" y="126"/>
                  <a:pt x="150" y="109"/>
                  <a:pt x="150" y="89"/>
                </a:cubicBezTo>
                <a:cubicBezTo>
                  <a:pt x="150" y="68"/>
                  <a:pt x="134" y="51"/>
                  <a:pt x="113" y="51"/>
                </a:cubicBezTo>
                <a:close/>
                <a:moveTo>
                  <a:pt x="113" y="123"/>
                </a:moveTo>
                <a:cubicBezTo>
                  <a:pt x="94" y="123"/>
                  <a:pt x="78" y="108"/>
                  <a:pt x="78" y="89"/>
                </a:cubicBezTo>
                <a:cubicBezTo>
                  <a:pt x="78" y="70"/>
                  <a:pt x="94" y="54"/>
                  <a:pt x="113" y="54"/>
                </a:cubicBezTo>
                <a:cubicBezTo>
                  <a:pt x="132" y="54"/>
                  <a:pt x="147" y="70"/>
                  <a:pt x="147" y="89"/>
                </a:cubicBezTo>
                <a:cubicBezTo>
                  <a:pt x="147" y="108"/>
                  <a:pt x="132" y="123"/>
                  <a:pt x="113" y="123"/>
                </a:cubicBezTo>
                <a:close/>
                <a:moveTo>
                  <a:pt x="123" y="103"/>
                </a:moveTo>
                <a:cubicBezTo>
                  <a:pt x="123" y="107"/>
                  <a:pt x="123" y="107"/>
                  <a:pt x="123" y="107"/>
                </a:cubicBezTo>
                <a:cubicBezTo>
                  <a:pt x="123" y="108"/>
                  <a:pt x="122" y="109"/>
                  <a:pt x="121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4" y="109"/>
                  <a:pt x="103" y="108"/>
                  <a:pt x="103" y="107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3" y="102"/>
                  <a:pt x="104" y="101"/>
                  <a:pt x="105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05" y="77"/>
                  <a:pt x="104" y="77"/>
                  <a:pt x="104" y="76"/>
                </a:cubicBezTo>
                <a:cubicBezTo>
                  <a:pt x="103" y="74"/>
                  <a:pt x="103" y="74"/>
                  <a:pt x="103" y="74"/>
                </a:cubicBezTo>
                <a:cubicBezTo>
                  <a:pt x="103" y="73"/>
                  <a:pt x="103" y="72"/>
                  <a:pt x="104" y="71"/>
                </a:cubicBezTo>
                <a:cubicBezTo>
                  <a:pt x="110" y="68"/>
                  <a:pt x="110" y="68"/>
                  <a:pt x="110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16" y="68"/>
                  <a:pt x="117" y="69"/>
                  <a:pt x="117" y="70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21" y="101"/>
                  <a:pt x="121" y="101"/>
                  <a:pt x="121" y="101"/>
                </a:cubicBezTo>
                <a:cubicBezTo>
                  <a:pt x="122" y="101"/>
                  <a:pt x="123" y="102"/>
                  <a:pt x="123" y="103"/>
                </a:cubicBezTo>
                <a:close/>
                <a:moveTo>
                  <a:pt x="113" y="42"/>
                </a:moveTo>
                <a:cubicBezTo>
                  <a:pt x="87" y="42"/>
                  <a:pt x="66" y="63"/>
                  <a:pt x="66" y="89"/>
                </a:cubicBezTo>
                <a:cubicBezTo>
                  <a:pt x="66" y="114"/>
                  <a:pt x="87" y="135"/>
                  <a:pt x="113" y="135"/>
                </a:cubicBezTo>
                <a:cubicBezTo>
                  <a:pt x="138" y="135"/>
                  <a:pt x="159" y="114"/>
                  <a:pt x="159" y="89"/>
                </a:cubicBezTo>
                <a:cubicBezTo>
                  <a:pt x="159" y="63"/>
                  <a:pt x="138" y="42"/>
                  <a:pt x="113" y="42"/>
                </a:cubicBezTo>
                <a:close/>
                <a:moveTo>
                  <a:pt x="151" y="111"/>
                </a:moveTo>
                <a:cubicBezTo>
                  <a:pt x="149" y="114"/>
                  <a:pt x="144" y="114"/>
                  <a:pt x="141" y="117"/>
                </a:cubicBezTo>
                <a:cubicBezTo>
                  <a:pt x="139" y="120"/>
                  <a:pt x="138" y="125"/>
                  <a:pt x="135" y="127"/>
                </a:cubicBezTo>
                <a:cubicBezTo>
                  <a:pt x="132" y="128"/>
                  <a:pt x="127" y="127"/>
                  <a:pt x="123" y="128"/>
                </a:cubicBezTo>
                <a:cubicBezTo>
                  <a:pt x="120" y="128"/>
                  <a:pt x="117" y="132"/>
                  <a:pt x="113" y="132"/>
                </a:cubicBezTo>
                <a:cubicBezTo>
                  <a:pt x="109" y="132"/>
                  <a:pt x="106" y="128"/>
                  <a:pt x="102" y="128"/>
                </a:cubicBezTo>
                <a:cubicBezTo>
                  <a:pt x="99" y="127"/>
                  <a:pt x="94" y="128"/>
                  <a:pt x="91" y="127"/>
                </a:cubicBezTo>
                <a:cubicBezTo>
                  <a:pt x="88" y="125"/>
                  <a:pt x="87" y="120"/>
                  <a:pt x="84" y="117"/>
                </a:cubicBezTo>
                <a:cubicBezTo>
                  <a:pt x="82" y="114"/>
                  <a:pt x="77" y="114"/>
                  <a:pt x="75" y="111"/>
                </a:cubicBezTo>
                <a:cubicBezTo>
                  <a:pt x="73" y="107"/>
                  <a:pt x="75" y="103"/>
                  <a:pt x="74" y="99"/>
                </a:cubicBezTo>
                <a:cubicBezTo>
                  <a:pt x="73" y="96"/>
                  <a:pt x="69" y="92"/>
                  <a:pt x="69" y="89"/>
                </a:cubicBezTo>
                <a:cubicBezTo>
                  <a:pt x="69" y="85"/>
                  <a:pt x="73" y="82"/>
                  <a:pt x="74" y="78"/>
                </a:cubicBezTo>
                <a:cubicBezTo>
                  <a:pt x="75" y="75"/>
                  <a:pt x="73" y="70"/>
                  <a:pt x="75" y="67"/>
                </a:cubicBezTo>
                <a:cubicBezTo>
                  <a:pt x="77" y="63"/>
                  <a:pt x="82" y="63"/>
                  <a:pt x="84" y="60"/>
                </a:cubicBezTo>
                <a:cubicBezTo>
                  <a:pt x="87" y="58"/>
                  <a:pt x="88" y="52"/>
                  <a:pt x="91" y="51"/>
                </a:cubicBezTo>
                <a:cubicBezTo>
                  <a:pt x="94" y="49"/>
                  <a:pt x="99" y="51"/>
                  <a:pt x="102" y="50"/>
                </a:cubicBezTo>
                <a:cubicBezTo>
                  <a:pt x="106" y="49"/>
                  <a:pt x="109" y="45"/>
                  <a:pt x="113" y="45"/>
                </a:cubicBezTo>
                <a:cubicBezTo>
                  <a:pt x="117" y="45"/>
                  <a:pt x="120" y="49"/>
                  <a:pt x="123" y="50"/>
                </a:cubicBezTo>
                <a:cubicBezTo>
                  <a:pt x="127" y="51"/>
                  <a:pt x="132" y="49"/>
                  <a:pt x="135" y="51"/>
                </a:cubicBezTo>
                <a:cubicBezTo>
                  <a:pt x="138" y="52"/>
                  <a:pt x="139" y="58"/>
                  <a:pt x="141" y="60"/>
                </a:cubicBezTo>
                <a:cubicBezTo>
                  <a:pt x="144" y="63"/>
                  <a:pt x="149" y="63"/>
                  <a:pt x="151" y="67"/>
                </a:cubicBezTo>
                <a:cubicBezTo>
                  <a:pt x="153" y="70"/>
                  <a:pt x="151" y="75"/>
                  <a:pt x="152" y="78"/>
                </a:cubicBezTo>
                <a:cubicBezTo>
                  <a:pt x="153" y="82"/>
                  <a:pt x="157" y="85"/>
                  <a:pt x="157" y="89"/>
                </a:cubicBezTo>
                <a:cubicBezTo>
                  <a:pt x="157" y="92"/>
                  <a:pt x="153" y="96"/>
                  <a:pt x="152" y="99"/>
                </a:cubicBezTo>
                <a:cubicBezTo>
                  <a:pt x="151" y="103"/>
                  <a:pt x="153" y="107"/>
                  <a:pt x="151" y="111"/>
                </a:cubicBezTo>
                <a:close/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79" y="196"/>
                </a:moveTo>
                <a:cubicBezTo>
                  <a:pt x="67" y="169"/>
                  <a:pt x="67" y="169"/>
                  <a:pt x="67" y="169"/>
                </a:cubicBezTo>
                <a:cubicBezTo>
                  <a:pt x="39" y="172"/>
                  <a:pt x="39" y="172"/>
                  <a:pt x="39" y="172"/>
                </a:cubicBezTo>
                <a:cubicBezTo>
                  <a:pt x="68" y="122"/>
                  <a:pt x="68" y="122"/>
                  <a:pt x="68" y="122"/>
                </a:cubicBezTo>
                <a:cubicBezTo>
                  <a:pt x="71" y="126"/>
                  <a:pt x="75" y="129"/>
                  <a:pt x="78" y="132"/>
                </a:cubicBezTo>
                <a:cubicBezTo>
                  <a:pt x="58" y="166"/>
                  <a:pt x="58" y="166"/>
                  <a:pt x="58" y="166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100" y="143"/>
                  <a:pt x="104" y="144"/>
                  <a:pt x="109" y="144"/>
                </a:cubicBezTo>
                <a:lnTo>
                  <a:pt x="79" y="196"/>
                </a:lnTo>
                <a:close/>
                <a:moveTo>
                  <a:pt x="113" y="141"/>
                </a:moveTo>
                <a:cubicBezTo>
                  <a:pt x="84" y="141"/>
                  <a:pt x="60" y="118"/>
                  <a:pt x="60" y="89"/>
                </a:cubicBezTo>
                <a:cubicBezTo>
                  <a:pt x="60" y="60"/>
                  <a:pt x="84" y="36"/>
                  <a:pt x="113" y="36"/>
                </a:cubicBezTo>
                <a:cubicBezTo>
                  <a:pt x="142" y="36"/>
                  <a:pt x="165" y="60"/>
                  <a:pt x="165" y="89"/>
                </a:cubicBezTo>
                <a:cubicBezTo>
                  <a:pt x="165" y="118"/>
                  <a:pt x="142" y="141"/>
                  <a:pt x="113" y="141"/>
                </a:cubicBezTo>
                <a:close/>
                <a:moveTo>
                  <a:pt x="165" y="169"/>
                </a:moveTo>
                <a:cubicBezTo>
                  <a:pt x="154" y="196"/>
                  <a:pt x="154" y="196"/>
                  <a:pt x="154" y="196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8" y="143"/>
                  <a:pt x="132" y="141"/>
                  <a:pt x="136" y="139"/>
                </a:cubicBezTo>
                <a:cubicBezTo>
                  <a:pt x="158" y="175"/>
                  <a:pt x="158" y="175"/>
                  <a:pt x="158" y="175"/>
                </a:cubicBezTo>
                <a:cubicBezTo>
                  <a:pt x="162" y="164"/>
                  <a:pt x="162" y="164"/>
                  <a:pt x="162" y="164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55" y="125"/>
                  <a:pt x="158" y="121"/>
                  <a:pt x="161" y="117"/>
                </a:cubicBezTo>
                <a:cubicBezTo>
                  <a:pt x="194" y="172"/>
                  <a:pt x="194" y="172"/>
                  <a:pt x="194" y="172"/>
                </a:cubicBezTo>
                <a:lnTo>
                  <a:pt x="165" y="1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50"/>
          <p:cNvSpPr>
            <a:spLocks noEditPoints="1"/>
          </p:cNvSpPr>
          <p:nvPr/>
        </p:nvSpPr>
        <p:spPr bwMode="auto">
          <a:xfrm>
            <a:off x="12741199" y="8591788"/>
            <a:ext cx="702351" cy="703633"/>
          </a:xfrm>
          <a:custGeom>
            <a:avLst/>
            <a:gdLst>
              <a:gd name="T0" fmla="*/ 142 w 232"/>
              <a:gd name="T1" fmla="*/ 75 h 232"/>
              <a:gd name="T2" fmla="*/ 91 w 232"/>
              <a:gd name="T3" fmla="*/ 64 h 232"/>
              <a:gd name="T4" fmla="*/ 100 w 232"/>
              <a:gd name="T5" fmla="*/ 61 h 232"/>
              <a:gd name="T6" fmla="*/ 133 w 232"/>
              <a:gd name="T7" fmla="*/ 62 h 232"/>
              <a:gd name="T8" fmla="*/ 139 w 232"/>
              <a:gd name="T9" fmla="*/ 61 h 232"/>
              <a:gd name="T10" fmla="*/ 232 w 232"/>
              <a:gd name="T11" fmla="*/ 116 h 232"/>
              <a:gd name="T12" fmla="*/ 0 w 232"/>
              <a:gd name="T13" fmla="*/ 116 h 232"/>
              <a:gd name="T14" fmla="*/ 232 w 232"/>
              <a:gd name="T15" fmla="*/ 116 h 232"/>
              <a:gd name="T16" fmla="*/ 174 w 232"/>
              <a:gd name="T17" fmla="*/ 123 h 232"/>
              <a:gd name="T18" fmla="*/ 129 w 232"/>
              <a:gd name="T19" fmla="*/ 125 h 232"/>
              <a:gd name="T20" fmla="*/ 115 w 232"/>
              <a:gd name="T21" fmla="*/ 137 h 232"/>
              <a:gd name="T22" fmla="*/ 104 w 232"/>
              <a:gd name="T23" fmla="*/ 123 h 232"/>
              <a:gd name="T24" fmla="*/ 46 w 232"/>
              <a:gd name="T25" fmla="*/ 119 h 232"/>
              <a:gd name="T26" fmla="*/ 187 w 232"/>
              <a:gd name="T27" fmla="*/ 178 h 232"/>
              <a:gd name="T28" fmla="*/ 115 w 232"/>
              <a:gd name="T29" fmla="*/ 131 h 232"/>
              <a:gd name="T30" fmla="*/ 123 w 232"/>
              <a:gd name="T31" fmla="*/ 125 h 232"/>
              <a:gd name="T32" fmla="*/ 117 w 232"/>
              <a:gd name="T33" fmla="*/ 108 h 232"/>
              <a:gd name="T34" fmla="*/ 109 w 232"/>
              <a:gd name="T35" fmla="*/ 114 h 232"/>
              <a:gd name="T36" fmla="*/ 115 w 232"/>
              <a:gd name="T37" fmla="*/ 131 h 232"/>
              <a:gd name="T38" fmla="*/ 176 w 232"/>
              <a:gd name="T39" fmla="*/ 75 h 232"/>
              <a:gd name="T40" fmla="*/ 161 w 232"/>
              <a:gd name="T41" fmla="*/ 72 h 232"/>
              <a:gd name="T42" fmla="*/ 148 w 232"/>
              <a:gd name="T43" fmla="*/ 75 h 232"/>
              <a:gd name="T44" fmla="*/ 139 w 232"/>
              <a:gd name="T45" fmla="*/ 55 h 232"/>
              <a:gd name="T46" fmla="*/ 133 w 232"/>
              <a:gd name="T47" fmla="*/ 54 h 232"/>
              <a:gd name="T48" fmla="*/ 100 w 232"/>
              <a:gd name="T49" fmla="*/ 55 h 232"/>
              <a:gd name="T50" fmla="*/ 85 w 232"/>
              <a:gd name="T51" fmla="*/ 64 h 232"/>
              <a:gd name="T52" fmla="*/ 72 w 232"/>
              <a:gd name="T53" fmla="*/ 75 h 232"/>
              <a:gd name="T54" fmla="*/ 56 w 232"/>
              <a:gd name="T55" fmla="*/ 72 h 232"/>
              <a:gd name="T56" fmla="*/ 46 w 232"/>
              <a:gd name="T57" fmla="*/ 75 h 232"/>
              <a:gd name="T58" fmla="*/ 59 w 232"/>
              <a:gd name="T59" fmla="*/ 116 h 232"/>
              <a:gd name="T60" fmla="*/ 104 w 232"/>
              <a:gd name="T61" fmla="*/ 114 h 232"/>
              <a:gd name="T62" fmla="*/ 117 w 232"/>
              <a:gd name="T63" fmla="*/ 102 h 232"/>
              <a:gd name="T64" fmla="*/ 129 w 232"/>
              <a:gd name="T65" fmla="*/ 116 h 232"/>
              <a:gd name="T66" fmla="*/ 187 w 232"/>
              <a:gd name="T67" fmla="*/ 1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42" y="64"/>
                </a:moveTo>
                <a:cubicBezTo>
                  <a:pt x="142" y="75"/>
                  <a:pt x="142" y="75"/>
                  <a:pt x="142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2"/>
                  <a:pt x="92" y="61"/>
                  <a:pt x="94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33" y="62"/>
                  <a:pt x="133" y="62"/>
                  <a:pt x="133" y="62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1" y="61"/>
                  <a:pt x="142" y="62"/>
                  <a:pt x="142" y="64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87" y="119"/>
                </a:moveTo>
                <a:cubicBezTo>
                  <a:pt x="183" y="122"/>
                  <a:pt x="178" y="123"/>
                  <a:pt x="174" y="123"/>
                </a:cubicBezTo>
                <a:cubicBezTo>
                  <a:pt x="129" y="123"/>
                  <a:pt x="129" y="123"/>
                  <a:pt x="129" y="123"/>
                </a:cubicBezTo>
                <a:cubicBezTo>
                  <a:pt x="129" y="125"/>
                  <a:pt x="129" y="125"/>
                  <a:pt x="129" y="125"/>
                </a:cubicBezTo>
                <a:cubicBezTo>
                  <a:pt x="129" y="132"/>
                  <a:pt x="124" y="137"/>
                  <a:pt x="117" y="137"/>
                </a:cubicBezTo>
                <a:cubicBezTo>
                  <a:pt x="115" y="137"/>
                  <a:pt x="115" y="137"/>
                  <a:pt x="115" y="137"/>
                </a:cubicBezTo>
                <a:cubicBezTo>
                  <a:pt x="109" y="137"/>
                  <a:pt x="104" y="132"/>
                  <a:pt x="104" y="125"/>
                </a:cubicBezTo>
                <a:cubicBezTo>
                  <a:pt x="104" y="123"/>
                  <a:pt x="104" y="123"/>
                  <a:pt x="104" y="123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54" y="123"/>
                  <a:pt x="50" y="122"/>
                  <a:pt x="46" y="119"/>
                </a:cubicBezTo>
                <a:cubicBezTo>
                  <a:pt x="46" y="178"/>
                  <a:pt x="46" y="178"/>
                  <a:pt x="46" y="178"/>
                </a:cubicBezTo>
                <a:cubicBezTo>
                  <a:pt x="187" y="178"/>
                  <a:pt x="187" y="178"/>
                  <a:pt x="187" y="178"/>
                </a:cubicBezTo>
                <a:lnTo>
                  <a:pt x="187" y="119"/>
                </a:lnTo>
                <a:close/>
                <a:moveTo>
                  <a:pt x="115" y="131"/>
                </a:moveTo>
                <a:cubicBezTo>
                  <a:pt x="117" y="131"/>
                  <a:pt x="117" y="131"/>
                  <a:pt x="117" y="131"/>
                </a:cubicBezTo>
                <a:cubicBezTo>
                  <a:pt x="120" y="131"/>
                  <a:pt x="123" y="128"/>
                  <a:pt x="123" y="125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1"/>
                  <a:pt x="120" y="108"/>
                  <a:pt x="117" y="108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12" y="108"/>
                  <a:pt x="109" y="111"/>
                  <a:pt x="109" y="114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8"/>
                  <a:pt x="112" y="131"/>
                  <a:pt x="115" y="131"/>
                </a:cubicBezTo>
                <a:close/>
                <a:moveTo>
                  <a:pt x="187" y="75"/>
                </a:moveTo>
                <a:cubicBezTo>
                  <a:pt x="176" y="75"/>
                  <a:pt x="176" y="75"/>
                  <a:pt x="176" y="75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61" y="75"/>
                  <a:pt x="161" y="75"/>
                  <a:pt x="161" y="75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48" y="59"/>
                  <a:pt x="144" y="55"/>
                  <a:pt x="139" y="55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33" y="54"/>
                  <a:pt x="133" y="54"/>
                  <a:pt x="133" y="54"/>
                </a:cubicBezTo>
                <a:cubicBezTo>
                  <a:pt x="100" y="54"/>
                  <a:pt x="100" y="54"/>
                  <a:pt x="100" y="54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94" y="55"/>
                  <a:pt x="94" y="55"/>
                  <a:pt x="94" y="55"/>
                </a:cubicBezTo>
                <a:cubicBezTo>
                  <a:pt x="89" y="55"/>
                  <a:pt x="85" y="59"/>
                  <a:pt x="85" y="64"/>
                </a:cubicBezTo>
                <a:cubicBezTo>
                  <a:pt x="85" y="75"/>
                  <a:pt x="85" y="75"/>
                  <a:pt x="85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2"/>
                  <a:pt x="72" y="72"/>
                  <a:pt x="72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75"/>
                  <a:pt x="56" y="75"/>
                  <a:pt x="5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110"/>
                  <a:pt x="46" y="110"/>
                  <a:pt x="46" y="110"/>
                </a:cubicBezTo>
                <a:cubicBezTo>
                  <a:pt x="49" y="114"/>
                  <a:pt x="54" y="116"/>
                  <a:pt x="59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4" y="108"/>
                  <a:pt x="109" y="102"/>
                  <a:pt x="115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24" y="102"/>
                  <a:pt x="129" y="108"/>
                  <a:pt x="129" y="114"/>
                </a:cubicBezTo>
                <a:cubicBezTo>
                  <a:pt x="129" y="116"/>
                  <a:pt x="129" y="116"/>
                  <a:pt x="129" y="116"/>
                </a:cubicBezTo>
                <a:cubicBezTo>
                  <a:pt x="174" y="116"/>
                  <a:pt x="174" y="116"/>
                  <a:pt x="174" y="116"/>
                </a:cubicBezTo>
                <a:cubicBezTo>
                  <a:pt x="179" y="116"/>
                  <a:pt x="183" y="114"/>
                  <a:pt x="187" y="110"/>
                </a:cubicBezTo>
                <a:lnTo>
                  <a:pt x="187" y="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151"/>
          <p:cNvSpPr>
            <a:spLocks noEditPoints="1"/>
          </p:cNvSpPr>
          <p:nvPr/>
        </p:nvSpPr>
        <p:spPr bwMode="auto">
          <a:xfrm>
            <a:off x="7355654" y="10606561"/>
            <a:ext cx="702351" cy="704914"/>
          </a:xfrm>
          <a:custGeom>
            <a:avLst/>
            <a:gdLst>
              <a:gd name="T0" fmla="*/ 178 w 232"/>
              <a:gd name="T1" fmla="*/ 170 h 232"/>
              <a:gd name="T2" fmla="*/ 53 w 232"/>
              <a:gd name="T3" fmla="*/ 171 h 232"/>
              <a:gd name="T4" fmla="*/ 54 w 232"/>
              <a:gd name="T5" fmla="*/ 169 h 232"/>
              <a:gd name="T6" fmla="*/ 118 w 232"/>
              <a:gd name="T7" fmla="*/ 130 h 232"/>
              <a:gd name="T8" fmla="*/ 53 w 232"/>
              <a:gd name="T9" fmla="*/ 117 h 232"/>
              <a:gd name="T10" fmla="*/ 89 w 232"/>
              <a:gd name="T11" fmla="*/ 140 h 232"/>
              <a:gd name="T12" fmla="*/ 178 w 232"/>
              <a:gd name="T13" fmla="*/ 163 h 232"/>
              <a:gd name="T14" fmla="*/ 143 w 232"/>
              <a:gd name="T15" fmla="*/ 140 h 232"/>
              <a:gd name="T16" fmla="*/ 114 w 232"/>
              <a:gd name="T17" fmla="*/ 74 h 232"/>
              <a:gd name="T18" fmla="*/ 114 w 232"/>
              <a:gd name="T19" fmla="*/ 93 h 232"/>
              <a:gd name="T20" fmla="*/ 118 w 232"/>
              <a:gd name="T21" fmla="*/ 80 h 232"/>
              <a:gd name="T22" fmla="*/ 232 w 232"/>
              <a:gd name="T23" fmla="*/ 116 h 232"/>
              <a:gd name="T24" fmla="*/ 0 w 232"/>
              <a:gd name="T25" fmla="*/ 116 h 232"/>
              <a:gd name="T26" fmla="*/ 232 w 232"/>
              <a:gd name="T27" fmla="*/ 116 h 232"/>
              <a:gd name="T28" fmla="*/ 97 w 232"/>
              <a:gd name="T29" fmla="*/ 108 h 232"/>
              <a:gd name="T30" fmla="*/ 145 w 232"/>
              <a:gd name="T31" fmla="*/ 94 h 232"/>
              <a:gd name="T32" fmla="*/ 139 w 232"/>
              <a:gd name="T33" fmla="*/ 89 h 232"/>
              <a:gd name="T34" fmla="*/ 132 w 232"/>
              <a:gd name="T35" fmla="*/ 102 h 232"/>
              <a:gd name="T36" fmla="*/ 101 w 232"/>
              <a:gd name="T37" fmla="*/ 66 h 232"/>
              <a:gd name="T38" fmla="*/ 132 w 232"/>
              <a:gd name="T39" fmla="*/ 81 h 232"/>
              <a:gd name="T40" fmla="*/ 127 w 232"/>
              <a:gd name="T41" fmla="*/ 77 h 232"/>
              <a:gd name="T42" fmla="*/ 116 w 232"/>
              <a:gd name="T43" fmla="*/ 63 h 232"/>
              <a:gd name="T44" fmla="*/ 107 w 232"/>
              <a:gd name="T45" fmla="*/ 100 h 232"/>
              <a:gd name="T46" fmla="*/ 128 w 232"/>
              <a:gd name="T47" fmla="*/ 90 h 232"/>
              <a:gd name="T48" fmla="*/ 137 w 232"/>
              <a:gd name="T49" fmla="*/ 88 h 232"/>
              <a:gd name="T50" fmla="*/ 96 w 232"/>
              <a:gd name="T51" fmla="*/ 60 h 232"/>
              <a:gd name="T52" fmla="*/ 181 w 232"/>
              <a:gd name="T53" fmla="*/ 81 h 232"/>
              <a:gd name="T54" fmla="*/ 143 w 232"/>
              <a:gd name="T55" fmla="*/ 61 h 232"/>
              <a:gd name="T56" fmla="*/ 177 w 232"/>
              <a:gd name="T57" fmla="*/ 89 h 232"/>
              <a:gd name="T58" fmla="*/ 178 w 232"/>
              <a:gd name="T59" fmla="*/ 105 h 232"/>
              <a:gd name="T60" fmla="*/ 135 w 232"/>
              <a:gd name="T61" fmla="*/ 135 h 232"/>
              <a:gd name="T62" fmla="*/ 111 w 232"/>
              <a:gd name="T63" fmla="*/ 126 h 232"/>
              <a:gd name="T64" fmla="*/ 55 w 232"/>
              <a:gd name="T65" fmla="*/ 108 h 232"/>
              <a:gd name="T66" fmla="*/ 53 w 232"/>
              <a:gd name="T67" fmla="*/ 91 h 232"/>
              <a:gd name="T68" fmla="*/ 81 w 232"/>
              <a:gd name="T69" fmla="*/ 72 h 232"/>
              <a:gd name="T70" fmla="*/ 89 w 232"/>
              <a:gd name="T71" fmla="*/ 57 h 232"/>
              <a:gd name="T72" fmla="*/ 45 w 232"/>
              <a:gd name="T73" fmla="*/ 91 h 232"/>
              <a:gd name="T74" fmla="*/ 53 w 232"/>
              <a:gd name="T75" fmla="*/ 180 h 232"/>
              <a:gd name="T76" fmla="*/ 187 w 232"/>
              <a:gd name="T77" fmla="*/ 1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177" y="169"/>
                </a:moveTo>
                <a:cubicBezTo>
                  <a:pt x="178" y="169"/>
                  <a:pt x="178" y="170"/>
                  <a:pt x="178" y="170"/>
                </a:cubicBezTo>
                <a:cubicBezTo>
                  <a:pt x="178" y="171"/>
                  <a:pt x="178" y="171"/>
                  <a:pt x="178" y="171"/>
                </a:cubicBezTo>
                <a:cubicBezTo>
                  <a:pt x="53" y="171"/>
                  <a:pt x="53" y="171"/>
                  <a:pt x="53" y="171"/>
                </a:cubicBezTo>
                <a:cubicBezTo>
                  <a:pt x="53" y="170"/>
                  <a:pt x="53" y="170"/>
                  <a:pt x="53" y="170"/>
                </a:cubicBezTo>
                <a:cubicBezTo>
                  <a:pt x="53" y="170"/>
                  <a:pt x="54" y="169"/>
                  <a:pt x="54" y="169"/>
                </a:cubicBezTo>
                <a:cubicBezTo>
                  <a:pt x="114" y="130"/>
                  <a:pt x="114" y="130"/>
                  <a:pt x="114" y="130"/>
                </a:cubicBezTo>
                <a:cubicBezTo>
                  <a:pt x="115" y="130"/>
                  <a:pt x="117" y="130"/>
                  <a:pt x="118" y="130"/>
                </a:cubicBezTo>
                <a:lnTo>
                  <a:pt x="177" y="169"/>
                </a:lnTo>
                <a:close/>
                <a:moveTo>
                  <a:pt x="53" y="117"/>
                </a:moveTo>
                <a:cubicBezTo>
                  <a:pt x="53" y="163"/>
                  <a:pt x="53" y="163"/>
                  <a:pt x="53" y="163"/>
                </a:cubicBezTo>
                <a:cubicBezTo>
                  <a:pt x="89" y="140"/>
                  <a:pt x="89" y="140"/>
                  <a:pt x="89" y="140"/>
                </a:cubicBezTo>
                <a:lnTo>
                  <a:pt x="53" y="117"/>
                </a:lnTo>
                <a:close/>
                <a:moveTo>
                  <a:pt x="178" y="163"/>
                </a:moveTo>
                <a:cubicBezTo>
                  <a:pt x="178" y="117"/>
                  <a:pt x="178" y="117"/>
                  <a:pt x="178" y="117"/>
                </a:cubicBezTo>
                <a:cubicBezTo>
                  <a:pt x="143" y="140"/>
                  <a:pt x="143" y="140"/>
                  <a:pt x="143" y="140"/>
                </a:cubicBezTo>
                <a:lnTo>
                  <a:pt x="178" y="163"/>
                </a:lnTo>
                <a:close/>
                <a:moveTo>
                  <a:pt x="114" y="74"/>
                </a:moveTo>
                <a:cubicBezTo>
                  <a:pt x="114" y="75"/>
                  <a:pt x="113" y="75"/>
                  <a:pt x="113" y="75"/>
                </a:cubicBezTo>
                <a:cubicBezTo>
                  <a:pt x="108" y="80"/>
                  <a:pt x="109" y="88"/>
                  <a:pt x="114" y="93"/>
                </a:cubicBezTo>
                <a:cubicBezTo>
                  <a:pt x="115" y="94"/>
                  <a:pt x="117" y="95"/>
                  <a:pt x="119" y="93"/>
                </a:cubicBezTo>
                <a:cubicBezTo>
                  <a:pt x="122" y="91"/>
                  <a:pt x="121" y="84"/>
                  <a:pt x="118" y="80"/>
                </a:cubicBezTo>
                <a:lnTo>
                  <a:pt x="114" y="74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96" y="60"/>
                </a:moveTo>
                <a:cubicBezTo>
                  <a:pt x="83" y="73"/>
                  <a:pt x="84" y="94"/>
                  <a:pt x="97" y="108"/>
                </a:cubicBezTo>
                <a:cubicBezTo>
                  <a:pt x="109" y="119"/>
                  <a:pt x="126" y="119"/>
                  <a:pt x="137" y="108"/>
                </a:cubicBezTo>
                <a:cubicBezTo>
                  <a:pt x="141" y="104"/>
                  <a:pt x="144" y="99"/>
                  <a:pt x="145" y="94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38" y="92"/>
                  <a:pt x="138" y="92"/>
                  <a:pt x="138" y="92"/>
                </a:cubicBezTo>
                <a:cubicBezTo>
                  <a:pt x="137" y="95"/>
                  <a:pt x="135" y="99"/>
                  <a:pt x="132" y="102"/>
                </a:cubicBezTo>
                <a:cubicBezTo>
                  <a:pt x="123" y="110"/>
                  <a:pt x="112" y="110"/>
                  <a:pt x="103" y="101"/>
                </a:cubicBezTo>
                <a:cubicBezTo>
                  <a:pt x="93" y="90"/>
                  <a:pt x="92" y="76"/>
                  <a:pt x="101" y="66"/>
                </a:cubicBezTo>
                <a:cubicBezTo>
                  <a:pt x="109" y="58"/>
                  <a:pt x="119" y="59"/>
                  <a:pt x="128" y="67"/>
                </a:cubicBezTo>
                <a:cubicBezTo>
                  <a:pt x="134" y="73"/>
                  <a:pt x="134" y="79"/>
                  <a:pt x="132" y="81"/>
                </a:cubicBezTo>
                <a:cubicBezTo>
                  <a:pt x="132" y="81"/>
                  <a:pt x="132" y="81"/>
                  <a:pt x="132" y="81"/>
                </a:cubicBezTo>
                <a:cubicBezTo>
                  <a:pt x="131" y="81"/>
                  <a:pt x="130" y="81"/>
                  <a:pt x="127" y="77"/>
                </a:cubicBezTo>
                <a:cubicBezTo>
                  <a:pt x="117" y="62"/>
                  <a:pt x="117" y="62"/>
                  <a:pt x="117" y="62"/>
                </a:cubicBezTo>
                <a:cubicBezTo>
                  <a:pt x="116" y="63"/>
                  <a:pt x="116" y="63"/>
                  <a:pt x="116" y="63"/>
                </a:cubicBezTo>
                <a:cubicBezTo>
                  <a:pt x="113" y="64"/>
                  <a:pt x="110" y="66"/>
                  <a:pt x="107" y="69"/>
                </a:cubicBezTo>
                <a:cubicBezTo>
                  <a:pt x="99" y="77"/>
                  <a:pt x="99" y="91"/>
                  <a:pt x="107" y="100"/>
                </a:cubicBezTo>
                <a:cubicBezTo>
                  <a:pt x="113" y="105"/>
                  <a:pt x="120" y="105"/>
                  <a:pt x="124" y="101"/>
                </a:cubicBezTo>
                <a:cubicBezTo>
                  <a:pt x="127" y="98"/>
                  <a:pt x="129" y="94"/>
                  <a:pt x="128" y="90"/>
                </a:cubicBezTo>
                <a:cubicBezTo>
                  <a:pt x="130" y="90"/>
                  <a:pt x="130" y="90"/>
                  <a:pt x="131" y="90"/>
                </a:cubicBezTo>
                <a:cubicBezTo>
                  <a:pt x="133" y="90"/>
                  <a:pt x="135" y="89"/>
                  <a:pt x="137" y="88"/>
                </a:cubicBezTo>
                <a:cubicBezTo>
                  <a:pt x="143" y="82"/>
                  <a:pt x="144" y="70"/>
                  <a:pt x="134" y="60"/>
                </a:cubicBezTo>
                <a:cubicBezTo>
                  <a:pt x="123" y="49"/>
                  <a:pt x="107" y="49"/>
                  <a:pt x="96" y="60"/>
                </a:cubicBezTo>
                <a:close/>
                <a:moveTo>
                  <a:pt x="187" y="91"/>
                </a:moveTo>
                <a:cubicBezTo>
                  <a:pt x="187" y="87"/>
                  <a:pt x="184" y="83"/>
                  <a:pt x="181" y="8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41" y="57"/>
                  <a:pt x="142" y="59"/>
                  <a:pt x="143" y="61"/>
                </a:cubicBezTo>
                <a:cubicBezTo>
                  <a:pt x="145" y="64"/>
                  <a:pt x="147" y="67"/>
                  <a:pt x="148" y="70"/>
                </a:cubicBezTo>
                <a:cubicBezTo>
                  <a:pt x="177" y="89"/>
                  <a:pt x="177" y="89"/>
                  <a:pt x="177" y="89"/>
                </a:cubicBezTo>
                <a:cubicBezTo>
                  <a:pt x="177" y="89"/>
                  <a:pt x="178" y="90"/>
                  <a:pt x="178" y="91"/>
                </a:cubicBezTo>
                <a:cubicBezTo>
                  <a:pt x="178" y="105"/>
                  <a:pt x="178" y="105"/>
                  <a:pt x="178" y="105"/>
                </a:cubicBezTo>
                <a:cubicBezTo>
                  <a:pt x="178" y="106"/>
                  <a:pt x="177" y="107"/>
                  <a:pt x="177" y="108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18" y="124"/>
                  <a:pt x="114" y="124"/>
                  <a:pt x="111" y="126"/>
                </a:cubicBezTo>
                <a:cubicBezTo>
                  <a:pt x="111" y="126"/>
                  <a:pt x="97" y="134"/>
                  <a:pt x="97" y="135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4" y="107"/>
                  <a:pt x="53" y="106"/>
                  <a:pt x="53" y="105"/>
                </a:cubicBezTo>
                <a:cubicBezTo>
                  <a:pt x="53" y="91"/>
                  <a:pt x="53" y="91"/>
                  <a:pt x="53" y="91"/>
                </a:cubicBezTo>
                <a:cubicBezTo>
                  <a:pt x="53" y="90"/>
                  <a:pt x="54" y="89"/>
                  <a:pt x="55" y="89"/>
                </a:cubicBezTo>
                <a:cubicBezTo>
                  <a:pt x="81" y="72"/>
                  <a:pt x="81" y="72"/>
                  <a:pt x="81" y="72"/>
                </a:cubicBezTo>
                <a:cubicBezTo>
                  <a:pt x="82" y="68"/>
                  <a:pt x="84" y="65"/>
                  <a:pt x="86" y="61"/>
                </a:cubicBezTo>
                <a:cubicBezTo>
                  <a:pt x="87" y="60"/>
                  <a:pt x="88" y="58"/>
                  <a:pt x="89" y="57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3"/>
                  <a:pt x="45" y="87"/>
                  <a:pt x="45" y="91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45" y="176"/>
                  <a:pt x="48" y="180"/>
                  <a:pt x="53" y="180"/>
                </a:cubicBezTo>
                <a:cubicBezTo>
                  <a:pt x="178" y="180"/>
                  <a:pt x="178" y="180"/>
                  <a:pt x="178" y="180"/>
                </a:cubicBezTo>
                <a:cubicBezTo>
                  <a:pt x="183" y="180"/>
                  <a:pt x="187" y="176"/>
                  <a:pt x="187" y="172"/>
                </a:cubicBezTo>
                <a:lnTo>
                  <a:pt x="187" y="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152"/>
          <p:cNvSpPr>
            <a:spLocks noEditPoints="1"/>
          </p:cNvSpPr>
          <p:nvPr/>
        </p:nvSpPr>
        <p:spPr bwMode="auto">
          <a:xfrm>
            <a:off x="10048427" y="10606561"/>
            <a:ext cx="702351" cy="704914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69 w 232"/>
              <a:gd name="T11" fmla="*/ 95 h 232"/>
              <a:gd name="T12" fmla="*/ 154 w 232"/>
              <a:gd name="T13" fmla="*/ 88 h 232"/>
              <a:gd name="T14" fmla="*/ 127 w 232"/>
              <a:gd name="T15" fmla="*/ 107 h 232"/>
              <a:gd name="T16" fmla="*/ 128 w 232"/>
              <a:gd name="T17" fmla="*/ 112 h 232"/>
              <a:gd name="T18" fmla="*/ 126 w 232"/>
              <a:gd name="T19" fmla="*/ 119 h 232"/>
              <a:gd name="T20" fmla="*/ 154 w 232"/>
              <a:gd name="T21" fmla="*/ 147 h 232"/>
              <a:gd name="T22" fmla="*/ 163 w 232"/>
              <a:gd name="T23" fmla="*/ 144 h 232"/>
              <a:gd name="T24" fmla="*/ 178 w 232"/>
              <a:gd name="T25" fmla="*/ 159 h 232"/>
              <a:gd name="T26" fmla="*/ 163 w 232"/>
              <a:gd name="T27" fmla="*/ 174 h 232"/>
              <a:gd name="T28" fmla="*/ 147 w 232"/>
              <a:gd name="T29" fmla="*/ 159 h 232"/>
              <a:gd name="T30" fmla="*/ 150 w 232"/>
              <a:gd name="T31" fmla="*/ 150 h 232"/>
              <a:gd name="T32" fmla="*/ 122 w 232"/>
              <a:gd name="T33" fmla="*/ 122 h 232"/>
              <a:gd name="T34" fmla="*/ 115 w 232"/>
              <a:gd name="T35" fmla="*/ 124 h 232"/>
              <a:gd name="T36" fmla="*/ 111 w 232"/>
              <a:gd name="T37" fmla="*/ 124 h 232"/>
              <a:gd name="T38" fmla="*/ 90 w 232"/>
              <a:gd name="T39" fmla="*/ 155 h 232"/>
              <a:gd name="T40" fmla="*/ 95 w 232"/>
              <a:gd name="T41" fmla="*/ 166 h 232"/>
              <a:gd name="T42" fmla="*/ 79 w 232"/>
              <a:gd name="T43" fmla="*/ 182 h 232"/>
              <a:gd name="T44" fmla="*/ 64 w 232"/>
              <a:gd name="T45" fmla="*/ 166 h 232"/>
              <a:gd name="T46" fmla="*/ 79 w 232"/>
              <a:gd name="T47" fmla="*/ 151 h 232"/>
              <a:gd name="T48" fmla="*/ 86 w 232"/>
              <a:gd name="T49" fmla="*/ 152 h 232"/>
              <a:gd name="T50" fmla="*/ 107 w 232"/>
              <a:gd name="T51" fmla="*/ 121 h 232"/>
              <a:gd name="T52" fmla="*/ 104 w 232"/>
              <a:gd name="T53" fmla="*/ 116 h 232"/>
              <a:gd name="T54" fmla="*/ 70 w 232"/>
              <a:gd name="T55" fmla="*/ 119 h 232"/>
              <a:gd name="T56" fmla="*/ 56 w 232"/>
              <a:gd name="T57" fmla="*/ 132 h 232"/>
              <a:gd name="T58" fmla="*/ 43 w 232"/>
              <a:gd name="T59" fmla="*/ 118 h 232"/>
              <a:gd name="T60" fmla="*/ 56 w 232"/>
              <a:gd name="T61" fmla="*/ 105 h 232"/>
              <a:gd name="T62" fmla="*/ 70 w 232"/>
              <a:gd name="T63" fmla="*/ 115 h 232"/>
              <a:gd name="T64" fmla="*/ 103 w 232"/>
              <a:gd name="T65" fmla="*/ 111 h 232"/>
              <a:gd name="T66" fmla="*/ 107 w 232"/>
              <a:gd name="T67" fmla="*/ 103 h 232"/>
              <a:gd name="T68" fmla="*/ 91 w 232"/>
              <a:gd name="T69" fmla="*/ 74 h 232"/>
              <a:gd name="T70" fmla="*/ 87 w 232"/>
              <a:gd name="T71" fmla="*/ 75 h 232"/>
              <a:gd name="T72" fmla="*/ 75 w 232"/>
              <a:gd name="T73" fmla="*/ 62 h 232"/>
              <a:gd name="T74" fmla="*/ 87 w 232"/>
              <a:gd name="T75" fmla="*/ 50 h 232"/>
              <a:gd name="T76" fmla="*/ 100 w 232"/>
              <a:gd name="T77" fmla="*/ 62 h 232"/>
              <a:gd name="T78" fmla="*/ 95 w 232"/>
              <a:gd name="T79" fmla="*/ 72 h 232"/>
              <a:gd name="T80" fmla="*/ 112 w 232"/>
              <a:gd name="T81" fmla="*/ 100 h 232"/>
              <a:gd name="T82" fmla="*/ 115 w 232"/>
              <a:gd name="T83" fmla="*/ 100 h 232"/>
              <a:gd name="T84" fmla="*/ 124 w 232"/>
              <a:gd name="T85" fmla="*/ 103 h 232"/>
              <a:gd name="T86" fmla="*/ 151 w 232"/>
              <a:gd name="T87" fmla="*/ 84 h 232"/>
              <a:gd name="T88" fmla="*/ 148 w 232"/>
              <a:gd name="T89" fmla="*/ 75 h 232"/>
              <a:gd name="T90" fmla="*/ 169 w 232"/>
              <a:gd name="T91" fmla="*/ 54 h 232"/>
              <a:gd name="T92" fmla="*/ 189 w 232"/>
              <a:gd name="T93" fmla="*/ 75 h 232"/>
              <a:gd name="T94" fmla="*/ 169 w 232"/>
              <a:gd name="T95" fmla="*/ 9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69" y="95"/>
                </a:moveTo>
                <a:cubicBezTo>
                  <a:pt x="163" y="95"/>
                  <a:pt x="158" y="92"/>
                  <a:pt x="154" y="88"/>
                </a:cubicBezTo>
                <a:cubicBezTo>
                  <a:pt x="154" y="88"/>
                  <a:pt x="154" y="88"/>
                  <a:pt x="127" y="107"/>
                </a:cubicBezTo>
                <a:cubicBezTo>
                  <a:pt x="127" y="109"/>
                  <a:pt x="128" y="111"/>
                  <a:pt x="128" y="112"/>
                </a:cubicBezTo>
                <a:cubicBezTo>
                  <a:pt x="128" y="115"/>
                  <a:pt x="127" y="117"/>
                  <a:pt x="126" y="119"/>
                </a:cubicBezTo>
                <a:cubicBezTo>
                  <a:pt x="126" y="119"/>
                  <a:pt x="126" y="119"/>
                  <a:pt x="154" y="147"/>
                </a:cubicBezTo>
                <a:cubicBezTo>
                  <a:pt x="156" y="145"/>
                  <a:pt x="159" y="144"/>
                  <a:pt x="163" y="144"/>
                </a:cubicBezTo>
                <a:cubicBezTo>
                  <a:pt x="171" y="144"/>
                  <a:pt x="178" y="151"/>
                  <a:pt x="178" y="159"/>
                </a:cubicBezTo>
                <a:cubicBezTo>
                  <a:pt x="178" y="167"/>
                  <a:pt x="171" y="174"/>
                  <a:pt x="163" y="174"/>
                </a:cubicBezTo>
                <a:cubicBezTo>
                  <a:pt x="154" y="174"/>
                  <a:pt x="147" y="167"/>
                  <a:pt x="147" y="159"/>
                </a:cubicBezTo>
                <a:cubicBezTo>
                  <a:pt x="147" y="156"/>
                  <a:pt x="148" y="153"/>
                  <a:pt x="150" y="150"/>
                </a:cubicBezTo>
                <a:cubicBezTo>
                  <a:pt x="150" y="150"/>
                  <a:pt x="150" y="150"/>
                  <a:pt x="122" y="122"/>
                </a:cubicBezTo>
                <a:cubicBezTo>
                  <a:pt x="120" y="124"/>
                  <a:pt x="118" y="124"/>
                  <a:pt x="115" y="124"/>
                </a:cubicBezTo>
                <a:cubicBezTo>
                  <a:pt x="114" y="124"/>
                  <a:pt x="112" y="124"/>
                  <a:pt x="111" y="124"/>
                </a:cubicBezTo>
                <a:cubicBezTo>
                  <a:pt x="111" y="124"/>
                  <a:pt x="111" y="124"/>
                  <a:pt x="90" y="155"/>
                </a:cubicBezTo>
                <a:cubicBezTo>
                  <a:pt x="93" y="158"/>
                  <a:pt x="95" y="162"/>
                  <a:pt x="95" y="166"/>
                </a:cubicBezTo>
                <a:cubicBezTo>
                  <a:pt x="95" y="175"/>
                  <a:pt x="88" y="182"/>
                  <a:pt x="79" y="182"/>
                </a:cubicBezTo>
                <a:cubicBezTo>
                  <a:pt x="71" y="182"/>
                  <a:pt x="64" y="175"/>
                  <a:pt x="64" y="166"/>
                </a:cubicBezTo>
                <a:cubicBezTo>
                  <a:pt x="64" y="158"/>
                  <a:pt x="71" y="151"/>
                  <a:pt x="79" y="151"/>
                </a:cubicBezTo>
                <a:cubicBezTo>
                  <a:pt x="81" y="151"/>
                  <a:pt x="84" y="151"/>
                  <a:pt x="86" y="152"/>
                </a:cubicBezTo>
                <a:cubicBezTo>
                  <a:pt x="86" y="152"/>
                  <a:pt x="86" y="152"/>
                  <a:pt x="107" y="121"/>
                </a:cubicBezTo>
                <a:cubicBezTo>
                  <a:pt x="105" y="119"/>
                  <a:pt x="104" y="118"/>
                  <a:pt x="104" y="116"/>
                </a:cubicBezTo>
                <a:cubicBezTo>
                  <a:pt x="104" y="116"/>
                  <a:pt x="104" y="116"/>
                  <a:pt x="70" y="119"/>
                </a:cubicBezTo>
                <a:cubicBezTo>
                  <a:pt x="70" y="127"/>
                  <a:pt x="64" y="132"/>
                  <a:pt x="56" y="132"/>
                </a:cubicBezTo>
                <a:cubicBezTo>
                  <a:pt x="49" y="132"/>
                  <a:pt x="43" y="126"/>
                  <a:pt x="43" y="118"/>
                </a:cubicBezTo>
                <a:cubicBezTo>
                  <a:pt x="43" y="111"/>
                  <a:pt x="49" y="105"/>
                  <a:pt x="56" y="105"/>
                </a:cubicBezTo>
                <a:cubicBezTo>
                  <a:pt x="63" y="105"/>
                  <a:pt x="68" y="109"/>
                  <a:pt x="70" y="115"/>
                </a:cubicBezTo>
                <a:cubicBezTo>
                  <a:pt x="70" y="115"/>
                  <a:pt x="70" y="115"/>
                  <a:pt x="103" y="111"/>
                </a:cubicBezTo>
                <a:cubicBezTo>
                  <a:pt x="104" y="108"/>
                  <a:pt x="105" y="105"/>
                  <a:pt x="107" y="103"/>
                </a:cubicBezTo>
                <a:cubicBezTo>
                  <a:pt x="107" y="103"/>
                  <a:pt x="107" y="103"/>
                  <a:pt x="91" y="74"/>
                </a:cubicBezTo>
                <a:cubicBezTo>
                  <a:pt x="90" y="74"/>
                  <a:pt x="88" y="75"/>
                  <a:pt x="87" y="75"/>
                </a:cubicBezTo>
                <a:cubicBezTo>
                  <a:pt x="80" y="75"/>
                  <a:pt x="75" y="69"/>
                  <a:pt x="75" y="62"/>
                </a:cubicBezTo>
                <a:cubicBezTo>
                  <a:pt x="75" y="55"/>
                  <a:pt x="80" y="50"/>
                  <a:pt x="87" y="50"/>
                </a:cubicBezTo>
                <a:cubicBezTo>
                  <a:pt x="94" y="50"/>
                  <a:pt x="100" y="55"/>
                  <a:pt x="100" y="62"/>
                </a:cubicBezTo>
                <a:cubicBezTo>
                  <a:pt x="100" y="66"/>
                  <a:pt x="98" y="69"/>
                  <a:pt x="95" y="72"/>
                </a:cubicBezTo>
                <a:cubicBezTo>
                  <a:pt x="95" y="72"/>
                  <a:pt x="95" y="72"/>
                  <a:pt x="112" y="100"/>
                </a:cubicBezTo>
                <a:cubicBezTo>
                  <a:pt x="113" y="100"/>
                  <a:pt x="114" y="100"/>
                  <a:pt x="115" y="100"/>
                </a:cubicBezTo>
                <a:cubicBezTo>
                  <a:pt x="119" y="100"/>
                  <a:pt x="122" y="101"/>
                  <a:pt x="124" y="103"/>
                </a:cubicBezTo>
                <a:cubicBezTo>
                  <a:pt x="124" y="103"/>
                  <a:pt x="124" y="103"/>
                  <a:pt x="151" y="84"/>
                </a:cubicBezTo>
                <a:cubicBezTo>
                  <a:pt x="149" y="81"/>
                  <a:pt x="148" y="78"/>
                  <a:pt x="148" y="75"/>
                </a:cubicBezTo>
                <a:cubicBezTo>
                  <a:pt x="148" y="63"/>
                  <a:pt x="158" y="54"/>
                  <a:pt x="169" y="54"/>
                </a:cubicBezTo>
                <a:cubicBezTo>
                  <a:pt x="180" y="54"/>
                  <a:pt x="189" y="63"/>
                  <a:pt x="189" y="75"/>
                </a:cubicBezTo>
                <a:cubicBezTo>
                  <a:pt x="189" y="86"/>
                  <a:pt x="180" y="95"/>
                  <a:pt x="169" y="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53"/>
          <p:cNvSpPr>
            <a:spLocks noEditPoints="1"/>
          </p:cNvSpPr>
          <p:nvPr/>
        </p:nvSpPr>
        <p:spPr bwMode="auto">
          <a:xfrm>
            <a:off x="8252818" y="8591788"/>
            <a:ext cx="702351" cy="703633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106 w 232"/>
              <a:gd name="T5" fmla="*/ 122 h 232"/>
              <a:gd name="T6" fmla="*/ 131 w 232"/>
              <a:gd name="T7" fmla="*/ 120 h 232"/>
              <a:gd name="T8" fmla="*/ 110 w 232"/>
              <a:gd name="T9" fmla="*/ 150 h 232"/>
              <a:gd name="T10" fmla="*/ 114 w 232"/>
              <a:gd name="T11" fmla="*/ 154 h 232"/>
              <a:gd name="T12" fmla="*/ 114 w 232"/>
              <a:gd name="T13" fmla="*/ 159 h 232"/>
              <a:gd name="T14" fmla="*/ 101 w 232"/>
              <a:gd name="T15" fmla="*/ 158 h 232"/>
              <a:gd name="T16" fmla="*/ 106 w 232"/>
              <a:gd name="T17" fmla="*/ 122 h 232"/>
              <a:gd name="T18" fmla="*/ 107 w 232"/>
              <a:gd name="T19" fmla="*/ 184 h 232"/>
              <a:gd name="T20" fmla="*/ 48 w 232"/>
              <a:gd name="T21" fmla="*/ 159 h 232"/>
              <a:gd name="T22" fmla="*/ 73 w 232"/>
              <a:gd name="T23" fmla="*/ 132 h 232"/>
              <a:gd name="T24" fmla="*/ 91 w 232"/>
              <a:gd name="T25" fmla="*/ 144 h 232"/>
              <a:gd name="T26" fmla="*/ 61 w 232"/>
              <a:gd name="T27" fmla="*/ 157 h 232"/>
              <a:gd name="T28" fmla="*/ 73 w 232"/>
              <a:gd name="T29" fmla="*/ 171 h 232"/>
              <a:gd name="T30" fmla="*/ 119 w 232"/>
              <a:gd name="T31" fmla="*/ 159 h 232"/>
              <a:gd name="T32" fmla="*/ 114 w 232"/>
              <a:gd name="T33" fmla="*/ 147 h 232"/>
              <a:gd name="T34" fmla="*/ 118 w 232"/>
              <a:gd name="T35" fmla="*/ 135 h 232"/>
              <a:gd name="T36" fmla="*/ 132 w 232"/>
              <a:gd name="T37" fmla="*/ 159 h 232"/>
              <a:gd name="T38" fmla="*/ 136 w 232"/>
              <a:gd name="T39" fmla="*/ 164 h 232"/>
              <a:gd name="T40" fmla="*/ 136 w 232"/>
              <a:gd name="T41" fmla="*/ 157 h 232"/>
              <a:gd name="T42" fmla="*/ 156 w 232"/>
              <a:gd name="T43" fmla="*/ 135 h 232"/>
              <a:gd name="T44" fmla="*/ 158 w 232"/>
              <a:gd name="T45" fmla="*/ 116 h 232"/>
              <a:gd name="T46" fmla="*/ 150 w 232"/>
              <a:gd name="T47" fmla="*/ 106 h 232"/>
              <a:gd name="T48" fmla="*/ 169 w 232"/>
              <a:gd name="T49" fmla="*/ 109 h 232"/>
              <a:gd name="T50" fmla="*/ 163 w 232"/>
              <a:gd name="T51" fmla="*/ 146 h 232"/>
              <a:gd name="T52" fmla="*/ 179 w 232"/>
              <a:gd name="T53" fmla="*/ 122 h 232"/>
              <a:gd name="T54" fmla="*/ 173 w 232"/>
              <a:gd name="T55" fmla="*/ 107 h 232"/>
              <a:gd name="T56" fmla="*/ 172 w 232"/>
              <a:gd name="T57" fmla="*/ 73 h 232"/>
              <a:gd name="T58" fmla="*/ 157 w 232"/>
              <a:gd name="T59" fmla="*/ 60 h 232"/>
              <a:gd name="T60" fmla="*/ 145 w 232"/>
              <a:gd name="T61" fmla="*/ 106 h 232"/>
              <a:gd name="T62" fmla="*/ 154 w 232"/>
              <a:gd name="T63" fmla="*/ 119 h 232"/>
              <a:gd name="T64" fmla="*/ 154 w 232"/>
              <a:gd name="T65" fmla="*/ 131 h 232"/>
              <a:gd name="T66" fmla="*/ 132 w 232"/>
              <a:gd name="T67" fmla="*/ 73 h 232"/>
              <a:gd name="T68" fmla="*/ 159 w 232"/>
              <a:gd name="T69" fmla="*/ 48 h 232"/>
              <a:gd name="T70" fmla="*/ 184 w 232"/>
              <a:gd name="T71" fmla="*/ 10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06" y="122"/>
                </a:moveTo>
                <a:cubicBezTo>
                  <a:pt x="128" y="107"/>
                  <a:pt x="128" y="107"/>
                  <a:pt x="128" y="107"/>
                </a:cubicBezTo>
                <a:cubicBezTo>
                  <a:pt x="128" y="112"/>
                  <a:pt x="129" y="116"/>
                  <a:pt x="131" y="120"/>
                </a:cubicBezTo>
                <a:cubicBezTo>
                  <a:pt x="113" y="132"/>
                  <a:pt x="113" y="132"/>
                  <a:pt x="113" y="132"/>
                </a:cubicBezTo>
                <a:cubicBezTo>
                  <a:pt x="108" y="136"/>
                  <a:pt x="106" y="144"/>
                  <a:pt x="110" y="150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2" y="152"/>
                  <a:pt x="113" y="153"/>
                  <a:pt x="114" y="154"/>
                </a:cubicBezTo>
                <a:cubicBezTo>
                  <a:pt x="114" y="155"/>
                  <a:pt x="114" y="156"/>
                  <a:pt x="114" y="157"/>
                </a:cubicBezTo>
                <a:cubicBezTo>
                  <a:pt x="114" y="159"/>
                  <a:pt x="114" y="159"/>
                  <a:pt x="114" y="159"/>
                </a:cubicBezTo>
                <a:cubicBezTo>
                  <a:pt x="114" y="162"/>
                  <a:pt x="112" y="165"/>
                  <a:pt x="109" y="166"/>
                </a:cubicBezTo>
                <a:cubicBezTo>
                  <a:pt x="106" y="164"/>
                  <a:pt x="103" y="161"/>
                  <a:pt x="101" y="158"/>
                </a:cubicBezTo>
                <a:cubicBezTo>
                  <a:pt x="100" y="157"/>
                  <a:pt x="100" y="157"/>
                  <a:pt x="100" y="157"/>
                </a:cubicBezTo>
                <a:cubicBezTo>
                  <a:pt x="92" y="145"/>
                  <a:pt x="95" y="130"/>
                  <a:pt x="106" y="122"/>
                </a:cubicBezTo>
                <a:close/>
                <a:moveTo>
                  <a:pt x="132" y="159"/>
                </a:moveTo>
                <a:cubicBezTo>
                  <a:pt x="132" y="172"/>
                  <a:pt x="120" y="184"/>
                  <a:pt x="107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59" y="184"/>
                  <a:pt x="48" y="172"/>
                  <a:pt x="48" y="159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48" y="143"/>
                  <a:pt x="59" y="132"/>
                  <a:pt x="73" y="132"/>
                </a:cubicBezTo>
                <a:cubicBezTo>
                  <a:pt x="93" y="132"/>
                  <a:pt x="93" y="132"/>
                  <a:pt x="93" y="132"/>
                </a:cubicBezTo>
                <a:cubicBezTo>
                  <a:pt x="91" y="136"/>
                  <a:pt x="90" y="140"/>
                  <a:pt x="91" y="144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66" y="144"/>
                  <a:pt x="61" y="150"/>
                  <a:pt x="61" y="157"/>
                </a:cubicBezTo>
                <a:cubicBezTo>
                  <a:pt x="61" y="159"/>
                  <a:pt x="61" y="159"/>
                  <a:pt x="61" y="159"/>
                </a:cubicBezTo>
                <a:cubicBezTo>
                  <a:pt x="61" y="166"/>
                  <a:pt x="66" y="171"/>
                  <a:pt x="73" y="171"/>
                </a:cubicBezTo>
                <a:cubicBezTo>
                  <a:pt x="107" y="171"/>
                  <a:pt x="107" y="171"/>
                  <a:pt x="107" y="171"/>
                </a:cubicBezTo>
                <a:cubicBezTo>
                  <a:pt x="114" y="171"/>
                  <a:pt x="119" y="166"/>
                  <a:pt x="119" y="159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9" y="153"/>
                  <a:pt x="117" y="149"/>
                  <a:pt x="114" y="147"/>
                </a:cubicBezTo>
                <a:cubicBezTo>
                  <a:pt x="112" y="143"/>
                  <a:pt x="113" y="138"/>
                  <a:pt x="116" y="136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26" y="139"/>
                  <a:pt x="132" y="147"/>
                  <a:pt x="132" y="157"/>
                </a:cubicBezTo>
                <a:lnTo>
                  <a:pt x="132" y="159"/>
                </a:lnTo>
                <a:close/>
                <a:moveTo>
                  <a:pt x="163" y="146"/>
                </a:moveTo>
                <a:cubicBezTo>
                  <a:pt x="136" y="164"/>
                  <a:pt x="136" y="164"/>
                  <a:pt x="136" y="164"/>
                </a:cubicBezTo>
                <a:cubicBezTo>
                  <a:pt x="136" y="163"/>
                  <a:pt x="136" y="161"/>
                  <a:pt x="136" y="159"/>
                </a:cubicBezTo>
                <a:cubicBezTo>
                  <a:pt x="136" y="157"/>
                  <a:pt x="136" y="157"/>
                  <a:pt x="136" y="157"/>
                </a:cubicBezTo>
                <a:cubicBezTo>
                  <a:pt x="136" y="154"/>
                  <a:pt x="136" y="152"/>
                  <a:pt x="135" y="150"/>
                </a:cubicBezTo>
                <a:cubicBezTo>
                  <a:pt x="156" y="135"/>
                  <a:pt x="156" y="135"/>
                  <a:pt x="156" y="135"/>
                </a:cubicBezTo>
                <a:cubicBezTo>
                  <a:pt x="162" y="131"/>
                  <a:pt x="163" y="124"/>
                  <a:pt x="159" y="118"/>
                </a:cubicBezTo>
                <a:cubicBezTo>
                  <a:pt x="158" y="116"/>
                  <a:pt x="158" y="116"/>
                  <a:pt x="158" y="116"/>
                </a:cubicBezTo>
                <a:cubicBezTo>
                  <a:pt x="157" y="114"/>
                  <a:pt x="154" y="112"/>
                  <a:pt x="152" y="112"/>
                </a:cubicBezTo>
                <a:cubicBezTo>
                  <a:pt x="150" y="110"/>
                  <a:pt x="150" y="108"/>
                  <a:pt x="150" y="106"/>
                </a:cubicBezTo>
                <a:cubicBezTo>
                  <a:pt x="150" y="99"/>
                  <a:pt x="150" y="99"/>
                  <a:pt x="150" y="99"/>
                </a:cubicBezTo>
                <a:cubicBezTo>
                  <a:pt x="157" y="99"/>
                  <a:pt x="164" y="103"/>
                  <a:pt x="169" y="109"/>
                </a:cubicBezTo>
                <a:cubicBezTo>
                  <a:pt x="170" y="111"/>
                  <a:pt x="170" y="111"/>
                  <a:pt x="170" y="111"/>
                </a:cubicBezTo>
                <a:cubicBezTo>
                  <a:pt x="177" y="122"/>
                  <a:pt x="175" y="138"/>
                  <a:pt x="163" y="146"/>
                </a:cubicBezTo>
                <a:close/>
                <a:moveTo>
                  <a:pt x="184" y="106"/>
                </a:moveTo>
                <a:cubicBezTo>
                  <a:pt x="184" y="112"/>
                  <a:pt x="182" y="118"/>
                  <a:pt x="179" y="122"/>
                </a:cubicBezTo>
                <a:cubicBezTo>
                  <a:pt x="178" y="117"/>
                  <a:pt x="176" y="112"/>
                  <a:pt x="173" y="108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6"/>
                  <a:pt x="172" y="106"/>
                  <a:pt x="172" y="106"/>
                </a:cubicBezTo>
                <a:cubicBezTo>
                  <a:pt x="172" y="73"/>
                  <a:pt x="172" y="73"/>
                  <a:pt x="172" y="73"/>
                </a:cubicBezTo>
                <a:cubicBezTo>
                  <a:pt x="172" y="66"/>
                  <a:pt x="166" y="60"/>
                  <a:pt x="159" y="60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50" y="60"/>
                  <a:pt x="145" y="66"/>
                  <a:pt x="145" y="73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12"/>
                  <a:pt x="149" y="117"/>
                  <a:pt x="154" y="118"/>
                </a:cubicBezTo>
                <a:cubicBezTo>
                  <a:pt x="154" y="119"/>
                  <a:pt x="154" y="119"/>
                  <a:pt x="154" y="119"/>
                </a:cubicBezTo>
                <a:cubicBezTo>
                  <a:pt x="155" y="120"/>
                  <a:pt x="155" y="120"/>
                  <a:pt x="155" y="120"/>
                </a:cubicBezTo>
                <a:cubicBezTo>
                  <a:pt x="158" y="124"/>
                  <a:pt x="157" y="129"/>
                  <a:pt x="154" y="131"/>
                </a:cubicBezTo>
                <a:cubicBezTo>
                  <a:pt x="142" y="129"/>
                  <a:pt x="132" y="119"/>
                  <a:pt x="132" y="106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59"/>
                  <a:pt x="144" y="48"/>
                  <a:pt x="157" y="48"/>
                </a:cubicBezTo>
                <a:cubicBezTo>
                  <a:pt x="159" y="48"/>
                  <a:pt x="159" y="48"/>
                  <a:pt x="159" y="48"/>
                </a:cubicBezTo>
                <a:cubicBezTo>
                  <a:pt x="173" y="48"/>
                  <a:pt x="184" y="59"/>
                  <a:pt x="184" y="73"/>
                </a:cubicBezTo>
                <a:lnTo>
                  <a:pt x="184" y="1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54"/>
          <p:cNvSpPr>
            <a:spLocks noEditPoints="1"/>
          </p:cNvSpPr>
          <p:nvPr/>
        </p:nvSpPr>
        <p:spPr bwMode="auto">
          <a:xfrm>
            <a:off x="10945590" y="9514585"/>
            <a:ext cx="702351" cy="703633"/>
          </a:xfrm>
          <a:custGeom>
            <a:avLst/>
            <a:gdLst>
              <a:gd name="T0" fmla="*/ 157 w 232"/>
              <a:gd name="T1" fmla="*/ 75 h 232"/>
              <a:gd name="T2" fmla="*/ 157 w 232"/>
              <a:gd name="T3" fmla="*/ 90 h 232"/>
              <a:gd name="T4" fmla="*/ 142 w 232"/>
              <a:gd name="T5" fmla="*/ 90 h 232"/>
              <a:gd name="T6" fmla="*/ 142 w 232"/>
              <a:gd name="T7" fmla="*/ 75 h 232"/>
              <a:gd name="T8" fmla="*/ 157 w 232"/>
              <a:gd name="T9" fmla="*/ 75 h 232"/>
              <a:gd name="T10" fmla="*/ 232 w 232"/>
              <a:gd name="T11" fmla="*/ 116 h 232"/>
              <a:gd name="T12" fmla="*/ 116 w 232"/>
              <a:gd name="T13" fmla="*/ 232 h 232"/>
              <a:gd name="T14" fmla="*/ 0 w 232"/>
              <a:gd name="T15" fmla="*/ 116 h 232"/>
              <a:gd name="T16" fmla="*/ 116 w 232"/>
              <a:gd name="T17" fmla="*/ 0 h 232"/>
              <a:gd name="T18" fmla="*/ 232 w 232"/>
              <a:gd name="T19" fmla="*/ 116 h 232"/>
              <a:gd name="T20" fmla="*/ 169 w 232"/>
              <a:gd name="T21" fmla="*/ 63 h 232"/>
              <a:gd name="T22" fmla="*/ 107 w 232"/>
              <a:gd name="T23" fmla="*/ 63 h 232"/>
              <a:gd name="T24" fmla="*/ 95 w 232"/>
              <a:gd name="T25" fmla="*/ 105 h 232"/>
              <a:gd name="T26" fmla="*/ 83 w 232"/>
              <a:gd name="T27" fmla="*/ 117 h 232"/>
              <a:gd name="T28" fmla="*/ 87 w 232"/>
              <a:gd name="T29" fmla="*/ 120 h 232"/>
              <a:gd name="T30" fmla="*/ 84 w 232"/>
              <a:gd name="T31" fmla="*/ 122 h 232"/>
              <a:gd name="T32" fmla="*/ 88 w 232"/>
              <a:gd name="T33" fmla="*/ 126 h 232"/>
              <a:gd name="T34" fmla="*/ 81 w 232"/>
              <a:gd name="T35" fmla="*/ 132 h 232"/>
              <a:gd name="T36" fmla="*/ 78 w 232"/>
              <a:gd name="T37" fmla="*/ 129 h 232"/>
              <a:gd name="T38" fmla="*/ 65 w 232"/>
              <a:gd name="T39" fmla="*/ 142 h 232"/>
              <a:gd name="T40" fmla="*/ 68 w 232"/>
              <a:gd name="T41" fmla="*/ 145 h 232"/>
              <a:gd name="T42" fmla="*/ 62 w 232"/>
              <a:gd name="T43" fmla="*/ 151 h 232"/>
              <a:gd name="T44" fmla="*/ 59 w 232"/>
              <a:gd name="T45" fmla="*/ 148 h 232"/>
              <a:gd name="T46" fmla="*/ 53 w 232"/>
              <a:gd name="T47" fmla="*/ 154 h 232"/>
              <a:gd name="T48" fmla="*/ 50 w 232"/>
              <a:gd name="T49" fmla="*/ 176 h 232"/>
              <a:gd name="T50" fmla="*/ 56 w 232"/>
              <a:gd name="T51" fmla="*/ 182 h 232"/>
              <a:gd name="T52" fmla="*/ 78 w 232"/>
              <a:gd name="T53" fmla="*/ 179 h 232"/>
              <a:gd name="T54" fmla="*/ 91 w 232"/>
              <a:gd name="T55" fmla="*/ 167 h 232"/>
              <a:gd name="T56" fmla="*/ 87 w 232"/>
              <a:gd name="T57" fmla="*/ 163 h 232"/>
              <a:gd name="T58" fmla="*/ 99 w 232"/>
              <a:gd name="T59" fmla="*/ 150 h 232"/>
              <a:gd name="T60" fmla="*/ 103 w 232"/>
              <a:gd name="T61" fmla="*/ 154 h 232"/>
              <a:gd name="T62" fmla="*/ 112 w 232"/>
              <a:gd name="T63" fmla="*/ 145 h 232"/>
              <a:gd name="T64" fmla="*/ 116 w 232"/>
              <a:gd name="T65" fmla="*/ 149 h 232"/>
              <a:gd name="T66" fmla="*/ 127 w 232"/>
              <a:gd name="T67" fmla="*/ 137 h 232"/>
              <a:gd name="T68" fmla="*/ 169 w 232"/>
              <a:gd name="T69" fmla="*/ 125 h 232"/>
              <a:gd name="T70" fmla="*/ 169 w 232"/>
              <a:gd name="T71" fmla="*/ 63 h 232"/>
              <a:gd name="T72" fmla="*/ 64 w 232"/>
              <a:gd name="T73" fmla="*/ 166 h 232"/>
              <a:gd name="T74" fmla="*/ 66 w 232"/>
              <a:gd name="T75" fmla="*/ 168 h 232"/>
              <a:gd name="T76" fmla="*/ 101 w 232"/>
              <a:gd name="T77" fmla="*/ 134 h 232"/>
              <a:gd name="T78" fmla="*/ 98 w 232"/>
              <a:gd name="T79" fmla="*/ 132 h 232"/>
              <a:gd name="T80" fmla="*/ 64 w 232"/>
              <a:gd name="T81" fmla="*/ 16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57" y="75"/>
                </a:moveTo>
                <a:cubicBezTo>
                  <a:pt x="161" y="79"/>
                  <a:pt x="161" y="86"/>
                  <a:pt x="157" y="90"/>
                </a:cubicBezTo>
                <a:cubicBezTo>
                  <a:pt x="153" y="94"/>
                  <a:pt x="146" y="94"/>
                  <a:pt x="142" y="90"/>
                </a:cubicBezTo>
                <a:cubicBezTo>
                  <a:pt x="138" y="86"/>
                  <a:pt x="138" y="79"/>
                  <a:pt x="142" y="75"/>
                </a:cubicBezTo>
                <a:cubicBezTo>
                  <a:pt x="146" y="71"/>
                  <a:pt x="153" y="71"/>
                  <a:pt x="157" y="75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69" y="63"/>
                </a:moveTo>
                <a:cubicBezTo>
                  <a:pt x="152" y="45"/>
                  <a:pt x="124" y="45"/>
                  <a:pt x="107" y="63"/>
                </a:cubicBezTo>
                <a:cubicBezTo>
                  <a:pt x="95" y="74"/>
                  <a:pt x="92" y="90"/>
                  <a:pt x="95" y="105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78" y="129"/>
                  <a:pt x="78" y="129"/>
                  <a:pt x="78" y="129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59" y="148"/>
                  <a:pt x="59" y="148"/>
                  <a:pt x="59" y="148"/>
                </a:cubicBezTo>
                <a:cubicBezTo>
                  <a:pt x="53" y="154"/>
                  <a:pt x="53" y="154"/>
                  <a:pt x="53" y="154"/>
                </a:cubicBezTo>
                <a:cubicBezTo>
                  <a:pt x="50" y="176"/>
                  <a:pt x="50" y="176"/>
                  <a:pt x="50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78" y="179"/>
                  <a:pt x="78" y="179"/>
                  <a:pt x="78" y="179"/>
                </a:cubicBezTo>
                <a:cubicBezTo>
                  <a:pt x="91" y="167"/>
                  <a:pt x="91" y="167"/>
                  <a:pt x="91" y="167"/>
                </a:cubicBezTo>
                <a:cubicBezTo>
                  <a:pt x="87" y="163"/>
                  <a:pt x="87" y="163"/>
                  <a:pt x="87" y="16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3" y="154"/>
                  <a:pt x="103" y="154"/>
                  <a:pt x="103" y="154"/>
                </a:cubicBezTo>
                <a:cubicBezTo>
                  <a:pt x="112" y="145"/>
                  <a:pt x="112" y="145"/>
                  <a:pt x="112" y="145"/>
                </a:cubicBezTo>
                <a:cubicBezTo>
                  <a:pt x="116" y="149"/>
                  <a:pt x="116" y="149"/>
                  <a:pt x="116" y="149"/>
                </a:cubicBezTo>
                <a:cubicBezTo>
                  <a:pt x="127" y="137"/>
                  <a:pt x="127" y="137"/>
                  <a:pt x="127" y="137"/>
                </a:cubicBezTo>
                <a:cubicBezTo>
                  <a:pt x="142" y="140"/>
                  <a:pt x="158" y="137"/>
                  <a:pt x="169" y="125"/>
                </a:cubicBezTo>
                <a:cubicBezTo>
                  <a:pt x="187" y="108"/>
                  <a:pt x="187" y="80"/>
                  <a:pt x="169" y="63"/>
                </a:cubicBezTo>
                <a:close/>
                <a:moveTo>
                  <a:pt x="64" y="166"/>
                </a:moveTo>
                <a:cubicBezTo>
                  <a:pt x="66" y="168"/>
                  <a:pt x="66" y="168"/>
                  <a:pt x="66" y="168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98" y="132"/>
                  <a:pt x="98" y="132"/>
                  <a:pt x="98" y="132"/>
                </a:cubicBezTo>
                <a:lnTo>
                  <a:pt x="64" y="1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155"/>
          <p:cNvSpPr>
            <a:spLocks noEditPoints="1"/>
          </p:cNvSpPr>
          <p:nvPr/>
        </p:nvSpPr>
        <p:spPr bwMode="auto">
          <a:xfrm>
            <a:off x="13640926" y="9514585"/>
            <a:ext cx="702351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78 w 232"/>
              <a:gd name="T11" fmla="*/ 186 h 232"/>
              <a:gd name="T12" fmla="*/ 49 w 232"/>
              <a:gd name="T13" fmla="*/ 186 h 232"/>
              <a:gd name="T14" fmla="*/ 49 w 232"/>
              <a:gd name="T15" fmla="*/ 148 h 232"/>
              <a:gd name="T16" fmla="*/ 78 w 232"/>
              <a:gd name="T17" fmla="*/ 148 h 232"/>
              <a:gd name="T18" fmla="*/ 78 w 232"/>
              <a:gd name="T19" fmla="*/ 186 h 232"/>
              <a:gd name="T20" fmla="*/ 60 w 232"/>
              <a:gd name="T21" fmla="*/ 116 h 232"/>
              <a:gd name="T22" fmla="*/ 53 w 232"/>
              <a:gd name="T23" fmla="*/ 109 h 232"/>
              <a:gd name="T24" fmla="*/ 89 w 232"/>
              <a:gd name="T25" fmla="*/ 73 h 232"/>
              <a:gd name="T26" fmla="*/ 112 w 232"/>
              <a:gd name="T27" fmla="*/ 97 h 232"/>
              <a:gd name="T28" fmla="*/ 149 w 232"/>
              <a:gd name="T29" fmla="*/ 60 h 232"/>
              <a:gd name="T30" fmla="*/ 143 w 232"/>
              <a:gd name="T31" fmla="*/ 53 h 232"/>
              <a:gd name="T32" fmla="*/ 170 w 232"/>
              <a:gd name="T33" fmla="*/ 46 h 232"/>
              <a:gd name="T34" fmla="*/ 163 w 232"/>
              <a:gd name="T35" fmla="*/ 73 h 232"/>
              <a:gd name="T36" fmla="*/ 156 w 232"/>
              <a:gd name="T37" fmla="*/ 67 h 232"/>
              <a:gd name="T38" fmla="*/ 112 w 232"/>
              <a:gd name="T39" fmla="*/ 110 h 232"/>
              <a:gd name="T40" fmla="*/ 89 w 232"/>
              <a:gd name="T41" fmla="*/ 87 h 232"/>
              <a:gd name="T42" fmla="*/ 60 w 232"/>
              <a:gd name="T43" fmla="*/ 116 h 232"/>
              <a:gd name="T44" fmla="*/ 130 w 232"/>
              <a:gd name="T45" fmla="*/ 186 h 232"/>
              <a:gd name="T46" fmla="*/ 101 w 232"/>
              <a:gd name="T47" fmla="*/ 186 h 232"/>
              <a:gd name="T48" fmla="*/ 101 w 232"/>
              <a:gd name="T49" fmla="*/ 128 h 232"/>
              <a:gd name="T50" fmla="*/ 130 w 232"/>
              <a:gd name="T51" fmla="*/ 128 h 232"/>
              <a:gd name="T52" fmla="*/ 130 w 232"/>
              <a:gd name="T53" fmla="*/ 186 h 232"/>
              <a:gd name="T54" fmla="*/ 182 w 232"/>
              <a:gd name="T55" fmla="*/ 186 h 232"/>
              <a:gd name="T56" fmla="*/ 153 w 232"/>
              <a:gd name="T57" fmla="*/ 186 h 232"/>
              <a:gd name="T58" fmla="*/ 153 w 232"/>
              <a:gd name="T59" fmla="*/ 97 h 232"/>
              <a:gd name="T60" fmla="*/ 182 w 232"/>
              <a:gd name="T61" fmla="*/ 97 h 232"/>
              <a:gd name="T62" fmla="*/ 182 w 232"/>
              <a:gd name="T63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79" y="232"/>
                  <a:pt x="232" y="180"/>
                  <a:pt x="232" y="116"/>
                </a:cubicBezTo>
                <a:cubicBezTo>
                  <a:pt x="232" y="52"/>
                  <a:pt x="179" y="0"/>
                  <a:pt x="116" y="0"/>
                </a:cubicBezTo>
                <a:close/>
                <a:moveTo>
                  <a:pt x="78" y="186"/>
                </a:moveTo>
                <a:cubicBezTo>
                  <a:pt x="49" y="186"/>
                  <a:pt x="49" y="186"/>
                  <a:pt x="49" y="186"/>
                </a:cubicBezTo>
                <a:cubicBezTo>
                  <a:pt x="49" y="148"/>
                  <a:pt x="49" y="148"/>
                  <a:pt x="49" y="148"/>
                </a:cubicBezTo>
                <a:cubicBezTo>
                  <a:pt x="78" y="148"/>
                  <a:pt x="78" y="148"/>
                  <a:pt x="78" y="148"/>
                </a:cubicBezTo>
                <a:lnTo>
                  <a:pt x="78" y="186"/>
                </a:lnTo>
                <a:close/>
                <a:moveTo>
                  <a:pt x="60" y="116"/>
                </a:moveTo>
                <a:cubicBezTo>
                  <a:pt x="53" y="109"/>
                  <a:pt x="53" y="109"/>
                  <a:pt x="53" y="109"/>
                </a:cubicBezTo>
                <a:cubicBezTo>
                  <a:pt x="89" y="73"/>
                  <a:pt x="89" y="73"/>
                  <a:pt x="89" y="73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49" y="60"/>
                  <a:pt x="149" y="60"/>
                  <a:pt x="149" y="60"/>
                </a:cubicBezTo>
                <a:cubicBezTo>
                  <a:pt x="143" y="53"/>
                  <a:pt x="143" y="53"/>
                  <a:pt x="143" y="53"/>
                </a:cubicBezTo>
                <a:cubicBezTo>
                  <a:pt x="170" y="46"/>
                  <a:pt x="170" y="46"/>
                  <a:pt x="170" y="46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56" y="67"/>
                  <a:pt x="156" y="67"/>
                  <a:pt x="156" y="67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89" y="87"/>
                  <a:pt x="89" y="87"/>
                  <a:pt x="89" y="87"/>
                </a:cubicBezTo>
                <a:lnTo>
                  <a:pt x="60" y="116"/>
                </a:lnTo>
                <a:close/>
                <a:moveTo>
                  <a:pt x="130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101" y="128"/>
                  <a:pt x="101" y="128"/>
                  <a:pt x="101" y="128"/>
                </a:cubicBezTo>
                <a:cubicBezTo>
                  <a:pt x="130" y="128"/>
                  <a:pt x="130" y="128"/>
                  <a:pt x="130" y="128"/>
                </a:cubicBezTo>
                <a:lnTo>
                  <a:pt x="130" y="186"/>
                </a:lnTo>
                <a:close/>
                <a:moveTo>
                  <a:pt x="182" y="186"/>
                </a:moveTo>
                <a:cubicBezTo>
                  <a:pt x="153" y="186"/>
                  <a:pt x="153" y="186"/>
                  <a:pt x="153" y="186"/>
                </a:cubicBezTo>
                <a:cubicBezTo>
                  <a:pt x="153" y="97"/>
                  <a:pt x="153" y="97"/>
                  <a:pt x="153" y="97"/>
                </a:cubicBezTo>
                <a:cubicBezTo>
                  <a:pt x="182" y="97"/>
                  <a:pt x="182" y="97"/>
                  <a:pt x="182" y="97"/>
                </a:cubicBezTo>
                <a:lnTo>
                  <a:pt x="182" y="18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156"/>
          <p:cNvSpPr>
            <a:spLocks noEditPoints="1"/>
          </p:cNvSpPr>
          <p:nvPr/>
        </p:nvSpPr>
        <p:spPr bwMode="auto">
          <a:xfrm>
            <a:off x="21719244" y="8591788"/>
            <a:ext cx="702351" cy="703633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70 w 232"/>
              <a:gd name="T5" fmla="*/ 116 h 232"/>
              <a:gd name="T6" fmla="*/ 62 w 232"/>
              <a:gd name="T7" fmla="*/ 119 h 232"/>
              <a:gd name="T8" fmla="*/ 62 w 232"/>
              <a:gd name="T9" fmla="*/ 113 h 232"/>
              <a:gd name="T10" fmla="*/ 70 w 232"/>
              <a:gd name="T11" fmla="*/ 116 h 232"/>
              <a:gd name="T12" fmla="*/ 36 w 232"/>
              <a:gd name="T13" fmla="*/ 116 h 232"/>
              <a:gd name="T14" fmla="*/ 37 w 232"/>
              <a:gd name="T15" fmla="*/ 72 h 232"/>
              <a:gd name="T16" fmla="*/ 62 w 232"/>
              <a:gd name="T17" fmla="*/ 91 h 232"/>
              <a:gd name="T18" fmla="*/ 47 w 232"/>
              <a:gd name="T19" fmla="*/ 116 h 232"/>
              <a:gd name="T20" fmla="*/ 186 w 232"/>
              <a:gd name="T21" fmla="*/ 116 h 232"/>
              <a:gd name="T22" fmla="*/ 80 w 232"/>
              <a:gd name="T23" fmla="*/ 57 h 232"/>
              <a:gd name="T24" fmla="*/ 116 w 232"/>
              <a:gd name="T25" fmla="*/ 36 h 232"/>
              <a:gd name="T26" fmla="*/ 116 w 232"/>
              <a:gd name="T27" fmla="*/ 196 h 232"/>
              <a:gd name="T28" fmla="*/ 112 w 232"/>
              <a:gd name="T29" fmla="*/ 137 h 232"/>
              <a:gd name="T30" fmla="*/ 83 w 232"/>
              <a:gd name="T31" fmla="*/ 132 h 232"/>
              <a:gd name="T32" fmla="*/ 102 w 232"/>
              <a:gd name="T33" fmla="*/ 108 h 232"/>
              <a:gd name="T34" fmla="*/ 89 w 232"/>
              <a:gd name="T35" fmla="*/ 105 h 232"/>
              <a:gd name="T36" fmla="*/ 84 w 232"/>
              <a:gd name="T37" fmla="*/ 99 h 232"/>
              <a:gd name="T38" fmla="*/ 97 w 232"/>
              <a:gd name="T39" fmla="*/ 94 h 232"/>
              <a:gd name="T40" fmla="*/ 97 w 232"/>
              <a:gd name="T41" fmla="*/ 130 h 232"/>
              <a:gd name="T42" fmla="*/ 112 w 232"/>
              <a:gd name="T43" fmla="*/ 130 h 232"/>
              <a:gd name="T44" fmla="*/ 81 w 232"/>
              <a:gd name="T45" fmla="*/ 84 h 232"/>
              <a:gd name="T46" fmla="*/ 76 w 232"/>
              <a:gd name="T47" fmla="*/ 79 h 232"/>
              <a:gd name="T48" fmla="*/ 80 w 232"/>
              <a:gd name="T49" fmla="*/ 75 h 232"/>
              <a:gd name="T50" fmla="*/ 84 w 232"/>
              <a:gd name="T51" fmla="*/ 83 h 232"/>
              <a:gd name="T52" fmla="*/ 79 w 232"/>
              <a:gd name="T53" fmla="*/ 149 h 232"/>
              <a:gd name="T54" fmla="*/ 84 w 232"/>
              <a:gd name="T55" fmla="*/ 153 h 232"/>
              <a:gd name="T56" fmla="*/ 78 w 232"/>
              <a:gd name="T57" fmla="*/ 157 h 232"/>
              <a:gd name="T58" fmla="*/ 76 w 232"/>
              <a:gd name="T59" fmla="*/ 152 h 232"/>
              <a:gd name="T60" fmla="*/ 150 w 232"/>
              <a:gd name="T61" fmla="*/ 127 h 232"/>
              <a:gd name="T62" fmla="*/ 144 w 232"/>
              <a:gd name="T63" fmla="*/ 137 h 232"/>
              <a:gd name="T64" fmla="*/ 136 w 232"/>
              <a:gd name="T65" fmla="*/ 127 h 232"/>
              <a:gd name="T66" fmla="*/ 117 w 232"/>
              <a:gd name="T67" fmla="*/ 121 h 232"/>
              <a:gd name="T68" fmla="*/ 144 w 232"/>
              <a:gd name="T69" fmla="*/ 95 h 232"/>
              <a:gd name="T70" fmla="*/ 150 w 232"/>
              <a:gd name="T71" fmla="*/ 119 h 232"/>
              <a:gd name="T72" fmla="*/ 153 w 232"/>
              <a:gd name="T73" fmla="*/ 83 h 232"/>
              <a:gd name="T74" fmla="*/ 149 w 232"/>
              <a:gd name="T75" fmla="*/ 83 h 232"/>
              <a:gd name="T76" fmla="*/ 153 w 232"/>
              <a:gd name="T77" fmla="*/ 75 h 232"/>
              <a:gd name="T78" fmla="*/ 157 w 232"/>
              <a:gd name="T79" fmla="*/ 79 h 232"/>
              <a:gd name="T80" fmla="*/ 155 w 232"/>
              <a:gd name="T81" fmla="*/ 157 h 232"/>
              <a:gd name="T82" fmla="*/ 149 w 232"/>
              <a:gd name="T83" fmla="*/ 153 h 232"/>
              <a:gd name="T84" fmla="*/ 153 w 232"/>
              <a:gd name="T85" fmla="*/ 149 h 232"/>
              <a:gd name="T86" fmla="*/ 157 w 232"/>
              <a:gd name="T87" fmla="*/ 157 h 232"/>
              <a:gd name="T88" fmla="*/ 116 w 232"/>
              <a:gd name="T89" fmla="*/ 69 h 232"/>
              <a:gd name="T90" fmla="*/ 113 w 232"/>
              <a:gd name="T91" fmla="*/ 61 h 232"/>
              <a:gd name="T92" fmla="*/ 119 w 232"/>
              <a:gd name="T93" fmla="*/ 61 h 232"/>
              <a:gd name="T94" fmla="*/ 116 w 232"/>
              <a:gd name="T95" fmla="*/ 162 h 232"/>
              <a:gd name="T96" fmla="*/ 119 w 232"/>
              <a:gd name="T97" fmla="*/ 170 h 232"/>
              <a:gd name="T98" fmla="*/ 113 w 232"/>
              <a:gd name="T99" fmla="*/ 170 h 232"/>
              <a:gd name="T100" fmla="*/ 116 w 232"/>
              <a:gd name="T101" fmla="*/ 162 h 232"/>
              <a:gd name="T102" fmla="*/ 166 w 232"/>
              <a:gd name="T103" fmla="*/ 113 h 232"/>
              <a:gd name="T104" fmla="*/ 174 w 232"/>
              <a:gd name="T105" fmla="*/ 116 h 232"/>
              <a:gd name="T106" fmla="*/ 166 w 232"/>
              <a:gd name="T107" fmla="*/ 119 h 232"/>
              <a:gd name="T108" fmla="*/ 136 w 232"/>
              <a:gd name="T109" fmla="*/ 108 h 232"/>
              <a:gd name="T110" fmla="*/ 136 w 232"/>
              <a:gd name="T111" fmla="*/ 119 h 232"/>
              <a:gd name="T112" fmla="*/ 136 w 232"/>
              <a:gd name="T113" fmla="*/ 10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70" y="116"/>
                </a:moveTo>
                <a:cubicBezTo>
                  <a:pt x="70" y="117"/>
                  <a:pt x="69" y="119"/>
                  <a:pt x="67" y="119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0" y="119"/>
                  <a:pt x="59" y="117"/>
                  <a:pt x="59" y="116"/>
                </a:cubicBezTo>
                <a:cubicBezTo>
                  <a:pt x="59" y="114"/>
                  <a:pt x="60" y="113"/>
                  <a:pt x="62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9" y="113"/>
                  <a:pt x="70" y="114"/>
                  <a:pt x="70" y="116"/>
                </a:cubicBezTo>
                <a:close/>
                <a:moveTo>
                  <a:pt x="116" y="196"/>
                </a:moveTo>
                <a:cubicBezTo>
                  <a:pt x="72" y="196"/>
                  <a:pt x="36" y="160"/>
                  <a:pt x="36" y="116"/>
                </a:cubicBezTo>
                <a:cubicBezTo>
                  <a:pt x="36" y="103"/>
                  <a:pt x="40" y="90"/>
                  <a:pt x="46" y="79"/>
                </a:cubicBezTo>
                <a:cubicBezTo>
                  <a:pt x="37" y="72"/>
                  <a:pt x="37" y="72"/>
                  <a:pt x="37" y="72"/>
                </a:cubicBezTo>
                <a:cubicBezTo>
                  <a:pt x="66" y="60"/>
                  <a:pt x="66" y="60"/>
                  <a:pt x="66" y="60"/>
                </a:cubicBezTo>
                <a:cubicBezTo>
                  <a:pt x="62" y="91"/>
                  <a:pt x="62" y="91"/>
                  <a:pt x="62" y="91"/>
                </a:cubicBezTo>
                <a:cubicBezTo>
                  <a:pt x="54" y="85"/>
                  <a:pt x="54" y="85"/>
                  <a:pt x="54" y="85"/>
                </a:cubicBezTo>
                <a:cubicBezTo>
                  <a:pt x="49" y="95"/>
                  <a:pt x="47" y="105"/>
                  <a:pt x="47" y="116"/>
                </a:cubicBezTo>
                <a:cubicBezTo>
                  <a:pt x="47" y="154"/>
                  <a:pt x="78" y="185"/>
                  <a:pt x="116" y="185"/>
                </a:cubicBezTo>
                <a:cubicBezTo>
                  <a:pt x="155" y="185"/>
                  <a:pt x="186" y="154"/>
                  <a:pt x="186" y="116"/>
                </a:cubicBezTo>
                <a:cubicBezTo>
                  <a:pt x="186" y="77"/>
                  <a:pt x="155" y="46"/>
                  <a:pt x="116" y="46"/>
                </a:cubicBezTo>
                <a:cubicBezTo>
                  <a:pt x="103" y="46"/>
                  <a:pt x="91" y="50"/>
                  <a:pt x="80" y="57"/>
                </a:cubicBezTo>
                <a:cubicBezTo>
                  <a:pt x="74" y="48"/>
                  <a:pt x="74" y="48"/>
                  <a:pt x="74" y="48"/>
                </a:cubicBezTo>
                <a:cubicBezTo>
                  <a:pt x="87" y="40"/>
                  <a:pt x="101" y="36"/>
                  <a:pt x="116" y="36"/>
                </a:cubicBezTo>
                <a:cubicBezTo>
                  <a:pt x="160" y="36"/>
                  <a:pt x="196" y="72"/>
                  <a:pt x="196" y="116"/>
                </a:cubicBezTo>
                <a:cubicBezTo>
                  <a:pt x="196" y="160"/>
                  <a:pt x="160" y="196"/>
                  <a:pt x="116" y="196"/>
                </a:cubicBezTo>
                <a:close/>
                <a:moveTo>
                  <a:pt x="112" y="130"/>
                </a:moveTo>
                <a:cubicBezTo>
                  <a:pt x="112" y="137"/>
                  <a:pt x="112" y="137"/>
                  <a:pt x="112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8" y="127"/>
                  <a:pt x="88" y="127"/>
                  <a:pt x="88" y="127"/>
                </a:cubicBezTo>
                <a:cubicBezTo>
                  <a:pt x="98" y="118"/>
                  <a:pt x="102" y="113"/>
                  <a:pt x="102" y="108"/>
                </a:cubicBezTo>
                <a:cubicBezTo>
                  <a:pt x="102" y="104"/>
                  <a:pt x="100" y="102"/>
                  <a:pt x="96" y="102"/>
                </a:cubicBezTo>
                <a:cubicBezTo>
                  <a:pt x="93" y="102"/>
                  <a:pt x="90" y="104"/>
                  <a:pt x="89" y="105"/>
                </a:cubicBezTo>
                <a:cubicBezTo>
                  <a:pt x="87" y="106"/>
                  <a:pt x="87" y="106"/>
                  <a:pt x="87" y="106"/>
                </a:cubicBezTo>
                <a:cubicBezTo>
                  <a:pt x="84" y="99"/>
                  <a:pt x="84" y="99"/>
                  <a:pt x="84" y="99"/>
                </a:cubicBezTo>
                <a:cubicBezTo>
                  <a:pt x="85" y="98"/>
                  <a:pt x="85" y="98"/>
                  <a:pt x="85" y="98"/>
                </a:cubicBezTo>
                <a:cubicBezTo>
                  <a:pt x="88" y="96"/>
                  <a:pt x="92" y="94"/>
                  <a:pt x="97" y="94"/>
                </a:cubicBezTo>
                <a:cubicBezTo>
                  <a:pt x="106" y="94"/>
                  <a:pt x="111" y="101"/>
                  <a:pt x="111" y="107"/>
                </a:cubicBezTo>
                <a:cubicBezTo>
                  <a:pt x="111" y="115"/>
                  <a:pt x="105" y="122"/>
                  <a:pt x="97" y="130"/>
                </a:cubicBezTo>
                <a:cubicBezTo>
                  <a:pt x="97" y="130"/>
                  <a:pt x="97" y="130"/>
                  <a:pt x="97" y="130"/>
                </a:cubicBezTo>
                <a:lnTo>
                  <a:pt x="112" y="130"/>
                </a:lnTo>
                <a:close/>
                <a:moveTo>
                  <a:pt x="84" y="83"/>
                </a:moveTo>
                <a:cubicBezTo>
                  <a:pt x="83" y="83"/>
                  <a:pt x="82" y="84"/>
                  <a:pt x="81" y="84"/>
                </a:cubicBezTo>
                <a:cubicBezTo>
                  <a:pt x="81" y="84"/>
                  <a:pt x="80" y="83"/>
                  <a:pt x="79" y="83"/>
                </a:cubicBezTo>
                <a:cubicBezTo>
                  <a:pt x="76" y="79"/>
                  <a:pt x="76" y="79"/>
                  <a:pt x="76" y="79"/>
                </a:cubicBezTo>
                <a:cubicBezTo>
                  <a:pt x="74" y="78"/>
                  <a:pt x="74" y="76"/>
                  <a:pt x="76" y="75"/>
                </a:cubicBezTo>
                <a:cubicBezTo>
                  <a:pt x="77" y="74"/>
                  <a:pt x="79" y="74"/>
                  <a:pt x="80" y="75"/>
                </a:cubicBezTo>
                <a:cubicBezTo>
                  <a:pt x="84" y="79"/>
                  <a:pt x="84" y="79"/>
                  <a:pt x="84" y="79"/>
                </a:cubicBezTo>
                <a:cubicBezTo>
                  <a:pt x="85" y="80"/>
                  <a:pt x="85" y="82"/>
                  <a:pt x="84" y="83"/>
                </a:cubicBezTo>
                <a:close/>
                <a:moveTo>
                  <a:pt x="76" y="152"/>
                </a:moveTo>
                <a:cubicBezTo>
                  <a:pt x="79" y="149"/>
                  <a:pt x="79" y="149"/>
                  <a:pt x="79" y="149"/>
                </a:cubicBezTo>
                <a:cubicBezTo>
                  <a:pt x="81" y="147"/>
                  <a:pt x="82" y="147"/>
                  <a:pt x="84" y="149"/>
                </a:cubicBezTo>
                <a:cubicBezTo>
                  <a:pt x="85" y="150"/>
                  <a:pt x="85" y="152"/>
                  <a:pt x="84" y="153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7"/>
                  <a:pt x="78" y="157"/>
                </a:cubicBezTo>
                <a:cubicBezTo>
                  <a:pt x="77" y="157"/>
                  <a:pt x="76" y="157"/>
                  <a:pt x="76" y="157"/>
                </a:cubicBezTo>
                <a:cubicBezTo>
                  <a:pt x="74" y="155"/>
                  <a:pt x="74" y="153"/>
                  <a:pt x="76" y="152"/>
                </a:cubicBezTo>
                <a:close/>
                <a:moveTo>
                  <a:pt x="150" y="119"/>
                </a:moveTo>
                <a:cubicBezTo>
                  <a:pt x="150" y="127"/>
                  <a:pt x="150" y="127"/>
                  <a:pt x="150" y="127"/>
                </a:cubicBezTo>
                <a:cubicBezTo>
                  <a:pt x="144" y="127"/>
                  <a:pt x="144" y="127"/>
                  <a:pt x="144" y="127"/>
                </a:cubicBezTo>
                <a:cubicBezTo>
                  <a:pt x="144" y="137"/>
                  <a:pt x="144" y="137"/>
                  <a:pt x="144" y="137"/>
                </a:cubicBezTo>
                <a:cubicBezTo>
                  <a:pt x="136" y="137"/>
                  <a:pt x="136" y="137"/>
                  <a:pt x="136" y="137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17" y="121"/>
                  <a:pt x="117" y="121"/>
                  <a:pt x="117" y="121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44" y="95"/>
                  <a:pt x="144" y="95"/>
                  <a:pt x="144" y="95"/>
                </a:cubicBezTo>
                <a:cubicBezTo>
                  <a:pt x="144" y="119"/>
                  <a:pt x="144" y="119"/>
                  <a:pt x="144" y="119"/>
                </a:cubicBezTo>
                <a:lnTo>
                  <a:pt x="150" y="119"/>
                </a:lnTo>
                <a:close/>
                <a:moveTo>
                  <a:pt x="157" y="79"/>
                </a:moveTo>
                <a:cubicBezTo>
                  <a:pt x="153" y="83"/>
                  <a:pt x="153" y="83"/>
                  <a:pt x="153" y="83"/>
                </a:cubicBezTo>
                <a:cubicBezTo>
                  <a:pt x="153" y="83"/>
                  <a:pt x="152" y="84"/>
                  <a:pt x="151" y="84"/>
                </a:cubicBezTo>
                <a:cubicBezTo>
                  <a:pt x="151" y="84"/>
                  <a:pt x="150" y="83"/>
                  <a:pt x="149" y="83"/>
                </a:cubicBezTo>
                <a:cubicBezTo>
                  <a:pt x="148" y="82"/>
                  <a:pt x="148" y="80"/>
                  <a:pt x="149" y="79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54" y="74"/>
                  <a:pt x="156" y="74"/>
                  <a:pt x="157" y="75"/>
                </a:cubicBezTo>
                <a:cubicBezTo>
                  <a:pt x="158" y="76"/>
                  <a:pt x="158" y="78"/>
                  <a:pt x="157" y="79"/>
                </a:cubicBezTo>
                <a:close/>
                <a:moveTo>
                  <a:pt x="157" y="157"/>
                </a:moveTo>
                <a:cubicBezTo>
                  <a:pt x="157" y="157"/>
                  <a:pt x="156" y="157"/>
                  <a:pt x="155" y="157"/>
                </a:cubicBezTo>
                <a:cubicBezTo>
                  <a:pt x="154" y="157"/>
                  <a:pt x="154" y="157"/>
                  <a:pt x="153" y="157"/>
                </a:cubicBezTo>
                <a:cubicBezTo>
                  <a:pt x="149" y="153"/>
                  <a:pt x="149" y="153"/>
                  <a:pt x="149" y="153"/>
                </a:cubicBezTo>
                <a:cubicBezTo>
                  <a:pt x="148" y="152"/>
                  <a:pt x="148" y="150"/>
                  <a:pt x="149" y="149"/>
                </a:cubicBezTo>
                <a:cubicBezTo>
                  <a:pt x="150" y="147"/>
                  <a:pt x="152" y="147"/>
                  <a:pt x="153" y="149"/>
                </a:cubicBezTo>
                <a:cubicBezTo>
                  <a:pt x="157" y="152"/>
                  <a:pt x="157" y="152"/>
                  <a:pt x="157" y="152"/>
                </a:cubicBezTo>
                <a:cubicBezTo>
                  <a:pt x="158" y="153"/>
                  <a:pt x="158" y="155"/>
                  <a:pt x="157" y="157"/>
                </a:cubicBezTo>
                <a:close/>
                <a:moveTo>
                  <a:pt x="119" y="66"/>
                </a:moveTo>
                <a:cubicBezTo>
                  <a:pt x="119" y="68"/>
                  <a:pt x="118" y="69"/>
                  <a:pt x="116" y="69"/>
                </a:cubicBezTo>
                <a:cubicBezTo>
                  <a:pt x="115" y="69"/>
                  <a:pt x="113" y="68"/>
                  <a:pt x="113" y="66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59"/>
                  <a:pt x="115" y="58"/>
                  <a:pt x="116" y="58"/>
                </a:cubicBezTo>
                <a:cubicBezTo>
                  <a:pt x="118" y="58"/>
                  <a:pt x="119" y="59"/>
                  <a:pt x="119" y="61"/>
                </a:cubicBezTo>
                <a:lnTo>
                  <a:pt x="119" y="66"/>
                </a:lnTo>
                <a:close/>
                <a:moveTo>
                  <a:pt x="116" y="162"/>
                </a:moveTo>
                <a:cubicBezTo>
                  <a:pt x="118" y="162"/>
                  <a:pt x="119" y="163"/>
                  <a:pt x="119" y="165"/>
                </a:cubicBezTo>
                <a:cubicBezTo>
                  <a:pt x="119" y="170"/>
                  <a:pt x="119" y="170"/>
                  <a:pt x="119" y="170"/>
                </a:cubicBezTo>
                <a:cubicBezTo>
                  <a:pt x="119" y="172"/>
                  <a:pt x="118" y="173"/>
                  <a:pt x="116" y="173"/>
                </a:cubicBezTo>
                <a:cubicBezTo>
                  <a:pt x="115" y="173"/>
                  <a:pt x="113" y="172"/>
                  <a:pt x="113" y="170"/>
                </a:cubicBezTo>
                <a:cubicBezTo>
                  <a:pt x="113" y="165"/>
                  <a:pt x="113" y="165"/>
                  <a:pt x="113" y="165"/>
                </a:cubicBezTo>
                <a:cubicBezTo>
                  <a:pt x="113" y="163"/>
                  <a:pt x="115" y="162"/>
                  <a:pt x="116" y="162"/>
                </a:cubicBezTo>
                <a:close/>
                <a:moveTo>
                  <a:pt x="163" y="116"/>
                </a:moveTo>
                <a:cubicBezTo>
                  <a:pt x="163" y="114"/>
                  <a:pt x="164" y="113"/>
                  <a:pt x="166" y="113"/>
                </a:cubicBezTo>
                <a:cubicBezTo>
                  <a:pt x="171" y="113"/>
                  <a:pt x="171" y="113"/>
                  <a:pt x="171" y="113"/>
                </a:cubicBezTo>
                <a:cubicBezTo>
                  <a:pt x="173" y="113"/>
                  <a:pt x="174" y="114"/>
                  <a:pt x="174" y="116"/>
                </a:cubicBezTo>
                <a:cubicBezTo>
                  <a:pt x="174" y="117"/>
                  <a:pt x="173" y="119"/>
                  <a:pt x="171" y="119"/>
                </a:cubicBezTo>
                <a:cubicBezTo>
                  <a:pt x="166" y="119"/>
                  <a:pt x="166" y="119"/>
                  <a:pt x="166" y="119"/>
                </a:cubicBezTo>
                <a:cubicBezTo>
                  <a:pt x="164" y="119"/>
                  <a:pt x="163" y="117"/>
                  <a:pt x="163" y="116"/>
                </a:cubicBezTo>
                <a:close/>
                <a:moveTo>
                  <a:pt x="136" y="108"/>
                </a:moveTo>
                <a:cubicBezTo>
                  <a:pt x="136" y="108"/>
                  <a:pt x="136" y="108"/>
                  <a:pt x="136" y="108"/>
                </a:cubicBezTo>
                <a:cubicBezTo>
                  <a:pt x="136" y="119"/>
                  <a:pt x="136" y="119"/>
                  <a:pt x="136" y="119"/>
                </a:cubicBezTo>
                <a:cubicBezTo>
                  <a:pt x="128" y="119"/>
                  <a:pt x="128" y="119"/>
                  <a:pt x="128" y="119"/>
                </a:cubicBezTo>
                <a:lnTo>
                  <a:pt x="136" y="10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157"/>
          <p:cNvSpPr>
            <a:spLocks noEditPoints="1"/>
          </p:cNvSpPr>
          <p:nvPr/>
        </p:nvSpPr>
        <p:spPr bwMode="auto">
          <a:xfrm>
            <a:off x="7355654" y="8591788"/>
            <a:ext cx="702351" cy="703633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78 w 232"/>
              <a:gd name="T5" fmla="*/ 92 h 232"/>
              <a:gd name="T6" fmla="*/ 96 w 232"/>
              <a:gd name="T7" fmla="*/ 86 h 232"/>
              <a:gd name="T8" fmla="*/ 89 w 232"/>
              <a:gd name="T9" fmla="*/ 99 h 232"/>
              <a:gd name="T10" fmla="*/ 104 w 232"/>
              <a:gd name="T11" fmla="*/ 138 h 232"/>
              <a:gd name="T12" fmla="*/ 114 w 232"/>
              <a:gd name="T13" fmla="*/ 149 h 232"/>
              <a:gd name="T14" fmla="*/ 109 w 232"/>
              <a:gd name="T15" fmla="*/ 158 h 232"/>
              <a:gd name="T16" fmla="*/ 93 w 232"/>
              <a:gd name="T17" fmla="*/ 144 h 232"/>
              <a:gd name="T18" fmla="*/ 76 w 232"/>
              <a:gd name="T19" fmla="*/ 111 h 232"/>
              <a:gd name="T20" fmla="*/ 127 w 232"/>
              <a:gd name="T21" fmla="*/ 163 h 232"/>
              <a:gd name="T22" fmla="*/ 78 w 232"/>
              <a:gd name="T23" fmla="*/ 183 h 232"/>
              <a:gd name="T24" fmla="*/ 49 w 232"/>
              <a:gd name="T25" fmla="*/ 166 h 232"/>
              <a:gd name="T26" fmla="*/ 51 w 232"/>
              <a:gd name="T27" fmla="*/ 143 h 232"/>
              <a:gd name="T28" fmla="*/ 80 w 232"/>
              <a:gd name="T29" fmla="*/ 129 h 232"/>
              <a:gd name="T30" fmla="*/ 69 w 232"/>
              <a:gd name="T31" fmla="*/ 145 h 232"/>
              <a:gd name="T32" fmla="*/ 60 w 232"/>
              <a:gd name="T33" fmla="*/ 158 h 232"/>
              <a:gd name="T34" fmla="*/ 72 w 232"/>
              <a:gd name="T35" fmla="*/ 171 h 232"/>
              <a:gd name="T36" fmla="*/ 110 w 232"/>
              <a:gd name="T37" fmla="*/ 162 h 232"/>
              <a:gd name="T38" fmla="*/ 118 w 232"/>
              <a:gd name="T39" fmla="*/ 148 h 232"/>
              <a:gd name="T40" fmla="*/ 108 w 232"/>
              <a:gd name="T41" fmla="*/ 136 h 232"/>
              <a:gd name="T42" fmla="*/ 102 w 232"/>
              <a:gd name="T43" fmla="*/ 124 h 232"/>
              <a:gd name="T44" fmla="*/ 129 w 232"/>
              <a:gd name="T45" fmla="*/ 141 h 232"/>
              <a:gd name="T46" fmla="*/ 127 w 232"/>
              <a:gd name="T47" fmla="*/ 163 h 232"/>
              <a:gd name="T48" fmla="*/ 134 w 232"/>
              <a:gd name="T49" fmla="*/ 144 h 232"/>
              <a:gd name="T50" fmla="*/ 131 w 232"/>
              <a:gd name="T51" fmla="*/ 134 h 232"/>
              <a:gd name="T52" fmla="*/ 128 w 232"/>
              <a:gd name="T53" fmla="*/ 116 h 232"/>
              <a:gd name="T54" fmla="*/ 140 w 232"/>
              <a:gd name="T55" fmla="*/ 113 h 232"/>
              <a:gd name="T56" fmla="*/ 135 w 232"/>
              <a:gd name="T57" fmla="*/ 153 h 232"/>
              <a:gd name="T58" fmla="*/ 135 w 232"/>
              <a:gd name="T59" fmla="*/ 110 h 232"/>
              <a:gd name="T60" fmla="*/ 104 w 232"/>
              <a:gd name="T61" fmla="*/ 96 h 232"/>
              <a:gd name="T62" fmla="*/ 116 w 232"/>
              <a:gd name="T63" fmla="*/ 92 h 232"/>
              <a:gd name="T64" fmla="*/ 164 w 232"/>
              <a:gd name="T65" fmla="*/ 85 h 232"/>
              <a:gd name="T66" fmla="*/ 169 w 232"/>
              <a:gd name="T67" fmla="*/ 67 h 232"/>
              <a:gd name="T68" fmla="*/ 117 w 232"/>
              <a:gd name="T69" fmla="*/ 65 h 232"/>
              <a:gd name="T70" fmla="*/ 105 w 232"/>
              <a:gd name="T71" fmla="*/ 68 h 232"/>
              <a:gd name="T72" fmla="*/ 113 w 232"/>
              <a:gd name="T73" fmla="*/ 52 h 232"/>
              <a:gd name="T74" fmla="*/ 151 w 232"/>
              <a:gd name="T75" fmla="*/ 48 h 232"/>
              <a:gd name="T76" fmla="*/ 182 w 232"/>
              <a:gd name="T77" fmla="*/ 66 h 232"/>
              <a:gd name="T78" fmla="*/ 108 w 232"/>
              <a:gd name="T79" fmla="*/ 76 h 232"/>
              <a:gd name="T80" fmla="*/ 129 w 232"/>
              <a:gd name="T81" fmla="*/ 94 h 232"/>
              <a:gd name="T82" fmla="*/ 111 w 232"/>
              <a:gd name="T83" fmla="*/ 88 h 232"/>
              <a:gd name="T84" fmla="*/ 108 w 232"/>
              <a:gd name="T85" fmla="*/ 7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78" y="92"/>
                </a:moveTo>
                <a:cubicBezTo>
                  <a:pt x="81" y="87"/>
                  <a:pt x="86" y="83"/>
                  <a:pt x="93" y="81"/>
                </a:cubicBezTo>
                <a:cubicBezTo>
                  <a:pt x="93" y="81"/>
                  <a:pt x="95" y="81"/>
                  <a:pt x="96" y="86"/>
                </a:cubicBezTo>
                <a:cubicBezTo>
                  <a:pt x="98" y="90"/>
                  <a:pt x="96" y="93"/>
                  <a:pt x="96" y="93"/>
                </a:cubicBezTo>
                <a:cubicBezTo>
                  <a:pt x="93" y="94"/>
                  <a:pt x="90" y="96"/>
                  <a:pt x="89" y="99"/>
                </a:cubicBezTo>
                <a:cubicBezTo>
                  <a:pt x="88" y="101"/>
                  <a:pt x="87" y="104"/>
                  <a:pt x="88" y="107"/>
                </a:cubicBezTo>
                <a:cubicBezTo>
                  <a:pt x="104" y="138"/>
                  <a:pt x="104" y="138"/>
                  <a:pt x="104" y="138"/>
                </a:cubicBezTo>
                <a:cubicBezTo>
                  <a:pt x="106" y="140"/>
                  <a:pt x="109" y="145"/>
                  <a:pt x="113" y="147"/>
                </a:cubicBezTo>
                <a:cubicBezTo>
                  <a:pt x="114" y="149"/>
                  <a:pt x="114" y="149"/>
                  <a:pt x="114" y="149"/>
                </a:cubicBezTo>
                <a:cubicBezTo>
                  <a:pt x="114" y="151"/>
                  <a:pt x="114" y="153"/>
                  <a:pt x="113" y="155"/>
                </a:cubicBezTo>
                <a:cubicBezTo>
                  <a:pt x="112" y="156"/>
                  <a:pt x="110" y="157"/>
                  <a:pt x="109" y="158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102" y="156"/>
                  <a:pt x="97" y="151"/>
                  <a:pt x="93" y="144"/>
                </a:cubicBezTo>
                <a:cubicBezTo>
                  <a:pt x="76" y="111"/>
                  <a:pt x="76" y="111"/>
                  <a:pt x="76" y="111"/>
                </a:cubicBezTo>
                <a:cubicBezTo>
                  <a:pt x="76" y="111"/>
                  <a:pt x="76" y="111"/>
                  <a:pt x="76" y="111"/>
                </a:cubicBezTo>
                <a:cubicBezTo>
                  <a:pt x="74" y="104"/>
                  <a:pt x="75" y="98"/>
                  <a:pt x="78" y="92"/>
                </a:cubicBezTo>
                <a:close/>
                <a:moveTo>
                  <a:pt x="127" y="163"/>
                </a:moveTo>
                <a:cubicBezTo>
                  <a:pt x="124" y="169"/>
                  <a:pt x="119" y="173"/>
                  <a:pt x="113" y="174"/>
                </a:cubicBezTo>
                <a:cubicBezTo>
                  <a:pt x="78" y="183"/>
                  <a:pt x="78" y="183"/>
                  <a:pt x="78" y="183"/>
                </a:cubicBezTo>
                <a:cubicBezTo>
                  <a:pt x="76" y="183"/>
                  <a:pt x="74" y="184"/>
                  <a:pt x="72" y="184"/>
                </a:cubicBezTo>
                <a:cubicBezTo>
                  <a:pt x="61" y="184"/>
                  <a:pt x="52" y="176"/>
                  <a:pt x="49" y="166"/>
                </a:cubicBezTo>
                <a:cubicBezTo>
                  <a:pt x="48" y="162"/>
                  <a:pt x="48" y="162"/>
                  <a:pt x="48" y="162"/>
                </a:cubicBezTo>
                <a:cubicBezTo>
                  <a:pt x="47" y="155"/>
                  <a:pt x="48" y="149"/>
                  <a:pt x="51" y="143"/>
                </a:cubicBezTo>
                <a:cubicBezTo>
                  <a:pt x="54" y="138"/>
                  <a:pt x="59" y="134"/>
                  <a:pt x="66" y="132"/>
                </a:cubicBezTo>
                <a:cubicBezTo>
                  <a:pt x="80" y="129"/>
                  <a:pt x="80" y="129"/>
                  <a:pt x="80" y="129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69" y="145"/>
                  <a:pt x="69" y="145"/>
                  <a:pt x="69" y="145"/>
                </a:cubicBezTo>
                <a:cubicBezTo>
                  <a:pt x="66" y="145"/>
                  <a:pt x="63" y="147"/>
                  <a:pt x="62" y="150"/>
                </a:cubicBezTo>
                <a:cubicBezTo>
                  <a:pt x="60" y="153"/>
                  <a:pt x="60" y="156"/>
                  <a:pt x="60" y="158"/>
                </a:cubicBezTo>
                <a:cubicBezTo>
                  <a:pt x="61" y="162"/>
                  <a:pt x="61" y="162"/>
                  <a:pt x="61" y="162"/>
                </a:cubicBezTo>
                <a:cubicBezTo>
                  <a:pt x="63" y="168"/>
                  <a:pt x="67" y="171"/>
                  <a:pt x="72" y="171"/>
                </a:cubicBezTo>
                <a:cubicBezTo>
                  <a:pt x="73" y="171"/>
                  <a:pt x="74" y="171"/>
                  <a:pt x="75" y="171"/>
                </a:cubicBezTo>
                <a:cubicBezTo>
                  <a:pt x="110" y="162"/>
                  <a:pt x="110" y="162"/>
                  <a:pt x="110" y="162"/>
                </a:cubicBezTo>
                <a:cubicBezTo>
                  <a:pt x="113" y="161"/>
                  <a:pt x="115" y="160"/>
                  <a:pt x="117" y="157"/>
                </a:cubicBezTo>
                <a:cubicBezTo>
                  <a:pt x="118" y="154"/>
                  <a:pt x="119" y="151"/>
                  <a:pt x="118" y="148"/>
                </a:cubicBezTo>
                <a:cubicBezTo>
                  <a:pt x="117" y="144"/>
                  <a:pt x="117" y="144"/>
                  <a:pt x="117" y="144"/>
                </a:cubicBezTo>
                <a:cubicBezTo>
                  <a:pt x="116" y="140"/>
                  <a:pt x="113" y="137"/>
                  <a:pt x="108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03" y="123"/>
                  <a:pt x="104" y="123"/>
                  <a:pt x="106" y="123"/>
                </a:cubicBezTo>
                <a:cubicBezTo>
                  <a:pt x="117" y="123"/>
                  <a:pt x="127" y="131"/>
                  <a:pt x="129" y="141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2" y="151"/>
                  <a:pt x="131" y="158"/>
                  <a:pt x="127" y="163"/>
                </a:cubicBezTo>
                <a:close/>
                <a:moveTo>
                  <a:pt x="135" y="153"/>
                </a:moveTo>
                <a:cubicBezTo>
                  <a:pt x="135" y="150"/>
                  <a:pt x="135" y="147"/>
                  <a:pt x="134" y="144"/>
                </a:cubicBezTo>
                <a:cubicBezTo>
                  <a:pt x="133" y="140"/>
                  <a:pt x="133" y="140"/>
                  <a:pt x="133" y="140"/>
                </a:cubicBezTo>
                <a:cubicBezTo>
                  <a:pt x="133" y="138"/>
                  <a:pt x="132" y="136"/>
                  <a:pt x="131" y="134"/>
                </a:cubicBezTo>
                <a:cubicBezTo>
                  <a:pt x="131" y="133"/>
                  <a:pt x="131" y="132"/>
                  <a:pt x="131" y="132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31" y="116"/>
                  <a:pt x="134" y="115"/>
                  <a:pt x="137" y="114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3" y="130"/>
                  <a:pt x="143" y="130"/>
                  <a:pt x="143" y="130"/>
                </a:cubicBezTo>
                <a:cubicBezTo>
                  <a:pt x="145" y="139"/>
                  <a:pt x="142" y="148"/>
                  <a:pt x="135" y="153"/>
                </a:cubicBezTo>
                <a:close/>
                <a:moveTo>
                  <a:pt x="169" y="97"/>
                </a:moveTo>
                <a:cubicBezTo>
                  <a:pt x="135" y="110"/>
                  <a:pt x="135" y="110"/>
                  <a:pt x="135" y="110"/>
                </a:cubicBezTo>
                <a:cubicBezTo>
                  <a:pt x="133" y="111"/>
                  <a:pt x="130" y="111"/>
                  <a:pt x="127" y="111"/>
                </a:cubicBezTo>
                <a:cubicBezTo>
                  <a:pt x="117" y="111"/>
                  <a:pt x="108" y="106"/>
                  <a:pt x="104" y="96"/>
                </a:cubicBezTo>
                <a:cubicBezTo>
                  <a:pt x="104" y="96"/>
                  <a:pt x="105" y="94"/>
                  <a:pt x="109" y="92"/>
                </a:cubicBezTo>
                <a:cubicBezTo>
                  <a:pt x="114" y="90"/>
                  <a:pt x="116" y="92"/>
                  <a:pt x="116" y="92"/>
                </a:cubicBezTo>
                <a:cubicBezTo>
                  <a:pt x="119" y="97"/>
                  <a:pt x="125" y="100"/>
                  <a:pt x="131" y="98"/>
                </a:cubicBezTo>
                <a:cubicBezTo>
                  <a:pt x="164" y="85"/>
                  <a:pt x="164" y="85"/>
                  <a:pt x="164" y="85"/>
                </a:cubicBezTo>
                <a:cubicBezTo>
                  <a:pt x="170" y="83"/>
                  <a:pt x="173" y="76"/>
                  <a:pt x="171" y="70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7" y="62"/>
                  <a:pt x="166" y="60"/>
                  <a:pt x="153" y="61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5" y="65"/>
                  <a:pt x="113" y="67"/>
                  <a:pt x="112" y="69"/>
                </a:cubicBezTo>
                <a:cubicBezTo>
                  <a:pt x="112" y="69"/>
                  <a:pt x="109" y="70"/>
                  <a:pt x="105" y="68"/>
                </a:cubicBezTo>
                <a:cubicBezTo>
                  <a:pt x="101" y="66"/>
                  <a:pt x="101" y="63"/>
                  <a:pt x="101" y="63"/>
                </a:cubicBezTo>
                <a:cubicBezTo>
                  <a:pt x="104" y="58"/>
                  <a:pt x="108" y="54"/>
                  <a:pt x="113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51" y="48"/>
                  <a:pt x="151" y="48"/>
                  <a:pt x="151" y="48"/>
                </a:cubicBezTo>
                <a:cubicBezTo>
                  <a:pt x="164" y="47"/>
                  <a:pt x="175" y="48"/>
                  <a:pt x="181" y="62"/>
                </a:cubicBezTo>
                <a:cubicBezTo>
                  <a:pt x="182" y="66"/>
                  <a:pt x="182" y="66"/>
                  <a:pt x="182" y="66"/>
                </a:cubicBezTo>
                <a:cubicBezTo>
                  <a:pt x="187" y="78"/>
                  <a:pt x="181" y="92"/>
                  <a:pt x="169" y="97"/>
                </a:cubicBezTo>
                <a:close/>
                <a:moveTo>
                  <a:pt x="108" y="76"/>
                </a:moveTo>
                <a:cubicBezTo>
                  <a:pt x="120" y="72"/>
                  <a:pt x="132" y="79"/>
                  <a:pt x="136" y="91"/>
                </a:cubicBezTo>
                <a:cubicBezTo>
                  <a:pt x="129" y="94"/>
                  <a:pt x="129" y="94"/>
                  <a:pt x="129" y="94"/>
                </a:cubicBezTo>
                <a:cubicBezTo>
                  <a:pt x="128" y="95"/>
                  <a:pt x="125" y="94"/>
                  <a:pt x="124" y="94"/>
                </a:cubicBezTo>
                <a:cubicBezTo>
                  <a:pt x="121" y="89"/>
                  <a:pt x="116" y="87"/>
                  <a:pt x="111" y="88"/>
                </a:cubicBezTo>
                <a:cubicBezTo>
                  <a:pt x="111" y="88"/>
                  <a:pt x="109" y="86"/>
                  <a:pt x="107" y="82"/>
                </a:cubicBezTo>
                <a:cubicBezTo>
                  <a:pt x="106" y="78"/>
                  <a:pt x="108" y="76"/>
                  <a:pt x="108" y="7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158"/>
          <p:cNvSpPr>
            <a:spLocks noEditPoints="1"/>
          </p:cNvSpPr>
          <p:nvPr/>
        </p:nvSpPr>
        <p:spPr bwMode="auto">
          <a:xfrm>
            <a:off x="7355654" y="9514585"/>
            <a:ext cx="702351" cy="703633"/>
          </a:xfrm>
          <a:custGeom>
            <a:avLst/>
            <a:gdLst>
              <a:gd name="T0" fmla="*/ 116 w 232"/>
              <a:gd name="T1" fmla="*/ 232 h 232"/>
              <a:gd name="T2" fmla="*/ 164 w 232"/>
              <a:gd name="T3" fmla="*/ 80 h 232"/>
              <a:gd name="T4" fmla="*/ 177 w 232"/>
              <a:gd name="T5" fmla="*/ 80 h 232"/>
              <a:gd name="T6" fmla="*/ 163 w 232"/>
              <a:gd name="T7" fmla="*/ 84 h 232"/>
              <a:gd name="T8" fmla="*/ 148 w 232"/>
              <a:gd name="T9" fmla="*/ 50 h 232"/>
              <a:gd name="T10" fmla="*/ 148 w 232"/>
              <a:gd name="T11" fmla="*/ 63 h 232"/>
              <a:gd name="T12" fmla="*/ 142 w 232"/>
              <a:gd name="T13" fmla="*/ 60 h 232"/>
              <a:gd name="T14" fmla="*/ 119 w 232"/>
              <a:gd name="T15" fmla="*/ 43 h 232"/>
              <a:gd name="T16" fmla="*/ 113 w 232"/>
              <a:gd name="T17" fmla="*/ 54 h 232"/>
              <a:gd name="T18" fmla="*/ 47 w 232"/>
              <a:gd name="T19" fmla="*/ 108 h 232"/>
              <a:gd name="T20" fmla="*/ 58 w 232"/>
              <a:gd name="T21" fmla="*/ 114 h 232"/>
              <a:gd name="T22" fmla="*/ 67 w 232"/>
              <a:gd name="T23" fmla="*/ 143 h 232"/>
              <a:gd name="T24" fmla="*/ 53 w 232"/>
              <a:gd name="T25" fmla="*/ 147 h 232"/>
              <a:gd name="T26" fmla="*/ 68 w 232"/>
              <a:gd name="T27" fmla="*/ 138 h 232"/>
              <a:gd name="T28" fmla="*/ 66 w 232"/>
              <a:gd name="T29" fmla="*/ 86 h 232"/>
              <a:gd name="T30" fmla="*/ 53 w 232"/>
              <a:gd name="T31" fmla="*/ 75 h 232"/>
              <a:gd name="T32" fmla="*/ 68 w 232"/>
              <a:gd name="T33" fmla="*/ 84 h 232"/>
              <a:gd name="T34" fmla="*/ 89 w 232"/>
              <a:gd name="T35" fmla="*/ 60 h 232"/>
              <a:gd name="T36" fmla="*/ 84 w 232"/>
              <a:gd name="T37" fmla="*/ 63 h 232"/>
              <a:gd name="T38" fmla="*/ 133 w 232"/>
              <a:gd name="T39" fmla="*/ 185 h 232"/>
              <a:gd name="T40" fmla="*/ 127 w 232"/>
              <a:gd name="T41" fmla="*/ 189 h 232"/>
              <a:gd name="T42" fmla="*/ 104 w 232"/>
              <a:gd name="T43" fmla="*/ 189 h 232"/>
              <a:gd name="T44" fmla="*/ 99 w 232"/>
              <a:gd name="T45" fmla="*/ 185 h 232"/>
              <a:gd name="T46" fmla="*/ 130 w 232"/>
              <a:gd name="T47" fmla="*/ 181 h 232"/>
              <a:gd name="T48" fmla="*/ 130 w 232"/>
              <a:gd name="T49" fmla="*/ 178 h 232"/>
              <a:gd name="T50" fmla="*/ 102 w 232"/>
              <a:gd name="T51" fmla="*/ 172 h 232"/>
              <a:gd name="T52" fmla="*/ 130 w 232"/>
              <a:gd name="T53" fmla="*/ 178 h 232"/>
              <a:gd name="T54" fmla="*/ 99 w 232"/>
              <a:gd name="T55" fmla="*/ 167 h 232"/>
              <a:gd name="T56" fmla="*/ 133 w 232"/>
              <a:gd name="T57" fmla="*/ 167 h 232"/>
              <a:gd name="T58" fmla="*/ 132 w 232"/>
              <a:gd name="T59" fmla="*/ 162 h 232"/>
              <a:gd name="T60" fmla="*/ 78 w 232"/>
              <a:gd name="T61" fmla="*/ 113 h 232"/>
              <a:gd name="T62" fmla="*/ 144 w 232"/>
              <a:gd name="T63" fmla="*/ 138 h 232"/>
              <a:gd name="T64" fmla="*/ 174 w 232"/>
              <a:gd name="T65" fmla="*/ 149 h 232"/>
              <a:gd name="T66" fmla="*/ 167 w 232"/>
              <a:gd name="T67" fmla="*/ 138 h 232"/>
              <a:gd name="T68" fmla="*/ 184 w 232"/>
              <a:gd name="T69" fmla="*/ 114 h 232"/>
              <a:gd name="T70" fmla="*/ 173 w 232"/>
              <a:gd name="T71" fmla="*/ 108 h 232"/>
              <a:gd name="T72" fmla="*/ 184 w 232"/>
              <a:gd name="T73" fmla="*/ 114 h 232"/>
              <a:gd name="T74" fmla="*/ 120 w 232"/>
              <a:gd name="T75" fmla="*/ 142 h 232"/>
              <a:gd name="T76" fmla="*/ 104 w 232"/>
              <a:gd name="T77" fmla="*/ 133 h 232"/>
              <a:gd name="T78" fmla="*/ 107 w 232"/>
              <a:gd name="T79" fmla="*/ 124 h 232"/>
              <a:gd name="T80" fmla="*/ 115 w 232"/>
              <a:gd name="T81" fmla="*/ 119 h 232"/>
              <a:gd name="T82" fmla="*/ 112 w 232"/>
              <a:gd name="T83" fmla="*/ 88 h 232"/>
              <a:gd name="T84" fmla="*/ 127 w 232"/>
              <a:gd name="T85" fmla="*/ 96 h 232"/>
              <a:gd name="T86" fmla="*/ 123 w 232"/>
              <a:gd name="T87" fmla="*/ 105 h 232"/>
              <a:gd name="T88" fmla="*/ 119 w 232"/>
              <a:gd name="T89" fmla="*/ 1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64" y="80"/>
                </a:moveTo>
                <a:cubicBezTo>
                  <a:pt x="164" y="80"/>
                  <a:pt x="164" y="80"/>
                  <a:pt x="174" y="74"/>
                </a:cubicBezTo>
                <a:cubicBezTo>
                  <a:pt x="176" y="73"/>
                  <a:pt x="177" y="74"/>
                  <a:pt x="178" y="75"/>
                </a:cubicBezTo>
                <a:cubicBezTo>
                  <a:pt x="179" y="77"/>
                  <a:pt x="179" y="79"/>
                  <a:pt x="177" y="80"/>
                </a:cubicBezTo>
                <a:cubicBezTo>
                  <a:pt x="177" y="80"/>
                  <a:pt x="177" y="80"/>
                  <a:pt x="167" y="85"/>
                </a:cubicBezTo>
                <a:cubicBezTo>
                  <a:pt x="167" y="85"/>
                  <a:pt x="166" y="86"/>
                  <a:pt x="166" y="86"/>
                </a:cubicBezTo>
                <a:cubicBezTo>
                  <a:pt x="165" y="86"/>
                  <a:pt x="164" y="85"/>
                  <a:pt x="163" y="84"/>
                </a:cubicBezTo>
                <a:cubicBezTo>
                  <a:pt x="162" y="83"/>
                  <a:pt x="163" y="80"/>
                  <a:pt x="164" y="80"/>
                </a:cubicBezTo>
                <a:close/>
                <a:moveTo>
                  <a:pt x="142" y="60"/>
                </a:moveTo>
                <a:cubicBezTo>
                  <a:pt x="142" y="60"/>
                  <a:pt x="142" y="60"/>
                  <a:pt x="148" y="50"/>
                </a:cubicBezTo>
                <a:cubicBezTo>
                  <a:pt x="148" y="48"/>
                  <a:pt x="151" y="48"/>
                  <a:pt x="152" y="49"/>
                </a:cubicBezTo>
                <a:cubicBezTo>
                  <a:pt x="153" y="50"/>
                  <a:pt x="154" y="51"/>
                  <a:pt x="153" y="53"/>
                </a:cubicBezTo>
                <a:cubicBezTo>
                  <a:pt x="153" y="53"/>
                  <a:pt x="153" y="53"/>
                  <a:pt x="148" y="63"/>
                </a:cubicBezTo>
                <a:cubicBezTo>
                  <a:pt x="147" y="64"/>
                  <a:pt x="146" y="65"/>
                  <a:pt x="145" y="65"/>
                </a:cubicBezTo>
                <a:cubicBezTo>
                  <a:pt x="144" y="65"/>
                  <a:pt x="144" y="64"/>
                  <a:pt x="144" y="64"/>
                </a:cubicBezTo>
                <a:cubicBezTo>
                  <a:pt x="142" y="63"/>
                  <a:pt x="141" y="61"/>
                  <a:pt x="142" y="60"/>
                </a:cubicBezTo>
                <a:close/>
                <a:moveTo>
                  <a:pt x="113" y="43"/>
                </a:moveTo>
                <a:cubicBezTo>
                  <a:pt x="113" y="41"/>
                  <a:pt x="114" y="40"/>
                  <a:pt x="116" y="40"/>
                </a:cubicBezTo>
                <a:cubicBezTo>
                  <a:pt x="118" y="40"/>
                  <a:pt x="119" y="41"/>
                  <a:pt x="119" y="43"/>
                </a:cubicBezTo>
                <a:cubicBezTo>
                  <a:pt x="119" y="43"/>
                  <a:pt x="119" y="43"/>
                  <a:pt x="119" y="54"/>
                </a:cubicBezTo>
                <a:cubicBezTo>
                  <a:pt x="119" y="55"/>
                  <a:pt x="118" y="57"/>
                  <a:pt x="116" y="57"/>
                </a:cubicBezTo>
                <a:cubicBezTo>
                  <a:pt x="114" y="57"/>
                  <a:pt x="113" y="55"/>
                  <a:pt x="113" y="54"/>
                </a:cubicBezTo>
                <a:cubicBezTo>
                  <a:pt x="113" y="54"/>
                  <a:pt x="113" y="54"/>
                  <a:pt x="113" y="43"/>
                </a:cubicBezTo>
                <a:close/>
                <a:moveTo>
                  <a:pt x="44" y="111"/>
                </a:moveTo>
                <a:cubicBezTo>
                  <a:pt x="44" y="109"/>
                  <a:pt x="45" y="108"/>
                  <a:pt x="47" y="108"/>
                </a:cubicBezTo>
                <a:cubicBezTo>
                  <a:pt x="47" y="108"/>
                  <a:pt x="47" y="108"/>
                  <a:pt x="58" y="108"/>
                </a:cubicBezTo>
                <a:cubicBezTo>
                  <a:pt x="60" y="108"/>
                  <a:pt x="61" y="109"/>
                  <a:pt x="61" y="111"/>
                </a:cubicBezTo>
                <a:cubicBezTo>
                  <a:pt x="61" y="113"/>
                  <a:pt x="60" y="114"/>
                  <a:pt x="58" y="114"/>
                </a:cubicBezTo>
                <a:cubicBezTo>
                  <a:pt x="58" y="114"/>
                  <a:pt x="58" y="114"/>
                  <a:pt x="47" y="114"/>
                </a:cubicBezTo>
                <a:cubicBezTo>
                  <a:pt x="45" y="114"/>
                  <a:pt x="44" y="113"/>
                  <a:pt x="44" y="111"/>
                </a:cubicBezTo>
                <a:close/>
                <a:moveTo>
                  <a:pt x="67" y="143"/>
                </a:moveTo>
                <a:cubicBezTo>
                  <a:pt x="67" y="143"/>
                  <a:pt x="67" y="143"/>
                  <a:pt x="58" y="149"/>
                </a:cubicBezTo>
                <a:cubicBezTo>
                  <a:pt x="57" y="149"/>
                  <a:pt x="56" y="149"/>
                  <a:pt x="56" y="149"/>
                </a:cubicBezTo>
                <a:cubicBezTo>
                  <a:pt x="55" y="149"/>
                  <a:pt x="54" y="148"/>
                  <a:pt x="53" y="147"/>
                </a:cubicBezTo>
                <a:cubicBezTo>
                  <a:pt x="52" y="145"/>
                  <a:pt x="53" y="144"/>
                  <a:pt x="55" y="143"/>
                </a:cubicBezTo>
                <a:cubicBezTo>
                  <a:pt x="55" y="143"/>
                  <a:pt x="55" y="143"/>
                  <a:pt x="64" y="138"/>
                </a:cubicBezTo>
                <a:cubicBezTo>
                  <a:pt x="66" y="137"/>
                  <a:pt x="67" y="137"/>
                  <a:pt x="68" y="138"/>
                </a:cubicBezTo>
                <a:cubicBezTo>
                  <a:pt x="70" y="140"/>
                  <a:pt x="69" y="142"/>
                  <a:pt x="67" y="143"/>
                </a:cubicBezTo>
                <a:close/>
                <a:moveTo>
                  <a:pt x="68" y="84"/>
                </a:moveTo>
                <a:cubicBezTo>
                  <a:pt x="68" y="85"/>
                  <a:pt x="67" y="86"/>
                  <a:pt x="66" y="86"/>
                </a:cubicBezTo>
                <a:cubicBezTo>
                  <a:pt x="65" y="86"/>
                  <a:pt x="65" y="85"/>
                  <a:pt x="64" y="85"/>
                </a:cubicBezTo>
                <a:cubicBezTo>
                  <a:pt x="64" y="85"/>
                  <a:pt x="64" y="85"/>
                  <a:pt x="55" y="80"/>
                </a:cubicBezTo>
                <a:cubicBezTo>
                  <a:pt x="53" y="79"/>
                  <a:pt x="52" y="77"/>
                  <a:pt x="53" y="75"/>
                </a:cubicBezTo>
                <a:cubicBezTo>
                  <a:pt x="54" y="74"/>
                  <a:pt x="56" y="73"/>
                  <a:pt x="58" y="74"/>
                </a:cubicBezTo>
                <a:cubicBezTo>
                  <a:pt x="58" y="74"/>
                  <a:pt x="58" y="74"/>
                  <a:pt x="67" y="80"/>
                </a:cubicBezTo>
                <a:cubicBezTo>
                  <a:pt x="69" y="80"/>
                  <a:pt x="70" y="83"/>
                  <a:pt x="68" y="84"/>
                </a:cubicBezTo>
                <a:close/>
                <a:moveTo>
                  <a:pt x="80" y="49"/>
                </a:moveTo>
                <a:cubicBezTo>
                  <a:pt x="82" y="48"/>
                  <a:pt x="83" y="48"/>
                  <a:pt x="84" y="50"/>
                </a:cubicBezTo>
                <a:cubicBezTo>
                  <a:pt x="84" y="50"/>
                  <a:pt x="84" y="50"/>
                  <a:pt x="89" y="60"/>
                </a:cubicBezTo>
                <a:cubicBezTo>
                  <a:pt x="90" y="61"/>
                  <a:pt x="90" y="63"/>
                  <a:pt x="89" y="64"/>
                </a:cubicBezTo>
                <a:cubicBezTo>
                  <a:pt x="88" y="64"/>
                  <a:pt x="88" y="65"/>
                  <a:pt x="87" y="65"/>
                </a:cubicBezTo>
                <a:cubicBezTo>
                  <a:pt x="86" y="65"/>
                  <a:pt x="85" y="64"/>
                  <a:pt x="84" y="6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1"/>
                  <a:pt x="78" y="50"/>
                  <a:pt x="80" y="49"/>
                </a:cubicBezTo>
                <a:close/>
                <a:moveTo>
                  <a:pt x="133" y="185"/>
                </a:moveTo>
                <a:cubicBezTo>
                  <a:pt x="133" y="186"/>
                  <a:pt x="132" y="188"/>
                  <a:pt x="130" y="188"/>
                </a:cubicBezTo>
                <a:cubicBezTo>
                  <a:pt x="130" y="188"/>
                  <a:pt x="130" y="188"/>
                  <a:pt x="127" y="188"/>
                </a:cubicBezTo>
                <a:cubicBezTo>
                  <a:pt x="127" y="188"/>
                  <a:pt x="127" y="188"/>
                  <a:pt x="127" y="189"/>
                </a:cubicBezTo>
                <a:cubicBezTo>
                  <a:pt x="127" y="190"/>
                  <a:pt x="126" y="192"/>
                  <a:pt x="125" y="192"/>
                </a:cubicBezTo>
                <a:cubicBezTo>
                  <a:pt x="125" y="192"/>
                  <a:pt x="125" y="192"/>
                  <a:pt x="107" y="192"/>
                </a:cubicBezTo>
                <a:cubicBezTo>
                  <a:pt x="106" y="192"/>
                  <a:pt x="104" y="190"/>
                  <a:pt x="104" y="189"/>
                </a:cubicBezTo>
                <a:cubicBezTo>
                  <a:pt x="104" y="189"/>
                  <a:pt x="104" y="189"/>
                  <a:pt x="104" y="188"/>
                </a:cubicBezTo>
                <a:cubicBezTo>
                  <a:pt x="104" y="188"/>
                  <a:pt x="104" y="188"/>
                  <a:pt x="102" y="188"/>
                </a:cubicBezTo>
                <a:cubicBezTo>
                  <a:pt x="100" y="188"/>
                  <a:pt x="99" y="186"/>
                  <a:pt x="99" y="185"/>
                </a:cubicBezTo>
                <a:cubicBezTo>
                  <a:pt x="99" y="185"/>
                  <a:pt x="99" y="185"/>
                  <a:pt x="99" y="183"/>
                </a:cubicBezTo>
                <a:cubicBezTo>
                  <a:pt x="99" y="182"/>
                  <a:pt x="100" y="181"/>
                  <a:pt x="102" y="181"/>
                </a:cubicBezTo>
                <a:cubicBezTo>
                  <a:pt x="102" y="181"/>
                  <a:pt x="102" y="181"/>
                  <a:pt x="130" y="181"/>
                </a:cubicBezTo>
                <a:cubicBezTo>
                  <a:pt x="132" y="181"/>
                  <a:pt x="133" y="182"/>
                  <a:pt x="133" y="183"/>
                </a:cubicBezTo>
                <a:cubicBezTo>
                  <a:pt x="133" y="183"/>
                  <a:pt x="133" y="183"/>
                  <a:pt x="133" y="185"/>
                </a:cubicBezTo>
                <a:close/>
                <a:moveTo>
                  <a:pt x="130" y="178"/>
                </a:moveTo>
                <a:cubicBezTo>
                  <a:pt x="130" y="178"/>
                  <a:pt x="130" y="178"/>
                  <a:pt x="102" y="178"/>
                </a:cubicBezTo>
                <a:cubicBezTo>
                  <a:pt x="100" y="178"/>
                  <a:pt x="99" y="177"/>
                  <a:pt x="99" y="175"/>
                </a:cubicBezTo>
                <a:cubicBezTo>
                  <a:pt x="99" y="174"/>
                  <a:pt x="100" y="172"/>
                  <a:pt x="102" y="172"/>
                </a:cubicBezTo>
                <a:cubicBezTo>
                  <a:pt x="102" y="172"/>
                  <a:pt x="102" y="172"/>
                  <a:pt x="130" y="172"/>
                </a:cubicBezTo>
                <a:cubicBezTo>
                  <a:pt x="132" y="172"/>
                  <a:pt x="133" y="174"/>
                  <a:pt x="133" y="175"/>
                </a:cubicBezTo>
                <a:cubicBezTo>
                  <a:pt x="133" y="177"/>
                  <a:pt x="132" y="178"/>
                  <a:pt x="130" y="178"/>
                </a:cubicBezTo>
                <a:close/>
                <a:moveTo>
                  <a:pt x="130" y="171"/>
                </a:moveTo>
                <a:cubicBezTo>
                  <a:pt x="102" y="171"/>
                  <a:pt x="102" y="171"/>
                  <a:pt x="102" y="171"/>
                </a:cubicBezTo>
                <a:cubicBezTo>
                  <a:pt x="100" y="171"/>
                  <a:pt x="99" y="169"/>
                  <a:pt x="99" y="167"/>
                </a:cubicBezTo>
                <a:cubicBezTo>
                  <a:pt x="99" y="166"/>
                  <a:pt x="100" y="164"/>
                  <a:pt x="102" y="164"/>
                </a:cubicBezTo>
                <a:cubicBezTo>
                  <a:pt x="130" y="164"/>
                  <a:pt x="130" y="164"/>
                  <a:pt x="130" y="164"/>
                </a:cubicBezTo>
                <a:cubicBezTo>
                  <a:pt x="132" y="164"/>
                  <a:pt x="133" y="166"/>
                  <a:pt x="133" y="167"/>
                </a:cubicBezTo>
                <a:cubicBezTo>
                  <a:pt x="133" y="169"/>
                  <a:pt x="132" y="171"/>
                  <a:pt x="130" y="171"/>
                </a:cubicBezTo>
                <a:close/>
                <a:moveTo>
                  <a:pt x="144" y="138"/>
                </a:moveTo>
                <a:cubicBezTo>
                  <a:pt x="131" y="153"/>
                  <a:pt x="138" y="162"/>
                  <a:pt x="132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93" y="162"/>
                  <a:pt x="100" y="153"/>
                  <a:pt x="89" y="138"/>
                </a:cubicBezTo>
                <a:cubicBezTo>
                  <a:pt x="82" y="131"/>
                  <a:pt x="78" y="123"/>
                  <a:pt x="78" y="113"/>
                </a:cubicBezTo>
                <a:cubicBezTo>
                  <a:pt x="78" y="92"/>
                  <a:pt x="95" y="75"/>
                  <a:pt x="116" y="75"/>
                </a:cubicBezTo>
                <a:cubicBezTo>
                  <a:pt x="137" y="75"/>
                  <a:pt x="154" y="92"/>
                  <a:pt x="154" y="113"/>
                </a:cubicBezTo>
                <a:cubicBezTo>
                  <a:pt x="154" y="123"/>
                  <a:pt x="150" y="131"/>
                  <a:pt x="144" y="138"/>
                </a:cubicBezTo>
                <a:close/>
                <a:moveTo>
                  <a:pt x="178" y="147"/>
                </a:moveTo>
                <a:cubicBezTo>
                  <a:pt x="177" y="148"/>
                  <a:pt x="177" y="149"/>
                  <a:pt x="176" y="149"/>
                </a:cubicBezTo>
                <a:cubicBezTo>
                  <a:pt x="175" y="149"/>
                  <a:pt x="174" y="149"/>
                  <a:pt x="174" y="149"/>
                </a:cubicBezTo>
                <a:cubicBezTo>
                  <a:pt x="174" y="149"/>
                  <a:pt x="174" y="149"/>
                  <a:pt x="164" y="143"/>
                </a:cubicBezTo>
                <a:cubicBezTo>
                  <a:pt x="163" y="142"/>
                  <a:pt x="162" y="140"/>
                  <a:pt x="163" y="138"/>
                </a:cubicBezTo>
                <a:cubicBezTo>
                  <a:pt x="164" y="137"/>
                  <a:pt x="166" y="137"/>
                  <a:pt x="167" y="138"/>
                </a:cubicBezTo>
                <a:cubicBezTo>
                  <a:pt x="167" y="138"/>
                  <a:pt x="167" y="138"/>
                  <a:pt x="177" y="143"/>
                </a:cubicBezTo>
                <a:cubicBezTo>
                  <a:pt x="179" y="144"/>
                  <a:pt x="179" y="145"/>
                  <a:pt x="178" y="147"/>
                </a:cubicBezTo>
                <a:close/>
                <a:moveTo>
                  <a:pt x="184" y="114"/>
                </a:moveTo>
                <a:cubicBezTo>
                  <a:pt x="184" y="114"/>
                  <a:pt x="184" y="114"/>
                  <a:pt x="173" y="114"/>
                </a:cubicBezTo>
                <a:cubicBezTo>
                  <a:pt x="172" y="114"/>
                  <a:pt x="170" y="113"/>
                  <a:pt x="170" y="111"/>
                </a:cubicBezTo>
                <a:cubicBezTo>
                  <a:pt x="170" y="109"/>
                  <a:pt x="172" y="108"/>
                  <a:pt x="173" y="108"/>
                </a:cubicBezTo>
                <a:cubicBezTo>
                  <a:pt x="173" y="108"/>
                  <a:pt x="173" y="108"/>
                  <a:pt x="184" y="108"/>
                </a:cubicBezTo>
                <a:cubicBezTo>
                  <a:pt x="187" y="108"/>
                  <a:pt x="188" y="109"/>
                  <a:pt x="188" y="111"/>
                </a:cubicBezTo>
                <a:cubicBezTo>
                  <a:pt x="188" y="113"/>
                  <a:pt x="187" y="114"/>
                  <a:pt x="184" y="114"/>
                </a:cubicBezTo>
                <a:close/>
                <a:moveTo>
                  <a:pt x="129" y="123"/>
                </a:moveTo>
                <a:cubicBezTo>
                  <a:pt x="129" y="129"/>
                  <a:pt x="126" y="133"/>
                  <a:pt x="120" y="135"/>
                </a:cubicBezTo>
                <a:cubicBezTo>
                  <a:pt x="120" y="135"/>
                  <a:pt x="120" y="135"/>
                  <a:pt x="120" y="142"/>
                </a:cubicBezTo>
                <a:cubicBezTo>
                  <a:pt x="120" y="142"/>
                  <a:pt x="120" y="142"/>
                  <a:pt x="111" y="142"/>
                </a:cubicBezTo>
                <a:cubicBezTo>
                  <a:pt x="111" y="142"/>
                  <a:pt x="111" y="142"/>
                  <a:pt x="111" y="135"/>
                </a:cubicBezTo>
                <a:cubicBezTo>
                  <a:pt x="108" y="135"/>
                  <a:pt x="106" y="134"/>
                  <a:pt x="104" y="133"/>
                </a:cubicBezTo>
                <a:cubicBezTo>
                  <a:pt x="104" y="133"/>
                  <a:pt x="104" y="133"/>
                  <a:pt x="102" y="131"/>
                </a:cubicBezTo>
                <a:cubicBezTo>
                  <a:pt x="102" y="131"/>
                  <a:pt x="102" y="131"/>
                  <a:pt x="105" y="123"/>
                </a:cubicBezTo>
                <a:cubicBezTo>
                  <a:pt x="105" y="123"/>
                  <a:pt x="105" y="123"/>
                  <a:pt x="107" y="124"/>
                </a:cubicBezTo>
                <a:cubicBezTo>
                  <a:pt x="110" y="126"/>
                  <a:pt x="112" y="127"/>
                  <a:pt x="115" y="127"/>
                </a:cubicBezTo>
                <a:cubicBezTo>
                  <a:pt x="118" y="127"/>
                  <a:pt x="119" y="125"/>
                  <a:pt x="119" y="124"/>
                </a:cubicBezTo>
                <a:cubicBezTo>
                  <a:pt x="119" y="122"/>
                  <a:pt x="119" y="120"/>
                  <a:pt x="115" y="119"/>
                </a:cubicBezTo>
                <a:cubicBezTo>
                  <a:pt x="109" y="117"/>
                  <a:pt x="103" y="113"/>
                  <a:pt x="103" y="106"/>
                </a:cubicBezTo>
                <a:cubicBezTo>
                  <a:pt x="103" y="101"/>
                  <a:pt x="107" y="96"/>
                  <a:pt x="112" y="95"/>
                </a:cubicBezTo>
                <a:cubicBezTo>
                  <a:pt x="112" y="95"/>
                  <a:pt x="112" y="95"/>
                  <a:pt x="112" y="88"/>
                </a:cubicBezTo>
                <a:cubicBezTo>
                  <a:pt x="112" y="88"/>
                  <a:pt x="112" y="88"/>
                  <a:pt x="121" y="88"/>
                </a:cubicBezTo>
                <a:cubicBezTo>
                  <a:pt x="121" y="88"/>
                  <a:pt x="121" y="88"/>
                  <a:pt x="121" y="94"/>
                </a:cubicBezTo>
                <a:cubicBezTo>
                  <a:pt x="123" y="95"/>
                  <a:pt x="126" y="95"/>
                  <a:pt x="127" y="96"/>
                </a:cubicBezTo>
                <a:cubicBezTo>
                  <a:pt x="127" y="96"/>
                  <a:pt x="127" y="96"/>
                  <a:pt x="129" y="98"/>
                </a:cubicBezTo>
                <a:cubicBezTo>
                  <a:pt x="129" y="98"/>
                  <a:pt x="129" y="98"/>
                  <a:pt x="126" y="106"/>
                </a:cubicBezTo>
                <a:cubicBezTo>
                  <a:pt x="126" y="106"/>
                  <a:pt x="126" y="106"/>
                  <a:pt x="123" y="105"/>
                </a:cubicBezTo>
                <a:cubicBezTo>
                  <a:pt x="122" y="104"/>
                  <a:pt x="120" y="102"/>
                  <a:pt x="117" y="102"/>
                </a:cubicBezTo>
                <a:cubicBezTo>
                  <a:pt x="115" y="102"/>
                  <a:pt x="113" y="104"/>
                  <a:pt x="113" y="106"/>
                </a:cubicBezTo>
                <a:cubicBezTo>
                  <a:pt x="113" y="106"/>
                  <a:pt x="114" y="108"/>
                  <a:pt x="119" y="110"/>
                </a:cubicBezTo>
                <a:cubicBezTo>
                  <a:pt x="124" y="112"/>
                  <a:pt x="129" y="115"/>
                  <a:pt x="129" y="12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159"/>
          <p:cNvSpPr>
            <a:spLocks noEditPoints="1"/>
          </p:cNvSpPr>
          <p:nvPr/>
        </p:nvSpPr>
        <p:spPr bwMode="auto">
          <a:xfrm>
            <a:off x="16333699" y="10606561"/>
            <a:ext cx="702351" cy="704914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192 w 232"/>
              <a:gd name="T5" fmla="*/ 89 h 232"/>
              <a:gd name="T6" fmla="*/ 183 w 232"/>
              <a:gd name="T7" fmla="*/ 98 h 232"/>
              <a:gd name="T8" fmla="*/ 180 w 232"/>
              <a:gd name="T9" fmla="*/ 97 h 232"/>
              <a:gd name="T10" fmla="*/ 189 w 232"/>
              <a:gd name="T11" fmla="*/ 88 h 232"/>
              <a:gd name="T12" fmla="*/ 175 w 232"/>
              <a:gd name="T13" fmla="*/ 89 h 232"/>
              <a:gd name="T14" fmla="*/ 183 w 232"/>
              <a:gd name="T15" fmla="*/ 79 h 232"/>
              <a:gd name="T16" fmla="*/ 179 w 232"/>
              <a:gd name="T17" fmla="*/ 91 h 232"/>
              <a:gd name="T18" fmla="*/ 176 w 232"/>
              <a:gd name="T19" fmla="*/ 92 h 232"/>
              <a:gd name="T20" fmla="*/ 167 w 232"/>
              <a:gd name="T21" fmla="*/ 79 h 232"/>
              <a:gd name="T22" fmla="*/ 172 w 232"/>
              <a:gd name="T23" fmla="*/ 79 h 232"/>
              <a:gd name="T24" fmla="*/ 169 w 232"/>
              <a:gd name="T25" fmla="*/ 90 h 232"/>
              <a:gd name="T26" fmla="*/ 167 w 232"/>
              <a:gd name="T27" fmla="*/ 79 h 232"/>
              <a:gd name="T28" fmla="*/ 147 w 232"/>
              <a:gd name="T29" fmla="*/ 115 h 232"/>
              <a:gd name="T30" fmla="*/ 157 w 232"/>
              <a:gd name="T31" fmla="*/ 107 h 232"/>
              <a:gd name="T32" fmla="*/ 159 w 232"/>
              <a:gd name="T33" fmla="*/ 111 h 232"/>
              <a:gd name="T34" fmla="*/ 149 w 232"/>
              <a:gd name="T35" fmla="*/ 117 h 232"/>
              <a:gd name="T36" fmla="*/ 160 w 232"/>
              <a:gd name="T37" fmla="*/ 124 h 232"/>
              <a:gd name="T38" fmla="*/ 157 w 232"/>
              <a:gd name="T39" fmla="*/ 125 h 232"/>
              <a:gd name="T40" fmla="*/ 161 w 232"/>
              <a:gd name="T41" fmla="*/ 113 h 232"/>
              <a:gd name="T42" fmla="*/ 165 w 232"/>
              <a:gd name="T43" fmla="*/ 116 h 232"/>
              <a:gd name="T44" fmla="*/ 169 w 232"/>
              <a:gd name="T45" fmla="*/ 128 h 232"/>
              <a:gd name="T46" fmla="*/ 167 w 232"/>
              <a:gd name="T47" fmla="*/ 116 h 232"/>
              <a:gd name="T48" fmla="*/ 172 w 232"/>
              <a:gd name="T49" fmla="*/ 116 h 232"/>
              <a:gd name="T50" fmla="*/ 173 w 232"/>
              <a:gd name="T51" fmla="*/ 107 h 232"/>
              <a:gd name="T52" fmla="*/ 165 w 232"/>
              <a:gd name="T53" fmla="*/ 106 h 232"/>
              <a:gd name="T54" fmla="*/ 107 w 232"/>
              <a:gd name="T55" fmla="*/ 52 h 232"/>
              <a:gd name="T56" fmla="*/ 108 w 232"/>
              <a:gd name="T57" fmla="*/ 65 h 232"/>
              <a:gd name="T58" fmla="*/ 142 w 232"/>
              <a:gd name="T59" fmla="*/ 135 h 232"/>
              <a:gd name="T60" fmla="*/ 36 w 232"/>
              <a:gd name="T61" fmla="*/ 135 h 232"/>
              <a:gd name="T62" fmla="*/ 70 w 232"/>
              <a:gd name="T63" fmla="*/ 65 h 232"/>
              <a:gd name="T64" fmla="*/ 105 w 232"/>
              <a:gd name="T65" fmla="*/ 45 h 232"/>
              <a:gd name="T66" fmla="*/ 172 w 232"/>
              <a:gd name="T67" fmla="*/ 101 h 232"/>
              <a:gd name="T68" fmla="*/ 173 w 232"/>
              <a:gd name="T69" fmla="*/ 107 h 232"/>
              <a:gd name="T70" fmla="*/ 181 w 232"/>
              <a:gd name="T71" fmla="*/ 125 h 232"/>
              <a:gd name="T72" fmla="*/ 175 w 232"/>
              <a:gd name="T73" fmla="*/ 116 h 232"/>
              <a:gd name="T74" fmla="*/ 179 w 232"/>
              <a:gd name="T75" fmla="*/ 113 h 232"/>
              <a:gd name="T76" fmla="*/ 183 w 232"/>
              <a:gd name="T77" fmla="*/ 125 h 232"/>
              <a:gd name="T78" fmla="*/ 190 w 232"/>
              <a:gd name="T79" fmla="*/ 117 h 232"/>
              <a:gd name="T80" fmla="*/ 180 w 232"/>
              <a:gd name="T81" fmla="*/ 111 h 232"/>
              <a:gd name="T82" fmla="*/ 183 w 232"/>
              <a:gd name="T83" fmla="*/ 107 h 232"/>
              <a:gd name="T84" fmla="*/ 192 w 232"/>
              <a:gd name="T85" fmla="*/ 115 h 232"/>
              <a:gd name="T86" fmla="*/ 184 w 232"/>
              <a:gd name="T87" fmla="*/ 105 h 232"/>
              <a:gd name="T88" fmla="*/ 184 w 232"/>
              <a:gd name="T89" fmla="*/ 100 h 232"/>
              <a:gd name="T90" fmla="*/ 195 w 232"/>
              <a:gd name="T91" fmla="*/ 10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92" y="89"/>
                </a:moveTo>
                <a:cubicBezTo>
                  <a:pt x="193" y="90"/>
                  <a:pt x="192" y="92"/>
                  <a:pt x="191" y="92"/>
                </a:cubicBezTo>
                <a:cubicBezTo>
                  <a:pt x="191" y="92"/>
                  <a:pt x="191" y="92"/>
                  <a:pt x="183" y="98"/>
                </a:cubicBezTo>
                <a:cubicBezTo>
                  <a:pt x="182" y="98"/>
                  <a:pt x="182" y="98"/>
                  <a:pt x="182" y="98"/>
                </a:cubicBezTo>
                <a:cubicBezTo>
                  <a:pt x="181" y="98"/>
                  <a:pt x="180" y="97"/>
                  <a:pt x="180" y="97"/>
                </a:cubicBezTo>
                <a:cubicBezTo>
                  <a:pt x="179" y="95"/>
                  <a:pt x="180" y="94"/>
                  <a:pt x="180" y="93"/>
                </a:cubicBezTo>
                <a:cubicBezTo>
                  <a:pt x="180" y="93"/>
                  <a:pt x="180" y="93"/>
                  <a:pt x="189" y="88"/>
                </a:cubicBezTo>
                <a:cubicBezTo>
                  <a:pt x="190" y="87"/>
                  <a:pt x="191" y="88"/>
                  <a:pt x="192" y="89"/>
                </a:cubicBezTo>
                <a:close/>
                <a:moveTo>
                  <a:pt x="175" y="89"/>
                </a:moveTo>
                <a:cubicBezTo>
                  <a:pt x="180" y="80"/>
                  <a:pt x="180" y="80"/>
                  <a:pt x="180" y="80"/>
                </a:cubicBezTo>
                <a:cubicBezTo>
                  <a:pt x="180" y="79"/>
                  <a:pt x="181" y="79"/>
                  <a:pt x="183" y="79"/>
                </a:cubicBezTo>
                <a:cubicBezTo>
                  <a:pt x="184" y="80"/>
                  <a:pt x="184" y="82"/>
                  <a:pt x="184" y="82"/>
                </a:cubicBezTo>
                <a:cubicBezTo>
                  <a:pt x="179" y="91"/>
                  <a:pt x="179" y="91"/>
                  <a:pt x="179" y="91"/>
                </a:cubicBezTo>
                <a:cubicBezTo>
                  <a:pt x="178" y="92"/>
                  <a:pt x="177" y="93"/>
                  <a:pt x="176" y="93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4" y="91"/>
                  <a:pt x="174" y="90"/>
                  <a:pt x="175" y="89"/>
                </a:cubicBezTo>
                <a:close/>
                <a:moveTo>
                  <a:pt x="167" y="79"/>
                </a:moveTo>
                <a:cubicBezTo>
                  <a:pt x="167" y="77"/>
                  <a:pt x="168" y="76"/>
                  <a:pt x="169" y="76"/>
                </a:cubicBezTo>
                <a:cubicBezTo>
                  <a:pt x="171" y="76"/>
                  <a:pt x="172" y="77"/>
                  <a:pt x="172" y="79"/>
                </a:cubicBezTo>
                <a:cubicBezTo>
                  <a:pt x="172" y="79"/>
                  <a:pt x="172" y="79"/>
                  <a:pt x="172" y="88"/>
                </a:cubicBezTo>
                <a:cubicBezTo>
                  <a:pt x="172" y="90"/>
                  <a:pt x="171" y="90"/>
                  <a:pt x="169" y="90"/>
                </a:cubicBezTo>
                <a:cubicBezTo>
                  <a:pt x="168" y="90"/>
                  <a:pt x="167" y="90"/>
                  <a:pt x="167" y="88"/>
                </a:cubicBezTo>
                <a:cubicBezTo>
                  <a:pt x="167" y="88"/>
                  <a:pt x="167" y="88"/>
                  <a:pt x="167" y="79"/>
                </a:cubicBezTo>
                <a:close/>
                <a:moveTo>
                  <a:pt x="149" y="117"/>
                </a:moveTo>
                <a:cubicBezTo>
                  <a:pt x="149" y="117"/>
                  <a:pt x="147" y="116"/>
                  <a:pt x="147" y="115"/>
                </a:cubicBezTo>
                <a:cubicBezTo>
                  <a:pt x="146" y="114"/>
                  <a:pt x="147" y="113"/>
                  <a:pt x="148" y="112"/>
                </a:cubicBezTo>
                <a:cubicBezTo>
                  <a:pt x="148" y="112"/>
                  <a:pt x="148" y="112"/>
                  <a:pt x="157" y="107"/>
                </a:cubicBezTo>
                <a:cubicBezTo>
                  <a:pt x="157" y="106"/>
                  <a:pt x="159" y="107"/>
                  <a:pt x="160" y="108"/>
                </a:cubicBezTo>
                <a:cubicBezTo>
                  <a:pt x="161" y="109"/>
                  <a:pt x="160" y="110"/>
                  <a:pt x="159" y="111"/>
                </a:cubicBezTo>
                <a:cubicBezTo>
                  <a:pt x="159" y="111"/>
                  <a:pt x="159" y="111"/>
                  <a:pt x="150" y="116"/>
                </a:cubicBezTo>
                <a:cubicBezTo>
                  <a:pt x="150" y="117"/>
                  <a:pt x="149" y="117"/>
                  <a:pt x="149" y="117"/>
                </a:cubicBezTo>
                <a:close/>
                <a:moveTo>
                  <a:pt x="165" y="116"/>
                </a:moveTo>
                <a:cubicBezTo>
                  <a:pt x="165" y="116"/>
                  <a:pt x="165" y="116"/>
                  <a:pt x="160" y="124"/>
                </a:cubicBezTo>
                <a:cubicBezTo>
                  <a:pt x="160" y="125"/>
                  <a:pt x="159" y="125"/>
                  <a:pt x="157" y="125"/>
                </a:cubicBezTo>
                <a:cubicBezTo>
                  <a:pt x="157" y="125"/>
                  <a:pt x="157" y="125"/>
                  <a:pt x="157" y="125"/>
                </a:cubicBezTo>
                <a:cubicBezTo>
                  <a:pt x="156" y="125"/>
                  <a:pt x="155" y="123"/>
                  <a:pt x="156" y="121"/>
                </a:cubicBezTo>
                <a:cubicBezTo>
                  <a:pt x="156" y="121"/>
                  <a:pt x="156" y="121"/>
                  <a:pt x="161" y="113"/>
                </a:cubicBezTo>
                <a:cubicBezTo>
                  <a:pt x="161" y="112"/>
                  <a:pt x="163" y="112"/>
                  <a:pt x="164" y="113"/>
                </a:cubicBezTo>
                <a:cubicBezTo>
                  <a:pt x="165" y="113"/>
                  <a:pt x="165" y="114"/>
                  <a:pt x="165" y="116"/>
                </a:cubicBezTo>
                <a:close/>
                <a:moveTo>
                  <a:pt x="172" y="126"/>
                </a:moveTo>
                <a:cubicBezTo>
                  <a:pt x="172" y="127"/>
                  <a:pt x="171" y="128"/>
                  <a:pt x="169" y="128"/>
                </a:cubicBezTo>
                <a:cubicBezTo>
                  <a:pt x="168" y="128"/>
                  <a:pt x="167" y="127"/>
                  <a:pt x="167" y="126"/>
                </a:cubicBezTo>
                <a:cubicBezTo>
                  <a:pt x="167" y="126"/>
                  <a:pt x="167" y="126"/>
                  <a:pt x="167" y="116"/>
                </a:cubicBezTo>
                <a:cubicBezTo>
                  <a:pt x="167" y="115"/>
                  <a:pt x="168" y="113"/>
                  <a:pt x="169" y="113"/>
                </a:cubicBezTo>
                <a:cubicBezTo>
                  <a:pt x="171" y="113"/>
                  <a:pt x="172" y="115"/>
                  <a:pt x="172" y="116"/>
                </a:cubicBezTo>
                <a:cubicBezTo>
                  <a:pt x="172" y="116"/>
                  <a:pt x="172" y="116"/>
                  <a:pt x="172" y="126"/>
                </a:cubicBezTo>
                <a:close/>
                <a:moveTo>
                  <a:pt x="173" y="107"/>
                </a:moveTo>
                <a:cubicBezTo>
                  <a:pt x="173" y="107"/>
                  <a:pt x="172" y="107"/>
                  <a:pt x="171" y="107"/>
                </a:cubicBezTo>
                <a:cubicBezTo>
                  <a:pt x="169" y="107"/>
                  <a:pt x="168" y="107"/>
                  <a:pt x="165" y="106"/>
                </a:cubicBezTo>
                <a:cubicBezTo>
                  <a:pt x="160" y="103"/>
                  <a:pt x="155" y="96"/>
                  <a:pt x="151" y="84"/>
                </a:cubicBezTo>
                <a:cubicBezTo>
                  <a:pt x="143" y="58"/>
                  <a:pt x="122" y="47"/>
                  <a:pt x="107" y="52"/>
                </a:cubicBezTo>
                <a:cubicBezTo>
                  <a:pt x="98" y="54"/>
                  <a:pt x="94" y="60"/>
                  <a:pt x="93" y="65"/>
                </a:cubicBezTo>
                <a:cubicBezTo>
                  <a:pt x="93" y="65"/>
                  <a:pt x="93" y="65"/>
                  <a:pt x="108" y="65"/>
                </a:cubicBezTo>
                <a:cubicBezTo>
                  <a:pt x="108" y="65"/>
                  <a:pt x="108" y="65"/>
                  <a:pt x="108" y="86"/>
                </a:cubicBezTo>
                <a:cubicBezTo>
                  <a:pt x="128" y="94"/>
                  <a:pt x="142" y="113"/>
                  <a:pt x="142" y="135"/>
                </a:cubicBezTo>
                <a:cubicBezTo>
                  <a:pt x="142" y="164"/>
                  <a:pt x="118" y="188"/>
                  <a:pt x="89" y="188"/>
                </a:cubicBezTo>
                <a:cubicBezTo>
                  <a:pt x="60" y="188"/>
                  <a:pt x="36" y="164"/>
                  <a:pt x="36" y="135"/>
                </a:cubicBezTo>
                <a:cubicBezTo>
                  <a:pt x="36" y="113"/>
                  <a:pt x="50" y="94"/>
                  <a:pt x="70" y="86"/>
                </a:cubicBezTo>
                <a:cubicBezTo>
                  <a:pt x="70" y="86"/>
                  <a:pt x="70" y="86"/>
                  <a:pt x="70" y="65"/>
                </a:cubicBezTo>
                <a:cubicBezTo>
                  <a:pt x="70" y="65"/>
                  <a:pt x="70" y="65"/>
                  <a:pt x="85" y="65"/>
                </a:cubicBezTo>
                <a:cubicBezTo>
                  <a:pt x="88" y="59"/>
                  <a:pt x="93" y="49"/>
                  <a:pt x="105" y="45"/>
                </a:cubicBezTo>
                <a:cubicBezTo>
                  <a:pt x="123" y="40"/>
                  <a:pt x="148" y="52"/>
                  <a:pt x="157" y="82"/>
                </a:cubicBezTo>
                <a:cubicBezTo>
                  <a:pt x="164" y="102"/>
                  <a:pt x="172" y="101"/>
                  <a:pt x="172" y="101"/>
                </a:cubicBezTo>
                <a:cubicBezTo>
                  <a:pt x="173" y="101"/>
                  <a:pt x="175" y="102"/>
                  <a:pt x="176" y="103"/>
                </a:cubicBezTo>
                <a:cubicBezTo>
                  <a:pt x="176" y="105"/>
                  <a:pt x="175" y="106"/>
                  <a:pt x="173" y="107"/>
                </a:cubicBezTo>
                <a:close/>
                <a:moveTo>
                  <a:pt x="183" y="125"/>
                </a:moveTo>
                <a:cubicBezTo>
                  <a:pt x="182" y="125"/>
                  <a:pt x="182" y="125"/>
                  <a:pt x="181" y="125"/>
                </a:cubicBezTo>
                <a:cubicBezTo>
                  <a:pt x="180" y="125"/>
                  <a:pt x="180" y="125"/>
                  <a:pt x="180" y="124"/>
                </a:cubicBezTo>
                <a:cubicBezTo>
                  <a:pt x="180" y="124"/>
                  <a:pt x="180" y="124"/>
                  <a:pt x="175" y="116"/>
                </a:cubicBezTo>
                <a:cubicBezTo>
                  <a:pt x="174" y="114"/>
                  <a:pt x="174" y="113"/>
                  <a:pt x="176" y="113"/>
                </a:cubicBezTo>
                <a:cubicBezTo>
                  <a:pt x="176" y="112"/>
                  <a:pt x="178" y="112"/>
                  <a:pt x="179" y="113"/>
                </a:cubicBezTo>
                <a:cubicBezTo>
                  <a:pt x="184" y="121"/>
                  <a:pt x="184" y="121"/>
                  <a:pt x="184" y="121"/>
                </a:cubicBezTo>
                <a:cubicBezTo>
                  <a:pt x="184" y="123"/>
                  <a:pt x="184" y="125"/>
                  <a:pt x="183" y="125"/>
                </a:cubicBezTo>
                <a:close/>
                <a:moveTo>
                  <a:pt x="192" y="115"/>
                </a:moveTo>
                <a:cubicBezTo>
                  <a:pt x="191" y="116"/>
                  <a:pt x="191" y="117"/>
                  <a:pt x="190" y="117"/>
                </a:cubicBezTo>
                <a:cubicBezTo>
                  <a:pt x="190" y="117"/>
                  <a:pt x="189" y="117"/>
                  <a:pt x="189" y="116"/>
                </a:cubicBezTo>
                <a:cubicBezTo>
                  <a:pt x="189" y="116"/>
                  <a:pt x="189" y="116"/>
                  <a:pt x="180" y="111"/>
                </a:cubicBezTo>
                <a:cubicBezTo>
                  <a:pt x="180" y="110"/>
                  <a:pt x="179" y="109"/>
                  <a:pt x="180" y="108"/>
                </a:cubicBezTo>
                <a:cubicBezTo>
                  <a:pt x="180" y="107"/>
                  <a:pt x="182" y="106"/>
                  <a:pt x="183" y="107"/>
                </a:cubicBezTo>
                <a:cubicBezTo>
                  <a:pt x="183" y="107"/>
                  <a:pt x="183" y="107"/>
                  <a:pt x="191" y="112"/>
                </a:cubicBezTo>
                <a:cubicBezTo>
                  <a:pt x="192" y="113"/>
                  <a:pt x="193" y="114"/>
                  <a:pt x="192" y="115"/>
                </a:cubicBezTo>
                <a:close/>
                <a:moveTo>
                  <a:pt x="193" y="105"/>
                </a:moveTo>
                <a:cubicBezTo>
                  <a:pt x="193" y="105"/>
                  <a:pt x="193" y="105"/>
                  <a:pt x="184" y="105"/>
                </a:cubicBezTo>
                <a:cubicBezTo>
                  <a:pt x="182" y="105"/>
                  <a:pt x="181" y="104"/>
                  <a:pt x="181" y="102"/>
                </a:cubicBezTo>
                <a:cubicBezTo>
                  <a:pt x="181" y="101"/>
                  <a:pt x="182" y="100"/>
                  <a:pt x="184" y="100"/>
                </a:cubicBezTo>
                <a:cubicBezTo>
                  <a:pt x="184" y="100"/>
                  <a:pt x="184" y="100"/>
                  <a:pt x="193" y="100"/>
                </a:cubicBezTo>
                <a:cubicBezTo>
                  <a:pt x="195" y="100"/>
                  <a:pt x="195" y="101"/>
                  <a:pt x="195" y="102"/>
                </a:cubicBezTo>
                <a:cubicBezTo>
                  <a:pt x="195" y="104"/>
                  <a:pt x="195" y="105"/>
                  <a:pt x="193" y="10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160"/>
          <p:cNvSpPr>
            <a:spLocks noEditPoints="1"/>
          </p:cNvSpPr>
          <p:nvPr/>
        </p:nvSpPr>
        <p:spPr bwMode="auto">
          <a:xfrm>
            <a:off x="10945590" y="8591788"/>
            <a:ext cx="702351" cy="703633"/>
          </a:xfrm>
          <a:custGeom>
            <a:avLst/>
            <a:gdLst>
              <a:gd name="T0" fmla="*/ 171 w 232"/>
              <a:gd name="T1" fmla="*/ 67 h 232"/>
              <a:gd name="T2" fmla="*/ 63 w 232"/>
              <a:gd name="T3" fmla="*/ 67 h 232"/>
              <a:gd name="T4" fmla="*/ 63 w 232"/>
              <a:gd name="T5" fmla="*/ 64 h 232"/>
              <a:gd name="T6" fmla="*/ 165 w 232"/>
              <a:gd name="T7" fmla="*/ 62 h 232"/>
              <a:gd name="T8" fmla="*/ 70 w 232"/>
              <a:gd name="T9" fmla="*/ 74 h 232"/>
              <a:gd name="T10" fmla="*/ 160 w 232"/>
              <a:gd name="T11" fmla="*/ 182 h 232"/>
              <a:gd name="T12" fmla="*/ 80 w 232"/>
              <a:gd name="T13" fmla="*/ 189 h 232"/>
              <a:gd name="T14" fmla="*/ 70 w 232"/>
              <a:gd name="T15" fmla="*/ 74 h 232"/>
              <a:gd name="T16" fmla="*/ 147 w 232"/>
              <a:gd name="T17" fmla="*/ 170 h 232"/>
              <a:gd name="T18" fmla="*/ 150 w 232"/>
              <a:gd name="T19" fmla="*/ 167 h 232"/>
              <a:gd name="T20" fmla="*/ 149 w 232"/>
              <a:gd name="T21" fmla="*/ 87 h 232"/>
              <a:gd name="T22" fmla="*/ 143 w 232"/>
              <a:gd name="T23" fmla="*/ 167 h 232"/>
              <a:gd name="T24" fmla="*/ 127 w 232"/>
              <a:gd name="T25" fmla="*/ 170 h 232"/>
              <a:gd name="T26" fmla="*/ 130 w 232"/>
              <a:gd name="T27" fmla="*/ 167 h 232"/>
              <a:gd name="T28" fmla="*/ 127 w 232"/>
              <a:gd name="T29" fmla="*/ 87 h 232"/>
              <a:gd name="T30" fmla="*/ 124 w 232"/>
              <a:gd name="T31" fmla="*/ 91 h 232"/>
              <a:gd name="T32" fmla="*/ 103 w 232"/>
              <a:gd name="T33" fmla="*/ 91 h 232"/>
              <a:gd name="T34" fmla="*/ 107 w 232"/>
              <a:gd name="T35" fmla="*/ 170 h 232"/>
              <a:gd name="T36" fmla="*/ 110 w 232"/>
              <a:gd name="T37" fmla="*/ 167 h 232"/>
              <a:gd name="T38" fmla="*/ 106 w 232"/>
              <a:gd name="T39" fmla="*/ 87 h 232"/>
              <a:gd name="T40" fmla="*/ 103 w 232"/>
              <a:gd name="T41" fmla="*/ 91 h 232"/>
              <a:gd name="T42" fmla="*/ 83 w 232"/>
              <a:gd name="T43" fmla="*/ 167 h 232"/>
              <a:gd name="T44" fmla="*/ 87 w 232"/>
              <a:gd name="T45" fmla="*/ 170 h 232"/>
              <a:gd name="T46" fmla="*/ 89 w 232"/>
              <a:gd name="T47" fmla="*/ 91 h 232"/>
              <a:gd name="T48" fmla="*/ 82 w 232"/>
              <a:gd name="T49" fmla="*/ 91 h 232"/>
              <a:gd name="T50" fmla="*/ 124 w 232"/>
              <a:gd name="T51" fmla="*/ 43 h 232"/>
              <a:gd name="T52" fmla="*/ 102 w 232"/>
              <a:gd name="T53" fmla="*/ 50 h 232"/>
              <a:gd name="T54" fmla="*/ 131 w 232"/>
              <a:gd name="T55" fmla="*/ 55 h 232"/>
              <a:gd name="T56" fmla="*/ 232 w 232"/>
              <a:gd name="T57" fmla="*/ 116 h 232"/>
              <a:gd name="T58" fmla="*/ 0 w 232"/>
              <a:gd name="T59" fmla="*/ 116 h 232"/>
              <a:gd name="T60" fmla="*/ 232 w 232"/>
              <a:gd name="T61" fmla="*/ 116 h 232"/>
              <a:gd name="T62" fmla="*/ 175 w 232"/>
              <a:gd name="T63" fmla="*/ 59 h 232"/>
              <a:gd name="T64" fmla="*/ 138 w 232"/>
              <a:gd name="T65" fmla="*/ 55 h 232"/>
              <a:gd name="T66" fmla="*/ 124 w 232"/>
              <a:gd name="T67" fmla="*/ 36 h 232"/>
              <a:gd name="T68" fmla="*/ 95 w 232"/>
              <a:gd name="T69" fmla="*/ 50 h 232"/>
              <a:gd name="T70" fmla="*/ 68 w 232"/>
              <a:gd name="T71" fmla="*/ 55 h 232"/>
              <a:gd name="T72" fmla="*/ 54 w 232"/>
              <a:gd name="T73" fmla="*/ 69 h 232"/>
              <a:gd name="T74" fmla="*/ 63 w 232"/>
              <a:gd name="T75" fmla="*/ 74 h 232"/>
              <a:gd name="T76" fmla="*/ 80 w 232"/>
              <a:gd name="T77" fmla="*/ 196 h 232"/>
              <a:gd name="T78" fmla="*/ 167 w 232"/>
              <a:gd name="T79" fmla="*/ 182 h 232"/>
              <a:gd name="T80" fmla="*/ 178 w 232"/>
              <a:gd name="T81" fmla="*/ 7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70" y="64"/>
                </a:moveTo>
                <a:cubicBezTo>
                  <a:pt x="170" y="65"/>
                  <a:pt x="171" y="66"/>
                  <a:pt x="171" y="67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1" y="67"/>
                  <a:pt x="61" y="67"/>
                  <a:pt x="61" y="67"/>
                </a:cubicBezTo>
                <a:cubicBezTo>
                  <a:pt x="62" y="66"/>
                  <a:pt x="62" y="65"/>
                  <a:pt x="63" y="64"/>
                </a:cubicBezTo>
                <a:cubicBezTo>
                  <a:pt x="64" y="62"/>
                  <a:pt x="66" y="62"/>
                  <a:pt x="68" y="62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67" y="62"/>
                  <a:pt x="168" y="62"/>
                  <a:pt x="170" y="64"/>
                </a:cubicBezTo>
                <a:close/>
                <a:moveTo>
                  <a:pt x="70" y="74"/>
                </a:moveTo>
                <a:cubicBezTo>
                  <a:pt x="163" y="74"/>
                  <a:pt x="163" y="74"/>
                  <a:pt x="163" y="74"/>
                </a:cubicBezTo>
                <a:cubicBezTo>
                  <a:pt x="160" y="182"/>
                  <a:pt x="160" y="182"/>
                  <a:pt x="160" y="182"/>
                </a:cubicBezTo>
                <a:cubicBezTo>
                  <a:pt x="160" y="186"/>
                  <a:pt x="157" y="189"/>
                  <a:pt x="153" y="189"/>
                </a:cubicBezTo>
                <a:cubicBezTo>
                  <a:pt x="80" y="189"/>
                  <a:pt x="80" y="189"/>
                  <a:pt x="80" y="189"/>
                </a:cubicBezTo>
                <a:cubicBezTo>
                  <a:pt x="76" y="189"/>
                  <a:pt x="73" y="186"/>
                  <a:pt x="72" y="182"/>
                </a:cubicBezTo>
                <a:lnTo>
                  <a:pt x="70" y="74"/>
                </a:lnTo>
                <a:close/>
                <a:moveTo>
                  <a:pt x="143" y="167"/>
                </a:moveTo>
                <a:cubicBezTo>
                  <a:pt x="143" y="169"/>
                  <a:pt x="145" y="170"/>
                  <a:pt x="147" y="170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49" y="170"/>
                  <a:pt x="150" y="169"/>
                  <a:pt x="150" y="167"/>
                </a:cubicBezTo>
                <a:cubicBezTo>
                  <a:pt x="152" y="91"/>
                  <a:pt x="152" y="91"/>
                  <a:pt x="152" y="91"/>
                </a:cubicBezTo>
                <a:cubicBezTo>
                  <a:pt x="152" y="89"/>
                  <a:pt x="150" y="87"/>
                  <a:pt x="149" y="87"/>
                </a:cubicBezTo>
                <a:cubicBezTo>
                  <a:pt x="147" y="87"/>
                  <a:pt x="145" y="89"/>
                  <a:pt x="145" y="91"/>
                </a:cubicBezTo>
                <a:lnTo>
                  <a:pt x="143" y="167"/>
                </a:lnTo>
                <a:close/>
                <a:moveTo>
                  <a:pt x="123" y="167"/>
                </a:moveTo>
                <a:cubicBezTo>
                  <a:pt x="123" y="169"/>
                  <a:pt x="125" y="170"/>
                  <a:pt x="127" y="170"/>
                </a:cubicBezTo>
                <a:cubicBezTo>
                  <a:pt x="127" y="170"/>
                  <a:pt x="127" y="170"/>
                  <a:pt x="127" y="170"/>
                </a:cubicBezTo>
                <a:cubicBezTo>
                  <a:pt x="129" y="170"/>
                  <a:pt x="130" y="169"/>
                  <a:pt x="130" y="16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31" y="89"/>
                  <a:pt x="129" y="87"/>
                  <a:pt x="127" y="87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25" y="87"/>
                  <a:pt x="124" y="89"/>
                  <a:pt x="124" y="91"/>
                </a:cubicBezTo>
                <a:lnTo>
                  <a:pt x="123" y="167"/>
                </a:lnTo>
                <a:close/>
                <a:moveTo>
                  <a:pt x="103" y="91"/>
                </a:moveTo>
                <a:cubicBezTo>
                  <a:pt x="103" y="167"/>
                  <a:pt x="103" y="167"/>
                  <a:pt x="103" y="167"/>
                </a:cubicBezTo>
                <a:cubicBezTo>
                  <a:pt x="103" y="169"/>
                  <a:pt x="105" y="170"/>
                  <a:pt x="107" y="170"/>
                </a:cubicBezTo>
                <a:cubicBezTo>
                  <a:pt x="107" y="170"/>
                  <a:pt x="107" y="170"/>
                  <a:pt x="107" y="170"/>
                </a:cubicBezTo>
                <a:cubicBezTo>
                  <a:pt x="109" y="170"/>
                  <a:pt x="110" y="169"/>
                  <a:pt x="110" y="167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10" y="89"/>
                  <a:pt x="108" y="87"/>
                  <a:pt x="106" y="87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4" y="87"/>
                  <a:pt x="103" y="89"/>
                  <a:pt x="103" y="91"/>
                </a:cubicBezTo>
                <a:close/>
                <a:moveTo>
                  <a:pt x="82" y="91"/>
                </a:moveTo>
                <a:cubicBezTo>
                  <a:pt x="83" y="167"/>
                  <a:pt x="83" y="167"/>
                  <a:pt x="83" y="167"/>
                </a:cubicBezTo>
                <a:cubicBezTo>
                  <a:pt x="83" y="169"/>
                  <a:pt x="85" y="170"/>
                  <a:pt x="87" y="170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89" y="170"/>
                  <a:pt x="90" y="169"/>
                  <a:pt x="90" y="167"/>
                </a:cubicBezTo>
                <a:cubicBezTo>
                  <a:pt x="89" y="91"/>
                  <a:pt x="89" y="91"/>
                  <a:pt x="89" y="91"/>
                </a:cubicBezTo>
                <a:cubicBezTo>
                  <a:pt x="89" y="89"/>
                  <a:pt x="87" y="87"/>
                  <a:pt x="85" y="87"/>
                </a:cubicBezTo>
                <a:cubicBezTo>
                  <a:pt x="83" y="87"/>
                  <a:pt x="82" y="89"/>
                  <a:pt x="82" y="91"/>
                </a:cubicBezTo>
                <a:close/>
                <a:moveTo>
                  <a:pt x="131" y="50"/>
                </a:moveTo>
                <a:cubicBezTo>
                  <a:pt x="131" y="46"/>
                  <a:pt x="128" y="43"/>
                  <a:pt x="124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5" y="43"/>
                  <a:pt x="102" y="46"/>
                  <a:pt x="102" y="50"/>
                </a:cubicBezTo>
                <a:cubicBezTo>
                  <a:pt x="102" y="55"/>
                  <a:pt x="102" y="55"/>
                  <a:pt x="102" y="55"/>
                </a:cubicBezTo>
                <a:cubicBezTo>
                  <a:pt x="131" y="55"/>
                  <a:pt x="131" y="55"/>
                  <a:pt x="131" y="55"/>
                </a:cubicBezTo>
                <a:lnTo>
                  <a:pt x="131" y="50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78" y="69"/>
                </a:moveTo>
                <a:cubicBezTo>
                  <a:pt x="178" y="65"/>
                  <a:pt x="177" y="61"/>
                  <a:pt x="175" y="59"/>
                </a:cubicBezTo>
                <a:cubicBezTo>
                  <a:pt x="172" y="56"/>
                  <a:pt x="168" y="55"/>
                  <a:pt x="165" y="55"/>
                </a:cubicBezTo>
                <a:cubicBezTo>
                  <a:pt x="138" y="55"/>
                  <a:pt x="138" y="55"/>
                  <a:pt x="138" y="55"/>
                </a:cubicBezTo>
                <a:cubicBezTo>
                  <a:pt x="138" y="50"/>
                  <a:pt x="138" y="50"/>
                  <a:pt x="138" y="50"/>
                </a:cubicBezTo>
                <a:cubicBezTo>
                  <a:pt x="138" y="42"/>
                  <a:pt x="132" y="36"/>
                  <a:pt x="124" y="36"/>
                </a:cubicBezTo>
                <a:cubicBezTo>
                  <a:pt x="109" y="36"/>
                  <a:pt x="109" y="36"/>
                  <a:pt x="109" y="36"/>
                </a:cubicBezTo>
                <a:cubicBezTo>
                  <a:pt x="101" y="36"/>
                  <a:pt x="95" y="42"/>
                  <a:pt x="95" y="50"/>
                </a:cubicBezTo>
                <a:cubicBezTo>
                  <a:pt x="95" y="55"/>
                  <a:pt x="95" y="55"/>
                  <a:pt x="95" y="55"/>
                </a:cubicBezTo>
                <a:cubicBezTo>
                  <a:pt x="68" y="55"/>
                  <a:pt x="68" y="55"/>
                  <a:pt x="68" y="55"/>
                </a:cubicBezTo>
                <a:cubicBezTo>
                  <a:pt x="64" y="55"/>
                  <a:pt x="61" y="56"/>
                  <a:pt x="58" y="59"/>
                </a:cubicBezTo>
                <a:cubicBezTo>
                  <a:pt x="56" y="61"/>
                  <a:pt x="54" y="65"/>
                  <a:pt x="54" y="69"/>
                </a:cubicBezTo>
                <a:cubicBezTo>
                  <a:pt x="54" y="74"/>
                  <a:pt x="54" y="74"/>
                  <a:pt x="54" y="74"/>
                </a:cubicBezTo>
                <a:cubicBezTo>
                  <a:pt x="63" y="74"/>
                  <a:pt x="63" y="74"/>
                  <a:pt x="63" y="74"/>
                </a:cubicBezTo>
                <a:cubicBezTo>
                  <a:pt x="66" y="182"/>
                  <a:pt x="66" y="182"/>
                  <a:pt x="66" y="182"/>
                </a:cubicBezTo>
                <a:cubicBezTo>
                  <a:pt x="66" y="190"/>
                  <a:pt x="72" y="196"/>
                  <a:pt x="80" y="196"/>
                </a:cubicBezTo>
                <a:cubicBezTo>
                  <a:pt x="153" y="196"/>
                  <a:pt x="153" y="196"/>
                  <a:pt x="153" y="196"/>
                </a:cubicBezTo>
                <a:cubicBezTo>
                  <a:pt x="161" y="196"/>
                  <a:pt x="167" y="190"/>
                  <a:pt x="167" y="182"/>
                </a:cubicBezTo>
                <a:cubicBezTo>
                  <a:pt x="170" y="74"/>
                  <a:pt x="170" y="74"/>
                  <a:pt x="170" y="74"/>
                </a:cubicBezTo>
                <a:cubicBezTo>
                  <a:pt x="178" y="74"/>
                  <a:pt x="178" y="74"/>
                  <a:pt x="178" y="74"/>
                </a:cubicBezTo>
                <a:lnTo>
                  <a:pt x="178" y="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161"/>
          <p:cNvSpPr>
            <a:spLocks noEditPoints="1"/>
          </p:cNvSpPr>
          <p:nvPr/>
        </p:nvSpPr>
        <p:spPr bwMode="auto">
          <a:xfrm>
            <a:off x="14538090" y="8591788"/>
            <a:ext cx="702351" cy="703633"/>
          </a:xfrm>
          <a:custGeom>
            <a:avLst/>
            <a:gdLst>
              <a:gd name="T0" fmla="*/ 161 w 232"/>
              <a:gd name="T1" fmla="*/ 97 h 232"/>
              <a:gd name="T2" fmla="*/ 162 w 232"/>
              <a:gd name="T3" fmla="*/ 63 h 232"/>
              <a:gd name="T4" fmla="*/ 71 w 232"/>
              <a:gd name="T5" fmla="*/ 61 h 232"/>
              <a:gd name="T6" fmla="*/ 70 w 232"/>
              <a:gd name="T7" fmla="*/ 96 h 232"/>
              <a:gd name="T8" fmla="*/ 98 w 232"/>
              <a:gd name="T9" fmla="*/ 73 h 232"/>
              <a:gd name="T10" fmla="*/ 101 w 232"/>
              <a:gd name="T11" fmla="*/ 79 h 232"/>
              <a:gd name="T12" fmla="*/ 104 w 232"/>
              <a:gd name="T13" fmla="*/ 79 h 232"/>
              <a:gd name="T14" fmla="*/ 130 w 232"/>
              <a:gd name="T15" fmla="*/ 80 h 232"/>
              <a:gd name="T16" fmla="*/ 131 w 232"/>
              <a:gd name="T17" fmla="*/ 73 h 232"/>
              <a:gd name="T18" fmla="*/ 134 w 232"/>
              <a:gd name="T19" fmla="*/ 79 h 232"/>
              <a:gd name="T20" fmla="*/ 128 w 232"/>
              <a:gd name="T21" fmla="*/ 85 h 232"/>
              <a:gd name="T22" fmla="*/ 102 w 232"/>
              <a:gd name="T23" fmla="*/ 84 h 232"/>
              <a:gd name="T24" fmla="*/ 98 w 232"/>
              <a:gd name="T25" fmla="*/ 73 h 232"/>
              <a:gd name="T26" fmla="*/ 161 w 232"/>
              <a:gd name="T27" fmla="*/ 151 h 232"/>
              <a:gd name="T28" fmla="*/ 162 w 232"/>
              <a:gd name="T29" fmla="*/ 116 h 232"/>
              <a:gd name="T30" fmla="*/ 71 w 232"/>
              <a:gd name="T31" fmla="*/ 115 h 232"/>
              <a:gd name="T32" fmla="*/ 70 w 232"/>
              <a:gd name="T33" fmla="*/ 149 h 232"/>
              <a:gd name="T34" fmla="*/ 98 w 232"/>
              <a:gd name="T35" fmla="*/ 127 h 232"/>
              <a:gd name="T36" fmla="*/ 101 w 232"/>
              <a:gd name="T37" fmla="*/ 132 h 232"/>
              <a:gd name="T38" fmla="*/ 104 w 232"/>
              <a:gd name="T39" fmla="*/ 133 h 232"/>
              <a:gd name="T40" fmla="*/ 130 w 232"/>
              <a:gd name="T41" fmla="*/ 134 h 232"/>
              <a:gd name="T42" fmla="*/ 131 w 232"/>
              <a:gd name="T43" fmla="*/ 127 h 232"/>
              <a:gd name="T44" fmla="*/ 134 w 232"/>
              <a:gd name="T45" fmla="*/ 132 h 232"/>
              <a:gd name="T46" fmla="*/ 128 w 232"/>
              <a:gd name="T47" fmla="*/ 139 h 232"/>
              <a:gd name="T48" fmla="*/ 102 w 232"/>
              <a:gd name="T49" fmla="*/ 137 h 232"/>
              <a:gd name="T50" fmla="*/ 98 w 232"/>
              <a:gd name="T51" fmla="*/ 127 h 232"/>
              <a:gd name="T52" fmla="*/ 171 w 232"/>
              <a:gd name="T53" fmla="*/ 163 h 232"/>
              <a:gd name="T54" fmla="*/ 153 w 232"/>
              <a:gd name="T55" fmla="*/ 182 h 232"/>
              <a:gd name="T56" fmla="*/ 150 w 232"/>
              <a:gd name="T57" fmla="*/ 175 h 232"/>
              <a:gd name="T58" fmla="*/ 89 w 232"/>
              <a:gd name="T59" fmla="*/ 170 h 232"/>
              <a:gd name="T60" fmla="*/ 80 w 232"/>
              <a:gd name="T61" fmla="*/ 181 h 232"/>
              <a:gd name="T62" fmla="*/ 61 w 232"/>
              <a:gd name="T63" fmla="*/ 182 h 232"/>
              <a:gd name="T64" fmla="*/ 61 w 232"/>
              <a:gd name="T65" fmla="*/ 160 h 232"/>
              <a:gd name="T66" fmla="*/ 171 w 232"/>
              <a:gd name="T67" fmla="*/ 50 h 232"/>
              <a:gd name="T68" fmla="*/ 61 w 232"/>
              <a:gd name="T69" fmla="*/ 160 h 232"/>
              <a:gd name="T70" fmla="*/ 71 w 232"/>
              <a:gd name="T71" fmla="*/ 58 h 232"/>
              <a:gd name="T72" fmla="*/ 165 w 232"/>
              <a:gd name="T73" fmla="*/ 63 h 232"/>
              <a:gd name="T74" fmla="*/ 161 w 232"/>
              <a:gd name="T75" fmla="*/ 100 h 232"/>
              <a:gd name="T76" fmla="*/ 67 w 232"/>
              <a:gd name="T77" fmla="*/ 96 h 232"/>
              <a:gd name="T78" fmla="*/ 67 w 232"/>
              <a:gd name="T79" fmla="*/ 116 h 232"/>
              <a:gd name="T80" fmla="*/ 161 w 232"/>
              <a:gd name="T81" fmla="*/ 112 h 232"/>
              <a:gd name="T82" fmla="*/ 165 w 232"/>
              <a:gd name="T83" fmla="*/ 149 h 232"/>
              <a:gd name="T84" fmla="*/ 71 w 232"/>
              <a:gd name="T85" fmla="*/ 154 h 232"/>
              <a:gd name="T86" fmla="*/ 67 w 232"/>
              <a:gd name="T87" fmla="*/ 116 h 232"/>
              <a:gd name="T88" fmla="*/ 0 w 232"/>
              <a:gd name="T89" fmla="*/ 116 h 232"/>
              <a:gd name="T90" fmla="*/ 232 w 232"/>
              <a:gd name="T91" fmla="*/ 116 h 232"/>
              <a:gd name="T92" fmla="*/ 177 w 232"/>
              <a:gd name="T93" fmla="*/ 162 h 232"/>
              <a:gd name="T94" fmla="*/ 171 w 232"/>
              <a:gd name="T95" fmla="*/ 188 h 232"/>
              <a:gd name="T96" fmla="*/ 146 w 232"/>
              <a:gd name="T97" fmla="*/ 183 h 232"/>
              <a:gd name="T98" fmla="*/ 143 w 232"/>
              <a:gd name="T99" fmla="*/ 176 h 232"/>
              <a:gd name="T100" fmla="*/ 88 w 232"/>
              <a:gd name="T101" fmla="*/ 177 h 232"/>
              <a:gd name="T102" fmla="*/ 79 w 232"/>
              <a:gd name="T103" fmla="*/ 188 h 232"/>
              <a:gd name="T104" fmla="*/ 55 w 232"/>
              <a:gd name="T105" fmla="*/ 182 h 232"/>
              <a:gd name="T106" fmla="*/ 55 w 232"/>
              <a:gd name="T107" fmla="*/ 50 h 232"/>
              <a:gd name="T108" fmla="*/ 171 w 232"/>
              <a:gd name="T109" fmla="*/ 44 h 232"/>
              <a:gd name="T110" fmla="*/ 177 w 232"/>
              <a:gd name="T111" fmla="*/ 16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71" y="97"/>
                </a:moveTo>
                <a:cubicBezTo>
                  <a:pt x="161" y="97"/>
                  <a:pt x="161" y="97"/>
                  <a:pt x="161" y="97"/>
                </a:cubicBezTo>
                <a:cubicBezTo>
                  <a:pt x="161" y="97"/>
                  <a:pt x="162" y="96"/>
                  <a:pt x="162" y="96"/>
                </a:cubicBezTo>
                <a:cubicBezTo>
                  <a:pt x="162" y="63"/>
                  <a:pt x="162" y="63"/>
                  <a:pt x="162" y="63"/>
                </a:cubicBezTo>
                <a:cubicBezTo>
                  <a:pt x="162" y="62"/>
                  <a:pt x="161" y="61"/>
                  <a:pt x="16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0" y="62"/>
                  <a:pt x="70" y="63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96"/>
                  <a:pt x="71" y="97"/>
                  <a:pt x="71" y="97"/>
                </a:cubicBezTo>
                <a:close/>
                <a:moveTo>
                  <a:pt x="98" y="73"/>
                </a:moveTo>
                <a:cubicBezTo>
                  <a:pt x="101" y="73"/>
                  <a:pt x="101" y="73"/>
                  <a:pt x="101" y="73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9"/>
                  <a:pt x="101" y="80"/>
                  <a:pt x="102" y="80"/>
                </a:cubicBezTo>
                <a:cubicBezTo>
                  <a:pt x="102" y="80"/>
                  <a:pt x="103" y="79"/>
                  <a:pt x="104" y="79"/>
                </a:cubicBezTo>
                <a:cubicBezTo>
                  <a:pt x="128" y="79"/>
                  <a:pt x="128" y="79"/>
                  <a:pt x="128" y="79"/>
                </a:cubicBezTo>
                <a:cubicBezTo>
                  <a:pt x="129" y="79"/>
                  <a:pt x="130" y="80"/>
                  <a:pt x="130" y="80"/>
                </a:cubicBezTo>
                <a:cubicBezTo>
                  <a:pt x="131" y="80"/>
                  <a:pt x="131" y="79"/>
                  <a:pt x="131" y="79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4" y="73"/>
                  <a:pt x="134" y="73"/>
                  <a:pt x="134" y="73"/>
                </a:cubicBezTo>
                <a:cubicBezTo>
                  <a:pt x="134" y="79"/>
                  <a:pt x="134" y="79"/>
                  <a:pt x="134" y="79"/>
                </a:cubicBezTo>
                <a:cubicBezTo>
                  <a:pt x="134" y="81"/>
                  <a:pt x="133" y="83"/>
                  <a:pt x="131" y="84"/>
                </a:cubicBezTo>
                <a:cubicBezTo>
                  <a:pt x="130" y="84"/>
                  <a:pt x="129" y="85"/>
                  <a:pt x="128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3" y="85"/>
                  <a:pt x="102" y="84"/>
                  <a:pt x="102" y="84"/>
                </a:cubicBezTo>
                <a:cubicBezTo>
                  <a:pt x="99" y="83"/>
                  <a:pt x="98" y="81"/>
                  <a:pt x="98" y="79"/>
                </a:cubicBezTo>
                <a:lnTo>
                  <a:pt x="98" y="73"/>
                </a:lnTo>
                <a:close/>
                <a:moveTo>
                  <a:pt x="71" y="151"/>
                </a:moveTo>
                <a:cubicBezTo>
                  <a:pt x="161" y="151"/>
                  <a:pt x="161" y="151"/>
                  <a:pt x="161" y="151"/>
                </a:cubicBezTo>
                <a:cubicBezTo>
                  <a:pt x="161" y="151"/>
                  <a:pt x="162" y="150"/>
                  <a:pt x="162" y="149"/>
                </a:cubicBezTo>
                <a:cubicBezTo>
                  <a:pt x="162" y="116"/>
                  <a:pt x="162" y="116"/>
                  <a:pt x="162" y="116"/>
                </a:cubicBezTo>
                <a:cubicBezTo>
                  <a:pt x="162" y="115"/>
                  <a:pt x="161" y="115"/>
                  <a:pt x="161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1" y="115"/>
                  <a:pt x="70" y="115"/>
                  <a:pt x="70" y="11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70" y="150"/>
                  <a:pt x="71" y="151"/>
                  <a:pt x="71" y="151"/>
                </a:cubicBezTo>
                <a:close/>
                <a:moveTo>
                  <a:pt x="98" y="127"/>
                </a:moveTo>
                <a:cubicBezTo>
                  <a:pt x="101" y="127"/>
                  <a:pt x="101" y="127"/>
                  <a:pt x="101" y="127"/>
                </a:cubicBezTo>
                <a:cubicBezTo>
                  <a:pt x="101" y="132"/>
                  <a:pt x="101" y="132"/>
                  <a:pt x="101" y="132"/>
                </a:cubicBezTo>
                <a:cubicBezTo>
                  <a:pt x="101" y="133"/>
                  <a:pt x="101" y="134"/>
                  <a:pt x="102" y="134"/>
                </a:cubicBezTo>
                <a:cubicBezTo>
                  <a:pt x="102" y="133"/>
                  <a:pt x="103" y="133"/>
                  <a:pt x="104" y="133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29" y="133"/>
                  <a:pt x="130" y="133"/>
                  <a:pt x="130" y="134"/>
                </a:cubicBezTo>
                <a:cubicBezTo>
                  <a:pt x="131" y="134"/>
                  <a:pt x="131" y="133"/>
                  <a:pt x="131" y="132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4" y="135"/>
                  <a:pt x="133" y="137"/>
                  <a:pt x="131" y="137"/>
                </a:cubicBezTo>
                <a:cubicBezTo>
                  <a:pt x="130" y="138"/>
                  <a:pt x="129" y="139"/>
                  <a:pt x="128" y="139"/>
                </a:cubicBezTo>
                <a:cubicBezTo>
                  <a:pt x="104" y="139"/>
                  <a:pt x="104" y="139"/>
                  <a:pt x="104" y="139"/>
                </a:cubicBezTo>
                <a:cubicBezTo>
                  <a:pt x="103" y="139"/>
                  <a:pt x="102" y="138"/>
                  <a:pt x="102" y="137"/>
                </a:cubicBezTo>
                <a:cubicBezTo>
                  <a:pt x="99" y="137"/>
                  <a:pt x="98" y="135"/>
                  <a:pt x="98" y="132"/>
                </a:cubicBezTo>
                <a:lnTo>
                  <a:pt x="98" y="127"/>
                </a:lnTo>
                <a:close/>
                <a:moveTo>
                  <a:pt x="61" y="163"/>
                </a:moveTo>
                <a:cubicBezTo>
                  <a:pt x="171" y="163"/>
                  <a:pt x="171" y="163"/>
                  <a:pt x="171" y="163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53" y="182"/>
                  <a:pt x="153" y="182"/>
                  <a:pt x="153" y="182"/>
                </a:cubicBezTo>
                <a:cubicBezTo>
                  <a:pt x="152" y="182"/>
                  <a:pt x="152" y="181"/>
                  <a:pt x="152" y="181"/>
                </a:cubicBezTo>
                <a:cubicBezTo>
                  <a:pt x="150" y="175"/>
                  <a:pt x="150" y="175"/>
                  <a:pt x="150" y="175"/>
                </a:cubicBezTo>
                <a:cubicBezTo>
                  <a:pt x="149" y="172"/>
                  <a:pt x="146" y="170"/>
                  <a:pt x="143" y="170"/>
                </a:cubicBezTo>
                <a:cubicBezTo>
                  <a:pt x="89" y="170"/>
                  <a:pt x="89" y="170"/>
                  <a:pt x="89" y="170"/>
                </a:cubicBezTo>
                <a:cubicBezTo>
                  <a:pt x="86" y="170"/>
                  <a:pt x="83" y="172"/>
                  <a:pt x="82" y="175"/>
                </a:cubicBezTo>
                <a:cubicBezTo>
                  <a:pt x="80" y="181"/>
                  <a:pt x="80" y="181"/>
                  <a:pt x="80" y="181"/>
                </a:cubicBezTo>
                <a:cubicBezTo>
                  <a:pt x="80" y="181"/>
                  <a:pt x="80" y="182"/>
                  <a:pt x="79" y="182"/>
                </a:cubicBezTo>
                <a:cubicBezTo>
                  <a:pt x="61" y="182"/>
                  <a:pt x="61" y="182"/>
                  <a:pt x="61" y="182"/>
                </a:cubicBezTo>
                <a:lnTo>
                  <a:pt x="61" y="163"/>
                </a:lnTo>
                <a:close/>
                <a:moveTo>
                  <a:pt x="61" y="160"/>
                </a:moveTo>
                <a:cubicBezTo>
                  <a:pt x="171" y="160"/>
                  <a:pt x="171" y="160"/>
                  <a:pt x="171" y="160"/>
                </a:cubicBezTo>
                <a:cubicBezTo>
                  <a:pt x="171" y="50"/>
                  <a:pt x="171" y="50"/>
                  <a:pt x="171" y="50"/>
                </a:cubicBezTo>
                <a:cubicBezTo>
                  <a:pt x="61" y="50"/>
                  <a:pt x="61" y="50"/>
                  <a:pt x="61" y="50"/>
                </a:cubicBezTo>
                <a:lnTo>
                  <a:pt x="61" y="160"/>
                </a:lnTo>
                <a:close/>
                <a:moveTo>
                  <a:pt x="67" y="63"/>
                </a:moveTo>
                <a:cubicBezTo>
                  <a:pt x="67" y="60"/>
                  <a:pt x="69" y="58"/>
                  <a:pt x="71" y="58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3" y="58"/>
                  <a:pt x="165" y="60"/>
                  <a:pt x="165" y="63"/>
                </a:cubicBezTo>
                <a:cubicBezTo>
                  <a:pt x="165" y="96"/>
                  <a:pt x="165" y="96"/>
                  <a:pt x="165" y="96"/>
                </a:cubicBezTo>
                <a:cubicBezTo>
                  <a:pt x="165" y="98"/>
                  <a:pt x="163" y="100"/>
                  <a:pt x="16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69" y="100"/>
                  <a:pt x="67" y="98"/>
                  <a:pt x="67" y="96"/>
                </a:cubicBezTo>
                <a:lnTo>
                  <a:pt x="67" y="63"/>
                </a:lnTo>
                <a:close/>
                <a:moveTo>
                  <a:pt x="67" y="116"/>
                </a:moveTo>
                <a:cubicBezTo>
                  <a:pt x="67" y="114"/>
                  <a:pt x="69" y="112"/>
                  <a:pt x="7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3" y="112"/>
                  <a:pt x="165" y="114"/>
                  <a:pt x="165" y="116"/>
                </a:cubicBezTo>
                <a:cubicBezTo>
                  <a:pt x="165" y="149"/>
                  <a:pt x="165" y="149"/>
                  <a:pt x="165" y="149"/>
                </a:cubicBezTo>
                <a:cubicBezTo>
                  <a:pt x="165" y="152"/>
                  <a:pt x="163" y="154"/>
                  <a:pt x="161" y="154"/>
                </a:cubicBezTo>
                <a:cubicBezTo>
                  <a:pt x="71" y="154"/>
                  <a:pt x="71" y="154"/>
                  <a:pt x="71" y="154"/>
                </a:cubicBezTo>
                <a:cubicBezTo>
                  <a:pt x="69" y="154"/>
                  <a:pt x="67" y="152"/>
                  <a:pt x="67" y="149"/>
                </a:cubicBezTo>
                <a:lnTo>
                  <a:pt x="67" y="116"/>
                </a:ln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77" y="16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85"/>
                  <a:pt x="174" y="188"/>
                  <a:pt x="171" y="188"/>
                </a:cubicBezTo>
                <a:cubicBezTo>
                  <a:pt x="153" y="188"/>
                  <a:pt x="153" y="188"/>
                  <a:pt x="153" y="188"/>
                </a:cubicBezTo>
                <a:cubicBezTo>
                  <a:pt x="150" y="188"/>
                  <a:pt x="147" y="186"/>
                  <a:pt x="146" y="183"/>
                </a:cubicBezTo>
                <a:cubicBezTo>
                  <a:pt x="144" y="177"/>
                  <a:pt x="144" y="177"/>
                  <a:pt x="144" y="177"/>
                </a:cubicBezTo>
                <a:cubicBezTo>
                  <a:pt x="144" y="177"/>
                  <a:pt x="143" y="176"/>
                  <a:pt x="143" y="176"/>
                </a:cubicBezTo>
                <a:cubicBezTo>
                  <a:pt x="89" y="176"/>
                  <a:pt x="89" y="176"/>
                  <a:pt x="89" y="176"/>
                </a:cubicBezTo>
                <a:cubicBezTo>
                  <a:pt x="89" y="176"/>
                  <a:pt x="88" y="177"/>
                  <a:pt x="88" y="17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5" y="186"/>
                  <a:pt x="82" y="188"/>
                  <a:pt x="79" y="188"/>
                </a:cubicBezTo>
                <a:cubicBezTo>
                  <a:pt x="61" y="188"/>
                  <a:pt x="61" y="188"/>
                  <a:pt x="61" y="188"/>
                </a:cubicBezTo>
                <a:cubicBezTo>
                  <a:pt x="58" y="188"/>
                  <a:pt x="55" y="185"/>
                  <a:pt x="55" y="182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6"/>
                  <a:pt x="58" y="44"/>
                  <a:pt x="61" y="44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174" y="44"/>
                  <a:pt x="177" y="46"/>
                  <a:pt x="177" y="50"/>
                </a:cubicBezTo>
                <a:lnTo>
                  <a:pt x="177" y="1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162"/>
          <p:cNvSpPr>
            <a:spLocks noEditPoints="1"/>
          </p:cNvSpPr>
          <p:nvPr/>
        </p:nvSpPr>
        <p:spPr bwMode="auto">
          <a:xfrm>
            <a:off x="17230862" y="8591788"/>
            <a:ext cx="702351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79 w 232"/>
              <a:gd name="T11" fmla="*/ 101 h 232"/>
              <a:gd name="T12" fmla="*/ 104 w 232"/>
              <a:gd name="T13" fmla="*/ 176 h 232"/>
              <a:gd name="T14" fmla="*/ 81 w 232"/>
              <a:gd name="T15" fmla="*/ 186 h 232"/>
              <a:gd name="T16" fmla="*/ 57 w 232"/>
              <a:gd name="T17" fmla="*/ 176 h 232"/>
              <a:gd name="T18" fmla="*/ 55 w 232"/>
              <a:gd name="T19" fmla="*/ 174 h 232"/>
              <a:gd name="T20" fmla="*/ 55 w 232"/>
              <a:gd name="T21" fmla="*/ 127 h 232"/>
              <a:gd name="T22" fmla="*/ 136 w 232"/>
              <a:gd name="T23" fmla="*/ 46 h 232"/>
              <a:gd name="T24" fmla="*/ 141 w 232"/>
              <a:gd name="T25" fmla="*/ 50 h 232"/>
              <a:gd name="T26" fmla="*/ 59 w 232"/>
              <a:gd name="T27" fmla="*/ 131 h 232"/>
              <a:gd name="T28" fmla="*/ 59 w 232"/>
              <a:gd name="T29" fmla="*/ 170 h 232"/>
              <a:gd name="T30" fmla="*/ 61 w 232"/>
              <a:gd name="T31" fmla="*/ 172 h 232"/>
              <a:gd name="T32" fmla="*/ 81 w 232"/>
              <a:gd name="T33" fmla="*/ 180 h 232"/>
              <a:gd name="T34" fmla="*/ 100 w 232"/>
              <a:gd name="T35" fmla="*/ 172 h 232"/>
              <a:gd name="T36" fmla="*/ 175 w 232"/>
              <a:gd name="T37" fmla="*/ 97 h 232"/>
              <a:gd name="T38" fmla="*/ 175 w 232"/>
              <a:gd name="T39" fmla="*/ 67 h 232"/>
              <a:gd name="T40" fmla="*/ 173 w 232"/>
              <a:gd name="T41" fmla="*/ 65 h 232"/>
              <a:gd name="T42" fmla="*/ 143 w 232"/>
              <a:gd name="T43" fmla="*/ 65 h 232"/>
              <a:gd name="T44" fmla="*/ 81 w 232"/>
              <a:gd name="T45" fmla="*/ 127 h 232"/>
              <a:gd name="T46" fmla="*/ 78 w 232"/>
              <a:gd name="T47" fmla="*/ 136 h 232"/>
              <a:gd name="T48" fmla="*/ 81 w 232"/>
              <a:gd name="T49" fmla="*/ 145 h 232"/>
              <a:gd name="T50" fmla="*/ 85 w 232"/>
              <a:gd name="T51" fmla="*/ 148 h 232"/>
              <a:gd name="T52" fmla="*/ 102 w 232"/>
              <a:gd name="T53" fmla="*/ 148 h 232"/>
              <a:gd name="T54" fmla="*/ 161 w 232"/>
              <a:gd name="T55" fmla="*/ 89 h 232"/>
              <a:gd name="T56" fmla="*/ 165 w 232"/>
              <a:gd name="T57" fmla="*/ 94 h 232"/>
              <a:gd name="T58" fmla="*/ 106 w 232"/>
              <a:gd name="T59" fmla="*/ 153 h 232"/>
              <a:gd name="T60" fmla="*/ 81 w 232"/>
              <a:gd name="T61" fmla="*/ 153 h 232"/>
              <a:gd name="T62" fmla="*/ 77 w 232"/>
              <a:gd name="T63" fmla="*/ 149 h 232"/>
              <a:gd name="T64" fmla="*/ 72 w 232"/>
              <a:gd name="T65" fmla="*/ 136 h 232"/>
              <a:gd name="T66" fmla="*/ 77 w 232"/>
              <a:gd name="T67" fmla="*/ 123 h 232"/>
              <a:gd name="T68" fmla="*/ 139 w 232"/>
              <a:gd name="T69" fmla="*/ 61 h 232"/>
              <a:gd name="T70" fmla="*/ 178 w 232"/>
              <a:gd name="T71" fmla="*/ 61 h 232"/>
              <a:gd name="T72" fmla="*/ 179 w 232"/>
              <a:gd name="T73" fmla="*/ 63 h 232"/>
              <a:gd name="T74" fmla="*/ 179 w 232"/>
              <a:gd name="T75" fmla="*/ 10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79" y="101"/>
                </a:moveTo>
                <a:cubicBezTo>
                  <a:pt x="104" y="176"/>
                  <a:pt x="104" y="176"/>
                  <a:pt x="104" y="176"/>
                </a:cubicBezTo>
                <a:cubicBezTo>
                  <a:pt x="98" y="182"/>
                  <a:pt x="90" y="186"/>
                  <a:pt x="81" y="186"/>
                </a:cubicBezTo>
                <a:cubicBezTo>
                  <a:pt x="72" y="186"/>
                  <a:pt x="63" y="182"/>
                  <a:pt x="57" y="176"/>
                </a:cubicBezTo>
                <a:cubicBezTo>
                  <a:pt x="55" y="174"/>
                  <a:pt x="55" y="174"/>
                  <a:pt x="55" y="174"/>
                </a:cubicBezTo>
                <a:cubicBezTo>
                  <a:pt x="42" y="161"/>
                  <a:pt x="42" y="140"/>
                  <a:pt x="55" y="127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41" y="50"/>
                  <a:pt x="141" y="50"/>
                  <a:pt x="141" y="50"/>
                </a:cubicBezTo>
                <a:cubicBezTo>
                  <a:pt x="59" y="131"/>
                  <a:pt x="59" y="131"/>
                  <a:pt x="59" y="131"/>
                </a:cubicBezTo>
                <a:cubicBezTo>
                  <a:pt x="49" y="142"/>
                  <a:pt x="49" y="159"/>
                  <a:pt x="59" y="170"/>
                </a:cubicBezTo>
                <a:cubicBezTo>
                  <a:pt x="61" y="172"/>
                  <a:pt x="61" y="172"/>
                  <a:pt x="61" y="172"/>
                </a:cubicBezTo>
                <a:cubicBezTo>
                  <a:pt x="67" y="177"/>
                  <a:pt x="73" y="180"/>
                  <a:pt x="81" y="180"/>
                </a:cubicBezTo>
                <a:cubicBezTo>
                  <a:pt x="88" y="180"/>
                  <a:pt x="95" y="177"/>
                  <a:pt x="100" y="172"/>
                </a:cubicBezTo>
                <a:cubicBezTo>
                  <a:pt x="175" y="97"/>
                  <a:pt x="175" y="97"/>
                  <a:pt x="175" y="97"/>
                </a:cubicBezTo>
                <a:cubicBezTo>
                  <a:pt x="183" y="88"/>
                  <a:pt x="183" y="75"/>
                  <a:pt x="175" y="67"/>
                </a:cubicBezTo>
                <a:cubicBezTo>
                  <a:pt x="173" y="65"/>
                  <a:pt x="173" y="65"/>
                  <a:pt x="173" y="65"/>
                </a:cubicBezTo>
                <a:cubicBezTo>
                  <a:pt x="165" y="57"/>
                  <a:pt x="152" y="57"/>
                  <a:pt x="143" y="65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79" y="130"/>
                  <a:pt x="78" y="133"/>
                  <a:pt x="78" y="136"/>
                </a:cubicBezTo>
                <a:cubicBezTo>
                  <a:pt x="78" y="139"/>
                  <a:pt x="79" y="142"/>
                  <a:pt x="81" y="145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90" y="153"/>
                  <a:pt x="97" y="153"/>
                  <a:pt x="102" y="148"/>
                </a:cubicBezTo>
                <a:cubicBezTo>
                  <a:pt x="161" y="89"/>
                  <a:pt x="161" y="89"/>
                  <a:pt x="161" y="89"/>
                </a:cubicBezTo>
                <a:cubicBezTo>
                  <a:pt x="165" y="94"/>
                  <a:pt x="165" y="94"/>
                  <a:pt x="165" y="94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99" y="160"/>
                  <a:pt x="88" y="160"/>
                  <a:pt x="81" y="153"/>
                </a:cubicBezTo>
                <a:cubicBezTo>
                  <a:pt x="77" y="149"/>
                  <a:pt x="77" y="149"/>
                  <a:pt x="77" y="149"/>
                </a:cubicBezTo>
                <a:cubicBezTo>
                  <a:pt x="73" y="145"/>
                  <a:pt x="72" y="141"/>
                  <a:pt x="72" y="136"/>
                </a:cubicBezTo>
                <a:cubicBezTo>
                  <a:pt x="72" y="131"/>
                  <a:pt x="73" y="127"/>
                  <a:pt x="77" y="123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50" y="50"/>
                  <a:pt x="167" y="50"/>
                  <a:pt x="178" y="61"/>
                </a:cubicBezTo>
                <a:cubicBezTo>
                  <a:pt x="179" y="63"/>
                  <a:pt x="179" y="63"/>
                  <a:pt x="179" y="63"/>
                </a:cubicBezTo>
                <a:cubicBezTo>
                  <a:pt x="190" y="73"/>
                  <a:pt x="190" y="90"/>
                  <a:pt x="179" y="10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163"/>
          <p:cNvSpPr>
            <a:spLocks noEditPoints="1"/>
          </p:cNvSpPr>
          <p:nvPr/>
        </p:nvSpPr>
        <p:spPr bwMode="auto">
          <a:xfrm>
            <a:off x="15433972" y="8591788"/>
            <a:ext cx="706196" cy="703633"/>
          </a:xfrm>
          <a:custGeom>
            <a:avLst/>
            <a:gdLst>
              <a:gd name="T0" fmla="*/ 59 w 233"/>
              <a:gd name="T1" fmla="*/ 155 h 232"/>
              <a:gd name="T2" fmla="*/ 74 w 233"/>
              <a:gd name="T3" fmla="*/ 157 h 232"/>
              <a:gd name="T4" fmla="*/ 74 w 233"/>
              <a:gd name="T5" fmla="*/ 130 h 232"/>
              <a:gd name="T6" fmla="*/ 59 w 233"/>
              <a:gd name="T7" fmla="*/ 127 h 232"/>
              <a:gd name="T8" fmla="*/ 154 w 233"/>
              <a:gd name="T9" fmla="*/ 157 h 232"/>
              <a:gd name="T10" fmla="*/ 152 w 233"/>
              <a:gd name="T11" fmla="*/ 176 h 232"/>
              <a:gd name="T12" fmla="*/ 168 w 233"/>
              <a:gd name="T13" fmla="*/ 171 h 232"/>
              <a:gd name="T14" fmla="*/ 60 w 233"/>
              <a:gd name="T15" fmla="*/ 75 h 232"/>
              <a:gd name="T16" fmla="*/ 73 w 233"/>
              <a:gd name="T17" fmla="*/ 71 h 232"/>
              <a:gd name="T18" fmla="*/ 60 w 233"/>
              <a:gd name="T19" fmla="*/ 75 h 232"/>
              <a:gd name="T20" fmla="*/ 74 w 233"/>
              <a:gd name="T21" fmla="*/ 99 h 232"/>
              <a:gd name="T22" fmla="*/ 59 w 233"/>
              <a:gd name="T23" fmla="*/ 102 h 232"/>
              <a:gd name="T24" fmla="*/ 122 w 233"/>
              <a:gd name="T25" fmla="*/ 113 h 232"/>
              <a:gd name="T26" fmla="*/ 111 w 233"/>
              <a:gd name="T27" fmla="*/ 115 h 232"/>
              <a:gd name="T28" fmla="*/ 116 w 233"/>
              <a:gd name="T29" fmla="*/ 0 h 232"/>
              <a:gd name="T30" fmla="*/ 73 w 233"/>
              <a:gd name="T31" fmla="*/ 79 h 232"/>
              <a:gd name="T32" fmla="*/ 60 w 233"/>
              <a:gd name="T33" fmla="*/ 67 h 232"/>
              <a:gd name="T34" fmla="*/ 64 w 233"/>
              <a:gd name="T35" fmla="*/ 90 h 232"/>
              <a:gd name="T36" fmla="*/ 55 w 233"/>
              <a:gd name="T37" fmla="*/ 102 h 232"/>
              <a:gd name="T38" fmla="*/ 78 w 233"/>
              <a:gd name="T39" fmla="*/ 99 h 232"/>
              <a:gd name="T40" fmla="*/ 55 w 233"/>
              <a:gd name="T41" fmla="*/ 102 h 232"/>
              <a:gd name="T42" fmla="*/ 71 w 233"/>
              <a:gd name="T43" fmla="*/ 111 h 232"/>
              <a:gd name="T44" fmla="*/ 73 w 233"/>
              <a:gd name="T45" fmla="*/ 135 h 232"/>
              <a:gd name="T46" fmla="*/ 60 w 233"/>
              <a:gd name="T47" fmla="*/ 122 h 232"/>
              <a:gd name="T48" fmla="*/ 64 w 233"/>
              <a:gd name="T49" fmla="*/ 145 h 232"/>
              <a:gd name="T50" fmla="*/ 60 w 233"/>
              <a:gd name="T51" fmla="*/ 162 h 232"/>
              <a:gd name="T52" fmla="*/ 73 w 233"/>
              <a:gd name="T53" fmla="*/ 150 h 232"/>
              <a:gd name="T54" fmla="*/ 60 w 233"/>
              <a:gd name="T55" fmla="*/ 162 h 232"/>
              <a:gd name="T56" fmla="*/ 64 w 233"/>
              <a:gd name="T57" fmla="*/ 59 h 232"/>
              <a:gd name="T58" fmla="*/ 77 w 233"/>
              <a:gd name="T59" fmla="*/ 53 h 232"/>
              <a:gd name="T60" fmla="*/ 170 w 233"/>
              <a:gd name="T61" fmla="*/ 103 h 232"/>
              <a:gd name="T62" fmla="*/ 169 w 233"/>
              <a:gd name="T63" fmla="*/ 106 h 232"/>
              <a:gd name="T64" fmla="*/ 167 w 233"/>
              <a:gd name="T65" fmla="*/ 109 h 232"/>
              <a:gd name="T66" fmla="*/ 147 w 233"/>
              <a:gd name="T67" fmla="*/ 132 h 232"/>
              <a:gd name="T68" fmla="*/ 146 w 233"/>
              <a:gd name="T69" fmla="*/ 175 h 232"/>
              <a:gd name="T70" fmla="*/ 141 w 233"/>
              <a:gd name="T71" fmla="*/ 179 h 232"/>
              <a:gd name="T72" fmla="*/ 64 w 233"/>
              <a:gd name="T73" fmla="*/ 167 h 232"/>
              <a:gd name="T74" fmla="*/ 147 w 233"/>
              <a:gd name="T75" fmla="*/ 184 h 232"/>
              <a:gd name="T76" fmla="*/ 177 w 233"/>
              <a:gd name="T77" fmla="*/ 132 h 232"/>
              <a:gd name="T78" fmla="*/ 128 w 233"/>
              <a:gd name="T79" fmla="*/ 116 h 232"/>
              <a:gd name="T80" fmla="*/ 122 w 233"/>
              <a:gd name="T81" fmla="*/ 99 h 232"/>
              <a:gd name="T82" fmla="*/ 123 w 233"/>
              <a:gd name="T83" fmla="*/ 119 h 232"/>
              <a:gd name="T84" fmla="*/ 121 w 233"/>
              <a:gd name="T85" fmla="*/ 88 h 232"/>
              <a:gd name="T86" fmla="*/ 129 w 233"/>
              <a:gd name="T87" fmla="*/ 133 h 232"/>
              <a:gd name="T88" fmla="*/ 101 w 233"/>
              <a:gd name="T89" fmla="*/ 114 h 232"/>
              <a:gd name="T90" fmla="*/ 128 w 233"/>
              <a:gd name="T91" fmla="*/ 116 h 232"/>
              <a:gd name="T92" fmla="*/ 153 w 233"/>
              <a:gd name="T93" fmla="*/ 151 h 232"/>
              <a:gd name="T94" fmla="*/ 165 w 233"/>
              <a:gd name="T95" fmla="*/ 143 h 232"/>
              <a:gd name="T96" fmla="*/ 167 w 233"/>
              <a:gd name="T97" fmla="*/ 140 h 232"/>
              <a:gd name="T98" fmla="*/ 170 w 233"/>
              <a:gd name="T99" fmla="*/ 11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3" h="232">
                <a:moveTo>
                  <a:pt x="73" y="158"/>
                </a:moveTo>
                <a:cubicBezTo>
                  <a:pt x="60" y="158"/>
                  <a:pt x="60" y="158"/>
                  <a:pt x="60" y="158"/>
                </a:cubicBezTo>
                <a:cubicBezTo>
                  <a:pt x="59" y="158"/>
                  <a:pt x="59" y="158"/>
                  <a:pt x="59" y="157"/>
                </a:cubicBezTo>
                <a:cubicBezTo>
                  <a:pt x="59" y="155"/>
                  <a:pt x="59" y="155"/>
                  <a:pt x="59" y="155"/>
                </a:cubicBezTo>
                <a:cubicBezTo>
                  <a:pt x="59" y="154"/>
                  <a:pt x="59" y="154"/>
                  <a:pt x="60" y="154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154"/>
                  <a:pt x="74" y="154"/>
                  <a:pt x="74" y="155"/>
                </a:cubicBezTo>
                <a:cubicBezTo>
                  <a:pt x="74" y="157"/>
                  <a:pt x="74" y="157"/>
                  <a:pt x="74" y="157"/>
                </a:cubicBezTo>
                <a:cubicBezTo>
                  <a:pt x="74" y="158"/>
                  <a:pt x="73" y="158"/>
                  <a:pt x="73" y="158"/>
                </a:cubicBezTo>
                <a:close/>
                <a:moveTo>
                  <a:pt x="60" y="130"/>
                </a:moveTo>
                <a:cubicBezTo>
                  <a:pt x="73" y="130"/>
                  <a:pt x="73" y="130"/>
                  <a:pt x="73" y="130"/>
                </a:cubicBezTo>
                <a:cubicBezTo>
                  <a:pt x="73" y="130"/>
                  <a:pt x="74" y="130"/>
                  <a:pt x="74" y="130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7"/>
                  <a:pt x="73" y="126"/>
                  <a:pt x="73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59" y="126"/>
                  <a:pt x="59" y="127"/>
                  <a:pt x="59" y="127"/>
                </a:cubicBezTo>
                <a:cubicBezTo>
                  <a:pt x="59" y="130"/>
                  <a:pt x="59" y="130"/>
                  <a:pt x="59" y="130"/>
                </a:cubicBezTo>
                <a:cubicBezTo>
                  <a:pt x="59" y="130"/>
                  <a:pt x="59" y="130"/>
                  <a:pt x="60" y="130"/>
                </a:cubicBezTo>
                <a:close/>
                <a:moveTo>
                  <a:pt x="156" y="156"/>
                </a:moveTo>
                <a:cubicBezTo>
                  <a:pt x="155" y="156"/>
                  <a:pt x="154" y="157"/>
                  <a:pt x="154" y="157"/>
                </a:cubicBezTo>
                <a:cubicBezTo>
                  <a:pt x="153" y="157"/>
                  <a:pt x="153" y="157"/>
                  <a:pt x="152" y="157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2" y="173"/>
                  <a:pt x="152" y="174"/>
                  <a:pt x="152" y="175"/>
                </a:cubicBezTo>
                <a:cubicBezTo>
                  <a:pt x="152" y="175"/>
                  <a:pt x="152" y="175"/>
                  <a:pt x="152" y="176"/>
                </a:cubicBezTo>
                <a:cubicBezTo>
                  <a:pt x="152" y="176"/>
                  <a:pt x="152" y="176"/>
                  <a:pt x="152" y="177"/>
                </a:cubicBezTo>
                <a:cubicBezTo>
                  <a:pt x="152" y="177"/>
                  <a:pt x="152" y="177"/>
                  <a:pt x="152" y="177"/>
                </a:cubicBezTo>
                <a:cubicBezTo>
                  <a:pt x="163" y="177"/>
                  <a:pt x="163" y="177"/>
                  <a:pt x="163" y="177"/>
                </a:cubicBezTo>
                <a:cubicBezTo>
                  <a:pt x="166" y="177"/>
                  <a:pt x="168" y="174"/>
                  <a:pt x="168" y="171"/>
                </a:cubicBezTo>
                <a:cubicBezTo>
                  <a:pt x="168" y="148"/>
                  <a:pt x="168" y="148"/>
                  <a:pt x="168" y="148"/>
                </a:cubicBezTo>
                <a:cubicBezTo>
                  <a:pt x="168" y="148"/>
                  <a:pt x="167" y="149"/>
                  <a:pt x="167" y="149"/>
                </a:cubicBezTo>
                <a:lnTo>
                  <a:pt x="156" y="156"/>
                </a:lnTo>
                <a:close/>
                <a:moveTo>
                  <a:pt x="60" y="75"/>
                </a:moveTo>
                <a:cubicBezTo>
                  <a:pt x="73" y="75"/>
                  <a:pt x="73" y="75"/>
                  <a:pt x="73" y="75"/>
                </a:cubicBezTo>
                <a:cubicBezTo>
                  <a:pt x="73" y="75"/>
                  <a:pt x="74" y="75"/>
                  <a:pt x="74" y="74"/>
                </a:cubicBezTo>
                <a:cubicBezTo>
                  <a:pt x="74" y="72"/>
                  <a:pt x="74" y="72"/>
                  <a:pt x="74" y="72"/>
                </a:cubicBezTo>
                <a:cubicBezTo>
                  <a:pt x="74" y="71"/>
                  <a:pt x="73" y="71"/>
                  <a:pt x="73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59" y="71"/>
                  <a:pt x="59" y="71"/>
                  <a:pt x="59" y="72"/>
                </a:cubicBezTo>
                <a:cubicBezTo>
                  <a:pt x="59" y="74"/>
                  <a:pt x="59" y="74"/>
                  <a:pt x="59" y="74"/>
                </a:cubicBezTo>
                <a:cubicBezTo>
                  <a:pt x="59" y="75"/>
                  <a:pt x="59" y="75"/>
                  <a:pt x="60" y="75"/>
                </a:cubicBezTo>
                <a:close/>
                <a:moveTo>
                  <a:pt x="60" y="103"/>
                </a:moveTo>
                <a:cubicBezTo>
                  <a:pt x="73" y="103"/>
                  <a:pt x="73" y="103"/>
                  <a:pt x="73" y="103"/>
                </a:cubicBezTo>
                <a:cubicBezTo>
                  <a:pt x="73" y="103"/>
                  <a:pt x="74" y="102"/>
                  <a:pt x="74" y="102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99"/>
                  <a:pt x="73" y="99"/>
                  <a:pt x="73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9" y="102"/>
                  <a:pt x="59" y="103"/>
                  <a:pt x="60" y="103"/>
                </a:cubicBezTo>
                <a:close/>
                <a:moveTo>
                  <a:pt x="111" y="115"/>
                </a:moveTo>
                <a:cubicBezTo>
                  <a:pt x="111" y="117"/>
                  <a:pt x="112" y="120"/>
                  <a:pt x="115" y="120"/>
                </a:cubicBezTo>
                <a:cubicBezTo>
                  <a:pt x="118" y="120"/>
                  <a:pt x="121" y="115"/>
                  <a:pt x="122" y="113"/>
                </a:cubicBezTo>
                <a:cubicBezTo>
                  <a:pt x="122" y="112"/>
                  <a:pt x="123" y="110"/>
                  <a:pt x="123" y="109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3" y="104"/>
                  <a:pt x="122" y="104"/>
                  <a:pt x="122" y="104"/>
                </a:cubicBezTo>
                <a:cubicBezTo>
                  <a:pt x="116" y="104"/>
                  <a:pt x="111" y="109"/>
                  <a:pt x="111" y="115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55" y="74"/>
                </a:moveTo>
                <a:cubicBezTo>
                  <a:pt x="55" y="77"/>
                  <a:pt x="57" y="79"/>
                  <a:pt x="60" y="79"/>
                </a:cubicBezTo>
                <a:cubicBezTo>
                  <a:pt x="73" y="79"/>
                  <a:pt x="73" y="79"/>
                  <a:pt x="73" y="79"/>
                </a:cubicBezTo>
                <a:cubicBezTo>
                  <a:pt x="76" y="79"/>
                  <a:pt x="78" y="77"/>
                  <a:pt x="78" y="74"/>
                </a:cubicBezTo>
                <a:cubicBezTo>
                  <a:pt x="78" y="72"/>
                  <a:pt x="78" y="72"/>
                  <a:pt x="78" y="72"/>
                </a:cubicBezTo>
                <a:cubicBezTo>
                  <a:pt x="78" y="69"/>
                  <a:pt x="76" y="67"/>
                  <a:pt x="73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57" y="67"/>
                  <a:pt x="55" y="69"/>
                  <a:pt x="55" y="72"/>
                </a:cubicBezTo>
                <a:lnTo>
                  <a:pt x="55" y="74"/>
                </a:lnTo>
                <a:close/>
                <a:moveTo>
                  <a:pt x="64" y="84"/>
                </a:moveTo>
                <a:cubicBezTo>
                  <a:pt x="64" y="90"/>
                  <a:pt x="64" y="90"/>
                  <a:pt x="64" y="90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84"/>
                  <a:pt x="71" y="84"/>
                  <a:pt x="71" y="84"/>
                </a:cubicBezTo>
                <a:lnTo>
                  <a:pt x="64" y="84"/>
                </a:lnTo>
                <a:close/>
                <a:moveTo>
                  <a:pt x="55" y="102"/>
                </a:moveTo>
                <a:cubicBezTo>
                  <a:pt x="55" y="105"/>
                  <a:pt x="57" y="107"/>
                  <a:pt x="60" y="10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76" y="107"/>
                  <a:pt x="78" y="105"/>
                  <a:pt x="78" y="102"/>
                </a:cubicBezTo>
                <a:cubicBezTo>
                  <a:pt x="78" y="99"/>
                  <a:pt x="78" y="99"/>
                  <a:pt x="78" y="99"/>
                </a:cubicBezTo>
                <a:cubicBezTo>
                  <a:pt x="78" y="97"/>
                  <a:pt x="76" y="94"/>
                  <a:pt x="7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7" y="94"/>
                  <a:pt x="55" y="97"/>
                  <a:pt x="55" y="99"/>
                </a:cubicBezTo>
                <a:lnTo>
                  <a:pt x="55" y="102"/>
                </a:lnTo>
                <a:close/>
                <a:moveTo>
                  <a:pt x="64" y="111"/>
                </a:moveTo>
                <a:cubicBezTo>
                  <a:pt x="64" y="118"/>
                  <a:pt x="64" y="118"/>
                  <a:pt x="64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71" y="111"/>
                  <a:pt x="71" y="111"/>
                  <a:pt x="71" y="111"/>
                </a:cubicBezTo>
                <a:lnTo>
                  <a:pt x="64" y="111"/>
                </a:lnTo>
                <a:close/>
                <a:moveTo>
                  <a:pt x="55" y="130"/>
                </a:moveTo>
                <a:cubicBezTo>
                  <a:pt x="55" y="132"/>
                  <a:pt x="57" y="135"/>
                  <a:pt x="60" y="135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76" y="135"/>
                  <a:pt x="78" y="132"/>
                  <a:pt x="78" y="130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8" y="124"/>
                  <a:pt x="76" y="122"/>
                  <a:pt x="73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57" y="122"/>
                  <a:pt x="55" y="124"/>
                  <a:pt x="55" y="127"/>
                </a:cubicBezTo>
                <a:lnTo>
                  <a:pt x="55" y="130"/>
                </a:lnTo>
                <a:close/>
                <a:moveTo>
                  <a:pt x="64" y="139"/>
                </a:moveTo>
                <a:cubicBezTo>
                  <a:pt x="64" y="145"/>
                  <a:pt x="64" y="145"/>
                  <a:pt x="64" y="145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71" y="139"/>
                  <a:pt x="71" y="139"/>
                  <a:pt x="71" y="139"/>
                </a:cubicBezTo>
                <a:lnTo>
                  <a:pt x="64" y="139"/>
                </a:lnTo>
                <a:close/>
                <a:moveTo>
                  <a:pt x="60" y="162"/>
                </a:moveTo>
                <a:cubicBezTo>
                  <a:pt x="73" y="162"/>
                  <a:pt x="73" y="162"/>
                  <a:pt x="73" y="162"/>
                </a:cubicBezTo>
                <a:cubicBezTo>
                  <a:pt x="76" y="162"/>
                  <a:pt x="78" y="160"/>
                  <a:pt x="78" y="157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52"/>
                  <a:pt x="76" y="150"/>
                  <a:pt x="73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57" y="150"/>
                  <a:pt x="55" y="152"/>
                  <a:pt x="55" y="155"/>
                </a:cubicBezTo>
                <a:cubicBezTo>
                  <a:pt x="55" y="157"/>
                  <a:pt x="55" y="157"/>
                  <a:pt x="55" y="157"/>
                </a:cubicBezTo>
                <a:cubicBezTo>
                  <a:pt x="55" y="160"/>
                  <a:pt x="57" y="162"/>
                  <a:pt x="60" y="162"/>
                </a:cubicBezTo>
                <a:close/>
                <a:moveTo>
                  <a:pt x="178" y="59"/>
                </a:moveTo>
                <a:cubicBezTo>
                  <a:pt x="178" y="52"/>
                  <a:pt x="173" y="46"/>
                  <a:pt x="165" y="46"/>
                </a:cubicBezTo>
                <a:cubicBezTo>
                  <a:pt x="77" y="46"/>
                  <a:pt x="77" y="46"/>
                  <a:pt x="77" y="46"/>
                </a:cubicBezTo>
                <a:cubicBezTo>
                  <a:pt x="69" y="46"/>
                  <a:pt x="64" y="52"/>
                  <a:pt x="64" y="59"/>
                </a:cubicBezTo>
                <a:cubicBezTo>
                  <a:pt x="64" y="63"/>
                  <a:pt x="64" y="63"/>
                  <a:pt x="64" y="63"/>
                </a:cubicBezTo>
                <a:cubicBezTo>
                  <a:pt x="71" y="63"/>
                  <a:pt x="71" y="63"/>
                  <a:pt x="71" y="63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55"/>
                  <a:pt x="73" y="53"/>
                  <a:pt x="77" y="53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69" y="53"/>
                  <a:pt x="171" y="55"/>
                  <a:pt x="171" y="59"/>
                </a:cubicBezTo>
                <a:cubicBezTo>
                  <a:pt x="171" y="99"/>
                  <a:pt x="171" y="99"/>
                  <a:pt x="171" y="99"/>
                </a:cubicBezTo>
                <a:cubicBezTo>
                  <a:pt x="171" y="100"/>
                  <a:pt x="171" y="102"/>
                  <a:pt x="170" y="103"/>
                </a:cubicBezTo>
                <a:cubicBezTo>
                  <a:pt x="170" y="104"/>
                  <a:pt x="170" y="105"/>
                  <a:pt x="169" y="105"/>
                </a:cubicBezTo>
                <a:cubicBezTo>
                  <a:pt x="171" y="106"/>
                  <a:pt x="171" y="106"/>
                  <a:pt x="171" y="106"/>
                </a:cubicBezTo>
                <a:cubicBezTo>
                  <a:pt x="171" y="106"/>
                  <a:pt x="171" y="106"/>
                  <a:pt x="171" y="106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9" y="106"/>
                  <a:pt x="168" y="107"/>
                  <a:pt x="168" y="107"/>
                </a:cubicBezTo>
                <a:cubicBezTo>
                  <a:pt x="168" y="107"/>
                  <a:pt x="168" y="107"/>
                  <a:pt x="168" y="108"/>
                </a:cubicBezTo>
                <a:cubicBezTo>
                  <a:pt x="167" y="108"/>
                  <a:pt x="167" y="108"/>
                  <a:pt x="167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6" y="109"/>
                  <a:pt x="166" y="110"/>
                  <a:pt x="165" y="110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55" y="116"/>
                  <a:pt x="155" y="116"/>
                  <a:pt x="155" y="117"/>
                </a:cubicBezTo>
                <a:cubicBezTo>
                  <a:pt x="150" y="120"/>
                  <a:pt x="147" y="126"/>
                  <a:pt x="147" y="132"/>
                </a:cubicBezTo>
                <a:cubicBezTo>
                  <a:pt x="147" y="173"/>
                  <a:pt x="147" y="173"/>
                  <a:pt x="147" y="173"/>
                </a:cubicBezTo>
                <a:cubicBezTo>
                  <a:pt x="147" y="173"/>
                  <a:pt x="147" y="174"/>
                  <a:pt x="147" y="174"/>
                </a:cubicBezTo>
                <a:cubicBezTo>
                  <a:pt x="146" y="174"/>
                  <a:pt x="146" y="174"/>
                  <a:pt x="146" y="174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46" y="176"/>
                  <a:pt x="146" y="176"/>
                  <a:pt x="145" y="176"/>
                </a:cubicBezTo>
                <a:cubicBezTo>
                  <a:pt x="145" y="177"/>
                  <a:pt x="145" y="177"/>
                  <a:pt x="144" y="177"/>
                </a:cubicBezTo>
                <a:cubicBezTo>
                  <a:pt x="144" y="178"/>
                  <a:pt x="144" y="178"/>
                  <a:pt x="144" y="178"/>
                </a:cubicBezTo>
                <a:cubicBezTo>
                  <a:pt x="143" y="178"/>
                  <a:pt x="142" y="179"/>
                  <a:pt x="141" y="179"/>
                </a:cubicBezTo>
                <a:cubicBezTo>
                  <a:pt x="77" y="179"/>
                  <a:pt x="77" y="179"/>
                  <a:pt x="77" y="179"/>
                </a:cubicBezTo>
                <a:cubicBezTo>
                  <a:pt x="73" y="179"/>
                  <a:pt x="71" y="176"/>
                  <a:pt x="71" y="173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64" y="167"/>
                  <a:pt x="64" y="167"/>
                  <a:pt x="64" y="167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4" y="180"/>
                  <a:pt x="69" y="186"/>
                  <a:pt x="77" y="186"/>
                </a:cubicBezTo>
                <a:cubicBezTo>
                  <a:pt x="141" y="186"/>
                  <a:pt x="141" y="186"/>
                  <a:pt x="141" y="186"/>
                </a:cubicBezTo>
                <a:cubicBezTo>
                  <a:pt x="143" y="186"/>
                  <a:pt x="145" y="185"/>
                  <a:pt x="147" y="184"/>
                </a:cubicBezTo>
                <a:cubicBezTo>
                  <a:pt x="163" y="184"/>
                  <a:pt x="163" y="184"/>
                  <a:pt x="163" y="184"/>
                </a:cubicBezTo>
                <a:cubicBezTo>
                  <a:pt x="170" y="184"/>
                  <a:pt x="176" y="178"/>
                  <a:pt x="176" y="171"/>
                </a:cubicBezTo>
                <a:cubicBezTo>
                  <a:pt x="176" y="140"/>
                  <a:pt x="176" y="140"/>
                  <a:pt x="176" y="140"/>
                </a:cubicBezTo>
                <a:cubicBezTo>
                  <a:pt x="177" y="137"/>
                  <a:pt x="177" y="135"/>
                  <a:pt x="177" y="132"/>
                </a:cubicBezTo>
                <a:cubicBezTo>
                  <a:pt x="177" y="105"/>
                  <a:pt x="177" y="105"/>
                  <a:pt x="177" y="105"/>
                </a:cubicBezTo>
                <a:cubicBezTo>
                  <a:pt x="178" y="103"/>
                  <a:pt x="178" y="101"/>
                  <a:pt x="178" y="99"/>
                </a:cubicBezTo>
                <a:lnTo>
                  <a:pt x="178" y="59"/>
                </a:lnTo>
                <a:close/>
                <a:moveTo>
                  <a:pt x="128" y="116"/>
                </a:moveTo>
                <a:cubicBezTo>
                  <a:pt x="128" y="114"/>
                  <a:pt x="128" y="112"/>
                  <a:pt x="128" y="11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8" y="100"/>
                  <a:pt x="125" y="99"/>
                  <a:pt x="122" y="99"/>
                </a:cubicBezTo>
                <a:cubicBezTo>
                  <a:pt x="113" y="99"/>
                  <a:pt x="106" y="107"/>
                  <a:pt x="106" y="116"/>
                </a:cubicBezTo>
                <a:cubicBezTo>
                  <a:pt x="106" y="122"/>
                  <a:pt x="110" y="125"/>
                  <a:pt x="114" y="125"/>
                </a:cubicBezTo>
                <a:cubicBezTo>
                  <a:pt x="118" y="125"/>
                  <a:pt x="122" y="121"/>
                  <a:pt x="122" y="120"/>
                </a:cubicBezTo>
                <a:cubicBezTo>
                  <a:pt x="122" y="120"/>
                  <a:pt x="123" y="120"/>
                  <a:pt x="123" y="119"/>
                </a:cubicBezTo>
                <a:cubicBezTo>
                  <a:pt x="123" y="121"/>
                  <a:pt x="123" y="122"/>
                  <a:pt x="124" y="123"/>
                </a:cubicBezTo>
                <a:cubicBezTo>
                  <a:pt x="125" y="124"/>
                  <a:pt x="127" y="125"/>
                  <a:pt x="128" y="125"/>
                </a:cubicBezTo>
                <a:cubicBezTo>
                  <a:pt x="135" y="125"/>
                  <a:pt x="141" y="119"/>
                  <a:pt x="141" y="108"/>
                </a:cubicBezTo>
                <a:cubicBezTo>
                  <a:pt x="141" y="96"/>
                  <a:pt x="133" y="88"/>
                  <a:pt x="121" y="88"/>
                </a:cubicBezTo>
                <a:cubicBezTo>
                  <a:pt x="107" y="88"/>
                  <a:pt x="96" y="100"/>
                  <a:pt x="96" y="115"/>
                </a:cubicBezTo>
                <a:cubicBezTo>
                  <a:pt x="96" y="127"/>
                  <a:pt x="105" y="136"/>
                  <a:pt x="117" y="136"/>
                </a:cubicBezTo>
                <a:cubicBezTo>
                  <a:pt x="121" y="136"/>
                  <a:pt x="125" y="135"/>
                  <a:pt x="129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29" y="132"/>
                  <a:pt x="129" y="132"/>
                  <a:pt x="129" y="132"/>
                </a:cubicBezTo>
                <a:cubicBezTo>
                  <a:pt x="128" y="130"/>
                  <a:pt x="127" y="130"/>
                  <a:pt x="125" y="130"/>
                </a:cubicBezTo>
                <a:cubicBezTo>
                  <a:pt x="125" y="130"/>
                  <a:pt x="121" y="132"/>
                  <a:pt x="117" y="132"/>
                </a:cubicBezTo>
                <a:cubicBezTo>
                  <a:pt x="107" y="132"/>
                  <a:pt x="101" y="125"/>
                  <a:pt x="101" y="114"/>
                </a:cubicBezTo>
                <a:cubicBezTo>
                  <a:pt x="101" y="102"/>
                  <a:pt x="109" y="92"/>
                  <a:pt x="120" y="92"/>
                </a:cubicBezTo>
                <a:cubicBezTo>
                  <a:pt x="130" y="92"/>
                  <a:pt x="136" y="99"/>
                  <a:pt x="136" y="109"/>
                </a:cubicBezTo>
                <a:cubicBezTo>
                  <a:pt x="136" y="116"/>
                  <a:pt x="132" y="120"/>
                  <a:pt x="129" y="120"/>
                </a:cubicBezTo>
                <a:cubicBezTo>
                  <a:pt x="128" y="120"/>
                  <a:pt x="128" y="117"/>
                  <a:pt x="128" y="116"/>
                </a:cubicBezTo>
                <a:close/>
                <a:moveTo>
                  <a:pt x="158" y="121"/>
                </a:moveTo>
                <a:cubicBezTo>
                  <a:pt x="155" y="123"/>
                  <a:pt x="152" y="128"/>
                  <a:pt x="152" y="132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53" y="151"/>
                  <a:pt x="153" y="151"/>
                  <a:pt x="153" y="151"/>
                </a:cubicBezTo>
                <a:cubicBezTo>
                  <a:pt x="163" y="144"/>
                  <a:pt x="163" y="144"/>
                  <a:pt x="163" y="144"/>
                </a:cubicBezTo>
                <a:cubicBezTo>
                  <a:pt x="164" y="144"/>
                  <a:pt x="164" y="144"/>
                  <a:pt x="165" y="143"/>
                </a:cubicBezTo>
                <a:cubicBezTo>
                  <a:pt x="166" y="144"/>
                  <a:pt x="166" y="144"/>
                  <a:pt x="166" y="144"/>
                </a:cubicBezTo>
                <a:cubicBezTo>
                  <a:pt x="165" y="143"/>
                  <a:pt x="165" y="143"/>
                  <a:pt x="165" y="143"/>
                </a:cubicBezTo>
                <a:cubicBezTo>
                  <a:pt x="165" y="143"/>
                  <a:pt x="166" y="142"/>
                  <a:pt x="166" y="142"/>
                </a:cubicBezTo>
                <a:cubicBezTo>
                  <a:pt x="168" y="142"/>
                  <a:pt x="168" y="142"/>
                  <a:pt x="168" y="142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7" y="141"/>
                  <a:pt x="167" y="140"/>
                  <a:pt x="167" y="140"/>
                </a:cubicBezTo>
                <a:cubicBezTo>
                  <a:pt x="168" y="139"/>
                  <a:pt x="168" y="138"/>
                  <a:pt x="169" y="138"/>
                </a:cubicBezTo>
                <a:cubicBezTo>
                  <a:pt x="169" y="137"/>
                  <a:pt x="169" y="137"/>
                  <a:pt x="169" y="137"/>
                </a:cubicBezTo>
                <a:cubicBezTo>
                  <a:pt x="170" y="135"/>
                  <a:pt x="170" y="134"/>
                  <a:pt x="170" y="132"/>
                </a:cubicBezTo>
                <a:cubicBezTo>
                  <a:pt x="170" y="113"/>
                  <a:pt x="170" y="113"/>
                  <a:pt x="170" y="113"/>
                </a:cubicBezTo>
                <a:cubicBezTo>
                  <a:pt x="169" y="114"/>
                  <a:pt x="169" y="114"/>
                  <a:pt x="168" y="115"/>
                </a:cubicBezTo>
                <a:lnTo>
                  <a:pt x="158" y="1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164"/>
          <p:cNvSpPr>
            <a:spLocks noEditPoints="1"/>
          </p:cNvSpPr>
          <p:nvPr/>
        </p:nvSpPr>
        <p:spPr bwMode="auto">
          <a:xfrm>
            <a:off x="18129308" y="8591788"/>
            <a:ext cx="703633" cy="703633"/>
          </a:xfrm>
          <a:custGeom>
            <a:avLst/>
            <a:gdLst>
              <a:gd name="T0" fmla="*/ 179 w 232"/>
              <a:gd name="T1" fmla="*/ 96 h 232"/>
              <a:gd name="T2" fmla="*/ 177 w 232"/>
              <a:gd name="T3" fmla="*/ 100 h 232"/>
              <a:gd name="T4" fmla="*/ 132 w 232"/>
              <a:gd name="T5" fmla="*/ 59 h 232"/>
              <a:gd name="T6" fmla="*/ 132 w 232"/>
              <a:gd name="T7" fmla="*/ 54 h 232"/>
              <a:gd name="T8" fmla="*/ 135 w 232"/>
              <a:gd name="T9" fmla="*/ 52 h 232"/>
              <a:gd name="T10" fmla="*/ 178 w 232"/>
              <a:gd name="T11" fmla="*/ 94 h 232"/>
              <a:gd name="T12" fmla="*/ 85 w 232"/>
              <a:gd name="T13" fmla="*/ 103 h 232"/>
              <a:gd name="T14" fmla="*/ 79 w 232"/>
              <a:gd name="T15" fmla="*/ 98 h 232"/>
              <a:gd name="T16" fmla="*/ 75 w 232"/>
              <a:gd name="T17" fmla="*/ 100 h 232"/>
              <a:gd name="T18" fmla="*/ 75 w 232"/>
              <a:gd name="T19" fmla="*/ 105 h 232"/>
              <a:gd name="T20" fmla="*/ 131 w 232"/>
              <a:gd name="T21" fmla="*/ 156 h 232"/>
              <a:gd name="T22" fmla="*/ 133 w 232"/>
              <a:gd name="T23" fmla="*/ 153 h 232"/>
              <a:gd name="T24" fmla="*/ 129 w 232"/>
              <a:gd name="T25" fmla="*/ 147 h 232"/>
              <a:gd name="T26" fmla="*/ 128 w 232"/>
              <a:gd name="T27" fmla="*/ 142 h 232"/>
              <a:gd name="T28" fmla="*/ 135 w 232"/>
              <a:gd name="T29" fmla="*/ 66 h 232"/>
              <a:gd name="T30" fmla="*/ 232 w 232"/>
              <a:gd name="T31" fmla="*/ 116 h 232"/>
              <a:gd name="T32" fmla="*/ 0 w 232"/>
              <a:gd name="T33" fmla="*/ 116 h 232"/>
              <a:gd name="T34" fmla="*/ 232 w 232"/>
              <a:gd name="T35" fmla="*/ 116 h 232"/>
              <a:gd name="T36" fmla="*/ 141 w 232"/>
              <a:gd name="T37" fmla="*/ 50 h 232"/>
              <a:gd name="T38" fmla="*/ 129 w 232"/>
              <a:gd name="T39" fmla="*/ 50 h 232"/>
              <a:gd name="T40" fmla="*/ 126 w 232"/>
              <a:gd name="T41" fmla="*/ 57 h 232"/>
              <a:gd name="T42" fmla="*/ 130 w 232"/>
              <a:gd name="T43" fmla="*/ 64 h 232"/>
              <a:gd name="T44" fmla="*/ 85 w 232"/>
              <a:gd name="T45" fmla="*/ 96 h 232"/>
              <a:gd name="T46" fmla="*/ 73 w 232"/>
              <a:gd name="T47" fmla="*/ 96 h 232"/>
              <a:gd name="T48" fmla="*/ 72 w 232"/>
              <a:gd name="T49" fmla="*/ 109 h 232"/>
              <a:gd name="T50" fmla="*/ 49 w 232"/>
              <a:gd name="T51" fmla="*/ 176 h 232"/>
              <a:gd name="T52" fmla="*/ 52 w 232"/>
              <a:gd name="T53" fmla="*/ 184 h 232"/>
              <a:gd name="T54" fmla="*/ 101 w 232"/>
              <a:gd name="T55" fmla="*/ 137 h 232"/>
              <a:gd name="T56" fmla="*/ 129 w 232"/>
              <a:gd name="T57" fmla="*/ 162 h 232"/>
              <a:gd name="T58" fmla="*/ 135 w 232"/>
              <a:gd name="T59" fmla="*/ 159 h 232"/>
              <a:gd name="T60" fmla="*/ 133 w 232"/>
              <a:gd name="T61" fmla="*/ 144 h 232"/>
              <a:gd name="T62" fmla="*/ 169 w 232"/>
              <a:gd name="T63" fmla="*/ 103 h 232"/>
              <a:gd name="T64" fmla="*/ 181 w 232"/>
              <a:gd name="T65" fmla="*/ 103 h 232"/>
              <a:gd name="T66" fmla="*/ 181 w 232"/>
              <a:gd name="T67" fmla="*/ 9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78" y="94"/>
                </a:moveTo>
                <a:cubicBezTo>
                  <a:pt x="179" y="94"/>
                  <a:pt x="179" y="95"/>
                  <a:pt x="179" y="96"/>
                </a:cubicBezTo>
                <a:cubicBezTo>
                  <a:pt x="179" y="97"/>
                  <a:pt x="179" y="98"/>
                  <a:pt x="178" y="99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6" y="101"/>
                  <a:pt x="173" y="101"/>
                  <a:pt x="172" y="100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31" y="59"/>
                  <a:pt x="131" y="58"/>
                  <a:pt x="131" y="57"/>
                </a:cubicBezTo>
                <a:cubicBezTo>
                  <a:pt x="131" y="56"/>
                  <a:pt x="131" y="55"/>
                  <a:pt x="132" y="54"/>
                </a:cubicBezTo>
                <a:cubicBezTo>
                  <a:pt x="133" y="53"/>
                  <a:pt x="133" y="53"/>
                  <a:pt x="133" y="53"/>
                </a:cubicBezTo>
                <a:cubicBezTo>
                  <a:pt x="133" y="53"/>
                  <a:pt x="134" y="52"/>
                  <a:pt x="135" y="52"/>
                </a:cubicBezTo>
                <a:cubicBezTo>
                  <a:pt x="136" y="52"/>
                  <a:pt x="137" y="53"/>
                  <a:pt x="138" y="53"/>
                </a:cubicBezTo>
                <a:lnTo>
                  <a:pt x="178" y="94"/>
                </a:lnTo>
                <a:close/>
                <a:moveTo>
                  <a:pt x="129" y="147"/>
                </a:moveTo>
                <a:cubicBezTo>
                  <a:pt x="85" y="103"/>
                  <a:pt x="85" y="103"/>
                  <a:pt x="85" y="103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0" y="98"/>
                  <a:pt x="79" y="98"/>
                </a:cubicBezTo>
                <a:cubicBezTo>
                  <a:pt x="78" y="98"/>
                  <a:pt x="77" y="99"/>
                  <a:pt x="76" y="99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5" y="101"/>
                  <a:pt x="74" y="102"/>
                  <a:pt x="74" y="103"/>
                </a:cubicBezTo>
                <a:cubicBezTo>
                  <a:pt x="74" y="104"/>
                  <a:pt x="75" y="105"/>
                  <a:pt x="75" y="105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8" y="158"/>
                  <a:pt x="130" y="158"/>
                  <a:pt x="131" y="156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3" y="155"/>
                  <a:pt x="133" y="154"/>
                  <a:pt x="133" y="153"/>
                </a:cubicBezTo>
                <a:cubicBezTo>
                  <a:pt x="133" y="152"/>
                  <a:pt x="133" y="151"/>
                  <a:pt x="132" y="150"/>
                </a:cubicBezTo>
                <a:lnTo>
                  <a:pt x="129" y="147"/>
                </a:lnTo>
                <a:close/>
                <a:moveTo>
                  <a:pt x="89" y="103"/>
                </a:moveTo>
                <a:cubicBezTo>
                  <a:pt x="128" y="142"/>
                  <a:pt x="128" y="142"/>
                  <a:pt x="128" y="142"/>
                </a:cubicBezTo>
                <a:cubicBezTo>
                  <a:pt x="165" y="97"/>
                  <a:pt x="165" y="97"/>
                  <a:pt x="165" y="97"/>
                </a:cubicBezTo>
                <a:cubicBezTo>
                  <a:pt x="135" y="66"/>
                  <a:pt x="135" y="66"/>
                  <a:pt x="135" y="66"/>
                </a:cubicBezTo>
                <a:lnTo>
                  <a:pt x="89" y="103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81" y="90"/>
                </a:moveTo>
                <a:cubicBezTo>
                  <a:pt x="141" y="50"/>
                  <a:pt x="141" y="50"/>
                  <a:pt x="141" y="50"/>
                </a:cubicBezTo>
                <a:cubicBezTo>
                  <a:pt x="140" y="49"/>
                  <a:pt x="137" y="48"/>
                  <a:pt x="135" y="48"/>
                </a:cubicBezTo>
                <a:cubicBezTo>
                  <a:pt x="133" y="48"/>
                  <a:pt x="131" y="49"/>
                  <a:pt x="129" y="50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27" y="52"/>
                  <a:pt x="126" y="54"/>
                  <a:pt x="126" y="57"/>
                </a:cubicBezTo>
                <a:cubicBezTo>
                  <a:pt x="126" y="59"/>
                  <a:pt x="127" y="61"/>
                  <a:pt x="129" y="63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87" y="99"/>
                  <a:pt x="87" y="99"/>
                  <a:pt x="87" y="99"/>
                </a:cubicBezTo>
                <a:cubicBezTo>
                  <a:pt x="85" y="96"/>
                  <a:pt x="85" y="96"/>
                  <a:pt x="85" y="96"/>
                </a:cubicBezTo>
                <a:cubicBezTo>
                  <a:pt x="83" y="95"/>
                  <a:pt x="81" y="94"/>
                  <a:pt x="79" y="94"/>
                </a:cubicBezTo>
                <a:cubicBezTo>
                  <a:pt x="76" y="94"/>
                  <a:pt x="74" y="95"/>
                  <a:pt x="73" y="96"/>
                </a:cubicBezTo>
                <a:cubicBezTo>
                  <a:pt x="72" y="97"/>
                  <a:pt x="72" y="97"/>
                  <a:pt x="72" y="97"/>
                </a:cubicBezTo>
                <a:cubicBezTo>
                  <a:pt x="69" y="100"/>
                  <a:pt x="69" y="105"/>
                  <a:pt x="72" y="109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49" y="176"/>
                  <a:pt x="49" y="176"/>
                  <a:pt x="49" y="176"/>
                </a:cubicBezTo>
                <a:cubicBezTo>
                  <a:pt x="47" y="178"/>
                  <a:pt x="47" y="181"/>
                  <a:pt x="49" y="182"/>
                </a:cubicBezTo>
                <a:cubicBezTo>
                  <a:pt x="50" y="183"/>
                  <a:pt x="51" y="184"/>
                  <a:pt x="52" y="184"/>
                </a:cubicBezTo>
                <a:cubicBezTo>
                  <a:pt x="53" y="184"/>
                  <a:pt x="55" y="183"/>
                  <a:pt x="56" y="182"/>
                </a:cubicBezTo>
                <a:cubicBezTo>
                  <a:pt x="101" y="137"/>
                  <a:pt x="101" y="137"/>
                  <a:pt x="101" y="137"/>
                </a:cubicBezTo>
                <a:cubicBezTo>
                  <a:pt x="123" y="159"/>
                  <a:pt x="123" y="159"/>
                  <a:pt x="123" y="159"/>
                </a:cubicBezTo>
                <a:cubicBezTo>
                  <a:pt x="124" y="161"/>
                  <a:pt x="127" y="162"/>
                  <a:pt x="129" y="162"/>
                </a:cubicBezTo>
                <a:cubicBezTo>
                  <a:pt x="131" y="162"/>
                  <a:pt x="133" y="161"/>
                  <a:pt x="135" y="159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9" y="155"/>
                  <a:pt x="139" y="150"/>
                  <a:pt x="135" y="147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67" y="101"/>
                  <a:pt x="167" y="101"/>
                  <a:pt x="167" y="101"/>
                </a:cubicBezTo>
                <a:cubicBezTo>
                  <a:pt x="169" y="103"/>
                  <a:pt x="169" y="103"/>
                  <a:pt x="169" y="103"/>
                </a:cubicBezTo>
                <a:cubicBezTo>
                  <a:pt x="170" y="104"/>
                  <a:pt x="172" y="105"/>
                  <a:pt x="175" y="105"/>
                </a:cubicBezTo>
                <a:cubicBezTo>
                  <a:pt x="177" y="105"/>
                  <a:pt x="179" y="104"/>
                  <a:pt x="181" y="103"/>
                </a:cubicBezTo>
                <a:cubicBezTo>
                  <a:pt x="181" y="102"/>
                  <a:pt x="181" y="102"/>
                  <a:pt x="181" y="102"/>
                </a:cubicBezTo>
                <a:cubicBezTo>
                  <a:pt x="185" y="99"/>
                  <a:pt x="185" y="94"/>
                  <a:pt x="181" y="9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165"/>
          <p:cNvSpPr>
            <a:spLocks noEditPoints="1"/>
          </p:cNvSpPr>
          <p:nvPr/>
        </p:nvSpPr>
        <p:spPr bwMode="auto">
          <a:xfrm>
            <a:off x="1065255" y="9592766"/>
            <a:ext cx="713886" cy="716449"/>
          </a:xfrm>
          <a:custGeom>
            <a:avLst/>
            <a:gdLst>
              <a:gd name="T0" fmla="*/ 123 w 236"/>
              <a:gd name="T1" fmla="*/ 67 h 236"/>
              <a:gd name="T2" fmla="*/ 168 w 236"/>
              <a:gd name="T3" fmla="*/ 113 h 236"/>
              <a:gd name="T4" fmla="*/ 168 w 236"/>
              <a:gd name="T5" fmla="*/ 63 h 236"/>
              <a:gd name="T6" fmla="*/ 131 w 236"/>
              <a:gd name="T7" fmla="*/ 88 h 236"/>
              <a:gd name="T8" fmla="*/ 164 w 236"/>
              <a:gd name="T9" fmla="*/ 88 h 236"/>
              <a:gd name="T10" fmla="*/ 127 w 236"/>
              <a:gd name="T11" fmla="*/ 123 h 236"/>
              <a:gd name="T12" fmla="*/ 127 w 236"/>
              <a:gd name="T13" fmla="*/ 173 h 236"/>
              <a:gd name="T14" fmla="*/ 173 w 236"/>
              <a:gd name="T15" fmla="*/ 127 h 236"/>
              <a:gd name="T16" fmla="*/ 134 w 236"/>
              <a:gd name="T17" fmla="*/ 156 h 236"/>
              <a:gd name="T18" fmla="*/ 161 w 236"/>
              <a:gd name="T19" fmla="*/ 150 h 236"/>
              <a:gd name="T20" fmla="*/ 161 w 236"/>
              <a:gd name="T21" fmla="*/ 146 h 236"/>
              <a:gd name="T22" fmla="*/ 134 w 236"/>
              <a:gd name="T23" fmla="*/ 140 h 236"/>
              <a:gd name="T24" fmla="*/ 161 w 236"/>
              <a:gd name="T25" fmla="*/ 146 h 236"/>
              <a:gd name="T26" fmla="*/ 63 w 236"/>
              <a:gd name="T27" fmla="*/ 127 h 236"/>
              <a:gd name="T28" fmla="*/ 108 w 236"/>
              <a:gd name="T29" fmla="*/ 173 h 236"/>
              <a:gd name="T30" fmla="*/ 108 w 236"/>
              <a:gd name="T31" fmla="*/ 123 h 236"/>
              <a:gd name="T32" fmla="*/ 97 w 236"/>
              <a:gd name="T33" fmla="*/ 161 h 236"/>
              <a:gd name="T34" fmla="*/ 80 w 236"/>
              <a:gd name="T35" fmla="*/ 160 h 236"/>
              <a:gd name="T36" fmla="*/ 76 w 236"/>
              <a:gd name="T37" fmla="*/ 155 h 236"/>
              <a:gd name="T38" fmla="*/ 76 w 236"/>
              <a:gd name="T39" fmla="*/ 136 h 236"/>
              <a:gd name="T40" fmla="*/ 95 w 236"/>
              <a:gd name="T41" fmla="*/ 136 h 236"/>
              <a:gd name="T42" fmla="*/ 92 w 236"/>
              <a:gd name="T43" fmla="*/ 148 h 236"/>
              <a:gd name="T44" fmla="*/ 67 w 236"/>
              <a:gd name="T45" fmla="*/ 63 h 236"/>
              <a:gd name="T46" fmla="*/ 67 w 236"/>
              <a:gd name="T47" fmla="*/ 113 h 236"/>
              <a:gd name="T48" fmla="*/ 112 w 236"/>
              <a:gd name="T49" fmla="*/ 67 h 236"/>
              <a:gd name="T50" fmla="*/ 91 w 236"/>
              <a:gd name="T51" fmla="*/ 90 h 236"/>
              <a:gd name="T52" fmla="*/ 85 w 236"/>
              <a:gd name="T53" fmla="*/ 101 h 236"/>
              <a:gd name="T54" fmla="*/ 71 w 236"/>
              <a:gd name="T55" fmla="*/ 87 h 236"/>
              <a:gd name="T56" fmla="*/ 85 w 236"/>
              <a:gd name="T57" fmla="*/ 74 h 236"/>
              <a:gd name="T58" fmla="*/ 91 w 236"/>
              <a:gd name="T59" fmla="*/ 84 h 236"/>
              <a:gd name="T60" fmla="*/ 101 w 236"/>
              <a:gd name="T61" fmla="*/ 90 h 236"/>
              <a:gd name="T62" fmla="*/ 54 w 236"/>
              <a:gd name="T63" fmla="*/ 65 h 236"/>
              <a:gd name="T64" fmla="*/ 170 w 236"/>
              <a:gd name="T65" fmla="*/ 182 h 236"/>
              <a:gd name="T66" fmla="*/ 170 w 236"/>
              <a:gd name="T67" fmla="*/ 54 h 236"/>
              <a:gd name="T68" fmla="*/ 67 w 236"/>
              <a:gd name="T69" fmla="*/ 176 h 236"/>
              <a:gd name="T70" fmla="*/ 67 w 236"/>
              <a:gd name="T71" fmla="*/ 120 h 236"/>
              <a:gd name="T72" fmla="*/ 115 w 236"/>
              <a:gd name="T73" fmla="*/ 168 h 236"/>
              <a:gd name="T74" fmla="*/ 67 w 236"/>
              <a:gd name="T75" fmla="*/ 116 h 236"/>
              <a:gd name="T76" fmla="*/ 67 w 236"/>
              <a:gd name="T77" fmla="*/ 60 h 236"/>
              <a:gd name="T78" fmla="*/ 115 w 236"/>
              <a:gd name="T79" fmla="*/ 108 h 236"/>
              <a:gd name="T80" fmla="*/ 127 w 236"/>
              <a:gd name="T81" fmla="*/ 176 h 236"/>
              <a:gd name="T82" fmla="*/ 127 w 236"/>
              <a:gd name="T83" fmla="*/ 120 h 236"/>
              <a:gd name="T84" fmla="*/ 176 w 236"/>
              <a:gd name="T85" fmla="*/ 168 h 236"/>
              <a:gd name="T86" fmla="*/ 127 w 236"/>
              <a:gd name="T87" fmla="*/ 116 h 236"/>
              <a:gd name="T88" fmla="*/ 127 w 236"/>
              <a:gd name="T89" fmla="*/ 60 h 236"/>
              <a:gd name="T90" fmla="*/ 176 w 236"/>
              <a:gd name="T91" fmla="*/ 108 h 236"/>
              <a:gd name="T92" fmla="*/ 118 w 236"/>
              <a:gd name="T93" fmla="*/ 236 h 236"/>
              <a:gd name="T94" fmla="*/ 187 w 236"/>
              <a:gd name="T95" fmla="*/ 171 h 236"/>
              <a:gd name="T96" fmla="*/ 48 w 236"/>
              <a:gd name="T97" fmla="*/ 171 h 236"/>
              <a:gd name="T98" fmla="*/ 170 w 236"/>
              <a:gd name="T99" fmla="*/ 4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6" h="236">
                <a:moveTo>
                  <a:pt x="168" y="63"/>
                </a:moveTo>
                <a:cubicBezTo>
                  <a:pt x="127" y="63"/>
                  <a:pt x="127" y="63"/>
                  <a:pt x="127" y="63"/>
                </a:cubicBezTo>
                <a:cubicBezTo>
                  <a:pt x="125" y="63"/>
                  <a:pt x="123" y="65"/>
                  <a:pt x="123" y="67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3" y="111"/>
                  <a:pt x="125" y="113"/>
                  <a:pt x="127" y="113"/>
                </a:cubicBezTo>
                <a:cubicBezTo>
                  <a:pt x="168" y="113"/>
                  <a:pt x="168" y="113"/>
                  <a:pt x="168" y="113"/>
                </a:cubicBezTo>
                <a:cubicBezTo>
                  <a:pt x="171" y="113"/>
                  <a:pt x="173" y="111"/>
                  <a:pt x="173" y="108"/>
                </a:cubicBezTo>
                <a:cubicBezTo>
                  <a:pt x="173" y="67"/>
                  <a:pt x="173" y="67"/>
                  <a:pt x="173" y="67"/>
                </a:cubicBezTo>
                <a:cubicBezTo>
                  <a:pt x="173" y="65"/>
                  <a:pt x="171" y="63"/>
                  <a:pt x="168" y="63"/>
                </a:cubicBezTo>
                <a:close/>
                <a:moveTo>
                  <a:pt x="161" y="91"/>
                </a:moveTo>
                <a:cubicBezTo>
                  <a:pt x="134" y="91"/>
                  <a:pt x="134" y="91"/>
                  <a:pt x="134" y="91"/>
                </a:cubicBezTo>
                <a:cubicBezTo>
                  <a:pt x="133" y="91"/>
                  <a:pt x="131" y="90"/>
                  <a:pt x="131" y="88"/>
                </a:cubicBezTo>
                <a:cubicBezTo>
                  <a:pt x="131" y="86"/>
                  <a:pt x="133" y="85"/>
                  <a:pt x="134" y="85"/>
                </a:cubicBezTo>
                <a:cubicBezTo>
                  <a:pt x="161" y="85"/>
                  <a:pt x="161" y="85"/>
                  <a:pt x="161" y="85"/>
                </a:cubicBezTo>
                <a:cubicBezTo>
                  <a:pt x="163" y="85"/>
                  <a:pt x="164" y="86"/>
                  <a:pt x="164" y="88"/>
                </a:cubicBezTo>
                <a:cubicBezTo>
                  <a:pt x="164" y="90"/>
                  <a:pt x="163" y="91"/>
                  <a:pt x="161" y="91"/>
                </a:cubicBezTo>
                <a:close/>
                <a:moveTo>
                  <a:pt x="168" y="123"/>
                </a:moveTo>
                <a:cubicBezTo>
                  <a:pt x="127" y="123"/>
                  <a:pt x="127" y="123"/>
                  <a:pt x="127" y="123"/>
                </a:cubicBezTo>
                <a:cubicBezTo>
                  <a:pt x="125" y="123"/>
                  <a:pt x="123" y="125"/>
                  <a:pt x="123" y="127"/>
                </a:cubicBezTo>
                <a:cubicBezTo>
                  <a:pt x="123" y="168"/>
                  <a:pt x="123" y="168"/>
                  <a:pt x="123" y="168"/>
                </a:cubicBezTo>
                <a:cubicBezTo>
                  <a:pt x="123" y="171"/>
                  <a:pt x="125" y="173"/>
                  <a:pt x="127" y="173"/>
                </a:cubicBezTo>
                <a:cubicBezTo>
                  <a:pt x="168" y="173"/>
                  <a:pt x="168" y="173"/>
                  <a:pt x="168" y="173"/>
                </a:cubicBezTo>
                <a:cubicBezTo>
                  <a:pt x="171" y="173"/>
                  <a:pt x="173" y="171"/>
                  <a:pt x="173" y="168"/>
                </a:cubicBezTo>
                <a:cubicBezTo>
                  <a:pt x="173" y="127"/>
                  <a:pt x="173" y="127"/>
                  <a:pt x="173" y="127"/>
                </a:cubicBezTo>
                <a:cubicBezTo>
                  <a:pt x="173" y="125"/>
                  <a:pt x="171" y="123"/>
                  <a:pt x="168" y="123"/>
                </a:cubicBezTo>
                <a:close/>
                <a:moveTo>
                  <a:pt x="161" y="156"/>
                </a:moveTo>
                <a:cubicBezTo>
                  <a:pt x="134" y="156"/>
                  <a:pt x="134" y="156"/>
                  <a:pt x="134" y="156"/>
                </a:cubicBezTo>
                <a:cubicBezTo>
                  <a:pt x="133" y="156"/>
                  <a:pt x="131" y="155"/>
                  <a:pt x="131" y="153"/>
                </a:cubicBezTo>
                <a:cubicBezTo>
                  <a:pt x="131" y="152"/>
                  <a:pt x="133" y="150"/>
                  <a:pt x="134" y="150"/>
                </a:cubicBezTo>
                <a:cubicBezTo>
                  <a:pt x="161" y="150"/>
                  <a:pt x="161" y="150"/>
                  <a:pt x="161" y="150"/>
                </a:cubicBezTo>
                <a:cubicBezTo>
                  <a:pt x="163" y="150"/>
                  <a:pt x="164" y="152"/>
                  <a:pt x="164" y="153"/>
                </a:cubicBezTo>
                <a:cubicBezTo>
                  <a:pt x="164" y="155"/>
                  <a:pt x="163" y="156"/>
                  <a:pt x="161" y="156"/>
                </a:cubicBezTo>
                <a:close/>
                <a:moveTo>
                  <a:pt x="161" y="146"/>
                </a:moveTo>
                <a:cubicBezTo>
                  <a:pt x="134" y="146"/>
                  <a:pt x="134" y="146"/>
                  <a:pt x="134" y="146"/>
                </a:cubicBezTo>
                <a:cubicBezTo>
                  <a:pt x="133" y="146"/>
                  <a:pt x="131" y="144"/>
                  <a:pt x="131" y="143"/>
                </a:cubicBezTo>
                <a:cubicBezTo>
                  <a:pt x="131" y="141"/>
                  <a:pt x="133" y="140"/>
                  <a:pt x="134" y="140"/>
                </a:cubicBezTo>
                <a:cubicBezTo>
                  <a:pt x="161" y="140"/>
                  <a:pt x="161" y="140"/>
                  <a:pt x="161" y="140"/>
                </a:cubicBezTo>
                <a:cubicBezTo>
                  <a:pt x="163" y="140"/>
                  <a:pt x="164" y="141"/>
                  <a:pt x="164" y="143"/>
                </a:cubicBezTo>
                <a:cubicBezTo>
                  <a:pt x="164" y="144"/>
                  <a:pt x="163" y="146"/>
                  <a:pt x="161" y="146"/>
                </a:cubicBezTo>
                <a:close/>
                <a:moveTo>
                  <a:pt x="108" y="123"/>
                </a:moveTo>
                <a:cubicBezTo>
                  <a:pt x="67" y="123"/>
                  <a:pt x="67" y="123"/>
                  <a:pt x="67" y="123"/>
                </a:cubicBezTo>
                <a:cubicBezTo>
                  <a:pt x="65" y="123"/>
                  <a:pt x="63" y="125"/>
                  <a:pt x="63" y="127"/>
                </a:cubicBezTo>
                <a:cubicBezTo>
                  <a:pt x="63" y="168"/>
                  <a:pt x="63" y="168"/>
                  <a:pt x="63" y="168"/>
                </a:cubicBezTo>
                <a:cubicBezTo>
                  <a:pt x="63" y="171"/>
                  <a:pt x="65" y="173"/>
                  <a:pt x="67" y="173"/>
                </a:cubicBezTo>
                <a:cubicBezTo>
                  <a:pt x="108" y="173"/>
                  <a:pt x="108" y="173"/>
                  <a:pt x="108" y="173"/>
                </a:cubicBezTo>
                <a:cubicBezTo>
                  <a:pt x="110" y="173"/>
                  <a:pt x="112" y="171"/>
                  <a:pt x="112" y="168"/>
                </a:cubicBezTo>
                <a:cubicBezTo>
                  <a:pt x="112" y="127"/>
                  <a:pt x="112" y="127"/>
                  <a:pt x="112" y="127"/>
                </a:cubicBezTo>
                <a:cubicBezTo>
                  <a:pt x="112" y="125"/>
                  <a:pt x="110" y="123"/>
                  <a:pt x="108" y="123"/>
                </a:cubicBezTo>
                <a:close/>
                <a:moveTo>
                  <a:pt x="99" y="155"/>
                </a:moveTo>
                <a:cubicBezTo>
                  <a:pt x="100" y="157"/>
                  <a:pt x="100" y="158"/>
                  <a:pt x="99" y="160"/>
                </a:cubicBezTo>
                <a:cubicBezTo>
                  <a:pt x="99" y="160"/>
                  <a:pt x="98" y="161"/>
                  <a:pt x="97" y="161"/>
                </a:cubicBezTo>
                <a:cubicBezTo>
                  <a:pt x="96" y="161"/>
                  <a:pt x="96" y="160"/>
                  <a:pt x="95" y="160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160"/>
                  <a:pt x="79" y="161"/>
                  <a:pt x="78" y="161"/>
                </a:cubicBezTo>
                <a:cubicBezTo>
                  <a:pt x="77" y="161"/>
                  <a:pt x="76" y="160"/>
                  <a:pt x="76" y="160"/>
                </a:cubicBezTo>
                <a:cubicBezTo>
                  <a:pt x="75" y="158"/>
                  <a:pt x="75" y="157"/>
                  <a:pt x="76" y="155"/>
                </a:cubicBezTo>
                <a:cubicBezTo>
                  <a:pt x="83" y="148"/>
                  <a:pt x="83" y="148"/>
                  <a:pt x="83" y="148"/>
                </a:cubicBezTo>
                <a:cubicBezTo>
                  <a:pt x="76" y="140"/>
                  <a:pt x="76" y="140"/>
                  <a:pt x="76" y="140"/>
                </a:cubicBezTo>
                <a:cubicBezTo>
                  <a:pt x="75" y="139"/>
                  <a:pt x="75" y="137"/>
                  <a:pt x="76" y="136"/>
                </a:cubicBezTo>
                <a:cubicBezTo>
                  <a:pt x="77" y="135"/>
                  <a:pt x="79" y="135"/>
                  <a:pt x="80" y="136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6" y="135"/>
                  <a:pt x="98" y="135"/>
                  <a:pt x="99" y="136"/>
                </a:cubicBezTo>
                <a:cubicBezTo>
                  <a:pt x="100" y="137"/>
                  <a:pt x="100" y="139"/>
                  <a:pt x="99" y="140"/>
                </a:cubicBezTo>
                <a:cubicBezTo>
                  <a:pt x="92" y="148"/>
                  <a:pt x="92" y="148"/>
                  <a:pt x="92" y="148"/>
                </a:cubicBezTo>
                <a:lnTo>
                  <a:pt x="99" y="155"/>
                </a:lnTo>
                <a:close/>
                <a:moveTo>
                  <a:pt x="108" y="63"/>
                </a:moveTo>
                <a:cubicBezTo>
                  <a:pt x="67" y="63"/>
                  <a:pt x="67" y="63"/>
                  <a:pt x="67" y="63"/>
                </a:cubicBezTo>
                <a:cubicBezTo>
                  <a:pt x="65" y="63"/>
                  <a:pt x="63" y="65"/>
                  <a:pt x="63" y="67"/>
                </a:cubicBezTo>
                <a:cubicBezTo>
                  <a:pt x="63" y="108"/>
                  <a:pt x="63" y="108"/>
                  <a:pt x="63" y="108"/>
                </a:cubicBezTo>
                <a:cubicBezTo>
                  <a:pt x="63" y="111"/>
                  <a:pt x="65" y="113"/>
                  <a:pt x="67" y="113"/>
                </a:cubicBezTo>
                <a:cubicBezTo>
                  <a:pt x="108" y="113"/>
                  <a:pt x="108" y="113"/>
                  <a:pt x="108" y="113"/>
                </a:cubicBezTo>
                <a:cubicBezTo>
                  <a:pt x="110" y="113"/>
                  <a:pt x="112" y="111"/>
                  <a:pt x="112" y="108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112" y="65"/>
                  <a:pt x="110" y="63"/>
                  <a:pt x="108" y="63"/>
                </a:cubicBezTo>
                <a:close/>
                <a:moveTo>
                  <a:pt x="101" y="90"/>
                </a:moveTo>
                <a:cubicBezTo>
                  <a:pt x="91" y="90"/>
                  <a:pt x="91" y="90"/>
                  <a:pt x="91" y="90"/>
                </a:cubicBezTo>
                <a:cubicBezTo>
                  <a:pt x="91" y="101"/>
                  <a:pt x="91" y="101"/>
                  <a:pt x="91" y="101"/>
                </a:cubicBezTo>
                <a:cubicBezTo>
                  <a:pt x="91" y="103"/>
                  <a:pt x="89" y="104"/>
                  <a:pt x="88" y="104"/>
                </a:cubicBezTo>
                <a:cubicBezTo>
                  <a:pt x="86" y="104"/>
                  <a:pt x="85" y="103"/>
                  <a:pt x="85" y="101"/>
                </a:cubicBezTo>
                <a:cubicBezTo>
                  <a:pt x="85" y="90"/>
                  <a:pt x="85" y="90"/>
                  <a:pt x="85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1" y="89"/>
                  <a:pt x="71" y="87"/>
                </a:cubicBezTo>
                <a:cubicBezTo>
                  <a:pt x="71" y="86"/>
                  <a:pt x="72" y="84"/>
                  <a:pt x="74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8" y="71"/>
                </a:cubicBezTo>
                <a:cubicBezTo>
                  <a:pt x="89" y="71"/>
                  <a:pt x="91" y="72"/>
                  <a:pt x="91" y="74"/>
                </a:cubicBezTo>
                <a:cubicBezTo>
                  <a:pt x="91" y="84"/>
                  <a:pt x="91" y="84"/>
                  <a:pt x="91" y="84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103" y="84"/>
                  <a:pt x="104" y="86"/>
                  <a:pt x="104" y="87"/>
                </a:cubicBezTo>
                <a:cubicBezTo>
                  <a:pt x="104" y="89"/>
                  <a:pt x="103" y="90"/>
                  <a:pt x="101" y="90"/>
                </a:cubicBezTo>
                <a:close/>
                <a:moveTo>
                  <a:pt x="170" y="54"/>
                </a:moveTo>
                <a:cubicBezTo>
                  <a:pt x="66" y="54"/>
                  <a:pt x="66" y="54"/>
                  <a:pt x="66" y="54"/>
                </a:cubicBezTo>
                <a:cubicBezTo>
                  <a:pt x="59" y="54"/>
                  <a:pt x="54" y="59"/>
                  <a:pt x="54" y="65"/>
                </a:cubicBezTo>
                <a:cubicBezTo>
                  <a:pt x="54" y="171"/>
                  <a:pt x="54" y="171"/>
                  <a:pt x="54" y="171"/>
                </a:cubicBezTo>
                <a:cubicBezTo>
                  <a:pt x="54" y="177"/>
                  <a:pt x="59" y="182"/>
                  <a:pt x="66" y="182"/>
                </a:cubicBezTo>
                <a:cubicBezTo>
                  <a:pt x="170" y="182"/>
                  <a:pt x="170" y="182"/>
                  <a:pt x="170" y="182"/>
                </a:cubicBezTo>
                <a:cubicBezTo>
                  <a:pt x="176" y="182"/>
                  <a:pt x="181" y="177"/>
                  <a:pt x="181" y="171"/>
                </a:cubicBezTo>
                <a:cubicBezTo>
                  <a:pt x="181" y="65"/>
                  <a:pt x="181" y="65"/>
                  <a:pt x="181" y="65"/>
                </a:cubicBezTo>
                <a:cubicBezTo>
                  <a:pt x="181" y="59"/>
                  <a:pt x="176" y="54"/>
                  <a:pt x="170" y="54"/>
                </a:cubicBezTo>
                <a:close/>
                <a:moveTo>
                  <a:pt x="115" y="168"/>
                </a:moveTo>
                <a:cubicBezTo>
                  <a:pt x="115" y="172"/>
                  <a:pt x="112" y="176"/>
                  <a:pt x="108" y="176"/>
                </a:cubicBezTo>
                <a:cubicBezTo>
                  <a:pt x="67" y="176"/>
                  <a:pt x="67" y="176"/>
                  <a:pt x="67" y="176"/>
                </a:cubicBezTo>
                <a:cubicBezTo>
                  <a:pt x="63" y="176"/>
                  <a:pt x="60" y="172"/>
                  <a:pt x="60" y="168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60" y="124"/>
                  <a:pt x="63" y="120"/>
                  <a:pt x="67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12" y="120"/>
                  <a:pt x="115" y="124"/>
                  <a:pt x="115" y="127"/>
                </a:cubicBezTo>
                <a:lnTo>
                  <a:pt x="115" y="168"/>
                </a:lnTo>
                <a:close/>
                <a:moveTo>
                  <a:pt x="115" y="108"/>
                </a:moveTo>
                <a:cubicBezTo>
                  <a:pt x="115" y="112"/>
                  <a:pt x="112" y="116"/>
                  <a:pt x="108" y="116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3" y="116"/>
                  <a:pt x="60" y="112"/>
                  <a:pt x="60" y="108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3"/>
                  <a:pt x="63" y="60"/>
                  <a:pt x="67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12" y="60"/>
                  <a:pt x="115" y="63"/>
                  <a:pt x="115" y="67"/>
                </a:cubicBezTo>
                <a:lnTo>
                  <a:pt x="115" y="108"/>
                </a:lnTo>
                <a:close/>
                <a:moveTo>
                  <a:pt x="176" y="168"/>
                </a:moveTo>
                <a:cubicBezTo>
                  <a:pt x="176" y="172"/>
                  <a:pt x="172" y="176"/>
                  <a:pt x="168" y="176"/>
                </a:cubicBezTo>
                <a:cubicBezTo>
                  <a:pt x="127" y="176"/>
                  <a:pt x="127" y="176"/>
                  <a:pt x="127" y="176"/>
                </a:cubicBezTo>
                <a:cubicBezTo>
                  <a:pt x="123" y="176"/>
                  <a:pt x="120" y="172"/>
                  <a:pt x="120" y="168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0" y="124"/>
                  <a:pt x="123" y="120"/>
                  <a:pt x="127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72" y="120"/>
                  <a:pt x="176" y="124"/>
                  <a:pt x="176" y="127"/>
                </a:cubicBezTo>
                <a:lnTo>
                  <a:pt x="176" y="168"/>
                </a:lnTo>
                <a:close/>
                <a:moveTo>
                  <a:pt x="176" y="108"/>
                </a:moveTo>
                <a:cubicBezTo>
                  <a:pt x="176" y="112"/>
                  <a:pt x="172" y="116"/>
                  <a:pt x="168" y="116"/>
                </a:cubicBezTo>
                <a:cubicBezTo>
                  <a:pt x="127" y="116"/>
                  <a:pt x="127" y="116"/>
                  <a:pt x="127" y="116"/>
                </a:cubicBezTo>
                <a:cubicBezTo>
                  <a:pt x="123" y="116"/>
                  <a:pt x="120" y="112"/>
                  <a:pt x="120" y="108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0" y="63"/>
                  <a:pt x="123" y="60"/>
                  <a:pt x="127" y="60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72" y="60"/>
                  <a:pt x="176" y="63"/>
                  <a:pt x="176" y="67"/>
                </a:cubicBezTo>
                <a:lnTo>
                  <a:pt x="176" y="108"/>
                </a:ln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7" y="171"/>
                </a:moveTo>
                <a:cubicBezTo>
                  <a:pt x="187" y="180"/>
                  <a:pt x="180" y="188"/>
                  <a:pt x="170" y="188"/>
                </a:cubicBezTo>
                <a:cubicBezTo>
                  <a:pt x="66" y="188"/>
                  <a:pt x="66" y="188"/>
                  <a:pt x="66" y="188"/>
                </a:cubicBezTo>
                <a:cubicBezTo>
                  <a:pt x="56" y="188"/>
                  <a:pt x="48" y="180"/>
                  <a:pt x="48" y="171"/>
                </a:cubicBezTo>
                <a:cubicBezTo>
                  <a:pt x="48" y="65"/>
                  <a:pt x="48" y="65"/>
                  <a:pt x="48" y="65"/>
                </a:cubicBezTo>
                <a:cubicBezTo>
                  <a:pt x="48" y="56"/>
                  <a:pt x="56" y="48"/>
                  <a:pt x="66" y="48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80" y="48"/>
                  <a:pt x="187" y="56"/>
                  <a:pt x="187" y="65"/>
                </a:cubicBezTo>
                <a:lnTo>
                  <a:pt x="187" y="1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66"/>
          <p:cNvSpPr>
            <a:spLocks noEditPoints="1"/>
          </p:cNvSpPr>
          <p:nvPr/>
        </p:nvSpPr>
        <p:spPr bwMode="auto">
          <a:xfrm>
            <a:off x="16333699" y="8591788"/>
            <a:ext cx="702351" cy="703633"/>
          </a:xfrm>
          <a:custGeom>
            <a:avLst/>
            <a:gdLst>
              <a:gd name="T0" fmla="*/ 58 w 232"/>
              <a:gd name="T1" fmla="*/ 155 h 232"/>
              <a:gd name="T2" fmla="*/ 73 w 232"/>
              <a:gd name="T3" fmla="*/ 157 h 232"/>
              <a:gd name="T4" fmla="*/ 73 w 232"/>
              <a:gd name="T5" fmla="*/ 130 h 232"/>
              <a:gd name="T6" fmla="*/ 58 w 232"/>
              <a:gd name="T7" fmla="*/ 127 h 232"/>
              <a:gd name="T8" fmla="*/ 72 w 232"/>
              <a:gd name="T9" fmla="*/ 75 h 232"/>
              <a:gd name="T10" fmla="*/ 59 w 232"/>
              <a:gd name="T11" fmla="*/ 71 h 232"/>
              <a:gd name="T12" fmla="*/ 59 w 232"/>
              <a:gd name="T13" fmla="*/ 103 h 232"/>
              <a:gd name="T14" fmla="*/ 72 w 232"/>
              <a:gd name="T15" fmla="*/ 99 h 232"/>
              <a:gd name="T16" fmla="*/ 59 w 232"/>
              <a:gd name="T17" fmla="*/ 103 h 232"/>
              <a:gd name="T18" fmla="*/ 152 w 232"/>
              <a:gd name="T19" fmla="*/ 173 h 232"/>
              <a:gd name="T20" fmla="*/ 151 w 232"/>
              <a:gd name="T21" fmla="*/ 177 h 232"/>
              <a:gd name="T22" fmla="*/ 166 w 232"/>
              <a:gd name="T23" fmla="*/ 149 h 232"/>
              <a:gd name="T24" fmla="*/ 112 w 232"/>
              <a:gd name="T25" fmla="*/ 125 h 232"/>
              <a:gd name="T26" fmla="*/ 118 w 232"/>
              <a:gd name="T27" fmla="*/ 108 h 232"/>
              <a:gd name="T28" fmla="*/ 117 w 232"/>
              <a:gd name="T29" fmla="*/ 105 h 232"/>
              <a:gd name="T30" fmla="*/ 114 w 232"/>
              <a:gd name="T31" fmla="*/ 107 h 232"/>
              <a:gd name="T32" fmla="*/ 152 w 232"/>
              <a:gd name="T33" fmla="*/ 151 h 232"/>
              <a:gd name="T34" fmla="*/ 165 w 232"/>
              <a:gd name="T35" fmla="*/ 144 h 232"/>
              <a:gd name="T36" fmla="*/ 166 w 232"/>
              <a:gd name="T37" fmla="*/ 141 h 232"/>
              <a:gd name="T38" fmla="*/ 169 w 232"/>
              <a:gd name="T39" fmla="*/ 132 h 232"/>
              <a:gd name="T40" fmla="*/ 232 w 232"/>
              <a:gd name="T41" fmla="*/ 116 h 232"/>
              <a:gd name="T42" fmla="*/ 232 w 232"/>
              <a:gd name="T43" fmla="*/ 116 h 232"/>
              <a:gd name="T44" fmla="*/ 77 w 232"/>
              <a:gd name="T45" fmla="*/ 74 h 232"/>
              <a:gd name="T46" fmla="*/ 54 w 232"/>
              <a:gd name="T47" fmla="*/ 72 h 232"/>
              <a:gd name="T48" fmla="*/ 70 w 232"/>
              <a:gd name="T49" fmla="*/ 90 h 232"/>
              <a:gd name="T50" fmla="*/ 59 w 232"/>
              <a:gd name="T51" fmla="*/ 107 h 232"/>
              <a:gd name="T52" fmla="*/ 72 w 232"/>
              <a:gd name="T53" fmla="*/ 94 h 232"/>
              <a:gd name="T54" fmla="*/ 63 w 232"/>
              <a:gd name="T55" fmla="*/ 111 h 232"/>
              <a:gd name="T56" fmla="*/ 63 w 232"/>
              <a:gd name="T57" fmla="*/ 111 h 232"/>
              <a:gd name="T58" fmla="*/ 77 w 232"/>
              <a:gd name="T59" fmla="*/ 130 h 232"/>
              <a:gd name="T60" fmla="*/ 54 w 232"/>
              <a:gd name="T61" fmla="*/ 127 h 232"/>
              <a:gd name="T62" fmla="*/ 70 w 232"/>
              <a:gd name="T63" fmla="*/ 145 h 232"/>
              <a:gd name="T64" fmla="*/ 72 w 232"/>
              <a:gd name="T65" fmla="*/ 162 h 232"/>
              <a:gd name="T66" fmla="*/ 59 w 232"/>
              <a:gd name="T67" fmla="*/ 150 h 232"/>
              <a:gd name="T68" fmla="*/ 178 w 232"/>
              <a:gd name="T69" fmla="*/ 59 h 232"/>
              <a:gd name="T70" fmla="*/ 63 w 232"/>
              <a:gd name="T71" fmla="*/ 63 h 232"/>
              <a:gd name="T72" fmla="*/ 165 w 232"/>
              <a:gd name="T73" fmla="*/ 53 h 232"/>
              <a:gd name="T74" fmla="*/ 169 w 232"/>
              <a:gd name="T75" fmla="*/ 105 h 232"/>
              <a:gd name="T76" fmla="*/ 168 w 232"/>
              <a:gd name="T77" fmla="*/ 107 h 232"/>
              <a:gd name="T78" fmla="*/ 165 w 232"/>
              <a:gd name="T79" fmla="*/ 110 h 232"/>
              <a:gd name="T80" fmla="*/ 146 w 232"/>
              <a:gd name="T81" fmla="*/ 173 h 232"/>
              <a:gd name="T82" fmla="*/ 145 w 232"/>
              <a:gd name="T83" fmla="*/ 176 h 232"/>
              <a:gd name="T84" fmla="*/ 76 w 232"/>
              <a:gd name="T85" fmla="*/ 179 h 232"/>
              <a:gd name="T86" fmla="*/ 63 w 232"/>
              <a:gd name="T87" fmla="*/ 173 h 232"/>
              <a:gd name="T88" fmla="*/ 162 w 232"/>
              <a:gd name="T89" fmla="*/ 184 h 232"/>
              <a:gd name="T90" fmla="*/ 177 w 232"/>
              <a:gd name="T91" fmla="*/ 105 h 232"/>
              <a:gd name="T92" fmla="*/ 98 w 232"/>
              <a:gd name="T93" fmla="*/ 122 h 232"/>
              <a:gd name="T94" fmla="*/ 129 w 232"/>
              <a:gd name="T95" fmla="*/ 135 h 232"/>
              <a:gd name="T96" fmla="*/ 124 w 232"/>
              <a:gd name="T97" fmla="*/ 103 h 232"/>
              <a:gd name="T98" fmla="*/ 116 w 232"/>
              <a:gd name="T99" fmla="*/ 99 h 232"/>
              <a:gd name="T100" fmla="*/ 116 w 232"/>
              <a:gd name="T101" fmla="*/ 9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72" y="158"/>
                </a:moveTo>
                <a:cubicBezTo>
                  <a:pt x="59" y="158"/>
                  <a:pt x="59" y="158"/>
                  <a:pt x="59" y="158"/>
                </a:cubicBezTo>
                <a:cubicBezTo>
                  <a:pt x="59" y="158"/>
                  <a:pt x="58" y="158"/>
                  <a:pt x="58" y="157"/>
                </a:cubicBezTo>
                <a:cubicBezTo>
                  <a:pt x="58" y="155"/>
                  <a:pt x="58" y="155"/>
                  <a:pt x="58" y="155"/>
                </a:cubicBezTo>
                <a:cubicBezTo>
                  <a:pt x="58" y="154"/>
                  <a:pt x="59" y="154"/>
                  <a:pt x="59" y="154"/>
                </a:cubicBezTo>
                <a:cubicBezTo>
                  <a:pt x="72" y="154"/>
                  <a:pt x="72" y="154"/>
                  <a:pt x="72" y="154"/>
                </a:cubicBezTo>
                <a:cubicBezTo>
                  <a:pt x="73" y="154"/>
                  <a:pt x="73" y="154"/>
                  <a:pt x="73" y="155"/>
                </a:cubicBezTo>
                <a:cubicBezTo>
                  <a:pt x="73" y="157"/>
                  <a:pt x="73" y="157"/>
                  <a:pt x="73" y="157"/>
                </a:cubicBezTo>
                <a:cubicBezTo>
                  <a:pt x="73" y="158"/>
                  <a:pt x="73" y="158"/>
                  <a:pt x="72" y="158"/>
                </a:cubicBezTo>
                <a:close/>
                <a:moveTo>
                  <a:pt x="59" y="130"/>
                </a:moveTo>
                <a:cubicBezTo>
                  <a:pt x="72" y="130"/>
                  <a:pt x="72" y="130"/>
                  <a:pt x="72" y="130"/>
                </a:cubicBezTo>
                <a:cubicBezTo>
                  <a:pt x="73" y="130"/>
                  <a:pt x="73" y="130"/>
                  <a:pt x="73" y="130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73" y="127"/>
                  <a:pt x="73" y="126"/>
                  <a:pt x="72" y="126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59" y="126"/>
                  <a:pt x="58" y="127"/>
                  <a:pt x="58" y="127"/>
                </a:cubicBezTo>
                <a:cubicBezTo>
                  <a:pt x="58" y="130"/>
                  <a:pt x="58" y="130"/>
                  <a:pt x="58" y="130"/>
                </a:cubicBezTo>
                <a:cubicBezTo>
                  <a:pt x="58" y="130"/>
                  <a:pt x="59" y="130"/>
                  <a:pt x="59" y="130"/>
                </a:cubicBezTo>
                <a:close/>
                <a:moveTo>
                  <a:pt x="59" y="75"/>
                </a:moveTo>
                <a:cubicBezTo>
                  <a:pt x="72" y="75"/>
                  <a:pt x="72" y="75"/>
                  <a:pt x="72" y="75"/>
                </a:cubicBezTo>
                <a:cubicBezTo>
                  <a:pt x="73" y="75"/>
                  <a:pt x="73" y="75"/>
                  <a:pt x="73" y="74"/>
                </a:cubicBezTo>
                <a:cubicBezTo>
                  <a:pt x="73" y="72"/>
                  <a:pt x="73" y="72"/>
                  <a:pt x="73" y="72"/>
                </a:cubicBezTo>
                <a:cubicBezTo>
                  <a:pt x="73" y="71"/>
                  <a:pt x="73" y="71"/>
                  <a:pt x="72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59" y="71"/>
                  <a:pt x="58" y="71"/>
                  <a:pt x="58" y="72"/>
                </a:cubicBezTo>
                <a:cubicBezTo>
                  <a:pt x="58" y="74"/>
                  <a:pt x="58" y="74"/>
                  <a:pt x="58" y="74"/>
                </a:cubicBezTo>
                <a:cubicBezTo>
                  <a:pt x="58" y="75"/>
                  <a:pt x="59" y="75"/>
                  <a:pt x="59" y="75"/>
                </a:cubicBezTo>
                <a:close/>
                <a:moveTo>
                  <a:pt x="59" y="103"/>
                </a:moveTo>
                <a:cubicBezTo>
                  <a:pt x="72" y="103"/>
                  <a:pt x="72" y="103"/>
                  <a:pt x="72" y="103"/>
                </a:cubicBezTo>
                <a:cubicBezTo>
                  <a:pt x="73" y="103"/>
                  <a:pt x="73" y="102"/>
                  <a:pt x="73" y="102"/>
                </a:cubicBezTo>
                <a:cubicBezTo>
                  <a:pt x="73" y="99"/>
                  <a:pt x="73" y="99"/>
                  <a:pt x="73" y="99"/>
                </a:cubicBezTo>
                <a:cubicBezTo>
                  <a:pt x="73" y="99"/>
                  <a:pt x="73" y="99"/>
                  <a:pt x="72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8" y="99"/>
                  <a:pt x="58" y="99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8" y="102"/>
                  <a:pt x="59" y="103"/>
                  <a:pt x="59" y="103"/>
                </a:cubicBezTo>
                <a:close/>
                <a:moveTo>
                  <a:pt x="155" y="156"/>
                </a:moveTo>
                <a:cubicBezTo>
                  <a:pt x="155" y="156"/>
                  <a:pt x="154" y="157"/>
                  <a:pt x="153" y="157"/>
                </a:cubicBezTo>
                <a:cubicBezTo>
                  <a:pt x="153" y="157"/>
                  <a:pt x="152" y="157"/>
                  <a:pt x="152" y="157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2" y="173"/>
                  <a:pt x="152" y="174"/>
                  <a:pt x="152" y="175"/>
                </a:cubicBezTo>
                <a:cubicBezTo>
                  <a:pt x="152" y="175"/>
                  <a:pt x="152" y="175"/>
                  <a:pt x="152" y="176"/>
                </a:cubicBezTo>
                <a:cubicBezTo>
                  <a:pt x="151" y="176"/>
                  <a:pt x="151" y="176"/>
                  <a:pt x="151" y="177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62" y="177"/>
                  <a:pt x="162" y="177"/>
                  <a:pt x="162" y="177"/>
                </a:cubicBezTo>
                <a:cubicBezTo>
                  <a:pt x="165" y="177"/>
                  <a:pt x="168" y="174"/>
                  <a:pt x="168" y="171"/>
                </a:cubicBezTo>
                <a:cubicBezTo>
                  <a:pt x="168" y="148"/>
                  <a:pt x="168" y="148"/>
                  <a:pt x="168" y="148"/>
                </a:cubicBezTo>
                <a:cubicBezTo>
                  <a:pt x="167" y="148"/>
                  <a:pt x="167" y="149"/>
                  <a:pt x="166" y="149"/>
                </a:cubicBezTo>
                <a:lnTo>
                  <a:pt x="155" y="156"/>
                </a:lnTo>
                <a:close/>
                <a:moveTo>
                  <a:pt x="113" y="108"/>
                </a:moveTo>
                <a:cubicBezTo>
                  <a:pt x="115" y="110"/>
                  <a:pt x="115" y="110"/>
                  <a:pt x="115" y="110"/>
                </a:cubicBezTo>
                <a:cubicBezTo>
                  <a:pt x="112" y="125"/>
                  <a:pt x="112" y="125"/>
                  <a:pt x="112" y="125"/>
                </a:cubicBezTo>
                <a:cubicBezTo>
                  <a:pt x="116" y="129"/>
                  <a:pt x="116" y="129"/>
                  <a:pt x="116" y="129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18" y="107"/>
                  <a:pt x="118" y="107"/>
                  <a:pt x="118" y="107"/>
                </a:cubicBezTo>
                <a:cubicBezTo>
                  <a:pt x="119" y="107"/>
                  <a:pt x="121" y="106"/>
                  <a:pt x="121" y="105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19" y="105"/>
                  <a:pt x="118" y="105"/>
                  <a:pt x="117" y="105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4" y="105"/>
                  <a:pt x="113" y="105"/>
                  <a:pt x="111" y="104"/>
                </a:cubicBezTo>
                <a:cubicBezTo>
                  <a:pt x="110" y="105"/>
                  <a:pt x="110" y="105"/>
                  <a:pt x="110" y="105"/>
                </a:cubicBezTo>
                <a:cubicBezTo>
                  <a:pt x="111" y="106"/>
                  <a:pt x="112" y="107"/>
                  <a:pt x="114" y="107"/>
                </a:cubicBezTo>
                <a:lnTo>
                  <a:pt x="113" y="108"/>
                </a:lnTo>
                <a:close/>
                <a:moveTo>
                  <a:pt x="158" y="121"/>
                </a:moveTo>
                <a:cubicBezTo>
                  <a:pt x="155" y="123"/>
                  <a:pt x="152" y="128"/>
                  <a:pt x="152" y="132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63" y="144"/>
                  <a:pt x="163" y="144"/>
                  <a:pt x="163" y="144"/>
                </a:cubicBezTo>
                <a:cubicBezTo>
                  <a:pt x="163" y="144"/>
                  <a:pt x="164" y="144"/>
                  <a:pt x="164" y="143"/>
                </a:cubicBezTo>
                <a:cubicBezTo>
                  <a:pt x="165" y="144"/>
                  <a:pt x="165" y="144"/>
                  <a:pt x="165" y="144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5" y="143"/>
                  <a:pt x="165" y="142"/>
                  <a:pt x="166" y="142"/>
                </a:cubicBezTo>
                <a:cubicBezTo>
                  <a:pt x="167" y="142"/>
                  <a:pt x="167" y="142"/>
                  <a:pt x="167" y="142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6" y="141"/>
                  <a:pt x="167" y="140"/>
                  <a:pt x="167" y="140"/>
                </a:cubicBezTo>
                <a:cubicBezTo>
                  <a:pt x="167" y="139"/>
                  <a:pt x="168" y="138"/>
                  <a:pt x="168" y="138"/>
                </a:cubicBezTo>
                <a:cubicBezTo>
                  <a:pt x="168" y="137"/>
                  <a:pt x="168" y="137"/>
                  <a:pt x="168" y="137"/>
                </a:cubicBezTo>
                <a:cubicBezTo>
                  <a:pt x="169" y="135"/>
                  <a:pt x="169" y="134"/>
                  <a:pt x="169" y="13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169" y="114"/>
                  <a:pt x="168" y="114"/>
                  <a:pt x="168" y="115"/>
                </a:cubicBezTo>
                <a:lnTo>
                  <a:pt x="158" y="121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54" y="74"/>
                </a:moveTo>
                <a:cubicBezTo>
                  <a:pt x="54" y="77"/>
                  <a:pt x="56" y="79"/>
                  <a:pt x="59" y="79"/>
                </a:cubicBezTo>
                <a:cubicBezTo>
                  <a:pt x="72" y="79"/>
                  <a:pt x="72" y="79"/>
                  <a:pt x="72" y="79"/>
                </a:cubicBezTo>
                <a:cubicBezTo>
                  <a:pt x="75" y="79"/>
                  <a:pt x="77" y="77"/>
                  <a:pt x="77" y="74"/>
                </a:cubicBezTo>
                <a:cubicBezTo>
                  <a:pt x="77" y="72"/>
                  <a:pt x="77" y="72"/>
                  <a:pt x="77" y="72"/>
                </a:cubicBezTo>
                <a:cubicBezTo>
                  <a:pt x="77" y="69"/>
                  <a:pt x="75" y="67"/>
                  <a:pt x="72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6" y="67"/>
                  <a:pt x="54" y="69"/>
                  <a:pt x="54" y="72"/>
                </a:cubicBezTo>
                <a:lnTo>
                  <a:pt x="54" y="74"/>
                </a:lnTo>
                <a:close/>
                <a:moveTo>
                  <a:pt x="63" y="84"/>
                </a:moveTo>
                <a:cubicBezTo>
                  <a:pt x="63" y="90"/>
                  <a:pt x="63" y="90"/>
                  <a:pt x="63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84"/>
                  <a:pt x="70" y="84"/>
                  <a:pt x="70" y="84"/>
                </a:cubicBezTo>
                <a:lnTo>
                  <a:pt x="63" y="84"/>
                </a:lnTo>
                <a:close/>
                <a:moveTo>
                  <a:pt x="54" y="102"/>
                </a:moveTo>
                <a:cubicBezTo>
                  <a:pt x="54" y="105"/>
                  <a:pt x="56" y="107"/>
                  <a:pt x="59" y="107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5" y="107"/>
                  <a:pt x="77" y="105"/>
                  <a:pt x="77" y="102"/>
                </a:cubicBezTo>
                <a:cubicBezTo>
                  <a:pt x="77" y="99"/>
                  <a:pt x="77" y="99"/>
                  <a:pt x="77" y="99"/>
                </a:cubicBezTo>
                <a:cubicBezTo>
                  <a:pt x="77" y="97"/>
                  <a:pt x="75" y="94"/>
                  <a:pt x="72" y="94"/>
                </a:cubicBezTo>
                <a:cubicBezTo>
                  <a:pt x="59" y="94"/>
                  <a:pt x="59" y="94"/>
                  <a:pt x="59" y="94"/>
                </a:cubicBezTo>
                <a:cubicBezTo>
                  <a:pt x="56" y="94"/>
                  <a:pt x="54" y="97"/>
                  <a:pt x="54" y="99"/>
                </a:cubicBezTo>
                <a:lnTo>
                  <a:pt x="54" y="102"/>
                </a:lnTo>
                <a:close/>
                <a:moveTo>
                  <a:pt x="63" y="111"/>
                </a:moveTo>
                <a:cubicBezTo>
                  <a:pt x="63" y="118"/>
                  <a:pt x="63" y="118"/>
                  <a:pt x="63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1"/>
                  <a:pt x="70" y="111"/>
                  <a:pt x="70" y="111"/>
                </a:cubicBezTo>
                <a:lnTo>
                  <a:pt x="63" y="111"/>
                </a:lnTo>
                <a:close/>
                <a:moveTo>
                  <a:pt x="54" y="130"/>
                </a:moveTo>
                <a:cubicBezTo>
                  <a:pt x="54" y="132"/>
                  <a:pt x="56" y="135"/>
                  <a:pt x="59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5" y="135"/>
                  <a:pt x="77" y="132"/>
                  <a:pt x="77" y="130"/>
                </a:cubicBezTo>
                <a:cubicBezTo>
                  <a:pt x="77" y="127"/>
                  <a:pt x="77" y="127"/>
                  <a:pt x="77" y="127"/>
                </a:cubicBezTo>
                <a:cubicBezTo>
                  <a:pt x="77" y="124"/>
                  <a:pt x="75" y="122"/>
                  <a:pt x="72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6" y="122"/>
                  <a:pt x="54" y="124"/>
                  <a:pt x="54" y="127"/>
                </a:cubicBezTo>
                <a:lnTo>
                  <a:pt x="54" y="130"/>
                </a:lnTo>
                <a:close/>
                <a:moveTo>
                  <a:pt x="63" y="139"/>
                </a:moveTo>
                <a:cubicBezTo>
                  <a:pt x="63" y="145"/>
                  <a:pt x="63" y="145"/>
                  <a:pt x="63" y="145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0" y="139"/>
                  <a:pt x="70" y="139"/>
                  <a:pt x="70" y="139"/>
                </a:cubicBezTo>
                <a:lnTo>
                  <a:pt x="63" y="139"/>
                </a:lnTo>
                <a:close/>
                <a:moveTo>
                  <a:pt x="59" y="162"/>
                </a:moveTo>
                <a:cubicBezTo>
                  <a:pt x="72" y="162"/>
                  <a:pt x="72" y="162"/>
                  <a:pt x="72" y="162"/>
                </a:cubicBezTo>
                <a:cubicBezTo>
                  <a:pt x="75" y="162"/>
                  <a:pt x="77" y="160"/>
                  <a:pt x="77" y="157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77" y="152"/>
                  <a:pt x="75" y="150"/>
                  <a:pt x="72" y="150"/>
                </a:cubicBezTo>
                <a:cubicBezTo>
                  <a:pt x="59" y="150"/>
                  <a:pt x="59" y="150"/>
                  <a:pt x="59" y="150"/>
                </a:cubicBezTo>
                <a:cubicBezTo>
                  <a:pt x="56" y="150"/>
                  <a:pt x="54" y="152"/>
                  <a:pt x="54" y="155"/>
                </a:cubicBezTo>
                <a:cubicBezTo>
                  <a:pt x="54" y="157"/>
                  <a:pt x="54" y="157"/>
                  <a:pt x="54" y="157"/>
                </a:cubicBezTo>
                <a:cubicBezTo>
                  <a:pt x="54" y="160"/>
                  <a:pt x="56" y="162"/>
                  <a:pt x="59" y="162"/>
                </a:cubicBezTo>
                <a:close/>
                <a:moveTo>
                  <a:pt x="178" y="59"/>
                </a:moveTo>
                <a:cubicBezTo>
                  <a:pt x="178" y="52"/>
                  <a:pt x="172" y="46"/>
                  <a:pt x="165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69" y="46"/>
                  <a:pt x="63" y="52"/>
                  <a:pt x="63" y="59"/>
                </a:cubicBezTo>
                <a:cubicBezTo>
                  <a:pt x="63" y="63"/>
                  <a:pt x="63" y="63"/>
                  <a:pt x="63" y="63"/>
                </a:cubicBezTo>
                <a:cubicBezTo>
                  <a:pt x="70" y="63"/>
                  <a:pt x="70" y="63"/>
                  <a:pt x="70" y="63"/>
                </a:cubicBezTo>
                <a:cubicBezTo>
                  <a:pt x="70" y="59"/>
                  <a:pt x="70" y="59"/>
                  <a:pt x="70" y="59"/>
                </a:cubicBezTo>
                <a:cubicBezTo>
                  <a:pt x="70" y="55"/>
                  <a:pt x="73" y="53"/>
                  <a:pt x="76" y="53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68" y="53"/>
                  <a:pt x="171" y="55"/>
                  <a:pt x="171" y="59"/>
                </a:cubicBezTo>
                <a:cubicBezTo>
                  <a:pt x="171" y="99"/>
                  <a:pt x="171" y="99"/>
                  <a:pt x="171" y="99"/>
                </a:cubicBezTo>
                <a:cubicBezTo>
                  <a:pt x="171" y="100"/>
                  <a:pt x="170" y="102"/>
                  <a:pt x="170" y="103"/>
                </a:cubicBezTo>
                <a:cubicBezTo>
                  <a:pt x="169" y="104"/>
                  <a:pt x="169" y="105"/>
                  <a:pt x="169" y="105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68" y="106"/>
                  <a:pt x="168" y="106"/>
                  <a:pt x="168" y="106"/>
                </a:cubicBezTo>
                <a:cubicBezTo>
                  <a:pt x="168" y="106"/>
                  <a:pt x="168" y="107"/>
                  <a:pt x="168" y="107"/>
                </a:cubicBezTo>
                <a:cubicBezTo>
                  <a:pt x="167" y="107"/>
                  <a:pt x="167" y="107"/>
                  <a:pt x="167" y="108"/>
                </a:cubicBezTo>
                <a:cubicBezTo>
                  <a:pt x="167" y="108"/>
                  <a:pt x="167" y="108"/>
                  <a:pt x="166" y="109"/>
                </a:cubicBezTo>
                <a:cubicBezTo>
                  <a:pt x="166" y="109"/>
                  <a:pt x="166" y="109"/>
                  <a:pt x="166" y="109"/>
                </a:cubicBezTo>
                <a:cubicBezTo>
                  <a:pt x="166" y="109"/>
                  <a:pt x="165" y="110"/>
                  <a:pt x="165" y="110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55" y="116"/>
                  <a:pt x="154" y="116"/>
                  <a:pt x="154" y="117"/>
                </a:cubicBezTo>
                <a:cubicBezTo>
                  <a:pt x="149" y="120"/>
                  <a:pt x="146" y="126"/>
                  <a:pt x="146" y="132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46" y="173"/>
                  <a:pt x="146" y="174"/>
                  <a:pt x="146" y="174"/>
                </a:cubicBezTo>
                <a:cubicBezTo>
                  <a:pt x="146" y="174"/>
                  <a:pt x="146" y="174"/>
                  <a:pt x="146" y="174"/>
                </a:cubicBezTo>
                <a:cubicBezTo>
                  <a:pt x="146" y="175"/>
                  <a:pt x="146" y="175"/>
                  <a:pt x="145" y="175"/>
                </a:cubicBezTo>
                <a:cubicBezTo>
                  <a:pt x="145" y="176"/>
                  <a:pt x="145" y="176"/>
                  <a:pt x="145" y="176"/>
                </a:cubicBezTo>
                <a:cubicBezTo>
                  <a:pt x="144" y="177"/>
                  <a:pt x="144" y="177"/>
                  <a:pt x="144" y="177"/>
                </a:cubicBezTo>
                <a:cubicBezTo>
                  <a:pt x="143" y="178"/>
                  <a:pt x="143" y="178"/>
                  <a:pt x="143" y="178"/>
                </a:cubicBezTo>
                <a:cubicBezTo>
                  <a:pt x="143" y="178"/>
                  <a:pt x="141" y="179"/>
                  <a:pt x="140" y="179"/>
                </a:cubicBezTo>
                <a:cubicBezTo>
                  <a:pt x="76" y="179"/>
                  <a:pt x="76" y="179"/>
                  <a:pt x="76" y="179"/>
                </a:cubicBezTo>
                <a:cubicBezTo>
                  <a:pt x="73" y="179"/>
                  <a:pt x="70" y="176"/>
                  <a:pt x="70" y="173"/>
                </a:cubicBezTo>
                <a:cubicBezTo>
                  <a:pt x="70" y="167"/>
                  <a:pt x="70" y="167"/>
                  <a:pt x="70" y="167"/>
                </a:cubicBezTo>
                <a:cubicBezTo>
                  <a:pt x="63" y="167"/>
                  <a:pt x="63" y="167"/>
                  <a:pt x="63" y="167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63" y="180"/>
                  <a:pt x="69" y="186"/>
                  <a:pt x="76" y="186"/>
                </a:cubicBezTo>
                <a:cubicBezTo>
                  <a:pt x="140" y="186"/>
                  <a:pt x="140" y="186"/>
                  <a:pt x="140" y="186"/>
                </a:cubicBezTo>
                <a:cubicBezTo>
                  <a:pt x="143" y="186"/>
                  <a:pt x="145" y="185"/>
                  <a:pt x="147" y="184"/>
                </a:cubicBezTo>
                <a:cubicBezTo>
                  <a:pt x="162" y="184"/>
                  <a:pt x="162" y="184"/>
                  <a:pt x="162" y="184"/>
                </a:cubicBezTo>
                <a:cubicBezTo>
                  <a:pt x="169" y="184"/>
                  <a:pt x="175" y="178"/>
                  <a:pt x="175" y="171"/>
                </a:cubicBezTo>
                <a:cubicBezTo>
                  <a:pt x="175" y="140"/>
                  <a:pt x="175" y="140"/>
                  <a:pt x="175" y="140"/>
                </a:cubicBezTo>
                <a:cubicBezTo>
                  <a:pt x="176" y="137"/>
                  <a:pt x="177" y="135"/>
                  <a:pt x="177" y="132"/>
                </a:cubicBezTo>
                <a:cubicBezTo>
                  <a:pt x="177" y="105"/>
                  <a:pt x="177" y="105"/>
                  <a:pt x="177" y="105"/>
                </a:cubicBezTo>
                <a:cubicBezTo>
                  <a:pt x="177" y="103"/>
                  <a:pt x="178" y="101"/>
                  <a:pt x="178" y="99"/>
                </a:cubicBezTo>
                <a:lnTo>
                  <a:pt x="178" y="59"/>
                </a:lnTo>
                <a:close/>
                <a:moveTo>
                  <a:pt x="96" y="105"/>
                </a:moveTo>
                <a:cubicBezTo>
                  <a:pt x="96" y="105"/>
                  <a:pt x="97" y="119"/>
                  <a:pt x="98" y="122"/>
                </a:cubicBezTo>
                <a:cubicBezTo>
                  <a:pt x="99" y="126"/>
                  <a:pt x="103" y="127"/>
                  <a:pt x="103" y="131"/>
                </a:cubicBezTo>
                <a:cubicBezTo>
                  <a:pt x="103" y="135"/>
                  <a:pt x="103" y="135"/>
                  <a:pt x="103" y="135"/>
                </a:cubicBezTo>
                <a:cubicBezTo>
                  <a:pt x="103" y="135"/>
                  <a:pt x="109" y="137"/>
                  <a:pt x="116" y="137"/>
                </a:cubicBezTo>
                <a:cubicBezTo>
                  <a:pt x="122" y="137"/>
                  <a:pt x="129" y="135"/>
                  <a:pt x="129" y="135"/>
                </a:cubicBezTo>
                <a:cubicBezTo>
                  <a:pt x="129" y="131"/>
                  <a:pt x="129" y="131"/>
                  <a:pt x="129" y="131"/>
                </a:cubicBezTo>
                <a:cubicBezTo>
                  <a:pt x="129" y="127"/>
                  <a:pt x="133" y="126"/>
                  <a:pt x="134" y="122"/>
                </a:cubicBezTo>
                <a:cubicBezTo>
                  <a:pt x="135" y="119"/>
                  <a:pt x="136" y="105"/>
                  <a:pt x="136" y="105"/>
                </a:cubicBezTo>
                <a:cubicBezTo>
                  <a:pt x="136" y="105"/>
                  <a:pt x="132" y="103"/>
                  <a:pt x="124" y="103"/>
                </a:cubicBezTo>
                <a:cubicBezTo>
                  <a:pt x="123" y="102"/>
                  <a:pt x="120" y="101"/>
                  <a:pt x="116" y="101"/>
                </a:cubicBezTo>
                <a:cubicBezTo>
                  <a:pt x="112" y="101"/>
                  <a:pt x="109" y="102"/>
                  <a:pt x="107" y="103"/>
                </a:cubicBezTo>
                <a:cubicBezTo>
                  <a:pt x="100" y="103"/>
                  <a:pt x="96" y="105"/>
                  <a:pt x="96" y="105"/>
                </a:cubicBezTo>
                <a:close/>
                <a:moveTo>
                  <a:pt x="116" y="99"/>
                </a:moveTo>
                <a:cubicBezTo>
                  <a:pt x="122" y="99"/>
                  <a:pt x="127" y="94"/>
                  <a:pt x="127" y="88"/>
                </a:cubicBezTo>
                <a:cubicBezTo>
                  <a:pt x="127" y="82"/>
                  <a:pt x="122" y="77"/>
                  <a:pt x="116" y="77"/>
                </a:cubicBezTo>
                <a:cubicBezTo>
                  <a:pt x="110" y="77"/>
                  <a:pt x="105" y="82"/>
                  <a:pt x="105" y="88"/>
                </a:cubicBezTo>
                <a:cubicBezTo>
                  <a:pt x="105" y="94"/>
                  <a:pt x="110" y="99"/>
                  <a:pt x="116" y="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167"/>
          <p:cNvSpPr>
            <a:spLocks noEditPoints="1"/>
          </p:cNvSpPr>
          <p:nvPr/>
        </p:nvSpPr>
        <p:spPr bwMode="auto">
          <a:xfrm>
            <a:off x="17230862" y="9514585"/>
            <a:ext cx="702351" cy="703633"/>
          </a:xfrm>
          <a:custGeom>
            <a:avLst/>
            <a:gdLst>
              <a:gd name="T0" fmla="*/ 168 w 232"/>
              <a:gd name="T1" fmla="*/ 91 h 232"/>
              <a:gd name="T2" fmla="*/ 178 w 232"/>
              <a:gd name="T3" fmla="*/ 126 h 232"/>
              <a:gd name="T4" fmla="*/ 154 w 232"/>
              <a:gd name="T5" fmla="*/ 175 h 232"/>
              <a:gd name="T6" fmla="*/ 120 w 232"/>
              <a:gd name="T7" fmla="*/ 127 h 232"/>
              <a:gd name="T8" fmla="*/ 168 w 232"/>
              <a:gd name="T9" fmla="*/ 91 h 232"/>
              <a:gd name="T10" fmla="*/ 232 w 232"/>
              <a:gd name="T11" fmla="*/ 116 h 232"/>
              <a:gd name="T12" fmla="*/ 116 w 232"/>
              <a:gd name="T13" fmla="*/ 232 h 232"/>
              <a:gd name="T14" fmla="*/ 0 w 232"/>
              <a:gd name="T15" fmla="*/ 116 h 232"/>
              <a:gd name="T16" fmla="*/ 116 w 232"/>
              <a:gd name="T17" fmla="*/ 0 h 232"/>
              <a:gd name="T18" fmla="*/ 232 w 232"/>
              <a:gd name="T19" fmla="*/ 116 h 232"/>
              <a:gd name="T20" fmla="*/ 128 w 232"/>
              <a:gd name="T21" fmla="*/ 100 h 232"/>
              <a:gd name="T22" fmla="*/ 180 w 232"/>
              <a:gd name="T23" fmla="*/ 62 h 232"/>
              <a:gd name="T24" fmla="*/ 128 w 232"/>
              <a:gd name="T25" fmla="*/ 36 h 232"/>
              <a:gd name="T26" fmla="*/ 128 w 232"/>
              <a:gd name="T27" fmla="*/ 100 h 232"/>
              <a:gd name="T28" fmla="*/ 186 w 232"/>
              <a:gd name="T29" fmla="*/ 126 h 232"/>
              <a:gd name="T30" fmla="*/ 172 w 232"/>
              <a:gd name="T31" fmla="*/ 85 h 232"/>
              <a:gd name="T32" fmla="*/ 168 w 232"/>
              <a:gd name="T33" fmla="*/ 83 h 232"/>
              <a:gd name="T34" fmla="*/ 165 w 232"/>
              <a:gd name="T35" fmla="*/ 84 h 232"/>
              <a:gd name="T36" fmla="*/ 121 w 232"/>
              <a:gd name="T37" fmla="*/ 117 h 232"/>
              <a:gd name="T38" fmla="*/ 121 w 232"/>
              <a:gd name="T39" fmla="*/ 62 h 232"/>
              <a:gd name="T40" fmla="*/ 116 w 232"/>
              <a:gd name="T41" fmla="*/ 57 h 232"/>
              <a:gd name="T42" fmla="*/ 47 w 232"/>
              <a:gd name="T43" fmla="*/ 126 h 232"/>
              <a:gd name="T44" fmla="*/ 116 w 232"/>
              <a:gd name="T45" fmla="*/ 196 h 232"/>
              <a:gd name="T46" fmla="*/ 157 w 232"/>
              <a:gd name="T47" fmla="*/ 183 h 232"/>
              <a:gd name="T48" fmla="*/ 186 w 232"/>
              <a:gd name="T49" fmla="*/ 126 h 232"/>
              <a:gd name="T50" fmla="*/ 115 w 232"/>
              <a:gd name="T51" fmla="*/ 127 h 232"/>
              <a:gd name="T52" fmla="*/ 115 w 232"/>
              <a:gd name="T53" fmla="*/ 127 h 232"/>
              <a:gd name="T54" fmla="*/ 115 w 232"/>
              <a:gd name="T55" fmla="*/ 63 h 232"/>
              <a:gd name="T56" fmla="*/ 53 w 232"/>
              <a:gd name="T57" fmla="*/ 126 h 232"/>
              <a:gd name="T58" fmla="*/ 116 w 232"/>
              <a:gd name="T59" fmla="*/ 189 h 232"/>
              <a:gd name="T60" fmla="*/ 121 w 232"/>
              <a:gd name="T61" fmla="*/ 189 h 232"/>
              <a:gd name="T62" fmla="*/ 125 w 232"/>
              <a:gd name="T63" fmla="*/ 189 h 232"/>
              <a:gd name="T64" fmla="*/ 125 w 232"/>
              <a:gd name="T65" fmla="*/ 189 h 232"/>
              <a:gd name="T66" fmla="*/ 151 w 232"/>
              <a:gd name="T67" fmla="*/ 179 h 232"/>
              <a:gd name="T68" fmla="*/ 115 w 232"/>
              <a:gd name="T69" fmla="*/ 128 h 232"/>
              <a:gd name="T70" fmla="*/ 115 w 232"/>
              <a:gd name="T71" fmla="*/ 12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68" y="91"/>
                </a:moveTo>
                <a:cubicBezTo>
                  <a:pt x="175" y="102"/>
                  <a:pt x="178" y="114"/>
                  <a:pt x="178" y="126"/>
                </a:cubicBezTo>
                <a:cubicBezTo>
                  <a:pt x="178" y="146"/>
                  <a:pt x="169" y="164"/>
                  <a:pt x="154" y="175"/>
                </a:cubicBezTo>
                <a:cubicBezTo>
                  <a:pt x="120" y="127"/>
                  <a:pt x="120" y="127"/>
                  <a:pt x="120" y="127"/>
                </a:cubicBezTo>
                <a:lnTo>
                  <a:pt x="168" y="91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28" y="100"/>
                </a:moveTo>
                <a:cubicBezTo>
                  <a:pt x="180" y="62"/>
                  <a:pt x="180" y="62"/>
                  <a:pt x="180" y="62"/>
                </a:cubicBezTo>
                <a:cubicBezTo>
                  <a:pt x="168" y="46"/>
                  <a:pt x="149" y="36"/>
                  <a:pt x="128" y="36"/>
                </a:cubicBezTo>
                <a:lnTo>
                  <a:pt x="128" y="100"/>
                </a:lnTo>
                <a:close/>
                <a:moveTo>
                  <a:pt x="186" y="126"/>
                </a:moveTo>
                <a:cubicBezTo>
                  <a:pt x="186" y="111"/>
                  <a:pt x="181" y="97"/>
                  <a:pt x="172" y="85"/>
                </a:cubicBezTo>
                <a:cubicBezTo>
                  <a:pt x="171" y="84"/>
                  <a:pt x="170" y="83"/>
                  <a:pt x="168" y="83"/>
                </a:cubicBezTo>
                <a:cubicBezTo>
                  <a:pt x="167" y="83"/>
                  <a:pt x="166" y="84"/>
                  <a:pt x="165" y="84"/>
                </a:cubicBezTo>
                <a:cubicBezTo>
                  <a:pt x="121" y="117"/>
                  <a:pt x="121" y="117"/>
                  <a:pt x="121" y="117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59"/>
                  <a:pt x="119" y="57"/>
                  <a:pt x="116" y="57"/>
                </a:cubicBezTo>
                <a:cubicBezTo>
                  <a:pt x="78" y="57"/>
                  <a:pt x="47" y="88"/>
                  <a:pt x="47" y="126"/>
                </a:cubicBezTo>
                <a:cubicBezTo>
                  <a:pt x="47" y="165"/>
                  <a:pt x="78" y="196"/>
                  <a:pt x="116" y="196"/>
                </a:cubicBezTo>
                <a:cubicBezTo>
                  <a:pt x="131" y="196"/>
                  <a:pt x="145" y="191"/>
                  <a:pt x="157" y="183"/>
                </a:cubicBezTo>
                <a:cubicBezTo>
                  <a:pt x="175" y="170"/>
                  <a:pt x="186" y="149"/>
                  <a:pt x="186" y="126"/>
                </a:cubicBezTo>
                <a:close/>
                <a:moveTo>
                  <a:pt x="115" y="127"/>
                </a:moveTo>
                <a:cubicBezTo>
                  <a:pt x="115" y="127"/>
                  <a:pt x="115" y="127"/>
                  <a:pt x="115" y="127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81" y="64"/>
                  <a:pt x="53" y="92"/>
                  <a:pt x="53" y="126"/>
                </a:cubicBezTo>
                <a:cubicBezTo>
                  <a:pt x="53" y="161"/>
                  <a:pt x="82" y="189"/>
                  <a:pt x="116" y="189"/>
                </a:cubicBezTo>
                <a:cubicBezTo>
                  <a:pt x="118" y="189"/>
                  <a:pt x="119" y="189"/>
                  <a:pt x="121" y="189"/>
                </a:cubicBezTo>
                <a:cubicBezTo>
                  <a:pt x="122" y="189"/>
                  <a:pt x="124" y="189"/>
                  <a:pt x="125" y="189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35" y="187"/>
                  <a:pt x="143" y="184"/>
                  <a:pt x="151" y="179"/>
                </a:cubicBezTo>
                <a:cubicBezTo>
                  <a:pt x="115" y="128"/>
                  <a:pt x="115" y="128"/>
                  <a:pt x="115" y="128"/>
                </a:cubicBezTo>
                <a:lnTo>
                  <a:pt x="115" y="12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168"/>
          <p:cNvSpPr>
            <a:spLocks noEditPoints="1"/>
          </p:cNvSpPr>
          <p:nvPr/>
        </p:nvSpPr>
        <p:spPr bwMode="auto">
          <a:xfrm>
            <a:off x="19026471" y="8591788"/>
            <a:ext cx="702351" cy="703633"/>
          </a:xfrm>
          <a:custGeom>
            <a:avLst/>
            <a:gdLst>
              <a:gd name="T0" fmla="*/ 164 w 232"/>
              <a:gd name="T1" fmla="*/ 91 h 232"/>
              <a:gd name="T2" fmla="*/ 108 w 232"/>
              <a:gd name="T3" fmla="*/ 147 h 232"/>
              <a:gd name="T4" fmla="*/ 140 w 232"/>
              <a:gd name="T5" fmla="*/ 67 h 232"/>
              <a:gd name="T6" fmla="*/ 167 w 232"/>
              <a:gd name="T7" fmla="*/ 82 h 232"/>
              <a:gd name="T8" fmla="*/ 61 w 232"/>
              <a:gd name="T9" fmla="*/ 176 h 232"/>
              <a:gd name="T10" fmla="*/ 74 w 232"/>
              <a:gd name="T11" fmla="*/ 134 h 232"/>
              <a:gd name="T12" fmla="*/ 171 w 232"/>
              <a:gd name="T13" fmla="*/ 52 h 232"/>
              <a:gd name="T14" fmla="*/ 157 w 232"/>
              <a:gd name="T15" fmla="*/ 63 h 232"/>
              <a:gd name="T16" fmla="*/ 179 w 232"/>
              <a:gd name="T17" fmla="*/ 63 h 232"/>
              <a:gd name="T18" fmla="*/ 171 w 232"/>
              <a:gd name="T19" fmla="*/ 52 h 232"/>
              <a:gd name="T20" fmla="*/ 116 w 232"/>
              <a:gd name="T21" fmla="*/ 232 h 232"/>
              <a:gd name="T22" fmla="*/ 116 w 232"/>
              <a:gd name="T23" fmla="*/ 0 h 232"/>
              <a:gd name="T24" fmla="*/ 183 w 232"/>
              <a:gd name="T25" fmla="*/ 56 h 232"/>
              <a:gd name="T26" fmla="*/ 164 w 232"/>
              <a:gd name="T27" fmla="*/ 48 h 232"/>
              <a:gd name="T28" fmla="*/ 136 w 232"/>
              <a:gd name="T29" fmla="*/ 63 h 232"/>
              <a:gd name="T30" fmla="*/ 128 w 232"/>
              <a:gd name="T31" fmla="*/ 63 h 232"/>
              <a:gd name="T32" fmla="*/ 77 w 232"/>
              <a:gd name="T33" fmla="*/ 108 h 232"/>
              <a:gd name="T34" fmla="*/ 77 w 232"/>
              <a:gd name="T35" fmla="*/ 111 h 232"/>
              <a:gd name="T36" fmla="*/ 90 w 232"/>
              <a:gd name="T37" fmla="*/ 106 h 232"/>
              <a:gd name="T38" fmla="*/ 119 w 232"/>
              <a:gd name="T39" fmla="*/ 71 h 232"/>
              <a:gd name="T40" fmla="*/ 131 w 232"/>
              <a:gd name="T41" fmla="*/ 68 h 232"/>
              <a:gd name="T42" fmla="*/ 73 w 232"/>
              <a:gd name="T43" fmla="*/ 126 h 232"/>
              <a:gd name="T44" fmla="*/ 49 w 232"/>
              <a:gd name="T45" fmla="*/ 172 h 232"/>
              <a:gd name="T46" fmla="*/ 47 w 232"/>
              <a:gd name="T47" fmla="*/ 180 h 232"/>
              <a:gd name="T48" fmla="*/ 47 w 232"/>
              <a:gd name="T49" fmla="*/ 183 h 232"/>
              <a:gd name="T50" fmla="*/ 157 w 232"/>
              <a:gd name="T51" fmla="*/ 186 h 232"/>
              <a:gd name="T52" fmla="*/ 55 w 232"/>
              <a:gd name="T53" fmla="*/ 183 h 232"/>
              <a:gd name="T54" fmla="*/ 60 w 232"/>
              <a:gd name="T55" fmla="*/ 183 h 232"/>
              <a:gd name="T56" fmla="*/ 105 w 232"/>
              <a:gd name="T57" fmla="*/ 159 h 232"/>
              <a:gd name="T58" fmla="*/ 149 w 232"/>
              <a:gd name="T59" fmla="*/ 115 h 232"/>
              <a:gd name="T60" fmla="*/ 172 w 232"/>
              <a:gd name="T61" fmla="*/ 79 h 232"/>
              <a:gd name="T62" fmla="*/ 183 w 232"/>
              <a:gd name="T63" fmla="*/ 5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167" y="82"/>
                </a:moveTo>
                <a:cubicBezTo>
                  <a:pt x="168" y="83"/>
                  <a:pt x="166" y="89"/>
                  <a:pt x="164" y="91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08" y="147"/>
                  <a:pt x="108" y="147"/>
                  <a:pt x="108" y="147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3" y="65"/>
                  <a:pt x="148" y="63"/>
                  <a:pt x="150" y="64"/>
                </a:cubicBezTo>
                <a:lnTo>
                  <a:pt x="167" y="82"/>
                </a:lnTo>
                <a:close/>
                <a:moveTo>
                  <a:pt x="55" y="170"/>
                </a:moveTo>
                <a:cubicBezTo>
                  <a:pt x="61" y="176"/>
                  <a:pt x="61" y="176"/>
                  <a:pt x="61" y="176"/>
                </a:cubicBezTo>
                <a:cubicBezTo>
                  <a:pt x="69" y="174"/>
                  <a:pt x="88" y="167"/>
                  <a:pt x="98" y="157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64" y="143"/>
                  <a:pt x="58" y="163"/>
                  <a:pt x="55" y="170"/>
                </a:cubicBezTo>
                <a:close/>
                <a:moveTo>
                  <a:pt x="171" y="52"/>
                </a:moveTo>
                <a:cubicBezTo>
                  <a:pt x="170" y="51"/>
                  <a:pt x="169" y="51"/>
                  <a:pt x="168" y="52"/>
                </a:cubicBezTo>
                <a:cubicBezTo>
                  <a:pt x="157" y="63"/>
                  <a:pt x="157" y="63"/>
                  <a:pt x="157" y="63"/>
                </a:cubicBezTo>
                <a:cubicBezTo>
                  <a:pt x="168" y="74"/>
                  <a:pt x="168" y="74"/>
                  <a:pt x="168" y="74"/>
                </a:cubicBezTo>
                <a:cubicBezTo>
                  <a:pt x="179" y="63"/>
                  <a:pt x="179" y="63"/>
                  <a:pt x="179" y="63"/>
                </a:cubicBezTo>
                <a:cubicBezTo>
                  <a:pt x="180" y="62"/>
                  <a:pt x="180" y="61"/>
                  <a:pt x="179" y="60"/>
                </a:cubicBezTo>
                <a:lnTo>
                  <a:pt x="171" y="52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83" y="56"/>
                </a:moveTo>
                <a:cubicBezTo>
                  <a:pt x="176" y="48"/>
                  <a:pt x="176" y="48"/>
                  <a:pt x="176" y="48"/>
                </a:cubicBezTo>
                <a:cubicBezTo>
                  <a:pt x="172" y="45"/>
                  <a:pt x="167" y="45"/>
                  <a:pt x="164" y="48"/>
                </a:cubicBezTo>
                <a:cubicBezTo>
                  <a:pt x="153" y="59"/>
                  <a:pt x="153" y="59"/>
                  <a:pt x="153" y="59"/>
                </a:cubicBezTo>
                <a:cubicBezTo>
                  <a:pt x="148" y="56"/>
                  <a:pt x="140" y="60"/>
                  <a:pt x="136" y="63"/>
                </a:cubicBezTo>
                <a:cubicBezTo>
                  <a:pt x="134" y="65"/>
                  <a:pt x="134" y="65"/>
                  <a:pt x="134" y="65"/>
                </a:cubicBezTo>
                <a:cubicBezTo>
                  <a:pt x="133" y="64"/>
                  <a:pt x="131" y="63"/>
                  <a:pt x="128" y="63"/>
                </a:cubicBezTo>
                <a:cubicBezTo>
                  <a:pt x="124" y="63"/>
                  <a:pt x="120" y="65"/>
                  <a:pt x="116" y="68"/>
                </a:cubicBezTo>
                <a:cubicBezTo>
                  <a:pt x="77" y="108"/>
                  <a:pt x="77" y="108"/>
                  <a:pt x="77" y="108"/>
                </a:cubicBezTo>
                <a:cubicBezTo>
                  <a:pt x="76" y="109"/>
                  <a:pt x="76" y="110"/>
                  <a:pt x="76" y="110"/>
                </a:cubicBezTo>
                <a:cubicBezTo>
                  <a:pt x="76" y="111"/>
                  <a:pt x="76" y="111"/>
                  <a:pt x="77" y="111"/>
                </a:cubicBezTo>
                <a:cubicBezTo>
                  <a:pt x="77" y="111"/>
                  <a:pt x="78" y="112"/>
                  <a:pt x="78" y="112"/>
                </a:cubicBezTo>
                <a:cubicBezTo>
                  <a:pt x="82" y="112"/>
                  <a:pt x="90" y="111"/>
                  <a:pt x="90" y="106"/>
                </a:cubicBezTo>
                <a:cubicBezTo>
                  <a:pt x="90" y="104"/>
                  <a:pt x="89" y="102"/>
                  <a:pt x="89" y="10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22" y="69"/>
                  <a:pt x="125" y="67"/>
                  <a:pt x="128" y="67"/>
                </a:cubicBezTo>
                <a:cubicBezTo>
                  <a:pt x="129" y="67"/>
                  <a:pt x="130" y="68"/>
                  <a:pt x="131" y="68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73" y="126"/>
                  <a:pt x="73" y="126"/>
                  <a:pt x="73" y="126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57" y="143"/>
                  <a:pt x="49" y="172"/>
                  <a:pt x="49" y="172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47" y="180"/>
                  <a:pt x="47" y="180"/>
                  <a:pt x="47" y="180"/>
                </a:cubicBezTo>
                <a:cubicBezTo>
                  <a:pt x="47" y="181"/>
                  <a:pt x="47" y="182"/>
                  <a:pt x="47" y="183"/>
                </a:cubicBezTo>
                <a:cubicBezTo>
                  <a:pt x="47" y="183"/>
                  <a:pt x="47" y="183"/>
                  <a:pt x="47" y="183"/>
                </a:cubicBezTo>
                <a:cubicBezTo>
                  <a:pt x="47" y="186"/>
                  <a:pt x="47" y="186"/>
                  <a:pt x="47" y="186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83"/>
                  <a:pt x="157" y="183"/>
                  <a:pt x="157" y="183"/>
                </a:cubicBezTo>
                <a:cubicBezTo>
                  <a:pt x="55" y="183"/>
                  <a:pt x="55" y="183"/>
                  <a:pt x="55" y="183"/>
                </a:cubicBezTo>
                <a:cubicBezTo>
                  <a:pt x="58" y="182"/>
                  <a:pt x="58" y="182"/>
                  <a:pt x="58" y="182"/>
                </a:cubicBezTo>
                <a:cubicBezTo>
                  <a:pt x="60" y="183"/>
                  <a:pt x="60" y="183"/>
                  <a:pt x="60" y="183"/>
                </a:cubicBezTo>
                <a:cubicBezTo>
                  <a:pt x="60" y="183"/>
                  <a:pt x="89" y="175"/>
                  <a:pt x="102" y="162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37" y="126"/>
                  <a:pt x="137" y="126"/>
                  <a:pt x="137" y="126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68" y="95"/>
                  <a:pt x="168" y="95"/>
                  <a:pt x="168" y="95"/>
                </a:cubicBezTo>
                <a:cubicBezTo>
                  <a:pt x="172" y="92"/>
                  <a:pt x="175" y="83"/>
                  <a:pt x="172" y="79"/>
                </a:cubicBezTo>
                <a:cubicBezTo>
                  <a:pt x="183" y="67"/>
                  <a:pt x="183" y="67"/>
                  <a:pt x="183" y="67"/>
                </a:cubicBezTo>
                <a:cubicBezTo>
                  <a:pt x="186" y="64"/>
                  <a:pt x="186" y="59"/>
                  <a:pt x="183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169"/>
          <p:cNvSpPr>
            <a:spLocks noEditPoints="1"/>
          </p:cNvSpPr>
          <p:nvPr/>
        </p:nvSpPr>
        <p:spPr bwMode="auto">
          <a:xfrm>
            <a:off x="22618971" y="10606561"/>
            <a:ext cx="702351" cy="704914"/>
          </a:xfrm>
          <a:custGeom>
            <a:avLst/>
            <a:gdLst>
              <a:gd name="T0" fmla="*/ 42 w 232"/>
              <a:gd name="T1" fmla="*/ 68 h 232"/>
              <a:gd name="T2" fmla="*/ 39 w 232"/>
              <a:gd name="T3" fmla="*/ 161 h 232"/>
              <a:gd name="T4" fmla="*/ 189 w 232"/>
              <a:gd name="T5" fmla="*/ 164 h 232"/>
              <a:gd name="T6" fmla="*/ 192 w 232"/>
              <a:gd name="T7" fmla="*/ 71 h 232"/>
              <a:gd name="T8" fmla="*/ 70 w 232"/>
              <a:gd name="T9" fmla="*/ 79 h 232"/>
              <a:gd name="T10" fmla="*/ 70 w 232"/>
              <a:gd name="T11" fmla="*/ 102 h 232"/>
              <a:gd name="T12" fmla="*/ 70 w 232"/>
              <a:gd name="T13" fmla="*/ 79 h 232"/>
              <a:gd name="T14" fmla="*/ 84 w 232"/>
              <a:gd name="T15" fmla="*/ 135 h 232"/>
              <a:gd name="T16" fmla="*/ 70 w 232"/>
              <a:gd name="T17" fmla="*/ 156 h 232"/>
              <a:gd name="T18" fmla="*/ 57 w 232"/>
              <a:gd name="T19" fmla="*/ 135 h 232"/>
              <a:gd name="T20" fmla="*/ 49 w 232"/>
              <a:gd name="T21" fmla="*/ 109 h 232"/>
              <a:gd name="T22" fmla="*/ 70 w 232"/>
              <a:gd name="T23" fmla="*/ 104 h 232"/>
              <a:gd name="T24" fmla="*/ 91 w 232"/>
              <a:gd name="T25" fmla="*/ 109 h 232"/>
              <a:gd name="T26" fmla="*/ 158 w 232"/>
              <a:gd name="T27" fmla="*/ 143 h 232"/>
              <a:gd name="T28" fmla="*/ 106 w 232"/>
              <a:gd name="T29" fmla="*/ 137 h 232"/>
              <a:gd name="T30" fmla="*/ 158 w 232"/>
              <a:gd name="T31" fmla="*/ 143 h 232"/>
              <a:gd name="T32" fmla="*/ 106 w 232"/>
              <a:gd name="T33" fmla="*/ 129 h 232"/>
              <a:gd name="T34" fmla="*/ 178 w 232"/>
              <a:gd name="T35" fmla="*/ 123 h 232"/>
              <a:gd name="T36" fmla="*/ 178 w 232"/>
              <a:gd name="T37" fmla="*/ 114 h 232"/>
              <a:gd name="T38" fmla="*/ 129 w 232"/>
              <a:gd name="T39" fmla="*/ 108 h 232"/>
              <a:gd name="T40" fmla="*/ 178 w 232"/>
              <a:gd name="T41" fmla="*/ 114 h 232"/>
              <a:gd name="T42" fmla="*/ 106 w 232"/>
              <a:gd name="T43" fmla="*/ 100 h 232"/>
              <a:gd name="T44" fmla="*/ 178 w 232"/>
              <a:gd name="T45" fmla="*/ 84 h 232"/>
              <a:gd name="T46" fmla="*/ 76 w 232"/>
              <a:gd name="T47" fmla="*/ 109 h 232"/>
              <a:gd name="T48" fmla="*/ 73 w 232"/>
              <a:gd name="T49" fmla="*/ 111 h 232"/>
              <a:gd name="T50" fmla="*/ 74 w 232"/>
              <a:gd name="T51" fmla="*/ 129 h 232"/>
              <a:gd name="T52" fmla="*/ 66 w 232"/>
              <a:gd name="T53" fmla="*/ 129 h 232"/>
              <a:gd name="T54" fmla="*/ 67 w 232"/>
              <a:gd name="T55" fmla="*/ 111 h 232"/>
              <a:gd name="T56" fmla="*/ 64 w 232"/>
              <a:gd name="T57" fmla="*/ 109 h 232"/>
              <a:gd name="T58" fmla="*/ 69 w 232"/>
              <a:gd name="T59" fmla="*/ 108 h 232"/>
              <a:gd name="T60" fmla="*/ 75 w 232"/>
              <a:gd name="T61" fmla="*/ 108 h 232"/>
              <a:gd name="T62" fmla="*/ 116 w 232"/>
              <a:gd name="T63" fmla="*/ 0 h 232"/>
              <a:gd name="T64" fmla="*/ 116 w 232"/>
              <a:gd name="T65" fmla="*/ 232 h 232"/>
              <a:gd name="T66" fmla="*/ 116 w 232"/>
              <a:gd name="T67" fmla="*/ 0 h 232"/>
              <a:gd name="T68" fmla="*/ 42 w 232"/>
              <a:gd name="T69" fmla="*/ 172 h 232"/>
              <a:gd name="T70" fmla="*/ 32 w 232"/>
              <a:gd name="T71" fmla="*/ 71 h 232"/>
              <a:gd name="T72" fmla="*/ 189 w 232"/>
              <a:gd name="T73" fmla="*/ 60 h 232"/>
              <a:gd name="T74" fmla="*/ 200 w 232"/>
              <a:gd name="T75" fmla="*/ 16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89" y="68"/>
                </a:moveTo>
                <a:cubicBezTo>
                  <a:pt x="42" y="68"/>
                  <a:pt x="42" y="68"/>
                  <a:pt x="42" y="68"/>
                </a:cubicBezTo>
                <a:cubicBezTo>
                  <a:pt x="41" y="68"/>
                  <a:pt x="39" y="69"/>
                  <a:pt x="39" y="71"/>
                </a:cubicBezTo>
                <a:cubicBezTo>
                  <a:pt x="39" y="161"/>
                  <a:pt x="39" y="161"/>
                  <a:pt x="39" y="161"/>
                </a:cubicBezTo>
                <a:cubicBezTo>
                  <a:pt x="39" y="163"/>
                  <a:pt x="41" y="164"/>
                  <a:pt x="42" y="164"/>
                </a:cubicBezTo>
                <a:cubicBezTo>
                  <a:pt x="189" y="164"/>
                  <a:pt x="189" y="164"/>
                  <a:pt x="189" y="164"/>
                </a:cubicBezTo>
                <a:cubicBezTo>
                  <a:pt x="191" y="164"/>
                  <a:pt x="192" y="163"/>
                  <a:pt x="192" y="161"/>
                </a:cubicBezTo>
                <a:cubicBezTo>
                  <a:pt x="192" y="71"/>
                  <a:pt x="192" y="71"/>
                  <a:pt x="192" y="71"/>
                </a:cubicBezTo>
                <a:cubicBezTo>
                  <a:pt x="192" y="69"/>
                  <a:pt x="191" y="68"/>
                  <a:pt x="189" y="68"/>
                </a:cubicBezTo>
                <a:close/>
                <a:moveTo>
                  <a:pt x="70" y="79"/>
                </a:moveTo>
                <a:cubicBezTo>
                  <a:pt x="77" y="79"/>
                  <a:pt x="82" y="84"/>
                  <a:pt x="82" y="91"/>
                </a:cubicBezTo>
                <a:cubicBezTo>
                  <a:pt x="82" y="97"/>
                  <a:pt x="77" y="102"/>
                  <a:pt x="70" y="102"/>
                </a:cubicBezTo>
                <a:cubicBezTo>
                  <a:pt x="64" y="102"/>
                  <a:pt x="59" y="97"/>
                  <a:pt x="59" y="91"/>
                </a:cubicBezTo>
                <a:cubicBezTo>
                  <a:pt x="59" y="84"/>
                  <a:pt x="64" y="79"/>
                  <a:pt x="70" y="79"/>
                </a:cubicBezTo>
                <a:close/>
                <a:moveTo>
                  <a:pt x="89" y="127"/>
                </a:moveTo>
                <a:cubicBezTo>
                  <a:pt x="88" y="130"/>
                  <a:pt x="84" y="132"/>
                  <a:pt x="84" y="135"/>
                </a:cubicBezTo>
                <a:cubicBezTo>
                  <a:pt x="84" y="154"/>
                  <a:pt x="84" y="154"/>
                  <a:pt x="84" y="154"/>
                </a:cubicBezTo>
                <a:cubicBezTo>
                  <a:pt x="84" y="154"/>
                  <a:pt x="77" y="156"/>
                  <a:pt x="70" y="156"/>
                </a:cubicBezTo>
                <a:cubicBezTo>
                  <a:pt x="63" y="156"/>
                  <a:pt x="57" y="154"/>
                  <a:pt x="57" y="154"/>
                </a:cubicBezTo>
                <a:cubicBezTo>
                  <a:pt x="57" y="135"/>
                  <a:pt x="57" y="135"/>
                  <a:pt x="57" y="135"/>
                </a:cubicBezTo>
                <a:cubicBezTo>
                  <a:pt x="57" y="132"/>
                  <a:pt x="53" y="130"/>
                  <a:pt x="51" y="127"/>
                </a:cubicBezTo>
                <a:cubicBezTo>
                  <a:pt x="50" y="123"/>
                  <a:pt x="49" y="109"/>
                  <a:pt x="49" y="109"/>
                </a:cubicBezTo>
                <a:cubicBezTo>
                  <a:pt x="49" y="109"/>
                  <a:pt x="53" y="107"/>
                  <a:pt x="61" y="106"/>
                </a:cubicBezTo>
                <a:cubicBezTo>
                  <a:pt x="63" y="105"/>
                  <a:pt x="66" y="104"/>
                  <a:pt x="70" y="104"/>
                </a:cubicBezTo>
                <a:cubicBezTo>
                  <a:pt x="74" y="104"/>
                  <a:pt x="78" y="105"/>
                  <a:pt x="79" y="106"/>
                </a:cubicBezTo>
                <a:cubicBezTo>
                  <a:pt x="87" y="107"/>
                  <a:pt x="91" y="109"/>
                  <a:pt x="91" y="109"/>
                </a:cubicBezTo>
                <a:cubicBezTo>
                  <a:pt x="91" y="109"/>
                  <a:pt x="90" y="123"/>
                  <a:pt x="89" y="127"/>
                </a:cubicBezTo>
                <a:close/>
                <a:moveTo>
                  <a:pt x="158" y="143"/>
                </a:moveTo>
                <a:cubicBezTo>
                  <a:pt x="106" y="143"/>
                  <a:pt x="106" y="143"/>
                  <a:pt x="106" y="143"/>
                </a:cubicBezTo>
                <a:cubicBezTo>
                  <a:pt x="106" y="137"/>
                  <a:pt x="106" y="137"/>
                  <a:pt x="106" y="137"/>
                </a:cubicBezTo>
                <a:cubicBezTo>
                  <a:pt x="158" y="137"/>
                  <a:pt x="158" y="137"/>
                  <a:pt x="158" y="137"/>
                </a:cubicBezTo>
                <a:lnTo>
                  <a:pt x="158" y="143"/>
                </a:lnTo>
                <a:close/>
                <a:moveTo>
                  <a:pt x="178" y="129"/>
                </a:moveTo>
                <a:cubicBezTo>
                  <a:pt x="106" y="129"/>
                  <a:pt x="106" y="129"/>
                  <a:pt x="106" y="129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78" y="123"/>
                  <a:pt x="178" y="123"/>
                  <a:pt x="178" y="123"/>
                </a:cubicBezTo>
                <a:lnTo>
                  <a:pt x="178" y="129"/>
                </a:lnTo>
                <a:close/>
                <a:moveTo>
                  <a:pt x="178" y="114"/>
                </a:moveTo>
                <a:cubicBezTo>
                  <a:pt x="129" y="114"/>
                  <a:pt x="129" y="114"/>
                  <a:pt x="129" y="114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78" y="108"/>
                  <a:pt x="178" y="108"/>
                  <a:pt x="178" y="108"/>
                </a:cubicBezTo>
                <a:lnTo>
                  <a:pt x="178" y="114"/>
                </a:lnTo>
                <a:close/>
                <a:moveTo>
                  <a:pt x="178" y="100"/>
                </a:moveTo>
                <a:cubicBezTo>
                  <a:pt x="106" y="100"/>
                  <a:pt x="106" y="100"/>
                  <a:pt x="106" y="100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78" y="84"/>
                  <a:pt x="178" y="84"/>
                  <a:pt x="178" y="84"/>
                </a:cubicBezTo>
                <a:lnTo>
                  <a:pt x="178" y="100"/>
                </a:lnTo>
                <a:close/>
                <a:moveTo>
                  <a:pt x="76" y="109"/>
                </a:moveTo>
                <a:cubicBezTo>
                  <a:pt x="75" y="110"/>
                  <a:pt x="74" y="110"/>
                  <a:pt x="73" y="111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4" y="129"/>
                  <a:pt x="74" y="129"/>
                  <a:pt x="74" y="129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7" y="111"/>
                  <a:pt x="67" y="111"/>
                  <a:pt x="67" y="111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6" y="110"/>
                  <a:pt x="65" y="110"/>
                  <a:pt x="64" y="109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7" y="108"/>
                  <a:pt x="68" y="108"/>
                  <a:pt x="69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2" y="108"/>
                  <a:pt x="74" y="108"/>
                  <a:pt x="75" y="108"/>
                </a:cubicBezTo>
                <a:lnTo>
                  <a:pt x="76" y="109"/>
                </a:ln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89" y="172"/>
                </a:moveTo>
                <a:cubicBezTo>
                  <a:pt x="42" y="172"/>
                  <a:pt x="42" y="172"/>
                  <a:pt x="42" y="172"/>
                </a:cubicBezTo>
                <a:cubicBezTo>
                  <a:pt x="36" y="172"/>
                  <a:pt x="32" y="167"/>
                  <a:pt x="32" y="161"/>
                </a:cubicBezTo>
                <a:cubicBezTo>
                  <a:pt x="32" y="71"/>
                  <a:pt x="32" y="71"/>
                  <a:pt x="32" y="71"/>
                </a:cubicBezTo>
                <a:cubicBezTo>
                  <a:pt x="32" y="65"/>
                  <a:pt x="36" y="60"/>
                  <a:pt x="42" y="60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5" y="60"/>
                  <a:pt x="200" y="65"/>
                  <a:pt x="200" y="71"/>
                </a:cubicBezTo>
                <a:cubicBezTo>
                  <a:pt x="200" y="161"/>
                  <a:pt x="200" y="161"/>
                  <a:pt x="200" y="161"/>
                </a:cubicBezTo>
                <a:cubicBezTo>
                  <a:pt x="200" y="167"/>
                  <a:pt x="195" y="172"/>
                  <a:pt x="189" y="1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170"/>
          <p:cNvSpPr>
            <a:spLocks noEditPoints="1"/>
          </p:cNvSpPr>
          <p:nvPr/>
        </p:nvSpPr>
        <p:spPr bwMode="auto">
          <a:xfrm>
            <a:off x="11845317" y="9514585"/>
            <a:ext cx="702351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71 w 232"/>
              <a:gd name="T11" fmla="*/ 188 h 232"/>
              <a:gd name="T12" fmla="*/ 61 w 232"/>
              <a:gd name="T13" fmla="*/ 188 h 232"/>
              <a:gd name="T14" fmla="*/ 61 w 232"/>
              <a:gd name="T15" fmla="*/ 115 h 232"/>
              <a:gd name="T16" fmla="*/ 150 w 232"/>
              <a:gd name="T17" fmla="*/ 115 h 232"/>
              <a:gd name="T18" fmla="*/ 150 w 232"/>
              <a:gd name="T19" fmla="*/ 91 h 232"/>
              <a:gd name="T20" fmla="*/ 116 w 232"/>
              <a:gd name="T21" fmla="*/ 57 h 232"/>
              <a:gd name="T22" fmla="*/ 81 w 232"/>
              <a:gd name="T23" fmla="*/ 91 h 232"/>
              <a:gd name="T24" fmla="*/ 68 w 232"/>
              <a:gd name="T25" fmla="*/ 91 h 232"/>
              <a:gd name="T26" fmla="*/ 116 w 232"/>
              <a:gd name="T27" fmla="*/ 44 h 232"/>
              <a:gd name="T28" fmla="*/ 163 w 232"/>
              <a:gd name="T29" fmla="*/ 91 h 232"/>
              <a:gd name="T30" fmla="*/ 163 w 232"/>
              <a:gd name="T31" fmla="*/ 115 h 232"/>
              <a:gd name="T32" fmla="*/ 171 w 232"/>
              <a:gd name="T33" fmla="*/ 115 h 232"/>
              <a:gd name="T34" fmla="*/ 171 w 232"/>
              <a:gd name="T35" fmla="*/ 188 h 232"/>
              <a:gd name="T36" fmla="*/ 109 w 232"/>
              <a:gd name="T37" fmla="*/ 146 h 232"/>
              <a:gd name="T38" fmla="*/ 122 w 232"/>
              <a:gd name="T39" fmla="*/ 146 h 232"/>
              <a:gd name="T40" fmla="*/ 122 w 232"/>
              <a:gd name="T41" fmla="*/ 165 h 232"/>
              <a:gd name="T42" fmla="*/ 109 w 232"/>
              <a:gd name="T43" fmla="*/ 165 h 232"/>
              <a:gd name="T44" fmla="*/ 109 w 232"/>
              <a:gd name="T45" fmla="*/ 14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71" y="188"/>
                </a:moveTo>
                <a:cubicBezTo>
                  <a:pt x="61" y="188"/>
                  <a:pt x="61" y="188"/>
                  <a:pt x="61" y="188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91"/>
                  <a:pt x="150" y="91"/>
                  <a:pt x="150" y="91"/>
                </a:cubicBezTo>
                <a:cubicBezTo>
                  <a:pt x="150" y="72"/>
                  <a:pt x="135" y="57"/>
                  <a:pt x="116" y="57"/>
                </a:cubicBezTo>
                <a:cubicBezTo>
                  <a:pt x="97" y="57"/>
                  <a:pt x="81" y="72"/>
                  <a:pt x="81" y="91"/>
                </a:cubicBezTo>
                <a:cubicBezTo>
                  <a:pt x="68" y="91"/>
                  <a:pt x="68" y="91"/>
                  <a:pt x="68" y="91"/>
                </a:cubicBezTo>
                <a:cubicBezTo>
                  <a:pt x="68" y="65"/>
                  <a:pt x="90" y="44"/>
                  <a:pt x="116" y="44"/>
                </a:cubicBezTo>
                <a:cubicBezTo>
                  <a:pt x="142" y="44"/>
                  <a:pt x="163" y="65"/>
                  <a:pt x="163" y="91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71" y="115"/>
                  <a:pt x="171" y="115"/>
                  <a:pt x="171" y="115"/>
                </a:cubicBezTo>
                <a:lnTo>
                  <a:pt x="171" y="188"/>
                </a:lnTo>
                <a:close/>
                <a:moveTo>
                  <a:pt x="109" y="146"/>
                </a:moveTo>
                <a:cubicBezTo>
                  <a:pt x="122" y="146"/>
                  <a:pt x="122" y="146"/>
                  <a:pt x="122" y="146"/>
                </a:cubicBezTo>
                <a:cubicBezTo>
                  <a:pt x="122" y="165"/>
                  <a:pt x="122" y="165"/>
                  <a:pt x="122" y="165"/>
                </a:cubicBezTo>
                <a:cubicBezTo>
                  <a:pt x="109" y="165"/>
                  <a:pt x="109" y="165"/>
                  <a:pt x="109" y="165"/>
                </a:cubicBezTo>
                <a:lnTo>
                  <a:pt x="109" y="1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171"/>
          <p:cNvSpPr>
            <a:spLocks noEditPoints="1"/>
          </p:cNvSpPr>
          <p:nvPr/>
        </p:nvSpPr>
        <p:spPr bwMode="auto">
          <a:xfrm>
            <a:off x="12741199" y="9514585"/>
            <a:ext cx="702351" cy="703633"/>
          </a:xfrm>
          <a:custGeom>
            <a:avLst/>
            <a:gdLst>
              <a:gd name="T0" fmla="*/ 110 w 232"/>
              <a:gd name="T1" fmla="*/ 147 h 232"/>
              <a:gd name="T2" fmla="*/ 123 w 232"/>
              <a:gd name="T3" fmla="*/ 147 h 232"/>
              <a:gd name="T4" fmla="*/ 123 w 232"/>
              <a:gd name="T5" fmla="*/ 165 h 232"/>
              <a:gd name="T6" fmla="*/ 110 w 232"/>
              <a:gd name="T7" fmla="*/ 165 h 232"/>
              <a:gd name="T8" fmla="*/ 110 w 232"/>
              <a:gd name="T9" fmla="*/ 147 h 232"/>
              <a:gd name="T10" fmla="*/ 116 w 232"/>
              <a:gd name="T11" fmla="*/ 57 h 232"/>
              <a:gd name="T12" fmla="*/ 82 w 232"/>
              <a:gd name="T13" fmla="*/ 91 h 232"/>
              <a:gd name="T14" fmla="*/ 82 w 232"/>
              <a:gd name="T15" fmla="*/ 115 h 232"/>
              <a:gd name="T16" fmla="*/ 151 w 232"/>
              <a:gd name="T17" fmla="*/ 115 h 232"/>
              <a:gd name="T18" fmla="*/ 151 w 232"/>
              <a:gd name="T19" fmla="*/ 91 h 232"/>
              <a:gd name="T20" fmla="*/ 116 w 232"/>
              <a:gd name="T21" fmla="*/ 57 h 232"/>
              <a:gd name="T22" fmla="*/ 232 w 232"/>
              <a:gd name="T23" fmla="*/ 116 h 232"/>
              <a:gd name="T24" fmla="*/ 116 w 232"/>
              <a:gd name="T25" fmla="*/ 232 h 232"/>
              <a:gd name="T26" fmla="*/ 0 w 232"/>
              <a:gd name="T27" fmla="*/ 116 h 232"/>
              <a:gd name="T28" fmla="*/ 116 w 232"/>
              <a:gd name="T29" fmla="*/ 0 h 232"/>
              <a:gd name="T30" fmla="*/ 232 w 232"/>
              <a:gd name="T31" fmla="*/ 116 h 232"/>
              <a:gd name="T32" fmla="*/ 171 w 232"/>
              <a:gd name="T33" fmla="*/ 115 h 232"/>
              <a:gd name="T34" fmla="*/ 164 w 232"/>
              <a:gd name="T35" fmla="*/ 115 h 232"/>
              <a:gd name="T36" fmla="*/ 164 w 232"/>
              <a:gd name="T37" fmla="*/ 91 h 232"/>
              <a:gd name="T38" fmla="*/ 160 w 232"/>
              <a:gd name="T39" fmla="*/ 73 h 232"/>
              <a:gd name="T40" fmla="*/ 116 w 232"/>
              <a:gd name="T41" fmla="*/ 44 h 232"/>
              <a:gd name="T42" fmla="*/ 116 w 232"/>
              <a:gd name="T43" fmla="*/ 44 h 232"/>
              <a:gd name="T44" fmla="*/ 72 w 232"/>
              <a:gd name="T45" fmla="*/ 73 h 232"/>
              <a:gd name="T46" fmla="*/ 69 w 232"/>
              <a:gd name="T47" fmla="*/ 91 h 232"/>
              <a:gd name="T48" fmla="*/ 69 w 232"/>
              <a:gd name="T49" fmla="*/ 115 h 232"/>
              <a:gd name="T50" fmla="*/ 61 w 232"/>
              <a:gd name="T51" fmla="*/ 115 h 232"/>
              <a:gd name="T52" fmla="*/ 61 w 232"/>
              <a:gd name="T53" fmla="*/ 188 h 232"/>
              <a:gd name="T54" fmla="*/ 171 w 232"/>
              <a:gd name="T55" fmla="*/ 188 h 232"/>
              <a:gd name="T56" fmla="*/ 171 w 232"/>
              <a:gd name="T57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2">
                <a:moveTo>
                  <a:pt x="110" y="147"/>
                </a:moveTo>
                <a:cubicBezTo>
                  <a:pt x="123" y="147"/>
                  <a:pt x="123" y="147"/>
                  <a:pt x="123" y="147"/>
                </a:cubicBezTo>
                <a:cubicBezTo>
                  <a:pt x="123" y="165"/>
                  <a:pt x="123" y="165"/>
                  <a:pt x="123" y="165"/>
                </a:cubicBezTo>
                <a:cubicBezTo>
                  <a:pt x="110" y="165"/>
                  <a:pt x="110" y="165"/>
                  <a:pt x="110" y="165"/>
                </a:cubicBezTo>
                <a:lnTo>
                  <a:pt x="110" y="147"/>
                </a:lnTo>
                <a:close/>
                <a:moveTo>
                  <a:pt x="116" y="57"/>
                </a:moveTo>
                <a:cubicBezTo>
                  <a:pt x="97" y="57"/>
                  <a:pt x="82" y="72"/>
                  <a:pt x="82" y="91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151" y="115"/>
                  <a:pt x="151" y="115"/>
                  <a:pt x="151" y="115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1" y="72"/>
                  <a:pt x="135" y="57"/>
                  <a:pt x="116" y="57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71" y="115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4" y="91"/>
                  <a:pt x="164" y="91"/>
                  <a:pt x="164" y="91"/>
                </a:cubicBezTo>
                <a:cubicBezTo>
                  <a:pt x="164" y="85"/>
                  <a:pt x="163" y="79"/>
                  <a:pt x="160" y="73"/>
                </a:cubicBezTo>
                <a:cubicBezTo>
                  <a:pt x="153" y="56"/>
                  <a:pt x="136" y="44"/>
                  <a:pt x="116" y="44"/>
                </a:cubicBezTo>
                <a:cubicBezTo>
                  <a:pt x="116" y="44"/>
                  <a:pt x="116" y="44"/>
                  <a:pt x="116" y="44"/>
                </a:cubicBezTo>
                <a:cubicBezTo>
                  <a:pt x="97" y="44"/>
                  <a:pt x="80" y="56"/>
                  <a:pt x="72" y="73"/>
                </a:cubicBezTo>
                <a:cubicBezTo>
                  <a:pt x="70" y="79"/>
                  <a:pt x="69" y="85"/>
                  <a:pt x="69" y="91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61" y="188"/>
                  <a:pt x="61" y="188"/>
                  <a:pt x="61" y="188"/>
                </a:cubicBezTo>
                <a:cubicBezTo>
                  <a:pt x="171" y="188"/>
                  <a:pt x="171" y="188"/>
                  <a:pt x="171" y="188"/>
                </a:cubicBezTo>
                <a:lnTo>
                  <a:pt x="171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72"/>
          <p:cNvSpPr>
            <a:spLocks noEditPoints="1"/>
          </p:cNvSpPr>
          <p:nvPr/>
        </p:nvSpPr>
        <p:spPr bwMode="auto">
          <a:xfrm>
            <a:off x="9148700" y="10606561"/>
            <a:ext cx="706196" cy="704914"/>
          </a:xfrm>
          <a:custGeom>
            <a:avLst/>
            <a:gdLst>
              <a:gd name="T0" fmla="*/ 143 w 233"/>
              <a:gd name="T1" fmla="*/ 74 h 232"/>
              <a:gd name="T2" fmla="*/ 143 w 233"/>
              <a:gd name="T3" fmla="*/ 59 h 232"/>
              <a:gd name="T4" fmla="*/ 161 w 233"/>
              <a:gd name="T5" fmla="*/ 77 h 232"/>
              <a:gd name="T6" fmla="*/ 146 w 233"/>
              <a:gd name="T7" fmla="*/ 77 h 232"/>
              <a:gd name="T8" fmla="*/ 143 w 233"/>
              <a:gd name="T9" fmla="*/ 74 h 232"/>
              <a:gd name="T10" fmla="*/ 146 w 233"/>
              <a:gd name="T11" fmla="*/ 86 h 232"/>
              <a:gd name="T12" fmla="*/ 166 w 233"/>
              <a:gd name="T13" fmla="*/ 86 h 232"/>
              <a:gd name="T14" fmla="*/ 166 w 233"/>
              <a:gd name="T15" fmla="*/ 179 h 232"/>
              <a:gd name="T16" fmla="*/ 67 w 233"/>
              <a:gd name="T17" fmla="*/ 179 h 232"/>
              <a:gd name="T18" fmla="*/ 67 w 233"/>
              <a:gd name="T19" fmla="*/ 53 h 232"/>
              <a:gd name="T20" fmla="*/ 134 w 233"/>
              <a:gd name="T21" fmla="*/ 53 h 232"/>
              <a:gd name="T22" fmla="*/ 134 w 233"/>
              <a:gd name="T23" fmla="*/ 74 h 232"/>
              <a:gd name="T24" fmla="*/ 146 w 233"/>
              <a:gd name="T25" fmla="*/ 86 h 232"/>
              <a:gd name="T26" fmla="*/ 94 w 233"/>
              <a:gd name="T27" fmla="*/ 88 h 232"/>
              <a:gd name="T28" fmla="*/ 139 w 233"/>
              <a:gd name="T29" fmla="*/ 88 h 232"/>
              <a:gd name="T30" fmla="*/ 132 w 233"/>
              <a:gd name="T31" fmla="*/ 82 h 232"/>
              <a:gd name="T32" fmla="*/ 94 w 233"/>
              <a:gd name="T33" fmla="*/ 82 h 232"/>
              <a:gd name="T34" fmla="*/ 94 w 233"/>
              <a:gd name="T35" fmla="*/ 88 h 232"/>
              <a:gd name="T36" fmla="*/ 127 w 233"/>
              <a:gd name="T37" fmla="*/ 156 h 232"/>
              <a:gd name="T38" fmla="*/ 77 w 233"/>
              <a:gd name="T39" fmla="*/ 156 h 232"/>
              <a:gd name="T40" fmla="*/ 77 w 233"/>
              <a:gd name="T41" fmla="*/ 162 h 232"/>
              <a:gd name="T42" fmla="*/ 127 w 233"/>
              <a:gd name="T43" fmla="*/ 162 h 232"/>
              <a:gd name="T44" fmla="*/ 127 w 233"/>
              <a:gd name="T45" fmla="*/ 156 h 232"/>
              <a:gd name="T46" fmla="*/ 157 w 233"/>
              <a:gd name="T47" fmla="*/ 138 h 232"/>
              <a:gd name="T48" fmla="*/ 77 w 233"/>
              <a:gd name="T49" fmla="*/ 138 h 232"/>
              <a:gd name="T50" fmla="*/ 77 w 233"/>
              <a:gd name="T51" fmla="*/ 144 h 232"/>
              <a:gd name="T52" fmla="*/ 157 w 233"/>
              <a:gd name="T53" fmla="*/ 144 h 232"/>
              <a:gd name="T54" fmla="*/ 157 w 233"/>
              <a:gd name="T55" fmla="*/ 138 h 232"/>
              <a:gd name="T56" fmla="*/ 157 w 233"/>
              <a:gd name="T57" fmla="*/ 119 h 232"/>
              <a:gd name="T58" fmla="*/ 77 w 233"/>
              <a:gd name="T59" fmla="*/ 119 h 232"/>
              <a:gd name="T60" fmla="*/ 77 w 233"/>
              <a:gd name="T61" fmla="*/ 125 h 232"/>
              <a:gd name="T62" fmla="*/ 157 w 233"/>
              <a:gd name="T63" fmla="*/ 125 h 232"/>
              <a:gd name="T64" fmla="*/ 157 w 233"/>
              <a:gd name="T65" fmla="*/ 119 h 232"/>
              <a:gd name="T66" fmla="*/ 157 w 233"/>
              <a:gd name="T67" fmla="*/ 101 h 232"/>
              <a:gd name="T68" fmla="*/ 77 w 233"/>
              <a:gd name="T69" fmla="*/ 101 h 232"/>
              <a:gd name="T70" fmla="*/ 77 w 233"/>
              <a:gd name="T71" fmla="*/ 107 h 232"/>
              <a:gd name="T72" fmla="*/ 157 w 233"/>
              <a:gd name="T73" fmla="*/ 107 h 232"/>
              <a:gd name="T74" fmla="*/ 157 w 233"/>
              <a:gd name="T75" fmla="*/ 101 h 232"/>
              <a:gd name="T76" fmla="*/ 233 w 233"/>
              <a:gd name="T77" fmla="*/ 116 h 232"/>
              <a:gd name="T78" fmla="*/ 117 w 233"/>
              <a:gd name="T79" fmla="*/ 232 h 232"/>
              <a:gd name="T80" fmla="*/ 0 w 233"/>
              <a:gd name="T81" fmla="*/ 116 h 232"/>
              <a:gd name="T82" fmla="*/ 117 w 233"/>
              <a:gd name="T83" fmla="*/ 0 h 232"/>
              <a:gd name="T84" fmla="*/ 233 w 233"/>
              <a:gd name="T85" fmla="*/ 116 h 232"/>
              <a:gd name="T86" fmla="*/ 175 w 233"/>
              <a:gd name="T87" fmla="*/ 81 h 232"/>
              <a:gd name="T88" fmla="*/ 175 w 233"/>
              <a:gd name="T89" fmla="*/ 81 h 232"/>
              <a:gd name="T90" fmla="*/ 173 w 233"/>
              <a:gd name="T91" fmla="*/ 77 h 232"/>
              <a:gd name="T92" fmla="*/ 142 w 233"/>
              <a:gd name="T93" fmla="*/ 45 h 232"/>
              <a:gd name="T94" fmla="*/ 139 w 233"/>
              <a:gd name="T95" fmla="*/ 44 h 232"/>
              <a:gd name="T96" fmla="*/ 138 w 233"/>
              <a:gd name="T97" fmla="*/ 44 h 232"/>
              <a:gd name="T98" fmla="*/ 65 w 233"/>
              <a:gd name="T99" fmla="*/ 44 h 232"/>
              <a:gd name="T100" fmla="*/ 58 w 233"/>
              <a:gd name="T101" fmla="*/ 51 h 232"/>
              <a:gd name="T102" fmla="*/ 58 w 233"/>
              <a:gd name="T103" fmla="*/ 180 h 232"/>
              <a:gd name="T104" fmla="*/ 65 w 233"/>
              <a:gd name="T105" fmla="*/ 188 h 232"/>
              <a:gd name="T106" fmla="*/ 168 w 233"/>
              <a:gd name="T107" fmla="*/ 188 h 232"/>
              <a:gd name="T108" fmla="*/ 175 w 233"/>
              <a:gd name="T109" fmla="*/ 180 h 232"/>
              <a:gd name="T110" fmla="*/ 175 w 233"/>
              <a:gd name="T111" fmla="*/ 8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3" h="232">
                <a:moveTo>
                  <a:pt x="143" y="74"/>
                </a:moveTo>
                <a:cubicBezTo>
                  <a:pt x="143" y="59"/>
                  <a:pt x="143" y="59"/>
                  <a:pt x="143" y="59"/>
                </a:cubicBezTo>
                <a:cubicBezTo>
                  <a:pt x="161" y="77"/>
                  <a:pt x="161" y="77"/>
                  <a:pt x="161" y="77"/>
                </a:cubicBezTo>
                <a:cubicBezTo>
                  <a:pt x="146" y="77"/>
                  <a:pt x="146" y="77"/>
                  <a:pt x="146" y="77"/>
                </a:cubicBezTo>
                <a:cubicBezTo>
                  <a:pt x="144" y="77"/>
                  <a:pt x="143" y="75"/>
                  <a:pt x="143" y="74"/>
                </a:cubicBezTo>
                <a:close/>
                <a:moveTo>
                  <a:pt x="146" y="86"/>
                </a:moveTo>
                <a:cubicBezTo>
                  <a:pt x="166" y="86"/>
                  <a:pt x="166" y="86"/>
                  <a:pt x="166" y="86"/>
                </a:cubicBezTo>
                <a:cubicBezTo>
                  <a:pt x="166" y="179"/>
                  <a:pt x="166" y="179"/>
                  <a:pt x="166" y="179"/>
                </a:cubicBezTo>
                <a:cubicBezTo>
                  <a:pt x="67" y="179"/>
                  <a:pt x="67" y="179"/>
                  <a:pt x="67" y="179"/>
                </a:cubicBezTo>
                <a:cubicBezTo>
                  <a:pt x="67" y="53"/>
                  <a:pt x="67" y="53"/>
                  <a:pt x="67" y="53"/>
                </a:cubicBezTo>
                <a:cubicBezTo>
                  <a:pt x="134" y="53"/>
                  <a:pt x="134" y="53"/>
                  <a:pt x="134" y="53"/>
                </a:cubicBezTo>
                <a:cubicBezTo>
                  <a:pt x="134" y="74"/>
                  <a:pt x="134" y="74"/>
                  <a:pt x="134" y="74"/>
                </a:cubicBezTo>
                <a:cubicBezTo>
                  <a:pt x="134" y="80"/>
                  <a:pt x="139" y="86"/>
                  <a:pt x="146" y="86"/>
                </a:cubicBezTo>
                <a:close/>
                <a:moveTo>
                  <a:pt x="94" y="88"/>
                </a:moveTo>
                <a:cubicBezTo>
                  <a:pt x="139" y="88"/>
                  <a:pt x="139" y="88"/>
                  <a:pt x="139" y="88"/>
                </a:cubicBezTo>
                <a:cubicBezTo>
                  <a:pt x="136" y="87"/>
                  <a:pt x="134" y="85"/>
                  <a:pt x="132" y="82"/>
                </a:cubicBezTo>
                <a:cubicBezTo>
                  <a:pt x="94" y="82"/>
                  <a:pt x="94" y="82"/>
                  <a:pt x="94" y="82"/>
                </a:cubicBezTo>
                <a:lnTo>
                  <a:pt x="94" y="88"/>
                </a:lnTo>
                <a:close/>
                <a:moveTo>
                  <a:pt x="127" y="156"/>
                </a:moveTo>
                <a:cubicBezTo>
                  <a:pt x="77" y="156"/>
                  <a:pt x="77" y="156"/>
                  <a:pt x="77" y="156"/>
                </a:cubicBezTo>
                <a:cubicBezTo>
                  <a:pt x="77" y="162"/>
                  <a:pt x="77" y="162"/>
                  <a:pt x="77" y="162"/>
                </a:cubicBezTo>
                <a:cubicBezTo>
                  <a:pt x="127" y="162"/>
                  <a:pt x="127" y="162"/>
                  <a:pt x="127" y="162"/>
                </a:cubicBezTo>
                <a:lnTo>
                  <a:pt x="127" y="156"/>
                </a:lnTo>
                <a:close/>
                <a:moveTo>
                  <a:pt x="157" y="138"/>
                </a:moveTo>
                <a:cubicBezTo>
                  <a:pt x="77" y="138"/>
                  <a:pt x="77" y="138"/>
                  <a:pt x="77" y="138"/>
                </a:cubicBezTo>
                <a:cubicBezTo>
                  <a:pt x="77" y="144"/>
                  <a:pt x="77" y="144"/>
                  <a:pt x="77" y="144"/>
                </a:cubicBezTo>
                <a:cubicBezTo>
                  <a:pt x="157" y="144"/>
                  <a:pt x="157" y="144"/>
                  <a:pt x="157" y="144"/>
                </a:cubicBezTo>
                <a:lnTo>
                  <a:pt x="157" y="138"/>
                </a:lnTo>
                <a:close/>
                <a:moveTo>
                  <a:pt x="157" y="119"/>
                </a:moveTo>
                <a:cubicBezTo>
                  <a:pt x="77" y="119"/>
                  <a:pt x="77" y="119"/>
                  <a:pt x="77" y="119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157" y="125"/>
                  <a:pt x="157" y="125"/>
                  <a:pt x="157" y="125"/>
                </a:cubicBezTo>
                <a:lnTo>
                  <a:pt x="157" y="119"/>
                </a:lnTo>
                <a:close/>
                <a:moveTo>
                  <a:pt x="157" y="101"/>
                </a:moveTo>
                <a:cubicBezTo>
                  <a:pt x="77" y="101"/>
                  <a:pt x="77" y="101"/>
                  <a:pt x="77" y="101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157" y="107"/>
                  <a:pt x="157" y="107"/>
                  <a:pt x="157" y="107"/>
                </a:cubicBezTo>
                <a:lnTo>
                  <a:pt x="157" y="101"/>
                </a:lnTo>
                <a:close/>
                <a:moveTo>
                  <a:pt x="233" y="116"/>
                </a:moveTo>
                <a:cubicBezTo>
                  <a:pt x="233" y="180"/>
                  <a:pt x="180" y="232"/>
                  <a:pt x="117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7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75" y="81"/>
                </a:moveTo>
                <a:cubicBezTo>
                  <a:pt x="175" y="81"/>
                  <a:pt x="175" y="81"/>
                  <a:pt x="175" y="81"/>
                </a:cubicBezTo>
                <a:cubicBezTo>
                  <a:pt x="175" y="79"/>
                  <a:pt x="175" y="78"/>
                  <a:pt x="173" y="77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41" y="44"/>
                  <a:pt x="140" y="44"/>
                  <a:pt x="139" y="44"/>
                </a:cubicBezTo>
                <a:cubicBezTo>
                  <a:pt x="139" y="44"/>
                  <a:pt x="138" y="44"/>
                  <a:pt x="138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1" y="44"/>
                  <a:pt x="58" y="47"/>
                  <a:pt x="58" y="51"/>
                </a:cubicBezTo>
                <a:cubicBezTo>
                  <a:pt x="58" y="180"/>
                  <a:pt x="58" y="180"/>
                  <a:pt x="58" y="180"/>
                </a:cubicBezTo>
                <a:cubicBezTo>
                  <a:pt x="58" y="185"/>
                  <a:pt x="61" y="188"/>
                  <a:pt x="65" y="188"/>
                </a:cubicBezTo>
                <a:cubicBezTo>
                  <a:pt x="168" y="188"/>
                  <a:pt x="168" y="188"/>
                  <a:pt x="168" y="188"/>
                </a:cubicBezTo>
                <a:cubicBezTo>
                  <a:pt x="172" y="188"/>
                  <a:pt x="175" y="185"/>
                  <a:pt x="175" y="180"/>
                </a:cubicBezTo>
                <a:lnTo>
                  <a:pt x="175" y="8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73"/>
          <p:cNvSpPr>
            <a:spLocks noEditPoints="1"/>
          </p:cNvSpPr>
          <p:nvPr/>
        </p:nvSpPr>
        <p:spPr bwMode="auto">
          <a:xfrm>
            <a:off x="8252818" y="10606561"/>
            <a:ext cx="702351" cy="704914"/>
          </a:xfrm>
          <a:custGeom>
            <a:avLst/>
            <a:gdLst>
              <a:gd name="T0" fmla="*/ 77 w 232"/>
              <a:gd name="T1" fmla="*/ 88 h 232"/>
              <a:gd name="T2" fmla="*/ 77 w 232"/>
              <a:gd name="T3" fmla="*/ 144 h 232"/>
              <a:gd name="T4" fmla="*/ 56 w 232"/>
              <a:gd name="T5" fmla="*/ 118 h 232"/>
              <a:gd name="T6" fmla="*/ 72 w 232"/>
              <a:gd name="T7" fmla="*/ 119 h 232"/>
              <a:gd name="T8" fmla="*/ 99 w 232"/>
              <a:gd name="T9" fmla="*/ 109 h 232"/>
              <a:gd name="T10" fmla="*/ 56 w 232"/>
              <a:gd name="T11" fmla="*/ 118 h 232"/>
              <a:gd name="T12" fmla="*/ 177 w 232"/>
              <a:gd name="T13" fmla="*/ 77 h 232"/>
              <a:gd name="T14" fmla="*/ 159 w 232"/>
              <a:gd name="T15" fmla="*/ 74 h 232"/>
              <a:gd name="T16" fmla="*/ 116 w 232"/>
              <a:gd name="T17" fmla="*/ 0 h 232"/>
              <a:gd name="T18" fmla="*/ 116 w 232"/>
              <a:gd name="T19" fmla="*/ 232 h 232"/>
              <a:gd name="T20" fmla="*/ 116 w 232"/>
              <a:gd name="T21" fmla="*/ 0 h 232"/>
              <a:gd name="T22" fmla="*/ 77 w 232"/>
              <a:gd name="T23" fmla="*/ 79 h 232"/>
              <a:gd name="T24" fmla="*/ 77 w 232"/>
              <a:gd name="T25" fmla="*/ 152 h 232"/>
              <a:gd name="T26" fmla="*/ 107 w 232"/>
              <a:gd name="T27" fmla="*/ 144 h 232"/>
              <a:gd name="T28" fmla="*/ 173 w 232"/>
              <a:gd name="T29" fmla="*/ 138 h 232"/>
              <a:gd name="T30" fmla="*/ 107 w 232"/>
              <a:gd name="T31" fmla="*/ 144 h 232"/>
              <a:gd name="T32" fmla="*/ 143 w 232"/>
              <a:gd name="T33" fmla="*/ 162 h 232"/>
              <a:gd name="T34" fmla="*/ 93 w 232"/>
              <a:gd name="T35" fmla="*/ 156 h 232"/>
              <a:gd name="T36" fmla="*/ 117 w 232"/>
              <a:gd name="T37" fmla="*/ 125 h 232"/>
              <a:gd name="T38" fmla="*/ 173 w 232"/>
              <a:gd name="T39" fmla="*/ 119 h 232"/>
              <a:gd name="T40" fmla="*/ 117 w 232"/>
              <a:gd name="T41" fmla="*/ 125 h 232"/>
              <a:gd name="T42" fmla="*/ 115 w 232"/>
              <a:gd name="T43" fmla="*/ 101 h 232"/>
              <a:gd name="T44" fmla="*/ 173 w 232"/>
              <a:gd name="T45" fmla="*/ 107 h 232"/>
              <a:gd name="T46" fmla="*/ 111 w 232"/>
              <a:gd name="T47" fmla="*/ 88 h 232"/>
              <a:gd name="T48" fmla="*/ 148 w 232"/>
              <a:gd name="T49" fmla="*/ 82 h 232"/>
              <a:gd name="T50" fmla="*/ 111 w 232"/>
              <a:gd name="T51" fmla="*/ 88 h 232"/>
              <a:gd name="T52" fmla="*/ 184 w 232"/>
              <a:gd name="T53" fmla="*/ 188 h 232"/>
              <a:gd name="T54" fmla="*/ 74 w 232"/>
              <a:gd name="T55" fmla="*/ 180 h 232"/>
              <a:gd name="T56" fmla="*/ 77 w 232"/>
              <a:gd name="T57" fmla="*/ 157 h 232"/>
              <a:gd name="T58" fmla="*/ 83 w 232"/>
              <a:gd name="T59" fmla="*/ 179 h 232"/>
              <a:gd name="T60" fmla="*/ 183 w 232"/>
              <a:gd name="T61" fmla="*/ 86 h 232"/>
              <a:gd name="T62" fmla="*/ 150 w 232"/>
              <a:gd name="T63" fmla="*/ 74 h 232"/>
              <a:gd name="T64" fmla="*/ 83 w 232"/>
              <a:gd name="T65" fmla="*/ 53 h 232"/>
              <a:gd name="T66" fmla="*/ 77 w 232"/>
              <a:gd name="T67" fmla="*/ 75 h 232"/>
              <a:gd name="T68" fmla="*/ 74 w 232"/>
              <a:gd name="T69" fmla="*/ 51 h 232"/>
              <a:gd name="T70" fmla="*/ 155 w 232"/>
              <a:gd name="T71" fmla="*/ 44 h 232"/>
              <a:gd name="T72" fmla="*/ 158 w 232"/>
              <a:gd name="T73" fmla="*/ 45 h 232"/>
              <a:gd name="T74" fmla="*/ 192 w 232"/>
              <a:gd name="T75" fmla="*/ 81 h 232"/>
              <a:gd name="T76" fmla="*/ 192 w 232"/>
              <a:gd name="T77" fmla="*/ 18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105" y="116"/>
                </a:moveTo>
                <a:cubicBezTo>
                  <a:pt x="105" y="101"/>
                  <a:pt x="92" y="88"/>
                  <a:pt x="77" y="88"/>
                </a:cubicBezTo>
                <a:cubicBezTo>
                  <a:pt x="62" y="88"/>
                  <a:pt x="49" y="101"/>
                  <a:pt x="49" y="116"/>
                </a:cubicBezTo>
                <a:cubicBezTo>
                  <a:pt x="49" y="131"/>
                  <a:pt x="62" y="144"/>
                  <a:pt x="77" y="144"/>
                </a:cubicBezTo>
                <a:cubicBezTo>
                  <a:pt x="92" y="144"/>
                  <a:pt x="105" y="131"/>
                  <a:pt x="105" y="116"/>
                </a:cubicBezTo>
                <a:close/>
                <a:moveTo>
                  <a:pt x="56" y="118"/>
                </a:moveTo>
                <a:cubicBezTo>
                  <a:pt x="62" y="110"/>
                  <a:pt x="62" y="110"/>
                  <a:pt x="62" y="110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92" y="101"/>
                  <a:pt x="92" y="101"/>
                  <a:pt x="92" y="101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72" y="132"/>
                  <a:pt x="72" y="132"/>
                  <a:pt x="72" y="132"/>
                </a:cubicBezTo>
                <a:lnTo>
                  <a:pt x="56" y="118"/>
                </a:lnTo>
                <a:close/>
                <a:moveTo>
                  <a:pt x="159" y="59"/>
                </a:moveTo>
                <a:cubicBezTo>
                  <a:pt x="177" y="77"/>
                  <a:pt x="177" y="77"/>
                  <a:pt x="177" y="77"/>
                </a:cubicBezTo>
                <a:cubicBezTo>
                  <a:pt x="162" y="77"/>
                  <a:pt x="162" y="77"/>
                  <a:pt x="162" y="77"/>
                </a:cubicBezTo>
                <a:cubicBezTo>
                  <a:pt x="161" y="77"/>
                  <a:pt x="159" y="75"/>
                  <a:pt x="159" y="74"/>
                </a:cubicBezTo>
                <a:lnTo>
                  <a:pt x="159" y="59"/>
                </a:ln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41" y="116"/>
                </a:moveTo>
                <a:cubicBezTo>
                  <a:pt x="41" y="96"/>
                  <a:pt x="57" y="79"/>
                  <a:pt x="77" y="79"/>
                </a:cubicBezTo>
                <a:cubicBezTo>
                  <a:pt x="97" y="79"/>
                  <a:pt x="113" y="96"/>
                  <a:pt x="113" y="116"/>
                </a:cubicBezTo>
                <a:cubicBezTo>
                  <a:pt x="113" y="136"/>
                  <a:pt x="97" y="152"/>
                  <a:pt x="77" y="152"/>
                </a:cubicBezTo>
                <a:cubicBezTo>
                  <a:pt x="57" y="152"/>
                  <a:pt x="41" y="136"/>
                  <a:pt x="41" y="116"/>
                </a:cubicBezTo>
                <a:close/>
                <a:moveTo>
                  <a:pt x="107" y="144"/>
                </a:moveTo>
                <a:cubicBezTo>
                  <a:pt x="109" y="142"/>
                  <a:pt x="110" y="140"/>
                  <a:pt x="112" y="138"/>
                </a:cubicBezTo>
                <a:cubicBezTo>
                  <a:pt x="173" y="138"/>
                  <a:pt x="173" y="138"/>
                  <a:pt x="173" y="138"/>
                </a:cubicBezTo>
                <a:cubicBezTo>
                  <a:pt x="173" y="144"/>
                  <a:pt x="173" y="144"/>
                  <a:pt x="173" y="144"/>
                </a:cubicBezTo>
                <a:lnTo>
                  <a:pt x="107" y="144"/>
                </a:lnTo>
                <a:close/>
                <a:moveTo>
                  <a:pt x="143" y="156"/>
                </a:moveTo>
                <a:cubicBezTo>
                  <a:pt x="143" y="162"/>
                  <a:pt x="143" y="162"/>
                  <a:pt x="143" y="162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3" y="156"/>
                  <a:pt x="93" y="156"/>
                  <a:pt x="93" y="156"/>
                </a:cubicBezTo>
                <a:lnTo>
                  <a:pt x="143" y="156"/>
                </a:lnTo>
                <a:close/>
                <a:moveTo>
                  <a:pt x="117" y="125"/>
                </a:moveTo>
                <a:cubicBezTo>
                  <a:pt x="117" y="123"/>
                  <a:pt x="118" y="121"/>
                  <a:pt x="118" y="119"/>
                </a:cubicBezTo>
                <a:cubicBezTo>
                  <a:pt x="173" y="119"/>
                  <a:pt x="173" y="119"/>
                  <a:pt x="173" y="119"/>
                </a:cubicBezTo>
                <a:cubicBezTo>
                  <a:pt x="173" y="125"/>
                  <a:pt x="173" y="125"/>
                  <a:pt x="173" y="125"/>
                </a:cubicBezTo>
                <a:lnTo>
                  <a:pt x="117" y="125"/>
                </a:lnTo>
                <a:close/>
                <a:moveTo>
                  <a:pt x="117" y="107"/>
                </a:moveTo>
                <a:cubicBezTo>
                  <a:pt x="116" y="105"/>
                  <a:pt x="116" y="103"/>
                  <a:pt x="115" y="101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107"/>
                  <a:pt x="173" y="107"/>
                  <a:pt x="173" y="107"/>
                </a:cubicBezTo>
                <a:lnTo>
                  <a:pt x="117" y="107"/>
                </a:lnTo>
                <a:close/>
                <a:moveTo>
                  <a:pt x="111" y="88"/>
                </a:moveTo>
                <a:cubicBezTo>
                  <a:pt x="111" y="82"/>
                  <a:pt x="111" y="82"/>
                  <a:pt x="111" y="82"/>
                </a:cubicBezTo>
                <a:cubicBezTo>
                  <a:pt x="148" y="82"/>
                  <a:pt x="148" y="82"/>
                  <a:pt x="148" y="82"/>
                </a:cubicBezTo>
                <a:cubicBezTo>
                  <a:pt x="150" y="85"/>
                  <a:pt x="153" y="87"/>
                  <a:pt x="155" y="88"/>
                </a:cubicBezTo>
                <a:lnTo>
                  <a:pt x="111" y="88"/>
                </a:lnTo>
                <a:close/>
                <a:moveTo>
                  <a:pt x="192" y="180"/>
                </a:moveTo>
                <a:cubicBezTo>
                  <a:pt x="192" y="185"/>
                  <a:pt x="188" y="188"/>
                  <a:pt x="184" y="188"/>
                </a:cubicBezTo>
                <a:cubicBezTo>
                  <a:pt x="82" y="188"/>
                  <a:pt x="82" y="188"/>
                  <a:pt x="82" y="188"/>
                </a:cubicBezTo>
                <a:cubicBezTo>
                  <a:pt x="77" y="188"/>
                  <a:pt x="74" y="185"/>
                  <a:pt x="74" y="180"/>
                </a:cubicBezTo>
                <a:cubicBezTo>
                  <a:pt x="74" y="157"/>
                  <a:pt x="74" y="157"/>
                  <a:pt x="74" y="157"/>
                </a:cubicBezTo>
                <a:cubicBezTo>
                  <a:pt x="75" y="157"/>
                  <a:pt x="76" y="157"/>
                  <a:pt x="77" y="157"/>
                </a:cubicBezTo>
                <a:cubicBezTo>
                  <a:pt x="79" y="157"/>
                  <a:pt x="81" y="157"/>
                  <a:pt x="83" y="156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62" y="86"/>
                  <a:pt x="162" y="86"/>
                  <a:pt x="162" y="86"/>
                </a:cubicBezTo>
                <a:cubicBezTo>
                  <a:pt x="156" y="86"/>
                  <a:pt x="150" y="80"/>
                  <a:pt x="150" y="74"/>
                </a:cubicBezTo>
                <a:cubicBezTo>
                  <a:pt x="150" y="53"/>
                  <a:pt x="150" y="53"/>
                  <a:pt x="150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75"/>
                  <a:pt x="83" y="75"/>
                  <a:pt x="83" y="75"/>
                </a:cubicBezTo>
                <a:cubicBezTo>
                  <a:pt x="81" y="75"/>
                  <a:pt x="79" y="75"/>
                  <a:pt x="77" y="75"/>
                </a:cubicBezTo>
                <a:cubicBezTo>
                  <a:pt x="76" y="75"/>
                  <a:pt x="75" y="75"/>
                  <a:pt x="74" y="75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47"/>
                  <a:pt x="77" y="44"/>
                  <a:pt x="82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56" y="44"/>
                  <a:pt x="157" y="44"/>
                  <a:pt x="158" y="45"/>
                </a:cubicBezTo>
                <a:cubicBezTo>
                  <a:pt x="190" y="77"/>
                  <a:pt x="190" y="77"/>
                  <a:pt x="190" y="77"/>
                </a:cubicBezTo>
                <a:cubicBezTo>
                  <a:pt x="191" y="78"/>
                  <a:pt x="192" y="79"/>
                  <a:pt x="192" y="81"/>
                </a:cubicBezTo>
                <a:cubicBezTo>
                  <a:pt x="192" y="81"/>
                  <a:pt x="192" y="81"/>
                  <a:pt x="192" y="81"/>
                </a:cubicBezTo>
                <a:lnTo>
                  <a:pt x="192" y="1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74"/>
          <p:cNvSpPr>
            <a:spLocks noEditPoints="1"/>
          </p:cNvSpPr>
          <p:nvPr/>
        </p:nvSpPr>
        <p:spPr bwMode="auto">
          <a:xfrm>
            <a:off x="1070382" y="11615229"/>
            <a:ext cx="703633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81 w 232"/>
              <a:gd name="T11" fmla="*/ 63 h 232"/>
              <a:gd name="T12" fmla="*/ 101 w 232"/>
              <a:gd name="T13" fmla="*/ 82 h 232"/>
              <a:gd name="T14" fmla="*/ 81 w 232"/>
              <a:gd name="T15" fmla="*/ 102 h 232"/>
              <a:gd name="T16" fmla="*/ 61 w 232"/>
              <a:gd name="T17" fmla="*/ 82 h 232"/>
              <a:gd name="T18" fmla="*/ 81 w 232"/>
              <a:gd name="T19" fmla="*/ 63 h 232"/>
              <a:gd name="T20" fmla="*/ 113 w 232"/>
              <a:gd name="T21" fmla="*/ 143 h 232"/>
              <a:gd name="T22" fmla="*/ 104 w 232"/>
              <a:gd name="T23" fmla="*/ 158 h 232"/>
              <a:gd name="T24" fmla="*/ 104 w 232"/>
              <a:gd name="T25" fmla="*/ 189 h 232"/>
              <a:gd name="T26" fmla="*/ 81 w 232"/>
              <a:gd name="T27" fmla="*/ 192 h 232"/>
              <a:gd name="T28" fmla="*/ 58 w 232"/>
              <a:gd name="T29" fmla="*/ 189 h 232"/>
              <a:gd name="T30" fmla="*/ 58 w 232"/>
              <a:gd name="T31" fmla="*/ 158 h 232"/>
              <a:gd name="T32" fmla="*/ 49 w 232"/>
              <a:gd name="T33" fmla="*/ 143 h 232"/>
              <a:gd name="T34" fmla="*/ 46 w 232"/>
              <a:gd name="T35" fmla="*/ 112 h 232"/>
              <a:gd name="T36" fmla="*/ 66 w 232"/>
              <a:gd name="T37" fmla="*/ 108 h 232"/>
              <a:gd name="T38" fmla="*/ 81 w 232"/>
              <a:gd name="T39" fmla="*/ 105 h 232"/>
              <a:gd name="T40" fmla="*/ 96 w 232"/>
              <a:gd name="T41" fmla="*/ 108 h 232"/>
              <a:gd name="T42" fmla="*/ 117 w 232"/>
              <a:gd name="T43" fmla="*/ 112 h 232"/>
              <a:gd name="T44" fmla="*/ 113 w 232"/>
              <a:gd name="T45" fmla="*/ 143 h 232"/>
              <a:gd name="T46" fmla="*/ 146 w 232"/>
              <a:gd name="T47" fmla="*/ 102 h 232"/>
              <a:gd name="T48" fmla="*/ 131 w 232"/>
              <a:gd name="T49" fmla="*/ 127 h 232"/>
              <a:gd name="T50" fmla="*/ 117 w 232"/>
              <a:gd name="T51" fmla="*/ 102 h 232"/>
              <a:gd name="T52" fmla="*/ 126 w 232"/>
              <a:gd name="T53" fmla="*/ 102 h 232"/>
              <a:gd name="T54" fmla="*/ 126 w 232"/>
              <a:gd name="T55" fmla="*/ 63 h 232"/>
              <a:gd name="T56" fmla="*/ 136 w 232"/>
              <a:gd name="T57" fmla="*/ 63 h 232"/>
              <a:gd name="T58" fmla="*/ 136 w 232"/>
              <a:gd name="T59" fmla="*/ 102 h 232"/>
              <a:gd name="T60" fmla="*/ 146 w 232"/>
              <a:gd name="T61" fmla="*/ 102 h 232"/>
              <a:gd name="T62" fmla="*/ 131 w 232"/>
              <a:gd name="T63" fmla="*/ 150 h 232"/>
              <a:gd name="T64" fmla="*/ 116 w 232"/>
              <a:gd name="T65" fmla="*/ 148 h 232"/>
              <a:gd name="T66" fmla="*/ 118 w 232"/>
              <a:gd name="T67" fmla="*/ 145 h 232"/>
              <a:gd name="T68" fmla="*/ 119 w 232"/>
              <a:gd name="T69" fmla="*/ 139 h 232"/>
              <a:gd name="T70" fmla="*/ 131 w 232"/>
              <a:gd name="T71" fmla="*/ 140 h 232"/>
              <a:gd name="T72" fmla="*/ 176 w 232"/>
              <a:gd name="T73" fmla="*/ 95 h 232"/>
              <a:gd name="T74" fmla="*/ 131 w 232"/>
              <a:gd name="T75" fmla="*/ 50 h 232"/>
              <a:gd name="T76" fmla="*/ 98 w 232"/>
              <a:gd name="T77" fmla="*/ 65 h 232"/>
              <a:gd name="T78" fmla="*/ 90 w 232"/>
              <a:gd name="T79" fmla="*/ 59 h 232"/>
              <a:gd name="T80" fmla="*/ 131 w 232"/>
              <a:gd name="T81" fmla="*/ 40 h 232"/>
              <a:gd name="T82" fmla="*/ 186 w 232"/>
              <a:gd name="T83" fmla="*/ 95 h 232"/>
              <a:gd name="T84" fmla="*/ 131 w 232"/>
              <a:gd name="T85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3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3"/>
                  <a:pt x="180" y="0"/>
                  <a:pt x="116" y="0"/>
                </a:cubicBezTo>
                <a:close/>
                <a:moveTo>
                  <a:pt x="81" y="63"/>
                </a:moveTo>
                <a:cubicBezTo>
                  <a:pt x="92" y="63"/>
                  <a:pt x="101" y="71"/>
                  <a:pt x="101" y="82"/>
                </a:cubicBezTo>
                <a:cubicBezTo>
                  <a:pt x="101" y="93"/>
                  <a:pt x="92" y="102"/>
                  <a:pt x="81" y="102"/>
                </a:cubicBezTo>
                <a:cubicBezTo>
                  <a:pt x="70" y="102"/>
                  <a:pt x="61" y="93"/>
                  <a:pt x="61" y="82"/>
                </a:cubicBezTo>
                <a:cubicBezTo>
                  <a:pt x="61" y="71"/>
                  <a:pt x="70" y="63"/>
                  <a:pt x="81" y="63"/>
                </a:cubicBezTo>
                <a:close/>
                <a:moveTo>
                  <a:pt x="113" y="143"/>
                </a:moveTo>
                <a:cubicBezTo>
                  <a:pt x="111" y="149"/>
                  <a:pt x="104" y="152"/>
                  <a:pt x="104" y="158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4" y="189"/>
                  <a:pt x="93" y="192"/>
                  <a:pt x="81" y="192"/>
                </a:cubicBezTo>
                <a:cubicBezTo>
                  <a:pt x="70" y="192"/>
                  <a:pt x="58" y="189"/>
                  <a:pt x="58" y="189"/>
                </a:cubicBezTo>
                <a:cubicBezTo>
                  <a:pt x="58" y="158"/>
                  <a:pt x="58" y="158"/>
                  <a:pt x="58" y="158"/>
                </a:cubicBezTo>
                <a:cubicBezTo>
                  <a:pt x="58" y="152"/>
                  <a:pt x="51" y="149"/>
                  <a:pt x="49" y="143"/>
                </a:cubicBezTo>
                <a:cubicBezTo>
                  <a:pt x="47" y="137"/>
                  <a:pt x="46" y="112"/>
                  <a:pt x="46" y="112"/>
                </a:cubicBezTo>
                <a:cubicBezTo>
                  <a:pt x="46" y="112"/>
                  <a:pt x="52" y="109"/>
                  <a:pt x="66" y="108"/>
                </a:cubicBezTo>
                <a:cubicBezTo>
                  <a:pt x="68" y="107"/>
                  <a:pt x="74" y="105"/>
                  <a:pt x="81" y="105"/>
                </a:cubicBezTo>
                <a:cubicBezTo>
                  <a:pt x="88" y="105"/>
                  <a:pt x="94" y="107"/>
                  <a:pt x="96" y="108"/>
                </a:cubicBezTo>
                <a:cubicBezTo>
                  <a:pt x="110" y="109"/>
                  <a:pt x="117" y="112"/>
                  <a:pt x="117" y="112"/>
                </a:cubicBezTo>
                <a:cubicBezTo>
                  <a:pt x="117" y="112"/>
                  <a:pt x="115" y="137"/>
                  <a:pt x="113" y="143"/>
                </a:cubicBezTo>
                <a:close/>
                <a:moveTo>
                  <a:pt x="146" y="102"/>
                </a:moveTo>
                <a:cubicBezTo>
                  <a:pt x="131" y="127"/>
                  <a:pt x="131" y="127"/>
                  <a:pt x="131" y="127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26" y="102"/>
                  <a:pt x="126" y="102"/>
                  <a:pt x="126" y="102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136" y="102"/>
                  <a:pt x="136" y="102"/>
                  <a:pt x="136" y="102"/>
                </a:cubicBezTo>
                <a:lnTo>
                  <a:pt x="146" y="102"/>
                </a:lnTo>
                <a:close/>
                <a:moveTo>
                  <a:pt x="131" y="150"/>
                </a:moveTo>
                <a:cubicBezTo>
                  <a:pt x="126" y="150"/>
                  <a:pt x="121" y="149"/>
                  <a:pt x="116" y="148"/>
                </a:cubicBezTo>
                <a:cubicBezTo>
                  <a:pt x="117" y="147"/>
                  <a:pt x="117" y="146"/>
                  <a:pt x="118" y="145"/>
                </a:cubicBezTo>
                <a:cubicBezTo>
                  <a:pt x="118" y="143"/>
                  <a:pt x="118" y="141"/>
                  <a:pt x="119" y="139"/>
                </a:cubicBezTo>
                <a:cubicBezTo>
                  <a:pt x="123" y="140"/>
                  <a:pt x="127" y="140"/>
                  <a:pt x="131" y="140"/>
                </a:cubicBezTo>
                <a:cubicBezTo>
                  <a:pt x="156" y="140"/>
                  <a:pt x="176" y="120"/>
                  <a:pt x="176" y="95"/>
                </a:cubicBezTo>
                <a:cubicBezTo>
                  <a:pt x="176" y="70"/>
                  <a:pt x="156" y="50"/>
                  <a:pt x="131" y="50"/>
                </a:cubicBezTo>
                <a:cubicBezTo>
                  <a:pt x="118" y="50"/>
                  <a:pt x="106" y="56"/>
                  <a:pt x="98" y="65"/>
                </a:cubicBezTo>
                <a:cubicBezTo>
                  <a:pt x="96" y="62"/>
                  <a:pt x="93" y="61"/>
                  <a:pt x="90" y="59"/>
                </a:cubicBezTo>
                <a:cubicBezTo>
                  <a:pt x="100" y="48"/>
                  <a:pt x="115" y="40"/>
                  <a:pt x="131" y="40"/>
                </a:cubicBezTo>
                <a:cubicBezTo>
                  <a:pt x="161" y="40"/>
                  <a:pt x="186" y="65"/>
                  <a:pt x="186" y="95"/>
                </a:cubicBezTo>
                <a:cubicBezTo>
                  <a:pt x="186" y="125"/>
                  <a:pt x="161" y="150"/>
                  <a:pt x="131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75"/>
          <p:cNvSpPr>
            <a:spLocks noEditPoints="1"/>
          </p:cNvSpPr>
          <p:nvPr/>
        </p:nvSpPr>
        <p:spPr bwMode="auto">
          <a:xfrm>
            <a:off x="1967545" y="11615229"/>
            <a:ext cx="702351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82 w 232"/>
              <a:gd name="T11" fmla="*/ 63 h 232"/>
              <a:gd name="T12" fmla="*/ 101 w 232"/>
              <a:gd name="T13" fmla="*/ 82 h 232"/>
              <a:gd name="T14" fmla="*/ 82 w 232"/>
              <a:gd name="T15" fmla="*/ 102 h 232"/>
              <a:gd name="T16" fmla="*/ 62 w 232"/>
              <a:gd name="T17" fmla="*/ 82 h 232"/>
              <a:gd name="T18" fmla="*/ 82 w 232"/>
              <a:gd name="T19" fmla="*/ 63 h 232"/>
              <a:gd name="T20" fmla="*/ 113 w 232"/>
              <a:gd name="T21" fmla="*/ 143 h 232"/>
              <a:gd name="T22" fmla="*/ 105 w 232"/>
              <a:gd name="T23" fmla="*/ 158 h 232"/>
              <a:gd name="T24" fmla="*/ 105 w 232"/>
              <a:gd name="T25" fmla="*/ 189 h 232"/>
              <a:gd name="T26" fmla="*/ 82 w 232"/>
              <a:gd name="T27" fmla="*/ 192 h 232"/>
              <a:gd name="T28" fmla="*/ 59 w 232"/>
              <a:gd name="T29" fmla="*/ 189 h 232"/>
              <a:gd name="T30" fmla="*/ 59 w 232"/>
              <a:gd name="T31" fmla="*/ 158 h 232"/>
              <a:gd name="T32" fmla="*/ 50 w 232"/>
              <a:gd name="T33" fmla="*/ 143 h 232"/>
              <a:gd name="T34" fmla="*/ 46 w 232"/>
              <a:gd name="T35" fmla="*/ 112 h 232"/>
              <a:gd name="T36" fmla="*/ 67 w 232"/>
              <a:gd name="T37" fmla="*/ 108 h 232"/>
              <a:gd name="T38" fmla="*/ 82 w 232"/>
              <a:gd name="T39" fmla="*/ 105 h 232"/>
              <a:gd name="T40" fmla="*/ 96 w 232"/>
              <a:gd name="T41" fmla="*/ 108 h 232"/>
              <a:gd name="T42" fmla="*/ 117 w 232"/>
              <a:gd name="T43" fmla="*/ 112 h 232"/>
              <a:gd name="T44" fmla="*/ 113 w 232"/>
              <a:gd name="T45" fmla="*/ 143 h 232"/>
              <a:gd name="T46" fmla="*/ 117 w 232"/>
              <a:gd name="T47" fmla="*/ 88 h 232"/>
              <a:gd name="T48" fmla="*/ 132 w 232"/>
              <a:gd name="T49" fmla="*/ 63 h 232"/>
              <a:gd name="T50" fmla="*/ 146 w 232"/>
              <a:gd name="T51" fmla="*/ 88 h 232"/>
              <a:gd name="T52" fmla="*/ 136 w 232"/>
              <a:gd name="T53" fmla="*/ 88 h 232"/>
              <a:gd name="T54" fmla="*/ 136 w 232"/>
              <a:gd name="T55" fmla="*/ 127 h 232"/>
              <a:gd name="T56" fmla="*/ 127 w 232"/>
              <a:gd name="T57" fmla="*/ 127 h 232"/>
              <a:gd name="T58" fmla="*/ 127 w 232"/>
              <a:gd name="T59" fmla="*/ 88 h 232"/>
              <a:gd name="T60" fmla="*/ 117 w 232"/>
              <a:gd name="T61" fmla="*/ 88 h 232"/>
              <a:gd name="T62" fmla="*/ 132 w 232"/>
              <a:gd name="T63" fmla="*/ 150 h 232"/>
              <a:gd name="T64" fmla="*/ 116 w 232"/>
              <a:gd name="T65" fmla="*/ 148 h 232"/>
              <a:gd name="T66" fmla="*/ 118 w 232"/>
              <a:gd name="T67" fmla="*/ 145 h 232"/>
              <a:gd name="T68" fmla="*/ 119 w 232"/>
              <a:gd name="T69" fmla="*/ 139 h 232"/>
              <a:gd name="T70" fmla="*/ 132 w 232"/>
              <a:gd name="T71" fmla="*/ 140 h 232"/>
              <a:gd name="T72" fmla="*/ 177 w 232"/>
              <a:gd name="T73" fmla="*/ 95 h 232"/>
              <a:gd name="T74" fmla="*/ 132 w 232"/>
              <a:gd name="T75" fmla="*/ 50 h 232"/>
              <a:gd name="T76" fmla="*/ 98 w 232"/>
              <a:gd name="T77" fmla="*/ 65 h 232"/>
              <a:gd name="T78" fmla="*/ 90 w 232"/>
              <a:gd name="T79" fmla="*/ 59 h 232"/>
              <a:gd name="T80" fmla="*/ 132 w 232"/>
              <a:gd name="T81" fmla="*/ 40 h 232"/>
              <a:gd name="T82" fmla="*/ 186 w 232"/>
              <a:gd name="T83" fmla="*/ 95 h 232"/>
              <a:gd name="T84" fmla="*/ 132 w 232"/>
              <a:gd name="T85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3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3"/>
                  <a:pt x="180" y="0"/>
                  <a:pt x="116" y="0"/>
                </a:cubicBezTo>
                <a:close/>
                <a:moveTo>
                  <a:pt x="82" y="63"/>
                </a:moveTo>
                <a:cubicBezTo>
                  <a:pt x="92" y="63"/>
                  <a:pt x="101" y="71"/>
                  <a:pt x="101" y="82"/>
                </a:cubicBezTo>
                <a:cubicBezTo>
                  <a:pt x="101" y="93"/>
                  <a:pt x="92" y="102"/>
                  <a:pt x="82" y="102"/>
                </a:cubicBezTo>
                <a:cubicBezTo>
                  <a:pt x="71" y="102"/>
                  <a:pt x="62" y="93"/>
                  <a:pt x="62" y="82"/>
                </a:cubicBezTo>
                <a:cubicBezTo>
                  <a:pt x="62" y="71"/>
                  <a:pt x="71" y="63"/>
                  <a:pt x="82" y="63"/>
                </a:cubicBezTo>
                <a:close/>
                <a:moveTo>
                  <a:pt x="113" y="143"/>
                </a:moveTo>
                <a:cubicBezTo>
                  <a:pt x="112" y="149"/>
                  <a:pt x="105" y="152"/>
                  <a:pt x="105" y="158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05" y="189"/>
                  <a:pt x="93" y="192"/>
                  <a:pt x="82" y="192"/>
                </a:cubicBezTo>
                <a:cubicBezTo>
                  <a:pt x="70" y="192"/>
                  <a:pt x="59" y="189"/>
                  <a:pt x="59" y="189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59" y="152"/>
                  <a:pt x="52" y="149"/>
                  <a:pt x="50" y="143"/>
                </a:cubicBezTo>
                <a:cubicBezTo>
                  <a:pt x="48" y="137"/>
                  <a:pt x="46" y="112"/>
                  <a:pt x="46" y="112"/>
                </a:cubicBezTo>
                <a:cubicBezTo>
                  <a:pt x="46" y="112"/>
                  <a:pt x="53" y="109"/>
                  <a:pt x="67" y="108"/>
                </a:cubicBezTo>
                <a:cubicBezTo>
                  <a:pt x="69" y="107"/>
                  <a:pt x="75" y="105"/>
                  <a:pt x="82" y="105"/>
                </a:cubicBezTo>
                <a:cubicBezTo>
                  <a:pt x="89" y="105"/>
                  <a:pt x="94" y="107"/>
                  <a:pt x="96" y="108"/>
                </a:cubicBezTo>
                <a:cubicBezTo>
                  <a:pt x="110" y="109"/>
                  <a:pt x="117" y="112"/>
                  <a:pt x="117" y="112"/>
                </a:cubicBezTo>
                <a:cubicBezTo>
                  <a:pt x="117" y="112"/>
                  <a:pt x="115" y="137"/>
                  <a:pt x="113" y="143"/>
                </a:cubicBezTo>
                <a:close/>
                <a:moveTo>
                  <a:pt x="117" y="88"/>
                </a:moveTo>
                <a:cubicBezTo>
                  <a:pt x="132" y="63"/>
                  <a:pt x="132" y="63"/>
                  <a:pt x="132" y="63"/>
                </a:cubicBezTo>
                <a:cubicBezTo>
                  <a:pt x="146" y="88"/>
                  <a:pt x="146" y="88"/>
                  <a:pt x="146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27" y="127"/>
                  <a:pt x="127" y="127"/>
                  <a:pt x="127" y="127"/>
                </a:cubicBezTo>
                <a:cubicBezTo>
                  <a:pt x="127" y="88"/>
                  <a:pt x="127" y="88"/>
                  <a:pt x="127" y="88"/>
                </a:cubicBezTo>
                <a:lnTo>
                  <a:pt x="117" y="88"/>
                </a:lnTo>
                <a:close/>
                <a:moveTo>
                  <a:pt x="132" y="150"/>
                </a:moveTo>
                <a:cubicBezTo>
                  <a:pt x="126" y="150"/>
                  <a:pt x="121" y="149"/>
                  <a:pt x="116" y="148"/>
                </a:cubicBezTo>
                <a:cubicBezTo>
                  <a:pt x="117" y="147"/>
                  <a:pt x="118" y="146"/>
                  <a:pt x="118" y="145"/>
                </a:cubicBezTo>
                <a:cubicBezTo>
                  <a:pt x="118" y="143"/>
                  <a:pt x="119" y="141"/>
                  <a:pt x="119" y="139"/>
                </a:cubicBezTo>
                <a:cubicBezTo>
                  <a:pt x="123" y="140"/>
                  <a:pt x="127" y="140"/>
                  <a:pt x="132" y="140"/>
                </a:cubicBezTo>
                <a:cubicBezTo>
                  <a:pt x="156" y="140"/>
                  <a:pt x="177" y="120"/>
                  <a:pt x="177" y="95"/>
                </a:cubicBezTo>
                <a:cubicBezTo>
                  <a:pt x="177" y="70"/>
                  <a:pt x="156" y="50"/>
                  <a:pt x="132" y="50"/>
                </a:cubicBezTo>
                <a:cubicBezTo>
                  <a:pt x="119" y="50"/>
                  <a:pt x="107" y="56"/>
                  <a:pt x="98" y="65"/>
                </a:cubicBezTo>
                <a:cubicBezTo>
                  <a:pt x="96" y="62"/>
                  <a:pt x="93" y="61"/>
                  <a:pt x="90" y="59"/>
                </a:cubicBezTo>
                <a:cubicBezTo>
                  <a:pt x="100" y="48"/>
                  <a:pt x="115" y="40"/>
                  <a:pt x="132" y="40"/>
                </a:cubicBezTo>
                <a:cubicBezTo>
                  <a:pt x="162" y="40"/>
                  <a:pt x="186" y="65"/>
                  <a:pt x="186" y="95"/>
                </a:cubicBezTo>
                <a:cubicBezTo>
                  <a:pt x="186" y="125"/>
                  <a:pt x="162" y="150"/>
                  <a:pt x="132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176"/>
          <p:cNvSpPr>
            <a:spLocks noEditPoints="1"/>
          </p:cNvSpPr>
          <p:nvPr/>
        </p:nvSpPr>
        <p:spPr bwMode="auto">
          <a:xfrm>
            <a:off x="2867272" y="11615229"/>
            <a:ext cx="702351" cy="703633"/>
          </a:xfrm>
          <a:custGeom>
            <a:avLst/>
            <a:gdLst>
              <a:gd name="T0" fmla="*/ 86 w 232"/>
              <a:gd name="T1" fmla="*/ 100 h 232"/>
              <a:gd name="T2" fmla="*/ 79 w 232"/>
              <a:gd name="T3" fmla="*/ 103 h 232"/>
              <a:gd name="T4" fmla="*/ 79 w 232"/>
              <a:gd name="T5" fmla="*/ 104 h 232"/>
              <a:gd name="T6" fmla="*/ 77 w 232"/>
              <a:gd name="T7" fmla="*/ 108 h 232"/>
              <a:gd name="T8" fmla="*/ 82 w 232"/>
              <a:gd name="T9" fmla="*/ 140 h 232"/>
              <a:gd name="T10" fmla="*/ 74 w 232"/>
              <a:gd name="T11" fmla="*/ 149 h 232"/>
              <a:gd name="T12" fmla="*/ 66 w 232"/>
              <a:gd name="T13" fmla="*/ 140 h 232"/>
              <a:gd name="T14" fmla="*/ 72 w 232"/>
              <a:gd name="T15" fmla="*/ 108 h 232"/>
              <a:gd name="T16" fmla="*/ 69 w 232"/>
              <a:gd name="T17" fmla="*/ 104 h 232"/>
              <a:gd name="T18" fmla="*/ 69 w 232"/>
              <a:gd name="T19" fmla="*/ 103 h 232"/>
              <a:gd name="T20" fmla="*/ 63 w 232"/>
              <a:gd name="T21" fmla="*/ 100 h 232"/>
              <a:gd name="T22" fmla="*/ 65 w 232"/>
              <a:gd name="T23" fmla="*/ 97 h 232"/>
              <a:gd name="T24" fmla="*/ 72 w 232"/>
              <a:gd name="T25" fmla="*/ 99 h 232"/>
              <a:gd name="T26" fmla="*/ 76 w 232"/>
              <a:gd name="T27" fmla="*/ 99 h 232"/>
              <a:gd name="T28" fmla="*/ 83 w 232"/>
              <a:gd name="T29" fmla="*/ 97 h 232"/>
              <a:gd name="T30" fmla="*/ 86 w 232"/>
              <a:gd name="T31" fmla="*/ 100 h 232"/>
              <a:gd name="T32" fmla="*/ 232 w 232"/>
              <a:gd name="T33" fmla="*/ 116 h 232"/>
              <a:gd name="T34" fmla="*/ 116 w 232"/>
              <a:gd name="T35" fmla="*/ 232 h 232"/>
              <a:gd name="T36" fmla="*/ 0 w 232"/>
              <a:gd name="T37" fmla="*/ 116 h 232"/>
              <a:gd name="T38" fmla="*/ 116 w 232"/>
              <a:gd name="T39" fmla="*/ 0 h 232"/>
              <a:gd name="T40" fmla="*/ 232 w 232"/>
              <a:gd name="T41" fmla="*/ 116 h 232"/>
              <a:gd name="T42" fmla="*/ 140 w 232"/>
              <a:gd name="T43" fmla="*/ 62 h 232"/>
              <a:gd name="T44" fmla="*/ 162 w 232"/>
              <a:gd name="T45" fmla="*/ 84 h 232"/>
              <a:gd name="T46" fmla="*/ 184 w 232"/>
              <a:gd name="T47" fmla="*/ 62 h 232"/>
              <a:gd name="T48" fmla="*/ 162 w 232"/>
              <a:gd name="T49" fmla="*/ 40 h 232"/>
              <a:gd name="T50" fmla="*/ 140 w 232"/>
              <a:gd name="T51" fmla="*/ 62 h 232"/>
              <a:gd name="T52" fmla="*/ 51 w 232"/>
              <a:gd name="T53" fmla="*/ 64 h 232"/>
              <a:gd name="T54" fmla="*/ 74 w 232"/>
              <a:gd name="T55" fmla="*/ 87 h 232"/>
              <a:gd name="T56" fmla="*/ 97 w 232"/>
              <a:gd name="T57" fmla="*/ 64 h 232"/>
              <a:gd name="T58" fmla="*/ 74 w 232"/>
              <a:gd name="T59" fmla="*/ 41 h 232"/>
              <a:gd name="T60" fmla="*/ 51 w 232"/>
              <a:gd name="T61" fmla="*/ 64 h 232"/>
              <a:gd name="T62" fmla="*/ 116 w 232"/>
              <a:gd name="T63" fmla="*/ 99 h 232"/>
              <a:gd name="T64" fmla="*/ 92 w 232"/>
              <a:gd name="T65" fmla="*/ 94 h 232"/>
              <a:gd name="T66" fmla="*/ 74 w 232"/>
              <a:gd name="T67" fmla="*/ 90 h 232"/>
              <a:gd name="T68" fmla="*/ 57 w 232"/>
              <a:gd name="T69" fmla="*/ 94 h 232"/>
              <a:gd name="T70" fmla="*/ 33 w 232"/>
              <a:gd name="T71" fmla="*/ 99 h 232"/>
              <a:gd name="T72" fmla="*/ 37 w 232"/>
              <a:gd name="T73" fmla="*/ 135 h 232"/>
              <a:gd name="T74" fmla="*/ 47 w 232"/>
              <a:gd name="T75" fmla="*/ 152 h 232"/>
              <a:gd name="T76" fmla="*/ 47 w 232"/>
              <a:gd name="T77" fmla="*/ 189 h 232"/>
              <a:gd name="T78" fmla="*/ 74 w 232"/>
              <a:gd name="T79" fmla="*/ 192 h 232"/>
              <a:gd name="T80" fmla="*/ 101 w 232"/>
              <a:gd name="T81" fmla="*/ 189 h 232"/>
              <a:gd name="T82" fmla="*/ 101 w 232"/>
              <a:gd name="T83" fmla="*/ 152 h 232"/>
              <a:gd name="T84" fmla="*/ 111 w 232"/>
              <a:gd name="T85" fmla="*/ 135 h 232"/>
              <a:gd name="T86" fmla="*/ 116 w 232"/>
              <a:gd name="T87" fmla="*/ 99 h 232"/>
              <a:gd name="T88" fmla="*/ 199 w 232"/>
              <a:gd name="T89" fmla="*/ 189 h 232"/>
              <a:gd name="T90" fmla="*/ 185 w 232"/>
              <a:gd name="T91" fmla="*/ 145 h 232"/>
              <a:gd name="T92" fmla="*/ 189 w 232"/>
              <a:gd name="T93" fmla="*/ 128 h 232"/>
              <a:gd name="T94" fmla="*/ 193 w 232"/>
              <a:gd name="T95" fmla="*/ 95 h 232"/>
              <a:gd name="T96" fmla="*/ 178 w 232"/>
              <a:gd name="T97" fmla="*/ 91 h 232"/>
              <a:gd name="T98" fmla="*/ 162 w 232"/>
              <a:gd name="T99" fmla="*/ 87 h 232"/>
              <a:gd name="T100" fmla="*/ 145 w 232"/>
              <a:gd name="T101" fmla="*/ 91 h 232"/>
              <a:gd name="T102" fmla="*/ 130 w 232"/>
              <a:gd name="T103" fmla="*/ 95 h 232"/>
              <a:gd name="T104" fmla="*/ 135 w 232"/>
              <a:gd name="T105" fmla="*/ 128 h 232"/>
              <a:gd name="T106" fmla="*/ 139 w 232"/>
              <a:gd name="T107" fmla="*/ 145 h 232"/>
              <a:gd name="T108" fmla="*/ 125 w 232"/>
              <a:gd name="T109" fmla="*/ 189 h 232"/>
              <a:gd name="T110" fmla="*/ 162 w 232"/>
              <a:gd name="T111" fmla="*/ 192 h 232"/>
              <a:gd name="T112" fmla="*/ 199 w 232"/>
              <a:gd name="T113" fmla="*/ 18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86" y="100"/>
                </a:moveTo>
                <a:cubicBezTo>
                  <a:pt x="84" y="101"/>
                  <a:pt x="82" y="102"/>
                  <a:pt x="79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7" y="108"/>
                  <a:pt x="77" y="108"/>
                  <a:pt x="77" y="108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74" y="149"/>
                  <a:pt x="74" y="149"/>
                  <a:pt x="74" y="149"/>
                </a:cubicBezTo>
                <a:cubicBezTo>
                  <a:pt x="66" y="140"/>
                  <a:pt x="66" y="140"/>
                  <a:pt x="66" y="140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67" y="102"/>
                  <a:pt x="65" y="101"/>
                  <a:pt x="63" y="100"/>
                </a:cubicBezTo>
                <a:cubicBezTo>
                  <a:pt x="65" y="97"/>
                  <a:pt x="65" y="97"/>
                  <a:pt x="65" y="97"/>
                </a:cubicBezTo>
                <a:cubicBezTo>
                  <a:pt x="67" y="98"/>
                  <a:pt x="70" y="98"/>
                  <a:pt x="72" y="99"/>
                </a:cubicBezTo>
                <a:cubicBezTo>
                  <a:pt x="76" y="99"/>
                  <a:pt x="76" y="99"/>
                  <a:pt x="76" y="99"/>
                </a:cubicBezTo>
                <a:cubicBezTo>
                  <a:pt x="79" y="98"/>
                  <a:pt x="81" y="98"/>
                  <a:pt x="83" y="97"/>
                </a:cubicBezTo>
                <a:lnTo>
                  <a:pt x="86" y="100"/>
                </a:lnTo>
                <a:close/>
                <a:moveTo>
                  <a:pt x="232" y="116"/>
                </a:moveTo>
                <a:cubicBezTo>
                  <a:pt x="232" y="180"/>
                  <a:pt x="179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3"/>
                  <a:pt x="52" y="0"/>
                  <a:pt x="116" y="0"/>
                </a:cubicBezTo>
                <a:cubicBezTo>
                  <a:pt x="179" y="0"/>
                  <a:pt x="232" y="53"/>
                  <a:pt x="232" y="116"/>
                </a:cubicBezTo>
                <a:close/>
                <a:moveTo>
                  <a:pt x="140" y="62"/>
                </a:moveTo>
                <a:cubicBezTo>
                  <a:pt x="140" y="75"/>
                  <a:pt x="150" y="84"/>
                  <a:pt x="162" y="84"/>
                </a:cubicBezTo>
                <a:cubicBezTo>
                  <a:pt x="174" y="84"/>
                  <a:pt x="184" y="75"/>
                  <a:pt x="184" y="62"/>
                </a:cubicBezTo>
                <a:cubicBezTo>
                  <a:pt x="184" y="50"/>
                  <a:pt x="174" y="40"/>
                  <a:pt x="162" y="40"/>
                </a:cubicBezTo>
                <a:cubicBezTo>
                  <a:pt x="150" y="40"/>
                  <a:pt x="140" y="50"/>
                  <a:pt x="140" y="62"/>
                </a:cubicBezTo>
                <a:close/>
                <a:moveTo>
                  <a:pt x="51" y="64"/>
                </a:moveTo>
                <a:cubicBezTo>
                  <a:pt x="51" y="76"/>
                  <a:pt x="61" y="87"/>
                  <a:pt x="74" y="87"/>
                </a:cubicBezTo>
                <a:cubicBezTo>
                  <a:pt x="87" y="87"/>
                  <a:pt x="97" y="76"/>
                  <a:pt x="97" y="64"/>
                </a:cubicBezTo>
                <a:cubicBezTo>
                  <a:pt x="97" y="51"/>
                  <a:pt x="87" y="41"/>
                  <a:pt x="74" y="41"/>
                </a:cubicBezTo>
                <a:cubicBezTo>
                  <a:pt x="61" y="41"/>
                  <a:pt x="51" y="51"/>
                  <a:pt x="51" y="64"/>
                </a:cubicBezTo>
                <a:close/>
                <a:moveTo>
                  <a:pt x="116" y="99"/>
                </a:moveTo>
                <a:cubicBezTo>
                  <a:pt x="116" y="99"/>
                  <a:pt x="108" y="95"/>
                  <a:pt x="92" y="94"/>
                </a:cubicBezTo>
                <a:cubicBezTo>
                  <a:pt x="89" y="93"/>
                  <a:pt x="82" y="90"/>
                  <a:pt x="74" y="90"/>
                </a:cubicBezTo>
                <a:cubicBezTo>
                  <a:pt x="66" y="90"/>
                  <a:pt x="59" y="93"/>
                  <a:pt x="57" y="94"/>
                </a:cubicBezTo>
                <a:cubicBezTo>
                  <a:pt x="41" y="95"/>
                  <a:pt x="33" y="99"/>
                  <a:pt x="33" y="99"/>
                </a:cubicBezTo>
                <a:cubicBezTo>
                  <a:pt x="33" y="99"/>
                  <a:pt x="35" y="128"/>
                  <a:pt x="37" y="135"/>
                </a:cubicBezTo>
                <a:cubicBezTo>
                  <a:pt x="39" y="142"/>
                  <a:pt x="47" y="145"/>
                  <a:pt x="47" y="152"/>
                </a:cubicBezTo>
                <a:cubicBezTo>
                  <a:pt x="47" y="189"/>
                  <a:pt x="47" y="189"/>
                  <a:pt x="47" y="189"/>
                </a:cubicBezTo>
                <a:cubicBezTo>
                  <a:pt x="47" y="189"/>
                  <a:pt x="61" y="192"/>
                  <a:pt x="74" y="192"/>
                </a:cubicBezTo>
                <a:cubicBezTo>
                  <a:pt x="88" y="192"/>
                  <a:pt x="101" y="189"/>
                  <a:pt x="101" y="189"/>
                </a:cubicBezTo>
                <a:cubicBezTo>
                  <a:pt x="101" y="152"/>
                  <a:pt x="101" y="152"/>
                  <a:pt x="101" y="152"/>
                </a:cubicBezTo>
                <a:cubicBezTo>
                  <a:pt x="101" y="145"/>
                  <a:pt x="109" y="142"/>
                  <a:pt x="111" y="135"/>
                </a:cubicBezTo>
                <a:cubicBezTo>
                  <a:pt x="114" y="128"/>
                  <a:pt x="116" y="99"/>
                  <a:pt x="116" y="99"/>
                </a:cubicBezTo>
                <a:close/>
                <a:moveTo>
                  <a:pt x="199" y="189"/>
                </a:moveTo>
                <a:cubicBezTo>
                  <a:pt x="199" y="189"/>
                  <a:pt x="185" y="151"/>
                  <a:pt x="185" y="145"/>
                </a:cubicBezTo>
                <a:cubicBezTo>
                  <a:pt x="185" y="138"/>
                  <a:pt x="187" y="135"/>
                  <a:pt x="189" y="128"/>
                </a:cubicBezTo>
                <a:cubicBezTo>
                  <a:pt x="191" y="122"/>
                  <a:pt x="193" y="95"/>
                  <a:pt x="193" y="95"/>
                </a:cubicBezTo>
                <a:cubicBezTo>
                  <a:pt x="193" y="95"/>
                  <a:pt x="191" y="93"/>
                  <a:pt x="178" y="91"/>
                </a:cubicBezTo>
                <a:cubicBezTo>
                  <a:pt x="176" y="90"/>
                  <a:pt x="170" y="87"/>
                  <a:pt x="162" y="87"/>
                </a:cubicBezTo>
                <a:cubicBezTo>
                  <a:pt x="154" y="87"/>
                  <a:pt x="147" y="90"/>
                  <a:pt x="145" y="91"/>
                </a:cubicBezTo>
                <a:cubicBezTo>
                  <a:pt x="133" y="93"/>
                  <a:pt x="130" y="95"/>
                  <a:pt x="130" y="95"/>
                </a:cubicBezTo>
                <a:cubicBezTo>
                  <a:pt x="130" y="95"/>
                  <a:pt x="133" y="122"/>
                  <a:pt x="135" y="128"/>
                </a:cubicBezTo>
                <a:cubicBezTo>
                  <a:pt x="137" y="135"/>
                  <a:pt x="139" y="138"/>
                  <a:pt x="139" y="145"/>
                </a:cubicBezTo>
                <a:cubicBezTo>
                  <a:pt x="139" y="151"/>
                  <a:pt x="125" y="189"/>
                  <a:pt x="125" y="189"/>
                </a:cubicBezTo>
                <a:cubicBezTo>
                  <a:pt x="125" y="189"/>
                  <a:pt x="129" y="192"/>
                  <a:pt x="162" y="192"/>
                </a:cubicBezTo>
                <a:cubicBezTo>
                  <a:pt x="194" y="192"/>
                  <a:pt x="199" y="189"/>
                  <a:pt x="199" y="1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Freeform 177"/>
          <p:cNvSpPr>
            <a:spLocks noEditPoints="1"/>
          </p:cNvSpPr>
          <p:nvPr/>
        </p:nvSpPr>
        <p:spPr bwMode="auto">
          <a:xfrm>
            <a:off x="3763154" y="11615229"/>
            <a:ext cx="703633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16 w 232"/>
              <a:gd name="T11" fmla="*/ 38 h 232"/>
              <a:gd name="T12" fmla="*/ 140 w 232"/>
              <a:gd name="T13" fmla="*/ 62 h 232"/>
              <a:gd name="T14" fmla="*/ 116 w 232"/>
              <a:gd name="T15" fmla="*/ 86 h 232"/>
              <a:gd name="T16" fmla="*/ 92 w 232"/>
              <a:gd name="T17" fmla="*/ 62 h 232"/>
              <a:gd name="T18" fmla="*/ 116 w 232"/>
              <a:gd name="T19" fmla="*/ 38 h 232"/>
              <a:gd name="T20" fmla="*/ 154 w 232"/>
              <a:gd name="T21" fmla="*/ 135 h 232"/>
              <a:gd name="T22" fmla="*/ 144 w 232"/>
              <a:gd name="T23" fmla="*/ 153 h 232"/>
              <a:gd name="T24" fmla="*/ 144 w 232"/>
              <a:gd name="T25" fmla="*/ 191 h 232"/>
              <a:gd name="T26" fmla="*/ 116 w 232"/>
              <a:gd name="T27" fmla="*/ 194 h 232"/>
              <a:gd name="T28" fmla="*/ 88 w 232"/>
              <a:gd name="T29" fmla="*/ 191 h 232"/>
              <a:gd name="T30" fmla="*/ 88 w 232"/>
              <a:gd name="T31" fmla="*/ 153 h 232"/>
              <a:gd name="T32" fmla="*/ 78 w 232"/>
              <a:gd name="T33" fmla="*/ 135 h 232"/>
              <a:gd name="T34" fmla="*/ 73 w 232"/>
              <a:gd name="T35" fmla="*/ 98 h 232"/>
              <a:gd name="T36" fmla="*/ 98 w 232"/>
              <a:gd name="T37" fmla="*/ 93 h 232"/>
              <a:gd name="T38" fmla="*/ 116 w 232"/>
              <a:gd name="T39" fmla="*/ 89 h 232"/>
              <a:gd name="T40" fmla="*/ 134 w 232"/>
              <a:gd name="T41" fmla="*/ 93 h 232"/>
              <a:gd name="T42" fmla="*/ 159 w 232"/>
              <a:gd name="T43" fmla="*/ 98 h 232"/>
              <a:gd name="T44" fmla="*/ 154 w 232"/>
              <a:gd name="T45" fmla="*/ 135 h 232"/>
              <a:gd name="T46" fmla="*/ 128 w 232"/>
              <a:gd name="T47" fmla="*/ 99 h 232"/>
              <a:gd name="T48" fmla="*/ 121 w 232"/>
              <a:gd name="T49" fmla="*/ 103 h 232"/>
              <a:gd name="T50" fmla="*/ 121 w 232"/>
              <a:gd name="T51" fmla="*/ 104 h 232"/>
              <a:gd name="T52" fmla="*/ 119 w 232"/>
              <a:gd name="T53" fmla="*/ 108 h 232"/>
              <a:gd name="T54" fmla="*/ 124 w 232"/>
              <a:gd name="T55" fmla="*/ 141 h 232"/>
              <a:gd name="T56" fmla="*/ 116 w 232"/>
              <a:gd name="T57" fmla="*/ 150 h 232"/>
              <a:gd name="T58" fmla="*/ 108 w 232"/>
              <a:gd name="T59" fmla="*/ 141 h 232"/>
              <a:gd name="T60" fmla="*/ 114 w 232"/>
              <a:gd name="T61" fmla="*/ 108 h 232"/>
              <a:gd name="T62" fmla="*/ 111 w 232"/>
              <a:gd name="T63" fmla="*/ 104 h 232"/>
              <a:gd name="T64" fmla="*/ 111 w 232"/>
              <a:gd name="T65" fmla="*/ 103 h 232"/>
              <a:gd name="T66" fmla="*/ 104 w 232"/>
              <a:gd name="T67" fmla="*/ 99 h 232"/>
              <a:gd name="T68" fmla="*/ 107 w 232"/>
              <a:gd name="T69" fmla="*/ 96 h 232"/>
              <a:gd name="T70" fmla="*/ 114 w 232"/>
              <a:gd name="T71" fmla="*/ 98 h 232"/>
              <a:gd name="T72" fmla="*/ 118 w 232"/>
              <a:gd name="T73" fmla="*/ 98 h 232"/>
              <a:gd name="T74" fmla="*/ 125 w 232"/>
              <a:gd name="T75" fmla="*/ 96 h 232"/>
              <a:gd name="T76" fmla="*/ 128 w 232"/>
              <a:gd name="T77" fmla="*/ 9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3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3"/>
                  <a:pt x="180" y="0"/>
                  <a:pt x="116" y="0"/>
                </a:cubicBezTo>
                <a:close/>
                <a:moveTo>
                  <a:pt x="116" y="38"/>
                </a:moveTo>
                <a:cubicBezTo>
                  <a:pt x="129" y="38"/>
                  <a:pt x="140" y="49"/>
                  <a:pt x="140" y="62"/>
                </a:cubicBezTo>
                <a:cubicBezTo>
                  <a:pt x="140" y="75"/>
                  <a:pt x="129" y="86"/>
                  <a:pt x="116" y="86"/>
                </a:cubicBezTo>
                <a:cubicBezTo>
                  <a:pt x="103" y="86"/>
                  <a:pt x="92" y="75"/>
                  <a:pt x="92" y="62"/>
                </a:cubicBezTo>
                <a:cubicBezTo>
                  <a:pt x="92" y="49"/>
                  <a:pt x="103" y="38"/>
                  <a:pt x="116" y="38"/>
                </a:cubicBezTo>
                <a:close/>
                <a:moveTo>
                  <a:pt x="154" y="135"/>
                </a:moveTo>
                <a:cubicBezTo>
                  <a:pt x="152" y="142"/>
                  <a:pt x="144" y="146"/>
                  <a:pt x="144" y="153"/>
                </a:cubicBezTo>
                <a:cubicBezTo>
                  <a:pt x="144" y="191"/>
                  <a:pt x="144" y="191"/>
                  <a:pt x="144" y="191"/>
                </a:cubicBezTo>
                <a:cubicBezTo>
                  <a:pt x="144" y="191"/>
                  <a:pt x="130" y="194"/>
                  <a:pt x="116" y="194"/>
                </a:cubicBezTo>
                <a:cubicBezTo>
                  <a:pt x="102" y="194"/>
                  <a:pt x="88" y="191"/>
                  <a:pt x="88" y="191"/>
                </a:cubicBezTo>
                <a:cubicBezTo>
                  <a:pt x="88" y="153"/>
                  <a:pt x="88" y="153"/>
                  <a:pt x="88" y="153"/>
                </a:cubicBezTo>
                <a:cubicBezTo>
                  <a:pt x="88" y="146"/>
                  <a:pt x="80" y="142"/>
                  <a:pt x="78" y="135"/>
                </a:cubicBezTo>
                <a:cubicBezTo>
                  <a:pt x="76" y="128"/>
                  <a:pt x="73" y="98"/>
                  <a:pt x="73" y="98"/>
                </a:cubicBezTo>
                <a:cubicBezTo>
                  <a:pt x="73" y="98"/>
                  <a:pt x="81" y="95"/>
                  <a:pt x="98" y="93"/>
                </a:cubicBezTo>
                <a:cubicBezTo>
                  <a:pt x="101" y="92"/>
                  <a:pt x="108" y="89"/>
                  <a:pt x="116" y="89"/>
                </a:cubicBezTo>
                <a:cubicBezTo>
                  <a:pt x="124" y="89"/>
                  <a:pt x="131" y="92"/>
                  <a:pt x="134" y="93"/>
                </a:cubicBezTo>
                <a:cubicBezTo>
                  <a:pt x="151" y="95"/>
                  <a:pt x="159" y="98"/>
                  <a:pt x="159" y="98"/>
                </a:cubicBezTo>
                <a:cubicBezTo>
                  <a:pt x="159" y="98"/>
                  <a:pt x="156" y="128"/>
                  <a:pt x="154" y="135"/>
                </a:cubicBezTo>
                <a:close/>
                <a:moveTo>
                  <a:pt x="128" y="99"/>
                </a:moveTo>
                <a:cubicBezTo>
                  <a:pt x="126" y="100"/>
                  <a:pt x="124" y="102"/>
                  <a:pt x="121" y="103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19" y="108"/>
                  <a:pt x="119" y="108"/>
                  <a:pt x="119" y="108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16" y="150"/>
                  <a:pt x="116" y="150"/>
                  <a:pt x="116" y="150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14" y="108"/>
                  <a:pt x="114" y="108"/>
                  <a:pt x="114" y="108"/>
                </a:cubicBezTo>
                <a:cubicBezTo>
                  <a:pt x="111" y="104"/>
                  <a:pt x="111" y="104"/>
                  <a:pt x="111" y="104"/>
                </a:cubicBezTo>
                <a:cubicBezTo>
                  <a:pt x="111" y="103"/>
                  <a:pt x="111" y="103"/>
                  <a:pt x="111" y="103"/>
                </a:cubicBezTo>
                <a:cubicBezTo>
                  <a:pt x="108" y="102"/>
                  <a:pt x="106" y="100"/>
                  <a:pt x="104" y="99"/>
                </a:cubicBezTo>
                <a:cubicBezTo>
                  <a:pt x="107" y="96"/>
                  <a:pt x="107" y="96"/>
                  <a:pt x="107" y="96"/>
                </a:cubicBezTo>
                <a:cubicBezTo>
                  <a:pt x="109" y="97"/>
                  <a:pt x="111" y="98"/>
                  <a:pt x="114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1" y="98"/>
                  <a:pt x="123" y="97"/>
                  <a:pt x="125" y="96"/>
                </a:cubicBezTo>
                <a:lnTo>
                  <a:pt x="128" y="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Freeform 178"/>
          <p:cNvSpPr>
            <a:spLocks noEditPoints="1"/>
          </p:cNvSpPr>
          <p:nvPr/>
        </p:nvSpPr>
        <p:spPr bwMode="auto">
          <a:xfrm>
            <a:off x="4660318" y="11615229"/>
            <a:ext cx="702351" cy="703633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16 w 232"/>
              <a:gd name="T11" fmla="*/ 38 h 232"/>
              <a:gd name="T12" fmla="*/ 139 w 232"/>
              <a:gd name="T13" fmla="*/ 61 h 232"/>
              <a:gd name="T14" fmla="*/ 116 w 232"/>
              <a:gd name="T15" fmla="*/ 84 h 232"/>
              <a:gd name="T16" fmla="*/ 94 w 232"/>
              <a:gd name="T17" fmla="*/ 61 h 232"/>
              <a:gd name="T18" fmla="*/ 116 w 232"/>
              <a:gd name="T19" fmla="*/ 38 h 232"/>
              <a:gd name="T20" fmla="*/ 131 w 232"/>
              <a:gd name="T21" fmla="*/ 89 h 232"/>
              <a:gd name="T22" fmla="*/ 129 w 232"/>
              <a:gd name="T23" fmla="*/ 102 h 232"/>
              <a:gd name="T24" fmla="*/ 116 w 232"/>
              <a:gd name="T25" fmla="*/ 101 h 232"/>
              <a:gd name="T26" fmla="*/ 104 w 232"/>
              <a:gd name="T27" fmla="*/ 102 h 232"/>
              <a:gd name="T28" fmla="*/ 102 w 232"/>
              <a:gd name="T29" fmla="*/ 89 h 232"/>
              <a:gd name="T30" fmla="*/ 116 w 232"/>
              <a:gd name="T31" fmla="*/ 87 h 232"/>
              <a:gd name="T32" fmla="*/ 131 w 232"/>
              <a:gd name="T33" fmla="*/ 89 h 232"/>
              <a:gd name="T34" fmla="*/ 116 w 232"/>
              <a:gd name="T35" fmla="*/ 194 h 232"/>
              <a:gd name="T36" fmla="*/ 78 w 232"/>
              <a:gd name="T37" fmla="*/ 191 h 232"/>
              <a:gd name="T38" fmla="*/ 93 w 232"/>
              <a:gd name="T39" fmla="*/ 145 h 232"/>
              <a:gd name="T40" fmla="*/ 89 w 232"/>
              <a:gd name="T41" fmla="*/ 129 h 232"/>
              <a:gd name="T42" fmla="*/ 84 w 232"/>
              <a:gd name="T43" fmla="*/ 95 h 232"/>
              <a:gd name="T44" fmla="*/ 94 w 232"/>
              <a:gd name="T45" fmla="*/ 92 h 232"/>
              <a:gd name="T46" fmla="*/ 94 w 232"/>
              <a:gd name="T47" fmla="*/ 102 h 232"/>
              <a:gd name="T48" fmla="*/ 99 w 232"/>
              <a:gd name="T49" fmla="*/ 102 h 232"/>
              <a:gd name="T50" fmla="*/ 98 w 232"/>
              <a:gd name="T51" fmla="*/ 108 h 232"/>
              <a:gd name="T52" fmla="*/ 116 w 232"/>
              <a:gd name="T53" fmla="*/ 119 h 232"/>
              <a:gd name="T54" fmla="*/ 135 w 232"/>
              <a:gd name="T55" fmla="*/ 108 h 232"/>
              <a:gd name="T56" fmla="*/ 133 w 232"/>
              <a:gd name="T57" fmla="*/ 102 h 232"/>
              <a:gd name="T58" fmla="*/ 139 w 232"/>
              <a:gd name="T59" fmla="*/ 102 h 232"/>
              <a:gd name="T60" fmla="*/ 139 w 232"/>
              <a:gd name="T61" fmla="*/ 91 h 232"/>
              <a:gd name="T62" fmla="*/ 149 w 232"/>
              <a:gd name="T63" fmla="*/ 95 h 232"/>
              <a:gd name="T64" fmla="*/ 144 w 232"/>
              <a:gd name="T65" fmla="*/ 129 h 232"/>
              <a:gd name="T66" fmla="*/ 140 w 232"/>
              <a:gd name="T67" fmla="*/ 145 h 232"/>
              <a:gd name="T68" fmla="*/ 154 w 232"/>
              <a:gd name="T69" fmla="*/ 191 h 232"/>
              <a:gd name="T70" fmla="*/ 116 w 232"/>
              <a:gd name="T71" fmla="*/ 19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3" y="0"/>
                  <a:pt x="0" y="53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3"/>
                  <a:pt x="180" y="0"/>
                  <a:pt x="116" y="0"/>
                </a:cubicBezTo>
                <a:close/>
                <a:moveTo>
                  <a:pt x="116" y="38"/>
                </a:moveTo>
                <a:cubicBezTo>
                  <a:pt x="129" y="38"/>
                  <a:pt x="139" y="48"/>
                  <a:pt x="139" y="61"/>
                </a:cubicBezTo>
                <a:cubicBezTo>
                  <a:pt x="139" y="73"/>
                  <a:pt x="129" y="84"/>
                  <a:pt x="116" y="84"/>
                </a:cubicBezTo>
                <a:cubicBezTo>
                  <a:pt x="104" y="84"/>
                  <a:pt x="94" y="73"/>
                  <a:pt x="94" y="61"/>
                </a:cubicBezTo>
                <a:cubicBezTo>
                  <a:pt x="94" y="48"/>
                  <a:pt x="104" y="38"/>
                  <a:pt x="116" y="38"/>
                </a:cubicBezTo>
                <a:close/>
                <a:moveTo>
                  <a:pt x="131" y="89"/>
                </a:moveTo>
                <a:cubicBezTo>
                  <a:pt x="131" y="93"/>
                  <a:pt x="130" y="98"/>
                  <a:pt x="129" y="102"/>
                </a:cubicBezTo>
                <a:cubicBezTo>
                  <a:pt x="125" y="102"/>
                  <a:pt x="121" y="101"/>
                  <a:pt x="116" y="101"/>
                </a:cubicBezTo>
                <a:cubicBezTo>
                  <a:pt x="112" y="101"/>
                  <a:pt x="108" y="102"/>
                  <a:pt x="104" y="102"/>
                </a:cubicBezTo>
                <a:cubicBezTo>
                  <a:pt x="103" y="98"/>
                  <a:pt x="102" y="93"/>
                  <a:pt x="102" y="89"/>
                </a:cubicBezTo>
                <a:cubicBezTo>
                  <a:pt x="105" y="88"/>
                  <a:pt x="111" y="87"/>
                  <a:pt x="116" y="87"/>
                </a:cubicBezTo>
                <a:cubicBezTo>
                  <a:pt x="122" y="87"/>
                  <a:pt x="128" y="88"/>
                  <a:pt x="131" y="89"/>
                </a:cubicBezTo>
                <a:close/>
                <a:moveTo>
                  <a:pt x="116" y="194"/>
                </a:moveTo>
                <a:cubicBezTo>
                  <a:pt x="83" y="194"/>
                  <a:pt x="78" y="191"/>
                  <a:pt x="78" y="191"/>
                </a:cubicBezTo>
                <a:cubicBezTo>
                  <a:pt x="78" y="191"/>
                  <a:pt x="93" y="152"/>
                  <a:pt x="93" y="145"/>
                </a:cubicBezTo>
                <a:cubicBezTo>
                  <a:pt x="93" y="138"/>
                  <a:pt x="91" y="135"/>
                  <a:pt x="89" y="129"/>
                </a:cubicBezTo>
                <a:cubicBezTo>
                  <a:pt x="86" y="122"/>
                  <a:pt x="84" y="95"/>
                  <a:pt x="84" y="95"/>
                </a:cubicBezTo>
                <a:cubicBezTo>
                  <a:pt x="84" y="95"/>
                  <a:pt x="86" y="93"/>
                  <a:pt x="94" y="9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116" y="119"/>
                  <a:pt x="116" y="119"/>
                  <a:pt x="116" y="119"/>
                </a:cubicBezTo>
                <a:cubicBezTo>
                  <a:pt x="135" y="108"/>
                  <a:pt x="135" y="108"/>
                  <a:pt x="135" y="108"/>
                </a:cubicBezTo>
                <a:cubicBezTo>
                  <a:pt x="133" y="102"/>
                  <a:pt x="133" y="102"/>
                  <a:pt x="133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91"/>
                  <a:pt x="139" y="91"/>
                  <a:pt x="139" y="91"/>
                </a:cubicBezTo>
                <a:cubicBezTo>
                  <a:pt x="147" y="93"/>
                  <a:pt x="149" y="95"/>
                  <a:pt x="149" y="95"/>
                </a:cubicBezTo>
                <a:cubicBezTo>
                  <a:pt x="149" y="95"/>
                  <a:pt x="146" y="122"/>
                  <a:pt x="144" y="129"/>
                </a:cubicBezTo>
                <a:cubicBezTo>
                  <a:pt x="142" y="135"/>
                  <a:pt x="140" y="138"/>
                  <a:pt x="140" y="145"/>
                </a:cubicBezTo>
                <a:cubicBezTo>
                  <a:pt x="140" y="152"/>
                  <a:pt x="154" y="191"/>
                  <a:pt x="154" y="191"/>
                </a:cubicBezTo>
                <a:cubicBezTo>
                  <a:pt x="154" y="191"/>
                  <a:pt x="150" y="194"/>
                  <a:pt x="116" y="1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Freeform 194"/>
          <p:cNvSpPr>
            <a:spLocks noEditPoints="1"/>
          </p:cNvSpPr>
          <p:nvPr/>
        </p:nvSpPr>
        <p:spPr bwMode="auto">
          <a:xfrm>
            <a:off x="11955176" y="7002664"/>
            <a:ext cx="482633" cy="586054"/>
          </a:xfrm>
          <a:custGeom>
            <a:avLst/>
            <a:gdLst>
              <a:gd name="T0" fmla="*/ 35 w 142"/>
              <a:gd name="T1" fmla="*/ 82 h 173"/>
              <a:gd name="T2" fmla="*/ 23 w 142"/>
              <a:gd name="T3" fmla="*/ 95 h 173"/>
              <a:gd name="T4" fmla="*/ 23 w 142"/>
              <a:gd name="T5" fmla="*/ 139 h 173"/>
              <a:gd name="T6" fmla="*/ 35 w 142"/>
              <a:gd name="T7" fmla="*/ 127 h 173"/>
              <a:gd name="T8" fmla="*/ 23 w 142"/>
              <a:gd name="T9" fmla="*/ 139 h 173"/>
              <a:gd name="T10" fmla="*/ 35 w 142"/>
              <a:gd name="T11" fmla="*/ 73 h 173"/>
              <a:gd name="T12" fmla="*/ 23 w 142"/>
              <a:gd name="T13" fmla="*/ 60 h 173"/>
              <a:gd name="T14" fmla="*/ 23 w 142"/>
              <a:gd name="T15" fmla="*/ 117 h 173"/>
              <a:gd name="T16" fmla="*/ 35 w 142"/>
              <a:gd name="T17" fmla="*/ 104 h 173"/>
              <a:gd name="T18" fmla="*/ 23 w 142"/>
              <a:gd name="T19" fmla="*/ 117 h 173"/>
              <a:gd name="T20" fmla="*/ 119 w 142"/>
              <a:gd name="T21" fmla="*/ 139 h 173"/>
              <a:gd name="T22" fmla="*/ 44 w 142"/>
              <a:gd name="T23" fmla="*/ 132 h 173"/>
              <a:gd name="T24" fmla="*/ 44 w 142"/>
              <a:gd name="T25" fmla="*/ 73 h 173"/>
              <a:gd name="T26" fmla="*/ 119 w 142"/>
              <a:gd name="T27" fmla="*/ 65 h 173"/>
              <a:gd name="T28" fmla="*/ 44 w 142"/>
              <a:gd name="T29" fmla="*/ 73 h 173"/>
              <a:gd name="T30" fmla="*/ 119 w 142"/>
              <a:gd name="T31" fmla="*/ 95 h 173"/>
              <a:gd name="T32" fmla="*/ 44 w 142"/>
              <a:gd name="T33" fmla="*/ 88 h 173"/>
              <a:gd name="T34" fmla="*/ 44 w 142"/>
              <a:gd name="T35" fmla="*/ 117 h 173"/>
              <a:gd name="T36" fmla="*/ 119 w 142"/>
              <a:gd name="T37" fmla="*/ 110 h 173"/>
              <a:gd name="T38" fmla="*/ 44 w 142"/>
              <a:gd name="T39" fmla="*/ 117 h 173"/>
              <a:gd name="T40" fmla="*/ 142 w 142"/>
              <a:gd name="T41" fmla="*/ 164 h 173"/>
              <a:gd name="T42" fmla="*/ 9 w 142"/>
              <a:gd name="T43" fmla="*/ 173 h 173"/>
              <a:gd name="T44" fmla="*/ 0 w 142"/>
              <a:gd name="T45" fmla="*/ 9 h 173"/>
              <a:gd name="T46" fmla="*/ 97 w 142"/>
              <a:gd name="T47" fmla="*/ 0 h 173"/>
              <a:gd name="T48" fmla="*/ 101 w 142"/>
              <a:gd name="T49" fmla="*/ 2 h 173"/>
              <a:gd name="T50" fmla="*/ 141 w 142"/>
              <a:gd name="T51" fmla="*/ 44 h 173"/>
              <a:gd name="T52" fmla="*/ 103 w 142"/>
              <a:gd name="T53" fmla="*/ 36 h 173"/>
              <a:gd name="T54" fmla="*/ 124 w 142"/>
              <a:gd name="T55" fmla="*/ 39 h 173"/>
              <a:gd name="T56" fmla="*/ 103 w 142"/>
              <a:gd name="T57" fmla="*/ 36 h 173"/>
              <a:gd name="T58" fmla="*/ 106 w 142"/>
              <a:gd name="T59" fmla="*/ 50 h 173"/>
              <a:gd name="T60" fmla="*/ 92 w 142"/>
              <a:gd name="T61" fmla="*/ 11 h 173"/>
              <a:gd name="T62" fmla="*/ 11 w 142"/>
              <a:gd name="T63" fmla="*/ 162 h 173"/>
              <a:gd name="T64" fmla="*/ 131 w 142"/>
              <a:gd name="T65" fmla="*/ 5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73">
                <a:moveTo>
                  <a:pt x="23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95"/>
                  <a:pt x="35" y="95"/>
                  <a:pt x="35" y="95"/>
                </a:cubicBezTo>
                <a:cubicBezTo>
                  <a:pt x="23" y="95"/>
                  <a:pt x="23" y="95"/>
                  <a:pt x="23" y="95"/>
                </a:cubicBezTo>
                <a:lnTo>
                  <a:pt x="23" y="82"/>
                </a:lnTo>
                <a:close/>
                <a:moveTo>
                  <a:pt x="23" y="139"/>
                </a:moveTo>
                <a:cubicBezTo>
                  <a:pt x="35" y="139"/>
                  <a:pt x="35" y="139"/>
                  <a:pt x="35" y="139"/>
                </a:cubicBezTo>
                <a:cubicBezTo>
                  <a:pt x="35" y="127"/>
                  <a:pt x="35" y="127"/>
                  <a:pt x="35" y="127"/>
                </a:cubicBezTo>
                <a:cubicBezTo>
                  <a:pt x="23" y="127"/>
                  <a:pt x="23" y="127"/>
                  <a:pt x="23" y="127"/>
                </a:cubicBezTo>
                <a:lnTo>
                  <a:pt x="23" y="139"/>
                </a:lnTo>
                <a:close/>
                <a:moveTo>
                  <a:pt x="23" y="73"/>
                </a:moveTo>
                <a:cubicBezTo>
                  <a:pt x="35" y="73"/>
                  <a:pt x="35" y="73"/>
                  <a:pt x="35" y="73"/>
                </a:cubicBezTo>
                <a:cubicBezTo>
                  <a:pt x="35" y="60"/>
                  <a:pt x="35" y="60"/>
                  <a:pt x="35" y="60"/>
                </a:cubicBezTo>
                <a:cubicBezTo>
                  <a:pt x="23" y="60"/>
                  <a:pt x="23" y="60"/>
                  <a:pt x="23" y="60"/>
                </a:cubicBezTo>
                <a:lnTo>
                  <a:pt x="23" y="73"/>
                </a:lnTo>
                <a:close/>
                <a:moveTo>
                  <a:pt x="23" y="117"/>
                </a:moveTo>
                <a:cubicBezTo>
                  <a:pt x="35" y="117"/>
                  <a:pt x="35" y="117"/>
                  <a:pt x="35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23" y="104"/>
                  <a:pt x="23" y="104"/>
                  <a:pt x="23" y="104"/>
                </a:cubicBezTo>
                <a:lnTo>
                  <a:pt x="23" y="117"/>
                </a:lnTo>
                <a:close/>
                <a:moveTo>
                  <a:pt x="44" y="139"/>
                </a:moveTo>
                <a:cubicBezTo>
                  <a:pt x="119" y="139"/>
                  <a:pt x="119" y="139"/>
                  <a:pt x="119" y="139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44" y="132"/>
                  <a:pt x="44" y="132"/>
                  <a:pt x="44" y="132"/>
                </a:cubicBezTo>
                <a:lnTo>
                  <a:pt x="44" y="139"/>
                </a:lnTo>
                <a:close/>
                <a:moveTo>
                  <a:pt x="44" y="73"/>
                </a:moveTo>
                <a:cubicBezTo>
                  <a:pt x="119" y="73"/>
                  <a:pt x="119" y="73"/>
                  <a:pt x="119" y="73"/>
                </a:cubicBezTo>
                <a:cubicBezTo>
                  <a:pt x="119" y="65"/>
                  <a:pt x="119" y="65"/>
                  <a:pt x="119" y="65"/>
                </a:cubicBezTo>
                <a:cubicBezTo>
                  <a:pt x="44" y="65"/>
                  <a:pt x="44" y="65"/>
                  <a:pt x="44" y="65"/>
                </a:cubicBezTo>
                <a:lnTo>
                  <a:pt x="44" y="73"/>
                </a:lnTo>
                <a:close/>
                <a:moveTo>
                  <a:pt x="44" y="95"/>
                </a:moveTo>
                <a:cubicBezTo>
                  <a:pt x="119" y="95"/>
                  <a:pt x="119" y="95"/>
                  <a:pt x="119" y="95"/>
                </a:cubicBezTo>
                <a:cubicBezTo>
                  <a:pt x="119" y="88"/>
                  <a:pt x="119" y="88"/>
                  <a:pt x="119" y="88"/>
                </a:cubicBezTo>
                <a:cubicBezTo>
                  <a:pt x="44" y="88"/>
                  <a:pt x="44" y="88"/>
                  <a:pt x="44" y="88"/>
                </a:cubicBezTo>
                <a:lnTo>
                  <a:pt x="44" y="95"/>
                </a:lnTo>
                <a:close/>
                <a:moveTo>
                  <a:pt x="44" y="117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44" y="110"/>
                  <a:pt x="44" y="110"/>
                  <a:pt x="44" y="110"/>
                </a:cubicBezTo>
                <a:lnTo>
                  <a:pt x="44" y="117"/>
                </a:lnTo>
                <a:close/>
                <a:moveTo>
                  <a:pt x="142" y="44"/>
                </a:moveTo>
                <a:cubicBezTo>
                  <a:pt x="142" y="164"/>
                  <a:pt x="142" y="164"/>
                  <a:pt x="142" y="164"/>
                </a:cubicBezTo>
                <a:cubicBezTo>
                  <a:pt x="142" y="169"/>
                  <a:pt x="137" y="173"/>
                  <a:pt x="133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4" y="173"/>
                  <a:pt x="0" y="169"/>
                  <a:pt x="0" y="16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9" y="0"/>
                  <a:pt x="100" y="1"/>
                  <a:pt x="101" y="2"/>
                </a:cubicBezTo>
                <a:cubicBezTo>
                  <a:pt x="139" y="39"/>
                  <a:pt x="139" y="39"/>
                  <a:pt x="139" y="39"/>
                </a:cubicBezTo>
                <a:cubicBezTo>
                  <a:pt x="141" y="41"/>
                  <a:pt x="141" y="42"/>
                  <a:pt x="141" y="44"/>
                </a:cubicBezTo>
                <a:cubicBezTo>
                  <a:pt x="142" y="44"/>
                  <a:pt x="142" y="44"/>
                  <a:pt x="142" y="44"/>
                </a:cubicBezTo>
                <a:moveTo>
                  <a:pt x="103" y="36"/>
                </a:moveTo>
                <a:cubicBezTo>
                  <a:pt x="103" y="38"/>
                  <a:pt x="104" y="39"/>
                  <a:pt x="106" y="39"/>
                </a:cubicBezTo>
                <a:cubicBezTo>
                  <a:pt x="124" y="39"/>
                  <a:pt x="124" y="39"/>
                  <a:pt x="124" y="39"/>
                </a:cubicBezTo>
                <a:cubicBezTo>
                  <a:pt x="103" y="18"/>
                  <a:pt x="103" y="18"/>
                  <a:pt x="103" y="18"/>
                </a:cubicBezTo>
                <a:lnTo>
                  <a:pt x="103" y="36"/>
                </a:lnTo>
                <a:close/>
                <a:moveTo>
                  <a:pt x="131" y="50"/>
                </a:moveTo>
                <a:cubicBezTo>
                  <a:pt x="106" y="50"/>
                  <a:pt x="106" y="50"/>
                  <a:pt x="106" y="50"/>
                </a:cubicBezTo>
                <a:cubicBezTo>
                  <a:pt x="98" y="50"/>
                  <a:pt x="92" y="44"/>
                  <a:pt x="92" y="36"/>
                </a:cubicBezTo>
                <a:cubicBezTo>
                  <a:pt x="92" y="11"/>
                  <a:pt x="92" y="11"/>
                  <a:pt x="92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62"/>
                  <a:pt x="11" y="162"/>
                  <a:pt x="11" y="162"/>
                </a:cubicBezTo>
                <a:cubicBezTo>
                  <a:pt x="131" y="162"/>
                  <a:pt x="131" y="162"/>
                  <a:pt x="131" y="162"/>
                </a:cubicBezTo>
                <a:lnTo>
                  <a:pt x="131" y="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Freeform 195"/>
          <p:cNvSpPr>
            <a:spLocks noEditPoints="1"/>
          </p:cNvSpPr>
          <p:nvPr/>
        </p:nvSpPr>
        <p:spPr bwMode="auto">
          <a:xfrm>
            <a:off x="11056731" y="6965830"/>
            <a:ext cx="482633" cy="642075"/>
          </a:xfrm>
          <a:custGeom>
            <a:avLst/>
            <a:gdLst>
              <a:gd name="T0" fmla="*/ 119 w 142"/>
              <a:gd name="T1" fmla="*/ 136 h 189"/>
              <a:gd name="T2" fmla="*/ 23 w 142"/>
              <a:gd name="T3" fmla="*/ 136 h 189"/>
              <a:gd name="T4" fmla="*/ 23 w 142"/>
              <a:gd name="T5" fmla="*/ 129 h 189"/>
              <a:gd name="T6" fmla="*/ 119 w 142"/>
              <a:gd name="T7" fmla="*/ 129 h 189"/>
              <a:gd name="T8" fmla="*/ 119 w 142"/>
              <a:gd name="T9" fmla="*/ 136 h 189"/>
              <a:gd name="T10" fmla="*/ 23 w 142"/>
              <a:gd name="T11" fmla="*/ 159 h 189"/>
              <a:gd name="T12" fmla="*/ 83 w 142"/>
              <a:gd name="T13" fmla="*/ 159 h 189"/>
              <a:gd name="T14" fmla="*/ 83 w 142"/>
              <a:gd name="T15" fmla="*/ 151 h 189"/>
              <a:gd name="T16" fmla="*/ 23 w 142"/>
              <a:gd name="T17" fmla="*/ 151 h 189"/>
              <a:gd name="T18" fmla="*/ 23 w 142"/>
              <a:gd name="T19" fmla="*/ 159 h 189"/>
              <a:gd name="T20" fmla="*/ 38 w 142"/>
              <a:gd name="T21" fmla="*/ 23 h 189"/>
              <a:gd name="T22" fmla="*/ 59 w 142"/>
              <a:gd name="T23" fmla="*/ 12 h 189"/>
              <a:gd name="T24" fmla="*/ 71 w 142"/>
              <a:gd name="T25" fmla="*/ 0 h 189"/>
              <a:gd name="T26" fmla="*/ 82 w 142"/>
              <a:gd name="T27" fmla="*/ 12 h 189"/>
              <a:gd name="T28" fmla="*/ 104 w 142"/>
              <a:gd name="T29" fmla="*/ 23 h 189"/>
              <a:gd name="T30" fmla="*/ 116 w 142"/>
              <a:gd name="T31" fmla="*/ 37 h 189"/>
              <a:gd name="T32" fmla="*/ 26 w 142"/>
              <a:gd name="T33" fmla="*/ 37 h 189"/>
              <a:gd name="T34" fmla="*/ 38 w 142"/>
              <a:gd name="T35" fmla="*/ 23 h 189"/>
              <a:gd name="T36" fmla="*/ 68 w 142"/>
              <a:gd name="T37" fmla="*/ 12 h 189"/>
              <a:gd name="T38" fmla="*/ 71 w 142"/>
              <a:gd name="T39" fmla="*/ 15 h 189"/>
              <a:gd name="T40" fmla="*/ 74 w 142"/>
              <a:gd name="T41" fmla="*/ 12 h 189"/>
              <a:gd name="T42" fmla="*/ 71 w 142"/>
              <a:gd name="T43" fmla="*/ 9 h 189"/>
              <a:gd name="T44" fmla="*/ 68 w 142"/>
              <a:gd name="T45" fmla="*/ 12 h 189"/>
              <a:gd name="T46" fmla="*/ 119 w 142"/>
              <a:gd name="T47" fmla="*/ 107 h 189"/>
              <a:gd name="T48" fmla="*/ 23 w 142"/>
              <a:gd name="T49" fmla="*/ 107 h 189"/>
              <a:gd name="T50" fmla="*/ 23 w 142"/>
              <a:gd name="T51" fmla="*/ 114 h 189"/>
              <a:gd name="T52" fmla="*/ 119 w 142"/>
              <a:gd name="T53" fmla="*/ 114 h 189"/>
              <a:gd name="T54" fmla="*/ 119 w 142"/>
              <a:gd name="T55" fmla="*/ 107 h 189"/>
              <a:gd name="T56" fmla="*/ 133 w 142"/>
              <a:gd name="T57" fmla="*/ 16 h 189"/>
              <a:gd name="T58" fmla="*/ 99 w 142"/>
              <a:gd name="T59" fmla="*/ 16 h 189"/>
              <a:gd name="T60" fmla="*/ 106 w 142"/>
              <a:gd name="T61" fmla="*/ 18 h 189"/>
              <a:gd name="T62" fmla="*/ 118 w 142"/>
              <a:gd name="T63" fmla="*/ 27 h 189"/>
              <a:gd name="T64" fmla="*/ 131 w 142"/>
              <a:gd name="T65" fmla="*/ 27 h 189"/>
              <a:gd name="T66" fmla="*/ 131 w 142"/>
              <a:gd name="T67" fmla="*/ 179 h 189"/>
              <a:gd name="T68" fmla="*/ 11 w 142"/>
              <a:gd name="T69" fmla="*/ 179 h 189"/>
              <a:gd name="T70" fmla="*/ 11 w 142"/>
              <a:gd name="T71" fmla="*/ 27 h 189"/>
              <a:gd name="T72" fmla="*/ 24 w 142"/>
              <a:gd name="T73" fmla="*/ 27 h 189"/>
              <a:gd name="T74" fmla="*/ 36 w 142"/>
              <a:gd name="T75" fmla="*/ 18 h 189"/>
              <a:gd name="T76" fmla="*/ 43 w 142"/>
              <a:gd name="T77" fmla="*/ 16 h 189"/>
              <a:gd name="T78" fmla="*/ 9 w 142"/>
              <a:gd name="T79" fmla="*/ 16 h 189"/>
              <a:gd name="T80" fmla="*/ 0 w 142"/>
              <a:gd name="T81" fmla="*/ 25 h 189"/>
              <a:gd name="T82" fmla="*/ 0 w 142"/>
              <a:gd name="T83" fmla="*/ 180 h 189"/>
              <a:gd name="T84" fmla="*/ 9 w 142"/>
              <a:gd name="T85" fmla="*/ 189 h 189"/>
              <a:gd name="T86" fmla="*/ 133 w 142"/>
              <a:gd name="T87" fmla="*/ 189 h 189"/>
              <a:gd name="T88" fmla="*/ 142 w 142"/>
              <a:gd name="T89" fmla="*/ 180 h 189"/>
              <a:gd name="T90" fmla="*/ 142 w 142"/>
              <a:gd name="T91" fmla="*/ 25 h 189"/>
              <a:gd name="T92" fmla="*/ 133 w 142"/>
              <a:gd name="T93" fmla="*/ 16 h 189"/>
              <a:gd name="T94" fmla="*/ 119 w 142"/>
              <a:gd name="T95" fmla="*/ 63 h 189"/>
              <a:gd name="T96" fmla="*/ 44 w 142"/>
              <a:gd name="T97" fmla="*/ 63 h 189"/>
              <a:gd name="T98" fmla="*/ 44 w 142"/>
              <a:gd name="T99" fmla="*/ 70 h 189"/>
              <a:gd name="T100" fmla="*/ 119 w 142"/>
              <a:gd name="T101" fmla="*/ 70 h 189"/>
              <a:gd name="T102" fmla="*/ 119 w 142"/>
              <a:gd name="T103" fmla="*/ 63 h 189"/>
              <a:gd name="T104" fmla="*/ 119 w 142"/>
              <a:gd name="T105" fmla="*/ 85 h 189"/>
              <a:gd name="T106" fmla="*/ 23 w 142"/>
              <a:gd name="T107" fmla="*/ 85 h 189"/>
              <a:gd name="T108" fmla="*/ 23 w 142"/>
              <a:gd name="T109" fmla="*/ 92 h 189"/>
              <a:gd name="T110" fmla="*/ 119 w 142"/>
              <a:gd name="T111" fmla="*/ 92 h 189"/>
              <a:gd name="T112" fmla="*/ 119 w 142"/>
              <a:gd name="T113" fmla="*/ 8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2" h="189">
                <a:moveTo>
                  <a:pt x="119" y="136"/>
                </a:moveTo>
                <a:cubicBezTo>
                  <a:pt x="23" y="136"/>
                  <a:pt x="23" y="136"/>
                  <a:pt x="23" y="136"/>
                </a:cubicBezTo>
                <a:cubicBezTo>
                  <a:pt x="23" y="129"/>
                  <a:pt x="23" y="129"/>
                  <a:pt x="23" y="129"/>
                </a:cubicBezTo>
                <a:cubicBezTo>
                  <a:pt x="119" y="129"/>
                  <a:pt x="119" y="129"/>
                  <a:pt x="119" y="129"/>
                </a:cubicBezTo>
                <a:lnTo>
                  <a:pt x="119" y="136"/>
                </a:lnTo>
                <a:close/>
                <a:moveTo>
                  <a:pt x="23" y="159"/>
                </a:moveTo>
                <a:cubicBezTo>
                  <a:pt x="83" y="159"/>
                  <a:pt x="83" y="159"/>
                  <a:pt x="83" y="159"/>
                </a:cubicBezTo>
                <a:cubicBezTo>
                  <a:pt x="83" y="151"/>
                  <a:pt x="83" y="151"/>
                  <a:pt x="83" y="151"/>
                </a:cubicBezTo>
                <a:cubicBezTo>
                  <a:pt x="23" y="151"/>
                  <a:pt x="23" y="151"/>
                  <a:pt x="23" y="151"/>
                </a:cubicBezTo>
                <a:lnTo>
                  <a:pt x="23" y="159"/>
                </a:lnTo>
                <a:close/>
                <a:moveTo>
                  <a:pt x="38" y="23"/>
                </a:moveTo>
                <a:cubicBezTo>
                  <a:pt x="56" y="18"/>
                  <a:pt x="59" y="16"/>
                  <a:pt x="59" y="12"/>
                </a:cubicBezTo>
                <a:cubicBezTo>
                  <a:pt x="59" y="5"/>
                  <a:pt x="65" y="0"/>
                  <a:pt x="71" y="0"/>
                </a:cubicBezTo>
                <a:cubicBezTo>
                  <a:pt x="77" y="0"/>
                  <a:pt x="82" y="5"/>
                  <a:pt x="82" y="12"/>
                </a:cubicBezTo>
                <a:cubicBezTo>
                  <a:pt x="82" y="16"/>
                  <a:pt x="86" y="18"/>
                  <a:pt x="104" y="23"/>
                </a:cubicBezTo>
                <a:cubicBezTo>
                  <a:pt x="116" y="27"/>
                  <a:pt x="116" y="37"/>
                  <a:pt x="11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27"/>
                  <a:pt x="38" y="23"/>
                </a:cubicBezTo>
                <a:moveTo>
                  <a:pt x="68" y="12"/>
                </a:moveTo>
                <a:cubicBezTo>
                  <a:pt x="68" y="14"/>
                  <a:pt x="69" y="15"/>
                  <a:pt x="71" y="15"/>
                </a:cubicBezTo>
                <a:cubicBezTo>
                  <a:pt x="73" y="15"/>
                  <a:pt x="74" y="14"/>
                  <a:pt x="74" y="12"/>
                </a:cubicBezTo>
                <a:cubicBezTo>
                  <a:pt x="74" y="10"/>
                  <a:pt x="73" y="9"/>
                  <a:pt x="71" y="9"/>
                </a:cubicBezTo>
                <a:cubicBezTo>
                  <a:pt x="69" y="9"/>
                  <a:pt x="68" y="10"/>
                  <a:pt x="68" y="12"/>
                </a:cubicBezTo>
                <a:moveTo>
                  <a:pt x="119" y="107"/>
                </a:moveTo>
                <a:cubicBezTo>
                  <a:pt x="23" y="107"/>
                  <a:pt x="23" y="107"/>
                  <a:pt x="23" y="107"/>
                </a:cubicBezTo>
                <a:cubicBezTo>
                  <a:pt x="23" y="114"/>
                  <a:pt x="23" y="114"/>
                  <a:pt x="23" y="114"/>
                </a:cubicBezTo>
                <a:cubicBezTo>
                  <a:pt x="119" y="114"/>
                  <a:pt x="119" y="114"/>
                  <a:pt x="119" y="114"/>
                </a:cubicBezTo>
                <a:lnTo>
                  <a:pt x="119" y="107"/>
                </a:lnTo>
                <a:close/>
                <a:moveTo>
                  <a:pt x="133" y="16"/>
                </a:moveTo>
                <a:cubicBezTo>
                  <a:pt x="99" y="16"/>
                  <a:pt x="99" y="16"/>
                  <a:pt x="99" y="16"/>
                </a:cubicBezTo>
                <a:cubicBezTo>
                  <a:pt x="101" y="17"/>
                  <a:pt x="103" y="18"/>
                  <a:pt x="106" y="18"/>
                </a:cubicBezTo>
                <a:cubicBezTo>
                  <a:pt x="112" y="20"/>
                  <a:pt x="116" y="23"/>
                  <a:pt x="118" y="27"/>
                </a:cubicBezTo>
                <a:cubicBezTo>
                  <a:pt x="131" y="27"/>
                  <a:pt x="131" y="27"/>
                  <a:pt x="131" y="27"/>
                </a:cubicBezTo>
                <a:cubicBezTo>
                  <a:pt x="131" y="179"/>
                  <a:pt x="131" y="179"/>
                  <a:pt x="131" y="179"/>
                </a:cubicBezTo>
                <a:cubicBezTo>
                  <a:pt x="11" y="179"/>
                  <a:pt x="11" y="179"/>
                  <a:pt x="11" y="179"/>
                </a:cubicBezTo>
                <a:cubicBezTo>
                  <a:pt x="11" y="27"/>
                  <a:pt x="11" y="27"/>
                  <a:pt x="11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6" y="23"/>
                  <a:pt x="30" y="20"/>
                  <a:pt x="36" y="18"/>
                </a:cubicBezTo>
                <a:cubicBezTo>
                  <a:pt x="39" y="18"/>
                  <a:pt x="41" y="17"/>
                  <a:pt x="43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4" y="16"/>
                  <a:pt x="0" y="20"/>
                  <a:pt x="0" y="25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5"/>
                  <a:pt x="4" y="189"/>
                  <a:pt x="9" y="189"/>
                </a:cubicBezTo>
                <a:cubicBezTo>
                  <a:pt x="133" y="189"/>
                  <a:pt x="133" y="189"/>
                  <a:pt x="133" y="189"/>
                </a:cubicBezTo>
                <a:cubicBezTo>
                  <a:pt x="138" y="189"/>
                  <a:pt x="142" y="185"/>
                  <a:pt x="142" y="180"/>
                </a:cubicBezTo>
                <a:cubicBezTo>
                  <a:pt x="142" y="25"/>
                  <a:pt x="142" y="25"/>
                  <a:pt x="142" y="25"/>
                </a:cubicBezTo>
                <a:cubicBezTo>
                  <a:pt x="142" y="20"/>
                  <a:pt x="138" y="16"/>
                  <a:pt x="133" y="16"/>
                </a:cubicBezTo>
                <a:moveTo>
                  <a:pt x="119" y="63"/>
                </a:moveTo>
                <a:cubicBezTo>
                  <a:pt x="44" y="63"/>
                  <a:pt x="44" y="63"/>
                  <a:pt x="44" y="63"/>
                </a:cubicBezTo>
                <a:cubicBezTo>
                  <a:pt x="44" y="70"/>
                  <a:pt x="44" y="70"/>
                  <a:pt x="44" y="70"/>
                </a:cubicBezTo>
                <a:cubicBezTo>
                  <a:pt x="119" y="70"/>
                  <a:pt x="119" y="70"/>
                  <a:pt x="119" y="70"/>
                </a:cubicBezTo>
                <a:lnTo>
                  <a:pt x="119" y="63"/>
                </a:lnTo>
                <a:close/>
                <a:moveTo>
                  <a:pt x="119" y="85"/>
                </a:moveTo>
                <a:cubicBezTo>
                  <a:pt x="23" y="85"/>
                  <a:pt x="23" y="85"/>
                  <a:pt x="23" y="85"/>
                </a:cubicBezTo>
                <a:cubicBezTo>
                  <a:pt x="23" y="92"/>
                  <a:pt x="23" y="92"/>
                  <a:pt x="23" y="92"/>
                </a:cubicBezTo>
                <a:cubicBezTo>
                  <a:pt x="119" y="92"/>
                  <a:pt x="119" y="92"/>
                  <a:pt x="119" y="92"/>
                </a:cubicBezTo>
                <a:lnTo>
                  <a:pt x="119" y="8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Freeform 196"/>
          <p:cNvSpPr>
            <a:spLocks noEditPoints="1"/>
          </p:cNvSpPr>
          <p:nvPr/>
        </p:nvSpPr>
        <p:spPr bwMode="auto">
          <a:xfrm>
            <a:off x="10159722" y="6966776"/>
            <a:ext cx="479760" cy="640637"/>
          </a:xfrm>
          <a:custGeom>
            <a:avLst/>
            <a:gdLst>
              <a:gd name="T0" fmla="*/ 23 w 141"/>
              <a:gd name="T1" fmla="*/ 69 h 189"/>
              <a:gd name="T2" fmla="*/ 35 w 141"/>
              <a:gd name="T3" fmla="*/ 57 h 189"/>
              <a:gd name="T4" fmla="*/ 35 w 141"/>
              <a:gd name="T5" fmla="*/ 79 h 189"/>
              <a:gd name="T6" fmla="*/ 23 w 141"/>
              <a:gd name="T7" fmla="*/ 92 h 189"/>
              <a:gd name="T8" fmla="*/ 35 w 141"/>
              <a:gd name="T9" fmla="*/ 79 h 189"/>
              <a:gd name="T10" fmla="*/ 23 w 141"/>
              <a:gd name="T11" fmla="*/ 101 h 189"/>
              <a:gd name="T12" fmla="*/ 35 w 141"/>
              <a:gd name="T13" fmla="*/ 114 h 189"/>
              <a:gd name="T14" fmla="*/ 35 w 141"/>
              <a:gd name="T15" fmla="*/ 123 h 189"/>
              <a:gd name="T16" fmla="*/ 23 w 141"/>
              <a:gd name="T17" fmla="*/ 136 h 189"/>
              <a:gd name="T18" fmla="*/ 35 w 141"/>
              <a:gd name="T19" fmla="*/ 123 h 189"/>
              <a:gd name="T20" fmla="*/ 35 w 141"/>
              <a:gd name="T21" fmla="*/ 158 h 189"/>
              <a:gd name="T22" fmla="*/ 23 w 141"/>
              <a:gd name="T23" fmla="*/ 146 h 189"/>
              <a:gd name="T24" fmla="*/ 44 w 141"/>
              <a:gd name="T25" fmla="*/ 158 h 189"/>
              <a:gd name="T26" fmla="*/ 119 w 141"/>
              <a:gd name="T27" fmla="*/ 151 h 189"/>
              <a:gd name="T28" fmla="*/ 44 w 141"/>
              <a:gd name="T29" fmla="*/ 158 h 189"/>
              <a:gd name="T30" fmla="*/ 44 w 141"/>
              <a:gd name="T31" fmla="*/ 129 h 189"/>
              <a:gd name="T32" fmla="*/ 119 w 141"/>
              <a:gd name="T33" fmla="*/ 136 h 189"/>
              <a:gd name="T34" fmla="*/ 119 w 141"/>
              <a:gd name="T35" fmla="*/ 107 h 189"/>
              <a:gd name="T36" fmla="*/ 44 w 141"/>
              <a:gd name="T37" fmla="*/ 114 h 189"/>
              <a:gd name="T38" fmla="*/ 119 w 141"/>
              <a:gd name="T39" fmla="*/ 107 h 189"/>
              <a:gd name="T40" fmla="*/ 44 w 141"/>
              <a:gd name="T41" fmla="*/ 62 h 189"/>
              <a:gd name="T42" fmla="*/ 119 w 141"/>
              <a:gd name="T43" fmla="*/ 69 h 189"/>
              <a:gd name="T44" fmla="*/ 119 w 141"/>
              <a:gd name="T45" fmla="*/ 84 h 189"/>
              <a:gd name="T46" fmla="*/ 44 w 141"/>
              <a:gd name="T47" fmla="*/ 92 h 189"/>
              <a:gd name="T48" fmla="*/ 119 w 141"/>
              <a:gd name="T49" fmla="*/ 84 h 189"/>
              <a:gd name="T50" fmla="*/ 59 w 141"/>
              <a:gd name="T51" fmla="*/ 12 h 189"/>
              <a:gd name="T52" fmla="*/ 82 w 141"/>
              <a:gd name="T53" fmla="*/ 12 h 189"/>
              <a:gd name="T54" fmla="*/ 115 w 141"/>
              <a:gd name="T55" fmla="*/ 37 h 189"/>
              <a:gd name="T56" fmla="*/ 37 w 141"/>
              <a:gd name="T57" fmla="*/ 23 h 189"/>
              <a:gd name="T58" fmla="*/ 71 w 141"/>
              <a:gd name="T59" fmla="*/ 15 h 189"/>
              <a:gd name="T60" fmla="*/ 71 w 141"/>
              <a:gd name="T61" fmla="*/ 9 h 189"/>
              <a:gd name="T62" fmla="*/ 132 w 141"/>
              <a:gd name="T63" fmla="*/ 16 h 189"/>
              <a:gd name="T64" fmla="*/ 106 w 141"/>
              <a:gd name="T65" fmla="*/ 18 h 189"/>
              <a:gd name="T66" fmla="*/ 130 w 141"/>
              <a:gd name="T67" fmla="*/ 27 h 189"/>
              <a:gd name="T68" fmla="*/ 11 w 141"/>
              <a:gd name="T69" fmla="*/ 178 h 189"/>
              <a:gd name="T70" fmla="*/ 24 w 141"/>
              <a:gd name="T71" fmla="*/ 27 h 189"/>
              <a:gd name="T72" fmla="*/ 43 w 141"/>
              <a:gd name="T73" fmla="*/ 16 h 189"/>
              <a:gd name="T74" fmla="*/ 0 w 141"/>
              <a:gd name="T75" fmla="*/ 25 h 189"/>
              <a:gd name="T76" fmla="*/ 9 w 141"/>
              <a:gd name="T77" fmla="*/ 189 h 189"/>
              <a:gd name="T78" fmla="*/ 141 w 141"/>
              <a:gd name="T79" fmla="*/ 180 h 189"/>
              <a:gd name="T80" fmla="*/ 132 w 141"/>
              <a:gd name="T81" fmla="*/ 1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1" h="189">
                <a:moveTo>
                  <a:pt x="35" y="69"/>
                </a:moveTo>
                <a:cubicBezTo>
                  <a:pt x="23" y="69"/>
                  <a:pt x="23" y="69"/>
                  <a:pt x="23" y="69"/>
                </a:cubicBezTo>
                <a:cubicBezTo>
                  <a:pt x="23" y="57"/>
                  <a:pt x="23" y="57"/>
                  <a:pt x="23" y="57"/>
                </a:cubicBezTo>
                <a:cubicBezTo>
                  <a:pt x="35" y="57"/>
                  <a:pt x="35" y="57"/>
                  <a:pt x="35" y="57"/>
                </a:cubicBezTo>
                <a:lnTo>
                  <a:pt x="35" y="69"/>
                </a:lnTo>
                <a:close/>
                <a:moveTo>
                  <a:pt x="35" y="79"/>
                </a:moveTo>
                <a:cubicBezTo>
                  <a:pt x="23" y="79"/>
                  <a:pt x="23" y="79"/>
                  <a:pt x="23" y="79"/>
                </a:cubicBezTo>
                <a:cubicBezTo>
                  <a:pt x="23" y="92"/>
                  <a:pt x="23" y="92"/>
                  <a:pt x="23" y="92"/>
                </a:cubicBezTo>
                <a:cubicBezTo>
                  <a:pt x="35" y="92"/>
                  <a:pt x="35" y="92"/>
                  <a:pt x="35" y="92"/>
                </a:cubicBezTo>
                <a:lnTo>
                  <a:pt x="35" y="79"/>
                </a:lnTo>
                <a:close/>
                <a:moveTo>
                  <a:pt x="35" y="101"/>
                </a:moveTo>
                <a:cubicBezTo>
                  <a:pt x="23" y="101"/>
                  <a:pt x="23" y="101"/>
                  <a:pt x="23" y="101"/>
                </a:cubicBezTo>
                <a:cubicBezTo>
                  <a:pt x="23" y="114"/>
                  <a:pt x="23" y="114"/>
                  <a:pt x="23" y="114"/>
                </a:cubicBezTo>
                <a:cubicBezTo>
                  <a:pt x="35" y="114"/>
                  <a:pt x="35" y="114"/>
                  <a:pt x="35" y="114"/>
                </a:cubicBezTo>
                <a:lnTo>
                  <a:pt x="35" y="101"/>
                </a:lnTo>
                <a:close/>
                <a:moveTo>
                  <a:pt x="35" y="123"/>
                </a:moveTo>
                <a:cubicBezTo>
                  <a:pt x="23" y="123"/>
                  <a:pt x="23" y="123"/>
                  <a:pt x="23" y="123"/>
                </a:cubicBezTo>
                <a:cubicBezTo>
                  <a:pt x="23" y="136"/>
                  <a:pt x="23" y="136"/>
                  <a:pt x="23" y="136"/>
                </a:cubicBezTo>
                <a:cubicBezTo>
                  <a:pt x="35" y="136"/>
                  <a:pt x="35" y="136"/>
                  <a:pt x="35" y="136"/>
                </a:cubicBezTo>
                <a:lnTo>
                  <a:pt x="35" y="123"/>
                </a:lnTo>
                <a:close/>
                <a:moveTo>
                  <a:pt x="23" y="158"/>
                </a:moveTo>
                <a:cubicBezTo>
                  <a:pt x="35" y="158"/>
                  <a:pt x="35" y="158"/>
                  <a:pt x="35" y="15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23" y="146"/>
                  <a:pt x="23" y="146"/>
                  <a:pt x="23" y="146"/>
                </a:cubicBezTo>
                <a:lnTo>
                  <a:pt x="23" y="158"/>
                </a:lnTo>
                <a:close/>
                <a:moveTo>
                  <a:pt x="44" y="158"/>
                </a:moveTo>
                <a:cubicBezTo>
                  <a:pt x="119" y="158"/>
                  <a:pt x="119" y="158"/>
                  <a:pt x="119" y="158"/>
                </a:cubicBezTo>
                <a:cubicBezTo>
                  <a:pt x="119" y="151"/>
                  <a:pt x="119" y="151"/>
                  <a:pt x="119" y="151"/>
                </a:cubicBezTo>
                <a:cubicBezTo>
                  <a:pt x="44" y="151"/>
                  <a:pt x="44" y="151"/>
                  <a:pt x="44" y="151"/>
                </a:cubicBezTo>
                <a:lnTo>
                  <a:pt x="44" y="158"/>
                </a:lnTo>
                <a:close/>
                <a:moveTo>
                  <a:pt x="119" y="129"/>
                </a:moveTo>
                <a:cubicBezTo>
                  <a:pt x="44" y="129"/>
                  <a:pt x="44" y="129"/>
                  <a:pt x="44" y="129"/>
                </a:cubicBezTo>
                <a:cubicBezTo>
                  <a:pt x="44" y="136"/>
                  <a:pt x="44" y="136"/>
                  <a:pt x="44" y="136"/>
                </a:cubicBezTo>
                <a:cubicBezTo>
                  <a:pt x="119" y="136"/>
                  <a:pt x="119" y="136"/>
                  <a:pt x="119" y="136"/>
                </a:cubicBezTo>
                <a:lnTo>
                  <a:pt x="119" y="129"/>
                </a:lnTo>
                <a:close/>
                <a:moveTo>
                  <a:pt x="119" y="107"/>
                </a:moveTo>
                <a:cubicBezTo>
                  <a:pt x="44" y="107"/>
                  <a:pt x="44" y="107"/>
                  <a:pt x="44" y="107"/>
                </a:cubicBezTo>
                <a:cubicBezTo>
                  <a:pt x="44" y="114"/>
                  <a:pt x="44" y="114"/>
                  <a:pt x="44" y="114"/>
                </a:cubicBezTo>
                <a:cubicBezTo>
                  <a:pt x="119" y="114"/>
                  <a:pt x="119" y="114"/>
                  <a:pt x="119" y="114"/>
                </a:cubicBezTo>
                <a:lnTo>
                  <a:pt x="119" y="107"/>
                </a:lnTo>
                <a:close/>
                <a:moveTo>
                  <a:pt x="119" y="62"/>
                </a:moveTo>
                <a:cubicBezTo>
                  <a:pt x="44" y="62"/>
                  <a:pt x="44" y="62"/>
                  <a:pt x="44" y="62"/>
                </a:cubicBezTo>
                <a:cubicBezTo>
                  <a:pt x="44" y="69"/>
                  <a:pt x="44" y="69"/>
                  <a:pt x="44" y="69"/>
                </a:cubicBezTo>
                <a:cubicBezTo>
                  <a:pt x="119" y="69"/>
                  <a:pt x="119" y="69"/>
                  <a:pt x="119" y="69"/>
                </a:cubicBezTo>
                <a:lnTo>
                  <a:pt x="119" y="62"/>
                </a:lnTo>
                <a:close/>
                <a:moveTo>
                  <a:pt x="119" y="84"/>
                </a:moveTo>
                <a:cubicBezTo>
                  <a:pt x="44" y="84"/>
                  <a:pt x="44" y="84"/>
                  <a:pt x="44" y="84"/>
                </a:cubicBezTo>
                <a:cubicBezTo>
                  <a:pt x="44" y="92"/>
                  <a:pt x="44" y="92"/>
                  <a:pt x="44" y="92"/>
                </a:cubicBezTo>
                <a:cubicBezTo>
                  <a:pt x="119" y="92"/>
                  <a:pt x="119" y="92"/>
                  <a:pt x="119" y="92"/>
                </a:cubicBezTo>
                <a:lnTo>
                  <a:pt x="119" y="84"/>
                </a:lnTo>
                <a:close/>
                <a:moveTo>
                  <a:pt x="37" y="23"/>
                </a:moveTo>
                <a:cubicBezTo>
                  <a:pt x="56" y="18"/>
                  <a:pt x="59" y="16"/>
                  <a:pt x="59" y="12"/>
                </a:cubicBezTo>
                <a:cubicBezTo>
                  <a:pt x="59" y="5"/>
                  <a:pt x="64" y="0"/>
                  <a:pt x="71" y="0"/>
                </a:cubicBezTo>
                <a:cubicBezTo>
                  <a:pt x="77" y="0"/>
                  <a:pt x="82" y="5"/>
                  <a:pt x="82" y="12"/>
                </a:cubicBezTo>
                <a:cubicBezTo>
                  <a:pt x="82" y="16"/>
                  <a:pt x="85" y="18"/>
                  <a:pt x="104" y="23"/>
                </a:cubicBezTo>
                <a:cubicBezTo>
                  <a:pt x="115" y="26"/>
                  <a:pt x="115" y="37"/>
                  <a:pt x="115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26"/>
                  <a:pt x="37" y="23"/>
                </a:cubicBezTo>
                <a:moveTo>
                  <a:pt x="68" y="12"/>
                </a:moveTo>
                <a:cubicBezTo>
                  <a:pt x="68" y="13"/>
                  <a:pt x="69" y="15"/>
                  <a:pt x="71" y="15"/>
                </a:cubicBezTo>
                <a:cubicBezTo>
                  <a:pt x="72" y="15"/>
                  <a:pt x="74" y="13"/>
                  <a:pt x="74" y="12"/>
                </a:cubicBezTo>
                <a:cubicBezTo>
                  <a:pt x="74" y="10"/>
                  <a:pt x="72" y="9"/>
                  <a:pt x="71" y="9"/>
                </a:cubicBezTo>
                <a:cubicBezTo>
                  <a:pt x="69" y="9"/>
                  <a:pt x="68" y="10"/>
                  <a:pt x="68" y="12"/>
                </a:cubicBezTo>
                <a:moveTo>
                  <a:pt x="132" y="16"/>
                </a:moveTo>
                <a:cubicBezTo>
                  <a:pt x="99" y="16"/>
                  <a:pt x="99" y="16"/>
                  <a:pt x="99" y="16"/>
                </a:cubicBezTo>
                <a:cubicBezTo>
                  <a:pt x="101" y="17"/>
                  <a:pt x="103" y="17"/>
                  <a:pt x="106" y="18"/>
                </a:cubicBezTo>
                <a:cubicBezTo>
                  <a:pt x="112" y="20"/>
                  <a:pt x="115" y="23"/>
                  <a:pt x="118" y="27"/>
                </a:cubicBezTo>
                <a:cubicBezTo>
                  <a:pt x="130" y="27"/>
                  <a:pt x="130" y="27"/>
                  <a:pt x="130" y="27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1" y="178"/>
                  <a:pt x="11" y="178"/>
                  <a:pt x="11" y="178"/>
                </a:cubicBezTo>
                <a:cubicBezTo>
                  <a:pt x="11" y="27"/>
                  <a:pt x="11" y="27"/>
                  <a:pt x="11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6" y="23"/>
                  <a:pt x="30" y="20"/>
                  <a:pt x="36" y="18"/>
                </a:cubicBezTo>
                <a:cubicBezTo>
                  <a:pt x="38" y="17"/>
                  <a:pt x="41" y="17"/>
                  <a:pt x="43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4" y="16"/>
                  <a:pt x="0" y="20"/>
                  <a:pt x="0" y="25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5"/>
                  <a:pt x="4" y="189"/>
                  <a:pt x="9" y="189"/>
                </a:cubicBezTo>
                <a:cubicBezTo>
                  <a:pt x="132" y="189"/>
                  <a:pt x="132" y="189"/>
                  <a:pt x="132" y="189"/>
                </a:cubicBezTo>
                <a:cubicBezTo>
                  <a:pt x="137" y="189"/>
                  <a:pt x="141" y="185"/>
                  <a:pt x="141" y="180"/>
                </a:cubicBezTo>
                <a:cubicBezTo>
                  <a:pt x="141" y="25"/>
                  <a:pt x="141" y="25"/>
                  <a:pt x="141" y="25"/>
                </a:cubicBezTo>
                <a:cubicBezTo>
                  <a:pt x="141" y="20"/>
                  <a:pt x="137" y="16"/>
                  <a:pt x="132" y="16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Freeform 197"/>
          <p:cNvSpPr>
            <a:spLocks noEditPoints="1"/>
          </p:cNvSpPr>
          <p:nvPr/>
        </p:nvSpPr>
        <p:spPr bwMode="auto">
          <a:xfrm>
            <a:off x="11845317" y="11615229"/>
            <a:ext cx="707139" cy="705854"/>
          </a:xfrm>
          <a:custGeom>
            <a:avLst/>
            <a:gdLst>
              <a:gd name="T0" fmla="*/ 143 w 232"/>
              <a:gd name="T1" fmla="*/ 57 h 232"/>
              <a:gd name="T2" fmla="*/ 146 w 232"/>
              <a:gd name="T3" fmla="*/ 75 h 232"/>
              <a:gd name="T4" fmla="*/ 146 w 232"/>
              <a:gd name="T5" fmla="*/ 85 h 232"/>
              <a:gd name="T6" fmla="*/ 168 w 232"/>
              <a:gd name="T7" fmla="*/ 182 h 232"/>
              <a:gd name="T8" fmla="*/ 64 w 232"/>
              <a:gd name="T9" fmla="*/ 51 h 232"/>
              <a:gd name="T10" fmla="*/ 134 w 232"/>
              <a:gd name="T11" fmla="*/ 72 h 232"/>
              <a:gd name="T12" fmla="*/ 85 w 232"/>
              <a:gd name="T13" fmla="*/ 151 h 232"/>
              <a:gd name="T14" fmla="*/ 74 w 232"/>
              <a:gd name="T15" fmla="*/ 162 h 232"/>
              <a:gd name="T16" fmla="*/ 85 w 232"/>
              <a:gd name="T17" fmla="*/ 151 h 232"/>
              <a:gd name="T18" fmla="*/ 74 w 232"/>
              <a:gd name="T19" fmla="*/ 132 h 232"/>
              <a:gd name="T20" fmla="*/ 85 w 232"/>
              <a:gd name="T21" fmla="*/ 143 h 232"/>
              <a:gd name="T22" fmla="*/ 85 w 232"/>
              <a:gd name="T23" fmla="*/ 112 h 232"/>
              <a:gd name="T24" fmla="*/ 74 w 232"/>
              <a:gd name="T25" fmla="*/ 123 h 232"/>
              <a:gd name="T26" fmla="*/ 85 w 232"/>
              <a:gd name="T27" fmla="*/ 112 h 232"/>
              <a:gd name="T28" fmla="*/ 74 w 232"/>
              <a:gd name="T29" fmla="*/ 93 h 232"/>
              <a:gd name="T30" fmla="*/ 85 w 232"/>
              <a:gd name="T31" fmla="*/ 104 h 232"/>
              <a:gd name="T32" fmla="*/ 157 w 232"/>
              <a:gd name="T33" fmla="*/ 156 h 232"/>
              <a:gd name="T34" fmla="*/ 93 w 232"/>
              <a:gd name="T35" fmla="*/ 162 h 232"/>
              <a:gd name="T36" fmla="*/ 157 w 232"/>
              <a:gd name="T37" fmla="*/ 156 h 232"/>
              <a:gd name="T38" fmla="*/ 93 w 232"/>
              <a:gd name="T39" fmla="*/ 136 h 232"/>
              <a:gd name="T40" fmla="*/ 157 w 232"/>
              <a:gd name="T41" fmla="*/ 143 h 232"/>
              <a:gd name="T42" fmla="*/ 157 w 232"/>
              <a:gd name="T43" fmla="*/ 117 h 232"/>
              <a:gd name="T44" fmla="*/ 93 w 232"/>
              <a:gd name="T45" fmla="*/ 123 h 232"/>
              <a:gd name="T46" fmla="*/ 157 w 232"/>
              <a:gd name="T47" fmla="*/ 117 h 232"/>
              <a:gd name="T48" fmla="*/ 93 w 232"/>
              <a:gd name="T49" fmla="*/ 98 h 232"/>
              <a:gd name="T50" fmla="*/ 157 w 232"/>
              <a:gd name="T51" fmla="*/ 104 h 232"/>
              <a:gd name="T52" fmla="*/ 232 w 232"/>
              <a:gd name="T53" fmla="*/ 116 h 232"/>
              <a:gd name="T54" fmla="*/ 0 w 232"/>
              <a:gd name="T55" fmla="*/ 116 h 232"/>
              <a:gd name="T56" fmla="*/ 232 w 232"/>
              <a:gd name="T57" fmla="*/ 116 h 232"/>
              <a:gd name="T58" fmla="*/ 177 w 232"/>
              <a:gd name="T59" fmla="*/ 80 h 232"/>
              <a:gd name="T60" fmla="*/ 142 w 232"/>
              <a:gd name="T61" fmla="*/ 43 h 232"/>
              <a:gd name="T62" fmla="*/ 139 w 232"/>
              <a:gd name="T63" fmla="*/ 42 h 232"/>
              <a:gd name="T64" fmla="*/ 55 w 232"/>
              <a:gd name="T65" fmla="*/ 49 h 232"/>
              <a:gd name="T66" fmla="*/ 62 w 232"/>
              <a:gd name="T67" fmla="*/ 191 h 232"/>
              <a:gd name="T68" fmla="*/ 177 w 232"/>
              <a:gd name="T69" fmla="*/ 1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2" h="232">
                <a:moveTo>
                  <a:pt x="143" y="72"/>
                </a:moveTo>
                <a:cubicBezTo>
                  <a:pt x="143" y="57"/>
                  <a:pt x="143" y="57"/>
                  <a:pt x="143" y="57"/>
                </a:cubicBezTo>
                <a:cubicBezTo>
                  <a:pt x="162" y="75"/>
                  <a:pt x="162" y="75"/>
                  <a:pt x="162" y="75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5" y="75"/>
                  <a:pt x="143" y="74"/>
                  <a:pt x="143" y="72"/>
                </a:cubicBezTo>
                <a:close/>
                <a:moveTo>
                  <a:pt x="146" y="85"/>
                </a:moveTo>
                <a:cubicBezTo>
                  <a:pt x="168" y="85"/>
                  <a:pt x="168" y="85"/>
                  <a:pt x="168" y="85"/>
                </a:cubicBezTo>
                <a:cubicBezTo>
                  <a:pt x="168" y="182"/>
                  <a:pt x="168" y="182"/>
                  <a:pt x="168" y="182"/>
                </a:cubicBezTo>
                <a:cubicBezTo>
                  <a:pt x="64" y="182"/>
                  <a:pt x="64" y="182"/>
                  <a:pt x="64" y="182"/>
                </a:cubicBezTo>
                <a:cubicBezTo>
                  <a:pt x="64" y="51"/>
                  <a:pt x="64" y="51"/>
                  <a:pt x="64" y="51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9"/>
                  <a:pt x="139" y="85"/>
                  <a:pt x="146" y="85"/>
                </a:cubicBezTo>
                <a:close/>
                <a:moveTo>
                  <a:pt x="85" y="151"/>
                </a:moveTo>
                <a:cubicBezTo>
                  <a:pt x="74" y="151"/>
                  <a:pt x="74" y="151"/>
                  <a:pt x="74" y="151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85" y="162"/>
                  <a:pt x="85" y="162"/>
                  <a:pt x="85" y="162"/>
                </a:cubicBezTo>
                <a:lnTo>
                  <a:pt x="85" y="151"/>
                </a:lnTo>
                <a:close/>
                <a:moveTo>
                  <a:pt x="85" y="132"/>
                </a:moveTo>
                <a:cubicBezTo>
                  <a:pt x="74" y="132"/>
                  <a:pt x="74" y="132"/>
                  <a:pt x="74" y="132"/>
                </a:cubicBezTo>
                <a:cubicBezTo>
                  <a:pt x="74" y="143"/>
                  <a:pt x="74" y="143"/>
                  <a:pt x="74" y="143"/>
                </a:cubicBezTo>
                <a:cubicBezTo>
                  <a:pt x="85" y="143"/>
                  <a:pt x="85" y="143"/>
                  <a:pt x="85" y="143"/>
                </a:cubicBezTo>
                <a:lnTo>
                  <a:pt x="85" y="132"/>
                </a:lnTo>
                <a:close/>
                <a:moveTo>
                  <a:pt x="85" y="112"/>
                </a:moveTo>
                <a:cubicBezTo>
                  <a:pt x="74" y="112"/>
                  <a:pt x="74" y="112"/>
                  <a:pt x="74" y="112"/>
                </a:cubicBezTo>
                <a:cubicBezTo>
                  <a:pt x="74" y="123"/>
                  <a:pt x="74" y="123"/>
                  <a:pt x="74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5" y="112"/>
                </a:lnTo>
                <a:close/>
                <a:moveTo>
                  <a:pt x="85" y="93"/>
                </a:moveTo>
                <a:cubicBezTo>
                  <a:pt x="74" y="93"/>
                  <a:pt x="74" y="93"/>
                  <a:pt x="74" y="9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85" y="104"/>
                  <a:pt x="85" y="104"/>
                  <a:pt x="85" y="104"/>
                </a:cubicBezTo>
                <a:lnTo>
                  <a:pt x="85" y="93"/>
                </a:lnTo>
                <a:close/>
                <a:moveTo>
                  <a:pt x="157" y="156"/>
                </a:moveTo>
                <a:cubicBezTo>
                  <a:pt x="93" y="156"/>
                  <a:pt x="93" y="156"/>
                  <a:pt x="93" y="156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157" y="162"/>
                  <a:pt x="157" y="162"/>
                  <a:pt x="157" y="162"/>
                </a:cubicBezTo>
                <a:lnTo>
                  <a:pt x="157" y="156"/>
                </a:lnTo>
                <a:close/>
                <a:moveTo>
                  <a:pt x="157" y="136"/>
                </a:moveTo>
                <a:cubicBezTo>
                  <a:pt x="93" y="136"/>
                  <a:pt x="93" y="136"/>
                  <a:pt x="93" y="136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157" y="143"/>
                  <a:pt x="157" y="143"/>
                  <a:pt x="157" y="143"/>
                </a:cubicBezTo>
                <a:lnTo>
                  <a:pt x="157" y="136"/>
                </a:lnTo>
                <a:close/>
                <a:moveTo>
                  <a:pt x="157" y="117"/>
                </a:moveTo>
                <a:cubicBezTo>
                  <a:pt x="93" y="117"/>
                  <a:pt x="93" y="117"/>
                  <a:pt x="93" y="117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157" y="123"/>
                  <a:pt x="157" y="123"/>
                  <a:pt x="157" y="123"/>
                </a:cubicBezTo>
                <a:lnTo>
                  <a:pt x="157" y="117"/>
                </a:lnTo>
                <a:close/>
                <a:moveTo>
                  <a:pt x="157" y="98"/>
                </a:moveTo>
                <a:cubicBezTo>
                  <a:pt x="93" y="98"/>
                  <a:pt x="93" y="98"/>
                  <a:pt x="93" y="98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157" y="104"/>
                  <a:pt x="157" y="104"/>
                  <a:pt x="157" y="104"/>
                </a:cubicBezTo>
                <a:lnTo>
                  <a:pt x="157" y="98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3"/>
                  <a:pt x="52" y="0"/>
                  <a:pt x="116" y="0"/>
                </a:cubicBezTo>
                <a:cubicBezTo>
                  <a:pt x="180" y="0"/>
                  <a:pt x="232" y="53"/>
                  <a:pt x="232" y="116"/>
                </a:cubicBezTo>
                <a:close/>
                <a:moveTo>
                  <a:pt x="177" y="80"/>
                </a:moveTo>
                <a:cubicBezTo>
                  <a:pt x="177" y="80"/>
                  <a:pt x="177" y="80"/>
                  <a:pt x="177" y="80"/>
                </a:cubicBezTo>
                <a:cubicBezTo>
                  <a:pt x="177" y="78"/>
                  <a:pt x="177" y="77"/>
                  <a:pt x="175" y="76"/>
                </a:cubicBezTo>
                <a:cubicBezTo>
                  <a:pt x="142" y="43"/>
                  <a:pt x="142" y="43"/>
                  <a:pt x="142" y="43"/>
                </a:cubicBezTo>
                <a:cubicBezTo>
                  <a:pt x="141" y="42"/>
                  <a:pt x="140" y="42"/>
                  <a:pt x="139" y="42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62" y="42"/>
                  <a:pt x="62" y="42"/>
                  <a:pt x="62" y="42"/>
                </a:cubicBezTo>
                <a:cubicBezTo>
                  <a:pt x="58" y="42"/>
                  <a:pt x="55" y="45"/>
                  <a:pt x="55" y="49"/>
                </a:cubicBezTo>
                <a:cubicBezTo>
                  <a:pt x="55" y="183"/>
                  <a:pt x="55" y="183"/>
                  <a:pt x="55" y="183"/>
                </a:cubicBezTo>
                <a:cubicBezTo>
                  <a:pt x="55" y="188"/>
                  <a:pt x="58" y="191"/>
                  <a:pt x="62" y="191"/>
                </a:cubicBezTo>
                <a:cubicBezTo>
                  <a:pt x="169" y="191"/>
                  <a:pt x="169" y="191"/>
                  <a:pt x="169" y="191"/>
                </a:cubicBezTo>
                <a:cubicBezTo>
                  <a:pt x="173" y="191"/>
                  <a:pt x="177" y="188"/>
                  <a:pt x="177" y="183"/>
                </a:cubicBezTo>
                <a:lnTo>
                  <a:pt x="177" y="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Freeform 198"/>
          <p:cNvSpPr>
            <a:spLocks noEditPoints="1"/>
          </p:cNvSpPr>
          <p:nvPr/>
        </p:nvSpPr>
        <p:spPr bwMode="auto">
          <a:xfrm>
            <a:off x="10946229" y="11615229"/>
            <a:ext cx="707139" cy="705854"/>
          </a:xfrm>
          <a:custGeom>
            <a:avLst/>
            <a:gdLst>
              <a:gd name="T0" fmla="*/ 113 w 232"/>
              <a:gd name="T1" fmla="*/ 45 h 232"/>
              <a:gd name="T2" fmla="*/ 116 w 232"/>
              <a:gd name="T3" fmla="*/ 42 h 232"/>
              <a:gd name="T4" fmla="*/ 118 w 232"/>
              <a:gd name="T5" fmla="*/ 45 h 232"/>
              <a:gd name="T6" fmla="*/ 116 w 232"/>
              <a:gd name="T7" fmla="*/ 47 h 232"/>
              <a:gd name="T8" fmla="*/ 113 w 232"/>
              <a:gd name="T9" fmla="*/ 45 h 232"/>
              <a:gd name="T10" fmla="*/ 232 w 232"/>
              <a:gd name="T11" fmla="*/ 116 h 232"/>
              <a:gd name="T12" fmla="*/ 116 w 232"/>
              <a:gd name="T13" fmla="*/ 232 h 232"/>
              <a:gd name="T14" fmla="*/ 0 w 232"/>
              <a:gd name="T15" fmla="*/ 116 h 232"/>
              <a:gd name="T16" fmla="*/ 116 w 232"/>
              <a:gd name="T17" fmla="*/ 0 h 232"/>
              <a:gd name="T18" fmla="*/ 232 w 232"/>
              <a:gd name="T19" fmla="*/ 116 h 232"/>
              <a:gd name="T20" fmla="*/ 87 w 232"/>
              <a:gd name="T21" fmla="*/ 55 h 232"/>
              <a:gd name="T22" fmla="*/ 77 w 232"/>
              <a:gd name="T23" fmla="*/ 66 h 232"/>
              <a:gd name="T24" fmla="*/ 155 w 232"/>
              <a:gd name="T25" fmla="*/ 66 h 232"/>
              <a:gd name="T26" fmla="*/ 145 w 232"/>
              <a:gd name="T27" fmla="*/ 55 h 232"/>
              <a:gd name="T28" fmla="*/ 126 w 232"/>
              <a:gd name="T29" fmla="*/ 45 h 232"/>
              <a:gd name="T30" fmla="*/ 116 w 232"/>
              <a:gd name="T31" fmla="*/ 35 h 232"/>
              <a:gd name="T32" fmla="*/ 106 w 232"/>
              <a:gd name="T33" fmla="*/ 45 h 232"/>
              <a:gd name="T34" fmla="*/ 87 w 232"/>
              <a:gd name="T35" fmla="*/ 55 h 232"/>
              <a:gd name="T36" fmla="*/ 158 w 232"/>
              <a:gd name="T37" fmla="*/ 152 h 232"/>
              <a:gd name="T38" fmla="*/ 158 w 232"/>
              <a:gd name="T39" fmla="*/ 146 h 232"/>
              <a:gd name="T40" fmla="*/ 74 w 232"/>
              <a:gd name="T41" fmla="*/ 146 h 232"/>
              <a:gd name="T42" fmla="*/ 74 w 232"/>
              <a:gd name="T43" fmla="*/ 152 h 232"/>
              <a:gd name="T44" fmla="*/ 158 w 232"/>
              <a:gd name="T45" fmla="*/ 152 h 232"/>
              <a:gd name="T46" fmla="*/ 74 w 232"/>
              <a:gd name="T47" fmla="*/ 165 h 232"/>
              <a:gd name="T48" fmla="*/ 74 w 232"/>
              <a:gd name="T49" fmla="*/ 171 h 232"/>
              <a:gd name="T50" fmla="*/ 126 w 232"/>
              <a:gd name="T51" fmla="*/ 171 h 232"/>
              <a:gd name="T52" fmla="*/ 126 w 232"/>
              <a:gd name="T53" fmla="*/ 165 h 232"/>
              <a:gd name="T54" fmla="*/ 74 w 232"/>
              <a:gd name="T55" fmla="*/ 165 h 232"/>
              <a:gd name="T56" fmla="*/ 158 w 232"/>
              <a:gd name="T57" fmla="*/ 133 h 232"/>
              <a:gd name="T58" fmla="*/ 158 w 232"/>
              <a:gd name="T59" fmla="*/ 127 h 232"/>
              <a:gd name="T60" fmla="*/ 74 w 232"/>
              <a:gd name="T61" fmla="*/ 127 h 232"/>
              <a:gd name="T62" fmla="*/ 74 w 232"/>
              <a:gd name="T63" fmla="*/ 133 h 232"/>
              <a:gd name="T64" fmla="*/ 158 w 232"/>
              <a:gd name="T65" fmla="*/ 133 h 232"/>
              <a:gd name="T66" fmla="*/ 158 w 232"/>
              <a:gd name="T67" fmla="*/ 114 h 232"/>
              <a:gd name="T68" fmla="*/ 158 w 232"/>
              <a:gd name="T69" fmla="*/ 108 h 232"/>
              <a:gd name="T70" fmla="*/ 74 w 232"/>
              <a:gd name="T71" fmla="*/ 108 h 232"/>
              <a:gd name="T72" fmla="*/ 74 w 232"/>
              <a:gd name="T73" fmla="*/ 114 h 232"/>
              <a:gd name="T74" fmla="*/ 158 w 232"/>
              <a:gd name="T75" fmla="*/ 114 h 232"/>
              <a:gd name="T76" fmla="*/ 158 w 232"/>
              <a:gd name="T77" fmla="*/ 95 h 232"/>
              <a:gd name="T78" fmla="*/ 158 w 232"/>
              <a:gd name="T79" fmla="*/ 88 h 232"/>
              <a:gd name="T80" fmla="*/ 93 w 232"/>
              <a:gd name="T81" fmla="*/ 88 h 232"/>
              <a:gd name="T82" fmla="*/ 93 w 232"/>
              <a:gd name="T83" fmla="*/ 95 h 232"/>
              <a:gd name="T84" fmla="*/ 158 w 232"/>
              <a:gd name="T85" fmla="*/ 95 h 232"/>
              <a:gd name="T86" fmla="*/ 177 w 232"/>
              <a:gd name="T87" fmla="*/ 56 h 232"/>
              <a:gd name="T88" fmla="*/ 169 w 232"/>
              <a:gd name="T89" fmla="*/ 48 h 232"/>
              <a:gd name="T90" fmla="*/ 140 w 232"/>
              <a:gd name="T91" fmla="*/ 48 h 232"/>
              <a:gd name="T92" fmla="*/ 146 w 232"/>
              <a:gd name="T93" fmla="*/ 50 h 232"/>
              <a:gd name="T94" fmla="*/ 157 w 232"/>
              <a:gd name="T95" fmla="*/ 58 h 232"/>
              <a:gd name="T96" fmla="*/ 168 w 232"/>
              <a:gd name="T97" fmla="*/ 58 h 232"/>
              <a:gd name="T98" fmla="*/ 168 w 232"/>
              <a:gd name="T99" fmla="*/ 189 h 232"/>
              <a:gd name="T100" fmla="*/ 64 w 232"/>
              <a:gd name="T101" fmla="*/ 189 h 232"/>
              <a:gd name="T102" fmla="*/ 64 w 232"/>
              <a:gd name="T103" fmla="*/ 58 h 232"/>
              <a:gd name="T104" fmla="*/ 75 w 232"/>
              <a:gd name="T105" fmla="*/ 58 h 232"/>
              <a:gd name="T106" fmla="*/ 86 w 232"/>
              <a:gd name="T107" fmla="*/ 50 h 232"/>
              <a:gd name="T108" fmla="*/ 92 w 232"/>
              <a:gd name="T109" fmla="*/ 48 h 232"/>
              <a:gd name="T110" fmla="*/ 63 w 232"/>
              <a:gd name="T111" fmla="*/ 48 h 232"/>
              <a:gd name="T112" fmla="*/ 55 w 232"/>
              <a:gd name="T113" fmla="*/ 56 h 232"/>
              <a:gd name="T114" fmla="*/ 55 w 232"/>
              <a:gd name="T115" fmla="*/ 190 h 232"/>
              <a:gd name="T116" fmla="*/ 63 w 232"/>
              <a:gd name="T117" fmla="*/ 198 h 232"/>
              <a:gd name="T118" fmla="*/ 169 w 232"/>
              <a:gd name="T119" fmla="*/ 198 h 232"/>
              <a:gd name="T120" fmla="*/ 177 w 232"/>
              <a:gd name="T121" fmla="*/ 190 h 232"/>
              <a:gd name="T122" fmla="*/ 177 w 232"/>
              <a:gd name="T123" fmla="*/ 5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2" h="232">
                <a:moveTo>
                  <a:pt x="113" y="45"/>
                </a:moveTo>
                <a:cubicBezTo>
                  <a:pt x="113" y="43"/>
                  <a:pt x="115" y="42"/>
                  <a:pt x="116" y="42"/>
                </a:cubicBezTo>
                <a:cubicBezTo>
                  <a:pt x="117" y="42"/>
                  <a:pt x="118" y="43"/>
                  <a:pt x="118" y="45"/>
                </a:cubicBezTo>
                <a:cubicBezTo>
                  <a:pt x="118" y="46"/>
                  <a:pt x="117" y="47"/>
                  <a:pt x="116" y="47"/>
                </a:cubicBezTo>
                <a:cubicBezTo>
                  <a:pt x="115" y="47"/>
                  <a:pt x="113" y="46"/>
                  <a:pt x="113" y="45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3"/>
                  <a:pt x="52" y="0"/>
                  <a:pt x="116" y="0"/>
                </a:cubicBezTo>
                <a:cubicBezTo>
                  <a:pt x="180" y="0"/>
                  <a:pt x="232" y="53"/>
                  <a:pt x="232" y="116"/>
                </a:cubicBezTo>
                <a:close/>
                <a:moveTo>
                  <a:pt x="87" y="55"/>
                </a:moveTo>
                <a:cubicBezTo>
                  <a:pt x="77" y="57"/>
                  <a:pt x="77" y="66"/>
                  <a:pt x="77" y="66"/>
                </a:cubicBezTo>
                <a:cubicBezTo>
                  <a:pt x="155" y="66"/>
                  <a:pt x="155" y="66"/>
                  <a:pt x="155" y="66"/>
                </a:cubicBezTo>
                <a:cubicBezTo>
                  <a:pt x="155" y="66"/>
                  <a:pt x="155" y="57"/>
                  <a:pt x="145" y="55"/>
                </a:cubicBezTo>
                <a:cubicBezTo>
                  <a:pt x="129" y="50"/>
                  <a:pt x="126" y="48"/>
                  <a:pt x="126" y="45"/>
                </a:cubicBezTo>
                <a:cubicBezTo>
                  <a:pt x="126" y="39"/>
                  <a:pt x="121" y="35"/>
                  <a:pt x="116" y="35"/>
                </a:cubicBezTo>
                <a:cubicBezTo>
                  <a:pt x="110" y="35"/>
                  <a:pt x="106" y="39"/>
                  <a:pt x="106" y="45"/>
                </a:cubicBezTo>
                <a:cubicBezTo>
                  <a:pt x="106" y="48"/>
                  <a:pt x="103" y="50"/>
                  <a:pt x="87" y="55"/>
                </a:cubicBezTo>
                <a:close/>
                <a:moveTo>
                  <a:pt x="158" y="152"/>
                </a:moveTo>
                <a:cubicBezTo>
                  <a:pt x="158" y="146"/>
                  <a:pt x="158" y="146"/>
                  <a:pt x="158" y="146"/>
                </a:cubicBezTo>
                <a:cubicBezTo>
                  <a:pt x="74" y="146"/>
                  <a:pt x="74" y="146"/>
                  <a:pt x="74" y="146"/>
                </a:cubicBezTo>
                <a:cubicBezTo>
                  <a:pt x="74" y="152"/>
                  <a:pt x="74" y="152"/>
                  <a:pt x="74" y="152"/>
                </a:cubicBezTo>
                <a:lnTo>
                  <a:pt x="158" y="152"/>
                </a:lnTo>
                <a:close/>
                <a:moveTo>
                  <a:pt x="74" y="165"/>
                </a:moveTo>
                <a:cubicBezTo>
                  <a:pt x="74" y="171"/>
                  <a:pt x="74" y="171"/>
                  <a:pt x="74" y="171"/>
                </a:cubicBezTo>
                <a:cubicBezTo>
                  <a:pt x="126" y="171"/>
                  <a:pt x="126" y="171"/>
                  <a:pt x="126" y="171"/>
                </a:cubicBezTo>
                <a:cubicBezTo>
                  <a:pt x="126" y="165"/>
                  <a:pt x="126" y="165"/>
                  <a:pt x="126" y="165"/>
                </a:cubicBezTo>
                <a:lnTo>
                  <a:pt x="74" y="165"/>
                </a:lnTo>
                <a:close/>
                <a:moveTo>
                  <a:pt x="158" y="133"/>
                </a:moveTo>
                <a:cubicBezTo>
                  <a:pt x="158" y="127"/>
                  <a:pt x="158" y="127"/>
                  <a:pt x="158" y="127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33"/>
                  <a:pt x="74" y="133"/>
                  <a:pt x="74" y="133"/>
                </a:cubicBezTo>
                <a:lnTo>
                  <a:pt x="158" y="133"/>
                </a:lnTo>
                <a:close/>
                <a:moveTo>
                  <a:pt x="158" y="114"/>
                </a:moveTo>
                <a:cubicBezTo>
                  <a:pt x="158" y="108"/>
                  <a:pt x="158" y="108"/>
                  <a:pt x="158" y="108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4" y="114"/>
                  <a:pt x="74" y="114"/>
                  <a:pt x="74" y="114"/>
                </a:cubicBezTo>
                <a:lnTo>
                  <a:pt x="158" y="114"/>
                </a:lnTo>
                <a:close/>
                <a:moveTo>
                  <a:pt x="158" y="95"/>
                </a:moveTo>
                <a:cubicBezTo>
                  <a:pt x="158" y="88"/>
                  <a:pt x="158" y="88"/>
                  <a:pt x="158" y="88"/>
                </a:cubicBezTo>
                <a:cubicBezTo>
                  <a:pt x="93" y="88"/>
                  <a:pt x="93" y="88"/>
                  <a:pt x="93" y="88"/>
                </a:cubicBezTo>
                <a:cubicBezTo>
                  <a:pt x="93" y="95"/>
                  <a:pt x="93" y="95"/>
                  <a:pt x="93" y="95"/>
                </a:cubicBezTo>
                <a:lnTo>
                  <a:pt x="158" y="95"/>
                </a:lnTo>
                <a:close/>
                <a:moveTo>
                  <a:pt x="177" y="56"/>
                </a:moveTo>
                <a:cubicBezTo>
                  <a:pt x="177" y="52"/>
                  <a:pt x="174" y="48"/>
                  <a:pt x="169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2" y="49"/>
                  <a:pt x="144" y="49"/>
                  <a:pt x="146" y="50"/>
                </a:cubicBezTo>
                <a:cubicBezTo>
                  <a:pt x="151" y="52"/>
                  <a:pt x="155" y="55"/>
                  <a:pt x="157" y="58"/>
                </a:cubicBezTo>
                <a:cubicBezTo>
                  <a:pt x="168" y="58"/>
                  <a:pt x="168" y="58"/>
                  <a:pt x="168" y="58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64" y="189"/>
                  <a:pt x="64" y="189"/>
                  <a:pt x="64" y="189"/>
                </a:cubicBezTo>
                <a:cubicBezTo>
                  <a:pt x="64" y="58"/>
                  <a:pt x="64" y="58"/>
                  <a:pt x="64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5"/>
                  <a:pt x="81" y="52"/>
                  <a:pt x="86" y="50"/>
                </a:cubicBezTo>
                <a:cubicBezTo>
                  <a:pt x="88" y="49"/>
                  <a:pt x="90" y="49"/>
                  <a:pt x="9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58" y="48"/>
                  <a:pt x="55" y="52"/>
                  <a:pt x="55" y="56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4"/>
                  <a:pt x="58" y="198"/>
                  <a:pt x="63" y="198"/>
                </a:cubicBezTo>
                <a:cubicBezTo>
                  <a:pt x="169" y="198"/>
                  <a:pt x="169" y="198"/>
                  <a:pt x="169" y="198"/>
                </a:cubicBezTo>
                <a:cubicBezTo>
                  <a:pt x="174" y="198"/>
                  <a:pt x="177" y="194"/>
                  <a:pt x="177" y="190"/>
                </a:cubicBezTo>
                <a:lnTo>
                  <a:pt x="177" y="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Freeform 199"/>
          <p:cNvSpPr>
            <a:spLocks noEditPoints="1"/>
          </p:cNvSpPr>
          <p:nvPr/>
        </p:nvSpPr>
        <p:spPr bwMode="auto">
          <a:xfrm>
            <a:off x="10048427" y="11615229"/>
            <a:ext cx="705853" cy="705854"/>
          </a:xfrm>
          <a:custGeom>
            <a:avLst/>
            <a:gdLst>
              <a:gd name="T0" fmla="*/ 116 w 232"/>
              <a:gd name="T1" fmla="*/ 42 h 232"/>
              <a:gd name="T2" fmla="*/ 116 w 232"/>
              <a:gd name="T3" fmla="*/ 47 h 232"/>
              <a:gd name="T4" fmla="*/ 232 w 232"/>
              <a:gd name="T5" fmla="*/ 116 h 232"/>
              <a:gd name="T6" fmla="*/ 0 w 232"/>
              <a:gd name="T7" fmla="*/ 116 h 232"/>
              <a:gd name="T8" fmla="*/ 232 w 232"/>
              <a:gd name="T9" fmla="*/ 116 h 232"/>
              <a:gd name="T10" fmla="*/ 78 w 232"/>
              <a:gd name="T11" fmla="*/ 66 h 232"/>
              <a:gd name="T12" fmla="*/ 145 w 232"/>
              <a:gd name="T13" fmla="*/ 55 h 232"/>
              <a:gd name="T14" fmla="*/ 116 w 232"/>
              <a:gd name="T15" fmla="*/ 35 h 232"/>
              <a:gd name="T16" fmla="*/ 87 w 232"/>
              <a:gd name="T17" fmla="*/ 55 h 232"/>
              <a:gd name="T18" fmla="*/ 158 w 232"/>
              <a:gd name="T19" fmla="*/ 146 h 232"/>
              <a:gd name="T20" fmla="*/ 93 w 232"/>
              <a:gd name="T21" fmla="*/ 152 h 232"/>
              <a:gd name="T22" fmla="*/ 93 w 232"/>
              <a:gd name="T23" fmla="*/ 165 h 232"/>
              <a:gd name="T24" fmla="*/ 158 w 232"/>
              <a:gd name="T25" fmla="*/ 171 h 232"/>
              <a:gd name="T26" fmla="*/ 93 w 232"/>
              <a:gd name="T27" fmla="*/ 165 h 232"/>
              <a:gd name="T28" fmla="*/ 158 w 232"/>
              <a:gd name="T29" fmla="*/ 127 h 232"/>
              <a:gd name="T30" fmla="*/ 93 w 232"/>
              <a:gd name="T31" fmla="*/ 133 h 232"/>
              <a:gd name="T32" fmla="*/ 158 w 232"/>
              <a:gd name="T33" fmla="*/ 114 h 232"/>
              <a:gd name="T34" fmla="*/ 93 w 232"/>
              <a:gd name="T35" fmla="*/ 108 h 232"/>
              <a:gd name="T36" fmla="*/ 158 w 232"/>
              <a:gd name="T37" fmla="*/ 114 h 232"/>
              <a:gd name="T38" fmla="*/ 158 w 232"/>
              <a:gd name="T39" fmla="*/ 88 h 232"/>
              <a:gd name="T40" fmla="*/ 93 w 232"/>
              <a:gd name="T41" fmla="*/ 95 h 232"/>
              <a:gd name="T42" fmla="*/ 86 w 232"/>
              <a:gd name="T43" fmla="*/ 152 h 232"/>
              <a:gd name="T44" fmla="*/ 75 w 232"/>
              <a:gd name="T45" fmla="*/ 141 h 232"/>
              <a:gd name="T46" fmla="*/ 86 w 232"/>
              <a:gd name="T47" fmla="*/ 152 h 232"/>
              <a:gd name="T48" fmla="*/ 75 w 232"/>
              <a:gd name="T49" fmla="*/ 171 h 232"/>
              <a:gd name="T50" fmla="*/ 86 w 232"/>
              <a:gd name="T51" fmla="*/ 160 h 232"/>
              <a:gd name="T52" fmla="*/ 86 w 232"/>
              <a:gd name="T53" fmla="*/ 133 h 232"/>
              <a:gd name="T54" fmla="*/ 75 w 232"/>
              <a:gd name="T55" fmla="*/ 122 h 232"/>
              <a:gd name="T56" fmla="*/ 86 w 232"/>
              <a:gd name="T57" fmla="*/ 133 h 232"/>
              <a:gd name="T58" fmla="*/ 86 w 232"/>
              <a:gd name="T59" fmla="*/ 103 h 232"/>
              <a:gd name="T60" fmla="*/ 75 w 232"/>
              <a:gd name="T61" fmla="*/ 114 h 232"/>
              <a:gd name="T62" fmla="*/ 86 w 232"/>
              <a:gd name="T63" fmla="*/ 95 h 232"/>
              <a:gd name="T64" fmla="*/ 75 w 232"/>
              <a:gd name="T65" fmla="*/ 84 h 232"/>
              <a:gd name="T66" fmla="*/ 86 w 232"/>
              <a:gd name="T67" fmla="*/ 95 h 232"/>
              <a:gd name="T68" fmla="*/ 170 w 232"/>
              <a:gd name="T69" fmla="*/ 48 h 232"/>
              <a:gd name="T70" fmla="*/ 147 w 232"/>
              <a:gd name="T71" fmla="*/ 50 h 232"/>
              <a:gd name="T72" fmla="*/ 168 w 232"/>
              <a:gd name="T73" fmla="*/ 58 h 232"/>
              <a:gd name="T74" fmla="*/ 65 w 232"/>
              <a:gd name="T75" fmla="*/ 189 h 232"/>
              <a:gd name="T76" fmla="*/ 76 w 232"/>
              <a:gd name="T77" fmla="*/ 58 h 232"/>
              <a:gd name="T78" fmla="*/ 92 w 232"/>
              <a:gd name="T79" fmla="*/ 48 h 232"/>
              <a:gd name="T80" fmla="*/ 55 w 232"/>
              <a:gd name="T81" fmla="*/ 56 h 232"/>
              <a:gd name="T82" fmla="*/ 63 w 232"/>
              <a:gd name="T83" fmla="*/ 198 h 232"/>
              <a:gd name="T84" fmla="*/ 177 w 232"/>
              <a:gd name="T85" fmla="*/ 19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14" y="45"/>
                </a:moveTo>
                <a:cubicBezTo>
                  <a:pt x="114" y="43"/>
                  <a:pt x="115" y="42"/>
                  <a:pt x="116" y="42"/>
                </a:cubicBezTo>
                <a:cubicBezTo>
                  <a:pt x="118" y="42"/>
                  <a:pt x="119" y="43"/>
                  <a:pt x="119" y="45"/>
                </a:cubicBezTo>
                <a:cubicBezTo>
                  <a:pt x="119" y="46"/>
                  <a:pt x="118" y="47"/>
                  <a:pt x="116" y="47"/>
                </a:cubicBezTo>
                <a:cubicBezTo>
                  <a:pt x="115" y="47"/>
                  <a:pt x="114" y="46"/>
                  <a:pt x="114" y="45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3"/>
                  <a:pt x="53" y="0"/>
                  <a:pt x="116" y="0"/>
                </a:cubicBezTo>
                <a:cubicBezTo>
                  <a:pt x="180" y="0"/>
                  <a:pt x="232" y="53"/>
                  <a:pt x="232" y="116"/>
                </a:cubicBezTo>
                <a:close/>
                <a:moveTo>
                  <a:pt x="87" y="55"/>
                </a:moveTo>
                <a:cubicBezTo>
                  <a:pt x="78" y="57"/>
                  <a:pt x="78" y="66"/>
                  <a:pt x="78" y="66"/>
                </a:cubicBezTo>
                <a:cubicBezTo>
                  <a:pt x="155" y="66"/>
                  <a:pt x="155" y="66"/>
                  <a:pt x="155" y="66"/>
                </a:cubicBezTo>
                <a:cubicBezTo>
                  <a:pt x="155" y="66"/>
                  <a:pt x="155" y="57"/>
                  <a:pt x="145" y="55"/>
                </a:cubicBezTo>
                <a:cubicBezTo>
                  <a:pt x="129" y="50"/>
                  <a:pt x="126" y="48"/>
                  <a:pt x="126" y="45"/>
                </a:cubicBezTo>
                <a:cubicBezTo>
                  <a:pt x="126" y="39"/>
                  <a:pt x="122" y="35"/>
                  <a:pt x="116" y="35"/>
                </a:cubicBezTo>
                <a:cubicBezTo>
                  <a:pt x="111" y="35"/>
                  <a:pt x="106" y="39"/>
                  <a:pt x="106" y="45"/>
                </a:cubicBezTo>
                <a:cubicBezTo>
                  <a:pt x="106" y="48"/>
                  <a:pt x="104" y="50"/>
                  <a:pt x="87" y="55"/>
                </a:cubicBezTo>
                <a:close/>
                <a:moveTo>
                  <a:pt x="158" y="152"/>
                </a:moveTo>
                <a:cubicBezTo>
                  <a:pt x="158" y="146"/>
                  <a:pt x="158" y="146"/>
                  <a:pt x="158" y="146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52"/>
                  <a:pt x="93" y="152"/>
                  <a:pt x="93" y="152"/>
                </a:cubicBezTo>
                <a:lnTo>
                  <a:pt x="158" y="152"/>
                </a:lnTo>
                <a:close/>
                <a:moveTo>
                  <a:pt x="93" y="165"/>
                </a:moveTo>
                <a:cubicBezTo>
                  <a:pt x="93" y="171"/>
                  <a:pt x="93" y="171"/>
                  <a:pt x="93" y="171"/>
                </a:cubicBezTo>
                <a:cubicBezTo>
                  <a:pt x="158" y="171"/>
                  <a:pt x="158" y="171"/>
                  <a:pt x="158" y="171"/>
                </a:cubicBezTo>
                <a:cubicBezTo>
                  <a:pt x="158" y="165"/>
                  <a:pt x="158" y="165"/>
                  <a:pt x="158" y="165"/>
                </a:cubicBezTo>
                <a:lnTo>
                  <a:pt x="93" y="165"/>
                </a:lnTo>
                <a:close/>
                <a:moveTo>
                  <a:pt x="158" y="133"/>
                </a:moveTo>
                <a:cubicBezTo>
                  <a:pt x="158" y="127"/>
                  <a:pt x="158" y="127"/>
                  <a:pt x="158" y="127"/>
                </a:cubicBezTo>
                <a:cubicBezTo>
                  <a:pt x="93" y="127"/>
                  <a:pt x="93" y="127"/>
                  <a:pt x="93" y="127"/>
                </a:cubicBezTo>
                <a:cubicBezTo>
                  <a:pt x="93" y="133"/>
                  <a:pt x="93" y="133"/>
                  <a:pt x="93" y="133"/>
                </a:cubicBezTo>
                <a:lnTo>
                  <a:pt x="158" y="133"/>
                </a:lnTo>
                <a:close/>
                <a:moveTo>
                  <a:pt x="158" y="114"/>
                </a:moveTo>
                <a:cubicBezTo>
                  <a:pt x="158" y="108"/>
                  <a:pt x="158" y="108"/>
                  <a:pt x="158" y="108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3" y="114"/>
                  <a:pt x="93" y="114"/>
                  <a:pt x="93" y="114"/>
                </a:cubicBezTo>
                <a:lnTo>
                  <a:pt x="158" y="114"/>
                </a:lnTo>
                <a:close/>
                <a:moveTo>
                  <a:pt x="158" y="95"/>
                </a:moveTo>
                <a:cubicBezTo>
                  <a:pt x="158" y="88"/>
                  <a:pt x="158" y="88"/>
                  <a:pt x="158" y="88"/>
                </a:cubicBezTo>
                <a:cubicBezTo>
                  <a:pt x="93" y="88"/>
                  <a:pt x="93" y="88"/>
                  <a:pt x="93" y="88"/>
                </a:cubicBezTo>
                <a:cubicBezTo>
                  <a:pt x="93" y="95"/>
                  <a:pt x="93" y="95"/>
                  <a:pt x="93" y="95"/>
                </a:cubicBezTo>
                <a:lnTo>
                  <a:pt x="158" y="95"/>
                </a:lnTo>
                <a:close/>
                <a:moveTo>
                  <a:pt x="86" y="152"/>
                </a:moveTo>
                <a:cubicBezTo>
                  <a:pt x="86" y="141"/>
                  <a:pt x="86" y="141"/>
                  <a:pt x="86" y="141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75" y="152"/>
                  <a:pt x="75" y="152"/>
                  <a:pt x="75" y="152"/>
                </a:cubicBezTo>
                <a:lnTo>
                  <a:pt x="86" y="152"/>
                </a:lnTo>
                <a:close/>
                <a:moveTo>
                  <a:pt x="75" y="160"/>
                </a:moveTo>
                <a:cubicBezTo>
                  <a:pt x="75" y="171"/>
                  <a:pt x="75" y="171"/>
                  <a:pt x="75" y="171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6" y="160"/>
                  <a:pt x="86" y="160"/>
                  <a:pt x="86" y="160"/>
                </a:cubicBezTo>
                <a:lnTo>
                  <a:pt x="75" y="160"/>
                </a:lnTo>
                <a:close/>
                <a:moveTo>
                  <a:pt x="86" y="133"/>
                </a:moveTo>
                <a:cubicBezTo>
                  <a:pt x="86" y="122"/>
                  <a:pt x="86" y="122"/>
                  <a:pt x="86" y="122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75" y="133"/>
                  <a:pt x="75" y="133"/>
                  <a:pt x="75" y="133"/>
                </a:cubicBezTo>
                <a:lnTo>
                  <a:pt x="86" y="133"/>
                </a:lnTo>
                <a:close/>
                <a:moveTo>
                  <a:pt x="86" y="114"/>
                </a:moveTo>
                <a:cubicBezTo>
                  <a:pt x="86" y="103"/>
                  <a:pt x="86" y="103"/>
                  <a:pt x="86" y="103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5" y="114"/>
                  <a:pt x="75" y="114"/>
                  <a:pt x="75" y="114"/>
                </a:cubicBezTo>
                <a:lnTo>
                  <a:pt x="86" y="114"/>
                </a:lnTo>
                <a:close/>
                <a:moveTo>
                  <a:pt x="86" y="95"/>
                </a:moveTo>
                <a:cubicBezTo>
                  <a:pt x="86" y="84"/>
                  <a:pt x="86" y="84"/>
                  <a:pt x="86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lnTo>
                  <a:pt x="86" y="95"/>
                </a:lnTo>
                <a:close/>
                <a:moveTo>
                  <a:pt x="177" y="56"/>
                </a:moveTo>
                <a:cubicBezTo>
                  <a:pt x="177" y="52"/>
                  <a:pt x="174" y="48"/>
                  <a:pt x="170" y="48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2" y="49"/>
                  <a:pt x="144" y="49"/>
                  <a:pt x="147" y="50"/>
                </a:cubicBezTo>
                <a:cubicBezTo>
                  <a:pt x="152" y="52"/>
                  <a:pt x="155" y="55"/>
                  <a:pt x="157" y="58"/>
                </a:cubicBezTo>
                <a:cubicBezTo>
                  <a:pt x="168" y="58"/>
                  <a:pt x="168" y="58"/>
                  <a:pt x="168" y="58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65" y="189"/>
                  <a:pt x="65" y="189"/>
                  <a:pt x="65" y="189"/>
                </a:cubicBezTo>
                <a:cubicBezTo>
                  <a:pt x="65" y="58"/>
                  <a:pt x="65" y="58"/>
                  <a:pt x="65" y="58"/>
                </a:cubicBezTo>
                <a:cubicBezTo>
                  <a:pt x="76" y="58"/>
                  <a:pt x="76" y="58"/>
                  <a:pt x="76" y="58"/>
                </a:cubicBezTo>
                <a:cubicBezTo>
                  <a:pt x="78" y="55"/>
                  <a:pt x="81" y="52"/>
                  <a:pt x="86" y="50"/>
                </a:cubicBezTo>
                <a:cubicBezTo>
                  <a:pt x="88" y="49"/>
                  <a:pt x="90" y="49"/>
                  <a:pt x="9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59" y="48"/>
                  <a:pt x="55" y="52"/>
                  <a:pt x="55" y="56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4"/>
                  <a:pt x="59" y="198"/>
                  <a:pt x="63" y="198"/>
                </a:cubicBezTo>
                <a:cubicBezTo>
                  <a:pt x="170" y="198"/>
                  <a:pt x="170" y="198"/>
                  <a:pt x="170" y="198"/>
                </a:cubicBezTo>
                <a:cubicBezTo>
                  <a:pt x="174" y="198"/>
                  <a:pt x="177" y="194"/>
                  <a:pt x="177" y="190"/>
                </a:cubicBezTo>
                <a:lnTo>
                  <a:pt x="177" y="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25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 Icons</a:t>
            </a:r>
            <a:endParaRPr lang="en-US" dirty="0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4198649" y="4685330"/>
            <a:ext cx="493060" cy="470419"/>
          </a:xfrm>
          <a:custGeom>
            <a:avLst/>
            <a:gdLst>
              <a:gd name="T0" fmla="*/ 3 w 249"/>
              <a:gd name="T1" fmla="*/ 77 h 237"/>
              <a:gd name="T2" fmla="*/ 59 w 249"/>
              <a:gd name="T3" fmla="*/ 77 h 237"/>
              <a:gd name="T4" fmla="*/ 59 w 249"/>
              <a:gd name="T5" fmla="*/ 237 h 237"/>
              <a:gd name="T6" fmla="*/ 3 w 249"/>
              <a:gd name="T7" fmla="*/ 237 h 237"/>
              <a:gd name="T8" fmla="*/ 3 w 249"/>
              <a:gd name="T9" fmla="*/ 77 h 237"/>
              <a:gd name="T10" fmla="*/ 31 w 249"/>
              <a:gd name="T11" fmla="*/ 0 h 237"/>
              <a:gd name="T12" fmla="*/ 0 w 249"/>
              <a:gd name="T13" fmla="*/ 28 h 237"/>
              <a:gd name="T14" fmla="*/ 31 w 249"/>
              <a:gd name="T15" fmla="*/ 55 h 237"/>
              <a:gd name="T16" fmla="*/ 62 w 249"/>
              <a:gd name="T17" fmla="*/ 28 h 237"/>
              <a:gd name="T18" fmla="*/ 31 w 249"/>
              <a:gd name="T19" fmla="*/ 0 h 237"/>
              <a:gd name="T20" fmla="*/ 187 w 249"/>
              <a:gd name="T21" fmla="*/ 74 h 237"/>
              <a:gd name="T22" fmla="*/ 139 w 249"/>
              <a:gd name="T23" fmla="*/ 98 h 237"/>
              <a:gd name="T24" fmla="*/ 139 w 249"/>
              <a:gd name="T25" fmla="*/ 77 h 237"/>
              <a:gd name="T26" fmla="*/ 87 w 249"/>
              <a:gd name="T27" fmla="*/ 77 h 237"/>
              <a:gd name="T28" fmla="*/ 87 w 249"/>
              <a:gd name="T29" fmla="*/ 237 h 237"/>
              <a:gd name="T30" fmla="*/ 139 w 249"/>
              <a:gd name="T31" fmla="*/ 237 h 237"/>
              <a:gd name="T32" fmla="*/ 139 w 249"/>
              <a:gd name="T33" fmla="*/ 148 h 237"/>
              <a:gd name="T34" fmla="*/ 142 w 249"/>
              <a:gd name="T35" fmla="*/ 135 h 237"/>
              <a:gd name="T36" fmla="*/ 170 w 249"/>
              <a:gd name="T37" fmla="*/ 114 h 237"/>
              <a:gd name="T38" fmla="*/ 198 w 249"/>
              <a:gd name="T39" fmla="*/ 151 h 237"/>
              <a:gd name="T40" fmla="*/ 198 w 249"/>
              <a:gd name="T41" fmla="*/ 237 h 237"/>
              <a:gd name="T42" fmla="*/ 249 w 249"/>
              <a:gd name="T43" fmla="*/ 237 h 237"/>
              <a:gd name="T44" fmla="*/ 249 w 249"/>
              <a:gd name="T45" fmla="*/ 145 h 237"/>
              <a:gd name="T46" fmla="*/ 187 w 249"/>
              <a:gd name="T47" fmla="*/ 74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9" h="237">
                <a:moveTo>
                  <a:pt x="3" y="77"/>
                </a:moveTo>
                <a:cubicBezTo>
                  <a:pt x="59" y="77"/>
                  <a:pt x="59" y="77"/>
                  <a:pt x="59" y="77"/>
                </a:cubicBezTo>
                <a:cubicBezTo>
                  <a:pt x="59" y="237"/>
                  <a:pt x="59" y="237"/>
                  <a:pt x="59" y="237"/>
                </a:cubicBezTo>
                <a:cubicBezTo>
                  <a:pt x="3" y="237"/>
                  <a:pt x="3" y="237"/>
                  <a:pt x="3" y="237"/>
                </a:cubicBezTo>
                <a:cubicBezTo>
                  <a:pt x="3" y="77"/>
                  <a:pt x="3" y="77"/>
                  <a:pt x="3" y="77"/>
                </a:cubicBezTo>
                <a:close/>
                <a:moveTo>
                  <a:pt x="31" y="0"/>
                </a:moveTo>
                <a:cubicBezTo>
                  <a:pt x="13" y="0"/>
                  <a:pt x="0" y="12"/>
                  <a:pt x="0" y="28"/>
                </a:cubicBezTo>
                <a:cubicBezTo>
                  <a:pt x="0" y="43"/>
                  <a:pt x="13" y="55"/>
                  <a:pt x="31" y="55"/>
                </a:cubicBezTo>
                <a:cubicBezTo>
                  <a:pt x="50" y="55"/>
                  <a:pt x="62" y="43"/>
                  <a:pt x="62" y="28"/>
                </a:cubicBezTo>
                <a:cubicBezTo>
                  <a:pt x="62" y="12"/>
                  <a:pt x="50" y="0"/>
                  <a:pt x="31" y="0"/>
                </a:cubicBezTo>
                <a:close/>
                <a:moveTo>
                  <a:pt x="187" y="74"/>
                </a:moveTo>
                <a:cubicBezTo>
                  <a:pt x="161" y="74"/>
                  <a:pt x="148" y="89"/>
                  <a:pt x="139" y="98"/>
                </a:cubicBezTo>
                <a:cubicBezTo>
                  <a:pt x="139" y="98"/>
                  <a:pt x="139" y="98"/>
                  <a:pt x="139" y="77"/>
                </a:cubicBezTo>
                <a:cubicBezTo>
                  <a:pt x="139" y="77"/>
                  <a:pt x="139" y="77"/>
                  <a:pt x="87" y="77"/>
                </a:cubicBezTo>
                <a:cubicBezTo>
                  <a:pt x="87" y="92"/>
                  <a:pt x="87" y="237"/>
                  <a:pt x="87" y="237"/>
                </a:cubicBezTo>
                <a:cubicBezTo>
                  <a:pt x="87" y="237"/>
                  <a:pt x="87" y="237"/>
                  <a:pt x="139" y="237"/>
                </a:cubicBezTo>
                <a:cubicBezTo>
                  <a:pt x="139" y="237"/>
                  <a:pt x="139" y="237"/>
                  <a:pt x="139" y="148"/>
                </a:cubicBezTo>
                <a:cubicBezTo>
                  <a:pt x="139" y="141"/>
                  <a:pt x="139" y="138"/>
                  <a:pt x="142" y="135"/>
                </a:cubicBezTo>
                <a:cubicBezTo>
                  <a:pt x="145" y="123"/>
                  <a:pt x="153" y="114"/>
                  <a:pt x="170" y="114"/>
                </a:cubicBezTo>
                <a:cubicBezTo>
                  <a:pt x="187" y="114"/>
                  <a:pt x="198" y="129"/>
                  <a:pt x="198" y="151"/>
                </a:cubicBezTo>
                <a:cubicBezTo>
                  <a:pt x="198" y="151"/>
                  <a:pt x="198" y="151"/>
                  <a:pt x="198" y="237"/>
                </a:cubicBezTo>
                <a:cubicBezTo>
                  <a:pt x="198" y="237"/>
                  <a:pt x="198" y="237"/>
                  <a:pt x="249" y="237"/>
                </a:cubicBezTo>
                <a:cubicBezTo>
                  <a:pt x="249" y="145"/>
                  <a:pt x="249" y="145"/>
                  <a:pt x="249" y="145"/>
                </a:cubicBezTo>
                <a:cubicBezTo>
                  <a:pt x="249" y="95"/>
                  <a:pt x="221" y="74"/>
                  <a:pt x="187" y="7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421610" y="4632502"/>
            <a:ext cx="473773" cy="576913"/>
          </a:xfrm>
          <a:custGeom>
            <a:avLst/>
            <a:gdLst>
              <a:gd name="T0" fmla="*/ 48 w 239"/>
              <a:gd name="T1" fmla="*/ 279 h 291"/>
              <a:gd name="T2" fmla="*/ 52 w 239"/>
              <a:gd name="T3" fmla="*/ 238 h 291"/>
              <a:gd name="T4" fmla="*/ 75 w 239"/>
              <a:gd name="T5" fmla="*/ 142 h 291"/>
              <a:gd name="T6" fmla="*/ 69 w 239"/>
              <a:gd name="T7" fmla="*/ 114 h 291"/>
              <a:gd name="T8" fmla="*/ 103 w 239"/>
              <a:gd name="T9" fmla="*/ 68 h 291"/>
              <a:gd name="T10" fmla="*/ 128 w 239"/>
              <a:gd name="T11" fmla="*/ 95 h 291"/>
              <a:gd name="T12" fmla="*/ 113 w 239"/>
              <a:gd name="T13" fmla="*/ 158 h 291"/>
              <a:gd name="T14" fmla="*/ 140 w 239"/>
              <a:gd name="T15" fmla="*/ 192 h 291"/>
              <a:gd name="T16" fmla="*/ 196 w 239"/>
              <a:gd name="T17" fmla="*/ 97 h 291"/>
              <a:gd name="T18" fmla="*/ 121 w 239"/>
              <a:gd name="T19" fmla="*/ 30 h 291"/>
              <a:gd name="T20" fmla="*/ 35 w 239"/>
              <a:gd name="T21" fmla="*/ 114 h 291"/>
              <a:gd name="T22" fmla="*/ 47 w 239"/>
              <a:gd name="T23" fmla="*/ 149 h 291"/>
              <a:gd name="T24" fmla="*/ 48 w 239"/>
              <a:gd name="T25" fmla="*/ 159 h 291"/>
              <a:gd name="T26" fmla="*/ 45 w 239"/>
              <a:gd name="T27" fmla="*/ 173 h 291"/>
              <a:gd name="T28" fmla="*/ 37 w 239"/>
              <a:gd name="T29" fmla="*/ 178 h 291"/>
              <a:gd name="T30" fmla="*/ 0 w 239"/>
              <a:gd name="T31" fmla="*/ 110 h 291"/>
              <a:gd name="T32" fmla="*/ 127 w 239"/>
              <a:gd name="T33" fmla="*/ 0 h 291"/>
              <a:gd name="T34" fmla="*/ 239 w 239"/>
              <a:gd name="T35" fmla="*/ 100 h 291"/>
              <a:gd name="T36" fmla="*/ 144 w 239"/>
              <a:gd name="T37" fmla="*/ 221 h 291"/>
              <a:gd name="T38" fmla="*/ 100 w 239"/>
              <a:gd name="T39" fmla="*/ 200 h 291"/>
              <a:gd name="T40" fmla="*/ 88 w 239"/>
              <a:gd name="T41" fmla="*/ 248 h 291"/>
              <a:gd name="T42" fmla="*/ 71 w 239"/>
              <a:gd name="T43" fmla="*/ 283 h 291"/>
              <a:gd name="T44" fmla="*/ 55 w 239"/>
              <a:gd name="T45" fmla="*/ 290 h 291"/>
              <a:gd name="T46" fmla="*/ 48 w 239"/>
              <a:gd name="T47" fmla="*/ 279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9" h="291">
                <a:moveTo>
                  <a:pt x="48" y="279"/>
                </a:moveTo>
                <a:cubicBezTo>
                  <a:pt x="48" y="266"/>
                  <a:pt x="48" y="251"/>
                  <a:pt x="52" y="238"/>
                </a:cubicBezTo>
                <a:cubicBezTo>
                  <a:pt x="57" y="224"/>
                  <a:pt x="75" y="142"/>
                  <a:pt x="75" y="142"/>
                </a:cubicBezTo>
                <a:cubicBezTo>
                  <a:pt x="75" y="142"/>
                  <a:pt x="69" y="130"/>
                  <a:pt x="69" y="114"/>
                </a:cubicBezTo>
                <a:cubicBezTo>
                  <a:pt x="69" y="89"/>
                  <a:pt x="85" y="68"/>
                  <a:pt x="103" y="68"/>
                </a:cubicBezTo>
                <a:cubicBezTo>
                  <a:pt x="120" y="68"/>
                  <a:pt x="128" y="80"/>
                  <a:pt x="128" y="95"/>
                </a:cubicBezTo>
                <a:cubicBezTo>
                  <a:pt x="128" y="111"/>
                  <a:pt x="117" y="135"/>
                  <a:pt x="113" y="158"/>
                </a:cubicBezTo>
                <a:cubicBezTo>
                  <a:pt x="107" y="176"/>
                  <a:pt x="121" y="192"/>
                  <a:pt x="140" y="192"/>
                </a:cubicBezTo>
                <a:cubicBezTo>
                  <a:pt x="173" y="192"/>
                  <a:pt x="196" y="149"/>
                  <a:pt x="196" y="97"/>
                </a:cubicBezTo>
                <a:cubicBezTo>
                  <a:pt x="196" y="59"/>
                  <a:pt x="169" y="30"/>
                  <a:pt x="121" y="30"/>
                </a:cubicBezTo>
                <a:cubicBezTo>
                  <a:pt x="69" y="30"/>
                  <a:pt x="35" y="71"/>
                  <a:pt x="35" y="114"/>
                </a:cubicBezTo>
                <a:cubicBezTo>
                  <a:pt x="35" y="130"/>
                  <a:pt x="40" y="141"/>
                  <a:pt x="47" y="149"/>
                </a:cubicBezTo>
                <a:cubicBezTo>
                  <a:pt x="51" y="154"/>
                  <a:pt x="51" y="155"/>
                  <a:pt x="48" y="159"/>
                </a:cubicBezTo>
                <a:cubicBezTo>
                  <a:pt x="48" y="162"/>
                  <a:pt x="47" y="170"/>
                  <a:pt x="45" y="173"/>
                </a:cubicBezTo>
                <a:cubicBezTo>
                  <a:pt x="44" y="178"/>
                  <a:pt x="41" y="180"/>
                  <a:pt x="37" y="178"/>
                </a:cubicBezTo>
                <a:cubicBezTo>
                  <a:pt x="12" y="168"/>
                  <a:pt x="0" y="141"/>
                  <a:pt x="0" y="110"/>
                </a:cubicBezTo>
                <a:cubicBezTo>
                  <a:pt x="0" y="61"/>
                  <a:pt x="43" y="0"/>
                  <a:pt x="127" y="0"/>
                </a:cubicBezTo>
                <a:cubicBezTo>
                  <a:pt x="194" y="0"/>
                  <a:pt x="239" y="50"/>
                  <a:pt x="239" y="100"/>
                </a:cubicBezTo>
                <a:cubicBezTo>
                  <a:pt x="239" y="170"/>
                  <a:pt x="200" y="221"/>
                  <a:pt x="144" y="221"/>
                </a:cubicBezTo>
                <a:cubicBezTo>
                  <a:pt x="124" y="221"/>
                  <a:pt x="106" y="213"/>
                  <a:pt x="100" y="200"/>
                </a:cubicBezTo>
                <a:cubicBezTo>
                  <a:pt x="100" y="200"/>
                  <a:pt x="90" y="239"/>
                  <a:pt x="88" y="248"/>
                </a:cubicBezTo>
                <a:cubicBezTo>
                  <a:pt x="86" y="256"/>
                  <a:pt x="79" y="273"/>
                  <a:pt x="71" y="283"/>
                </a:cubicBezTo>
                <a:cubicBezTo>
                  <a:pt x="65" y="287"/>
                  <a:pt x="58" y="291"/>
                  <a:pt x="55" y="290"/>
                </a:cubicBezTo>
                <a:cubicBezTo>
                  <a:pt x="48" y="289"/>
                  <a:pt x="48" y="279"/>
                  <a:pt x="48" y="27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1933311" y="4666043"/>
            <a:ext cx="519054" cy="507315"/>
          </a:xfrm>
          <a:custGeom>
            <a:avLst/>
            <a:gdLst>
              <a:gd name="T0" fmla="*/ 152 w 262"/>
              <a:gd name="T1" fmla="*/ 81 h 256"/>
              <a:gd name="T2" fmla="*/ 129 w 262"/>
              <a:gd name="T3" fmla="*/ 24 h 256"/>
              <a:gd name="T4" fmla="*/ 108 w 262"/>
              <a:gd name="T5" fmla="*/ 81 h 256"/>
              <a:gd name="T6" fmla="*/ 124 w 262"/>
              <a:gd name="T7" fmla="*/ 83 h 256"/>
              <a:gd name="T8" fmla="*/ 129 w 262"/>
              <a:gd name="T9" fmla="*/ 38 h 256"/>
              <a:gd name="T10" fmla="*/ 136 w 262"/>
              <a:gd name="T11" fmla="*/ 83 h 256"/>
              <a:gd name="T12" fmla="*/ 124 w 262"/>
              <a:gd name="T13" fmla="*/ 87 h 256"/>
              <a:gd name="T14" fmla="*/ 162 w 262"/>
              <a:gd name="T15" fmla="*/ 87 h 256"/>
              <a:gd name="T16" fmla="*/ 178 w 262"/>
              <a:gd name="T17" fmla="*/ 83 h 256"/>
              <a:gd name="T18" fmla="*/ 186 w 262"/>
              <a:gd name="T19" fmla="*/ 87 h 256"/>
              <a:gd name="T20" fmla="*/ 206 w 262"/>
              <a:gd name="T21" fmla="*/ 26 h 256"/>
              <a:gd name="T22" fmla="*/ 190 w 262"/>
              <a:gd name="T23" fmla="*/ 91 h 256"/>
              <a:gd name="T24" fmla="*/ 165 w 262"/>
              <a:gd name="T25" fmla="*/ 96 h 256"/>
              <a:gd name="T26" fmla="*/ 67 w 262"/>
              <a:gd name="T27" fmla="*/ 0 h 256"/>
              <a:gd name="T28" fmla="*/ 106 w 262"/>
              <a:gd name="T29" fmla="*/ 0 h 256"/>
              <a:gd name="T30" fmla="*/ 71 w 262"/>
              <a:gd name="T31" fmla="*/ 100 h 256"/>
              <a:gd name="T32" fmla="*/ 207 w 262"/>
              <a:gd name="T33" fmla="*/ 181 h 256"/>
              <a:gd name="T34" fmla="*/ 195 w 262"/>
              <a:gd name="T35" fmla="*/ 181 h 256"/>
              <a:gd name="T36" fmla="*/ 206 w 262"/>
              <a:gd name="T37" fmla="*/ 174 h 256"/>
              <a:gd name="T38" fmla="*/ 160 w 262"/>
              <a:gd name="T39" fmla="*/ 216 h 256"/>
              <a:gd name="T40" fmla="*/ 149 w 262"/>
              <a:gd name="T41" fmla="*/ 215 h 256"/>
              <a:gd name="T42" fmla="*/ 154 w 262"/>
              <a:gd name="T43" fmla="*/ 171 h 256"/>
              <a:gd name="T44" fmla="*/ 214 w 262"/>
              <a:gd name="T45" fmla="*/ 121 h 256"/>
              <a:gd name="T46" fmla="*/ 0 w 262"/>
              <a:gd name="T47" fmla="*/ 207 h 256"/>
              <a:gd name="T48" fmla="*/ 262 w 262"/>
              <a:gd name="T49" fmla="*/ 207 h 256"/>
              <a:gd name="T50" fmla="*/ 83 w 262"/>
              <a:gd name="T51" fmla="*/ 153 h 256"/>
              <a:gd name="T52" fmla="*/ 53 w 262"/>
              <a:gd name="T53" fmla="*/ 228 h 256"/>
              <a:gd name="T54" fmla="*/ 37 w 262"/>
              <a:gd name="T55" fmla="*/ 140 h 256"/>
              <a:gd name="T56" fmla="*/ 83 w 262"/>
              <a:gd name="T57" fmla="*/ 153 h 256"/>
              <a:gd name="T58" fmla="*/ 113 w 262"/>
              <a:gd name="T59" fmla="*/ 220 h 256"/>
              <a:gd name="T60" fmla="*/ 91 w 262"/>
              <a:gd name="T61" fmla="*/ 227 h 256"/>
              <a:gd name="T62" fmla="*/ 103 w 262"/>
              <a:gd name="T63" fmla="*/ 163 h 256"/>
              <a:gd name="T64" fmla="*/ 106 w 262"/>
              <a:gd name="T65" fmla="*/ 216 h 256"/>
              <a:gd name="T66" fmla="*/ 113 w 262"/>
              <a:gd name="T67" fmla="*/ 163 h 256"/>
              <a:gd name="T68" fmla="*/ 174 w 262"/>
              <a:gd name="T69" fmla="*/ 215 h 256"/>
              <a:gd name="T70" fmla="*/ 154 w 262"/>
              <a:gd name="T71" fmla="*/ 226 h 256"/>
              <a:gd name="T72" fmla="*/ 137 w 262"/>
              <a:gd name="T73" fmla="*/ 228 h 256"/>
              <a:gd name="T74" fmla="*/ 149 w 262"/>
              <a:gd name="T75" fmla="*/ 169 h 256"/>
              <a:gd name="T76" fmla="*/ 170 w 262"/>
              <a:gd name="T77" fmla="*/ 166 h 256"/>
              <a:gd name="T78" fmla="*/ 221 w 262"/>
              <a:gd name="T79" fmla="*/ 198 h 256"/>
              <a:gd name="T80" fmla="*/ 195 w 262"/>
              <a:gd name="T81" fmla="*/ 216 h 256"/>
              <a:gd name="T82" fmla="*/ 207 w 262"/>
              <a:gd name="T83" fmla="*/ 210 h 256"/>
              <a:gd name="T84" fmla="*/ 221 w 262"/>
              <a:gd name="T85" fmla="*/ 210 h 256"/>
              <a:gd name="T86" fmla="*/ 186 w 262"/>
              <a:gd name="T87" fmla="*/ 224 h 256"/>
              <a:gd name="T88" fmla="*/ 188 w 262"/>
              <a:gd name="T89" fmla="*/ 166 h 256"/>
              <a:gd name="T90" fmla="*/ 221 w 262"/>
              <a:gd name="T91" fmla="*/ 18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2" h="256">
                <a:moveTo>
                  <a:pt x="129" y="100"/>
                </a:moveTo>
                <a:cubicBezTo>
                  <a:pt x="136" y="100"/>
                  <a:pt x="141" y="100"/>
                  <a:pt x="145" y="96"/>
                </a:cubicBezTo>
                <a:cubicBezTo>
                  <a:pt x="149" y="92"/>
                  <a:pt x="152" y="87"/>
                  <a:pt x="152" y="81"/>
                </a:cubicBezTo>
                <a:cubicBezTo>
                  <a:pt x="152" y="81"/>
                  <a:pt x="152" y="81"/>
                  <a:pt x="152" y="44"/>
                </a:cubicBezTo>
                <a:cubicBezTo>
                  <a:pt x="152" y="38"/>
                  <a:pt x="149" y="34"/>
                  <a:pt x="145" y="30"/>
                </a:cubicBezTo>
                <a:cubicBezTo>
                  <a:pt x="141" y="26"/>
                  <a:pt x="136" y="24"/>
                  <a:pt x="129" y="24"/>
                </a:cubicBezTo>
                <a:cubicBezTo>
                  <a:pt x="124" y="24"/>
                  <a:pt x="118" y="26"/>
                  <a:pt x="114" y="30"/>
                </a:cubicBezTo>
                <a:cubicBezTo>
                  <a:pt x="110" y="34"/>
                  <a:pt x="108" y="38"/>
                  <a:pt x="108" y="44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08" y="87"/>
                  <a:pt x="110" y="92"/>
                  <a:pt x="114" y="96"/>
                </a:cubicBezTo>
                <a:cubicBezTo>
                  <a:pt x="118" y="100"/>
                  <a:pt x="121" y="100"/>
                  <a:pt x="129" y="100"/>
                </a:cubicBezTo>
                <a:close/>
                <a:moveTo>
                  <a:pt x="124" y="83"/>
                </a:moveTo>
                <a:cubicBezTo>
                  <a:pt x="124" y="83"/>
                  <a:pt x="124" y="83"/>
                  <a:pt x="124" y="43"/>
                </a:cubicBezTo>
                <a:cubicBezTo>
                  <a:pt x="124" y="42"/>
                  <a:pt x="124" y="39"/>
                  <a:pt x="124" y="39"/>
                </a:cubicBezTo>
                <a:cubicBezTo>
                  <a:pt x="126" y="38"/>
                  <a:pt x="128" y="38"/>
                  <a:pt x="129" y="38"/>
                </a:cubicBezTo>
                <a:cubicBezTo>
                  <a:pt x="132" y="38"/>
                  <a:pt x="133" y="38"/>
                  <a:pt x="133" y="39"/>
                </a:cubicBezTo>
                <a:cubicBezTo>
                  <a:pt x="136" y="39"/>
                  <a:pt x="136" y="42"/>
                  <a:pt x="136" y="43"/>
                </a:cubicBezTo>
                <a:cubicBezTo>
                  <a:pt x="136" y="43"/>
                  <a:pt x="136" y="43"/>
                  <a:pt x="136" y="83"/>
                </a:cubicBezTo>
                <a:cubicBezTo>
                  <a:pt x="136" y="84"/>
                  <a:pt x="136" y="87"/>
                  <a:pt x="133" y="87"/>
                </a:cubicBezTo>
                <a:cubicBezTo>
                  <a:pt x="133" y="88"/>
                  <a:pt x="132" y="88"/>
                  <a:pt x="129" y="88"/>
                </a:cubicBezTo>
                <a:cubicBezTo>
                  <a:pt x="128" y="88"/>
                  <a:pt x="126" y="88"/>
                  <a:pt x="124" y="87"/>
                </a:cubicBezTo>
                <a:cubicBezTo>
                  <a:pt x="124" y="87"/>
                  <a:pt x="124" y="84"/>
                  <a:pt x="124" y="83"/>
                </a:cubicBezTo>
                <a:close/>
                <a:moveTo>
                  <a:pt x="165" y="96"/>
                </a:moveTo>
                <a:cubicBezTo>
                  <a:pt x="162" y="95"/>
                  <a:pt x="162" y="92"/>
                  <a:pt x="162" y="87"/>
                </a:cubicBezTo>
                <a:cubicBezTo>
                  <a:pt x="162" y="26"/>
                  <a:pt x="162" y="26"/>
                  <a:pt x="162" y="26"/>
                </a:cubicBezTo>
                <a:cubicBezTo>
                  <a:pt x="178" y="26"/>
                  <a:pt x="178" y="26"/>
                  <a:pt x="178" y="26"/>
                </a:cubicBezTo>
                <a:cubicBezTo>
                  <a:pt x="178" y="83"/>
                  <a:pt x="178" y="83"/>
                  <a:pt x="178" y="83"/>
                </a:cubicBezTo>
                <a:cubicBezTo>
                  <a:pt x="178" y="85"/>
                  <a:pt x="178" y="85"/>
                  <a:pt x="178" y="87"/>
                </a:cubicBezTo>
                <a:cubicBezTo>
                  <a:pt x="178" y="87"/>
                  <a:pt x="181" y="87"/>
                  <a:pt x="182" y="87"/>
                </a:cubicBezTo>
                <a:cubicBezTo>
                  <a:pt x="182" y="87"/>
                  <a:pt x="185" y="87"/>
                  <a:pt x="186" y="87"/>
                </a:cubicBezTo>
                <a:cubicBezTo>
                  <a:pt x="189" y="85"/>
                  <a:pt x="189" y="83"/>
                  <a:pt x="190" y="83"/>
                </a:cubicBezTo>
                <a:cubicBezTo>
                  <a:pt x="190" y="26"/>
                  <a:pt x="190" y="26"/>
                  <a:pt x="190" y="26"/>
                </a:cubicBezTo>
                <a:cubicBezTo>
                  <a:pt x="206" y="26"/>
                  <a:pt x="206" y="26"/>
                  <a:pt x="206" y="26"/>
                </a:cubicBezTo>
                <a:cubicBezTo>
                  <a:pt x="206" y="100"/>
                  <a:pt x="206" y="100"/>
                  <a:pt x="206" y="100"/>
                </a:cubicBezTo>
                <a:cubicBezTo>
                  <a:pt x="190" y="100"/>
                  <a:pt x="190" y="100"/>
                  <a:pt x="190" y="100"/>
                </a:cubicBezTo>
                <a:cubicBezTo>
                  <a:pt x="190" y="91"/>
                  <a:pt x="190" y="91"/>
                  <a:pt x="190" y="91"/>
                </a:cubicBezTo>
                <a:cubicBezTo>
                  <a:pt x="189" y="95"/>
                  <a:pt x="185" y="96"/>
                  <a:pt x="182" y="98"/>
                </a:cubicBezTo>
                <a:cubicBezTo>
                  <a:pt x="178" y="100"/>
                  <a:pt x="177" y="100"/>
                  <a:pt x="173" y="100"/>
                </a:cubicBezTo>
                <a:cubicBezTo>
                  <a:pt x="170" y="100"/>
                  <a:pt x="166" y="100"/>
                  <a:pt x="165" y="96"/>
                </a:cubicBezTo>
                <a:close/>
                <a:moveTo>
                  <a:pt x="71" y="61"/>
                </a:moveTo>
                <a:cubicBezTo>
                  <a:pt x="49" y="0"/>
                  <a:pt x="49" y="0"/>
                  <a:pt x="4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9" y="40"/>
                  <a:pt x="79" y="40"/>
                  <a:pt x="79" y="40"/>
                </a:cubicBezTo>
                <a:cubicBezTo>
                  <a:pt x="88" y="0"/>
                  <a:pt x="88" y="0"/>
                  <a:pt x="8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61"/>
                  <a:pt x="71" y="61"/>
                  <a:pt x="71" y="61"/>
                </a:cubicBezTo>
                <a:close/>
                <a:moveTo>
                  <a:pt x="206" y="174"/>
                </a:moveTo>
                <a:cubicBezTo>
                  <a:pt x="206" y="177"/>
                  <a:pt x="207" y="178"/>
                  <a:pt x="207" y="181"/>
                </a:cubicBezTo>
                <a:cubicBezTo>
                  <a:pt x="207" y="186"/>
                  <a:pt x="207" y="186"/>
                  <a:pt x="207" y="186"/>
                </a:cubicBezTo>
                <a:cubicBezTo>
                  <a:pt x="195" y="186"/>
                  <a:pt x="195" y="186"/>
                  <a:pt x="195" y="186"/>
                </a:cubicBezTo>
                <a:cubicBezTo>
                  <a:pt x="195" y="181"/>
                  <a:pt x="195" y="181"/>
                  <a:pt x="195" y="181"/>
                </a:cubicBezTo>
                <a:cubicBezTo>
                  <a:pt x="195" y="178"/>
                  <a:pt x="195" y="177"/>
                  <a:pt x="195" y="174"/>
                </a:cubicBezTo>
                <a:cubicBezTo>
                  <a:pt x="198" y="173"/>
                  <a:pt x="199" y="173"/>
                  <a:pt x="202" y="173"/>
                </a:cubicBezTo>
                <a:cubicBezTo>
                  <a:pt x="203" y="173"/>
                  <a:pt x="203" y="173"/>
                  <a:pt x="206" y="174"/>
                </a:cubicBezTo>
                <a:close/>
                <a:moveTo>
                  <a:pt x="160" y="178"/>
                </a:moveTo>
                <a:cubicBezTo>
                  <a:pt x="160" y="212"/>
                  <a:pt x="160" y="212"/>
                  <a:pt x="160" y="212"/>
                </a:cubicBezTo>
                <a:cubicBezTo>
                  <a:pt x="160" y="215"/>
                  <a:pt x="160" y="216"/>
                  <a:pt x="160" y="216"/>
                </a:cubicBezTo>
                <a:cubicBezTo>
                  <a:pt x="158" y="219"/>
                  <a:pt x="158" y="219"/>
                  <a:pt x="156" y="219"/>
                </a:cubicBezTo>
                <a:cubicBezTo>
                  <a:pt x="154" y="219"/>
                  <a:pt x="154" y="219"/>
                  <a:pt x="152" y="219"/>
                </a:cubicBezTo>
                <a:cubicBezTo>
                  <a:pt x="152" y="216"/>
                  <a:pt x="150" y="216"/>
                  <a:pt x="149" y="215"/>
                </a:cubicBezTo>
                <a:cubicBezTo>
                  <a:pt x="149" y="174"/>
                  <a:pt x="149" y="174"/>
                  <a:pt x="149" y="174"/>
                </a:cubicBezTo>
                <a:cubicBezTo>
                  <a:pt x="150" y="174"/>
                  <a:pt x="150" y="171"/>
                  <a:pt x="152" y="171"/>
                </a:cubicBezTo>
                <a:cubicBezTo>
                  <a:pt x="154" y="171"/>
                  <a:pt x="154" y="171"/>
                  <a:pt x="154" y="171"/>
                </a:cubicBezTo>
                <a:cubicBezTo>
                  <a:pt x="156" y="171"/>
                  <a:pt x="158" y="171"/>
                  <a:pt x="158" y="174"/>
                </a:cubicBezTo>
                <a:cubicBezTo>
                  <a:pt x="160" y="174"/>
                  <a:pt x="160" y="175"/>
                  <a:pt x="160" y="178"/>
                </a:cubicBezTo>
                <a:close/>
                <a:moveTo>
                  <a:pt x="214" y="121"/>
                </a:moveTo>
                <a:cubicBezTo>
                  <a:pt x="214" y="121"/>
                  <a:pt x="214" y="121"/>
                  <a:pt x="49" y="121"/>
                </a:cubicBezTo>
                <a:cubicBezTo>
                  <a:pt x="21" y="121"/>
                  <a:pt x="0" y="144"/>
                  <a:pt x="0" y="170"/>
                </a:cubicBezTo>
                <a:cubicBezTo>
                  <a:pt x="0" y="170"/>
                  <a:pt x="0" y="170"/>
                  <a:pt x="0" y="207"/>
                </a:cubicBezTo>
                <a:cubicBezTo>
                  <a:pt x="0" y="235"/>
                  <a:pt x="21" y="256"/>
                  <a:pt x="49" y="256"/>
                </a:cubicBezTo>
                <a:cubicBezTo>
                  <a:pt x="49" y="256"/>
                  <a:pt x="49" y="256"/>
                  <a:pt x="214" y="256"/>
                </a:cubicBezTo>
                <a:cubicBezTo>
                  <a:pt x="241" y="256"/>
                  <a:pt x="262" y="235"/>
                  <a:pt x="262" y="207"/>
                </a:cubicBezTo>
                <a:cubicBezTo>
                  <a:pt x="262" y="170"/>
                  <a:pt x="262" y="170"/>
                  <a:pt x="262" y="170"/>
                </a:cubicBezTo>
                <a:cubicBezTo>
                  <a:pt x="262" y="144"/>
                  <a:pt x="241" y="121"/>
                  <a:pt x="214" y="121"/>
                </a:cubicBezTo>
                <a:close/>
                <a:moveTo>
                  <a:pt x="83" y="153"/>
                </a:moveTo>
                <a:cubicBezTo>
                  <a:pt x="67" y="153"/>
                  <a:pt x="67" y="153"/>
                  <a:pt x="67" y="153"/>
                </a:cubicBezTo>
                <a:cubicBezTo>
                  <a:pt x="67" y="228"/>
                  <a:pt x="67" y="228"/>
                  <a:pt x="67" y="228"/>
                </a:cubicBezTo>
                <a:cubicBezTo>
                  <a:pt x="53" y="228"/>
                  <a:pt x="53" y="228"/>
                  <a:pt x="53" y="228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37" y="153"/>
                  <a:pt x="37" y="153"/>
                  <a:pt x="37" y="153"/>
                </a:cubicBezTo>
                <a:cubicBezTo>
                  <a:pt x="37" y="140"/>
                  <a:pt x="37" y="140"/>
                  <a:pt x="37" y="140"/>
                </a:cubicBezTo>
                <a:cubicBezTo>
                  <a:pt x="83" y="140"/>
                  <a:pt x="83" y="140"/>
                  <a:pt x="83" y="140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3" y="153"/>
                  <a:pt x="83" y="153"/>
                  <a:pt x="83" y="153"/>
                </a:cubicBezTo>
                <a:close/>
                <a:moveTo>
                  <a:pt x="128" y="228"/>
                </a:moveTo>
                <a:cubicBezTo>
                  <a:pt x="128" y="228"/>
                  <a:pt x="128" y="228"/>
                  <a:pt x="113" y="228"/>
                </a:cubicBezTo>
                <a:cubicBezTo>
                  <a:pt x="113" y="228"/>
                  <a:pt x="113" y="228"/>
                  <a:pt x="113" y="220"/>
                </a:cubicBezTo>
                <a:cubicBezTo>
                  <a:pt x="112" y="223"/>
                  <a:pt x="108" y="224"/>
                  <a:pt x="106" y="227"/>
                </a:cubicBezTo>
                <a:cubicBezTo>
                  <a:pt x="104" y="228"/>
                  <a:pt x="100" y="228"/>
                  <a:pt x="99" y="228"/>
                </a:cubicBezTo>
                <a:cubicBezTo>
                  <a:pt x="95" y="228"/>
                  <a:pt x="92" y="228"/>
                  <a:pt x="91" y="227"/>
                </a:cubicBezTo>
                <a:cubicBezTo>
                  <a:pt x="91" y="224"/>
                  <a:pt x="88" y="220"/>
                  <a:pt x="88" y="216"/>
                </a:cubicBezTo>
                <a:cubicBezTo>
                  <a:pt x="88" y="216"/>
                  <a:pt x="88" y="216"/>
                  <a:pt x="88" y="163"/>
                </a:cubicBezTo>
                <a:cubicBezTo>
                  <a:pt x="88" y="163"/>
                  <a:pt x="88" y="163"/>
                  <a:pt x="103" y="163"/>
                </a:cubicBezTo>
                <a:cubicBezTo>
                  <a:pt x="103" y="163"/>
                  <a:pt x="103" y="163"/>
                  <a:pt x="103" y="212"/>
                </a:cubicBezTo>
                <a:cubicBezTo>
                  <a:pt x="103" y="215"/>
                  <a:pt x="103" y="215"/>
                  <a:pt x="103" y="216"/>
                </a:cubicBezTo>
                <a:cubicBezTo>
                  <a:pt x="104" y="216"/>
                  <a:pt x="104" y="216"/>
                  <a:pt x="106" y="216"/>
                </a:cubicBezTo>
                <a:cubicBezTo>
                  <a:pt x="106" y="216"/>
                  <a:pt x="108" y="216"/>
                  <a:pt x="110" y="215"/>
                </a:cubicBezTo>
                <a:cubicBezTo>
                  <a:pt x="110" y="215"/>
                  <a:pt x="112" y="212"/>
                  <a:pt x="113" y="212"/>
                </a:cubicBezTo>
                <a:cubicBezTo>
                  <a:pt x="113" y="163"/>
                  <a:pt x="113" y="163"/>
                  <a:pt x="113" y="163"/>
                </a:cubicBezTo>
                <a:cubicBezTo>
                  <a:pt x="113" y="163"/>
                  <a:pt x="113" y="163"/>
                  <a:pt x="128" y="163"/>
                </a:cubicBezTo>
                <a:cubicBezTo>
                  <a:pt x="128" y="163"/>
                  <a:pt x="128" y="163"/>
                  <a:pt x="128" y="228"/>
                </a:cubicBezTo>
                <a:close/>
                <a:moveTo>
                  <a:pt x="174" y="215"/>
                </a:moveTo>
                <a:cubicBezTo>
                  <a:pt x="174" y="219"/>
                  <a:pt x="174" y="223"/>
                  <a:pt x="172" y="224"/>
                </a:cubicBezTo>
                <a:cubicBezTo>
                  <a:pt x="168" y="228"/>
                  <a:pt x="166" y="228"/>
                  <a:pt x="162" y="228"/>
                </a:cubicBezTo>
                <a:cubicBezTo>
                  <a:pt x="160" y="228"/>
                  <a:pt x="156" y="228"/>
                  <a:pt x="154" y="226"/>
                </a:cubicBezTo>
                <a:cubicBezTo>
                  <a:pt x="152" y="226"/>
                  <a:pt x="150" y="224"/>
                  <a:pt x="149" y="223"/>
                </a:cubicBezTo>
                <a:cubicBezTo>
                  <a:pt x="149" y="223"/>
                  <a:pt x="149" y="223"/>
                  <a:pt x="149" y="228"/>
                </a:cubicBezTo>
                <a:cubicBezTo>
                  <a:pt x="149" y="228"/>
                  <a:pt x="149" y="228"/>
                  <a:pt x="137" y="228"/>
                </a:cubicBezTo>
                <a:cubicBezTo>
                  <a:pt x="137" y="228"/>
                  <a:pt x="137" y="228"/>
                  <a:pt x="137" y="140"/>
                </a:cubicBezTo>
                <a:cubicBezTo>
                  <a:pt x="137" y="140"/>
                  <a:pt x="137" y="140"/>
                  <a:pt x="149" y="140"/>
                </a:cubicBezTo>
                <a:cubicBezTo>
                  <a:pt x="149" y="140"/>
                  <a:pt x="149" y="140"/>
                  <a:pt x="149" y="169"/>
                </a:cubicBezTo>
                <a:cubicBezTo>
                  <a:pt x="150" y="166"/>
                  <a:pt x="152" y="165"/>
                  <a:pt x="154" y="162"/>
                </a:cubicBezTo>
                <a:cubicBezTo>
                  <a:pt x="156" y="162"/>
                  <a:pt x="158" y="162"/>
                  <a:pt x="162" y="162"/>
                </a:cubicBezTo>
                <a:cubicBezTo>
                  <a:pt x="166" y="162"/>
                  <a:pt x="168" y="162"/>
                  <a:pt x="170" y="166"/>
                </a:cubicBezTo>
                <a:cubicBezTo>
                  <a:pt x="174" y="169"/>
                  <a:pt x="174" y="171"/>
                  <a:pt x="174" y="178"/>
                </a:cubicBezTo>
                <a:cubicBezTo>
                  <a:pt x="174" y="178"/>
                  <a:pt x="174" y="178"/>
                  <a:pt x="174" y="215"/>
                </a:cubicBezTo>
                <a:close/>
                <a:moveTo>
                  <a:pt x="221" y="198"/>
                </a:moveTo>
                <a:cubicBezTo>
                  <a:pt x="221" y="198"/>
                  <a:pt x="221" y="198"/>
                  <a:pt x="195" y="198"/>
                </a:cubicBezTo>
                <a:cubicBezTo>
                  <a:pt x="195" y="198"/>
                  <a:pt x="195" y="198"/>
                  <a:pt x="195" y="210"/>
                </a:cubicBezTo>
                <a:cubicBezTo>
                  <a:pt x="195" y="212"/>
                  <a:pt x="195" y="215"/>
                  <a:pt x="195" y="216"/>
                </a:cubicBezTo>
                <a:cubicBezTo>
                  <a:pt x="198" y="216"/>
                  <a:pt x="198" y="219"/>
                  <a:pt x="202" y="219"/>
                </a:cubicBezTo>
                <a:cubicBezTo>
                  <a:pt x="203" y="219"/>
                  <a:pt x="203" y="216"/>
                  <a:pt x="206" y="216"/>
                </a:cubicBezTo>
                <a:cubicBezTo>
                  <a:pt x="206" y="215"/>
                  <a:pt x="207" y="212"/>
                  <a:pt x="207" y="210"/>
                </a:cubicBezTo>
                <a:cubicBezTo>
                  <a:pt x="207" y="210"/>
                  <a:pt x="207" y="210"/>
                  <a:pt x="207" y="206"/>
                </a:cubicBezTo>
                <a:cubicBezTo>
                  <a:pt x="207" y="206"/>
                  <a:pt x="207" y="206"/>
                  <a:pt x="221" y="206"/>
                </a:cubicBezTo>
                <a:cubicBezTo>
                  <a:pt x="221" y="206"/>
                  <a:pt x="221" y="206"/>
                  <a:pt x="221" y="210"/>
                </a:cubicBezTo>
                <a:cubicBezTo>
                  <a:pt x="221" y="216"/>
                  <a:pt x="219" y="220"/>
                  <a:pt x="215" y="224"/>
                </a:cubicBezTo>
                <a:cubicBezTo>
                  <a:pt x="211" y="228"/>
                  <a:pt x="207" y="231"/>
                  <a:pt x="199" y="231"/>
                </a:cubicBezTo>
                <a:cubicBezTo>
                  <a:pt x="194" y="231"/>
                  <a:pt x="190" y="228"/>
                  <a:pt x="186" y="224"/>
                </a:cubicBezTo>
                <a:cubicBezTo>
                  <a:pt x="184" y="220"/>
                  <a:pt x="182" y="215"/>
                  <a:pt x="182" y="210"/>
                </a:cubicBezTo>
                <a:cubicBezTo>
                  <a:pt x="182" y="210"/>
                  <a:pt x="182" y="210"/>
                  <a:pt x="182" y="181"/>
                </a:cubicBezTo>
                <a:cubicBezTo>
                  <a:pt x="182" y="174"/>
                  <a:pt x="184" y="170"/>
                  <a:pt x="188" y="166"/>
                </a:cubicBezTo>
                <a:cubicBezTo>
                  <a:pt x="190" y="163"/>
                  <a:pt x="195" y="161"/>
                  <a:pt x="202" y="161"/>
                </a:cubicBezTo>
                <a:cubicBezTo>
                  <a:pt x="207" y="161"/>
                  <a:pt x="211" y="163"/>
                  <a:pt x="215" y="166"/>
                </a:cubicBezTo>
                <a:cubicBezTo>
                  <a:pt x="219" y="169"/>
                  <a:pt x="221" y="174"/>
                  <a:pt x="221" y="181"/>
                </a:cubicBezTo>
                <a:cubicBezTo>
                  <a:pt x="221" y="181"/>
                  <a:pt x="221" y="181"/>
                  <a:pt x="221" y="19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10970671" y="4670236"/>
            <a:ext cx="231436" cy="499768"/>
          </a:xfrm>
          <a:custGeom>
            <a:avLst/>
            <a:gdLst>
              <a:gd name="T0" fmla="*/ 113 w 117"/>
              <a:gd name="T1" fmla="*/ 126 h 252"/>
              <a:gd name="T2" fmla="*/ 77 w 117"/>
              <a:gd name="T3" fmla="*/ 126 h 252"/>
              <a:gd name="T4" fmla="*/ 77 w 117"/>
              <a:gd name="T5" fmla="*/ 252 h 252"/>
              <a:gd name="T6" fmla="*/ 25 w 117"/>
              <a:gd name="T7" fmla="*/ 252 h 252"/>
              <a:gd name="T8" fmla="*/ 25 w 117"/>
              <a:gd name="T9" fmla="*/ 126 h 252"/>
              <a:gd name="T10" fmla="*/ 0 w 117"/>
              <a:gd name="T11" fmla="*/ 126 h 252"/>
              <a:gd name="T12" fmla="*/ 0 w 117"/>
              <a:gd name="T13" fmla="*/ 81 h 252"/>
              <a:gd name="T14" fmla="*/ 25 w 117"/>
              <a:gd name="T15" fmla="*/ 81 h 252"/>
              <a:gd name="T16" fmla="*/ 25 w 117"/>
              <a:gd name="T17" fmla="*/ 52 h 252"/>
              <a:gd name="T18" fmla="*/ 77 w 117"/>
              <a:gd name="T19" fmla="*/ 0 h 252"/>
              <a:gd name="T20" fmla="*/ 115 w 117"/>
              <a:gd name="T21" fmla="*/ 0 h 252"/>
              <a:gd name="T22" fmla="*/ 115 w 117"/>
              <a:gd name="T23" fmla="*/ 44 h 252"/>
              <a:gd name="T24" fmla="*/ 89 w 117"/>
              <a:gd name="T25" fmla="*/ 44 h 252"/>
              <a:gd name="T26" fmla="*/ 77 w 117"/>
              <a:gd name="T27" fmla="*/ 56 h 252"/>
              <a:gd name="T28" fmla="*/ 77 w 117"/>
              <a:gd name="T29" fmla="*/ 81 h 252"/>
              <a:gd name="T30" fmla="*/ 117 w 117"/>
              <a:gd name="T31" fmla="*/ 81 h 252"/>
              <a:gd name="T32" fmla="*/ 113 w 117"/>
              <a:gd name="T33" fmla="*/ 126 h 252"/>
              <a:gd name="T34" fmla="*/ 113 w 117"/>
              <a:gd name="T35" fmla="*/ 12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252">
                <a:moveTo>
                  <a:pt x="113" y="126"/>
                </a:moveTo>
                <a:cubicBezTo>
                  <a:pt x="77" y="126"/>
                  <a:pt x="77" y="126"/>
                  <a:pt x="77" y="126"/>
                </a:cubicBezTo>
                <a:cubicBezTo>
                  <a:pt x="77" y="182"/>
                  <a:pt x="77" y="252"/>
                  <a:pt x="77" y="252"/>
                </a:cubicBezTo>
                <a:cubicBezTo>
                  <a:pt x="25" y="252"/>
                  <a:pt x="25" y="252"/>
                  <a:pt x="25" y="252"/>
                </a:cubicBezTo>
                <a:cubicBezTo>
                  <a:pt x="25" y="252"/>
                  <a:pt x="25" y="183"/>
                  <a:pt x="25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81"/>
                  <a:pt x="0" y="81"/>
                  <a:pt x="0" y="81"/>
                </a:cubicBezTo>
                <a:cubicBezTo>
                  <a:pt x="25" y="81"/>
                  <a:pt x="25" y="81"/>
                  <a:pt x="25" y="81"/>
                </a:cubicBezTo>
                <a:cubicBezTo>
                  <a:pt x="25" y="52"/>
                  <a:pt x="25" y="52"/>
                  <a:pt x="25" y="52"/>
                </a:cubicBezTo>
                <a:cubicBezTo>
                  <a:pt x="25" y="32"/>
                  <a:pt x="35" y="0"/>
                  <a:pt x="7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15" y="44"/>
                  <a:pt x="92" y="44"/>
                  <a:pt x="89" y="44"/>
                </a:cubicBezTo>
                <a:cubicBezTo>
                  <a:pt x="84" y="44"/>
                  <a:pt x="77" y="45"/>
                  <a:pt x="77" y="56"/>
                </a:cubicBezTo>
                <a:cubicBezTo>
                  <a:pt x="77" y="81"/>
                  <a:pt x="77" y="81"/>
                  <a:pt x="77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13" y="126"/>
                  <a:pt x="113" y="126"/>
                  <a:pt x="113" y="126"/>
                </a:cubicBezTo>
                <a:cubicBezTo>
                  <a:pt x="113" y="126"/>
                  <a:pt x="113" y="126"/>
                  <a:pt x="113" y="126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8596774" y="4693715"/>
            <a:ext cx="553434" cy="451971"/>
          </a:xfrm>
          <a:custGeom>
            <a:avLst/>
            <a:gdLst>
              <a:gd name="T0" fmla="*/ 279 w 279"/>
              <a:gd name="T1" fmla="*/ 27 h 228"/>
              <a:gd name="T2" fmla="*/ 246 w 279"/>
              <a:gd name="T3" fmla="*/ 36 h 228"/>
              <a:gd name="T4" fmla="*/ 271 w 279"/>
              <a:gd name="T5" fmla="*/ 6 h 228"/>
              <a:gd name="T6" fmla="*/ 235 w 279"/>
              <a:gd name="T7" fmla="*/ 20 h 228"/>
              <a:gd name="T8" fmla="*/ 193 w 279"/>
              <a:gd name="T9" fmla="*/ 0 h 228"/>
              <a:gd name="T10" fmla="*/ 135 w 279"/>
              <a:gd name="T11" fmla="*/ 59 h 228"/>
              <a:gd name="T12" fmla="*/ 138 w 279"/>
              <a:gd name="T13" fmla="*/ 72 h 228"/>
              <a:gd name="T14" fmla="*/ 18 w 279"/>
              <a:gd name="T15" fmla="*/ 12 h 228"/>
              <a:gd name="T16" fmla="*/ 12 w 279"/>
              <a:gd name="T17" fmla="*/ 41 h 228"/>
              <a:gd name="T18" fmla="*/ 36 w 279"/>
              <a:gd name="T19" fmla="*/ 89 h 228"/>
              <a:gd name="T20" fmla="*/ 10 w 279"/>
              <a:gd name="T21" fmla="*/ 81 h 228"/>
              <a:gd name="T22" fmla="*/ 10 w 279"/>
              <a:gd name="T23" fmla="*/ 81 h 228"/>
              <a:gd name="T24" fmla="*/ 57 w 279"/>
              <a:gd name="T25" fmla="*/ 138 h 228"/>
              <a:gd name="T26" fmla="*/ 42 w 279"/>
              <a:gd name="T27" fmla="*/ 141 h 228"/>
              <a:gd name="T28" fmla="*/ 30 w 279"/>
              <a:gd name="T29" fmla="*/ 140 h 228"/>
              <a:gd name="T30" fmla="*/ 84 w 279"/>
              <a:gd name="T31" fmla="*/ 179 h 228"/>
              <a:gd name="T32" fmla="*/ 13 w 279"/>
              <a:gd name="T33" fmla="*/ 204 h 228"/>
              <a:gd name="T34" fmla="*/ 0 w 279"/>
              <a:gd name="T35" fmla="*/ 203 h 228"/>
              <a:gd name="T36" fmla="*/ 87 w 279"/>
              <a:gd name="T37" fmla="*/ 228 h 228"/>
              <a:gd name="T38" fmla="*/ 250 w 279"/>
              <a:gd name="T39" fmla="*/ 66 h 228"/>
              <a:gd name="T40" fmla="*/ 250 w 279"/>
              <a:gd name="T41" fmla="*/ 57 h 228"/>
              <a:gd name="T42" fmla="*/ 279 w 279"/>
              <a:gd name="T43" fmla="*/ 27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9" h="228">
                <a:moveTo>
                  <a:pt x="279" y="27"/>
                </a:moveTo>
                <a:cubicBezTo>
                  <a:pt x="270" y="33"/>
                  <a:pt x="258" y="36"/>
                  <a:pt x="246" y="36"/>
                </a:cubicBezTo>
                <a:cubicBezTo>
                  <a:pt x="258" y="30"/>
                  <a:pt x="267" y="18"/>
                  <a:pt x="271" y="6"/>
                </a:cubicBezTo>
                <a:cubicBezTo>
                  <a:pt x="261" y="12"/>
                  <a:pt x="249" y="17"/>
                  <a:pt x="235" y="20"/>
                </a:cubicBezTo>
                <a:cubicBezTo>
                  <a:pt x="225" y="8"/>
                  <a:pt x="210" y="0"/>
                  <a:pt x="193" y="0"/>
                </a:cubicBezTo>
                <a:cubicBezTo>
                  <a:pt x="162" y="0"/>
                  <a:pt x="135" y="27"/>
                  <a:pt x="135" y="59"/>
                </a:cubicBezTo>
                <a:cubicBezTo>
                  <a:pt x="135" y="63"/>
                  <a:pt x="136" y="68"/>
                  <a:pt x="138" y="72"/>
                </a:cubicBezTo>
                <a:cubicBezTo>
                  <a:pt x="90" y="69"/>
                  <a:pt x="48" y="47"/>
                  <a:pt x="18" y="12"/>
                </a:cubicBezTo>
                <a:cubicBezTo>
                  <a:pt x="13" y="20"/>
                  <a:pt x="12" y="30"/>
                  <a:pt x="12" y="41"/>
                </a:cubicBezTo>
                <a:cubicBezTo>
                  <a:pt x="12" y="60"/>
                  <a:pt x="21" y="78"/>
                  <a:pt x="36" y="89"/>
                </a:cubicBezTo>
                <a:cubicBezTo>
                  <a:pt x="27" y="87"/>
                  <a:pt x="18" y="86"/>
                  <a:pt x="10" y="81"/>
                </a:cubicBezTo>
                <a:cubicBezTo>
                  <a:pt x="10" y="81"/>
                  <a:pt x="10" y="81"/>
                  <a:pt x="10" y="81"/>
                </a:cubicBezTo>
                <a:cubicBezTo>
                  <a:pt x="10" y="110"/>
                  <a:pt x="30" y="132"/>
                  <a:pt x="57" y="138"/>
                </a:cubicBezTo>
                <a:cubicBezTo>
                  <a:pt x="51" y="140"/>
                  <a:pt x="46" y="141"/>
                  <a:pt x="42" y="141"/>
                </a:cubicBezTo>
                <a:cubicBezTo>
                  <a:pt x="37" y="141"/>
                  <a:pt x="34" y="140"/>
                  <a:pt x="30" y="140"/>
                </a:cubicBezTo>
                <a:cubicBezTo>
                  <a:pt x="39" y="162"/>
                  <a:pt x="60" y="179"/>
                  <a:pt x="84" y="179"/>
                </a:cubicBezTo>
                <a:cubicBezTo>
                  <a:pt x="64" y="195"/>
                  <a:pt x="39" y="204"/>
                  <a:pt x="13" y="204"/>
                </a:cubicBezTo>
                <a:cubicBezTo>
                  <a:pt x="9" y="204"/>
                  <a:pt x="3" y="204"/>
                  <a:pt x="0" y="203"/>
                </a:cubicBezTo>
                <a:cubicBezTo>
                  <a:pt x="24" y="219"/>
                  <a:pt x="54" y="228"/>
                  <a:pt x="87" y="228"/>
                </a:cubicBezTo>
                <a:cubicBezTo>
                  <a:pt x="193" y="228"/>
                  <a:pt x="250" y="141"/>
                  <a:pt x="250" y="66"/>
                </a:cubicBezTo>
                <a:cubicBezTo>
                  <a:pt x="250" y="63"/>
                  <a:pt x="250" y="60"/>
                  <a:pt x="250" y="57"/>
                </a:cubicBezTo>
                <a:cubicBezTo>
                  <a:pt x="262" y="50"/>
                  <a:pt x="271" y="39"/>
                  <a:pt x="279" y="2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7497452" y="4654304"/>
            <a:ext cx="536663" cy="533309"/>
          </a:xfrm>
          <a:custGeom>
            <a:avLst/>
            <a:gdLst>
              <a:gd name="T0" fmla="*/ 125 w 271"/>
              <a:gd name="T1" fmla="*/ 61 h 269"/>
              <a:gd name="T2" fmla="*/ 6 w 271"/>
              <a:gd name="T3" fmla="*/ 169 h 269"/>
              <a:gd name="T4" fmla="*/ 0 w 271"/>
              <a:gd name="T5" fmla="*/ 135 h 269"/>
              <a:gd name="T6" fmla="*/ 75 w 271"/>
              <a:gd name="T7" fmla="*/ 16 h 269"/>
              <a:gd name="T8" fmla="*/ 125 w 271"/>
              <a:gd name="T9" fmla="*/ 61 h 269"/>
              <a:gd name="T10" fmla="*/ 191 w 271"/>
              <a:gd name="T11" fmla="*/ 12 h 269"/>
              <a:gd name="T12" fmla="*/ 137 w 271"/>
              <a:gd name="T13" fmla="*/ 0 h 269"/>
              <a:gd name="T14" fmla="*/ 89 w 271"/>
              <a:gd name="T15" fmla="*/ 9 h 269"/>
              <a:gd name="T16" fmla="*/ 191 w 271"/>
              <a:gd name="T17" fmla="*/ 102 h 269"/>
              <a:gd name="T18" fmla="*/ 191 w 271"/>
              <a:gd name="T19" fmla="*/ 12 h 269"/>
              <a:gd name="T20" fmla="*/ 81 w 271"/>
              <a:gd name="T21" fmla="*/ 257 h 269"/>
              <a:gd name="T22" fmla="*/ 124 w 271"/>
              <a:gd name="T23" fmla="*/ 269 h 269"/>
              <a:gd name="T24" fmla="*/ 149 w 271"/>
              <a:gd name="T25" fmla="*/ 269 h 269"/>
              <a:gd name="T26" fmla="*/ 257 w 271"/>
              <a:gd name="T27" fmla="*/ 193 h 269"/>
              <a:gd name="T28" fmla="*/ 81 w 271"/>
              <a:gd name="T29" fmla="*/ 193 h 269"/>
              <a:gd name="T30" fmla="*/ 81 w 271"/>
              <a:gd name="T31" fmla="*/ 257 h 269"/>
              <a:gd name="T32" fmla="*/ 67 w 271"/>
              <a:gd name="T33" fmla="*/ 249 h 269"/>
              <a:gd name="T34" fmla="*/ 67 w 271"/>
              <a:gd name="T35" fmla="*/ 134 h 269"/>
              <a:gd name="T36" fmla="*/ 11 w 271"/>
              <a:gd name="T37" fmla="*/ 184 h 269"/>
              <a:gd name="T38" fmla="*/ 67 w 271"/>
              <a:gd name="T39" fmla="*/ 249 h 269"/>
              <a:gd name="T40" fmla="*/ 206 w 271"/>
              <a:gd name="T41" fmla="*/ 20 h 269"/>
              <a:gd name="T42" fmla="*/ 206 w 271"/>
              <a:gd name="T43" fmla="*/ 180 h 269"/>
              <a:gd name="T44" fmla="*/ 264 w 271"/>
              <a:gd name="T45" fmla="*/ 180 h 269"/>
              <a:gd name="T46" fmla="*/ 271 w 271"/>
              <a:gd name="T47" fmla="*/ 135 h 269"/>
              <a:gd name="T48" fmla="*/ 206 w 271"/>
              <a:gd name="T49" fmla="*/ 2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1" h="269">
                <a:moveTo>
                  <a:pt x="125" y="61"/>
                </a:moveTo>
                <a:cubicBezTo>
                  <a:pt x="124" y="63"/>
                  <a:pt x="10" y="165"/>
                  <a:pt x="6" y="169"/>
                </a:cubicBezTo>
                <a:cubicBezTo>
                  <a:pt x="3" y="157"/>
                  <a:pt x="0" y="146"/>
                  <a:pt x="0" y="135"/>
                </a:cubicBezTo>
                <a:cubicBezTo>
                  <a:pt x="0" y="83"/>
                  <a:pt x="30" y="38"/>
                  <a:pt x="75" y="16"/>
                </a:cubicBezTo>
                <a:cubicBezTo>
                  <a:pt x="76" y="17"/>
                  <a:pt x="124" y="60"/>
                  <a:pt x="125" y="61"/>
                </a:cubicBezTo>
                <a:close/>
                <a:moveTo>
                  <a:pt x="191" y="12"/>
                </a:moveTo>
                <a:cubicBezTo>
                  <a:pt x="174" y="4"/>
                  <a:pt x="155" y="0"/>
                  <a:pt x="137" y="0"/>
                </a:cubicBezTo>
                <a:cubicBezTo>
                  <a:pt x="120" y="0"/>
                  <a:pt x="104" y="3"/>
                  <a:pt x="89" y="9"/>
                </a:cubicBezTo>
                <a:cubicBezTo>
                  <a:pt x="92" y="12"/>
                  <a:pt x="187" y="98"/>
                  <a:pt x="191" y="102"/>
                </a:cubicBezTo>
                <a:cubicBezTo>
                  <a:pt x="191" y="95"/>
                  <a:pt x="191" y="13"/>
                  <a:pt x="191" y="12"/>
                </a:cubicBezTo>
                <a:close/>
                <a:moveTo>
                  <a:pt x="81" y="257"/>
                </a:moveTo>
                <a:cubicBezTo>
                  <a:pt x="94" y="263"/>
                  <a:pt x="109" y="267"/>
                  <a:pt x="124" y="269"/>
                </a:cubicBezTo>
                <a:cubicBezTo>
                  <a:pt x="149" y="269"/>
                  <a:pt x="149" y="269"/>
                  <a:pt x="149" y="269"/>
                </a:cubicBezTo>
                <a:cubicBezTo>
                  <a:pt x="195" y="265"/>
                  <a:pt x="236" y="236"/>
                  <a:pt x="257" y="193"/>
                </a:cubicBezTo>
                <a:cubicBezTo>
                  <a:pt x="252" y="193"/>
                  <a:pt x="84" y="193"/>
                  <a:pt x="81" y="193"/>
                </a:cubicBezTo>
                <a:cubicBezTo>
                  <a:pt x="81" y="196"/>
                  <a:pt x="81" y="255"/>
                  <a:pt x="81" y="257"/>
                </a:cubicBezTo>
                <a:close/>
                <a:moveTo>
                  <a:pt x="67" y="249"/>
                </a:moveTo>
                <a:cubicBezTo>
                  <a:pt x="67" y="243"/>
                  <a:pt x="67" y="140"/>
                  <a:pt x="67" y="134"/>
                </a:cubicBezTo>
                <a:cubicBezTo>
                  <a:pt x="61" y="138"/>
                  <a:pt x="12" y="183"/>
                  <a:pt x="11" y="184"/>
                </a:cubicBezTo>
                <a:cubicBezTo>
                  <a:pt x="22" y="212"/>
                  <a:pt x="41" y="234"/>
                  <a:pt x="67" y="249"/>
                </a:cubicBezTo>
                <a:close/>
                <a:moveTo>
                  <a:pt x="206" y="20"/>
                </a:moveTo>
                <a:cubicBezTo>
                  <a:pt x="206" y="25"/>
                  <a:pt x="206" y="176"/>
                  <a:pt x="206" y="180"/>
                </a:cubicBezTo>
                <a:cubicBezTo>
                  <a:pt x="208" y="180"/>
                  <a:pt x="261" y="180"/>
                  <a:pt x="264" y="180"/>
                </a:cubicBezTo>
                <a:cubicBezTo>
                  <a:pt x="268" y="165"/>
                  <a:pt x="271" y="150"/>
                  <a:pt x="271" y="135"/>
                </a:cubicBezTo>
                <a:cubicBezTo>
                  <a:pt x="271" y="89"/>
                  <a:pt x="245" y="44"/>
                  <a:pt x="206" y="2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1945501" y="4660174"/>
            <a:ext cx="571043" cy="519893"/>
          </a:xfrm>
          <a:custGeom>
            <a:avLst/>
            <a:gdLst>
              <a:gd name="T0" fmla="*/ 136 w 288"/>
              <a:gd name="T1" fmla="*/ 147 h 262"/>
              <a:gd name="T2" fmla="*/ 119 w 288"/>
              <a:gd name="T3" fmla="*/ 125 h 262"/>
              <a:gd name="T4" fmla="*/ 130 w 288"/>
              <a:gd name="T5" fmla="*/ 111 h 262"/>
              <a:gd name="T6" fmla="*/ 156 w 288"/>
              <a:gd name="T7" fmla="*/ 63 h 262"/>
              <a:gd name="T8" fmla="*/ 144 w 288"/>
              <a:gd name="T9" fmla="*/ 26 h 262"/>
              <a:gd name="T10" fmla="*/ 148 w 288"/>
              <a:gd name="T11" fmla="*/ 26 h 262"/>
              <a:gd name="T12" fmla="*/ 152 w 288"/>
              <a:gd name="T13" fmla="*/ 26 h 262"/>
              <a:gd name="T14" fmla="*/ 170 w 288"/>
              <a:gd name="T15" fmla="*/ 12 h 262"/>
              <a:gd name="T16" fmla="*/ 170 w 288"/>
              <a:gd name="T17" fmla="*/ 7 h 262"/>
              <a:gd name="T18" fmla="*/ 167 w 288"/>
              <a:gd name="T19" fmla="*/ 0 h 262"/>
              <a:gd name="T20" fmla="*/ 88 w 288"/>
              <a:gd name="T21" fmla="*/ 0 h 262"/>
              <a:gd name="T22" fmla="*/ 63 w 288"/>
              <a:gd name="T23" fmla="*/ 7 h 262"/>
              <a:gd name="T24" fmla="*/ 15 w 288"/>
              <a:gd name="T25" fmla="*/ 63 h 262"/>
              <a:gd name="T26" fmla="*/ 77 w 288"/>
              <a:gd name="T27" fmla="*/ 125 h 262"/>
              <a:gd name="T28" fmla="*/ 77 w 288"/>
              <a:gd name="T29" fmla="*/ 133 h 262"/>
              <a:gd name="T30" fmla="*/ 82 w 288"/>
              <a:gd name="T31" fmla="*/ 150 h 262"/>
              <a:gd name="T32" fmla="*/ 4 w 288"/>
              <a:gd name="T33" fmla="*/ 192 h 262"/>
              <a:gd name="T34" fmla="*/ 0 w 288"/>
              <a:gd name="T35" fmla="*/ 210 h 262"/>
              <a:gd name="T36" fmla="*/ 4 w 288"/>
              <a:gd name="T37" fmla="*/ 229 h 262"/>
              <a:gd name="T38" fmla="*/ 48 w 288"/>
              <a:gd name="T39" fmla="*/ 257 h 262"/>
              <a:gd name="T40" fmla="*/ 85 w 288"/>
              <a:gd name="T41" fmla="*/ 262 h 262"/>
              <a:gd name="T42" fmla="*/ 116 w 288"/>
              <a:gd name="T43" fmla="*/ 257 h 262"/>
              <a:gd name="T44" fmla="*/ 167 w 288"/>
              <a:gd name="T45" fmla="*/ 198 h 262"/>
              <a:gd name="T46" fmla="*/ 136 w 288"/>
              <a:gd name="T47" fmla="*/ 147 h 262"/>
              <a:gd name="T48" fmla="*/ 55 w 288"/>
              <a:gd name="T49" fmla="*/ 63 h 262"/>
              <a:gd name="T50" fmla="*/ 63 w 288"/>
              <a:gd name="T51" fmla="*/ 32 h 262"/>
              <a:gd name="T52" fmla="*/ 77 w 288"/>
              <a:gd name="T53" fmla="*/ 26 h 262"/>
              <a:gd name="T54" fmla="*/ 114 w 288"/>
              <a:gd name="T55" fmla="*/ 66 h 262"/>
              <a:gd name="T56" fmla="*/ 108 w 288"/>
              <a:gd name="T57" fmla="*/ 99 h 262"/>
              <a:gd name="T58" fmla="*/ 92 w 288"/>
              <a:gd name="T59" fmla="*/ 107 h 262"/>
              <a:gd name="T60" fmla="*/ 55 w 288"/>
              <a:gd name="T61" fmla="*/ 63 h 262"/>
              <a:gd name="T62" fmla="*/ 133 w 288"/>
              <a:gd name="T63" fmla="*/ 203 h 262"/>
              <a:gd name="T64" fmla="*/ 85 w 288"/>
              <a:gd name="T65" fmla="*/ 237 h 262"/>
              <a:gd name="T66" fmla="*/ 37 w 288"/>
              <a:gd name="T67" fmla="*/ 203 h 262"/>
              <a:gd name="T68" fmla="*/ 88 w 288"/>
              <a:gd name="T69" fmla="*/ 170 h 262"/>
              <a:gd name="T70" fmla="*/ 108 w 288"/>
              <a:gd name="T71" fmla="*/ 170 h 262"/>
              <a:gd name="T72" fmla="*/ 111 w 288"/>
              <a:gd name="T73" fmla="*/ 173 h 262"/>
              <a:gd name="T74" fmla="*/ 133 w 288"/>
              <a:gd name="T75" fmla="*/ 195 h 262"/>
              <a:gd name="T76" fmla="*/ 133 w 288"/>
              <a:gd name="T77" fmla="*/ 203 h 262"/>
              <a:gd name="T78" fmla="*/ 288 w 288"/>
              <a:gd name="T79" fmla="*/ 114 h 262"/>
              <a:gd name="T80" fmla="*/ 288 w 288"/>
              <a:gd name="T81" fmla="*/ 125 h 262"/>
              <a:gd name="T82" fmla="*/ 285 w 288"/>
              <a:gd name="T83" fmla="*/ 133 h 262"/>
              <a:gd name="T84" fmla="*/ 240 w 288"/>
              <a:gd name="T85" fmla="*/ 133 h 262"/>
              <a:gd name="T86" fmla="*/ 240 w 288"/>
              <a:gd name="T87" fmla="*/ 178 h 262"/>
              <a:gd name="T88" fmla="*/ 232 w 288"/>
              <a:gd name="T89" fmla="*/ 181 h 262"/>
              <a:gd name="T90" fmla="*/ 221 w 288"/>
              <a:gd name="T91" fmla="*/ 181 h 262"/>
              <a:gd name="T92" fmla="*/ 215 w 288"/>
              <a:gd name="T93" fmla="*/ 178 h 262"/>
              <a:gd name="T94" fmla="*/ 215 w 288"/>
              <a:gd name="T95" fmla="*/ 133 h 262"/>
              <a:gd name="T96" fmla="*/ 170 w 288"/>
              <a:gd name="T97" fmla="*/ 133 h 262"/>
              <a:gd name="T98" fmla="*/ 167 w 288"/>
              <a:gd name="T99" fmla="*/ 125 h 262"/>
              <a:gd name="T100" fmla="*/ 167 w 288"/>
              <a:gd name="T101" fmla="*/ 114 h 262"/>
              <a:gd name="T102" fmla="*/ 170 w 288"/>
              <a:gd name="T103" fmla="*/ 107 h 262"/>
              <a:gd name="T104" fmla="*/ 215 w 288"/>
              <a:gd name="T105" fmla="*/ 107 h 262"/>
              <a:gd name="T106" fmla="*/ 215 w 288"/>
              <a:gd name="T107" fmla="*/ 63 h 262"/>
              <a:gd name="T108" fmla="*/ 221 w 288"/>
              <a:gd name="T109" fmla="*/ 59 h 262"/>
              <a:gd name="T110" fmla="*/ 232 w 288"/>
              <a:gd name="T111" fmla="*/ 59 h 262"/>
              <a:gd name="T112" fmla="*/ 240 w 288"/>
              <a:gd name="T113" fmla="*/ 63 h 262"/>
              <a:gd name="T114" fmla="*/ 240 w 288"/>
              <a:gd name="T115" fmla="*/ 107 h 262"/>
              <a:gd name="T116" fmla="*/ 285 w 288"/>
              <a:gd name="T117" fmla="*/ 107 h 262"/>
              <a:gd name="T118" fmla="*/ 288 w 288"/>
              <a:gd name="T119" fmla="*/ 11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8" h="262">
                <a:moveTo>
                  <a:pt x="136" y="147"/>
                </a:moveTo>
                <a:cubicBezTo>
                  <a:pt x="125" y="139"/>
                  <a:pt x="119" y="130"/>
                  <a:pt x="119" y="125"/>
                </a:cubicBezTo>
                <a:cubicBezTo>
                  <a:pt x="119" y="122"/>
                  <a:pt x="119" y="119"/>
                  <a:pt x="130" y="111"/>
                </a:cubicBezTo>
                <a:cubicBezTo>
                  <a:pt x="148" y="96"/>
                  <a:pt x="156" y="80"/>
                  <a:pt x="156" y="63"/>
                </a:cubicBezTo>
                <a:cubicBezTo>
                  <a:pt x="156" y="48"/>
                  <a:pt x="152" y="37"/>
                  <a:pt x="144" y="26"/>
                </a:cubicBezTo>
                <a:cubicBezTo>
                  <a:pt x="144" y="26"/>
                  <a:pt x="144" y="26"/>
                  <a:pt x="148" y="26"/>
                </a:cubicBezTo>
                <a:cubicBezTo>
                  <a:pt x="152" y="26"/>
                  <a:pt x="152" y="26"/>
                  <a:pt x="152" y="26"/>
                </a:cubicBezTo>
                <a:cubicBezTo>
                  <a:pt x="152" y="26"/>
                  <a:pt x="152" y="26"/>
                  <a:pt x="170" y="12"/>
                </a:cubicBezTo>
                <a:cubicBezTo>
                  <a:pt x="170" y="12"/>
                  <a:pt x="173" y="7"/>
                  <a:pt x="170" y="7"/>
                </a:cubicBezTo>
                <a:cubicBezTo>
                  <a:pt x="170" y="4"/>
                  <a:pt x="170" y="0"/>
                  <a:pt x="167" y="0"/>
                </a:cubicBezTo>
                <a:cubicBezTo>
                  <a:pt x="167" y="0"/>
                  <a:pt x="167" y="0"/>
                  <a:pt x="88" y="0"/>
                </a:cubicBezTo>
                <a:cubicBezTo>
                  <a:pt x="82" y="0"/>
                  <a:pt x="71" y="4"/>
                  <a:pt x="63" y="7"/>
                </a:cubicBezTo>
                <a:cubicBezTo>
                  <a:pt x="37" y="15"/>
                  <a:pt x="15" y="40"/>
                  <a:pt x="15" y="63"/>
                </a:cubicBezTo>
                <a:cubicBezTo>
                  <a:pt x="15" y="99"/>
                  <a:pt x="40" y="125"/>
                  <a:pt x="77" y="125"/>
                </a:cubicBezTo>
                <a:cubicBezTo>
                  <a:pt x="77" y="130"/>
                  <a:pt x="77" y="133"/>
                  <a:pt x="77" y="133"/>
                </a:cubicBezTo>
                <a:cubicBezTo>
                  <a:pt x="77" y="139"/>
                  <a:pt x="77" y="144"/>
                  <a:pt x="82" y="150"/>
                </a:cubicBezTo>
                <a:cubicBezTo>
                  <a:pt x="48" y="150"/>
                  <a:pt x="15" y="166"/>
                  <a:pt x="4" y="192"/>
                </a:cubicBezTo>
                <a:cubicBezTo>
                  <a:pt x="0" y="198"/>
                  <a:pt x="0" y="203"/>
                  <a:pt x="0" y="210"/>
                </a:cubicBezTo>
                <a:cubicBezTo>
                  <a:pt x="0" y="218"/>
                  <a:pt x="0" y="226"/>
                  <a:pt x="4" y="229"/>
                </a:cubicBezTo>
                <a:cubicBezTo>
                  <a:pt x="12" y="243"/>
                  <a:pt x="26" y="251"/>
                  <a:pt x="48" y="257"/>
                </a:cubicBezTo>
                <a:cubicBezTo>
                  <a:pt x="60" y="262"/>
                  <a:pt x="71" y="262"/>
                  <a:pt x="85" y="262"/>
                </a:cubicBezTo>
                <a:cubicBezTo>
                  <a:pt x="96" y="262"/>
                  <a:pt x="108" y="262"/>
                  <a:pt x="116" y="257"/>
                </a:cubicBezTo>
                <a:cubicBezTo>
                  <a:pt x="148" y="251"/>
                  <a:pt x="167" y="226"/>
                  <a:pt x="167" y="198"/>
                </a:cubicBezTo>
                <a:cubicBezTo>
                  <a:pt x="167" y="178"/>
                  <a:pt x="159" y="162"/>
                  <a:pt x="136" y="147"/>
                </a:cubicBezTo>
                <a:close/>
                <a:moveTo>
                  <a:pt x="55" y="63"/>
                </a:moveTo>
                <a:cubicBezTo>
                  <a:pt x="55" y="51"/>
                  <a:pt x="55" y="40"/>
                  <a:pt x="63" y="32"/>
                </a:cubicBezTo>
                <a:cubicBezTo>
                  <a:pt x="66" y="26"/>
                  <a:pt x="74" y="26"/>
                  <a:pt x="77" y="26"/>
                </a:cubicBezTo>
                <a:cubicBezTo>
                  <a:pt x="96" y="26"/>
                  <a:pt x="111" y="43"/>
                  <a:pt x="114" y="66"/>
                </a:cubicBezTo>
                <a:cubicBezTo>
                  <a:pt x="119" y="82"/>
                  <a:pt x="114" y="93"/>
                  <a:pt x="108" y="99"/>
                </a:cubicBezTo>
                <a:cubicBezTo>
                  <a:pt x="103" y="104"/>
                  <a:pt x="100" y="107"/>
                  <a:pt x="92" y="107"/>
                </a:cubicBezTo>
                <a:cubicBezTo>
                  <a:pt x="74" y="107"/>
                  <a:pt x="58" y="85"/>
                  <a:pt x="55" y="63"/>
                </a:cubicBezTo>
                <a:close/>
                <a:moveTo>
                  <a:pt x="133" y="203"/>
                </a:moveTo>
                <a:cubicBezTo>
                  <a:pt x="133" y="226"/>
                  <a:pt x="119" y="237"/>
                  <a:pt x="85" y="237"/>
                </a:cubicBezTo>
                <a:cubicBezTo>
                  <a:pt x="60" y="237"/>
                  <a:pt x="37" y="221"/>
                  <a:pt x="37" y="203"/>
                </a:cubicBezTo>
                <a:cubicBezTo>
                  <a:pt x="37" y="184"/>
                  <a:pt x="63" y="170"/>
                  <a:pt x="88" y="170"/>
                </a:cubicBezTo>
                <a:cubicBezTo>
                  <a:pt x="96" y="170"/>
                  <a:pt x="100" y="170"/>
                  <a:pt x="108" y="170"/>
                </a:cubicBezTo>
                <a:cubicBezTo>
                  <a:pt x="108" y="173"/>
                  <a:pt x="108" y="173"/>
                  <a:pt x="111" y="173"/>
                </a:cubicBezTo>
                <a:cubicBezTo>
                  <a:pt x="122" y="184"/>
                  <a:pt x="128" y="187"/>
                  <a:pt x="133" y="195"/>
                </a:cubicBezTo>
                <a:cubicBezTo>
                  <a:pt x="133" y="198"/>
                  <a:pt x="133" y="203"/>
                  <a:pt x="133" y="203"/>
                </a:cubicBezTo>
                <a:close/>
                <a:moveTo>
                  <a:pt x="288" y="114"/>
                </a:moveTo>
                <a:cubicBezTo>
                  <a:pt x="288" y="125"/>
                  <a:pt x="288" y="125"/>
                  <a:pt x="288" y="125"/>
                </a:cubicBezTo>
                <a:cubicBezTo>
                  <a:pt x="288" y="130"/>
                  <a:pt x="288" y="133"/>
                  <a:pt x="285" y="133"/>
                </a:cubicBezTo>
                <a:cubicBezTo>
                  <a:pt x="240" y="133"/>
                  <a:pt x="240" y="133"/>
                  <a:pt x="240" y="133"/>
                </a:cubicBezTo>
                <a:cubicBezTo>
                  <a:pt x="240" y="178"/>
                  <a:pt x="240" y="178"/>
                  <a:pt x="240" y="178"/>
                </a:cubicBezTo>
                <a:cubicBezTo>
                  <a:pt x="240" y="181"/>
                  <a:pt x="237" y="181"/>
                  <a:pt x="232" y="181"/>
                </a:cubicBezTo>
                <a:cubicBezTo>
                  <a:pt x="221" y="181"/>
                  <a:pt x="221" y="181"/>
                  <a:pt x="221" y="181"/>
                </a:cubicBezTo>
                <a:cubicBezTo>
                  <a:pt x="218" y="181"/>
                  <a:pt x="215" y="181"/>
                  <a:pt x="215" y="178"/>
                </a:cubicBezTo>
                <a:cubicBezTo>
                  <a:pt x="215" y="133"/>
                  <a:pt x="215" y="133"/>
                  <a:pt x="215" y="133"/>
                </a:cubicBezTo>
                <a:cubicBezTo>
                  <a:pt x="170" y="133"/>
                  <a:pt x="170" y="133"/>
                  <a:pt x="170" y="133"/>
                </a:cubicBezTo>
                <a:cubicBezTo>
                  <a:pt x="167" y="133"/>
                  <a:pt x="167" y="130"/>
                  <a:pt x="167" y="125"/>
                </a:cubicBezTo>
                <a:cubicBezTo>
                  <a:pt x="167" y="114"/>
                  <a:pt x="167" y="114"/>
                  <a:pt x="167" y="114"/>
                </a:cubicBezTo>
                <a:cubicBezTo>
                  <a:pt x="167" y="111"/>
                  <a:pt x="167" y="107"/>
                  <a:pt x="170" y="107"/>
                </a:cubicBezTo>
                <a:cubicBezTo>
                  <a:pt x="215" y="107"/>
                  <a:pt x="215" y="107"/>
                  <a:pt x="215" y="107"/>
                </a:cubicBezTo>
                <a:cubicBezTo>
                  <a:pt x="215" y="63"/>
                  <a:pt x="215" y="63"/>
                  <a:pt x="215" y="63"/>
                </a:cubicBezTo>
                <a:cubicBezTo>
                  <a:pt x="215" y="59"/>
                  <a:pt x="218" y="59"/>
                  <a:pt x="221" y="59"/>
                </a:cubicBezTo>
                <a:cubicBezTo>
                  <a:pt x="232" y="59"/>
                  <a:pt x="232" y="59"/>
                  <a:pt x="232" y="59"/>
                </a:cubicBezTo>
                <a:cubicBezTo>
                  <a:pt x="237" y="59"/>
                  <a:pt x="240" y="59"/>
                  <a:pt x="240" y="63"/>
                </a:cubicBezTo>
                <a:cubicBezTo>
                  <a:pt x="240" y="107"/>
                  <a:pt x="240" y="107"/>
                  <a:pt x="240" y="107"/>
                </a:cubicBezTo>
                <a:cubicBezTo>
                  <a:pt x="285" y="107"/>
                  <a:pt x="285" y="107"/>
                  <a:pt x="285" y="107"/>
                </a:cubicBezTo>
                <a:cubicBezTo>
                  <a:pt x="288" y="107"/>
                  <a:pt x="288" y="111"/>
                  <a:pt x="288" y="11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3035599" y="4725580"/>
            <a:ext cx="629741" cy="392435"/>
          </a:xfrm>
          <a:custGeom>
            <a:avLst/>
            <a:gdLst>
              <a:gd name="T0" fmla="*/ 123 w 318"/>
              <a:gd name="T1" fmla="*/ 89 h 198"/>
              <a:gd name="T2" fmla="*/ 153 w 318"/>
              <a:gd name="T3" fmla="*/ 51 h 198"/>
              <a:gd name="T4" fmla="*/ 99 w 318"/>
              <a:gd name="T5" fmla="*/ 0 h 198"/>
              <a:gd name="T6" fmla="*/ 43 w 318"/>
              <a:gd name="T7" fmla="*/ 0 h 198"/>
              <a:gd name="T8" fmla="*/ 42 w 318"/>
              <a:gd name="T9" fmla="*/ 0 h 198"/>
              <a:gd name="T10" fmla="*/ 0 w 318"/>
              <a:gd name="T11" fmla="*/ 0 h 198"/>
              <a:gd name="T12" fmla="*/ 0 w 318"/>
              <a:gd name="T13" fmla="*/ 191 h 198"/>
              <a:gd name="T14" fmla="*/ 42 w 318"/>
              <a:gd name="T15" fmla="*/ 191 h 198"/>
              <a:gd name="T16" fmla="*/ 43 w 318"/>
              <a:gd name="T17" fmla="*/ 191 h 198"/>
              <a:gd name="T18" fmla="*/ 99 w 318"/>
              <a:gd name="T19" fmla="*/ 191 h 198"/>
              <a:gd name="T20" fmla="*/ 159 w 318"/>
              <a:gd name="T21" fmla="*/ 135 h 198"/>
              <a:gd name="T22" fmla="*/ 123 w 318"/>
              <a:gd name="T23" fmla="*/ 89 h 198"/>
              <a:gd name="T24" fmla="*/ 43 w 318"/>
              <a:gd name="T25" fmla="*/ 34 h 198"/>
              <a:gd name="T26" fmla="*/ 92 w 318"/>
              <a:gd name="T27" fmla="*/ 34 h 198"/>
              <a:gd name="T28" fmla="*/ 99 w 318"/>
              <a:gd name="T29" fmla="*/ 34 h 198"/>
              <a:gd name="T30" fmla="*/ 113 w 318"/>
              <a:gd name="T31" fmla="*/ 54 h 198"/>
              <a:gd name="T32" fmla="*/ 95 w 318"/>
              <a:gd name="T33" fmla="*/ 78 h 198"/>
              <a:gd name="T34" fmla="*/ 43 w 318"/>
              <a:gd name="T35" fmla="*/ 78 h 198"/>
              <a:gd name="T36" fmla="*/ 43 w 318"/>
              <a:gd name="T37" fmla="*/ 34 h 198"/>
              <a:gd name="T38" fmla="*/ 43 w 318"/>
              <a:gd name="T39" fmla="*/ 34 h 198"/>
              <a:gd name="T40" fmla="*/ 95 w 318"/>
              <a:gd name="T41" fmla="*/ 158 h 198"/>
              <a:gd name="T42" fmla="*/ 93 w 318"/>
              <a:gd name="T43" fmla="*/ 158 h 198"/>
              <a:gd name="T44" fmla="*/ 43 w 318"/>
              <a:gd name="T45" fmla="*/ 158 h 198"/>
              <a:gd name="T46" fmla="*/ 43 w 318"/>
              <a:gd name="T47" fmla="*/ 105 h 198"/>
              <a:gd name="T48" fmla="*/ 99 w 318"/>
              <a:gd name="T49" fmla="*/ 105 h 198"/>
              <a:gd name="T50" fmla="*/ 119 w 318"/>
              <a:gd name="T51" fmla="*/ 134 h 198"/>
              <a:gd name="T52" fmla="*/ 95 w 318"/>
              <a:gd name="T53" fmla="*/ 158 h 198"/>
              <a:gd name="T54" fmla="*/ 239 w 318"/>
              <a:gd name="T55" fmla="*/ 49 h 198"/>
              <a:gd name="T56" fmla="*/ 167 w 318"/>
              <a:gd name="T57" fmla="*/ 123 h 198"/>
              <a:gd name="T58" fmla="*/ 239 w 318"/>
              <a:gd name="T59" fmla="*/ 197 h 198"/>
              <a:gd name="T60" fmla="*/ 304 w 318"/>
              <a:gd name="T61" fmla="*/ 144 h 198"/>
              <a:gd name="T62" fmla="*/ 273 w 318"/>
              <a:gd name="T63" fmla="*/ 144 h 198"/>
              <a:gd name="T64" fmla="*/ 242 w 318"/>
              <a:gd name="T65" fmla="*/ 167 h 198"/>
              <a:gd name="T66" fmla="*/ 208 w 318"/>
              <a:gd name="T67" fmla="*/ 132 h 198"/>
              <a:gd name="T68" fmla="*/ 306 w 318"/>
              <a:gd name="T69" fmla="*/ 132 h 198"/>
              <a:gd name="T70" fmla="*/ 239 w 318"/>
              <a:gd name="T71" fmla="*/ 49 h 198"/>
              <a:gd name="T72" fmla="*/ 208 w 318"/>
              <a:gd name="T73" fmla="*/ 107 h 198"/>
              <a:gd name="T74" fmla="*/ 242 w 318"/>
              <a:gd name="T75" fmla="*/ 78 h 198"/>
              <a:gd name="T76" fmla="*/ 270 w 318"/>
              <a:gd name="T77" fmla="*/ 107 h 198"/>
              <a:gd name="T78" fmla="*/ 208 w 318"/>
              <a:gd name="T79" fmla="*/ 107 h 198"/>
              <a:gd name="T80" fmla="*/ 208 w 318"/>
              <a:gd name="T81" fmla="*/ 107 h 198"/>
              <a:gd name="T82" fmla="*/ 279 w 318"/>
              <a:gd name="T83" fmla="*/ 34 h 198"/>
              <a:gd name="T84" fmla="*/ 199 w 318"/>
              <a:gd name="T85" fmla="*/ 34 h 198"/>
              <a:gd name="T86" fmla="*/ 199 w 318"/>
              <a:gd name="T87" fmla="*/ 13 h 198"/>
              <a:gd name="T88" fmla="*/ 279 w 318"/>
              <a:gd name="T89" fmla="*/ 13 h 198"/>
              <a:gd name="T90" fmla="*/ 279 w 318"/>
              <a:gd name="T91" fmla="*/ 34 h 198"/>
              <a:gd name="T92" fmla="*/ 279 w 318"/>
              <a:gd name="T93" fmla="*/ 3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198">
                <a:moveTo>
                  <a:pt x="123" y="89"/>
                </a:moveTo>
                <a:cubicBezTo>
                  <a:pt x="123" y="89"/>
                  <a:pt x="153" y="86"/>
                  <a:pt x="153" y="51"/>
                </a:cubicBezTo>
                <a:cubicBezTo>
                  <a:pt x="153" y="18"/>
                  <a:pt x="129" y="0"/>
                  <a:pt x="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1"/>
                  <a:pt x="0" y="191"/>
                  <a:pt x="0" y="191"/>
                </a:cubicBezTo>
                <a:cubicBezTo>
                  <a:pt x="42" y="191"/>
                  <a:pt x="42" y="191"/>
                  <a:pt x="42" y="191"/>
                </a:cubicBezTo>
                <a:cubicBezTo>
                  <a:pt x="43" y="191"/>
                  <a:pt x="43" y="191"/>
                  <a:pt x="43" y="191"/>
                </a:cubicBezTo>
                <a:cubicBezTo>
                  <a:pt x="99" y="191"/>
                  <a:pt x="99" y="191"/>
                  <a:pt x="99" y="191"/>
                </a:cubicBezTo>
                <a:cubicBezTo>
                  <a:pt x="99" y="191"/>
                  <a:pt x="159" y="194"/>
                  <a:pt x="159" y="135"/>
                </a:cubicBezTo>
                <a:cubicBezTo>
                  <a:pt x="159" y="135"/>
                  <a:pt x="162" y="89"/>
                  <a:pt x="123" y="89"/>
                </a:cubicBezTo>
                <a:close/>
                <a:moveTo>
                  <a:pt x="43" y="34"/>
                </a:moveTo>
                <a:cubicBezTo>
                  <a:pt x="92" y="34"/>
                  <a:pt x="92" y="34"/>
                  <a:pt x="92" y="34"/>
                </a:cubicBezTo>
                <a:cubicBezTo>
                  <a:pt x="99" y="34"/>
                  <a:pt x="99" y="34"/>
                  <a:pt x="99" y="34"/>
                </a:cubicBezTo>
                <a:cubicBezTo>
                  <a:pt x="99" y="34"/>
                  <a:pt x="113" y="34"/>
                  <a:pt x="113" y="54"/>
                </a:cubicBezTo>
                <a:cubicBezTo>
                  <a:pt x="113" y="73"/>
                  <a:pt x="104" y="78"/>
                  <a:pt x="95" y="78"/>
                </a:cubicBezTo>
                <a:cubicBezTo>
                  <a:pt x="43" y="78"/>
                  <a:pt x="43" y="78"/>
                  <a:pt x="43" y="78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34"/>
                  <a:pt x="43" y="34"/>
                  <a:pt x="43" y="34"/>
                </a:cubicBezTo>
                <a:close/>
                <a:moveTo>
                  <a:pt x="95" y="158"/>
                </a:moveTo>
                <a:cubicBezTo>
                  <a:pt x="93" y="158"/>
                  <a:pt x="93" y="158"/>
                  <a:pt x="93" y="158"/>
                </a:cubicBezTo>
                <a:cubicBezTo>
                  <a:pt x="43" y="158"/>
                  <a:pt x="43" y="158"/>
                  <a:pt x="43" y="158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99" y="105"/>
                  <a:pt x="119" y="105"/>
                  <a:pt x="119" y="134"/>
                </a:cubicBezTo>
                <a:cubicBezTo>
                  <a:pt x="119" y="155"/>
                  <a:pt x="104" y="158"/>
                  <a:pt x="95" y="158"/>
                </a:cubicBezTo>
                <a:close/>
                <a:moveTo>
                  <a:pt x="239" y="49"/>
                </a:moveTo>
                <a:cubicBezTo>
                  <a:pt x="167" y="49"/>
                  <a:pt x="167" y="123"/>
                  <a:pt x="167" y="123"/>
                </a:cubicBezTo>
                <a:cubicBezTo>
                  <a:pt x="167" y="123"/>
                  <a:pt x="162" y="197"/>
                  <a:pt x="239" y="197"/>
                </a:cubicBezTo>
                <a:cubicBezTo>
                  <a:pt x="239" y="197"/>
                  <a:pt x="304" y="198"/>
                  <a:pt x="304" y="144"/>
                </a:cubicBezTo>
                <a:cubicBezTo>
                  <a:pt x="273" y="144"/>
                  <a:pt x="273" y="144"/>
                  <a:pt x="273" y="144"/>
                </a:cubicBezTo>
                <a:cubicBezTo>
                  <a:pt x="273" y="144"/>
                  <a:pt x="273" y="167"/>
                  <a:pt x="242" y="167"/>
                </a:cubicBezTo>
                <a:cubicBezTo>
                  <a:pt x="242" y="167"/>
                  <a:pt x="208" y="168"/>
                  <a:pt x="208" y="132"/>
                </a:cubicBezTo>
                <a:cubicBezTo>
                  <a:pt x="306" y="132"/>
                  <a:pt x="306" y="132"/>
                  <a:pt x="306" y="132"/>
                </a:cubicBezTo>
                <a:cubicBezTo>
                  <a:pt x="306" y="132"/>
                  <a:pt x="318" y="49"/>
                  <a:pt x="239" y="49"/>
                </a:cubicBezTo>
                <a:close/>
                <a:moveTo>
                  <a:pt x="208" y="107"/>
                </a:moveTo>
                <a:cubicBezTo>
                  <a:pt x="208" y="107"/>
                  <a:pt x="212" y="78"/>
                  <a:pt x="242" y="78"/>
                </a:cubicBezTo>
                <a:cubicBezTo>
                  <a:pt x="270" y="78"/>
                  <a:pt x="270" y="107"/>
                  <a:pt x="270" y="107"/>
                </a:cubicBezTo>
                <a:cubicBezTo>
                  <a:pt x="208" y="107"/>
                  <a:pt x="208" y="107"/>
                  <a:pt x="208" y="107"/>
                </a:cubicBezTo>
                <a:cubicBezTo>
                  <a:pt x="208" y="107"/>
                  <a:pt x="208" y="107"/>
                  <a:pt x="208" y="107"/>
                </a:cubicBezTo>
                <a:close/>
                <a:moveTo>
                  <a:pt x="279" y="34"/>
                </a:moveTo>
                <a:cubicBezTo>
                  <a:pt x="199" y="34"/>
                  <a:pt x="199" y="34"/>
                  <a:pt x="199" y="34"/>
                </a:cubicBezTo>
                <a:cubicBezTo>
                  <a:pt x="199" y="13"/>
                  <a:pt x="199" y="13"/>
                  <a:pt x="19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34"/>
                  <a:pt x="279" y="34"/>
                  <a:pt x="279" y="34"/>
                </a:cubicBezTo>
                <a:cubicBezTo>
                  <a:pt x="279" y="34"/>
                  <a:pt x="279" y="34"/>
                  <a:pt x="279" y="3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5266106" y="4634179"/>
            <a:ext cx="572721" cy="573559"/>
          </a:xfrm>
          <a:custGeom>
            <a:avLst/>
            <a:gdLst>
              <a:gd name="T0" fmla="*/ 277 w 289"/>
              <a:gd name="T1" fmla="*/ 89 h 289"/>
              <a:gd name="T2" fmla="*/ 246 w 289"/>
              <a:gd name="T3" fmla="*/ 42 h 289"/>
              <a:gd name="T4" fmla="*/ 200 w 289"/>
              <a:gd name="T5" fmla="*/ 10 h 289"/>
              <a:gd name="T6" fmla="*/ 143 w 289"/>
              <a:gd name="T7" fmla="*/ 0 h 289"/>
              <a:gd name="T8" fmla="*/ 87 w 289"/>
              <a:gd name="T9" fmla="*/ 10 h 289"/>
              <a:gd name="T10" fmla="*/ 42 w 289"/>
              <a:gd name="T11" fmla="*/ 42 h 289"/>
              <a:gd name="T12" fmla="*/ 10 w 289"/>
              <a:gd name="T13" fmla="*/ 89 h 289"/>
              <a:gd name="T14" fmla="*/ 0 w 289"/>
              <a:gd name="T15" fmla="*/ 144 h 289"/>
              <a:gd name="T16" fmla="*/ 10 w 289"/>
              <a:gd name="T17" fmla="*/ 201 h 289"/>
              <a:gd name="T18" fmla="*/ 42 w 289"/>
              <a:gd name="T19" fmla="*/ 248 h 289"/>
              <a:gd name="T20" fmla="*/ 87 w 289"/>
              <a:gd name="T21" fmla="*/ 277 h 289"/>
              <a:gd name="T22" fmla="*/ 143 w 289"/>
              <a:gd name="T23" fmla="*/ 289 h 289"/>
              <a:gd name="T24" fmla="*/ 200 w 289"/>
              <a:gd name="T25" fmla="*/ 277 h 289"/>
              <a:gd name="T26" fmla="*/ 246 w 289"/>
              <a:gd name="T27" fmla="*/ 248 h 289"/>
              <a:gd name="T28" fmla="*/ 277 w 289"/>
              <a:gd name="T29" fmla="*/ 201 h 289"/>
              <a:gd name="T30" fmla="*/ 289 w 289"/>
              <a:gd name="T31" fmla="*/ 144 h 289"/>
              <a:gd name="T32" fmla="*/ 268 w 289"/>
              <a:gd name="T33" fmla="*/ 143 h 289"/>
              <a:gd name="T34" fmla="*/ 177 w 289"/>
              <a:gd name="T35" fmla="*/ 132 h 289"/>
              <a:gd name="T36" fmla="*/ 240 w 289"/>
              <a:gd name="T37" fmla="*/ 66 h 289"/>
              <a:gd name="T38" fmla="*/ 226 w 289"/>
              <a:gd name="T39" fmla="*/ 51 h 289"/>
              <a:gd name="T40" fmla="*/ 115 w 289"/>
              <a:gd name="T41" fmla="*/ 24 h 289"/>
              <a:gd name="T42" fmla="*/ 226 w 289"/>
              <a:gd name="T43" fmla="*/ 51 h 289"/>
              <a:gd name="T44" fmla="*/ 115 w 289"/>
              <a:gd name="T45" fmla="*/ 24 h 289"/>
              <a:gd name="T46" fmla="*/ 115 w 289"/>
              <a:gd name="T47" fmla="*/ 24 h 289"/>
              <a:gd name="T48" fmla="*/ 136 w 289"/>
              <a:gd name="T49" fmla="*/ 103 h 289"/>
              <a:gd name="T50" fmla="*/ 93 w 289"/>
              <a:gd name="T51" fmla="*/ 32 h 289"/>
              <a:gd name="T52" fmla="*/ 21 w 289"/>
              <a:gd name="T53" fmla="*/ 142 h 289"/>
              <a:gd name="T54" fmla="*/ 158 w 289"/>
              <a:gd name="T55" fmla="*/ 144 h 289"/>
              <a:gd name="T56" fmla="*/ 53 w 289"/>
              <a:gd name="T57" fmla="*/ 228 h 289"/>
              <a:gd name="T58" fmla="*/ 21 w 289"/>
              <a:gd name="T59" fmla="*/ 144 h 289"/>
              <a:gd name="T60" fmla="*/ 66 w 289"/>
              <a:gd name="T61" fmla="*/ 238 h 289"/>
              <a:gd name="T62" fmla="*/ 164 w 289"/>
              <a:gd name="T63" fmla="*/ 164 h 289"/>
              <a:gd name="T64" fmla="*/ 193 w 289"/>
              <a:gd name="T65" fmla="*/ 258 h 289"/>
              <a:gd name="T66" fmla="*/ 213 w 289"/>
              <a:gd name="T67" fmla="*/ 248 h 289"/>
              <a:gd name="T68" fmla="*/ 266 w 289"/>
              <a:gd name="T69" fmla="*/ 164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9" h="289">
                <a:moveTo>
                  <a:pt x="286" y="115"/>
                </a:moveTo>
                <a:cubicBezTo>
                  <a:pt x="283" y="106"/>
                  <a:pt x="281" y="97"/>
                  <a:pt x="277" y="89"/>
                </a:cubicBezTo>
                <a:cubicBezTo>
                  <a:pt x="274" y="79"/>
                  <a:pt x="269" y="71"/>
                  <a:pt x="264" y="63"/>
                </a:cubicBezTo>
                <a:cubicBezTo>
                  <a:pt x="260" y="55"/>
                  <a:pt x="253" y="49"/>
                  <a:pt x="246" y="42"/>
                </a:cubicBezTo>
                <a:cubicBezTo>
                  <a:pt x="240" y="36"/>
                  <a:pt x="233" y="30"/>
                  <a:pt x="224" y="24"/>
                </a:cubicBezTo>
                <a:cubicBezTo>
                  <a:pt x="217" y="18"/>
                  <a:pt x="209" y="16"/>
                  <a:pt x="200" y="10"/>
                </a:cubicBezTo>
                <a:cubicBezTo>
                  <a:pt x="191" y="6"/>
                  <a:pt x="183" y="4"/>
                  <a:pt x="173" y="2"/>
                </a:cubicBezTo>
                <a:cubicBezTo>
                  <a:pt x="163" y="0"/>
                  <a:pt x="154" y="0"/>
                  <a:pt x="143" y="0"/>
                </a:cubicBezTo>
                <a:cubicBezTo>
                  <a:pt x="135" y="0"/>
                  <a:pt x="126" y="0"/>
                  <a:pt x="115" y="2"/>
                </a:cubicBezTo>
                <a:cubicBezTo>
                  <a:pt x="106" y="4"/>
                  <a:pt x="97" y="6"/>
                  <a:pt x="87" y="10"/>
                </a:cubicBezTo>
                <a:cubicBezTo>
                  <a:pt x="79" y="16"/>
                  <a:pt x="70" y="18"/>
                  <a:pt x="63" y="24"/>
                </a:cubicBezTo>
                <a:cubicBezTo>
                  <a:pt x="55" y="30"/>
                  <a:pt x="49" y="36"/>
                  <a:pt x="42" y="42"/>
                </a:cubicBezTo>
                <a:cubicBezTo>
                  <a:pt x="36" y="49"/>
                  <a:pt x="29" y="55"/>
                  <a:pt x="24" y="63"/>
                </a:cubicBezTo>
                <a:cubicBezTo>
                  <a:pt x="20" y="71"/>
                  <a:pt x="14" y="79"/>
                  <a:pt x="10" y="89"/>
                </a:cubicBezTo>
                <a:cubicBezTo>
                  <a:pt x="8" y="97"/>
                  <a:pt x="4" y="106"/>
                  <a:pt x="2" y="115"/>
                </a:cubicBezTo>
                <a:cubicBezTo>
                  <a:pt x="1" y="124"/>
                  <a:pt x="0" y="135"/>
                  <a:pt x="0" y="144"/>
                </a:cubicBezTo>
                <a:cubicBezTo>
                  <a:pt x="0" y="155"/>
                  <a:pt x="1" y="164"/>
                  <a:pt x="2" y="175"/>
                </a:cubicBezTo>
                <a:cubicBezTo>
                  <a:pt x="4" y="183"/>
                  <a:pt x="8" y="192"/>
                  <a:pt x="10" y="201"/>
                </a:cubicBezTo>
                <a:cubicBezTo>
                  <a:pt x="14" y="209"/>
                  <a:pt x="20" y="217"/>
                  <a:pt x="24" y="225"/>
                </a:cubicBezTo>
                <a:cubicBezTo>
                  <a:pt x="29" y="232"/>
                  <a:pt x="36" y="241"/>
                  <a:pt x="42" y="248"/>
                </a:cubicBezTo>
                <a:cubicBezTo>
                  <a:pt x="49" y="254"/>
                  <a:pt x="55" y="258"/>
                  <a:pt x="63" y="264"/>
                </a:cubicBezTo>
                <a:cubicBezTo>
                  <a:pt x="70" y="270"/>
                  <a:pt x="79" y="274"/>
                  <a:pt x="87" y="277"/>
                </a:cubicBezTo>
                <a:cubicBezTo>
                  <a:pt x="97" y="282"/>
                  <a:pt x="106" y="284"/>
                  <a:pt x="115" y="286"/>
                </a:cubicBezTo>
                <a:cubicBezTo>
                  <a:pt x="126" y="289"/>
                  <a:pt x="135" y="289"/>
                  <a:pt x="143" y="289"/>
                </a:cubicBezTo>
                <a:cubicBezTo>
                  <a:pt x="154" y="289"/>
                  <a:pt x="163" y="289"/>
                  <a:pt x="173" y="286"/>
                </a:cubicBezTo>
                <a:cubicBezTo>
                  <a:pt x="183" y="284"/>
                  <a:pt x="191" y="282"/>
                  <a:pt x="200" y="277"/>
                </a:cubicBezTo>
                <a:cubicBezTo>
                  <a:pt x="209" y="274"/>
                  <a:pt x="217" y="270"/>
                  <a:pt x="224" y="264"/>
                </a:cubicBezTo>
                <a:cubicBezTo>
                  <a:pt x="233" y="258"/>
                  <a:pt x="240" y="254"/>
                  <a:pt x="246" y="248"/>
                </a:cubicBezTo>
                <a:cubicBezTo>
                  <a:pt x="253" y="241"/>
                  <a:pt x="260" y="232"/>
                  <a:pt x="264" y="225"/>
                </a:cubicBezTo>
                <a:cubicBezTo>
                  <a:pt x="269" y="217"/>
                  <a:pt x="274" y="209"/>
                  <a:pt x="277" y="201"/>
                </a:cubicBezTo>
                <a:cubicBezTo>
                  <a:pt x="281" y="192"/>
                  <a:pt x="283" y="183"/>
                  <a:pt x="286" y="175"/>
                </a:cubicBezTo>
                <a:cubicBezTo>
                  <a:pt x="287" y="164"/>
                  <a:pt x="289" y="155"/>
                  <a:pt x="289" y="144"/>
                </a:cubicBezTo>
                <a:cubicBezTo>
                  <a:pt x="289" y="135"/>
                  <a:pt x="287" y="124"/>
                  <a:pt x="286" y="115"/>
                </a:cubicBezTo>
                <a:close/>
                <a:moveTo>
                  <a:pt x="268" y="143"/>
                </a:moveTo>
                <a:cubicBezTo>
                  <a:pt x="266" y="143"/>
                  <a:pt x="224" y="135"/>
                  <a:pt x="181" y="139"/>
                </a:cubicBezTo>
                <a:cubicBezTo>
                  <a:pt x="181" y="136"/>
                  <a:pt x="180" y="135"/>
                  <a:pt x="177" y="132"/>
                </a:cubicBezTo>
                <a:cubicBezTo>
                  <a:pt x="176" y="126"/>
                  <a:pt x="173" y="122"/>
                  <a:pt x="171" y="115"/>
                </a:cubicBezTo>
                <a:cubicBezTo>
                  <a:pt x="220" y="95"/>
                  <a:pt x="240" y="66"/>
                  <a:pt x="240" y="66"/>
                </a:cubicBezTo>
                <a:cubicBezTo>
                  <a:pt x="257" y="86"/>
                  <a:pt x="268" y="112"/>
                  <a:pt x="268" y="143"/>
                </a:cubicBezTo>
                <a:close/>
                <a:moveTo>
                  <a:pt x="226" y="51"/>
                </a:moveTo>
                <a:cubicBezTo>
                  <a:pt x="226" y="51"/>
                  <a:pt x="208" y="78"/>
                  <a:pt x="161" y="97"/>
                </a:cubicBezTo>
                <a:cubicBezTo>
                  <a:pt x="140" y="58"/>
                  <a:pt x="116" y="26"/>
                  <a:pt x="115" y="24"/>
                </a:cubicBezTo>
                <a:cubicBezTo>
                  <a:pt x="126" y="22"/>
                  <a:pt x="134" y="20"/>
                  <a:pt x="143" y="20"/>
                </a:cubicBezTo>
                <a:cubicBezTo>
                  <a:pt x="175" y="20"/>
                  <a:pt x="204" y="32"/>
                  <a:pt x="226" y="51"/>
                </a:cubicBezTo>
                <a:close/>
                <a:moveTo>
                  <a:pt x="115" y="24"/>
                </a:moveTo>
                <a:cubicBezTo>
                  <a:pt x="115" y="24"/>
                  <a:pt x="115" y="24"/>
                  <a:pt x="115" y="24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14" y="25"/>
                  <a:pt x="115" y="25"/>
                  <a:pt x="115" y="24"/>
                </a:cubicBezTo>
                <a:close/>
                <a:moveTo>
                  <a:pt x="93" y="32"/>
                </a:moveTo>
                <a:cubicBezTo>
                  <a:pt x="94" y="36"/>
                  <a:pt x="115" y="65"/>
                  <a:pt x="136" y="103"/>
                </a:cubicBezTo>
                <a:cubicBezTo>
                  <a:pt x="77" y="119"/>
                  <a:pt x="26" y="119"/>
                  <a:pt x="22" y="119"/>
                </a:cubicBezTo>
                <a:cubicBezTo>
                  <a:pt x="30" y="79"/>
                  <a:pt x="57" y="49"/>
                  <a:pt x="93" y="32"/>
                </a:cubicBezTo>
                <a:close/>
                <a:moveTo>
                  <a:pt x="21" y="144"/>
                </a:moveTo>
                <a:cubicBezTo>
                  <a:pt x="21" y="143"/>
                  <a:pt x="21" y="142"/>
                  <a:pt x="21" y="142"/>
                </a:cubicBezTo>
                <a:cubicBezTo>
                  <a:pt x="22" y="142"/>
                  <a:pt x="83" y="142"/>
                  <a:pt x="148" y="123"/>
                </a:cubicBezTo>
                <a:cubicBezTo>
                  <a:pt x="151" y="130"/>
                  <a:pt x="155" y="136"/>
                  <a:pt x="158" y="144"/>
                </a:cubicBezTo>
                <a:cubicBezTo>
                  <a:pt x="156" y="144"/>
                  <a:pt x="155" y="144"/>
                  <a:pt x="154" y="146"/>
                </a:cubicBezTo>
                <a:cubicBezTo>
                  <a:pt x="86" y="168"/>
                  <a:pt x="53" y="228"/>
                  <a:pt x="53" y="228"/>
                </a:cubicBezTo>
                <a:cubicBezTo>
                  <a:pt x="53" y="228"/>
                  <a:pt x="53" y="228"/>
                  <a:pt x="53" y="228"/>
                </a:cubicBezTo>
                <a:cubicBezTo>
                  <a:pt x="33" y="205"/>
                  <a:pt x="21" y="176"/>
                  <a:pt x="21" y="144"/>
                </a:cubicBezTo>
                <a:close/>
                <a:moveTo>
                  <a:pt x="143" y="269"/>
                </a:moveTo>
                <a:cubicBezTo>
                  <a:pt x="114" y="269"/>
                  <a:pt x="87" y="257"/>
                  <a:pt x="66" y="238"/>
                </a:cubicBezTo>
                <a:cubicBezTo>
                  <a:pt x="67" y="241"/>
                  <a:pt x="69" y="242"/>
                  <a:pt x="69" y="242"/>
                </a:cubicBezTo>
                <a:cubicBezTo>
                  <a:pt x="69" y="242"/>
                  <a:pt x="93" y="191"/>
                  <a:pt x="164" y="164"/>
                </a:cubicBezTo>
                <a:cubicBezTo>
                  <a:pt x="164" y="164"/>
                  <a:pt x="164" y="164"/>
                  <a:pt x="167" y="164"/>
                </a:cubicBezTo>
                <a:cubicBezTo>
                  <a:pt x="183" y="209"/>
                  <a:pt x="189" y="248"/>
                  <a:pt x="193" y="258"/>
                </a:cubicBezTo>
                <a:cubicBezTo>
                  <a:pt x="177" y="264"/>
                  <a:pt x="161" y="269"/>
                  <a:pt x="143" y="269"/>
                </a:cubicBezTo>
                <a:close/>
                <a:moveTo>
                  <a:pt x="213" y="248"/>
                </a:moveTo>
                <a:cubicBezTo>
                  <a:pt x="211" y="238"/>
                  <a:pt x="204" y="203"/>
                  <a:pt x="189" y="159"/>
                </a:cubicBezTo>
                <a:cubicBezTo>
                  <a:pt x="229" y="152"/>
                  <a:pt x="264" y="163"/>
                  <a:pt x="266" y="164"/>
                </a:cubicBezTo>
                <a:cubicBezTo>
                  <a:pt x="261" y="199"/>
                  <a:pt x="241" y="229"/>
                  <a:pt x="213" y="2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838633" y="4610700"/>
            <a:ext cx="602069" cy="581106"/>
          </a:xfrm>
          <a:custGeom>
            <a:avLst/>
            <a:gdLst>
              <a:gd name="T0" fmla="*/ 0 w 304"/>
              <a:gd name="T1" fmla="*/ 100 h 293"/>
              <a:gd name="T2" fmla="*/ 12 w 304"/>
              <a:gd name="T3" fmla="*/ 114 h 293"/>
              <a:gd name="T4" fmla="*/ 47 w 304"/>
              <a:gd name="T5" fmla="*/ 106 h 293"/>
              <a:gd name="T6" fmla="*/ 94 w 304"/>
              <a:gd name="T7" fmla="*/ 251 h 293"/>
              <a:gd name="T8" fmla="*/ 155 w 304"/>
              <a:gd name="T9" fmla="*/ 276 h 293"/>
              <a:gd name="T10" fmla="*/ 288 w 304"/>
              <a:gd name="T11" fmla="*/ 91 h 293"/>
              <a:gd name="T12" fmla="*/ 167 w 304"/>
              <a:gd name="T13" fmla="*/ 99 h 293"/>
              <a:gd name="T14" fmla="*/ 200 w 304"/>
              <a:gd name="T15" fmla="*/ 138 h 293"/>
              <a:gd name="T16" fmla="*/ 160 w 304"/>
              <a:gd name="T17" fmla="*/ 190 h 293"/>
              <a:gd name="T18" fmla="*/ 136 w 304"/>
              <a:gd name="T19" fmla="*/ 132 h 293"/>
              <a:gd name="T20" fmla="*/ 88 w 304"/>
              <a:gd name="T21" fmla="*/ 33 h 293"/>
              <a:gd name="T22" fmla="*/ 0 w 304"/>
              <a:gd name="T23" fmla="*/ 10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293">
                <a:moveTo>
                  <a:pt x="0" y="10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38" y="96"/>
                  <a:pt x="47" y="106"/>
                </a:cubicBezTo>
                <a:cubicBezTo>
                  <a:pt x="52" y="114"/>
                  <a:pt x="84" y="228"/>
                  <a:pt x="94" y="251"/>
                </a:cubicBezTo>
                <a:cubicBezTo>
                  <a:pt x="103" y="269"/>
                  <a:pt x="127" y="293"/>
                  <a:pt x="155" y="276"/>
                </a:cubicBezTo>
                <a:cubicBezTo>
                  <a:pt x="182" y="258"/>
                  <a:pt x="271" y="181"/>
                  <a:pt x="288" y="91"/>
                </a:cubicBezTo>
                <a:cubicBezTo>
                  <a:pt x="304" y="0"/>
                  <a:pt x="179" y="20"/>
                  <a:pt x="167" y="99"/>
                </a:cubicBezTo>
                <a:cubicBezTo>
                  <a:pt x="200" y="79"/>
                  <a:pt x="218" y="108"/>
                  <a:pt x="200" y="138"/>
                </a:cubicBezTo>
                <a:cubicBezTo>
                  <a:pt x="183" y="169"/>
                  <a:pt x="169" y="190"/>
                  <a:pt x="160" y="190"/>
                </a:cubicBezTo>
                <a:cubicBezTo>
                  <a:pt x="152" y="190"/>
                  <a:pt x="146" y="169"/>
                  <a:pt x="136" y="132"/>
                </a:cubicBezTo>
                <a:cubicBezTo>
                  <a:pt x="127" y="94"/>
                  <a:pt x="127" y="26"/>
                  <a:pt x="88" y="33"/>
                </a:cubicBezTo>
                <a:cubicBezTo>
                  <a:pt x="50" y="41"/>
                  <a:pt x="0" y="100"/>
                  <a:pt x="0" y="10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9740538" y="4679460"/>
            <a:ext cx="477127" cy="482159"/>
          </a:xfrm>
          <a:custGeom>
            <a:avLst/>
            <a:gdLst>
              <a:gd name="T0" fmla="*/ 240 w 241"/>
              <a:gd name="T1" fmla="*/ 101 h 243"/>
              <a:gd name="T2" fmla="*/ 239 w 241"/>
              <a:gd name="T3" fmla="*/ 96 h 243"/>
              <a:gd name="T4" fmla="*/ 236 w 241"/>
              <a:gd name="T5" fmla="*/ 94 h 243"/>
              <a:gd name="T6" fmla="*/ 203 w 241"/>
              <a:gd name="T7" fmla="*/ 88 h 243"/>
              <a:gd name="T8" fmla="*/ 196 w 241"/>
              <a:gd name="T9" fmla="*/ 67 h 243"/>
              <a:gd name="T10" fmla="*/ 190 w 241"/>
              <a:gd name="T11" fmla="*/ 42 h 243"/>
              <a:gd name="T12" fmla="*/ 130 w 241"/>
              <a:gd name="T13" fmla="*/ 0 h 243"/>
              <a:gd name="T14" fmla="*/ 76 w 241"/>
              <a:gd name="T15" fmla="*/ 0 h 243"/>
              <a:gd name="T16" fmla="*/ 0 w 241"/>
              <a:gd name="T17" fmla="*/ 76 h 243"/>
              <a:gd name="T18" fmla="*/ 0 w 241"/>
              <a:gd name="T19" fmla="*/ 166 h 243"/>
              <a:gd name="T20" fmla="*/ 76 w 241"/>
              <a:gd name="T21" fmla="*/ 243 h 243"/>
              <a:gd name="T22" fmla="*/ 165 w 241"/>
              <a:gd name="T23" fmla="*/ 243 h 243"/>
              <a:gd name="T24" fmla="*/ 240 w 241"/>
              <a:gd name="T25" fmla="*/ 166 h 243"/>
              <a:gd name="T26" fmla="*/ 241 w 241"/>
              <a:gd name="T27" fmla="*/ 103 h 243"/>
              <a:gd name="T28" fmla="*/ 240 w 241"/>
              <a:gd name="T29" fmla="*/ 101 h 243"/>
              <a:gd name="T30" fmla="*/ 240 w 241"/>
              <a:gd name="T31" fmla="*/ 101 h 243"/>
              <a:gd name="T32" fmla="*/ 77 w 241"/>
              <a:gd name="T33" fmla="*/ 62 h 243"/>
              <a:gd name="T34" fmla="*/ 119 w 241"/>
              <a:gd name="T35" fmla="*/ 62 h 243"/>
              <a:gd name="T36" fmla="*/ 135 w 241"/>
              <a:gd name="T37" fmla="*/ 78 h 243"/>
              <a:gd name="T38" fmla="*/ 119 w 241"/>
              <a:gd name="T39" fmla="*/ 91 h 243"/>
              <a:gd name="T40" fmla="*/ 77 w 241"/>
              <a:gd name="T41" fmla="*/ 91 h 243"/>
              <a:gd name="T42" fmla="*/ 62 w 241"/>
              <a:gd name="T43" fmla="*/ 78 h 243"/>
              <a:gd name="T44" fmla="*/ 77 w 241"/>
              <a:gd name="T45" fmla="*/ 62 h 243"/>
              <a:gd name="T46" fmla="*/ 165 w 241"/>
              <a:gd name="T47" fmla="*/ 178 h 243"/>
              <a:gd name="T48" fmla="*/ 77 w 241"/>
              <a:gd name="T49" fmla="*/ 178 h 243"/>
              <a:gd name="T50" fmla="*/ 62 w 241"/>
              <a:gd name="T51" fmla="*/ 165 h 243"/>
              <a:gd name="T52" fmla="*/ 77 w 241"/>
              <a:gd name="T53" fmla="*/ 149 h 243"/>
              <a:gd name="T54" fmla="*/ 165 w 241"/>
              <a:gd name="T55" fmla="*/ 149 h 243"/>
              <a:gd name="T56" fmla="*/ 178 w 241"/>
              <a:gd name="T57" fmla="*/ 165 h 243"/>
              <a:gd name="T58" fmla="*/ 165 w 241"/>
              <a:gd name="T59" fmla="*/ 178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1" h="243">
                <a:moveTo>
                  <a:pt x="240" y="101"/>
                </a:moveTo>
                <a:cubicBezTo>
                  <a:pt x="239" y="96"/>
                  <a:pt x="239" y="96"/>
                  <a:pt x="239" y="96"/>
                </a:cubicBezTo>
                <a:cubicBezTo>
                  <a:pt x="236" y="94"/>
                  <a:pt x="236" y="94"/>
                  <a:pt x="236" y="94"/>
                </a:cubicBezTo>
                <a:cubicBezTo>
                  <a:pt x="231" y="90"/>
                  <a:pt x="208" y="94"/>
                  <a:pt x="203" y="88"/>
                </a:cubicBezTo>
                <a:cubicBezTo>
                  <a:pt x="198" y="84"/>
                  <a:pt x="198" y="78"/>
                  <a:pt x="196" y="67"/>
                </a:cubicBezTo>
                <a:cubicBezTo>
                  <a:pt x="194" y="49"/>
                  <a:pt x="191" y="49"/>
                  <a:pt x="190" y="42"/>
                </a:cubicBezTo>
                <a:cubicBezTo>
                  <a:pt x="179" y="19"/>
                  <a:pt x="150" y="2"/>
                  <a:pt x="13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35" y="0"/>
                  <a:pt x="0" y="34"/>
                  <a:pt x="0" y="7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207"/>
                  <a:pt x="35" y="243"/>
                  <a:pt x="76" y="243"/>
                </a:cubicBezTo>
                <a:cubicBezTo>
                  <a:pt x="165" y="243"/>
                  <a:pt x="165" y="243"/>
                  <a:pt x="165" y="243"/>
                </a:cubicBezTo>
                <a:cubicBezTo>
                  <a:pt x="207" y="243"/>
                  <a:pt x="240" y="207"/>
                  <a:pt x="240" y="166"/>
                </a:cubicBezTo>
                <a:cubicBezTo>
                  <a:pt x="241" y="103"/>
                  <a:pt x="241" y="103"/>
                  <a:pt x="241" y="103"/>
                </a:cubicBezTo>
                <a:cubicBezTo>
                  <a:pt x="240" y="101"/>
                  <a:pt x="240" y="101"/>
                  <a:pt x="240" y="101"/>
                </a:cubicBezTo>
                <a:cubicBezTo>
                  <a:pt x="240" y="101"/>
                  <a:pt x="240" y="101"/>
                  <a:pt x="240" y="101"/>
                </a:cubicBezTo>
                <a:close/>
                <a:moveTo>
                  <a:pt x="77" y="62"/>
                </a:moveTo>
                <a:cubicBezTo>
                  <a:pt x="119" y="62"/>
                  <a:pt x="119" y="62"/>
                  <a:pt x="119" y="62"/>
                </a:cubicBezTo>
                <a:cubicBezTo>
                  <a:pt x="127" y="62"/>
                  <a:pt x="135" y="68"/>
                  <a:pt x="135" y="78"/>
                </a:cubicBezTo>
                <a:cubicBezTo>
                  <a:pt x="135" y="84"/>
                  <a:pt x="127" y="91"/>
                  <a:pt x="119" y="91"/>
                </a:cubicBezTo>
                <a:cubicBezTo>
                  <a:pt x="77" y="91"/>
                  <a:pt x="77" y="91"/>
                  <a:pt x="77" y="91"/>
                </a:cubicBezTo>
                <a:cubicBezTo>
                  <a:pt x="70" y="91"/>
                  <a:pt x="62" y="84"/>
                  <a:pt x="62" y="78"/>
                </a:cubicBezTo>
                <a:cubicBezTo>
                  <a:pt x="62" y="68"/>
                  <a:pt x="70" y="62"/>
                  <a:pt x="77" y="62"/>
                </a:cubicBezTo>
                <a:close/>
                <a:moveTo>
                  <a:pt x="165" y="178"/>
                </a:moveTo>
                <a:cubicBezTo>
                  <a:pt x="77" y="178"/>
                  <a:pt x="77" y="178"/>
                  <a:pt x="77" y="178"/>
                </a:cubicBezTo>
                <a:cubicBezTo>
                  <a:pt x="70" y="178"/>
                  <a:pt x="62" y="173"/>
                  <a:pt x="62" y="165"/>
                </a:cubicBezTo>
                <a:cubicBezTo>
                  <a:pt x="62" y="156"/>
                  <a:pt x="70" y="149"/>
                  <a:pt x="77" y="149"/>
                </a:cubicBezTo>
                <a:cubicBezTo>
                  <a:pt x="165" y="149"/>
                  <a:pt x="165" y="149"/>
                  <a:pt x="165" y="149"/>
                </a:cubicBezTo>
                <a:cubicBezTo>
                  <a:pt x="171" y="149"/>
                  <a:pt x="178" y="156"/>
                  <a:pt x="178" y="165"/>
                </a:cubicBezTo>
                <a:cubicBezTo>
                  <a:pt x="178" y="173"/>
                  <a:pt x="171" y="178"/>
                  <a:pt x="165" y="17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13001607" y="4790985"/>
            <a:ext cx="596200" cy="259946"/>
          </a:xfrm>
          <a:custGeom>
            <a:avLst/>
            <a:gdLst>
              <a:gd name="T0" fmla="*/ 131 w 301"/>
              <a:gd name="T1" fmla="*/ 65 h 131"/>
              <a:gd name="T2" fmla="*/ 66 w 301"/>
              <a:gd name="T3" fmla="*/ 131 h 131"/>
              <a:gd name="T4" fmla="*/ 0 w 301"/>
              <a:gd name="T5" fmla="*/ 65 h 131"/>
              <a:gd name="T6" fmla="*/ 66 w 301"/>
              <a:gd name="T7" fmla="*/ 0 h 131"/>
              <a:gd name="T8" fmla="*/ 131 w 301"/>
              <a:gd name="T9" fmla="*/ 65 h 131"/>
              <a:gd name="T10" fmla="*/ 236 w 301"/>
              <a:gd name="T11" fmla="*/ 0 h 131"/>
              <a:gd name="T12" fmla="*/ 170 w 301"/>
              <a:gd name="T13" fmla="*/ 65 h 131"/>
              <a:gd name="T14" fmla="*/ 236 w 301"/>
              <a:gd name="T15" fmla="*/ 131 h 131"/>
              <a:gd name="T16" fmla="*/ 301 w 301"/>
              <a:gd name="T17" fmla="*/ 65 h 131"/>
              <a:gd name="T18" fmla="*/ 236 w 301"/>
              <a:gd name="T1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1" h="131">
                <a:moveTo>
                  <a:pt x="131" y="65"/>
                </a:moveTo>
                <a:cubicBezTo>
                  <a:pt x="131" y="101"/>
                  <a:pt x="102" y="131"/>
                  <a:pt x="66" y="131"/>
                </a:cubicBezTo>
                <a:cubicBezTo>
                  <a:pt x="30" y="131"/>
                  <a:pt x="0" y="101"/>
                  <a:pt x="0" y="65"/>
                </a:cubicBezTo>
                <a:cubicBezTo>
                  <a:pt x="0" y="29"/>
                  <a:pt x="30" y="0"/>
                  <a:pt x="66" y="0"/>
                </a:cubicBezTo>
                <a:cubicBezTo>
                  <a:pt x="102" y="0"/>
                  <a:pt x="131" y="29"/>
                  <a:pt x="131" y="65"/>
                </a:cubicBezTo>
                <a:close/>
                <a:moveTo>
                  <a:pt x="236" y="0"/>
                </a:moveTo>
                <a:cubicBezTo>
                  <a:pt x="199" y="0"/>
                  <a:pt x="170" y="29"/>
                  <a:pt x="170" y="65"/>
                </a:cubicBezTo>
                <a:cubicBezTo>
                  <a:pt x="170" y="101"/>
                  <a:pt x="199" y="131"/>
                  <a:pt x="236" y="131"/>
                </a:cubicBezTo>
                <a:cubicBezTo>
                  <a:pt x="272" y="131"/>
                  <a:pt x="301" y="101"/>
                  <a:pt x="301" y="65"/>
                </a:cubicBezTo>
                <a:cubicBezTo>
                  <a:pt x="301" y="29"/>
                  <a:pt x="272" y="0"/>
                  <a:pt x="236" y="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16431222" y="4624117"/>
            <a:ext cx="378180" cy="593684"/>
          </a:xfrm>
          <a:custGeom>
            <a:avLst/>
            <a:gdLst>
              <a:gd name="T0" fmla="*/ 191 w 191"/>
              <a:gd name="T1" fmla="*/ 235 h 299"/>
              <a:gd name="T2" fmla="*/ 191 w 191"/>
              <a:gd name="T3" fmla="*/ 280 h 299"/>
              <a:gd name="T4" fmla="*/ 126 w 191"/>
              <a:gd name="T5" fmla="*/ 299 h 299"/>
              <a:gd name="T6" fmla="*/ 42 w 191"/>
              <a:gd name="T7" fmla="*/ 242 h 299"/>
              <a:gd name="T8" fmla="*/ 42 w 191"/>
              <a:gd name="T9" fmla="*/ 118 h 299"/>
              <a:gd name="T10" fmla="*/ 0 w 191"/>
              <a:gd name="T11" fmla="*/ 118 h 299"/>
              <a:gd name="T12" fmla="*/ 0 w 191"/>
              <a:gd name="T13" fmla="*/ 78 h 299"/>
              <a:gd name="T14" fmla="*/ 42 w 191"/>
              <a:gd name="T15" fmla="*/ 55 h 299"/>
              <a:gd name="T16" fmla="*/ 67 w 191"/>
              <a:gd name="T17" fmla="*/ 0 h 299"/>
              <a:gd name="T18" fmla="*/ 81 w 191"/>
              <a:gd name="T19" fmla="*/ 0 h 299"/>
              <a:gd name="T20" fmla="*/ 90 w 191"/>
              <a:gd name="T21" fmla="*/ 0 h 299"/>
              <a:gd name="T22" fmla="*/ 109 w 191"/>
              <a:gd name="T23" fmla="*/ 0 h 299"/>
              <a:gd name="T24" fmla="*/ 109 w 191"/>
              <a:gd name="T25" fmla="*/ 67 h 299"/>
              <a:gd name="T26" fmla="*/ 179 w 191"/>
              <a:gd name="T27" fmla="*/ 67 h 299"/>
              <a:gd name="T28" fmla="*/ 179 w 191"/>
              <a:gd name="T29" fmla="*/ 118 h 299"/>
              <a:gd name="T30" fmla="*/ 109 w 191"/>
              <a:gd name="T31" fmla="*/ 118 h 299"/>
              <a:gd name="T32" fmla="*/ 109 w 191"/>
              <a:gd name="T33" fmla="*/ 228 h 299"/>
              <a:gd name="T34" fmla="*/ 143 w 191"/>
              <a:gd name="T35" fmla="*/ 249 h 299"/>
              <a:gd name="T36" fmla="*/ 191 w 191"/>
              <a:gd name="T37" fmla="*/ 235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1" h="299">
                <a:moveTo>
                  <a:pt x="191" y="235"/>
                </a:moveTo>
                <a:cubicBezTo>
                  <a:pt x="191" y="280"/>
                  <a:pt x="191" y="280"/>
                  <a:pt x="191" y="280"/>
                </a:cubicBezTo>
                <a:cubicBezTo>
                  <a:pt x="191" y="280"/>
                  <a:pt x="162" y="299"/>
                  <a:pt x="126" y="299"/>
                </a:cubicBezTo>
                <a:cubicBezTo>
                  <a:pt x="76" y="299"/>
                  <a:pt x="42" y="268"/>
                  <a:pt x="42" y="242"/>
                </a:cubicBezTo>
                <a:cubicBezTo>
                  <a:pt x="42" y="225"/>
                  <a:pt x="42" y="167"/>
                  <a:pt x="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8"/>
                  <a:pt x="25" y="71"/>
                  <a:pt x="42" y="55"/>
                </a:cubicBezTo>
                <a:cubicBezTo>
                  <a:pt x="64" y="35"/>
                  <a:pt x="67" y="0"/>
                  <a:pt x="6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109" y="29"/>
                  <a:pt x="109" y="67"/>
                </a:cubicBezTo>
                <a:cubicBezTo>
                  <a:pt x="179" y="67"/>
                  <a:pt x="179" y="67"/>
                  <a:pt x="179" y="67"/>
                </a:cubicBezTo>
                <a:cubicBezTo>
                  <a:pt x="179" y="118"/>
                  <a:pt x="179" y="118"/>
                  <a:pt x="179" y="118"/>
                </a:cubicBezTo>
                <a:cubicBezTo>
                  <a:pt x="109" y="118"/>
                  <a:pt x="109" y="118"/>
                  <a:pt x="109" y="118"/>
                </a:cubicBezTo>
                <a:cubicBezTo>
                  <a:pt x="109" y="169"/>
                  <a:pt x="109" y="219"/>
                  <a:pt x="109" y="228"/>
                </a:cubicBezTo>
                <a:cubicBezTo>
                  <a:pt x="109" y="248"/>
                  <a:pt x="129" y="249"/>
                  <a:pt x="143" y="249"/>
                </a:cubicBezTo>
                <a:cubicBezTo>
                  <a:pt x="157" y="249"/>
                  <a:pt x="191" y="235"/>
                  <a:pt x="191" y="23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14106799" y="4619924"/>
            <a:ext cx="600392" cy="601231"/>
          </a:xfrm>
          <a:custGeom>
            <a:avLst/>
            <a:gdLst>
              <a:gd name="T0" fmla="*/ 151 w 303"/>
              <a:gd name="T1" fmla="*/ 0 h 303"/>
              <a:gd name="T2" fmla="*/ 0 w 303"/>
              <a:gd name="T3" fmla="*/ 151 h 303"/>
              <a:gd name="T4" fmla="*/ 151 w 303"/>
              <a:gd name="T5" fmla="*/ 303 h 303"/>
              <a:gd name="T6" fmla="*/ 303 w 303"/>
              <a:gd name="T7" fmla="*/ 151 h 303"/>
              <a:gd name="T8" fmla="*/ 151 w 303"/>
              <a:gd name="T9" fmla="*/ 0 h 303"/>
              <a:gd name="T10" fmla="*/ 151 w 303"/>
              <a:gd name="T11" fmla="*/ 14 h 303"/>
              <a:gd name="T12" fmla="*/ 239 w 303"/>
              <a:gd name="T13" fmla="*/ 46 h 303"/>
              <a:gd name="T14" fmla="*/ 221 w 303"/>
              <a:gd name="T15" fmla="*/ 62 h 303"/>
              <a:gd name="T16" fmla="*/ 242 w 303"/>
              <a:gd name="T17" fmla="*/ 123 h 303"/>
              <a:gd name="T18" fmla="*/ 239 w 303"/>
              <a:gd name="T19" fmla="*/ 170 h 303"/>
              <a:gd name="T20" fmla="*/ 238 w 303"/>
              <a:gd name="T21" fmla="*/ 173 h 303"/>
              <a:gd name="T22" fmla="*/ 238 w 303"/>
              <a:gd name="T23" fmla="*/ 173 h 303"/>
              <a:gd name="T24" fmla="*/ 219 w 303"/>
              <a:gd name="T25" fmla="*/ 228 h 303"/>
              <a:gd name="T26" fmla="*/ 173 w 303"/>
              <a:gd name="T27" fmla="*/ 91 h 303"/>
              <a:gd name="T28" fmla="*/ 173 w 303"/>
              <a:gd name="T29" fmla="*/ 91 h 303"/>
              <a:gd name="T30" fmla="*/ 174 w 303"/>
              <a:gd name="T31" fmla="*/ 85 h 303"/>
              <a:gd name="T32" fmla="*/ 188 w 303"/>
              <a:gd name="T33" fmla="*/ 85 h 303"/>
              <a:gd name="T34" fmla="*/ 192 w 303"/>
              <a:gd name="T35" fmla="*/ 81 h 303"/>
              <a:gd name="T36" fmla="*/ 192 w 303"/>
              <a:gd name="T37" fmla="*/ 77 h 303"/>
              <a:gd name="T38" fmla="*/ 188 w 303"/>
              <a:gd name="T39" fmla="*/ 73 h 303"/>
              <a:gd name="T40" fmla="*/ 112 w 303"/>
              <a:gd name="T41" fmla="*/ 73 h 303"/>
              <a:gd name="T42" fmla="*/ 108 w 303"/>
              <a:gd name="T43" fmla="*/ 77 h 303"/>
              <a:gd name="T44" fmla="*/ 108 w 303"/>
              <a:gd name="T45" fmla="*/ 81 h 303"/>
              <a:gd name="T46" fmla="*/ 112 w 303"/>
              <a:gd name="T47" fmla="*/ 85 h 303"/>
              <a:gd name="T48" fmla="*/ 118 w 303"/>
              <a:gd name="T49" fmla="*/ 85 h 303"/>
              <a:gd name="T50" fmla="*/ 132 w 303"/>
              <a:gd name="T51" fmla="*/ 100 h 303"/>
              <a:gd name="T52" fmla="*/ 146 w 303"/>
              <a:gd name="T53" fmla="*/ 142 h 303"/>
              <a:gd name="T54" fmla="*/ 117 w 303"/>
              <a:gd name="T55" fmla="*/ 227 h 303"/>
              <a:gd name="T56" fmla="*/ 71 w 303"/>
              <a:gd name="T57" fmla="*/ 91 h 303"/>
              <a:gd name="T58" fmla="*/ 71 w 303"/>
              <a:gd name="T59" fmla="*/ 91 h 303"/>
              <a:gd name="T60" fmla="*/ 72 w 303"/>
              <a:gd name="T61" fmla="*/ 85 h 303"/>
              <a:gd name="T62" fmla="*/ 87 w 303"/>
              <a:gd name="T63" fmla="*/ 85 h 303"/>
              <a:gd name="T64" fmla="*/ 90 w 303"/>
              <a:gd name="T65" fmla="*/ 81 h 303"/>
              <a:gd name="T66" fmla="*/ 90 w 303"/>
              <a:gd name="T67" fmla="*/ 77 h 303"/>
              <a:gd name="T68" fmla="*/ 87 w 303"/>
              <a:gd name="T69" fmla="*/ 73 h 303"/>
              <a:gd name="T70" fmla="*/ 38 w 303"/>
              <a:gd name="T71" fmla="*/ 73 h 303"/>
              <a:gd name="T72" fmla="*/ 151 w 303"/>
              <a:gd name="T73" fmla="*/ 14 h 303"/>
              <a:gd name="T74" fmla="*/ 14 w 303"/>
              <a:gd name="T75" fmla="*/ 151 h 303"/>
              <a:gd name="T76" fmla="*/ 27 w 303"/>
              <a:gd name="T77" fmla="*/ 93 h 303"/>
              <a:gd name="T78" fmla="*/ 30 w 303"/>
              <a:gd name="T79" fmla="*/ 100 h 303"/>
              <a:gd name="T80" fmla="*/ 90 w 303"/>
              <a:gd name="T81" fmla="*/ 274 h 303"/>
              <a:gd name="T82" fmla="*/ 14 w 303"/>
              <a:gd name="T83" fmla="*/ 151 h 303"/>
              <a:gd name="T84" fmla="*/ 93 w 303"/>
              <a:gd name="T85" fmla="*/ 276 h 303"/>
              <a:gd name="T86" fmla="*/ 115 w 303"/>
              <a:gd name="T87" fmla="*/ 276 h 303"/>
              <a:gd name="T88" fmla="*/ 154 w 303"/>
              <a:gd name="T89" fmla="*/ 163 h 303"/>
              <a:gd name="T90" fmla="*/ 192 w 303"/>
              <a:gd name="T91" fmla="*/ 276 h 303"/>
              <a:gd name="T92" fmla="*/ 209 w 303"/>
              <a:gd name="T93" fmla="*/ 276 h 303"/>
              <a:gd name="T94" fmla="*/ 151 w 303"/>
              <a:gd name="T95" fmla="*/ 289 h 303"/>
              <a:gd name="T96" fmla="*/ 93 w 303"/>
              <a:gd name="T97" fmla="*/ 276 h 303"/>
              <a:gd name="T98" fmla="*/ 219 w 303"/>
              <a:gd name="T99" fmla="*/ 271 h 303"/>
              <a:gd name="T100" fmla="*/ 268 w 303"/>
              <a:gd name="T101" fmla="*/ 128 h 303"/>
              <a:gd name="T102" fmla="*/ 276 w 303"/>
              <a:gd name="T103" fmla="*/ 93 h 303"/>
              <a:gd name="T104" fmla="*/ 289 w 303"/>
              <a:gd name="T105" fmla="*/ 151 h 303"/>
              <a:gd name="T106" fmla="*/ 219 w 303"/>
              <a:gd name="T107" fmla="*/ 271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3" h="303">
                <a:moveTo>
                  <a:pt x="151" y="0"/>
                </a:moveTo>
                <a:cubicBezTo>
                  <a:pt x="68" y="0"/>
                  <a:pt x="0" y="68"/>
                  <a:pt x="0" y="151"/>
                </a:cubicBezTo>
                <a:cubicBezTo>
                  <a:pt x="0" y="235"/>
                  <a:pt x="68" y="303"/>
                  <a:pt x="151" y="303"/>
                </a:cubicBezTo>
                <a:cubicBezTo>
                  <a:pt x="235" y="303"/>
                  <a:pt x="303" y="235"/>
                  <a:pt x="303" y="151"/>
                </a:cubicBezTo>
                <a:cubicBezTo>
                  <a:pt x="303" y="68"/>
                  <a:pt x="235" y="0"/>
                  <a:pt x="151" y="0"/>
                </a:cubicBezTo>
                <a:close/>
                <a:moveTo>
                  <a:pt x="151" y="14"/>
                </a:moveTo>
                <a:cubicBezTo>
                  <a:pt x="185" y="14"/>
                  <a:pt x="216" y="26"/>
                  <a:pt x="239" y="46"/>
                </a:cubicBezTo>
                <a:cubicBezTo>
                  <a:pt x="232" y="48"/>
                  <a:pt x="224" y="53"/>
                  <a:pt x="221" y="62"/>
                </a:cubicBezTo>
                <a:cubicBezTo>
                  <a:pt x="212" y="85"/>
                  <a:pt x="234" y="103"/>
                  <a:pt x="242" y="123"/>
                </a:cubicBezTo>
                <a:cubicBezTo>
                  <a:pt x="248" y="140"/>
                  <a:pt x="242" y="162"/>
                  <a:pt x="239" y="170"/>
                </a:cubicBezTo>
                <a:cubicBezTo>
                  <a:pt x="238" y="173"/>
                  <a:pt x="238" y="173"/>
                  <a:pt x="238" y="173"/>
                </a:cubicBezTo>
                <a:cubicBezTo>
                  <a:pt x="238" y="173"/>
                  <a:pt x="238" y="173"/>
                  <a:pt x="238" y="173"/>
                </a:cubicBezTo>
                <a:cubicBezTo>
                  <a:pt x="219" y="228"/>
                  <a:pt x="219" y="228"/>
                  <a:pt x="219" y="228"/>
                </a:cubicBezTo>
                <a:cubicBezTo>
                  <a:pt x="173" y="91"/>
                  <a:pt x="173" y="91"/>
                  <a:pt x="173" y="91"/>
                </a:cubicBezTo>
                <a:cubicBezTo>
                  <a:pt x="173" y="91"/>
                  <a:pt x="173" y="91"/>
                  <a:pt x="173" y="91"/>
                </a:cubicBezTo>
                <a:cubicBezTo>
                  <a:pt x="173" y="91"/>
                  <a:pt x="171" y="85"/>
                  <a:pt x="174" y="85"/>
                </a:cubicBezTo>
                <a:cubicBezTo>
                  <a:pt x="177" y="85"/>
                  <a:pt x="188" y="85"/>
                  <a:pt x="188" y="85"/>
                </a:cubicBezTo>
                <a:cubicBezTo>
                  <a:pt x="190" y="85"/>
                  <a:pt x="192" y="83"/>
                  <a:pt x="192" y="81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92" y="75"/>
                  <a:pt x="190" y="73"/>
                  <a:pt x="188" y="73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110" y="73"/>
                  <a:pt x="108" y="75"/>
                  <a:pt x="108" y="77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08" y="83"/>
                  <a:pt x="110" y="85"/>
                  <a:pt x="112" y="85"/>
                </a:cubicBezTo>
                <a:cubicBezTo>
                  <a:pt x="112" y="85"/>
                  <a:pt x="114" y="85"/>
                  <a:pt x="118" y="85"/>
                </a:cubicBezTo>
                <a:cubicBezTo>
                  <a:pt x="127" y="85"/>
                  <a:pt x="132" y="100"/>
                  <a:pt x="132" y="100"/>
                </a:cubicBezTo>
                <a:cubicBezTo>
                  <a:pt x="146" y="142"/>
                  <a:pt x="146" y="142"/>
                  <a:pt x="146" y="142"/>
                </a:cubicBezTo>
                <a:cubicBezTo>
                  <a:pt x="117" y="227"/>
                  <a:pt x="117" y="227"/>
                  <a:pt x="117" y="227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69" y="85"/>
                  <a:pt x="72" y="85"/>
                </a:cubicBezTo>
                <a:cubicBezTo>
                  <a:pt x="75" y="85"/>
                  <a:pt x="87" y="85"/>
                  <a:pt x="87" y="85"/>
                </a:cubicBezTo>
                <a:cubicBezTo>
                  <a:pt x="88" y="85"/>
                  <a:pt x="90" y="83"/>
                  <a:pt x="90" y="81"/>
                </a:cubicBezTo>
                <a:cubicBezTo>
                  <a:pt x="90" y="77"/>
                  <a:pt x="90" y="77"/>
                  <a:pt x="90" y="77"/>
                </a:cubicBezTo>
                <a:cubicBezTo>
                  <a:pt x="90" y="75"/>
                  <a:pt x="88" y="73"/>
                  <a:pt x="87" y="73"/>
                </a:cubicBezTo>
                <a:cubicBezTo>
                  <a:pt x="38" y="73"/>
                  <a:pt x="38" y="73"/>
                  <a:pt x="38" y="73"/>
                </a:cubicBezTo>
                <a:cubicBezTo>
                  <a:pt x="63" y="37"/>
                  <a:pt x="105" y="14"/>
                  <a:pt x="151" y="14"/>
                </a:cubicBezTo>
                <a:close/>
                <a:moveTo>
                  <a:pt x="14" y="151"/>
                </a:moveTo>
                <a:cubicBezTo>
                  <a:pt x="14" y="130"/>
                  <a:pt x="19" y="110"/>
                  <a:pt x="27" y="93"/>
                </a:cubicBezTo>
                <a:cubicBezTo>
                  <a:pt x="29" y="96"/>
                  <a:pt x="30" y="100"/>
                  <a:pt x="30" y="100"/>
                </a:cubicBezTo>
                <a:cubicBezTo>
                  <a:pt x="90" y="274"/>
                  <a:pt x="90" y="274"/>
                  <a:pt x="90" y="274"/>
                </a:cubicBezTo>
                <a:cubicBezTo>
                  <a:pt x="45" y="252"/>
                  <a:pt x="14" y="205"/>
                  <a:pt x="14" y="151"/>
                </a:cubicBezTo>
                <a:close/>
                <a:moveTo>
                  <a:pt x="93" y="276"/>
                </a:moveTo>
                <a:cubicBezTo>
                  <a:pt x="115" y="276"/>
                  <a:pt x="115" y="276"/>
                  <a:pt x="115" y="276"/>
                </a:cubicBezTo>
                <a:cubicBezTo>
                  <a:pt x="154" y="163"/>
                  <a:pt x="154" y="163"/>
                  <a:pt x="154" y="163"/>
                </a:cubicBezTo>
                <a:cubicBezTo>
                  <a:pt x="192" y="276"/>
                  <a:pt x="192" y="276"/>
                  <a:pt x="192" y="276"/>
                </a:cubicBezTo>
                <a:cubicBezTo>
                  <a:pt x="209" y="276"/>
                  <a:pt x="209" y="276"/>
                  <a:pt x="209" y="276"/>
                </a:cubicBezTo>
                <a:cubicBezTo>
                  <a:pt x="192" y="284"/>
                  <a:pt x="172" y="289"/>
                  <a:pt x="151" y="289"/>
                </a:cubicBezTo>
                <a:cubicBezTo>
                  <a:pt x="131" y="289"/>
                  <a:pt x="111" y="284"/>
                  <a:pt x="93" y="276"/>
                </a:cubicBezTo>
                <a:close/>
                <a:moveTo>
                  <a:pt x="219" y="271"/>
                </a:moveTo>
                <a:cubicBezTo>
                  <a:pt x="268" y="128"/>
                  <a:pt x="268" y="128"/>
                  <a:pt x="268" y="128"/>
                </a:cubicBezTo>
                <a:cubicBezTo>
                  <a:pt x="273" y="115"/>
                  <a:pt x="275" y="103"/>
                  <a:pt x="276" y="93"/>
                </a:cubicBezTo>
                <a:cubicBezTo>
                  <a:pt x="284" y="111"/>
                  <a:pt x="289" y="131"/>
                  <a:pt x="289" y="151"/>
                </a:cubicBezTo>
                <a:cubicBezTo>
                  <a:pt x="289" y="202"/>
                  <a:pt x="261" y="247"/>
                  <a:pt x="219" y="271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17514612" y="4641726"/>
            <a:ext cx="425977" cy="557627"/>
          </a:xfrm>
          <a:custGeom>
            <a:avLst/>
            <a:gdLst>
              <a:gd name="T0" fmla="*/ 179 w 215"/>
              <a:gd name="T1" fmla="*/ 209 h 281"/>
              <a:gd name="T2" fmla="*/ 71 w 215"/>
              <a:gd name="T3" fmla="*/ 209 h 281"/>
              <a:gd name="T4" fmla="*/ 71 w 215"/>
              <a:gd name="T5" fmla="*/ 149 h 281"/>
              <a:gd name="T6" fmla="*/ 174 w 215"/>
              <a:gd name="T7" fmla="*/ 149 h 281"/>
              <a:gd name="T8" fmla="*/ 210 w 215"/>
              <a:gd name="T9" fmla="*/ 113 h 281"/>
              <a:gd name="T10" fmla="*/ 174 w 215"/>
              <a:gd name="T11" fmla="*/ 77 h 281"/>
              <a:gd name="T12" fmla="*/ 71 w 215"/>
              <a:gd name="T13" fmla="*/ 77 h 281"/>
              <a:gd name="T14" fmla="*/ 71 w 215"/>
              <a:gd name="T15" fmla="*/ 36 h 281"/>
              <a:gd name="T16" fmla="*/ 36 w 215"/>
              <a:gd name="T17" fmla="*/ 0 h 281"/>
              <a:gd name="T18" fmla="*/ 0 w 215"/>
              <a:gd name="T19" fmla="*/ 36 h 281"/>
              <a:gd name="T20" fmla="*/ 0 w 215"/>
              <a:gd name="T21" fmla="*/ 209 h 281"/>
              <a:gd name="T22" fmla="*/ 71 w 215"/>
              <a:gd name="T23" fmla="*/ 281 h 281"/>
              <a:gd name="T24" fmla="*/ 179 w 215"/>
              <a:gd name="T25" fmla="*/ 281 h 281"/>
              <a:gd name="T26" fmla="*/ 215 w 215"/>
              <a:gd name="T27" fmla="*/ 245 h 281"/>
              <a:gd name="T28" fmla="*/ 179 w 215"/>
              <a:gd name="T29" fmla="*/ 20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5" h="281">
                <a:moveTo>
                  <a:pt x="179" y="209"/>
                </a:moveTo>
                <a:cubicBezTo>
                  <a:pt x="71" y="209"/>
                  <a:pt x="71" y="209"/>
                  <a:pt x="71" y="209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174" y="149"/>
                  <a:pt x="174" y="149"/>
                  <a:pt x="174" y="149"/>
                </a:cubicBezTo>
                <a:cubicBezTo>
                  <a:pt x="194" y="149"/>
                  <a:pt x="210" y="133"/>
                  <a:pt x="210" y="113"/>
                </a:cubicBezTo>
                <a:cubicBezTo>
                  <a:pt x="210" y="93"/>
                  <a:pt x="194" y="77"/>
                  <a:pt x="174" y="77"/>
                </a:cubicBezTo>
                <a:cubicBezTo>
                  <a:pt x="71" y="77"/>
                  <a:pt x="71" y="77"/>
                  <a:pt x="71" y="77"/>
                </a:cubicBezTo>
                <a:cubicBezTo>
                  <a:pt x="71" y="36"/>
                  <a:pt x="71" y="36"/>
                  <a:pt x="71" y="36"/>
                </a:cubicBezTo>
                <a:cubicBezTo>
                  <a:pt x="71" y="16"/>
                  <a:pt x="55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49"/>
                  <a:pt x="32" y="281"/>
                  <a:pt x="71" y="281"/>
                </a:cubicBezTo>
                <a:cubicBezTo>
                  <a:pt x="179" y="281"/>
                  <a:pt x="179" y="281"/>
                  <a:pt x="179" y="281"/>
                </a:cubicBezTo>
                <a:cubicBezTo>
                  <a:pt x="199" y="281"/>
                  <a:pt x="215" y="265"/>
                  <a:pt x="215" y="245"/>
                </a:cubicBezTo>
                <a:cubicBezTo>
                  <a:pt x="215" y="225"/>
                  <a:pt x="199" y="209"/>
                  <a:pt x="179" y="20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20784066" y="4655981"/>
            <a:ext cx="529117" cy="529955"/>
          </a:xfrm>
          <a:custGeom>
            <a:avLst/>
            <a:gdLst>
              <a:gd name="T0" fmla="*/ 267 w 267"/>
              <a:gd name="T1" fmla="*/ 267 h 267"/>
              <a:gd name="T2" fmla="*/ 213 w 267"/>
              <a:gd name="T3" fmla="*/ 267 h 267"/>
              <a:gd name="T4" fmla="*/ 0 w 267"/>
              <a:gd name="T5" fmla="*/ 54 h 267"/>
              <a:gd name="T6" fmla="*/ 0 w 267"/>
              <a:gd name="T7" fmla="*/ 0 h 267"/>
              <a:gd name="T8" fmla="*/ 267 w 267"/>
              <a:gd name="T9" fmla="*/ 267 h 267"/>
              <a:gd name="T10" fmla="*/ 0 w 267"/>
              <a:gd name="T11" fmla="*/ 92 h 267"/>
              <a:gd name="T12" fmla="*/ 0 w 267"/>
              <a:gd name="T13" fmla="*/ 146 h 267"/>
              <a:gd name="T14" fmla="*/ 121 w 267"/>
              <a:gd name="T15" fmla="*/ 267 h 267"/>
              <a:gd name="T16" fmla="*/ 175 w 267"/>
              <a:gd name="T17" fmla="*/ 267 h 267"/>
              <a:gd name="T18" fmla="*/ 0 w 267"/>
              <a:gd name="T19" fmla="*/ 92 h 267"/>
              <a:gd name="T20" fmla="*/ 37 w 267"/>
              <a:gd name="T21" fmla="*/ 193 h 267"/>
              <a:gd name="T22" fmla="*/ 0 w 267"/>
              <a:gd name="T23" fmla="*/ 230 h 267"/>
              <a:gd name="T24" fmla="*/ 37 w 267"/>
              <a:gd name="T25" fmla="*/ 267 h 267"/>
              <a:gd name="T26" fmla="*/ 74 w 267"/>
              <a:gd name="T27" fmla="*/ 230 h 267"/>
              <a:gd name="T28" fmla="*/ 37 w 267"/>
              <a:gd name="T29" fmla="*/ 19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7" h="267">
                <a:moveTo>
                  <a:pt x="267" y="267"/>
                </a:moveTo>
                <a:cubicBezTo>
                  <a:pt x="213" y="267"/>
                  <a:pt x="213" y="267"/>
                  <a:pt x="213" y="267"/>
                </a:cubicBezTo>
                <a:cubicBezTo>
                  <a:pt x="213" y="149"/>
                  <a:pt x="117" y="54"/>
                  <a:pt x="0" y="54"/>
                </a:cubicBezTo>
                <a:cubicBezTo>
                  <a:pt x="0" y="0"/>
                  <a:pt x="0" y="0"/>
                  <a:pt x="0" y="0"/>
                </a:cubicBezTo>
                <a:cubicBezTo>
                  <a:pt x="147" y="0"/>
                  <a:pt x="267" y="120"/>
                  <a:pt x="267" y="267"/>
                </a:cubicBezTo>
                <a:close/>
                <a:moveTo>
                  <a:pt x="0" y="92"/>
                </a:moveTo>
                <a:cubicBezTo>
                  <a:pt x="0" y="146"/>
                  <a:pt x="0" y="146"/>
                  <a:pt x="0" y="146"/>
                </a:cubicBezTo>
                <a:cubicBezTo>
                  <a:pt x="67" y="146"/>
                  <a:pt x="121" y="200"/>
                  <a:pt x="121" y="267"/>
                </a:cubicBezTo>
                <a:cubicBezTo>
                  <a:pt x="175" y="267"/>
                  <a:pt x="175" y="267"/>
                  <a:pt x="175" y="267"/>
                </a:cubicBezTo>
                <a:cubicBezTo>
                  <a:pt x="175" y="170"/>
                  <a:pt x="96" y="92"/>
                  <a:pt x="0" y="92"/>
                </a:cubicBezTo>
                <a:close/>
                <a:moveTo>
                  <a:pt x="37" y="193"/>
                </a:moveTo>
                <a:cubicBezTo>
                  <a:pt x="16" y="193"/>
                  <a:pt x="0" y="209"/>
                  <a:pt x="0" y="230"/>
                </a:cubicBezTo>
                <a:cubicBezTo>
                  <a:pt x="0" y="250"/>
                  <a:pt x="16" y="267"/>
                  <a:pt x="37" y="267"/>
                </a:cubicBezTo>
                <a:cubicBezTo>
                  <a:pt x="57" y="267"/>
                  <a:pt x="74" y="250"/>
                  <a:pt x="74" y="230"/>
                </a:cubicBezTo>
                <a:cubicBezTo>
                  <a:pt x="74" y="209"/>
                  <a:pt x="57" y="193"/>
                  <a:pt x="37" y="193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18520856" y="4707970"/>
            <a:ext cx="626387" cy="424300"/>
          </a:xfrm>
          <a:custGeom>
            <a:avLst/>
            <a:gdLst>
              <a:gd name="T0" fmla="*/ 189 w 316"/>
              <a:gd name="T1" fmla="*/ 179 h 214"/>
              <a:gd name="T2" fmla="*/ 222 w 316"/>
              <a:gd name="T3" fmla="*/ 179 h 214"/>
              <a:gd name="T4" fmla="*/ 222 w 316"/>
              <a:gd name="T5" fmla="*/ 193 h 214"/>
              <a:gd name="T6" fmla="*/ 82 w 316"/>
              <a:gd name="T7" fmla="*/ 193 h 214"/>
              <a:gd name="T8" fmla="*/ 82 w 316"/>
              <a:gd name="T9" fmla="*/ 179 h 214"/>
              <a:gd name="T10" fmla="*/ 117 w 316"/>
              <a:gd name="T11" fmla="*/ 179 h 214"/>
              <a:gd name="T12" fmla="*/ 125 w 316"/>
              <a:gd name="T13" fmla="*/ 168 h 214"/>
              <a:gd name="T14" fmla="*/ 125 w 316"/>
              <a:gd name="T15" fmla="*/ 121 h 214"/>
              <a:gd name="T16" fmla="*/ 42 w 316"/>
              <a:gd name="T17" fmla="*/ 17 h 214"/>
              <a:gd name="T18" fmla="*/ 0 w 316"/>
              <a:gd name="T19" fmla="*/ 15 h 214"/>
              <a:gd name="T20" fmla="*/ 0 w 316"/>
              <a:gd name="T21" fmla="*/ 0 h 214"/>
              <a:gd name="T22" fmla="*/ 146 w 316"/>
              <a:gd name="T23" fmla="*/ 0 h 214"/>
              <a:gd name="T24" fmla="*/ 146 w 316"/>
              <a:gd name="T25" fmla="*/ 13 h 214"/>
              <a:gd name="T26" fmla="*/ 100 w 316"/>
              <a:gd name="T27" fmla="*/ 16 h 214"/>
              <a:gd name="T28" fmla="*/ 164 w 316"/>
              <a:gd name="T29" fmla="*/ 102 h 214"/>
              <a:gd name="T30" fmla="*/ 220 w 316"/>
              <a:gd name="T31" fmla="*/ 47 h 214"/>
              <a:gd name="T32" fmla="*/ 183 w 316"/>
              <a:gd name="T33" fmla="*/ 42 h 214"/>
              <a:gd name="T34" fmla="*/ 183 w 316"/>
              <a:gd name="T35" fmla="*/ 24 h 214"/>
              <a:gd name="T36" fmla="*/ 308 w 316"/>
              <a:gd name="T37" fmla="*/ 24 h 214"/>
              <a:gd name="T38" fmla="*/ 295 w 316"/>
              <a:gd name="T39" fmla="*/ 42 h 214"/>
              <a:gd name="T40" fmla="*/ 261 w 316"/>
              <a:gd name="T41" fmla="*/ 48 h 214"/>
              <a:gd name="T42" fmla="*/ 176 w 316"/>
              <a:gd name="T43" fmla="*/ 119 h 214"/>
              <a:gd name="T44" fmla="*/ 176 w 316"/>
              <a:gd name="T45" fmla="*/ 170 h 214"/>
              <a:gd name="T46" fmla="*/ 189 w 316"/>
              <a:gd name="T47" fmla="*/ 179 h 214"/>
              <a:gd name="T48" fmla="*/ 263 w 316"/>
              <a:gd name="T49" fmla="*/ 62 h 214"/>
              <a:gd name="T50" fmla="*/ 253 w 316"/>
              <a:gd name="T51" fmla="*/ 168 h 214"/>
              <a:gd name="T52" fmla="*/ 273 w 316"/>
              <a:gd name="T53" fmla="*/ 172 h 214"/>
              <a:gd name="T54" fmla="*/ 316 w 316"/>
              <a:gd name="T55" fmla="*/ 53 h 214"/>
              <a:gd name="T56" fmla="*/ 263 w 316"/>
              <a:gd name="T57" fmla="*/ 62 h 214"/>
              <a:gd name="T58" fmla="*/ 241 w 316"/>
              <a:gd name="T59" fmla="*/ 208 h 214"/>
              <a:gd name="T60" fmla="*/ 267 w 316"/>
              <a:gd name="T61" fmla="*/ 214 h 214"/>
              <a:gd name="T62" fmla="*/ 272 w 316"/>
              <a:gd name="T63" fmla="*/ 190 h 214"/>
              <a:gd name="T64" fmla="*/ 246 w 316"/>
              <a:gd name="T65" fmla="*/ 185 h 214"/>
              <a:gd name="T66" fmla="*/ 241 w 316"/>
              <a:gd name="T67" fmla="*/ 208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214">
                <a:moveTo>
                  <a:pt x="189" y="179"/>
                </a:moveTo>
                <a:cubicBezTo>
                  <a:pt x="195" y="179"/>
                  <a:pt x="222" y="179"/>
                  <a:pt x="222" y="179"/>
                </a:cubicBezTo>
                <a:cubicBezTo>
                  <a:pt x="222" y="193"/>
                  <a:pt x="222" y="193"/>
                  <a:pt x="222" y="193"/>
                </a:cubicBezTo>
                <a:cubicBezTo>
                  <a:pt x="82" y="193"/>
                  <a:pt x="82" y="193"/>
                  <a:pt x="82" y="193"/>
                </a:cubicBezTo>
                <a:cubicBezTo>
                  <a:pt x="82" y="179"/>
                  <a:pt x="82" y="179"/>
                  <a:pt x="82" y="179"/>
                </a:cubicBezTo>
                <a:cubicBezTo>
                  <a:pt x="82" y="179"/>
                  <a:pt x="114" y="179"/>
                  <a:pt x="117" y="179"/>
                </a:cubicBezTo>
                <a:cubicBezTo>
                  <a:pt x="121" y="179"/>
                  <a:pt x="125" y="177"/>
                  <a:pt x="125" y="168"/>
                </a:cubicBezTo>
                <a:cubicBezTo>
                  <a:pt x="125" y="159"/>
                  <a:pt x="125" y="121"/>
                  <a:pt x="125" y="121"/>
                </a:cubicBezTo>
                <a:cubicBezTo>
                  <a:pt x="42" y="17"/>
                  <a:pt x="42" y="17"/>
                  <a:pt x="42" y="17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0"/>
                  <a:pt x="0" y="0"/>
                  <a:pt x="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64" y="102"/>
                  <a:pt x="164" y="102"/>
                  <a:pt x="164" y="102"/>
                </a:cubicBezTo>
                <a:cubicBezTo>
                  <a:pt x="220" y="47"/>
                  <a:pt x="220" y="47"/>
                  <a:pt x="220" y="47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183" y="24"/>
                  <a:pt x="183" y="24"/>
                  <a:pt x="183" y="24"/>
                </a:cubicBezTo>
                <a:cubicBezTo>
                  <a:pt x="308" y="24"/>
                  <a:pt x="308" y="24"/>
                  <a:pt x="308" y="24"/>
                </a:cubicBezTo>
                <a:cubicBezTo>
                  <a:pt x="295" y="42"/>
                  <a:pt x="295" y="42"/>
                  <a:pt x="295" y="42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76" y="119"/>
                  <a:pt x="176" y="163"/>
                  <a:pt x="176" y="170"/>
                </a:cubicBezTo>
                <a:cubicBezTo>
                  <a:pt x="176" y="177"/>
                  <a:pt x="183" y="179"/>
                  <a:pt x="189" y="179"/>
                </a:cubicBezTo>
                <a:close/>
                <a:moveTo>
                  <a:pt x="263" y="62"/>
                </a:moveTo>
                <a:cubicBezTo>
                  <a:pt x="253" y="168"/>
                  <a:pt x="253" y="168"/>
                  <a:pt x="253" y="168"/>
                </a:cubicBezTo>
                <a:cubicBezTo>
                  <a:pt x="273" y="172"/>
                  <a:pt x="273" y="172"/>
                  <a:pt x="273" y="172"/>
                </a:cubicBezTo>
                <a:cubicBezTo>
                  <a:pt x="316" y="53"/>
                  <a:pt x="316" y="53"/>
                  <a:pt x="316" y="53"/>
                </a:cubicBezTo>
                <a:lnTo>
                  <a:pt x="263" y="62"/>
                </a:lnTo>
                <a:close/>
                <a:moveTo>
                  <a:pt x="241" y="208"/>
                </a:moveTo>
                <a:cubicBezTo>
                  <a:pt x="267" y="214"/>
                  <a:pt x="267" y="214"/>
                  <a:pt x="267" y="214"/>
                </a:cubicBezTo>
                <a:cubicBezTo>
                  <a:pt x="272" y="190"/>
                  <a:pt x="272" y="190"/>
                  <a:pt x="272" y="190"/>
                </a:cubicBezTo>
                <a:cubicBezTo>
                  <a:pt x="246" y="185"/>
                  <a:pt x="246" y="185"/>
                  <a:pt x="246" y="185"/>
                </a:cubicBezTo>
                <a:lnTo>
                  <a:pt x="241" y="208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15240500" y="4641726"/>
            <a:ext cx="546726" cy="557627"/>
          </a:xfrm>
          <a:custGeom>
            <a:avLst/>
            <a:gdLst>
              <a:gd name="T0" fmla="*/ 91 w 276"/>
              <a:gd name="T1" fmla="*/ 142 h 281"/>
              <a:gd name="T2" fmla="*/ 138 w 276"/>
              <a:gd name="T3" fmla="*/ 95 h 281"/>
              <a:gd name="T4" fmla="*/ 185 w 276"/>
              <a:gd name="T5" fmla="*/ 142 h 281"/>
              <a:gd name="T6" fmla="*/ 138 w 276"/>
              <a:gd name="T7" fmla="*/ 189 h 281"/>
              <a:gd name="T8" fmla="*/ 91 w 276"/>
              <a:gd name="T9" fmla="*/ 142 h 281"/>
              <a:gd name="T10" fmla="*/ 200 w 276"/>
              <a:gd name="T11" fmla="*/ 142 h 281"/>
              <a:gd name="T12" fmla="*/ 138 w 276"/>
              <a:gd name="T13" fmla="*/ 204 h 281"/>
              <a:gd name="T14" fmla="*/ 76 w 276"/>
              <a:gd name="T15" fmla="*/ 142 h 281"/>
              <a:gd name="T16" fmla="*/ 77 w 276"/>
              <a:gd name="T17" fmla="*/ 136 h 281"/>
              <a:gd name="T18" fmla="*/ 0 w 276"/>
              <a:gd name="T19" fmla="*/ 136 h 281"/>
              <a:gd name="T20" fmla="*/ 0 w 276"/>
              <a:gd name="T21" fmla="*/ 227 h 281"/>
              <a:gd name="T22" fmla="*/ 54 w 276"/>
              <a:gd name="T23" fmla="*/ 281 h 281"/>
              <a:gd name="T24" fmla="*/ 222 w 276"/>
              <a:gd name="T25" fmla="*/ 281 h 281"/>
              <a:gd name="T26" fmla="*/ 276 w 276"/>
              <a:gd name="T27" fmla="*/ 227 h 281"/>
              <a:gd name="T28" fmla="*/ 276 w 276"/>
              <a:gd name="T29" fmla="*/ 136 h 281"/>
              <a:gd name="T30" fmla="*/ 199 w 276"/>
              <a:gd name="T31" fmla="*/ 136 h 281"/>
              <a:gd name="T32" fmla="*/ 200 w 276"/>
              <a:gd name="T33" fmla="*/ 142 h 281"/>
              <a:gd name="T34" fmla="*/ 276 w 276"/>
              <a:gd name="T35" fmla="*/ 54 h 281"/>
              <a:gd name="T36" fmla="*/ 276 w 276"/>
              <a:gd name="T37" fmla="*/ 110 h 281"/>
              <a:gd name="T38" fmla="*/ 190 w 276"/>
              <a:gd name="T39" fmla="*/ 110 h 281"/>
              <a:gd name="T40" fmla="*/ 138 w 276"/>
              <a:gd name="T41" fmla="*/ 80 h 281"/>
              <a:gd name="T42" fmla="*/ 86 w 276"/>
              <a:gd name="T43" fmla="*/ 110 h 281"/>
              <a:gd name="T44" fmla="*/ 0 w 276"/>
              <a:gd name="T45" fmla="*/ 110 h 281"/>
              <a:gd name="T46" fmla="*/ 0 w 276"/>
              <a:gd name="T47" fmla="*/ 54 h 281"/>
              <a:gd name="T48" fmla="*/ 42 w 276"/>
              <a:gd name="T49" fmla="*/ 1 h 281"/>
              <a:gd name="T50" fmla="*/ 42 w 276"/>
              <a:gd name="T51" fmla="*/ 69 h 281"/>
              <a:gd name="T52" fmla="*/ 55 w 276"/>
              <a:gd name="T53" fmla="*/ 69 h 281"/>
              <a:gd name="T54" fmla="*/ 55 w 276"/>
              <a:gd name="T55" fmla="*/ 0 h 281"/>
              <a:gd name="T56" fmla="*/ 66 w 276"/>
              <a:gd name="T57" fmla="*/ 0 h 281"/>
              <a:gd name="T58" fmla="*/ 66 w 276"/>
              <a:gd name="T59" fmla="*/ 69 h 281"/>
              <a:gd name="T60" fmla="*/ 80 w 276"/>
              <a:gd name="T61" fmla="*/ 69 h 281"/>
              <a:gd name="T62" fmla="*/ 80 w 276"/>
              <a:gd name="T63" fmla="*/ 0 h 281"/>
              <a:gd name="T64" fmla="*/ 91 w 276"/>
              <a:gd name="T65" fmla="*/ 0 h 281"/>
              <a:gd name="T66" fmla="*/ 91 w 276"/>
              <a:gd name="T67" fmla="*/ 69 h 281"/>
              <a:gd name="T68" fmla="*/ 104 w 276"/>
              <a:gd name="T69" fmla="*/ 69 h 281"/>
              <a:gd name="T70" fmla="*/ 104 w 276"/>
              <a:gd name="T71" fmla="*/ 0 h 281"/>
              <a:gd name="T72" fmla="*/ 222 w 276"/>
              <a:gd name="T73" fmla="*/ 0 h 281"/>
              <a:gd name="T74" fmla="*/ 276 w 276"/>
              <a:gd name="T75" fmla="*/ 54 h 281"/>
              <a:gd name="T76" fmla="*/ 250 w 276"/>
              <a:gd name="T77" fmla="*/ 34 h 281"/>
              <a:gd name="T78" fmla="*/ 241 w 276"/>
              <a:gd name="T79" fmla="*/ 25 h 281"/>
              <a:gd name="T80" fmla="*/ 203 w 276"/>
              <a:gd name="T81" fmla="*/ 25 h 281"/>
              <a:gd name="T82" fmla="*/ 194 w 276"/>
              <a:gd name="T83" fmla="*/ 34 h 281"/>
              <a:gd name="T84" fmla="*/ 194 w 276"/>
              <a:gd name="T85" fmla="*/ 72 h 281"/>
              <a:gd name="T86" fmla="*/ 203 w 276"/>
              <a:gd name="T87" fmla="*/ 81 h 281"/>
              <a:gd name="T88" fmla="*/ 241 w 276"/>
              <a:gd name="T89" fmla="*/ 81 h 281"/>
              <a:gd name="T90" fmla="*/ 250 w 276"/>
              <a:gd name="T91" fmla="*/ 72 h 281"/>
              <a:gd name="T92" fmla="*/ 250 w 276"/>
              <a:gd name="T93" fmla="*/ 34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6" h="281">
                <a:moveTo>
                  <a:pt x="91" y="142"/>
                </a:moveTo>
                <a:cubicBezTo>
                  <a:pt x="91" y="116"/>
                  <a:pt x="112" y="95"/>
                  <a:pt x="138" y="95"/>
                </a:cubicBezTo>
                <a:cubicBezTo>
                  <a:pt x="164" y="95"/>
                  <a:pt x="185" y="116"/>
                  <a:pt x="185" y="142"/>
                </a:cubicBezTo>
                <a:cubicBezTo>
                  <a:pt x="185" y="168"/>
                  <a:pt x="164" y="189"/>
                  <a:pt x="138" y="189"/>
                </a:cubicBezTo>
                <a:cubicBezTo>
                  <a:pt x="112" y="189"/>
                  <a:pt x="91" y="168"/>
                  <a:pt x="91" y="142"/>
                </a:cubicBezTo>
                <a:close/>
                <a:moveTo>
                  <a:pt x="200" y="142"/>
                </a:moveTo>
                <a:cubicBezTo>
                  <a:pt x="200" y="176"/>
                  <a:pt x="172" y="204"/>
                  <a:pt x="138" y="204"/>
                </a:cubicBezTo>
                <a:cubicBezTo>
                  <a:pt x="104" y="204"/>
                  <a:pt x="76" y="176"/>
                  <a:pt x="76" y="142"/>
                </a:cubicBezTo>
                <a:cubicBezTo>
                  <a:pt x="76" y="140"/>
                  <a:pt x="77" y="138"/>
                  <a:pt x="77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57"/>
                  <a:pt x="24" y="281"/>
                  <a:pt x="54" y="281"/>
                </a:cubicBezTo>
                <a:cubicBezTo>
                  <a:pt x="222" y="281"/>
                  <a:pt x="222" y="281"/>
                  <a:pt x="222" y="281"/>
                </a:cubicBezTo>
                <a:cubicBezTo>
                  <a:pt x="251" y="281"/>
                  <a:pt x="276" y="257"/>
                  <a:pt x="276" y="227"/>
                </a:cubicBezTo>
                <a:cubicBezTo>
                  <a:pt x="276" y="136"/>
                  <a:pt x="276" y="136"/>
                  <a:pt x="276" y="136"/>
                </a:cubicBezTo>
                <a:cubicBezTo>
                  <a:pt x="199" y="136"/>
                  <a:pt x="199" y="136"/>
                  <a:pt x="199" y="136"/>
                </a:cubicBezTo>
                <a:cubicBezTo>
                  <a:pt x="199" y="138"/>
                  <a:pt x="200" y="140"/>
                  <a:pt x="200" y="142"/>
                </a:cubicBezTo>
                <a:close/>
                <a:moveTo>
                  <a:pt x="276" y="54"/>
                </a:moveTo>
                <a:cubicBezTo>
                  <a:pt x="276" y="110"/>
                  <a:pt x="276" y="110"/>
                  <a:pt x="276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79" y="92"/>
                  <a:pt x="160" y="80"/>
                  <a:pt x="138" y="80"/>
                </a:cubicBezTo>
                <a:cubicBezTo>
                  <a:pt x="116" y="80"/>
                  <a:pt x="97" y="92"/>
                  <a:pt x="86" y="110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8"/>
                  <a:pt x="18" y="7"/>
                  <a:pt x="42" y="1"/>
                </a:cubicBezTo>
                <a:cubicBezTo>
                  <a:pt x="42" y="69"/>
                  <a:pt x="42" y="69"/>
                  <a:pt x="42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55" y="0"/>
                  <a:pt x="55" y="0"/>
                  <a:pt x="55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69"/>
                  <a:pt x="66" y="69"/>
                  <a:pt x="66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80" y="0"/>
                  <a:pt x="80" y="0"/>
                  <a:pt x="80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1" y="69"/>
                  <a:pt x="91" y="69"/>
                  <a:pt x="91" y="69"/>
                </a:cubicBezTo>
                <a:cubicBezTo>
                  <a:pt x="104" y="69"/>
                  <a:pt x="104" y="69"/>
                  <a:pt x="104" y="69"/>
                </a:cubicBezTo>
                <a:cubicBezTo>
                  <a:pt x="104" y="0"/>
                  <a:pt x="104" y="0"/>
                  <a:pt x="104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51" y="0"/>
                  <a:pt x="276" y="24"/>
                  <a:pt x="276" y="54"/>
                </a:cubicBezTo>
                <a:close/>
                <a:moveTo>
                  <a:pt x="250" y="34"/>
                </a:moveTo>
                <a:cubicBezTo>
                  <a:pt x="250" y="29"/>
                  <a:pt x="246" y="25"/>
                  <a:pt x="241" y="25"/>
                </a:cubicBezTo>
                <a:cubicBezTo>
                  <a:pt x="203" y="25"/>
                  <a:pt x="203" y="25"/>
                  <a:pt x="203" y="25"/>
                </a:cubicBezTo>
                <a:cubicBezTo>
                  <a:pt x="198" y="25"/>
                  <a:pt x="194" y="29"/>
                  <a:pt x="194" y="34"/>
                </a:cubicBezTo>
                <a:cubicBezTo>
                  <a:pt x="194" y="72"/>
                  <a:pt x="194" y="72"/>
                  <a:pt x="194" y="72"/>
                </a:cubicBezTo>
                <a:cubicBezTo>
                  <a:pt x="194" y="77"/>
                  <a:pt x="198" y="81"/>
                  <a:pt x="203" y="81"/>
                </a:cubicBezTo>
                <a:cubicBezTo>
                  <a:pt x="241" y="81"/>
                  <a:pt x="241" y="81"/>
                  <a:pt x="241" y="81"/>
                </a:cubicBezTo>
                <a:cubicBezTo>
                  <a:pt x="246" y="81"/>
                  <a:pt x="250" y="77"/>
                  <a:pt x="250" y="72"/>
                </a:cubicBezTo>
                <a:lnTo>
                  <a:pt x="250" y="3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21863263" y="4628309"/>
            <a:ext cx="582783" cy="582783"/>
          </a:xfrm>
          <a:custGeom>
            <a:avLst/>
            <a:gdLst>
              <a:gd name="T0" fmla="*/ 277 w 294"/>
              <a:gd name="T1" fmla="*/ 175 h 294"/>
              <a:gd name="T2" fmla="*/ 241 w 294"/>
              <a:gd name="T3" fmla="*/ 56 h 294"/>
              <a:gd name="T4" fmla="*/ 124 w 294"/>
              <a:gd name="T5" fmla="*/ 20 h 294"/>
              <a:gd name="T6" fmla="*/ 28 w 294"/>
              <a:gd name="T7" fmla="*/ 29 h 294"/>
              <a:gd name="T8" fmla="*/ 20 w 294"/>
              <a:gd name="T9" fmla="*/ 124 h 294"/>
              <a:gd name="T10" fmla="*/ 56 w 294"/>
              <a:gd name="T11" fmla="*/ 242 h 294"/>
              <a:gd name="T12" fmla="*/ 174 w 294"/>
              <a:gd name="T13" fmla="*/ 277 h 294"/>
              <a:gd name="T14" fmla="*/ 265 w 294"/>
              <a:gd name="T15" fmla="*/ 266 h 294"/>
              <a:gd name="T16" fmla="*/ 277 w 294"/>
              <a:gd name="T17" fmla="*/ 175 h 294"/>
              <a:gd name="T18" fmla="*/ 146 w 294"/>
              <a:gd name="T19" fmla="*/ 246 h 294"/>
              <a:gd name="T20" fmla="*/ 69 w 294"/>
              <a:gd name="T21" fmla="*/ 205 h 294"/>
              <a:gd name="T22" fmla="*/ 74 w 294"/>
              <a:gd name="T23" fmla="*/ 183 h 294"/>
              <a:gd name="T24" fmla="*/ 101 w 294"/>
              <a:gd name="T25" fmla="*/ 185 h 294"/>
              <a:gd name="T26" fmla="*/ 149 w 294"/>
              <a:gd name="T27" fmla="*/ 212 h 294"/>
              <a:gd name="T28" fmla="*/ 184 w 294"/>
              <a:gd name="T29" fmla="*/ 189 h 294"/>
              <a:gd name="T30" fmla="*/ 151 w 294"/>
              <a:gd name="T31" fmla="*/ 165 h 294"/>
              <a:gd name="T32" fmla="*/ 72 w 294"/>
              <a:gd name="T33" fmla="*/ 102 h 294"/>
              <a:gd name="T34" fmla="*/ 143 w 294"/>
              <a:gd name="T35" fmla="*/ 49 h 294"/>
              <a:gd name="T36" fmla="*/ 219 w 294"/>
              <a:gd name="T37" fmla="*/ 85 h 294"/>
              <a:gd name="T38" fmla="*/ 214 w 294"/>
              <a:gd name="T39" fmla="*/ 107 h 294"/>
              <a:gd name="T40" fmla="*/ 189 w 294"/>
              <a:gd name="T41" fmla="*/ 104 h 294"/>
              <a:gd name="T42" fmla="*/ 142 w 294"/>
              <a:gd name="T43" fmla="*/ 81 h 294"/>
              <a:gd name="T44" fmla="*/ 107 w 294"/>
              <a:gd name="T45" fmla="*/ 102 h 294"/>
              <a:gd name="T46" fmla="*/ 176 w 294"/>
              <a:gd name="T47" fmla="*/ 135 h 294"/>
              <a:gd name="T48" fmla="*/ 231 w 294"/>
              <a:gd name="T49" fmla="*/ 186 h 294"/>
              <a:gd name="T50" fmla="*/ 146 w 294"/>
              <a:gd name="T51" fmla="*/ 246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4" h="294">
                <a:moveTo>
                  <a:pt x="277" y="175"/>
                </a:moveTo>
                <a:cubicBezTo>
                  <a:pt x="285" y="133"/>
                  <a:pt x="273" y="88"/>
                  <a:pt x="241" y="56"/>
                </a:cubicBezTo>
                <a:cubicBezTo>
                  <a:pt x="209" y="24"/>
                  <a:pt x="165" y="12"/>
                  <a:pt x="124" y="20"/>
                </a:cubicBezTo>
                <a:cubicBezTo>
                  <a:pt x="95" y="0"/>
                  <a:pt x="54" y="3"/>
                  <a:pt x="28" y="29"/>
                </a:cubicBezTo>
                <a:cubicBezTo>
                  <a:pt x="2" y="55"/>
                  <a:pt x="0" y="95"/>
                  <a:pt x="20" y="124"/>
                </a:cubicBezTo>
                <a:cubicBezTo>
                  <a:pt x="12" y="166"/>
                  <a:pt x="24" y="210"/>
                  <a:pt x="56" y="242"/>
                </a:cubicBezTo>
                <a:cubicBezTo>
                  <a:pt x="88" y="274"/>
                  <a:pt x="133" y="286"/>
                  <a:pt x="174" y="277"/>
                </a:cubicBezTo>
                <a:cubicBezTo>
                  <a:pt x="203" y="294"/>
                  <a:pt x="241" y="290"/>
                  <a:pt x="265" y="266"/>
                </a:cubicBezTo>
                <a:cubicBezTo>
                  <a:pt x="290" y="241"/>
                  <a:pt x="294" y="204"/>
                  <a:pt x="277" y="175"/>
                </a:cubicBezTo>
                <a:close/>
                <a:moveTo>
                  <a:pt x="146" y="246"/>
                </a:moveTo>
                <a:cubicBezTo>
                  <a:pt x="97" y="246"/>
                  <a:pt x="74" y="213"/>
                  <a:pt x="69" y="205"/>
                </a:cubicBezTo>
                <a:cubicBezTo>
                  <a:pt x="65" y="197"/>
                  <a:pt x="67" y="189"/>
                  <a:pt x="74" y="183"/>
                </a:cubicBezTo>
                <a:cubicBezTo>
                  <a:pt x="82" y="176"/>
                  <a:pt x="96" y="178"/>
                  <a:pt x="101" y="185"/>
                </a:cubicBezTo>
                <a:cubicBezTo>
                  <a:pt x="101" y="186"/>
                  <a:pt x="117" y="212"/>
                  <a:pt x="149" y="212"/>
                </a:cubicBezTo>
                <a:cubicBezTo>
                  <a:pt x="184" y="212"/>
                  <a:pt x="184" y="195"/>
                  <a:pt x="184" y="189"/>
                </a:cubicBezTo>
                <a:cubicBezTo>
                  <a:pt x="184" y="182"/>
                  <a:pt x="179" y="172"/>
                  <a:pt x="151" y="165"/>
                </a:cubicBezTo>
                <a:cubicBezTo>
                  <a:pt x="103" y="153"/>
                  <a:pt x="72" y="142"/>
                  <a:pt x="72" y="102"/>
                </a:cubicBezTo>
                <a:cubicBezTo>
                  <a:pt x="72" y="83"/>
                  <a:pt x="88" y="49"/>
                  <a:pt x="143" y="49"/>
                </a:cubicBezTo>
                <a:cubicBezTo>
                  <a:pt x="196" y="49"/>
                  <a:pt x="218" y="84"/>
                  <a:pt x="219" y="85"/>
                </a:cubicBezTo>
                <a:cubicBezTo>
                  <a:pt x="224" y="92"/>
                  <a:pt x="222" y="102"/>
                  <a:pt x="214" y="107"/>
                </a:cubicBezTo>
                <a:cubicBezTo>
                  <a:pt x="207" y="112"/>
                  <a:pt x="194" y="111"/>
                  <a:pt x="189" y="104"/>
                </a:cubicBezTo>
                <a:cubicBezTo>
                  <a:pt x="188" y="103"/>
                  <a:pt x="177" y="81"/>
                  <a:pt x="142" y="81"/>
                </a:cubicBezTo>
                <a:cubicBezTo>
                  <a:pt x="114" y="81"/>
                  <a:pt x="107" y="92"/>
                  <a:pt x="107" y="102"/>
                </a:cubicBezTo>
                <a:cubicBezTo>
                  <a:pt x="107" y="115"/>
                  <a:pt x="128" y="123"/>
                  <a:pt x="176" y="135"/>
                </a:cubicBezTo>
                <a:cubicBezTo>
                  <a:pt x="213" y="144"/>
                  <a:pt x="231" y="158"/>
                  <a:pt x="231" y="186"/>
                </a:cubicBezTo>
                <a:cubicBezTo>
                  <a:pt x="231" y="212"/>
                  <a:pt x="202" y="246"/>
                  <a:pt x="146" y="246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19690614" y="4632502"/>
            <a:ext cx="497252" cy="576913"/>
          </a:xfrm>
          <a:custGeom>
            <a:avLst/>
            <a:gdLst>
              <a:gd name="T0" fmla="*/ 245 w 251"/>
              <a:gd name="T1" fmla="*/ 69 h 291"/>
              <a:gd name="T2" fmla="*/ 202 w 251"/>
              <a:gd name="T3" fmla="*/ 30 h 291"/>
              <a:gd name="T4" fmla="*/ 171 w 251"/>
              <a:gd name="T5" fmla="*/ 30 h 291"/>
              <a:gd name="T6" fmla="*/ 144 w 251"/>
              <a:gd name="T7" fmla="*/ 15 h 291"/>
              <a:gd name="T8" fmla="*/ 119 w 251"/>
              <a:gd name="T9" fmla="*/ 2 h 291"/>
              <a:gd name="T10" fmla="*/ 106 w 251"/>
              <a:gd name="T11" fmla="*/ 2 h 291"/>
              <a:gd name="T12" fmla="*/ 86 w 251"/>
              <a:gd name="T13" fmla="*/ 20 h 291"/>
              <a:gd name="T14" fmla="*/ 86 w 251"/>
              <a:gd name="T15" fmla="*/ 69 h 291"/>
              <a:gd name="T16" fmla="*/ 72 w 251"/>
              <a:gd name="T17" fmla="*/ 83 h 291"/>
              <a:gd name="T18" fmla="*/ 17 w 251"/>
              <a:gd name="T19" fmla="*/ 83 h 291"/>
              <a:gd name="T20" fmla="*/ 2 w 251"/>
              <a:gd name="T21" fmla="*/ 108 h 291"/>
              <a:gd name="T22" fmla="*/ 23 w 251"/>
              <a:gd name="T23" fmla="*/ 179 h 291"/>
              <a:gd name="T24" fmla="*/ 99 w 251"/>
              <a:gd name="T25" fmla="*/ 208 h 291"/>
              <a:gd name="T26" fmla="*/ 124 w 251"/>
              <a:gd name="T27" fmla="*/ 192 h 291"/>
              <a:gd name="T28" fmla="*/ 124 w 251"/>
              <a:gd name="T29" fmla="*/ 176 h 291"/>
              <a:gd name="T30" fmla="*/ 173 w 251"/>
              <a:gd name="T31" fmla="*/ 203 h 291"/>
              <a:gd name="T32" fmla="*/ 204 w 251"/>
              <a:gd name="T33" fmla="*/ 232 h 291"/>
              <a:gd name="T34" fmla="*/ 174 w 251"/>
              <a:gd name="T35" fmla="*/ 263 h 291"/>
              <a:gd name="T36" fmla="*/ 151 w 251"/>
              <a:gd name="T37" fmla="*/ 250 h 291"/>
              <a:gd name="T38" fmla="*/ 159 w 251"/>
              <a:gd name="T39" fmla="*/ 242 h 291"/>
              <a:gd name="T40" fmla="*/ 176 w 251"/>
              <a:gd name="T41" fmla="*/ 242 h 291"/>
              <a:gd name="T42" fmla="*/ 176 w 251"/>
              <a:gd name="T43" fmla="*/ 221 h 291"/>
              <a:gd name="T44" fmla="*/ 154 w 251"/>
              <a:gd name="T45" fmla="*/ 221 h 291"/>
              <a:gd name="T46" fmla="*/ 127 w 251"/>
              <a:gd name="T47" fmla="*/ 252 h 291"/>
              <a:gd name="T48" fmla="*/ 157 w 251"/>
              <a:gd name="T49" fmla="*/ 291 h 291"/>
              <a:gd name="T50" fmla="*/ 196 w 251"/>
              <a:gd name="T51" fmla="*/ 291 h 291"/>
              <a:gd name="T52" fmla="*/ 251 w 251"/>
              <a:gd name="T53" fmla="*/ 159 h 291"/>
              <a:gd name="T54" fmla="*/ 245 w 251"/>
              <a:gd name="T55" fmla="*/ 69 h 291"/>
              <a:gd name="T56" fmla="*/ 193 w 251"/>
              <a:gd name="T57" fmla="*/ 147 h 291"/>
              <a:gd name="T58" fmla="*/ 174 w 251"/>
              <a:gd name="T59" fmla="*/ 147 h 291"/>
              <a:gd name="T60" fmla="*/ 189 w 251"/>
              <a:gd name="T61" fmla="*/ 127 h 291"/>
              <a:gd name="T62" fmla="*/ 210 w 251"/>
              <a:gd name="T63" fmla="*/ 151 h 291"/>
              <a:gd name="T64" fmla="*/ 193 w 251"/>
              <a:gd name="T65" fmla="*/ 147 h 291"/>
              <a:gd name="T66" fmla="*/ 71 w 251"/>
              <a:gd name="T67" fmla="*/ 68 h 291"/>
              <a:gd name="T68" fmla="*/ 2 w 251"/>
              <a:gd name="T69" fmla="*/ 68 h 291"/>
              <a:gd name="T70" fmla="*/ 71 w 251"/>
              <a:gd name="T71" fmla="*/ 0 h 291"/>
              <a:gd name="T72" fmla="*/ 71 w 251"/>
              <a:gd name="T73" fmla="*/ 68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1" h="291">
                <a:moveTo>
                  <a:pt x="245" y="69"/>
                </a:moveTo>
                <a:cubicBezTo>
                  <a:pt x="241" y="50"/>
                  <a:pt x="223" y="30"/>
                  <a:pt x="202" y="30"/>
                </a:cubicBezTo>
                <a:cubicBezTo>
                  <a:pt x="184" y="30"/>
                  <a:pt x="181" y="30"/>
                  <a:pt x="171" y="30"/>
                </a:cubicBezTo>
                <a:cubicBezTo>
                  <a:pt x="154" y="30"/>
                  <a:pt x="144" y="15"/>
                  <a:pt x="144" y="15"/>
                </a:cubicBezTo>
                <a:cubicBezTo>
                  <a:pt x="144" y="15"/>
                  <a:pt x="136" y="2"/>
                  <a:pt x="119" y="2"/>
                </a:cubicBezTo>
                <a:cubicBezTo>
                  <a:pt x="114" y="2"/>
                  <a:pt x="109" y="2"/>
                  <a:pt x="106" y="2"/>
                </a:cubicBezTo>
                <a:cubicBezTo>
                  <a:pt x="97" y="2"/>
                  <a:pt x="86" y="9"/>
                  <a:pt x="86" y="20"/>
                </a:cubicBezTo>
                <a:cubicBezTo>
                  <a:pt x="86" y="25"/>
                  <a:pt x="86" y="52"/>
                  <a:pt x="86" y="69"/>
                </a:cubicBezTo>
                <a:cubicBezTo>
                  <a:pt x="86" y="80"/>
                  <a:pt x="81" y="83"/>
                  <a:pt x="72" y="83"/>
                </a:cubicBezTo>
                <a:cubicBezTo>
                  <a:pt x="54" y="83"/>
                  <a:pt x="22" y="83"/>
                  <a:pt x="17" y="83"/>
                </a:cubicBezTo>
                <a:cubicBezTo>
                  <a:pt x="9" y="83"/>
                  <a:pt x="0" y="94"/>
                  <a:pt x="2" y="108"/>
                </a:cubicBezTo>
                <a:cubicBezTo>
                  <a:pt x="6" y="129"/>
                  <a:pt x="13" y="160"/>
                  <a:pt x="23" y="179"/>
                </a:cubicBezTo>
                <a:cubicBezTo>
                  <a:pt x="40" y="210"/>
                  <a:pt x="81" y="208"/>
                  <a:pt x="99" y="208"/>
                </a:cubicBezTo>
                <a:cubicBezTo>
                  <a:pt x="117" y="208"/>
                  <a:pt x="124" y="200"/>
                  <a:pt x="124" y="192"/>
                </a:cubicBezTo>
                <a:cubicBezTo>
                  <a:pt x="124" y="185"/>
                  <a:pt x="124" y="176"/>
                  <a:pt x="124" y="176"/>
                </a:cubicBezTo>
                <a:cubicBezTo>
                  <a:pt x="124" y="176"/>
                  <a:pt x="143" y="203"/>
                  <a:pt x="173" y="203"/>
                </a:cubicBezTo>
                <a:cubicBezTo>
                  <a:pt x="198" y="203"/>
                  <a:pt x="204" y="217"/>
                  <a:pt x="204" y="232"/>
                </a:cubicBezTo>
                <a:cubicBezTo>
                  <a:pt x="204" y="246"/>
                  <a:pt x="195" y="263"/>
                  <a:pt x="174" y="263"/>
                </a:cubicBezTo>
                <a:cubicBezTo>
                  <a:pt x="152" y="263"/>
                  <a:pt x="151" y="253"/>
                  <a:pt x="151" y="250"/>
                </a:cubicBezTo>
                <a:cubicBezTo>
                  <a:pt x="151" y="247"/>
                  <a:pt x="155" y="242"/>
                  <a:pt x="159" y="242"/>
                </a:cubicBezTo>
                <a:cubicBezTo>
                  <a:pt x="163" y="242"/>
                  <a:pt x="176" y="242"/>
                  <a:pt x="176" y="242"/>
                </a:cubicBezTo>
                <a:cubicBezTo>
                  <a:pt x="176" y="221"/>
                  <a:pt x="176" y="221"/>
                  <a:pt x="176" y="221"/>
                </a:cubicBezTo>
                <a:cubicBezTo>
                  <a:pt x="176" y="221"/>
                  <a:pt x="169" y="221"/>
                  <a:pt x="154" y="221"/>
                </a:cubicBezTo>
                <a:cubicBezTo>
                  <a:pt x="139" y="221"/>
                  <a:pt x="127" y="235"/>
                  <a:pt x="127" y="252"/>
                </a:cubicBezTo>
                <a:cubicBezTo>
                  <a:pt x="127" y="268"/>
                  <a:pt x="142" y="291"/>
                  <a:pt x="157" y="291"/>
                </a:cubicBezTo>
                <a:cubicBezTo>
                  <a:pt x="172" y="291"/>
                  <a:pt x="158" y="291"/>
                  <a:pt x="196" y="291"/>
                </a:cubicBezTo>
                <a:cubicBezTo>
                  <a:pt x="233" y="291"/>
                  <a:pt x="251" y="217"/>
                  <a:pt x="251" y="159"/>
                </a:cubicBezTo>
                <a:cubicBezTo>
                  <a:pt x="251" y="125"/>
                  <a:pt x="250" y="96"/>
                  <a:pt x="245" y="69"/>
                </a:cubicBezTo>
                <a:close/>
                <a:moveTo>
                  <a:pt x="193" y="147"/>
                </a:moveTo>
                <a:cubicBezTo>
                  <a:pt x="181" y="147"/>
                  <a:pt x="174" y="147"/>
                  <a:pt x="174" y="147"/>
                </a:cubicBezTo>
                <a:cubicBezTo>
                  <a:pt x="174" y="147"/>
                  <a:pt x="174" y="127"/>
                  <a:pt x="189" y="127"/>
                </a:cubicBezTo>
                <a:cubicBezTo>
                  <a:pt x="206" y="127"/>
                  <a:pt x="210" y="151"/>
                  <a:pt x="210" y="151"/>
                </a:cubicBezTo>
                <a:cubicBezTo>
                  <a:pt x="210" y="151"/>
                  <a:pt x="206" y="147"/>
                  <a:pt x="193" y="147"/>
                </a:cubicBezTo>
                <a:close/>
                <a:moveTo>
                  <a:pt x="71" y="68"/>
                </a:moveTo>
                <a:cubicBezTo>
                  <a:pt x="2" y="68"/>
                  <a:pt x="2" y="68"/>
                  <a:pt x="2" y="68"/>
                </a:cubicBezTo>
                <a:cubicBezTo>
                  <a:pt x="71" y="0"/>
                  <a:pt x="71" y="0"/>
                  <a:pt x="71" y="0"/>
                </a:cubicBezTo>
                <a:lnTo>
                  <a:pt x="71" y="68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22973485" y="4632502"/>
            <a:ext cx="580267" cy="576913"/>
          </a:xfrm>
          <a:custGeom>
            <a:avLst/>
            <a:gdLst>
              <a:gd name="T0" fmla="*/ 112 w 293"/>
              <a:gd name="T1" fmla="*/ 215 h 291"/>
              <a:gd name="T2" fmla="*/ 167 w 293"/>
              <a:gd name="T3" fmla="*/ 187 h 291"/>
              <a:gd name="T4" fmla="*/ 190 w 293"/>
              <a:gd name="T5" fmla="*/ 211 h 291"/>
              <a:gd name="T6" fmla="*/ 227 w 293"/>
              <a:gd name="T7" fmla="*/ 180 h 291"/>
              <a:gd name="T8" fmla="*/ 211 w 293"/>
              <a:gd name="T9" fmla="*/ 137 h 291"/>
              <a:gd name="T10" fmla="*/ 211 w 293"/>
              <a:gd name="T11" fmla="*/ 55 h 291"/>
              <a:gd name="T12" fmla="*/ 133 w 293"/>
              <a:gd name="T13" fmla="*/ 0 h 291"/>
              <a:gd name="T14" fmla="*/ 56 w 293"/>
              <a:gd name="T15" fmla="*/ 66 h 291"/>
              <a:gd name="T16" fmla="*/ 101 w 293"/>
              <a:gd name="T17" fmla="*/ 66 h 291"/>
              <a:gd name="T18" fmla="*/ 128 w 293"/>
              <a:gd name="T19" fmla="*/ 38 h 291"/>
              <a:gd name="T20" fmla="*/ 156 w 293"/>
              <a:gd name="T21" fmla="*/ 76 h 291"/>
              <a:gd name="T22" fmla="*/ 146 w 293"/>
              <a:gd name="T23" fmla="*/ 86 h 291"/>
              <a:gd name="T24" fmla="*/ 48 w 293"/>
              <a:gd name="T25" fmla="*/ 134 h 291"/>
              <a:gd name="T26" fmla="*/ 112 w 293"/>
              <a:gd name="T27" fmla="*/ 215 h 291"/>
              <a:gd name="T28" fmla="*/ 108 w 293"/>
              <a:gd name="T29" fmla="*/ 123 h 291"/>
              <a:gd name="T30" fmla="*/ 157 w 293"/>
              <a:gd name="T31" fmla="*/ 114 h 291"/>
              <a:gd name="T32" fmla="*/ 157 w 293"/>
              <a:gd name="T33" fmla="*/ 162 h 291"/>
              <a:gd name="T34" fmla="*/ 126 w 293"/>
              <a:gd name="T35" fmla="*/ 173 h 291"/>
              <a:gd name="T36" fmla="*/ 108 w 293"/>
              <a:gd name="T37" fmla="*/ 123 h 291"/>
              <a:gd name="T38" fmla="*/ 248 w 293"/>
              <a:gd name="T39" fmla="*/ 252 h 291"/>
              <a:gd name="T40" fmla="*/ 137 w 293"/>
              <a:gd name="T41" fmla="*/ 291 h 291"/>
              <a:gd name="T42" fmla="*/ 19 w 293"/>
              <a:gd name="T43" fmla="*/ 244 h 291"/>
              <a:gd name="T44" fmla="*/ 4 w 293"/>
              <a:gd name="T45" fmla="*/ 215 h 291"/>
              <a:gd name="T46" fmla="*/ 41 w 293"/>
              <a:gd name="T47" fmla="*/ 237 h 291"/>
              <a:gd name="T48" fmla="*/ 138 w 293"/>
              <a:gd name="T49" fmla="*/ 264 h 291"/>
              <a:gd name="T50" fmla="*/ 237 w 293"/>
              <a:gd name="T51" fmla="*/ 240 h 291"/>
              <a:gd name="T52" fmla="*/ 248 w 293"/>
              <a:gd name="T53" fmla="*/ 252 h 291"/>
              <a:gd name="T54" fmla="*/ 278 w 293"/>
              <a:gd name="T55" fmla="*/ 254 h 291"/>
              <a:gd name="T56" fmla="*/ 256 w 293"/>
              <a:gd name="T57" fmla="*/ 265 h 291"/>
              <a:gd name="T58" fmla="*/ 264 w 293"/>
              <a:gd name="T59" fmla="*/ 230 h 291"/>
              <a:gd name="T60" fmla="*/ 227 w 293"/>
              <a:gd name="T61" fmla="*/ 228 h 291"/>
              <a:gd name="T62" fmla="*/ 237 w 293"/>
              <a:gd name="T63" fmla="*/ 211 h 291"/>
              <a:gd name="T64" fmla="*/ 285 w 293"/>
              <a:gd name="T65" fmla="*/ 211 h 291"/>
              <a:gd name="T66" fmla="*/ 278 w 293"/>
              <a:gd name="T67" fmla="*/ 254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3" h="291">
                <a:moveTo>
                  <a:pt x="112" y="215"/>
                </a:moveTo>
                <a:cubicBezTo>
                  <a:pt x="136" y="215"/>
                  <a:pt x="154" y="194"/>
                  <a:pt x="167" y="187"/>
                </a:cubicBezTo>
                <a:cubicBezTo>
                  <a:pt x="177" y="200"/>
                  <a:pt x="190" y="211"/>
                  <a:pt x="190" y="211"/>
                </a:cubicBezTo>
                <a:cubicBezTo>
                  <a:pt x="227" y="180"/>
                  <a:pt x="227" y="180"/>
                  <a:pt x="227" y="180"/>
                </a:cubicBezTo>
                <a:cubicBezTo>
                  <a:pt x="227" y="180"/>
                  <a:pt x="211" y="157"/>
                  <a:pt x="211" y="137"/>
                </a:cubicBezTo>
                <a:cubicBezTo>
                  <a:pt x="211" y="116"/>
                  <a:pt x="211" y="69"/>
                  <a:pt x="211" y="55"/>
                </a:cubicBezTo>
                <a:cubicBezTo>
                  <a:pt x="211" y="41"/>
                  <a:pt x="198" y="0"/>
                  <a:pt x="133" y="0"/>
                </a:cubicBezTo>
                <a:cubicBezTo>
                  <a:pt x="56" y="0"/>
                  <a:pt x="56" y="66"/>
                  <a:pt x="5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66"/>
                  <a:pt x="105" y="38"/>
                  <a:pt x="128" y="38"/>
                </a:cubicBezTo>
                <a:cubicBezTo>
                  <a:pt x="149" y="38"/>
                  <a:pt x="155" y="53"/>
                  <a:pt x="156" y="76"/>
                </a:cubicBezTo>
                <a:cubicBezTo>
                  <a:pt x="155" y="82"/>
                  <a:pt x="152" y="86"/>
                  <a:pt x="146" y="86"/>
                </a:cubicBezTo>
                <a:cubicBezTo>
                  <a:pt x="132" y="86"/>
                  <a:pt x="66" y="77"/>
                  <a:pt x="48" y="134"/>
                </a:cubicBezTo>
                <a:cubicBezTo>
                  <a:pt x="34" y="183"/>
                  <a:pt x="76" y="215"/>
                  <a:pt x="112" y="215"/>
                </a:cubicBezTo>
                <a:close/>
                <a:moveTo>
                  <a:pt x="108" y="123"/>
                </a:moveTo>
                <a:cubicBezTo>
                  <a:pt x="120" y="113"/>
                  <a:pt x="143" y="113"/>
                  <a:pt x="157" y="114"/>
                </a:cubicBezTo>
                <a:cubicBezTo>
                  <a:pt x="157" y="133"/>
                  <a:pt x="157" y="149"/>
                  <a:pt x="157" y="162"/>
                </a:cubicBezTo>
                <a:cubicBezTo>
                  <a:pt x="149" y="168"/>
                  <a:pt x="138" y="173"/>
                  <a:pt x="126" y="173"/>
                </a:cubicBezTo>
                <a:cubicBezTo>
                  <a:pt x="96" y="173"/>
                  <a:pt x="92" y="138"/>
                  <a:pt x="108" y="123"/>
                </a:cubicBezTo>
                <a:close/>
                <a:moveTo>
                  <a:pt x="248" y="252"/>
                </a:moveTo>
                <a:cubicBezTo>
                  <a:pt x="239" y="265"/>
                  <a:pt x="184" y="291"/>
                  <a:pt x="137" y="291"/>
                </a:cubicBezTo>
                <a:cubicBezTo>
                  <a:pt x="80" y="291"/>
                  <a:pt x="38" y="262"/>
                  <a:pt x="19" y="244"/>
                </a:cubicBezTo>
                <a:cubicBezTo>
                  <a:pt x="0" y="227"/>
                  <a:pt x="0" y="218"/>
                  <a:pt x="4" y="215"/>
                </a:cubicBezTo>
                <a:cubicBezTo>
                  <a:pt x="8" y="212"/>
                  <a:pt x="22" y="226"/>
                  <a:pt x="41" y="237"/>
                </a:cubicBezTo>
                <a:cubicBezTo>
                  <a:pt x="57" y="247"/>
                  <a:pt x="83" y="264"/>
                  <a:pt x="138" y="264"/>
                </a:cubicBezTo>
                <a:cubicBezTo>
                  <a:pt x="198" y="264"/>
                  <a:pt x="228" y="243"/>
                  <a:pt x="237" y="240"/>
                </a:cubicBezTo>
                <a:cubicBezTo>
                  <a:pt x="245" y="236"/>
                  <a:pt x="257" y="239"/>
                  <a:pt x="248" y="252"/>
                </a:cubicBezTo>
                <a:close/>
                <a:moveTo>
                  <a:pt x="278" y="254"/>
                </a:moveTo>
                <a:cubicBezTo>
                  <a:pt x="268" y="269"/>
                  <a:pt x="259" y="269"/>
                  <a:pt x="256" y="265"/>
                </a:cubicBezTo>
                <a:cubicBezTo>
                  <a:pt x="254" y="260"/>
                  <a:pt x="269" y="236"/>
                  <a:pt x="264" y="230"/>
                </a:cubicBezTo>
                <a:cubicBezTo>
                  <a:pt x="261" y="225"/>
                  <a:pt x="233" y="230"/>
                  <a:pt x="227" y="228"/>
                </a:cubicBezTo>
                <a:cubicBezTo>
                  <a:pt x="222" y="226"/>
                  <a:pt x="221" y="217"/>
                  <a:pt x="237" y="211"/>
                </a:cubicBezTo>
                <a:cubicBezTo>
                  <a:pt x="253" y="204"/>
                  <a:pt x="277" y="203"/>
                  <a:pt x="285" y="211"/>
                </a:cubicBezTo>
                <a:cubicBezTo>
                  <a:pt x="293" y="218"/>
                  <a:pt x="288" y="239"/>
                  <a:pt x="278" y="25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4004109" y="6258387"/>
            <a:ext cx="866208" cy="868724"/>
          </a:xfrm>
          <a:custGeom>
            <a:avLst/>
            <a:gdLst>
              <a:gd name="T0" fmla="*/ 219 w 437"/>
              <a:gd name="T1" fmla="*/ 0 h 438"/>
              <a:gd name="T2" fmla="*/ 0 w 437"/>
              <a:gd name="T3" fmla="*/ 219 h 438"/>
              <a:gd name="T4" fmla="*/ 219 w 437"/>
              <a:gd name="T5" fmla="*/ 438 h 438"/>
              <a:gd name="T6" fmla="*/ 437 w 437"/>
              <a:gd name="T7" fmla="*/ 219 h 438"/>
              <a:gd name="T8" fmla="*/ 219 w 437"/>
              <a:gd name="T9" fmla="*/ 0 h 438"/>
              <a:gd name="T10" fmla="*/ 157 w 437"/>
              <a:gd name="T11" fmla="*/ 338 h 438"/>
              <a:gd name="T12" fmla="*/ 101 w 437"/>
              <a:gd name="T13" fmla="*/ 338 h 438"/>
              <a:gd name="T14" fmla="*/ 101 w 437"/>
              <a:gd name="T15" fmla="*/ 178 h 438"/>
              <a:gd name="T16" fmla="*/ 157 w 437"/>
              <a:gd name="T17" fmla="*/ 178 h 438"/>
              <a:gd name="T18" fmla="*/ 157 w 437"/>
              <a:gd name="T19" fmla="*/ 338 h 438"/>
              <a:gd name="T20" fmla="*/ 129 w 437"/>
              <a:gd name="T21" fmla="*/ 155 h 438"/>
              <a:gd name="T22" fmla="*/ 98 w 437"/>
              <a:gd name="T23" fmla="*/ 129 h 438"/>
              <a:gd name="T24" fmla="*/ 129 w 437"/>
              <a:gd name="T25" fmla="*/ 101 h 438"/>
              <a:gd name="T26" fmla="*/ 160 w 437"/>
              <a:gd name="T27" fmla="*/ 129 h 438"/>
              <a:gd name="T28" fmla="*/ 129 w 437"/>
              <a:gd name="T29" fmla="*/ 155 h 438"/>
              <a:gd name="T30" fmla="*/ 347 w 437"/>
              <a:gd name="T31" fmla="*/ 338 h 438"/>
              <a:gd name="T32" fmla="*/ 296 w 437"/>
              <a:gd name="T33" fmla="*/ 338 h 438"/>
              <a:gd name="T34" fmla="*/ 296 w 437"/>
              <a:gd name="T35" fmla="*/ 252 h 438"/>
              <a:gd name="T36" fmla="*/ 268 w 437"/>
              <a:gd name="T37" fmla="*/ 215 h 438"/>
              <a:gd name="T38" fmla="*/ 240 w 437"/>
              <a:gd name="T39" fmla="*/ 235 h 438"/>
              <a:gd name="T40" fmla="*/ 237 w 437"/>
              <a:gd name="T41" fmla="*/ 249 h 438"/>
              <a:gd name="T42" fmla="*/ 237 w 437"/>
              <a:gd name="T43" fmla="*/ 338 h 438"/>
              <a:gd name="T44" fmla="*/ 185 w 437"/>
              <a:gd name="T45" fmla="*/ 338 h 438"/>
              <a:gd name="T46" fmla="*/ 185 w 437"/>
              <a:gd name="T47" fmla="*/ 178 h 438"/>
              <a:gd name="T48" fmla="*/ 237 w 437"/>
              <a:gd name="T49" fmla="*/ 178 h 438"/>
              <a:gd name="T50" fmla="*/ 237 w 437"/>
              <a:gd name="T51" fmla="*/ 198 h 438"/>
              <a:gd name="T52" fmla="*/ 285 w 437"/>
              <a:gd name="T53" fmla="*/ 175 h 438"/>
              <a:gd name="T54" fmla="*/ 347 w 437"/>
              <a:gd name="T55" fmla="*/ 246 h 438"/>
              <a:gd name="T56" fmla="*/ 347 w 437"/>
              <a:gd name="T57" fmla="*/ 3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7" h="438">
                <a:moveTo>
                  <a:pt x="219" y="0"/>
                </a:moveTo>
                <a:cubicBezTo>
                  <a:pt x="99" y="0"/>
                  <a:pt x="0" y="99"/>
                  <a:pt x="0" y="219"/>
                </a:cubicBezTo>
                <a:cubicBezTo>
                  <a:pt x="0" y="339"/>
                  <a:pt x="99" y="438"/>
                  <a:pt x="219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9" y="0"/>
                </a:cubicBezTo>
                <a:close/>
                <a:moveTo>
                  <a:pt x="157" y="338"/>
                </a:moveTo>
                <a:cubicBezTo>
                  <a:pt x="101" y="338"/>
                  <a:pt x="101" y="338"/>
                  <a:pt x="101" y="33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57" y="178"/>
                  <a:pt x="157" y="178"/>
                  <a:pt x="157" y="178"/>
                </a:cubicBezTo>
                <a:cubicBezTo>
                  <a:pt x="157" y="338"/>
                  <a:pt x="157" y="338"/>
                  <a:pt x="157" y="338"/>
                </a:cubicBezTo>
                <a:close/>
                <a:moveTo>
                  <a:pt x="129" y="155"/>
                </a:moveTo>
                <a:cubicBezTo>
                  <a:pt x="111" y="155"/>
                  <a:pt x="98" y="144"/>
                  <a:pt x="98" y="129"/>
                </a:cubicBezTo>
                <a:cubicBezTo>
                  <a:pt x="98" y="112"/>
                  <a:pt x="111" y="101"/>
                  <a:pt x="129" y="101"/>
                </a:cubicBezTo>
                <a:cubicBezTo>
                  <a:pt x="148" y="101"/>
                  <a:pt x="160" y="112"/>
                  <a:pt x="160" y="129"/>
                </a:cubicBezTo>
                <a:cubicBezTo>
                  <a:pt x="160" y="144"/>
                  <a:pt x="148" y="155"/>
                  <a:pt x="129" y="155"/>
                </a:cubicBezTo>
                <a:close/>
                <a:moveTo>
                  <a:pt x="347" y="338"/>
                </a:moveTo>
                <a:cubicBezTo>
                  <a:pt x="296" y="338"/>
                  <a:pt x="296" y="338"/>
                  <a:pt x="296" y="338"/>
                </a:cubicBezTo>
                <a:cubicBezTo>
                  <a:pt x="296" y="252"/>
                  <a:pt x="296" y="252"/>
                  <a:pt x="296" y="252"/>
                </a:cubicBezTo>
                <a:cubicBezTo>
                  <a:pt x="296" y="230"/>
                  <a:pt x="285" y="215"/>
                  <a:pt x="268" y="215"/>
                </a:cubicBezTo>
                <a:cubicBezTo>
                  <a:pt x="251" y="215"/>
                  <a:pt x="243" y="224"/>
                  <a:pt x="240" y="235"/>
                </a:cubicBezTo>
                <a:cubicBezTo>
                  <a:pt x="237" y="238"/>
                  <a:pt x="237" y="241"/>
                  <a:pt x="237" y="249"/>
                </a:cubicBezTo>
                <a:cubicBezTo>
                  <a:pt x="237" y="338"/>
                  <a:pt x="237" y="338"/>
                  <a:pt x="237" y="338"/>
                </a:cubicBezTo>
                <a:cubicBezTo>
                  <a:pt x="185" y="338"/>
                  <a:pt x="185" y="338"/>
                  <a:pt x="185" y="338"/>
                </a:cubicBezTo>
                <a:cubicBezTo>
                  <a:pt x="185" y="338"/>
                  <a:pt x="185" y="192"/>
                  <a:pt x="185" y="178"/>
                </a:cubicBezTo>
                <a:cubicBezTo>
                  <a:pt x="237" y="178"/>
                  <a:pt x="237" y="178"/>
                  <a:pt x="237" y="178"/>
                </a:cubicBezTo>
                <a:cubicBezTo>
                  <a:pt x="237" y="198"/>
                  <a:pt x="237" y="198"/>
                  <a:pt x="237" y="198"/>
                </a:cubicBezTo>
                <a:cubicBezTo>
                  <a:pt x="246" y="189"/>
                  <a:pt x="259" y="175"/>
                  <a:pt x="285" y="175"/>
                </a:cubicBezTo>
                <a:cubicBezTo>
                  <a:pt x="319" y="175"/>
                  <a:pt x="347" y="195"/>
                  <a:pt x="347" y="246"/>
                </a:cubicBezTo>
                <a:cubicBezTo>
                  <a:pt x="347" y="246"/>
                  <a:pt x="347" y="246"/>
                  <a:pt x="347" y="3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6215330" y="6258387"/>
            <a:ext cx="866208" cy="868724"/>
          </a:xfrm>
          <a:custGeom>
            <a:avLst/>
            <a:gdLst>
              <a:gd name="T0" fmla="*/ 219 w 437"/>
              <a:gd name="T1" fmla="*/ 0 h 438"/>
              <a:gd name="T2" fmla="*/ 0 w 437"/>
              <a:gd name="T3" fmla="*/ 219 h 438"/>
              <a:gd name="T4" fmla="*/ 219 w 437"/>
              <a:gd name="T5" fmla="*/ 438 h 438"/>
              <a:gd name="T6" fmla="*/ 437 w 437"/>
              <a:gd name="T7" fmla="*/ 219 h 438"/>
              <a:gd name="T8" fmla="*/ 219 w 437"/>
              <a:gd name="T9" fmla="*/ 0 h 438"/>
              <a:gd name="T10" fmla="*/ 248 w 437"/>
              <a:gd name="T11" fmla="*/ 295 h 438"/>
              <a:gd name="T12" fmla="*/ 204 w 437"/>
              <a:gd name="T13" fmla="*/ 274 h 438"/>
              <a:gd name="T14" fmla="*/ 192 w 437"/>
              <a:gd name="T15" fmla="*/ 322 h 438"/>
              <a:gd name="T16" fmla="*/ 175 w 437"/>
              <a:gd name="T17" fmla="*/ 357 h 438"/>
              <a:gd name="T18" fmla="*/ 159 w 437"/>
              <a:gd name="T19" fmla="*/ 364 h 438"/>
              <a:gd name="T20" fmla="*/ 152 w 437"/>
              <a:gd name="T21" fmla="*/ 353 h 438"/>
              <a:gd name="T22" fmla="*/ 156 w 437"/>
              <a:gd name="T23" fmla="*/ 312 h 438"/>
              <a:gd name="T24" fmla="*/ 179 w 437"/>
              <a:gd name="T25" fmla="*/ 216 h 438"/>
              <a:gd name="T26" fmla="*/ 173 w 437"/>
              <a:gd name="T27" fmla="*/ 188 h 438"/>
              <a:gd name="T28" fmla="*/ 207 w 437"/>
              <a:gd name="T29" fmla="*/ 142 h 438"/>
              <a:gd name="T30" fmla="*/ 232 w 437"/>
              <a:gd name="T31" fmla="*/ 168 h 438"/>
              <a:gd name="T32" fmla="*/ 217 w 437"/>
              <a:gd name="T33" fmla="*/ 232 h 438"/>
              <a:gd name="T34" fmla="*/ 244 w 437"/>
              <a:gd name="T35" fmla="*/ 265 h 438"/>
              <a:gd name="T36" fmla="*/ 300 w 437"/>
              <a:gd name="T37" fmla="*/ 171 h 438"/>
              <a:gd name="T38" fmla="*/ 225 w 437"/>
              <a:gd name="T39" fmla="*/ 104 h 438"/>
              <a:gd name="T40" fmla="*/ 139 w 437"/>
              <a:gd name="T41" fmla="*/ 188 h 438"/>
              <a:gd name="T42" fmla="*/ 151 w 437"/>
              <a:gd name="T43" fmla="*/ 223 h 438"/>
              <a:gd name="T44" fmla="*/ 152 w 437"/>
              <a:gd name="T45" fmla="*/ 233 h 438"/>
              <a:gd name="T46" fmla="*/ 149 w 437"/>
              <a:gd name="T47" fmla="*/ 247 h 438"/>
              <a:gd name="T48" fmla="*/ 141 w 437"/>
              <a:gd name="T49" fmla="*/ 251 h 438"/>
              <a:gd name="T50" fmla="*/ 104 w 437"/>
              <a:gd name="T51" fmla="*/ 184 h 438"/>
              <a:gd name="T52" fmla="*/ 231 w 437"/>
              <a:gd name="T53" fmla="*/ 74 h 438"/>
              <a:gd name="T54" fmla="*/ 343 w 437"/>
              <a:gd name="T55" fmla="*/ 174 h 438"/>
              <a:gd name="T56" fmla="*/ 248 w 437"/>
              <a:gd name="T57" fmla="*/ 29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7" h="438">
                <a:moveTo>
                  <a:pt x="219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9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9" y="0"/>
                </a:cubicBezTo>
                <a:close/>
                <a:moveTo>
                  <a:pt x="248" y="295"/>
                </a:moveTo>
                <a:cubicBezTo>
                  <a:pt x="228" y="295"/>
                  <a:pt x="210" y="287"/>
                  <a:pt x="204" y="274"/>
                </a:cubicBezTo>
                <a:cubicBezTo>
                  <a:pt x="204" y="274"/>
                  <a:pt x="194" y="313"/>
                  <a:pt x="192" y="322"/>
                </a:cubicBezTo>
                <a:cubicBezTo>
                  <a:pt x="190" y="330"/>
                  <a:pt x="183" y="347"/>
                  <a:pt x="175" y="357"/>
                </a:cubicBezTo>
                <a:cubicBezTo>
                  <a:pt x="169" y="361"/>
                  <a:pt x="162" y="365"/>
                  <a:pt x="159" y="364"/>
                </a:cubicBezTo>
                <a:cubicBezTo>
                  <a:pt x="152" y="362"/>
                  <a:pt x="152" y="353"/>
                  <a:pt x="152" y="353"/>
                </a:cubicBezTo>
                <a:cubicBezTo>
                  <a:pt x="152" y="340"/>
                  <a:pt x="152" y="324"/>
                  <a:pt x="156" y="312"/>
                </a:cubicBezTo>
                <a:cubicBezTo>
                  <a:pt x="161" y="298"/>
                  <a:pt x="179" y="216"/>
                  <a:pt x="179" y="216"/>
                </a:cubicBezTo>
                <a:cubicBezTo>
                  <a:pt x="179" y="216"/>
                  <a:pt x="173" y="204"/>
                  <a:pt x="173" y="188"/>
                </a:cubicBezTo>
                <a:cubicBezTo>
                  <a:pt x="173" y="163"/>
                  <a:pt x="189" y="142"/>
                  <a:pt x="207" y="142"/>
                </a:cubicBezTo>
                <a:cubicBezTo>
                  <a:pt x="224" y="142"/>
                  <a:pt x="232" y="154"/>
                  <a:pt x="232" y="168"/>
                </a:cubicBezTo>
                <a:cubicBezTo>
                  <a:pt x="232" y="185"/>
                  <a:pt x="221" y="209"/>
                  <a:pt x="217" y="232"/>
                </a:cubicBezTo>
                <a:cubicBezTo>
                  <a:pt x="211" y="250"/>
                  <a:pt x="225" y="265"/>
                  <a:pt x="244" y="265"/>
                </a:cubicBezTo>
                <a:cubicBezTo>
                  <a:pt x="277" y="265"/>
                  <a:pt x="300" y="223"/>
                  <a:pt x="300" y="171"/>
                </a:cubicBezTo>
                <a:cubicBezTo>
                  <a:pt x="300" y="133"/>
                  <a:pt x="273" y="104"/>
                  <a:pt x="225" y="104"/>
                </a:cubicBezTo>
                <a:cubicBezTo>
                  <a:pt x="173" y="104"/>
                  <a:pt x="139" y="144"/>
                  <a:pt x="139" y="188"/>
                </a:cubicBezTo>
                <a:cubicBezTo>
                  <a:pt x="139" y="204"/>
                  <a:pt x="144" y="215"/>
                  <a:pt x="151" y="223"/>
                </a:cubicBezTo>
                <a:cubicBezTo>
                  <a:pt x="155" y="227"/>
                  <a:pt x="155" y="229"/>
                  <a:pt x="152" y="233"/>
                </a:cubicBezTo>
                <a:cubicBezTo>
                  <a:pt x="152" y="236"/>
                  <a:pt x="151" y="244"/>
                  <a:pt x="149" y="247"/>
                </a:cubicBezTo>
                <a:cubicBezTo>
                  <a:pt x="148" y="251"/>
                  <a:pt x="145" y="254"/>
                  <a:pt x="141" y="251"/>
                </a:cubicBezTo>
                <a:cubicBezTo>
                  <a:pt x="116" y="241"/>
                  <a:pt x="104" y="215"/>
                  <a:pt x="104" y="184"/>
                </a:cubicBezTo>
                <a:cubicBezTo>
                  <a:pt x="104" y="135"/>
                  <a:pt x="147" y="74"/>
                  <a:pt x="231" y="74"/>
                </a:cubicBezTo>
                <a:cubicBezTo>
                  <a:pt x="298" y="74"/>
                  <a:pt x="343" y="123"/>
                  <a:pt x="343" y="174"/>
                </a:cubicBezTo>
                <a:cubicBezTo>
                  <a:pt x="343" y="244"/>
                  <a:pt x="304" y="295"/>
                  <a:pt x="248" y="29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11753026" y="6258387"/>
            <a:ext cx="866208" cy="868724"/>
          </a:xfrm>
          <a:custGeom>
            <a:avLst/>
            <a:gdLst>
              <a:gd name="T0" fmla="*/ 215 w 437"/>
              <a:gd name="T1" fmla="*/ 173 h 438"/>
              <a:gd name="T2" fmla="*/ 220 w 437"/>
              <a:gd name="T3" fmla="*/ 128 h 438"/>
              <a:gd name="T4" fmla="*/ 227 w 437"/>
              <a:gd name="T5" fmla="*/ 173 h 438"/>
              <a:gd name="T6" fmla="*/ 265 w 437"/>
              <a:gd name="T7" fmla="*/ 269 h 438"/>
              <a:gd name="T8" fmla="*/ 253 w 437"/>
              <a:gd name="T9" fmla="*/ 319 h 438"/>
              <a:gd name="T10" fmla="*/ 240 w 437"/>
              <a:gd name="T11" fmla="*/ 319 h 438"/>
              <a:gd name="T12" fmla="*/ 240 w 437"/>
              <a:gd name="T13" fmla="*/ 230 h 438"/>
              <a:gd name="T14" fmla="*/ 253 w 437"/>
              <a:gd name="T15" fmla="*/ 253 h 438"/>
              <a:gd name="T16" fmla="*/ 251 w 437"/>
              <a:gd name="T17" fmla="*/ 269 h 438"/>
              <a:gd name="T18" fmla="*/ 243 w 437"/>
              <a:gd name="T19" fmla="*/ 262 h 438"/>
              <a:gd name="T20" fmla="*/ 243 w 437"/>
              <a:gd name="T21" fmla="*/ 310 h 438"/>
              <a:gd name="T22" fmla="*/ 251 w 437"/>
              <a:gd name="T23" fmla="*/ 303 h 438"/>
              <a:gd name="T24" fmla="*/ 144 w 437"/>
              <a:gd name="T25" fmla="*/ 244 h 438"/>
              <a:gd name="T26" fmla="*/ 158 w 437"/>
              <a:gd name="T27" fmla="*/ 244 h 438"/>
              <a:gd name="T28" fmla="*/ 128 w 437"/>
              <a:gd name="T29" fmla="*/ 230 h 438"/>
              <a:gd name="T30" fmla="*/ 201 w 437"/>
              <a:gd name="T31" fmla="*/ 306 h 438"/>
              <a:gd name="T32" fmla="*/ 194 w 437"/>
              <a:gd name="T33" fmla="*/ 303 h 438"/>
              <a:gd name="T34" fmla="*/ 179 w 437"/>
              <a:gd name="T35" fmla="*/ 307 h 438"/>
              <a:gd name="T36" fmla="*/ 197 w 437"/>
              <a:gd name="T37" fmla="*/ 318 h 438"/>
              <a:gd name="T38" fmla="*/ 219 w 437"/>
              <a:gd name="T39" fmla="*/ 319 h 438"/>
              <a:gd name="T40" fmla="*/ 204 w 437"/>
              <a:gd name="T41" fmla="*/ 303 h 438"/>
              <a:gd name="T42" fmla="*/ 0 w 437"/>
              <a:gd name="T43" fmla="*/ 219 h 438"/>
              <a:gd name="T44" fmla="*/ 253 w 437"/>
              <a:gd name="T45" fmla="*/ 177 h 438"/>
              <a:gd name="T46" fmla="*/ 273 w 437"/>
              <a:gd name="T47" fmla="*/ 189 h 438"/>
              <a:gd name="T48" fmla="*/ 297 w 437"/>
              <a:gd name="T49" fmla="*/ 191 h 438"/>
              <a:gd name="T50" fmla="*/ 281 w 437"/>
              <a:gd name="T51" fmla="*/ 173 h 438"/>
              <a:gd name="T52" fmla="*/ 269 w 437"/>
              <a:gd name="T53" fmla="*/ 177 h 438"/>
              <a:gd name="T54" fmla="*/ 253 w 437"/>
              <a:gd name="T55" fmla="*/ 116 h 438"/>
              <a:gd name="T56" fmla="*/ 205 w 437"/>
              <a:gd name="T57" fmla="*/ 187 h 438"/>
              <a:gd name="T58" fmla="*/ 243 w 437"/>
              <a:gd name="T59" fmla="*/ 172 h 438"/>
              <a:gd name="T60" fmla="*/ 220 w 437"/>
              <a:gd name="T61" fmla="*/ 115 h 438"/>
              <a:gd name="T62" fmla="*/ 199 w 437"/>
              <a:gd name="T63" fmla="*/ 172 h 438"/>
              <a:gd name="T64" fmla="*/ 162 w 437"/>
              <a:gd name="T65" fmla="*/ 191 h 438"/>
              <a:gd name="T66" fmla="*/ 197 w 437"/>
              <a:gd name="T67" fmla="*/ 91 h 438"/>
              <a:gd name="T68" fmla="*/ 158 w 437"/>
              <a:gd name="T69" fmla="*/ 91 h 438"/>
              <a:gd name="T70" fmla="*/ 305 w 437"/>
              <a:gd name="T71" fmla="*/ 212 h 438"/>
              <a:gd name="T72" fmla="*/ 91 w 437"/>
              <a:gd name="T73" fmla="*/ 298 h 438"/>
              <a:gd name="T74" fmla="*/ 353 w 437"/>
              <a:gd name="T75" fmla="*/ 298 h 438"/>
              <a:gd name="T76" fmla="*/ 312 w 437"/>
              <a:gd name="T77" fmla="*/ 289 h 438"/>
              <a:gd name="T78" fmla="*/ 286 w 437"/>
              <a:gd name="T79" fmla="*/ 307 h 438"/>
              <a:gd name="T80" fmla="*/ 298 w 437"/>
              <a:gd name="T81" fmla="*/ 301 h 438"/>
              <a:gd name="T82" fmla="*/ 312 w 437"/>
              <a:gd name="T83" fmla="*/ 301 h 438"/>
              <a:gd name="T84" fmla="*/ 277 w 437"/>
              <a:gd name="T85" fmla="*/ 315 h 438"/>
              <a:gd name="T86" fmla="*/ 279 w 437"/>
              <a:gd name="T87" fmla="*/ 257 h 438"/>
              <a:gd name="T88" fmla="*/ 312 w 437"/>
              <a:gd name="T89" fmla="*/ 271 h 438"/>
              <a:gd name="T90" fmla="*/ 293 w 437"/>
              <a:gd name="T91" fmla="*/ 264 h 438"/>
              <a:gd name="T92" fmla="*/ 286 w 437"/>
              <a:gd name="T93" fmla="*/ 277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7" h="438">
                <a:moveTo>
                  <a:pt x="220" y="179"/>
                </a:moveTo>
                <a:cubicBezTo>
                  <a:pt x="219" y="179"/>
                  <a:pt x="217" y="179"/>
                  <a:pt x="215" y="177"/>
                </a:cubicBezTo>
                <a:cubicBezTo>
                  <a:pt x="215" y="177"/>
                  <a:pt x="215" y="175"/>
                  <a:pt x="215" y="173"/>
                </a:cubicBezTo>
                <a:cubicBezTo>
                  <a:pt x="215" y="173"/>
                  <a:pt x="215" y="173"/>
                  <a:pt x="215" y="134"/>
                </a:cubicBezTo>
                <a:cubicBezTo>
                  <a:pt x="215" y="132"/>
                  <a:pt x="215" y="130"/>
                  <a:pt x="215" y="130"/>
                </a:cubicBezTo>
                <a:cubicBezTo>
                  <a:pt x="217" y="128"/>
                  <a:pt x="219" y="128"/>
                  <a:pt x="220" y="128"/>
                </a:cubicBezTo>
                <a:cubicBezTo>
                  <a:pt x="223" y="128"/>
                  <a:pt x="224" y="128"/>
                  <a:pt x="224" y="130"/>
                </a:cubicBezTo>
                <a:cubicBezTo>
                  <a:pt x="227" y="130"/>
                  <a:pt x="227" y="132"/>
                  <a:pt x="227" y="134"/>
                </a:cubicBezTo>
                <a:cubicBezTo>
                  <a:pt x="227" y="134"/>
                  <a:pt x="227" y="134"/>
                  <a:pt x="227" y="173"/>
                </a:cubicBezTo>
                <a:cubicBezTo>
                  <a:pt x="227" y="175"/>
                  <a:pt x="227" y="177"/>
                  <a:pt x="224" y="177"/>
                </a:cubicBezTo>
                <a:cubicBezTo>
                  <a:pt x="224" y="179"/>
                  <a:pt x="223" y="179"/>
                  <a:pt x="220" y="179"/>
                </a:cubicBezTo>
                <a:close/>
                <a:moveTo>
                  <a:pt x="265" y="269"/>
                </a:moveTo>
                <a:cubicBezTo>
                  <a:pt x="265" y="269"/>
                  <a:pt x="265" y="269"/>
                  <a:pt x="265" y="306"/>
                </a:cubicBezTo>
                <a:cubicBezTo>
                  <a:pt x="265" y="310"/>
                  <a:pt x="265" y="314"/>
                  <a:pt x="263" y="315"/>
                </a:cubicBezTo>
                <a:cubicBezTo>
                  <a:pt x="259" y="319"/>
                  <a:pt x="257" y="319"/>
                  <a:pt x="253" y="319"/>
                </a:cubicBezTo>
                <a:cubicBezTo>
                  <a:pt x="251" y="319"/>
                  <a:pt x="247" y="319"/>
                  <a:pt x="245" y="317"/>
                </a:cubicBezTo>
                <a:cubicBezTo>
                  <a:pt x="243" y="317"/>
                  <a:pt x="241" y="315"/>
                  <a:pt x="240" y="314"/>
                </a:cubicBezTo>
                <a:cubicBezTo>
                  <a:pt x="240" y="314"/>
                  <a:pt x="240" y="314"/>
                  <a:pt x="240" y="319"/>
                </a:cubicBezTo>
                <a:cubicBezTo>
                  <a:pt x="240" y="319"/>
                  <a:pt x="240" y="319"/>
                  <a:pt x="228" y="319"/>
                </a:cubicBezTo>
                <a:cubicBezTo>
                  <a:pt x="228" y="319"/>
                  <a:pt x="228" y="319"/>
                  <a:pt x="228" y="230"/>
                </a:cubicBezTo>
                <a:cubicBezTo>
                  <a:pt x="228" y="230"/>
                  <a:pt x="228" y="230"/>
                  <a:pt x="240" y="230"/>
                </a:cubicBezTo>
                <a:cubicBezTo>
                  <a:pt x="240" y="230"/>
                  <a:pt x="240" y="230"/>
                  <a:pt x="240" y="260"/>
                </a:cubicBezTo>
                <a:cubicBezTo>
                  <a:pt x="241" y="257"/>
                  <a:pt x="243" y="256"/>
                  <a:pt x="245" y="253"/>
                </a:cubicBezTo>
                <a:cubicBezTo>
                  <a:pt x="247" y="253"/>
                  <a:pt x="249" y="253"/>
                  <a:pt x="253" y="253"/>
                </a:cubicBezTo>
                <a:cubicBezTo>
                  <a:pt x="257" y="253"/>
                  <a:pt x="259" y="253"/>
                  <a:pt x="261" y="257"/>
                </a:cubicBezTo>
                <a:cubicBezTo>
                  <a:pt x="265" y="260"/>
                  <a:pt x="265" y="262"/>
                  <a:pt x="265" y="269"/>
                </a:cubicBezTo>
                <a:close/>
                <a:moveTo>
                  <a:pt x="251" y="269"/>
                </a:moveTo>
                <a:cubicBezTo>
                  <a:pt x="251" y="266"/>
                  <a:pt x="251" y="265"/>
                  <a:pt x="249" y="265"/>
                </a:cubicBezTo>
                <a:cubicBezTo>
                  <a:pt x="249" y="262"/>
                  <a:pt x="247" y="262"/>
                  <a:pt x="245" y="262"/>
                </a:cubicBezTo>
                <a:cubicBezTo>
                  <a:pt x="245" y="262"/>
                  <a:pt x="245" y="262"/>
                  <a:pt x="243" y="262"/>
                </a:cubicBezTo>
                <a:cubicBezTo>
                  <a:pt x="241" y="262"/>
                  <a:pt x="241" y="265"/>
                  <a:pt x="240" y="265"/>
                </a:cubicBezTo>
                <a:cubicBezTo>
                  <a:pt x="240" y="265"/>
                  <a:pt x="240" y="265"/>
                  <a:pt x="240" y="306"/>
                </a:cubicBezTo>
                <a:cubicBezTo>
                  <a:pt x="241" y="307"/>
                  <a:pt x="243" y="307"/>
                  <a:pt x="243" y="310"/>
                </a:cubicBezTo>
                <a:cubicBezTo>
                  <a:pt x="245" y="310"/>
                  <a:pt x="245" y="310"/>
                  <a:pt x="247" y="310"/>
                </a:cubicBezTo>
                <a:cubicBezTo>
                  <a:pt x="249" y="310"/>
                  <a:pt x="249" y="310"/>
                  <a:pt x="251" y="307"/>
                </a:cubicBezTo>
                <a:cubicBezTo>
                  <a:pt x="251" y="307"/>
                  <a:pt x="251" y="306"/>
                  <a:pt x="251" y="303"/>
                </a:cubicBezTo>
                <a:cubicBezTo>
                  <a:pt x="251" y="303"/>
                  <a:pt x="251" y="303"/>
                  <a:pt x="251" y="269"/>
                </a:cubicBezTo>
                <a:close/>
                <a:moveTo>
                  <a:pt x="128" y="244"/>
                </a:moveTo>
                <a:cubicBezTo>
                  <a:pt x="128" y="244"/>
                  <a:pt x="128" y="244"/>
                  <a:pt x="144" y="244"/>
                </a:cubicBezTo>
                <a:cubicBezTo>
                  <a:pt x="144" y="244"/>
                  <a:pt x="144" y="244"/>
                  <a:pt x="144" y="319"/>
                </a:cubicBezTo>
                <a:cubicBezTo>
                  <a:pt x="144" y="319"/>
                  <a:pt x="144" y="319"/>
                  <a:pt x="158" y="319"/>
                </a:cubicBezTo>
                <a:cubicBezTo>
                  <a:pt x="158" y="319"/>
                  <a:pt x="158" y="319"/>
                  <a:pt x="158" y="244"/>
                </a:cubicBezTo>
                <a:cubicBezTo>
                  <a:pt x="158" y="244"/>
                  <a:pt x="158" y="244"/>
                  <a:pt x="174" y="244"/>
                </a:cubicBezTo>
                <a:cubicBezTo>
                  <a:pt x="174" y="230"/>
                  <a:pt x="174" y="230"/>
                  <a:pt x="174" y="230"/>
                </a:cubicBezTo>
                <a:cubicBezTo>
                  <a:pt x="174" y="230"/>
                  <a:pt x="174" y="230"/>
                  <a:pt x="128" y="230"/>
                </a:cubicBezTo>
                <a:cubicBezTo>
                  <a:pt x="128" y="230"/>
                  <a:pt x="128" y="230"/>
                  <a:pt x="128" y="244"/>
                </a:cubicBezTo>
                <a:close/>
                <a:moveTo>
                  <a:pt x="204" y="303"/>
                </a:moveTo>
                <a:cubicBezTo>
                  <a:pt x="203" y="303"/>
                  <a:pt x="201" y="306"/>
                  <a:pt x="201" y="306"/>
                </a:cubicBezTo>
                <a:cubicBezTo>
                  <a:pt x="199" y="307"/>
                  <a:pt x="197" y="307"/>
                  <a:pt x="197" y="307"/>
                </a:cubicBezTo>
                <a:cubicBezTo>
                  <a:pt x="195" y="307"/>
                  <a:pt x="195" y="307"/>
                  <a:pt x="194" y="307"/>
                </a:cubicBezTo>
                <a:cubicBezTo>
                  <a:pt x="194" y="306"/>
                  <a:pt x="194" y="306"/>
                  <a:pt x="194" y="303"/>
                </a:cubicBezTo>
                <a:cubicBezTo>
                  <a:pt x="194" y="254"/>
                  <a:pt x="194" y="254"/>
                  <a:pt x="194" y="254"/>
                </a:cubicBezTo>
                <a:cubicBezTo>
                  <a:pt x="179" y="254"/>
                  <a:pt x="179" y="254"/>
                  <a:pt x="179" y="254"/>
                </a:cubicBezTo>
                <a:cubicBezTo>
                  <a:pt x="179" y="307"/>
                  <a:pt x="179" y="307"/>
                  <a:pt x="179" y="307"/>
                </a:cubicBezTo>
                <a:cubicBezTo>
                  <a:pt x="179" y="311"/>
                  <a:pt x="182" y="315"/>
                  <a:pt x="182" y="318"/>
                </a:cubicBezTo>
                <a:cubicBezTo>
                  <a:pt x="183" y="319"/>
                  <a:pt x="186" y="319"/>
                  <a:pt x="190" y="319"/>
                </a:cubicBezTo>
                <a:cubicBezTo>
                  <a:pt x="191" y="319"/>
                  <a:pt x="195" y="319"/>
                  <a:pt x="197" y="318"/>
                </a:cubicBezTo>
                <a:cubicBezTo>
                  <a:pt x="199" y="315"/>
                  <a:pt x="203" y="314"/>
                  <a:pt x="204" y="311"/>
                </a:cubicBezTo>
                <a:cubicBezTo>
                  <a:pt x="204" y="319"/>
                  <a:pt x="204" y="319"/>
                  <a:pt x="204" y="319"/>
                </a:cubicBezTo>
                <a:cubicBezTo>
                  <a:pt x="219" y="319"/>
                  <a:pt x="219" y="319"/>
                  <a:pt x="219" y="319"/>
                </a:cubicBezTo>
                <a:cubicBezTo>
                  <a:pt x="219" y="254"/>
                  <a:pt x="219" y="254"/>
                  <a:pt x="219" y="254"/>
                </a:cubicBezTo>
                <a:cubicBezTo>
                  <a:pt x="204" y="254"/>
                  <a:pt x="204" y="254"/>
                  <a:pt x="204" y="254"/>
                </a:cubicBezTo>
                <a:cubicBezTo>
                  <a:pt x="204" y="254"/>
                  <a:pt x="204" y="254"/>
                  <a:pt x="204" y="303"/>
                </a:cubicBezTo>
                <a:close/>
                <a:moveTo>
                  <a:pt x="437" y="219"/>
                </a:moveTo>
                <a:cubicBezTo>
                  <a:pt x="437" y="339"/>
                  <a:pt x="339" y="438"/>
                  <a:pt x="218" y="438"/>
                </a:cubicBezTo>
                <a:cubicBezTo>
                  <a:pt x="98" y="438"/>
                  <a:pt x="0" y="339"/>
                  <a:pt x="0" y="219"/>
                </a:cubicBezTo>
                <a:cubicBezTo>
                  <a:pt x="0" y="99"/>
                  <a:pt x="98" y="0"/>
                  <a:pt x="218" y="0"/>
                </a:cubicBezTo>
                <a:cubicBezTo>
                  <a:pt x="339" y="0"/>
                  <a:pt x="437" y="99"/>
                  <a:pt x="437" y="219"/>
                </a:cubicBezTo>
                <a:close/>
                <a:moveTo>
                  <a:pt x="253" y="177"/>
                </a:moveTo>
                <a:cubicBezTo>
                  <a:pt x="253" y="183"/>
                  <a:pt x="253" y="185"/>
                  <a:pt x="256" y="187"/>
                </a:cubicBezTo>
                <a:cubicBezTo>
                  <a:pt x="257" y="191"/>
                  <a:pt x="261" y="191"/>
                  <a:pt x="264" y="191"/>
                </a:cubicBezTo>
                <a:cubicBezTo>
                  <a:pt x="268" y="191"/>
                  <a:pt x="269" y="191"/>
                  <a:pt x="273" y="189"/>
                </a:cubicBezTo>
                <a:cubicBezTo>
                  <a:pt x="276" y="187"/>
                  <a:pt x="280" y="185"/>
                  <a:pt x="281" y="181"/>
                </a:cubicBezTo>
                <a:cubicBezTo>
                  <a:pt x="281" y="181"/>
                  <a:pt x="281" y="181"/>
                  <a:pt x="281" y="191"/>
                </a:cubicBezTo>
                <a:cubicBezTo>
                  <a:pt x="281" y="191"/>
                  <a:pt x="281" y="191"/>
                  <a:pt x="297" y="191"/>
                </a:cubicBezTo>
                <a:cubicBezTo>
                  <a:pt x="297" y="191"/>
                  <a:pt x="297" y="191"/>
                  <a:pt x="297" y="116"/>
                </a:cubicBezTo>
                <a:cubicBezTo>
                  <a:pt x="297" y="116"/>
                  <a:pt x="297" y="116"/>
                  <a:pt x="281" y="116"/>
                </a:cubicBezTo>
                <a:cubicBezTo>
                  <a:pt x="281" y="116"/>
                  <a:pt x="281" y="116"/>
                  <a:pt x="281" y="173"/>
                </a:cubicBezTo>
                <a:cubicBezTo>
                  <a:pt x="280" y="173"/>
                  <a:pt x="280" y="176"/>
                  <a:pt x="277" y="177"/>
                </a:cubicBezTo>
                <a:cubicBezTo>
                  <a:pt x="276" y="177"/>
                  <a:pt x="273" y="177"/>
                  <a:pt x="273" y="177"/>
                </a:cubicBezTo>
                <a:cubicBezTo>
                  <a:pt x="272" y="177"/>
                  <a:pt x="269" y="177"/>
                  <a:pt x="269" y="177"/>
                </a:cubicBezTo>
                <a:cubicBezTo>
                  <a:pt x="269" y="176"/>
                  <a:pt x="269" y="176"/>
                  <a:pt x="269" y="173"/>
                </a:cubicBezTo>
                <a:cubicBezTo>
                  <a:pt x="269" y="173"/>
                  <a:pt x="269" y="173"/>
                  <a:pt x="269" y="116"/>
                </a:cubicBezTo>
                <a:cubicBezTo>
                  <a:pt x="269" y="116"/>
                  <a:pt x="269" y="116"/>
                  <a:pt x="253" y="116"/>
                </a:cubicBezTo>
                <a:cubicBezTo>
                  <a:pt x="253" y="116"/>
                  <a:pt x="253" y="116"/>
                  <a:pt x="253" y="177"/>
                </a:cubicBezTo>
                <a:close/>
                <a:moveTo>
                  <a:pt x="199" y="172"/>
                </a:moveTo>
                <a:cubicBezTo>
                  <a:pt x="199" y="177"/>
                  <a:pt x="201" y="183"/>
                  <a:pt x="205" y="187"/>
                </a:cubicBezTo>
                <a:cubicBezTo>
                  <a:pt x="209" y="191"/>
                  <a:pt x="212" y="191"/>
                  <a:pt x="220" y="191"/>
                </a:cubicBezTo>
                <a:cubicBezTo>
                  <a:pt x="227" y="191"/>
                  <a:pt x="232" y="191"/>
                  <a:pt x="236" y="187"/>
                </a:cubicBezTo>
                <a:cubicBezTo>
                  <a:pt x="240" y="183"/>
                  <a:pt x="243" y="177"/>
                  <a:pt x="243" y="172"/>
                </a:cubicBezTo>
                <a:cubicBezTo>
                  <a:pt x="243" y="172"/>
                  <a:pt x="243" y="172"/>
                  <a:pt x="243" y="135"/>
                </a:cubicBezTo>
                <a:cubicBezTo>
                  <a:pt x="243" y="128"/>
                  <a:pt x="240" y="124"/>
                  <a:pt x="236" y="120"/>
                </a:cubicBezTo>
                <a:cubicBezTo>
                  <a:pt x="232" y="116"/>
                  <a:pt x="227" y="115"/>
                  <a:pt x="220" y="115"/>
                </a:cubicBezTo>
                <a:cubicBezTo>
                  <a:pt x="215" y="115"/>
                  <a:pt x="209" y="116"/>
                  <a:pt x="205" y="120"/>
                </a:cubicBezTo>
                <a:cubicBezTo>
                  <a:pt x="201" y="124"/>
                  <a:pt x="199" y="128"/>
                  <a:pt x="199" y="135"/>
                </a:cubicBezTo>
                <a:cubicBezTo>
                  <a:pt x="199" y="172"/>
                  <a:pt x="199" y="172"/>
                  <a:pt x="199" y="172"/>
                </a:cubicBezTo>
                <a:close/>
                <a:moveTo>
                  <a:pt x="140" y="91"/>
                </a:moveTo>
                <a:cubicBezTo>
                  <a:pt x="140" y="91"/>
                  <a:pt x="140" y="91"/>
                  <a:pt x="162" y="152"/>
                </a:cubicBezTo>
                <a:cubicBezTo>
                  <a:pt x="162" y="152"/>
                  <a:pt x="162" y="152"/>
                  <a:pt x="162" y="191"/>
                </a:cubicBezTo>
                <a:cubicBezTo>
                  <a:pt x="162" y="191"/>
                  <a:pt x="162" y="191"/>
                  <a:pt x="178" y="191"/>
                </a:cubicBezTo>
                <a:cubicBezTo>
                  <a:pt x="178" y="191"/>
                  <a:pt x="178" y="191"/>
                  <a:pt x="178" y="150"/>
                </a:cubicBezTo>
                <a:cubicBezTo>
                  <a:pt x="178" y="150"/>
                  <a:pt x="178" y="150"/>
                  <a:pt x="197" y="91"/>
                </a:cubicBezTo>
                <a:cubicBezTo>
                  <a:pt x="197" y="91"/>
                  <a:pt x="197" y="91"/>
                  <a:pt x="179" y="91"/>
                </a:cubicBezTo>
                <a:cubicBezTo>
                  <a:pt x="179" y="91"/>
                  <a:pt x="179" y="91"/>
                  <a:pt x="170" y="131"/>
                </a:cubicBezTo>
                <a:cubicBezTo>
                  <a:pt x="170" y="131"/>
                  <a:pt x="170" y="131"/>
                  <a:pt x="158" y="91"/>
                </a:cubicBezTo>
                <a:cubicBezTo>
                  <a:pt x="158" y="91"/>
                  <a:pt x="158" y="91"/>
                  <a:pt x="140" y="91"/>
                </a:cubicBezTo>
                <a:close/>
                <a:moveTo>
                  <a:pt x="353" y="261"/>
                </a:moveTo>
                <a:cubicBezTo>
                  <a:pt x="353" y="234"/>
                  <a:pt x="332" y="212"/>
                  <a:pt x="305" y="212"/>
                </a:cubicBezTo>
                <a:cubicBezTo>
                  <a:pt x="305" y="212"/>
                  <a:pt x="305" y="212"/>
                  <a:pt x="140" y="212"/>
                </a:cubicBezTo>
                <a:cubicBezTo>
                  <a:pt x="112" y="212"/>
                  <a:pt x="91" y="234"/>
                  <a:pt x="91" y="261"/>
                </a:cubicBezTo>
                <a:cubicBezTo>
                  <a:pt x="91" y="261"/>
                  <a:pt x="91" y="261"/>
                  <a:pt x="91" y="298"/>
                </a:cubicBezTo>
                <a:cubicBezTo>
                  <a:pt x="91" y="326"/>
                  <a:pt x="112" y="347"/>
                  <a:pt x="140" y="347"/>
                </a:cubicBezTo>
                <a:cubicBezTo>
                  <a:pt x="140" y="347"/>
                  <a:pt x="140" y="347"/>
                  <a:pt x="305" y="347"/>
                </a:cubicBezTo>
                <a:cubicBezTo>
                  <a:pt x="332" y="347"/>
                  <a:pt x="353" y="326"/>
                  <a:pt x="353" y="298"/>
                </a:cubicBezTo>
                <a:cubicBezTo>
                  <a:pt x="353" y="261"/>
                  <a:pt x="353" y="261"/>
                  <a:pt x="353" y="261"/>
                </a:cubicBezTo>
                <a:close/>
                <a:moveTo>
                  <a:pt x="312" y="271"/>
                </a:moveTo>
                <a:cubicBezTo>
                  <a:pt x="312" y="271"/>
                  <a:pt x="312" y="271"/>
                  <a:pt x="312" y="289"/>
                </a:cubicBezTo>
                <a:cubicBezTo>
                  <a:pt x="312" y="289"/>
                  <a:pt x="312" y="289"/>
                  <a:pt x="286" y="289"/>
                </a:cubicBezTo>
                <a:cubicBezTo>
                  <a:pt x="286" y="289"/>
                  <a:pt x="286" y="289"/>
                  <a:pt x="286" y="301"/>
                </a:cubicBezTo>
                <a:cubicBezTo>
                  <a:pt x="286" y="303"/>
                  <a:pt x="286" y="306"/>
                  <a:pt x="286" y="307"/>
                </a:cubicBezTo>
                <a:cubicBezTo>
                  <a:pt x="289" y="307"/>
                  <a:pt x="289" y="310"/>
                  <a:pt x="293" y="310"/>
                </a:cubicBezTo>
                <a:cubicBezTo>
                  <a:pt x="294" y="310"/>
                  <a:pt x="294" y="307"/>
                  <a:pt x="297" y="307"/>
                </a:cubicBezTo>
                <a:cubicBezTo>
                  <a:pt x="297" y="306"/>
                  <a:pt x="298" y="303"/>
                  <a:pt x="298" y="301"/>
                </a:cubicBezTo>
                <a:cubicBezTo>
                  <a:pt x="298" y="301"/>
                  <a:pt x="298" y="301"/>
                  <a:pt x="298" y="297"/>
                </a:cubicBezTo>
                <a:cubicBezTo>
                  <a:pt x="298" y="297"/>
                  <a:pt x="298" y="297"/>
                  <a:pt x="312" y="297"/>
                </a:cubicBezTo>
                <a:cubicBezTo>
                  <a:pt x="312" y="297"/>
                  <a:pt x="312" y="297"/>
                  <a:pt x="312" y="301"/>
                </a:cubicBezTo>
                <a:cubicBezTo>
                  <a:pt x="312" y="307"/>
                  <a:pt x="310" y="311"/>
                  <a:pt x="306" y="315"/>
                </a:cubicBezTo>
                <a:cubicBezTo>
                  <a:pt x="302" y="319"/>
                  <a:pt x="298" y="322"/>
                  <a:pt x="290" y="322"/>
                </a:cubicBezTo>
                <a:cubicBezTo>
                  <a:pt x="285" y="322"/>
                  <a:pt x="281" y="319"/>
                  <a:pt x="277" y="315"/>
                </a:cubicBezTo>
                <a:cubicBezTo>
                  <a:pt x="275" y="311"/>
                  <a:pt x="273" y="306"/>
                  <a:pt x="273" y="301"/>
                </a:cubicBezTo>
                <a:cubicBezTo>
                  <a:pt x="273" y="301"/>
                  <a:pt x="273" y="301"/>
                  <a:pt x="273" y="271"/>
                </a:cubicBezTo>
                <a:cubicBezTo>
                  <a:pt x="273" y="265"/>
                  <a:pt x="275" y="261"/>
                  <a:pt x="279" y="257"/>
                </a:cubicBezTo>
                <a:cubicBezTo>
                  <a:pt x="281" y="254"/>
                  <a:pt x="286" y="252"/>
                  <a:pt x="293" y="252"/>
                </a:cubicBezTo>
                <a:cubicBezTo>
                  <a:pt x="298" y="252"/>
                  <a:pt x="302" y="254"/>
                  <a:pt x="306" y="257"/>
                </a:cubicBezTo>
                <a:cubicBezTo>
                  <a:pt x="310" y="260"/>
                  <a:pt x="312" y="265"/>
                  <a:pt x="312" y="271"/>
                </a:cubicBezTo>
                <a:close/>
                <a:moveTo>
                  <a:pt x="298" y="271"/>
                </a:moveTo>
                <a:cubicBezTo>
                  <a:pt x="298" y="269"/>
                  <a:pt x="297" y="267"/>
                  <a:pt x="297" y="265"/>
                </a:cubicBezTo>
                <a:cubicBezTo>
                  <a:pt x="294" y="264"/>
                  <a:pt x="294" y="264"/>
                  <a:pt x="293" y="264"/>
                </a:cubicBezTo>
                <a:cubicBezTo>
                  <a:pt x="290" y="264"/>
                  <a:pt x="289" y="264"/>
                  <a:pt x="286" y="265"/>
                </a:cubicBezTo>
                <a:cubicBezTo>
                  <a:pt x="286" y="267"/>
                  <a:pt x="286" y="269"/>
                  <a:pt x="286" y="271"/>
                </a:cubicBezTo>
                <a:cubicBezTo>
                  <a:pt x="286" y="271"/>
                  <a:pt x="286" y="271"/>
                  <a:pt x="286" y="277"/>
                </a:cubicBezTo>
                <a:cubicBezTo>
                  <a:pt x="286" y="277"/>
                  <a:pt x="286" y="277"/>
                  <a:pt x="298" y="277"/>
                </a:cubicBezTo>
                <a:cubicBezTo>
                  <a:pt x="298" y="277"/>
                  <a:pt x="298" y="277"/>
                  <a:pt x="298" y="271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10645319" y="6258387"/>
            <a:ext cx="866208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277 w 437"/>
              <a:gd name="T11" fmla="*/ 219 h 438"/>
              <a:gd name="T12" fmla="*/ 241 w 437"/>
              <a:gd name="T13" fmla="*/ 219 h 438"/>
              <a:gd name="T14" fmla="*/ 241 w 437"/>
              <a:gd name="T15" fmla="*/ 345 h 438"/>
              <a:gd name="T16" fmla="*/ 189 w 437"/>
              <a:gd name="T17" fmla="*/ 345 h 438"/>
              <a:gd name="T18" fmla="*/ 189 w 437"/>
              <a:gd name="T19" fmla="*/ 219 h 438"/>
              <a:gd name="T20" fmla="*/ 164 w 437"/>
              <a:gd name="T21" fmla="*/ 219 h 438"/>
              <a:gd name="T22" fmla="*/ 164 w 437"/>
              <a:gd name="T23" fmla="*/ 174 h 438"/>
              <a:gd name="T24" fmla="*/ 189 w 437"/>
              <a:gd name="T25" fmla="*/ 174 h 438"/>
              <a:gd name="T26" fmla="*/ 189 w 437"/>
              <a:gd name="T27" fmla="*/ 145 h 438"/>
              <a:gd name="T28" fmla="*/ 241 w 437"/>
              <a:gd name="T29" fmla="*/ 93 h 438"/>
              <a:gd name="T30" fmla="*/ 279 w 437"/>
              <a:gd name="T31" fmla="*/ 93 h 438"/>
              <a:gd name="T32" fmla="*/ 279 w 437"/>
              <a:gd name="T33" fmla="*/ 137 h 438"/>
              <a:gd name="T34" fmla="*/ 253 w 437"/>
              <a:gd name="T35" fmla="*/ 137 h 438"/>
              <a:gd name="T36" fmla="*/ 241 w 437"/>
              <a:gd name="T37" fmla="*/ 149 h 438"/>
              <a:gd name="T38" fmla="*/ 241 w 437"/>
              <a:gd name="T39" fmla="*/ 174 h 438"/>
              <a:gd name="T40" fmla="*/ 281 w 437"/>
              <a:gd name="T41" fmla="*/ 174 h 438"/>
              <a:gd name="T42" fmla="*/ 277 w 437"/>
              <a:gd name="T43" fmla="*/ 21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277" y="219"/>
                </a:moveTo>
                <a:cubicBezTo>
                  <a:pt x="241" y="219"/>
                  <a:pt x="241" y="219"/>
                  <a:pt x="241" y="219"/>
                </a:cubicBezTo>
                <a:cubicBezTo>
                  <a:pt x="241" y="275"/>
                  <a:pt x="241" y="345"/>
                  <a:pt x="241" y="345"/>
                </a:cubicBezTo>
                <a:cubicBezTo>
                  <a:pt x="189" y="345"/>
                  <a:pt x="189" y="345"/>
                  <a:pt x="189" y="345"/>
                </a:cubicBezTo>
                <a:cubicBezTo>
                  <a:pt x="189" y="345"/>
                  <a:pt x="189" y="276"/>
                  <a:pt x="189" y="219"/>
                </a:cubicBezTo>
                <a:cubicBezTo>
                  <a:pt x="164" y="219"/>
                  <a:pt x="164" y="219"/>
                  <a:pt x="164" y="219"/>
                </a:cubicBezTo>
                <a:cubicBezTo>
                  <a:pt x="164" y="174"/>
                  <a:pt x="164" y="174"/>
                  <a:pt x="164" y="174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189" y="125"/>
                  <a:pt x="199" y="93"/>
                  <a:pt x="241" y="93"/>
                </a:cubicBezTo>
                <a:cubicBezTo>
                  <a:pt x="279" y="93"/>
                  <a:pt x="279" y="93"/>
                  <a:pt x="279" y="93"/>
                </a:cubicBezTo>
                <a:cubicBezTo>
                  <a:pt x="279" y="137"/>
                  <a:pt x="279" y="137"/>
                  <a:pt x="279" y="137"/>
                </a:cubicBezTo>
                <a:cubicBezTo>
                  <a:pt x="279" y="137"/>
                  <a:pt x="256" y="137"/>
                  <a:pt x="253" y="137"/>
                </a:cubicBezTo>
                <a:cubicBezTo>
                  <a:pt x="248" y="137"/>
                  <a:pt x="241" y="138"/>
                  <a:pt x="241" y="149"/>
                </a:cubicBezTo>
                <a:cubicBezTo>
                  <a:pt x="241" y="174"/>
                  <a:pt x="241" y="174"/>
                  <a:pt x="241" y="174"/>
                </a:cubicBezTo>
                <a:cubicBezTo>
                  <a:pt x="281" y="174"/>
                  <a:pt x="281" y="174"/>
                  <a:pt x="281" y="174"/>
                </a:cubicBezTo>
                <a:cubicBezTo>
                  <a:pt x="277" y="219"/>
                  <a:pt x="277" y="219"/>
                  <a:pt x="277" y="21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8430744" y="6258387"/>
            <a:ext cx="865370" cy="868724"/>
          </a:xfrm>
          <a:custGeom>
            <a:avLst/>
            <a:gdLst>
              <a:gd name="T0" fmla="*/ 219 w 437"/>
              <a:gd name="T1" fmla="*/ 0 h 438"/>
              <a:gd name="T2" fmla="*/ 0 w 437"/>
              <a:gd name="T3" fmla="*/ 219 h 438"/>
              <a:gd name="T4" fmla="*/ 219 w 437"/>
              <a:gd name="T5" fmla="*/ 438 h 438"/>
              <a:gd name="T6" fmla="*/ 437 w 437"/>
              <a:gd name="T7" fmla="*/ 219 h 438"/>
              <a:gd name="T8" fmla="*/ 219 w 437"/>
              <a:gd name="T9" fmla="*/ 0 h 438"/>
              <a:gd name="T10" fmla="*/ 334 w 437"/>
              <a:gd name="T11" fmla="*/ 162 h 438"/>
              <a:gd name="T12" fmla="*/ 334 w 437"/>
              <a:gd name="T13" fmla="*/ 171 h 438"/>
              <a:gd name="T14" fmla="*/ 171 w 437"/>
              <a:gd name="T15" fmla="*/ 333 h 438"/>
              <a:gd name="T16" fmla="*/ 84 w 437"/>
              <a:gd name="T17" fmla="*/ 308 h 438"/>
              <a:gd name="T18" fmla="*/ 97 w 437"/>
              <a:gd name="T19" fmla="*/ 309 h 438"/>
              <a:gd name="T20" fmla="*/ 168 w 437"/>
              <a:gd name="T21" fmla="*/ 284 h 438"/>
              <a:gd name="T22" fmla="*/ 114 w 437"/>
              <a:gd name="T23" fmla="*/ 245 h 438"/>
              <a:gd name="T24" fmla="*/ 126 w 437"/>
              <a:gd name="T25" fmla="*/ 246 h 438"/>
              <a:gd name="T26" fmla="*/ 141 w 437"/>
              <a:gd name="T27" fmla="*/ 243 h 438"/>
              <a:gd name="T28" fmla="*/ 94 w 437"/>
              <a:gd name="T29" fmla="*/ 186 h 438"/>
              <a:gd name="T30" fmla="*/ 120 w 437"/>
              <a:gd name="T31" fmla="*/ 194 h 438"/>
              <a:gd name="T32" fmla="*/ 96 w 437"/>
              <a:gd name="T33" fmla="*/ 146 h 438"/>
              <a:gd name="T34" fmla="*/ 102 w 437"/>
              <a:gd name="T35" fmla="*/ 117 h 438"/>
              <a:gd name="T36" fmla="*/ 222 w 437"/>
              <a:gd name="T37" fmla="*/ 177 h 438"/>
              <a:gd name="T38" fmla="*/ 219 w 437"/>
              <a:gd name="T39" fmla="*/ 164 h 438"/>
              <a:gd name="T40" fmla="*/ 277 w 437"/>
              <a:gd name="T41" fmla="*/ 105 h 438"/>
              <a:gd name="T42" fmla="*/ 319 w 437"/>
              <a:gd name="T43" fmla="*/ 125 h 438"/>
              <a:gd name="T44" fmla="*/ 355 w 437"/>
              <a:gd name="T45" fmla="*/ 111 h 438"/>
              <a:gd name="T46" fmla="*/ 330 w 437"/>
              <a:gd name="T47" fmla="*/ 141 h 438"/>
              <a:gd name="T48" fmla="*/ 363 w 437"/>
              <a:gd name="T49" fmla="*/ 132 h 438"/>
              <a:gd name="T50" fmla="*/ 334 w 437"/>
              <a:gd name="T51" fmla="*/ 16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7" h="438">
                <a:moveTo>
                  <a:pt x="219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9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9" y="0"/>
                </a:cubicBezTo>
                <a:close/>
                <a:moveTo>
                  <a:pt x="334" y="162"/>
                </a:moveTo>
                <a:cubicBezTo>
                  <a:pt x="334" y="165"/>
                  <a:pt x="334" y="168"/>
                  <a:pt x="334" y="171"/>
                </a:cubicBezTo>
                <a:cubicBezTo>
                  <a:pt x="334" y="246"/>
                  <a:pt x="277" y="333"/>
                  <a:pt x="171" y="333"/>
                </a:cubicBezTo>
                <a:cubicBezTo>
                  <a:pt x="138" y="333"/>
                  <a:pt x="108" y="324"/>
                  <a:pt x="84" y="308"/>
                </a:cubicBezTo>
                <a:cubicBezTo>
                  <a:pt x="87" y="309"/>
                  <a:pt x="93" y="309"/>
                  <a:pt x="97" y="309"/>
                </a:cubicBezTo>
                <a:cubicBezTo>
                  <a:pt x="123" y="309"/>
                  <a:pt x="148" y="300"/>
                  <a:pt x="168" y="284"/>
                </a:cubicBezTo>
                <a:cubicBezTo>
                  <a:pt x="144" y="284"/>
                  <a:pt x="123" y="267"/>
                  <a:pt x="114" y="245"/>
                </a:cubicBezTo>
                <a:cubicBezTo>
                  <a:pt x="118" y="245"/>
                  <a:pt x="121" y="246"/>
                  <a:pt x="126" y="246"/>
                </a:cubicBezTo>
                <a:cubicBezTo>
                  <a:pt x="130" y="246"/>
                  <a:pt x="135" y="245"/>
                  <a:pt x="141" y="243"/>
                </a:cubicBezTo>
                <a:cubicBezTo>
                  <a:pt x="114" y="237"/>
                  <a:pt x="94" y="215"/>
                  <a:pt x="94" y="186"/>
                </a:cubicBezTo>
                <a:cubicBezTo>
                  <a:pt x="102" y="191"/>
                  <a:pt x="111" y="192"/>
                  <a:pt x="120" y="194"/>
                </a:cubicBezTo>
                <a:cubicBezTo>
                  <a:pt x="105" y="183"/>
                  <a:pt x="96" y="165"/>
                  <a:pt x="96" y="146"/>
                </a:cubicBezTo>
                <a:cubicBezTo>
                  <a:pt x="96" y="135"/>
                  <a:pt x="97" y="125"/>
                  <a:pt x="102" y="117"/>
                </a:cubicBezTo>
                <a:cubicBezTo>
                  <a:pt x="132" y="152"/>
                  <a:pt x="174" y="174"/>
                  <a:pt x="222" y="177"/>
                </a:cubicBezTo>
                <a:cubicBezTo>
                  <a:pt x="220" y="173"/>
                  <a:pt x="219" y="168"/>
                  <a:pt x="219" y="164"/>
                </a:cubicBezTo>
                <a:cubicBezTo>
                  <a:pt x="219" y="132"/>
                  <a:pt x="246" y="105"/>
                  <a:pt x="277" y="105"/>
                </a:cubicBezTo>
                <a:cubicBezTo>
                  <a:pt x="294" y="105"/>
                  <a:pt x="309" y="113"/>
                  <a:pt x="319" y="125"/>
                </a:cubicBezTo>
                <a:cubicBezTo>
                  <a:pt x="333" y="122"/>
                  <a:pt x="345" y="117"/>
                  <a:pt x="355" y="111"/>
                </a:cubicBezTo>
                <a:cubicBezTo>
                  <a:pt x="351" y="123"/>
                  <a:pt x="342" y="135"/>
                  <a:pt x="330" y="141"/>
                </a:cubicBezTo>
                <a:cubicBezTo>
                  <a:pt x="342" y="141"/>
                  <a:pt x="354" y="138"/>
                  <a:pt x="363" y="132"/>
                </a:cubicBezTo>
                <a:cubicBezTo>
                  <a:pt x="355" y="144"/>
                  <a:pt x="346" y="155"/>
                  <a:pt x="334" y="16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7323037" y="6258387"/>
            <a:ext cx="866208" cy="868724"/>
          </a:xfrm>
          <a:custGeom>
            <a:avLst/>
            <a:gdLst>
              <a:gd name="T0" fmla="*/ 219 w 437"/>
              <a:gd name="T1" fmla="*/ 0 h 438"/>
              <a:gd name="T2" fmla="*/ 0 w 437"/>
              <a:gd name="T3" fmla="*/ 219 h 438"/>
              <a:gd name="T4" fmla="*/ 219 w 437"/>
              <a:gd name="T5" fmla="*/ 438 h 438"/>
              <a:gd name="T6" fmla="*/ 437 w 437"/>
              <a:gd name="T7" fmla="*/ 219 h 438"/>
              <a:gd name="T8" fmla="*/ 219 w 437"/>
              <a:gd name="T9" fmla="*/ 0 h 438"/>
              <a:gd name="T10" fmla="*/ 225 w 437"/>
              <a:gd name="T11" fmla="*/ 85 h 438"/>
              <a:gd name="T12" fmla="*/ 279 w 437"/>
              <a:gd name="T13" fmla="*/ 97 h 438"/>
              <a:gd name="T14" fmla="*/ 279 w 437"/>
              <a:gd name="T15" fmla="*/ 187 h 438"/>
              <a:gd name="T16" fmla="*/ 177 w 437"/>
              <a:gd name="T17" fmla="*/ 94 h 438"/>
              <a:gd name="T18" fmla="*/ 225 w 437"/>
              <a:gd name="T19" fmla="*/ 85 h 438"/>
              <a:gd name="T20" fmla="*/ 88 w 437"/>
              <a:gd name="T21" fmla="*/ 220 h 438"/>
              <a:gd name="T22" fmla="*/ 163 w 437"/>
              <a:gd name="T23" fmla="*/ 101 h 438"/>
              <a:gd name="T24" fmla="*/ 213 w 437"/>
              <a:gd name="T25" fmla="*/ 146 h 438"/>
              <a:gd name="T26" fmla="*/ 94 w 437"/>
              <a:gd name="T27" fmla="*/ 254 h 438"/>
              <a:gd name="T28" fmla="*/ 88 w 437"/>
              <a:gd name="T29" fmla="*/ 220 h 438"/>
              <a:gd name="T30" fmla="*/ 155 w 437"/>
              <a:gd name="T31" fmla="*/ 334 h 438"/>
              <a:gd name="T32" fmla="*/ 99 w 437"/>
              <a:gd name="T33" fmla="*/ 269 h 438"/>
              <a:gd name="T34" fmla="*/ 155 w 437"/>
              <a:gd name="T35" fmla="*/ 218 h 438"/>
              <a:gd name="T36" fmla="*/ 155 w 437"/>
              <a:gd name="T37" fmla="*/ 334 h 438"/>
              <a:gd name="T38" fmla="*/ 237 w 437"/>
              <a:gd name="T39" fmla="*/ 353 h 438"/>
              <a:gd name="T40" fmla="*/ 212 w 437"/>
              <a:gd name="T41" fmla="*/ 353 h 438"/>
              <a:gd name="T42" fmla="*/ 169 w 437"/>
              <a:gd name="T43" fmla="*/ 342 h 438"/>
              <a:gd name="T44" fmla="*/ 169 w 437"/>
              <a:gd name="T45" fmla="*/ 278 h 438"/>
              <a:gd name="T46" fmla="*/ 345 w 437"/>
              <a:gd name="T47" fmla="*/ 278 h 438"/>
              <a:gd name="T48" fmla="*/ 237 w 437"/>
              <a:gd name="T49" fmla="*/ 353 h 438"/>
              <a:gd name="T50" fmla="*/ 352 w 437"/>
              <a:gd name="T51" fmla="*/ 265 h 438"/>
              <a:gd name="T52" fmla="*/ 294 w 437"/>
              <a:gd name="T53" fmla="*/ 265 h 438"/>
              <a:gd name="T54" fmla="*/ 294 w 437"/>
              <a:gd name="T55" fmla="*/ 105 h 438"/>
              <a:gd name="T56" fmla="*/ 359 w 437"/>
              <a:gd name="T57" fmla="*/ 220 h 438"/>
              <a:gd name="T58" fmla="*/ 352 w 437"/>
              <a:gd name="T59" fmla="*/ 26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7" h="438">
                <a:moveTo>
                  <a:pt x="219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9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9" y="0"/>
                </a:cubicBezTo>
                <a:close/>
                <a:moveTo>
                  <a:pt x="225" y="85"/>
                </a:moveTo>
                <a:cubicBezTo>
                  <a:pt x="243" y="85"/>
                  <a:pt x="262" y="89"/>
                  <a:pt x="279" y="97"/>
                </a:cubicBezTo>
                <a:cubicBezTo>
                  <a:pt x="279" y="98"/>
                  <a:pt x="279" y="180"/>
                  <a:pt x="279" y="187"/>
                </a:cubicBezTo>
                <a:cubicBezTo>
                  <a:pt x="275" y="183"/>
                  <a:pt x="180" y="97"/>
                  <a:pt x="177" y="94"/>
                </a:cubicBezTo>
                <a:cubicBezTo>
                  <a:pt x="192" y="87"/>
                  <a:pt x="208" y="85"/>
                  <a:pt x="225" y="85"/>
                </a:cubicBezTo>
                <a:close/>
                <a:moveTo>
                  <a:pt x="88" y="220"/>
                </a:moveTo>
                <a:cubicBezTo>
                  <a:pt x="88" y="168"/>
                  <a:pt x="118" y="123"/>
                  <a:pt x="163" y="101"/>
                </a:cubicBezTo>
                <a:cubicBezTo>
                  <a:pt x="164" y="102"/>
                  <a:pt x="212" y="144"/>
                  <a:pt x="213" y="146"/>
                </a:cubicBezTo>
                <a:cubicBezTo>
                  <a:pt x="212" y="148"/>
                  <a:pt x="98" y="250"/>
                  <a:pt x="94" y="254"/>
                </a:cubicBezTo>
                <a:cubicBezTo>
                  <a:pt x="91" y="242"/>
                  <a:pt x="88" y="230"/>
                  <a:pt x="88" y="220"/>
                </a:cubicBezTo>
                <a:close/>
                <a:moveTo>
                  <a:pt x="155" y="334"/>
                </a:moveTo>
                <a:cubicBezTo>
                  <a:pt x="129" y="319"/>
                  <a:pt x="110" y="297"/>
                  <a:pt x="99" y="269"/>
                </a:cubicBezTo>
                <a:cubicBezTo>
                  <a:pt x="100" y="267"/>
                  <a:pt x="149" y="222"/>
                  <a:pt x="155" y="218"/>
                </a:cubicBezTo>
                <a:cubicBezTo>
                  <a:pt x="155" y="225"/>
                  <a:pt x="155" y="328"/>
                  <a:pt x="155" y="334"/>
                </a:cubicBezTo>
                <a:close/>
                <a:moveTo>
                  <a:pt x="237" y="353"/>
                </a:moveTo>
                <a:cubicBezTo>
                  <a:pt x="237" y="353"/>
                  <a:pt x="237" y="353"/>
                  <a:pt x="212" y="353"/>
                </a:cubicBezTo>
                <a:cubicBezTo>
                  <a:pt x="197" y="352"/>
                  <a:pt x="182" y="348"/>
                  <a:pt x="169" y="342"/>
                </a:cubicBezTo>
                <a:cubicBezTo>
                  <a:pt x="169" y="340"/>
                  <a:pt x="169" y="281"/>
                  <a:pt x="169" y="278"/>
                </a:cubicBezTo>
                <a:cubicBezTo>
                  <a:pt x="172" y="278"/>
                  <a:pt x="340" y="278"/>
                  <a:pt x="345" y="278"/>
                </a:cubicBezTo>
                <a:cubicBezTo>
                  <a:pt x="324" y="320"/>
                  <a:pt x="283" y="349"/>
                  <a:pt x="237" y="353"/>
                </a:cubicBezTo>
                <a:close/>
                <a:moveTo>
                  <a:pt x="352" y="265"/>
                </a:moveTo>
                <a:cubicBezTo>
                  <a:pt x="349" y="265"/>
                  <a:pt x="296" y="265"/>
                  <a:pt x="294" y="265"/>
                </a:cubicBezTo>
                <a:cubicBezTo>
                  <a:pt x="294" y="261"/>
                  <a:pt x="294" y="110"/>
                  <a:pt x="294" y="105"/>
                </a:cubicBezTo>
                <a:cubicBezTo>
                  <a:pt x="333" y="128"/>
                  <a:pt x="359" y="173"/>
                  <a:pt x="359" y="220"/>
                </a:cubicBezTo>
                <a:cubicBezTo>
                  <a:pt x="359" y="234"/>
                  <a:pt x="356" y="250"/>
                  <a:pt x="352" y="26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1793726" y="6258387"/>
            <a:ext cx="867047" cy="868724"/>
          </a:xfrm>
          <a:custGeom>
            <a:avLst/>
            <a:gdLst>
              <a:gd name="T0" fmla="*/ 210 w 438"/>
              <a:gd name="T1" fmla="*/ 291 h 438"/>
              <a:gd name="T2" fmla="*/ 114 w 438"/>
              <a:gd name="T3" fmla="*/ 291 h 438"/>
              <a:gd name="T4" fmla="*/ 185 w 438"/>
              <a:gd name="T5" fmla="*/ 257 h 438"/>
              <a:gd name="T6" fmla="*/ 210 w 438"/>
              <a:gd name="T7" fmla="*/ 283 h 438"/>
              <a:gd name="T8" fmla="*/ 191 w 438"/>
              <a:gd name="T9" fmla="*/ 154 h 438"/>
              <a:gd name="T10" fmla="*/ 140 w 438"/>
              <a:gd name="T11" fmla="*/ 120 h 438"/>
              <a:gd name="T12" fmla="*/ 169 w 438"/>
              <a:gd name="T13" fmla="*/ 195 h 438"/>
              <a:gd name="T14" fmla="*/ 438 w 438"/>
              <a:gd name="T15" fmla="*/ 219 h 438"/>
              <a:gd name="T16" fmla="*/ 0 w 438"/>
              <a:gd name="T17" fmla="*/ 219 h 438"/>
              <a:gd name="T18" fmla="*/ 438 w 438"/>
              <a:gd name="T19" fmla="*/ 219 h 438"/>
              <a:gd name="T20" fmla="*/ 213 w 438"/>
              <a:gd name="T21" fmla="*/ 235 h 438"/>
              <a:gd name="T22" fmla="*/ 207 w 438"/>
              <a:gd name="T23" fmla="*/ 198 h 438"/>
              <a:gd name="T24" fmla="*/ 221 w 438"/>
              <a:gd name="T25" fmla="*/ 114 h 438"/>
              <a:gd name="T26" fmla="*/ 229 w 438"/>
              <a:gd name="T27" fmla="*/ 114 h 438"/>
              <a:gd name="T28" fmla="*/ 247 w 438"/>
              <a:gd name="T29" fmla="*/ 95 h 438"/>
              <a:gd name="T30" fmla="*/ 165 w 438"/>
              <a:gd name="T31" fmla="*/ 88 h 438"/>
              <a:gd name="T32" fmla="*/ 92 w 438"/>
              <a:gd name="T33" fmla="*/ 150 h 438"/>
              <a:gd name="T34" fmla="*/ 154 w 438"/>
              <a:gd name="T35" fmla="*/ 221 h 438"/>
              <a:gd name="T36" fmla="*/ 81 w 438"/>
              <a:gd name="T37" fmla="*/ 280 h 438"/>
              <a:gd name="T38" fmla="*/ 81 w 438"/>
              <a:gd name="T39" fmla="*/ 317 h 438"/>
              <a:gd name="T40" fmla="*/ 162 w 438"/>
              <a:gd name="T41" fmla="*/ 350 h 438"/>
              <a:gd name="T42" fmla="*/ 244 w 438"/>
              <a:gd name="T43" fmla="*/ 286 h 438"/>
              <a:gd name="T44" fmla="*/ 362 w 438"/>
              <a:gd name="T45" fmla="*/ 195 h 438"/>
              <a:gd name="T46" fmla="*/ 317 w 438"/>
              <a:gd name="T47" fmla="*/ 150 h 438"/>
              <a:gd name="T48" fmla="*/ 298 w 438"/>
              <a:gd name="T49" fmla="*/ 147 h 438"/>
              <a:gd name="T50" fmla="*/ 292 w 438"/>
              <a:gd name="T51" fmla="*/ 195 h 438"/>
              <a:gd name="T52" fmla="*/ 244 w 438"/>
              <a:gd name="T53" fmla="*/ 202 h 438"/>
              <a:gd name="T54" fmla="*/ 247 w 438"/>
              <a:gd name="T55" fmla="*/ 221 h 438"/>
              <a:gd name="T56" fmla="*/ 292 w 438"/>
              <a:gd name="T57" fmla="*/ 265 h 438"/>
              <a:gd name="T58" fmla="*/ 309 w 438"/>
              <a:gd name="T59" fmla="*/ 269 h 438"/>
              <a:gd name="T60" fmla="*/ 317 w 438"/>
              <a:gd name="T61" fmla="*/ 221 h 438"/>
              <a:gd name="T62" fmla="*/ 365 w 438"/>
              <a:gd name="T63" fmla="*/ 213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8" h="438">
                <a:moveTo>
                  <a:pt x="210" y="283"/>
                </a:moveTo>
                <a:cubicBezTo>
                  <a:pt x="210" y="286"/>
                  <a:pt x="210" y="291"/>
                  <a:pt x="210" y="291"/>
                </a:cubicBezTo>
                <a:cubicBezTo>
                  <a:pt x="210" y="313"/>
                  <a:pt x="196" y="325"/>
                  <a:pt x="162" y="325"/>
                </a:cubicBezTo>
                <a:cubicBezTo>
                  <a:pt x="137" y="325"/>
                  <a:pt x="114" y="309"/>
                  <a:pt x="114" y="291"/>
                </a:cubicBezTo>
                <a:cubicBezTo>
                  <a:pt x="114" y="272"/>
                  <a:pt x="140" y="257"/>
                  <a:pt x="165" y="257"/>
                </a:cubicBezTo>
                <a:cubicBezTo>
                  <a:pt x="173" y="257"/>
                  <a:pt x="177" y="257"/>
                  <a:pt x="185" y="257"/>
                </a:cubicBezTo>
                <a:cubicBezTo>
                  <a:pt x="185" y="261"/>
                  <a:pt x="185" y="261"/>
                  <a:pt x="188" y="261"/>
                </a:cubicBezTo>
                <a:cubicBezTo>
                  <a:pt x="199" y="272"/>
                  <a:pt x="205" y="275"/>
                  <a:pt x="210" y="283"/>
                </a:cubicBezTo>
                <a:close/>
                <a:moveTo>
                  <a:pt x="185" y="187"/>
                </a:moveTo>
                <a:cubicBezTo>
                  <a:pt x="191" y="181"/>
                  <a:pt x="196" y="170"/>
                  <a:pt x="191" y="154"/>
                </a:cubicBezTo>
                <a:cubicBezTo>
                  <a:pt x="188" y="131"/>
                  <a:pt x="173" y="114"/>
                  <a:pt x="154" y="114"/>
                </a:cubicBezTo>
                <a:cubicBezTo>
                  <a:pt x="151" y="114"/>
                  <a:pt x="143" y="114"/>
                  <a:pt x="140" y="120"/>
                </a:cubicBezTo>
                <a:cubicBezTo>
                  <a:pt x="132" y="128"/>
                  <a:pt x="132" y="139"/>
                  <a:pt x="132" y="150"/>
                </a:cubicBezTo>
                <a:cubicBezTo>
                  <a:pt x="135" y="173"/>
                  <a:pt x="151" y="195"/>
                  <a:pt x="169" y="195"/>
                </a:cubicBezTo>
                <a:cubicBezTo>
                  <a:pt x="177" y="195"/>
                  <a:pt x="180" y="192"/>
                  <a:pt x="185" y="187"/>
                </a:cubicBezTo>
                <a:close/>
                <a:moveTo>
                  <a:pt x="438" y="219"/>
                </a:moveTo>
                <a:cubicBezTo>
                  <a:pt x="438" y="339"/>
                  <a:pt x="339" y="438"/>
                  <a:pt x="219" y="438"/>
                </a:cubicBezTo>
                <a:cubicBezTo>
                  <a:pt x="99" y="438"/>
                  <a:pt x="0" y="339"/>
                  <a:pt x="0" y="219"/>
                </a:cubicBezTo>
                <a:cubicBezTo>
                  <a:pt x="0" y="99"/>
                  <a:pt x="99" y="0"/>
                  <a:pt x="219" y="0"/>
                </a:cubicBezTo>
                <a:cubicBezTo>
                  <a:pt x="339" y="0"/>
                  <a:pt x="438" y="99"/>
                  <a:pt x="438" y="219"/>
                </a:cubicBezTo>
                <a:close/>
                <a:moveTo>
                  <a:pt x="244" y="286"/>
                </a:moveTo>
                <a:cubicBezTo>
                  <a:pt x="244" y="265"/>
                  <a:pt x="236" y="249"/>
                  <a:pt x="213" y="235"/>
                </a:cubicBezTo>
                <a:cubicBezTo>
                  <a:pt x="202" y="227"/>
                  <a:pt x="196" y="218"/>
                  <a:pt x="196" y="213"/>
                </a:cubicBezTo>
                <a:cubicBezTo>
                  <a:pt x="196" y="210"/>
                  <a:pt x="196" y="206"/>
                  <a:pt x="207" y="198"/>
                </a:cubicBezTo>
                <a:cubicBezTo>
                  <a:pt x="225" y="184"/>
                  <a:pt x="233" y="168"/>
                  <a:pt x="233" y="150"/>
                </a:cubicBezTo>
                <a:cubicBezTo>
                  <a:pt x="233" y="136"/>
                  <a:pt x="229" y="125"/>
                  <a:pt x="221" y="114"/>
                </a:cubicBezTo>
                <a:cubicBezTo>
                  <a:pt x="221" y="114"/>
                  <a:pt x="221" y="114"/>
                  <a:pt x="225" y="114"/>
                </a:cubicBezTo>
                <a:cubicBezTo>
                  <a:pt x="229" y="114"/>
                  <a:pt x="229" y="114"/>
                  <a:pt x="229" y="114"/>
                </a:cubicBezTo>
                <a:cubicBezTo>
                  <a:pt x="229" y="114"/>
                  <a:pt x="229" y="114"/>
                  <a:pt x="247" y="99"/>
                </a:cubicBezTo>
                <a:cubicBezTo>
                  <a:pt x="247" y="99"/>
                  <a:pt x="250" y="95"/>
                  <a:pt x="247" y="95"/>
                </a:cubicBezTo>
                <a:cubicBezTo>
                  <a:pt x="247" y="91"/>
                  <a:pt x="247" y="88"/>
                  <a:pt x="244" y="88"/>
                </a:cubicBezTo>
                <a:cubicBezTo>
                  <a:pt x="244" y="88"/>
                  <a:pt x="244" y="88"/>
                  <a:pt x="165" y="88"/>
                </a:cubicBezTo>
                <a:cubicBezTo>
                  <a:pt x="159" y="88"/>
                  <a:pt x="148" y="91"/>
                  <a:pt x="140" y="95"/>
                </a:cubicBezTo>
                <a:cubicBezTo>
                  <a:pt x="114" y="103"/>
                  <a:pt x="92" y="128"/>
                  <a:pt x="92" y="150"/>
                </a:cubicBezTo>
                <a:cubicBezTo>
                  <a:pt x="92" y="187"/>
                  <a:pt x="117" y="213"/>
                  <a:pt x="154" y="213"/>
                </a:cubicBezTo>
                <a:cubicBezTo>
                  <a:pt x="154" y="218"/>
                  <a:pt x="154" y="221"/>
                  <a:pt x="154" y="221"/>
                </a:cubicBezTo>
                <a:cubicBezTo>
                  <a:pt x="154" y="227"/>
                  <a:pt x="154" y="232"/>
                  <a:pt x="159" y="238"/>
                </a:cubicBezTo>
                <a:cubicBezTo>
                  <a:pt x="125" y="238"/>
                  <a:pt x="92" y="254"/>
                  <a:pt x="81" y="280"/>
                </a:cubicBezTo>
                <a:cubicBezTo>
                  <a:pt x="77" y="286"/>
                  <a:pt x="77" y="291"/>
                  <a:pt x="77" y="297"/>
                </a:cubicBezTo>
                <a:cubicBezTo>
                  <a:pt x="77" y="305"/>
                  <a:pt x="77" y="313"/>
                  <a:pt x="81" y="317"/>
                </a:cubicBezTo>
                <a:cubicBezTo>
                  <a:pt x="89" y="331"/>
                  <a:pt x="103" y="339"/>
                  <a:pt x="125" y="345"/>
                </a:cubicBezTo>
                <a:cubicBezTo>
                  <a:pt x="137" y="350"/>
                  <a:pt x="148" y="350"/>
                  <a:pt x="162" y="350"/>
                </a:cubicBezTo>
                <a:cubicBezTo>
                  <a:pt x="173" y="350"/>
                  <a:pt x="185" y="350"/>
                  <a:pt x="193" y="345"/>
                </a:cubicBezTo>
                <a:cubicBezTo>
                  <a:pt x="225" y="339"/>
                  <a:pt x="244" y="313"/>
                  <a:pt x="244" y="286"/>
                </a:cubicBezTo>
                <a:close/>
                <a:moveTo>
                  <a:pt x="365" y="202"/>
                </a:moveTo>
                <a:cubicBezTo>
                  <a:pt x="365" y="198"/>
                  <a:pt x="365" y="195"/>
                  <a:pt x="362" y="195"/>
                </a:cubicBezTo>
                <a:cubicBezTo>
                  <a:pt x="362" y="195"/>
                  <a:pt x="362" y="195"/>
                  <a:pt x="317" y="195"/>
                </a:cubicBezTo>
                <a:cubicBezTo>
                  <a:pt x="317" y="195"/>
                  <a:pt x="317" y="195"/>
                  <a:pt x="317" y="150"/>
                </a:cubicBezTo>
                <a:cubicBezTo>
                  <a:pt x="317" y="147"/>
                  <a:pt x="314" y="147"/>
                  <a:pt x="309" y="147"/>
                </a:cubicBezTo>
                <a:cubicBezTo>
                  <a:pt x="309" y="147"/>
                  <a:pt x="309" y="147"/>
                  <a:pt x="298" y="147"/>
                </a:cubicBezTo>
                <a:cubicBezTo>
                  <a:pt x="295" y="147"/>
                  <a:pt x="292" y="147"/>
                  <a:pt x="292" y="150"/>
                </a:cubicBezTo>
                <a:cubicBezTo>
                  <a:pt x="292" y="150"/>
                  <a:pt x="292" y="150"/>
                  <a:pt x="292" y="195"/>
                </a:cubicBezTo>
                <a:cubicBezTo>
                  <a:pt x="292" y="195"/>
                  <a:pt x="292" y="195"/>
                  <a:pt x="247" y="195"/>
                </a:cubicBezTo>
                <a:cubicBezTo>
                  <a:pt x="244" y="195"/>
                  <a:pt x="244" y="198"/>
                  <a:pt x="244" y="202"/>
                </a:cubicBezTo>
                <a:cubicBezTo>
                  <a:pt x="244" y="202"/>
                  <a:pt x="244" y="202"/>
                  <a:pt x="244" y="213"/>
                </a:cubicBezTo>
                <a:cubicBezTo>
                  <a:pt x="244" y="218"/>
                  <a:pt x="244" y="221"/>
                  <a:pt x="247" y="221"/>
                </a:cubicBezTo>
                <a:cubicBezTo>
                  <a:pt x="247" y="221"/>
                  <a:pt x="247" y="221"/>
                  <a:pt x="292" y="221"/>
                </a:cubicBezTo>
                <a:cubicBezTo>
                  <a:pt x="292" y="221"/>
                  <a:pt x="292" y="221"/>
                  <a:pt x="292" y="265"/>
                </a:cubicBezTo>
                <a:cubicBezTo>
                  <a:pt x="292" y="269"/>
                  <a:pt x="295" y="269"/>
                  <a:pt x="298" y="269"/>
                </a:cubicBezTo>
                <a:cubicBezTo>
                  <a:pt x="298" y="269"/>
                  <a:pt x="298" y="269"/>
                  <a:pt x="309" y="269"/>
                </a:cubicBezTo>
                <a:cubicBezTo>
                  <a:pt x="314" y="269"/>
                  <a:pt x="317" y="269"/>
                  <a:pt x="317" y="265"/>
                </a:cubicBezTo>
                <a:cubicBezTo>
                  <a:pt x="317" y="265"/>
                  <a:pt x="317" y="265"/>
                  <a:pt x="317" y="221"/>
                </a:cubicBezTo>
                <a:cubicBezTo>
                  <a:pt x="317" y="221"/>
                  <a:pt x="317" y="221"/>
                  <a:pt x="362" y="221"/>
                </a:cubicBezTo>
                <a:cubicBezTo>
                  <a:pt x="365" y="221"/>
                  <a:pt x="365" y="218"/>
                  <a:pt x="365" y="213"/>
                </a:cubicBezTo>
                <a:cubicBezTo>
                  <a:pt x="365" y="213"/>
                  <a:pt x="365" y="213"/>
                  <a:pt x="365" y="20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2898917" y="6258387"/>
            <a:ext cx="867885" cy="868724"/>
          </a:xfrm>
          <a:custGeom>
            <a:avLst/>
            <a:gdLst>
              <a:gd name="T0" fmla="*/ 339 w 438"/>
              <a:gd name="T1" fmla="*/ 227 h 438"/>
              <a:gd name="T2" fmla="*/ 277 w 438"/>
              <a:gd name="T3" fmla="*/ 227 h 438"/>
              <a:gd name="T4" fmla="*/ 311 w 438"/>
              <a:gd name="T5" fmla="*/ 199 h 438"/>
              <a:gd name="T6" fmla="*/ 339 w 438"/>
              <a:gd name="T7" fmla="*/ 227 h 438"/>
              <a:gd name="T8" fmla="*/ 168 w 438"/>
              <a:gd name="T9" fmla="*/ 226 h 438"/>
              <a:gd name="T10" fmla="*/ 112 w 438"/>
              <a:gd name="T11" fmla="*/ 226 h 438"/>
              <a:gd name="T12" fmla="*/ 112 w 438"/>
              <a:gd name="T13" fmla="*/ 279 h 438"/>
              <a:gd name="T14" fmla="*/ 162 w 438"/>
              <a:gd name="T15" fmla="*/ 279 h 438"/>
              <a:gd name="T16" fmla="*/ 164 w 438"/>
              <a:gd name="T17" fmla="*/ 279 h 438"/>
              <a:gd name="T18" fmla="*/ 188 w 438"/>
              <a:gd name="T19" fmla="*/ 254 h 438"/>
              <a:gd name="T20" fmla="*/ 168 w 438"/>
              <a:gd name="T21" fmla="*/ 226 h 438"/>
              <a:gd name="T22" fmla="*/ 182 w 438"/>
              <a:gd name="T23" fmla="*/ 175 h 438"/>
              <a:gd name="T24" fmla="*/ 168 w 438"/>
              <a:gd name="T25" fmla="*/ 155 h 438"/>
              <a:gd name="T26" fmla="*/ 161 w 438"/>
              <a:gd name="T27" fmla="*/ 155 h 438"/>
              <a:gd name="T28" fmla="*/ 112 w 438"/>
              <a:gd name="T29" fmla="*/ 155 h 438"/>
              <a:gd name="T30" fmla="*/ 112 w 438"/>
              <a:gd name="T31" fmla="*/ 199 h 438"/>
              <a:gd name="T32" fmla="*/ 164 w 438"/>
              <a:gd name="T33" fmla="*/ 199 h 438"/>
              <a:gd name="T34" fmla="*/ 182 w 438"/>
              <a:gd name="T35" fmla="*/ 175 h 438"/>
              <a:gd name="T36" fmla="*/ 438 w 438"/>
              <a:gd name="T37" fmla="*/ 219 h 438"/>
              <a:gd name="T38" fmla="*/ 219 w 438"/>
              <a:gd name="T39" fmla="*/ 438 h 438"/>
              <a:gd name="T40" fmla="*/ 0 w 438"/>
              <a:gd name="T41" fmla="*/ 219 h 438"/>
              <a:gd name="T42" fmla="*/ 219 w 438"/>
              <a:gd name="T43" fmla="*/ 0 h 438"/>
              <a:gd name="T44" fmla="*/ 438 w 438"/>
              <a:gd name="T45" fmla="*/ 219 h 438"/>
              <a:gd name="T46" fmla="*/ 268 w 438"/>
              <a:gd name="T47" fmla="*/ 155 h 438"/>
              <a:gd name="T48" fmla="*/ 348 w 438"/>
              <a:gd name="T49" fmla="*/ 155 h 438"/>
              <a:gd name="T50" fmla="*/ 348 w 438"/>
              <a:gd name="T51" fmla="*/ 134 h 438"/>
              <a:gd name="T52" fmla="*/ 268 w 438"/>
              <a:gd name="T53" fmla="*/ 134 h 438"/>
              <a:gd name="T54" fmla="*/ 268 w 438"/>
              <a:gd name="T55" fmla="*/ 155 h 438"/>
              <a:gd name="T56" fmla="*/ 192 w 438"/>
              <a:gd name="T57" fmla="*/ 209 h 438"/>
              <a:gd name="T58" fmla="*/ 222 w 438"/>
              <a:gd name="T59" fmla="*/ 172 h 438"/>
              <a:gd name="T60" fmla="*/ 168 w 438"/>
              <a:gd name="T61" fmla="*/ 121 h 438"/>
              <a:gd name="T62" fmla="*/ 112 w 438"/>
              <a:gd name="T63" fmla="*/ 121 h 438"/>
              <a:gd name="T64" fmla="*/ 111 w 438"/>
              <a:gd name="T65" fmla="*/ 121 h 438"/>
              <a:gd name="T66" fmla="*/ 69 w 438"/>
              <a:gd name="T67" fmla="*/ 121 h 438"/>
              <a:gd name="T68" fmla="*/ 69 w 438"/>
              <a:gd name="T69" fmla="*/ 312 h 438"/>
              <a:gd name="T70" fmla="*/ 111 w 438"/>
              <a:gd name="T71" fmla="*/ 312 h 438"/>
              <a:gd name="T72" fmla="*/ 112 w 438"/>
              <a:gd name="T73" fmla="*/ 312 h 438"/>
              <a:gd name="T74" fmla="*/ 168 w 438"/>
              <a:gd name="T75" fmla="*/ 312 h 438"/>
              <a:gd name="T76" fmla="*/ 228 w 438"/>
              <a:gd name="T77" fmla="*/ 256 h 438"/>
              <a:gd name="T78" fmla="*/ 192 w 438"/>
              <a:gd name="T79" fmla="*/ 209 h 438"/>
              <a:gd name="T80" fmla="*/ 375 w 438"/>
              <a:gd name="T81" fmla="*/ 253 h 438"/>
              <a:gd name="T82" fmla="*/ 308 w 438"/>
              <a:gd name="T83" fmla="*/ 170 h 438"/>
              <a:gd name="T84" fmla="*/ 236 w 438"/>
              <a:gd name="T85" fmla="*/ 244 h 438"/>
              <a:gd name="T86" fmla="*/ 308 w 438"/>
              <a:gd name="T87" fmla="*/ 318 h 438"/>
              <a:gd name="T88" fmla="*/ 373 w 438"/>
              <a:gd name="T89" fmla="*/ 265 h 438"/>
              <a:gd name="T90" fmla="*/ 342 w 438"/>
              <a:gd name="T91" fmla="*/ 265 h 438"/>
              <a:gd name="T92" fmla="*/ 311 w 438"/>
              <a:gd name="T93" fmla="*/ 288 h 438"/>
              <a:gd name="T94" fmla="*/ 277 w 438"/>
              <a:gd name="T95" fmla="*/ 253 h 438"/>
              <a:gd name="T96" fmla="*/ 375 w 438"/>
              <a:gd name="T97" fmla="*/ 253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8" h="438">
                <a:moveTo>
                  <a:pt x="339" y="227"/>
                </a:moveTo>
                <a:cubicBezTo>
                  <a:pt x="277" y="227"/>
                  <a:pt x="277" y="227"/>
                  <a:pt x="277" y="227"/>
                </a:cubicBezTo>
                <a:cubicBezTo>
                  <a:pt x="277" y="227"/>
                  <a:pt x="281" y="199"/>
                  <a:pt x="311" y="199"/>
                </a:cubicBezTo>
                <a:cubicBezTo>
                  <a:pt x="339" y="199"/>
                  <a:pt x="339" y="227"/>
                  <a:pt x="339" y="227"/>
                </a:cubicBezTo>
                <a:close/>
                <a:moveTo>
                  <a:pt x="168" y="226"/>
                </a:moveTo>
                <a:cubicBezTo>
                  <a:pt x="168" y="226"/>
                  <a:pt x="168" y="226"/>
                  <a:pt x="112" y="226"/>
                </a:cubicBezTo>
                <a:cubicBezTo>
                  <a:pt x="112" y="226"/>
                  <a:pt x="112" y="226"/>
                  <a:pt x="112" y="279"/>
                </a:cubicBezTo>
                <a:cubicBezTo>
                  <a:pt x="112" y="279"/>
                  <a:pt x="112" y="279"/>
                  <a:pt x="162" y="279"/>
                </a:cubicBezTo>
                <a:cubicBezTo>
                  <a:pt x="162" y="279"/>
                  <a:pt x="162" y="279"/>
                  <a:pt x="164" y="279"/>
                </a:cubicBezTo>
                <a:cubicBezTo>
                  <a:pt x="173" y="279"/>
                  <a:pt x="188" y="276"/>
                  <a:pt x="188" y="254"/>
                </a:cubicBezTo>
                <a:cubicBezTo>
                  <a:pt x="188" y="226"/>
                  <a:pt x="168" y="226"/>
                  <a:pt x="168" y="226"/>
                </a:cubicBezTo>
                <a:close/>
                <a:moveTo>
                  <a:pt x="182" y="175"/>
                </a:moveTo>
                <a:cubicBezTo>
                  <a:pt x="182" y="155"/>
                  <a:pt x="168" y="155"/>
                  <a:pt x="168" y="155"/>
                </a:cubicBezTo>
                <a:cubicBezTo>
                  <a:pt x="168" y="155"/>
                  <a:pt x="168" y="155"/>
                  <a:pt x="161" y="155"/>
                </a:cubicBezTo>
                <a:cubicBezTo>
                  <a:pt x="161" y="155"/>
                  <a:pt x="161" y="155"/>
                  <a:pt x="112" y="155"/>
                </a:cubicBezTo>
                <a:cubicBezTo>
                  <a:pt x="112" y="199"/>
                  <a:pt x="112" y="199"/>
                  <a:pt x="112" y="199"/>
                </a:cubicBezTo>
                <a:cubicBezTo>
                  <a:pt x="112" y="199"/>
                  <a:pt x="112" y="199"/>
                  <a:pt x="164" y="199"/>
                </a:cubicBezTo>
                <a:cubicBezTo>
                  <a:pt x="173" y="199"/>
                  <a:pt x="182" y="194"/>
                  <a:pt x="182" y="175"/>
                </a:cubicBezTo>
                <a:close/>
                <a:moveTo>
                  <a:pt x="438" y="219"/>
                </a:moveTo>
                <a:cubicBezTo>
                  <a:pt x="438" y="339"/>
                  <a:pt x="339" y="438"/>
                  <a:pt x="219" y="438"/>
                </a:cubicBezTo>
                <a:cubicBezTo>
                  <a:pt x="99" y="438"/>
                  <a:pt x="0" y="339"/>
                  <a:pt x="0" y="219"/>
                </a:cubicBezTo>
                <a:cubicBezTo>
                  <a:pt x="0" y="99"/>
                  <a:pt x="99" y="0"/>
                  <a:pt x="219" y="0"/>
                </a:cubicBezTo>
                <a:cubicBezTo>
                  <a:pt x="339" y="0"/>
                  <a:pt x="438" y="99"/>
                  <a:pt x="438" y="219"/>
                </a:cubicBezTo>
                <a:close/>
                <a:moveTo>
                  <a:pt x="268" y="155"/>
                </a:moveTo>
                <a:cubicBezTo>
                  <a:pt x="268" y="155"/>
                  <a:pt x="268" y="155"/>
                  <a:pt x="348" y="155"/>
                </a:cubicBezTo>
                <a:cubicBezTo>
                  <a:pt x="348" y="134"/>
                  <a:pt x="348" y="134"/>
                  <a:pt x="348" y="134"/>
                </a:cubicBezTo>
                <a:cubicBezTo>
                  <a:pt x="348" y="134"/>
                  <a:pt x="348" y="134"/>
                  <a:pt x="268" y="134"/>
                </a:cubicBezTo>
                <a:cubicBezTo>
                  <a:pt x="268" y="134"/>
                  <a:pt x="268" y="134"/>
                  <a:pt x="268" y="155"/>
                </a:cubicBezTo>
                <a:close/>
                <a:moveTo>
                  <a:pt x="192" y="209"/>
                </a:moveTo>
                <a:cubicBezTo>
                  <a:pt x="192" y="209"/>
                  <a:pt x="222" y="206"/>
                  <a:pt x="222" y="172"/>
                </a:cubicBezTo>
                <a:cubicBezTo>
                  <a:pt x="222" y="139"/>
                  <a:pt x="198" y="121"/>
                  <a:pt x="168" y="121"/>
                </a:cubicBezTo>
                <a:cubicBezTo>
                  <a:pt x="112" y="121"/>
                  <a:pt x="112" y="121"/>
                  <a:pt x="112" y="121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312"/>
                  <a:pt x="69" y="312"/>
                  <a:pt x="69" y="312"/>
                </a:cubicBezTo>
                <a:cubicBezTo>
                  <a:pt x="111" y="312"/>
                  <a:pt x="111" y="312"/>
                  <a:pt x="111" y="312"/>
                </a:cubicBezTo>
                <a:cubicBezTo>
                  <a:pt x="112" y="312"/>
                  <a:pt x="112" y="312"/>
                  <a:pt x="112" y="312"/>
                </a:cubicBezTo>
                <a:cubicBezTo>
                  <a:pt x="168" y="312"/>
                  <a:pt x="168" y="312"/>
                  <a:pt x="168" y="312"/>
                </a:cubicBezTo>
                <a:cubicBezTo>
                  <a:pt x="168" y="312"/>
                  <a:pt x="228" y="315"/>
                  <a:pt x="228" y="256"/>
                </a:cubicBezTo>
                <a:cubicBezTo>
                  <a:pt x="228" y="256"/>
                  <a:pt x="231" y="209"/>
                  <a:pt x="192" y="209"/>
                </a:cubicBezTo>
                <a:close/>
                <a:moveTo>
                  <a:pt x="375" y="253"/>
                </a:moveTo>
                <a:cubicBezTo>
                  <a:pt x="375" y="253"/>
                  <a:pt x="387" y="170"/>
                  <a:pt x="308" y="170"/>
                </a:cubicBezTo>
                <a:cubicBezTo>
                  <a:pt x="236" y="170"/>
                  <a:pt x="236" y="244"/>
                  <a:pt x="236" y="244"/>
                </a:cubicBezTo>
                <a:cubicBezTo>
                  <a:pt x="236" y="244"/>
                  <a:pt x="231" y="318"/>
                  <a:pt x="308" y="318"/>
                </a:cubicBezTo>
                <a:cubicBezTo>
                  <a:pt x="308" y="318"/>
                  <a:pt x="373" y="319"/>
                  <a:pt x="373" y="265"/>
                </a:cubicBezTo>
                <a:cubicBezTo>
                  <a:pt x="342" y="265"/>
                  <a:pt x="342" y="265"/>
                  <a:pt x="342" y="265"/>
                </a:cubicBezTo>
                <a:cubicBezTo>
                  <a:pt x="342" y="265"/>
                  <a:pt x="342" y="288"/>
                  <a:pt x="311" y="288"/>
                </a:cubicBezTo>
                <a:cubicBezTo>
                  <a:pt x="311" y="288"/>
                  <a:pt x="277" y="289"/>
                  <a:pt x="277" y="253"/>
                </a:cubicBezTo>
                <a:cubicBezTo>
                  <a:pt x="375" y="253"/>
                  <a:pt x="375" y="253"/>
                  <a:pt x="375" y="253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5110138" y="6258387"/>
            <a:ext cx="865370" cy="868724"/>
          </a:xfrm>
          <a:custGeom>
            <a:avLst/>
            <a:gdLst>
              <a:gd name="T0" fmla="*/ 101 w 437"/>
              <a:gd name="T1" fmla="*/ 194 h 438"/>
              <a:gd name="T2" fmla="*/ 215 w 437"/>
              <a:gd name="T3" fmla="*/ 178 h 438"/>
              <a:gd name="T4" fmla="*/ 237 w 437"/>
              <a:gd name="T5" fmla="*/ 219 h 438"/>
              <a:gd name="T6" fmla="*/ 100 w 437"/>
              <a:gd name="T7" fmla="*/ 216 h 438"/>
              <a:gd name="T8" fmla="*/ 132 w 437"/>
              <a:gd name="T9" fmla="*/ 303 h 438"/>
              <a:gd name="T10" fmla="*/ 305 w 437"/>
              <a:gd name="T11" fmla="*/ 126 h 438"/>
              <a:gd name="T12" fmla="*/ 194 w 437"/>
              <a:gd name="T13" fmla="*/ 98 h 438"/>
              <a:gd name="T14" fmla="*/ 305 w 437"/>
              <a:gd name="T15" fmla="*/ 126 h 438"/>
              <a:gd name="T16" fmla="*/ 193 w 437"/>
              <a:gd name="T17" fmla="*/ 100 h 438"/>
              <a:gd name="T18" fmla="*/ 148 w 437"/>
              <a:gd name="T19" fmla="*/ 317 h 438"/>
              <a:gd name="T20" fmla="*/ 145 w 437"/>
              <a:gd name="T21" fmla="*/ 313 h 438"/>
              <a:gd name="T22" fmla="*/ 243 w 437"/>
              <a:gd name="T23" fmla="*/ 239 h 438"/>
              <a:gd name="T24" fmla="*/ 222 w 437"/>
              <a:gd name="T25" fmla="*/ 344 h 438"/>
              <a:gd name="T26" fmla="*/ 246 w 437"/>
              <a:gd name="T27" fmla="*/ 239 h 438"/>
              <a:gd name="T28" fmla="*/ 250 w 437"/>
              <a:gd name="T29" fmla="*/ 190 h 438"/>
              <a:gd name="T30" fmla="*/ 260 w 437"/>
              <a:gd name="T31" fmla="*/ 214 h 438"/>
              <a:gd name="T32" fmla="*/ 319 w 437"/>
              <a:gd name="T33" fmla="*/ 141 h 438"/>
              <a:gd name="T34" fmla="*/ 437 w 437"/>
              <a:gd name="T35" fmla="*/ 219 h 438"/>
              <a:gd name="T36" fmla="*/ 0 w 437"/>
              <a:gd name="T37" fmla="*/ 219 h 438"/>
              <a:gd name="T38" fmla="*/ 437 w 437"/>
              <a:gd name="T39" fmla="*/ 219 h 438"/>
              <a:gd name="T40" fmla="*/ 365 w 437"/>
              <a:gd name="T41" fmla="*/ 190 h 438"/>
              <a:gd name="T42" fmla="*/ 343 w 437"/>
              <a:gd name="T43" fmla="*/ 138 h 438"/>
              <a:gd name="T44" fmla="*/ 303 w 437"/>
              <a:gd name="T45" fmla="*/ 98 h 438"/>
              <a:gd name="T46" fmla="*/ 252 w 437"/>
              <a:gd name="T47" fmla="*/ 77 h 438"/>
              <a:gd name="T48" fmla="*/ 194 w 437"/>
              <a:gd name="T49" fmla="*/ 77 h 438"/>
              <a:gd name="T50" fmla="*/ 142 w 437"/>
              <a:gd name="T51" fmla="*/ 98 h 438"/>
              <a:gd name="T52" fmla="*/ 103 w 437"/>
              <a:gd name="T53" fmla="*/ 138 h 438"/>
              <a:gd name="T54" fmla="*/ 81 w 437"/>
              <a:gd name="T55" fmla="*/ 190 h 438"/>
              <a:gd name="T56" fmla="*/ 81 w 437"/>
              <a:gd name="T57" fmla="*/ 250 h 438"/>
              <a:gd name="T58" fmla="*/ 103 w 437"/>
              <a:gd name="T59" fmla="*/ 300 h 438"/>
              <a:gd name="T60" fmla="*/ 142 w 437"/>
              <a:gd name="T61" fmla="*/ 338 h 438"/>
              <a:gd name="T62" fmla="*/ 194 w 437"/>
              <a:gd name="T63" fmla="*/ 361 h 438"/>
              <a:gd name="T64" fmla="*/ 252 w 437"/>
              <a:gd name="T65" fmla="*/ 361 h 438"/>
              <a:gd name="T66" fmla="*/ 303 w 437"/>
              <a:gd name="T67" fmla="*/ 338 h 438"/>
              <a:gd name="T68" fmla="*/ 343 w 437"/>
              <a:gd name="T69" fmla="*/ 300 h 438"/>
              <a:gd name="T70" fmla="*/ 365 w 437"/>
              <a:gd name="T71" fmla="*/ 250 h 438"/>
              <a:gd name="T72" fmla="*/ 268 w 437"/>
              <a:gd name="T73" fmla="*/ 234 h 438"/>
              <a:gd name="T74" fmla="*/ 345 w 437"/>
              <a:gd name="T75" fmla="*/ 23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7" h="438">
                <a:moveTo>
                  <a:pt x="215" y="178"/>
                </a:moveTo>
                <a:cubicBezTo>
                  <a:pt x="156" y="194"/>
                  <a:pt x="105" y="194"/>
                  <a:pt x="101" y="194"/>
                </a:cubicBezTo>
                <a:cubicBezTo>
                  <a:pt x="109" y="154"/>
                  <a:pt x="136" y="124"/>
                  <a:pt x="172" y="106"/>
                </a:cubicBezTo>
                <a:cubicBezTo>
                  <a:pt x="173" y="110"/>
                  <a:pt x="194" y="140"/>
                  <a:pt x="215" y="178"/>
                </a:cubicBezTo>
                <a:close/>
                <a:moveTo>
                  <a:pt x="233" y="220"/>
                </a:moveTo>
                <a:cubicBezTo>
                  <a:pt x="234" y="219"/>
                  <a:pt x="235" y="219"/>
                  <a:pt x="237" y="219"/>
                </a:cubicBezTo>
                <a:cubicBezTo>
                  <a:pt x="234" y="211"/>
                  <a:pt x="230" y="205"/>
                  <a:pt x="227" y="198"/>
                </a:cubicBezTo>
                <a:cubicBezTo>
                  <a:pt x="162" y="216"/>
                  <a:pt x="101" y="216"/>
                  <a:pt x="100" y="216"/>
                </a:cubicBezTo>
                <a:cubicBezTo>
                  <a:pt x="100" y="216"/>
                  <a:pt x="100" y="218"/>
                  <a:pt x="100" y="219"/>
                </a:cubicBezTo>
                <a:cubicBezTo>
                  <a:pt x="100" y="251"/>
                  <a:pt x="112" y="280"/>
                  <a:pt x="132" y="303"/>
                </a:cubicBezTo>
                <a:cubicBezTo>
                  <a:pt x="132" y="303"/>
                  <a:pt x="165" y="243"/>
                  <a:pt x="233" y="220"/>
                </a:cubicBezTo>
                <a:close/>
                <a:moveTo>
                  <a:pt x="305" y="126"/>
                </a:moveTo>
                <a:cubicBezTo>
                  <a:pt x="283" y="106"/>
                  <a:pt x="254" y="94"/>
                  <a:pt x="222" y="94"/>
                </a:cubicBezTo>
                <a:cubicBezTo>
                  <a:pt x="213" y="94"/>
                  <a:pt x="205" y="97"/>
                  <a:pt x="194" y="98"/>
                </a:cubicBezTo>
                <a:cubicBezTo>
                  <a:pt x="195" y="101"/>
                  <a:pt x="219" y="133"/>
                  <a:pt x="240" y="171"/>
                </a:cubicBezTo>
                <a:cubicBezTo>
                  <a:pt x="287" y="153"/>
                  <a:pt x="305" y="126"/>
                  <a:pt x="305" y="126"/>
                </a:cubicBezTo>
                <a:close/>
                <a:moveTo>
                  <a:pt x="194" y="98"/>
                </a:moveTo>
                <a:cubicBezTo>
                  <a:pt x="193" y="100"/>
                  <a:pt x="193" y="100"/>
                  <a:pt x="193" y="100"/>
                </a:cubicBezTo>
                <a:cubicBezTo>
                  <a:pt x="193" y="100"/>
                  <a:pt x="194" y="100"/>
                  <a:pt x="194" y="98"/>
                </a:cubicBezTo>
                <a:close/>
                <a:moveTo>
                  <a:pt x="148" y="317"/>
                </a:moveTo>
                <a:cubicBezTo>
                  <a:pt x="148" y="317"/>
                  <a:pt x="148" y="317"/>
                  <a:pt x="148" y="316"/>
                </a:cubicBezTo>
                <a:cubicBezTo>
                  <a:pt x="147" y="315"/>
                  <a:pt x="146" y="314"/>
                  <a:pt x="145" y="313"/>
                </a:cubicBezTo>
                <a:cubicBezTo>
                  <a:pt x="146" y="316"/>
                  <a:pt x="148" y="317"/>
                  <a:pt x="148" y="317"/>
                </a:cubicBezTo>
                <a:close/>
                <a:moveTo>
                  <a:pt x="243" y="239"/>
                </a:moveTo>
                <a:cubicBezTo>
                  <a:pt x="178" y="263"/>
                  <a:pt x="152" y="308"/>
                  <a:pt x="148" y="316"/>
                </a:cubicBezTo>
                <a:cubicBezTo>
                  <a:pt x="169" y="333"/>
                  <a:pt x="194" y="344"/>
                  <a:pt x="222" y="344"/>
                </a:cubicBezTo>
                <a:cubicBezTo>
                  <a:pt x="240" y="344"/>
                  <a:pt x="256" y="338"/>
                  <a:pt x="272" y="333"/>
                </a:cubicBezTo>
                <a:cubicBezTo>
                  <a:pt x="268" y="323"/>
                  <a:pt x="262" y="284"/>
                  <a:pt x="246" y="239"/>
                </a:cubicBezTo>
                <a:cubicBezTo>
                  <a:pt x="243" y="239"/>
                  <a:pt x="243" y="239"/>
                  <a:pt x="243" y="239"/>
                </a:cubicBezTo>
                <a:close/>
                <a:moveTo>
                  <a:pt x="250" y="190"/>
                </a:moveTo>
                <a:cubicBezTo>
                  <a:pt x="252" y="197"/>
                  <a:pt x="255" y="201"/>
                  <a:pt x="256" y="207"/>
                </a:cubicBezTo>
                <a:cubicBezTo>
                  <a:pt x="259" y="210"/>
                  <a:pt x="260" y="211"/>
                  <a:pt x="260" y="214"/>
                </a:cubicBezTo>
                <a:cubicBezTo>
                  <a:pt x="303" y="210"/>
                  <a:pt x="345" y="218"/>
                  <a:pt x="347" y="218"/>
                </a:cubicBezTo>
                <a:cubicBezTo>
                  <a:pt x="347" y="187"/>
                  <a:pt x="336" y="161"/>
                  <a:pt x="319" y="141"/>
                </a:cubicBezTo>
                <a:cubicBezTo>
                  <a:pt x="319" y="141"/>
                  <a:pt x="299" y="170"/>
                  <a:pt x="250" y="190"/>
                </a:cubicBezTo>
                <a:close/>
                <a:moveTo>
                  <a:pt x="437" y="219"/>
                </a:moveTo>
                <a:cubicBezTo>
                  <a:pt x="437" y="339"/>
                  <a:pt x="339" y="438"/>
                  <a:pt x="219" y="438"/>
                </a:cubicBezTo>
                <a:cubicBezTo>
                  <a:pt x="98" y="438"/>
                  <a:pt x="0" y="339"/>
                  <a:pt x="0" y="219"/>
                </a:cubicBezTo>
                <a:cubicBezTo>
                  <a:pt x="0" y="99"/>
                  <a:pt x="98" y="0"/>
                  <a:pt x="219" y="0"/>
                </a:cubicBezTo>
                <a:cubicBezTo>
                  <a:pt x="339" y="0"/>
                  <a:pt x="437" y="99"/>
                  <a:pt x="437" y="219"/>
                </a:cubicBezTo>
                <a:close/>
                <a:moveTo>
                  <a:pt x="368" y="219"/>
                </a:moveTo>
                <a:cubicBezTo>
                  <a:pt x="368" y="210"/>
                  <a:pt x="366" y="199"/>
                  <a:pt x="365" y="190"/>
                </a:cubicBezTo>
                <a:cubicBezTo>
                  <a:pt x="362" y="181"/>
                  <a:pt x="360" y="171"/>
                  <a:pt x="356" y="163"/>
                </a:cubicBezTo>
                <a:cubicBezTo>
                  <a:pt x="353" y="154"/>
                  <a:pt x="348" y="146"/>
                  <a:pt x="343" y="138"/>
                </a:cubicBezTo>
                <a:cubicBezTo>
                  <a:pt x="339" y="130"/>
                  <a:pt x="332" y="124"/>
                  <a:pt x="325" y="117"/>
                </a:cubicBezTo>
                <a:cubicBezTo>
                  <a:pt x="319" y="110"/>
                  <a:pt x="312" y="105"/>
                  <a:pt x="303" y="98"/>
                </a:cubicBezTo>
                <a:cubicBezTo>
                  <a:pt x="296" y="93"/>
                  <a:pt x="288" y="91"/>
                  <a:pt x="279" y="85"/>
                </a:cubicBezTo>
                <a:cubicBezTo>
                  <a:pt x="270" y="81"/>
                  <a:pt x="262" y="79"/>
                  <a:pt x="252" y="77"/>
                </a:cubicBezTo>
                <a:cubicBezTo>
                  <a:pt x="242" y="75"/>
                  <a:pt x="233" y="75"/>
                  <a:pt x="222" y="75"/>
                </a:cubicBezTo>
                <a:cubicBezTo>
                  <a:pt x="214" y="75"/>
                  <a:pt x="205" y="75"/>
                  <a:pt x="194" y="77"/>
                </a:cubicBezTo>
                <a:cubicBezTo>
                  <a:pt x="185" y="79"/>
                  <a:pt x="176" y="81"/>
                  <a:pt x="166" y="85"/>
                </a:cubicBezTo>
                <a:cubicBezTo>
                  <a:pt x="158" y="91"/>
                  <a:pt x="149" y="93"/>
                  <a:pt x="142" y="98"/>
                </a:cubicBezTo>
                <a:cubicBezTo>
                  <a:pt x="134" y="105"/>
                  <a:pt x="128" y="110"/>
                  <a:pt x="121" y="117"/>
                </a:cubicBezTo>
                <a:cubicBezTo>
                  <a:pt x="115" y="124"/>
                  <a:pt x="108" y="130"/>
                  <a:pt x="103" y="138"/>
                </a:cubicBezTo>
                <a:cubicBezTo>
                  <a:pt x="99" y="146"/>
                  <a:pt x="93" y="154"/>
                  <a:pt x="89" y="163"/>
                </a:cubicBezTo>
                <a:cubicBezTo>
                  <a:pt x="87" y="171"/>
                  <a:pt x="83" y="181"/>
                  <a:pt x="81" y="190"/>
                </a:cubicBezTo>
                <a:cubicBezTo>
                  <a:pt x="80" y="199"/>
                  <a:pt x="79" y="210"/>
                  <a:pt x="79" y="219"/>
                </a:cubicBezTo>
                <a:cubicBezTo>
                  <a:pt x="79" y="230"/>
                  <a:pt x="80" y="239"/>
                  <a:pt x="81" y="250"/>
                </a:cubicBezTo>
                <a:cubicBezTo>
                  <a:pt x="83" y="258"/>
                  <a:pt x="87" y="267"/>
                  <a:pt x="89" y="276"/>
                </a:cubicBezTo>
                <a:cubicBezTo>
                  <a:pt x="93" y="284"/>
                  <a:pt x="99" y="292"/>
                  <a:pt x="103" y="300"/>
                </a:cubicBezTo>
                <a:cubicBezTo>
                  <a:pt x="108" y="307"/>
                  <a:pt x="115" y="316"/>
                  <a:pt x="121" y="323"/>
                </a:cubicBezTo>
                <a:cubicBezTo>
                  <a:pt x="128" y="329"/>
                  <a:pt x="134" y="333"/>
                  <a:pt x="142" y="338"/>
                </a:cubicBezTo>
                <a:cubicBezTo>
                  <a:pt x="149" y="345"/>
                  <a:pt x="158" y="349"/>
                  <a:pt x="166" y="352"/>
                </a:cubicBezTo>
                <a:cubicBezTo>
                  <a:pt x="176" y="357"/>
                  <a:pt x="185" y="358"/>
                  <a:pt x="194" y="361"/>
                </a:cubicBezTo>
                <a:cubicBezTo>
                  <a:pt x="205" y="364"/>
                  <a:pt x="214" y="364"/>
                  <a:pt x="222" y="364"/>
                </a:cubicBezTo>
                <a:cubicBezTo>
                  <a:pt x="233" y="364"/>
                  <a:pt x="242" y="364"/>
                  <a:pt x="252" y="361"/>
                </a:cubicBezTo>
                <a:cubicBezTo>
                  <a:pt x="262" y="358"/>
                  <a:pt x="270" y="357"/>
                  <a:pt x="279" y="352"/>
                </a:cubicBezTo>
                <a:cubicBezTo>
                  <a:pt x="288" y="349"/>
                  <a:pt x="296" y="345"/>
                  <a:pt x="303" y="338"/>
                </a:cubicBezTo>
                <a:cubicBezTo>
                  <a:pt x="312" y="333"/>
                  <a:pt x="319" y="329"/>
                  <a:pt x="325" y="323"/>
                </a:cubicBezTo>
                <a:cubicBezTo>
                  <a:pt x="332" y="316"/>
                  <a:pt x="339" y="307"/>
                  <a:pt x="343" y="300"/>
                </a:cubicBezTo>
                <a:cubicBezTo>
                  <a:pt x="348" y="292"/>
                  <a:pt x="353" y="284"/>
                  <a:pt x="356" y="276"/>
                </a:cubicBezTo>
                <a:cubicBezTo>
                  <a:pt x="360" y="267"/>
                  <a:pt x="362" y="258"/>
                  <a:pt x="365" y="250"/>
                </a:cubicBezTo>
                <a:cubicBezTo>
                  <a:pt x="366" y="239"/>
                  <a:pt x="368" y="230"/>
                  <a:pt x="368" y="219"/>
                </a:cubicBezTo>
                <a:close/>
                <a:moveTo>
                  <a:pt x="268" y="234"/>
                </a:moveTo>
                <a:cubicBezTo>
                  <a:pt x="283" y="277"/>
                  <a:pt x="290" y="313"/>
                  <a:pt x="292" y="323"/>
                </a:cubicBezTo>
                <a:cubicBezTo>
                  <a:pt x="320" y="304"/>
                  <a:pt x="340" y="273"/>
                  <a:pt x="345" y="239"/>
                </a:cubicBezTo>
                <a:cubicBezTo>
                  <a:pt x="343" y="238"/>
                  <a:pt x="308" y="227"/>
                  <a:pt x="268" y="23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689373" y="6258387"/>
            <a:ext cx="866208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363 w 437"/>
              <a:gd name="T11" fmla="*/ 154 h 438"/>
              <a:gd name="T12" fmla="*/ 230 w 437"/>
              <a:gd name="T13" fmla="*/ 339 h 438"/>
              <a:gd name="T14" fmla="*/ 169 w 437"/>
              <a:gd name="T15" fmla="*/ 314 h 438"/>
              <a:gd name="T16" fmla="*/ 122 w 437"/>
              <a:gd name="T17" fmla="*/ 169 h 438"/>
              <a:gd name="T18" fmla="*/ 87 w 437"/>
              <a:gd name="T19" fmla="*/ 177 h 438"/>
              <a:gd name="T20" fmla="*/ 75 w 437"/>
              <a:gd name="T21" fmla="*/ 163 h 438"/>
              <a:gd name="T22" fmla="*/ 163 w 437"/>
              <a:gd name="T23" fmla="*/ 96 h 438"/>
              <a:gd name="T24" fmla="*/ 211 w 437"/>
              <a:gd name="T25" fmla="*/ 194 h 438"/>
              <a:gd name="T26" fmla="*/ 235 w 437"/>
              <a:gd name="T27" fmla="*/ 253 h 438"/>
              <a:gd name="T28" fmla="*/ 275 w 437"/>
              <a:gd name="T29" fmla="*/ 200 h 438"/>
              <a:gd name="T30" fmla="*/ 242 w 437"/>
              <a:gd name="T31" fmla="*/ 162 h 438"/>
              <a:gd name="T32" fmla="*/ 363 w 437"/>
              <a:gd name="T33" fmla="*/ 154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8" y="438"/>
                  <a:pt x="437" y="339"/>
                  <a:pt x="437" y="219"/>
                </a:cubicBezTo>
                <a:cubicBezTo>
                  <a:pt x="437" y="99"/>
                  <a:pt x="338" y="0"/>
                  <a:pt x="218" y="0"/>
                </a:cubicBezTo>
                <a:close/>
                <a:moveTo>
                  <a:pt x="363" y="154"/>
                </a:moveTo>
                <a:cubicBezTo>
                  <a:pt x="346" y="244"/>
                  <a:pt x="257" y="321"/>
                  <a:pt x="230" y="339"/>
                </a:cubicBezTo>
                <a:cubicBezTo>
                  <a:pt x="202" y="355"/>
                  <a:pt x="178" y="332"/>
                  <a:pt x="169" y="314"/>
                </a:cubicBezTo>
                <a:cubicBezTo>
                  <a:pt x="159" y="291"/>
                  <a:pt x="127" y="177"/>
                  <a:pt x="122" y="169"/>
                </a:cubicBezTo>
                <a:cubicBezTo>
                  <a:pt x="113" y="159"/>
                  <a:pt x="87" y="177"/>
                  <a:pt x="87" y="177"/>
                </a:cubicBezTo>
                <a:cubicBezTo>
                  <a:pt x="87" y="177"/>
                  <a:pt x="87" y="177"/>
                  <a:pt x="75" y="163"/>
                </a:cubicBezTo>
                <a:cubicBezTo>
                  <a:pt x="75" y="163"/>
                  <a:pt x="125" y="104"/>
                  <a:pt x="163" y="96"/>
                </a:cubicBezTo>
                <a:cubicBezTo>
                  <a:pt x="202" y="89"/>
                  <a:pt x="202" y="157"/>
                  <a:pt x="211" y="194"/>
                </a:cubicBezTo>
                <a:cubicBezTo>
                  <a:pt x="221" y="232"/>
                  <a:pt x="227" y="253"/>
                  <a:pt x="235" y="253"/>
                </a:cubicBezTo>
                <a:cubicBezTo>
                  <a:pt x="244" y="253"/>
                  <a:pt x="258" y="232"/>
                  <a:pt x="275" y="200"/>
                </a:cubicBezTo>
                <a:cubicBezTo>
                  <a:pt x="293" y="171"/>
                  <a:pt x="275" y="142"/>
                  <a:pt x="242" y="162"/>
                </a:cubicBezTo>
                <a:cubicBezTo>
                  <a:pt x="254" y="83"/>
                  <a:pt x="379" y="63"/>
                  <a:pt x="363" y="15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9538451" y="6258387"/>
            <a:ext cx="865370" cy="868724"/>
          </a:xfrm>
          <a:custGeom>
            <a:avLst/>
            <a:gdLst>
              <a:gd name="T0" fmla="*/ 280 w 437"/>
              <a:gd name="T1" fmla="*/ 263 h 438"/>
              <a:gd name="T2" fmla="*/ 267 w 437"/>
              <a:gd name="T3" fmla="*/ 276 h 438"/>
              <a:gd name="T4" fmla="*/ 179 w 437"/>
              <a:gd name="T5" fmla="*/ 276 h 438"/>
              <a:gd name="T6" fmla="*/ 164 w 437"/>
              <a:gd name="T7" fmla="*/ 263 h 438"/>
              <a:gd name="T8" fmla="*/ 179 w 437"/>
              <a:gd name="T9" fmla="*/ 247 h 438"/>
              <a:gd name="T10" fmla="*/ 267 w 437"/>
              <a:gd name="T11" fmla="*/ 247 h 438"/>
              <a:gd name="T12" fmla="*/ 280 w 437"/>
              <a:gd name="T13" fmla="*/ 263 h 438"/>
              <a:gd name="T14" fmla="*/ 437 w 437"/>
              <a:gd name="T15" fmla="*/ 219 h 438"/>
              <a:gd name="T16" fmla="*/ 218 w 437"/>
              <a:gd name="T17" fmla="*/ 438 h 438"/>
              <a:gd name="T18" fmla="*/ 0 w 437"/>
              <a:gd name="T19" fmla="*/ 219 h 438"/>
              <a:gd name="T20" fmla="*/ 218 w 437"/>
              <a:gd name="T21" fmla="*/ 0 h 438"/>
              <a:gd name="T22" fmla="*/ 437 w 437"/>
              <a:gd name="T23" fmla="*/ 219 h 438"/>
              <a:gd name="T24" fmla="*/ 343 w 437"/>
              <a:gd name="T25" fmla="*/ 201 h 438"/>
              <a:gd name="T26" fmla="*/ 342 w 437"/>
              <a:gd name="T27" fmla="*/ 199 h 438"/>
              <a:gd name="T28" fmla="*/ 341 w 437"/>
              <a:gd name="T29" fmla="*/ 194 h 438"/>
              <a:gd name="T30" fmla="*/ 338 w 437"/>
              <a:gd name="T31" fmla="*/ 191 h 438"/>
              <a:gd name="T32" fmla="*/ 305 w 437"/>
              <a:gd name="T33" fmla="*/ 186 h 438"/>
              <a:gd name="T34" fmla="*/ 298 w 437"/>
              <a:gd name="T35" fmla="*/ 165 h 438"/>
              <a:gd name="T36" fmla="*/ 292 w 437"/>
              <a:gd name="T37" fmla="*/ 140 h 438"/>
              <a:gd name="T38" fmla="*/ 232 w 437"/>
              <a:gd name="T39" fmla="*/ 97 h 438"/>
              <a:gd name="T40" fmla="*/ 178 w 437"/>
              <a:gd name="T41" fmla="*/ 97 h 438"/>
              <a:gd name="T42" fmla="*/ 102 w 437"/>
              <a:gd name="T43" fmla="*/ 174 h 438"/>
              <a:gd name="T44" fmla="*/ 102 w 437"/>
              <a:gd name="T45" fmla="*/ 264 h 438"/>
              <a:gd name="T46" fmla="*/ 178 w 437"/>
              <a:gd name="T47" fmla="*/ 341 h 438"/>
              <a:gd name="T48" fmla="*/ 267 w 437"/>
              <a:gd name="T49" fmla="*/ 341 h 438"/>
              <a:gd name="T50" fmla="*/ 342 w 437"/>
              <a:gd name="T51" fmla="*/ 264 h 438"/>
              <a:gd name="T52" fmla="*/ 343 w 437"/>
              <a:gd name="T53" fmla="*/ 201 h 438"/>
              <a:gd name="T54" fmla="*/ 179 w 437"/>
              <a:gd name="T55" fmla="*/ 189 h 438"/>
              <a:gd name="T56" fmla="*/ 221 w 437"/>
              <a:gd name="T57" fmla="*/ 189 h 438"/>
              <a:gd name="T58" fmla="*/ 237 w 437"/>
              <a:gd name="T59" fmla="*/ 175 h 438"/>
              <a:gd name="T60" fmla="*/ 221 w 437"/>
              <a:gd name="T61" fmla="*/ 160 h 438"/>
              <a:gd name="T62" fmla="*/ 179 w 437"/>
              <a:gd name="T63" fmla="*/ 160 h 438"/>
              <a:gd name="T64" fmla="*/ 164 w 437"/>
              <a:gd name="T65" fmla="*/ 175 h 438"/>
              <a:gd name="T66" fmla="*/ 179 w 437"/>
              <a:gd name="T67" fmla="*/ 18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7" h="438">
                <a:moveTo>
                  <a:pt x="280" y="263"/>
                </a:moveTo>
                <a:cubicBezTo>
                  <a:pt x="280" y="271"/>
                  <a:pt x="273" y="276"/>
                  <a:pt x="267" y="276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2" y="276"/>
                  <a:pt x="164" y="271"/>
                  <a:pt x="164" y="263"/>
                </a:cubicBezTo>
                <a:cubicBezTo>
                  <a:pt x="164" y="254"/>
                  <a:pt x="172" y="247"/>
                  <a:pt x="179" y="247"/>
                </a:cubicBezTo>
                <a:cubicBezTo>
                  <a:pt x="267" y="247"/>
                  <a:pt x="267" y="247"/>
                  <a:pt x="267" y="247"/>
                </a:cubicBezTo>
                <a:cubicBezTo>
                  <a:pt x="273" y="247"/>
                  <a:pt x="280" y="254"/>
                  <a:pt x="280" y="263"/>
                </a:cubicBezTo>
                <a:close/>
                <a:moveTo>
                  <a:pt x="437" y="219"/>
                </a:moveTo>
                <a:cubicBezTo>
                  <a:pt x="437" y="339"/>
                  <a:pt x="339" y="438"/>
                  <a:pt x="218" y="438"/>
                </a:cubicBezTo>
                <a:cubicBezTo>
                  <a:pt x="98" y="438"/>
                  <a:pt x="0" y="339"/>
                  <a:pt x="0" y="219"/>
                </a:cubicBezTo>
                <a:cubicBezTo>
                  <a:pt x="0" y="99"/>
                  <a:pt x="98" y="0"/>
                  <a:pt x="218" y="0"/>
                </a:cubicBezTo>
                <a:cubicBezTo>
                  <a:pt x="339" y="0"/>
                  <a:pt x="437" y="99"/>
                  <a:pt x="437" y="219"/>
                </a:cubicBezTo>
                <a:close/>
                <a:moveTo>
                  <a:pt x="343" y="201"/>
                </a:moveTo>
                <a:cubicBezTo>
                  <a:pt x="342" y="199"/>
                  <a:pt x="342" y="199"/>
                  <a:pt x="342" y="199"/>
                </a:cubicBezTo>
                <a:cubicBezTo>
                  <a:pt x="341" y="194"/>
                  <a:pt x="341" y="194"/>
                  <a:pt x="341" y="194"/>
                </a:cubicBezTo>
                <a:cubicBezTo>
                  <a:pt x="338" y="191"/>
                  <a:pt x="338" y="191"/>
                  <a:pt x="338" y="191"/>
                </a:cubicBezTo>
                <a:cubicBezTo>
                  <a:pt x="333" y="187"/>
                  <a:pt x="310" y="191"/>
                  <a:pt x="305" y="186"/>
                </a:cubicBezTo>
                <a:cubicBezTo>
                  <a:pt x="300" y="182"/>
                  <a:pt x="300" y="175"/>
                  <a:pt x="298" y="165"/>
                </a:cubicBezTo>
                <a:cubicBezTo>
                  <a:pt x="296" y="146"/>
                  <a:pt x="293" y="146"/>
                  <a:pt x="292" y="140"/>
                </a:cubicBezTo>
                <a:cubicBezTo>
                  <a:pt x="281" y="117"/>
                  <a:pt x="252" y="100"/>
                  <a:pt x="232" y="97"/>
                </a:cubicBezTo>
                <a:cubicBezTo>
                  <a:pt x="178" y="97"/>
                  <a:pt x="178" y="97"/>
                  <a:pt x="178" y="97"/>
                </a:cubicBezTo>
                <a:cubicBezTo>
                  <a:pt x="137" y="97"/>
                  <a:pt x="102" y="132"/>
                  <a:pt x="102" y="174"/>
                </a:cubicBezTo>
                <a:cubicBezTo>
                  <a:pt x="102" y="264"/>
                  <a:pt x="102" y="264"/>
                  <a:pt x="102" y="264"/>
                </a:cubicBezTo>
                <a:cubicBezTo>
                  <a:pt x="102" y="305"/>
                  <a:pt x="137" y="341"/>
                  <a:pt x="178" y="341"/>
                </a:cubicBezTo>
                <a:cubicBezTo>
                  <a:pt x="267" y="341"/>
                  <a:pt x="267" y="341"/>
                  <a:pt x="267" y="341"/>
                </a:cubicBezTo>
                <a:cubicBezTo>
                  <a:pt x="309" y="341"/>
                  <a:pt x="342" y="305"/>
                  <a:pt x="342" y="264"/>
                </a:cubicBezTo>
                <a:cubicBezTo>
                  <a:pt x="343" y="201"/>
                  <a:pt x="343" y="201"/>
                  <a:pt x="343" y="201"/>
                </a:cubicBezTo>
                <a:close/>
                <a:moveTo>
                  <a:pt x="179" y="189"/>
                </a:moveTo>
                <a:cubicBezTo>
                  <a:pt x="179" y="189"/>
                  <a:pt x="179" y="189"/>
                  <a:pt x="221" y="189"/>
                </a:cubicBezTo>
                <a:cubicBezTo>
                  <a:pt x="229" y="189"/>
                  <a:pt x="237" y="182"/>
                  <a:pt x="237" y="175"/>
                </a:cubicBezTo>
                <a:cubicBezTo>
                  <a:pt x="237" y="166"/>
                  <a:pt x="229" y="160"/>
                  <a:pt x="221" y="160"/>
                </a:cubicBezTo>
                <a:cubicBezTo>
                  <a:pt x="221" y="160"/>
                  <a:pt x="221" y="160"/>
                  <a:pt x="179" y="160"/>
                </a:cubicBezTo>
                <a:cubicBezTo>
                  <a:pt x="172" y="160"/>
                  <a:pt x="164" y="166"/>
                  <a:pt x="164" y="175"/>
                </a:cubicBezTo>
                <a:cubicBezTo>
                  <a:pt x="164" y="182"/>
                  <a:pt x="172" y="189"/>
                  <a:pt x="179" y="18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12860733" y="6258387"/>
            <a:ext cx="866208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137 w 437"/>
              <a:gd name="T11" fmla="*/ 285 h 438"/>
              <a:gd name="T12" fmla="*/ 71 w 437"/>
              <a:gd name="T13" fmla="*/ 219 h 438"/>
              <a:gd name="T14" fmla="*/ 137 w 437"/>
              <a:gd name="T15" fmla="*/ 154 h 438"/>
              <a:gd name="T16" fmla="*/ 202 w 437"/>
              <a:gd name="T17" fmla="*/ 219 h 438"/>
              <a:gd name="T18" fmla="*/ 137 w 437"/>
              <a:gd name="T19" fmla="*/ 285 h 438"/>
              <a:gd name="T20" fmla="*/ 307 w 437"/>
              <a:gd name="T21" fmla="*/ 285 h 438"/>
              <a:gd name="T22" fmla="*/ 241 w 437"/>
              <a:gd name="T23" fmla="*/ 219 h 438"/>
              <a:gd name="T24" fmla="*/ 307 w 437"/>
              <a:gd name="T25" fmla="*/ 154 h 438"/>
              <a:gd name="T26" fmla="*/ 372 w 437"/>
              <a:gd name="T27" fmla="*/ 219 h 438"/>
              <a:gd name="T28" fmla="*/ 307 w 437"/>
              <a:gd name="T29" fmla="*/ 28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137" y="285"/>
                </a:moveTo>
                <a:cubicBezTo>
                  <a:pt x="101" y="285"/>
                  <a:pt x="71" y="255"/>
                  <a:pt x="71" y="219"/>
                </a:cubicBezTo>
                <a:cubicBezTo>
                  <a:pt x="71" y="183"/>
                  <a:pt x="101" y="154"/>
                  <a:pt x="137" y="154"/>
                </a:cubicBezTo>
                <a:cubicBezTo>
                  <a:pt x="173" y="154"/>
                  <a:pt x="202" y="183"/>
                  <a:pt x="202" y="219"/>
                </a:cubicBezTo>
                <a:cubicBezTo>
                  <a:pt x="202" y="255"/>
                  <a:pt x="173" y="285"/>
                  <a:pt x="137" y="285"/>
                </a:cubicBezTo>
                <a:close/>
                <a:moveTo>
                  <a:pt x="307" y="285"/>
                </a:moveTo>
                <a:cubicBezTo>
                  <a:pt x="270" y="285"/>
                  <a:pt x="241" y="255"/>
                  <a:pt x="241" y="219"/>
                </a:cubicBezTo>
                <a:cubicBezTo>
                  <a:pt x="241" y="183"/>
                  <a:pt x="270" y="154"/>
                  <a:pt x="307" y="154"/>
                </a:cubicBezTo>
                <a:cubicBezTo>
                  <a:pt x="343" y="154"/>
                  <a:pt x="372" y="183"/>
                  <a:pt x="372" y="219"/>
                </a:cubicBezTo>
                <a:cubicBezTo>
                  <a:pt x="372" y="255"/>
                  <a:pt x="343" y="285"/>
                  <a:pt x="307" y="28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16183015" y="6258387"/>
            <a:ext cx="866208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316 w 437"/>
              <a:gd name="T11" fmla="*/ 350 h 438"/>
              <a:gd name="T12" fmla="*/ 251 w 437"/>
              <a:gd name="T13" fmla="*/ 368 h 438"/>
              <a:gd name="T14" fmla="*/ 167 w 437"/>
              <a:gd name="T15" fmla="*/ 312 h 438"/>
              <a:gd name="T16" fmla="*/ 167 w 437"/>
              <a:gd name="T17" fmla="*/ 188 h 438"/>
              <a:gd name="T18" fmla="*/ 125 w 437"/>
              <a:gd name="T19" fmla="*/ 188 h 438"/>
              <a:gd name="T20" fmla="*/ 125 w 437"/>
              <a:gd name="T21" fmla="*/ 147 h 438"/>
              <a:gd name="T22" fmla="*/ 167 w 437"/>
              <a:gd name="T23" fmla="*/ 125 h 438"/>
              <a:gd name="T24" fmla="*/ 192 w 437"/>
              <a:gd name="T25" fmla="*/ 70 h 438"/>
              <a:gd name="T26" fmla="*/ 206 w 437"/>
              <a:gd name="T27" fmla="*/ 70 h 438"/>
              <a:gd name="T28" fmla="*/ 215 w 437"/>
              <a:gd name="T29" fmla="*/ 70 h 438"/>
              <a:gd name="T30" fmla="*/ 234 w 437"/>
              <a:gd name="T31" fmla="*/ 70 h 438"/>
              <a:gd name="T32" fmla="*/ 234 w 437"/>
              <a:gd name="T33" fmla="*/ 137 h 438"/>
              <a:gd name="T34" fmla="*/ 304 w 437"/>
              <a:gd name="T35" fmla="*/ 137 h 438"/>
              <a:gd name="T36" fmla="*/ 304 w 437"/>
              <a:gd name="T37" fmla="*/ 188 h 438"/>
              <a:gd name="T38" fmla="*/ 234 w 437"/>
              <a:gd name="T39" fmla="*/ 188 h 438"/>
              <a:gd name="T40" fmla="*/ 234 w 437"/>
              <a:gd name="T41" fmla="*/ 298 h 438"/>
              <a:gd name="T42" fmla="*/ 268 w 437"/>
              <a:gd name="T43" fmla="*/ 318 h 438"/>
              <a:gd name="T44" fmla="*/ 316 w 437"/>
              <a:gd name="T45" fmla="*/ 304 h 438"/>
              <a:gd name="T46" fmla="*/ 316 w 437"/>
              <a:gd name="T47" fmla="*/ 35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316" y="350"/>
                </a:moveTo>
                <a:cubicBezTo>
                  <a:pt x="316" y="350"/>
                  <a:pt x="287" y="368"/>
                  <a:pt x="251" y="368"/>
                </a:cubicBezTo>
                <a:cubicBezTo>
                  <a:pt x="201" y="368"/>
                  <a:pt x="167" y="338"/>
                  <a:pt x="167" y="312"/>
                </a:cubicBezTo>
                <a:cubicBezTo>
                  <a:pt x="167" y="295"/>
                  <a:pt x="167" y="237"/>
                  <a:pt x="167" y="188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25" y="147"/>
                  <a:pt x="125" y="147"/>
                  <a:pt x="125" y="147"/>
                </a:cubicBezTo>
                <a:cubicBezTo>
                  <a:pt x="125" y="147"/>
                  <a:pt x="150" y="141"/>
                  <a:pt x="167" y="125"/>
                </a:cubicBezTo>
                <a:cubicBezTo>
                  <a:pt x="189" y="105"/>
                  <a:pt x="192" y="70"/>
                  <a:pt x="192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15" y="70"/>
                  <a:pt x="215" y="70"/>
                  <a:pt x="215" y="70"/>
                </a:cubicBezTo>
                <a:cubicBezTo>
                  <a:pt x="234" y="70"/>
                  <a:pt x="234" y="70"/>
                  <a:pt x="234" y="70"/>
                </a:cubicBezTo>
                <a:cubicBezTo>
                  <a:pt x="234" y="70"/>
                  <a:pt x="234" y="99"/>
                  <a:pt x="234" y="137"/>
                </a:cubicBezTo>
                <a:cubicBezTo>
                  <a:pt x="304" y="137"/>
                  <a:pt x="304" y="137"/>
                  <a:pt x="304" y="137"/>
                </a:cubicBezTo>
                <a:cubicBezTo>
                  <a:pt x="304" y="188"/>
                  <a:pt x="304" y="188"/>
                  <a:pt x="304" y="188"/>
                </a:cubicBezTo>
                <a:cubicBezTo>
                  <a:pt x="234" y="188"/>
                  <a:pt x="234" y="188"/>
                  <a:pt x="234" y="188"/>
                </a:cubicBezTo>
                <a:cubicBezTo>
                  <a:pt x="234" y="239"/>
                  <a:pt x="234" y="289"/>
                  <a:pt x="234" y="298"/>
                </a:cubicBezTo>
                <a:cubicBezTo>
                  <a:pt x="234" y="317"/>
                  <a:pt x="254" y="318"/>
                  <a:pt x="268" y="318"/>
                </a:cubicBezTo>
                <a:cubicBezTo>
                  <a:pt x="282" y="318"/>
                  <a:pt x="316" y="304"/>
                  <a:pt x="316" y="304"/>
                </a:cubicBezTo>
                <a:lnTo>
                  <a:pt x="316" y="35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13968440" y="6258387"/>
            <a:ext cx="865370" cy="868724"/>
          </a:xfrm>
          <a:custGeom>
            <a:avLst/>
            <a:gdLst>
              <a:gd name="T0" fmla="*/ 262 w 437"/>
              <a:gd name="T1" fmla="*/ 344 h 438"/>
              <a:gd name="T2" fmla="*/ 279 w 437"/>
              <a:gd name="T3" fmla="*/ 344 h 438"/>
              <a:gd name="T4" fmla="*/ 221 w 437"/>
              <a:gd name="T5" fmla="*/ 357 h 438"/>
              <a:gd name="T6" fmla="*/ 163 w 437"/>
              <a:gd name="T7" fmla="*/ 344 h 438"/>
              <a:gd name="T8" fmla="*/ 185 w 437"/>
              <a:gd name="T9" fmla="*/ 344 h 438"/>
              <a:gd name="T10" fmla="*/ 224 w 437"/>
              <a:gd name="T11" fmla="*/ 231 h 438"/>
              <a:gd name="T12" fmla="*/ 262 w 437"/>
              <a:gd name="T13" fmla="*/ 344 h 438"/>
              <a:gd name="T14" fmla="*/ 308 w 437"/>
              <a:gd name="T15" fmla="*/ 241 h 438"/>
              <a:gd name="T16" fmla="*/ 309 w 437"/>
              <a:gd name="T17" fmla="*/ 238 h 438"/>
              <a:gd name="T18" fmla="*/ 312 w 437"/>
              <a:gd name="T19" fmla="*/ 191 h 438"/>
              <a:gd name="T20" fmla="*/ 291 w 437"/>
              <a:gd name="T21" fmla="*/ 130 h 438"/>
              <a:gd name="T22" fmla="*/ 309 w 437"/>
              <a:gd name="T23" fmla="*/ 114 h 438"/>
              <a:gd name="T24" fmla="*/ 221 w 437"/>
              <a:gd name="T25" fmla="*/ 82 h 438"/>
              <a:gd name="T26" fmla="*/ 108 w 437"/>
              <a:gd name="T27" fmla="*/ 141 h 438"/>
              <a:gd name="T28" fmla="*/ 157 w 437"/>
              <a:gd name="T29" fmla="*/ 141 h 438"/>
              <a:gd name="T30" fmla="*/ 160 w 437"/>
              <a:gd name="T31" fmla="*/ 144 h 438"/>
              <a:gd name="T32" fmla="*/ 160 w 437"/>
              <a:gd name="T33" fmla="*/ 149 h 438"/>
              <a:gd name="T34" fmla="*/ 157 w 437"/>
              <a:gd name="T35" fmla="*/ 153 h 438"/>
              <a:gd name="T36" fmla="*/ 142 w 437"/>
              <a:gd name="T37" fmla="*/ 153 h 438"/>
              <a:gd name="T38" fmla="*/ 141 w 437"/>
              <a:gd name="T39" fmla="*/ 159 h 438"/>
              <a:gd name="T40" fmla="*/ 141 w 437"/>
              <a:gd name="T41" fmla="*/ 159 h 438"/>
              <a:gd name="T42" fmla="*/ 187 w 437"/>
              <a:gd name="T43" fmla="*/ 295 h 438"/>
              <a:gd name="T44" fmla="*/ 216 w 437"/>
              <a:gd name="T45" fmla="*/ 209 h 438"/>
              <a:gd name="T46" fmla="*/ 202 w 437"/>
              <a:gd name="T47" fmla="*/ 167 h 438"/>
              <a:gd name="T48" fmla="*/ 188 w 437"/>
              <a:gd name="T49" fmla="*/ 153 h 438"/>
              <a:gd name="T50" fmla="*/ 182 w 437"/>
              <a:gd name="T51" fmla="*/ 153 h 438"/>
              <a:gd name="T52" fmla="*/ 178 w 437"/>
              <a:gd name="T53" fmla="*/ 149 h 438"/>
              <a:gd name="T54" fmla="*/ 178 w 437"/>
              <a:gd name="T55" fmla="*/ 144 h 438"/>
              <a:gd name="T56" fmla="*/ 182 w 437"/>
              <a:gd name="T57" fmla="*/ 141 h 438"/>
              <a:gd name="T58" fmla="*/ 258 w 437"/>
              <a:gd name="T59" fmla="*/ 141 h 438"/>
              <a:gd name="T60" fmla="*/ 262 w 437"/>
              <a:gd name="T61" fmla="*/ 144 h 438"/>
              <a:gd name="T62" fmla="*/ 262 w 437"/>
              <a:gd name="T63" fmla="*/ 149 h 438"/>
              <a:gd name="T64" fmla="*/ 258 w 437"/>
              <a:gd name="T65" fmla="*/ 153 h 438"/>
              <a:gd name="T66" fmla="*/ 244 w 437"/>
              <a:gd name="T67" fmla="*/ 153 h 438"/>
              <a:gd name="T68" fmla="*/ 243 w 437"/>
              <a:gd name="T69" fmla="*/ 159 h 438"/>
              <a:gd name="T70" fmla="*/ 289 w 437"/>
              <a:gd name="T71" fmla="*/ 295 h 438"/>
              <a:gd name="T72" fmla="*/ 308 w 437"/>
              <a:gd name="T73" fmla="*/ 241 h 438"/>
              <a:gd name="T74" fmla="*/ 97 w 437"/>
              <a:gd name="T75" fmla="*/ 160 h 438"/>
              <a:gd name="T76" fmla="*/ 84 w 437"/>
              <a:gd name="T77" fmla="*/ 219 h 438"/>
              <a:gd name="T78" fmla="*/ 160 w 437"/>
              <a:gd name="T79" fmla="*/ 342 h 438"/>
              <a:gd name="T80" fmla="*/ 100 w 437"/>
              <a:gd name="T81" fmla="*/ 167 h 438"/>
              <a:gd name="T82" fmla="*/ 97 w 437"/>
              <a:gd name="T83" fmla="*/ 160 h 438"/>
              <a:gd name="T84" fmla="*/ 346 w 437"/>
              <a:gd name="T85" fmla="*/ 161 h 438"/>
              <a:gd name="T86" fmla="*/ 338 w 437"/>
              <a:gd name="T87" fmla="*/ 196 h 438"/>
              <a:gd name="T88" fmla="*/ 289 w 437"/>
              <a:gd name="T89" fmla="*/ 339 h 438"/>
              <a:gd name="T90" fmla="*/ 359 w 437"/>
              <a:gd name="T91" fmla="*/ 219 h 438"/>
              <a:gd name="T92" fmla="*/ 346 w 437"/>
              <a:gd name="T93" fmla="*/ 161 h 438"/>
              <a:gd name="T94" fmla="*/ 437 w 437"/>
              <a:gd name="T95" fmla="*/ 219 h 438"/>
              <a:gd name="T96" fmla="*/ 218 w 437"/>
              <a:gd name="T97" fmla="*/ 438 h 438"/>
              <a:gd name="T98" fmla="*/ 0 w 437"/>
              <a:gd name="T99" fmla="*/ 219 h 438"/>
              <a:gd name="T100" fmla="*/ 218 w 437"/>
              <a:gd name="T101" fmla="*/ 0 h 438"/>
              <a:gd name="T102" fmla="*/ 437 w 437"/>
              <a:gd name="T103" fmla="*/ 219 h 438"/>
              <a:gd name="T104" fmla="*/ 373 w 437"/>
              <a:gd name="T105" fmla="*/ 219 h 438"/>
              <a:gd name="T106" fmla="*/ 221 w 437"/>
              <a:gd name="T107" fmla="*/ 67 h 438"/>
              <a:gd name="T108" fmla="*/ 70 w 437"/>
              <a:gd name="T109" fmla="*/ 219 h 438"/>
              <a:gd name="T110" fmla="*/ 221 w 437"/>
              <a:gd name="T111" fmla="*/ 371 h 438"/>
              <a:gd name="T112" fmla="*/ 373 w 437"/>
              <a:gd name="T113" fmla="*/ 21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7" h="438">
                <a:moveTo>
                  <a:pt x="262" y="344"/>
                </a:moveTo>
                <a:cubicBezTo>
                  <a:pt x="279" y="344"/>
                  <a:pt x="279" y="344"/>
                  <a:pt x="279" y="344"/>
                </a:cubicBezTo>
                <a:cubicBezTo>
                  <a:pt x="262" y="352"/>
                  <a:pt x="242" y="357"/>
                  <a:pt x="221" y="357"/>
                </a:cubicBezTo>
                <a:cubicBezTo>
                  <a:pt x="201" y="357"/>
                  <a:pt x="181" y="352"/>
                  <a:pt x="163" y="344"/>
                </a:cubicBezTo>
                <a:cubicBezTo>
                  <a:pt x="185" y="344"/>
                  <a:pt x="185" y="344"/>
                  <a:pt x="185" y="344"/>
                </a:cubicBezTo>
                <a:cubicBezTo>
                  <a:pt x="224" y="231"/>
                  <a:pt x="224" y="231"/>
                  <a:pt x="224" y="231"/>
                </a:cubicBezTo>
                <a:lnTo>
                  <a:pt x="262" y="344"/>
                </a:lnTo>
                <a:close/>
                <a:moveTo>
                  <a:pt x="308" y="241"/>
                </a:moveTo>
                <a:cubicBezTo>
                  <a:pt x="309" y="238"/>
                  <a:pt x="309" y="238"/>
                  <a:pt x="309" y="238"/>
                </a:cubicBezTo>
                <a:cubicBezTo>
                  <a:pt x="312" y="230"/>
                  <a:pt x="318" y="207"/>
                  <a:pt x="312" y="191"/>
                </a:cubicBezTo>
                <a:cubicBezTo>
                  <a:pt x="304" y="171"/>
                  <a:pt x="282" y="153"/>
                  <a:pt x="291" y="130"/>
                </a:cubicBezTo>
                <a:cubicBezTo>
                  <a:pt x="294" y="121"/>
                  <a:pt x="302" y="116"/>
                  <a:pt x="309" y="114"/>
                </a:cubicBezTo>
                <a:cubicBezTo>
                  <a:pt x="286" y="94"/>
                  <a:pt x="255" y="82"/>
                  <a:pt x="221" y="82"/>
                </a:cubicBezTo>
                <a:cubicBezTo>
                  <a:pt x="175" y="82"/>
                  <a:pt x="133" y="105"/>
                  <a:pt x="108" y="141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58" y="141"/>
                  <a:pt x="160" y="142"/>
                  <a:pt x="160" y="144"/>
                </a:cubicBezTo>
                <a:cubicBezTo>
                  <a:pt x="160" y="149"/>
                  <a:pt x="160" y="149"/>
                  <a:pt x="160" y="149"/>
                </a:cubicBezTo>
                <a:cubicBezTo>
                  <a:pt x="160" y="151"/>
                  <a:pt x="158" y="153"/>
                  <a:pt x="157" y="153"/>
                </a:cubicBezTo>
                <a:cubicBezTo>
                  <a:pt x="157" y="153"/>
                  <a:pt x="145" y="153"/>
                  <a:pt x="142" y="153"/>
                </a:cubicBezTo>
                <a:cubicBezTo>
                  <a:pt x="139" y="153"/>
                  <a:pt x="141" y="159"/>
                  <a:pt x="141" y="159"/>
                </a:cubicBezTo>
                <a:cubicBezTo>
                  <a:pt x="141" y="159"/>
                  <a:pt x="141" y="159"/>
                  <a:pt x="141" y="159"/>
                </a:cubicBezTo>
                <a:cubicBezTo>
                  <a:pt x="187" y="295"/>
                  <a:pt x="187" y="295"/>
                  <a:pt x="187" y="295"/>
                </a:cubicBezTo>
                <a:cubicBezTo>
                  <a:pt x="216" y="209"/>
                  <a:pt x="216" y="209"/>
                  <a:pt x="216" y="209"/>
                </a:cubicBezTo>
                <a:cubicBezTo>
                  <a:pt x="202" y="167"/>
                  <a:pt x="202" y="167"/>
                  <a:pt x="202" y="167"/>
                </a:cubicBezTo>
                <a:cubicBezTo>
                  <a:pt x="202" y="167"/>
                  <a:pt x="197" y="153"/>
                  <a:pt x="188" y="153"/>
                </a:cubicBezTo>
                <a:cubicBezTo>
                  <a:pt x="184" y="153"/>
                  <a:pt x="182" y="153"/>
                  <a:pt x="182" y="153"/>
                </a:cubicBezTo>
                <a:cubicBezTo>
                  <a:pt x="180" y="153"/>
                  <a:pt x="178" y="151"/>
                  <a:pt x="178" y="149"/>
                </a:cubicBezTo>
                <a:cubicBezTo>
                  <a:pt x="178" y="144"/>
                  <a:pt x="178" y="144"/>
                  <a:pt x="178" y="144"/>
                </a:cubicBezTo>
                <a:cubicBezTo>
                  <a:pt x="178" y="142"/>
                  <a:pt x="180" y="141"/>
                  <a:pt x="182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60" y="141"/>
                  <a:pt x="262" y="142"/>
                  <a:pt x="262" y="144"/>
                </a:cubicBezTo>
                <a:cubicBezTo>
                  <a:pt x="262" y="149"/>
                  <a:pt x="262" y="149"/>
                  <a:pt x="262" y="149"/>
                </a:cubicBezTo>
                <a:cubicBezTo>
                  <a:pt x="262" y="151"/>
                  <a:pt x="260" y="153"/>
                  <a:pt x="258" y="153"/>
                </a:cubicBezTo>
                <a:cubicBezTo>
                  <a:pt x="258" y="153"/>
                  <a:pt x="247" y="153"/>
                  <a:pt x="244" y="153"/>
                </a:cubicBezTo>
                <a:cubicBezTo>
                  <a:pt x="241" y="153"/>
                  <a:pt x="243" y="159"/>
                  <a:pt x="243" y="159"/>
                </a:cubicBezTo>
                <a:cubicBezTo>
                  <a:pt x="289" y="295"/>
                  <a:pt x="289" y="295"/>
                  <a:pt x="289" y="295"/>
                </a:cubicBezTo>
                <a:cubicBezTo>
                  <a:pt x="308" y="241"/>
                  <a:pt x="308" y="241"/>
                  <a:pt x="308" y="241"/>
                </a:cubicBezTo>
                <a:close/>
                <a:moveTo>
                  <a:pt x="97" y="160"/>
                </a:moveTo>
                <a:cubicBezTo>
                  <a:pt x="89" y="178"/>
                  <a:pt x="84" y="198"/>
                  <a:pt x="84" y="219"/>
                </a:cubicBezTo>
                <a:cubicBezTo>
                  <a:pt x="84" y="273"/>
                  <a:pt x="115" y="319"/>
                  <a:pt x="160" y="342"/>
                </a:cubicBezTo>
                <a:cubicBezTo>
                  <a:pt x="100" y="167"/>
                  <a:pt x="100" y="167"/>
                  <a:pt x="100" y="167"/>
                </a:cubicBezTo>
                <a:cubicBezTo>
                  <a:pt x="100" y="167"/>
                  <a:pt x="99" y="164"/>
                  <a:pt x="97" y="160"/>
                </a:cubicBezTo>
                <a:close/>
                <a:moveTo>
                  <a:pt x="346" y="161"/>
                </a:moveTo>
                <a:cubicBezTo>
                  <a:pt x="345" y="171"/>
                  <a:pt x="343" y="183"/>
                  <a:pt x="338" y="196"/>
                </a:cubicBezTo>
                <a:cubicBezTo>
                  <a:pt x="289" y="339"/>
                  <a:pt x="289" y="339"/>
                  <a:pt x="289" y="339"/>
                </a:cubicBezTo>
                <a:cubicBezTo>
                  <a:pt x="331" y="315"/>
                  <a:pt x="359" y="270"/>
                  <a:pt x="359" y="219"/>
                </a:cubicBezTo>
                <a:cubicBezTo>
                  <a:pt x="359" y="198"/>
                  <a:pt x="354" y="179"/>
                  <a:pt x="346" y="161"/>
                </a:cubicBezTo>
                <a:close/>
                <a:moveTo>
                  <a:pt x="437" y="219"/>
                </a:moveTo>
                <a:cubicBezTo>
                  <a:pt x="437" y="339"/>
                  <a:pt x="339" y="438"/>
                  <a:pt x="218" y="438"/>
                </a:cubicBezTo>
                <a:cubicBezTo>
                  <a:pt x="98" y="438"/>
                  <a:pt x="0" y="339"/>
                  <a:pt x="0" y="219"/>
                </a:cubicBezTo>
                <a:cubicBezTo>
                  <a:pt x="0" y="99"/>
                  <a:pt x="98" y="0"/>
                  <a:pt x="218" y="0"/>
                </a:cubicBezTo>
                <a:cubicBezTo>
                  <a:pt x="339" y="0"/>
                  <a:pt x="437" y="99"/>
                  <a:pt x="437" y="219"/>
                </a:cubicBezTo>
                <a:close/>
                <a:moveTo>
                  <a:pt x="373" y="219"/>
                </a:moveTo>
                <a:cubicBezTo>
                  <a:pt x="373" y="135"/>
                  <a:pt x="305" y="67"/>
                  <a:pt x="221" y="67"/>
                </a:cubicBezTo>
                <a:cubicBezTo>
                  <a:pt x="138" y="67"/>
                  <a:pt x="70" y="135"/>
                  <a:pt x="70" y="219"/>
                </a:cubicBezTo>
                <a:cubicBezTo>
                  <a:pt x="70" y="303"/>
                  <a:pt x="138" y="371"/>
                  <a:pt x="221" y="371"/>
                </a:cubicBezTo>
                <a:cubicBezTo>
                  <a:pt x="305" y="371"/>
                  <a:pt x="373" y="303"/>
                  <a:pt x="373" y="21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17290722" y="6258387"/>
            <a:ext cx="866208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292 w 437"/>
              <a:gd name="T11" fmla="*/ 360 h 438"/>
              <a:gd name="T12" fmla="*/ 184 w 437"/>
              <a:gd name="T13" fmla="*/ 360 h 438"/>
              <a:gd name="T14" fmla="*/ 113 w 437"/>
              <a:gd name="T15" fmla="*/ 288 h 438"/>
              <a:gd name="T16" fmla="*/ 113 w 437"/>
              <a:gd name="T17" fmla="*/ 114 h 438"/>
              <a:gd name="T18" fmla="*/ 149 w 437"/>
              <a:gd name="T19" fmla="*/ 79 h 438"/>
              <a:gd name="T20" fmla="*/ 184 w 437"/>
              <a:gd name="T21" fmla="*/ 114 h 438"/>
              <a:gd name="T22" fmla="*/ 184 w 437"/>
              <a:gd name="T23" fmla="*/ 156 h 438"/>
              <a:gd name="T24" fmla="*/ 287 w 437"/>
              <a:gd name="T25" fmla="*/ 156 h 438"/>
              <a:gd name="T26" fmla="*/ 323 w 437"/>
              <a:gd name="T27" fmla="*/ 192 h 438"/>
              <a:gd name="T28" fmla="*/ 287 w 437"/>
              <a:gd name="T29" fmla="*/ 228 h 438"/>
              <a:gd name="T30" fmla="*/ 184 w 437"/>
              <a:gd name="T31" fmla="*/ 228 h 438"/>
              <a:gd name="T32" fmla="*/ 184 w 437"/>
              <a:gd name="T33" fmla="*/ 288 h 438"/>
              <a:gd name="T34" fmla="*/ 292 w 437"/>
              <a:gd name="T35" fmla="*/ 288 h 438"/>
              <a:gd name="T36" fmla="*/ 328 w 437"/>
              <a:gd name="T37" fmla="*/ 324 h 438"/>
              <a:gd name="T38" fmla="*/ 292 w 437"/>
              <a:gd name="T39" fmla="*/ 36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292" y="360"/>
                </a:moveTo>
                <a:cubicBezTo>
                  <a:pt x="184" y="360"/>
                  <a:pt x="184" y="360"/>
                  <a:pt x="184" y="360"/>
                </a:cubicBezTo>
                <a:cubicBezTo>
                  <a:pt x="145" y="360"/>
                  <a:pt x="113" y="327"/>
                  <a:pt x="113" y="288"/>
                </a:cubicBezTo>
                <a:cubicBezTo>
                  <a:pt x="113" y="114"/>
                  <a:pt x="113" y="114"/>
                  <a:pt x="113" y="114"/>
                </a:cubicBezTo>
                <a:cubicBezTo>
                  <a:pt x="113" y="95"/>
                  <a:pt x="129" y="79"/>
                  <a:pt x="149" y="79"/>
                </a:cubicBezTo>
                <a:cubicBezTo>
                  <a:pt x="168" y="79"/>
                  <a:pt x="184" y="95"/>
                  <a:pt x="184" y="114"/>
                </a:cubicBezTo>
                <a:cubicBezTo>
                  <a:pt x="184" y="156"/>
                  <a:pt x="184" y="156"/>
                  <a:pt x="184" y="156"/>
                </a:cubicBezTo>
                <a:cubicBezTo>
                  <a:pt x="287" y="156"/>
                  <a:pt x="287" y="156"/>
                  <a:pt x="287" y="156"/>
                </a:cubicBezTo>
                <a:cubicBezTo>
                  <a:pt x="307" y="156"/>
                  <a:pt x="323" y="172"/>
                  <a:pt x="323" y="192"/>
                </a:cubicBezTo>
                <a:cubicBezTo>
                  <a:pt x="323" y="211"/>
                  <a:pt x="307" y="228"/>
                  <a:pt x="287" y="228"/>
                </a:cubicBezTo>
                <a:cubicBezTo>
                  <a:pt x="184" y="228"/>
                  <a:pt x="184" y="228"/>
                  <a:pt x="184" y="228"/>
                </a:cubicBezTo>
                <a:cubicBezTo>
                  <a:pt x="184" y="288"/>
                  <a:pt x="184" y="288"/>
                  <a:pt x="184" y="288"/>
                </a:cubicBezTo>
                <a:cubicBezTo>
                  <a:pt x="292" y="288"/>
                  <a:pt x="292" y="288"/>
                  <a:pt x="292" y="288"/>
                </a:cubicBezTo>
                <a:cubicBezTo>
                  <a:pt x="312" y="288"/>
                  <a:pt x="328" y="304"/>
                  <a:pt x="328" y="324"/>
                </a:cubicBezTo>
                <a:cubicBezTo>
                  <a:pt x="328" y="344"/>
                  <a:pt x="312" y="360"/>
                  <a:pt x="292" y="36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20613843" y="6258387"/>
            <a:ext cx="865370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123 w 437"/>
              <a:gd name="T11" fmla="*/ 353 h 438"/>
              <a:gd name="T12" fmla="*/ 86 w 437"/>
              <a:gd name="T13" fmla="*/ 316 h 438"/>
              <a:gd name="T14" fmla="*/ 123 w 437"/>
              <a:gd name="T15" fmla="*/ 279 h 438"/>
              <a:gd name="T16" fmla="*/ 160 w 437"/>
              <a:gd name="T17" fmla="*/ 316 h 438"/>
              <a:gd name="T18" fmla="*/ 123 w 437"/>
              <a:gd name="T19" fmla="*/ 353 h 438"/>
              <a:gd name="T20" fmla="*/ 207 w 437"/>
              <a:gd name="T21" fmla="*/ 353 h 438"/>
              <a:gd name="T22" fmla="*/ 86 w 437"/>
              <a:gd name="T23" fmla="*/ 231 h 438"/>
              <a:gd name="T24" fmla="*/ 86 w 437"/>
              <a:gd name="T25" fmla="*/ 178 h 438"/>
              <a:gd name="T26" fmla="*/ 261 w 437"/>
              <a:gd name="T27" fmla="*/ 353 h 438"/>
              <a:gd name="T28" fmla="*/ 207 w 437"/>
              <a:gd name="T29" fmla="*/ 353 h 438"/>
              <a:gd name="T30" fmla="*/ 299 w 437"/>
              <a:gd name="T31" fmla="*/ 353 h 438"/>
              <a:gd name="T32" fmla="*/ 86 w 437"/>
              <a:gd name="T33" fmla="*/ 139 h 438"/>
              <a:gd name="T34" fmla="*/ 86 w 437"/>
              <a:gd name="T35" fmla="*/ 86 h 438"/>
              <a:gd name="T36" fmla="*/ 353 w 437"/>
              <a:gd name="T37" fmla="*/ 353 h 438"/>
              <a:gd name="T38" fmla="*/ 299 w 437"/>
              <a:gd name="T39" fmla="*/ 353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123" y="353"/>
                </a:moveTo>
                <a:cubicBezTo>
                  <a:pt x="102" y="353"/>
                  <a:pt x="86" y="336"/>
                  <a:pt x="86" y="316"/>
                </a:cubicBezTo>
                <a:cubicBezTo>
                  <a:pt x="86" y="295"/>
                  <a:pt x="102" y="279"/>
                  <a:pt x="123" y="279"/>
                </a:cubicBezTo>
                <a:cubicBezTo>
                  <a:pt x="143" y="279"/>
                  <a:pt x="160" y="295"/>
                  <a:pt x="160" y="316"/>
                </a:cubicBezTo>
                <a:cubicBezTo>
                  <a:pt x="160" y="336"/>
                  <a:pt x="143" y="353"/>
                  <a:pt x="123" y="353"/>
                </a:cubicBezTo>
                <a:close/>
                <a:moveTo>
                  <a:pt x="207" y="353"/>
                </a:moveTo>
                <a:cubicBezTo>
                  <a:pt x="207" y="286"/>
                  <a:pt x="153" y="231"/>
                  <a:pt x="86" y="231"/>
                </a:cubicBezTo>
                <a:cubicBezTo>
                  <a:pt x="86" y="178"/>
                  <a:pt x="86" y="178"/>
                  <a:pt x="86" y="178"/>
                </a:cubicBezTo>
                <a:cubicBezTo>
                  <a:pt x="182" y="178"/>
                  <a:pt x="261" y="256"/>
                  <a:pt x="261" y="353"/>
                </a:cubicBezTo>
                <a:lnTo>
                  <a:pt x="207" y="353"/>
                </a:lnTo>
                <a:close/>
                <a:moveTo>
                  <a:pt x="299" y="353"/>
                </a:moveTo>
                <a:cubicBezTo>
                  <a:pt x="299" y="235"/>
                  <a:pt x="203" y="139"/>
                  <a:pt x="86" y="139"/>
                </a:cubicBezTo>
                <a:cubicBezTo>
                  <a:pt x="86" y="86"/>
                  <a:pt x="86" y="86"/>
                  <a:pt x="86" y="86"/>
                </a:cubicBezTo>
                <a:cubicBezTo>
                  <a:pt x="233" y="86"/>
                  <a:pt x="353" y="205"/>
                  <a:pt x="353" y="353"/>
                </a:cubicBezTo>
                <a:lnTo>
                  <a:pt x="299" y="35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18398429" y="6258387"/>
            <a:ext cx="866208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284 w 437"/>
              <a:gd name="T11" fmla="*/ 305 h 438"/>
              <a:gd name="T12" fmla="*/ 144 w 437"/>
              <a:gd name="T13" fmla="*/ 305 h 438"/>
              <a:gd name="T14" fmla="*/ 144 w 437"/>
              <a:gd name="T15" fmla="*/ 291 h 438"/>
              <a:gd name="T16" fmla="*/ 179 w 437"/>
              <a:gd name="T17" fmla="*/ 291 h 438"/>
              <a:gd name="T18" fmla="*/ 187 w 437"/>
              <a:gd name="T19" fmla="*/ 279 h 438"/>
              <a:gd name="T20" fmla="*/ 187 w 437"/>
              <a:gd name="T21" fmla="*/ 233 h 438"/>
              <a:gd name="T22" fmla="*/ 104 w 437"/>
              <a:gd name="T23" fmla="*/ 129 h 438"/>
              <a:gd name="T24" fmla="*/ 62 w 437"/>
              <a:gd name="T25" fmla="*/ 126 h 438"/>
              <a:gd name="T26" fmla="*/ 62 w 437"/>
              <a:gd name="T27" fmla="*/ 112 h 438"/>
              <a:gd name="T28" fmla="*/ 208 w 437"/>
              <a:gd name="T29" fmla="*/ 112 h 438"/>
              <a:gd name="T30" fmla="*/ 208 w 437"/>
              <a:gd name="T31" fmla="*/ 124 h 438"/>
              <a:gd name="T32" fmla="*/ 162 w 437"/>
              <a:gd name="T33" fmla="*/ 128 h 438"/>
              <a:gd name="T34" fmla="*/ 226 w 437"/>
              <a:gd name="T35" fmla="*/ 214 h 438"/>
              <a:gd name="T36" fmla="*/ 282 w 437"/>
              <a:gd name="T37" fmla="*/ 159 h 438"/>
              <a:gd name="T38" fmla="*/ 245 w 437"/>
              <a:gd name="T39" fmla="*/ 154 h 438"/>
              <a:gd name="T40" fmla="*/ 245 w 437"/>
              <a:gd name="T41" fmla="*/ 136 h 438"/>
              <a:gd name="T42" fmla="*/ 370 w 437"/>
              <a:gd name="T43" fmla="*/ 136 h 438"/>
              <a:gd name="T44" fmla="*/ 357 w 437"/>
              <a:gd name="T45" fmla="*/ 154 h 438"/>
              <a:gd name="T46" fmla="*/ 323 w 437"/>
              <a:gd name="T47" fmla="*/ 160 h 438"/>
              <a:gd name="T48" fmla="*/ 238 w 437"/>
              <a:gd name="T49" fmla="*/ 231 h 438"/>
              <a:gd name="T50" fmla="*/ 238 w 437"/>
              <a:gd name="T51" fmla="*/ 282 h 438"/>
              <a:gd name="T52" fmla="*/ 251 w 437"/>
              <a:gd name="T53" fmla="*/ 291 h 438"/>
              <a:gd name="T54" fmla="*/ 284 w 437"/>
              <a:gd name="T55" fmla="*/ 291 h 438"/>
              <a:gd name="T56" fmla="*/ 284 w 437"/>
              <a:gd name="T57" fmla="*/ 305 h 438"/>
              <a:gd name="T58" fmla="*/ 329 w 437"/>
              <a:gd name="T59" fmla="*/ 326 h 438"/>
              <a:gd name="T60" fmla="*/ 303 w 437"/>
              <a:gd name="T61" fmla="*/ 320 h 438"/>
              <a:gd name="T62" fmla="*/ 308 w 437"/>
              <a:gd name="T63" fmla="*/ 297 h 438"/>
              <a:gd name="T64" fmla="*/ 334 w 437"/>
              <a:gd name="T65" fmla="*/ 302 h 438"/>
              <a:gd name="T66" fmla="*/ 329 w 437"/>
              <a:gd name="T67" fmla="*/ 326 h 438"/>
              <a:gd name="T68" fmla="*/ 335 w 437"/>
              <a:gd name="T69" fmla="*/ 284 h 438"/>
              <a:gd name="T70" fmla="*/ 315 w 437"/>
              <a:gd name="T71" fmla="*/ 280 h 438"/>
              <a:gd name="T72" fmla="*/ 325 w 437"/>
              <a:gd name="T73" fmla="*/ 174 h 438"/>
              <a:gd name="T74" fmla="*/ 378 w 437"/>
              <a:gd name="T75" fmla="*/ 165 h 438"/>
              <a:gd name="T76" fmla="*/ 335 w 437"/>
              <a:gd name="T77" fmla="*/ 284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284" y="305"/>
                </a:moveTo>
                <a:cubicBezTo>
                  <a:pt x="144" y="305"/>
                  <a:pt x="144" y="305"/>
                  <a:pt x="144" y="305"/>
                </a:cubicBezTo>
                <a:cubicBezTo>
                  <a:pt x="144" y="291"/>
                  <a:pt x="144" y="291"/>
                  <a:pt x="144" y="291"/>
                </a:cubicBezTo>
                <a:cubicBezTo>
                  <a:pt x="144" y="291"/>
                  <a:pt x="176" y="291"/>
                  <a:pt x="179" y="291"/>
                </a:cubicBezTo>
                <a:cubicBezTo>
                  <a:pt x="183" y="291"/>
                  <a:pt x="187" y="289"/>
                  <a:pt x="187" y="279"/>
                </a:cubicBezTo>
                <a:cubicBezTo>
                  <a:pt x="187" y="270"/>
                  <a:pt x="187" y="233"/>
                  <a:pt x="187" y="233"/>
                </a:cubicBezTo>
                <a:cubicBezTo>
                  <a:pt x="104" y="129"/>
                  <a:pt x="104" y="129"/>
                  <a:pt x="104" y="129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8" y="124"/>
                  <a:pt x="208" y="124"/>
                  <a:pt x="208" y="124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226" y="214"/>
                  <a:pt x="226" y="214"/>
                  <a:pt x="226" y="214"/>
                </a:cubicBezTo>
                <a:cubicBezTo>
                  <a:pt x="282" y="159"/>
                  <a:pt x="282" y="159"/>
                  <a:pt x="282" y="159"/>
                </a:cubicBezTo>
                <a:cubicBezTo>
                  <a:pt x="245" y="154"/>
                  <a:pt x="245" y="154"/>
                  <a:pt x="245" y="154"/>
                </a:cubicBezTo>
                <a:cubicBezTo>
                  <a:pt x="245" y="136"/>
                  <a:pt x="245" y="136"/>
                  <a:pt x="245" y="136"/>
                </a:cubicBezTo>
                <a:cubicBezTo>
                  <a:pt x="370" y="136"/>
                  <a:pt x="370" y="136"/>
                  <a:pt x="370" y="136"/>
                </a:cubicBezTo>
                <a:cubicBezTo>
                  <a:pt x="357" y="154"/>
                  <a:pt x="357" y="154"/>
                  <a:pt x="357" y="154"/>
                </a:cubicBezTo>
                <a:cubicBezTo>
                  <a:pt x="323" y="160"/>
                  <a:pt x="323" y="160"/>
                  <a:pt x="323" y="160"/>
                </a:cubicBezTo>
                <a:cubicBezTo>
                  <a:pt x="238" y="231"/>
                  <a:pt x="238" y="231"/>
                  <a:pt x="238" y="231"/>
                </a:cubicBezTo>
                <a:cubicBezTo>
                  <a:pt x="238" y="231"/>
                  <a:pt x="238" y="275"/>
                  <a:pt x="238" y="282"/>
                </a:cubicBezTo>
                <a:cubicBezTo>
                  <a:pt x="238" y="289"/>
                  <a:pt x="245" y="291"/>
                  <a:pt x="251" y="291"/>
                </a:cubicBezTo>
                <a:cubicBezTo>
                  <a:pt x="257" y="291"/>
                  <a:pt x="284" y="291"/>
                  <a:pt x="284" y="291"/>
                </a:cubicBezTo>
                <a:lnTo>
                  <a:pt x="284" y="305"/>
                </a:lnTo>
                <a:close/>
                <a:moveTo>
                  <a:pt x="329" y="326"/>
                </a:moveTo>
                <a:cubicBezTo>
                  <a:pt x="303" y="320"/>
                  <a:pt x="303" y="320"/>
                  <a:pt x="303" y="320"/>
                </a:cubicBezTo>
                <a:cubicBezTo>
                  <a:pt x="308" y="297"/>
                  <a:pt x="308" y="297"/>
                  <a:pt x="308" y="297"/>
                </a:cubicBezTo>
                <a:cubicBezTo>
                  <a:pt x="334" y="302"/>
                  <a:pt x="334" y="302"/>
                  <a:pt x="334" y="302"/>
                </a:cubicBezTo>
                <a:lnTo>
                  <a:pt x="329" y="326"/>
                </a:lnTo>
                <a:close/>
                <a:moveTo>
                  <a:pt x="335" y="284"/>
                </a:moveTo>
                <a:cubicBezTo>
                  <a:pt x="315" y="280"/>
                  <a:pt x="315" y="280"/>
                  <a:pt x="315" y="280"/>
                </a:cubicBezTo>
                <a:cubicBezTo>
                  <a:pt x="325" y="174"/>
                  <a:pt x="325" y="174"/>
                  <a:pt x="325" y="174"/>
                </a:cubicBezTo>
                <a:cubicBezTo>
                  <a:pt x="378" y="165"/>
                  <a:pt x="378" y="165"/>
                  <a:pt x="378" y="165"/>
                </a:cubicBezTo>
                <a:lnTo>
                  <a:pt x="335" y="28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15076147" y="6258387"/>
            <a:ext cx="865370" cy="868724"/>
          </a:xfrm>
          <a:custGeom>
            <a:avLst/>
            <a:gdLst>
              <a:gd name="T0" fmla="*/ 333 w 437"/>
              <a:gd name="T1" fmla="*/ 113 h 438"/>
              <a:gd name="T2" fmla="*/ 333 w 437"/>
              <a:gd name="T3" fmla="*/ 151 h 438"/>
              <a:gd name="T4" fmla="*/ 324 w 437"/>
              <a:gd name="T5" fmla="*/ 160 h 438"/>
              <a:gd name="T6" fmla="*/ 286 w 437"/>
              <a:gd name="T7" fmla="*/ 160 h 438"/>
              <a:gd name="T8" fmla="*/ 277 w 437"/>
              <a:gd name="T9" fmla="*/ 151 h 438"/>
              <a:gd name="T10" fmla="*/ 277 w 437"/>
              <a:gd name="T11" fmla="*/ 113 h 438"/>
              <a:gd name="T12" fmla="*/ 286 w 437"/>
              <a:gd name="T13" fmla="*/ 104 h 438"/>
              <a:gd name="T14" fmla="*/ 324 w 437"/>
              <a:gd name="T15" fmla="*/ 104 h 438"/>
              <a:gd name="T16" fmla="*/ 333 w 437"/>
              <a:gd name="T17" fmla="*/ 113 h 438"/>
              <a:gd name="T18" fmla="*/ 437 w 437"/>
              <a:gd name="T19" fmla="*/ 219 h 438"/>
              <a:gd name="T20" fmla="*/ 218 w 437"/>
              <a:gd name="T21" fmla="*/ 438 h 438"/>
              <a:gd name="T22" fmla="*/ 0 w 437"/>
              <a:gd name="T23" fmla="*/ 219 h 438"/>
              <a:gd name="T24" fmla="*/ 218 w 437"/>
              <a:gd name="T25" fmla="*/ 0 h 438"/>
              <a:gd name="T26" fmla="*/ 437 w 437"/>
              <a:gd name="T27" fmla="*/ 219 h 438"/>
              <a:gd name="T28" fmla="*/ 359 w 437"/>
              <a:gd name="T29" fmla="*/ 215 h 438"/>
              <a:gd name="T30" fmla="*/ 282 w 437"/>
              <a:gd name="T31" fmla="*/ 215 h 438"/>
              <a:gd name="T32" fmla="*/ 283 w 437"/>
              <a:gd name="T33" fmla="*/ 221 h 438"/>
              <a:gd name="T34" fmla="*/ 221 w 437"/>
              <a:gd name="T35" fmla="*/ 282 h 438"/>
              <a:gd name="T36" fmla="*/ 159 w 437"/>
              <a:gd name="T37" fmla="*/ 221 h 438"/>
              <a:gd name="T38" fmla="*/ 160 w 437"/>
              <a:gd name="T39" fmla="*/ 215 h 438"/>
              <a:gd name="T40" fmla="*/ 83 w 437"/>
              <a:gd name="T41" fmla="*/ 215 h 438"/>
              <a:gd name="T42" fmla="*/ 83 w 437"/>
              <a:gd name="T43" fmla="*/ 306 h 438"/>
              <a:gd name="T44" fmla="*/ 137 w 437"/>
              <a:gd name="T45" fmla="*/ 360 h 438"/>
              <a:gd name="T46" fmla="*/ 305 w 437"/>
              <a:gd name="T47" fmla="*/ 360 h 438"/>
              <a:gd name="T48" fmla="*/ 359 w 437"/>
              <a:gd name="T49" fmla="*/ 306 h 438"/>
              <a:gd name="T50" fmla="*/ 359 w 437"/>
              <a:gd name="T51" fmla="*/ 215 h 438"/>
              <a:gd name="T52" fmla="*/ 221 w 437"/>
              <a:gd name="T53" fmla="*/ 268 h 438"/>
              <a:gd name="T54" fmla="*/ 268 w 437"/>
              <a:gd name="T55" fmla="*/ 221 h 438"/>
              <a:gd name="T56" fmla="*/ 221 w 437"/>
              <a:gd name="T57" fmla="*/ 174 h 438"/>
              <a:gd name="T58" fmla="*/ 174 w 437"/>
              <a:gd name="T59" fmla="*/ 221 h 438"/>
              <a:gd name="T60" fmla="*/ 221 w 437"/>
              <a:gd name="T61" fmla="*/ 268 h 438"/>
              <a:gd name="T62" fmla="*/ 359 w 437"/>
              <a:gd name="T63" fmla="*/ 132 h 438"/>
              <a:gd name="T64" fmla="*/ 305 w 437"/>
              <a:gd name="T65" fmla="*/ 79 h 438"/>
              <a:gd name="T66" fmla="*/ 187 w 437"/>
              <a:gd name="T67" fmla="*/ 79 h 438"/>
              <a:gd name="T68" fmla="*/ 187 w 437"/>
              <a:gd name="T69" fmla="*/ 148 h 438"/>
              <a:gd name="T70" fmla="*/ 174 w 437"/>
              <a:gd name="T71" fmla="*/ 148 h 438"/>
              <a:gd name="T72" fmla="*/ 174 w 437"/>
              <a:gd name="T73" fmla="*/ 79 h 438"/>
              <a:gd name="T74" fmla="*/ 163 w 437"/>
              <a:gd name="T75" fmla="*/ 79 h 438"/>
              <a:gd name="T76" fmla="*/ 163 w 437"/>
              <a:gd name="T77" fmla="*/ 148 h 438"/>
              <a:gd name="T78" fmla="*/ 149 w 437"/>
              <a:gd name="T79" fmla="*/ 148 h 438"/>
              <a:gd name="T80" fmla="*/ 149 w 437"/>
              <a:gd name="T81" fmla="*/ 79 h 438"/>
              <a:gd name="T82" fmla="*/ 138 w 437"/>
              <a:gd name="T83" fmla="*/ 79 h 438"/>
              <a:gd name="T84" fmla="*/ 138 w 437"/>
              <a:gd name="T85" fmla="*/ 148 h 438"/>
              <a:gd name="T86" fmla="*/ 125 w 437"/>
              <a:gd name="T87" fmla="*/ 148 h 438"/>
              <a:gd name="T88" fmla="*/ 125 w 437"/>
              <a:gd name="T89" fmla="*/ 80 h 438"/>
              <a:gd name="T90" fmla="*/ 83 w 437"/>
              <a:gd name="T91" fmla="*/ 132 h 438"/>
              <a:gd name="T92" fmla="*/ 83 w 437"/>
              <a:gd name="T93" fmla="*/ 188 h 438"/>
              <a:gd name="T94" fmla="*/ 169 w 437"/>
              <a:gd name="T95" fmla="*/ 188 h 438"/>
              <a:gd name="T96" fmla="*/ 221 w 437"/>
              <a:gd name="T97" fmla="*/ 159 h 438"/>
              <a:gd name="T98" fmla="*/ 273 w 437"/>
              <a:gd name="T99" fmla="*/ 188 h 438"/>
              <a:gd name="T100" fmla="*/ 359 w 437"/>
              <a:gd name="T101" fmla="*/ 188 h 438"/>
              <a:gd name="T102" fmla="*/ 359 w 437"/>
              <a:gd name="T103" fmla="*/ 13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" h="438">
                <a:moveTo>
                  <a:pt x="333" y="113"/>
                </a:moveTo>
                <a:cubicBezTo>
                  <a:pt x="333" y="151"/>
                  <a:pt x="333" y="151"/>
                  <a:pt x="333" y="151"/>
                </a:cubicBezTo>
                <a:cubicBezTo>
                  <a:pt x="333" y="156"/>
                  <a:pt x="329" y="160"/>
                  <a:pt x="324" y="160"/>
                </a:cubicBezTo>
                <a:cubicBezTo>
                  <a:pt x="286" y="160"/>
                  <a:pt x="286" y="160"/>
                  <a:pt x="286" y="160"/>
                </a:cubicBezTo>
                <a:cubicBezTo>
                  <a:pt x="281" y="160"/>
                  <a:pt x="277" y="156"/>
                  <a:pt x="277" y="151"/>
                </a:cubicBezTo>
                <a:cubicBezTo>
                  <a:pt x="277" y="113"/>
                  <a:pt x="277" y="113"/>
                  <a:pt x="277" y="113"/>
                </a:cubicBezTo>
                <a:cubicBezTo>
                  <a:pt x="277" y="108"/>
                  <a:pt x="281" y="104"/>
                  <a:pt x="286" y="104"/>
                </a:cubicBezTo>
                <a:cubicBezTo>
                  <a:pt x="324" y="104"/>
                  <a:pt x="324" y="104"/>
                  <a:pt x="324" y="104"/>
                </a:cubicBezTo>
                <a:cubicBezTo>
                  <a:pt x="329" y="104"/>
                  <a:pt x="333" y="108"/>
                  <a:pt x="333" y="113"/>
                </a:cubicBezTo>
                <a:close/>
                <a:moveTo>
                  <a:pt x="437" y="219"/>
                </a:moveTo>
                <a:cubicBezTo>
                  <a:pt x="437" y="339"/>
                  <a:pt x="339" y="438"/>
                  <a:pt x="218" y="438"/>
                </a:cubicBezTo>
                <a:cubicBezTo>
                  <a:pt x="98" y="438"/>
                  <a:pt x="0" y="339"/>
                  <a:pt x="0" y="219"/>
                </a:cubicBezTo>
                <a:cubicBezTo>
                  <a:pt x="0" y="99"/>
                  <a:pt x="98" y="0"/>
                  <a:pt x="218" y="0"/>
                </a:cubicBezTo>
                <a:cubicBezTo>
                  <a:pt x="339" y="0"/>
                  <a:pt x="437" y="99"/>
                  <a:pt x="437" y="219"/>
                </a:cubicBezTo>
                <a:close/>
                <a:moveTo>
                  <a:pt x="359" y="215"/>
                </a:moveTo>
                <a:cubicBezTo>
                  <a:pt x="282" y="215"/>
                  <a:pt x="282" y="215"/>
                  <a:pt x="282" y="215"/>
                </a:cubicBezTo>
                <a:cubicBezTo>
                  <a:pt x="282" y="217"/>
                  <a:pt x="283" y="219"/>
                  <a:pt x="283" y="221"/>
                </a:cubicBezTo>
                <a:cubicBezTo>
                  <a:pt x="283" y="255"/>
                  <a:pt x="255" y="282"/>
                  <a:pt x="221" y="282"/>
                </a:cubicBezTo>
                <a:cubicBezTo>
                  <a:pt x="187" y="282"/>
                  <a:pt x="159" y="255"/>
                  <a:pt x="159" y="221"/>
                </a:cubicBezTo>
                <a:cubicBezTo>
                  <a:pt x="159" y="219"/>
                  <a:pt x="160" y="217"/>
                  <a:pt x="160" y="215"/>
                </a:cubicBezTo>
                <a:cubicBezTo>
                  <a:pt x="83" y="215"/>
                  <a:pt x="83" y="215"/>
                  <a:pt x="83" y="215"/>
                </a:cubicBezTo>
                <a:cubicBezTo>
                  <a:pt x="83" y="306"/>
                  <a:pt x="83" y="306"/>
                  <a:pt x="83" y="306"/>
                </a:cubicBezTo>
                <a:cubicBezTo>
                  <a:pt x="83" y="335"/>
                  <a:pt x="107" y="360"/>
                  <a:pt x="137" y="360"/>
                </a:cubicBezTo>
                <a:cubicBezTo>
                  <a:pt x="305" y="360"/>
                  <a:pt x="305" y="360"/>
                  <a:pt x="305" y="360"/>
                </a:cubicBezTo>
                <a:cubicBezTo>
                  <a:pt x="334" y="360"/>
                  <a:pt x="359" y="335"/>
                  <a:pt x="359" y="306"/>
                </a:cubicBezTo>
                <a:lnTo>
                  <a:pt x="359" y="215"/>
                </a:lnTo>
                <a:close/>
                <a:moveTo>
                  <a:pt x="221" y="268"/>
                </a:moveTo>
                <a:cubicBezTo>
                  <a:pt x="247" y="268"/>
                  <a:pt x="268" y="247"/>
                  <a:pt x="268" y="221"/>
                </a:cubicBezTo>
                <a:cubicBezTo>
                  <a:pt x="268" y="195"/>
                  <a:pt x="247" y="174"/>
                  <a:pt x="221" y="174"/>
                </a:cubicBezTo>
                <a:cubicBezTo>
                  <a:pt x="195" y="174"/>
                  <a:pt x="174" y="195"/>
                  <a:pt x="174" y="221"/>
                </a:cubicBezTo>
                <a:cubicBezTo>
                  <a:pt x="174" y="247"/>
                  <a:pt x="195" y="268"/>
                  <a:pt x="221" y="268"/>
                </a:cubicBezTo>
                <a:close/>
                <a:moveTo>
                  <a:pt x="359" y="132"/>
                </a:moveTo>
                <a:cubicBezTo>
                  <a:pt x="359" y="103"/>
                  <a:pt x="334" y="79"/>
                  <a:pt x="305" y="79"/>
                </a:cubicBezTo>
                <a:cubicBezTo>
                  <a:pt x="187" y="79"/>
                  <a:pt x="187" y="79"/>
                  <a:pt x="187" y="79"/>
                </a:cubicBezTo>
                <a:cubicBezTo>
                  <a:pt x="187" y="148"/>
                  <a:pt x="187" y="148"/>
                  <a:pt x="187" y="148"/>
                </a:cubicBezTo>
                <a:cubicBezTo>
                  <a:pt x="174" y="148"/>
                  <a:pt x="174" y="148"/>
                  <a:pt x="174" y="148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63" y="79"/>
                  <a:pt x="163" y="79"/>
                  <a:pt x="163" y="79"/>
                </a:cubicBezTo>
                <a:cubicBezTo>
                  <a:pt x="163" y="148"/>
                  <a:pt x="163" y="148"/>
                  <a:pt x="163" y="148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49" y="79"/>
                  <a:pt x="149" y="79"/>
                  <a:pt x="149" y="79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38" y="148"/>
                  <a:pt x="138" y="148"/>
                  <a:pt x="138" y="148"/>
                </a:cubicBezTo>
                <a:cubicBezTo>
                  <a:pt x="125" y="148"/>
                  <a:pt x="125" y="148"/>
                  <a:pt x="125" y="148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01" y="86"/>
                  <a:pt x="83" y="107"/>
                  <a:pt x="83" y="132"/>
                </a:cubicBezTo>
                <a:cubicBezTo>
                  <a:pt x="83" y="188"/>
                  <a:pt x="83" y="188"/>
                  <a:pt x="83" y="188"/>
                </a:cubicBezTo>
                <a:cubicBezTo>
                  <a:pt x="169" y="188"/>
                  <a:pt x="169" y="188"/>
                  <a:pt x="169" y="188"/>
                </a:cubicBezTo>
                <a:cubicBezTo>
                  <a:pt x="180" y="171"/>
                  <a:pt x="199" y="159"/>
                  <a:pt x="221" y="159"/>
                </a:cubicBezTo>
                <a:cubicBezTo>
                  <a:pt x="243" y="159"/>
                  <a:pt x="262" y="171"/>
                  <a:pt x="273" y="188"/>
                </a:cubicBezTo>
                <a:cubicBezTo>
                  <a:pt x="359" y="188"/>
                  <a:pt x="359" y="188"/>
                  <a:pt x="359" y="188"/>
                </a:cubicBezTo>
                <a:lnTo>
                  <a:pt x="359" y="13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21720712" y="6258387"/>
            <a:ext cx="866208" cy="868724"/>
          </a:xfrm>
          <a:custGeom>
            <a:avLst/>
            <a:gdLst>
              <a:gd name="T0" fmla="*/ 303 w 437"/>
              <a:gd name="T1" fmla="*/ 258 h 438"/>
              <a:gd name="T2" fmla="*/ 218 w 437"/>
              <a:gd name="T3" fmla="*/ 318 h 438"/>
              <a:gd name="T4" fmla="*/ 141 w 437"/>
              <a:gd name="T5" fmla="*/ 277 h 438"/>
              <a:gd name="T6" fmla="*/ 146 w 437"/>
              <a:gd name="T7" fmla="*/ 255 h 438"/>
              <a:gd name="T8" fmla="*/ 173 w 437"/>
              <a:gd name="T9" fmla="*/ 257 h 438"/>
              <a:gd name="T10" fmla="*/ 221 w 437"/>
              <a:gd name="T11" fmla="*/ 284 h 438"/>
              <a:gd name="T12" fmla="*/ 256 w 437"/>
              <a:gd name="T13" fmla="*/ 261 h 438"/>
              <a:gd name="T14" fmla="*/ 223 w 437"/>
              <a:gd name="T15" fmla="*/ 237 h 438"/>
              <a:gd name="T16" fmla="*/ 144 w 437"/>
              <a:gd name="T17" fmla="*/ 174 h 438"/>
              <a:gd name="T18" fmla="*/ 215 w 437"/>
              <a:gd name="T19" fmla="*/ 121 h 438"/>
              <a:gd name="T20" fmla="*/ 291 w 437"/>
              <a:gd name="T21" fmla="*/ 157 h 438"/>
              <a:gd name="T22" fmla="*/ 286 w 437"/>
              <a:gd name="T23" fmla="*/ 179 h 438"/>
              <a:gd name="T24" fmla="*/ 261 w 437"/>
              <a:gd name="T25" fmla="*/ 176 h 438"/>
              <a:gd name="T26" fmla="*/ 214 w 437"/>
              <a:gd name="T27" fmla="*/ 153 h 438"/>
              <a:gd name="T28" fmla="*/ 179 w 437"/>
              <a:gd name="T29" fmla="*/ 174 h 438"/>
              <a:gd name="T30" fmla="*/ 248 w 437"/>
              <a:gd name="T31" fmla="*/ 207 h 438"/>
              <a:gd name="T32" fmla="*/ 303 w 437"/>
              <a:gd name="T33" fmla="*/ 258 h 438"/>
              <a:gd name="T34" fmla="*/ 437 w 437"/>
              <a:gd name="T35" fmla="*/ 219 h 438"/>
              <a:gd name="T36" fmla="*/ 218 w 437"/>
              <a:gd name="T37" fmla="*/ 438 h 438"/>
              <a:gd name="T38" fmla="*/ 0 w 437"/>
              <a:gd name="T39" fmla="*/ 219 h 438"/>
              <a:gd name="T40" fmla="*/ 218 w 437"/>
              <a:gd name="T41" fmla="*/ 0 h 438"/>
              <a:gd name="T42" fmla="*/ 437 w 437"/>
              <a:gd name="T43" fmla="*/ 219 h 438"/>
              <a:gd name="T44" fmla="*/ 349 w 437"/>
              <a:gd name="T45" fmla="*/ 247 h 438"/>
              <a:gd name="T46" fmla="*/ 313 w 437"/>
              <a:gd name="T47" fmla="*/ 128 h 438"/>
              <a:gd name="T48" fmla="*/ 196 w 437"/>
              <a:gd name="T49" fmla="*/ 92 h 438"/>
              <a:gd name="T50" fmla="*/ 100 w 437"/>
              <a:gd name="T51" fmla="*/ 101 h 438"/>
              <a:gd name="T52" fmla="*/ 92 w 437"/>
              <a:gd name="T53" fmla="*/ 196 h 438"/>
              <a:gd name="T54" fmla="*/ 128 w 437"/>
              <a:gd name="T55" fmla="*/ 313 h 438"/>
              <a:gd name="T56" fmla="*/ 246 w 437"/>
              <a:gd name="T57" fmla="*/ 349 h 438"/>
              <a:gd name="T58" fmla="*/ 337 w 437"/>
              <a:gd name="T59" fmla="*/ 338 h 438"/>
              <a:gd name="T60" fmla="*/ 349 w 437"/>
              <a:gd name="T61" fmla="*/ 247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37" h="438">
                <a:moveTo>
                  <a:pt x="303" y="258"/>
                </a:moveTo>
                <a:cubicBezTo>
                  <a:pt x="303" y="284"/>
                  <a:pt x="274" y="318"/>
                  <a:pt x="218" y="318"/>
                </a:cubicBezTo>
                <a:cubicBezTo>
                  <a:pt x="169" y="318"/>
                  <a:pt x="146" y="285"/>
                  <a:pt x="141" y="277"/>
                </a:cubicBezTo>
                <a:cubicBezTo>
                  <a:pt x="137" y="269"/>
                  <a:pt x="139" y="261"/>
                  <a:pt x="146" y="255"/>
                </a:cubicBezTo>
                <a:cubicBezTo>
                  <a:pt x="154" y="248"/>
                  <a:pt x="168" y="249"/>
                  <a:pt x="173" y="257"/>
                </a:cubicBezTo>
                <a:cubicBezTo>
                  <a:pt x="173" y="258"/>
                  <a:pt x="189" y="284"/>
                  <a:pt x="221" y="284"/>
                </a:cubicBezTo>
                <a:cubicBezTo>
                  <a:pt x="256" y="284"/>
                  <a:pt x="256" y="267"/>
                  <a:pt x="256" y="261"/>
                </a:cubicBezTo>
                <a:cubicBezTo>
                  <a:pt x="256" y="254"/>
                  <a:pt x="251" y="243"/>
                  <a:pt x="223" y="237"/>
                </a:cubicBezTo>
                <a:cubicBezTo>
                  <a:pt x="175" y="225"/>
                  <a:pt x="144" y="214"/>
                  <a:pt x="144" y="174"/>
                </a:cubicBezTo>
                <a:cubicBezTo>
                  <a:pt x="144" y="155"/>
                  <a:pt x="160" y="121"/>
                  <a:pt x="215" y="121"/>
                </a:cubicBezTo>
                <a:cubicBezTo>
                  <a:pt x="268" y="121"/>
                  <a:pt x="290" y="156"/>
                  <a:pt x="291" y="157"/>
                </a:cubicBezTo>
                <a:cubicBezTo>
                  <a:pt x="296" y="164"/>
                  <a:pt x="294" y="174"/>
                  <a:pt x="286" y="179"/>
                </a:cubicBezTo>
                <a:cubicBezTo>
                  <a:pt x="279" y="184"/>
                  <a:pt x="266" y="183"/>
                  <a:pt x="261" y="176"/>
                </a:cubicBezTo>
                <a:cubicBezTo>
                  <a:pt x="260" y="175"/>
                  <a:pt x="249" y="153"/>
                  <a:pt x="214" y="153"/>
                </a:cubicBezTo>
                <a:cubicBezTo>
                  <a:pt x="186" y="153"/>
                  <a:pt x="179" y="164"/>
                  <a:pt x="179" y="174"/>
                </a:cubicBezTo>
                <a:cubicBezTo>
                  <a:pt x="179" y="187"/>
                  <a:pt x="200" y="195"/>
                  <a:pt x="248" y="207"/>
                </a:cubicBezTo>
                <a:cubicBezTo>
                  <a:pt x="285" y="216"/>
                  <a:pt x="303" y="230"/>
                  <a:pt x="303" y="258"/>
                </a:cubicBezTo>
                <a:close/>
                <a:moveTo>
                  <a:pt x="437" y="219"/>
                </a:moveTo>
                <a:cubicBezTo>
                  <a:pt x="437" y="339"/>
                  <a:pt x="339" y="438"/>
                  <a:pt x="218" y="438"/>
                </a:cubicBezTo>
                <a:cubicBezTo>
                  <a:pt x="98" y="438"/>
                  <a:pt x="0" y="339"/>
                  <a:pt x="0" y="219"/>
                </a:cubicBezTo>
                <a:cubicBezTo>
                  <a:pt x="0" y="99"/>
                  <a:pt x="98" y="0"/>
                  <a:pt x="218" y="0"/>
                </a:cubicBezTo>
                <a:cubicBezTo>
                  <a:pt x="339" y="0"/>
                  <a:pt x="437" y="99"/>
                  <a:pt x="437" y="219"/>
                </a:cubicBezTo>
                <a:close/>
                <a:moveTo>
                  <a:pt x="349" y="247"/>
                </a:moveTo>
                <a:cubicBezTo>
                  <a:pt x="357" y="205"/>
                  <a:pt x="345" y="160"/>
                  <a:pt x="313" y="128"/>
                </a:cubicBezTo>
                <a:cubicBezTo>
                  <a:pt x="281" y="96"/>
                  <a:pt x="237" y="84"/>
                  <a:pt x="196" y="92"/>
                </a:cubicBezTo>
                <a:cubicBezTo>
                  <a:pt x="167" y="72"/>
                  <a:pt x="126" y="75"/>
                  <a:pt x="100" y="101"/>
                </a:cubicBezTo>
                <a:cubicBezTo>
                  <a:pt x="74" y="127"/>
                  <a:pt x="72" y="167"/>
                  <a:pt x="92" y="196"/>
                </a:cubicBezTo>
                <a:cubicBezTo>
                  <a:pt x="84" y="237"/>
                  <a:pt x="96" y="282"/>
                  <a:pt x="128" y="313"/>
                </a:cubicBezTo>
                <a:cubicBezTo>
                  <a:pt x="160" y="346"/>
                  <a:pt x="205" y="358"/>
                  <a:pt x="246" y="349"/>
                </a:cubicBezTo>
                <a:cubicBezTo>
                  <a:pt x="275" y="366"/>
                  <a:pt x="313" y="362"/>
                  <a:pt x="337" y="338"/>
                </a:cubicBezTo>
                <a:cubicBezTo>
                  <a:pt x="362" y="313"/>
                  <a:pt x="366" y="275"/>
                  <a:pt x="349" y="2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19506136" y="6258387"/>
            <a:ext cx="865370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164 w 437"/>
              <a:gd name="T11" fmla="*/ 73 h 438"/>
              <a:gd name="T12" fmla="*/ 164 w 437"/>
              <a:gd name="T13" fmla="*/ 142 h 438"/>
              <a:gd name="T14" fmla="*/ 95 w 437"/>
              <a:gd name="T15" fmla="*/ 142 h 438"/>
              <a:gd name="T16" fmla="*/ 164 w 437"/>
              <a:gd name="T17" fmla="*/ 73 h 438"/>
              <a:gd name="T18" fmla="*/ 289 w 437"/>
              <a:gd name="T19" fmla="*/ 365 h 438"/>
              <a:gd name="T20" fmla="*/ 250 w 437"/>
              <a:gd name="T21" fmla="*/ 365 h 438"/>
              <a:gd name="T22" fmla="*/ 220 w 437"/>
              <a:gd name="T23" fmla="*/ 326 h 438"/>
              <a:gd name="T24" fmla="*/ 247 w 437"/>
              <a:gd name="T25" fmla="*/ 295 h 438"/>
              <a:gd name="T26" fmla="*/ 269 w 437"/>
              <a:gd name="T27" fmla="*/ 295 h 438"/>
              <a:gd name="T28" fmla="*/ 269 w 437"/>
              <a:gd name="T29" fmla="*/ 316 h 438"/>
              <a:gd name="T30" fmla="*/ 252 w 437"/>
              <a:gd name="T31" fmla="*/ 316 h 438"/>
              <a:gd name="T32" fmla="*/ 244 w 437"/>
              <a:gd name="T33" fmla="*/ 324 h 438"/>
              <a:gd name="T34" fmla="*/ 267 w 437"/>
              <a:gd name="T35" fmla="*/ 337 h 438"/>
              <a:gd name="T36" fmla="*/ 297 w 437"/>
              <a:gd name="T37" fmla="*/ 306 h 438"/>
              <a:gd name="T38" fmla="*/ 266 w 437"/>
              <a:gd name="T39" fmla="*/ 277 h 438"/>
              <a:gd name="T40" fmla="*/ 217 w 437"/>
              <a:gd name="T41" fmla="*/ 250 h 438"/>
              <a:gd name="T42" fmla="*/ 217 w 437"/>
              <a:gd name="T43" fmla="*/ 266 h 438"/>
              <a:gd name="T44" fmla="*/ 192 w 437"/>
              <a:gd name="T45" fmla="*/ 281 h 438"/>
              <a:gd name="T46" fmla="*/ 116 w 437"/>
              <a:gd name="T47" fmla="*/ 252 h 438"/>
              <a:gd name="T48" fmla="*/ 95 w 437"/>
              <a:gd name="T49" fmla="*/ 182 h 438"/>
              <a:gd name="T50" fmla="*/ 110 w 437"/>
              <a:gd name="T51" fmla="*/ 157 h 438"/>
              <a:gd name="T52" fmla="*/ 165 w 437"/>
              <a:gd name="T53" fmla="*/ 157 h 438"/>
              <a:gd name="T54" fmla="*/ 179 w 437"/>
              <a:gd name="T55" fmla="*/ 143 h 438"/>
              <a:gd name="T56" fmla="*/ 179 w 437"/>
              <a:gd name="T57" fmla="*/ 94 h 438"/>
              <a:gd name="T58" fmla="*/ 199 w 437"/>
              <a:gd name="T59" fmla="*/ 76 h 438"/>
              <a:gd name="T60" fmla="*/ 212 w 437"/>
              <a:gd name="T61" fmla="*/ 76 h 438"/>
              <a:gd name="T62" fmla="*/ 237 w 437"/>
              <a:gd name="T63" fmla="*/ 89 h 438"/>
              <a:gd name="T64" fmla="*/ 264 w 437"/>
              <a:gd name="T65" fmla="*/ 104 h 438"/>
              <a:gd name="T66" fmla="*/ 295 w 437"/>
              <a:gd name="T67" fmla="*/ 104 h 438"/>
              <a:gd name="T68" fmla="*/ 338 w 437"/>
              <a:gd name="T69" fmla="*/ 143 h 438"/>
              <a:gd name="T70" fmla="*/ 344 w 437"/>
              <a:gd name="T71" fmla="*/ 233 h 438"/>
              <a:gd name="T72" fmla="*/ 289 w 437"/>
              <a:gd name="T73" fmla="*/ 365 h 438"/>
              <a:gd name="T74" fmla="*/ 303 w 437"/>
              <a:gd name="T75" fmla="*/ 225 h 438"/>
              <a:gd name="T76" fmla="*/ 286 w 437"/>
              <a:gd name="T77" fmla="*/ 220 h 438"/>
              <a:gd name="T78" fmla="*/ 267 w 437"/>
              <a:gd name="T79" fmla="*/ 220 h 438"/>
              <a:gd name="T80" fmla="*/ 282 w 437"/>
              <a:gd name="T81" fmla="*/ 201 h 438"/>
              <a:gd name="T82" fmla="*/ 303 w 437"/>
              <a:gd name="T83" fmla="*/ 22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164" y="73"/>
                </a:moveTo>
                <a:cubicBezTo>
                  <a:pt x="164" y="142"/>
                  <a:pt x="164" y="142"/>
                  <a:pt x="164" y="142"/>
                </a:cubicBezTo>
                <a:cubicBezTo>
                  <a:pt x="95" y="142"/>
                  <a:pt x="95" y="142"/>
                  <a:pt x="95" y="142"/>
                </a:cubicBezTo>
                <a:lnTo>
                  <a:pt x="164" y="73"/>
                </a:lnTo>
                <a:close/>
                <a:moveTo>
                  <a:pt x="289" y="365"/>
                </a:moveTo>
                <a:cubicBezTo>
                  <a:pt x="251" y="365"/>
                  <a:pt x="265" y="365"/>
                  <a:pt x="250" y="365"/>
                </a:cubicBezTo>
                <a:cubicBezTo>
                  <a:pt x="235" y="365"/>
                  <a:pt x="220" y="342"/>
                  <a:pt x="220" y="326"/>
                </a:cubicBezTo>
                <a:cubicBezTo>
                  <a:pt x="220" y="309"/>
                  <a:pt x="232" y="295"/>
                  <a:pt x="247" y="295"/>
                </a:cubicBezTo>
                <a:cubicBezTo>
                  <a:pt x="262" y="295"/>
                  <a:pt x="269" y="295"/>
                  <a:pt x="269" y="295"/>
                </a:cubicBezTo>
                <a:cubicBezTo>
                  <a:pt x="269" y="316"/>
                  <a:pt x="269" y="316"/>
                  <a:pt x="269" y="316"/>
                </a:cubicBezTo>
                <a:cubicBezTo>
                  <a:pt x="269" y="316"/>
                  <a:pt x="256" y="316"/>
                  <a:pt x="252" y="316"/>
                </a:cubicBezTo>
                <a:cubicBezTo>
                  <a:pt x="248" y="316"/>
                  <a:pt x="244" y="321"/>
                  <a:pt x="244" y="324"/>
                </a:cubicBezTo>
                <a:cubicBezTo>
                  <a:pt x="244" y="327"/>
                  <a:pt x="245" y="337"/>
                  <a:pt x="267" y="337"/>
                </a:cubicBezTo>
                <a:cubicBezTo>
                  <a:pt x="288" y="337"/>
                  <a:pt x="297" y="320"/>
                  <a:pt x="297" y="306"/>
                </a:cubicBezTo>
                <a:cubicBezTo>
                  <a:pt x="297" y="291"/>
                  <a:pt x="291" y="277"/>
                  <a:pt x="266" y="277"/>
                </a:cubicBezTo>
                <a:cubicBezTo>
                  <a:pt x="236" y="277"/>
                  <a:pt x="217" y="250"/>
                  <a:pt x="217" y="250"/>
                </a:cubicBezTo>
                <a:cubicBezTo>
                  <a:pt x="217" y="250"/>
                  <a:pt x="217" y="259"/>
                  <a:pt x="217" y="266"/>
                </a:cubicBezTo>
                <a:cubicBezTo>
                  <a:pt x="217" y="274"/>
                  <a:pt x="210" y="281"/>
                  <a:pt x="192" y="281"/>
                </a:cubicBezTo>
                <a:cubicBezTo>
                  <a:pt x="174" y="281"/>
                  <a:pt x="133" y="284"/>
                  <a:pt x="116" y="252"/>
                </a:cubicBezTo>
                <a:cubicBezTo>
                  <a:pt x="106" y="233"/>
                  <a:pt x="99" y="203"/>
                  <a:pt x="95" y="182"/>
                </a:cubicBezTo>
                <a:cubicBezTo>
                  <a:pt x="93" y="167"/>
                  <a:pt x="102" y="157"/>
                  <a:pt x="110" y="157"/>
                </a:cubicBezTo>
                <a:cubicBezTo>
                  <a:pt x="115" y="157"/>
                  <a:pt x="147" y="157"/>
                  <a:pt x="165" y="157"/>
                </a:cubicBezTo>
                <a:cubicBezTo>
                  <a:pt x="174" y="157"/>
                  <a:pt x="179" y="153"/>
                  <a:pt x="179" y="143"/>
                </a:cubicBezTo>
                <a:cubicBezTo>
                  <a:pt x="179" y="126"/>
                  <a:pt x="179" y="99"/>
                  <a:pt x="179" y="94"/>
                </a:cubicBezTo>
                <a:cubicBezTo>
                  <a:pt x="179" y="82"/>
                  <a:pt x="190" y="76"/>
                  <a:pt x="199" y="76"/>
                </a:cubicBezTo>
                <a:cubicBezTo>
                  <a:pt x="202" y="76"/>
                  <a:pt x="207" y="76"/>
                  <a:pt x="212" y="76"/>
                </a:cubicBezTo>
                <a:cubicBezTo>
                  <a:pt x="229" y="76"/>
                  <a:pt x="237" y="89"/>
                  <a:pt x="237" y="89"/>
                </a:cubicBezTo>
                <a:cubicBezTo>
                  <a:pt x="237" y="89"/>
                  <a:pt x="247" y="104"/>
                  <a:pt x="264" y="104"/>
                </a:cubicBezTo>
                <a:cubicBezTo>
                  <a:pt x="274" y="104"/>
                  <a:pt x="277" y="104"/>
                  <a:pt x="295" y="104"/>
                </a:cubicBezTo>
                <a:cubicBezTo>
                  <a:pt x="316" y="104"/>
                  <a:pt x="334" y="124"/>
                  <a:pt x="338" y="143"/>
                </a:cubicBezTo>
                <a:cubicBezTo>
                  <a:pt x="343" y="169"/>
                  <a:pt x="344" y="199"/>
                  <a:pt x="344" y="233"/>
                </a:cubicBezTo>
                <a:cubicBezTo>
                  <a:pt x="344" y="291"/>
                  <a:pt x="326" y="365"/>
                  <a:pt x="289" y="365"/>
                </a:cubicBezTo>
                <a:close/>
                <a:moveTo>
                  <a:pt x="303" y="225"/>
                </a:moveTo>
                <a:cubicBezTo>
                  <a:pt x="303" y="225"/>
                  <a:pt x="299" y="220"/>
                  <a:pt x="286" y="220"/>
                </a:cubicBezTo>
                <a:cubicBezTo>
                  <a:pt x="274" y="220"/>
                  <a:pt x="267" y="220"/>
                  <a:pt x="267" y="220"/>
                </a:cubicBezTo>
                <a:cubicBezTo>
                  <a:pt x="267" y="220"/>
                  <a:pt x="267" y="201"/>
                  <a:pt x="282" y="201"/>
                </a:cubicBezTo>
                <a:cubicBezTo>
                  <a:pt x="299" y="201"/>
                  <a:pt x="303" y="225"/>
                  <a:pt x="303" y="22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 noEditPoints="1"/>
          </p:cNvSpPr>
          <p:nvPr/>
        </p:nvSpPr>
        <p:spPr bwMode="auto">
          <a:xfrm>
            <a:off x="22828419" y="6258387"/>
            <a:ext cx="866208" cy="86872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121 w 437"/>
              <a:gd name="T11" fmla="*/ 208 h 438"/>
              <a:gd name="T12" fmla="*/ 219 w 437"/>
              <a:gd name="T13" fmla="*/ 160 h 438"/>
              <a:gd name="T14" fmla="*/ 229 w 437"/>
              <a:gd name="T15" fmla="*/ 150 h 438"/>
              <a:gd name="T16" fmla="*/ 201 w 437"/>
              <a:gd name="T17" fmla="*/ 112 h 438"/>
              <a:gd name="T18" fmla="*/ 174 w 437"/>
              <a:gd name="T19" fmla="*/ 140 h 438"/>
              <a:gd name="T20" fmla="*/ 129 w 437"/>
              <a:gd name="T21" fmla="*/ 140 h 438"/>
              <a:gd name="T22" fmla="*/ 206 w 437"/>
              <a:gd name="T23" fmla="*/ 74 h 438"/>
              <a:gd name="T24" fmla="*/ 284 w 437"/>
              <a:gd name="T25" fmla="*/ 129 h 438"/>
              <a:gd name="T26" fmla="*/ 284 w 437"/>
              <a:gd name="T27" fmla="*/ 210 h 438"/>
              <a:gd name="T28" fmla="*/ 300 w 437"/>
              <a:gd name="T29" fmla="*/ 254 h 438"/>
              <a:gd name="T30" fmla="*/ 263 w 437"/>
              <a:gd name="T31" fmla="*/ 285 h 438"/>
              <a:gd name="T32" fmla="*/ 240 w 437"/>
              <a:gd name="T33" fmla="*/ 261 h 438"/>
              <a:gd name="T34" fmla="*/ 185 w 437"/>
              <a:gd name="T35" fmla="*/ 289 h 438"/>
              <a:gd name="T36" fmla="*/ 121 w 437"/>
              <a:gd name="T37" fmla="*/ 208 h 438"/>
              <a:gd name="T38" fmla="*/ 321 w 437"/>
              <a:gd name="T39" fmla="*/ 326 h 438"/>
              <a:gd name="T40" fmla="*/ 210 w 437"/>
              <a:gd name="T41" fmla="*/ 365 h 438"/>
              <a:gd name="T42" fmla="*/ 92 w 437"/>
              <a:gd name="T43" fmla="*/ 318 h 438"/>
              <a:gd name="T44" fmla="*/ 77 w 437"/>
              <a:gd name="T45" fmla="*/ 289 h 438"/>
              <a:gd name="T46" fmla="*/ 114 w 437"/>
              <a:gd name="T47" fmla="*/ 311 h 438"/>
              <a:gd name="T48" fmla="*/ 211 w 437"/>
              <a:gd name="T49" fmla="*/ 337 h 438"/>
              <a:gd name="T50" fmla="*/ 310 w 437"/>
              <a:gd name="T51" fmla="*/ 313 h 438"/>
              <a:gd name="T52" fmla="*/ 321 w 437"/>
              <a:gd name="T53" fmla="*/ 326 h 438"/>
              <a:gd name="T54" fmla="*/ 351 w 437"/>
              <a:gd name="T55" fmla="*/ 328 h 438"/>
              <a:gd name="T56" fmla="*/ 329 w 437"/>
              <a:gd name="T57" fmla="*/ 338 h 438"/>
              <a:gd name="T58" fmla="*/ 337 w 437"/>
              <a:gd name="T59" fmla="*/ 304 h 438"/>
              <a:gd name="T60" fmla="*/ 300 w 437"/>
              <a:gd name="T61" fmla="*/ 302 h 438"/>
              <a:gd name="T62" fmla="*/ 310 w 437"/>
              <a:gd name="T63" fmla="*/ 285 h 438"/>
              <a:gd name="T64" fmla="*/ 358 w 437"/>
              <a:gd name="T65" fmla="*/ 285 h 438"/>
              <a:gd name="T66" fmla="*/ 351 w 437"/>
              <a:gd name="T67" fmla="*/ 328 h 438"/>
              <a:gd name="T68" fmla="*/ 181 w 437"/>
              <a:gd name="T69" fmla="*/ 197 h 438"/>
              <a:gd name="T70" fmla="*/ 230 w 437"/>
              <a:gd name="T71" fmla="*/ 187 h 438"/>
              <a:gd name="T72" fmla="*/ 230 w 437"/>
              <a:gd name="T73" fmla="*/ 236 h 438"/>
              <a:gd name="T74" fmla="*/ 199 w 437"/>
              <a:gd name="T75" fmla="*/ 247 h 438"/>
              <a:gd name="T76" fmla="*/ 181 w 437"/>
              <a:gd name="T77" fmla="*/ 197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121" y="208"/>
                </a:moveTo>
                <a:cubicBezTo>
                  <a:pt x="139" y="151"/>
                  <a:pt x="205" y="160"/>
                  <a:pt x="219" y="160"/>
                </a:cubicBezTo>
                <a:cubicBezTo>
                  <a:pt x="225" y="160"/>
                  <a:pt x="228" y="156"/>
                  <a:pt x="229" y="150"/>
                </a:cubicBezTo>
                <a:cubicBezTo>
                  <a:pt x="228" y="127"/>
                  <a:pt x="222" y="112"/>
                  <a:pt x="201" y="112"/>
                </a:cubicBezTo>
                <a:cubicBezTo>
                  <a:pt x="178" y="112"/>
                  <a:pt x="174" y="140"/>
                  <a:pt x="174" y="140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9" y="140"/>
                  <a:pt x="129" y="74"/>
                  <a:pt x="206" y="74"/>
                </a:cubicBezTo>
                <a:cubicBezTo>
                  <a:pt x="271" y="74"/>
                  <a:pt x="284" y="114"/>
                  <a:pt x="284" y="129"/>
                </a:cubicBezTo>
                <a:cubicBezTo>
                  <a:pt x="284" y="143"/>
                  <a:pt x="284" y="190"/>
                  <a:pt x="284" y="210"/>
                </a:cubicBezTo>
                <a:cubicBezTo>
                  <a:pt x="284" y="231"/>
                  <a:pt x="300" y="254"/>
                  <a:pt x="300" y="254"/>
                </a:cubicBezTo>
                <a:cubicBezTo>
                  <a:pt x="263" y="285"/>
                  <a:pt x="263" y="285"/>
                  <a:pt x="263" y="285"/>
                </a:cubicBezTo>
                <a:cubicBezTo>
                  <a:pt x="263" y="285"/>
                  <a:pt x="250" y="274"/>
                  <a:pt x="240" y="261"/>
                </a:cubicBezTo>
                <a:cubicBezTo>
                  <a:pt x="227" y="268"/>
                  <a:pt x="209" y="289"/>
                  <a:pt x="185" y="289"/>
                </a:cubicBezTo>
                <a:cubicBezTo>
                  <a:pt x="149" y="289"/>
                  <a:pt x="107" y="257"/>
                  <a:pt x="121" y="208"/>
                </a:cubicBezTo>
                <a:close/>
                <a:moveTo>
                  <a:pt x="321" y="326"/>
                </a:moveTo>
                <a:cubicBezTo>
                  <a:pt x="312" y="339"/>
                  <a:pt x="257" y="365"/>
                  <a:pt x="210" y="365"/>
                </a:cubicBezTo>
                <a:cubicBezTo>
                  <a:pt x="153" y="365"/>
                  <a:pt x="111" y="336"/>
                  <a:pt x="92" y="318"/>
                </a:cubicBezTo>
                <a:cubicBezTo>
                  <a:pt x="73" y="301"/>
                  <a:pt x="73" y="292"/>
                  <a:pt x="77" y="289"/>
                </a:cubicBezTo>
                <a:cubicBezTo>
                  <a:pt x="81" y="286"/>
                  <a:pt x="95" y="299"/>
                  <a:pt x="114" y="311"/>
                </a:cubicBezTo>
                <a:cubicBezTo>
                  <a:pt x="130" y="321"/>
                  <a:pt x="156" y="337"/>
                  <a:pt x="211" y="337"/>
                </a:cubicBezTo>
                <a:cubicBezTo>
                  <a:pt x="271" y="337"/>
                  <a:pt x="301" y="317"/>
                  <a:pt x="310" y="313"/>
                </a:cubicBezTo>
                <a:cubicBezTo>
                  <a:pt x="318" y="310"/>
                  <a:pt x="330" y="313"/>
                  <a:pt x="321" y="326"/>
                </a:cubicBezTo>
                <a:close/>
                <a:moveTo>
                  <a:pt x="351" y="328"/>
                </a:moveTo>
                <a:cubicBezTo>
                  <a:pt x="341" y="343"/>
                  <a:pt x="332" y="343"/>
                  <a:pt x="329" y="338"/>
                </a:cubicBezTo>
                <a:cubicBezTo>
                  <a:pt x="327" y="334"/>
                  <a:pt x="342" y="310"/>
                  <a:pt x="337" y="304"/>
                </a:cubicBezTo>
                <a:cubicBezTo>
                  <a:pt x="334" y="299"/>
                  <a:pt x="306" y="304"/>
                  <a:pt x="300" y="302"/>
                </a:cubicBezTo>
                <a:cubicBezTo>
                  <a:pt x="295" y="300"/>
                  <a:pt x="294" y="291"/>
                  <a:pt x="310" y="285"/>
                </a:cubicBezTo>
                <a:cubicBezTo>
                  <a:pt x="326" y="278"/>
                  <a:pt x="350" y="277"/>
                  <a:pt x="358" y="285"/>
                </a:cubicBezTo>
                <a:cubicBezTo>
                  <a:pt x="366" y="292"/>
                  <a:pt x="361" y="313"/>
                  <a:pt x="351" y="328"/>
                </a:cubicBezTo>
                <a:close/>
                <a:moveTo>
                  <a:pt x="181" y="197"/>
                </a:moveTo>
                <a:cubicBezTo>
                  <a:pt x="193" y="187"/>
                  <a:pt x="216" y="187"/>
                  <a:pt x="230" y="187"/>
                </a:cubicBezTo>
                <a:cubicBezTo>
                  <a:pt x="230" y="206"/>
                  <a:pt x="230" y="222"/>
                  <a:pt x="230" y="236"/>
                </a:cubicBezTo>
                <a:cubicBezTo>
                  <a:pt x="222" y="242"/>
                  <a:pt x="211" y="247"/>
                  <a:pt x="199" y="247"/>
                </a:cubicBezTo>
                <a:cubicBezTo>
                  <a:pt x="169" y="247"/>
                  <a:pt x="165" y="212"/>
                  <a:pt x="181" y="19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4004109" y="7990486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157 w 437"/>
              <a:gd name="T19" fmla="*/ 338 h 438"/>
              <a:gd name="T20" fmla="*/ 101 w 437"/>
              <a:gd name="T21" fmla="*/ 338 h 438"/>
              <a:gd name="T22" fmla="*/ 101 w 437"/>
              <a:gd name="T23" fmla="*/ 177 h 438"/>
              <a:gd name="T24" fmla="*/ 157 w 437"/>
              <a:gd name="T25" fmla="*/ 177 h 438"/>
              <a:gd name="T26" fmla="*/ 157 w 437"/>
              <a:gd name="T27" fmla="*/ 338 h 438"/>
              <a:gd name="T28" fmla="*/ 129 w 437"/>
              <a:gd name="T29" fmla="*/ 155 h 438"/>
              <a:gd name="T30" fmla="*/ 98 w 437"/>
              <a:gd name="T31" fmla="*/ 129 h 438"/>
              <a:gd name="T32" fmla="*/ 129 w 437"/>
              <a:gd name="T33" fmla="*/ 100 h 438"/>
              <a:gd name="T34" fmla="*/ 160 w 437"/>
              <a:gd name="T35" fmla="*/ 129 h 438"/>
              <a:gd name="T36" fmla="*/ 129 w 437"/>
              <a:gd name="T37" fmla="*/ 155 h 438"/>
              <a:gd name="T38" fmla="*/ 347 w 437"/>
              <a:gd name="T39" fmla="*/ 338 h 438"/>
              <a:gd name="T40" fmla="*/ 296 w 437"/>
              <a:gd name="T41" fmla="*/ 338 h 438"/>
              <a:gd name="T42" fmla="*/ 296 w 437"/>
              <a:gd name="T43" fmla="*/ 252 h 438"/>
              <a:gd name="T44" fmla="*/ 268 w 437"/>
              <a:gd name="T45" fmla="*/ 215 h 438"/>
              <a:gd name="T46" fmla="*/ 240 w 437"/>
              <a:gd name="T47" fmla="*/ 235 h 438"/>
              <a:gd name="T48" fmla="*/ 237 w 437"/>
              <a:gd name="T49" fmla="*/ 249 h 438"/>
              <a:gd name="T50" fmla="*/ 237 w 437"/>
              <a:gd name="T51" fmla="*/ 338 h 438"/>
              <a:gd name="T52" fmla="*/ 185 w 437"/>
              <a:gd name="T53" fmla="*/ 338 h 438"/>
              <a:gd name="T54" fmla="*/ 185 w 437"/>
              <a:gd name="T55" fmla="*/ 177 h 438"/>
              <a:gd name="T56" fmla="*/ 237 w 437"/>
              <a:gd name="T57" fmla="*/ 177 h 438"/>
              <a:gd name="T58" fmla="*/ 237 w 437"/>
              <a:gd name="T59" fmla="*/ 198 h 438"/>
              <a:gd name="T60" fmla="*/ 285 w 437"/>
              <a:gd name="T61" fmla="*/ 175 h 438"/>
              <a:gd name="T62" fmla="*/ 347 w 437"/>
              <a:gd name="T63" fmla="*/ 246 h 438"/>
              <a:gd name="T64" fmla="*/ 347 w 437"/>
              <a:gd name="T65" fmla="*/ 3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157" y="338"/>
                </a:moveTo>
                <a:cubicBezTo>
                  <a:pt x="101" y="338"/>
                  <a:pt x="101" y="338"/>
                  <a:pt x="101" y="338"/>
                </a:cubicBezTo>
                <a:cubicBezTo>
                  <a:pt x="101" y="177"/>
                  <a:pt x="101" y="177"/>
                  <a:pt x="101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338"/>
                  <a:pt x="157" y="338"/>
                  <a:pt x="157" y="338"/>
                </a:cubicBezTo>
                <a:close/>
                <a:moveTo>
                  <a:pt x="129" y="155"/>
                </a:moveTo>
                <a:cubicBezTo>
                  <a:pt x="111" y="155"/>
                  <a:pt x="98" y="143"/>
                  <a:pt x="98" y="129"/>
                </a:cubicBezTo>
                <a:cubicBezTo>
                  <a:pt x="98" y="112"/>
                  <a:pt x="111" y="100"/>
                  <a:pt x="129" y="100"/>
                </a:cubicBezTo>
                <a:cubicBezTo>
                  <a:pt x="148" y="100"/>
                  <a:pt x="160" y="112"/>
                  <a:pt x="160" y="129"/>
                </a:cubicBezTo>
                <a:cubicBezTo>
                  <a:pt x="160" y="143"/>
                  <a:pt x="148" y="155"/>
                  <a:pt x="129" y="155"/>
                </a:cubicBezTo>
                <a:close/>
                <a:moveTo>
                  <a:pt x="347" y="338"/>
                </a:moveTo>
                <a:cubicBezTo>
                  <a:pt x="296" y="338"/>
                  <a:pt x="296" y="338"/>
                  <a:pt x="296" y="338"/>
                </a:cubicBezTo>
                <a:cubicBezTo>
                  <a:pt x="296" y="252"/>
                  <a:pt x="296" y="252"/>
                  <a:pt x="296" y="252"/>
                </a:cubicBezTo>
                <a:cubicBezTo>
                  <a:pt x="296" y="229"/>
                  <a:pt x="285" y="215"/>
                  <a:pt x="268" y="215"/>
                </a:cubicBezTo>
                <a:cubicBezTo>
                  <a:pt x="251" y="215"/>
                  <a:pt x="243" y="223"/>
                  <a:pt x="240" y="235"/>
                </a:cubicBezTo>
                <a:cubicBezTo>
                  <a:pt x="237" y="238"/>
                  <a:pt x="237" y="241"/>
                  <a:pt x="237" y="249"/>
                </a:cubicBezTo>
                <a:cubicBezTo>
                  <a:pt x="237" y="338"/>
                  <a:pt x="237" y="338"/>
                  <a:pt x="237" y="338"/>
                </a:cubicBezTo>
                <a:cubicBezTo>
                  <a:pt x="185" y="338"/>
                  <a:pt x="185" y="338"/>
                  <a:pt x="185" y="338"/>
                </a:cubicBezTo>
                <a:cubicBezTo>
                  <a:pt x="185" y="338"/>
                  <a:pt x="185" y="192"/>
                  <a:pt x="185" y="177"/>
                </a:cubicBezTo>
                <a:cubicBezTo>
                  <a:pt x="237" y="177"/>
                  <a:pt x="237" y="177"/>
                  <a:pt x="237" y="177"/>
                </a:cubicBezTo>
                <a:cubicBezTo>
                  <a:pt x="237" y="198"/>
                  <a:pt x="237" y="198"/>
                  <a:pt x="237" y="198"/>
                </a:cubicBezTo>
                <a:cubicBezTo>
                  <a:pt x="246" y="189"/>
                  <a:pt x="259" y="175"/>
                  <a:pt x="285" y="175"/>
                </a:cubicBezTo>
                <a:cubicBezTo>
                  <a:pt x="319" y="175"/>
                  <a:pt x="347" y="195"/>
                  <a:pt x="347" y="246"/>
                </a:cubicBezTo>
                <a:cubicBezTo>
                  <a:pt x="347" y="246"/>
                  <a:pt x="347" y="246"/>
                  <a:pt x="347" y="3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6215330" y="7990486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248 w 437"/>
              <a:gd name="T19" fmla="*/ 295 h 438"/>
              <a:gd name="T20" fmla="*/ 204 w 437"/>
              <a:gd name="T21" fmla="*/ 274 h 438"/>
              <a:gd name="T22" fmla="*/ 192 w 437"/>
              <a:gd name="T23" fmla="*/ 322 h 438"/>
              <a:gd name="T24" fmla="*/ 175 w 437"/>
              <a:gd name="T25" fmla="*/ 357 h 438"/>
              <a:gd name="T26" fmla="*/ 159 w 437"/>
              <a:gd name="T27" fmla="*/ 364 h 438"/>
              <a:gd name="T28" fmla="*/ 152 w 437"/>
              <a:gd name="T29" fmla="*/ 352 h 438"/>
              <a:gd name="T30" fmla="*/ 156 w 437"/>
              <a:gd name="T31" fmla="*/ 312 h 438"/>
              <a:gd name="T32" fmla="*/ 179 w 437"/>
              <a:gd name="T33" fmla="*/ 216 h 438"/>
              <a:gd name="T34" fmla="*/ 173 w 437"/>
              <a:gd name="T35" fmla="*/ 188 h 438"/>
              <a:gd name="T36" fmla="*/ 207 w 437"/>
              <a:gd name="T37" fmla="*/ 141 h 438"/>
              <a:gd name="T38" fmla="*/ 232 w 437"/>
              <a:gd name="T39" fmla="*/ 168 h 438"/>
              <a:gd name="T40" fmla="*/ 217 w 437"/>
              <a:gd name="T41" fmla="*/ 231 h 438"/>
              <a:gd name="T42" fmla="*/ 244 w 437"/>
              <a:gd name="T43" fmla="*/ 265 h 438"/>
              <a:gd name="T44" fmla="*/ 300 w 437"/>
              <a:gd name="T45" fmla="*/ 171 h 438"/>
              <a:gd name="T46" fmla="*/ 225 w 437"/>
              <a:gd name="T47" fmla="*/ 103 h 438"/>
              <a:gd name="T48" fmla="*/ 139 w 437"/>
              <a:gd name="T49" fmla="*/ 188 h 438"/>
              <a:gd name="T50" fmla="*/ 151 w 437"/>
              <a:gd name="T51" fmla="*/ 223 h 438"/>
              <a:gd name="T52" fmla="*/ 152 w 437"/>
              <a:gd name="T53" fmla="*/ 233 h 438"/>
              <a:gd name="T54" fmla="*/ 149 w 437"/>
              <a:gd name="T55" fmla="*/ 247 h 438"/>
              <a:gd name="T56" fmla="*/ 141 w 437"/>
              <a:gd name="T57" fmla="*/ 251 h 438"/>
              <a:gd name="T58" fmla="*/ 104 w 437"/>
              <a:gd name="T59" fmla="*/ 184 h 438"/>
              <a:gd name="T60" fmla="*/ 231 w 437"/>
              <a:gd name="T61" fmla="*/ 74 h 438"/>
              <a:gd name="T62" fmla="*/ 343 w 437"/>
              <a:gd name="T63" fmla="*/ 174 h 438"/>
              <a:gd name="T64" fmla="*/ 248 w 437"/>
              <a:gd name="T65" fmla="*/ 29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248" y="295"/>
                </a:moveTo>
                <a:cubicBezTo>
                  <a:pt x="228" y="295"/>
                  <a:pt x="210" y="286"/>
                  <a:pt x="204" y="274"/>
                </a:cubicBezTo>
                <a:cubicBezTo>
                  <a:pt x="204" y="274"/>
                  <a:pt x="194" y="313"/>
                  <a:pt x="192" y="322"/>
                </a:cubicBezTo>
                <a:cubicBezTo>
                  <a:pt x="190" y="330"/>
                  <a:pt x="183" y="347"/>
                  <a:pt x="175" y="357"/>
                </a:cubicBezTo>
                <a:cubicBezTo>
                  <a:pt x="169" y="361"/>
                  <a:pt x="162" y="365"/>
                  <a:pt x="159" y="364"/>
                </a:cubicBezTo>
                <a:cubicBezTo>
                  <a:pt x="152" y="362"/>
                  <a:pt x="152" y="352"/>
                  <a:pt x="152" y="352"/>
                </a:cubicBezTo>
                <a:cubicBezTo>
                  <a:pt x="152" y="340"/>
                  <a:pt x="152" y="324"/>
                  <a:pt x="156" y="312"/>
                </a:cubicBezTo>
                <a:cubicBezTo>
                  <a:pt x="161" y="298"/>
                  <a:pt x="179" y="216"/>
                  <a:pt x="179" y="216"/>
                </a:cubicBezTo>
                <a:cubicBezTo>
                  <a:pt x="179" y="216"/>
                  <a:pt x="173" y="203"/>
                  <a:pt x="173" y="188"/>
                </a:cubicBezTo>
                <a:cubicBezTo>
                  <a:pt x="173" y="163"/>
                  <a:pt x="189" y="141"/>
                  <a:pt x="207" y="141"/>
                </a:cubicBezTo>
                <a:cubicBezTo>
                  <a:pt x="224" y="141"/>
                  <a:pt x="232" y="154"/>
                  <a:pt x="232" y="168"/>
                </a:cubicBezTo>
                <a:cubicBezTo>
                  <a:pt x="232" y="185"/>
                  <a:pt x="221" y="209"/>
                  <a:pt x="217" y="231"/>
                </a:cubicBezTo>
                <a:cubicBezTo>
                  <a:pt x="211" y="250"/>
                  <a:pt x="225" y="265"/>
                  <a:pt x="244" y="265"/>
                </a:cubicBezTo>
                <a:cubicBezTo>
                  <a:pt x="277" y="265"/>
                  <a:pt x="300" y="223"/>
                  <a:pt x="300" y="171"/>
                </a:cubicBezTo>
                <a:cubicBezTo>
                  <a:pt x="300" y="133"/>
                  <a:pt x="273" y="103"/>
                  <a:pt x="225" y="103"/>
                </a:cubicBezTo>
                <a:cubicBezTo>
                  <a:pt x="173" y="103"/>
                  <a:pt x="139" y="144"/>
                  <a:pt x="139" y="188"/>
                </a:cubicBezTo>
                <a:cubicBezTo>
                  <a:pt x="139" y="203"/>
                  <a:pt x="144" y="215"/>
                  <a:pt x="151" y="223"/>
                </a:cubicBezTo>
                <a:cubicBezTo>
                  <a:pt x="155" y="227"/>
                  <a:pt x="155" y="229"/>
                  <a:pt x="152" y="233"/>
                </a:cubicBezTo>
                <a:cubicBezTo>
                  <a:pt x="152" y="236"/>
                  <a:pt x="151" y="244"/>
                  <a:pt x="149" y="247"/>
                </a:cubicBezTo>
                <a:cubicBezTo>
                  <a:pt x="148" y="251"/>
                  <a:pt x="145" y="254"/>
                  <a:pt x="141" y="251"/>
                </a:cubicBezTo>
                <a:cubicBezTo>
                  <a:pt x="116" y="241"/>
                  <a:pt x="104" y="215"/>
                  <a:pt x="104" y="184"/>
                </a:cubicBezTo>
                <a:cubicBezTo>
                  <a:pt x="104" y="134"/>
                  <a:pt x="147" y="74"/>
                  <a:pt x="231" y="74"/>
                </a:cubicBezTo>
                <a:cubicBezTo>
                  <a:pt x="298" y="74"/>
                  <a:pt x="343" y="123"/>
                  <a:pt x="343" y="174"/>
                </a:cubicBezTo>
                <a:cubicBezTo>
                  <a:pt x="343" y="244"/>
                  <a:pt x="304" y="295"/>
                  <a:pt x="248" y="29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11753026" y="7990486"/>
            <a:ext cx="866208" cy="868724"/>
          </a:xfrm>
          <a:custGeom>
            <a:avLst/>
            <a:gdLst>
              <a:gd name="T0" fmla="*/ 215 w 437"/>
              <a:gd name="T1" fmla="*/ 173 h 438"/>
              <a:gd name="T2" fmla="*/ 220 w 437"/>
              <a:gd name="T3" fmla="*/ 128 h 438"/>
              <a:gd name="T4" fmla="*/ 227 w 437"/>
              <a:gd name="T5" fmla="*/ 173 h 438"/>
              <a:gd name="T6" fmla="*/ 204 w 437"/>
              <a:gd name="T7" fmla="*/ 303 h 438"/>
              <a:gd name="T8" fmla="*/ 194 w 437"/>
              <a:gd name="T9" fmla="*/ 307 h 438"/>
              <a:gd name="T10" fmla="*/ 179 w 437"/>
              <a:gd name="T11" fmla="*/ 254 h 438"/>
              <a:gd name="T12" fmla="*/ 190 w 437"/>
              <a:gd name="T13" fmla="*/ 319 h 438"/>
              <a:gd name="T14" fmla="*/ 204 w 437"/>
              <a:gd name="T15" fmla="*/ 319 h 438"/>
              <a:gd name="T16" fmla="*/ 204 w 437"/>
              <a:gd name="T17" fmla="*/ 254 h 438"/>
              <a:gd name="T18" fmla="*/ 265 w 437"/>
              <a:gd name="T19" fmla="*/ 306 h 438"/>
              <a:gd name="T20" fmla="*/ 245 w 437"/>
              <a:gd name="T21" fmla="*/ 316 h 438"/>
              <a:gd name="T22" fmla="*/ 228 w 437"/>
              <a:gd name="T23" fmla="*/ 319 h 438"/>
              <a:gd name="T24" fmla="*/ 240 w 437"/>
              <a:gd name="T25" fmla="*/ 259 h 438"/>
              <a:gd name="T26" fmla="*/ 261 w 437"/>
              <a:gd name="T27" fmla="*/ 257 h 438"/>
              <a:gd name="T28" fmla="*/ 249 w 437"/>
              <a:gd name="T29" fmla="*/ 265 h 438"/>
              <a:gd name="T30" fmla="*/ 240 w 437"/>
              <a:gd name="T31" fmla="*/ 265 h 438"/>
              <a:gd name="T32" fmla="*/ 247 w 437"/>
              <a:gd name="T33" fmla="*/ 310 h 438"/>
              <a:gd name="T34" fmla="*/ 251 w 437"/>
              <a:gd name="T35" fmla="*/ 269 h 438"/>
              <a:gd name="T36" fmla="*/ 144 w 437"/>
              <a:gd name="T37" fmla="*/ 319 h 438"/>
              <a:gd name="T38" fmla="*/ 174 w 437"/>
              <a:gd name="T39" fmla="*/ 243 h 438"/>
              <a:gd name="T40" fmla="*/ 128 w 437"/>
              <a:gd name="T41" fmla="*/ 243 h 438"/>
              <a:gd name="T42" fmla="*/ 286 w 437"/>
              <a:gd name="T43" fmla="*/ 289 h 438"/>
              <a:gd name="T44" fmla="*/ 293 w 437"/>
              <a:gd name="T45" fmla="*/ 310 h 438"/>
              <a:gd name="T46" fmla="*/ 298 w 437"/>
              <a:gd name="T47" fmla="*/ 296 h 438"/>
              <a:gd name="T48" fmla="*/ 306 w 437"/>
              <a:gd name="T49" fmla="*/ 315 h 438"/>
              <a:gd name="T50" fmla="*/ 273 w 437"/>
              <a:gd name="T51" fmla="*/ 300 h 438"/>
              <a:gd name="T52" fmla="*/ 293 w 437"/>
              <a:gd name="T53" fmla="*/ 251 h 438"/>
              <a:gd name="T54" fmla="*/ 298 w 437"/>
              <a:gd name="T55" fmla="*/ 271 h 438"/>
              <a:gd name="T56" fmla="*/ 286 w 437"/>
              <a:gd name="T57" fmla="*/ 265 h 438"/>
              <a:gd name="T58" fmla="*/ 298 w 437"/>
              <a:gd name="T59" fmla="*/ 277 h 438"/>
              <a:gd name="T60" fmla="*/ 437 w 437"/>
              <a:gd name="T61" fmla="*/ 377 h 438"/>
              <a:gd name="T62" fmla="*/ 0 w 437"/>
              <a:gd name="T63" fmla="*/ 377 h 438"/>
              <a:gd name="T64" fmla="*/ 377 w 437"/>
              <a:gd name="T65" fmla="*/ 0 h 438"/>
              <a:gd name="T66" fmla="*/ 256 w 437"/>
              <a:gd name="T67" fmla="*/ 187 h 438"/>
              <a:gd name="T68" fmla="*/ 281 w 437"/>
              <a:gd name="T69" fmla="*/ 181 h 438"/>
              <a:gd name="T70" fmla="*/ 297 w 437"/>
              <a:gd name="T71" fmla="*/ 116 h 438"/>
              <a:gd name="T72" fmla="*/ 277 w 437"/>
              <a:gd name="T73" fmla="*/ 177 h 438"/>
              <a:gd name="T74" fmla="*/ 269 w 437"/>
              <a:gd name="T75" fmla="*/ 173 h 438"/>
              <a:gd name="T76" fmla="*/ 253 w 437"/>
              <a:gd name="T77" fmla="*/ 177 h 438"/>
              <a:gd name="T78" fmla="*/ 220 w 437"/>
              <a:gd name="T79" fmla="*/ 190 h 438"/>
              <a:gd name="T80" fmla="*/ 243 w 437"/>
              <a:gd name="T81" fmla="*/ 135 h 438"/>
              <a:gd name="T82" fmla="*/ 205 w 437"/>
              <a:gd name="T83" fmla="*/ 120 h 438"/>
              <a:gd name="T84" fmla="*/ 140 w 437"/>
              <a:gd name="T85" fmla="*/ 91 h 438"/>
              <a:gd name="T86" fmla="*/ 178 w 437"/>
              <a:gd name="T87" fmla="*/ 190 h 438"/>
              <a:gd name="T88" fmla="*/ 179 w 437"/>
              <a:gd name="T89" fmla="*/ 91 h 438"/>
              <a:gd name="T90" fmla="*/ 140 w 437"/>
              <a:gd name="T91" fmla="*/ 91 h 438"/>
              <a:gd name="T92" fmla="*/ 140 w 437"/>
              <a:gd name="T93" fmla="*/ 212 h 438"/>
              <a:gd name="T94" fmla="*/ 140 w 437"/>
              <a:gd name="T95" fmla="*/ 347 h 438"/>
              <a:gd name="T96" fmla="*/ 353 w 437"/>
              <a:gd name="T97" fmla="*/ 261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7" h="438">
                <a:moveTo>
                  <a:pt x="220" y="179"/>
                </a:moveTo>
                <a:cubicBezTo>
                  <a:pt x="219" y="179"/>
                  <a:pt x="217" y="179"/>
                  <a:pt x="215" y="177"/>
                </a:cubicBezTo>
                <a:cubicBezTo>
                  <a:pt x="215" y="177"/>
                  <a:pt x="215" y="175"/>
                  <a:pt x="215" y="173"/>
                </a:cubicBezTo>
                <a:cubicBezTo>
                  <a:pt x="215" y="173"/>
                  <a:pt x="215" y="173"/>
                  <a:pt x="215" y="134"/>
                </a:cubicBezTo>
                <a:cubicBezTo>
                  <a:pt x="215" y="132"/>
                  <a:pt x="215" y="130"/>
                  <a:pt x="215" y="130"/>
                </a:cubicBezTo>
                <a:cubicBezTo>
                  <a:pt x="217" y="128"/>
                  <a:pt x="219" y="128"/>
                  <a:pt x="220" y="128"/>
                </a:cubicBezTo>
                <a:cubicBezTo>
                  <a:pt x="223" y="128"/>
                  <a:pt x="224" y="128"/>
                  <a:pt x="224" y="130"/>
                </a:cubicBezTo>
                <a:cubicBezTo>
                  <a:pt x="227" y="130"/>
                  <a:pt x="227" y="132"/>
                  <a:pt x="227" y="134"/>
                </a:cubicBezTo>
                <a:cubicBezTo>
                  <a:pt x="227" y="134"/>
                  <a:pt x="227" y="134"/>
                  <a:pt x="227" y="173"/>
                </a:cubicBezTo>
                <a:cubicBezTo>
                  <a:pt x="227" y="175"/>
                  <a:pt x="227" y="177"/>
                  <a:pt x="224" y="177"/>
                </a:cubicBezTo>
                <a:cubicBezTo>
                  <a:pt x="224" y="179"/>
                  <a:pt x="223" y="179"/>
                  <a:pt x="220" y="179"/>
                </a:cubicBezTo>
                <a:close/>
                <a:moveTo>
                  <a:pt x="204" y="303"/>
                </a:moveTo>
                <a:cubicBezTo>
                  <a:pt x="203" y="303"/>
                  <a:pt x="201" y="306"/>
                  <a:pt x="201" y="306"/>
                </a:cubicBezTo>
                <a:cubicBezTo>
                  <a:pt x="199" y="307"/>
                  <a:pt x="197" y="307"/>
                  <a:pt x="197" y="307"/>
                </a:cubicBezTo>
                <a:cubicBezTo>
                  <a:pt x="195" y="307"/>
                  <a:pt x="195" y="307"/>
                  <a:pt x="194" y="307"/>
                </a:cubicBezTo>
                <a:cubicBezTo>
                  <a:pt x="194" y="306"/>
                  <a:pt x="194" y="306"/>
                  <a:pt x="194" y="303"/>
                </a:cubicBezTo>
                <a:cubicBezTo>
                  <a:pt x="194" y="254"/>
                  <a:pt x="194" y="254"/>
                  <a:pt x="194" y="254"/>
                </a:cubicBezTo>
                <a:cubicBezTo>
                  <a:pt x="179" y="254"/>
                  <a:pt x="179" y="254"/>
                  <a:pt x="179" y="254"/>
                </a:cubicBezTo>
                <a:cubicBezTo>
                  <a:pt x="179" y="307"/>
                  <a:pt x="179" y="307"/>
                  <a:pt x="179" y="307"/>
                </a:cubicBezTo>
                <a:cubicBezTo>
                  <a:pt x="179" y="311"/>
                  <a:pt x="182" y="315"/>
                  <a:pt x="182" y="318"/>
                </a:cubicBezTo>
                <a:cubicBezTo>
                  <a:pt x="183" y="319"/>
                  <a:pt x="186" y="319"/>
                  <a:pt x="190" y="319"/>
                </a:cubicBezTo>
                <a:cubicBezTo>
                  <a:pt x="191" y="319"/>
                  <a:pt x="195" y="319"/>
                  <a:pt x="197" y="318"/>
                </a:cubicBezTo>
                <a:cubicBezTo>
                  <a:pt x="199" y="315"/>
                  <a:pt x="203" y="314"/>
                  <a:pt x="204" y="311"/>
                </a:cubicBezTo>
                <a:cubicBezTo>
                  <a:pt x="204" y="319"/>
                  <a:pt x="204" y="319"/>
                  <a:pt x="204" y="319"/>
                </a:cubicBezTo>
                <a:cubicBezTo>
                  <a:pt x="219" y="319"/>
                  <a:pt x="219" y="319"/>
                  <a:pt x="219" y="319"/>
                </a:cubicBezTo>
                <a:cubicBezTo>
                  <a:pt x="219" y="254"/>
                  <a:pt x="219" y="254"/>
                  <a:pt x="219" y="254"/>
                </a:cubicBezTo>
                <a:cubicBezTo>
                  <a:pt x="204" y="254"/>
                  <a:pt x="204" y="254"/>
                  <a:pt x="204" y="254"/>
                </a:cubicBezTo>
                <a:cubicBezTo>
                  <a:pt x="204" y="254"/>
                  <a:pt x="204" y="254"/>
                  <a:pt x="204" y="303"/>
                </a:cubicBezTo>
                <a:close/>
                <a:moveTo>
                  <a:pt x="265" y="269"/>
                </a:moveTo>
                <a:cubicBezTo>
                  <a:pt x="265" y="269"/>
                  <a:pt x="265" y="269"/>
                  <a:pt x="265" y="306"/>
                </a:cubicBezTo>
                <a:cubicBezTo>
                  <a:pt x="265" y="310"/>
                  <a:pt x="265" y="314"/>
                  <a:pt x="263" y="315"/>
                </a:cubicBezTo>
                <a:cubicBezTo>
                  <a:pt x="259" y="319"/>
                  <a:pt x="257" y="319"/>
                  <a:pt x="253" y="319"/>
                </a:cubicBezTo>
                <a:cubicBezTo>
                  <a:pt x="251" y="319"/>
                  <a:pt x="247" y="319"/>
                  <a:pt x="245" y="316"/>
                </a:cubicBezTo>
                <a:cubicBezTo>
                  <a:pt x="243" y="316"/>
                  <a:pt x="241" y="315"/>
                  <a:pt x="240" y="314"/>
                </a:cubicBezTo>
                <a:cubicBezTo>
                  <a:pt x="240" y="314"/>
                  <a:pt x="240" y="314"/>
                  <a:pt x="240" y="319"/>
                </a:cubicBezTo>
                <a:cubicBezTo>
                  <a:pt x="240" y="319"/>
                  <a:pt x="240" y="319"/>
                  <a:pt x="228" y="319"/>
                </a:cubicBezTo>
                <a:cubicBezTo>
                  <a:pt x="228" y="319"/>
                  <a:pt x="228" y="319"/>
                  <a:pt x="228" y="230"/>
                </a:cubicBezTo>
                <a:cubicBezTo>
                  <a:pt x="228" y="230"/>
                  <a:pt x="228" y="230"/>
                  <a:pt x="240" y="230"/>
                </a:cubicBezTo>
                <a:cubicBezTo>
                  <a:pt x="240" y="230"/>
                  <a:pt x="240" y="230"/>
                  <a:pt x="240" y="259"/>
                </a:cubicBezTo>
                <a:cubicBezTo>
                  <a:pt x="241" y="257"/>
                  <a:pt x="243" y="255"/>
                  <a:pt x="245" y="253"/>
                </a:cubicBezTo>
                <a:cubicBezTo>
                  <a:pt x="247" y="253"/>
                  <a:pt x="249" y="253"/>
                  <a:pt x="253" y="253"/>
                </a:cubicBezTo>
                <a:cubicBezTo>
                  <a:pt x="257" y="253"/>
                  <a:pt x="259" y="253"/>
                  <a:pt x="261" y="257"/>
                </a:cubicBezTo>
                <a:cubicBezTo>
                  <a:pt x="265" y="259"/>
                  <a:pt x="265" y="262"/>
                  <a:pt x="265" y="269"/>
                </a:cubicBezTo>
                <a:close/>
                <a:moveTo>
                  <a:pt x="251" y="269"/>
                </a:moveTo>
                <a:cubicBezTo>
                  <a:pt x="251" y="266"/>
                  <a:pt x="251" y="265"/>
                  <a:pt x="249" y="265"/>
                </a:cubicBezTo>
                <a:cubicBezTo>
                  <a:pt x="249" y="262"/>
                  <a:pt x="247" y="262"/>
                  <a:pt x="245" y="262"/>
                </a:cubicBezTo>
                <a:cubicBezTo>
                  <a:pt x="245" y="262"/>
                  <a:pt x="245" y="262"/>
                  <a:pt x="243" y="262"/>
                </a:cubicBezTo>
                <a:cubicBezTo>
                  <a:pt x="241" y="262"/>
                  <a:pt x="241" y="265"/>
                  <a:pt x="240" y="265"/>
                </a:cubicBezTo>
                <a:cubicBezTo>
                  <a:pt x="240" y="265"/>
                  <a:pt x="240" y="265"/>
                  <a:pt x="240" y="306"/>
                </a:cubicBezTo>
                <a:cubicBezTo>
                  <a:pt x="241" y="307"/>
                  <a:pt x="243" y="307"/>
                  <a:pt x="243" y="310"/>
                </a:cubicBezTo>
                <a:cubicBezTo>
                  <a:pt x="245" y="310"/>
                  <a:pt x="245" y="310"/>
                  <a:pt x="247" y="310"/>
                </a:cubicBezTo>
                <a:cubicBezTo>
                  <a:pt x="249" y="310"/>
                  <a:pt x="249" y="310"/>
                  <a:pt x="251" y="307"/>
                </a:cubicBezTo>
                <a:cubicBezTo>
                  <a:pt x="251" y="307"/>
                  <a:pt x="251" y="306"/>
                  <a:pt x="251" y="303"/>
                </a:cubicBezTo>
                <a:cubicBezTo>
                  <a:pt x="251" y="303"/>
                  <a:pt x="251" y="303"/>
                  <a:pt x="251" y="269"/>
                </a:cubicBezTo>
                <a:close/>
                <a:moveTo>
                  <a:pt x="128" y="243"/>
                </a:moveTo>
                <a:cubicBezTo>
                  <a:pt x="128" y="243"/>
                  <a:pt x="128" y="243"/>
                  <a:pt x="144" y="243"/>
                </a:cubicBezTo>
                <a:cubicBezTo>
                  <a:pt x="144" y="243"/>
                  <a:pt x="144" y="243"/>
                  <a:pt x="144" y="319"/>
                </a:cubicBezTo>
                <a:cubicBezTo>
                  <a:pt x="144" y="319"/>
                  <a:pt x="144" y="319"/>
                  <a:pt x="158" y="319"/>
                </a:cubicBezTo>
                <a:cubicBezTo>
                  <a:pt x="158" y="319"/>
                  <a:pt x="158" y="319"/>
                  <a:pt x="158" y="243"/>
                </a:cubicBezTo>
                <a:cubicBezTo>
                  <a:pt x="158" y="243"/>
                  <a:pt x="158" y="243"/>
                  <a:pt x="174" y="243"/>
                </a:cubicBezTo>
                <a:cubicBezTo>
                  <a:pt x="174" y="230"/>
                  <a:pt x="174" y="230"/>
                  <a:pt x="174" y="230"/>
                </a:cubicBezTo>
                <a:cubicBezTo>
                  <a:pt x="174" y="230"/>
                  <a:pt x="174" y="230"/>
                  <a:pt x="128" y="230"/>
                </a:cubicBezTo>
                <a:cubicBezTo>
                  <a:pt x="128" y="230"/>
                  <a:pt x="128" y="230"/>
                  <a:pt x="128" y="243"/>
                </a:cubicBezTo>
                <a:close/>
                <a:moveTo>
                  <a:pt x="312" y="271"/>
                </a:moveTo>
                <a:cubicBezTo>
                  <a:pt x="312" y="271"/>
                  <a:pt x="312" y="271"/>
                  <a:pt x="312" y="289"/>
                </a:cubicBezTo>
                <a:cubicBezTo>
                  <a:pt x="312" y="289"/>
                  <a:pt x="312" y="289"/>
                  <a:pt x="286" y="289"/>
                </a:cubicBezTo>
                <a:cubicBezTo>
                  <a:pt x="286" y="289"/>
                  <a:pt x="286" y="289"/>
                  <a:pt x="286" y="300"/>
                </a:cubicBezTo>
                <a:cubicBezTo>
                  <a:pt x="286" y="303"/>
                  <a:pt x="286" y="306"/>
                  <a:pt x="286" y="307"/>
                </a:cubicBezTo>
                <a:cubicBezTo>
                  <a:pt x="289" y="307"/>
                  <a:pt x="289" y="310"/>
                  <a:pt x="293" y="310"/>
                </a:cubicBezTo>
                <a:cubicBezTo>
                  <a:pt x="294" y="310"/>
                  <a:pt x="294" y="307"/>
                  <a:pt x="297" y="307"/>
                </a:cubicBezTo>
                <a:cubicBezTo>
                  <a:pt x="297" y="306"/>
                  <a:pt x="298" y="303"/>
                  <a:pt x="298" y="300"/>
                </a:cubicBezTo>
                <a:cubicBezTo>
                  <a:pt x="298" y="300"/>
                  <a:pt x="298" y="300"/>
                  <a:pt x="298" y="296"/>
                </a:cubicBezTo>
                <a:cubicBezTo>
                  <a:pt x="298" y="296"/>
                  <a:pt x="298" y="296"/>
                  <a:pt x="312" y="296"/>
                </a:cubicBezTo>
                <a:cubicBezTo>
                  <a:pt x="312" y="296"/>
                  <a:pt x="312" y="296"/>
                  <a:pt x="312" y="300"/>
                </a:cubicBezTo>
                <a:cubicBezTo>
                  <a:pt x="312" y="307"/>
                  <a:pt x="310" y="311"/>
                  <a:pt x="306" y="315"/>
                </a:cubicBezTo>
                <a:cubicBezTo>
                  <a:pt x="302" y="319"/>
                  <a:pt x="298" y="322"/>
                  <a:pt x="290" y="322"/>
                </a:cubicBezTo>
                <a:cubicBezTo>
                  <a:pt x="285" y="322"/>
                  <a:pt x="281" y="319"/>
                  <a:pt x="277" y="315"/>
                </a:cubicBezTo>
                <a:cubicBezTo>
                  <a:pt x="275" y="311"/>
                  <a:pt x="273" y="306"/>
                  <a:pt x="273" y="300"/>
                </a:cubicBezTo>
                <a:cubicBezTo>
                  <a:pt x="273" y="300"/>
                  <a:pt x="273" y="300"/>
                  <a:pt x="273" y="271"/>
                </a:cubicBezTo>
                <a:cubicBezTo>
                  <a:pt x="273" y="265"/>
                  <a:pt x="275" y="261"/>
                  <a:pt x="279" y="257"/>
                </a:cubicBezTo>
                <a:cubicBezTo>
                  <a:pt x="281" y="254"/>
                  <a:pt x="286" y="251"/>
                  <a:pt x="293" y="251"/>
                </a:cubicBezTo>
                <a:cubicBezTo>
                  <a:pt x="298" y="251"/>
                  <a:pt x="302" y="254"/>
                  <a:pt x="306" y="257"/>
                </a:cubicBezTo>
                <a:cubicBezTo>
                  <a:pt x="310" y="259"/>
                  <a:pt x="312" y="265"/>
                  <a:pt x="312" y="271"/>
                </a:cubicBezTo>
                <a:close/>
                <a:moveTo>
                  <a:pt x="298" y="271"/>
                </a:moveTo>
                <a:cubicBezTo>
                  <a:pt x="298" y="269"/>
                  <a:pt x="297" y="267"/>
                  <a:pt x="297" y="265"/>
                </a:cubicBezTo>
                <a:cubicBezTo>
                  <a:pt x="294" y="263"/>
                  <a:pt x="294" y="263"/>
                  <a:pt x="293" y="263"/>
                </a:cubicBezTo>
                <a:cubicBezTo>
                  <a:pt x="290" y="263"/>
                  <a:pt x="289" y="263"/>
                  <a:pt x="286" y="265"/>
                </a:cubicBezTo>
                <a:cubicBezTo>
                  <a:pt x="286" y="267"/>
                  <a:pt x="286" y="269"/>
                  <a:pt x="286" y="271"/>
                </a:cubicBezTo>
                <a:cubicBezTo>
                  <a:pt x="286" y="271"/>
                  <a:pt x="286" y="271"/>
                  <a:pt x="286" y="277"/>
                </a:cubicBezTo>
                <a:cubicBezTo>
                  <a:pt x="286" y="277"/>
                  <a:pt x="286" y="277"/>
                  <a:pt x="298" y="277"/>
                </a:cubicBezTo>
                <a:cubicBezTo>
                  <a:pt x="298" y="277"/>
                  <a:pt x="298" y="277"/>
                  <a:pt x="298" y="271"/>
                </a:cubicBezTo>
                <a:close/>
                <a:moveTo>
                  <a:pt x="437" y="61"/>
                </a:moveTo>
                <a:cubicBezTo>
                  <a:pt x="437" y="377"/>
                  <a:pt x="437" y="377"/>
                  <a:pt x="437" y="377"/>
                </a:cubicBezTo>
                <a:cubicBezTo>
                  <a:pt x="437" y="410"/>
                  <a:pt x="410" y="438"/>
                  <a:pt x="377" y="438"/>
                </a:cubicBezTo>
                <a:cubicBezTo>
                  <a:pt x="60" y="438"/>
                  <a:pt x="60" y="438"/>
                  <a:pt x="60" y="438"/>
                </a:cubicBezTo>
                <a:cubicBezTo>
                  <a:pt x="27" y="438"/>
                  <a:pt x="0" y="410"/>
                  <a:pt x="0" y="37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7"/>
                  <a:pt x="27" y="0"/>
                  <a:pt x="60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410" y="0"/>
                  <a:pt x="437" y="27"/>
                  <a:pt x="437" y="61"/>
                </a:cubicBezTo>
                <a:close/>
                <a:moveTo>
                  <a:pt x="253" y="177"/>
                </a:moveTo>
                <a:cubicBezTo>
                  <a:pt x="253" y="183"/>
                  <a:pt x="253" y="185"/>
                  <a:pt x="256" y="187"/>
                </a:cubicBezTo>
                <a:cubicBezTo>
                  <a:pt x="257" y="190"/>
                  <a:pt x="261" y="190"/>
                  <a:pt x="264" y="190"/>
                </a:cubicBezTo>
                <a:cubicBezTo>
                  <a:pt x="268" y="190"/>
                  <a:pt x="269" y="190"/>
                  <a:pt x="273" y="189"/>
                </a:cubicBezTo>
                <a:cubicBezTo>
                  <a:pt x="276" y="187"/>
                  <a:pt x="280" y="185"/>
                  <a:pt x="281" y="181"/>
                </a:cubicBezTo>
                <a:cubicBezTo>
                  <a:pt x="281" y="181"/>
                  <a:pt x="281" y="181"/>
                  <a:pt x="281" y="190"/>
                </a:cubicBezTo>
                <a:cubicBezTo>
                  <a:pt x="281" y="190"/>
                  <a:pt x="281" y="190"/>
                  <a:pt x="297" y="190"/>
                </a:cubicBezTo>
                <a:cubicBezTo>
                  <a:pt x="297" y="190"/>
                  <a:pt x="297" y="190"/>
                  <a:pt x="297" y="116"/>
                </a:cubicBezTo>
                <a:cubicBezTo>
                  <a:pt x="297" y="116"/>
                  <a:pt x="297" y="116"/>
                  <a:pt x="281" y="116"/>
                </a:cubicBezTo>
                <a:cubicBezTo>
                  <a:pt x="281" y="116"/>
                  <a:pt x="281" y="116"/>
                  <a:pt x="281" y="173"/>
                </a:cubicBezTo>
                <a:cubicBezTo>
                  <a:pt x="280" y="173"/>
                  <a:pt x="280" y="176"/>
                  <a:pt x="277" y="177"/>
                </a:cubicBezTo>
                <a:cubicBezTo>
                  <a:pt x="276" y="177"/>
                  <a:pt x="273" y="177"/>
                  <a:pt x="273" y="177"/>
                </a:cubicBezTo>
                <a:cubicBezTo>
                  <a:pt x="272" y="177"/>
                  <a:pt x="269" y="177"/>
                  <a:pt x="269" y="177"/>
                </a:cubicBezTo>
                <a:cubicBezTo>
                  <a:pt x="269" y="176"/>
                  <a:pt x="269" y="176"/>
                  <a:pt x="269" y="173"/>
                </a:cubicBezTo>
                <a:cubicBezTo>
                  <a:pt x="269" y="173"/>
                  <a:pt x="269" y="173"/>
                  <a:pt x="269" y="116"/>
                </a:cubicBezTo>
                <a:cubicBezTo>
                  <a:pt x="269" y="116"/>
                  <a:pt x="269" y="116"/>
                  <a:pt x="253" y="116"/>
                </a:cubicBezTo>
                <a:cubicBezTo>
                  <a:pt x="253" y="116"/>
                  <a:pt x="253" y="116"/>
                  <a:pt x="253" y="177"/>
                </a:cubicBezTo>
                <a:close/>
                <a:moveTo>
                  <a:pt x="199" y="172"/>
                </a:moveTo>
                <a:cubicBezTo>
                  <a:pt x="199" y="177"/>
                  <a:pt x="201" y="183"/>
                  <a:pt x="205" y="187"/>
                </a:cubicBezTo>
                <a:cubicBezTo>
                  <a:pt x="209" y="190"/>
                  <a:pt x="212" y="190"/>
                  <a:pt x="220" y="190"/>
                </a:cubicBezTo>
                <a:cubicBezTo>
                  <a:pt x="227" y="190"/>
                  <a:pt x="232" y="190"/>
                  <a:pt x="236" y="187"/>
                </a:cubicBezTo>
                <a:cubicBezTo>
                  <a:pt x="240" y="183"/>
                  <a:pt x="243" y="177"/>
                  <a:pt x="243" y="172"/>
                </a:cubicBezTo>
                <a:cubicBezTo>
                  <a:pt x="243" y="172"/>
                  <a:pt x="243" y="172"/>
                  <a:pt x="243" y="135"/>
                </a:cubicBezTo>
                <a:cubicBezTo>
                  <a:pt x="243" y="128"/>
                  <a:pt x="240" y="124"/>
                  <a:pt x="236" y="120"/>
                </a:cubicBezTo>
                <a:cubicBezTo>
                  <a:pt x="232" y="116"/>
                  <a:pt x="227" y="115"/>
                  <a:pt x="220" y="115"/>
                </a:cubicBezTo>
                <a:cubicBezTo>
                  <a:pt x="215" y="115"/>
                  <a:pt x="209" y="116"/>
                  <a:pt x="205" y="120"/>
                </a:cubicBezTo>
                <a:cubicBezTo>
                  <a:pt x="201" y="124"/>
                  <a:pt x="199" y="128"/>
                  <a:pt x="199" y="135"/>
                </a:cubicBezTo>
                <a:cubicBezTo>
                  <a:pt x="199" y="172"/>
                  <a:pt x="199" y="172"/>
                  <a:pt x="199" y="172"/>
                </a:cubicBezTo>
                <a:close/>
                <a:moveTo>
                  <a:pt x="140" y="91"/>
                </a:moveTo>
                <a:cubicBezTo>
                  <a:pt x="140" y="91"/>
                  <a:pt x="140" y="91"/>
                  <a:pt x="162" y="152"/>
                </a:cubicBezTo>
                <a:cubicBezTo>
                  <a:pt x="162" y="152"/>
                  <a:pt x="162" y="152"/>
                  <a:pt x="162" y="190"/>
                </a:cubicBezTo>
                <a:cubicBezTo>
                  <a:pt x="162" y="190"/>
                  <a:pt x="162" y="190"/>
                  <a:pt x="178" y="190"/>
                </a:cubicBezTo>
                <a:cubicBezTo>
                  <a:pt x="178" y="190"/>
                  <a:pt x="178" y="190"/>
                  <a:pt x="178" y="149"/>
                </a:cubicBezTo>
                <a:cubicBezTo>
                  <a:pt x="178" y="149"/>
                  <a:pt x="178" y="149"/>
                  <a:pt x="197" y="91"/>
                </a:cubicBezTo>
                <a:cubicBezTo>
                  <a:pt x="197" y="91"/>
                  <a:pt x="197" y="91"/>
                  <a:pt x="179" y="91"/>
                </a:cubicBezTo>
                <a:cubicBezTo>
                  <a:pt x="179" y="91"/>
                  <a:pt x="179" y="91"/>
                  <a:pt x="170" y="131"/>
                </a:cubicBezTo>
                <a:cubicBezTo>
                  <a:pt x="170" y="131"/>
                  <a:pt x="170" y="131"/>
                  <a:pt x="158" y="91"/>
                </a:cubicBezTo>
                <a:cubicBezTo>
                  <a:pt x="158" y="91"/>
                  <a:pt x="158" y="91"/>
                  <a:pt x="140" y="91"/>
                </a:cubicBezTo>
                <a:close/>
                <a:moveTo>
                  <a:pt x="353" y="261"/>
                </a:moveTo>
                <a:cubicBezTo>
                  <a:pt x="353" y="234"/>
                  <a:pt x="332" y="212"/>
                  <a:pt x="305" y="212"/>
                </a:cubicBezTo>
                <a:cubicBezTo>
                  <a:pt x="305" y="212"/>
                  <a:pt x="305" y="212"/>
                  <a:pt x="140" y="212"/>
                </a:cubicBezTo>
                <a:cubicBezTo>
                  <a:pt x="112" y="212"/>
                  <a:pt x="91" y="234"/>
                  <a:pt x="91" y="261"/>
                </a:cubicBezTo>
                <a:cubicBezTo>
                  <a:pt x="91" y="261"/>
                  <a:pt x="91" y="261"/>
                  <a:pt x="91" y="298"/>
                </a:cubicBezTo>
                <a:cubicBezTo>
                  <a:pt x="91" y="326"/>
                  <a:pt x="112" y="347"/>
                  <a:pt x="140" y="347"/>
                </a:cubicBezTo>
                <a:cubicBezTo>
                  <a:pt x="140" y="347"/>
                  <a:pt x="140" y="347"/>
                  <a:pt x="305" y="347"/>
                </a:cubicBezTo>
                <a:cubicBezTo>
                  <a:pt x="332" y="347"/>
                  <a:pt x="353" y="326"/>
                  <a:pt x="353" y="298"/>
                </a:cubicBezTo>
                <a:cubicBezTo>
                  <a:pt x="353" y="261"/>
                  <a:pt x="353" y="261"/>
                  <a:pt x="353" y="261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10645319" y="7990486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277 w 437"/>
              <a:gd name="T19" fmla="*/ 219 h 438"/>
              <a:gd name="T20" fmla="*/ 241 w 437"/>
              <a:gd name="T21" fmla="*/ 219 h 438"/>
              <a:gd name="T22" fmla="*/ 241 w 437"/>
              <a:gd name="T23" fmla="*/ 345 h 438"/>
              <a:gd name="T24" fmla="*/ 189 w 437"/>
              <a:gd name="T25" fmla="*/ 345 h 438"/>
              <a:gd name="T26" fmla="*/ 189 w 437"/>
              <a:gd name="T27" fmla="*/ 219 h 438"/>
              <a:gd name="T28" fmla="*/ 164 w 437"/>
              <a:gd name="T29" fmla="*/ 219 h 438"/>
              <a:gd name="T30" fmla="*/ 164 w 437"/>
              <a:gd name="T31" fmla="*/ 174 h 438"/>
              <a:gd name="T32" fmla="*/ 189 w 437"/>
              <a:gd name="T33" fmla="*/ 174 h 438"/>
              <a:gd name="T34" fmla="*/ 189 w 437"/>
              <a:gd name="T35" fmla="*/ 145 h 438"/>
              <a:gd name="T36" fmla="*/ 241 w 437"/>
              <a:gd name="T37" fmla="*/ 93 h 438"/>
              <a:gd name="T38" fmla="*/ 279 w 437"/>
              <a:gd name="T39" fmla="*/ 93 h 438"/>
              <a:gd name="T40" fmla="*/ 279 w 437"/>
              <a:gd name="T41" fmla="*/ 137 h 438"/>
              <a:gd name="T42" fmla="*/ 253 w 437"/>
              <a:gd name="T43" fmla="*/ 137 h 438"/>
              <a:gd name="T44" fmla="*/ 241 w 437"/>
              <a:gd name="T45" fmla="*/ 149 h 438"/>
              <a:gd name="T46" fmla="*/ 241 w 437"/>
              <a:gd name="T47" fmla="*/ 174 h 438"/>
              <a:gd name="T48" fmla="*/ 281 w 437"/>
              <a:gd name="T49" fmla="*/ 174 h 438"/>
              <a:gd name="T50" fmla="*/ 277 w 437"/>
              <a:gd name="T51" fmla="*/ 21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277" y="219"/>
                </a:moveTo>
                <a:cubicBezTo>
                  <a:pt x="241" y="219"/>
                  <a:pt x="241" y="219"/>
                  <a:pt x="241" y="219"/>
                </a:cubicBezTo>
                <a:cubicBezTo>
                  <a:pt x="241" y="275"/>
                  <a:pt x="241" y="345"/>
                  <a:pt x="241" y="345"/>
                </a:cubicBezTo>
                <a:cubicBezTo>
                  <a:pt x="189" y="345"/>
                  <a:pt x="189" y="345"/>
                  <a:pt x="189" y="345"/>
                </a:cubicBezTo>
                <a:cubicBezTo>
                  <a:pt x="189" y="345"/>
                  <a:pt x="189" y="276"/>
                  <a:pt x="189" y="219"/>
                </a:cubicBezTo>
                <a:cubicBezTo>
                  <a:pt x="164" y="219"/>
                  <a:pt x="164" y="219"/>
                  <a:pt x="164" y="219"/>
                </a:cubicBezTo>
                <a:cubicBezTo>
                  <a:pt x="164" y="174"/>
                  <a:pt x="164" y="174"/>
                  <a:pt x="164" y="174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189" y="125"/>
                  <a:pt x="199" y="93"/>
                  <a:pt x="241" y="93"/>
                </a:cubicBezTo>
                <a:cubicBezTo>
                  <a:pt x="279" y="93"/>
                  <a:pt x="279" y="93"/>
                  <a:pt x="279" y="93"/>
                </a:cubicBezTo>
                <a:cubicBezTo>
                  <a:pt x="279" y="137"/>
                  <a:pt x="279" y="137"/>
                  <a:pt x="279" y="137"/>
                </a:cubicBezTo>
                <a:cubicBezTo>
                  <a:pt x="279" y="137"/>
                  <a:pt x="256" y="137"/>
                  <a:pt x="253" y="137"/>
                </a:cubicBezTo>
                <a:cubicBezTo>
                  <a:pt x="248" y="137"/>
                  <a:pt x="241" y="138"/>
                  <a:pt x="241" y="149"/>
                </a:cubicBezTo>
                <a:cubicBezTo>
                  <a:pt x="241" y="174"/>
                  <a:pt x="241" y="174"/>
                  <a:pt x="241" y="174"/>
                </a:cubicBezTo>
                <a:cubicBezTo>
                  <a:pt x="281" y="174"/>
                  <a:pt x="281" y="174"/>
                  <a:pt x="281" y="174"/>
                </a:cubicBezTo>
                <a:cubicBezTo>
                  <a:pt x="277" y="219"/>
                  <a:pt x="277" y="219"/>
                  <a:pt x="277" y="21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8430744" y="7990486"/>
            <a:ext cx="865370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334 w 437"/>
              <a:gd name="T19" fmla="*/ 162 h 438"/>
              <a:gd name="T20" fmla="*/ 334 w 437"/>
              <a:gd name="T21" fmla="*/ 171 h 438"/>
              <a:gd name="T22" fmla="*/ 171 w 437"/>
              <a:gd name="T23" fmla="*/ 333 h 438"/>
              <a:gd name="T24" fmla="*/ 84 w 437"/>
              <a:gd name="T25" fmla="*/ 308 h 438"/>
              <a:gd name="T26" fmla="*/ 97 w 437"/>
              <a:gd name="T27" fmla="*/ 309 h 438"/>
              <a:gd name="T28" fmla="*/ 168 w 437"/>
              <a:gd name="T29" fmla="*/ 284 h 438"/>
              <a:gd name="T30" fmla="*/ 114 w 437"/>
              <a:gd name="T31" fmla="*/ 244 h 438"/>
              <a:gd name="T32" fmla="*/ 126 w 437"/>
              <a:gd name="T33" fmla="*/ 246 h 438"/>
              <a:gd name="T34" fmla="*/ 141 w 437"/>
              <a:gd name="T35" fmla="*/ 243 h 438"/>
              <a:gd name="T36" fmla="*/ 94 w 437"/>
              <a:gd name="T37" fmla="*/ 186 h 438"/>
              <a:gd name="T38" fmla="*/ 120 w 437"/>
              <a:gd name="T39" fmla="*/ 193 h 438"/>
              <a:gd name="T40" fmla="*/ 96 w 437"/>
              <a:gd name="T41" fmla="*/ 145 h 438"/>
              <a:gd name="T42" fmla="*/ 102 w 437"/>
              <a:gd name="T43" fmla="*/ 117 h 438"/>
              <a:gd name="T44" fmla="*/ 222 w 437"/>
              <a:gd name="T45" fmla="*/ 177 h 438"/>
              <a:gd name="T46" fmla="*/ 219 w 437"/>
              <a:gd name="T47" fmla="*/ 163 h 438"/>
              <a:gd name="T48" fmla="*/ 277 w 437"/>
              <a:gd name="T49" fmla="*/ 105 h 438"/>
              <a:gd name="T50" fmla="*/ 319 w 437"/>
              <a:gd name="T51" fmla="*/ 124 h 438"/>
              <a:gd name="T52" fmla="*/ 355 w 437"/>
              <a:gd name="T53" fmla="*/ 111 h 438"/>
              <a:gd name="T54" fmla="*/ 330 w 437"/>
              <a:gd name="T55" fmla="*/ 141 h 438"/>
              <a:gd name="T56" fmla="*/ 363 w 437"/>
              <a:gd name="T57" fmla="*/ 132 h 438"/>
              <a:gd name="T58" fmla="*/ 334 w 437"/>
              <a:gd name="T59" fmla="*/ 16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334" y="162"/>
                </a:moveTo>
                <a:cubicBezTo>
                  <a:pt x="334" y="165"/>
                  <a:pt x="334" y="168"/>
                  <a:pt x="334" y="171"/>
                </a:cubicBezTo>
                <a:cubicBezTo>
                  <a:pt x="334" y="246"/>
                  <a:pt x="277" y="333"/>
                  <a:pt x="171" y="333"/>
                </a:cubicBezTo>
                <a:cubicBezTo>
                  <a:pt x="138" y="333"/>
                  <a:pt x="108" y="324"/>
                  <a:pt x="84" y="308"/>
                </a:cubicBezTo>
                <a:cubicBezTo>
                  <a:pt x="87" y="309"/>
                  <a:pt x="93" y="309"/>
                  <a:pt x="97" y="309"/>
                </a:cubicBezTo>
                <a:cubicBezTo>
                  <a:pt x="123" y="309"/>
                  <a:pt x="148" y="300"/>
                  <a:pt x="168" y="284"/>
                </a:cubicBezTo>
                <a:cubicBezTo>
                  <a:pt x="144" y="284"/>
                  <a:pt x="123" y="267"/>
                  <a:pt x="114" y="244"/>
                </a:cubicBezTo>
                <a:cubicBezTo>
                  <a:pt x="118" y="244"/>
                  <a:pt x="121" y="246"/>
                  <a:pt x="126" y="246"/>
                </a:cubicBezTo>
                <a:cubicBezTo>
                  <a:pt x="130" y="246"/>
                  <a:pt x="135" y="244"/>
                  <a:pt x="141" y="243"/>
                </a:cubicBezTo>
                <a:cubicBezTo>
                  <a:pt x="114" y="237"/>
                  <a:pt x="94" y="214"/>
                  <a:pt x="94" y="186"/>
                </a:cubicBezTo>
                <a:cubicBezTo>
                  <a:pt x="102" y="190"/>
                  <a:pt x="111" y="192"/>
                  <a:pt x="120" y="193"/>
                </a:cubicBezTo>
                <a:cubicBezTo>
                  <a:pt x="105" y="183"/>
                  <a:pt x="96" y="165"/>
                  <a:pt x="96" y="145"/>
                </a:cubicBezTo>
                <a:cubicBezTo>
                  <a:pt x="96" y="135"/>
                  <a:pt x="97" y="124"/>
                  <a:pt x="102" y="117"/>
                </a:cubicBezTo>
                <a:cubicBezTo>
                  <a:pt x="132" y="151"/>
                  <a:pt x="174" y="174"/>
                  <a:pt x="222" y="177"/>
                </a:cubicBezTo>
                <a:cubicBezTo>
                  <a:pt x="220" y="172"/>
                  <a:pt x="219" y="168"/>
                  <a:pt x="219" y="163"/>
                </a:cubicBezTo>
                <a:cubicBezTo>
                  <a:pt x="219" y="132"/>
                  <a:pt x="246" y="105"/>
                  <a:pt x="277" y="105"/>
                </a:cubicBezTo>
                <a:cubicBezTo>
                  <a:pt x="294" y="105"/>
                  <a:pt x="309" y="112"/>
                  <a:pt x="319" y="124"/>
                </a:cubicBezTo>
                <a:cubicBezTo>
                  <a:pt x="333" y="121"/>
                  <a:pt x="345" y="117"/>
                  <a:pt x="355" y="111"/>
                </a:cubicBezTo>
                <a:cubicBezTo>
                  <a:pt x="351" y="123"/>
                  <a:pt x="342" y="135"/>
                  <a:pt x="330" y="141"/>
                </a:cubicBezTo>
                <a:cubicBezTo>
                  <a:pt x="342" y="141"/>
                  <a:pt x="354" y="138"/>
                  <a:pt x="363" y="132"/>
                </a:cubicBezTo>
                <a:cubicBezTo>
                  <a:pt x="355" y="144"/>
                  <a:pt x="346" y="154"/>
                  <a:pt x="334" y="16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 noEditPoints="1"/>
          </p:cNvSpPr>
          <p:nvPr/>
        </p:nvSpPr>
        <p:spPr bwMode="auto">
          <a:xfrm>
            <a:off x="7323037" y="7990486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225 w 437"/>
              <a:gd name="T19" fmla="*/ 85 h 438"/>
              <a:gd name="T20" fmla="*/ 279 w 437"/>
              <a:gd name="T21" fmla="*/ 97 h 438"/>
              <a:gd name="T22" fmla="*/ 279 w 437"/>
              <a:gd name="T23" fmla="*/ 187 h 438"/>
              <a:gd name="T24" fmla="*/ 177 w 437"/>
              <a:gd name="T25" fmla="*/ 94 h 438"/>
              <a:gd name="T26" fmla="*/ 225 w 437"/>
              <a:gd name="T27" fmla="*/ 85 h 438"/>
              <a:gd name="T28" fmla="*/ 88 w 437"/>
              <a:gd name="T29" fmla="*/ 220 h 438"/>
              <a:gd name="T30" fmla="*/ 163 w 437"/>
              <a:gd name="T31" fmla="*/ 101 h 438"/>
              <a:gd name="T32" fmla="*/ 213 w 437"/>
              <a:gd name="T33" fmla="*/ 146 h 438"/>
              <a:gd name="T34" fmla="*/ 94 w 437"/>
              <a:gd name="T35" fmla="*/ 254 h 438"/>
              <a:gd name="T36" fmla="*/ 88 w 437"/>
              <a:gd name="T37" fmla="*/ 220 h 438"/>
              <a:gd name="T38" fmla="*/ 155 w 437"/>
              <a:gd name="T39" fmla="*/ 333 h 438"/>
              <a:gd name="T40" fmla="*/ 99 w 437"/>
              <a:gd name="T41" fmla="*/ 269 h 438"/>
              <a:gd name="T42" fmla="*/ 155 w 437"/>
              <a:gd name="T43" fmla="*/ 218 h 438"/>
              <a:gd name="T44" fmla="*/ 155 w 437"/>
              <a:gd name="T45" fmla="*/ 333 h 438"/>
              <a:gd name="T46" fmla="*/ 237 w 437"/>
              <a:gd name="T47" fmla="*/ 353 h 438"/>
              <a:gd name="T48" fmla="*/ 212 w 437"/>
              <a:gd name="T49" fmla="*/ 353 h 438"/>
              <a:gd name="T50" fmla="*/ 169 w 437"/>
              <a:gd name="T51" fmla="*/ 341 h 438"/>
              <a:gd name="T52" fmla="*/ 169 w 437"/>
              <a:gd name="T53" fmla="*/ 278 h 438"/>
              <a:gd name="T54" fmla="*/ 345 w 437"/>
              <a:gd name="T55" fmla="*/ 278 h 438"/>
              <a:gd name="T56" fmla="*/ 237 w 437"/>
              <a:gd name="T57" fmla="*/ 353 h 438"/>
              <a:gd name="T58" fmla="*/ 352 w 437"/>
              <a:gd name="T59" fmla="*/ 265 h 438"/>
              <a:gd name="T60" fmla="*/ 294 w 437"/>
              <a:gd name="T61" fmla="*/ 265 h 438"/>
              <a:gd name="T62" fmla="*/ 294 w 437"/>
              <a:gd name="T63" fmla="*/ 105 h 438"/>
              <a:gd name="T64" fmla="*/ 359 w 437"/>
              <a:gd name="T65" fmla="*/ 220 h 438"/>
              <a:gd name="T66" fmla="*/ 352 w 437"/>
              <a:gd name="T67" fmla="*/ 26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225" y="85"/>
                </a:moveTo>
                <a:cubicBezTo>
                  <a:pt x="243" y="85"/>
                  <a:pt x="262" y="89"/>
                  <a:pt x="279" y="97"/>
                </a:cubicBezTo>
                <a:cubicBezTo>
                  <a:pt x="279" y="98"/>
                  <a:pt x="279" y="180"/>
                  <a:pt x="279" y="187"/>
                </a:cubicBezTo>
                <a:cubicBezTo>
                  <a:pt x="275" y="183"/>
                  <a:pt x="180" y="97"/>
                  <a:pt x="177" y="94"/>
                </a:cubicBezTo>
                <a:cubicBezTo>
                  <a:pt x="192" y="87"/>
                  <a:pt x="208" y="85"/>
                  <a:pt x="225" y="85"/>
                </a:cubicBezTo>
                <a:close/>
                <a:moveTo>
                  <a:pt x="88" y="220"/>
                </a:moveTo>
                <a:cubicBezTo>
                  <a:pt x="88" y="168"/>
                  <a:pt x="118" y="123"/>
                  <a:pt x="163" y="101"/>
                </a:cubicBezTo>
                <a:cubicBezTo>
                  <a:pt x="164" y="102"/>
                  <a:pt x="212" y="144"/>
                  <a:pt x="213" y="146"/>
                </a:cubicBezTo>
                <a:cubicBezTo>
                  <a:pt x="212" y="148"/>
                  <a:pt x="98" y="250"/>
                  <a:pt x="94" y="254"/>
                </a:cubicBezTo>
                <a:cubicBezTo>
                  <a:pt x="91" y="242"/>
                  <a:pt x="88" y="230"/>
                  <a:pt x="88" y="220"/>
                </a:cubicBezTo>
                <a:close/>
                <a:moveTo>
                  <a:pt x="155" y="333"/>
                </a:moveTo>
                <a:cubicBezTo>
                  <a:pt x="129" y="319"/>
                  <a:pt x="110" y="296"/>
                  <a:pt x="99" y="269"/>
                </a:cubicBezTo>
                <a:cubicBezTo>
                  <a:pt x="100" y="267"/>
                  <a:pt x="149" y="222"/>
                  <a:pt x="155" y="218"/>
                </a:cubicBezTo>
                <a:cubicBezTo>
                  <a:pt x="155" y="225"/>
                  <a:pt x="155" y="328"/>
                  <a:pt x="155" y="333"/>
                </a:cubicBezTo>
                <a:close/>
                <a:moveTo>
                  <a:pt x="237" y="353"/>
                </a:moveTo>
                <a:cubicBezTo>
                  <a:pt x="237" y="353"/>
                  <a:pt x="237" y="353"/>
                  <a:pt x="212" y="353"/>
                </a:cubicBezTo>
                <a:cubicBezTo>
                  <a:pt x="197" y="352"/>
                  <a:pt x="182" y="348"/>
                  <a:pt x="169" y="341"/>
                </a:cubicBezTo>
                <a:cubicBezTo>
                  <a:pt x="169" y="340"/>
                  <a:pt x="169" y="281"/>
                  <a:pt x="169" y="278"/>
                </a:cubicBezTo>
                <a:cubicBezTo>
                  <a:pt x="172" y="278"/>
                  <a:pt x="340" y="278"/>
                  <a:pt x="345" y="278"/>
                </a:cubicBezTo>
                <a:cubicBezTo>
                  <a:pt x="324" y="320"/>
                  <a:pt x="283" y="349"/>
                  <a:pt x="237" y="353"/>
                </a:cubicBezTo>
                <a:close/>
                <a:moveTo>
                  <a:pt x="352" y="265"/>
                </a:moveTo>
                <a:cubicBezTo>
                  <a:pt x="349" y="265"/>
                  <a:pt x="296" y="265"/>
                  <a:pt x="294" y="265"/>
                </a:cubicBezTo>
                <a:cubicBezTo>
                  <a:pt x="294" y="261"/>
                  <a:pt x="294" y="110"/>
                  <a:pt x="294" y="105"/>
                </a:cubicBezTo>
                <a:cubicBezTo>
                  <a:pt x="333" y="128"/>
                  <a:pt x="359" y="173"/>
                  <a:pt x="359" y="220"/>
                </a:cubicBezTo>
                <a:cubicBezTo>
                  <a:pt x="359" y="234"/>
                  <a:pt x="356" y="250"/>
                  <a:pt x="352" y="26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1793726" y="7990486"/>
            <a:ext cx="867047" cy="868724"/>
          </a:xfrm>
          <a:custGeom>
            <a:avLst/>
            <a:gdLst>
              <a:gd name="T0" fmla="*/ 61 w 438"/>
              <a:gd name="T1" fmla="*/ 0 h 438"/>
              <a:gd name="T2" fmla="*/ 0 w 438"/>
              <a:gd name="T3" fmla="*/ 377 h 438"/>
              <a:gd name="T4" fmla="*/ 377 w 438"/>
              <a:gd name="T5" fmla="*/ 438 h 438"/>
              <a:gd name="T6" fmla="*/ 438 w 438"/>
              <a:gd name="T7" fmla="*/ 61 h 438"/>
              <a:gd name="T8" fmla="*/ 193 w 438"/>
              <a:gd name="T9" fmla="*/ 345 h 438"/>
              <a:gd name="T10" fmla="*/ 125 w 438"/>
              <a:gd name="T11" fmla="*/ 345 h 438"/>
              <a:gd name="T12" fmla="*/ 77 w 438"/>
              <a:gd name="T13" fmla="*/ 297 h 438"/>
              <a:gd name="T14" fmla="*/ 159 w 438"/>
              <a:gd name="T15" fmla="*/ 238 h 438"/>
              <a:gd name="T16" fmla="*/ 154 w 438"/>
              <a:gd name="T17" fmla="*/ 213 h 438"/>
              <a:gd name="T18" fmla="*/ 140 w 438"/>
              <a:gd name="T19" fmla="*/ 94 h 438"/>
              <a:gd name="T20" fmla="*/ 244 w 438"/>
              <a:gd name="T21" fmla="*/ 88 h 438"/>
              <a:gd name="T22" fmla="*/ 247 w 438"/>
              <a:gd name="T23" fmla="*/ 99 h 438"/>
              <a:gd name="T24" fmla="*/ 225 w 438"/>
              <a:gd name="T25" fmla="*/ 114 h 438"/>
              <a:gd name="T26" fmla="*/ 233 w 438"/>
              <a:gd name="T27" fmla="*/ 150 h 438"/>
              <a:gd name="T28" fmla="*/ 196 w 438"/>
              <a:gd name="T29" fmla="*/ 213 h 438"/>
              <a:gd name="T30" fmla="*/ 244 w 438"/>
              <a:gd name="T31" fmla="*/ 286 h 438"/>
              <a:gd name="T32" fmla="*/ 365 w 438"/>
              <a:gd name="T33" fmla="*/ 213 h 438"/>
              <a:gd name="T34" fmla="*/ 317 w 438"/>
              <a:gd name="T35" fmla="*/ 221 h 438"/>
              <a:gd name="T36" fmla="*/ 309 w 438"/>
              <a:gd name="T37" fmla="*/ 268 h 438"/>
              <a:gd name="T38" fmla="*/ 292 w 438"/>
              <a:gd name="T39" fmla="*/ 265 h 438"/>
              <a:gd name="T40" fmla="*/ 247 w 438"/>
              <a:gd name="T41" fmla="*/ 221 h 438"/>
              <a:gd name="T42" fmla="*/ 244 w 438"/>
              <a:gd name="T43" fmla="*/ 201 h 438"/>
              <a:gd name="T44" fmla="*/ 292 w 438"/>
              <a:gd name="T45" fmla="*/ 195 h 438"/>
              <a:gd name="T46" fmla="*/ 298 w 438"/>
              <a:gd name="T47" fmla="*/ 147 h 438"/>
              <a:gd name="T48" fmla="*/ 317 w 438"/>
              <a:gd name="T49" fmla="*/ 150 h 438"/>
              <a:gd name="T50" fmla="*/ 362 w 438"/>
              <a:gd name="T51" fmla="*/ 195 h 438"/>
              <a:gd name="T52" fmla="*/ 365 w 438"/>
              <a:gd name="T53" fmla="*/ 213 h 438"/>
              <a:gd name="T54" fmla="*/ 210 w 438"/>
              <a:gd name="T55" fmla="*/ 291 h 438"/>
              <a:gd name="T56" fmla="*/ 114 w 438"/>
              <a:gd name="T57" fmla="*/ 291 h 438"/>
              <a:gd name="T58" fmla="*/ 185 w 438"/>
              <a:gd name="T59" fmla="*/ 257 h 438"/>
              <a:gd name="T60" fmla="*/ 210 w 438"/>
              <a:gd name="T61" fmla="*/ 283 h 438"/>
              <a:gd name="T62" fmla="*/ 132 w 438"/>
              <a:gd name="T63" fmla="*/ 150 h 438"/>
              <a:gd name="T64" fmla="*/ 154 w 438"/>
              <a:gd name="T65" fmla="*/ 114 h 438"/>
              <a:gd name="T66" fmla="*/ 185 w 438"/>
              <a:gd name="T67" fmla="*/ 187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8" h="438">
                <a:moveTo>
                  <a:pt x="377" y="0"/>
                </a:moveTo>
                <a:cubicBezTo>
                  <a:pt x="61" y="0"/>
                  <a:pt x="61" y="0"/>
                  <a:pt x="61" y="0"/>
                </a:cubicBezTo>
                <a:cubicBezTo>
                  <a:pt x="28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8" y="438"/>
                  <a:pt x="61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1" y="438"/>
                  <a:pt x="438" y="410"/>
                  <a:pt x="438" y="377"/>
                </a:cubicBezTo>
                <a:cubicBezTo>
                  <a:pt x="438" y="61"/>
                  <a:pt x="438" y="61"/>
                  <a:pt x="438" y="61"/>
                </a:cubicBezTo>
                <a:cubicBezTo>
                  <a:pt x="438" y="27"/>
                  <a:pt x="411" y="0"/>
                  <a:pt x="377" y="0"/>
                </a:cubicBezTo>
                <a:close/>
                <a:moveTo>
                  <a:pt x="193" y="345"/>
                </a:moveTo>
                <a:cubicBezTo>
                  <a:pt x="185" y="350"/>
                  <a:pt x="173" y="350"/>
                  <a:pt x="162" y="350"/>
                </a:cubicBezTo>
                <a:cubicBezTo>
                  <a:pt x="148" y="350"/>
                  <a:pt x="137" y="350"/>
                  <a:pt x="125" y="345"/>
                </a:cubicBezTo>
                <a:cubicBezTo>
                  <a:pt x="103" y="339"/>
                  <a:pt x="89" y="331"/>
                  <a:pt x="81" y="316"/>
                </a:cubicBezTo>
                <a:cubicBezTo>
                  <a:pt x="77" y="313"/>
                  <a:pt x="77" y="305"/>
                  <a:pt x="77" y="297"/>
                </a:cubicBezTo>
                <a:cubicBezTo>
                  <a:pt x="77" y="291"/>
                  <a:pt x="77" y="286"/>
                  <a:pt x="81" y="280"/>
                </a:cubicBezTo>
                <a:cubicBezTo>
                  <a:pt x="92" y="254"/>
                  <a:pt x="125" y="238"/>
                  <a:pt x="159" y="238"/>
                </a:cubicBezTo>
                <a:cubicBezTo>
                  <a:pt x="154" y="232"/>
                  <a:pt x="154" y="227"/>
                  <a:pt x="154" y="221"/>
                </a:cubicBezTo>
                <a:cubicBezTo>
                  <a:pt x="154" y="221"/>
                  <a:pt x="154" y="217"/>
                  <a:pt x="154" y="213"/>
                </a:cubicBezTo>
                <a:cubicBezTo>
                  <a:pt x="117" y="213"/>
                  <a:pt x="92" y="187"/>
                  <a:pt x="92" y="150"/>
                </a:cubicBezTo>
                <a:cubicBezTo>
                  <a:pt x="92" y="128"/>
                  <a:pt x="114" y="102"/>
                  <a:pt x="140" y="94"/>
                </a:cubicBezTo>
                <a:cubicBezTo>
                  <a:pt x="148" y="91"/>
                  <a:pt x="159" y="88"/>
                  <a:pt x="165" y="88"/>
                </a:cubicBezTo>
                <a:cubicBezTo>
                  <a:pt x="244" y="88"/>
                  <a:pt x="244" y="88"/>
                  <a:pt x="244" y="88"/>
                </a:cubicBezTo>
                <a:cubicBezTo>
                  <a:pt x="247" y="88"/>
                  <a:pt x="247" y="91"/>
                  <a:pt x="247" y="94"/>
                </a:cubicBezTo>
                <a:cubicBezTo>
                  <a:pt x="250" y="94"/>
                  <a:pt x="247" y="99"/>
                  <a:pt x="247" y="99"/>
                </a:cubicBezTo>
                <a:cubicBezTo>
                  <a:pt x="229" y="114"/>
                  <a:pt x="229" y="114"/>
                  <a:pt x="229" y="114"/>
                </a:cubicBezTo>
                <a:cubicBezTo>
                  <a:pt x="229" y="114"/>
                  <a:pt x="229" y="114"/>
                  <a:pt x="225" y="114"/>
                </a:cubicBezTo>
                <a:cubicBezTo>
                  <a:pt x="221" y="114"/>
                  <a:pt x="221" y="114"/>
                  <a:pt x="221" y="114"/>
                </a:cubicBezTo>
                <a:cubicBezTo>
                  <a:pt x="229" y="125"/>
                  <a:pt x="233" y="136"/>
                  <a:pt x="233" y="150"/>
                </a:cubicBezTo>
                <a:cubicBezTo>
                  <a:pt x="233" y="168"/>
                  <a:pt x="225" y="184"/>
                  <a:pt x="207" y="198"/>
                </a:cubicBezTo>
                <a:cubicBezTo>
                  <a:pt x="196" y="206"/>
                  <a:pt x="196" y="209"/>
                  <a:pt x="196" y="213"/>
                </a:cubicBezTo>
                <a:cubicBezTo>
                  <a:pt x="196" y="217"/>
                  <a:pt x="202" y="227"/>
                  <a:pt x="213" y="235"/>
                </a:cubicBezTo>
                <a:cubicBezTo>
                  <a:pt x="236" y="249"/>
                  <a:pt x="244" y="265"/>
                  <a:pt x="244" y="286"/>
                </a:cubicBezTo>
                <a:cubicBezTo>
                  <a:pt x="244" y="313"/>
                  <a:pt x="225" y="339"/>
                  <a:pt x="193" y="345"/>
                </a:cubicBezTo>
                <a:close/>
                <a:moveTo>
                  <a:pt x="365" y="213"/>
                </a:moveTo>
                <a:cubicBezTo>
                  <a:pt x="365" y="217"/>
                  <a:pt x="365" y="221"/>
                  <a:pt x="362" y="221"/>
                </a:cubicBezTo>
                <a:cubicBezTo>
                  <a:pt x="317" y="221"/>
                  <a:pt x="317" y="221"/>
                  <a:pt x="317" y="221"/>
                </a:cubicBezTo>
                <a:cubicBezTo>
                  <a:pt x="317" y="265"/>
                  <a:pt x="317" y="265"/>
                  <a:pt x="317" y="265"/>
                </a:cubicBezTo>
                <a:cubicBezTo>
                  <a:pt x="317" y="268"/>
                  <a:pt x="314" y="268"/>
                  <a:pt x="309" y="268"/>
                </a:cubicBezTo>
                <a:cubicBezTo>
                  <a:pt x="298" y="268"/>
                  <a:pt x="298" y="268"/>
                  <a:pt x="298" y="268"/>
                </a:cubicBezTo>
                <a:cubicBezTo>
                  <a:pt x="295" y="268"/>
                  <a:pt x="292" y="268"/>
                  <a:pt x="292" y="265"/>
                </a:cubicBezTo>
                <a:cubicBezTo>
                  <a:pt x="292" y="221"/>
                  <a:pt x="292" y="221"/>
                  <a:pt x="292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4" y="221"/>
                  <a:pt x="244" y="217"/>
                  <a:pt x="244" y="213"/>
                </a:cubicBezTo>
                <a:cubicBezTo>
                  <a:pt x="244" y="201"/>
                  <a:pt x="244" y="201"/>
                  <a:pt x="244" y="201"/>
                </a:cubicBezTo>
                <a:cubicBezTo>
                  <a:pt x="244" y="198"/>
                  <a:pt x="244" y="195"/>
                  <a:pt x="24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50"/>
                  <a:pt x="292" y="150"/>
                  <a:pt x="292" y="150"/>
                </a:cubicBezTo>
                <a:cubicBezTo>
                  <a:pt x="292" y="147"/>
                  <a:pt x="295" y="147"/>
                  <a:pt x="298" y="147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14" y="147"/>
                  <a:pt x="317" y="147"/>
                  <a:pt x="317" y="150"/>
                </a:cubicBezTo>
                <a:cubicBezTo>
                  <a:pt x="317" y="195"/>
                  <a:pt x="317" y="195"/>
                  <a:pt x="317" y="195"/>
                </a:cubicBezTo>
                <a:cubicBezTo>
                  <a:pt x="362" y="195"/>
                  <a:pt x="362" y="195"/>
                  <a:pt x="362" y="195"/>
                </a:cubicBezTo>
                <a:cubicBezTo>
                  <a:pt x="365" y="195"/>
                  <a:pt x="365" y="198"/>
                  <a:pt x="365" y="201"/>
                </a:cubicBezTo>
                <a:cubicBezTo>
                  <a:pt x="365" y="213"/>
                  <a:pt x="365" y="213"/>
                  <a:pt x="365" y="213"/>
                </a:cubicBezTo>
                <a:close/>
                <a:moveTo>
                  <a:pt x="210" y="283"/>
                </a:moveTo>
                <a:cubicBezTo>
                  <a:pt x="210" y="286"/>
                  <a:pt x="210" y="291"/>
                  <a:pt x="210" y="291"/>
                </a:cubicBezTo>
                <a:cubicBezTo>
                  <a:pt x="210" y="313"/>
                  <a:pt x="196" y="324"/>
                  <a:pt x="162" y="324"/>
                </a:cubicBezTo>
                <a:cubicBezTo>
                  <a:pt x="137" y="324"/>
                  <a:pt x="114" y="308"/>
                  <a:pt x="114" y="291"/>
                </a:cubicBezTo>
                <a:cubicBezTo>
                  <a:pt x="114" y="272"/>
                  <a:pt x="140" y="257"/>
                  <a:pt x="165" y="257"/>
                </a:cubicBezTo>
                <a:cubicBezTo>
                  <a:pt x="173" y="257"/>
                  <a:pt x="177" y="257"/>
                  <a:pt x="185" y="257"/>
                </a:cubicBezTo>
                <a:cubicBezTo>
                  <a:pt x="185" y="260"/>
                  <a:pt x="185" y="260"/>
                  <a:pt x="188" y="260"/>
                </a:cubicBezTo>
                <a:cubicBezTo>
                  <a:pt x="199" y="272"/>
                  <a:pt x="205" y="275"/>
                  <a:pt x="210" y="283"/>
                </a:cubicBezTo>
                <a:close/>
                <a:moveTo>
                  <a:pt x="169" y="195"/>
                </a:moveTo>
                <a:cubicBezTo>
                  <a:pt x="151" y="195"/>
                  <a:pt x="135" y="173"/>
                  <a:pt x="132" y="150"/>
                </a:cubicBezTo>
                <a:cubicBezTo>
                  <a:pt x="132" y="139"/>
                  <a:pt x="132" y="128"/>
                  <a:pt x="140" y="120"/>
                </a:cubicBezTo>
                <a:cubicBezTo>
                  <a:pt x="143" y="114"/>
                  <a:pt x="151" y="114"/>
                  <a:pt x="154" y="114"/>
                </a:cubicBezTo>
                <a:cubicBezTo>
                  <a:pt x="173" y="114"/>
                  <a:pt x="188" y="131"/>
                  <a:pt x="191" y="154"/>
                </a:cubicBezTo>
                <a:cubicBezTo>
                  <a:pt x="196" y="169"/>
                  <a:pt x="191" y="181"/>
                  <a:pt x="185" y="187"/>
                </a:cubicBezTo>
                <a:cubicBezTo>
                  <a:pt x="180" y="192"/>
                  <a:pt x="177" y="195"/>
                  <a:pt x="169" y="19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 noEditPoints="1"/>
          </p:cNvSpPr>
          <p:nvPr/>
        </p:nvSpPr>
        <p:spPr bwMode="auto">
          <a:xfrm>
            <a:off x="2898917" y="7990486"/>
            <a:ext cx="867885" cy="868724"/>
          </a:xfrm>
          <a:custGeom>
            <a:avLst/>
            <a:gdLst>
              <a:gd name="T0" fmla="*/ 339 w 438"/>
              <a:gd name="T1" fmla="*/ 227 h 438"/>
              <a:gd name="T2" fmla="*/ 277 w 438"/>
              <a:gd name="T3" fmla="*/ 227 h 438"/>
              <a:gd name="T4" fmla="*/ 311 w 438"/>
              <a:gd name="T5" fmla="*/ 199 h 438"/>
              <a:gd name="T6" fmla="*/ 339 w 438"/>
              <a:gd name="T7" fmla="*/ 227 h 438"/>
              <a:gd name="T8" fmla="*/ 168 w 438"/>
              <a:gd name="T9" fmla="*/ 226 h 438"/>
              <a:gd name="T10" fmla="*/ 112 w 438"/>
              <a:gd name="T11" fmla="*/ 226 h 438"/>
              <a:gd name="T12" fmla="*/ 112 w 438"/>
              <a:gd name="T13" fmla="*/ 278 h 438"/>
              <a:gd name="T14" fmla="*/ 162 w 438"/>
              <a:gd name="T15" fmla="*/ 278 h 438"/>
              <a:gd name="T16" fmla="*/ 164 w 438"/>
              <a:gd name="T17" fmla="*/ 278 h 438"/>
              <a:gd name="T18" fmla="*/ 188 w 438"/>
              <a:gd name="T19" fmla="*/ 254 h 438"/>
              <a:gd name="T20" fmla="*/ 168 w 438"/>
              <a:gd name="T21" fmla="*/ 226 h 438"/>
              <a:gd name="T22" fmla="*/ 438 w 438"/>
              <a:gd name="T23" fmla="*/ 61 h 438"/>
              <a:gd name="T24" fmla="*/ 438 w 438"/>
              <a:gd name="T25" fmla="*/ 377 h 438"/>
              <a:gd name="T26" fmla="*/ 377 w 438"/>
              <a:gd name="T27" fmla="*/ 438 h 438"/>
              <a:gd name="T28" fmla="*/ 61 w 438"/>
              <a:gd name="T29" fmla="*/ 438 h 438"/>
              <a:gd name="T30" fmla="*/ 0 w 438"/>
              <a:gd name="T31" fmla="*/ 377 h 438"/>
              <a:gd name="T32" fmla="*/ 0 w 438"/>
              <a:gd name="T33" fmla="*/ 61 h 438"/>
              <a:gd name="T34" fmla="*/ 61 w 438"/>
              <a:gd name="T35" fmla="*/ 0 h 438"/>
              <a:gd name="T36" fmla="*/ 377 w 438"/>
              <a:gd name="T37" fmla="*/ 0 h 438"/>
              <a:gd name="T38" fmla="*/ 438 w 438"/>
              <a:gd name="T39" fmla="*/ 61 h 438"/>
              <a:gd name="T40" fmla="*/ 268 w 438"/>
              <a:gd name="T41" fmla="*/ 155 h 438"/>
              <a:gd name="T42" fmla="*/ 348 w 438"/>
              <a:gd name="T43" fmla="*/ 155 h 438"/>
              <a:gd name="T44" fmla="*/ 348 w 438"/>
              <a:gd name="T45" fmla="*/ 134 h 438"/>
              <a:gd name="T46" fmla="*/ 268 w 438"/>
              <a:gd name="T47" fmla="*/ 134 h 438"/>
              <a:gd name="T48" fmla="*/ 268 w 438"/>
              <a:gd name="T49" fmla="*/ 155 h 438"/>
              <a:gd name="T50" fmla="*/ 192 w 438"/>
              <a:gd name="T51" fmla="*/ 209 h 438"/>
              <a:gd name="T52" fmla="*/ 222 w 438"/>
              <a:gd name="T53" fmla="*/ 172 h 438"/>
              <a:gd name="T54" fmla="*/ 168 w 438"/>
              <a:gd name="T55" fmla="*/ 120 h 438"/>
              <a:gd name="T56" fmla="*/ 112 w 438"/>
              <a:gd name="T57" fmla="*/ 120 h 438"/>
              <a:gd name="T58" fmla="*/ 111 w 438"/>
              <a:gd name="T59" fmla="*/ 120 h 438"/>
              <a:gd name="T60" fmla="*/ 69 w 438"/>
              <a:gd name="T61" fmla="*/ 120 h 438"/>
              <a:gd name="T62" fmla="*/ 69 w 438"/>
              <a:gd name="T63" fmla="*/ 311 h 438"/>
              <a:gd name="T64" fmla="*/ 111 w 438"/>
              <a:gd name="T65" fmla="*/ 311 h 438"/>
              <a:gd name="T66" fmla="*/ 112 w 438"/>
              <a:gd name="T67" fmla="*/ 311 h 438"/>
              <a:gd name="T68" fmla="*/ 168 w 438"/>
              <a:gd name="T69" fmla="*/ 311 h 438"/>
              <a:gd name="T70" fmla="*/ 228 w 438"/>
              <a:gd name="T71" fmla="*/ 256 h 438"/>
              <a:gd name="T72" fmla="*/ 192 w 438"/>
              <a:gd name="T73" fmla="*/ 209 h 438"/>
              <a:gd name="T74" fmla="*/ 308 w 438"/>
              <a:gd name="T75" fmla="*/ 170 h 438"/>
              <a:gd name="T76" fmla="*/ 236 w 438"/>
              <a:gd name="T77" fmla="*/ 244 h 438"/>
              <a:gd name="T78" fmla="*/ 308 w 438"/>
              <a:gd name="T79" fmla="*/ 317 h 438"/>
              <a:gd name="T80" fmla="*/ 373 w 438"/>
              <a:gd name="T81" fmla="*/ 265 h 438"/>
              <a:gd name="T82" fmla="*/ 342 w 438"/>
              <a:gd name="T83" fmla="*/ 265 h 438"/>
              <a:gd name="T84" fmla="*/ 311 w 438"/>
              <a:gd name="T85" fmla="*/ 287 h 438"/>
              <a:gd name="T86" fmla="*/ 277 w 438"/>
              <a:gd name="T87" fmla="*/ 253 h 438"/>
              <a:gd name="T88" fmla="*/ 375 w 438"/>
              <a:gd name="T89" fmla="*/ 253 h 438"/>
              <a:gd name="T90" fmla="*/ 308 w 438"/>
              <a:gd name="T91" fmla="*/ 170 h 438"/>
              <a:gd name="T92" fmla="*/ 182 w 438"/>
              <a:gd name="T93" fmla="*/ 175 h 438"/>
              <a:gd name="T94" fmla="*/ 168 w 438"/>
              <a:gd name="T95" fmla="*/ 155 h 438"/>
              <a:gd name="T96" fmla="*/ 161 w 438"/>
              <a:gd name="T97" fmla="*/ 155 h 438"/>
              <a:gd name="T98" fmla="*/ 112 w 438"/>
              <a:gd name="T99" fmla="*/ 155 h 438"/>
              <a:gd name="T100" fmla="*/ 112 w 438"/>
              <a:gd name="T101" fmla="*/ 199 h 438"/>
              <a:gd name="T102" fmla="*/ 164 w 438"/>
              <a:gd name="T103" fmla="*/ 199 h 438"/>
              <a:gd name="T104" fmla="*/ 182 w 438"/>
              <a:gd name="T105" fmla="*/ 17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38" h="438">
                <a:moveTo>
                  <a:pt x="339" y="227"/>
                </a:moveTo>
                <a:cubicBezTo>
                  <a:pt x="277" y="227"/>
                  <a:pt x="277" y="227"/>
                  <a:pt x="277" y="227"/>
                </a:cubicBezTo>
                <a:cubicBezTo>
                  <a:pt x="277" y="227"/>
                  <a:pt x="281" y="199"/>
                  <a:pt x="311" y="199"/>
                </a:cubicBezTo>
                <a:cubicBezTo>
                  <a:pt x="339" y="199"/>
                  <a:pt x="339" y="227"/>
                  <a:pt x="339" y="227"/>
                </a:cubicBezTo>
                <a:close/>
                <a:moveTo>
                  <a:pt x="168" y="226"/>
                </a:moveTo>
                <a:cubicBezTo>
                  <a:pt x="168" y="226"/>
                  <a:pt x="168" y="226"/>
                  <a:pt x="112" y="226"/>
                </a:cubicBezTo>
                <a:cubicBezTo>
                  <a:pt x="112" y="226"/>
                  <a:pt x="112" y="226"/>
                  <a:pt x="112" y="278"/>
                </a:cubicBezTo>
                <a:cubicBezTo>
                  <a:pt x="112" y="278"/>
                  <a:pt x="112" y="278"/>
                  <a:pt x="162" y="278"/>
                </a:cubicBezTo>
                <a:cubicBezTo>
                  <a:pt x="162" y="278"/>
                  <a:pt x="162" y="278"/>
                  <a:pt x="164" y="278"/>
                </a:cubicBezTo>
                <a:cubicBezTo>
                  <a:pt x="173" y="278"/>
                  <a:pt x="188" y="275"/>
                  <a:pt x="188" y="254"/>
                </a:cubicBezTo>
                <a:cubicBezTo>
                  <a:pt x="188" y="226"/>
                  <a:pt x="168" y="226"/>
                  <a:pt x="168" y="226"/>
                </a:cubicBezTo>
                <a:close/>
                <a:moveTo>
                  <a:pt x="438" y="61"/>
                </a:moveTo>
                <a:cubicBezTo>
                  <a:pt x="438" y="377"/>
                  <a:pt x="438" y="377"/>
                  <a:pt x="438" y="377"/>
                </a:cubicBezTo>
                <a:cubicBezTo>
                  <a:pt x="438" y="410"/>
                  <a:pt x="410" y="438"/>
                  <a:pt x="377" y="438"/>
                </a:cubicBezTo>
                <a:cubicBezTo>
                  <a:pt x="61" y="438"/>
                  <a:pt x="61" y="438"/>
                  <a:pt x="61" y="438"/>
                </a:cubicBezTo>
                <a:cubicBezTo>
                  <a:pt x="27" y="438"/>
                  <a:pt x="0" y="410"/>
                  <a:pt x="0" y="37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7"/>
                  <a:pt x="27" y="0"/>
                  <a:pt x="61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410" y="0"/>
                  <a:pt x="438" y="27"/>
                  <a:pt x="438" y="61"/>
                </a:cubicBezTo>
                <a:close/>
                <a:moveTo>
                  <a:pt x="268" y="155"/>
                </a:moveTo>
                <a:cubicBezTo>
                  <a:pt x="268" y="155"/>
                  <a:pt x="268" y="155"/>
                  <a:pt x="348" y="155"/>
                </a:cubicBezTo>
                <a:cubicBezTo>
                  <a:pt x="348" y="134"/>
                  <a:pt x="348" y="134"/>
                  <a:pt x="348" y="134"/>
                </a:cubicBezTo>
                <a:cubicBezTo>
                  <a:pt x="348" y="134"/>
                  <a:pt x="348" y="134"/>
                  <a:pt x="268" y="134"/>
                </a:cubicBezTo>
                <a:cubicBezTo>
                  <a:pt x="268" y="134"/>
                  <a:pt x="268" y="134"/>
                  <a:pt x="268" y="155"/>
                </a:cubicBezTo>
                <a:close/>
                <a:moveTo>
                  <a:pt x="192" y="209"/>
                </a:moveTo>
                <a:cubicBezTo>
                  <a:pt x="192" y="209"/>
                  <a:pt x="222" y="206"/>
                  <a:pt x="222" y="172"/>
                </a:cubicBezTo>
                <a:cubicBezTo>
                  <a:pt x="222" y="138"/>
                  <a:pt x="198" y="120"/>
                  <a:pt x="168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69" y="311"/>
                  <a:pt x="69" y="311"/>
                  <a:pt x="69" y="311"/>
                </a:cubicBezTo>
                <a:cubicBezTo>
                  <a:pt x="111" y="311"/>
                  <a:pt x="111" y="311"/>
                  <a:pt x="111" y="311"/>
                </a:cubicBezTo>
                <a:cubicBezTo>
                  <a:pt x="112" y="311"/>
                  <a:pt x="112" y="311"/>
                  <a:pt x="112" y="311"/>
                </a:cubicBezTo>
                <a:cubicBezTo>
                  <a:pt x="168" y="311"/>
                  <a:pt x="168" y="311"/>
                  <a:pt x="168" y="311"/>
                </a:cubicBezTo>
                <a:cubicBezTo>
                  <a:pt x="168" y="311"/>
                  <a:pt x="228" y="314"/>
                  <a:pt x="228" y="256"/>
                </a:cubicBezTo>
                <a:cubicBezTo>
                  <a:pt x="228" y="256"/>
                  <a:pt x="231" y="209"/>
                  <a:pt x="192" y="209"/>
                </a:cubicBezTo>
                <a:close/>
                <a:moveTo>
                  <a:pt x="308" y="170"/>
                </a:moveTo>
                <a:cubicBezTo>
                  <a:pt x="236" y="170"/>
                  <a:pt x="236" y="244"/>
                  <a:pt x="236" y="244"/>
                </a:cubicBezTo>
                <a:cubicBezTo>
                  <a:pt x="236" y="244"/>
                  <a:pt x="231" y="317"/>
                  <a:pt x="308" y="317"/>
                </a:cubicBezTo>
                <a:cubicBezTo>
                  <a:pt x="308" y="317"/>
                  <a:pt x="373" y="319"/>
                  <a:pt x="373" y="265"/>
                </a:cubicBezTo>
                <a:cubicBezTo>
                  <a:pt x="342" y="265"/>
                  <a:pt x="342" y="265"/>
                  <a:pt x="342" y="265"/>
                </a:cubicBezTo>
                <a:cubicBezTo>
                  <a:pt x="342" y="265"/>
                  <a:pt x="342" y="287"/>
                  <a:pt x="311" y="287"/>
                </a:cubicBezTo>
                <a:cubicBezTo>
                  <a:pt x="311" y="287"/>
                  <a:pt x="277" y="289"/>
                  <a:pt x="277" y="253"/>
                </a:cubicBezTo>
                <a:cubicBezTo>
                  <a:pt x="375" y="253"/>
                  <a:pt x="375" y="253"/>
                  <a:pt x="375" y="253"/>
                </a:cubicBezTo>
                <a:cubicBezTo>
                  <a:pt x="375" y="253"/>
                  <a:pt x="387" y="170"/>
                  <a:pt x="308" y="170"/>
                </a:cubicBezTo>
                <a:close/>
                <a:moveTo>
                  <a:pt x="182" y="175"/>
                </a:moveTo>
                <a:cubicBezTo>
                  <a:pt x="182" y="155"/>
                  <a:pt x="168" y="155"/>
                  <a:pt x="168" y="155"/>
                </a:cubicBezTo>
                <a:cubicBezTo>
                  <a:pt x="168" y="155"/>
                  <a:pt x="168" y="155"/>
                  <a:pt x="161" y="155"/>
                </a:cubicBezTo>
                <a:cubicBezTo>
                  <a:pt x="161" y="155"/>
                  <a:pt x="161" y="155"/>
                  <a:pt x="112" y="155"/>
                </a:cubicBezTo>
                <a:cubicBezTo>
                  <a:pt x="112" y="199"/>
                  <a:pt x="112" y="199"/>
                  <a:pt x="112" y="199"/>
                </a:cubicBezTo>
                <a:cubicBezTo>
                  <a:pt x="112" y="199"/>
                  <a:pt x="112" y="199"/>
                  <a:pt x="164" y="199"/>
                </a:cubicBezTo>
                <a:cubicBezTo>
                  <a:pt x="173" y="199"/>
                  <a:pt x="182" y="194"/>
                  <a:pt x="182" y="17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5110138" y="7990486"/>
            <a:ext cx="865370" cy="868724"/>
          </a:xfrm>
          <a:custGeom>
            <a:avLst/>
            <a:gdLst>
              <a:gd name="T0" fmla="*/ 101 w 437"/>
              <a:gd name="T1" fmla="*/ 194 h 438"/>
              <a:gd name="T2" fmla="*/ 215 w 437"/>
              <a:gd name="T3" fmla="*/ 178 h 438"/>
              <a:gd name="T4" fmla="*/ 237 w 437"/>
              <a:gd name="T5" fmla="*/ 219 h 438"/>
              <a:gd name="T6" fmla="*/ 100 w 437"/>
              <a:gd name="T7" fmla="*/ 216 h 438"/>
              <a:gd name="T8" fmla="*/ 132 w 437"/>
              <a:gd name="T9" fmla="*/ 302 h 438"/>
              <a:gd name="T10" fmla="*/ 148 w 437"/>
              <a:gd name="T11" fmla="*/ 317 h 438"/>
              <a:gd name="T12" fmla="*/ 145 w 437"/>
              <a:gd name="T13" fmla="*/ 313 h 438"/>
              <a:gd name="T14" fmla="*/ 194 w 437"/>
              <a:gd name="T15" fmla="*/ 98 h 438"/>
              <a:gd name="T16" fmla="*/ 194 w 437"/>
              <a:gd name="T17" fmla="*/ 98 h 438"/>
              <a:gd name="T18" fmla="*/ 222 w 437"/>
              <a:gd name="T19" fmla="*/ 94 h 438"/>
              <a:gd name="T20" fmla="*/ 240 w 437"/>
              <a:gd name="T21" fmla="*/ 171 h 438"/>
              <a:gd name="T22" fmla="*/ 250 w 437"/>
              <a:gd name="T23" fmla="*/ 190 h 438"/>
              <a:gd name="T24" fmla="*/ 260 w 437"/>
              <a:gd name="T25" fmla="*/ 214 h 438"/>
              <a:gd name="T26" fmla="*/ 319 w 437"/>
              <a:gd name="T27" fmla="*/ 141 h 438"/>
              <a:gd name="T28" fmla="*/ 437 w 437"/>
              <a:gd name="T29" fmla="*/ 61 h 438"/>
              <a:gd name="T30" fmla="*/ 377 w 437"/>
              <a:gd name="T31" fmla="*/ 438 h 438"/>
              <a:gd name="T32" fmla="*/ 0 w 437"/>
              <a:gd name="T33" fmla="*/ 377 h 438"/>
              <a:gd name="T34" fmla="*/ 60 w 437"/>
              <a:gd name="T35" fmla="*/ 0 h 438"/>
              <a:gd name="T36" fmla="*/ 437 w 437"/>
              <a:gd name="T37" fmla="*/ 61 h 438"/>
              <a:gd name="T38" fmla="*/ 365 w 437"/>
              <a:gd name="T39" fmla="*/ 190 h 438"/>
              <a:gd name="T40" fmla="*/ 343 w 437"/>
              <a:gd name="T41" fmla="*/ 138 h 438"/>
              <a:gd name="T42" fmla="*/ 303 w 437"/>
              <a:gd name="T43" fmla="*/ 98 h 438"/>
              <a:gd name="T44" fmla="*/ 252 w 437"/>
              <a:gd name="T45" fmla="*/ 77 h 438"/>
              <a:gd name="T46" fmla="*/ 194 w 437"/>
              <a:gd name="T47" fmla="*/ 77 h 438"/>
              <a:gd name="T48" fmla="*/ 142 w 437"/>
              <a:gd name="T49" fmla="*/ 98 h 438"/>
              <a:gd name="T50" fmla="*/ 103 w 437"/>
              <a:gd name="T51" fmla="*/ 138 h 438"/>
              <a:gd name="T52" fmla="*/ 81 w 437"/>
              <a:gd name="T53" fmla="*/ 190 h 438"/>
              <a:gd name="T54" fmla="*/ 81 w 437"/>
              <a:gd name="T55" fmla="*/ 249 h 438"/>
              <a:gd name="T56" fmla="*/ 103 w 437"/>
              <a:gd name="T57" fmla="*/ 300 h 438"/>
              <a:gd name="T58" fmla="*/ 142 w 437"/>
              <a:gd name="T59" fmla="*/ 338 h 438"/>
              <a:gd name="T60" fmla="*/ 194 w 437"/>
              <a:gd name="T61" fmla="*/ 361 h 438"/>
              <a:gd name="T62" fmla="*/ 252 w 437"/>
              <a:gd name="T63" fmla="*/ 361 h 438"/>
              <a:gd name="T64" fmla="*/ 303 w 437"/>
              <a:gd name="T65" fmla="*/ 338 h 438"/>
              <a:gd name="T66" fmla="*/ 343 w 437"/>
              <a:gd name="T67" fmla="*/ 300 h 438"/>
              <a:gd name="T68" fmla="*/ 365 w 437"/>
              <a:gd name="T69" fmla="*/ 249 h 438"/>
              <a:gd name="T70" fmla="*/ 243 w 437"/>
              <a:gd name="T71" fmla="*/ 239 h 438"/>
              <a:gd name="T72" fmla="*/ 222 w 437"/>
              <a:gd name="T73" fmla="*/ 344 h 438"/>
              <a:gd name="T74" fmla="*/ 246 w 437"/>
              <a:gd name="T75" fmla="*/ 239 h 438"/>
              <a:gd name="T76" fmla="*/ 268 w 437"/>
              <a:gd name="T77" fmla="*/ 234 h 438"/>
              <a:gd name="T78" fmla="*/ 345 w 437"/>
              <a:gd name="T79" fmla="*/ 23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7" h="438">
                <a:moveTo>
                  <a:pt x="215" y="178"/>
                </a:moveTo>
                <a:cubicBezTo>
                  <a:pt x="156" y="194"/>
                  <a:pt x="105" y="194"/>
                  <a:pt x="101" y="194"/>
                </a:cubicBezTo>
                <a:cubicBezTo>
                  <a:pt x="109" y="154"/>
                  <a:pt x="136" y="124"/>
                  <a:pt x="172" y="106"/>
                </a:cubicBezTo>
                <a:cubicBezTo>
                  <a:pt x="173" y="110"/>
                  <a:pt x="194" y="139"/>
                  <a:pt x="215" y="178"/>
                </a:cubicBezTo>
                <a:close/>
                <a:moveTo>
                  <a:pt x="233" y="220"/>
                </a:moveTo>
                <a:cubicBezTo>
                  <a:pt x="234" y="219"/>
                  <a:pt x="235" y="219"/>
                  <a:pt x="237" y="219"/>
                </a:cubicBezTo>
                <a:cubicBezTo>
                  <a:pt x="234" y="211"/>
                  <a:pt x="230" y="204"/>
                  <a:pt x="227" y="198"/>
                </a:cubicBezTo>
                <a:cubicBezTo>
                  <a:pt x="162" y="216"/>
                  <a:pt x="101" y="216"/>
                  <a:pt x="100" y="216"/>
                </a:cubicBezTo>
                <a:cubicBezTo>
                  <a:pt x="100" y="216"/>
                  <a:pt x="100" y="218"/>
                  <a:pt x="100" y="219"/>
                </a:cubicBezTo>
                <a:cubicBezTo>
                  <a:pt x="100" y="251"/>
                  <a:pt x="112" y="280"/>
                  <a:pt x="132" y="302"/>
                </a:cubicBezTo>
                <a:cubicBezTo>
                  <a:pt x="132" y="302"/>
                  <a:pt x="165" y="243"/>
                  <a:pt x="233" y="220"/>
                </a:cubicBezTo>
                <a:close/>
                <a:moveTo>
                  <a:pt x="148" y="317"/>
                </a:moveTo>
                <a:cubicBezTo>
                  <a:pt x="148" y="317"/>
                  <a:pt x="148" y="317"/>
                  <a:pt x="148" y="316"/>
                </a:cubicBezTo>
                <a:cubicBezTo>
                  <a:pt x="147" y="315"/>
                  <a:pt x="146" y="314"/>
                  <a:pt x="145" y="313"/>
                </a:cubicBezTo>
                <a:cubicBezTo>
                  <a:pt x="146" y="316"/>
                  <a:pt x="148" y="317"/>
                  <a:pt x="148" y="317"/>
                </a:cubicBezTo>
                <a:close/>
                <a:moveTo>
                  <a:pt x="194" y="98"/>
                </a:moveTo>
                <a:cubicBezTo>
                  <a:pt x="193" y="100"/>
                  <a:pt x="193" y="100"/>
                  <a:pt x="193" y="100"/>
                </a:cubicBezTo>
                <a:cubicBezTo>
                  <a:pt x="193" y="100"/>
                  <a:pt x="194" y="100"/>
                  <a:pt x="194" y="98"/>
                </a:cubicBezTo>
                <a:close/>
                <a:moveTo>
                  <a:pt x="305" y="126"/>
                </a:moveTo>
                <a:cubicBezTo>
                  <a:pt x="283" y="106"/>
                  <a:pt x="254" y="94"/>
                  <a:pt x="222" y="94"/>
                </a:cubicBezTo>
                <a:cubicBezTo>
                  <a:pt x="213" y="94"/>
                  <a:pt x="205" y="97"/>
                  <a:pt x="194" y="98"/>
                </a:cubicBezTo>
                <a:cubicBezTo>
                  <a:pt x="195" y="101"/>
                  <a:pt x="219" y="133"/>
                  <a:pt x="240" y="171"/>
                </a:cubicBezTo>
                <a:cubicBezTo>
                  <a:pt x="287" y="153"/>
                  <a:pt x="305" y="126"/>
                  <a:pt x="305" y="126"/>
                </a:cubicBezTo>
                <a:close/>
                <a:moveTo>
                  <a:pt x="250" y="190"/>
                </a:moveTo>
                <a:cubicBezTo>
                  <a:pt x="252" y="196"/>
                  <a:pt x="255" y="200"/>
                  <a:pt x="256" y="207"/>
                </a:cubicBezTo>
                <a:cubicBezTo>
                  <a:pt x="259" y="210"/>
                  <a:pt x="260" y="211"/>
                  <a:pt x="260" y="214"/>
                </a:cubicBezTo>
                <a:cubicBezTo>
                  <a:pt x="303" y="210"/>
                  <a:pt x="345" y="218"/>
                  <a:pt x="347" y="218"/>
                </a:cubicBezTo>
                <a:cubicBezTo>
                  <a:pt x="347" y="187"/>
                  <a:pt x="336" y="161"/>
                  <a:pt x="319" y="141"/>
                </a:cubicBezTo>
                <a:cubicBezTo>
                  <a:pt x="319" y="141"/>
                  <a:pt x="299" y="170"/>
                  <a:pt x="250" y="190"/>
                </a:cubicBezTo>
                <a:close/>
                <a:moveTo>
                  <a:pt x="437" y="61"/>
                </a:moveTo>
                <a:cubicBezTo>
                  <a:pt x="437" y="377"/>
                  <a:pt x="437" y="377"/>
                  <a:pt x="437" y="377"/>
                </a:cubicBezTo>
                <a:cubicBezTo>
                  <a:pt x="437" y="410"/>
                  <a:pt x="410" y="438"/>
                  <a:pt x="377" y="438"/>
                </a:cubicBezTo>
                <a:cubicBezTo>
                  <a:pt x="60" y="438"/>
                  <a:pt x="60" y="438"/>
                  <a:pt x="60" y="438"/>
                </a:cubicBezTo>
                <a:cubicBezTo>
                  <a:pt x="27" y="438"/>
                  <a:pt x="0" y="410"/>
                  <a:pt x="0" y="37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7"/>
                  <a:pt x="27" y="0"/>
                  <a:pt x="60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410" y="0"/>
                  <a:pt x="437" y="27"/>
                  <a:pt x="437" y="61"/>
                </a:cubicBezTo>
                <a:close/>
                <a:moveTo>
                  <a:pt x="368" y="219"/>
                </a:moveTo>
                <a:cubicBezTo>
                  <a:pt x="368" y="210"/>
                  <a:pt x="366" y="199"/>
                  <a:pt x="365" y="190"/>
                </a:cubicBezTo>
                <a:cubicBezTo>
                  <a:pt x="362" y="181"/>
                  <a:pt x="360" y="171"/>
                  <a:pt x="356" y="163"/>
                </a:cubicBezTo>
                <a:cubicBezTo>
                  <a:pt x="353" y="154"/>
                  <a:pt x="348" y="146"/>
                  <a:pt x="343" y="138"/>
                </a:cubicBezTo>
                <a:cubicBezTo>
                  <a:pt x="339" y="130"/>
                  <a:pt x="332" y="124"/>
                  <a:pt x="325" y="117"/>
                </a:cubicBezTo>
                <a:cubicBezTo>
                  <a:pt x="319" y="110"/>
                  <a:pt x="312" y="105"/>
                  <a:pt x="303" y="98"/>
                </a:cubicBezTo>
                <a:cubicBezTo>
                  <a:pt x="296" y="93"/>
                  <a:pt x="288" y="90"/>
                  <a:pt x="279" y="85"/>
                </a:cubicBezTo>
                <a:cubicBezTo>
                  <a:pt x="270" y="81"/>
                  <a:pt x="262" y="78"/>
                  <a:pt x="252" y="77"/>
                </a:cubicBezTo>
                <a:cubicBezTo>
                  <a:pt x="242" y="74"/>
                  <a:pt x="233" y="74"/>
                  <a:pt x="222" y="74"/>
                </a:cubicBezTo>
                <a:cubicBezTo>
                  <a:pt x="214" y="74"/>
                  <a:pt x="205" y="74"/>
                  <a:pt x="194" y="77"/>
                </a:cubicBezTo>
                <a:cubicBezTo>
                  <a:pt x="185" y="78"/>
                  <a:pt x="176" y="81"/>
                  <a:pt x="166" y="85"/>
                </a:cubicBezTo>
                <a:cubicBezTo>
                  <a:pt x="158" y="90"/>
                  <a:pt x="149" y="93"/>
                  <a:pt x="142" y="98"/>
                </a:cubicBezTo>
                <a:cubicBezTo>
                  <a:pt x="134" y="105"/>
                  <a:pt x="128" y="110"/>
                  <a:pt x="121" y="117"/>
                </a:cubicBezTo>
                <a:cubicBezTo>
                  <a:pt x="115" y="124"/>
                  <a:pt x="108" y="130"/>
                  <a:pt x="103" y="138"/>
                </a:cubicBezTo>
                <a:cubicBezTo>
                  <a:pt x="99" y="146"/>
                  <a:pt x="93" y="154"/>
                  <a:pt x="89" y="163"/>
                </a:cubicBezTo>
                <a:cubicBezTo>
                  <a:pt x="87" y="171"/>
                  <a:pt x="83" y="181"/>
                  <a:pt x="81" y="190"/>
                </a:cubicBezTo>
                <a:cubicBezTo>
                  <a:pt x="80" y="199"/>
                  <a:pt x="79" y="210"/>
                  <a:pt x="79" y="219"/>
                </a:cubicBezTo>
                <a:cubicBezTo>
                  <a:pt x="79" y="230"/>
                  <a:pt x="80" y="239"/>
                  <a:pt x="81" y="249"/>
                </a:cubicBezTo>
                <a:cubicBezTo>
                  <a:pt x="83" y="257"/>
                  <a:pt x="87" y="267"/>
                  <a:pt x="89" y="276"/>
                </a:cubicBezTo>
                <a:cubicBezTo>
                  <a:pt x="93" y="284"/>
                  <a:pt x="99" y="292"/>
                  <a:pt x="103" y="300"/>
                </a:cubicBezTo>
                <a:cubicBezTo>
                  <a:pt x="108" y="306"/>
                  <a:pt x="115" y="316"/>
                  <a:pt x="121" y="322"/>
                </a:cubicBezTo>
                <a:cubicBezTo>
                  <a:pt x="128" y="329"/>
                  <a:pt x="134" y="333"/>
                  <a:pt x="142" y="338"/>
                </a:cubicBezTo>
                <a:cubicBezTo>
                  <a:pt x="149" y="345"/>
                  <a:pt x="158" y="349"/>
                  <a:pt x="166" y="352"/>
                </a:cubicBezTo>
                <a:cubicBezTo>
                  <a:pt x="176" y="357"/>
                  <a:pt x="185" y="358"/>
                  <a:pt x="194" y="361"/>
                </a:cubicBezTo>
                <a:cubicBezTo>
                  <a:pt x="205" y="363"/>
                  <a:pt x="214" y="363"/>
                  <a:pt x="222" y="363"/>
                </a:cubicBezTo>
                <a:cubicBezTo>
                  <a:pt x="233" y="363"/>
                  <a:pt x="242" y="363"/>
                  <a:pt x="252" y="361"/>
                </a:cubicBezTo>
                <a:cubicBezTo>
                  <a:pt x="262" y="358"/>
                  <a:pt x="270" y="357"/>
                  <a:pt x="279" y="352"/>
                </a:cubicBezTo>
                <a:cubicBezTo>
                  <a:pt x="288" y="349"/>
                  <a:pt x="296" y="345"/>
                  <a:pt x="303" y="338"/>
                </a:cubicBezTo>
                <a:cubicBezTo>
                  <a:pt x="312" y="333"/>
                  <a:pt x="319" y="329"/>
                  <a:pt x="325" y="322"/>
                </a:cubicBezTo>
                <a:cubicBezTo>
                  <a:pt x="332" y="316"/>
                  <a:pt x="339" y="306"/>
                  <a:pt x="343" y="300"/>
                </a:cubicBezTo>
                <a:cubicBezTo>
                  <a:pt x="348" y="292"/>
                  <a:pt x="353" y="284"/>
                  <a:pt x="356" y="276"/>
                </a:cubicBezTo>
                <a:cubicBezTo>
                  <a:pt x="360" y="267"/>
                  <a:pt x="362" y="257"/>
                  <a:pt x="365" y="249"/>
                </a:cubicBezTo>
                <a:cubicBezTo>
                  <a:pt x="366" y="239"/>
                  <a:pt x="368" y="230"/>
                  <a:pt x="368" y="219"/>
                </a:cubicBezTo>
                <a:close/>
                <a:moveTo>
                  <a:pt x="243" y="239"/>
                </a:moveTo>
                <a:cubicBezTo>
                  <a:pt x="178" y="263"/>
                  <a:pt x="152" y="308"/>
                  <a:pt x="148" y="316"/>
                </a:cubicBezTo>
                <a:cubicBezTo>
                  <a:pt x="169" y="333"/>
                  <a:pt x="194" y="344"/>
                  <a:pt x="222" y="344"/>
                </a:cubicBezTo>
                <a:cubicBezTo>
                  <a:pt x="240" y="344"/>
                  <a:pt x="256" y="338"/>
                  <a:pt x="272" y="333"/>
                </a:cubicBezTo>
                <a:cubicBezTo>
                  <a:pt x="268" y="322"/>
                  <a:pt x="262" y="284"/>
                  <a:pt x="246" y="239"/>
                </a:cubicBezTo>
                <a:cubicBezTo>
                  <a:pt x="243" y="239"/>
                  <a:pt x="243" y="239"/>
                  <a:pt x="243" y="239"/>
                </a:cubicBezTo>
                <a:close/>
                <a:moveTo>
                  <a:pt x="268" y="234"/>
                </a:moveTo>
                <a:cubicBezTo>
                  <a:pt x="283" y="277"/>
                  <a:pt x="290" y="313"/>
                  <a:pt x="292" y="322"/>
                </a:cubicBezTo>
                <a:cubicBezTo>
                  <a:pt x="320" y="304"/>
                  <a:pt x="340" y="273"/>
                  <a:pt x="345" y="239"/>
                </a:cubicBezTo>
                <a:cubicBezTo>
                  <a:pt x="343" y="238"/>
                  <a:pt x="308" y="227"/>
                  <a:pt x="268" y="23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 noEditPoints="1"/>
          </p:cNvSpPr>
          <p:nvPr/>
        </p:nvSpPr>
        <p:spPr bwMode="auto">
          <a:xfrm>
            <a:off x="689373" y="7988479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363 w 437"/>
              <a:gd name="T19" fmla="*/ 154 h 438"/>
              <a:gd name="T20" fmla="*/ 230 w 437"/>
              <a:gd name="T21" fmla="*/ 339 h 438"/>
              <a:gd name="T22" fmla="*/ 169 w 437"/>
              <a:gd name="T23" fmla="*/ 313 h 438"/>
              <a:gd name="T24" fmla="*/ 122 w 437"/>
              <a:gd name="T25" fmla="*/ 169 h 438"/>
              <a:gd name="T26" fmla="*/ 87 w 437"/>
              <a:gd name="T27" fmla="*/ 176 h 438"/>
              <a:gd name="T28" fmla="*/ 75 w 437"/>
              <a:gd name="T29" fmla="*/ 163 h 438"/>
              <a:gd name="T30" fmla="*/ 163 w 437"/>
              <a:gd name="T31" fmla="*/ 96 h 438"/>
              <a:gd name="T32" fmla="*/ 211 w 437"/>
              <a:gd name="T33" fmla="*/ 194 h 438"/>
              <a:gd name="T34" fmla="*/ 235 w 437"/>
              <a:gd name="T35" fmla="*/ 252 h 438"/>
              <a:gd name="T36" fmla="*/ 275 w 437"/>
              <a:gd name="T37" fmla="*/ 200 h 438"/>
              <a:gd name="T38" fmla="*/ 242 w 437"/>
              <a:gd name="T39" fmla="*/ 161 h 438"/>
              <a:gd name="T40" fmla="*/ 363 w 437"/>
              <a:gd name="T41" fmla="*/ 154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363" y="154"/>
                </a:moveTo>
                <a:cubicBezTo>
                  <a:pt x="346" y="243"/>
                  <a:pt x="257" y="321"/>
                  <a:pt x="230" y="339"/>
                </a:cubicBezTo>
                <a:cubicBezTo>
                  <a:pt x="202" y="355"/>
                  <a:pt x="178" y="331"/>
                  <a:pt x="169" y="313"/>
                </a:cubicBezTo>
                <a:cubicBezTo>
                  <a:pt x="159" y="291"/>
                  <a:pt x="127" y="176"/>
                  <a:pt x="122" y="169"/>
                </a:cubicBezTo>
                <a:cubicBezTo>
                  <a:pt x="113" y="158"/>
                  <a:pt x="87" y="176"/>
                  <a:pt x="87" y="176"/>
                </a:cubicBezTo>
                <a:cubicBezTo>
                  <a:pt x="87" y="176"/>
                  <a:pt x="87" y="176"/>
                  <a:pt x="75" y="163"/>
                </a:cubicBezTo>
                <a:cubicBezTo>
                  <a:pt x="75" y="163"/>
                  <a:pt x="125" y="103"/>
                  <a:pt x="163" y="96"/>
                </a:cubicBezTo>
                <a:cubicBezTo>
                  <a:pt x="202" y="88"/>
                  <a:pt x="202" y="157"/>
                  <a:pt x="211" y="194"/>
                </a:cubicBezTo>
                <a:cubicBezTo>
                  <a:pt x="221" y="232"/>
                  <a:pt x="227" y="252"/>
                  <a:pt x="235" y="252"/>
                </a:cubicBezTo>
                <a:cubicBezTo>
                  <a:pt x="244" y="252"/>
                  <a:pt x="258" y="232"/>
                  <a:pt x="275" y="200"/>
                </a:cubicBezTo>
                <a:cubicBezTo>
                  <a:pt x="293" y="170"/>
                  <a:pt x="275" y="142"/>
                  <a:pt x="242" y="161"/>
                </a:cubicBezTo>
                <a:cubicBezTo>
                  <a:pt x="254" y="83"/>
                  <a:pt x="379" y="63"/>
                  <a:pt x="363" y="15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 noEditPoints="1"/>
          </p:cNvSpPr>
          <p:nvPr/>
        </p:nvSpPr>
        <p:spPr bwMode="auto">
          <a:xfrm>
            <a:off x="9538451" y="7990486"/>
            <a:ext cx="865370" cy="868724"/>
          </a:xfrm>
          <a:custGeom>
            <a:avLst/>
            <a:gdLst>
              <a:gd name="T0" fmla="*/ 164 w 437"/>
              <a:gd name="T1" fmla="*/ 175 h 438"/>
              <a:gd name="T2" fmla="*/ 179 w 437"/>
              <a:gd name="T3" fmla="*/ 159 h 438"/>
              <a:gd name="T4" fmla="*/ 221 w 437"/>
              <a:gd name="T5" fmla="*/ 159 h 438"/>
              <a:gd name="T6" fmla="*/ 237 w 437"/>
              <a:gd name="T7" fmla="*/ 175 h 438"/>
              <a:gd name="T8" fmla="*/ 221 w 437"/>
              <a:gd name="T9" fmla="*/ 189 h 438"/>
              <a:gd name="T10" fmla="*/ 179 w 437"/>
              <a:gd name="T11" fmla="*/ 189 h 438"/>
              <a:gd name="T12" fmla="*/ 164 w 437"/>
              <a:gd name="T13" fmla="*/ 175 h 438"/>
              <a:gd name="T14" fmla="*/ 267 w 437"/>
              <a:gd name="T15" fmla="*/ 247 h 438"/>
              <a:gd name="T16" fmla="*/ 179 w 437"/>
              <a:gd name="T17" fmla="*/ 247 h 438"/>
              <a:gd name="T18" fmla="*/ 164 w 437"/>
              <a:gd name="T19" fmla="*/ 263 h 438"/>
              <a:gd name="T20" fmla="*/ 179 w 437"/>
              <a:gd name="T21" fmla="*/ 276 h 438"/>
              <a:gd name="T22" fmla="*/ 267 w 437"/>
              <a:gd name="T23" fmla="*/ 276 h 438"/>
              <a:gd name="T24" fmla="*/ 280 w 437"/>
              <a:gd name="T25" fmla="*/ 263 h 438"/>
              <a:gd name="T26" fmla="*/ 267 w 437"/>
              <a:gd name="T27" fmla="*/ 247 h 438"/>
              <a:gd name="T28" fmla="*/ 437 w 437"/>
              <a:gd name="T29" fmla="*/ 61 h 438"/>
              <a:gd name="T30" fmla="*/ 437 w 437"/>
              <a:gd name="T31" fmla="*/ 377 h 438"/>
              <a:gd name="T32" fmla="*/ 377 w 437"/>
              <a:gd name="T33" fmla="*/ 438 h 438"/>
              <a:gd name="T34" fmla="*/ 60 w 437"/>
              <a:gd name="T35" fmla="*/ 438 h 438"/>
              <a:gd name="T36" fmla="*/ 0 w 437"/>
              <a:gd name="T37" fmla="*/ 377 h 438"/>
              <a:gd name="T38" fmla="*/ 0 w 437"/>
              <a:gd name="T39" fmla="*/ 61 h 438"/>
              <a:gd name="T40" fmla="*/ 60 w 437"/>
              <a:gd name="T41" fmla="*/ 0 h 438"/>
              <a:gd name="T42" fmla="*/ 377 w 437"/>
              <a:gd name="T43" fmla="*/ 0 h 438"/>
              <a:gd name="T44" fmla="*/ 437 w 437"/>
              <a:gd name="T45" fmla="*/ 61 h 438"/>
              <a:gd name="T46" fmla="*/ 343 w 437"/>
              <a:gd name="T47" fmla="*/ 200 h 438"/>
              <a:gd name="T48" fmla="*/ 342 w 437"/>
              <a:gd name="T49" fmla="*/ 199 h 438"/>
              <a:gd name="T50" fmla="*/ 341 w 437"/>
              <a:gd name="T51" fmla="*/ 194 h 438"/>
              <a:gd name="T52" fmla="*/ 338 w 437"/>
              <a:gd name="T53" fmla="*/ 191 h 438"/>
              <a:gd name="T54" fmla="*/ 305 w 437"/>
              <a:gd name="T55" fmla="*/ 186 h 438"/>
              <a:gd name="T56" fmla="*/ 298 w 437"/>
              <a:gd name="T57" fmla="*/ 165 h 438"/>
              <a:gd name="T58" fmla="*/ 292 w 437"/>
              <a:gd name="T59" fmla="*/ 140 h 438"/>
              <a:gd name="T60" fmla="*/ 232 w 437"/>
              <a:gd name="T61" fmla="*/ 97 h 438"/>
              <a:gd name="T62" fmla="*/ 178 w 437"/>
              <a:gd name="T63" fmla="*/ 97 h 438"/>
              <a:gd name="T64" fmla="*/ 102 w 437"/>
              <a:gd name="T65" fmla="*/ 174 h 438"/>
              <a:gd name="T66" fmla="*/ 102 w 437"/>
              <a:gd name="T67" fmla="*/ 264 h 438"/>
              <a:gd name="T68" fmla="*/ 178 w 437"/>
              <a:gd name="T69" fmla="*/ 341 h 438"/>
              <a:gd name="T70" fmla="*/ 267 w 437"/>
              <a:gd name="T71" fmla="*/ 341 h 438"/>
              <a:gd name="T72" fmla="*/ 342 w 437"/>
              <a:gd name="T73" fmla="*/ 264 h 438"/>
              <a:gd name="T74" fmla="*/ 343 w 437"/>
              <a:gd name="T75" fmla="*/ 20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7" h="438">
                <a:moveTo>
                  <a:pt x="164" y="175"/>
                </a:moveTo>
                <a:cubicBezTo>
                  <a:pt x="164" y="166"/>
                  <a:pt x="172" y="159"/>
                  <a:pt x="179" y="159"/>
                </a:cubicBezTo>
                <a:cubicBezTo>
                  <a:pt x="221" y="159"/>
                  <a:pt x="221" y="159"/>
                  <a:pt x="221" y="159"/>
                </a:cubicBezTo>
                <a:cubicBezTo>
                  <a:pt x="229" y="159"/>
                  <a:pt x="237" y="166"/>
                  <a:pt x="237" y="175"/>
                </a:cubicBezTo>
                <a:cubicBezTo>
                  <a:pt x="237" y="182"/>
                  <a:pt x="229" y="189"/>
                  <a:pt x="221" y="189"/>
                </a:cubicBezTo>
                <a:cubicBezTo>
                  <a:pt x="179" y="189"/>
                  <a:pt x="179" y="189"/>
                  <a:pt x="179" y="189"/>
                </a:cubicBezTo>
                <a:cubicBezTo>
                  <a:pt x="172" y="189"/>
                  <a:pt x="164" y="182"/>
                  <a:pt x="164" y="175"/>
                </a:cubicBezTo>
                <a:close/>
                <a:moveTo>
                  <a:pt x="267" y="247"/>
                </a:moveTo>
                <a:cubicBezTo>
                  <a:pt x="267" y="247"/>
                  <a:pt x="267" y="247"/>
                  <a:pt x="179" y="247"/>
                </a:cubicBezTo>
                <a:cubicBezTo>
                  <a:pt x="172" y="247"/>
                  <a:pt x="164" y="253"/>
                  <a:pt x="164" y="263"/>
                </a:cubicBezTo>
                <a:cubicBezTo>
                  <a:pt x="164" y="271"/>
                  <a:pt x="172" y="276"/>
                  <a:pt x="179" y="276"/>
                </a:cubicBezTo>
                <a:cubicBezTo>
                  <a:pt x="179" y="276"/>
                  <a:pt x="179" y="276"/>
                  <a:pt x="267" y="276"/>
                </a:cubicBezTo>
                <a:cubicBezTo>
                  <a:pt x="273" y="276"/>
                  <a:pt x="280" y="271"/>
                  <a:pt x="280" y="263"/>
                </a:cubicBezTo>
                <a:cubicBezTo>
                  <a:pt x="280" y="253"/>
                  <a:pt x="273" y="247"/>
                  <a:pt x="267" y="247"/>
                </a:cubicBezTo>
                <a:close/>
                <a:moveTo>
                  <a:pt x="437" y="61"/>
                </a:moveTo>
                <a:cubicBezTo>
                  <a:pt x="437" y="377"/>
                  <a:pt x="437" y="377"/>
                  <a:pt x="437" y="377"/>
                </a:cubicBezTo>
                <a:cubicBezTo>
                  <a:pt x="437" y="410"/>
                  <a:pt x="410" y="438"/>
                  <a:pt x="377" y="438"/>
                </a:cubicBezTo>
                <a:cubicBezTo>
                  <a:pt x="60" y="438"/>
                  <a:pt x="60" y="438"/>
                  <a:pt x="60" y="438"/>
                </a:cubicBezTo>
                <a:cubicBezTo>
                  <a:pt x="27" y="438"/>
                  <a:pt x="0" y="410"/>
                  <a:pt x="0" y="37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7"/>
                  <a:pt x="27" y="0"/>
                  <a:pt x="60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410" y="0"/>
                  <a:pt x="437" y="27"/>
                  <a:pt x="437" y="61"/>
                </a:cubicBezTo>
                <a:close/>
                <a:moveTo>
                  <a:pt x="343" y="200"/>
                </a:moveTo>
                <a:cubicBezTo>
                  <a:pt x="342" y="199"/>
                  <a:pt x="342" y="199"/>
                  <a:pt x="342" y="199"/>
                </a:cubicBezTo>
                <a:cubicBezTo>
                  <a:pt x="341" y="194"/>
                  <a:pt x="341" y="194"/>
                  <a:pt x="341" y="194"/>
                </a:cubicBezTo>
                <a:cubicBezTo>
                  <a:pt x="338" y="191"/>
                  <a:pt x="338" y="191"/>
                  <a:pt x="338" y="191"/>
                </a:cubicBezTo>
                <a:cubicBezTo>
                  <a:pt x="333" y="187"/>
                  <a:pt x="310" y="191"/>
                  <a:pt x="305" y="186"/>
                </a:cubicBezTo>
                <a:cubicBezTo>
                  <a:pt x="300" y="182"/>
                  <a:pt x="300" y="175"/>
                  <a:pt x="298" y="165"/>
                </a:cubicBezTo>
                <a:cubicBezTo>
                  <a:pt x="296" y="146"/>
                  <a:pt x="293" y="146"/>
                  <a:pt x="292" y="140"/>
                </a:cubicBezTo>
                <a:cubicBezTo>
                  <a:pt x="281" y="117"/>
                  <a:pt x="252" y="100"/>
                  <a:pt x="232" y="97"/>
                </a:cubicBezTo>
                <a:cubicBezTo>
                  <a:pt x="178" y="97"/>
                  <a:pt x="178" y="97"/>
                  <a:pt x="178" y="97"/>
                </a:cubicBezTo>
                <a:cubicBezTo>
                  <a:pt x="137" y="97"/>
                  <a:pt x="102" y="132"/>
                  <a:pt x="102" y="174"/>
                </a:cubicBezTo>
                <a:cubicBezTo>
                  <a:pt x="102" y="264"/>
                  <a:pt x="102" y="264"/>
                  <a:pt x="102" y="264"/>
                </a:cubicBezTo>
                <a:cubicBezTo>
                  <a:pt x="102" y="305"/>
                  <a:pt x="137" y="341"/>
                  <a:pt x="178" y="341"/>
                </a:cubicBezTo>
                <a:cubicBezTo>
                  <a:pt x="267" y="341"/>
                  <a:pt x="267" y="341"/>
                  <a:pt x="267" y="341"/>
                </a:cubicBezTo>
                <a:cubicBezTo>
                  <a:pt x="309" y="341"/>
                  <a:pt x="342" y="305"/>
                  <a:pt x="342" y="264"/>
                </a:cubicBezTo>
                <a:cubicBezTo>
                  <a:pt x="343" y="200"/>
                  <a:pt x="343" y="200"/>
                  <a:pt x="343" y="20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12860733" y="7990486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137 w 437"/>
              <a:gd name="T19" fmla="*/ 285 h 438"/>
              <a:gd name="T20" fmla="*/ 71 w 437"/>
              <a:gd name="T21" fmla="*/ 219 h 438"/>
              <a:gd name="T22" fmla="*/ 137 w 437"/>
              <a:gd name="T23" fmla="*/ 153 h 438"/>
              <a:gd name="T24" fmla="*/ 202 w 437"/>
              <a:gd name="T25" fmla="*/ 219 h 438"/>
              <a:gd name="T26" fmla="*/ 137 w 437"/>
              <a:gd name="T27" fmla="*/ 285 h 438"/>
              <a:gd name="T28" fmla="*/ 307 w 437"/>
              <a:gd name="T29" fmla="*/ 285 h 438"/>
              <a:gd name="T30" fmla="*/ 241 w 437"/>
              <a:gd name="T31" fmla="*/ 219 h 438"/>
              <a:gd name="T32" fmla="*/ 307 w 437"/>
              <a:gd name="T33" fmla="*/ 153 h 438"/>
              <a:gd name="T34" fmla="*/ 372 w 437"/>
              <a:gd name="T35" fmla="*/ 219 h 438"/>
              <a:gd name="T36" fmla="*/ 307 w 437"/>
              <a:gd name="T37" fmla="*/ 28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137" y="285"/>
                </a:moveTo>
                <a:cubicBezTo>
                  <a:pt x="101" y="285"/>
                  <a:pt x="71" y="255"/>
                  <a:pt x="71" y="219"/>
                </a:cubicBezTo>
                <a:cubicBezTo>
                  <a:pt x="71" y="183"/>
                  <a:pt x="101" y="153"/>
                  <a:pt x="137" y="153"/>
                </a:cubicBezTo>
                <a:cubicBezTo>
                  <a:pt x="173" y="153"/>
                  <a:pt x="202" y="183"/>
                  <a:pt x="202" y="219"/>
                </a:cubicBezTo>
                <a:cubicBezTo>
                  <a:pt x="202" y="255"/>
                  <a:pt x="173" y="285"/>
                  <a:pt x="137" y="285"/>
                </a:cubicBezTo>
                <a:close/>
                <a:moveTo>
                  <a:pt x="307" y="285"/>
                </a:moveTo>
                <a:cubicBezTo>
                  <a:pt x="270" y="285"/>
                  <a:pt x="241" y="255"/>
                  <a:pt x="241" y="219"/>
                </a:cubicBezTo>
                <a:cubicBezTo>
                  <a:pt x="241" y="183"/>
                  <a:pt x="270" y="153"/>
                  <a:pt x="307" y="153"/>
                </a:cubicBezTo>
                <a:cubicBezTo>
                  <a:pt x="343" y="153"/>
                  <a:pt x="372" y="183"/>
                  <a:pt x="372" y="219"/>
                </a:cubicBezTo>
                <a:cubicBezTo>
                  <a:pt x="372" y="255"/>
                  <a:pt x="343" y="285"/>
                  <a:pt x="307" y="28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16183015" y="7990486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316 w 437"/>
              <a:gd name="T19" fmla="*/ 350 h 438"/>
              <a:gd name="T20" fmla="*/ 251 w 437"/>
              <a:gd name="T21" fmla="*/ 368 h 438"/>
              <a:gd name="T22" fmla="*/ 167 w 437"/>
              <a:gd name="T23" fmla="*/ 312 h 438"/>
              <a:gd name="T24" fmla="*/ 167 w 437"/>
              <a:gd name="T25" fmla="*/ 187 h 438"/>
              <a:gd name="T26" fmla="*/ 125 w 437"/>
              <a:gd name="T27" fmla="*/ 187 h 438"/>
              <a:gd name="T28" fmla="*/ 125 w 437"/>
              <a:gd name="T29" fmla="*/ 147 h 438"/>
              <a:gd name="T30" fmla="*/ 167 w 437"/>
              <a:gd name="T31" fmla="*/ 125 h 438"/>
              <a:gd name="T32" fmla="*/ 192 w 437"/>
              <a:gd name="T33" fmla="*/ 70 h 438"/>
              <a:gd name="T34" fmla="*/ 206 w 437"/>
              <a:gd name="T35" fmla="*/ 70 h 438"/>
              <a:gd name="T36" fmla="*/ 215 w 437"/>
              <a:gd name="T37" fmla="*/ 70 h 438"/>
              <a:gd name="T38" fmla="*/ 234 w 437"/>
              <a:gd name="T39" fmla="*/ 70 h 438"/>
              <a:gd name="T40" fmla="*/ 234 w 437"/>
              <a:gd name="T41" fmla="*/ 136 h 438"/>
              <a:gd name="T42" fmla="*/ 304 w 437"/>
              <a:gd name="T43" fmla="*/ 136 h 438"/>
              <a:gd name="T44" fmla="*/ 304 w 437"/>
              <a:gd name="T45" fmla="*/ 187 h 438"/>
              <a:gd name="T46" fmla="*/ 234 w 437"/>
              <a:gd name="T47" fmla="*/ 187 h 438"/>
              <a:gd name="T48" fmla="*/ 234 w 437"/>
              <a:gd name="T49" fmla="*/ 298 h 438"/>
              <a:gd name="T50" fmla="*/ 268 w 437"/>
              <a:gd name="T51" fmla="*/ 318 h 438"/>
              <a:gd name="T52" fmla="*/ 316 w 437"/>
              <a:gd name="T53" fmla="*/ 304 h 438"/>
              <a:gd name="T54" fmla="*/ 316 w 437"/>
              <a:gd name="T55" fmla="*/ 35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316" y="350"/>
                </a:moveTo>
                <a:cubicBezTo>
                  <a:pt x="316" y="350"/>
                  <a:pt x="287" y="368"/>
                  <a:pt x="251" y="368"/>
                </a:cubicBezTo>
                <a:cubicBezTo>
                  <a:pt x="201" y="368"/>
                  <a:pt x="167" y="338"/>
                  <a:pt x="167" y="312"/>
                </a:cubicBezTo>
                <a:cubicBezTo>
                  <a:pt x="167" y="295"/>
                  <a:pt x="167" y="236"/>
                  <a:pt x="167" y="187"/>
                </a:cubicBezTo>
                <a:cubicBezTo>
                  <a:pt x="125" y="187"/>
                  <a:pt x="125" y="187"/>
                  <a:pt x="125" y="187"/>
                </a:cubicBezTo>
                <a:cubicBezTo>
                  <a:pt x="125" y="147"/>
                  <a:pt x="125" y="147"/>
                  <a:pt x="125" y="147"/>
                </a:cubicBezTo>
                <a:cubicBezTo>
                  <a:pt x="125" y="147"/>
                  <a:pt x="150" y="141"/>
                  <a:pt x="167" y="125"/>
                </a:cubicBezTo>
                <a:cubicBezTo>
                  <a:pt x="189" y="104"/>
                  <a:pt x="192" y="70"/>
                  <a:pt x="192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15" y="70"/>
                  <a:pt x="215" y="70"/>
                  <a:pt x="215" y="70"/>
                </a:cubicBezTo>
                <a:cubicBezTo>
                  <a:pt x="234" y="70"/>
                  <a:pt x="234" y="70"/>
                  <a:pt x="234" y="70"/>
                </a:cubicBezTo>
                <a:cubicBezTo>
                  <a:pt x="234" y="70"/>
                  <a:pt x="234" y="99"/>
                  <a:pt x="234" y="136"/>
                </a:cubicBezTo>
                <a:cubicBezTo>
                  <a:pt x="304" y="136"/>
                  <a:pt x="304" y="136"/>
                  <a:pt x="304" y="136"/>
                </a:cubicBezTo>
                <a:cubicBezTo>
                  <a:pt x="304" y="187"/>
                  <a:pt x="304" y="187"/>
                  <a:pt x="304" y="187"/>
                </a:cubicBezTo>
                <a:cubicBezTo>
                  <a:pt x="234" y="187"/>
                  <a:pt x="234" y="187"/>
                  <a:pt x="234" y="187"/>
                </a:cubicBezTo>
                <a:cubicBezTo>
                  <a:pt x="234" y="238"/>
                  <a:pt x="234" y="289"/>
                  <a:pt x="234" y="298"/>
                </a:cubicBezTo>
                <a:cubicBezTo>
                  <a:pt x="234" y="317"/>
                  <a:pt x="254" y="318"/>
                  <a:pt x="268" y="318"/>
                </a:cubicBezTo>
                <a:cubicBezTo>
                  <a:pt x="282" y="318"/>
                  <a:pt x="316" y="304"/>
                  <a:pt x="316" y="304"/>
                </a:cubicBezTo>
                <a:lnTo>
                  <a:pt x="316" y="35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13968440" y="7990486"/>
            <a:ext cx="865370" cy="868724"/>
          </a:xfrm>
          <a:custGeom>
            <a:avLst/>
            <a:gdLst>
              <a:gd name="T0" fmla="*/ 262 w 437"/>
              <a:gd name="T1" fmla="*/ 344 h 438"/>
              <a:gd name="T2" fmla="*/ 279 w 437"/>
              <a:gd name="T3" fmla="*/ 344 h 438"/>
              <a:gd name="T4" fmla="*/ 221 w 437"/>
              <a:gd name="T5" fmla="*/ 357 h 438"/>
              <a:gd name="T6" fmla="*/ 163 w 437"/>
              <a:gd name="T7" fmla="*/ 344 h 438"/>
              <a:gd name="T8" fmla="*/ 185 w 437"/>
              <a:gd name="T9" fmla="*/ 344 h 438"/>
              <a:gd name="T10" fmla="*/ 224 w 437"/>
              <a:gd name="T11" fmla="*/ 231 h 438"/>
              <a:gd name="T12" fmla="*/ 262 w 437"/>
              <a:gd name="T13" fmla="*/ 344 h 438"/>
              <a:gd name="T14" fmla="*/ 97 w 437"/>
              <a:gd name="T15" fmla="*/ 160 h 438"/>
              <a:gd name="T16" fmla="*/ 84 w 437"/>
              <a:gd name="T17" fmla="*/ 219 h 438"/>
              <a:gd name="T18" fmla="*/ 160 w 437"/>
              <a:gd name="T19" fmla="*/ 342 h 438"/>
              <a:gd name="T20" fmla="*/ 100 w 437"/>
              <a:gd name="T21" fmla="*/ 167 h 438"/>
              <a:gd name="T22" fmla="*/ 97 w 437"/>
              <a:gd name="T23" fmla="*/ 160 h 438"/>
              <a:gd name="T24" fmla="*/ 308 w 437"/>
              <a:gd name="T25" fmla="*/ 241 h 438"/>
              <a:gd name="T26" fmla="*/ 309 w 437"/>
              <a:gd name="T27" fmla="*/ 238 h 438"/>
              <a:gd name="T28" fmla="*/ 312 w 437"/>
              <a:gd name="T29" fmla="*/ 191 h 438"/>
              <a:gd name="T30" fmla="*/ 291 w 437"/>
              <a:gd name="T31" fmla="*/ 130 h 438"/>
              <a:gd name="T32" fmla="*/ 309 w 437"/>
              <a:gd name="T33" fmla="*/ 113 h 438"/>
              <a:gd name="T34" fmla="*/ 221 w 437"/>
              <a:gd name="T35" fmla="*/ 81 h 438"/>
              <a:gd name="T36" fmla="*/ 108 w 437"/>
              <a:gd name="T37" fmla="*/ 141 h 438"/>
              <a:gd name="T38" fmla="*/ 157 w 437"/>
              <a:gd name="T39" fmla="*/ 141 h 438"/>
              <a:gd name="T40" fmla="*/ 160 w 437"/>
              <a:gd name="T41" fmla="*/ 144 h 438"/>
              <a:gd name="T42" fmla="*/ 160 w 437"/>
              <a:gd name="T43" fmla="*/ 149 h 438"/>
              <a:gd name="T44" fmla="*/ 157 w 437"/>
              <a:gd name="T45" fmla="*/ 153 h 438"/>
              <a:gd name="T46" fmla="*/ 142 w 437"/>
              <a:gd name="T47" fmla="*/ 153 h 438"/>
              <a:gd name="T48" fmla="*/ 141 w 437"/>
              <a:gd name="T49" fmla="*/ 159 h 438"/>
              <a:gd name="T50" fmla="*/ 141 w 437"/>
              <a:gd name="T51" fmla="*/ 159 h 438"/>
              <a:gd name="T52" fmla="*/ 187 w 437"/>
              <a:gd name="T53" fmla="*/ 295 h 438"/>
              <a:gd name="T54" fmla="*/ 216 w 437"/>
              <a:gd name="T55" fmla="*/ 209 h 438"/>
              <a:gd name="T56" fmla="*/ 202 w 437"/>
              <a:gd name="T57" fmla="*/ 167 h 438"/>
              <a:gd name="T58" fmla="*/ 188 w 437"/>
              <a:gd name="T59" fmla="*/ 153 h 438"/>
              <a:gd name="T60" fmla="*/ 182 w 437"/>
              <a:gd name="T61" fmla="*/ 153 h 438"/>
              <a:gd name="T62" fmla="*/ 178 w 437"/>
              <a:gd name="T63" fmla="*/ 149 h 438"/>
              <a:gd name="T64" fmla="*/ 178 w 437"/>
              <a:gd name="T65" fmla="*/ 144 h 438"/>
              <a:gd name="T66" fmla="*/ 182 w 437"/>
              <a:gd name="T67" fmla="*/ 141 h 438"/>
              <a:gd name="T68" fmla="*/ 258 w 437"/>
              <a:gd name="T69" fmla="*/ 141 h 438"/>
              <a:gd name="T70" fmla="*/ 262 w 437"/>
              <a:gd name="T71" fmla="*/ 144 h 438"/>
              <a:gd name="T72" fmla="*/ 262 w 437"/>
              <a:gd name="T73" fmla="*/ 149 h 438"/>
              <a:gd name="T74" fmla="*/ 258 w 437"/>
              <a:gd name="T75" fmla="*/ 153 h 438"/>
              <a:gd name="T76" fmla="*/ 244 w 437"/>
              <a:gd name="T77" fmla="*/ 153 h 438"/>
              <a:gd name="T78" fmla="*/ 243 w 437"/>
              <a:gd name="T79" fmla="*/ 159 h 438"/>
              <a:gd name="T80" fmla="*/ 289 w 437"/>
              <a:gd name="T81" fmla="*/ 295 h 438"/>
              <a:gd name="T82" fmla="*/ 308 w 437"/>
              <a:gd name="T83" fmla="*/ 241 h 438"/>
              <a:gd name="T84" fmla="*/ 437 w 437"/>
              <a:gd name="T85" fmla="*/ 61 h 438"/>
              <a:gd name="T86" fmla="*/ 437 w 437"/>
              <a:gd name="T87" fmla="*/ 377 h 438"/>
              <a:gd name="T88" fmla="*/ 377 w 437"/>
              <a:gd name="T89" fmla="*/ 438 h 438"/>
              <a:gd name="T90" fmla="*/ 60 w 437"/>
              <a:gd name="T91" fmla="*/ 438 h 438"/>
              <a:gd name="T92" fmla="*/ 0 w 437"/>
              <a:gd name="T93" fmla="*/ 377 h 438"/>
              <a:gd name="T94" fmla="*/ 0 w 437"/>
              <a:gd name="T95" fmla="*/ 61 h 438"/>
              <a:gd name="T96" fmla="*/ 60 w 437"/>
              <a:gd name="T97" fmla="*/ 0 h 438"/>
              <a:gd name="T98" fmla="*/ 377 w 437"/>
              <a:gd name="T99" fmla="*/ 0 h 438"/>
              <a:gd name="T100" fmla="*/ 437 w 437"/>
              <a:gd name="T101" fmla="*/ 61 h 438"/>
              <a:gd name="T102" fmla="*/ 373 w 437"/>
              <a:gd name="T103" fmla="*/ 219 h 438"/>
              <a:gd name="T104" fmla="*/ 221 w 437"/>
              <a:gd name="T105" fmla="*/ 67 h 438"/>
              <a:gd name="T106" fmla="*/ 70 w 437"/>
              <a:gd name="T107" fmla="*/ 219 h 438"/>
              <a:gd name="T108" fmla="*/ 221 w 437"/>
              <a:gd name="T109" fmla="*/ 371 h 438"/>
              <a:gd name="T110" fmla="*/ 373 w 437"/>
              <a:gd name="T111" fmla="*/ 219 h 438"/>
              <a:gd name="T112" fmla="*/ 359 w 437"/>
              <a:gd name="T113" fmla="*/ 219 h 438"/>
              <a:gd name="T114" fmla="*/ 346 w 437"/>
              <a:gd name="T115" fmla="*/ 161 h 438"/>
              <a:gd name="T116" fmla="*/ 338 w 437"/>
              <a:gd name="T117" fmla="*/ 196 h 438"/>
              <a:gd name="T118" fmla="*/ 289 w 437"/>
              <a:gd name="T119" fmla="*/ 338 h 438"/>
              <a:gd name="T120" fmla="*/ 359 w 437"/>
              <a:gd name="T121" fmla="*/ 21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7" h="438">
                <a:moveTo>
                  <a:pt x="262" y="344"/>
                </a:moveTo>
                <a:cubicBezTo>
                  <a:pt x="279" y="344"/>
                  <a:pt x="279" y="344"/>
                  <a:pt x="279" y="344"/>
                </a:cubicBezTo>
                <a:cubicBezTo>
                  <a:pt x="262" y="352"/>
                  <a:pt x="242" y="357"/>
                  <a:pt x="221" y="357"/>
                </a:cubicBezTo>
                <a:cubicBezTo>
                  <a:pt x="201" y="357"/>
                  <a:pt x="181" y="352"/>
                  <a:pt x="163" y="344"/>
                </a:cubicBezTo>
                <a:cubicBezTo>
                  <a:pt x="185" y="344"/>
                  <a:pt x="185" y="344"/>
                  <a:pt x="185" y="344"/>
                </a:cubicBezTo>
                <a:cubicBezTo>
                  <a:pt x="224" y="231"/>
                  <a:pt x="224" y="231"/>
                  <a:pt x="224" y="231"/>
                </a:cubicBezTo>
                <a:lnTo>
                  <a:pt x="262" y="344"/>
                </a:lnTo>
                <a:close/>
                <a:moveTo>
                  <a:pt x="97" y="160"/>
                </a:moveTo>
                <a:cubicBezTo>
                  <a:pt x="89" y="178"/>
                  <a:pt x="84" y="198"/>
                  <a:pt x="84" y="219"/>
                </a:cubicBezTo>
                <a:cubicBezTo>
                  <a:pt x="84" y="273"/>
                  <a:pt x="115" y="319"/>
                  <a:pt x="160" y="342"/>
                </a:cubicBezTo>
                <a:cubicBezTo>
                  <a:pt x="100" y="167"/>
                  <a:pt x="100" y="167"/>
                  <a:pt x="100" y="167"/>
                </a:cubicBezTo>
                <a:cubicBezTo>
                  <a:pt x="100" y="167"/>
                  <a:pt x="99" y="164"/>
                  <a:pt x="97" y="160"/>
                </a:cubicBezTo>
                <a:close/>
                <a:moveTo>
                  <a:pt x="308" y="241"/>
                </a:moveTo>
                <a:cubicBezTo>
                  <a:pt x="309" y="238"/>
                  <a:pt x="309" y="238"/>
                  <a:pt x="309" y="238"/>
                </a:cubicBezTo>
                <a:cubicBezTo>
                  <a:pt x="312" y="230"/>
                  <a:pt x="318" y="207"/>
                  <a:pt x="312" y="191"/>
                </a:cubicBezTo>
                <a:cubicBezTo>
                  <a:pt x="304" y="171"/>
                  <a:pt x="282" y="153"/>
                  <a:pt x="291" y="130"/>
                </a:cubicBezTo>
                <a:cubicBezTo>
                  <a:pt x="294" y="121"/>
                  <a:pt x="302" y="116"/>
                  <a:pt x="309" y="113"/>
                </a:cubicBezTo>
                <a:cubicBezTo>
                  <a:pt x="286" y="93"/>
                  <a:pt x="255" y="81"/>
                  <a:pt x="221" y="81"/>
                </a:cubicBezTo>
                <a:cubicBezTo>
                  <a:pt x="175" y="81"/>
                  <a:pt x="133" y="105"/>
                  <a:pt x="108" y="141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58" y="141"/>
                  <a:pt x="160" y="142"/>
                  <a:pt x="160" y="144"/>
                </a:cubicBezTo>
                <a:cubicBezTo>
                  <a:pt x="160" y="149"/>
                  <a:pt x="160" y="149"/>
                  <a:pt x="160" y="149"/>
                </a:cubicBezTo>
                <a:cubicBezTo>
                  <a:pt x="160" y="151"/>
                  <a:pt x="158" y="153"/>
                  <a:pt x="157" y="153"/>
                </a:cubicBezTo>
                <a:cubicBezTo>
                  <a:pt x="157" y="153"/>
                  <a:pt x="145" y="153"/>
                  <a:pt x="142" y="153"/>
                </a:cubicBezTo>
                <a:cubicBezTo>
                  <a:pt x="139" y="153"/>
                  <a:pt x="141" y="159"/>
                  <a:pt x="141" y="159"/>
                </a:cubicBezTo>
                <a:cubicBezTo>
                  <a:pt x="141" y="159"/>
                  <a:pt x="141" y="159"/>
                  <a:pt x="141" y="159"/>
                </a:cubicBezTo>
                <a:cubicBezTo>
                  <a:pt x="187" y="295"/>
                  <a:pt x="187" y="295"/>
                  <a:pt x="187" y="295"/>
                </a:cubicBezTo>
                <a:cubicBezTo>
                  <a:pt x="216" y="209"/>
                  <a:pt x="216" y="209"/>
                  <a:pt x="216" y="209"/>
                </a:cubicBezTo>
                <a:cubicBezTo>
                  <a:pt x="202" y="167"/>
                  <a:pt x="202" y="167"/>
                  <a:pt x="202" y="167"/>
                </a:cubicBezTo>
                <a:cubicBezTo>
                  <a:pt x="202" y="167"/>
                  <a:pt x="197" y="153"/>
                  <a:pt x="188" y="153"/>
                </a:cubicBezTo>
                <a:cubicBezTo>
                  <a:pt x="184" y="153"/>
                  <a:pt x="182" y="153"/>
                  <a:pt x="182" y="153"/>
                </a:cubicBezTo>
                <a:cubicBezTo>
                  <a:pt x="180" y="153"/>
                  <a:pt x="178" y="151"/>
                  <a:pt x="178" y="149"/>
                </a:cubicBezTo>
                <a:cubicBezTo>
                  <a:pt x="178" y="144"/>
                  <a:pt x="178" y="144"/>
                  <a:pt x="178" y="144"/>
                </a:cubicBezTo>
                <a:cubicBezTo>
                  <a:pt x="178" y="142"/>
                  <a:pt x="180" y="141"/>
                  <a:pt x="182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60" y="141"/>
                  <a:pt x="262" y="142"/>
                  <a:pt x="262" y="144"/>
                </a:cubicBezTo>
                <a:cubicBezTo>
                  <a:pt x="262" y="149"/>
                  <a:pt x="262" y="149"/>
                  <a:pt x="262" y="149"/>
                </a:cubicBezTo>
                <a:cubicBezTo>
                  <a:pt x="262" y="151"/>
                  <a:pt x="260" y="153"/>
                  <a:pt x="258" y="153"/>
                </a:cubicBezTo>
                <a:cubicBezTo>
                  <a:pt x="258" y="153"/>
                  <a:pt x="247" y="153"/>
                  <a:pt x="244" y="153"/>
                </a:cubicBezTo>
                <a:cubicBezTo>
                  <a:pt x="241" y="153"/>
                  <a:pt x="243" y="159"/>
                  <a:pt x="243" y="159"/>
                </a:cubicBezTo>
                <a:cubicBezTo>
                  <a:pt x="289" y="295"/>
                  <a:pt x="289" y="295"/>
                  <a:pt x="289" y="295"/>
                </a:cubicBezTo>
                <a:cubicBezTo>
                  <a:pt x="308" y="241"/>
                  <a:pt x="308" y="241"/>
                  <a:pt x="308" y="241"/>
                </a:cubicBezTo>
                <a:close/>
                <a:moveTo>
                  <a:pt x="437" y="61"/>
                </a:moveTo>
                <a:cubicBezTo>
                  <a:pt x="437" y="377"/>
                  <a:pt x="437" y="377"/>
                  <a:pt x="437" y="377"/>
                </a:cubicBezTo>
                <a:cubicBezTo>
                  <a:pt x="437" y="410"/>
                  <a:pt x="410" y="438"/>
                  <a:pt x="377" y="438"/>
                </a:cubicBezTo>
                <a:cubicBezTo>
                  <a:pt x="60" y="438"/>
                  <a:pt x="60" y="438"/>
                  <a:pt x="60" y="438"/>
                </a:cubicBezTo>
                <a:cubicBezTo>
                  <a:pt x="27" y="438"/>
                  <a:pt x="0" y="410"/>
                  <a:pt x="0" y="37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7"/>
                  <a:pt x="27" y="0"/>
                  <a:pt x="60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410" y="0"/>
                  <a:pt x="437" y="27"/>
                  <a:pt x="437" y="61"/>
                </a:cubicBezTo>
                <a:close/>
                <a:moveTo>
                  <a:pt x="373" y="219"/>
                </a:moveTo>
                <a:cubicBezTo>
                  <a:pt x="373" y="135"/>
                  <a:pt x="305" y="67"/>
                  <a:pt x="221" y="67"/>
                </a:cubicBezTo>
                <a:cubicBezTo>
                  <a:pt x="138" y="67"/>
                  <a:pt x="70" y="135"/>
                  <a:pt x="70" y="219"/>
                </a:cubicBezTo>
                <a:cubicBezTo>
                  <a:pt x="70" y="303"/>
                  <a:pt x="138" y="371"/>
                  <a:pt x="221" y="371"/>
                </a:cubicBezTo>
                <a:cubicBezTo>
                  <a:pt x="305" y="371"/>
                  <a:pt x="373" y="303"/>
                  <a:pt x="373" y="219"/>
                </a:cubicBezTo>
                <a:close/>
                <a:moveTo>
                  <a:pt x="359" y="219"/>
                </a:moveTo>
                <a:cubicBezTo>
                  <a:pt x="359" y="198"/>
                  <a:pt x="354" y="179"/>
                  <a:pt x="346" y="161"/>
                </a:cubicBezTo>
                <a:cubicBezTo>
                  <a:pt x="345" y="171"/>
                  <a:pt x="343" y="183"/>
                  <a:pt x="338" y="196"/>
                </a:cubicBezTo>
                <a:cubicBezTo>
                  <a:pt x="289" y="338"/>
                  <a:pt x="289" y="338"/>
                  <a:pt x="289" y="338"/>
                </a:cubicBezTo>
                <a:cubicBezTo>
                  <a:pt x="331" y="315"/>
                  <a:pt x="359" y="270"/>
                  <a:pt x="359" y="21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1"/>
          <p:cNvSpPr>
            <a:spLocks noEditPoints="1"/>
          </p:cNvSpPr>
          <p:nvPr/>
        </p:nvSpPr>
        <p:spPr bwMode="auto">
          <a:xfrm>
            <a:off x="17290722" y="7990486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292 w 437"/>
              <a:gd name="T19" fmla="*/ 359 h 438"/>
              <a:gd name="T20" fmla="*/ 184 w 437"/>
              <a:gd name="T21" fmla="*/ 359 h 438"/>
              <a:gd name="T22" fmla="*/ 113 w 437"/>
              <a:gd name="T23" fmla="*/ 288 h 438"/>
              <a:gd name="T24" fmla="*/ 113 w 437"/>
              <a:gd name="T25" fmla="*/ 114 h 438"/>
              <a:gd name="T26" fmla="*/ 149 w 437"/>
              <a:gd name="T27" fmla="*/ 78 h 438"/>
              <a:gd name="T28" fmla="*/ 184 w 437"/>
              <a:gd name="T29" fmla="*/ 114 h 438"/>
              <a:gd name="T30" fmla="*/ 184 w 437"/>
              <a:gd name="T31" fmla="*/ 156 h 438"/>
              <a:gd name="T32" fmla="*/ 287 w 437"/>
              <a:gd name="T33" fmla="*/ 156 h 438"/>
              <a:gd name="T34" fmla="*/ 323 w 437"/>
              <a:gd name="T35" fmla="*/ 192 h 438"/>
              <a:gd name="T36" fmla="*/ 287 w 437"/>
              <a:gd name="T37" fmla="*/ 227 h 438"/>
              <a:gd name="T38" fmla="*/ 184 w 437"/>
              <a:gd name="T39" fmla="*/ 227 h 438"/>
              <a:gd name="T40" fmla="*/ 184 w 437"/>
              <a:gd name="T41" fmla="*/ 288 h 438"/>
              <a:gd name="T42" fmla="*/ 292 w 437"/>
              <a:gd name="T43" fmla="*/ 288 h 438"/>
              <a:gd name="T44" fmla="*/ 328 w 437"/>
              <a:gd name="T45" fmla="*/ 324 h 438"/>
              <a:gd name="T46" fmla="*/ 292 w 437"/>
              <a:gd name="T47" fmla="*/ 35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292" y="359"/>
                </a:moveTo>
                <a:cubicBezTo>
                  <a:pt x="184" y="359"/>
                  <a:pt x="184" y="359"/>
                  <a:pt x="184" y="359"/>
                </a:cubicBezTo>
                <a:cubicBezTo>
                  <a:pt x="145" y="359"/>
                  <a:pt x="113" y="327"/>
                  <a:pt x="113" y="288"/>
                </a:cubicBezTo>
                <a:cubicBezTo>
                  <a:pt x="113" y="114"/>
                  <a:pt x="113" y="114"/>
                  <a:pt x="113" y="114"/>
                </a:cubicBezTo>
                <a:cubicBezTo>
                  <a:pt x="113" y="95"/>
                  <a:pt x="129" y="78"/>
                  <a:pt x="149" y="78"/>
                </a:cubicBezTo>
                <a:cubicBezTo>
                  <a:pt x="168" y="78"/>
                  <a:pt x="184" y="95"/>
                  <a:pt x="184" y="114"/>
                </a:cubicBezTo>
                <a:cubicBezTo>
                  <a:pt x="184" y="156"/>
                  <a:pt x="184" y="156"/>
                  <a:pt x="184" y="156"/>
                </a:cubicBezTo>
                <a:cubicBezTo>
                  <a:pt x="287" y="156"/>
                  <a:pt x="287" y="156"/>
                  <a:pt x="287" y="156"/>
                </a:cubicBezTo>
                <a:cubicBezTo>
                  <a:pt x="307" y="156"/>
                  <a:pt x="323" y="172"/>
                  <a:pt x="323" y="192"/>
                </a:cubicBezTo>
                <a:cubicBezTo>
                  <a:pt x="323" y="211"/>
                  <a:pt x="307" y="227"/>
                  <a:pt x="287" y="227"/>
                </a:cubicBezTo>
                <a:cubicBezTo>
                  <a:pt x="184" y="227"/>
                  <a:pt x="184" y="227"/>
                  <a:pt x="184" y="227"/>
                </a:cubicBezTo>
                <a:cubicBezTo>
                  <a:pt x="184" y="288"/>
                  <a:pt x="184" y="288"/>
                  <a:pt x="184" y="288"/>
                </a:cubicBezTo>
                <a:cubicBezTo>
                  <a:pt x="292" y="288"/>
                  <a:pt x="292" y="288"/>
                  <a:pt x="292" y="288"/>
                </a:cubicBezTo>
                <a:cubicBezTo>
                  <a:pt x="312" y="288"/>
                  <a:pt x="328" y="304"/>
                  <a:pt x="328" y="324"/>
                </a:cubicBezTo>
                <a:cubicBezTo>
                  <a:pt x="328" y="343"/>
                  <a:pt x="312" y="359"/>
                  <a:pt x="292" y="35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2"/>
          <p:cNvSpPr>
            <a:spLocks noEditPoints="1"/>
          </p:cNvSpPr>
          <p:nvPr/>
        </p:nvSpPr>
        <p:spPr bwMode="auto">
          <a:xfrm>
            <a:off x="20613843" y="7990486"/>
            <a:ext cx="865370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123 w 437"/>
              <a:gd name="T19" fmla="*/ 352 h 438"/>
              <a:gd name="T20" fmla="*/ 86 w 437"/>
              <a:gd name="T21" fmla="*/ 315 h 438"/>
              <a:gd name="T22" fmla="*/ 123 w 437"/>
              <a:gd name="T23" fmla="*/ 278 h 438"/>
              <a:gd name="T24" fmla="*/ 160 w 437"/>
              <a:gd name="T25" fmla="*/ 315 h 438"/>
              <a:gd name="T26" fmla="*/ 123 w 437"/>
              <a:gd name="T27" fmla="*/ 352 h 438"/>
              <a:gd name="T28" fmla="*/ 207 w 437"/>
              <a:gd name="T29" fmla="*/ 352 h 438"/>
              <a:gd name="T30" fmla="*/ 86 w 437"/>
              <a:gd name="T31" fmla="*/ 231 h 438"/>
              <a:gd name="T32" fmla="*/ 86 w 437"/>
              <a:gd name="T33" fmla="*/ 177 h 438"/>
              <a:gd name="T34" fmla="*/ 261 w 437"/>
              <a:gd name="T35" fmla="*/ 352 h 438"/>
              <a:gd name="T36" fmla="*/ 207 w 437"/>
              <a:gd name="T37" fmla="*/ 352 h 438"/>
              <a:gd name="T38" fmla="*/ 299 w 437"/>
              <a:gd name="T39" fmla="*/ 352 h 438"/>
              <a:gd name="T40" fmla="*/ 86 w 437"/>
              <a:gd name="T41" fmla="*/ 139 h 438"/>
              <a:gd name="T42" fmla="*/ 86 w 437"/>
              <a:gd name="T43" fmla="*/ 86 h 438"/>
              <a:gd name="T44" fmla="*/ 353 w 437"/>
              <a:gd name="T45" fmla="*/ 352 h 438"/>
              <a:gd name="T46" fmla="*/ 299 w 437"/>
              <a:gd name="T47" fmla="*/ 35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123" y="352"/>
                </a:moveTo>
                <a:cubicBezTo>
                  <a:pt x="102" y="352"/>
                  <a:pt x="86" y="336"/>
                  <a:pt x="86" y="315"/>
                </a:cubicBezTo>
                <a:cubicBezTo>
                  <a:pt x="86" y="295"/>
                  <a:pt x="102" y="278"/>
                  <a:pt x="123" y="278"/>
                </a:cubicBezTo>
                <a:cubicBezTo>
                  <a:pt x="143" y="278"/>
                  <a:pt x="160" y="295"/>
                  <a:pt x="160" y="315"/>
                </a:cubicBezTo>
                <a:cubicBezTo>
                  <a:pt x="160" y="336"/>
                  <a:pt x="143" y="352"/>
                  <a:pt x="123" y="352"/>
                </a:cubicBezTo>
                <a:close/>
                <a:moveTo>
                  <a:pt x="207" y="352"/>
                </a:moveTo>
                <a:cubicBezTo>
                  <a:pt x="207" y="286"/>
                  <a:pt x="153" y="231"/>
                  <a:pt x="86" y="231"/>
                </a:cubicBezTo>
                <a:cubicBezTo>
                  <a:pt x="86" y="177"/>
                  <a:pt x="86" y="177"/>
                  <a:pt x="86" y="177"/>
                </a:cubicBezTo>
                <a:cubicBezTo>
                  <a:pt x="182" y="177"/>
                  <a:pt x="261" y="256"/>
                  <a:pt x="261" y="352"/>
                </a:cubicBezTo>
                <a:lnTo>
                  <a:pt x="207" y="352"/>
                </a:lnTo>
                <a:close/>
                <a:moveTo>
                  <a:pt x="299" y="352"/>
                </a:moveTo>
                <a:cubicBezTo>
                  <a:pt x="299" y="235"/>
                  <a:pt x="203" y="139"/>
                  <a:pt x="86" y="139"/>
                </a:cubicBezTo>
                <a:cubicBezTo>
                  <a:pt x="86" y="86"/>
                  <a:pt x="86" y="86"/>
                  <a:pt x="86" y="86"/>
                </a:cubicBezTo>
                <a:cubicBezTo>
                  <a:pt x="233" y="86"/>
                  <a:pt x="353" y="205"/>
                  <a:pt x="353" y="352"/>
                </a:cubicBezTo>
                <a:lnTo>
                  <a:pt x="299" y="35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3"/>
          <p:cNvSpPr>
            <a:spLocks noEditPoints="1"/>
          </p:cNvSpPr>
          <p:nvPr/>
        </p:nvSpPr>
        <p:spPr bwMode="auto">
          <a:xfrm>
            <a:off x="18398429" y="7990486"/>
            <a:ext cx="866208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284 w 437"/>
              <a:gd name="T19" fmla="*/ 305 h 438"/>
              <a:gd name="T20" fmla="*/ 144 w 437"/>
              <a:gd name="T21" fmla="*/ 305 h 438"/>
              <a:gd name="T22" fmla="*/ 144 w 437"/>
              <a:gd name="T23" fmla="*/ 291 h 438"/>
              <a:gd name="T24" fmla="*/ 179 w 437"/>
              <a:gd name="T25" fmla="*/ 291 h 438"/>
              <a:gd name="T26" fmla="*/ 187 w 437"/>
              <a:gd name="T27" fmla="*/ 279 h 438"/>
              <a:gd name="T28" fmla="*/ 187 w 437"/>
              <a:gd name="T29" fmla="*/ 233 h 438"/>
              <a:gd name="T30" fmla="*/ 104 w 437"/>
              <a:gd name="T31" fmla="*/ 129 h 438"/>
              <a:gd name="T32" fmla="*/ 62 w 437"/>
              <a:gd name="T33" fmla="*/ 126 h 438"/>
              <a:gd name="T34" fmla="*/ 62 w 437"/>
              <a:gd name="T35" fmla="*/ 112 h 438"/>
              <a:gd name="T36" fmla="*/ 208 w 437"/>
              <a:gd name="T37" fmla="*/ 112 h 438"/>
              <a:gd name="T38" fmla="*/ 208 w 437"/>
              <a:gd name="T39" fmla="*/ 124 h 438"/>
              <a:gd name="T40" fmla="*/ 162 w 437"/>
              <a:gd name="T41" fmla="*/ 128 h 438"/>
              <a:gd name="T42" fmla="*/ 226 w 437"/>
              <a:gd name="T43" fmla="*/ 214 h 438"/>
              <a:gd name="T44" fmla="*/ 282 w 437"/>
              <a:gd name="T45" fmla="*/ 159 h 438"/>
              <a:gd name="T46" fmla="*/ 245 w 437"/>
              <a:gd name="T47" fmla="*/ 153 h 438"/>
              <a:gd name="T48" fmla="*/ 245 w 437"/>
              <a:gd name="T49" fmla="*/ 136 h 438"/>
              <a:gd name="T50" fmla="*/ 370 w 437"/>
              <a:gd name="T51" fmla="*/ 136 h 438"/>
              <a:gd name="T52" fmla="*/ 357 w 437"/>
              <a:gd name="T53" fmla="*/ 154 h 438"/>
              <a:gd name="T54" fmla="*/ 323 w 437"/>
              <a:gd name="T55" fmla="*/ 160 h 438"/>
              <a:gd name="T56" fmla="*/ 238 w 437"/>
              <a:gd name="T57" fmla="*/ 231 h 438"/>
              <a:gd name="T58" fmla="*/ 238 w 437"/>
              <a:gd name="T59" fmla="*/ 282 h 438"/>
              <a:gd name="T60" fmla="*/ 251 w 437"/>
              <a:gd name="T61" fmla="*/ 291 h 438"/>
              <a:gd name="T62" fmla="*/ 284 w 437"/>
              <a:gd name="T63" fmla="*/ 291 h 438"/>
              <a:gd name="T64" fmla="*/ 284 w 437"/>
              <a:gd name="T65" fmla="*/ 305 h 438"/>
              <a:gd name="T66" fmla="*/ 329 w 437"/>
              <a:gd name="T67" fmla="*/ 326 h 438"/>
              <a:gd name="T68" fmla="*/ 303 w 437"/>
              <a:gd name="T69" fmla="*/ 320 h 438"/>
              <a:gd name="T70" fmla="*/ 308 w 437"/>
              <a:gd name="T71" fmla="*/ 297 h 438"/>
              <a:gd name="T72" fmla="*/ 334 w 437"/>
              <a:gd name="T73" fmla="*/ 302 h 438"/>
              <a:gd name="T74" fmla="*/ 329 w 437"/>
              <a:gd name="T75" fmla="*/ 326 h 438"/>
              <a:gd name="T76" fmla="*/ 335 w 437"/>
              <a:gd name="T77" fmla="*/ 284 h 438"/>
              <a:gd name="T78" fmla="*/ 315 w 437"/>
              <a:gd name="T79" fmla="*/ 280 h 438"/>
              <a:gd name="T80" fmla="*/ 325 w 437"/>
              <a:gd name="T81" fmla="*/ 174 h 438"/>
              <a:gd name="T82" fmla="*/ 378 w 437"/>
              <a:gd name="T83" fmla="*/ 165 h 438"/>
              <a:gd name="T84" fmla="*/ 335 w 437"/>
              <a:gd name="T85" fmla="*/ 284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284" y="305"/>
                </a:moveTo>
                <a:cubicBezTo>
                  <a:pt x="144" y="305"/>
                  <a:pt x="144" y="305"/>
                  <a:pt x="144" y="305"/>
                </a:cubicBezTo>
                <a:cubicBezTo>
                  <a:pt x="144" y="291"/>
                  <a:pt x="144" y="291"/>
                  <a:pt x="144" y="291"/>
                </a:cubicBezTo>
                <a:cubicBezTo>
                  <a:pt x="144" y="291"/>
                  <a:pt x="176" y="291"/>
                  <a:pt x="179" y="291"/>
                </a:cubicBezTo>
                <a:cubicBezTo>
                  <a:pt x="183" y="291"/>
                  <a:pt x="187" y="288"/>
                  <a:pt x="187" y="279"/>
                </a:cubicBezTo>
                <a:cubicBezTo>
                  <a:pt x="187" y="270"/>
                  <a:pt x="187" y="233"/>
                  <a:pt x="187" y="233"/>
                </a:cubicBezTo>
                <a:cubicBezTo>
                  <a:pt x="104" y="129"/>
                  <a:pt x="104" y="129"/>
                  <a:pt x="104" y="129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8" y="124"/>
                  <a:pt x="208" y="124"/>
                  <a:pt x="208" y="124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226" y="214"/>
                  <a:pt x="226" y="214"/>
                  <a:pt x="226" y="214"/>
                </a:cubicBezTo>
                <a:cubicBezTo>
                  <a:pt x="282" y="159"/>
                  <a:pt x="282" y="159"/>
                  <a:pt x="282" y="159"/>
                </a:cubicBezTo>
                <a:cubicBezTo>
                  <a:pt x="245" y="153"/>
                  <a:pt x="245" y="153"/>
                  <a:pt x="245" y="153"/>
                </a:cubicBezTo>
                <a:cubicBezTo>
                  <a:pt x="245" y="136"/>
                  <a:pt x="245" y="136"/>
                  <a:pt x="245" y="136"/>
                </a:cubicBezTo>
                <a:cubicBezTo>
                  <a:pt x="370" y="136"/>
                  <a:pt x="370" y="136"/>
                  <a:pt x="370" y="136"/>
                </a:cubicBezTo>
                <a:cubicBezTo>
                  <a:pt x="357" y="154"/>
                  <a:pt x="357" y="154"/>
                  <a:pt x="357" y="154"/>
                </a:cubicBezTo>
                <a:cubicBezTo>
                  <a:pt x="323" y="160"/>
                  <a:pt x="323" y="160"/>
                  <a:pt x="323" y="160"/>
                </a:cubicBezTo>
                <a:cubicBezTo>
                  <a:pt x="238" y="231"/>
                  <a:pt x="238" y="231"/>
                  <a:pt x="238" y="231"/>
                </a:cubicBezTo>
                <a:cubicBezTo>
                  <a:pt x="238" y="231"/>
                  <a:pt x="238" y="275"/>
                  <a:pt x="238" y="282"/>
                </a:cubicBezTo>
                <a:cubicBezTo>
                  <a:pt x="238" y="289"/>
                  <a:pt x="245" y="291"/>
                  <a:pt x="251" y="291"/>
                </a:cubicBezTo>
                <a:cubicBezTo>
                  <a:pt x="257" y="291"/>
                  <a:pt x="284" y="291"/>
                  <a:pt x="284" y="291"/>
                </a:cubicBezTo>
                <a:lnTo>
                  <a:pt x="284" y="305"/>
                </a:lnTo>
                <a:close/>
                <a:moveTo>
                  <a:pt x="329" y="326"/>
                </a:moveTo>
                <a:cubicBezTo>
                  <a:pt x="303" y="320"/>
                  <a:pt x="303" y="320"/>
                  <a:pt x="303" y="320"/>
                </a:cubicBezTo>
                <a:cubicBezTo>
                  <a:pt x="308" y="297"/>
                  <a:pt x="308" y="297"/>
                  <a:pt x="308" y="297"/>
                </a:cubicBezTo>
                <a:cubicBezTo>
                  <a:pt x="334" y="302"/>
                  <a:pt x="334" y="302"/>
                  <a:pt x="334" y="302"/>
                </a:cubicBezTo>
                <a:lnTo>
                  <a:pt x="329" y="326"/>
                </a:lnTo>
                <a:close/>
                <a:moveTo>
                  <a:pt x="335" y="284"/>
                </a:moveTo>
                <a:cubicBezTo>
                  <a:pt x="315" y="280"/>
                  <a:pt x="315" y="280"/>
                  <a:pt x="315" y="280"/>
                </a:cubicBezTo>
                <a:cubicBezTo>
                  <a:pt x="325" y="174"/>
                  <a:pt x="325" y="174"/>
                  <a:pt x="325" y="174"/>
                </a:cubicBezTo>
                <a:cubicBezTo>
                  <a:pt x="378" y="165"/>
                  <a:pt x="378" y="165"/>
                  <a:pt x="378" y="165"/>
                </a:cubicBezTo>
                <a:lnTo>
                  <a:pt x="335" y="28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4"/>
          <p:cNvSpPr>
            <a:spLocks noEditPoints="1"/>
          </p:cNvSpPr>
          <p:nvPr/>
        </p:nvSpPr>
        <p:spPr bwMode="auto">
          <a:xfrm>
            <a:off x="15076147" y="7990486"/>
            <a:ext cx="865370" cy="868724"/>
          </a:xfrm>
          <a:custGeom>
            <a:avLst/>
            <a:gdLst>
              <a:gd name="T0" fmla="*/ 333 w 437"/>
              <a:gd name="T1" fmla="*/ 113 h 438"/>
              <a:gd name="T2" fmla="*/ 333 w 437"/>
              <a:gd name="T3" fmla="*/ 151 h 438"/>
              <a:gd name="T4" fmla="*/ 324 w 437"/>
              <a:gd name="T5" fmla="*/ 160 h 438"/>
              <a:gd name="T6" fmla="*/ 286 w 437"/>
              <a:gd name="T7" fmla="*/ 160 h 438"/>
              <a:gd name="T8" fmla="*/ 277 w 437"/>
              <a:gd name="T9" fmla="*/ 151 h 438"/>
              <a:gd name="T10" fmla="*/ 277 w 437"/>
              <a:gd name="T11" fmla="*/ 113 h 438"/>
              <a:gd name="T12" fmla="*/ 286 w 437"/>
              <a:gd name="T13" fmla="*/ 104 h 438"/>
              <a:gd name="T14" fmla="*/ 324 w 437"/>
              <a:gd name="T15" fmla="*/ 104 h 438"/>
              <a:gd name="T16" fmla="*/ 333 w 437"/>
              <a:gd name="T17" fmla="*/ 113 h 438"/>
              <a:gd name="T18" fmla="*/ 437 w 437"/>
              <a:gd name="T19" fmla="*/ 61 h 438"/>
              <a:gd name="T20" fmla="*/ 437 w 437"/>
              <a:gd name="T21" fmla="*/ 377 h 438"/>
              <a:gd name="T22" fmla="*/ 377 w 437"/>
              <a:gd name="T23" fmla="*/ 438 h 438"/>
              <a:gd name="T24" fmla="*/ 60 w 437"/>
              <a:gd name="T25" fmla="*/ 438 h 438"/>
              <a:gd name="T26" fmla="*/ 0 w 437"/>
              <a:gd name="T27" fmla="*/ 377 h 438"/>
              <a:gd name="T28" fmla="*/ 0 w 437"/>
              <a:gd name="T29" fmla="*/ 61 h 438"/>
              <a:gd name="T30" fmla="*/ 60 w 437"/>
              <a:gd name="T31" fmla="*/ 0 h 438"/>
              <a:gd name="T32" fmla="*/ 377 w 437"/>
              <a:gd name="T33" fmla="*/ 0 h 438"/>
              <a:gd name="T34" fmla="*/ 437 w 437"/>
              <a:gd name="T35" fmla="*/ 61 h 438"/>
              <a:gd name="T36" fmla="*/ 359 w 437"/>
              <a:gd name="T37" fmla="*/ 215 h 438"/>
              <a:gd name="T38" fmla="*/ 282 w 437"/>
              <a:gd name="T39" fmla="*/ 215 h 438"/>
              <a:gd name="T40" fmla="*/ 283 w 437"/>
              <a:gd name="T41" fmla="*/ 221 h 438"/>
              <a:gd name="T42" fmla="*/ 221 w 437"/>
              <a:gd name="T43" fmla="*/ 282 h 438"/>
              <a:gd name="T44" fmla="*/ 159 w 437"/>
              <a:gd name="T45" fmla="*/ 221 h 438"/>
              <a:gd name="T46" fmla="*/ 160 w 437"/>
              <a:gd name="T47" fmla="*/ 215 h 438"/>
              <a:gd name="T48" fmla="*/ 83 w 437"/>
              <a:gd name="T49" fmla="*/ 215 h 438"/>
              <a:gd name="T50" fmla="*/ 83 w 437"/>
              <a:gd name="T51" fmla="*/ 306 h 438"/>
              <a:gd name="T52" fmla="*/ 137 w 437"/>
              <a:gd name="T53" fmla="*/ 359 h 438"/>
              <a:gd name="T54" fmla="*/ 305 w 437"/>
              <a:gd name="T55" fmla="*/ 359 h 438"/>
              <a:gd name="T56" fmla="*/ 359 w 437"/>
              <a:gd name="T57" fmla="*/ 306 h 438"/>
              <a:gd name="T58" fmla="*/ 359 w 437"/>
              <a:gd name="T59" fmla="*/ 215 h 438"/>
              <a:gd name="T60" fmla="*/ 221 w 437"/>
              <a:gd name="T61" fmla="*/ 268 h 438"/>
              <a:gd name="T62" fmla="*/ 268 w 437"/>
              <a:gd name="T63" fmla="*/ 221 h 438"/>
              <a:gd name="T64" fmla="*/ 221 w 437"/>
              <a:gd name="T65" fmla="*/ 174 h 438"/>
              <a:gd name="T66" fmla="*/ 174 w 437"/>
              <a:gd name="T67" fmla="*/ 221 h 438"/>
              <a:gd name="T68" fmla="*/ 221 w 437"/>
              <a:gd name="T69" fmla="*/ 268 h 438"/>
              <a:gd name="T70" fmla="*/ 359 w 437"/>
              <a:gd name="T71" fmla="*/ 132 h 438"/>
              <a:gd name="T72" fmla="*/ 305 w 437"/>
              <a:gd name="T73" fmla="*/ 78 h 438"/>
              <a:gd name="T74" fmla="*/ 187 w 437"/>
              <a:gd name="T75" fmla="*/ 78 h 438"/>
              <a:gd name="T76" fmla="*/ 187 w 437"/>
              <a:gd name="T77" fmla="*/ 148 h 438"/>
              <a:gd name="T78" fmla="*/ 174 w 437"/>
              <a:gd name="T79" fmla="*/ 148 h 438"/>
              <a:gd name="T80" fmla="*/ 174 w 437"/>
              <a:gd name="T81" fmla="*/ 78 h 438"/>
              <a:gd name="T82" fmla="*/ 163 w 437"/>
              <a:gd name="T83" fmla="*/ 78 h 438"/>
              <a:gd name="T84" fmla="*/ 163 w 437"/>
              <a:gd name="T85" fmla="*/ 148 h 438"/>
              <a:gd name="T86" fmla="*/ 149 w 437"/>
              <a:gd name="T87" fmla="*/ 148 h 438"/>
              <a:gd name="T88" fmla="*/ 149 w 437"/>
              <a:gd name="T89" fmla="*/ 78 h 438"/>
              <a:gd name="T90" fmla="*/ 138 w 437"/>
              <a:gd name="T91" fmla="*/ 78 h 438"/>
              <a:gd name="T92" fmla="*/ 138 w 437"/>
              <a:gd name="T93" fmla="*/ 148 h 438"/>
              <a:gd name="T94" fmla="*/ 125 w 437"/>
              <a:gd name="T95" fmla="*/ 148 h 438"/>
              <a:gd name="T96" fmla="*/ 125 w 437"/>
              <a:gd name="T97" fmla="*/ 80 h 438"/>
              <a:gd name="T98" fmla="*/ 83 w 437"/>
              <a:gd name="T99" fmla="*/ 132 h 438"/>
              <a:gd name="T100" fmla="*/ 83 w 437"/>
              <a:gd name="T101" fmla="*/ 188 h 438"/>
              <a:gd name="T102" fmla="*/ 169 w 437"/>
              <a:gd name="T103" fmla="*/ 188 h 438"/>
              <a:gd name="T104" fmla="*/ 221 w 437"/>
              <a:gd name="T105" fmla="*/ 159 h 438"/>
              <a:gd name="T106" fmla="*/ 273 w 437"/>
              <a:gd name="T107" fmla="*/ 188 h 438"/>
              <a:gd name="T108" fmla="*/ 359 w 437"/>
              <a:gd name="T109" fmla="*/ 188 h 438"/>
              <a:gd name="T110" fmla="*/ 359 w 437"/>
              <a:gd name="T111" fmla="*/ 13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7" h="438">
                <a:moveTo>
                  <a:pt x="333" y="113"/>
                </a:moveTo>
                <a:cubicBezTo>
                  <a:pt x="333" y="151"/>
                  <a:pt x="333" y="151"/>
                  <a:pt x="333" y="151"/>
                </a:cubicBezTo>
                <a:cubicBezTo>
                  <a:pt x="333" y="156"/>
                  <a:pt x="329" y="160"/>
                  <a:pt x="324" y="160"/>
                </a:cubicBezTo>
                <a:cubicBezTo>
                  <a:pt x="286" y="160"/>
                  <a:pt x="286" y="160"/>
                  <a:pt x="286" y="160"/>
                </a:cubicBezTo>
                <a:cubicBezTo>
                  <a:pt x="281" y="160"/>
                  <a:pt x="277" y="156"/>
                  <a:pt x="277" y="151"/>
                </a:cubicBezTo>
                <a:cubicBezTo>
                  <a:pt x="277" y="113"/>
                  <a:pt x="277" y="113"/>
                  <a:pt x="277" y="113"/>
                </a:cubicBezTo>
                <a:cubicBezTo>
                  <a:pt x="277" y="108"/>
                  <a:pt x="281" y="104"/>
                  <a:pt x="286" y="104"/>
                </a:cubicBezTo>
                <a:cubicBezTo>
                  <a:pt x="324" y="104"/>
                  <a:pt x="324" y="104"/>
                  <a:pt x="324" y="104"/>
                </a:cubicBezTo>
                <a:cubicBezTo>
                  <a:pt x="329" y="104"/>
                  <a:pt x="333" y="108"/>
                  <a:pt x="333" y="113"/>
                </a:cubicBezTo>
                <a:close/>
                <a:moveTo>
                  <a:pt x="437" y="61"/>
                </a:moveTo>
                <a:cubicBezTo>
                  <a:pt x="437" y="377"/>
                  <a:pt x="437" y="377"/>
                  <a:pt x="437" y="377"/>
                </a:cubicBezTo>
                <a:cubicBezTo>
                  <a:pt x="437" y="410"/>
                  <a:pt x="410" y="438"/>
                  <a:pt x="377" y="438"/>
                </a:cubicBezTo>
                <a:cubicBezTo>
                  <a:pt x="60" y="438"/>
                  <a:pt x="60" y="438"/>
                  <a:pt x="60" y="438"/>
                </a:cubicBezTo>
                <a:cubicBezTo>
                  <a:pt x="27" y="438"/>
                  <a:pt x="0" y="410"/>
                  <a:pt x="0" y="37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7"/>
                  <a:pt x="27" y="0"/>
                  <a:pt x="60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410" y="0"/>
                  <a:pt x="437" y="27"/>
                  <a:pt x="437" y="61"/>
                </a:cubicBezTo>
                <a:close/>
                <a:moveTo>
                  <a:pt x="359" y="215"/>
                </a:moveTo>
                <a:cubicBezTo>
                  <a:pt x="282" y="215"/>
                  <a:pt x="282" y="215"/>
                  <a:pt x="282" y="215"/>
                </a:cubicBezTo>
                <a:cubicBezTo>
                  <a:pt x="282" y="217"/>
                  <a:pt x="283" y="219"/>
                  <a:pt x="283" y="221"/>
                </a:cubicBezTo>
                <a:cubicBezTo>
                  <a:pt x="283" y="255"/>
                  <a:pt x="255" y="282"/>
                  <a:pt x="221" y="282"/>
                </a:cubicBezTo>
                <a:cubicBezTo>
                  <a:pt x="187" y="282"/>
                  <a:pt x="159" y="255"/>
                  <a:pt x="159" y="221"/>
                </a:cubicBezTo>
                <a:cubicBezTo>
                  <a:pt x="159" y="219"/>
                  <a:pt x="160" y="217"/>
                  <a:pt x="160" y="215"/>
                </a:cubicBezTo>
                <a:cubicBezTo>
                  <a:pt x="83" y="215"/>
                  <a:pt x="83" y="215"/>
                  <a:pt x="83" y="215"/>
                </a:cubicBezTo>
                <a:cubicBezTo>
                  <a:pt x="83" y="306"/>
                  <a:pt x="83" y="306"/>
                  <a:pt x="83" y="306"/>
                </a:cubicBezTo>
                <a:cubicBezTo>
                  <a:pt x="83" y="335"/>
                  <a:pt x="107" y="359"/>
                  <a:pt x="137" y="359"/>
                </a:cubicBezTo>
                <a:cubicBezTo>
                  <a:pt x="305" y="359"/>
                  <a:pt x="305" y="359"/>
                  <a:pt x="305" y="359"/>
                </a:cubicBezTo>
                <a:cubicBezTo>
                  <a:pt x="334" y="359"/>
                  <a:pt x="359" y="335"/>
                  <a:pt x="359" y="306"/>
                </a:cubicBezTo>
                <a:lnTo>
                  <a:pt x="359" y="215"/>
                </a:lnTo>
                <a:close/>
                <a:moveTo>
                  <a:pt x="221" y="268"/>
                </a:moveTo>
                <a:cubicBezTo>
                  <a:pt x="247" y="268"/>
                  <a:pt x="268" y="247"/>
                  <a:pt x="268" y="221"/>
                </a:cubicBezTo>
                <a:cubicBezTo>
                  <a:pt x="268" y="195"/>
                  <a:pt x="247" y="174"/>
                  <a:pt x="221" y="174"/>
                </a:cubicBezTo>
                <a:cubicBezTo>
                  <a:pt x="195" y="174"/>
                  <a:pt x="174" y="195"/>
                  <a:pt x="174" y="221"/>
                </a:cubicBezTo>
                <a:cubicBezTo>
                  <a:pt x="174" y="247"/>
                  <a:pt x="195" y="268"/>
                  <a:pt x="221" y="268"/>
                </a:cubicBezTo>
                <a:close/>
                <a:moveTo>
                  <a:pt x="359" y="132"/>
                </a:moveTo>
                <a:cubicBezTo>
                  <a:pt x="359" y="103"/>
                  <a:pt x="334" y="78"/>
                  <a:pt x="305" y="78"/>
                </a:cubicBezTo>
                <a:cubicBezTo>
                  <a:pt x="187" y="78"/>
                  <a:pt x="187" y="78"/>
                  <a:pt x="187" y="78"/>
                </a:cubicBezTo>
                <a:cubicBezTo>
                  <a:pt x="187" y="148"/>
                  <a:pt x="187" y="148"/>
                  <a:pt x="187" y="148"/>
                </a:cubicBezTo>
                <a:cubicBezTo>
                  <a:pt x="174" y="148"/>
                  <a:pt x="174" y="148"/>
                  <a:pt x="174" y="148"/>
                </a:cubicBezTo>
                <a:cubicBezTo>
                  <a:pt x="174" y="78"/>
                  <a:pt x="174" y="78"/>
                  <a:pt x="174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148"/>
                  <a:pt x="163" y="148"/>
                  <a:pt x="163" y="148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49" y="78"/>
                  <a:pt x="149" y="78"/>
                  <a:pt x="149" y="78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38" y="148"/>
                  <a:pt x="138" y="148"/>
                  <a:pt x="138" y="148"/>
                </a:cubicBezTo>
                <a:cubicBezTo>
                  <a:pt x="125" y="148"/>
                  <a:pt x="125" y="148"/>
                  <a:pt x="125" y="148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01" y="86"/>
                  <a:pt x="83" y="107"/>
                  <a:pt x="83" y="132"/>
                </a:cubicBezTo>
                <a:cubicBezTo>
                  <a:pt x="83" y="188"/>
                  <a:pt x="83" y="188"/>
                  <a:pt x="83" y="188"/>
                </a:cubicBezTo>
                <a:cubicBezTo>
                  <a:pt x="169" y="188"/>
                  <a:pt x="169" y="188"/>
                  <a:pt x="169" y="188"/>
                </a:cubicBezTo>
                <a:cubicBezTo>
                  <a:pt x="180" y="171"/>
                  <a:pt x="199" y="159"/>
                  <a:pt x="221" y="159"/>
                </a:cubicBezTo>
                <a:cubicBezTo>
                  <a:pt x="243" y="159"/>
                  <a:pt x="262" y="171"/>
                  <a:pt x="273" y="188"/>
                </a:cubicBezTo>
                <a:cubicBezTo>
                  <a:pt x="359" y="188"/>
                  <a:pt x="359" y="188"/>
                  <a:pt x="359" y="188"/>
                </a:cubicBezTo>
                <a:lnTo>
                  <a:pt x="359" y="13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5"/>
          <p:cNvSpPr>
            <a:spLocks noEditPoints="1"/>
          </p:cNvSpPr>
          <p:nvPr/>
        </p:nvSpPr>
        <p:spPr bwMode="auto">
          <a:xfrm>
            <a:off x="21720712" y="7990486"/>
            <a:ext cx="866208" cy="868724"/>
          </a:xfrm>
          <a:custGeom>
            <a:avLst/>
            <a:gdLst>
              <a:gd name="T0" fmla="*/ 303 w 437"/>
              <a:gd name="T1" fmla="*/ 257 h 438"/>
              <a:gd name="T2" fmla="*/ 218 w 437"/>
              <a:gd name="T3" fmla="*/ 318 h 438"/>
              <a:gd name="T4" fmla="*/ 141 w 437"/>
              <a:gd name="T5" fmla="*/ 277 h 438"/>
              <a:gd name="T6" fmla="*/ 146 w 437"/>
              <a:gd name="T7" fmla="*/ 255 h 438"/>
              <a:gd name="T8" fmla="*/ 173 w 437"/>
              <a:gd name="T9" fmla="*/ 256 h 438"/>
              <a:gd name="T10" fmla="*/ 221 w 437"/>
              <a:gd name="T11" fmla="*/ 284 h 438"/>
              <a:gd name="T12" fmla="*/ 256 w 437"/>
              <a:gd name="T13" fmla="*/ 261 h 438"/>
              <a:gd name="T14" fmla="*/ 223 w 437"/>
              <a:gd name="T15" fmla="*/ 236 h 438"/>
              <a:gd name="T16" fmla="*/ 144 w 437"/>
              <a:gd name="T17" fmla="*/ 174 h 438"/>
              <a:gd name="T18" fmla="*/ 215 w 437"/>
              <a:gd name="T19" fmla="*/ 120 h 438"/>
              <a:gd name="T20" fmla="*/ 291 w 437"/>
              <a:gd name="T21" fmla="*/ 157 h 438"/>
              <a:gd name="T22" fmla="*/ 286 w 437"/>
              <a:gd name="T23" fmla="*/ 179 h 438"/>
              <a:gd name="T24" fmla="*/ 261 w 437"/>
              <a:gd name="T25" fmla="*/ 176 h 438"/>
              <a:gd name="T26" fmla="*/ 214 w 437"/>
              <a:gd name="T27" fmla="*/ 153 h 438"/>
              <a:gd name="T28" fmla="*/ 179 w 437"/>
              <a:gd name="T29" fmla="*/ 174 h 438"/>
              <a:gd name="T30" fmla="*/ 248 w 437"/>
              <a:gd name="T31" fmla="*/ 207 h 438"/>
              <a:gd name="T32" fmla="*/ 303 w 437"/>
              <a:gd name="T33" fmla="*/ 257 h 438"/>
              <a:gd name="T34" fmla="*/ 437 w 437"/>
              <a:gd name="T35" fmla="*/ 61 h 438"/>
              <a:gd name="T36" fmla="*/ 437 w 437"/>
              <a:gd name="T37" fmla="*/ 377 h 438"/>
              <a:gd name="T38" fmla="*/ 377 w 437"/>
              <a:gd name="T39" fmla="*/ 438 h 438"/>
              <a:gd name="T40" fmla="*/ 60 w 437"/>
              <a:gd name="T41" fmla="*/ 438 h 438"/>
              <a:gd name="T42" fmla="*/ 0 w 437"/>
              <a:gd name="T43" fmla="*/ 377 h 438"/>
              <a:gd name="T44" fmla="*/ 0 w 437"/>
              <a:gd name="T45" fmla="*/ 61 h 438"/>
              <a:gd name="T46" fmla="*/ 60 w 437"/>
              <a:gd name="T47" fmla="*/ 0 h 438"/>
              <a:gd name="T48" fmla="*/ 377 w 437"/>
              <a:gd name="T49" fmla="*/ 0 h 438"/>
              <a:gd name="T50" fmla="*/ 437 w 437"/>
              <a:gd name="T51" fmla="*/ 61 h 438"/>
              <a:gd name="T52" fmla="*/ 349 w 437"/>
              <a:gd name="T53" fmla="*/ 246 h 438"/>
              <a:gd name="T54" fmla="*/ 313 w 437"/>
              <a:gd name="T55" fmla="*/ 128 h 438"/>
              <a:gd name="T56" fmla="*/ 196 w 437"/>
              <a:gd name="T57" fmla="*/ 92 h 438"/>
              <a:gd name="T58" fmla="*/ 100 w 437"/>
              <a:gd name="T59" fmla="*/ 101 h 438"/>
              <a:gd name="T60" fmla="*/ 92 w 437"/>
              <a:gd name="T61" fmla="*/ 196 h 438"/>
              <a:gd name="T62" fmla="*/ 128 w 437"/>
              <a:gd name="T63" fmla="*/ 313 h 438"/>
              <a:gd name="T64" fmla="*/ 246 w 437"/>
              <a:gd name="T65" fmla="*/ 349 h 438"/>
              <a:gd name="T66" fmla="*/ 337 w 437"/>
              <a:gd name="T67" fmla="*/ 337 h 438"/>
              <a:gd name="T68" fmla="*/ 349 w 437"/>
              <a:gd name="T69" fmla="*/ 246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7" h="438">
                <a:moveTo>
                  <a:pt x="303" y="257"/>
                </a:moveTo>
                <a:cubicBezTo>
                  <a:pt x="303" y="284"/>
                  <a:pt x="274" y="318"/>
                  <a:pt x="218" y="318"/>
                </a:cubicBezTo>
                <a:cubicBezTo>
                  <a:pt x="169" y="318"/>
                  <a:pt x="146" y="285"/>
                  <a:pt x="141" y="277"/>
                </a:cubicBezTo>
                <a:cubicBezTo>
                  <a:pt x="137" y="269"/>
                  <a:pt x="139" y="261"/>
                  <a:pt x="146" y="255"/>
                </a:cubicBezTo>
                <a:cubicBezTo>
                  <a:pt x="154" y="248"/>
                  <a:pt x="168" y="249"/>
                  <a:pt x="173" y="256"/>
                </a:cubicBezTo>
                <a:cubicBezTo>
                  <a:pt x="173" y="257"/>
                  <a:pt x="189" y="284"/>
                  <a:pt x="221" y="284"/>
                </a:cubicBezTo>
                <a:cubicBezTo>
                  <a:pt x="256" y="284"/>
                  <a:pt x="256" y="266"/>
                  <a:pt x="256" y="261"/>
                </a:cubicBezTo>
                <a:cubicBezTo>
                  <a:pt x="256" y="253"/>
                  <a:pt x="251" y="243"/>
                  <a:pt x="223" y="236"/>
                </a:cubicBezTo>
                <a:cubicBezTo>
                  <a:pt x="175" y="225"/>
                  <a:pt x="144" y="214"/>
                  <a:pt x="144" y="174"/>
                </a:cubicBezTo>
                <a:cubicBezTo>
                  <a:pt x="144" y="154"/>
                  <a:pt x="160" y="120"/>
                  <a:pt x="215" y="120"/>
                </a:cubicBezTo>
                <a:cubicBezTo>
                  <a:pt x="268" y="120"/>
                  <a:pt x="290" y="155"/>
                  <a:pt x="291" y="157"/>
                </a:cubicBezTo>
                <a:cubicBezTo>
                  <a:pt x="296" y="164"/>
                  <a:pt x="294" y="174"/>
                  <a:pt x="286" y="179"/>
                </a:cubicBezTo>
                <a:cubicBezTo>
                  <a:pt x="279" y="183"/>
                  <a:pt x="266" y="183"/>
                  <a:pt x="261" y="176"/>
                </a:cubicBezTo>
                <a:cubicBezTo>
                  <a:pt x="260" y="175"/>
                  <a:pt x="249" y="153"/>
                  <a:pt x="214" y="153"/>
                </a:cubicBezTo>
                <a:cubicBezTo>
                  <a:pt x="186" y="153"/>
                  <a:pt x="179" y="164"/>
                  <a:pt x="179" y="174"/>
                </a:cubicBezTo>
                <a:cubicBezTo>
                  <a:pt x="179" y="187"/>
                  <a:pt x="200" y="195"/>
                  <a:pt x="248" y="207"/>
                </a:cubicBezTo>
                <a:cubicBezTo>
                  <a:pt x="285" y="216"/>
                  <a:pt x="303" y="230"/>
                  <a:pt x="303" y="257"/>
                </a:cubicBezTo>
                <a:close/>
                <a:moveTo>
                  <a:pt x="437" y="61"/>
                </a:moveTo>
                <a:cubicBezTo>
                  <a:pt x="437" y="377"/>
                  <a:pt x="437" y="377"/>
                  <a:pt x="437" y="377"/>
                </a:cubicBezTo>
                <a:cubicBezTo>
                  <a:pt x="437" y="410"/>
                  <a:pt x="410" y="438"/>
                  <a:pt x="377" y="438"/>
                </a:cubicBezTo>
                <a:cubicBezTo>
                  <a:pt x="60" y="438"/>
                  <a:pt x="60" y="438"/>
                  <a:pt x="60" y="438"/>
                </a:cubicBezTo>
                <a:cubicBezTo>
                  <a:pt x="27" y="438"/>
                  <a:pt x="0" y="410"/>
                  <a:pt x="0" y="37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7"/>
                  <a:pt x="27" y="0"/>
                  <a:pt x="60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410" y="0"/>
                  <a:pt x="437" y="27"/>
                  <a:pt x="437" y="61"/>
                </a:cubicBezTo>
                <a:close/>
                <a:moveTo>
                  <a:pt x="349" y="246"/>
                </a:moveTo>
                <a:cubicBezTo>
                  <a:pt x="357" y="205"/>
                  <a:pt x="345" y="160"/>
                  <a:pt x="313" y="128"/>
                </a:cubicBezTo>
                <a:cubicBezTo>
                  <a:pt x="281" y="96"/>
                  <a:pt x="237" y="84"/>
                  <a:pt x="196" y="92"/>
                </a:cubicBezTo>
                <a:cubicBezTo>
                  <a:pt x="167" y="72"/>
                  <a:pt x="126" y="75"/>
                  <a:pt x="100" y="101"/>
                </a:cubicBezTo>
                <a:cubicBezTo>
                  <a:pt x="74" y="127"/>
                  <a:pt x="72" y="167"/>
                  <a:pt x="92" y="196"/>
                </a:cubicBezTo>
                <a:cubicBezTo>
                  <a:pt x="84" y="237"/>
                  <a:pt x="96" y="281"/>
                  <a:pt x="128" y="313"/>
                </a:cubicBezTo>
                <a:cubicBezTo>
                  <a:pt x="160" y="345"/>
                  <a:pt x="205" y="357"/>
                  <a:pt x="246" y="349"/>
                </a:cubicBezTo>
                <a:cubicBezTo>
                  <a:pt x="275" y="366"/>
                  <a:pt x="313" y="362"/>
                  <a:pt x="337" y="337"/>
                </a:cubicBezTo>
                <a:cubicBezTo>
                  <a:pt x="362" y="313"/>
                  <a:pt x="366" y="275"/>
                  <a:pt x="349" y="246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6"/>
          <p:cNvSpPr>
            <a:spLocks noEditPoints="1"/>
          </p:cNvSpPr>
          <p:nvPr/>
        </p:nvSpPr>
        <p:spPr bwMode="auto">
          <a:xfrm>
            <a:off x="19506136" y="7990486"/>
            <a:ext cx="865370" cy="868724"/>
          </a:xfrm>
          <a:custGeom>
            <a:avLst/>
            <a:gdLst>
              <a:gd name="T0" fmla="*/ 377 w 437"/>
              <a:gd name="T1" fmla="*/ 0 h 438"/>
              <a:gd name="T2" fmla="*/ 60 w 437"/>
              <a:gd name="T3" fmla="*/ 0 h 438"/>
              <a:gd name="T4" fmla="*/ 0 w 437"/>
              <a:gd name="T5" fmla="*/ 61 h 438"/>
              <a:gd name="T6" fmla="*/ 0 w 437"/>
              <a:gd name="T7" fmla="*/ 377 h 438"/>
              <a:gd name="T8" fmla="*/ 60 w 437"/>
              <a:gd name="T9" fmla="*/ 438 h 438"/>
              <a:gd name="T10" fmla="*/ 377 w 437"/>
              <a:gd name="T11" fmla="*/ 438 h 438"/>
              <a:gd name="T12" fmla="*/ 437 w 437"/>
              <a:gd name="T13" fmla="*/ 377 h 438"/>
              <a:gd name="T14" fmla="*/ 437 w 437"/>
              <a:gd name="T15" fmla="*/ 61 h 438"/>
              <a:gd name="T16" fmla="*/ 377 w 437"/>
              <a:gd name="T17" fmla="*/ 0 h 438"/>
              <a:gd name="T18" fmla="*/ 164 w 437"/>
              <a:gd name="T19" fmla="*/ 73 h 438"/>
              <a:gd name="T20" fmla="*/ 164 w 437"/>
              <a:gd name="T21" fmla="*/ 142 h 438"/>
              <a:gd name="T22" fmla="*/ 95 w 437"/>
              <a:gd name="T23" fmla="*/ 142 h 438"/>
              <a:gd name="T24" fmla="*/ 164 w 437"/>
              <a:gd name="T25" fmla="*/ 73 h 438"/>
              <a:gd name="T26" fmla="*/ 289 w 437"/>
              <a:gd name="T27" fmla="*/ 365 h 438"/>
              <a:gd name="T28" fmla="*/ 250 w 437"/>
              <a:gd name="T29" fmla="*/ 365 h 438"/>
              <a:gd name="T30" fmla="*/ 220 w 437"/>
              <a:gd name="T31" fmla="*/ 325 h 438"/>
              <a:gd name="T32" fmla="*/ 247 w 437"/>
              <a:gd name="T33" fmla="*/ 295 h 438"/>
              <a:gd name="T34" fmla="*/ 269 w 437"/>
              <a:gd name="T35" fmla="*/ 295 h 438"/>
              <a:gd name="T36" fmla="*/ 269 w 437"/>
              <a:gd name="T37" fmla="*/ 315 h 438"/>
              <a:gd name="T38" fmla="*/ 252 w 437"/>
              <a:gd name="T39" fmla="*/ 315 h 438"/>
              <a:gd name="T40" fmla="*/ 244 w 437"/>
              <a:gd name="T41" fmla="*/ 324 h 438"/>
              <a:gd name="T42" fmla="*/ 267 w 437"/>
              <a:gd name="T43" fmla="*/ 337 h 438"/>
              <a:gd name="T44" fmla="*/ 297 w 437"/>
              <a:gd name="T45" fmla="*/ 305 h 438"/>
              <a:gd name="T46" fmla="*/ 266 w 437"/>
              <a:gd name="T47" fmla="*/ 276 h 438"/>
              <a:gd name="T48" fmla="*/ 217 w 437"/>
              <a:gd name="T49" fmla="*/ 250 h 438"/>
              <a:gd name="T50" fmla="*/ 217 w 437"/>
              <a:gd name="T51" fmla="*/ 266 h 438"/>
              <a:gd name="T52" fmla="*/ 192 w 437"/>
              <a:gd name="T53" fmla="*/ 281 h 438"/>
              <a:gd name="T54" fmla="*/ 116 w 437"/>
              <a:gd name="T55" fmla="*/ 252 h 438"/>
              <a:gd name="T56" fmla="*/ 95 w 437"/>
              <a:gd name="T57" fmla="*/ 181 h 438"/>
              <a:gd name="T58" fmla="*/ 110 w 437"/>
              <a:gd name="T59" fmla="*/ 157 h 438"/>
              <a:gd name="T60" fmla="*/ 165 w 437"/>
              <a:gd name="T61" fmla="*/ 157 h 438"/>
              <a:gd name="T62" fmla="*/ 179 w 437"/>
              <a:gd name="T63" fmla="*/ 143 h 438"/>
              <a:gd name="T64" fmla="*/ 179 w 437"/>
              <a:gd name="T65" fmla="*/ 94 h 438"/>
              <a:gd name="T66" fmla="*/ 199 w 437"/>
              <a:gd name="T67" fmla="*/ 76 h 438"/>
              <a:gd name="T68" fmla="*/ 212 w 437"/>
              <a:gd name="T69" fmla="*/ 76 h 438"/>
              <a:gd name="T70" fmla="*/ 237 w 437"/>
              <a:gd name="T71" fmla="*/ 88 h 438"/>
              <a:gd name="T72" fmla="*/ 264 w 437"/>
              <a:gd name="T73" fmla="*/ 104 h 438"/>
              <a:gd name="T74" fmla="*/ 295 w 437"/>
              <a:gd name="T75" fmla="*/ 104 h 438"/>
              <a:gd name="T76" fmla="*/ 338 w 437"/>
              <a:gd name="T77" fmla="*/ 143 h 438"/>
              <a:gd name="T78" fmla="*/ 344 w 437"/>
              <a:gd name="T79" fmla="*/ 232 h 438"/>
              <a:gd name="T80" fmla="*/ 289 w 437"/>
              <a:gd name="T81" fmla="*/ 365 h 438"/>
              <a:gd name="T82" fmla="*/ 303 w 437"/>
              <a:gd name="T83" fmla="*/ 225 h 438"/>
              <a:gd name="T84" fmla="*/ 286 w 437"/>
              <a:gd name="T85" fmla="*/ 220 h 438"/>
              <a:gd name="T86" fmla="*/ 267 w 437"/>
              <a:gd name="T87" fmla="*/ 220 h 438"/>
              <a:gd name="T88" fmla="*/ 282 w 437"/>
              <a:gd name="T89" fmla="*/ 201 h 438"/>
              <a:gd name="T90" fmla="*/ 303 w 437"/>
              <a:gd name="T91" fmla="*/ 22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7" h="438">
                <a:moveTo>
                  <a:pt x="377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410"/>
                  <a:pt x="27" y="438"/>
                  <a:pt x="60" y="438"/>
                </a:cubicBezTo>
                <a:cubicBezTo>
                  <a:pt x="377" y="438"/>
                  <a:pt x="377" y="438"/>
                  <a:pt x="377" y="438"/>
                </a:cubicBezTo>
                <a:cubicBezTo>
                  <a:pt x="410" y="438"/>
                  <a:pt x="437" y="410"/>
                  <a:pt x="437" y="377"/>
                </a:cubicBezTo>
                <a:cubicBezTo>
                  <a:pt x="437" y="61"/>
                  <a:pt x="437" y="61"/>
                  <a:pt x="437" y="61"/>
                </a:cubicBezTo>
                <a:cubicBezTo>
                  <a:pt x="437" y="27"/>
                  <a:pt x="410" y="0"/>
                  <a:pt x="377" y="0"/>
                </a:cubicBezTo>
                <a:close/>
                <a:moveTo>
                  <a:pt x="164" y="73"/>
                </a:moveTo>
                <a:cubicBezTo>
                  <a:pt x="164" y="142"/>
                  <a:pt x="164" y="142"/>
                  <a:pt x="164" y="142"/>
                </a:cubicBezTo>
                <a:cubicBezTo>
                  <a:pt x="95" y="142"/>
                  <a:pt x="95" y="142"/>
                  <a:pt x="95" y="142"/>
                </a:cubicBezTo>
                <a:lnTo>
                  <a:pt x="164" y="73"/>
                </a:lnTo>
                <a:close/>
                <a:moveTo>
                  <a:pt x="289" y="365"/>
                </a:moveTo>
                <a:cubicBezTo>
                  <a:pt x="251" y="365"/>
                  <a:pt x="265" y="365"/>
                  <a:pt x="250" y="365"/>
                </a:cubicBezTo>
                <a:cubicBezTo>
                  <a:pt x="235" y="365"/>
                  <a:pt x="220" y="342"/>
                  <a:pt x="220" y="325"/>
                </a:cubicBezTo>
                <a:cubicBezTo>
                  <a:pt x="220" y="309"/>
                  <a:pt x="232" y="295"/>
                  <a:pt x="247" y="295"/>
                </a:cubicBezTo>
                <a:cubicBezTo>
                  <a:pt x="262" y="295"/>
                  <a:pt x="269" y="295"/>
                  <a:pt x="269" y="295"/>
                </a:cubicBezTo>
                <a:cubicBezTo>
                  <a:pt x="269" y="315"/>
                  <a:pt x="269" y="315"/>
                  <a:pt x="269" y="315"/>
                </a:cubicBezTo>
                <a:cubicBezTo>
                  <a:pt x="269" y="315"/>
                  <a:pt x="256" y="315"/>
                  <a:pt x="252" y="315"/>
                </a:cubicBezTo>
                <a:cubicBezTo>
                  <a:pt x="248" y="315"/>
                  <a:pt x="244" y="321"/>
                  <a:pt x="244" y="324"/>
                </a:cubicBezTo>
                <a:cubicBezTo>
                  <a:pt x="244" y="327"/>
                  <a:pt x="245" y="337"/>
                  <a:pt x="267" y="337"/>
                </a:cubicBezTo>
                <a:cubicBezTo>
                  <a:pt x="288" y="337"/>
                  <a:pt x="297" y="320"/>
                  <a:pt x="297" y="305"/>
                </a:cubicBezTo>
                <a:cubicBezTo>
                  <a:pt x="297" y="291"/>
                  <a:pt x="291" y="276"/>
                  <a:pt x="266" y="276"/>
                </a:cubicBezTo>
                <a:cubicBezTo>
                  <a:pt x="236" y="276"/>
                  <a:pt x="217" y="250"/>
                  <a:pt x="217" y="250"/>
                </a:cubicBezTo>
                <a:cubicBezTo>
                  <a:pt x="217" y="250"/>
                  <a:pt x="217" y="259"/>
                  <a:pt x="217" y="266"/>
                </a:cubicBezTo>
                <a:cubicBezTo>
                  <a:pt x="217" y="273"/>
                  <a:pt x="210" y="281"/>
                  <a:pt x="192" y="281"/>
                </a:cubicBezTo>
                <a:cubicBezTo>
                  <a:pt x="174" y="281"/>
                  <a:pt x="133" y="284"/>
                  <a:pt x="116" y="252"/>
                </a:cubicBezTo>
                <a:cubicBezTo>
                  <a:pt x="106" y="233"/>
                  <a:pt x="99" y="203"/>
                  <a:pt x="95" y="181"/>
                </a:cubicBezTo>
                <a:cubicBezTo>
                  <a:pt x="93" y="167"/>
                  <a:pt x="102" y="157"/>
                  <a:pt x="110" y="157"/>
                </a:cubicBezTo>
                <a:cubicBezTo>
                  <a:pt x="115" y="157"/>
                  <a:pt x="147" y="157"/>
                  <a:pt x="165" y="157"/>
                </a:cubicBezTo>
                <a:cubicBezTo>
                  <a:pt x="174" y="157"/>
                  <a:pt x="179" y="153"/>
                  <a:pt x="179" y="143"/>
                </a:cubicBezTo>
                <a:cubicBezTo>
                  <a:pt x="179" y="126"/>
                  <a:pt x="179" y="99"/>
                  <a:pt x="179" y="94"/>
                </a:cubicBezTo>
                <a:cubicBezTo>
                  <a:pt x="179" y="82"/>
                  <a:pt x="190" y="76"/>
                  <a:pt x="199" y="76"/>
                </a:cubicBezTo>
                <a:cubicBezTo>
                  <a:pt x="202" y="76"/>
                  <a:pt x="207" y="76"/>
                  <a:pt x="212" y="76"/>
                </a:cubicBezTo>
                <a:cubicBezTo>
                  <a:pt x="229" y="76"/>
                  <a:pt x="237" y="88"/>
                  <a:pt x="237" y="88"/>
                </a:cubicBezTo>
                <a:cubicBezTo>
                  <a:pt x="237" y="88"/>
                  <a:pt x="247" y="104"/>
                  <a:pt x="264" y="104"/>
                </a:cubicBezTo>
                <a:cubicBezTo>
                  <a:pt x="274" y="104"/>
                  <a:pt x="277" y="104"/>
                  <a:pt x="295" y="104"/>
                </a:cubicBezTo>
                <a:cubicBezTo>
                  <a:pt x="316" y="104"/>
                  <a:pt x="334" y="124"/>
                  <a:pt x="338" y="143"/>
                </a:cubicBezTo>
                <a:cubicBezTo>
                  <a:pt x="343" y="169"/>
                  <a:pt x="344" y="199"/>
                  <a:pt x="344" y="232"/>
                </a:cubicBezTo>
                <a:cubicBezTo>
                  <a:pt x="344" y="291"/>
                  <a:pt x="326" y="365"/>
                  <a:pt x="289" y="365"/>
                </a:cubicBezTo>
                <a:close/>
                <a:moveTo>
                  <a:pt x="303" y="225"/>
                </a:moveTo>
                <a:cubicBezTo>
                  <a:pt x="303" y="225"/>
                  <a:pt x="299" y="220"/>
                  <a:pt x="286" y="220"/>
                </a:cubicBezTo>
                <a:cubicBezTo>
                  <a:pt x="274" y="220"/>
                  <a:pt x="267" y="220"/>
                  <a:pt x="267" y="220"/>
                </a:cubicBezTo>
                <a:cubicBezTo>
                  <a:pt x="267" y="220"/>
                  <a:pt x="267" y="201"/>
                  <a:pt x="282" y="201"/>
                </a:cubicBezTo>
                <a:cubicBezTo>
                  <a:pt x="299" y="201"/>
                  <a:pt x="303" y="225"/>
                  <a:pt x="303" y="22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22828419" y="7990486"/>
            <a:ext cx="866208" cy="868724"/>
          </a:xfrm>
          <a:custGeom>
            <a:avLst/>
            <a:gdLst>
              <a:gd name="T0" fmla="*/ 181 w 437"/>
              <a:gd name="T1" fmla="*/ 197 h 438"/>
              <a:gd name="T2" fmla="*/ 230 w 437"/>
              <a:gd name="T3" fmla="*/ 187 h 438"/>
              <a:gd name="T4" fmla="*/ 230 w 437"/>
              <a:gd name="T5" fmla="*/ 236 h 438"/>
              <a:gd name="T6" fmla="*/ 199 w 437"/>
              <a:gd name="T7" fmla="*/ 247 h 438"/>
              <a:gd name="T8" fmla="*/ 181 w 437"/>
              <a:gd name="T9" fmla="*/ 197 h 438"/>
              <a:gd name="T10" fmla="*/ 437 w 437"/>
              <a:gd name="T11" fmla="*/ 61 h 438"/>
              <a:gd name="T12" fmla="*/ 437 w 437"/>
              <a:gd name="T13" fmla="*/ 377 h 438"/>
              <a:gd name="T14" fmla="*/ 377 w 437"/>
              <a:gd name="T15" fmla="*/ 438 h 438"/>
              <a:gd name="T16" fmla="*/ 60 w 437"/>
              <a:gd name="T17" fmla="*/ 438 h 438"/>
              <a:gd name="T18" fmla="*/ 0 w 437"/>
              <a:gd name="T19" fmla="*/ 377 h 438"/>
              <a:gd name="T20" fmla="*/ 0 w 437"/>
              <a:gd name="T21" fmla="*/ 61 h 438"/>
              <a:gd name="T22" fmla="*/ 60 w 437"/>
              <a:gd name="T23" fmla="*/ 0 h 438"/>
              <a:gd name="T24" fmla="*/ 377 w 437"/>
              <a:gd name="T25" fmla="*/ 0 h 438"/>
              <a:gd name="T26" fmla="*/ 437 w 437"/>
              <a:gd name="T27" fmla="*/ 61 h 438"/>
              <a:gd name="T28" fmla="*/ 185 w 437"/>
              <a:gd name="T29" fmla="*/ 289 h 438"/>
              <a:gd name="T30" fmla="*/ 240 w 437"/>
              <a:gd name="T31" fmla="*/ 261 h 438"/>
              <a:gd name="T32" fmla="*/ 263 w 437"/>
              <a:gd name="T33" fmla="*/ 284 h 438"/>
              <a:gd name="T34" fmla="*/ 300 w 437"/>
              <a:gd name="T35" fmla="*/ 253 h 438"/>
              <a:gd name="T36" fmla="*/ 284 w 437"/>
              <a:gd name="T37" fmla="*/ 210 h 438"/>
              <a:gd name="T38" fmla="*/ 284 w 437"/>
              <a:gd name="T39" fmla="*/ 128 h 438"/>
              <a:gd name="T40" fmla="*/ 206 w 437"/>
              <a:gd name="T41" fmla="*/ 74 h 438"/>
              <a:gd name="T42" fmla="*/ 129 w 437"/>
              <a:gd name="T43" fmla="*/ 140 h 438"/>
              <a:gd name="T44" fmla="*/ 174 w 437"/>
              <a:gd name="T45" fmla="*/ 140 h 438"/>
              <a:gd name="T46" fmla="*/ 201 w 437"/>
              <a:gd name="T47" fmla="*/ 112 h 438"/>
              <a:gd name="T48" fmla="*/ 229 w 437"/>
              <a:gd name="T49" fmla="*/ 150 h 438"/>
              <a:gd name="T50" fmla="*/ 219 w 437"/>
              <a:gd name="T51" fmla="*/ 160 h 438"/>
              <a:gd name="T52" fmla="*/ 121 w 437"/>
              <a:gd name="T53" fmla="*/ 208 h 438"/>
              <a:gd name="T54" fmla="*/ 185 w 437"/>
              <a:gd name="T55" fmla="*/ 289 h 438"/>
              <a:gd name="T56" fmla="*/ 310 w 437"/>
              <a:gd name="T57" fmla="*/ 313 h 438"/>
              <a:gd name="T58" fmla="*/ 211 w 437"/>
              <a:gd name="T59" fmla="*/ 337 h 438"/>
              <a:gd name="T60" fmla="*/ 114 w 437"/>
              <a:gd name="T61" fmla="*/ 311 h 438"/>
              <a:gd name="T62" fmla="*/ 77 w 437"/>
              <a:gd name="T63" fmla="*/ 289 h 438"/>
              <a:gd name="T64" fmla="*/ 92 w 437"/>
              <a:gd name="T65" fmla="*/ 318 h 438"/>
              <a:gd name="T66" fmla="*/ 210 w 437"/>
              <a:gd name="T67" fmla="*/ 364 h 438"/>
              <a:gd name="T68" fmla="*/ 321 w 437"/>
              <a:gd name="T69" fmla="*/ 326 h 438"/>
              <a:gd name="T70" fmla="*/ 310 w 437"/>
              <a:gd name="T71" fmla="*/ 313 h 438"/>
              <a:gd name="T72" fmla="*/ 358 w 437"/>
              <a:gd name="T73" fmla="*/ 284 h 438"/>
              <a:gd name="T74" fmla="*/ 310 w 437"/>
              <a:gd name="T75" fmla="*/ 284 h 438"/>
              <a:gd name="T76" fmla="*/ 300 w 437"/>
              <a:gd name="T77" fmla="*/ 302 h 438"/>
              <a:gd name="T78" fmla="*/ 337 w 437"/>
              <a:gd name="T79" fmla="*/ 303 h 438"/>
              <a:gd name="T80" fmla="*/ 329 w 437"/>
              <a:gd name="T81" fmla="*/ 338 h 438"/>
              <a:gd name="T82" fmla="*/ 351 w 437"/>
              <a:gd name="T83" fmla="*/ 328 h 438"/>
              <a:gd name="T84" fmla="*/ 358 w 437"/>
              <a:gd name="T85" fmla="*/ 284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37" h="438">
                <a:moveTo>
                  <a:pt x="181" y="197"/>
                </a:moveTo>
                <a:cubicBezTo>
                  <a:pt x="193" y="187"/>
                  <a:pt x="216" y="186"/>
                  <a:pt x="230" y="187"/>
                </a:cubicBezTo>
                <a:cubicBezTo>
                  <a:pt x="230" y="206"/>
                  <a:pt x="230" y="222"/>
                  <a:pt x="230" y="236"/>
                </a:cubicBezTo>
                <a:cubicBezTo>
                  <a:pt x="222" y="242"/>
                  <a:pt x="211" y="247"/>
                  <a:pt x="199" y="247"/>
                </a:cubicBezTo>
                <a:cubicBezTo>
                  <a:pt x="169" y="247"/>
                  <a:pt x="165" y="212"/>
                  <a:pt x="181" y="197"/>
                </a:cubicBezTo>
                <a:close/>
                <a:moveTo>
                  <a:pt x="437" y="61"/>
                </a:moveTo>
                <a:cubicBezTo>
                  <a:pt x="437" y="377"/>
                  <a:pt x="437" y="377"/>
                  <a:pt x="437" y="377"/>
                </a:cubicBezTo>
                <a:cubicBezTo>
                  <a:pt x="437" y="410"/>
                  <a:pt x="410" y="438"/>
                  <a:pt x="377" y="438"/>
                </a:cubicBezTo>
                <a:cubicBezTo>
                  <a:pt x="60" y="438"/>
                  <a:pt x="60" y="438"/>
                  <a:pt x="60" y="438"/>
                </a:cubicBezTo>
                <a:cubicBezTo>
                  <a:pt x="27" y="438"/>
                  <a:pt x="0" y="410"/>
                  <a:pt x="0" y="37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7"/>
                  <a:pt x="27" y="0"/>
                  <a:pt x="60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410" y="0"/>
                  <a:pt x="437" y="27"/>
                  <a:pt x="437" y="61"/>
                </a:cubicBezTo>
                <a:close/>
                <a:moveTo>
                  <a:pt x="185" y="289"/>
                </a:moveTo>
                <a:cubicBezTo>
                  <a:pt x="209" y="289"/>
                  <a:pt x="227" y="267"/>
                  <a:pt x="240" y="261"/>
                </a:cubicBezTo>
                <a:cubicBezTo>
                  <a:pt x="250" y="274"/>
                  <a:pt x="263" y="284"/>
                  <a:pt x="263" y="284"/>
                </a:cubicBezTo>
                <a:cubicBezTo>
                  <a:pt x="300" y="253"/>
                  <a:pt x="300" y="253"/>
                  <a:pt x="300" y="253"/>
                </a:cubicBezTo>
                <a:cubicBezTo>
                  <a:pt x="300" y="253"/>
                  <a:pt x="284" y="231"/>
                  <a:pt x="284" y="210"/>
                </a:cubicBezTo>
                <a:cubicBezTo>
                  <a:pt x="284" y="190"/>
                  <a:pt x="284" y="143"/>
                  <a:pt x="284" y="128"/>
                </a:cubicBezTo>
                <a:cubicBezTo>
                  <a:pt x="284" y="114"/>
                  <a:pt x="271" y="74"/>
                  <a:pt x="206" y="74"/>
                </a:cubicBezTo>
                <a:cubicBezTo>
                  <a:pt x="129" y="74"/>
                  <a:pt x="129" y="140"/>
                  <a:pt x="129" y="140"/>
                </a:cubicBezTo>
                <a:cubicBezTo>
                  <a:pt x="174" y="140"/>
                  <a:pt x="174" y="140"/>
                  <a:pt x="174" y="140"/>
                </a:cubicBezTo>
                <a:cubicBezTo>
                  <a:pt x="174" y="140"/>
                  <a:pt x="178" y="112"/>
                  <a:pt x="201" y="112"/>
                </a:cubicBezTo>
                <a:cubicBezTo>
                  <a:pt x="222" y="112"/>
                  <a:pt x="228" y="126"/>
                  <a:pt x="229" y="150"/>
                </a:cubicBezTo>
                <a:cubicBezTo>
                  <a:pt x="228" y="155"/>
                  <a:pt x="225" y="160"/>
                  <a:pt x="219" y="160"/>
                </a:cubicBezTo>
                <a:cubicBezTo>
                  <a:pt x="205" y="160"/>
                  <a:pt x="139" y="151"/>
                  <a:pt x="121" y="208"/>
                </a:cubicBezTo>
                <a:cubicBezTo>
                  <a:pt x="107" y="257"/>
                  <a:pt x="149" y="289"/>
                  <a:pt x="185" y="289"/>
                </a:cubicBezTo>
                <a:close/>
                <a:moveTo>
                  <a:pt x="310" y="313"/>
                </a:moveTo>
                <a:cubicBezTo>
                  <a:pt x="301" y="317"/>
                  <a:pt x="271" y="337"/>
                  <a:pt x="211" y="337"/>
                </a:cubicBezTo>
                <a:cubicBezTo>
                  <a:pt x="156" y="337"/>
                  <a:pt x="130" y="321"/>
                  <a:pt x="114" y="311"/>
                </a:cubicBezTo>
                <a:cubicBezTo>
                  <a:pt x="95" y="299"/>
                  <a:pt x="81" y="286"/>
                  <a:pt x="77" y="289"/>
                </a:cubicBezTo>
                <a:cubicBezTo>
                  <a:pt x="73" y="292"/>
                  <a:pt x="73" y="301"/>
                  <a:pt x="92" y="318"/>
                </a:cubicBezTo>
                <a:cubicBezTo>
                  <a:pt x="111" y="335"/>
                  <a:pt x="153" y="364"/>
                  <a:pt x="210" y="364"/>
                </a:cubicBezTo>
                <a:cubicBezTo>
                  <a:pt x="257" y="364"/>
                  <a:pt x="312" y="339"/>
                  <a:pt x="321" y="326"/>
                </a:cubicBezTo>
                <a:cubicBezTo>
                  <a:pt x="330" y="313"/>
                  <a:pt x="318" y="310"/>
                  <a:pt x="310" y="313"/>
                </a:cubicBezTo>
                <a:close/>
                <a:moveTo>
                  <a:pt x="358" y="284"/>
                </a:moveTo>
                <a:cubicBezTo>
                  <a:pt x="350" y="277"/>
                  <a:pt x="326" y="278"/>
                  <a:pt x="310" y="284"/>
                </a:cubicBezTo>
                <a:cubicBezTo>
                  <a:pt x="294" y="291"/>
                  <a:pt x="295" y="300"/>
                  <a:pt x="300" y="302"/>
                </a:cubicBezTo>
                <a:cubicBezTo>
                  <a:pt x="306" y="303"/>
                  <a:pt x="334" y="299"/>
                  <a:pt x="337" y="303"/>
                </a:cubicBezTo>
                <a:cubicBezTo>
                  <a:pt x="342" y="310"/>
                  <a:pt x="327" y="334"/>
                  <a:pt x="329" y="338"/>
                </a:cubicBezTo>
                <a:cubicBezTo>
                  <a:pt x="332" y="343"/>
                  <a:pt x="341" y="343"/>
                  <a:pt x="351" y="328"/>
                </a:cubicBezTo>
                <a:cubicBezTo>
                  <a:pt x="361" y="313"/>
                  <a:pt x="366" y="292"/>
                  <a:pt x="358" y="28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4004109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157 w 437"/>
              <a:gd name="T11" fmla="*/ 337 h 437"/>
              <a:gd name="T12" fmla="*/ 101 w 437"/>
              <a:gd name="T13" fmla="*/ 337 h 437"/>
              <a:gd name="T14" fmla="*/ 101 w 437"/>
              <a:gd name="T15" fmla="*/ 177 h 437"/>
              <a:gd name="T16" fmla="*/ 157 w 437"/>
              <a:gd name="T17" fmla="*/ 177 h 437"/>
              <a:gd name="T18" fmla="*/ 157 w 437"/>
              <a:gd name="T19" fmla="*/ 337 h 437"/>
              <a:gd name="T20" fmla="*/ 129 w 437"/>
              <a:gd name="T21" fmla="*/ 155 h 437"/>
              <a:gd name="T22" fmla="*/ 98 w 437"/>
              <a:gd name="T23" fmla="*/ 128 h 437"/>
              <a:gd name="T24" fmla="*/ 129 w 437"/>
              <a:gd name="T25" fmla="*/ 100 h 437"/>
              <a:gd name="T26" fmla="*/ 160 w 437"/>
              <a:gd name="T27" fmla="*/ 128 h 437"/>
              <a:gd name="T28" fmla="*/ 129 w 437"/>
              <a:gd name="T29" fmla="*/ 155 h 437"/>
              <a:gd name="T30" fmla="*/ 347 w 437"/>
              <a:gd name="T31" fmla="*/ 337 h 437"/>
              <a:gd name="T32" fmla="*/ 296 w 437"/>
              <a:gd name="T33" fmla="*/ 337 h 437"/>
              <a:gd name="T34" fmla="*/ 296 w 437"/>
              <a:gd name="T35" fmla="*/ 251 h 437"/>
              <a:gd name="T36" fmla="*/ 268 w 437"/>
              <a:gd name="T37" fmla="*/ 214 h 437"/>
              <a:gd name="T38" fmla="*/ 240 w 437"/>
              <a:gd name="T39" fmla="*/ 235 h 437"/>
              <a:gd name="T40" fmla="*/ 237 w 437"/>
              <a:gd name="T41" fmla="*/ 248 h 437"/>
              <a:gd name="T42" fmla="*/ 237 w 437"/>
              <a:gd name="T43" fmla="*/ 337 h 437"/>
              <a:gd name="T44" fmla="*/ 185 w 437"/>
              <a:gd name="T45" fmla="*/ 337 h 437"/>
              <a:gd name="T46" fmla="*/ 185 w 437"/>
              <a:gd name="T47" fmla="*/ 177 h 437"/>
              <a:gd name="T48" fmla="*/ 237 w 437"/>
              <a:gd name="T49" fmla="*/ 177 h 437"/>
              <a:gd name="T50" fmla="*/ 237 w 437"/>
              <a:gd name="T51" fmla="*/ 198 h 437"/>
              <a:gd name="T52" fmla="*/ 285 w 437"/>
              <a:gd name="T53" fmla="*/ 174 h 437"/>
              <a:gd name="T54" fmla="*/ 347 w 437"/>
              <a:gd name="T55" fmla="*/ 245 h 437"/>
              <a:gd name="T56" fmla="*/ 347 w 437"/>
              <a:gd name="T57" fmla="*/ 337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157" y="337"/>
                </a:moveTo>
                <a:cubicBezTo>
                  <a:pt x="101" y="337"/>
                  <a:pt x="101" y="337"/>
                  <a:pt x="101" y="337"/>
                </a:cubicBezTo>
                <a:cubicBezTo>
                  <a:pt x="101" y="177"/>
                  <a:pt x="101" y="177"/>
                  <a:pt x="101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337"/>
                  <a:pt x="157" y="337"/>
                  <a:pt x="157" y="337"/>
                </a:cubicBezTo>
                <a:close/>
                <a:moveTo>
                  <a:pt x="129" y="155"/>
                </a:moveTo>
                <a:cubicBezTo>
                  <a:pt x="111" y="155"/>
                  <a:pt x="98" y="143"/>
                  <a:pt x="98" y="128"/>
                </a:cubicBezTo>
                <a:cubicBezTo>
                  <a:pt x="98" y="112"/>
                  <a:pt x="111" y="100"/>
                  <a:pt x="129" y="100"/>
                </a:cubicBezTo>
                <a:cubicBezTo>
                  <a:pt x="148" y="100"/>
                  <a:pt x="160" y="112"/>
                  <a:pt x="160" y="128"/>
                </a:cubicBezTo>
                <a:cubicBezTo>
                  <a:pt x="160" y="143"/>
                  <a:pt x="148" y="155"/>
                  <a:pt x="129" y="155"/>
                </a:cubicBezTo>
                <a:close/>
                <a:moveTo>
                  <a:pt x="347" y="337"/>
                </a:moveTo>
                <a:cubicBezTo>
                  <a:pt x="296" y="337"/>
                  <a:pt x="296" y="337"/>
                  <a:pt x="296" y="337"/>
                </a:cubicBezTo>
                <a:cubicBezTo>
                  <a:pt x="296" y="251"/>
                  <a:pt x="296" y="251"/>
                  <a:pt x="296" y="251"/>
                </a:cubicBezTo>
                <a:cubicBezTo>
                  <a:pt x="296" y="229"/>
                  <a:pt x="285" y="214"/>
                  <a:pt x="268" y="214"/>
                </a:cubicBezTo>
                <a:cubicBezTo>
                  <a:pt x="251" y="214"/>
                  <a:pt x="243" y="223"/>
                  <a:pt x="240" y="235"/>
                </a:cubicBezTo>
                <a:cubicBezTo>
                  <a:pt x="237" y="238"/>
                  <a:pt x="237" y="241"/>
                  <a:pt x="237" y="248"/>
                </a:cubicBezTo>
                <a:cubicBezTo>
                  <a:pt x="237" y="337"/>
                  <a:pt x="237" y="337"/>
                  <a:pt x="237" y="337"/>
                </a:cubicBezTo>
                <a:cubicBezTo>
                  <a:pt x="185" y="337"/>
                  <a:pt x="185" y="337"/>
                  <a:pt x="185" y="337"/>
                </a:cubicBezTo>
                <a:cubicBezTo>
                  <a:pt x="185" y="337"/>
                  <a:pt x="185" y="192"/>
                  <a:pt x="185" y="177"/>
                </a:cubicBezTo>
                <a:cubicBezTo>
                  <a:pt x="237" y="177"/>
                  <a:pt x="237" y="177"/>
                  <a:pt x="237" y="177"/>
                </a:cubicBezTo>
                <a:cubicBezTo>
                  <a:pt x="237" y="198"/>
                  <a:pt x="237" y="198"/>
                  <a:pt x="237" y="198"/>
                </a:cubicBezTo>
                <a:cubicBezTo>
                  <a:pt x="246" y="189"/>
                  <a:pt x="259" y="174"/>
                  <a:pt x="285" y="174"/>
                </a:cubicBezTo>
                <a:cubicBezTo>
                  <a:pt x="319" y="174"/>
                  <a:pt x="347" y="195"/>
                  <a:pt x="347" y="245"/>
                </a:cubicBezTo>
                <a:cubicBezTo>
                  <a:pt x="347" y="245"/>
                  <a:pt x="347" y="245"/>
                  <a:pt x="347" y="33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6215330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248 w 437"/>
              <a:gd name="T11" fmla="*/ 295 h 437"/>
              <a:gd name="T12" fmla="*/ 204 w 437"/>
              <a:gd name="T13" fmla="*/ 274 h 437"/>
              <a:gd name="T14" fmla="*/ 192 w 437"/>
              <a:gd name="T15" fmla="*/ 321 h 437"/>
              <a:gd name="T16" fmla="*/ 175 w 437"/>
              <a:gd name="T17" fmla="*/ 357 h 437"/>
              <a:gd name="T18" fmla="*/ 159 w 437"/>
              <a:gd name="T19" fmla="*/ 364 h 437"/>
              <a:gd name="T20" fmla="*/ 152 w 437"/>
              <a:gd name="T21" fmla="*/ 352 h 437"/>
              <a:gd name="T22" fmla="*/ 156 w 437"/>
              <a:gd name="T23" fmla="*/ 311 h 437"/>
              <a:gd name="T24" fmla="*/ 179 w 437"/>
              <a:gd name="T25" fmla="*/ 216 h 437"/>
              <a:gd name="T26" fmla="*/ 173 w 437"/>
              <a:gd name="T27" fmla="*/ 188 h 437"/>
              <a:gd name="T28" fmla="*/ 207 w 437"/>
              <a:gd name="T29" fmla="*/ 141 h 437"/>
              <a:gd name="T30" fmla="*/ 232 w 437"/>
              <a:gd name="T31" fmla="*/ 168 h 437"/>
              <a:gd name="T32" fmla="*/ 217 w 437"/>
              <a:gd name="T33" fmla="*/ 231 h 437"/>
              <a:gd name="T34" fmla="*/ 244 w 437"/>
              <a:gd name="T35" fmla="*/ 265 h 437"/>
              <a:gd name="T36" fmla="*/ 300 w 437"/>
              <a:gd name="T37" fmla="*/ 171 h 437"/>
              <a:gd name="T38" fmla="*/ 225 w 437"/>
              <a:gd name="T39" fmla="*/ 103 h 437"/>
              <a:gd name="T40" fmla="*/ 139 w 437"/>
              <a:gd name="T41" fmla="*/ 188 h 437"/>
              <a:gd name="T42" fmla="*/ 151 w 437"/>
              <a:gd name="T43" fmla="*/ 223 h 437"/>
              <a:gd name="T44" fmla="*/ 152 w 437"/>
              <a:gd name="T45" fmla="*/ 233 h 437"/>
              <a:gd name="T46" fmla="*/ 149 w 437"/>
              <a:gd name="T47" fmla="*/ 247 h 437"/>
              <a:gd name="T48" fmla="*/ 141 w 437"/>
              <a:gd name="T49" fmla="*/ 251 h 437"/>
              <a:gd name="T50" fmla="*/ 104 w 437"/>
              <a:gd name="T51" fmla="*/ 184 h 437"/>
              <a:gd name="T52" fmla="*/ 231 w 437"/>
              <a:gd name="T53" fmla="*/ 74 h 437"/>
              <a:gd name="T54" fmla="*/ 343 w 437"/>
              <a:gd name="T55" fmla="*/ 174 h 437"/>
              <a:gd name="T56" fmla="*/ 248 w 437"/>
              <a:gd name="T57" fmla="*/ 295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248" y="295"/>
                </a:moveTo>
                <a:cubicBezTo>
                  <a:pt x="228" y="295"/>
                  <a:pt x="210" y="286"/>
                  <a:pt x="204" y="274"/>
                </a:cubicBezTo>
                <a:cubicBezTo>
                  <a:pt x="204" y="274"/>
                  <a:pt x="194" y="313"/>
                  <a:pt x="192" y="321"/>
                </a:cubicBezTo>
                <a:cubicBezTo>
                  <a:pt x="190" y="330"/>
                  <a:pt x="183" y="347"/>
                  <a:pt x="175" y="357"/>
                </a:cubicBezTo>
                <a:cubicBezTo>
                  <a:pt x="169" y="361"/>
                  <a:pt x="162" y="365"/>
                  <a:pt x="159" y="364"/>
                </a:cubicBezTo>
                <a:cubicBezTo>
                  <a:pt x="152" y="362"/>
                  <a:pt x="152" y="352"/>
                  <a:pt x="152" y="352"/>
                </a:cubicBezTo>
                <a:cubicBezTo>
                  <a:pt x="152" y="340"/>
                  <a:pt x="152" y="324"/>
                  <a:pt x="156" y="311"/>
                </a:cubicBezTo>
                <a:cubicBezTo>
                  <a:pt x="161" y="297"/>
                  <a:pt x="179" y="216"/>
                  <a:pt x="179" y="216"/>
                </a:cubicBezTo>
                <a:cubicBezTo>
                  <a:pt x="179" y="216"/>
                  <a:pt x="173" y="203"/>
                  <a:pt x="173" y="188"/>
                </a:cubicBezTo>
                <a:cubicBezTo>
                  <a:pt x="173" y="162"/>
                  <a:pt x="189" y="141"/>
                  <a:pt x="207" y="141"/>
                </a:cubicBezTo>
                <a:cubicBezTo>
                  <a:pt x="224" y="141"/>
                  <a:pt x="232" y="154"/>
                  <a:pt x="232" y="168"/>
                </a:cubicBezTo>
                <a:cubicBezTo>
                  <a:pt x="232" y="185"/>
                  <a:pt x="221" y="209"/>
                  <a:pt x="217" y="231"/>
                </a:cubicBezTo>
                <a:cubicBezTo>
                  <a:pt x="211" y="250"/>
                  <a:pt x="225" y="265"/>
                  <a:pt x="244" y="265"/>
                </a:cubicBezTo>
                <a:cubicBezTo>
                  <a:pt x="277" y="265"/>
                  <a:pt x="300" y="223"/>
                  <a:pt x="300" y="171"/>
                </a:cubicBezTo>
                <a:cubicBezTo>
                  <a:pt x="300" y="133"/>
                  <a:pt x="273" y="103"/>
                  <a:pt x="225" y="103"/>
                </a:cubicBezTo>
                <a:cubicBezTo>
                  <a:pt x="173" y="103"/>
                  <a:pt x="139" y="144"/>
                  <a:pt x="139" y="188"/>
                </a:cubicBezTo>
                <a:cubicBezTo>
                  <a:pt x="139" y="203"/>
                  <a:pt x="144" y="214"/>
                  <a:pt x="151" y="223"/>
                </a:cubicBezTo>
                <a:cubicBezTo>
                  <a:pt x="155" y="227"/>
                  <a:pt x="155" y="229"/>
                  <a:pt x="152" y="233"/>
                </a:cubicBezTo>
                <a:cubicBezTo>
                  <a:pt x="152" y="236"/>
                  <a:pt x="151" y="244"/>
                  <a:pt x="149" y="247"/>
                </a:cubicBezTo>
                <a:cubicBezTo>
                  <a:pt x="148" y="251"/>
                  <a:pt x="145" y="254"/>
                  <a:pt x="141" y="251"/>
                </a:cubicBezTo>
                <a:cubicBezTo>
                  <a:pt x="116" y="241"/>
                  <a:pt x="104" y="214"/>
                  <a:pt x="104" y="184"/>
                </a:cubicBezTo>
                <a:cubicBezTo>
                  <a:pt x="104" y="134"/>
                  <a:pt x="147" y="74"/>
                  <a:pt x="231" y="74"/>
                </a:cubicBezTo>
                <a:cubicBezTo>
                  <a:pt x="298" y="74"/>
                  <a:pt x="343" y="123"/>
                  <a:pt x="343" y="174"/>
                </a:cubicBezTo>
                <a:cubicBezTo>
                  <a:pt x="343" y="244"/>
                  <a:pt x="304" y="295"/>
                  <a:pt x="248" y="29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11753026" y="9718571"/>
            <a:ext cx="866208" cy="866208"/>
          </a:xfrm>
          <a:custGeom>
            <a:avLst/>
            <a:gdLst>
              <a:gd name="T0" fmla="*/ 245 w 437"/>
              <a:gd name="T1" fmla="*/ 253 h 437"/>
              <a:gd name="T2" fmla="*/ 228 w 437"/>
              <a:gd name="T3" fmla="*/ 230 h 437"/>
              <a:gd name="T4" fmla="*/ 240 w 437"/>
              <a:gd name="T5" fmla="*/ 314 h 437"/>
              <a:gd name="T6" fmla="*/ 263 w 437"/>
              <a:gd name="T7" fmla="*/ 315 h 437"/>
              <a:gd name="T8" fmla="*/ 261 w 437"/>
              <a:gd name="T9" fmla="*/ 257 h 437"/>
              <a:gd name="T10" fmla="*/ 247 w 437"/>
              <a:gd name="T11" fmla="*/ 310 h 437"/>
              <a:gd name="T12" fmla="*/ 240 w 437"/>
              <a:gd name="T13" fmla="*/ 265 h 437"/>
              <a:gd name="T14" fmla="*/ 249 w 437"/>
              <a:gd name="T15" fmla="*/ 265 h 437"/>
              <a:gd name="T16" fmla="*/ 204 w 437"/>
              <a:gd name="T17" fmla="*/ 254 h 437"/>
              <a:gd name="T18" fmla="*/ 204 w 437"/>
              <a:gd name="T19" fmla="*/ 319 h 437"/>
              <a:gd name="T20" fmla="*/ 190 w 437"/>
              <a:gd name="T21" fmla="*/ 319 h 437"/>
              <a:gd name="T22" fmla="*/ 179 w 437"/>
              <a:gd name="T23" fmla="*/ 254 h 437"/>
              <a:gd name="T24" fmla="*/ 194 w 437"/>
              <a:gd name="T25" fmla="*/ 307 h 437"/>
              <a:gd name="T26" fmla="*/ 204 w 437"/>
              <a:gd name="T27" fmla="*/ 303 h 437"/>
              <a:gd name="T28" fmla="*/ 174 w 437"/>
              <a:gd name="T29" fmla="*/ 230 h 437"/>
              <a:gd name="T30" fmla="*/ 158 w 437"/>
              <a:gd name="T31" fmla="*/ 319 h 437"/>
              <a:gd name="T32" fmla="*/ 128 w 437"/>
              <a:gd name="T33" fmla="*/ 243 h 437"/>
              <a:gd name="T34" fmla="*/ 293 w 437"/>
              <a:gd name="T35" fmla="*/ 251 h 437"/>
              <a:gd name="T36" fmla="*/ 273 w 437"/>
              <a:gd name="T37" fmla="*/ 300 h 437"/>
              <a:gd name="T38" fmla="*/ 306 w 437"/>
              <a:gd name="T39" fmla="*/ 315 h 437"/>
              <a:gd name="T40" fmla="*/ 298 w 437"/>
              <a:gd name="T41" fmla="*/ 296 h 437"/>
              <a:gd name="T42" fmla="*/ 293 w 437"/>
              <a:gd name="T43" fmla="*/ 310 h 437"/>
              <a:gd name="T44" fmla="*/ 286 w 437"/>
              <a:gd name="T45" fmla="*/ 288 h 437"/>
              <a:gd name="T46" fmla="*/ 306 w 437"/>
              <a:gd name="T47" fmla="*/ 257 h 437"/>
              <a:gd name="T48" fmla="*/ 286 w 437"/>
              <a:gd name="T49" fmla="*/ 271 h 437"/>
              <a:gd name="T50" fmla="*/ 297 w 437"/>
              <a:gd name="T51" fmla="*/ 265 h 437"/>
              <a:gd name="T52" fmla="*/ 220 w 437"/>
              <a:gd name="T53" fmla="*/ 178 h 437"/>
              <a:gd name="T54" fmla="*/ 215 w 437"/>
              <a:gd name="T55" fmla="*/ 133 h 437"/>
              <a:gd name="T56" fmla="*/ 224 w 437"/>
              <a:gd name="T57" fmla="*/ 129 h 437"/>
              <a:gd name="T58" fmla="*/ 224 w 437"/>
              <a:gd name="T59" fmla="*/ 177 h 437"/>
              <a:gd name="T60" fmla="*/ 0 w 437"/>
              <a:gd name="T61" fmla="*/ 437 h 437"/>
              <a:gd name="T62" fmla="*/ 0 w 437"/>
              <a:gd name="T63" fmla="*/ 0 h 437"/>
              <a:gd name="T64" fmla="*/ 269 w 437"/>
              <a:gd name="T65" fmla="*/ 173 h 437"/>
              <a:gd name="T66" fmla="*/ 277 w 437"/>
              <a:gd name="T67" fmla="*/ 177 h 437"/>
              <a:gd name="T68" fmla="*/ 297 w 437"/>
              <a:gd name="T69" fmla="*/ 116 h 437"/>
              <a:gd name="T70" fmla="*/ 281 w 437"/>
              <a:gd name="T71" fmla="*/ 181 h 437"/>
              <a:gd name="T72" fmla="*/ 256 w 437"/>
              <a:gd name="T73" fmla="*/ 186 h 437"/>
              <a:gd name="T74" fmla="*/ 199 w 437"/>
              <a:gd name="T75" fmla="*/ 135 h 437"/>
              <a:gd name="T76" fmla="*/ 236 w 437"/>
              <a:gd name="T77" fmla="*/ 120 h 437"/>
              <a:gd name="T78" fmla="*/ 236 w 437"/>
              <a:gd name="T79" fmla="*/ 186 h 437"/>
              <a:gd name="T80" fmla="*/ 199 w 437"/>
              <a:gd name="T81" fmla="*/ 172 h 437"/>
              <a:gd name="T82" fmla="*/ 170 w 437"/>
              <a:gd name="T83" fmla="*/ 131 h 437"/>
              <a:gd name="T84" fmla="*/ 178 w 437"/>
              <a:gd name="T85" fmla="*/ 149 h 437"/>
              <a:gd name="T86" fmla="*/ 162 w 437"/>
              <a:gd name="T87" fmla="*/ 152 h 437"/>
              <a:gd name="T88" fmla="*/ 353 w 437"/>
              <a:gd name="T89" fmla="*/ 298 h 437"/>
              <a:gd name="T90" fmla="*/ 91 w 437"/>
              <a:gd name="T91" fmla="*/ 298 h 437"/>
              <a:gd name="T92" fmla="*/ 305 w 437"/>
              <a:gd name="T93" fmla="*/ 21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7" h="437">
                <a:moveTo>
                  <a:pt x="261" y="257"/>
                </a:moveTo>
                <a:cubicBezTo>
                  <a:pt x="259" y="253"/>
                  <a:pt x="257" y="253"/>
                  <a:pt x="253" y="253"/>
                </a:cubicBezTo>
                <a:cubicBezTo>
                  <a:pt x="249" y="253"/>
                  <a:pt x="247" y="253"/>
                  <a:pt x="245" y="253"/>
                </a:cubicBezTo>
                <a:cubicBezTo>
                  <a:pt x="243" y="255"/>
                  <a:pt x="241" y="257"/>
                  <a:pt x="240" y="259"/>
                </a:cubicBezTo>
                <a:cubicBezTo>
                  <a:pt x="240" y="230"/>
                  <a:pt x="240" y="230"/>
                  <a:pt x="240" y="230"/>
                </a:cubicBezTo>
                <a:cubicBezTo>
                  <a:pt x="228" y="230"/>
                  <a:pt x="228" y="230"/>
                  <a:pt x="228" y="230"/>
                </a:cubicBezTo>
                <a:cubicBezTo>
                  <a:pt x="228" y="319"/>
                  <a:pt x="228" y="319"/>
                  <a:pt x="228" y="319"/>
                </a:cubicBezTo>
                <a:cubicBezTo>
                  <a:pt x="240" y="319"/>
                  <a:pt x="240" y="319"/>
                  <a:pt x="240" y="319"/>
                </a:cubicBezTo>
                <a:cubicBezTo>
                  <a:pt x="240" y="314"/>
                  <a:pt x="240" y="314"/>
                  <a:pt x="240" y="314"/>
                </a:cubicBezTo>
                <a:cubicBezTo>
                  <a:pt x="241" y="315"/>
                  <a:pt x="243" y="316"/>
                  <a:pt x="245" y="316"/>
                </a:cubicBezTo>
                <a:cubicBezTo>
                  <a:pt x="247" y="319"/>
                  <a:pt x="251" y="319"/>
                  <a:pt x="253" y="319"/>
                </a:cubicBezTo>
                <a:cubicBezTo>
                  <a:pt x="257" y="319"/>
                  <a:pt x="259" y="319"/>
                  <a:pt x="263" y="315"/>
                </a:cubicBezTo>
                <a:cubicBezTo>
                  <a:pt x="265" y="314"/>
                  <a:pt x="265" y="310"/>
                  <a:pt x="265" y="306"/>
                </a:cubicBezTo>
                <a:cubicBezTo>
                  <a:pt x="265" y="268"/>
                  <a:pt x="265" y="268"/>
                  <a:pt x="265" y="268"/>
                </a:cubicBezTo>
                <a:cubicBezTo>
                  <a:pt x="265" y="262"/>
                  <a:pt x="265" y="259"/>
                  <a:pt x="261" y="257"/>
                </a:cubicBezTo>
                <a:close/>
                <a:moveTo>
                  <a:pt x="251" y="303"/>
                </a:moveTo>
                <a:cubicBezTo>
                  <a:pt x="251" y="306"/>
                  <a:pt x="251" y="307"/>
                  <a:pt x="251" y="307"/>
                </a:cubicBezTo>
                <a:cubicBezTo>
                  <a:pt x="249" y="310"/>
                  <a:pt x="249" y="310"/>
                  <a:pt x="247" y="310"/>
                </a:cubicBezTo>
                <a:cubicBezTo>
                  <a:pt x="245" y="310"/>
                  <a:pt x="245" y="310"/>
                  <a:pt x="243" y="310"/>
                </a:cubicBezTo>
                <a:cubicBezTo>
                  <a:pt x="243" y="307"/>
                  <a:pt x="241" y="307"/>
                  <a:pt x="240" y="306"/>
                </a:cubicBezTo>
                <a:cubicBezTo>
                  <a:pt x="240" y="265"/>
                  <a:pt x="240" y="265"/>
                  <a:pt x="240" y="265"/>
                </a:cubicBezTo>
                <a:cubicBezTo>
                  <a:pt x="241" y="265"/>
                  <a:pt x="241" y="262"/>
                  <a:pt x="243" y="262"/>
                </a:cubicBezTo>
                <a:cubicBezTo>
                  <a:pt x="245" y="262"/>
                  <a:pt x="245" y="262"/>
                  <a:pt x="245" y="262"/>
                </a:cubicBezTo>
                <a:cubicBezTo>
                  <a:pt x="247" y="262"/>
                  <a:pt x="249" y="262"/>
                  <a:pt x="249" y="265"/>
                </a:cubicBezTo>
                <a:cubicBezTo>
                  <a:pt x="251" y="265"/>
                  <a:pt x="251" y="266"/>
                  <a:pt x="251" y="268"/>
                </a:cubicBezTo>
                <a:cubicBezTo>
                  <a:pt x="251" y="303"/>
                  <a:pt x="251" y="303"/>
                  <a:pt x="251" y="303"/>
                </a:cubicBezTo>
                <a:close/>
                <a:moveTo>
                  <a:pt x="204" y="254"/>
                </a:moveTo>
                <a:cubicBezTo>
                  <a:pt x="204" y="254"/>
                  <a:pt x="204" y="254"/>
                  <a:pt x="219" y="254"/>
                </a:cubicBezTo>
                <a:cubicBezTo>
                  <a:pt x="219" y="254"/>
                  <a:pt x="219" y="254"/>
                  <a:pt x="219" y="319"/>
                </a:cubicBezTo>
                <a:cubicBezTo>
                  <a:pt x="219" y="319"/>
                  <a:pt x="219" y="319"/>
                  <a:pt x="204" y="319"/>
                </a:cubicBezTo>
                <a:cubicBezTo>
                  <a:pt x="204" y="319"/>
                  <a:pt x="204" y="319"/>
                  <a:pt x="204" y="311"/>
                </a:cubicBezTo>
                <a:cubicBezTo>
                  <a:pt x="203" y="314"/>
                  <a:pt x="199" y="315"/>
                  <a:pt x="197" y="318"/>
                </a:cubicBezTo>
                <a:cubicBezTo>
                  <a:pt x="195" y="319"/>
                  <a:pt x="191" y="319"/>
                  <a:pt x="190" y="319"/>
                </a:cubicBezTo>
                <a:cubicBezTo>
                  <a:pt x="186" y="319"/>
                  <a:pt x="183" y="319"/>
                  <a:pt x="182" y="318"/>
                </a:cubicBezTo>
                <a:cubicBezTo>
                  <a:pt x="182" y="315"/>
                  <a:pt x="179" y="311"/>
                  <a:pt x="179" y="307"/>
                </a:cubicBezTo>
                <a:cubicBezTo>
                  <a:pt x="179" y="307"/>
                  <a:pt x="179" y="307"/>
                  <a:pt x="179" y="254"/>
                </a:cubicBezTo>
                <a:cubicBezTo>
                  <a:pt x="179" y="254"/>
                  <a:pt x="179" y="254"/>
                  <a:pt x="194" y="254"/>
                </a:cubicBezTo>
                <a:cubicBezTo>
                  <a:pt x="194" y="254"/>
                  <a:pt x="194" y="254"/>
                  <a:pt x="194" y="303"/>
                </a:cubicBezTo>
                <a:cubicBezTo>
                  <a:pt x="194" y="306"/>
                  <a:pt x="194" y="306"/>
                  <a:pt x="194" y="307"/>
                </a:cubicBezTo>
                <a:cubicBezTo>
                  <a:pt x="195" y="307"/>
                  <a:pt x="195" y="307"/>
                  <a:pt x="197" y="307"/>
                </a:cubicBezTo>
                <a:cubicBezTo>
                  <a:pt x="197" y="307"/>
                  <a:pt x="199" y="307"/>
                  <a:pt x="201" y="306"/>
                </a:cubicBezTo>
                <a:cubicBezTo>
                  <a:pt x="201" y="306"/>
                  <a:pt x="203" y="303"/>
                  <a:pt x="204" y="303"/>
                </a:cubicBezTo>
                <a:cubicBezTo>
                  <a:pt x="204" y="254"/>
                  <a:pt x="204" y="254"/>
                  <a:pt x="204" y="254"/>
                </a:cubicBezTo>
                <a:close/>
                <a:moveTo>
                  <a:pt x="128" y="230"/>
                </a:moveTo>
                <a:cubicBezTo>
                  <a:pt x="174" y="230"/>
                  <a:pt x="174" y="230"/>
                  <a:pt x="174" y="230"/>
                </a:cubicBezTo>
                <a:cubicBezTo>
                  <a:pt x="174" y="243"/>
                  <a:pt x="174" y="243"/>
                  <a:pt x="174" y="243"/>
                </a:cubicBezTo>
                <a:cubicBezTo>
                  <a:pt x="158" y="243"/>
                  <a:pt x="158" y="243"/>
                  <a:pt x="158" y="243"/>
                </a:cubicBezTo>
                <a:cubicBezTo>
                  <a:pt x="158" y="319"/>
                  <a:pt x="158" y="319"/>
                  <a:pt x="158" y="319"/>
                </a:cubicBezTo>
                <a:cubicBezTo>
                  <a:pt x="144" y="319"/>
                  <a:pt x="144" y="319"/>
                  <a:pt x="144" y="319"/>
                </a:cubicBezTo>
                <a:cubicBezTo>
                  <a:pt x="144" y="243"/>
                  <a:pt x="144" y="243"/>
                  <a:pt x="144" y="243"/>
                </a:cubicBezTo>
                <a:cubicBezTo>
                  <a:pt x="128" y="243"/>
                  <a:pt x="128" y="243"/>
                  <a:pt x="128" y="243"/>
                </a:cubicBezTo>
                <a:cubicBezTo>
                  <a:pt x="128" y="230"/>
                  <a:pt x="128" y="230"/>
                  <a:pt x="128" y="230"/>
                </a:cubicBezTo>
                <a:close/>
                <a:moveTo>
                  <a:pt x="306" y="257"/>
                </a:moveTo>
                <a:cubicBezTo>
                  <a:pt x="302" y="254"/>
                  <a:pt x="298" y="251"/>
                  <a:pt x="293" y="251"/>
                </a:cubicBezTo>
                <a:cubicBezTo>
                  <a:pt x="286" y="251"/>
                  <a:pt x="281" y="254"/>
                  <a:pt x="279" y="257"/>
                </a:cubicBezTo>
                <a:cubicBezTo>
                  <a:pt x="275" y="261"/>
                  <a:pt x="273" y="265"/>
                  <a:pt x="273" y="271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3" y="306"/>
                  <a:pt x="275" y="311"/>
                  <a:pt x="277" y="315"/>
                </a:cubicBezTo>
                <a:cubicBezTo>
                  <a:pt x="281" y="319"/>
                  <a:pt x="285" y="321"/>
                  <a:pt x="290" y="321"/>
                </a:cubicBezTo>
                <a:cubicBezTo>
                  <a:pt x="298" y="321"/>
                  <a:pt x="302" y="319"/>
                  <a:pt x="306" y="315"/>
                </a:cubicBezTo>
                <a:cubicBezTo>
                  <a:pt x="310" y="311"/>
                  <a:pt x="312" y="307"/>
                  <a:pt x="312" y="300"/>
                </a:cubicBezTo>
                <a:cubicBezTo>
                  <a:pt x="312" y="296"/>
                  <a:pt x="312" y="296"/>
                  <a:pt x="312" y="296"/>
                </a:cubicBezTo>
                <a:cubicBezTo>
                  <a:pt x="298" y="296"/>
                  <a:pt x="298" y="296"/>
                  <a:pt x="298" y="296"/>
                </a:cubicBezTo>
                <a:cubicBezTo>
                  <a:pt x="298" y="300"/>
                  <a:pt x="298" y="300"/>
                  <a:pt x="298" y="300"/>
                </a:cubicBezTo>
                <a:cubicBezTo>
                  <a:pt x="298" y="303"/>
                  <a:pt x="297" y="306"/>
                  <a:pt x="297" y="307"/>
                </a:cubicBezTo>
                <a:cubicBezTo>
                  <a:pt x="294" y="307"/>
                  <a:pt x="294" y="310"/>
                  <a:pt x="293" y="310"/>
                </a:cubicBezTo>
                <a:cubicBezTo>
                  <a:pt x="289" y="310"/>
                  <a:pt x="289" y="307"/>
                  <a:pt x="286" y="307"/>
                </a:cubicBezTo>
                <a:cubicBezTo>
                  <a:pt x="286" y="306"/>
                  <a:pt x="286" y="303"/>
                  <a:pt x="286" y="300"/>
                </a:cubicBezTo>
                <a:cubicBezTo>
                  <a:pt x="286" y="288"/>
                  <a:pt x="286" y="288"/>
                  <a:pt x="286" y="288"/>
                </a:cubicBezTo>
                <a:cubicBezTo>
                  <a:pt x="312" y="288"/>
                  <a:pt x="312" y="288"/>
                  <a:pt x="312" y="288"/>
                </a:cubicBezTo>
                <a:cubicBezTo>
                  <a:pt x="312" y="271"/>
                  <a:pt x="312" y="271"/>
                  <a:pt x="312" y="271"/>
                </a:cubicBezTo>
                <a:cubicBezTo>
                  <a:pt x="312" y="265"/>
                  <a:pt x="310" y="259"/>
                  <a:pt x="306" y="257"/>
                </a:cubicBezTo>
                <a:close/>
                <a:moveTo>
                  <a:pt x="298" y="276"/>
                </a:moveTo>
                <a:cubicBezTo>
                  <a:pt x="286" y="276"/>
                  <a:pt x="286" y="276"/>
                  <a:pt x="286" y="276"/>
                </a:cubicBezTo>
                <a:cubicBezTo>
                  <a:pt x="286" y="271"/>
                  <a:pt x="286" y="271"/>
                  <a:pt x="286" y="271"/>
                </a:cubicBezTo>
                <a:cubicBezTo>
                  <a:pt x="286" y="268"/>
                  <a:pt x="286" y="267"/>
                  <a:pt x="286" y="265"/>
                </a:cubicBezTo>
                <a:cubicBezTo>
                  <a:pt x="289" y="263"/>
                  <a:pt x="290" y="263"/>
                  <a:pt x="293" y="263"/>
                </a:cubicBezTo>
                <a:cubicBezTo>
                  <a:pt x="294" y="263"/>
                  <a:pt x="294" y="263"/>
                  <a:pt x="297" y="265"/>
                </a:cubicBezTo>
                <a:cubicBezTo>
                  <a:pt x="297" y="267"/>
                  <a:pt x="298" y="268"/>
                  <a:pt x="298" y="271"/>
                </a:cubicBezTo>
                <a:cubicBezTo>
                  <a:pt x="298" y="276"/>
                  <a:pt x="298" y="276"/>
                  <a:pt x="298" y="276"/>
                </a:cubicBezTo>
                <a:close/>
                <a:moveTo>
                  <a:pt x="220" y="178"/>
                </a:moveTo>
                <a:cubicBezTo>
                  <a:pt x="219" y="178"/>
                  <a:pt x="217" y="178"/>
                  <a:pt x="215" y="177"/>
                </a:cubicBezTo>
                <a:cubicBezTo>
                  <a:pt x="215" y="177"/>
                  <a:pt x="215" y="174"/>
                  <a:pt x="215" y="173"/>
                </a:cubicBezTo>
                <a:cubicBezTo>
                  <a:pt x="215" y="173"/>
                  <a:pt x="215" y="173"/>
                  <a:pt x="215" y="133"/>
                </a:cubicBezTo>
                <a:cubicBezTo>
                  <a:pt x="215" y="132"/>
                  <a:pt x="215" y="129"/>
                  <a:pt x="215" y="129"/>
                </a:cubicBezTo>
                <a:cubicBezTo>
                  <a:pt x="217" y="128"/>
                  <a:pt x="219" y="128"/>
                  <a:pt x="220" y="128"/>
                </a:cubicBezTo>
                <a:cubicBezTo>
                  <a:pt x="223" y="128"/>
                  <a:pt x="224" y="128"/>
                  <a:pt x="224" y="129"/>
                </a:cubicBezTo>
                <a:cubicBezTo>
                  <a:pt x="227" y="129"/>
                  <a:pt x="227" y="132"/>
                  <a:pt x="227" y="133"/>
                </a:cubicBezTo>
                <a:cubicBezTo>
                  <a:pt x="227" y="133"/>
                  <a:pt x="227" y="133"/>
                  <a:pt x="227" y="173"/>
                </a:cubicBezTo>
                <a:cubicBezTo>
                  <a:pt x="227" y="174"/>
                  <a:pt x="227" y="177"/>
                  <a:pt x="224" y="177"/>
                </a:cubicBezTo>
                <a:cubicBezTo>
                  <a:pt x="224" y="178"/>
                  <a:pt x="223" y="178"/>
                  <a:pt x="220" y="178"/>
                </a:cubicBezTo>
                <a:close/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253" y="116"/>
                </a:moveTo>
                <a:cubicBezTo>
                  <a:pt x="269" y="116"/>
                  <a:pt x="269" y="116"/>
                  <a:pt x="269" y="116"/>
                </a:cubicBezTo>
                <a:cubicBezTo>
                  <a:pt x="269" y="173"/>
                  <a:pt x="269" y="173"/>
                  <a:pt x="269" y="173"/>
                </a:cubicBezTo>
                <a:cubicBezTo>
                  <a:pt x="269" y="176"/>
                  <a:pt x="269" y="176"/>
                  <a:pt x="269" y="177"/>
                </a:cubicBezTo>
                <a:cubicBezTo>
                  <a:pt x="269" y="177"/>
                  <a:pt x="272" y="177"/>
                  <a:pt x="273" y="177"/>
                </a:cubicBezTo>
                <a:cubicBezTo>
                  <a:pt x="273" y="177"/>
                  <a:pt x="276" y="177"/>
                  <a:pt x="277" y="177"/>
                </a:cubicBezTo>
                <a:cubicBezTo>
                  <a:pt x="280" y="176"/>
                  <a:pt x="280" y="173"/>
                  <a:pt x="281" y="173"/>
                </a:cubicBezTo>
                <a:cubicBezTo>
                  <a:pt x="281" y="116"/>
                  <a:pt x="281" y="116"/>
                  <a:pt x="281" y="116"/>
                </a:cubicBezTo>
                <a:cubicBezTo>
                  <a:pt x="297" y="116"/>
                  <a:pt x="297" y="116"/>
                  <a:pt x="297" y="116"/>
                </a:cubicBezTo>
                <a:cubicBezTo>
                  <a:pt x="297" y="190"/>
                  <a:pt x="297" y="190"/>
                  <a:pt x="297" y="190"/>
                </a:cubicBezTo>
                <a:cubicBezTo>
                  <a:pt x="281" y="190"/>
                  <a:pt x="281" y="190"/>
                  <a:pt x="281" y="190"/>
                </a:cubicBezTo>
                <a:cubicBezTo>
                  <a:pt x="281" y="181"/>
                  <a:pt x="281" y="181"/>
                  <a:pt x="281" y="181"/>
                </a:cubicBezTo>
                <a:cubicBezTo>
                  <a:pt x="280" y="185"/>
                  <a:pt x="276" y="186"/>
                  <a:pt x="273" y="189"/>
                </a:cubicBezTo>
                <a:cubicBezTo>
                  <a:pt x="269" y="190"/>
                  <a:pt x="268" y="190"/>
                  <a:pt x="264" y="190"/>
                </a:cubicBezTo>
                <a:cubicBezTo>
                  <a:pt x="261" y="190"/>
                  <a:pt x="257" y="190"/>
                  <a:pt x="256" y="186"/>
                </a:cubicBezTo>
                <a:cubicBezTo>
                  <a:pt x="253" y="185"/>
                  <a:pt x="253" y="182"/>
                  <a:pt x="253" y="177"/>
                </a:cubicBezTo>
                <a:cubicBezTo>
                  <a:pt x="253" y="116"/>
                  <a:pt x="253" y="116"/>
                  <a:pt x="253" y="116"/>
                </a:cubicBezTo>
                <a:close/>
                <a:moveTo>
                  <a:pt x="199" y="135"/>
                </a:moveTo>
                <a:cubicBezTo>
                  <a:pt x="199" y="128"/>
                  <a:pt x="201" y="124"/>
                  <a:pt x="205" y="120"/>
                </a:cubicBezTo>
                <a:cubicBezTo>
                  <a:pt x="209" y="116"/>
                  <a:pt x="215" y="115"/>
                  <a:pt x="220" y="115"/>
                </a:cubicBezTo>
                <a:cubicBezTo>
                  <a:pt x="227" y="115"/>
                  <a:pt x="232" y="116"/>
                  <a:pt x="236" y="120"/>
                </a:cubicBezTo>
                <a:cubicBezTo>
                  <a:pt x="240" y="124"/>
                  <a:pt x="243" y="128"/>
                  <a:pt x="243" y="135"/>
                </a:cubicBezTo>
                <a:cubicBezTo>
                  <a:pt x="243" y="172"/>
                  <a:pt x="243" y="172"/>
                  <a:pt x="243" y="172"/>
                </a:cubicBezTo>
                <a:cubicBezTo>
                  <a:pt x="243" y="177"/>
                  <a:pt x="240" y="182"/>
                  <a:pt x="236" y="186"/>
                </a:cubicBezTo>
                <a:cubicBezTo>
                  <a:pt x="232" y="190"/>
                  <a:pt x="227" y="190"/>
                  <a:pt x="220" y="190"/>
                </a:cubicBezTo>
                <a:cubicBezTo>
                  <a:pt x="212" y="190"/>
                  <a:pt x="209" y="190"/>
                  <a:pt x="205" y="186"/>
                </a:cubicBezTo>
                <a:cubicBezTo>
                  <a:pt x="201" y="182"/>
                  <a:pt x="199" y="177"/>
                  <a:pt x="199" y="172"/>
                </a:cubicBezTo>
                <a:cubicBezTo>
                  <a:pt x="199" y="172"/>
                  <a:pt x="199" y="172"/>
                  <a:pt x="199" y="135"/>
                </a:cubicBezTo>
                <a:close/>
                <a:moveTo>
                  <a:pt x="158" y="91"/>
                </a:moveTo>
                <a:cubicBezTo>
                  <a:pt x="170" y="131"/>
                  <a:pt x="170" y="131"/>
                  <a:pt x="170" y="131"/>
                </a:cubicBezTo>
                <a:cubicBezTo>
                  <a:pt x="179" y="91"/>
                  <a:pt x="179" y="91"/>
                  <a:pt x="179" y="91"/>
                </a:cubicBezTo>
                <a:cubicBezTo>
                  <a:pt x="197" y="91"/>
                  <a:pt x="197" y="91"/>
                  <a:pt x="197" y="91"/>
                </a:cubicBezTo>
                <a:cubicBezTo>
                  <a:pt x="178" y="149"/>
                  <a:pt x="178" y="149"/>
                  <a:pt x="178" y="149"/>
                </a:cubicBezTo>
                <a:cubicBezTo>
                  <a:pt x="178" y="190"/>
                  <a:pt x="178" y="190"/>
                  <a:pt x="178" y="190"/>
                </a:cubicBezTo>
                <a:cubicBezTo>
                  <a:pt x="162" y="190"/>
                  <a:pt x="162" y="190"/>
                  <a:pt x="162" y="190"/>
                </a:cubicBezTo>
                <a:cubicBezTo>
                  <a:pt x="162" y="152"/>
                  <a:pt x="162" y="152"/>
                  <a:pt x="162" y="152"/>
                </a:cubicBezTo>
                <a:cubicBezTo>
                  <a:pt x="140" y="91"/>
                  <a:pt x="140" y="91"/>
                  <a:pt x="140" y="91"/>
                </a:cubicBezTo>
                <a:cubicBezTo>
                  <a:pt x="158" y="91"/>
                  <a:pt x="158" y="91"/>
                  <a:pt x="158" y="91"/>
                </a:cubicBezTo>
                <a:close/>
                <a:moveTo>
                  <a:pt x="353" y="298"/>
                </a:moveTo>
                <a:cubicBezTo>
                  <a:pt x="353" y="325"/>
                  <a:pt x="332" y="347"/>
                  <a:pt x="305" y="347"/>
                </a:cubicBezTo>
                <a:cubicBezTo>
                  <a:pt x="140" y="347"/>
                  <a:pt x="140" y="347"/>
                  <a:pt x="140" y="347"/>
                </a:cubicBezTo>
                <a:cubicBezTo>
                  <a:pt x="112" y="347"/>
                  <a:pt x="91" y="325"/>
                  <a:pt x="91" y="298"/>
                </a:cubicBezTo>
                <a:cubicBezTo>
                  <a:pt x="91" y="261"/>
                  <a:pt x="91" y="261"/>
                  <a:pt x="91" y="261"/>
                </a:cubicBezTo>
                <a:cubicBezTo>
                  <a:pt x="91" y="234"/>
                  <a:pt x="112" y="212"/>
                  <a:pt x="140" y="212"/>
                </a:cubicBezTo>
                <a:cubicBezTo>
                  <a:pt x="305" y="212"/>
                  <a:pt x="305" y="212"/>
                  <a:pt x="305" y="212"/>
                </a:cubicBezTo>
                <a:cubicBezTo>
                  <a:pt x="332" y="212"/>
                  <a:pt x="353" y="234"/>
                  <a:pt x="353" y="261"/>
                </a:cubicBezTo>
                <a:cubicBezTo>
                  <a:pt x="353" y="261"/>
                  <a:pt x="353" y="261"/>
                  <a:pt x="353" y="29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1"/>
          <p:cNvSpPr>
            <a:spLocks noEditPoints="1"/>
          </p:cNvSpPr>
          <p:nvPr/>
        </p:nvSpPr>
        <p:spPr bwMode="auto">
          <a:xfrm>
            <a:off x="10645319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277 w 437"/>
              <a:gd name="T11" fmla="*/ 219 h 437"/>
              <a:gd name="T12" fmla="*/ 241 w 437"/>
              <a:gd name="T13" fmla="*/ 219 h 437"/>
              <a:gd name="T14" fmla="*/ 241 w 437"/>
              <a:gd name="T15" fmla="*/ 345 h 437"/>
              <a:gd name="T16" fmla="*/ 189 w 437"/>
              <a:gd name="T17" fmla="*/ 345 h 437"/>
              <a:gd name="T18" fmla="*/ 189 w 437"/>
              <a:gd name="T19" fmla="*/ 219 h 437"/>
              <a:gd name="T20" fmla="*/ 164 w 437"/>
              <a:gd name="T21" fmla="*/ 219 h 437"/>
              <a:gd name="T22" fmla="*/ 164 w 437"/>
              <a:gd name="T23" fmla="*/ 174 h 437"/>
              <a:gd name="T24" fmla="*/ 189 w 437"/>
              <a:gd name="T25" fmla="*/ 174 h 437"/>
              <a:gd name="T26" fmla="*/ 189 w 437"/>
              <a:gd name="T27" fmla="*/ 145 h 437"/>
              <a:gd name="T28" fmla="*/ 241 w 437"/>
              <a:gd name="T29" fmla="*/ 93 h 437"/>
              <a:gd name="T30" fmla="*/ 279 w 437"/>
              <a:gd name="T31" fmla="*/ 93 h 437"/>
              <a:gd name="T32" fmla="*/ 279 w 437"/>
              <a:gd name="T33" fmla="*/ 137 h 437"/>
              <a:gd name="T34" fmla="*/ 253 w 437"/>
              <a:gd name="T35" fmla="*/ 137 h 437"/>
              <a:gd name="T36" fmla="*/ 241 w 437"/>
              <a:gd name="T37" fmla="*/ 149 h 437"/>
              <a:gd name="T38" fmla="*/ 241 w 437"/>
              <a:gd name="T39" fmla="*/ 174 h 437"/>
              <a:gd name="T40" fmla="*/ 281 w 437"/>
              <a:gd name="T41" fmla="*/ 174 h 437"/>
              <a:gd name="T42" fmla="*/ 277 w 437"/>
              <a:gd name="T43" fmla="*/ 219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277" y="219"/>
                </a:moveTo>
                <a:cubicBezTo>
                  <a:pt x="241" y="219"/>
                  <a:pt x="241" y="219"/>
                  <a:pt x="241" y="219"/>
                </a:cubicBezTo>
                <a:cubicBezTo>
                  <a:pt x="241" y="275"/>
                  <a:pt x="241" y="345"/>
                  <a:pt x="241" y="345"/>
                </a:cubicBezTo>
                <a:cubicBezTo>
                  <a:pt x="189" y="345"/>
                  <a:pt x="189" y="345"/>
                  <a:pt x="189" y="345"/>
                </a:cubicBezTo>
                <a:cubicBezTo>
                  <a:pt x="189" y="345"/>
                  <a:pt x="189" y="276"/>
                  <a:pt x="189" y="219"/>
                </a:cubicBezTo>
                <a:cubicBezTo>
                  <a:pt x="164" y="219"/>
                  <a:pt x="164" y="219"/>
                  <a:pt x="164" y="219"/>
                </a:cubicBezTo>
                <a:cubicBezTo>
                  <a:pt x="164" y="174"/>
                  <a:pt x="164" y="174"/>
                  <a:pt x="164" y="174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189" y="125"/>
                  <a:pt x="199" y="93"/>
                  <a:pt x="241" y="93"/>
                </a:cubicBezTo>
                <a:cubicBezTo>
                  <a:pt x="279" y="93"/>
                  <a:pt x="279" y="93"/>
                  <a:pt x="279" y="93"/>
                </a:cubicBezTo>
                <a:cubicBezTo>
                  <a:pt x="279" y="137"/>
                  <a:pt x="279" y="137"/>
                  <a:pt x="279" y="137"/>
                </a:cubicBezTo>
                <a:cubicBezTo>
                  <a:pt x="279" y="137"/>
                  <a:pt x="256" y="137"/>
                  <a:pt x="253" y="137"/>
                </a:cubicBezTo>
                <a:cubicBezTo>
                  <a:pt x="248" y="137"/>
                  <a:pt x="241" y="138"/>
                  <a:pt x="241" y="149"/>
                </a:cubicBezTo>
                <a:cubicBezTo>
                  <a:pt x="241" y="174"/>
                  <a:pt x="241" y="174"/>
                  <a:pt x="241" y="174"/>
                </a:cubicBezTo>
                <a:cubicBezTo>
                  <a:pt x="281" y="174"/>
                  <a:pt x="281" y="174"/>
                  <a:pt x="281" y="174"/>
                </a:cubicBezTo>
                <a:cubicBezTo>
                  <a:pt x="277" y="219"/>
                  <a:pt x="277" y="219"/>
                  <a:pt x="277" y="21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2"/>
          <p:cNvSpPr>
            <a:spLocks noEditPoints="1"/>
          </p:cNvSpPr>
          <p:nvPr/>
        </p:nvSpPr>
        <p:spPr bwMode="auto">
          <a:xfrm>
            <a:off x="8430744" y="9718571"/>
            <a:ext cx="865370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334 w 437"/>
              <a:gd name="T11" fmla="*/ 162 h 437"/>
              <a:gd name="T12" fmla="*/ 334 w 437"/>
              <a:gd name="T13" fmla="*/ 171 h 437"/>
              <a:gd name="T14" fmla="*/ 171 w 437"/>
              <a:gd name="T15" fmla="*/ 333 h 437"/>
              <a:gd name="T16" fmla="*/ 84 w 437"/>
              <a:gd name="T17" fmla="*/ 307 h 437"/>
              <a:gd name="T18" fmla="*/ 97 w 437"/>
              <a:gd name="T19" fmla="*/ 309 h 437"/>
              <a:gd name="T20" fmla="*/ 168 w 437"/>
              <a:gd name="T21" fmla="*/ 283 h 437"/>
              <a:gd name="T22" fmla="*/ 114 w 437"/>
              <a:gd name="T23" fmla="*/ 244 h 437"/>
              <a:gd name="T24" fmla="*/ 126 w 437"/>
              <a:gd name="T25" fmla="*/ 246 h 437"/>
              <a:gd name="T26" fmla="*/ 141 w 437"/>
              <a:gd name="T27" fmla="*/ 243 h 437"/>
              <a:gd name="T28" fmla="*/ 94 w 437"/>
              <a:gd name="T29" fmla="*/ 186 h 437"/>
              <a:gd name="T30" fmla="*/ 120 w 437"/>
              <a:gd name="T31" fmla="*/ 193 h 437"/>
              <a:gd name="T32" fmla="*/ 96 w 437"/>
              <a:gd name="T33" fmla="*/ 145 h 437"/>
              <a:gd name="T34" fmla="*/ 102 w 437"/>
              <a:gd name="T35" fmla="*/ 117 h 437"/>
              <a:gd name="T36" fmla="*/ 222 w 437"/>
              <a:gd name="T37" fmla="*/ 177 h 437"/>
              <a:gd name="T38" fmla="*/ 219 w 437"/>
              <a:gd name="T39" fmla="*/ 163 h 437"/>
              <a:gd name="T40" fmla="*/ 277 w 437"/>
              <a:gd name="T41" fmla="*/ 105 h 437"/>
              <a:gd name="T42" fmla="*/ 319 w 437"/>
              <a:gd name="T43" fmla="*/ 124 h 437"/>
              <a:gd name="T44" fmla="*/ 355 w 437"/>
              <a:gd name="T45" fmla="*/ 111 h 437"/>
              <a:gd name="T46" fmla="*/ 330 w 437"/>
              <a:gd name="T47" fmla="*/ 141 h 437"/>
              <a:gd name="T48" fmla="*/ 363 w 437"/>
              <a:gd name="T49" fmla="*/ 132 h 437"/>
              <a:gd name="T50" fmla="*/ 334 w 437"/>
              <a:gd name="T51" fmla="*/ 16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334" y="162"/>
                </a:moveTo>
                <a:cubicBezTo>
                  <a:pt x="334" y="165"/>
                  <a:pt x="334" y="168"/>
                  <a:pt x="334" y="171"/>
                </a:cubicBezTo>
                <a:cubicBezTo>
                  <a:pt x="334" y="246"/>
                  <a:pt x="277" y="333"/>
                  <a:pt x="171" y="333"/>
                </a:cubicBezTo>
                <a:cubicBezTo>
                  <a:pt x="138" y="333"/>
                  <a:pt x="108" y="324"/>
                  <a:pt x="84" y="307"/>
                </a:cubicBezTo>
                <a:cubicBezTo>
                  <a:pt x="87" y="309"/>
                  <a:pt x="93" y="309"/>
                  <a:pt x="97" y="309"/>
                </a:cubicBezTo>
                <a:cubicBezTo>
                  <a:pt x="123" y="309"/>
                  <a:pt x="148" y="300"/>
                  <a:pt x="168" y="283"/>
                </a:cubicBezTo>
                <a:cubicBezTo>
                  <a:pt x="144" y="283"/>
                  <a:pt x="123" y="267"/>
                  <a:pt x="114" y="244"/>
                </a:cubicBezTo>
                <a:cubicBezTo>
                  <a:pt x="118" y="244"/>
                  <a:pt x="121" y="246"/>
                  <a:pt x="126" y="246"/>
                </a:cubicBezTo>
                <a:cubicBezTo>
                  <a:pt x="130" y="246"/>
                  <a:pt x="135" y="244"/>
                  <a:pt x="141" y="243"/>
                </a:cubicBezTo>
                <a:cubicBezTo>
                  <a:pt x="114" y="237"/>
                  <a:pt x="94" y="214"/>
                  <a:pt x="94" y="186"/>
                </a:cubicBezTo>
                <a:cubicBezTo>
                  <a:pt x="102" y="190"/>
                  <a:pt x="111" y="192"/>
                  <a:pt x="120" y="193"/>
                </a:cubicBezTo>
                <a:cubicBezTo>
                  <a:pt x="105" y="183"/>
                  <a:pt x="96" y="165"/>
                  <a:pt x="96" y="145"/>
                </a:cubicBezTo>
                <a:cubicBezTo>
                  <a:pt x="96" y="135"/>
                  <a:pt x="97" y="124"/>
                  <a:pt x="102" y="117"/>
                </a:cubicBezTo>
                <a:cubicBezTo>
                  <a:pt x="132" y="151"/>
                  <a:pt x="174" y="174"/>
                  <a:pt x="222" y="177"/>
                </a:cubicBezTo>
                <a:cubicBezTo>
                  <a:pt x="220" y="172"/>
                  <a:pt x="219" y="168"/>
                  <a:pt x="219" y="163"/>
                </a:cubicBezTo>
                <a:cubicBezTo>
                  <a:pt x="219" y="132"/>
                  <a:pt x="246" y="105"/>
                  <a:pt x="277" y="105"/>
                </a:cubicBezTo>
                <a:cubicBezTo>
                  <a:pt x="294" y="105"/>
                  <a:pt x="309" y="112"/>
                  <a:pt x="319" y="124"/>
                </a:cubicBezTo>
                <a:cubicBezTo>
                  <a:pt x="333" y="121"/>
                  <a:pt x="345" y="117"/>
                  <a:pt x="355" y="111"/>
                </a:cubicBezTo>
                <a:cubicBezTo>
                  <a:pt x="351" y="123"/>
                  <a:pt x="342" y="135"/>
                  <a:pt x="330" y="141"/>
                </a:cubicBezTo>
                <a:cubicBezTo>
                  <a:pt x="342" y="141"/>
                  <a:pt x="354" y="138"/>
                  <a:pt x="363" y="132"/>
                </a:cubicBezTo>
                <a:cubicBezTo>
                  <a:pt x="355" y="144"/>
                  <a:pt x="346" y="154"/>
                  <a:pt x="334" y="16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3"/>
          <p:cNvSpPr>
            <a:spLocks noEditPoints="1"/>
          </p:cNvSpPr>
          <p:nvPr/>
        </p:nvSpPr>
        <p:spPr bwMode="auto">
          <a:xfrm>
            <a:off x="7323037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225 w 437"/>
              <a:gd name="T11" fmla="*/ 84 h 437"/>
              <a:gd name="T12" fmla="*/ 279 w 437"/>
              <a:gd name="T13" fmla="*/ 96 h 437"/>
              <a:gd name="T14" fmla="*/ 279 w 437"/>
              <a:gd name="T15" fmla="*/ 186 h 437"/>
              <a:gd name="T16" fmla="*/ 177 w 437"/>
              <a:gd name="T17" fmla="*/ 94 h 437"/>
              <a:gd name="T18" fmla="*/ 225 w 437"/>
              <a:gd name="T19" fmla="*/ 84 h 437"/>
              <a:gd name="T20" fmla="*/ 88 w 437"/>
              <a:gd name="T21" fmla="*/ 219 h 437"/>
              <a:gd name="T22" fmla="*/ 163 w 437"/>
              <a:gd name="T23" fmla="*/ 100 h 437"/>
              <a:gd name="T24" fmla="*/ 213 w 437"/>
              <a:gd name="T25" fmla="*/ 145 h 437"/>
              <a:gd name="T26" fmla="*/ 94 w 437"/>
              <a:gd name="T27" fmla="*/ 254 h 437"/>
              <a:gd name="T28" fmla="*/ 88 w 437"/>
              <a:gd name="T29" fmla="*/ 219 h 437"/>
              <a:gd name="T30" fmla="*/ 155 w 437"/>
              <a:gd name="T31" fmla="*/ 333 h 437"/>
              <a:gd name="T32" fmla="*/ 99 w 437"/>
              <a:gd name="T33" fmla="*/ 268 h 437"/>
              <a:gd name="T34" fmla="*/ 155 w 437"/>
              <a:gd name="T35" fmla="*/ 218 h 437"/>
              <a:gd name="T36" fmla="*/ 155 w 437"/>
              <a:gd name="T37" fmla="*/ 333 h 437"/>
              <a:gd name="T38" fmla="*/ 237 w 437"/>
              <a:gd name="T39" fmla="*/ 353 h 437"/>
              <a:gd name="T40" fmla="*/ 212 w 437"/>
              <a:gd name="T41" fmla="*/ 353 h 437"/>
              <a:gd name="T42" fmla="*/ 169 w 437"/>
              <a:gd name="T43" fmla="*/ 341 h 437"/>
              <a:gd name="T44" fmla="*/ 169 w 437"/>
              <a:gd name="T45" fmla="*/ 278 h 437"/>
              <a:gd name="T46" fmla="*/ 345 w 437"/>
              <a:gd name="T47" fmla="*/ 278 h 437"/>
              <a:gd name="T48" fmla="*/ 237 w 437"/>
              <a:gd name="T49" fmla="*/ 353 h 437"/>
              <a:gd name="T50" fmla="*/ 352 w 437"/>
              <a:gd name="T51" fmla="*/ 264 h 437"/>
              <a:gd name="T52" fmla="*/ 294 w 437"/>
              <a:gd name="T53" fmla="*/ 264 h 437"/>
              <a:gd name="T54" fmla="*/ 294 w 437"/>
              <a:gd name="T55" fmla="*/ 104 h 437"/>
              <a:gd name="T56" fmla="*/ 359 w 437"/>
              <a:gd name="T57" fmla="*/ 219 h 437"/>
              <a:gd name="T58" fmla="*/ 352 w 437"/>
              <a:gd name="T59" fmla="*/ 26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225" y="84"/>
                </a:moveTo>
                <a:cubicBezTo>
                  <a:pt x="243" y="84"/>
                  <a:pt x="262" y="88"/>
                  <a:pt x="279" y="96"/>
                </a:cubicBezTo>
                <a:cubicBezTo>
                  <a:pt x="279" y="98"/>
                  <a:pt x="279" y="180"/>
                  <a:pt x="279" y="186"/>
                </a:cubicBezTo>
                <a:cubicBezTo>
                  <a:pt x="275" y="182"/>
                  <a:pt x="180" y="96"/>
                  <a:pt x="177" y="94"/>
                </a:cubicBezTo>
                <a:cubicBezTo>
                  <a:pt x="192" y="87"/>
                  <a:pt x="208" y="84"/>
                  <a:pt x="225" y="84"/>
                </a:cubicBezTo>
                <a:close/>
                <a:moveTo>
                  <a:pt x="88" y="219"/>
                </a:moveTo>
                <a:cubicBezTo>
                  <a:pt x="88" y="168"/>
                  <a:pt x="118" y="123"/>
                  <a:pt x="163" y="100"/>
                </a:cubicBezTo>
                <a:cubicBezTo>
                  <a:pt x="164" y="102"/>
                  <a:pt x="212" y="144"/>
                  <a:pt x="213" y="145"/>
                </a:cubicBezTo>
                <a:cubicBezTo>
                  <a:pt x="212" y="148"/>
                  <a:pt x="98" y="250"/>
                  <a:pt x="94" y="254"/>
                </a:cubicBezTo>
                <a:cubicBezTo>
                  <a:pt x="91" y="242"/>
                  <a:pt x="88" y="230"/>
                  <a:pt x="88" y="219"/>
                </a:cubicBezTo>
                <a:close/>
                <a:moveTo>
                  <a:pt x="155" y="333"/>
                </a:moveTo>
                <a:cubicBezTo>
                  <a:pt x="129" y="319"/>
                  <a:pt x="110" y="296"/>
                  <a:pt x="99" y="268"/>
                </a:cubicBezTo>
                <a:cubicBezTo>
                  <a:pt x="100" y="267"/>
                  <a:pt x="149" y="222"/>
                  <a:pt x="155" y="218"/>
                </a:cubicBezTo>
                <a:cubicBezTo>
                  <a:pt x="155" y="225"/>
                  <a:pt x="155" y="328"/>
                  <a:pt x="155" y="333"/>
                </a:cubicBezTo>
                <a:close/>
                <a:moveTo>
                  <a:pt x="237" y="353"/>
                </a:moveTo>
                <a:cubicBezTo>
                  <a:pt x="237" y="353"/>
                  <a:pt x="237" y="353"/>
                  <a:pt x="212" y="353"/>
                </a:cubicBezTo>
                <a:cubicBezTo>
                  <a:pt x="197" y="352"/>
                  <a:pt x="182" y="348"/>
                  <a:pt x="169" y="341"/>
                </a:cubicBezTo>
                <a:cubicBezTo>
                  <a:pt x="169" y="340"/>
                  <a:pt x="169" y="280"/>
                  <a:pt x="169" y="278"/>
                </a:cubicBezTo>
                <a:cubicBezTo>
                  <a:pt x="172" y="278"/>
                  <a:pt x="340" y="278"/>
                  <a:pt x="345" y="278"/>
                </a:cubicBezTo>
                <a:cubicBezTo>
                  <a:pt x="324" y="320"/>
                  <a:pt x="283" y="349"/>
                  <a:pt x="237" y="353"/>
                </a:cubicBezTo>
                <a:close/>
                <a:moveTo>
                  <a:pt x="352" y="264"/>
                </a:moveTo>
                <a:cubicBezTo>
                  <a:pt x="349" y="264"/>
                  <a:pt x="296" y="264"/>
                  <a:pt x="294" y="264"/>
                </a:cubicBezTo>
                <a:cubicBezTo>
                  <a:pt x="294" y="260"/>
                  <a:pt x="294" y="110"/>
                  <a:pt x="294" y="104"/>
                </a:cubicBezTo>
                <a:cubicBezTo>
                  <a:pt x="333" y="128"/>
                  <a:pt x="359" y="173"/>
                  <a:pt x="359" y="219"/>
                </a:cubicBezTo>
                <a:cubicBezTo>
                  <a:pt x="359" y="234"/>
                  <a:pt x="356" y="250"/>
                  <a:pt x="352" y="26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1793726" y="9718571"/>
            <a:ext cx="867047" cy="866208"/>
          </a:xfrm>
          <a:custGeom>
            <a:avLst/>
            <a:gdLst>
              <a:gd name="T0" fmla="*/ 132 w 438"/>
              <a:gd name="T1" fmla="*/ 150 h 437"/>
              <a:gd name="T2" fmla="*/ 154 w 438"/>
              <a:gd name="T3" fmla="*/ 113 h 437"/>
              <a:gd name="T4" fmla="*/ 185 w 438"/>
              <a:gd name="T5" fmla="*/ 187 h 437"/>
              <a:gd name="T6" fmla="*/ 188 w 438"/>
              <a:gd name="T7" fmla="*/ 260 h 437"/>
              <a:gd name="T8" fmla="*/ 165 w 438"/>
              <a:gd name="T9" fmla="*/ 257 h 437"/>
              <a:gd name="T10" fmla="*/ 162 w 438"/>
              <a:gd name="T11" fmla="*/ 324 h 437"/>
              <a:gd name="T12" fmla="*/ 210 w 438"/>
              <a:gd name="T13" fmla="*/ 283 h 437"/>
              <a:gd name="T14" fmla="*/ 438 w 438"/>
              <a:gd name="T15" fmla="*/ 0 h 437"/>
              <a:gd name="T16" fmla="*/ 0 w 438"/>
              <a:gd name="T17" fmla="*/ 437 h 437"/>
              <a:gd name="T18" fmla="*/ 438 w 438"/>
              <a:gd name="T19" fmla="*/ 0 h 437"/>
              <a:gd name="T20" fmla="*/ 213 w 438"/>
              <a:gd name="T21" fmla="*/ 235 h 437"/>
              <a:gd name="T22" fmla="*/ 207 w 438"/>
              <a:gd name="T23" fmla="*/ 198 h 437"/>
              <a:gd name="T24" fmla="*/ 221 w 438"/>
              <a:gd name="T25" fmla="*/ 113 h 437"/>
              <a:gd name="T26" fmla="*/ 229 w 438"/>
              <a:gd name="T27" fmla="*/ 113 h 437"/>
              <a:gd name="T28" fmla="*/ 247 w 438"/>
              <a:gd name="T29" fmla="*/ 94 h 437"/>
              <a:gd name="T30" fmla="*/ 165 w 438"/>
              <a:gd name="T31" fmla="*/ 88 h 437"/>
              <a:gd name="T32" fmla="*/ 92 w 438"/>
              <a:gd name="T33" fmla="*/ 150 h 437"/>
              <a:gd name="T34" fmla="*/ 154 w 438"/>
              <a:gd name="T35" fmla="*/ 220 h 437"/>
              <a:gd name="T36" fmla="*/ 81 w 438"/>
              <a:gd name="T37" fmla="*/ 279 h 437"/>
              <a:gd name="T38" fmla="*/ 81 w 438"/>
              <a:gd name="T39" fmla="*/ 316 h 437"/>
              <a:gd name="T40" fmla="*/ 162 w 438"/>
              <a:gd name="T41" fmla="*/ 350 h 437"/>
              <a:gd name="T42" fmla="*/ 244 w 438"/>
              <a:gd name="T43" fmla="*/ 286 h 437"/>
              <a:gd name="T44" fmla="*/ 362 w 438"/>
              <a:gd name="T45" fmla="*/ 195 h 437"/>
              <a:gd name="T46" fmla="*/ 317 w 438"/>
              <a:gd name="T47" fmla="*/ 150 h 437"/>
              <a:gd name="T48" fmla="*/ 298 w 438"/>
              <a:gd name="T49" fmla="*/ 147 h 437"/>
              <a:gd name="T50" fmla="*/ 292 w 438"/>
              <a:gd name="T51" fmla="*/ 195 h 437"/>
              <a:gd name="T52" fmla="*/ 244 w 438"/>
              <a:gd name="T53" fmla="*/ 201 h 437"/>
              <a:gd name="T54" fmla="*/ 247 w 438"/>
              <a:gd name="T55" fmla="*/ 220 h 437"/>
              <a:gd name="T56" fmla="*/ 292 w 438"/>
              <a:gd name="T57" fmla="*/ 265 h 437"/>
              <a:gd name="T58" fmla="*/ 309 w 438"/>
              <a:gd name="T59" fmla="*/ 268 h 437"/>
              <a:gd name="T60" fmla="*/ 317 w 438"/>
              <a:gd name="T61" fmla="*/ 220 h 437"/>
              <a:gd name="T62" fmla="*/ 365 w 438"/>
              <a:gd name="T63" fmla="*/ 21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8" h="437">
                <a:moveTo>
                  <a:pt x="169" y="195"/>
                </a:moveTo>
                <a:cubicBezTo>
                  <a:pt x="151" y="195"/>
                  <a:pt x="135" y="173"/>
                  <a:pt x="132" y="150"/>
                </a:cubicBezTo>
                <a:cubicBezTo>
                  <a:pt x="132" y="139"/>
                  <a:pt x="132" y="128"/>
                  <a:pt x="140" y="120"/>
                </a:cubicBezTo>
                <a:cubicBezTo>
                  <a:pt x="143" y="113"/>
                  <a:pt x="151" y="113"/>
                  <a:pt x="154" y="113"/>
                </a:cubicBezTo>
                <a:cubicBezTo>
                  <a:pt x="173" y="113"/>
                  <a:pt x="188" y="131"/>
                  <a:pt x="191" y="153"/>
                </a:cubicBezTo>
                <a:cubicBezTo>
                  <a:pt x="196" y="169"/>
                  <a:pt x="191" y="180"/>
                  <a:pt x="185" y="187"/>
                </a:cubicBezTo>
                <a:cubicBezTo>
                  <a:pt x="180" y="192"/>
                  <a:pt x="177" y="195"/>
                  <a:pt x="169" y="195"/>
                </a:cubicBezTo>
                <a:close/>
                <a:moveTo>
                  <a:pt x="188" y="260"/>
                </a:moveTo>
                <a:cubicBezTo>
                  <a:pt x="185" y="260"/>
                  <a:pt x="185" y="260"/>
                  <a:pt x="185" y="257"/>
                </a:cubicBezTo>
                <a:cubicBezTo>
                  <a:pt x="177" y="257"/>
                  <a:pt x="173" y="257"/>
                  <a:pt x="165" y="257"/>
                </a:cubicBezTo>
                <a:cubicBezTo>
                  <a:pt x="140" y="257"/>
                  <a:pt x="114" y="271"/>
                  <a:pt x="114" y="291"/>
                </a:cubicBezTo>
                <a:cubicBezTo>
                  <a:pt x="114" y="308"/>
                  <a:pt x="137" y="324"/>
                  <a:pt x="162" y="324"/>
                </a:cubicBezTo>
                <a:cubicBezTo>
                  <a:pt x="196" y="324"/>
                  <a:pt x="210" y="313"/>
                  <a:pt x="210" y="291"/>
                </a:cubicBezTo>
                <a:cubicBezTo>
                  <a:pt x="210" y="291"/>
                  <a:pt x="210" y="286"/>
                  <a:pt x="210" y="283"/>
                </a:cubicBezTo>
                <a:cubicBezTo>
                  <a:pt x="205" y="275"/>
                  <a:pt x="199" y="271"/>
                  <a:pt x="188" y="260"/>
                </a:cubicBezTo>
                <a:close/>
                <a:moveTo>
                  <a:pt x="438" y="0"/>
                </a:moveTo>
                <a:cubicBezTo>
                  <a:pt x="438" y="437"/>
                  <a:pt x="438" y="437"/>
                  <a:pt x="438" y="437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0"/>
                  <a:pt x="0" y="0"/>
                  <a:pt x="0" y="0"/>
                </a:cubicBezTo>
                <a:lnTo>
                  <a:pt x="438" y="0"/>
                </a:lnTo>
                <a:close/>
                <a:moveTo>
                  <a:pt x="244" y="286"/>
                </a:moveTo>
                <a:cubicBezTo>
                  <a:pt x="244" y="265"/>
                  <a:pt x="236" y="249"/>
                  <a:pt x="213" y="235"/>
                </a:cubicBezTo>
                <a:cubicBezTo>
                  <a:pt x="202" y="227"/>
                  <a:pt x="196" y="217"/>
                  <a:pt x="196" y="212"/>
                </a:cubicBezTo>
                <a:cubicBezTo>
                  <a:pt x="196" y="209"/>
                  <a:pt x="196" y="206"/>
                  <a:pt x="207" y="198"/>
                </a:cubicBezTo>
                <a:cubicBezTo>
                  <a:pt x="225" y="184"/>
                  <a:pt x="233" y="168"/>
                  <a:pt x="233" y="150"/>
                </a:cubicBezTo>
                <a:cubicBezTo>
                  <a:pt x="233" y="136"/>
                  <a:pt x="229" y="125"/>
                  <a:pt x="221" y="113"/>
                </a:cubicBezTo>
                <a:cubicBezTo>
                  <a:pt x="221" y="113"/>
                  <a:pt x="221" y="113"/>
                  <a:pt x="225" y="113"/>
                </a:cubicBezTo>
                <a:cubicBezTo>
                  <a:pt x="229" y="113"/>
                  <a:pt x="229" y="113"/>
                  <a:pt x="229" y="113"/>
                </a:cubicBezTo>
                <a:cubicBezTo>
                  <a:pt x="229" y="113"/>
                  <a:pt x="229" y="113"/>
                  <a:pt x="247" y="99"/>
                </a:cubicBezTo>
                <a:cubicBezTo>
                  <a:pt x="247" y="99"/>
                  <a:pt x="250" y="94"/>
                  <a:pt x="247" y="94"/>
                </a:cubicBezTo>
                <a:cubicBezTo>
                  <a:pt x="247" y="91"/>
                  <a:pt x="247" y="88"/>
                  <a:pt x="244" y="88"/>
                </a:cubicBezTo>
                <a:cubicBezTo>
                  <a:pt x="244" y="88"/>
                  <a:pt x="244" y="88"/>
                  <a:pt x="165" y="88"/>
                </a:cubicBezTo>
                <a:cubicBezTo>
                  <a:pt x="159" y="88"/>
                  <a:pt x="148" y="91"/>
                  <a:pt x="140" y="94"/>
                </a:cubicBezTo>
                <a:cubicBezTo>
                  <a:pt x="114" y="102"/>
                  <a:pt x="92" y="128"/>
                  <a:pt x="92" y="150"/>
                </a:cubicBezTo>
                <a:cubicBezTo>
                  <a:pt x="92" y="187"/>
                  <a:pt x="117" y="212"/>
                  <a:pt x="154" y="212"/>
                </a:cubicBezTo>
                <a:cubicBezTo>
                  <a:pt x="154" y="217"/>
                  <a:pt x="154" y="220"/>
                  <a:pt x="154" y="220"/>
                </a:cubicBezTo>
                <a:cubicBezTo>
                  <a:pt x="154" y="227"/>
                  <a:pt x="154" y="232"/>
                  <a:pt x="159" y="238"/>
                </a:cubicBezTo>
                <a:cubicBezTo>
                  <a:pt x="125" y="238"/>
                  <a:pt x="92" y="254"/>
                  <a:pt x="81" y="279"/>
                </a:cubicBezTo>
                <a:cubicBezTo>
                  <a:pt x="77" y="286"/>
                  <a:pt x="77" y="291"/>
                  <a:pt x="77" y="297"/>
                </a:cubicBezTo>
                <a:cubicBezTo>
                  <a:pt x="77" y="305"/>
                  <a:pt x="77" y="313"/>
                  <a:pt x="81" y="316"/>
                </a:cubicBezTo>
                <a:cubicBezTo>
                  <a:pt x="89" y="331"/>
                  <a:pt x="103" y="339"/>
                  <a:pt x="125" y="345"/>
                </a:cubicBezTo>
                <a:cubicBezTo>
                  <a:pt x="137" y="350"/>
                  <a:pt x="148" y="350"/>
                  <a:pt x="162" y="350"/>
                </a:cubicBezTo>
                <a:cubicBezTo>
                  <a:pt x="173" y="350"/>
                  <a:pt x="185" y="350"/>
                  <a:pt x="193" y="345"/>
                </a:cubicBezTo>
                <a:cubicBezTo>
                  <a:pt x="225" y="339"/>
                  <a:pt x="244" y="313"/>
                  <a:pt x="244" y="286"/>
                </a:cubicBezTo>
                <a:close/>
                <a:moveTo>
                  <a:pt x="365" y="201"/>
                </a:moveTo>
                <a:cubicBezTo>
                  <a:pt x="365" y="198"/>
                  <a:pt x="365" y="195"/>
                  <a:pt x="362" y="195"/>
                </a:cubicBezTo>
                <a:cubicBezTo>
                  <a:pt x="362" y="195"/>
                  <a:pt x="362" y="195"/>
                  <a:pt x="317" y="195"/>
                </a:cubicBezTo>
                <a:cubicBezTo>
                  <a:pt x="317" y="195"/>
                  <a:pt x="317" y="195"/>
                  <a:pt x="317" y="150"/>
                </a:cubicBezTo>
                <a:cubicBezTo>
                  <a:pt x="317" y="147"/>
                  <a:pt x="314" y="147"/>
                  <a:pt x="309" y="147"/>
                </a:cubicBezTo>
                <a:cubicBezTo>
                  <a:pt x="309" y="147"/>
                  <a:pt x="309" y="147"/>
                  <a:pt x="298" y="147"/>
                </a:cubicBezTo>
                <a:cubicBezTo>
                  <a:pt x="295" y="147"/>
                  <a:pt x="292" y="147"/>
                  <a:pt x="292" y="150"/>
                </a:cubicBezTo>
                <a:cubicBezTo>
                  <a:pt x="292" y="150"/>
                  <a:pt x="292" y="150"/>
                  <a:pt x="292" y="195"/>
                </a:cubicBezTo>
                <a:cubicBezTo>
                  <a:pt x="292" y="195"/>
                  <a:pt x="292" y="195"/>
                  <a:pt x="247" y="195"/>
                </a:cubicBezTo>
                <a:cubicBezTo>
                  <a:pt x="244" y="195"/>
                  <a:pt x="244" y="198"/>
                  <a:pt x="244" y="201"/>
                </a:cubicBezTo>
                <a:cubicBezTo>
                  <a:pt x="244" y="201"/>
                  <a:pt x="244" y="201"/>
                  <a:pt x="244" y="212"/>
                </a:cubicBezTo>
                <a:cubicBezTo>
                  <a:pt x="244" y="217"/>
                  <a:pt x="244" y="220"/>
                  <a:pt x="247" y="220"/>
                </a:cubicBezTo>
                <a:cubicBezTo>
                  <a:pt x="247" y="220"/>
                  <a:pt x="247" y="220"/>
                  <a:pt x="292" y="220"/>
                </a:cubicBezTo>
                <a:cubicBezTo>
                  <a:pt x="292" y="220"/>
                  <a:pt x="292" y="220"/>
                  <a:pt x="292" y="265"/>
                </a:cubicBezTo>
                <a:cubicBezTo>
                  <a:pt x="292" y="268"/>
                  <a:pt x="295" y="268"/>
                  <a:pt x="298" y="268"/>
                </a:cubicBezTo>
                <a:cubicBezTo>
                  <a:pt x="298" y="268"/>
                  <a:pt x="298" y="268"/>
                  <a:pt x="309" y="268"/>
                </a:cubicBezTo>
                <a:cubicBezTo>
                  <a:pt x="314" y="268"/>
                  <a:pt x="317" y="268"/>
                  <a:pt x="317" y="265"/>
                </a:cubicBezTo>
                <a:cubicBezTo>
                  <a:pt x="317" y="265"/>
                  <a:pt x="317" y="265"/>
                  <a:pt x="317" y="220"/>
                </a:cubicBezTo>
                <a:cubicBezTo>
                  <a:pt x="317" y="220"/>
                  <a:pt x="317" y="220"/>
                  <a:pt x="362" y="220"/>
                </a:cubicBezTo>
                <a:cubicBezTo>
                  <a:pt x="365" y="220"/>
                  <a:pt x="365" y="217"/>
                  <a:pt x="365" y="212"/>
                </a:cubicBezTo>
                <a:cubicBezTo>
                  <a:pt x="365" y="212"/>
                  <a:pt x="365" y="212"/>
                  <a:pt x="365" y="201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5"/>
          <p:cNvSpPr>
            <a:spLocks noEditPoints="1"/>
          </p:cNvSpPr>
          <p:nvPr/>
        </p:nvSpPr>
        <p:spPr bwMode="auto">
          <a:xfrm>
            <a:off x="2898917" y="9718571"/>
            <a:ext cx="867885" cy="866208"/>
          </a:xfrm>
          <a:custGeom>
            <a:avLst/>
            <a:gdLst>
              <a:gd name="T0" fmla="*/ 339 w 438"/>
              <a:gd name="T1" fmla="*/ 227 h 437"/>
              <a:gd name="T2" fmla="*/ 277 w 438"/>
              <a:gd name="T3" fmla="*/ 227 h 437"/>
              <a:gd name="T4" fmla="*/ 311 w 438"/>
              <a:gd name="T5" fmla="*/ 198 h 437"/>
              <a:gd name="T6" fmla="*/ 339 w 438"/>
              <a:gd name="T7" fmla="*/ 227 h 437"/>
              <a:gd name="T8" fmla="*/ 182 w 438"/>
              <a:gd name="T9" fmla="*/ 174 h 437"/>
              <a:gd name="T10" fmla="*/ 168 w 438"/>
              <a:gd name="T11" fmla="*/ 155 h 437"/>
              <a:gd name="T12" fmla="*/ 161 w 438"/>
              <a:gd name="T13" fmla="*/ 155 h 437"/>
              <a:gd name="T14" fmla="*/ 112 w 438"/>
              <a:gd name="T15" fmla="*/ 155 h 437"/>
              <a:gd name="T16" fmla="*/ 112 w 438"/>
              <a:gd name="T17" fmla="*/ 198 h 437"/>
              <a:gd name="T18" fmla="*/ 164 w 438"/>
              <a:gd name="T19" fmla="*/ 198 h 437"/>
              <a:gd name="T20" fmla="*/ 182 w 438"/>
              <a:gd name="T21" fmla="*/ 174 h 437"/>
              <a:gd name="T22" fmla="*/ 168 w 438"/>
              <a:gd name="T23" fmla="*/ 226 h 437"/>
              <a:gd name="T24" fmla="*/ 112 w 438"/>
              <a:gd name="T25" fmla="*/ 226 h 437"/>
              <a:gd name="T26" fmla="*/ 112 w 438"/>
              <a:gd name="T27" fmla="*/ 278 h 437"/>
              <a:gd name="T28" fmla="*/ 162 w 438"/>
              <a:gd name="T29" fmla="*/ 278 h 437"/>
              <a:gd name="T30" fmla="*/ 164 w 438"/>
              <a:gd name="T31" fmla="*/ 278 h 437"/>
              <a:gd name="T32" fmla="*/ 188 w 438"/>
              <a:gd name="T33" fmla="*/ 254 h 437"/>
              <a:gd name="T34" fmla="*/ 168 w 438"/>
              <a:gd name="T35" fmla="*/ 226 h 437"/>
              <a:gd name="T36" fmla="*/ 438 w 438"/>
              <a:gd name="T37" fmla="*/ 0 h 437"/>
              <a:gd name="T38" fmla="*/ 438 w 438"/>
              <a:gd name="T39" fmla="*/ 437 h 437"/>
              <a:gd name="T40" fmla="*/ 0 w 438"/>
              <a:gd name="T41" fmla="*/ 437 h 437"/>
              <a:gd name="T42" fmla="*/ 0 w 438"/>
              <a:gd name="T43" fmla="*/ 0 h 437"/>
              <a:gd name="T44" fmla="*/ 438 w 438"/>
              <a:gd name="T45" fmla="*/ 0 h 437"/>
              <a:gd name="T46" fmla="*/ 268 w 438"/>
              <a:gd name="T47" fmla="*/ 155 h 437"/>
              <a:gd name="T48" fmla="*/ 348 w 438"/>
              <a:gd name="T49" fmla="*/ 155 h 437"/>
              <a:gd name="T50" fmla="*/ 348 w 438"/>
              <a:gd name="T51" fmla="*/ 134 h 437"/>
              <a:gd name="T52" fmla="*/ 268 w 438"/>
              <a:gd name="T53" fmla="*/ 134 h 437"/>
              <a:gd name="T54" fmla="*/ 268 w 438"/>
              <a:gd name="T55" fmla="*/ 155 h 437"/>
              <a:gd name="T56" fmla="*/ 192 w 438"/>
              <a:gd name="T57" fmla="*/ 209 h 437"/>
              <a:gd name="T58" fmla="*/ 222 w 438"/>
              <a:gd name="T59" fmla="*/ 171 h 437"/>
              <a:gd name="T60" fmla="*/ 168 w 438"/>
              <a:gd name="T61" fmla="*/ 120 h 437"/>
              <a:gd name="T62" fmla="*/ 112 w 438"/>
              <a:gd name="T63" fmla="*/ 120 h 437"/>
              <a:gd name="T64" fmla="*/ 111 w 438"/>
              <a:gd name="T65" fmla="*/ 120 h 437"/>
              <a:gd name="T66" fmla="*/ 69 w 438"/>
              <a:gd name="T67" fmla="*/ 120 h 437"/>
              <a:gd name="T68" fmla="*/ 69 w 438"/>
              <a:gd name="T69" fmla="*/ 311 h 437"/>
              <a:gd name="T70" fmla="*/ 111 w 438"/>
              <a:gd name="T71" fmla="*/ 311 h 437"/>
              <a:gd name="T72" fmla="*/ 112 w 438"/>
              <a:gd name="T73" fmla="*/ 311 h 437"/>
              <a:gd name="T74" fmla="*/ 168 w 438"/>
              <a:gd name="T75" fmla="*/ 311 h 437"/>
              <a:gd name="T76" fmla="*/ 228 w 438"/>
              <a:gd name="T77" fmla="*/ 256 h 437"/>
              <a:gd name="T78" fmla="*/ 192 w 438"/>
              <a:gd name="T79" fmla="*/ 209 h 437"/>
              <a:gd name="T80" fmla="*/ 308 w 438"/>
              <a:gd name="T81" fmla="*/ 170 h 437"/>
              <a:gd name="T82" fmla="*/ 236 w 438"/>
              <a:gd name="T83" fmla="*/ 244 h 437"/>
              <a:gd name="T84" fmla="*/ 308 w 438"/>
              <a:gd name="T85" fmla="*/ 317 h 437"/>
              <a:gd name="T86" fmla="*/ 373 w 438"/>
              <a:gd name="T87" fmla="*/ 265 h 437"/>
              <a:gd name="T88" fmla="*/ 342 w 438"/>
              <a:gd name="T89" fmla="*/ 265 h 437"/>
              <a:gd name="T90" fmla="*/ 311 w 438"/>
              <a:gd name="T91" fmla="*/ 287 h 437"/>
              <a:gd name="T92" fmla="*/ 277 w 438"/>
              <a:gd name="T93" fmla="*/ 253 h 437"/>
              <a:gd name="T94" fmla="*/ 375 w 438"/>
              <a:gd name="T95" fmla="*/ 253 h 437"/>
              <a:gd name="T96" fmla="*/ 308 w 438"/>
              <a:gd name="T97" fmla="*/ 17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8" h="437">
                <a:moveTo>
                  <a:pt x="339" y="227"/>
                </a:moveTo>
                <a:cubicBezTo>
                  <a:pt x="277" y="227"/>
                  <a:pt x="277" y="227"/>
                  <a:pt x="277" y="227"/>
                </a:cubicBezTo>
                <a:cubicBezTo>
                  <a:pt x="277" y="227"/>
                  <a:pt x="281" y="198"/>
                  <a:pt x="311" y="198"/>
                </a:cubicBezTo>
                <a:cubicBezTo>
                  <a:pt x="339" y="198"/>
                  <a:pt x="339" y="227"/>
                  <a:pt x="339" y="227"/>
                </a:cubicBezTo>
                <a:close/>
                <a:moveTo>
                  <a:pt x="182" y="174"/>
                </a:moveTo>
                <a:cubicBezTo>
                  <a:pt x="182" y="155"/>
                  <a:pt x="168" y="155"/>
                  <a:pt x="168" y="155"/>
                </a:cubicBezTo>
                <a:cubicBezTo>
                  <a:pt x="168" y="155"/>
                  <a:pt x="168" y="155"/>
                  <a:pt x="161" y="155"/>
                </a:cubicBezTo>
                <a:cubicBezTo>
                  <a:pt x="161" y="155"/>
                  <a:pt x="161" y="155"/>
                  <a:pt x="112" y="155"/>
                </a:cubicBezTo>
                <a:cubicBezTo>
                  <a:pt x="112" y="198"/>
                  <a:pt x="112" y="198"/>
                  <a:pt x="112" y="198"/>
                </a:cubicBezTo>
                <a:cubicBezTo>
                  <a:pt x="112" y="198"/>
                  <a:pt x="112" y="198"/>
                  <a:pt x="164" y="198"/>
                </a:cubicBezTo>
                <a:cubicBezTo>
                  <a:pt x="173" y="198"/>
                  <a:pt x="182" y="194"/>
                  <a:pt x="182" y="174"/>
                </a:cubicBezTo>
                <a:close/>
                <a:moveTo>
                  <a:pt x="168" y="226"/>
                </a:moveTo>
                <a:cubicBezTo>
                  <a:pt x="168" y="226"/>
                  <a:pt x="168" y="226"/>
                  <a:pt x="112" y="226"/>
                </a:cubicBezTo>
                <a:cubicBezTo>
                  <a:pt x="112" y="226"/>
                  <a:pt x="112" y="226"/>
                  <a:pt x="112" y="278"/>
                </a:cubicBezTo>
                <a:cubicBezTo>
                  <a:pt x="112" y="278"/>
                  <a:pt x="112" y="278"/>
                  <a:pt x="162" y="278"/>
                </a:cubicBezTo>
                <a:cubicBezTo>
                  <a:pt x="162" y="278"/>
                  <a:pt x="162" y="278"/>
                  <a:pt x="164" y="278"/>
                </a:cubicBezTo>
                <a:cubicBezTo>
                  <a:pt x="173" y="278"/>
                  <a:pt x="188" y="275"/>
                  <a:pt x="188" y="254"/>
                </a:cubicBezTo>
                <a:cubicBezTo>
                  <a:pt x="188" y="226"/>
                  <a:pt x="168" y="226"/>
                  <a:pt x="168" y="226"/>
                </a:cubicBezTo>
                <a:close/>
                <a:moveTo>
                  <a:pt x="438" y="0"/>
                </a:moveTo>
                <a:cubicBezTo>
                  <a:pt x="438" y="437"/>
                  <a:pt x="438" y="437"/>
                  <a:pt x="438" y="437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0"/>
                  <a:pt x="0" y="0"/>
                  <a:pt x="0" y="0"/>
                </a:cubicBezTo>
                <a:lnTo>
                  <a:pt x="438" y="0"/>
                </a:lnTo>
                <a:close/>
                <a:moveTo>
                  <a:pt x="268" y="155"/>
                </a:moveTo>
                <a:cubicBezTo>
                  <a:pt x="268" y="155"/>
                  <a:pt x="268" y="155"/>
                  <a:pt x="348" y="155"/>
                </a:cubicBezTo>
                <a:cubicBezTo>
                  <a:pt x="348" y="134"/>
                  <a:pt x="348" y="134"/>
                  <a:pt x="348" y="134"/>
                </a:cubicBezTo>
                <a:cubicBezTo>
                  <a:pt x="348" y="134"/>
                  <a:pt x="348" y="134"/>
                  <a:pt x="268" y="134"/>
                </a:cubicBezTo>
                <a:cubicBezTo>
                  <a:pt x="268" y="134"/>
                  <a:pt x="268" y="134"/>
                  <a:pt x="268" y="155"/>
                </a:cubicBezTo>
                <a:close/>
                <a:moveTo>
                  <a:pt x="192" y="209"/>
                </a:moveTo>
                <a:cubicBezTo>
                  <a:pt x="192" y="209"/>
                  <a:pt x="222" y="206"/>
                  <a:pt x="222" y="171"/>
                </a:cubicBezTo>
                <a:cubicBezTo>
                  <a:pt x="222" y="138"/>
                  <a:pt x="198" y="120"/>
                  <a:pt x="168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69" y="311"/>
                  <a:pt x="69" y="311"/>
                  <a:pt x="69" y="311"/>
                </a:cubicBezTo>
                <a:cubicBezTo>
                  <a:pt x="111" y="311"/>
                  <a:pt x="111" y="311"/>
                  <a:pt x="111" y="311"/>
                </a:cubicBezTo>
                <a:cubicBezTo>
                  <a:pt x="112" y="311"/>
                  <a:pt x="112" y="311"/>
                  <a:pt x="112" y="311"/>
                </a:cubicBezTo>
                <a:cubicBezTo>
                  <a:pt x="168" y="311"/>
                  <a:pt x="168" y="311"/>
                  <a:pt x="168" y="311"/>
                </a:cubicBezTo>
                <a:cubicBezTo>
                  <a:pt x="168" y="311"/>
                  <a:pt x="228" y="314"/>
                  <a:pt x="228" y="256"/>
                </a:cubicBezTo>
                <a:cubicBezTo>
                  <a:pt x="228" y="256"/>
                  <a:pt x="231" y="209"/>
                  <a:pt x="192" y="209"/>
                </a:cubicBezTo>
                <a:close/>
                <a:moveTo>
                  <a:pt x="308" y="170"/>
                </a:moveTo>
                <a:cubicBezTo>
                  <a:pt x="236" y="170"/>
                  <a:pt x="236" y="244"/>
                  <a:pt x="236" y="244"/>
                </a:cubicBezTo>
                <a:cubicBezTo>
                  <a:pt x="236" y="244"/>
                  <a:pt x="231" y="317"/>
                  <a:pt x="308" y="317"/>
                </a:cubicBezTo>
                <a:cubicBezTo>
                  <a:pt x="308" y="317"/>
                  <a:pt x="373" y="319"/>
                  <a:pt x="373" y="265"/>
                </a:cubicBezTo>
                <a:cubicBezTo>
                  <a:pt x="342" y="265"/>
                  <a:pt x="342" y="265"/>
                  <a:pt x="342" y="265"/>
                </a:cubicBezTo>
                <a:cubicBezTo>
                  <a:pt x="342" y="265"/>
                  <a:pt x="342" y="287"/>
                  <a:pt x="311" y="287"/>
                </a:cubicBezTo>
                <a:cubicBezTo>
                  <a:pt x="311" y="287"/>
                  <a:pt x="277" y="289"/>
                  <a:pt x="277" y="253"/>
                </a:cubicBezTo>
                <a:cubicBezTo>
                  <a:pt x="375" y="253"/>
                  <a:pt x="375" y="253"/>
                  <a:pt x="375" y="253"/>
                </a:cubicBezTo>
                <a:cubicBezTo>
                  <a:pt x="375" y="253"/>
                  <a:pt x="387" y="170"/>
                  <a:pt x="308" y="17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6"/>
          <p:cNvSpPr>
            <a:spLocks noEditPoints="1"/>
          </p:cNvSpPr>
          <p:nvPr/>
        </p:nvSpPr>
        <p:spPr bwMode="auto">
          <a:xfrm>
            <a:off x="5110138" y="9718571"/>
            <a:ext cx="865370" cy="866208"/>
          </a:xfrm>
          <a:custGeom>
            <a:avLst/>
            <a:gdLst>
              <a:gd name="T0" fmla="*/ 0 w 437"/>
              <a:gd name="T1" fmla="*/ 437 h 437"/>
              <a:gd name="T2" fmla="*/ 437 w 437"/>
              <a:gd name="T3" fmla="*/ 0 h 437"/>
              <a:gd name="T4" fmla="*/ 365 w 437"/>
              <a:gd name="T5" fmla="*/ 249 h 437"/>
              <a:gd name="T6" fmla="*/ 343 w 437"/>
              <a:gd name="T7" fmla="*/ 300 h 437"/>
              <a:gd name="T8" fmla="*/ 303 w 437"/>
              <a:gd name="T9" fmla="*/ 338 h 437"/>
              <a:gd name="T10" fmla="*/ 252 w 437"/>
              <a:gd name="T11" fmla="*/ 361 h 437"/>
              <a:gd name="T12" fmla="*/ 194 w 437"/>
              <a:gd name="T13" fmla="*/ 361 h 437"/>
              <a:gd name="T14" fmla="*/ 142 w 437"/>
              <a:gd name="T15" fmla="*/ 338 h 437"/>
              <a:gd name="T16" fmla="*/ 103 w 437"/>
              <a:gd name="T17" fmla="*/ 300 h 437"/>
              <a:gd name="T18" fmla="*/ 81 w 437"/>
              <a:gd name="T19" fmla="*/ 249 h 437"/>
              <a:gd name="T20" fmla="*/ 81 w 437"/>
              <a:gd name="T21" fmla="*/ 190 h 437"/>
              <a:gd name="T22" fmla="*/ 103 w 437"/>
              <a:gd name="T23" fmla="*/ 138 h 437"/>
              <a:gd name="T24" fmla="*/ 142 w 437"/>
              <a:gd name="T25" fmla="*/ 98 h 437"/>
              <a:gd name="T26" fmla="*/ 194 w 437"/>
              <a:gd name="T27" fmla="*/ 77 h 437"/>
              <a:gd name="T28" fmla="*/ 252 w 437"/>
              <a:gd name="T29" fmla="*/ 77 h 437"/>
              <a:gd name="T30" fmla="*/ 303 w 437"/>
              <a:gd name="T31" fmla="*/ 98 h 437"/>
              <a:gd name="T32" fmla="*/ 343 w 437"/>
              <a:gd name="T33" fmla="*/ 138 h 437"/>
              <a:gd name="T34" fmla="*/ 365 w 437"/>
              <a:gd name="T35" fmla="*/ 190 h 437"/>
              <a:gd name="T36" fmla="*/ 365 w 437"/>
              <a:gd name="T37" fmla="*/ 249 h 437"/>
              <a:gd name="T38" fmla="*/ 100 w 437"/>
              <a:gd name="T39" fmla="*/ 219 h 437"/>
              <a:gd name="T40" fmla="*/ 227 w 437"/>
              <a:gd name="T41" fmla="*/ 198 h 437"/>
              <a:gd name="T42" fmla="*/ 233 w 437"/>
              <a:gd name="T43" fmla="*/ 220 h 437"/>
              <a:gd name="T44" fmla="*/ 240 w 437"/>
              <a:gd name="T45" fmla="*/ 171 h 437"/>
              <a:gd name="T46" fmla="*/ 222 w 437"/>
              <a:gd name="T47" fmla="*/ 94 h 437"/>
              <a:gd name="T48" fmla="*/ 240 w 437"/>
              <a:gd name="T49" fmla="*/ 171 h 437"/>
              <a:gd name="T50" fmla="*/ 148 w 437"/>
              <a:gd name="T51" fmla="*/ 316 h 437"/>
              <a:gd name="T52" fmla="*/ 145 w 437"/>
              <a:gd name="T53" fmla="*/ 313 h 437"/>
              <a:gd name="T54" fmla="*/ 194 w 437"/>
              <a:gd name="T55" fmla="*/ 98 h 437"/>
              <a:gd name="T56" fmla="*/ 215 w 437"/>
              <a:gd name="T57" fmla="*/ 178 h 437"/>
              <a:gd name="T58" fmla="*/ 172 w 437"/>
              <a:gd name="T59" fmla="*/ 106 h 437"/>
              <a:gd name="T60" fmla="*/ 319 w 437"/>
              <a:gd name="T61" fmla="*/ 141 h 437"/>
              <a:gd name="T62" fmla="*/ 260 w 437"/>
              <a:gd name="T63" fmla="*/ 214 h 437"/>
              <a:gd name="T64" fmla="*/ 250 w 437"/>
              <a:gd name="T65" fmla="*/ 190 h 437"/>
              <a:gd name="T66" fmla="*/ 345 w 437"/>
              <a:gd name="T67" fmla="*/ 239 h 437"/>
              <a:gd name="T68" fmla="*/ 268 w 437"/>
              <a:gd name="T69" fmla="*/ 233 h 437"/>
              <a:gd name="T70" fmla="*/ 246 w 437"/>
              <a:gd name="T71" fmla="*/ 239 h 437"/>
              <a:gd name="T72" fmla="*/ 222 w 437"/>
              <a:gd name="T73" fmla="*/ 343 h 437"/>
              <a:gd name="T74" fmla="*/ 243 w 437"/>
              <a:gd name="T75" fmla="*/ 239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365" y="249"/>
                </a:moveTo>
                <a:cubicBezTo>
                  <a:pt x="362" y="257"/>
                  <a:pt x="360" y="267"/>
                  <a:pt x="356" y="276"/>
                </a:cubicBezTo>
                <a:cubicBezTo>
                  <a:pt x="353" y="284"/>
                  <a:pt x="348" y="292"/>
                  <a:pt x="343" y="300"/>
                </a:cubicBezTo>
                <a:cubicBezTo>
                  <a:pt x="339" y="306"/>
                  <a:pt x="332" y="316"/>
                  <a:pt x="325" y="322"/>
                </a:cubicBezTo>
                <a:cubicBezTo>
                  <a:pt x="319" y="329"/>
                  <a:pt x="312" y="333"/>
                  <a:pt x="303" y="338"/>
                </a:cubicBezTo>
                <a:cubicBezTo>
                  <a:pt x="296" y="345"/>
                  <a:pt x="288" y="349"/>
                  <a:pt x="279" y="351"/>
                </a:cubicBezTo>
                <a:cubicBezTo>
                  <a:pt x="270" y="357"/>
                  <a:pt x="262" y="358"/>
                  <a:pt x="252" y="361"/>
                </a:cubicBezTo>
                <a:cubicBezTo>
                  <a:pt x="242" y="363"/>
                  <a:pt x="233" y="363"/>
                  <a:pt x="222" y="363"/>
                </a:cubicBezTo>
                <a:cubicBezTo>
                  <a:pt x="214" y="363"/>
                  <a:pt x="205" y="363"/>
                  <a:pt x="194" y="361"/>
                </a:cubicBezTo>
                <a:cubicBezTo>
                  <a:pt x="185" y="358"/>
                  <a:pt x="176" y="357"/>
                  <a:pt x="166" y="351"/>
                </a:cubicBezTo>
                <a:cubicBezTo>
                  <a:pt x="158" y="349"/>
                  <a:pt x="149" y="345"/>
                  <a:pt x="142" y="338"/>
                </a:cubicBezTo>
                <a:cubicBezTo>
                  <a:pt x="134" y="333"/>
                  <a:pt x="128" y="329"/>
                  <a:pt x="121" y="322"/>
                </a:cubicBezTo>
                <a:cubicBezTo>
                  <a:pt x="115" y="316"/>
                  <a:pt x="108" y="306"/>
                  <a:pt x="103" y="300"/>
                </a:cubicBezTo>
                <a:cubicBezTo>
                  <a:pt x="99" y="292"/>
                  <a:pt x="93" y="284"/>
                  <a:pt x="89" y="276"/>
                </a:cubicBezTo>
                <a:cubicBezTo>
                  <a:pt x="87" y="267"/>
                  <a:pt x="83" y="257"/>
                  <a:pt x="81" y="249"/>
                </a:cubicBezTo>
                <a:cubicBezTo>
                  <a:pt x="80" y="239"/>
                  <a:pt x="79" y="229"/>
                  <a:pt x="79" y="219"/>
                </a:cubicBezTo>
                <a:cubicBezTo>
                  <a:pt x="79" y="210"/>
                  <a:pt x="80" y="199"/>
                  <a:pt x="81" y="190"/>
                </a:cubicBezTo>
                <a:cubicBezTo>
                  <a:pt x="83" y="180"/>
                  <a:pt x="87" y="171"/>
                  <a:pt x="89" y="163"/>
                </a:cubicBezTo>
                <a:cubicBezTo>
                  <a:pt x="93" y="154"/>
                  <a:pt x="99" y="146"/>
                  <a:pt x="103" y="138"/>
                </a:cubicBezTo>
                <a:cubicBezTo>
                  <a:pt x="108" y="130"/>
                  <a:pt x="115" y="123"/>
                  <a:pt x="121" y="117"/>
                </a:cubicBezTo>
                <a:cubicBezTo>
                  <a:pt x="128" y="110"/>
                  <a:pt x="134" y="105"/>
                  <a:pt x="142" y="98"/>
                </a:cubicBezTo>
                <a:cubicBezTo>
                  <a:pt x="149" y="93"/>
                  <a:pt x="158" y="90"/>
                  <a:pt x="166" y="85"/>
                </a:cubicBezTo>
                <a:cubicBezTo>
                  <a:pt x="176" y="81"/>
                  <a:pt x="185" y="78"/>
                  <a:pt x="194" y="77"/>
                </a:cubicBezTo>
                <a:cubicBezTo>
                  <a:pt x="205" y="74"/>
                  <a:pt x="214" y="74"/>
                  <a:pt x="222" y="74"/>
                </a:cubicBezTo>
                <a:cubicBezTo>
                  <a:pt x="233" y="74"/>
                  <a:pt x="242" y="74"/>
                  <a:pt x="252" y="77"/>
                </a:cubicBezTo>
                <a:cubicBezTo>
                  <a:pt x="262" y="78"/>
                  <a:pt x="270" y="81"/>
                  <a:pt x="279" y="85"/>
                </a:cubicBezTo>
                <a:cubicBezTo>
                  <a:pt x="288" y="90"/>
                  <a:pt x="296" y="93"/>
                  <a:pt x="303" y="98"/>
                </a:cubicBezTo>
                <a:cubicBezTo>
                  <a:pt x="312" y="105"/>
                  <a:pt x="319" y="110"/>
                  <a:pt x="325" y="117"/>
                </a:cubicBezTo>
                <a:cubicBezTo>
                  <a:pt x="332" y="123"/>
                  <a:pt x="339" y="130"/>
                  <a:pt x="343" y="138"/>
                </a:cubicBezTo>
                <a:cubicBezTo>
                  <a:pt x="348" y="146"/>
                  <a:pt x="353" y="154"/>
                  <a:pt x="356" y="163"/>
                </a:cubicBezTo>
                <a:cubicBezTo>
                  <a:pt x="360" y="171"/>
                  <a:pt x="362" y="180"/>
                  <a:pt x="365" y="190"/>
                </a:cubicBezTo>
                <a:cubicBezTo>
                  <a:pt x="366" y="199"/>
                  <a:pt x="368" y="210"/>
                  <a:pt x="368" y="219"/>
                </a:cubicBezTo>
                <a:cubicBezTo>
                  <a:pt x="368" y="229"/>
                  <a:pt x="366" y="239"/>
                  <a:pt x="365" y="249"/>
                </a:cubicBezTo>
                <a:close/>
                <a:moveTo>
                  <a:pt x="132" y="302"/>
                </a:moveTo>
                <a:cubicBezTo>
                  <a:pt x="112" y="280"/>
                  <a:pt x="100" y="251"/>
                  <a:pt x="100" y="219"/>
                </a:cubicBezTo>
                <a:cubicBezTo>
                  <a:pt x="100" y="217"/>
                  <a:pt x="100" y="216"/>
                  <a:pt x="100" y="216"/>
                </a:cubicBezTo>
                <a:cubicBezTo>
                  <a:pt x="101" y="216"/>
                  <a:pt x="162" y="216"/>
                  <a:pt x="227" y="198"/>
                </a:cubicBezTo>
                <a:cubicBezTo>
                  <a:pt x="230" y="204"/>
                  <a:pt x="234" y="211"/>
                  <a:pt x="237" y="219"/>
                </a:cubicBezTo>
                <a:cubicBezTo>
                  <a:pt x="235" y="219"/>
                  <a:pt x="234" y="219"/>
                  <a:pt x="233" y="220"/>
                </a:cubicBezTo>
                <a:cubicBezTo>
                  <a:pt x="165" y="243"/>
                  <a:pt x="132" y="302"/>
                  <a:pt x="132" y="302"/>
                </a:cubicBezTo>
                <a:close/>
                <a:moveTo>
                  <a:pt x="240" y="171"/>
                </a:moveTo>
                <a:cubicBezTo>
                  <a:pt x="219" y="133"/>
                  <a:pt x="195" y="101"/>
                  <a:pt x="194" y="98"/>
                </a:cubicBezTo>
                <a:cubicBezTo>
                  <a:pt x="205" y="97"/>
                  <a:pt x="213" y="94"/>
                  <a:pt x="222" y="94"/>
                </a:cubicBezTo>
                <a:cubicBezTo>
                  <a:pt x="254" y="94"/>
                  <a:pt x="283" y="106"/>
                  <a:pt x="305" y="126"/>
                </a:cubicBezTo>
                <a:cubicBezTo>
                  <a:pt x="305" y="126"/>
                  <a:pt x="287" y="153"/>
                  <a:pt x="240" y="171"/>
                </a:cubicBezTo>
                <a:close/>
                <a:moveTo>
                  <a:pt x="145" y="313"/>
                </a:moveTo>
                <a:cubicBezTo>
                  <a:pt x="146" y="314"/>
                  <a:pt x="147" y="315"/>
                  <a:pt x="148" y="316"/>
                </a:cubicBezTo>
                <a:cubicBezTo>
                  <a:pt x="148" y="316"/>
                  <a:pt x="148" y="317"/>
                  <a:pt x="148" y="317"/>
                </a:cubicBezTo>
                <a:cubicBezTo>
                  <a:pt x="148" y="317"/>
                  <a:pt x="146" y="316"/>
                  <a:pt x="145" y="313"/>
                </a:cubicBezTo>
                <a:close/>
                <a:moveTo>
                  <a:pt x="193" y="99"/>
                </a:moveTo>
                <a:cubicBezTo>
                  <a:pt x="193" y="99"/>
                  <a:pt x="193" y="99"/>
                  <a:pt x="194" y="98"/>
                </a:cubicBezTo>
                <a:cubicBezTo>
                  <a:pt x="194" y="99"/>
                  <a:pt x="193" y="99"/>
                  <a:pt x="193" y="99"/>
                </a:cubicBezTo>
                <a:close/>
                <a:moveTo>
                  <a:pt x="215" y="178"/>
                </a:moveTo>
                <a:cubicBezTo>
                  <a:pt x="156" y="194"/>
                  <a:pt x="105" y="194"/>
                  <a:pt x="101" y="194"/>
                </a:cubicBezTo>
                <a:cubicBezTo>
                  <a:pt x="109" y="154"/>
                  <a:pt x="136" y="123"/>
                  <a:pt x="172" y="106"/>
                </a:cubicBezTo>
                <a:cubicBezTo>
                  <a:pt x="173" y="110"/>
                  <a:pt x="194" y="139"/>
                  <a:pt x="215" y="178"/>
                </a:cubicBezTo>
                <a:close/>
                <a:moveTo>
                  <a:pt x="319" y="141"/>
                </a:moveTo>
                <a:cubicBezTo>
                  <a:pt x="336" y="160"/>
                  <a:pt x="347" y="187"/>
                  <a:pt x="347" y="217"/>
                </a:cubicBezTo>
                <a:cubicBezTo>
                  <a:pt x="345" y="217"/>
                  <a:pt x="303" y="210"/>
                  <a:pt x="260" y="214"/>
                </a:cubicBezTo>
                <a:cubicBezTo>
                  <a:pt x="260" y="211"/>
                  <a:pt x="259" y="210"/>
                  <a:pt x="256" y="207"/>
                </a:cubicBezTo>
                <a:cubicBezTo>
                  <a:pt x="255" y="200"/>
                  <a:pt x="252" y="196"/>
                  <a:pt x="250" y="190"/>
                </a:cubicBezTo>
                <a:cubicBezTo>
                  <a:pt x="299" y="170"/>
                  <a:pt x="319" y="141"/>
                  <a:pt x="319" y="141"/>
                </a:cubicBezTo>
                <a:close/>
                <a:moveTo>
                  <a:pt x="345" y="239"/>
                </a:moveTo>
                <a:cubicBezTo>
                  <a:pt x="340" y="273"/>
                  <a:pt x="320" y="304"/>
                  <a:pt x="292" y="322"/>
                </a:cubicBezTo>
                <a:cubicBezTo>
                  <a:pt x="290" y="313"/>
                  <a:pt x="283" y="277"/>
                  <a:pt x="268" y="233"/>
                </a:cubicBezTo>
                <a:cubicBezTo>
                  <a:pt x="308" y="227"/>
                  <a:pt x="343" y="237"/>
                  <a:pt x="345" y="239"/>
                </a:cubicBezTo>
                <a:close/>
                <a:moveTo>
                  <a:pt x="246" y="239"/>
                </a:moveTo>
                <a:cubicBezTo>
                  <a:pt x="262" y="284"/>
                  <a:pt x="268" y="322"/>
                  <a:pt x="272" y="333"/>
                </a:cubicBezTo>
                <a:cubicBezTo>
                  <a:pt x="256" y="338"/>
                  <a:pt x="240" y="343"/>
                  <a:pt x="222" y="343"/>
                </a:cubicBezTo>
                <a:cubicBezTo>
                  <a:pt x="194" y="343"/>
                  <a:pt x="169" y="333"/>
                  <a:pt x="148" y="316"/>
                </a:cubicBezTo>
                <a:cubicBezTo>
                  <a:pt x="152" y="308"/>
                  <a:pt x="178" y="263"/>
                  <a:pt x="243" y="239"/>
                </a:cubicBezTo>
                <a:cubicBezTo>
                  <a:pt x="243" y="239"/>
                  <a:pt x="243" y="239"/>
                  <a:pt x="246" y="23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7"/>
          <p:cNvSpPr>
            <a:spLocks noEditPoints="1"/>
          </p:cNvSpPr>
          <p:nvPr/>
        </p:nvSpPr>
        <p:spPr bwMode="auto">
          <a:xfrm>
            <a:off x="689373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363 w 437"/>
              <a:gd name="T11" fmla="*/ 154 h 437"/>
              <a:gd name="T12" fmla="*/ 230 w 437"/>
              <a:gd name="T13" fmla="*/ 339 h 437"/>
              <a:gd name="T14" fmla="*/ 169 w 437"/>
              <a:gd name="T15" fmla="*/ 313 h 437"/>
              <a:gd name="T16" fmla="*/ 122 w 437"/>
              <a:gd name="T17" fmla="*/ 169 h 437"/>
              <a:gd name="T18" fmla="*/ 87 w 437"/>
              <a:gd name="T19" fmla="*/ 176 h 437"/>
              <a:gd name="T20" fmla="*/ 75 w 437"/>
              <a:gd name="T21" fmla="*/ 163 h 437"/>
              <a:gd name="T22" fmla="*/ 163 w 437"/>
              <a:gd name="T23" fmla="*/ 96 h 437"/>
              <a:gd name="T24" fmla="*/ 211 w 437"/>
              <a:gd name="T25" fmla="*/ 194 h 437"/>
              <a:gd name="T26" fmla="*/ 235 w 437"/>
              <a:gd name="T27" fmla="*/ 252 h 437"/>
              <a:gd name="T28" fmla="*/ 275 w 437"/>
              <a:gd name="T29" fmla="*/ 200 h 437"/>
              <a:gd name="T30" fmla="*/ 242 w 437"/>
              <a:gd name="T31" fmla="*/ 161 h 437"/>
              <a:gd name="T32" fmla="*/ 363 w 437"/>
              <a:gd name="T33" fmla="*/ 15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363" y="154"/>
                </a:moveTo>
                <a:cubicBezTo>
                  <a:pt x="346" y="243"/>
                  <a:pt x="257" y="321"/>
                  <a:pt x="230" y="339"/>
                </a:cubicBezTo>
                <a:cubicBezTo>
                  <a:pt x="202" y="355"/>
                  <a:pt x="178" y="331"/>
                  <a:pt x="169" y="313"/>
                </a:cubicBezTo>
                <a:cubicBezTo>
                  <a:pt x="159" y="291"/>
                  <a:pt x="127" y="176"/>
                  <a:pt x="122" y="169"/>
                </a:cubicBezTo>
                <a:cubicBezTo>
                  <a:pt x="113" y="158"/>
                  <a:pt x="87" y="176"/>
                  <a:pt x="87" y="176"/>
                </a:cubicBezTo>
                <a:cubicBezTo>
                  <a:pt x="87" y="176"/>
                  <a:pt x="87" y="176"/>
                  <a:pt x="75" y="163"/>
                </a:cubicBezTo>
                <a:cubicBezTo>
                  <a:pt x="75" y="163"/>
                  <a:pt x="125" y="103"/>
                  <a:pt x="163" y="96"/>
                </a:cubicBezTo>
                <a:cubicBezTo>
                  <a:pt x="202" y="88"/>
                  <a:pt x="202" y="157"/>
                  <a:pt x="211" y="194"/>
                </a:cubicBezTo>
                <a:cubicBezTo>
                  <a:pt x="221" y="231"/>
                  <a:pt x="227" y="252"/>
                  <a:pt x="235" y="252"/>
                </a:cubicBezTo>
                <a:cubicBezTo>
                  <a:pt x="244" y="252"/>
                  <a:pt x="258" y="231"/>
                  <a:pt x="275" y="200"/>
                </a:cubicBezTo>
                <a:cubicBezTo>
                  <a:pt x="293" y="170"/>
                  <a:pt x="275" y="142"/>
                  <a:pt x="242" y="161"/>
                </a:cubicBezTo>
                <a:cubicBezTo>
                  <a:pt x="254" y="82"/>
                  <a:pt x="379" y="63"/>
                  <a:pt x="363" y="15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9538451" y="9718571"/>
            <a:ext cx="865370" cy="866208"/>
          </a:xfrm>
          <a:custGeom>
            <a:avLst/>
            <a:gdLst>
              <a:gd name="T0" fmla="*/ 280 w 437"/>
              <a:gd name="T1" fmla="*/ 262 h 437"/>
              <a:gd name="T2" fmla="*/ 267 w 437"/>
              <a:gd name="T3" fmla="*/ 276 h 437"/>
              <a:gd name="T4" fmla="*/ 179 w 437"/>
              <a:gd name="T5" fmla="*/ 276 h 437"/>
              <a:gd name="T6" fmla="*/ 164 w 437"/>
              <a:gd name="T7" fmla="*/ 262 h 437"/>
              <a:gd name="T8" fmla="*/ 179 w 437"/>
              <a:gd name="T9" fmla="*/ 247 h 437"/>
              <a:gd name="T10" fmla="*/ 267 w 437"/>
              <a:gd name="T11" fmla="*/ 247 h 437"/>
              <a:gd name="T12" fmla="*/ 280 w 437"/>
              <a:gd name="T13" fmla="*/ 262 h 437"/>
              <a:gd name="T14" fmla="*/ 179 w 437"/>
              <a:gd name="T15" fmla="*/ 188 h 437"/>
              <a:gd name="T16" fmla="*/ 221 w 437"/>
              <a:gd name="T17" fmla="*/ 188 h 437"/>
              <a:gd name="T18" fmla="*/ 237 w 437"/>
              <a:gd name="T19" fmla="*/ 175 h 437"/>
              <a:gd name="T20" fmla="*/ 221 w 437"/>
              <a:gd name="T21" fmla="*/ 159 h 437"/>
              <a:gd name="T22" fmla="*/ 179 w 437"/>
              <a:gd name="T23" fmla="*/ 159 h 437"/>
              <a:gd name="T24" fmla="*/ 164 w 437"/>
              <a:gd name="T25" fmla="*/ 175 h 437"/>
              <a:gd name="T26" fmla="*/ 179 w 437"/>
              <a:gd name="T27" fmla="*/ 188 h 437"/>
              <a:gd name="T28" fmla="*/ 437 w 437"/>
              <a:gd name="T29" fmla="*/ 0 h 437"/>
              <a:gd name="T30" fmla="*/ 437 w 437"/>
              <a:gd name="T31" fmla="*/ 437 h 437"/>
              <a:gd name="T32" fmla="*/ 0 w 437"/>
              <a:gd name="T33" fmla="*/ 437 h 437"/>
              <a:gd name="T34" fmla="*/ 0 w 437"/>
              <a:gd name="T35" fmla="*/ 0 h 437"/>
              <a:gd name="T36" fmla="*/ 437 w 437"/>
              <a:gd name="T37" fmla="*/ 0 h 437"/>
              <a:gd name="T38" fmla="*/ 343 w 437"/>
              <a:gd name="T39" fmla="*/ 200 h 437"/>
              <a:gd name="T40" fmla="*/ 342 w 437"/>
              <a:gd name="T41" fmla="*/ 199 h 437"/>
              <a:gd name="T42" fmla="*/ 341 w 437"/>
              <a:gd name="T43" fmla="*/ 194 h 437"/>
              <a:gd name="T44" fmla="*/ 338 w 437"/>
              <a:gd name="T45" fmla="*/ 191 h 437"/>
              <a:gd name="T46" fmla="*/ 305 w 437"/>
              <a:gd name="T47" fmla="*/ 186 h 437"/>
              <a:gd name="T48" fmla="*/ 298 w 437"/>
              <a:gd name="T49" fmla="*/ 165 h 437"/>
              <a:gd name="T50" fmla="*/ 292 w 437"/>
              <a:gd name="T51" fmla="*/ 139 h 437"/>
              <a:gd name="T52" fmla="*/ 232 w 437"/>
              <a:gd name="T53" fmla="*/ 97 h 437"/>
              <a:gd name="T54" fmla="*/ 178 w 437"/>
              <a:gd name="T55" fmla="*/ 97 h 437"/>
              <a:gd name="T56" fmla="*/ 102 w 437"/>
              <a:gd name="T57" fmla="*/ 174 h 437"/>
              <a:gd name="T58" fmla="*/ 102 w 437"/>
              <a:gd name="T59" fmla="*/ 264 h 437"/>
              <a:gd name="T60" fmla="*/ 178 w 437"/>
              <a:gd name="T61" fmla="*/ 340 h 437"/>
              <a:gd name="T62" fmla="*/ 267 w 437"/>
              <a:gd name="T63" fmla="*/ 340 h 437"/>
              <a:gd name="T64" fmla="*/ 342 w 437"/>
              <a:gd name="T65" fmla="*/ 264 h 437"/>
              <a:gd name="T66" fmla="*/ 343 w 437"/>
              <a:gd name="T67" fmla="*/ 20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7" h="437">
                <a:moveTo>
                  <a:pt x="280" y="262"/>
                </a:moveTo>
                <a:cubicBezTo>
                  <a:pt x="280" y="270"/>
                  <a:pt x="273" y="276"/>
                  <a:pt x="267" y="276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2" y="276"/>
                  <a:pt x="164" y="270"/>
                  <a:pt x="164" y="262"/>
                </a:cubicBezTo>
                <a:cubicBezTo>
                  <a:pt x="164" y="253"/>
                  <a:pt x="172" y="247"/>
                  <a:pt x="179" y="247"/>
                </a:cubicBezTo>
                <a:cubicBezTo>
                  <a:pt x="267" y="247"/>
                  <a:pt x="267" y="247"/>
                  <a:pt x="267" y="247"/>
                </a:cubicBezTo>
                <a:cubicBezTo>
                  <a:pt x="273" y="247"/>
                  <a:pt x="280" y="253"/>
                  <a:pt x="280" y="262"/>
                </a:cubicBezTo>
                <a:close/>
                <a:moveTo>
                  <a:pt x="179" y="188"/>
                </a:moveTo>
                <a:cubicBezTo>
                  <a:pt x="179" y="188"/>
                  <a:pt x="179" y="188"/>
                  <a:pt x="221" y="188"/>
                </a:cubicBezTo>
                <a:cubicBezTo>
                  <a:pt x="229" y="188"/>
                  <a:pt x="237" y="182"/>
                  <a:pt x="237" y="175"/>
                </a:cubicBezTo>
                <a:cubicBezTo>
                  <a:pt x="237" y="166"/>
                  <a:pt x="229" y="159"/>
                  <a:pt x="221" y="159"/>
                </a:cubicBezTo>
                <a:cubicBezTo>
                  <a:pt x="221" y="159"/>
                  <a:pt x="221" y="159"/>
                  <a:pt x="179" y="159"/>
                </a:cubicBezTo>
                <a:cubicBezTo>
                  <a:pt x="172" y="159"/>
                  <a:pt x="164" y="166"/>
                  <a:pt x="164" y="175"/>
                </a:cubicBezTo>
                <a:cubicBezTo>
                  <a:pt x="164" y="182"/>
                  <a:pt x="172" y="188"/>
                  <a:pt x="179" y="188"/>
                </a:cubicBezTo>
                <a:close/>
                <a:moveTo>
                  <a:pt x="437" y="0"/>
                </a:moveTo>
                <a:cubicBezTo>
                  <a:pt x="437" y="437"/>
                  <a:pt x="437" y="437"/>
                  <a:pt x="437" y="437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0"/>
                  <a:pt x="0" y="0"/>
                  <a:pt x="0" y="0"/>
                </a:cubicBezTo>
                <a:lnTo>
                  <a:pt x="437" y="0"/>
                </a:lnTo>
                <a:close/>
                <a:moveTo>
                  <a:pt x="343" y="200"/>
                </a:moveTo>
                <a:cubicBezTo>
                  <a:pt x="342" y="199"/>
                  <a:pt x="342" y="199"/>
                  <a:pt x="342" y="199"/>
                </a:cubicBezTo>
                <a:cubicBezTo>
                  <a:pt x="341" y="194"/>
                  <a:pt x="341" y="194"/>
                  <a:pt x="341" y="194"/>
                </a:cubicBezTo>
                <a:cubicBezTo>
                  <a:pt x="338" y="191"/>
                  <a:pt x="338" y="191"/>
                  <a:pt x="338" y="191"/>
                </a:cubicBezTo>
                <a:cubicBezTo>
                  <a:pt x="333" y="187"/>
                  <a:pt x="310" y="191"/>
                  <a:pt x="305" y="186"/>
                </a:cubicBezTo>
                <a:cubicBezTo>
                  <a:pt x="300" y="182"/>
                  <a:pt x="300" y="175"/>
                  <a:pt x="298" y="165"/>
                </a:cubicBezTo>
                <a:cubicBezTo>
                  <a:pt x="296" y="146"/>
                  <a:pt x="293" y="146"/>
                  <a:pt x="292" y="139"/>
                </a:cubicBezTo>
                <a:cubicBezTo>
                  <a:pt x="281" y="117"/>
                  <a:pt x="252" y="100"/>
                  <a:pt x="232" y="97"/>
                </a:cubicBezTo>
                <a:cubicBezTo>
                  <a:pt x="178" y="97"/>
                  <a:pt x="178" y="97"/>
                  <a:pt x="178" y="97"/>
                </a:cubicBezTo>
                <a:cubicBezTo>
                  <a:pt x="137" y="97"/>
                  <a:pt x="102" y="132"/>
                  <a:pt x="102" y="174"/>
                </a:cubicBezTo>
                <a:cubicBezTo>
                  <a:pt x="102" y="264"/>
                  <a:pt x="102" y="264"/>
                  <a:pt x="102" y="264"/>
                </a:cubicBezTo>
                <a:cubicBezTo>
                  <a:pt x="102" y="305"/>
                  <a:pt x="137" y="340"/>
                  <a:pt x="178" y="340"/>
                </a:cubicBezTo>
                <a:cubicBezTo>
                  <a:pt x="267" y="340"/>
                  <a:pt x="267" y="340"/>
                  <a:pt x="267" y="340"/>
                </a:cubicBezTo>
                <a:cubicBezTo>
                  <a:pt x="309" y="340"/>
                  <a:pt x="342" y="305"/>
                  <a:pt x="342" y="264"/>
                </a:cubicBezTo>
                <a:cubicBezTo>
                  <a:pt x="343" y="200"/>
                  <a:pt x="343" y="200"/>
                  <a:pt x="343" y="20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79"/>
          <p:cNvSpPr>
            <a:spLocks noEditPoints="1"/>
          </p:cNvSpPr>
          <p:nvPr/>
        </p:nvSpPr>
        <p:spPr bwMode="auto">
          <a:xfrm>
            <a:off x="12860733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137 w 437"/>
              <a:gd name="T11" fmla="*/ 284 h 437"/>
              <a:gd name="T12" fmla="*/ 71 w 437"/>
              <a:gd name="T13" fmla="*/ 219 h 437"/>
              <a:gd name="T14" fmla="*/ 137 w 437"/>
              <a:gd name="T15" fmla="*/ 153 h 437"/>
              <a:gd name="T16" fmla="*/ 202 w 437"/>
              <a:gd name="T17" fmla="*/ 219 h 437"/>
              <a:gd name="T18" fmla="*/ 137 w 437"/>
              <a:gd name="T19" fmla="*/ 284 h 437"/>
              <a:gd name="T20" fmla="*/ 307 w 437"/>
              <a:gd name="T21" fmla="*/ 284 h 437"/>
              <a:gd name="T22" fmla="*/ 241 w 437"/>
              <a:gd name="T23" fmla="*/ 219 h 437"/>
              <a:gd name="T24" fmla="*/ 307 w 437"/>
              <a:gd name="T25" fmla="*/ 153 h 437"/>
              <a:gd name="T26" fmla="*/ 372 w 437"/>
              <a:gd name="T27" fmla="*/ 219 h 437"/>
              <a:gd name="T28" fmla="*/ 307 w 437"/>
              <a:gd name="T29" fmla="*/ 28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137" y="284"/>
                </a:moveTo>
                <a:cubicBezTo>
                  <a:pt x="101" y="284"/>
                  <a:pt x="71" y="255"/>
                  <a:pt x="71" y="219"/>
                </a:cubicBezTo>
                <a:cubicBezTo>
                  <a:pt x="71" y="183"/>
                  <a:pt x="101" y="153"/>
                  <a:pt x="137" y="153"/>
                </a:cubicBezTo>
                <a:cubicBezTo>
                  <a:pt x="173" y="153"/>
                  <a:pt x="202" y="183"/>
                  <a:pt x="202" y="219"/>
                </a:cubicBezTo>
                <a:cubicBezTo>
                  <a:pt x="202" y="255"/>
                  <a:pt x="173" y="284"/>
                  <a:pt x="137" y="284"/>
                </a:cubicBezTo>
                <a:close/>
                <a:moveTo>
                  <a:pt x="307" y="284"/>
                </a:moveTo>
                <a:cubicBezTo>
                  <a:pt x="270" y="284"/>
                  <a:pt x="241" y="255"/>
                  <a:pt x="241" y="219"/>
                </a:cubicBezTo>
                <a:cubicBezTo>
                  <a:pt x="241" y="183"/>
                  <a:pt x="270" y="153"/>
                  <a:pt x="307" y="153"/>
                </a:cubicBezTo>
                <a:cubicBezTo>
                  <a:pt x="343" y="153"/>
                  <a:pt x="372" y="183"/>
                  <a:pt x="372" y="219"/>
                </a:cubicBezTo>
                <a:cubicBezTo>
                  <a:pt x="372" y="255"/>
                  <a:pt x="343" y="284"/>
                  <a:pt x="307" y="28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16183015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316 w 437"/>
              <a:gd name="T11" fmla="*/ 350 h 437"/>
              <a:gd name="T12" fmla="*/ 251 w 437"/>
              <a:gd name="T13" fmla="*/ 368 h 437"/>
              <a:gd name="T14" fmla="*/ 167 w 437"/>
              <a:gd name="T15" fmla="*/ 312 h 437"/>
              <a:gd name="T16" fmla="*/ 167 w 437"/>
              <a:gd name="T17" fmla="*/ 187 h 437"/>
              <a:gd name="T18" fmla="*/ 125 w 437"/>
              <a:gd name="T19" fmla="*/ 187 h 437"/>
              <a:gd name="T20" fmla="*/ 125 w 437"/>
              <a:gd name="T21" fmla="*/ 147 h 437"/>
              <a:gd name="T22" fmla="*/ 167 w 437"/>
              <a:gd name="T23" fmla="*/ 124 h 437"/>
              <a:gd name="T24" fmla="*/ 192 w 437"/>
              <a:gd name="T25" fmla="*/ 70 h 437"/>
              <a:gd name="T26" fmla="*/ 206 w 437"/>
              <a:gd name="T27" fmla="*/ 70 h 437"/>
              <a:gd name="T28" fmla="*/ 215 w 437"/>
              <a:gd name="T29" fmla="*/ 70 h 437"/>
              <a:gd name="T30" fmla="*/ 234 w 437"/>
              <a:gd name="T31" fmla="*/ 70 h 437"/>
              <a:gd name="T32" fmla="*/ 234 w 437"/>
              <a:gd name="T33" fmla="*/ 136 h 437"/>
              <a:gd name="T34" fmla="*/ 304 w 437"/>
              <a:gd name="T35" fmla="*/ 136 h 437"/>
              <a:gd name="T36" fmla="*/ 304 w 437"/>
              <a:gd name="T37" fmla="*/ 187 h 437"/>
              <a:gd name="T38" fmla="*/ 234 w 437"/>
              <a:gd name="T39" fmla="*/ 187 h 437"/>
              <a:gd name="T40" fmla="*/ 234 w 437"/>
              <a:gd name="T41" fmla="*/ 298 h 437"/>
              <a:gd name="T42" fmla="*/ 268 w 437"/>
              <a:gd name="T43" fmla="*/ 318 h 437"/>
              <a:gd name="T44" fmla="*/ 316 w 437"/>
              <a:gd name="T45" fmla="*/ 304 h 437"/>
              <a:gd name="T46" fmla="*/ 316 w 437"/>
              <a:gd name="T47" fmla="*/ 35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316" y="350"/>
                </a:moveTo>
                <a:cubicBezTo>
                  <a:pt x="316" y="350"/>
                  <a:pt x="287" y="368"/>
                  <a:pt x="251" y="368"/>
                </a:cubicBezTo>
                <a:cubicBezTo>
                  <a:pt x="201" y="368"/>
                  <a:pt x="167" y="338"/>
                  <a:pt x="167" y="312"/>
                </a:cubicBezTo>
                <a:cubicBezTo>
                  <a:pt x="167" y="295"/>
                  <a:pt x="167" y="236"/>
                  <a:pt x="167" y="187"/>
                </a:cubicBezTo>
                <a:cubicBezTo>
                  <a:pt x="125" y="187"/>
                  <a:pt x="125" y="187"/>
                  <a:pt x="125" y="187"/>
                </a:cubicBezTo>
                <a:cubicBezTo>
                  <a:pt x="125" y="147"/>
                  <a:pt x="125" y="147"/>
                  <a:pt x="125" y="147"/>
                </a:cubicBezTo>
                <a:cubicBezTo>
                  <a:pt x="125" y="147"/>
                  <a:pt x="150" y="140"/>
                  <a:pt x="167" y="124"/>
                </a:cubicBezTo>
                <a:cubicBezTo>
                  <a:pt x="189" y="104"/>
                  <a:pt x="192" y="70"/>
                  <a:pt x="192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15" y="70"/>
                  <a:pt x="215" y="70"/>
                  <a:pt x="215" y="70"/>
                </a:cubicBezTo>
                <a:cubicBezTo>
                  <a:pt x="234" y="70"/>
                  <a:pt x="234" y="70"/>
                  <a:pt x="234" y="70"/>
                </a:cubicBezTo>
                <a:cubicBezTo>
                  <a:pt x="234" y="70"/>
                  <a:pt x="234" y="99"/>
                  <a:pt x="234" y="136"/>
                </a:cubicBezTo>
                <a:cubicBezTo>
                  <a:pt x="304" y="136"/>
                  <a:pt x="304" y="136"/>
                  <a:pt x="304" y="136"/>
                </a:cubicBezTo>
                <a:cubicBezTo>
                  <a:pt x="304" y="187"/>
                  <a:pt x="304" y="187"/>
                  <a:pt x="304" y="187"/>
                </a:cubicBezTo>
                <a:cubicBezTo>
                  <a:pt x="234" y="187"/>
                  <a:pt x="234" y="187"/>
                  <a:pt x="234" y="187"/>
                </a:cubicBezTo>
                <a:cubicBezTo>
                  <a:pt x="234" y="238"/>
                  <a:pt x="234" y="288"/>
                  <a:pt x="234" y="298"/>
                </a:cubicBezTo>
                <a:cubicBezTo>
                  <a:pt x="234" y="317"/>
                  <a:pt x="254" y="318"/>
                  <a:pt x="268" y="318"/>
                </a:cubicBezTo>
                <a:cubicBezTo>
                  <a:pt x="282" y="318"/>
                  <a:pt x="316" y="304"/>
                  <a:pt x="316" y="304"/>
                </a:cubicBezTo>
                <a:lnTo>
                  <a:pt x="316" y="35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1"/>
          <p:cNvSpPr>
            <a:spLocks noEditPoints="1"/>
          </p:cNvSpPr>
          <p:nvPr/>
        </p:nvSpPr>
        <p:spPr bwMode="auto">
          <a:xfrm>
            <a:off x="13968440" y="9718571"/>
            <a:ext cx="865370" cy="866208"/>
          </a:xfrm>
          <a:custGeom>
            <a:avLst/>
            <a:gdLst>
              <a:gd name="T0" fmla="*/ 262 w 437"/>
              <a:gd name="T1" fmla="*/ 344 h 437"/>
              <a:gd name="T2" fmla="*/ 279 w 437"/>
              <a:gd name="T3" fmla="*/ 344 h 437"/>
              <a:gd name="T4" fmla="*/ 221 w 437"/>
              <a:gd name="T5" fmla="*/ 356 h 437"/>
              <a:gd name="T6" fmla="*/ 163 w 437"/>
              <a:gd name="T7" fmla="*/ 344 h 437"/>
              <a:gd name="T8" fmla="*/ 185 w 437"/>
              <a:gd name="T9" fmla="*/ 344 h 437"/>
              <a:gd name="T10" fmla="*/ 224 w 437"/>
              <a:gd name="T11" fmla="*/ 231 h 437"/>
              <a:gd name="T12" fmla="*/ 262 w 437"/>
              <a:gd name="T13" fmla="*/ 344 h 437"/>
              <a:gd name="T14" fmla="*/ 97 w 437"/>
              <a:gd name="T15" fmla="*/ 160 h 437"/>
              <a:gd name="T16" fmla="*/ 84 w 437"/>
              <a:gd name="T17" fmla="*/ 219 h 437"/>
              <a:gd name="T18" fmla="*/ 160 w 437"/>
              <a:gd name="T19" fmla="*/ 342 h 437"/>
              <a:gd name="T20" fmla="*/ 100 w 437"/>
              <a:gd name="T21" fmla="*/ 167 h 437"/>
              <a:gd name="T22" fmla="*/ 97 w 437"/>
              <a:gd name="T23" fmla="*/ 160 h 437"/>
              <a:gd name="T24" fmla="*/ 308 w 437"/>
              <a:gd name="T25" fmla="*/ 240 h 437"/>
              <a:gd name="T26" fmla="*/ 309 w 437"/>
              <a:gd name="T27" fmla="*/ 238 h 437"/>
              <a:gd name="T28" fmla="*/ 312 w 437"/>
              <a:gd name="T29" fmla="*/ 191 h 437"/>
              <a:gd name="T30" fmla="*/ 291 w 437"/>
              <a:gd name="T31" fmla="*/ 130 h 437"/>
              <a:gd name="T32" fmla="*/ 309 w 437"/>
              <a:gd name="T33" fmla="*/ 113 h 437"/>
              <a:gd name="T34" fmla="*/ 221 w 437"/>
              <a:gd name="T35" fmla="*/ 81 h 437"/>
              <a:gd name="T36" fmla="*/ 108 w 437"/>
              <a:gd name="T37" fmla="*/ 141 h 437"/>
              <a:gd name="T38" fmla="*/ 157 w 437"/>
              <a:gd name="T39" fmla="*/ 141 h 437"/>
              <a:gd name="T40" fmla="*/ 160 w 437"/>
              <a:gd name="T41" fmla="*/ 144 h 437"/>
              <a:gd name="T42" fmla="*/ 160 w 437"/>
              <a:gd name="T43" fmla="*/ 149 h 437"/>
              <a:gd name="T44" fmla="*/ 157 w 437"/>
              <a:gd name="T45" fmla="*/ 152 h 437"/>
              <a:gd name="T46" fmla="*/ 142 w 437"/>
              <a:gd name="T47" fmla="*/ 152 h 437"/>
              <a:gd name="T48" fmla="*/ 141 w 437"/>
              <a:gd name="T49" fmla="*/ 159 h 437"/>
              <a:gd name="T50" fmla="*/ 141 w 437"/>
              <a:gd name="T51" fmla="*/ 159 h 437"/>
              <a:gd name="T52" fmla="*/ 187 w 437"/>
              <a:gd name="T53" fmla="*/ 294 h 437"/>
              <a:gd name="T54" fmla="*/ 216 w 437"/>
              <a:gd name="T55" fmla="*/ 209 h 437"/>
              <a:gd name="T56" fmla="*/ 202 w 437"/>
              <a:gd name="T57" fmla="*/ 167 h 437"/>
              <a:gd name="T58" fmla="*/ 188 w 437"/>
              <a:gd name="T59" fmla="*/ 152 h 437"/>
              <a:gd name="T60" fmla="*/ 182 w 437"/>
              <a:gd name="T61" fmla="*/ 152 h 437"/>
              <a:gd name="T62" fmla="*/ 178 w 437"/>
              <a:gd name="T63" fmla="*/ 149 h 437"/>
              <a:gd name="T64" fmla="*/ 178 w 437"/>
              <a:gd name="T65" fmla="*/ 144 h 437"/>
              <a:gd name="T66" fmla="*/ 182 w 437"/>
              <a:gd name="T67" fmla="*/ 141 h 437"/>
              <a:gd name="T68" fmla="*/ 258 w 437"/>
              <a:gd name="T69" fmla="*/ 141 h 437"/>
              <a:gd name="T70" fmla="*/ 262 w 437"/>
              <a:gd name="T71" fmla="*/ 144 h 437"/>
              <a:gd name="T72" fmla="*/ 262 w 437"/>
              <a:gd name="T73" fmla="*/ 149 h 437"/>
              <a:gd name="T74" fmla="*/ 258 w 437"/>
              <a:gd name="T75" fmla="*/ 152 h 437"/>
              <a:gd name="T76" fmla="*/ 244 w 437"/>
              <a:gd name="T77" fmla="*/ 152 h 437"/>
              <a:gd name="T78" fmla="*/ 243 w 437"/>
              <a:gd name="T79" fmla="*/ 159 h 437"/>
              <a:gd name="T80" fmla="*/ 289 w 437"/>
              <a:gd name="T81" fmla="*/ 295 h 437"/>
              <a:gd name="T82" fmla="*/ 308 w 437"/>
              <a:gd name="T83" fmla="*/ 240 h 437"/>
              <a:gd name="T84" fmla="*/ 359 w 437"/>
              <a:gd name="T85" fmla="*/ 219 h 437"/>
              <a:gd name="T86" fmla="*/ 346 w 437"/>
              <a:gd name="T87" fmla="*/ 161 h 437"/>
              <a:gd name="T88" fmla="*/ 338 w 437"/>
              <a:gd name="T89" fmla="*/ 196 h 437"/>
              <a:gd name="T90" fmla="*/ 289 w 437"/>
              <a:gd name="T91" fmla="*/ 338 h 437"/>
              <a:gd name="T92" fmla="*/ 359 w 437"/>
              <a:gd name="T93" fmla="*/ 219 h 437"/>
              <a:gd name="T94" fmla="*/ 437 w 437"/>
              <a:gd name="T95" fmla="*/ 0 h 437"/>
              <a:gd name="T96" fmla="*/ 437 w 437"/>
              <a:gd name="T97" fmla="*/ 437 h 437"/>
              <a:gd name="T98" fmla="*/ 0 w 437"/>
              <a:gd name="T99" fmla="*/ 437 h 437"/>
              <a:gd name="T100" fmla="*/ 0 w 437"/>
              <a:gd name="T101" fmla="*/ 0 h 437"/>
              <a:gd name="T102" fmla="*/ 437 w 437"/>
              <a:gd name="T103" fmla="*/ 0 h 437"/>
              <a:gd name="T104" fmla="*/ 373 w 437"/>
              <a:gd name="T105" fmla="*/ 219 h 437"/>
              <a:gd name="T106" fmla="*/ 221 w 437"/>
              <a:gd name="T107" fmla="*/ 67 h 437"/>
              <a:gd name="T108" fmla="*/ 70 w 437"/>
              <a:gd name="T109" fmla="*/ 219 h 437"/>
              <a:gd name="T110" fmla="*/ 221 w 437"/>
              <a:gd name="T111" fmla="*/ 371 h 437"/>
              <a:gd name="T112" fmla="*/ 373 w 437"/>
              <a:gd name="T113" fmla="*/ 219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7" h="437">
                <a:moveTo>
                  <a:pt x="262" y="344"/>
                </a:moveTo>
                <a:cubicBezTo>
                  <a:pt x="279" y="344"/>
                  <a:pt x="279" y="344"/>
                  <a:pt x="279" y="344"/>
                </a:cubicBezTo>
                <a:cubicBezTo>
                  <a:pt x="262" y="352"/>
                  <a:pt x="242" y="356"/>
                  <a:pt x="221" y="356"/>
                </a:cubicBezTo>
                <a:cubicBezTo>
                  <a:pt x="201" y="356"/>
                  <a:pt x="181" y="352"/>
                  <a:pt x="163" y="344"/>
                </a:cubicBezTo>
                <a:cubicBezTo>
                  <a:pt x="185" y="344"/>
                  <a:pt x="185" y="344"/>
                  <a:pt x="185" y="344"/>
                </a:cubicBezTo>
                <a:cubicBezTo>
                  <a:pt x="224" y="231"/>
                  <a:pt x="224" y="231"/>
                  <a:pt x="224" y="231"/>
                </a:cubicBezTo>
                <a:lnTo>
                  <a:pt x="262" y="344"/>
                </a:lnTo>
                <a:close/>
                <a:moveTo>
                  <a:pt x="97" y="160"/>
                </a:moveTo>
                <a:cubicBezTo>
                  <a:pt x="89" y="178"/>
                  <a:pt x="84" y="198"/>
                  <a:pt x="84" y="219"/>
                </a:cubicBezTo>
                <a:cubicBezTo>
                  <a:pt x="84" y="273"/>
                  <a:pt x="115" y="319"/>
                  <a:pt x="160" y="342"/>
                </a:cubicBezTo>
                <a:cubicBezTo>
                  <a:pt x="100" y="167"/>
                  <a:pt x="100" y="167"/>
                  <a:pt x="100" y="167"/>
                </a:cubicBezTo>
                <a:cubicBezTo>
                  <a:pt x="100" y="167"/>
                  <a:pt x="99" y="164"/>
                  <a:pt x="97" y="160"/>
                </a:cubicBezTo>
                <a:close/>
                <a:moveTo>
                  <a:pt x="308" y="240"/>
                </a:moveTo>
                <a:cubicBezTo>
                  <a:pt x="309" y="238"/>
                  <a:pt x="309" y="238"/>
                  <a:pt x="309" y="238"/>
                </a:cubicBezTo>
                <a:cubicBezTo>
                  <a:pt x="312" y="230"/>
                  <a:pt x="318" y="207"/>
                  <a:pt x="312" y="191"/>
                </a:cubicBezTo>
                <a:cubicBezTo>
                  <a:pt x="304" y="170"/>
                  <a:pt x="282" y="153"/>
                  <a:pt x="291" y="130"/>
                </a:cubicBezTo>
                <a:cubicBezTo>
                  <a:pt x="294" y="121"/>
                  <a:pt x="302" y="115"/>
                  <a:pt x="309" y="113"/>
                </a:cubicBezTo>
                <a:cubicBezTo>
                  <a:pt x="286" y="93"/>
                  <a:pt x="255" y="81"/>
                  <a:pt x="221" y="81"/>
                </a:cubicBezTo>
                <a:cubicBezTo>
                  <a:pt x="175" y="81"/>
                  <a:pt x="133" y="105"/>
                  <a:pt x="108" y="141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58" y="141"/>
                  <a:pt x="160" y="142"/>
                  <a:pt x="160" y="144"/>
                </a:cubicBezTo>
                <a:cubicBezTo>
                  <a:pt x="160" y="149"/>
                  <a:pt x="160" y="149"/>
                  <a:pt x="160" y="149"/>
                </a:cubicBezTo>
                <a:cubicBezTo>
                  <a:pt x="160" y="151"/>
                  <a:pt x="158" y="152"/>
                  <a:pt x="157" y="152"/>
                </a:cubicBezTo>
                <a:cubicBezTo>
                  <a:pt x="157" y="152"/>
                  <a:pt x="145" y="152"/>
                  <a:pt x="142" y="152"/>
                </a:cubicBezTo>
                <a:cubicBezTo>
                  <a:pt x="139" y="152"/>
                  <a:pt x="141" y="159"/>
                  <a:pt x="141" y="159"/>
                </a:cubicBezTo>
                <a:cubicBezTo>
                  <a:pt x="141" y="159"/>
                  <a:pt x="141" y="159"/>
                  <a:pt x="141" y="159"/>
                </a:cubicBezTo>
                <a:cubicBezTo>
                  <a:pt x="187" y="294"/>
                  <a:pt x="187" y="294"/>
                  <a:pt x="187" y="294"/>
                </a:cubicBezTo>
                <a:cubicBezTo>
                  <a:pt x="216" y="209"/>
                  <a:pt x="216" y="209"/>
                  <a:pt x="216" y="209"/>
                </a:cubicBezTo>
                <a:cubicBezTo>
                  <a:pt x="202" y="167"/>
                  <a:pt x="202" y="167"/>
                  <a:pt x="202" y="167"/>
                </a:cubicBezTo>
                <a:cubicBezTo>
                  <a:pt x="202" y="167"/>
                  <a:pt x="197" y="152"/>
                  <a:pt x="188" y="152"/>
                </a:cubicBezTo>
                <a:cubicBezTo>
                  <a:pt x="184" y="152"/>
                  <a:pt x="182" y="152"/>
                  <a:pt x="182" y="152"/>
                </a:cubicBezTo>
                <a:cubicBezTo>
                  <a:pt x="180" y="152"/>
                  <a:pt x="178" y="151"/>
                  <a:pt x="178" y="149"/>
                </a:cubicBezTo>
                <a:cubicBezTo>
                  <a:pt x="178" y="144"/>
                  <a:pt x="178" y="144"/>
                  <a:pt x="178" y="144"/>
                </a:cubicBezTo>
                <a:cubicBezTo>
                  <a:pt x="178" y="142"/>
                  <a:pt x="180" y="141"/>
                  <a:pt x="182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60" y="141"/>
                  <a:pt x="262" y="142"/>
                  <a:pt x="262" y="144"/>
                </a:cubicBezTo>
                <a:cubicBezTo>
                  <a:pt x="262" y="149"/>
                  <a:pt x="262" y="149"/>
                  <a:pt x="262" y="149"/>
                </a:cubicBezTo>
                <a:cubicBezTo>
                  <a:pt x="262" y="151"/>
                  <a:pt x="260" y="152"/>
                  <a:pt x="258" y="152"/>
                </a:cubicBezTo>
                <a:cubicBezTo>
                  <a:pt x="258" y="152"/>
                  <a:pt x="247" y="152"/>
                  <a:pt x="244" y="152"/>
                </a:cubicBezTo>
                <a:cubicBezTo>
                  <a:pt x="241" y="152"/>
                  <a:pt x="243" y="159"/>
                  <a:pt x="243" y="159"/>
                </a:cubicBezTo>
                <a:cubicBezTo>
                  <a:pt x="289" y="295"/>
                  <a:pt x="289" y="295"/>
                  <a:pt x="289" y="295"/>
                </a:cubicBezTo>
                <a:cubicBezTo>
                  <a:pt x="308" y="240"/>
                  <a:pt x="308" y="240"/>
                  <a:pt x="308" y="240"/>
                </a:cubicBezTo>
                <a:close/>
                <a:moveTo>
                  <a:pt x="359" y="219"/>
                </a:moveTo>
                <a:cubicBezTo>
                  <a:pt x="359" y="198"/>
                  <a:pt x="354" y="178"/>
                  <a:pt x="346" y="161"/>
                </a:cubicBezTo>
                <a:cubicBezTo>
                  <a:pt x="345" y="171"/>
                  <a:pt x="343" y="182"/>
                  <a:pt x="338" y="196"/>
                </a:cubicBezTo>
                <a:cubicBezTo>
                  <a:pt x="289" y="338"/>
                  <a:pt x="289" y="338"/>
                  <a:pt x="289" y="338"/>
                </a:cubicBezTo>
                <a:cubicBezTo>
                  <a:pt x="331" y="315"/>
                  <a:pt x="359" y="270"/>
                  <a:pt x="359" y="219"/>
                </a:cubicBezTo>
                <a:close/>
                <a:moveTo>
                  <a:pt x="437" y="0"/>
                </a:moveTo>
                <a:cubicBezTo>
                  <a:pt x="437" y="437"/>
                  <a:pt x="437" y="437"/>
                  <a:pt x="437" y="437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0"/>
                  <a:pt x="0" y="0"/>
                  <a:pt x="0" y="0"/>
                </a:cubicBezTo>
                <a:lnTo>
                  <a:pt x="437" y="0"/>
                </a:lnTo>
                <a:close/>
                <a:moveTo>
                  <a:pt x="373" y="219"/>
                </a:moveTo>
                <a:cubicBezTo>
                  <a:pt x="373" y="135"/>
                  <a:pt x="305" y="67"/>
                  <a:pt x="221" y="67"/>
                </a:cubicBezTo>
                <a:cubicBezTo>
                  <a:pt x="138" y="67"/>
                  <a:pt x="70" y="135"/>
                  <a:pt x="70" y="219"/>
                </a:cubicBezTo>
                <a:cubicBezTo>
                  <a:pt x="70" y="302"/>
                  <a:pt x="138" y="371"/>
                  <a:pt x="221" y="371"/>
                </a:cubicBezTo>
                <a:cubicBezTo>
                  <a:pt x="305" y="371"/>
                  <a:pt x="373" y="302"/>
                  <a:pt x="373" y="21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2"/>
          <p:cNvSpPr>
            <a:spLocks noEditPoints="1"/>
          </p:cNvSpPr>
          <p:nvPr/>
        </p:nvSpPr>
        <p:spPr bwMode="auto">
          <a:xfrm>
            <a:off x="17290722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292 w 437"/>
              <a:gd name="T11" fmla="*/ 359 h 437"/>
              <a:gd name="T12" fmla="*/ 184 w 437"/>
              <a:gd name="T13" fmla="*/ 359 h 437"/>
              <a:gd name="T14" fmla="*/ 113 w 437"/>
              <a:gd name="T15" fmla="*/ 288 h 437"/>
              <a:gd name="T16" fmla="*/ 113 w 437"/>
              <a:gd name="T17" fmla="*/ 114 h 437"/>
              <a:gd name="T18" fmla="*/ 149 w 437"/>
              <a:gd name="T19" fmla="*/ 78 h 437"/>
              <a:gd name="T20" fmla="*/ 184 w 437"/>
              <a:gd name="T21" fmla="*/ 114 h 437"/>
              <a:gd name="T22" fmla="*/ 184 w 437"/>
              <a:gd name="T23" fmla="*/ 156 h 437"/>
              <a:gd name="T24" fmla="*/ 287 w 437"/>
              <a:gd name="T25" fmla="*/ 156 h 437"/>
              <a:gd name="T26" fmla="*/ 323 w 437"/>
              <a:gd name="T27" fmla="*/ 191 h 437"/>
              <a:gd name="T28" fmla="*/ 287 w 437"/>
              <a:gd name="T29" fmla="*/ 227 h 437"/>
              <a:gd name="T30" fmla="*/ 184 w 437"/>
              <a:gd name="T31" fmla="*/ 227 h 437"/>
              <a:gd name="T32" fmla="*/ 184 w 437"/>
              <a:gd name="T33" fmla="*/ 288 h 437"/>
              <a:gd name="T34" fmla="*/ 292 w 437"/>
              <a:gd name="T35" fmla="*/ 288 h 437"/>
              <a:gd name="T36" fmla="*/ 328 w 437"/>
              <a:gd name="T37" fmla="*/ 323 h 437"/>
              <a:gd name="T38" fmla="*/ 292 w 437"/>
              <a:gd name="T39" fmla="*/ 359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292" y="359"/>
                </a:moveTo>
                <a:cubicBezTo>
                  <a:pt x="184" y="359"/>
                  <a:pt x="184" y="359"/>
                  <a:pt x="184" y="359"/>
                </a:cubicBezTo>
                <a:cubicBezTo>
                  <a:pt x="145" y="359"/>
                  <a:pt x="113" y="327"/>
                  <a:pt x="113" y="288"/>
                </a:cubicBezTo>
                <a:cubicBezTo>
                  <a:pt x="113" y="114"/>
                  <a:pt x="113" y="114"/>
                  <a:pt x="113" y="114"/>
                </a:cubicBezTo>
                <a:cubicBezTo>
                  <a:pt x="113" y="94"/>
                  <a:pt x="129" y="78"/>
                  <a:pt x="149" y="78"/>
                </a:cubicBezTo>
                <a:cubicBezTo>
                  <a:pt x="168" y="78"/>
                  <a:pt x="184" y="94"/>
                  <a:pt x="184" y="114"/>
                </a:cubicBezTo>
                <a:cubicBezTo>
                  <a:pt x="184" y="156"/>
                  <a:pt x="184" y="156"/>
                  <a:pt x="184" y="156"/>
                </a:cubicBezTo>
                <a:cubicBezTo>
                  <a:pt x="287" y="156"/>
                  <a:pt x="287" y="156"/>
                  <a:pt x="287" y="156"/>
                </a:cubicBezTo>
                <a:cubicBezTo>
                  <a:pt x="307" y="156"/>
                  <a:pt x="323" y="172"/>
                  <a:pt x="323" y="191"/>
                </a:cubicBezTo>
                <a:cubicBezTo>
                  <a:pt x="323" y="211"/>
                  <a:pt x="307" y="227"/>
                  <a:pt x="287" y="227"/>
                </a:cubicBezTo>
                <a:cubicBezTo>
                  <a:pt x="184" y="227"/>
                  <a:pt x="184" y="227"/>
                  <a:pt x="184" y="227"/>
                </a:cubicBezTo>
                <a:cubicBezTo>
                  <a:pt x="184" y="288"/>
                  <a:pt x="184" y="288"/>
                  <a:pt x="184" y="288"/>
                </a:cubicBezTo>
                <a:cubicBezTo>
                  <a:pt x="292" y="288"/>
                  <a:pt x="292" y="288"/>
                  <a:pt x="292" y="288"/>
                </a:cubicBezTo>
                <a:cubicBezTo>
                  <a:pt x="312" y="288"/>
                  <a:pt x="328" y="304"/>
                  <a:pt x="328" y="323"/>
                </a:cubicBezTo>
                <a:cubicBezTo>
                  <a:pt x="328" y="343"/>
                  <a:pt x="312" y="359"/>
                  <a:pt x="292" y="359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3"/>
          <p:cNvSpPr>
            <a:spLocks noEditPoints="1"/>
          </p:cNvSpPr>
          <p:nvPr/>
        </p:nvSpPr>
        <p:spPr bwMode="auto">
          <a:xfrm>
            <a:off x="20613843" y="9718571"/>
            <a:ext cx="865370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123 w 437"/>
              <a:gd name="T11" fmla="*/ 352 h 437"/>
              <a:gd name="T12" fmla="*/ 86 w 437"/>
              <a:gd name="T13" fmla="*/ 315 h 437"/>
              <a:gd name="T14" fmla="*/ 123 w 437"/>
              <a:gd name="T15" fmla="*/ 278 h 437"/>
              <a:gd name="T16" fmla="*/ 160 w 437"/>
              <a:gd name="T17" fmla="*/ 315 h 437"/>
              <a:gd name="T18" fmla="*/ 123 w 437"/>
              <a:gd name="T19" fmla="*/ 352 h 437"/>
              <a:gd name="T20" fmla="*/ 207 w 437"/>
              <a:gd name="T21" fmla="*/ 352 h 437"/>
              <a:gd name="T22" fmla="*/ 86 w 437"/>
              <a:gd name="T23" fmla="*/ 231 h 437"/>
              <a:gd name="T24" fmla="*/ 86 w 437"/>
              <a:gd name="T25" fmla="*/ 177 h 437"/>
              <a:gd name="T26" fmla="*/ 261 w 437"/>
              <a:gd name="T27" fmla="*/ 352 h 437"/>
              <a:gd name="T28" fmla="*/ 207 w 437"/>
              <a:gd name="T29" fmla="*/ 352 h 437"/>
              <a:gd name="T30" fmla="*/ 299 w 437"/>
              <a:gd name="T31" fmla="*/ 352 h 437"/>
              <a:gd name="T32" fmla="*/ 86 w 437"/>
              <a:gd name="T33" fmla="*/ 139 h 437"/>
              <a:gd name="T34" fmla="*/ 86 w 437"/>
              <a:gd name="T35" fmla="*/ 85 h 437"/>
              <a:gd name="T36" fmla="*/ 353 w 437"/>
              <a:gd name="T37" fmla="*/ 352 h 437"/>
              <a:gd name="T38" fmla="*/ 299 w 437"/>
              <a:gd name="T39" fmla="*/ 35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123" y="352"/>
                </a:moveTo>
                <a:cubicBezTo>
                  <a:pt x="102" y="352"/>
                  <a:pt x="86" y="336"/>
                  <a:pt x="86" y="315"/>
                </a:cubicBezTo>
                <a:cubicBezTo>
                  <a:pt x="86" y="295"/>
                  <a:pt x="102" y="278"/>
                  <a:pt x="123" y="278"/>
                </a:cubicBezTo>
                <a:cubicBezTo>
                  <a:pt x="143" y="278"/>
                  <a:pt x="160" y="295"/>
                  <a:pt x="160" y="315"/>
                </a:cubicBezTo>
                <a:cubicBezTo>
                  <a:pt x="160" y="336"/>
                  <a:pt x="143" y="352"/>
                  <a:pt x="123" y="352"/>
                </a:cubicBezTo>
                <a:close/>
                <a:moveTo>
                  <a:pt x="207" y="352"/>
                </a:moveTo>
                <a:cubicBezTo>
                  <a:pt x="207" y="285"/>
                  <a:pt x="153" y="231"/>
                  <a:pt x="86" y="231"/>
                </a:cubicBezTo>
                <a:cubicBezTo>
                  <a:pt x="86" y="177"/>
                  <a:pt x="86" y="177"/>
                  <a:pt x="86" y="177"/>
                </a:cubicBezTo>
                <a:cubicBezTo>
                  <a:pt x="182" y="177"/>
                  <a:pt x="261" y="256"/>
                  <a:pt x="261" y="352"/>
                </a:cubicBezTo>
                <a:lnTo>
                  <a:pt x="207" y="352"/>
                </a:lnTo>
                <a:close/>
                <a:moveTo>
                  <a:pt x="299" y="352"/>
                </a:moveTo>
                <a:cubicBezTo>
                  <a:pt x="299" y="235"/>
                  <a:pt x="203" y="139"/>
                  <a:pt x="86" y="139"/>
                </a:cubicBezTo>
                <a:cubicBezTo>
                  <a:pt x="86" y="85"/>
                  <a:pt x="86" y="85"/>
                  <a:pt x="86" y="85"/>
                </a:cubicBezTo>
                <a:cubicBezTo>
                  <a:pt x="233" y="85"/>
                  <a:pt x="353" y="205"/>
                  <a:pt x="353" y="352"/>
                </a:cubicBezTo>
                <a:lnTo>
                  <a:pt x="299" y="35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4"/>
          <p:cNvSpPr>
            <a:spLocks noEditPoints="1"/>
          </p:cNvSpPr>
          <p:nvPr/>
        </p:nvSpPr>
        <p:spPr bwMode="auto">
          <a:xfrm>
            <a:off x="18398429" y="9718571"/>
            <a:ext cx="866208" cy="866208"/>
          </a:xfrm>
          <a:custGeom>
            <a:avLst/>
            <a:gdLst>
              <a:gd name="T0" fmla="*/ 0 w 437"/>
              <a:gd name="T1" fmla="*/ 0 h 437"/>
              <a:gd name="T2" fmla="*/ 0 w 437"/>
              <a:gd name="T3" fmla="*/ 437 h 437"/>
              <a:gd name="T4" fmla="*/ 437 w 437"/>
              <a:gd name="T5" fmla="*/ 437 h 437"/>
              <a:gd name="T6" fmla="*/ 437 w 437"/>
              <a:gd name="T7" fmla="*/ 0 h 437"/>
              <a:gd name="T8" fmla="*/ 0 w 437"/>
              <a:gd name="T9" fmla="*/ 0 h 437"/>
              <a:gd name="T10" fmla="*/ 284 w 437"/>
              <a:gd name="T11" fmla="*/ 304 h 437"/>
              <a:gd name="T12" fmla="*/ 144 w 437"/>
              <a:gd name="T13" fmla="*/ 304 h 437"/>
              <a:gd name="T14" fmla="*/ 144 w 437"/>
              <a:gd name="T15" fmla="*/ 291 h 437"/>
              <a:gd name="T16" fmla="*/ 179 w 437"/>
              <a:gd name="T17" fmla="*/ 291 h 437"/>
              <a:gd name="T18" fmla="*/ 187 w 437"/>
              <a:gd name="T19" fmla="*/ 279 h 437"/>
              <a:gd name="T20" fmla="*/ 187 w 437"/>
              <a:gd name="T21" fmla="*/ 232 h 437"/>
              <a:gd name="T22" fmla="*/ 104 w 437"/>
              <a:gd name="T23" fmla="*/ 129 h 437"/>
              <a:gd name="T24" fmla="*/ 62 w 437"/>
              <a:gd name="T25" fmla="*/ 126 h 437"/>
              <a:gd name="T26" fmla="*/ 62 w 437"/>
              <a:gd name="T27" fmla="*/ 112 h 437"/>
              <a:gd name="T28" fmla="*/ 208 w 437"/>
              <a:gd name="T29" fmla="*/ 112 h 437"/>
              <a:gd name="T30" fmla="*/ 208 w 437"/>
              <a:gd name="T31" fmla="*/ 124 h 437"/>
              <a:gd name="T32" fmla="*/ 162 w 437"/>
              <a:gd name="T33" fmla="*/ 128 h 437"/>
              <a:gd name="T34" fmla="*/ 226 w 437"/>
              <a:gd name="T35" fmla="*/ 214 h 437"/>
              <a:gd name="T36" fmla="*/ 282 w 437"/>
              <a:gd name="T37" fmla="*/ 158 h 437"/>
              <a:gd name="T38" fmla="*/ 245 w 437"/>
              <a:gd name="T39" fmla="*/ 153 h 437"/>
              <a:gd name="T40" fmla="*/ 245 w 437"/>
              <a:gd name="T41" fmla="*/ 136 h 437"/>
              <a:gd name="T42" fmla="*/ 370 w 437"/>
              <a:gd name="T43" fmla="*/ 136 h 437"/>
              <a:gd name="T44" fmla="*/ 357 w 437"/>
              <a:gd name="T45" fmla="*/ 154 h 437"/>
              <a:gd name="T46" fmla="*/ 323 w 437"/>
              <a:gd name="T47" fmla="*/ 160 h 437"/>
              <a:gd name="T48" fmla="*/ 238 w 437"/>
              <a:gd name="T49" fmla="*/ 230 h 437"/>
              <a:gd name="T50" fmla="*/ 238 w 437"/>
              <a:gd name="T51" fmla="*/ 282 h 437"/>
              <a:gd name="T52" fmla="*/ 251 w 437"/>
              <a:gd name="T53" fmla="*/ 291 h 437"/>
              <a:gd name="T54" fmla="*/ 284 w 437"/>
              <a:gd name="T55" fmla="*/ 291 h 437"/>
              <a:gd name="T56" fmla="*/ 284 w 437"/>
              <a:gd name="T57" fmla="*/ 304 h 437"/>
              <a:gd name="T58" fmla="*/ 329 w 437"/>
              <a:gd name="T59" fmla="*/ 326 h 437"/>
              <a:gd name="T60" fmla="*/ 303 w 437"/>
              <a:gd name="T61" fmla="*/ 319 h 437"/>
              <a:gd name="T62" fmla="*/ 308 w 437"/>
              <a:gd name="T63" fmla="*/ 297 h 437"/>
              <a:gd name="T64" fmla="*/ 334 w 437"/>
              <a:gd name="T65" fmla="*/ 302 h 437"/>
              <a:gd name="T66" fmla="*/ 329 w 437"/>
              <a:gd name="T67" fmla="*/ 326 h 437"/>
              <a:gd name="T68" fmla="*/ 335 w 437"/>
              <a:gd name="T69" fmla="*/ 284 h 437"/>
              <a:gd name="T70" fmla="*/ 315 w 437"/>
              <a:gd name="T71" fmla="*/ 280 h 437"/>
              <a:gd name="T72" fmla="*/ 325 w 437"/>
              <a:gd name="T73" fmla="*/ 173 h 437"/>
              <a:gd name="T74" fmla="*/ 378 w 437"/>
              <a:gd name="T75" fmla="*/ 165 h 437"/>
              <a:gd name="T76" fmla="*/ 335 w 437"/>
              <a:gd name="T77" fmla="*/ 28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7" h="437">
                <a:moveTo>
                  <a:pt x="0" y="0"/>
                </a:moveTo>
                <a:cubicBezTo>
                  <a:pt x="0" y="437"/>
                  <a:pt x="0" y="437"/>
                  <a:pt x="0" y="437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7" y="0"/>
                  <a:pt x="437" y="0"/>
                  <a:pt x="437" y="0"/>
                </a:cubicBezTo>
                <a:lnTo>
                  <a:pt x="0" y="0"/>
                </a:lnTo>
                <a:close/>
                <a:moveTo>
                  <a:pt x="284" y="304"/>
                </a:moveTo>
                <a:cubicBezTo>
                  <a:pt x="144" y="304"/>
                  <a:pt x="144" y="304"/>
                  <a:pt x="144" y="304"/>
                </a:cubicBezTo>
                <a:cubicBezTo>
                  <a:pt x="144" y="291"/>
                  <a:pt x="144" y="291"/>
                  <a:pt x="144" y="291"/>
                </a:cubicBezTo>
                <a:cubicBezTo>
                  <a:pt x="144" y="291"/>
                  <a:pt x="176" y="291"/>
                  <a:pt x="179" y="291"/>
                </a:cubicBezTo>
                <a:cubicBezTo>
                  <a:pt x="183" y="291"/>
                  <a:pt x="187" y="288"/>
                  <a:pt x="187" y="279"/>
                </a:cubicBezTo>
                <a:cubicBezTo>
                  <a:pt x="187" y="270"/>
                  <a:pt x="187" y="232"/>
                  <a:pt x="187" y="232"/>
                </a:cubicBezTo>
                <a:cubicBezTo>
                  <a:pt x="104" y="129"/>
                  <a:pt x="104" y="129"/>
                  <a:pt x="104" y="129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8" y="124"/>
                  <a:pt x="208" y="124"/>
                  <a:pt x="208" y="124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226" y="214"/>
                  <a:pt x="226" y="214"/>
                  <a:pt x="226" y="214"/>
                </a:cubicBezTo>
                <a:cubicBezTo>
                  <a:pt x="282" y="158"/>
                  <a:pt x="282" y="158"/>
                  <a:pt x="282" y="158"/>
                </a:cubicBezTo>
                <a:cubicBezTo>
                  <a:pt x="245" y="153"/>
                  <a:pt x="245" y="153"/>
                  <a:pt x="245" y="153"/>
                </a:cubicBezTo>
                <a:cubicBezTo>
                  <a:pt x="245" y="136"/>
                  <a:pt x="245" y="136"/>
                  <a:pt x="245" y="136"/>
                </a:cubicBezTo>
                <a:cubicBezTo>
                  <a:pt x="370" y="136"/>
                  <a:pt x="370" y="136"/>
                  <a:pt x="370" y="136"/>
                </a:cubicBezTo>
                <a:cubicBezTo>
                  <a:pt x="357" y="154"/>
                  <a:pt x="357" y="154"/>
                  <a:pt x="357" y="154"/>
                </a:cubicBezTo>
                <a:cubicBezTo>
                  <a:pt x="323" y="160"/>
                  <a:pt x="323" y="160"/>
                  <a:pt x="323" y="160"/>
                </a:cubicBezTo>
                <a:cubicBezTo>
                  <a:pt x="238" y="230"/>
                  <a:pt x="238" y="230"/>
                  <a:pt x="238" y="230"/>
                </a:cubicBezTo>
                <a:cubicBezTo>
                  <a:pt x="238" y="230"/>
                  <a:pt x="238" y="275"/>
                  <a:pt x="238" y="282"/>
                </a:cubicBezTo>
                <a:cubicBezTo>
                  <a:pt x="238" y="289"/>
                  <a:pt x="245" y="291"/>
                  <a:pt x="251" y="291"/>
                </a:cubicBezTo>
                <a:cubicBezTo>
                  <a:pt x="257" y="291"/>
                  <a:pt x="284" y="291"/>
                  <a:pt x="284" y="291"/>
                </a:cubicBezTo>
                <a:lnTo>
                  <a:pt x="284" y="304"/>
                </a:lnTo>
                <a:close/>
                <a:moveTo>
                  <a:pt x="329" y="326"/>
                </a:moveTo>
                <a:cubicBezTo>
                  <a:pt x="303" y="319"/>
                  <a:pt x="303" y="319"/>
                  <a:pt x="303" y="319"/>
                </a:cubicBezTo>
                <a:cubicBezTo>
                  <a:pt x="308" y="297"/>
                  <a:pt x="308" y="297"/>
                  <a:pt x="308" y="297"/>
                </a:cubicBezTo>
                <a:cubicBezTo>
                  <a:pt x="334" y="302"/>
                  <a:pt x="334" y="302"/>
                  <a:pt x="334" y="302"/>
                </a:cubicBezTo>
                <a:lnTo>
                  <a:pt x="329" y="326"/>
                </a:lnTo>
                <a:close/>
                <a:moveTo>
                  <a:pt x="335" y="284"/>
                </a:moveTo>
                <a:cubicBezTo>
                  <a:pt x="315" y="280"/>
                  <a:pt x="315" y="280"/>
                  <a:pt x="315" y="280"/>
                </a:cubicBezTo>
                <a:cubicBezTo>
                  <a:pt x="325" y="173"/>
                  <a:pt x="325" y="173"/>
                  <a:pt x="325" y="173"/>
                </a:cubicBezTo>
                <a:cubicBezTo>
                  <a:pt x="378" y="165"/>
                  <a:pt x="378" y="165"/>
                  <a:pt x="378" y="165"/>
                </a:cubicBezTo>
                <a:lnTo>
                  <a:pt x="335" y="28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5"/>
          <p:cNvSpPr>
            <a:spLocks noEditPoints="1"/>
          </p:cNvSpPr>
          <p:nvPr/>
        </p:nvSpPr>
        <p:spPr bwMode="auto">
          <a:xfrm>
            <a:off x="15076147" y="9718571"/>
            <a:ext cx="865370" cy="866208"/>
          </a:xfrm>
          <a:custGeom>
            <a:avLst/>
            <a:gdLst>
              <a:gd name="T0" fmla="*/ 333 w 437"/>
              <a:gd name="T1" fmla="*/ 113 h 437"/>
              <a:gd name="T2" fmla="*/ 333 w 437"/>
              <a:gd name="T3" fmla="*/ 151 h 437"/>
              <a:gd name="T4" fmla="*/ 324 w 437"/>
              <a:gd name="T5" fmla="*/ 160 h 437"/>
              <a:gd name="T6" fmla="*/ 286 w 437"/>
              <a:gd name="T7" fmla="*/ 160 h 437"/>
              <a:gd name="T8" fmla="*/ 277 w 437"/>
              <a:gd name="T9" fmla="*/ 151 h 437"/>
              <a:gd name="T10" fmla="*/ 277 w 437"/>
              <a:gd name="T11" fmla="*/ 113 h 437"/>
              <a:gd name="T12" fmla="*/ 286 w 437"/>
              <a:gd name="T13" fmla="*/ 104 h 437"/>
              <a:gd name="T14" fmla="*/ 324 w 437"/>
              <a:gd name="T15" fmla="*/ 104 h 437"/>
              <a:gd name="T16" fmla="*/ 333 w 437"/>
              <a:gd name="T17" fmla="*/ 113 h 437"/>
              <a:gd name="T18" fmla="*/ 437 w 437"/>
              <a:gd name="T19" fmla="*/ 0 h 437"/>
              <a:gd name="T20" fmla="*/ 437 w 437"/>
              <a:gd name="T21" fmla="*/ 437 h 437"/>
              <a:gd name="T22" fmla="*/ 0 w 437"/>
              <a:gd name="T23" fmla="*/ 437 h 437"/>
              <a:gd name="T24" fmla="*/ 0 w 437"/>
              <a:gd name="T25" fmla="*/ 0 h 437"/>
              <a:gd name="T26" fmla="*/ 437 w 437"/>
              <a:gd name="T27" fmla="*/ 0 h 437"/>
              <a:gd name="T28" fmla="*/ 359 w 437"/>
              <a:gd name="T29" fmla="*/ 215 h 437"/>
              <a:gd name="T30" fmla="*/ 282 w 437"/>
              <a:gd name="T31" fmla="*/ 215 h 437"/>
              <a:gd name="T32" fmla="*/ 283 w 437"/>
              <a:gd name="T33" fmla="*/ 220 h 437"/>
              <a:gd name="T34" fmla="*/ 221 w 437"/>
              <a:gd name="T35" fmla="*/ 282 h 437"/>
              <a:gd name="T36" fmla="*/ 159 w 437"/>
              <a:gd name="T37" fmla="*/ 220 h 437"/>
              <a:gd name="T38" fmla="*/ 160 w 437"/>
              <a:gd name="T39" fmla="*/ 215 h 437"/>
              <a:gd name="T40" fmla="*/ 83 w 437"/>
              <a:gd name="T41" fmla="*/ 215 h 437"/>
              <a:gd name="T42" fmla="*/ 83 w 437"/>
              <a:gd name="T43" fmla="*/ 306 h 437"/>
              <a:gd name="T44" fmla="*/ 137 w 437"/>
              <a:gd name="T45" fmla="*/ 359 h 437"/>
              <a:gd name="T46" fmla="*/ 305 w 437"/>
              <a:gd name="T47" fmla="*/ 359 h 437"/>
              <a:gd name="T48" fmla="*/ 359 w 437"/>
              <a:gd name="T49" fmla="*/ 306 h 437"/>
              <a:gd name="T50" fmla="*/ 359 w 437"/>
              <a:gd name="T51" fmla="*/ 215 h 437"/>
              <a:gd name="T52" fmla="*/ 221 w 437"/>
              <a:gd name="T53" fmla="*/ 267 h 437"/>
              <a:gd name="T54" fmla="*/ 268 w 437"/>
              <a:gd name="T55" fmla="*/ 220 h 437"/>
              <a:gd name="T56" fmla="*/ 221 w 437"/>
              <a:gd name="T57" fmla="*/ 173 h 437"/>
              <a:gd name="T58" fmla="*/ 174 w 437"/>
              <a:gd name="T59" fmla="*/ 220 h 437"/>
              <a:gd name="T60" fmla="*/ 221 w 437"/>
              <a:gd name="T61" fmla="*/ 267 h 437"/>
              <a:gd name="T62" fmla="*/ 359 w 437"/>
              <a:gd name="T63" fmla="*/ 132 h 437"/>
              <a:gd name="T64" fmla="*/ 305 w 437"/>
              <a:gd name="T65" fmla="*/ 78 h 437"/>
              <a:gd name="T66" fmla="*/ 187 w 437"/>
              <a:gd name="T67" fmla="*/ 78 h 437"/>
              <a:gd name="T68" fmla="*/ 187 w 437"/>
              <a:gd name="T69" fmla="*/ 148 h 437"/>
              <a:gd name="T70" fmla="*/ 174 w 437"/>
              <a:gd name="T71" fmla="*/ 148 h 437"/>
              <a:gd name="T72" fmla="*/ 174 w 437"/>
              <a:gd name="T73" fmla="*/ 78 h 437"/>
              <a:gd name="T74" fmla="*/ 163 w 437"/>
              <a:gd name="T75" fmla="*/ 78 h 437"/>
              <a:gd name="T76" fmla="*/ 163 w 437"/>
              <a:gd name="T77" fmla="*/ 148 h 437"/>
              <a:gd name="T78" fmla="*/ 149 w 437"/>
              <a:gd name="T79" fmla="*/ 148 h 437"/>
              <a:gd name="T80" fmla="*/ 149 w 437"/>
              <a:gd name="T81" fmla="*/ 78 h 437"/>
              <a:gd name="T82" fmla="*/ 138 w 437"/>
              <a:gd name="T83" fmla="*/ 78 h 437"/>
              <a:gd name="T84" fmla="*/ 138 w 437"/>
              <a:gd name="T85" fmla="*/ 148 h 437"/>
              <a:gd name="T86" fmla="*/ 125 w 437"/>
              <a:gd name="T87" fmla="*/ 148 h 437"/>
              <a:gd name="T88" fmla="*/ 125 w 437"/>
              <a:gd name="T89" fmla="*/ 80 h 437"/>
              <a:gd name="T90" fmla="*/ 83 w 437"/>
              <a:gd name="T91" fmla="*/ 132 h 437"/>
              <a:gd name="T92" fmla="*/ 83 w 437"/>
              <a:gd name="T93" fmla="*/ 188 h 437"/>
              <a:gd name="T94" fmla="*/ 169 w 437"/>
              <a:gd name="T95" fmla="*/ 188 h 437"/>
              <a:gd name="T96" fmla="*/ 221 w 437"/>
              <a:gd name="T97" fmla="*/ 159 h 437"/>
              <a:gd name="T98" fmla="*/ 273 w 437"/>
              <a:gd name="T99" fmla="*/ 188 h 437"/>
              <a:gd name="T100" fmla="*/ 359 w 437"/>
              <a:gd name="T101" fmla="*/ 188 h 437"/>
              <a:gd name="T102" fmla="*/ 359 w 437"/>
              <a:gd name="T103" fmla="*/ 13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7" h="437">
                <a:moveTo>
                  <a:pt x="333" y="113"/>
                </a:moveTo>
                <a:cubicBezTo>
                  <a:pt x="333" y="151"/>
                  <a:pt x="333" y="151"/>
                  <a:pt x="333" y="151"/>
                </a:cubicBezTo>
                <a:cubicBezTo>
                  <a:pt x="333" y="156"/>
                  <a:pt x="329" y="160"/>
                  <a:pt x="324" y="160"/>
                </a:cubicBezTo>
                <a:cubicBezTo>
                  <a:pt x="286" y="160"/>
                  <a:pt x="286" y="160"/>
                  <a:pt x="286" y="160"/>
                </a:cubicBezTo>
                <a:cubicBezTo>
                  <a:pt x="281" y="160"/>
                  <a:pt x="277" y="156"/>
                  <a:pt x="277" y="151"/>
                </a:cubicBezTo>
                <a:cubicBezTo>
                  <a:pt x="277" y="113"/>
                  <a:pt x="277" y="113"/>
                  <a:pt x="277" y="113"/>
                </a:cubicBezTo>
                <a:cubicBezTo>
                  <a:pt x="277" y="108"/>
                  <a:pt x="281" y="104"/>
                  <a:pt x="286" y="104"/>
                </a:cubicBezTo>
                <a:cubicBezTo>
                  <a:pt x="324" y="104"/>
                  <a:pt x="324" y="104"/>
                  <a:pt x="324" y="104"/>
                </a:cubicBezTo>
                <a:cubicBezTo>
                  <a:pt x="329" y="104"/>
                  <a:pt x="333" y="108"/>
                  <a:pt x="333" y="113"/>
                </a:cubicBezTo>
                <a:close/>
                <a:moveTo>
                  <a:pt x="437" y="0"/>
                </a:moveTo>
                <a:cubicBezTo>
                  <a:pt x="437" y="437"/>
                  <a:pt x="437" y="437"/>
                  <a:pt x="437" y="437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0"/>
                  <a:pt x="0" y="0"/>
                  <a:pt x="0" y="0"/>
                </a:cubicBezTo>
                <a:lnTo>
                  <a:pt x="437" y="0"/>
                </a:lnTo>
                <a:close/>
                <a:moveTo>
                  <a:pt x="359" y="215"/>
                </a:moveTo>
                <a:cubicBezTo>
                  <a:pt x="282" y="215"/>
                  <a:pt x="282" y="215"/>
                  <a:pt x="282" y="215"/>
                </a:cubicBezTo>
                <a:cubicBezTo>
                  <a:pt x="282" y="217"/>
                  <a:pt x="283" y="219"/>
                  <a:pt x="283" y="220"/>
                </a:cubicBezTo>
                <a:cubicBezTo>
                  <a:pt x="283" y="254"/>
                  <a:pt x="255" y="282"/>
                  <a:pt x="221" y="282"/>
                </a:cubicBezTo>
                <a:cubicBezTo>
                  <a:pt x="187" y="282"/>
                  <a:pt x="159" y="254"/>
                  <a:pt x="159" y="220"/>
                </a:cubicBezTo>
                <a:cubicBezTo>
                  <a:pt x="159" y="219"/>
                  <a:pt x="160" y="217"/>
                  <a:pt x="160" y="215"/>
                </a:cubicBezTo>
                <a:cubicBezTo>
                  <a:pt x="83" y="215"/>
                  <a:pt x="83" y="215"/>
                  <a:pt x="83" y="215"/>
                </a:cubicBezTo>
                <a:cubicBezTo>
                  <a:pt x="83" y="306"/>
                  <a:pt x="83" y="306"/>
                  <a:pt x="83" y="306"/>
                </a:cubicBezTo>
                <a:cubicBezTo>
                  <a:pt x="83" y="335"/>
                  <a:pt x="107" y="359"/>
                  <a:pt x="137" y="359"/>
                </a:cubicBezTo>
                <a:cubicBezTo>
                  <a:pt x="305" y="359"/>
                  <a:pt x="305" y="359"/>
                  <a:pt x="305" y="359"/>
                </a:cubicBezTo>
                <a:cubicBezTo>
                  <a:pt x="334" y="359"/>
                  <a:pt x="359" y="335"/>
                  <a:pt x="359" y="306"/>
                </a:cubicBezTo>
                <a:lnTo>
                  <a:pt x="359" y="215"/>
                </a:lnTo>
                <a:close/>
                <a:moveTo>
                  <a:pt x="221" y="267"/>
                </a:moveTo>
                <a:cubicBezTo>
                  <a:pt x="247" y="267"/>
                  <a:pt x="268" y="246"/>
                  <a:pt x="268" y="220"/>
                </a:cubicBezTo>
                <a:cubicBezTo>
                  <a:pt x="268" y="195"/>
                  <a:pt x="247" y="173"/>
                  <a:pt x="221" y="173"/>
                </a:cubicBezTo>
                <a:cubicBezTo>
                  <a:pt x="195" y="173"/>
                  <a:pt x="174" y="195"/>
                  <a:pt x="174" y="220"/>
                </a:cubicBezTo>
                <a:cubicBezTo>
                  <a:pt x="174" y="246"/>
                  <a:pt x="195" y="267"/>
                  <a:pt x="221" y="267"/>
                </a:cubicBezTo>
                <a:close/>
                <a:moveTo>
                  <a:pt x="359" y="132"/>
                </a:moveTo>
                <a:cubicBezTo>
                  <a:pt x="359" y="103"/>
                  <a:pt x="334" y="78"/>
                  <a:pt x="305" y="78"/>
                </a:cubicBezTo>
                <a:cubicBezTo>
                  <a:pt x="187" y="78"/>
                  <a:pt x="187" y="78"/>
                  <a:pt x="187" y="78"/>
                </a:cubicBezTo>
                <a:cubicBezTo>
                  <a:pt x="187" y="148"/>
                  <a:pt x="187" y="148"/>
                  <a:pt x="187" y="148"/>
                </a:cubicBezTo>
                <a:cubicBezTo>
                  <a:pt x="174" y="148"/>
                  <a:pt x="174" y="148"/>
                  <a:pt x="174" y="148"/>
                </a:cubicBezTo>
                <a:cubicBezTo>
                  <a:pt x="174" y="78"/>
                  <a:pt x="174" y="78"/>
                  <a:pt x="174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148"/>
                  <a:pt x="163" y="148"/>
                  <a:pt x="163" y="148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49" y="78"/>
                  <a:pt x="149" y="78"/>
                  <a:pt x="149" y="78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38" y="148"/>
                  <a:pt x="138" y="148"/>
                  <a:pt x="138" y="148"/>
                </a:cubicBezTo>
                <a:cubicBezTo>
                  <a:pt x="125" y="148"/>
                  <a:pt x="125" y="148"/>
                  <a:pt x="125" y="148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01" y="86"/>
                  <a:pt x="83" y="107"/>
                  <a:pt x="83" y="132"/>
                </a:cubicBezTo>
                <a:cubicBezTo>
                  <a:pt x="83" y="188"/>
                  <a:pt x="83" y="188"/>
                  <a:pt x="83" y="188"/>
                </a:cubicBezTo>
                <a:cubicBezTo>
                  <a:pt x="169" y="188"/>
                  <a:pt x="169" y="188"/>
                  <a:pt x="169" y="188"/>
                </a:cubicBezTo>
                <a:cubicBezTo>
                  <a:pt x="180" y="171"/>
                  <a:pt x="199" y="159"/>
                  <a:pt x="221" y="159"/>
                </a:cubicBezTo>
                <a:cubicBezTo>
                  <a:pt x="243" y="159"/>
                  <a:pt x="262" y="171"/>
                  <a:pt x="273" y="188"/>
                </a:cubicBezTo>
                <a:cubicBezTo>
                  <a:pt x="359" y="188"/>
                  <a:pt x="359" y="188"/>
                  <a:pt x="359" y="188"/>
                </a:cubicBezTo>
                <a:lnTo>
                  <a:pt x="359" y="13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6"/>
          <p:cNvSpPr>
            <a:spLocks noEditPoints="1"/>
          </p:cNvSpPr>
          <p:nvPr/>
        </p:nvSpPr>
        <p:spPr bwMode="auto">
          <a:xfrm>
            <a:off x="21720712" y="9718571"/>
            <a:ext cx="866208" cy="866208"/>
          </a:xfrm>
          <a:custGeom>
            <a:avLst/>
            <a:gdLst>
              <a:gd name="T0" fmla="*/ 303 w 437"/>
              <a:gd name="T1" fmla="*/ 257 h 437"/>
              <a:gd name="T2" fmla="*/ 218 w 437"/>
              <a:gd name="T3" fmla="*/ 317 h 437"/>
              <a:gd name="T4" fmla="*/ 141 w 437"/>
              <a:gd name="T5" fmla="*/ 276 h 437"/>
              <a:gd name="T6" fmla="*/ 146 w 437"/>
              <a:gd name="T7" fmla="*/ 255 h 437"/>
              <a:gd name="T8" fmla="*/ 173 w 437"/>
              <a:gd name="T9" fmla="*/ 256 h 437"/>
              <a:gd name="T10" fmla="*/ 221 w 437"/>
              <a:gd name="T11" fmla="*/ 284 h 437"/>
              <a:gd name="T12" fmla="*/ 256 w 437"/>
              <a:gd name="T13" fmla="*/ 261 h 437"/>
              <a:gd name="T14" fmla="*/ 223 w 437"/>
              <a:gd name="T15" fmla="*/ 236 h 437"/>
              <a:gd name="T16" fmla="*/ 144 w 437"/>
              <a:gd name="T17" fmla="*/ 174 h 437"/>
              <a:gd name="T18" fmla="*/ 215 w 437"/>
              <a:gd name="T19" fmla="*/ 120 h 437"/>
              <a:gd name="T20" fmla="*/ 291 w 437"/>
              <a:gd name="T21" fmla="*/ 157 h 437"/>
              <a:gd name="T22" fmla="*/ 286 w 437"/>
              <a:gd name="T23" fmla="*/ 178 h 437"/>
              <a:gd name="T24" fmla="*/ 261 w 437"/>
              <a:gd name="T25" fmla="*/ 176 h 437"/>
              <a:gd name="T26" fmla="*/ 214 w 437"/>
              <a:gd name="T27" fmla="*/ 153 h 437"/>
              <a:gd name="T28" fmla="*/ 179 w 437"/>
              <a:gd name="T29" fmla="*/ 174 h 437"/>
              <a:gd name="T30" fmla="*/ 248 w 437"/>
              <a:gd name="T31" fmla="*/ 207 h 437"/>
              <a:gd name="T32" fmla="*/ 303 w 437"/>
              <a:gd name="T33" fmla="*/ 257 h 437"/>
              <a:gd name="T34" fmla="*/ 437 w 437"/>
              <a:gd name="T35" fmla="*/ 0 h 437"/>
              <a:gd name="T36" fmla="*/ 437 w 437"/>
              <a:gd name="T37" fmla="*/ 437 h 437"/>
              <a:gd name="T38" fmla="*/ 0 w 437"/>
              <a:gd name="T39" fmla="*/ 437 h 437"/>
              <a:gd name="T40" fmla="*/ 0 w 437"/>
              <a:gd name="T41" fmla="*/ 0 h 437"/>
              <a:gd name="T42" fmla="*/ 437 w 437"/>
              <a:gd name="T43" fmla="*/ 0 h 437"/>
              <a:gd name="T44" fmla="*/ 349 w 437"/>
              <a:gd name="T45" fmla="*/ 246 h 437"/>
              <a:gd name="T46" fmla="*/ 313 w 437"/>
              <a:gd name="T47" fmla="*/ 128 h 437"/>
              <a:gd name="T48" fmla="*/ 196 w 437"/>
              <a:gd name="T49" fmla="*/ 92 h 437"/>
              <a:gd name="T50" fmla="*/ 100 w 437"/>
              <a:gd name="T51" fmla="*/ 100 h 437"/>
              <a:gd name="T52" fmla="*/ 92 w 437"/>
              <a:gd name="T53" fmla="*/ 196 h 437"/>
              <a:gd name="T54" fmla="*/ 128 w 437"/>
              <a:gd name="T55" fmla="*/ 313 h 437"/>
              <a:gd name="T56" fmla="*/ 246 w 437"/>
              <a:gd name="T57" fmla="*/ 349 h 437"/>
              <a:gd name="T58" fmla="*/ 337 w 437"/>
              <a:gd name="T59" fmla="*/ 337 h 437"/>
              <a:gd name="T60" fmla="*/ 349 w 437"/>
              <a:gd name="T61" fmla="*/ 246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37" h="437">
                <a:moveTo>
                  <a:pt x="303" y="257"/>
                </a:moveTo>
                <a:cubicBezTo>
                  <a:pt x="303" y="283"/>
                  <a:pt x="274" y="317"/>
                  <a:pt x="218" y="317"/>
                </a:cubicBezTo>
                <a:cubicBezTo>
                  <a:pt x="169" y="317"/>
                  <a:pt x="146" y="284"/>
                  <a:pt x="141" y="276"/>
                </a:cubicBezTo>
                <a:cubicBezTo>
                  <a:pt x="137" y="269"/>
                  <a:pt x="139" y="260"/>
                  <a:pt x="146" y="255"/>
                </a:cubicBezTo>
                <a:cubicBezTo>
                  <a:pt x="154" y="248"/>
                  <a:pt x="168" y="249"/>
                  <a:pt x="173" y="256"/>
                </a:cubicBezTo>
                <a:cubicBezTo>
                  <a:pt x="173" y="257"/>
                  <a:pt x="189" y="284"/>
                  <a:pt x="221" y="284"/>
                </a:cubicBezTo>
                <a:cubicBezTo>
                  <a:pt x="256" y="284"/>
                  <a:pt x="256" y="266"/>
                  <a:pt x="256" y="261"/>
                </a:cubicBezTo>
                <a:cubicBezTo>
                  <a:pt x="256" y="253"/>
                  <a:pt x="251" y="243"/>
                  <a:pt x="223" y="236"/>
                </a:cubicBezTo>
                <a:cubicBezTo>
                  <a:pt x="175" y="225"/>
                  <a:pt x="144" y="214"/>
                  <a:pt x="144" y="174"/>
                </a:cubicBezTo>
                <a:cubicBezTo>
                  <a:pt x="144" y="154"/>
                  <a:pt x="160" y="120"/>
                  <a:pt x="215" y="120"/>
                </a:cubicBezTo>
                <a:cubicBezTo>
                  <a:pt x="268" y="120"/>
                  <a:pt x="290" y="155"/>
                  <a:pt x="291" y="157"/>
                </a:cubicBezTo>
                <a:cubicBezTo>
                  <a:pt x="296" y="164"/>
                  <a:pt x="294" y="174"/>
                  <a:pt x="286" y="178"/>
                </a:cubicBezTo>
                <a:cubicBezTo>
                  <a:pt x="279" y="183"/>
                  <a:pt x="266" y="183"/>
                  <a:pt x="261" y="176"/>
                </a:cubicBezTo>
                <a:cubicBezTo>
                  <a:pt x="260" y="174"/>
                  <a:pt x="249" y="153"/>
                  <a:pt x="214" y="153"/>
                </a:cubicBezTo>
                <a:cubicBezTo>
                  <a:pt x="186" y="153"/>
                  <a:pt x="179" y="164"/>
                  <a:pt x="179" y="174"/>
                </a:cubicBezTo>
                <a:cubicBezTo>
                  <a:pt x="179" y="187"/>
                  <a:pt x="200" y="195"/>
                  <a:pt x="248" y="207"/>
                </a:cubicBezTo>
                <a:cubicBezTo>
                  <a:pt x="285" y="216"/>
                  <a:pt x="303" y="230"/>
                  <a:pt x="303" y="257"/>
                </a:cubicBezTo>
                <a:close/>
                <a:moveTo>
                  <a:pt x="437" y="0"/>
                </a:moveTo>
                <a:cubicBezTo>
                  <a:pt x="437" y="437"/>
                  <a:pt x="437" y="437"/>
                  <a:pt x="437" y="437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0"/>
                  <a:pt x="0" y="0"/>
                  <a:pt x="0" y="0"/>
                </a:cubicBezTo>
                <a:lnTo>
                  <a:pt x="437" y="0"/>
                </a:lnTo>
                <a:close/>
                <a:moveTo>
                  <a:pt x="349" y="246"/>
                </a:moveTo>
                <a:cubicBezTo>
                  <a:pt x="357" y="205"/>
                  <a:pt x="345" y="160"/>
                  <a:pt x="313" y="128"/>
                </a:cubicBezTo>
                <a:cubicBezTo>
                  <a:pt x="281" y="96"/>
                  <a:pt x="237" y="84"/>
                  <a:pt x="196" y="92"/>
                </a:cubicBezTo>
                <a:cubicBezTo>
                  <a:pt x="167" y="72"/>
                  <a:pt x="126" y="74"/>
                  <a:pt x="100" y="100"/>
                </a:cubicBezTo>
                <a:cubicBezTo>
                  <a:pt x="74" y="126"/>
                  <a:pt x="72" y="167"/>
                  <a:pt x="92" y="196"/>
                </a:cubicBezTo>
                <a:cubicBezTo>
                  <a:pt x="84" y="237"/>
                  <a:pt x="96" y="281"/>
                  <a:pt x="128" y="313"/>
                </a:cubicBezTo>
                <a:cubicBezTo>
                  <a:pt x="160" y="345"/>
                  <a:pt x="205" y="357"/>
                  <a:pt x="246" y="349"/>
                </a:cubicBezTo>
                <a:cubicBezTo>
                  <a:pt x="275" y="366"/>
                  <a:pt x="313" y="362"/>
                  <a:pt x="337" y="337"/>
                </a:cubicBezTo>
                <a:cubicBezTo>
                  <a:pt x="362" y="313"/>
                  <a:pt x="366" y="275"/>
                  <a:pt x="349" y="246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7"/>
          <p:cNvSpPr>
            <a:spLocks noEditPoints="1"/>
          </p:cNvSpPr>
          <p:nvPr/>
        </p:nvSpPr>
        <p:spPr bwMode="auto">
          <a:xfrm>
            <a:off x="19506136" y="9718571"/>
            <a:ext cx="865370" cy="866208"/>
          </a:xfrm>
          <a:custGeom>
            <a:avLst/>
            <a:gdLst>
              <a:gd name="T0" fmla="*/ 303 w 437"/>
              <a:gd name="T1" fmla="*/ 225 h 437"/>
              <a:gd name="T2" fmla="*/ 286 w 437"/>
              <a:gd name="T3" fmla="*/ 220 h 437"/>
              <a:gd name="T4" fmla="*/ 267 w 437"/>
              <a:gd name="T5" fmla="*/ 220 h 437"/>
              <a:gd name="T6" fmla="*/ 282 w 437"/>
              <a:gd name="T7" fmla="*/ 201 h 437"/>
              <a:gd name="T8" fmla="*/ 303 w 437"/>
              <a:gd name="T9" fmla="*/ 225 h 437"/>
              <a:gd name="T10" fmla="*/ 437 w 437"/>
              <a:gd name="T11" fmla="*/ 0 h 437"/>
              <a:gd name="T12" fmla="*/ 437 w 437"/>
              <a:gd name="T13" fmla="*/ 437 h 437"/>
              <a:gd name="T14" fmla="*/ 0 w 437"/>
              <a:gd name="T15" fmla="*/ 437 h 437"/>
              <a:gd name="T16" fmla="*/ 0 w 437"/>
              <a:gd name="T17" fmla="*/ 0 h 437"/>
              <a:gd name="T18" fmla="*/ 437 w 437"/>
              <a:gd name="T19" fmla="*/ 0 h 437"/>
              <a:gd name="T20" fmla="*/ 95 w 437"/>
              <a:gd name="T21" fmla="*/ 141 h 437"/>
              <a:gd name="T22" fmla="*/ 164 w 437"/>
              <a:gd name="T23" fmla="*/ 141 h 437"/>
              <a:gd name="T24" fmla="*/ 164 w 437"/>
              <a:gd name="T25" fmla="*/ 73 h 437"/>
              <a:gd name="T26" fmla="*/ 95 w 437"/>
              <a:gd name="T27" fmla="*/ 141 h 437"/>
              <a:gd name="T28" fmla="*/ 344 w 437"/>
              <a:gd name="T29" fmla="*/ 232 h 437"/>
              <a:gd name="T30" fmla="*/ 338 w 437"/>
              <a:gd name="T31" fmla="*/ 143 h 437"/>
              <a:gd name="T32" fmla="*/ 295 w 437"/>
              <a:gd name="T33" fmla="*/ 103 h 437"/>
              <a:gd name="T34" fmla="*/ 264 w 437"/>
              <a:gd name="T35" fmla="*/ 103 h 437"/>
              <a:gd name="T36" fmla="*/ 237 w 437"/>
              <a:gd name="T37" fmla="*/ 88 h 437"/>
              <a:gd name="T38" fmla="*/ 212 w 437"/>
              <a:gd name="T39" fmla="*/ 76 h 437"/>
              <a:gd name="T40" fmla="*/ 199 w 437"/>
              <a:gd name="T41" fmla="*/ 76 h 437"/>
              <a:gd name="T42" fmla="*/ 179 w 437"/>
              <a:gd name="T43" fmla="*/ 93 h 437"/>
              <a:gd name="T44" fmla="*/ 179 w 437"/>
              <a:gd name="T45" fmla="*/ 143 h 437"/>
              <a:gd name="T46" fmla="*/ 165 w 437"/>
              <a:gd name="T47" fmla="*/ 157 h 437"/>
              <a:gd name="T48" fmla="*/ 110 w 437"/>
              <a:gd name="T49" fmla="*/ 157 h 437"/>
              <a:gd name="T50" fmla="*/ 95 w 437"/>
              <a:gd name="T51" fmla="*/ 181 h 437"/>
              <a:gd name="T52" fmla="*/ 116 w 437"/>
              <a:gd name="T53" fmla="*/ 252 h 437"/>
              <a:gd name="T54" fmla="*/ 192 w 437"/>
              <a:gd name="T55" fmla="*/ 281 h 437"/>
              <a:gd name="T56" fmla="*/ 217 w 437"/>
              <a:gd name="T57" fmla="*/ 266 h 437"/>
              <a:gd name="T58" fmla="*/ 217 w 437"/>
              <a:gd name="T59" fmla="*/ 250 h 437"/>
              <a:gd name="T60" fmla="*/ 266 w 437"/>
              <a:gd name="T61" fmla="*/ 276 h 437"/>
              <a:gd name="T62" fmla="*/ 297 w 437"/>
              <a:gd name="T63" fmla="*/ 305 h 437"/>
              <a:gd name="T64" fmla="*/ 267 w 437"/>
              <a:gd name="T65" fmla="*/ 336 h 437"/>
              <a:gd name="T66" fmla="*/ 244 w 437"/>
              <a:gd name="T67" fmla="*/ 323 h 437"/>
              <a:gd name="T68" fmla="*/ 252 w 437"/>
              <a:gd name="T69" fmla="*/ 315 h 437"/>
              <a:gd name="T70" fmla="*/ 269 w 437"/>
              <a:gd name="T71" fmla="*/ 315 h 437"/>
              <a:gd name="T72" fmla="*/ 269 w 437"/>
              <a:gd name="T73" fmla="*/ 295 h 437"/>
              <a:gd name="T74" fmla="*/ 247 w 437"/>
              <a:gd name="T75" fmla="*/ 295 h 437"/>
              <a:gd name="T76" fmla="*/ 220 w 437"/>
              <a:gd name="T77" fmla="*/ 325 h 437"/>
              <a:gd name="T78" fmla="*/ 250 w 437"/>
              <a:gd name="T79" fmla="*/ 365 h 437"/>
              <a:gd name="T80" fmla="*/ 289 w 437"/>
              <a:gd name="T81" fmla="*/ 365 h 437"/>
              <a:gd name="T82" fmla="*/ 344 w 437"/>
              <a:gd name="T83" fmla="*/ 23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7" h="437">
                <a:moveTo>
                  <a:pt x="303" y="225"/>
                </a:moveTo>
                <a:cubicBezTo>
                  <a:pt x="303" y="225"/>
                  <a:pt x="299" y="220"/>
                  <a:pt x="286" y="220"/>
                </a:cubicBezTo>
                <a:cubicBezTo>
                  <a:pt x="274" y="220"/>
                  <a:pt x="267" y="220"/>
                  <a:pt x="267" y="220"/>
                </a:cubicBezTo>
                <a:cubicBezTo>
                  <a:pt x="267" y="220"/>
                  <a:pt x="267" y="201"/>
                  <a:pt x="282" y="201"/>
                </a:cubicBezTo>
                <a:cubicBezTo>
                  <a:pt x="299" y="201"/>
                  <a:pt x="303" y="225"/>
                  <a:pt x="303" y="225"/>
                </a:cubicBezTo>
                <a:close/>
                <a:moveTo>
                  <a:pt x="437" y="0"/>
                </a:moveTo>
                <a:cubicBezTo>
                  <a:pt x="437" y="437"/>
                  <a:pt x="437" y="437"/>
                  <a:pt x="437" y="437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0"/>
                  <a:pt x="0" y="0"/>
                  <a:pt x="0" y="0"/>
                </a:cubicBezTo>
                <a:lnTo>
                  <a:pt x="437" y="0"/>
                </a:lnTo>
                <a:close/>
                <a:moveTo>
                  <a:pt x="95" y="141"/>
                </a:moveTo>
                <a:cubicBezTo>
                  <a:pt x="164" y="141"/>
                  <a:pt x="164" y="141"/>
                  <a:pt x="164" y="141"/>
                </a:cubicBezTo>
                <a:cubicBezTo>
                  <a:pt x="164" y="73"/>
                  <a:pt x="164" y="73"/>
                  <a:pt x="164" y="73"/>
                </a:cubicBezTo>
                <a:lnTo>
                  <a:pt x="95" y="141"/>
                </a:lnTo>
                <a:close/>
                <a:moveTo>
                  <a:pt x="344" y="232"/>
                </a:moveTo>
                <a:cubicBezTo>
                  <a:pt x="344" y="199"/>
                  <a:pt x="343" y="169"/>
                  <a:pt x="338" y="143"/>
                </a:cubicBezTo>
                <a:cubicBezTo>
                  <a:pt x="334" y="124"/>
                  <a:pt x="316" y="103"/>
                  <a:pt x="295" y="103"/>
                </a:cubicBezTo>
                <a:cubicBezTo>
                  <a:pt x="277" y="103"/>
                  <a:pt x="274" y="103"/>
                  <a:pt x="264" y="103"/>
                </a:cubicBezTo>
                <a:cubicBezTo>
                  <a:pt x="247" y="103"/>
                  <a:pt x="237" y="88"/>
                  <a:pt x="237" y="88"/>
                </a:cubicBezTo>
                <a:cubicBezTo>
                  <a:pt x="237" y="88"/>
                  <a:pt x="229" y="76"/>
                  <a:pt x="212" y="76"/>
                </a:cubicBezTo>
                <a:cubicBezTo>
                  <a:pt x="207" y="76"/>
                  <a:pt x="202" y="76"/>
                  <a:pt x="199" y="76"/>
                </a:cubicBezTo>
                <a:cubicBezTo>
                  <a:pt x="190" y="76"/>
                  <a:pt x="179" y="82"/>
                  <a:pt x="179" y="93"/>
                </a:cubicBezTo>
                <a:cubicBezTo>
                  <a:pt x="179" y="99"/>
                  <a:pt x="179" y="126"/>
                  <a:pt x="179" y="143"/>
                </a:cubicBezTo>
                <a:cubicBezTo>
                  <a:pt x="179" y="153"/>
                  <a:pt x="174" y="157"/>
                  <a:pt x="165" y="157"/>
                </a:cubicBezTo>
                <a:cubicBezTo>
                  <a:pt x="147" y="157"/>
                  <a:pt x="115" y="157"/>
                  <a:pt x="110" y="157"/>
                </a:cubicBezTo>
                <a:cubicBezTo>
                  <a:pt x="102" y="157"/>
                  <a:pt x="93" y="167"/>
                  <a:pt x="95" y="181"/>
                </a:cubicBezTo>
                <a:cubicBezTo>
                  <a:pt x="99" y="203"/>
                  <a:pt x="106" y="233"/>
                  <a:pt x="116" y="252"/>
                </a:cubicBezTo>
                <a:cubicBezTo>
                  <a:pt x="133" y="284"/>
                  <a:pt x="174" y="281"/>
                  <a:pt x="192" y="281"/>
                </a:cubicBezTo>
                <a:cubicBezTo>
                  <a:pt x="210" y="281"/>
                  <a:pt x="217" y="273"/>
                  <a:pt x="217" y="266"/>
                </a:cubicBezTo>
                <a:cubicBezTo>
                  <a:pt x="217" y="259"/>
                  <a:pt x="217" y="250"/>
                  <a:pt x="217" y="250"/>
                </a:cubicBezTo>
                <a:cubicBezTo>
                  <a:pt x="217" y="250"/>
                  <a:pt x="236" y="276"/>
                  <a:pt x="266" y="276"/>
                </a:cubicBezTo>
                <a:cubicBezTo>
                  <a:pt x="291" y="276"/>
                  <a:pt x="297" y="291"/>
                  <a:pt x="297" y="305"/>
                </a:cubicBezTo>
                <a:cubicBezTo>
                  <a:pt x="297" y="320"/>
                  <a:pt x="288" y="336"/>
                  <a:pt x="267" y="336"/>
                </a:cubicBezTo>
                <a:cubicBezTo>
                  <a:pt x="245" y="336"/>
                  <a:pt x="244" y="326"/>
                  <a:pt x="244" y="323"/>
                </a:cubicBezTo>
                <a:cubicBezTo>
                  <a:pt x="244" y="320"/>
                  <a:pt x="248" y="315"/>
                  <a:pt x="252" y="315"/>
                </a:cubicBezTo>
                <a:cubicBezTo>
                  <a:pt x="256" y="315"/>
                  <a:pt x="269" y="315"/>
                  <a:pt x="269" y="315"/>
                </a:cubicBezTo>
                <a:cubicBezTo>
                  <a:pt x="269" y="295"/>
                  <a:pt x="269" y="295"/>
                  <a:pt x="269" y="295"/>
                </a:cubicBezTo>
                <a:cubicBezTo>
                  <a:pt x="269" y="295"/>
                  <a:pt x="262" y="295"/>
                  <a:pt x="247" y="295"/>
                </a:cubicBezTo>
                <a:cubicBezTo>
                  <a:pt x="232" y="295"/>
                  <a:pt x="220" y="309"/>
                  <a:pt x="220" y="325"/>
                </a:cubicBezTo>
                <a:cubicBezTo>
                  <a:pt x="220" y="342"/>
                  <a:pt x="235" y="365"/>
                  <a:pt x="250" y="365"/>
                </a:cubicBezTo>
                <a:cubicBezTo>
                  <a:pt x="265" y="365"/>
                  <a:pt x="251" y="365"/>
                  <a:pt x="289" y="365"/>
                </a:cubicBezTo>
                <a:cubicBezTo>
                  <a:pt x="326" y="365"/>
                  <a:pt x="344" y="291"/>
                  <a:pt x="344" y="23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88"/>
          <p:cNvSpPr>
            <a:spLocks noEditPoints="1"/>
          </p:cNvSpPr>
          <p:nvPr/>
        </p:nvSpPr>
        <p:spPr bwMode="auto">
          <a:xfrm>
            <a:off x="22828419" y="9718571"/>
            <a:ext cx="866208" cy="866208"/>
          </a:xfrm>
          <a:custGeom>
            <a:avLst/>
            <a:gdLst>
              <a:gd name="T0" fmla="*/ 181 w 437"/>
              <a:gd name="T1" fmla="*/ 197 h 437"/>
              <a:gd name="T2" fmla="*/ 230 w 437"/>
              <a:gd name="T3" fmla="*/ 187 h 437"/>
              <a:gd name="T4" fmla="*/ 230 w 437"/>
              <a:gd name="T5" fmla="*/ 236 h 437"/>
              <a:gd name="T6" fmla="*/ 199 w 437"/>
              <a:gd name="T7" fmla="*/ 247 h 437"/>
              <a:gd name="T8" fmla="*/ 181 w 437"/>
              <a:gd name="T9" fmla="*/ 197 h 437"/>
              <a:gd name="T10" fmla="*/ 437 w 437"/>
              <a:gd name="T11" fmla="*/ 0 h 437"/>
              <a:gd name="T12" fmla="*/ 437 w 437"/>
              <a:gd name="T13" fmla="*/ 437 h 437"/>
              <a:gd name="T14" fmla="*/ 0 w 437"/>
              <a:gd name="T15" fmla="*/ 437 h 437"/>
              <a:gd name="T16" fmla="*/ 0 w 437"/>
              <a:gd name="T17" fmla="*/ 0 h 437"/>
              <a:gd name="T18" fmla="*/ 437 w 437"/>
              <a:gd name="T19" fmla="*/ 0 h 437"/>
              <a:gd name="T20" fmla="*/ 185 w 437"/>
              <a:gd name="T21" fmla="*/ 289 h 437"/>
              <a:gd name="T22" fmla="*/ 240 w 437"/>
              <a:gd name="T23" fmla="*/ 261 h 437"/>
              <a:gd name="T24" fmla="*/ 263 w 437"/>
              <a:gd name="T25" fmla="*/ 284 h 437"/>
              <a:gd name="T26" fmla="*/ 300 w 437"/>
              <a:gd name="T27" fmla="*/ 253 h 437"/>
              <a:gd name="T28" fmla="*/ 284 w 437"/>
              <a:gd name="T29" fmla="*/ 210 h 437"/>
              <a:gd name="T30" fmla="*/ 284 w 437"/>
              <a:gd name="T31" fmla="*/ 128 h 437"/>
              <a:gd name="T32" fmla="*/ 206 w 437"/>
              <a:gd name="T33" fmla="*/ 73 h 437"/>
              <a:gd name="T34" fmla="*/ 129 w 437"/>
              <a:gd name="T35" fmla="*/ 140 h 437"/>
              <a:gd name="T36" fmla="*/ 174 w 437"/>
              <a:gd name="T37" fmla="*/ 140 h 437"/>
              <a:gd name="T38" fmla="*/ 201 w 437"/>
              <a:gd name="T39" fmla="*/ 111 h 437"/>
              <a:gd name="T40" fmla="*/ 229 w 437"/>
              <a:gd name="T41" fmla="*/ 150 h 437"/>
              <a:gd name="T42" fmla="*/ 219 w 437"/>
              <a:gd name="T43" fmla="*/ 160 h 437"/>
              <a:gd name="T44" fmla="*/ 121 w 437"/>
              <a:gd name="T45" fmla="*/ 208 h 437"/>
              <a:gd name="T46" fmla="*/ 185 w 437"/>
              <a:gd name="T47" fmla="*/ 289 h 437"/>
              <a:gd name="T48" fmla="*/ 310 w 437"/>
              <a:gd name="T49" fmla="*/ 313 h 437"/>
              <a:gd name="T50" fmla="*/ 211 w 437"/>
              <a:gd name="T51" fmla="*/ 337 h 437"/>
              <a:gd name="T52" fmla="*/ 114 w 437"/>
              <a:gd name="T53" fmla="*/ 311 h 437"/>
              <a:gd name="T54" fmla="*/ 77 w 437"/>
              <a:gd name="T55" fmla="*/ 289 h 437"/>
              <a:gd name="T56" fmla="*/ 92 w 437"/>
              <a:gd name="T57" fmla="*/ 318 h 437"/>
              <a:gd name="T58" fmla="*/ 210 w 437"/>
              <a:gd name="T59" fmla="*/ 364 h 437"/>
              <a:gd name="T60" fmla="*/ 321 w 437"/>
              <a:gd name="T61" fmla="*/ 326 h 437"/>
              <a:gd name="T62" fmla="*/ 310 w 437"/>
              <a:gd name="T63" fmla="*/ 313 h 437"/>
              <a:gd name="T64" fmla="*/ 358 w 437"/>
              <a:gd name="T65" fmla="*/ 284 h 437"/>
              <a:gd name="T66" fmla="*/ 310 w 437"/>
              <a:gd name="T67" fmla="*/ 284 h 437"/>
              <a:gd name="T68" fmla="*/ 300 w 437"/>
              <a:gd name="T69" fmla="*/ 301 h 437"/>
              <a:gd name="T70" fmla="*/ 337 w 437"/>
              <a:gd name="T71" fmla="*/ 303 h 437"/>
              <a:gd name="T72" fmla="*/ 329 w 437"/>
              <a:gd name="T73" fmla="*/ 338 h 437"/>
              <a:gd name="T74" fmla="*/ 351 w 437"/>
              <a:gd name="T75" fmla="*/ 328 h 437"/>
              <a:gd name="T76" fmla="*/ 358 w 437"/>
              <a:gd name="T77" fmla="*/ 28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7" h="437">
                <a:moveTo>
                  <a:pt x="181" y="197"/>
                </a:moveTo>
                <a:cubicBezTo>
                  <a:pt x="193" y="186"/>
                  <a:pt x="216" y="186"/>
                  <a:pt x="230" y="187"/>
                </a:cubicBezTo>
                <a:cubicBezTo>
                  <a:pt x="230" y="206"/>
                  <a:pt x="230" y="222"/>
                  <a:pt x="230" y="236"/>
                </a:cubicBezTo>
                <a:cubicBezTo>
                  <a:pt x="222" y="242"/>
                  <a:pt x="211" y="247"/>
                  <a:pt x="199" y="247"/>
                </a:cubicBezTo>
                <a:cubicBezTo>
                  <a:pt x="169" y="247"/>
                  <a:pt x="165" y="211"/>
                  <a:pt x="181" y="197"/>
                </a:cubicBezTo>
                <a:close/>
                <a:moveTo>
                  <a:pt x="437" y="0"/>
                </a:moveTo>
                <a:cubicBezTo>
                  <a:pt x="437" y="437"/>
                  <a:pt x="437" y="437"/>
                  <a:pt x="437" y="437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0"/>
                  <a:pt x="0" y="0"/>
                  <a:pt x="0" y="0"/>
                </a:cubicBezTo>
                <a:lnTo>
                  <a:pt x="437" y="0"/>
                </a:lnTo>
                <a:close/>
                <a:moveTo>
                  <a:pt x="185" y="289"/>
                </a:moveTo>
                <a:cubicBezTo>
                  <a:pt x="209" y="289"/>
                  <a:pt x="227" y="267"/>
                  <a:pt x="240" y="261"/>
                </a:cubicBezTo>
                <a:cubicBezTo>
                  <a:pt x="250" y="274"/>
                  <a:pt x="263" y="284"/>
                  <a:pt x="263" y="284"/>
                </a:cubicBezTo>
                <a:cubicBezTo>
                  <a:pt x="300" y="253"/>
                  <a:pt x="300" y="253"/>
                  <a:pt x="300" y="253"/>
                </a:cubicBezTo>
                <a:cubicBezTo>
                  <a:pt x="300" y="253"/>
                  <a:pt x="284" y="231"/>
                  <a:pt x="284" y="210"/>
                </a:cubicBezTo>
                <a:cubicBezTo>
                  <a:pt x="284" y="189"/>
                  <a:pt x="284" y="142"/>
                  <a:pt x="284" y="128"/>
                </a:cubicBezTo>
                <a:cubicBezTo>
                  <a:pt x="284" y="114"/>
                  <a:pt x="271" y="73"/>
                  <a:pt x="206" y="73"/>
                </a:cubicBezTo>
                <a:cubicBezTo>
                  <a:pt x="129" y="73"/>
                  <a:pt x="129" y="140"/>
                  <a:pt x="129" y="140"/>
                </a:cubicBezTo>
                <a:cubicBezTo>
                  <a:pt x="174" y="140"/>
                  <a:pt x="174" y="140"/>
                  <a:pt x="174" y="140"/>
                </a:cubicBezTo>
                <a:cubicBezTo>
                  <a:pt x="174" y="140"/>
                  <a:pt x="178" y="111"/>
                  <a:pt x="201" y="111"/>
                </a:cubicBezTo>
                <a:cubicBezTo>
                  <a:pt x="222" y="111"/>
                  <a:pt x="228" y="126"/>
                  <a:pt x="229" y="150"/>
                </a:cubicBezTo>
                <a:cubicBezTo>
                  <a:pt x="228" y="155"/>
                  <a:pt x="225" y="160"/>
                  <a:pt x="219" y="160"/>
                </a:cubicBezTo>
                <a:cubicBezTo>
                  <a:pt x="205" y="160"/>
                  <a:pt x="139" y="151"/>
                  <a:pt x="121" y="208"/>
                </a:cubicBezTo>
                <a:cubicBezTo>
                  <a:pt x="107" y="257"/>
                  <a:pt x="149" y="289"/>
                  <a:pt x="185" y="289"/>
                </a:cubicBezTo>
                <a:close/>
                <a:moveTo>
                  <a:pt x="310" y="313"/>
                </a:moveTo>
                <a:cubicBezTo>
                  <a:pt x="301" y="317"/>
                  <a:pt x="271" y="337"/>
                  <a:pt x="211" y="337"/>
                </a:cubicBezTo>
                <a:cubicBezTo>
                  <a:pt x="156" y="337"/>
                  <a:pt x="130" y="320"/>
                  <a:pt x="114" y="311"/>
                </a:cubicBezTo>
                <a:cubicBezTo>
                  <a:pt x="95" y="299"/>
                  <a:pt x="81" y="286"/>
                  <a:pt x="77" y="289"/>
                </a:cubicBezTo>
                <a:cubicBezTo>
                  <a:pt x="73" y="292"/>
                  <a:pt x="73" y="300"/>
                  <a:pt x="92" y="318"/>
                </a:cubicBezTo>
                <a:cubicBezTo>
                  <a:pt x="111" y="335"/>
                  <a:pt x="153" y="364"/>
                  <a:pt x="210" y="364"/>
                </a:cubicBezTo>
                <a:cubicBezTo>
                  <a:pt x="257" y="364"/>
                  <a:pt x="312" y="338"/>
                  <a:pt x="321" y="326"/>
                </a:cubicBezTo>
                <a:cubicBezTo>
                  <a:pt x="330" y="313"/>
                  <a:pt x="318" y="309"/>
                  <a:pt x="310" y="313"/>
                </a:cubicBezTo>
                <a:close/>
                <a:moveTo>
                  <a:pt x="358" y="284"/>
                </a:moveTo>
                <a:cubicBezTo>
                  <a:pt x="350" y="277"/>
                  <a:pt x="326" y="278"/>
                  <a:pt x="310" y="284"/>
                </a:cubicBezTo>
                <a:cubicBezTo>
                  <a:pt x="294" y="291"/>
                  <a:pt x="295" y="300"/>
                  <a:pt x="300" y="301"/>
                </a:cubicBezTo>
                <a:cubicBezTo>
                  <a:pt x="306" y="303"/>
                  <a:pt x="334" y="299"/>
                  <a:pt x="337" y="303"/>
                </a:cubicBezTo>
                <a:cubicBezTo>
                  <a:pt x="342" y="310"/>
                  <a:pt x="327" y="334"/>
                  <a:pt x="329" y="338"/>
                </a:cubicBezTo>
                <a:cubicBezTo>
                  <a:pt x="332" y="343"/>
                  <a:pt x="341" y="343"/>
                  <a:pt x="351" y="328"/>
                </a:cubicBezTo>
                <a:cubicBezTo>
                  <a:pt x="361" y="313"/>
                  <a:pt x="366" y="292"/>
                  <a:pt x="358" y="28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77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Map, Location and Transportation</a:t>
            </a: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2995415" y="3419953"/>
            <a:ext cx="539745" cy="801130"/>
          </a:xfrm>
          <a:custGeom>
            <a:avLst/>
            <a:gdLst>
              <a:gd name="T0" fmla="*/ 101 w 202"/>
              <a:gd name="T1" fmla="*/ 209 h 299"/>
              <a:gd name="T2" fmla="*/ 160 w 202"/>
              <a:gd name="T3" fmla="*/ 150 h 299"/>
              <a:gd name="T4" fmla="*/ 160 w 202"/>
              <a:gd name="T5" fmla="*/ 33 h 299"/>
              <a:gd name="T6" fmla="*/ 43 w 202"/>
              <a:gd name="T7" fmla="*/ 33 h 299"/>
              <a:gd name="T8" fmla="*/ 43 w 202"/>
              <a:gd name="T9" fmla="*/ 150 h 299"/>
              <a:gd name="T10" fmla="*/ 101 w 202"/>
              <a:gd name="T11" fmla="*/ 209 h 299"/>
              <a:gd name="T12" fmla="*/ 101 w 202"/>
              <a:gd name="T13" fmla="*/ 32 h 299"/>
              <a:gd name="T14" fmla="*/ 161 w 202"/>
              <a:gd name="T15" fmla="*/ 92 h 299"/>
              <a:gd name="T16" fmla="*/ 101 w 202"/>
              <a:gd name="T17" fmla="*/ 151 h 299"/>
              <a:gd name="T18" fmla="*/ 42 w 202"/>
              <a:gd name="T19" fmla="*/ 92 h 299"/>
              <a:gd name="T20" fmla="*/ 101 w 202"/>
              <a:gd name="T21" fmla="*/ 32 h 299"/>
              <a:gd name="T22" fmla="*/ 202 w 202"/>
              <a:gd name="T23" fmla="*/ 159 h 299"/>
              <a:gd name="T24" fmla="*/ 202 w 202"/>
              <a:gd name="T25" fmla="*/ 297 h 299"/>
              <a:gd name="T26" fmla="*/ 201 w 202"/>
              <a:gd name="T27" fmla="*/ 299 h 299"/>
              <a:gd name="T28" fmla="*/ 200 w 202"/>
              <a:gd name="T29" fmla="*/ 299 h 299"/>
              <a:gd name="T30" fmla="*/ 151 w 202"/>
              <a:gd name="T31" fmla="*/ 281 h 299"/>
              <a:gd name="T32" fmla="*/ 102 w 202"/>
              <a:gd name="T33" fmla="*/ 299 h 299"/>
              <a:gd name="T34" fmla="*/ 101 w 202"/>
              <a:gd name="T35" fmla="*/ 299 h 299"/>
              <a:gd name="T36" fmla="*/ 101 w 202"/>
              <a:gd name="T37" fmla="*/ 299 h 299"/>
              <a:gd name="T38" fmla="*/ 52 w 202"/>
              <a:gd name="T39" fmla="*/ 281 h 299"/>
              <a:gd name="T40" fmla="*/ 2 w 202"/>
              <a:gd name="T41" fmla="*/ 299 h 299"/>
              <a:gd name="T42" fmla="*/ 1 w 202"/>
              <a:gd name="T43" fmla="*/ 299 h 299"/>
              <a:gd name="T44" fmla="*/ 0 w 202"/>
              <a:gd name="T45" fmla="*/ 297 h 299"/>
              <a:gd name="T46" fmla="*/ 0 w 202"/>
              <a:gd name="T47" fmla="*/ 159 h 299"/>
              <a:gd name="T48" fmla="*/ 1 w 202"/>
              <a:gd name="T49" fmla="*/ 157 h 299"/>
              <a:gd name="T50" fmla="*/ 20 w 202"/>
              <a:gd name="T51" fmla="*/ 151 h 299"/>
              <a:gd name="T52" fmla="*/ 35 w 202"/>
              <a:gd name="T53" fmla="*/ 169 h 299"/>
              <a:gd name="T54" fmla="*/ 101 w 202"/>
              <a:gd name="T55" fmla="*/ 236 h 299"/>
              <a:gd name="T56" fmla="*/ 168 w 202"/>
              <a:gd name="T57" fmla="*/ 169 h 299"/>
              <a:gd name="T58" fmla="*/ 182 w 202"/>
              <a:gd name="T59" fmla="*/ 151 h 299"/>
              <a:gd name="T60" fmla="*/ 201 w 202"/>
              <a:gd name="T61" fmla="*/ 157 h 299"/>
              <a:gd name="T62" fmla="*/ 202 w 202"/>
              <a:gd name="T63" fmla="*/ 15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2" h="299">
                <a:moveTo>
                  <a:pt x="101" y="209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92" y="118"/>
                  <a:pt x="192" y="65"/>
                  <a:pt x="160" y="33"/>
                </a:cubicBezTo>
                <a:cubicBezTo>
                  <a:pt x="127" y="0"/>
                  <a:pt x="75" y="0"/>
                  <a:pt x="43" y="33"/>
                </a:cubicBezTo>
                <a:cubicBezTo>
                  <a:pt x="10" y="65"/>
                  <a:pt x="10" y="118"/>
                  <a:pt x="43" y="150"/>
                </a:cubicBezTo>
                <a:lnTo>
                  <a:pt x="101" y="209"/>
                </a:lnTo>
                <a:close/>
                <a:moveTo>
                  <a:pt x="101" y="32"/>
                </a:moveTo>
                <a:cubicBezTo>
                  <a:pt x="134" y="32"/>
                  <a:pt x="161" y="59"/>
                  <a:pt x="161" y="92"/>
                </a:cubicBezTo>
                <a:cubicBezTo>
                  <a:pt x="161" y="124"/>
                  <a:pt x="134" y="151"/>
                  <a:pt x="101" y="151"/>
                </a:cubicBezTo>
                <a:cubicBezTo>
                  <a:pt x="68" y="151"/>
                  <a:pt x="42" y="124"/>
                  <a:pt x="42" y="92"/>
                </a:cubicBezTo>
                <a:cubicBezTo>
                  <a:pt x="42" y="59"/>
                  <a:pt x="68" y="32"/>
                  <a:pt x="101" y="32"/>
                </a:cubicBezTo>
                <a:moveTo>
                  <a:pt x="202" y="159"/>
                </a:moveTo>
                <a:cubicBezTo>
                  <a:pt x="202" y="297"/>
                  <a:pt x="202" y="297"/>
                  <a:pt x="202" y="297"/>
                </a:cubicBezTo>
                <a:cubicBezTo>
                  <a:pt x="202" y="298"/>
                  <a:pt x="202" y="298"/>
                  <a:pt x="201" y="299"/>
                </a:cubicBezTo>
                <a:cubicBezTo>
                  <a:pt x="201" y="299"/>
                  <a:pt x="200" y="299"/>
                  <a:pt x="200" y="299"/>
                </a:cubicBezTo>
                <a:cubicBezTo>
                  <a:pt x="151" y="281"/>
                  <a:pt x="151" y="281"/>
                  <a:pt x="151" y="281"/>
                </a:cubicBezTo>
                <a:cubicBezTo>
                  <a:pt x="102" y="299"/>
                  <a:pt x="102" y="299"/>
                  <a:pt x="102" y="299"/>
                </a:cubicBezTo>
                <a:cubicBezTo>
                  <a:pt x="102" y="299"/>
                  <a:pt x="101" y="299"/>
                  <a:pt x="101" y="299"/>
                </a:cubicBezTo>
                <a:cubicBezTo>
                  <a:pt x="101" y="299"/>
                  <a:pt x="101" y="299"/>
                  <a:pt x="101" y="299"/>
                </a:cubicBezTo>
                <a:cubicBezTo>
                  <a:pt x="52" y="281"/>
                  <a:pt x="52" y="281"/>
                  <a:pt x="52" y="281"/>
                </a:cubicBezTo>
                <a:cubicBezTo>
                  <a:pt x="2" y="299"/>
                  <a:pt x="2" y="299"/>
                  <a:pt x="2" y="299"/>
                </a:cubicBezTo>
                <a:cubicBezTo>
                  <a:pt x="2" y="299"/>
                  <a:pt x="1" y="299"/>
                  <a:pt x="1" y="299"/>
                </a:cubicBezTo>
                <a:cubicBezTo>
                  <a:pt x="1" y="298"/>
                  <a:pt x="0" y="298"/>
                  <a:pt x="0" y="297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58"/>
                  <a:pt x="1" y="158"/>
                  <a:pt x="1" y="157"/>
                </a:cubicBezTo>
                <a:cubicBezTo>
                  <a:pt x="20" y="151"/>
                  <a:pt x="20" y="151"/>
                  <a:pt x="20" y="151"/>
                </a:cubicBezTo>
                <a:cubicBezTo>
                  <a:pt x="24" y="157"/>
                  <a:pt x="29" y="164"/>
                  <a:pt x="35" y="169"/>
                </a:cubicBezTo>
                <a:cubicBezTo>
                  <a:pt x="101" y="236"/>
                  <a:pt x="101" y="236"/>
                  <a:pt x="101" y="236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174" y="164"/>
                  <a:pt x="178" y="157"/>
                  <a:pt x="182" y="151"/>
                </a:cubicBezTo>
                <a:cubicBezTo>
                  <a:pt x="201" y="157"/>
                  <a:pt x="201" y="157"/>
                  <a:pt x="201" y="157"/>
                </a:cubicBezTo>
                <a:cubicBezTo>
                  <a:pt x="202" y="158"/>
                  <a:pt x="202" y="158"/>
                  <a:pt x="202" y="159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1740539" y="3495766"/>
            <a:ext cx="821497" cy="623478"/>
          </a:xfrm>
          <a:custGeom>
            <a:avLst/>
            <a:gdLst>
              <a:gd name="T0" fmla="*/ 0 w 307"/>
              <a:gd name="T1" fmla="*/ 174 h 233"/>
              <a:gd name="T2" fmla="*/ 117 w 307"/>
              <a:gd name="T3" fmla="*/ 174 h 233"/>
              <a:gd name="T4" fmla="*/ 58 w 307"/>
              <a:gd name="T5" fmla="*/ 222 h 233"/>
              <a:gd name="T6" fmla="*/ 58 w 307"/>
              <a:gd name="T7" fmla="*/ 127 h 233"/>
              <a:gd name="T8" fmla="*/ 58 w 307"/>
              <a:gd name="T9" fmla="*/ 222 h 233"/>
              <a:gd name="T10" fmla="*/ 249 w 307"/>
              <a:gd name="T11" fmla="*/ 146 h 233"/>
              <a:gd name="T12" fmla="*/ 214 w 307"/>
              <a:gd name="T13" fmla="*/ 180 h 233"/>
              <a:gd name="T14" fmla="*/ 249 w 307"/>
              <a:gd name="T15" fmla="*/ 134 h 233"/>
              <a:gd name="T16" fmla="*/ 64 w 307"/>
              <a:gd name="T17" fmla="*/ 140 h 233"/>
              <a:gd name="T18" fmla="*/ 29 w 307"/>
              <a:gd name="T19" fmla="*/ 174 h 233"/>
              <a:gd name="T20" fmla="*/ 18 w 307"/>
              <a:gd name="T21" fmla="*/ 174 h 233"/>
              <a:gd name="T22" fmla="*/ 64 w 307"/>
              <a:gd name="T23" fmla="*/ 140 h 233"/>
              <a:gd name="T24" fmla="*/ 190 w 307"/>
              <a:gd name="T25" fmla="*/ 174 h 233"/>
              <a:gd name="T26" fmla="*/ 307 w 307"/>
              <a:gd name="T27" fmla="*/ 174 h 233"/>
              <a:gd name="T28" fmla="*/ 249 w 307"/>
              <a:gd name="T29" fmla="*/ 222 h 233"/>
              <a:gd name="T30" fmla="*/ 249 w 307"/>
              <a:gd name="T31" fmla="*/ 127 h 233"/>
              <a:gd name="T32" fmla="*/ 249 w 307"/>
              <a:gd name="T33" fmla="*/ 222 h 233"/>
              <a:gd name="T34" fmla="*/ 168 w 307"/>
              <a:gd name="T35" fmla="*/ 27 h 233"/>
              <a:gd name="T36" fmla="*/ 220 w 307"/>
              <a:gd name="T37" fmla="*/ 9 h 233"/>
              <a:gd name="T38" fmla="*/ 237 w 307"/>
              <a:gd name="T39" fmla="*/ 41 h 233"/>
              <a:gd name="T40" fmla="*/ 172 w 307"/>
              <a:gd name="T41" fmla="*/ 46 h 233"/>
              <a:gd name="T42" fmla="*/ 70 w 307"/>
              <a:gd name="T43" fmla="*/ 41 h 233"/>
              <a:gd name="T44" fmla="*/ 86 w 307"/>
              <a:gd name="T45" fmla="*/ 9 h 233"/>
              <a:gd name="T46" fmla="*/ 139 w 307"/>
              <a:gd name="T47" fmla="*/ 27 h 233"/>
              <a:gd name="T48" fmla="*/ 100 w 307"/>
              <a:gd name="T49" fmla="*/ 35 h 233"/>
              <a:gd name="T50" fmla="*/ 284 w 307"/>
              <a:gd name="T51" fmla="*/ 121 h 233"/>
              <a:gd name="T52" fmla="*/ 207 w 307"/>
              <a:gd name="T53" fmla="*/ 41 h 233"/>
              <a:gd name="T54" fmla="*/ 153 w 307"/>
              <a:gd name="T55" fmla="*/ 49 h 233"/>
              <a:gd name="T56" fmla="*/ 100 w 307"/>
              <a:gd name="T57" fmla="*/ 41 h 233"/>
              <a:gd name="T58" fmla="*/ 23 w 307"/>
              <a:gd name="T59" fmla="*/ 121 h 233"/>
              <a:gd name="T60" fmla="*/ 122 w 307"/>
              <a:gd name="T61" fmla="*/ 174 h 233"/>
              <a:gd name="T62" fmla="*/ 137 w 307"/>
              <a:gd name="T63" fmla="*/ 185 h 233"/>
              <a:gd name="T64" fmla="*/ 170 w 307"/>
              <a:gd name="T65" fmla="*/ 185 h 233"/>
              <a:gd name="T66" fmla="*/ 184 w 307"/>
              <a:gd name="T67" fmla="*/ 174 h 233"/>
              <a:gd name="T68" fmla="*/ 153 w 307"/>
              <a:gd name="T69" fmla="*/ 184 h 233"/>
              <a:gd name="T70" fmla="*/ 153 w 307"/>
              <a:gd name="T71" fmla="*/ 141 h 233"/>
              <a:gd name="T72" fmla="*/ 153 w 307"/>
              <a:gd name="T73" fmla="*/ 18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7" h="233">
                <a:moveTo>
                  <a:pt x="58" y="116"/>
                </a:moveTo>
                <a:cubicBezTo>
                  <a:pt x="26" y="116"/>
                  <a:pt x="0" y="142"/>
                  <a:pt x="0" y="174"/>
                </a:cubicBezTo>
                <a:cubicBezTo>
                  <a:pt x="0" y="207"/>
                  <a:pt x="26" y="233"/>
                  <a:pt x="58" y="233"/>
                </a:cubicBezTo>
                <a:cubicBezTo>
                  <a:pt x="90" y="233"/>
                  <a:pt x="117" y="207"/>
                  <a:pt x="117" y="174"/>
                </a:cubicBezTo>
                <a:cubicBezTo>
                  <a:pt x="117" y="142"/>
                  <a:pt x="90" y="116"/>
                  <a:pt x="58" y="116"/>
                </a:cubicBezTo>
                <a:close/>
                <a:moveTo>
                  <a:pt x="58" y="222"/>
                </a:moveTo>
                <a:cubicBezTo>
                  <a:pt x="32" y="222"/>
                  <a:pt x="11" y="200"/>
                  <a:pt x="11" y="174"/>
                </a:cubicBezTo>
                <a:cubicBezTo>
                  <a:pt x="11" y="148"/>
                  <a:pt x="32" y="127"/>
                  <a:pt x="58" y="127"/>
                </a:cubicBezTo>
                <a:cubicBezTo>
                  <a:pt x="84" y="127"/>
                  <a:pt x="106" y="148"/>
                  <a:pt x="106" y="174"/>
                </a:cubicBezTo>
                <a:cubicBezTo>
                  <a:pt x="106" y="200"/>
                  <a:pt x="84" y="222"/>
                  <a:pt x="58" y="222"/>
                </a:cubicBezTo>
                <a:close/>
                <a:moveTo>
                  <a:pt x="254" y="140"/>
                </a:moveTo>
                <a:cubicBezTo>
                  <a:pt x="254" y="143"/>
                  <a:pt x="252" y="146"/>
                  <a:pt x="249" y="146"/>
                </a:cubicBezTo>
                <a:cubicBezTo>
                  <a:pt x="233" y="146"/>
                  <a:pt x="220" y="159"/>
                  <a:pt x="220" y="174"/>
                </a:cubicBezTo>
                <a:cubicBezTo>
                  <a:pt x="220" y="177"/>
                  <a:pt x="218" y="180"/>
                  <a:pt x="214" y="180"/>
                </a:cubicBezTo>
                <a:cubicBezTo>
                  <a:pt x="211" y="180"/>
                  <a:pt x="209" y="177"/>
                  <a:pt x="209" y="174"/>
                </a:cubicBezTo>
                <a:cubicBezTo>
                  <a:pt x="209" y="152"/>
                  <a:pt x="227" y="134"/>
                  <a:pt x="249" y="134"/>
                </a:cubicBezTo>
                <a:cubicBezTo>
                  <a:pt x="252" y="134"/>
                  <a:pt x="254" y="137"/>
                  <a:pt x="254" y="140"/>
                </a:cubicBezTo>
                <a:close/>
                <a:moveTo>
                  <a:pt x="64" y="140"/>
                </a:moveTo>
                <a:cubicBezTo>
                  <a:pt x="64" y="143"/>
                  <a:pt x="61" y="146"/>
                  <a:pt x="58" y="146"/>
                </a:cubicBezTo>
                <a:cubicBezTo>
                  <a:pt x="42" y="146"/>
                  <a:pt x="29" y="159"/>
                  <a:pt x="29" y="174"/>
                </a:cubicBezTo>
                <a:cubicBezTo>
                  <a:pt x="29" y="177"/>
                  <a:pt x="27" y="180"/>
                  <a:pt x="24" y="180"/>
                </a:cubicBezTo>
                <a:cubicBezTo>
                  <a:pt x="21" y="180"/>
                  <a:pt x="18" y="177"/>
                  <a:pt x="18" y="174"/>
                </a:cubicBezTo>
                <a:cubicBezTo>
                  <a:pt x="18" y="152"/>
                  <a:pt x="36" y="134"/>
                  <a:pt x="58" y="134"/>
                </a:cubicBezTo>
                <a:cubicBezTo>
                  <a:pt x="61" y="134"/>
                  <a:pt x="64" y="137"/>
                  <a:pt x="64" y="140"/>
                </a:cubicBezTo>
                <a:close/>
                <a:moveTo>
                  <a:pt x="249" y="116"/>
                </a:moveTo>
                <a:cubicBezTo>
                  <a:pt x="216" y="116"/>
                  <a:pt x="190" y="142"/>
                  <a:pt x="190" y="174"/>
                </a:cubicBezTo>
                <a:cubicBezTo>
                  <a:pt x="190" y="207"/>
                  <a:pt x="216" y="233"/>
                  <a:pt x="249" y="233"/>
                </a:cubicBezTo>
                <a:cubicBezTo>
                  <a:pt x="281" y="233"/>
                  <a:pt x="307" y="207"/>
                  <a:pt x="307" y="174"/>
                </a:cubicBezTo>
                <a:cubicBezTo>
                  <a:pt x="307" y="142"/>
                  <a:pt x="281" y="116"/>
                  <a:pt x="249" y="116"/>
                </a:cubicBezTo>
                <a:close/>
                <a:moveTo>
                  <a:pt x="249" y="222"/>
                </a:moveTo>
                <a:cubicBezTo>
                  <a:pt x="223" y="222"/>
                  <a:pt x="201" y="200"/>
                  <a:pt x="201" y="174"/>
                </a:cubicBezTo>
                <a:cubicBezTo>
                  <a:pt x="201" y="148"/>
                  <a:pt x="223" y="127"/>
                  <a:pt x="249" y="127"/>
                </a:cubicBezTo>
                <a:cubicBezTo>
                  <a:pt x="275" y="127"/>
                  <a:pt x="296" y="148"/>
                  <a:pt x="296" y="174"/>
                </a:cubicBezTo>
                <a:cubicBezTo>
                  <a:pt x="296" y="200"/>
                  <a:pt x="275" y="222"/>
                  <a:pt x="249" y="222"/>
                </a:cubicBezTo>
                <a:close/>
                <a:moveTo>
                  <a:pt x="172" y="46"/>
                </a:moveTo>
                <a:cubicBezTo>
                  <a:pt x="168" y="27"/>
                  <a:pt x="168" y="27"/>
                  <a:pt x="168" y="27"/>
                </a:cubicBezTo>
                <a:cubicBezTo>
                  <a:pt x="168" y="27"/>
                  <a:pt x="169" y="9"/>
                  <a:pt x="193" y="3"/>
                </a:cubicBezTo>
                <a:cubicBezTo>
                  <a:pt x="207" y="0"/>
                  <a:pt x="220" y="9"/>
                  <a:pt x="220" y="9"/>
                </a:cubicBezTo>
                <a:cubicBezTo>
                  <a:pt x="220" y="9"/>
                  <a:pt x="234" y="33"/>
                  <a:pt x="236" y="38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0" y="38"/>
                  <a:pt x="220" y="35"/>
                  <a:pt x="207" y="35"/>
                </a:cubicBezTo>
                <a:cubicBezTo>
                  <a:pt x="191" y="35"/>
                  <a:pt x="179" y="41"/>
                  <a:pt x="172" y="46"/>
                </a:cubicBezTo>
                <a:close/>
                <a:moveTo>
                  <a:pt x="100" y="35"/>
                </a:moveTo>
                <a:cubicBezTo>
                  <a:pt x="87" y="35"/>
                  <a:pt x="77" y="38"/>
                  <a:pt x="70" y="41"/>
                </a:cubicBezTo>
                <a:cubicBezTo>
                  <a:pt x="70" y="40"/>
                  <a:pt x="70" y="39"/>
                  <a:pt x="71" y="38"/>
                </a:cubicBezTo>
                <a:cubicBezTo>
                  <a:pt x="73" y="33"/>
                  <a:pt x="86" y="9"/>
                  <a:pt x="86" y="9"/>
                </a:cubicBezTo>
                <a:cubicBezTo>
                  <a:pt x="86" y="9"/>
                  <a:pt x="99" y="0"/>
                  <a:pt x="114" y="3"/>
                </a:cubicBezTo>
                <a:cubicBezTo>
                  <a:pt x="138" y="9"/>
                  <a:pt x="139" y="27"/>
                  <a:pt x="139" y="2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8" y="41"/>
                  <a:pt x="115" y="35"/>
                  <a:pt x="100" y="35"/>
                </a:cubicBezTo>
                <a:close/>
                <a:moveTo>
                  <a:pt x="249" y="110"/>
                </a:moveTo>
                <a:cubicBezTo>
                  <a:pt x="262" y="110"/>
                  <a:pt x="274" y="114"/>
                  <a:pt x="284" y="121"/>
                </a:cubicBezTo>
                <a:cubicBezTo>
                  <a:pt x="245" y="51"/>
                  <a:pt x="245" y="51"/>
                  <a:pt x="245" y="51"/>
                </a:cubicBezTo>
                <a:cubicBezTo>
                  <a:pt x="245" y="51"/>
                  <a:pt x="230" y="41"/>
                  <a:pt x="207" y="41"/>
                </a:cubicBezTo>
                <a:cubicBezTo>
                  <a:pt x="185" y="41"/>
                  <a:pt x="170" y="55"/>
                  <a:pt x="170" y="55"/>
                </a:cubicBezTo>
                <a:cubicBezTo>
                  <a:pt x="170" y="55"/>
                  <a:pt x="164" y="49"/>
                  <a:pt x="153" y="49"/>
                </a:cubicBezTo>
                <a:cubicBezTo>
                  <a:pt x="143" y="49"/>
                  <a:pt x="137" y="55"/>
                  <a:pt x="137" y="55"/>
                </a:cubicBezTo>
                <a:cubicBezTo>
                  <a:pt x="137" y="55"/>
                  <a:pt x="122" y="41"/>
                  <a:pt x="100" y="41"/>
                </a:cubicBezTo>
                <a:cubicBezTo>
                  <a:pt x="77" y="41"/>
                  <a:pt x="62" y="51"/>
                  <a:pt x="62" y="51"/>
                </a:cubicBezTo>
                <a:cubicBezTo>
                  <a:pt x="23" y="121"/>
                  <a:pt x="23" y="121"/>
                  <a:pt x="23" y="121"/>
                </a:cubicBezTo>
                <a:cubicBezTo>
                  <a:pt x="33" y="114"/>
                  <a:pt x="45" y="110"/>
                  <a:pt x="58" y="110"/>
                </a:cubicBezTo>
                <a:cubicBezTo>
                  <a:pt x="94" y="110"/>
                  <a:pt x="122" y="139"/>
                  <a:pt x="122" y="174"/>
                </a:cubicBezTo>
                <a:cubicBezTo>
                  <a:pt x="122" y="179"/>
                  <a:pt x="122" y="183"/>
                  <a:pt x="121" y="188"/>
                </a:cubicBezTo>
                <a:cubicBezTo>
                  <a:pt x="126" y="187"/>
                  <a:pt x="131" y="186"/>
                  <a:pt x="137" y="185"/>
                </a:cubicBezTo>
                <a:cubicBezTo>
                  <a:pt x="142" y="189"/>
                  <a:pt x="147" y="191"/>
                  <a:pt x="153" y="191"/>
                </a:cubicBezTo>
                <a:cubicBezTo>
                  <a:pt x="160" y="191"/>
                  <a:pt x="165" y="189"/>
                  <a:pt x="170" y="185"/>
                </a:cubicBezTo>
                <a:cubicBezTo>
                  <a:pt x="176" y="186"/>
                  <a:pt x="181" y="187"/>
                  <a:pt x="186" y="188"/>
                </a:cubicBezTo>
                <a:cubicBezTo>
                  <a:pt x="185" y="183"/>
                  <a:pt x="184" y="179"/>
                  <a:pt x="184" y="174"/>
                </a:cubicBezTo>
                <a:cubicBezTo>
                  <a:pt x="184" y="139"/>
                  <a:pt x="213" y="110"/>
                  <a:pt x="249" y="110"/>
                </a:cubicBezTo>
                <a:close/>
                <a:moveTo>
                  <a:pt x="153" y="184"/>
                </a:moveTo>
                <a:cubicBezTo>
                  <a:pt x="142" y="184"/>
                  <a:pt x="132" y="174"/>
                  <a:pt x="132" y="162"/>
                </a:cubicBezTo>
                <a:cubicBezTo>
                  <a:pt x="132" y="151"/>
                  <a:pt x="142" y="141"/>
                  <a:pt x="153" y="141"/>
                </a:cubicBezTo>
                <a:cubicBezTo>
                  <a:pt x="165" y="141"/>
                  <a:pt x="175" y="151"/>
                  <a:pt x="175" y="162"/>
                </a:cubicBezTo>
                <a:cubicBezTo>
                  <a:pt x="175" y="174"/>
                  <a:pt x="165" y="184"/>
                  <a:pt x="153" y="1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18516739" y="3444847"/>
            <a:ext cx="703817" cy="701554"/>
          </a:xfrm>
          <a:custGeom>
            <a:avLst/>
            <a:gdLst>
              <a:gd name="T0" fmla="*/ 113 w 263"/>
              <a:gd name="T1" fmla="*/ 62 h 262"/>
              <a:gd name="T2" fmla="*/ 78 w 263"/>
              <a:gd name="T3" fmla="*/ 103 h 262"/>
              <a:gd name="T4" fmla="*/ 104 w 263"/>
              <a:gd name="T5" fmla="*/ 110 h 262"/>
              <a:gd name="T6" fmla="*/ 158 w 263"/>
              <a:gd name="T7" fmla="*/ 59 h 262"/>
              <a:gd name="T8" fmla="*/ 104 w 263"/>
              <a:gd name="T9" fmla="*/ 107 h 262"/>
              <a:gd name="T10" fmla="*/ 149 w 263"/>
              <a:gd name="T11" fmla="*/ 104 h 262"/>
              <a:gd name="T12" fmla="*/ 188 w 263"/>
              <a:gd name="T13" fmla="*/ 62 h 262"/>
              <a:gd name="T14" fmla="*/ 147 w 263"/>
              <a:gd name="T15" fmla="*/ 103 h 262"/>
              <a:gd name="T16" fmla="*/ 215 w 263"/>
              <a:gd name="T17" fmla="*/ 178 h 262"/>
              <a:gd name="T18" fmla="*/ 173 w 263"/>
              <a:gd name="T19" fmla="*/ 183 h 262"/>
              <a:gd name="T20" fmla="*/ 192 w 263"/>
              <a:gd name="T21" fmla="*/ 165 h 262"/>
              <a:gd name="T22" fmla="*/ 211 w 263"/>
              <a:gd name="T23" fmla="*/ 178 h 262"/>
              <a:gd name="T24" fmla="*/ 48 w 263"/>
              <a:gd name="T25" fmla="*/ 160 h 262"/>
              <a:gd name="T26" fmla="*/ 92 w 263"/>
              <a:gd name="T27" fmla="*/ 186 h 262"/>
              <a:gd name="T28" fmla="*/ 52 w 263"/>
              <a:gd name="T29" fmla="*/ 178 h 262"/>
              <a:gd name="T30" fmla="*/ 70 w 263"/>
              <a:gd name="T31" fmla="*/ 165 h 262"/>
              <a:gd name="T32" fmla="*/ 204 w 263"/>
              <a:gd name="T33" fmla="*/ 207 h 262"/>
              <a:gd name="T34" fmla="*/ 186 w 263"/>
              <a:gd name="T35" fmla="*/ 216 h 262"/>
              <a:gd name="T36" fmla="*/ 186 w 263"/>
              <a:gd name="T37" fmla="*/ 205 h 262"/>
              <a:gd name="T38" fmla="*/ 200 w 263"/>
              <a:gd name="T39" fmla="*/ 210 h 262"/>
              <a:gd name="T40" fmla="*/ 200 w 263"/>
              <a:gd name="T41" fmla="*/ 212 h 262"/>
              <a:gd name="T42" fmla="*/ 79 w 263"/>
              <a:gd name="T43" fmla="*/ 214 h 262"/>
              <a:gd name="T44" fmla="*/ 58 w 263"/>
              <a:gd name="T45" fmla="*/ 214 h 262"/>
              <a:gd name="T46" fmla="*/ 77 w 263"/>
              <a:gd name="T47" fmla="*/ 205 h 262"/>
              <a:gd name="T48" fmla="*/ 62 w 263"/>
              <a:gd name="T49" fmla="*/ 210 h 262"/>
              <a:gd name="T50" fmla="*/ 75 w 263"/>
              <a:gd name="T51" fmla="*/ 210 h 262"/>
              <a:gd name="T52" fmla="*/ 258 w 263"/>
              <a:gd name="T53" fmla="*/ 98 h 262"/>
              <a:gd name="T54" fmla="*/ 239 w 263"/>
              <a:gd name="T55" fmla="*/ 62 h 262"/>
              <a:gd name="T56" fmla="*/ 218 w 263"/>
              <a:gd name="T57" fmla="*/ 231 h 262"/>
              <a:gd name="T58" fmla="*/ 214 w 263"/>
              <a:gd name="T59" fmla="*/ 234 h 262"/>
              <a:gd name="T60" fmla="*/ 183 w 263"/>
              <a:gd name="T61" fmla="*/ 262 h 262"/>
              <a:gd name="T62" fmla="*/ 86 w 263"/>
              <a:gd name="T63" fmla="*/ 236 h 262"/>
              <a:gd name="T64" fmla="*/ 54 w 263"/>
              <a:gd name="T65" fmla="*/ 262 h 262"/>
              <a:gd name="T66" fmla="*/ 49 w 263"/>
              <a:gd name="T67" fmla="*/ 233 h 262"/>
              <a:gd name="T68" fmla="*/ 30 w 263"/>
              <a:gd name="T69" fmla="*/ 211 h 262"/>
              <a:gd name="T70" fmla="*/ 24 w 263"/>
              <a:gd name="T71" fmla="*/ 92 h 262"/>
              <a:gd name="T72" fmla="*/ 0 w 263"/>
              <a:gd name="T73" fmla="*/ 92 h 262"/>
              <a:gd name="T74" fmla="*/ 18 w 263"/>
              <a:gd name="T75" fmla="*/ 49 h 262"/>
              <a:gd name="T76" fmla="*/ 30 w 263"/>
              <a:gd name="T77" fmla="*/ 53 h 262"/>
              <a:gd name="T78" fmla="*/ 120 w 263"/>
              <a:gd name="T79" fmla="*/ 1 h 262"/>
              <a:gd name="T80" fmla="*/ 232 w 263"/>
              <a:gd name="T81" fmla="*/ 22 h 262"/>
              <a:gd name="T82" fmla="*/ 239 w 263"/>
              <a:gd name="T83" fmla="*/ 54 h 262"/>
              <a:gd name="T84" fmla="*/ 263 w 263"/>
              <a:gd name="T85" fmla="*/ 54 h 262"/>
              <a:gd name="T86" fmla="*/ 50 w 263"/>
              <a:gd name="T87" fmla="*/ 190 h 262"/>
              <a:gd name="T88" fmla="*/ 213 w 263"/>
              <a:gd name="T89" fmla="*/ 190 h 262"/>
              <a:gd name="T90" fmla="*/ 215 w 263"/>
              <a:gd name="T91" fmla="*/ 16 h 262"/>
              <a:gd name="T92" fmla="*/ 120 w 263"/>
              <a:gd name="T93" fmla="*/ 12 h 262"/>
              <a:gd name="T94" fmla="*/ 221 w 263"/>
              <a:gd name="T95" fmla="*/ 211 h 262"/>
              <a:gd name="T96" fmla="*/ 192 w 263"/>
              <a:gd name="T97" fmla="*/ 200 h 262"/>
              <a:gd name="T98" fmla="*/ 41 w 263"/>
              <a:gd name="T99" fmla="*/ 194 h 262"/>
              <a:gd name="T100" fmla="*/ 50 w 263"/>
              <a:gd name="T101" fmla="*/ 222 h 262"/>
              <a:gd name="T102" fmla="*/ 212 w 263"/>
              <a:gd name="T103" fmla="*/ 222 h 262"/>
              <a:gd name="T104" fmla="*/ 48 w 263"/>
              <a:gd name="T105" fmla="*/ 134 h 262"/>
              <a:gd name="T106" fmla="*/ 206 w 263"/>
              <a:gd name="T107" fmla="*/ 32 h 262"/>
              <a:gd name="T108" fmla="*/ 206 w 263"/>
              <a:gd name="T109" fmla="*/ 143 h 262"/>
              <a:gd name="T110" fmla="*/ 87 w 263"/>
              <a:gd name="T111" fmla="*/ 145 h 262"/>
              <a:gd name="T112" fmla="*/ 48 w 263"/>
              <a:gd name="T113" fmla="*/ 134 h 262"/>
              <a:gd name="T114" fmla="*/ 76 w 263"/>
              <a:gd name="T115" fmla="*/ 139 h 262"/>
              <a:gd name="T116" fmla="*/ 186 w 263"/>
              <a:gd name="T117" fmla="*/ 139 h 262"/>
              <a:gd name="T118" fmla="*/ 209 w 263"/>
              <a:gd name="T119" fmla="*/ 40 h 262"/>
              <a:gd name="T120" fmla="*/ 54 w 263"/>
              <a:gd name="T121" fmla="*/ 4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3" h="262">
                <a:moveTo>
                  <a:pt x="75" y="103"/>
                </a:moveTo>
                <a:cubicBezTo>
                  <a:pt x="74" y="102"/>
                  <a:pt x="74" y="101"/>
                  <a:pt x="75" y="100"/>
                </a:cubicBezTo>
                <a:cubicBezTo>
                  <a:pt x="113" y="62"/>
                  <a:pt x="113" y="62"/>
                  <a:pt x="113" y="62"/>
                </a:cubicBezTo>
                <a:cubicBezTo>
                  <a:pt x="113" y="62"/>
                  <a:pt x="115" y="62"/>
                  <a:pt x="116" y="62"/>
                </a:cubicBezTo>
                <a:cubicBezTo>
                  <a:pt x="116" y="63"/>
                  <a:pt x="116" y="65"/>
                  <a:pt x="116" y="65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103"/>
                  <a:pt x="77" y="104"/>
                  <a:pt x="76" y="104"/>
                </a:cubicBezTo>
                <a:cubicBezTo>
                  <a:pt x="76" y="104"/>
                  <a:pt x="75" y="103"/>
                  <a:pt x="75" y="103"/>
                </a:cubicBezTo>
                <a:close/>
                <a:moveTo>
                  <a:pt x="104" y="110"/>
                </a:moveTo>
                <a:cubicBezTo>
                  <a:pt x="105" y="110"/>
                  <a:pt x="105" y="110"/>
                  <a:pt x="106" y="110"/>
                </a:cubicBezTo>
                <a:cubicBezTo>
                  <a:pt x="106" y="110"/>
                  <a:pt x="107" y="110"/>
                  <a:pt x="107" y="110"/>
                </a:cubicBezTo>
                <a:cubicBezTo>
                  <a:pt x="158" y="59"/>
                  <a:pt x="158" y="59"/>
                  <a:pt x="158" y="59"/>
                </a:cubicBezTo>
                <a:cubicBezTo>
                  <a:pt x="159" y="58"/>
                  <a:pt x="159" y="56"/>
                  <a:pt x="158" y="56"/>
                </a:cubicBezTo>
                <a:cubicBezTo>
                  <a:pt x="158" y="55"/>
                  <a:pt x="156" y="55"/>
                  <a:pt x="155" y="56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3" y="108"/>
                  <a:pt x="103" y="109"/>
                  <a:pt x="104" y="110"/>
                </a:cubicBezTo>
                <a:close/>
                <a:moveTo>
                  <a:pt x="147" y="103"/>
                </a:moveTo>
                <a:cubicBezTo>
                  <a:pt x="148" y="103"/>
                  <a:pt x="148" y="104"/>
                  <a:pt x="149" y="104"/>
                </a:cubicBezTo>
                <a:cubicBezTo>
                  <a:pt x="149" y="104"/>
                  <a:pt x="150" y="103"/>
                  <a:pt x="150" y="103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88" y="65"/>
                  <a:pt x="188" y="63"/>
                  <a:pt x="188" y="62"/>
                </a:cubicBezTo>
                <a:cubicBezTo>
                  <a:pt x="187" y="62"/>
                  <a:pt x="185" y="62"/>
                  <a:pt x="185" y="62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6" y="101"/>
                  <a:pt x="146" y="102"/>
                  <a:pt x="147" y="103"/>
                </a:cubicBezTo>
                <a:close/>
                <a:moveTo>
                  <a:pt x="192" y="160"/>
                </a:moveTo>
                <a:cubicBezTo>
                  <a:pt x="215" y="160"/>
                  <a:pt x="215" y="160"/>
                  <a:pt x="215" y="160"/>
                </a:cubicBezTo>
                <a:cubicBezTo>
                  <a:pt x="215" y="178"/>
                  <a:pt x="215" y="178"/>
                  <a:pt x="215" y="178"/>
                </a:cubicBezTo>
                <a:cubicBezTo>
                  <a:pt x="215" y="183"/>
                  <a:pt x="203" y="186"/>
                  <a:pt x="197" y="186"/>
                </a:cubicBezTo>
                <a:cubicBezTo>
                  <a:pt x="171" y="186"/>
                  <a:pt x="171" y="186"/>
                  <a:pt x="171" y="186"/>
                </a:cubicBezTo>
                <a:cubicBezTo>
                  <a:pt x="173" y="183"/>
                  <a:pt x="173" y="183"/>
                  <a:pt x="173" y="183"/>
                </a:cubicBezTo>
                <a:cubicBezTo>
                  <a:pt x="177" y="176"/>
                  <a:pt x="186" y="160"/>
                  <a:pt x="192" y="160"/>
                </a:cubicBezTo>
                <a:close/>
                <a:moveTo>
                  <a:pt x="211" y="165"/>
                </a:moveTo>
                <a:cubicBezTo>
                  <a:pt x="192" y="165"/>
                  <a:pt x="192" y="165"/>
                  <a:pt x="192" y="165"/>
                </a:cubicBezTo>
                <a:cubicBezTo>
                  <a:pt x="190" y="165"/>
                  <a:pt x="184" y="173"/>
                  <a:pt x="178" y="18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203" y="182"/>
                  <a:pt x="210" y="179"/>
                  <a:pt x="211" y="178"/>
                </a:cubicBezTo>
                <a:lnTo>
                  <a:pt x="211" y="165"/>
                </a:lnTo>
                <a:close/>
                <a:moveTo>
                  <a:pt x="48" y="178"/>
                </a:moveTo>
                <a:cubicBezTo>
                  <a:pt x="48" y="160"/>
                  <a:pt x="48" y="160"/>
                  <a:pt x="48" y="160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76" y="160"/>
                  <a:pt x="86" y="176"/>
                  <a:pt x="90" y="183"/>
                </a:cubicBezTo>
                <a:cubicBezTo>
                  <a:pt x="92" y="186"/>
                  <a:pt x="92" y="186"/>
                  <a:pt x="92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0" y="186"/>
                  <a:pt x="48" y="183"/>
                  <a:pt x="48" y="178"/>
                </a:cubicBezTo>
                <a:close/>
                <a:moveTo>
                  <a:pt x="52" y="178"/>
                </a:moveTo>
                <a:cubicBezTo>
                  <a:pt x="52" y="179"/>
                  <a:pt x="59" y="182"/>
                  <a:pt x="65" y="182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79" y="173"/>
                  <a:pt x="72" y="165"/>
                  <a:pt x="70" y="165"/>
                </a:cubicBezTo>
                <a:cubicBezTo>
                  <a:pt x="52" y="165"/>
                  <a:pt x="52" y="165"/>
                  <a:pt x="52" y="165"/>
                </a:cubicBezTo>
                <a:lnTo>
                  <a:pt x="52" y="178"/>
                </a:lnTo>
                <a:close/>
                <a:moveTo>
                  <a:pt x="204" y="207"/>
                </a:moveTo>
                <a:cubicBezTo>
                  <a:pt x="204" y="214"/>
                  <a:pt x="204" y="214"/>
                  <a:pt x="204" y="214"/>
                </a:cubicBezTo>
                <a:cubicBezTo>
                  <a:pt x="204" y="215"/>
                  <a:pt x="203" y="216"/>
                  <a:pt x="202" y="216"/>
                </a:cubicBezTo>
                <a:cubicBezTo>
                  <a:pt x="186" y="216"/>
                  <a:pt x="186" y="216"/>
                  <a:pt x="186" y="216"/>
                </a:cubicBezTo>
                <a:cubicBezTo>
                  <a:pt x="185" y="216"/>
                  <a:pt x="184" y="215"/>
                  <a:pt x="184" y="214"/>
                </a:cubicBezTo>
                <a:cubicBezTo>
                  <a:pt x="184" y="207"/>
                  <a:pt x="184" y="207"/>
                  <a:pt x="184" y="207"/>
                </a:cubicBezTo>
                <a:cubicBezTo>
                  <a:pt x="184" y="206"/>
                  <a:pt x="185" y="205"/>
                  <a:pt x="186" y="205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203" y="205"/>
                  <a:pt x="204" y="206"/>
                  <a:pt x="204" y="207"/>
                </a:cubicBezTo>
                <a:close/>
                <a:moveTo>
                  <a:pt x="200" y="210"/>
                </a:moveTo>
                <a:cubicBezTo>
                  <a:pt x="188" y="210"/>
                  <a:pt x="188" y="210"/>
                  <a:pt x="188" y="210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12"/>
                  <a:pt x="200" y="212"/>
                  <a:pt x="200" y="212"/>
                </a:cubicBezTo>
                <a:lnTo>
                  <a:pt x="200" y="210"/>
                </a:lnTo>
                <a:close/>
                <a:moveTo>
                  <a:pt x="79" y="207"/>
                </a:moveTo>
                <a:cubicBezTo>
                  <a:pt x="79" y="214"/>
                  <a:pt x="79" y="214"/>
                  <a:pt x="79" y="214"/>
                </a:cubicBezTo>
                <a:cubicBezTo>
                  <a:pt x="79" y="215"/>
                  <a:pt x="78" y="216"/>
                  <a:pt x="77" y="216"/>
                </a:cubicBezTo>
                <a:cubicBezTo>
                  <a:pt x="60" y="216"/>
                  <a:pt x="60" y="216"/>
                  <a:pt x="60" y="216"/>
                </a:cubicBezTo>
                <a:cubicBezTo>
                  <a:pt x="59" y="216"/>
                  <a:pt x="58" y="215"/>
                  <a:pt x="58" y="214"/>
                </a:cubicBezTo>
                <a:cubicBezTo>
                  <a:pt x="58" y="207"/>
                  <a:pt x="58" y="207"/>
                  <a:pt x="58" y="207"/>
                </a:cubicBezTo>
                <a:cubicBezTo>
                  <a:pt x="58" y="206"/>
                  <a:pt x="59" y="205"/>
                  <a:pt x="60" y="205"/>
                </a:cubicBezTo>
                <a:cubicBezTo>
                  <a:pt x="77" y="205"/>
                  <a:pt x="77" y="205"/>
                  <a:pt x="77" y="205"/>
                </a:cubicBezTo>
                <a:cubicBezTo>
                  <a:pt x="78" y="205"/>
                  <a:pt x="79" y="206"/>
                  <a:pt x="79" y="207"/>
                </a:cubicBezTo>
                <a:close/>
                <a:moveTo>
                  <a:pt x="75" y="210"/>
                </a:moveTo>
                <a:cubicBezTo>
                  <a:pt x="62" y="210"/>
                  <a:pt x="62" y="210"/>
                  <a:pt x="62" y="210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5" y="212"/>
                  <a:pt x="75" y="212"/>
                  <a:pt x="75" y="212"/>
                </a:cubicBezTo>
                <a:lnTo>
                  <a:pt x="75" y="210"/>
                </a:lnTo>
                <a:close/>
                <a:moveTo>
                  <a:pt x="263" y="54"/>
                </a:moveTo>
                <a:cubicBezTo>
                  <a:pt x="263" y="92"/>
                  <a:pt x="263" y="92"/>
                  <a:pt x="263" y="92"/>
                </a:cubicBezTo>
                <a:cubicBezTo>
                  <a:pt x="263" y="95"/>
                  <a:pt x="261" y="98"/>
                  <a:pt x="258" y="98"/>
                </a:cubicBezTo>
                <a:cubicBezTo>
                  <a:pt x="245" y="98"/>
                  <a:pt x="245" y="98"/>
                  <a:pt x="245" y="98"/>
                </a:cubicBezTo>
                <a:cubicBezTo>
                  <a:pt x="242" y="98"/>
                  <a:pt x="239" y="95"/>
                  <a:pt x="239" y="92"/>
                </a:cubicBezTo>
                <a:cubicBezTo>
                  <a:pt x="239" y="62"/>
                  <a:pt x="239" y="62"/>
                  <a:pt x="239" y="62"/>
                </a:cubicBezTo>
                <a:cubicBezTo>
                  <a:pt x="232" y="59"/>
                  <a:pt x="232" y="59"/>
                  <a:pt x="232" y="59"/>
                </a:cubicBezTo>
                <a:cubicBezTo>
                  <a:pt x="232" y="211"/>
                  <a:pt x="232" y="211"/>
                  <a:pt x="232" y="211"/>
                </a:cubicBezTo>
                <a:cubicBezTo>
                  <a:pt x="232" y="220"/>
                  <a:pt x="226" y="229"/>
                  <a:pt x="218" y="231"/>
                </a:cubicBezTo>
                <a:cubicBezTo>
                  <a:pt x="216" y="232"/>
                  <a:pt x="216" y="232"/>
                  <a:pt x="216" y="232"/>
                </a:cubicBezTo>
                <a:cubicBezTo>
                  <a:pt x="215" y="232"/>
                  <a:pt x="215" y="233"/>
                  <a:pt x="214" y="233"/>
                </a:cubicBezTo>
                <a:cubicBezTo>
                  <a:pt x="214" y="233"/>
                  <a:pt x="214" y="233"/>
                  <a:pt x="214" y="234"/>
                </a:cubicBezTo>
                <a:cubicBezTo>
                  <a:pt x="214" y="256"/>
                  <a:pt x="214" y="256"/>
                  <a:pt x="214" y="256"/>
                </a:cubicBezTo>
                <a:cubicBezTo>
                  <a:pt x="214" y="259"/>
                  <a:pt x="212" y="262"/>
                  <a:pt x="209" y="262"/>
                </a:cubicBezTo>
                <a:cubicBezTo>
                  <a:pt x="183" y="262"/>
                  <a:pt x="183" y="262"/>
                  <a:pt x="183" y="262"/>
                </a:cubicBezTo>
                <a:cubicBezTo>
                  <a:pt x="180" y="262"/>
                  <a:pt x="177" y="259"/>
                  <a:pt x="177" y="256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86" y="236"/>
                  <a:pt x="86" y="236"/>
                  <a:pt x="86" y="236"/>
                </a:cubicBezTo>
                <a:cubicBezTo>
                  <a:pt x="86" y="256"/>
                  <a:pt x="86" y="256"/>
                  <a:pt x="86" y="256"/>
                </a:cubicBezTo>
                <a:cubicBezTo>
                  <a:pt x="86" y="259"/>
                  <a:pt x="83" y="262"/>
                  <a:pt x="80" y="262"/>
                </a:cubicBezTo>
                <a:cubicBezTo>
                  <a:pt x="54" y="262"/>
                  <a:pt x="54" y="262"/>
                  <a:pt x="54" y="262"/>
                </a:cubicBezTo>
                <a:cubicBezTo>
                  <a:pt x="51" y="262"/>
                  <a:pt x="48" y="259"/>
                  <a:pt x="48" y="256"/>
                </a:cubicBezTo>
                <a:cubicBezTo>
                  <a:pt x="48" y="234"/>
                  <a:pt x="48" y="234"/>
                  <a:pt x="48" y="234"/>
                </a:cubicBezTo>
                <a:cubicBezTo>
                  <a:pt x="48" y="233"/>
                  <a:pt x="49" y="233"/>
                  <a:pt x="49" y="233"/>
                </a:cubicBezTo>
                <a:cubicBezTo>
                  <a:pt x="48" y="233"/>
                  <a:pt x="47" y="232"/>
                  <a:pt x="47" y="232"/>
                </a:cubicBezTo>
                <a:cubicBezTo>
                  <a:pt x="45" y="231"/>
                  <a:pt x="45" y="231"/>
                  <a:pt x="45" y="231"/>
                </a:cubicBezTo>
                <a:cubicBezTo>
                  <a:pt x="37" y="229"/>
                  <a:pt x="30" y="220"/>
                  <a:pt x="30" y="211"/>
                </a:cubicBezTo>
                <a:cubicBezTo>
                  <a:pt x="30" y="59"/>
                  <a:pt x="30" y="59"/>
                  <a:pt x="30" y="59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92"/>
                  <a:pt x="24" y="92"/>
                  <a:pt x="24" y="92"/>
                </a:cubicBezTo>
                <a:cubicBezTo>
                  <a:pt x="24" y="95"/>
                  <a:pt x="21" y="98"/>
                  <a:pt x="18" y="98"/>
                </a:cubicBezTo>
                <a:cubicBezTo>
                  <a:pt x="5" y="98"/>
                  <a:pt x="5" y="98"/>
                  <a:pt x="5" y="98"/>
                </a:cubicBezTo>
                <a:cubicBezTo>
                  <a:pt x="2" y="98"/>
                  <a:pt x="0" y="95"/>
                  <a:pt x="0" y="9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1"/>
                  <a:pt x="2" y="49"/>
                  <a:pt x="5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21" y="49"/>
                  <a:pt x="24" y="51"/>
                  <a:pt x="24" y="54"/>
                </a:cubicBezTo>
                <a:cubicBezTo>
                  <a:pt x="24" y="55"/>
                  <a:pt x="24" y="55"/>
                  <a:pt x="24" y="55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3"/>
                  <a:pt x="38" y="5"/>
                  <a:pt x="47" y="4"/>
                </a:cubicBezTo>
                <a:cubicBezTo>
                  <a:pt x="120" y="1"/>
                  <a:pt x="120" y="1"/>
                  <a:pt x="120" y="1"/>
                </a:cubicBezTo>
                <a:cubicBezTo>
                  <a:pt x="126" y="0"/>
                  <a:pt x="137" y="0"/>
                  <a:pt x="143" y="1"/>
                </a:cubicBezTo>
                <a:cubicBezTo>
                  <a:pt x="216" y="4"/>
                  <a:pt x="216" y="4"/>
                  <a:pt x="216" y="4"/>
                </a:cubicBezTo>
                <a:cubicBezTo>
                  <a:pt x="225" y="5"/>
                  <a:pt x="232" y="13"/>
                  <a:pt x="232" y="22"/>
                </a:cubicBezTo>
                <a:cubicBezTo>
                  <a:pt x="232" y="53"/>
                  <a:pt x="232" y="53"/>
                  <a:pt x="232" y="53"/>
                </a:cubicBezTo>
                <a:cubicBezTo>
                  <a:pt x="239" y="55"/>
                  <a:pt x="239" y="55"/>
                  <a:pt x="239" y="55"/>
                </a:cubicBezTo>
                <a:cubicBezTo>
                  <a:pt x="239" y="54"/>
                  <a:pt x="239" y="54"/>
                  <a:pt x="239" y="54"/>
                </a:cubicBezTo>
                <a:cubicBezTo>
                  <a:pt x="239" y="51"/>
                  <a:pt x="242" y="49"/>
                  <a:pt x="245" y="49"/>
                </a:cubicBezTo>
                <a:cubicBezTo>
                  <a:pt x="258" y="49"/>
                  <a:pt x="258" y="49"/>
                  <a:pt x="258" y="49"/>
                </a:cubicBezTo>
                <a:cubicBezTo>
                  <a:pt x="261" y="49"/>
                  <a:pt x="263" y="51"/>
                  <a:pt x="263" y="54"/>
                </a:cubicBezTo>
                <a:close/>
                <a:moveTo>
                  <a:pt x="41" y="22"/>
                </a:moveTo>
                <a:cubicBezTo>
                  <a:pt x="41" y="188"/>
                  <a:pt x="41" y="188"/>
                  <a:pt x="41" y="188"/>
                </a:cubicBezTo>
                <a:cubicBezTo>
                  <a:pt x="50" y="190"/>
                  <a:pt x="50" y="190"/>
                  <a:pt x="50" y="190"/>
                </a:cubicBezTo>
                <a:cubicBezTo>
                  <a:pt x="55" y="192"/>
                  <a:pt x="65" y="194"/>
                  <a:pt x="70" y="194"/>
                </a:cubicBezTo>
                <a:cubicBezTo>
                  <a:pt x="192" y="194"/>
                  <a:pt x="192" y="194"/>
                  <a:pt x="192" y="194"/>
                </a:cubicBezTo>
                <a:cubicBezTo>
                  <a:pt x="198" y="194"/>
                  <a:pt x="208" y="192"/>
                  <a:pt x="213" y="190"/>
                </a:cubicBezTo>
                <a:cubicBezTo>
                  <a:pt x="221" y="188"/>
                  <a:pt x="221" y="188"/>
                  <a:pt x="221" y="188"/>
                </a:cubicBezTo>
                <a:cubicBezTo>
                  <a:pt x="221" y="22"/>
                  <a:pt x="221" y="22"/>
                  <a:pt x="221" y="22"/>
                </a:cubicBezTo>
                <a:cubicBezTo>
                  <a:pt x="221" y="19"/>
                  <a:pt x="219" y="16"/>
                  <a:pt x="215" y="16"/>
                </a:cubicBezTo>
                <a:cubicBezTo>
                  <a:pt x="142" y="12"/>
                  <a:pt x="142" y="12"/>
                  <a:pt x="142" y="12"/>
                </a:cubicBezTo>
                <a:cubicBezTo>
                  <a:pt x="139" y="12"/>
                  <a:pt x="135" y="12"/>
                  <a:pt x="131" y="12"/>
                </a:cubicBezTo>
                <a:cubicBezTo>
                  <a:pt x="127" y="12"/>
                  <a:pt x="123" y="12"/>
                  <a:pt x="120" y="12"/>
                </a:cubicBezTo>
                <a:cubicBezTo>
                  <a:pt x="47" y="16"/>
                  <a:pt x="47" y="16"/>
                  <a:pt x="47" y="16"/>
                </a:cubicBezTo>
                <a:cubicBezTo>
                  <a:pt x="44" y="16"/>
                  <a:pt x="41" y="19"/>
                  <a:pt x="41" y="22"/>
                </a:cubicBezTo>
                <a:close/>
                <a:moveTo>
                  <a:pt x="221" y="211"/>
                </a:moveTo>
                <a:cubicBezTo>
                  <a:pt x="221" y="194"/>
                  <a:pt x="221" y="194"/>
                  <a:pt x="221" y="194"/>
                </a:cubicBezTo>
                <a:cubicBezTo>
                  <a:pt x="215" y="196"/>
                  <a:pt x="215" y="196"/>
                  <a:pt x="215" y="196"/>
                </a:cubicBezTo>
                <a:cubicBezTo>
                  <a:pt x="209" y="198"/>
                  <a:pt x="199" y="200"/>
                  <a:pt x="192" y="200"/>
                </a:cubicBezTo>
                <a:cubicBezTo>
                  <a:pt x="70" y="200"/>
                  <a:pt x="70" y="200"/>
                  <a:pt x="70" y="200"/>
                </a:cubicBezTo>
                <a:cubicBezTo>
                  <a:pt x="64" y="200"/>
                  <a:pt x="54" y="198"/>
                  <a:pt x="48" y="196"/>
                </a:cubicBezTo>
                <a:cubicBezTo>
                  <a:pt x="41" y="194"/>
                  <a:pt x="41" y="194"/>
                  <a:pt x="41" y="194"/>
                </a:cubicBezTo>
                <a:cubicBezTo>
                  <a:pt x="41" y="211"/>
                  <a:pt x="41" y="211"/>
                  <a:pt x="41" y="211"/>
                </a:cubicBezTo>
                <a:cubicBezTo>
                  <a:pt x="41" y="215"/>
                  <a:pt x="45" y="220"/>
                  <a:pt x="48" y="221"/>
                </a:cubicBezTo>
                <a:cubicBezTo>
                  <a:pt x="50" y="222"/>
                  <a:pt x="50" y="222"/>
                  <a:pt x="50" y="222"/>
                </a:cubicBezTo>
                <a:cubicBezTo>
                  <a:pt x="56" y="223"/>
                  <a:pt x="65" y="225"/>
                  <a:pt x="70" y="225"/>
                </a:cubicBezTo>
                <a:cubicBezTo>
                  <a:pt x="192" y="225"/>
                  <a:pt x="192" y="225"/>
                  <a:pt x="192" y="225"/>
                </a:cubicBezTo>
                <a:cubicBezTo>
                  <a:pt x="198" y="225"/>
                  <a:pt x="207" y="223"/>
                  <a:pt x="212" y="222"/>
                </a:cubicBezTo>
                <a:cubicBezTo>
                  <a:pt x="214" y="221"/>
                  <a:pt x="214" y="221"/>
                  <a:pt x="214" y="221"/>
                </a:cubicBezTo>
                <a:cubicBezTo>
                  <a:pt x="218" y="220"/>
                  <a:pt x="221" y="215"/>
                  <a:pt x="221" y="211"/>
                </a:cubicBezTo>
                <a:close/>
                <a:moveTo>
                  <a:pt x="48" y="134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35"/>
                  <a:pt x="52" y="32"/>
                  <a:pt x="57" y="32"/>
                </a:cubicBezTo>
                <a:cubicBezTo>
                  <a:pt x="206" y="32"/>
                  <a:pt x="206" y="32"/>
                  <a:pt x="206" y="32"/>
                </a:cubicBezTo>
                <a:cubicBezTo>
                  <a:pt x="211" y="32"/>
                  <a:pt x="214" y="35"/>
                  <a:pt x="214" y="40"/>
                </a:cubicBezTo>
                <a:cubicBezTo>
                  <a:pt x="214" y="134"/>
                  <a:pt x="214" y="134"/>
                  <a:pt x="214" y="134"/>
                </a:cubicBezTo>
                <a:cubicBezTo>
                  <a:pt x="214" y="138"/>
                  <a:pt x="211" y="142"/>
                  <a:pt x="206" y="143"/>
                </a:cubicBezTo>
                <a:cubicBezTo>
                  <a:pt x="186" y="145"/>
                  <a:pt x="186" y="145"/>
                  <a:pt x="186" y="145"/>
                </a:cubicBezTo>
                <a:cubicBezTo>
                  <a:pt x="183" y="145"/>
                  <a:pt x="178" y="145"/>
                  <a:pt x="175" y="145"/>
                </a:cubicBezTo>
                <a:cubicBezTo>
                  <a:pt x="87" y="145"/>
                  <a:pt x="87" y="145"/>
                  <a:pt x="87" y="145"/>
                </a:cubicBezTo>
                <a:cubicBezTo>
                  <a:pt x="83" y="145"/>
                  <a:pt x="78" y="145"/>
                  <a:pt x="75" y="145"/>
                </a:cubicBezTo>
                <a:cubicBezTo>
                  <a:pt x="56" y="143"/>
                  <a:pt x="56" y="143"/>
                  <a:pt x="56" y="143"/>
                </a:cubicBezTo>
                <a:cubicBezTo>
                  <a:pt x="52" y="142"/>
                  <a:pt x="48" y="138"/>
                  <a:pt x="48" y="134"/>
                </a:cubicBezTo>
                <a:close/>
                <a:moveTo>
                  <a:pt x="54" y="134"/>
                </a:moveTo>
                <a:cubicBezTo>
                  <a:pt x="54" y="135"/>
                  <a:pt x="55" y="137"/>
                  <a:pt x="57" y="137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9" y="139"/>
                  <a:pt x="84" y="140"/>
                  <a:pt x="87" y="140"/>
                </a:cubicBezTo>
                <a:cubicBezTo>
                  <a:pt x="175" y="140"/>
                  <a:pt x="175" y="140"/>
                  <a:pt x="175" y="140"/>
                </a:cubicBezTo>
                <a:cubicBezTo>
                  <a:pt x="178" y="140"/>
                  <a:pt x="183" y="139"/>
                  <a:pt x="186" y="139"/>
                </a:cubicBezTo>
                <a:cubicBezTo>
                  <a:pt x="206" y="137"/>
                  <a:pt x="206" y="137"/>
                  <a:pt x="206" y="137"/>
                </a:cubicBezTo>
                <a:cubicBezTo>
                  <a:pt x="207" y="137"/>
                  <a:pt x="209" y="135"/>
                  <a:pt x="209" y="134"/>
                </a:cubicBezTo>
                <a:cubicBezTo>
                  <a:pt x="209" y="40"/>
                  <a:pt x="209" y="40"/>
                  <a:pt x="209" y="40"/>
                </a:cubicBezTo>
                <a:cubicBezTo>
                  <a:pt x="209" y="39"/>
                  <a:pt x="207" y="37"/>
                  <a:pt x="206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5" y="37"/>
                  <a:pt x="54" y="38"/>
                  <a:pt x="54" y="40"/>
                </a:cubicBezTo>
                <a:lnTo>
                  <a:pt x="54" y="13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17461013" y="3476530"/>
            <a:ext cx="585006" cy="742290"/>
          </a:xfrm>
          <a:custGeom>
            <a:avLst/>
            <a:gdLst>
              <a:gd name="T0" fmla="*/ 116 w 219"/>
              <a:gd name="T1" fmla="*/ 0 h 277"/>
              <a:gd name="T2" fmla="*/ 16 w 219"/>
              <a:gd name="T3" fmla="*/ 26 h 277"/>
              <a:gd name="T4" fmla="*/ 37 w 219"/>
              <a:gd name="T5" fmla="*/ 234 h 277"/>
              <a:gd name="T6" fmla="*/ 204 w 219"/>
              <a:gd name="T7" fmla="*/ 229 h 277"/>
              <a:gd name="T8" fmla="*/ 208 w 219"/>
              <a:gd name="T9" fmla="*/ 157 h 277"/>
              <a:gd name="T10" fmla="*/ 208 w 219"/>
              <a:gd name="T11" fmla="*/ 157 h 277"/>
              <a:gd name="T12" fmla="*/ 125 w 219"/>
              <a:gd name="T13" fmla="*/ 14 h 277"/>
              <a:gd name="T14" fmla="*/ 94 w 219"/>
              <a:gd name="T15" fmla="*/ 22 h 277"/>
              <a:gd name="T16" fmla="*/ 103 w 219"/>
              <a:gd name="T17" fmla="*/ 36 h 277"/>
              <a:gd name="T18" fmla="*/ 208 w 219"/>
              <a:gd name="T19" fmla="*/ 44 h 277"/>
              <a:gd name="T20" fmla="*/ 161 w 219"/>
              <a:gd name="T21" fmla="*/ 169 h 277"/>
              <a:gd name="T22" fmla="*/ 119 w 219"/>
              <a:gd name="T23" fmla="*/ 182 h 277"/>
              <a:gd name="T24" fmla="*/ 11 w 219"/>
              <a:gd name="T25" fmla="*/ 163 h 277"/>
              <a:gd name="T26" fmla="*/ 11 w 219"/>
              <a:gd name="T27" fmla="*/ 136 h 277"/>
              <a:gd name="T28" fmla="*/ 34 w 219"/>
              <a:gd name="T29" fmla="*/ 147 h 277"/>
              <a:gd name="T30" fmla="*/ 42 w 219"/>
              <a:gd name="T31" fmla="*/ 235 h 277"/>
              <a:gd name="T32" fmla="*/ 42 w 219"/>
              <a:gd name="T33" fmla="*/ 235 h 277"/>
              <a:gd name="T34" fmla="*/ 65 w 219"/>
              <a:gd name="T35" fmla="*/ 240 h 277"/>
              <a:gd name="T36" fmla="*/ 154 w 219"/>
              <a:gd name="T37" fmla="*/ 240 h 277"/>
              <a:gd name="T38" fmla="*/ 177 w 219"/>
              <a:gd name="T39" fmla="*/ 235 h 277"/>
              <a:gd name="T40" fmla="*/ 99 w 219"/>
              <a:gd name="T41" fmla="*/ 237 h 277"/>
              <a:gd name="T42" fmla="*/ 16 w 219"/>
              <a:gd name="T43" fmla="*/ 176 h 277"/>
              <a:gd name="T44" fmla="*/ 203 w 219"/>
              <a:gd name="T45" fmla="*/ 176 h 277"/>
              <a:gd name="T46" fmla="*/ 57 w 219"/>
              <a:gd name="T47" fmla="*/ 192 h 277"/>
              <a:gd name="T48" fmla="*/ 21 w 219"/>
              <a:gd name="T49" fmla="*/ 186 h 277"/>
              <a:gd name="T50" fmla="*/ 57 w 219"/>
              <a:gd name="T51" fmla="*/ 204 h 277"/>
              <a:gd name="T52" fmla="*/ 21 w 219"/>
              <a:gd name="T53" fmla="*/ 198 h 277"/>
              <a:gd name="T54" fmla="*/ 57 w 219"/>
              <a:gd name="T55" fmla="*/ 216 h 277"/>
              <a:gd name="T56" fmla="*/ 21 w 219"/>
              <a:gd name="T57" fmla="*/ 209 h 277"/>
              <a:gd name="T58" fmla="*/ 200 w 219"/>
              <a:gd name="T59" fmla="*/ 186 h 277"/>
              <a:gd name="T60" fmla="*/ 164 w 219"/>
              <a:gd name="T61" fmla="*/ 192 h 277"/>
              <a:gd name="T62" fmla="*/ 200 w 219"/>
              <a:gd name="T63" fmla="*/ 198 h 277"/>
              <a:gd name="T64" fmla="*/ 164 w 219"/>
              <a:gd name="T65" fmla="*/ 204 h 277"/>
              <a:gd name="T66" fmla="*/ 200 w 219"/>
              <a:gd name="T67" fmla="*/ 209 h 277"/>
              <a:gd name="T68" fmla="*/ 164 w 219"/>
              <a:gd name="T69" fmla="*/ 216 h 277"/>
              <a:gd name="T70" fmla="*/ 30 w 219"/>
              <a:gd name="T71" fmla="*/ 125 h 277"/>
              <a:gd name="T72" fmla="*/ 189 w 219"/>
              <a:gd name="T73" fmla="*/ 125 h 277"/>
              <a:gd name="T74" fmla="*/ 115 w 219"/>
              <a:gd name="T75" fmla="*/ 49 h 277"/>
              <a:gd name="T76" fmla="*/ 22 w 219"/>
              <a:gd name="T77" fmla="*/ 116 h 277"/>
              <a:gd name="T78" fmla="*/ 104 w 219"/>
              <a:gd name="T79" fmla="*/ 54 h 277"/>
              <a:gd name="T80" fmla="*/ 191 w 219"/>
              <a:gd name="T81" fmla="*/ 60 h 277"/>
              <a:gd name="T82" fmla="*/ 105 w 219"/>
              <a:gd name="T83" fmla="*/ 129 h 277"/>
              <a:gd name="T84" fmla="*/ 47 w 219"/>
              <a:gd name="T85" fmla="*/ 110 h 277"/>
              <a:gd name="T86" fmla="*/ 92 w 219"/>
              <a:gd name="T87" fmla="*/ 73 h 277"/>
              <a:gd name="T88" fmla="*/ 80 w 219"/>
              <a:gd name="T89" fmla="*/ 114 h 277"/>
              <a:gd name="T90" fmla="*/ 82 w 219"/>
              <a:gd name="T91" fmla="*/ 117 h 277"/>
              <a:gd name="T92" fmla="*/ 127 w 219"/>
              <a:gd name="T93" fmla="*/ 107 h 277"/>
              <a:gd name="T94" fmla="*/ 130 w 219"/>
              <a:gd name="T95" fmla="*/ 11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9" h="277">
                <a:moveTo>
                  <a:pt x="203" y="26"/>
                </a:moveTo>
                <a:cubicBezTo>
                  <a:pt x="130" y="17"/>
                  <a:pt x="130" y="17"/>
                  <a:pt x="130" y="17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7"/>
                  <a:pt x="124" y="0"/>
                  <a:pt x="116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5" y="0"/>
                  <a:pt x="89" y="7"/>
                  <a:pt x="89" y="14"/>
                </a:cubicBezTo>
                <a:cubicBezTo>
                  <a:pt x="89" y="16"/>
                  <a:pt x="89" y="16"/>
                  <a:pt x="89" y="16"/>
                </a:cubicBezTo>
                <a:cubicBezTo>
                  <a:pt x="16" y="26"/>
                  <a:pt x="16" y="26"/>
                  <a:pt x="16" y="26"/>
                </a:cubicBezTo>
                <a:cubicBezTo>
                  <a:pt x="7" y="27"/>
                  <a:pt x="0" y="35"/>
                  <a:pt x="0" y="44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8"/>
                  <a:pt x="7" y="227"/>
                  <a:pt x="15" y="229"/>
                </a:cubicBezTo>
                <a:cubicBezTo>
                  <a:pt x="37" y="234"/>
                  <a:pt x="37" y="234"/>
                  <a:pt x="37" y="234"/>
                </a:cubicBezTo>
                <a:cubicBezTo>
                  <a:pt x="23" y="277"/>
                  <a:pt x="23" y="277"/>
                  <a:pt x="23" y="277"/>
                </a:cubicBezTo>
                <a:cubicBezTo>
                  <a:pt x="196" y="277"/>
                  <a:pt x="196" y="277"/>
                  <a:pt x="196" y="277"/>
                </a:cubicBezTo>
                <a:cubicBezTo>
                  <a:pt x="182" y="234"/>
                  <a:pt x="182" y="234"/>
                  <a:pt x="182" y="234"/>
                </a:cubicBezTo>
                <a:cubicBezTo>
                  <a:pt x="204" y="229"/>
                  <a:pt x="204" y="229"/>
                  <a:pt x="204" y="229"/>
                </a:cubicBezTo>
                <a:cubicBezTo>
                  <a:pt x="212" y="227"/>
                  <a:pt x="219" y="218"/>
                  <a:pt x="219" y="210"/>
                </a:cubicBezTo>
                <a:cubicBezTo>
                  <a:pt x="219" y="44"/>
                  <a:pt x="219" y="44"/>
                  <a:pt x="219" y="44"/>
                </a:cubicBezTo>
                <a:cubicBezTo>
                  <a:pt x="219" y="35"/>
                  <a:pt x="212" y="27"/>
                  <a:pt x="203" y="26"/>
                </a:cubicBezTo>
                <a:close/>
                <a:moveTo>
                  <a:pt x="208" y="157"/>
                </a:moveTo>
                <a:cubicBezTo>
                  <a:pt x="171" y="162"/>
                  <a:pt x="171" y="162"/>
                  <a:pt x="171" y="162"/>
                </a:cubicBezTo>
                <a:cubicBezTo>
                  <a:pt x="176" y="155"/>
                  <a:pt x="182" y="148"/>
                  <a:pt x="185" y="147"/>
                </a:cubicBezTo>
                <a:cubicBezTo>
                  <a:pt x="191" y="146"/>
                  <a:pt x="201" y="144"/>
                  <a:pt x="208" y="142"/>
                </a:cubicBezTo>
                <a:lnTo>
                  <a:pt x="208" y="157"/>
                </a:lnTo>
                <a:close/>
                <a:moveTo>
                  <a:pt x="94" y="14"/>
                </a:moveTo>
                <a:cubicBezTo>
                  <a:pt x="94" y="10"/>
                  <a:pt x="98" y="6"/>
                  <a:pt x="103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21" y="6"/>
                  <a:pt x="125" y="10"/>
                  <a:pt x="125" y="14"/>
                </a:cubicBezTo>
                <a:cubicBezTo>
                  <a:pt x="125" y="22"/>
                  <a:pt x="125" y="22"/>
                  <a:pt x="125" y="22"/>
                </a:cubicBezTo>
                <a:cubicBezTo>
                  <a:pt x="125" y="27"/>
                  <a:pt x="121" y="30"/>
                  <a:pt x="116" y="30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98" y="30"/>
                  <a:pt x="94" y="27"/>
                  <a:pt x="94" y="22"/>
                </a:cubicBezTo>
                <a:lnTo>
                  <a:pt x="94" y="14"/>
                </a:lnTo>
                <a:close/>
                <a:moveTo>
                  <a:pt x="18" y="37"/>
                </a:moveTo>
                <a:cubicBezTo>
                  <a:pt x="90" y="28"/>
                  <a:pt x="90" y="28"/>
                  <a:pt x="90" y="28"/>
                </a:cubicBezTo>
                <a:cubicBezTo>
                  <a:pt x="92" y="33"/>
                  <a:pt x="97" y="36"/>
                  <a:pt x="103" y="36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22" y="36"/>
                  <a:pt x="127" y="33"/>
                  <a:pt x="129" y="28"/>
                </a:cubicBezTo>
                <a:cubicBezTo>
                  <a:pt x="202" y="37"/>
                  <a:pt x="202" y="37"/>
                  <a:pt x="202" y="37"/>
                </a:cubicBezTo>
                <a:cubicBezTo>
                  <a:pt x="205" y="37"/>
                  <a:pt x="208" y="41"/>
                  <a:pt x="208" y="44"/>
                </a:cubicBezTo>
                <a:cubicBezTo>
                  <a:pt x="208" y="136"/>
                  <a:pt x="208" y="136"/>
                  <a:pt x="208" y="136"/>
                </a:cubicBezTo>
                <a:cubicBezTo>
                  <a:pt x="201" y="138"/>
                  <a:pt x="190" y="140"/>
                  <a:pt x="184" y="142"/>
                </a:cubicBezTo>
                <a:cubicBezTo>
                  <a:pt x="176" y="143"/>
                  <a:pt x="166" y="161"/>
                  <a:pt x="164" y="164"/>
                </a:cubicBezTo>
                <a:cubicBezTo>
                  <a:pt x="161" y="169"/>
                  <a:pt x="161" y="169"/>
                  <a:pt x="161" y="169"/>
                </a:cubicBezTo>
                <a:cubicBezTo>
                  <a:pt x="208" y="163"/>
                  <a:pt x="208" y="163"/>
                  <a:pt x="208" y="163"/>
                </a:cubicBezTo>
                <a:cubicBezTo>
                  <a:pt x="208" y="168"/>
                  <a:pt x="208" y="168"/>
                  <a:pt x="208" y="168"/>
                </a:cubicBezTo>
                <a:cubicBezTo>
                  <a:pt x="206" y="169"/>
                  <a:pt x="204" y="170"/>
                  <a:pt x="202" y="171"/>
                </a:cubicBezTo>
                <a:cubicBezTo>
                  <a:pt x="119" y="182"/>
                  <a:pt x="119" y="182"/>
                  <a:pt x="119" y="182"/>
                </a:cubicBezTo>
                <a:cubicBezTo>
                  <a:pt x="113" y="183"/>
                  <a:pt x="103" y="183"/>
                  <a:pt x="98" y="182"/>
                </a:cubicBezTo>
                <a:cubicBezTo>
                  <a:pt x="17" y="171"/>
                  <a:pt x="17" y="171"/>
                  <a:pt x="17" y="171"/>
                </a:cubicBezTo>
                <a:cubicBezTo>
                  <a:pt x="15" y="170"/>
                  <a:pt x="13" y="169"/>
                  <a:pt x="11" y="168"/>
                </a:cubicBezTo>
                <a:cubicBezTo>
                  <a:pt x="11" y="163"/>
                  <a:pt x="11" y="163"/>
                  <a:pt x="11" y="163"/>
                </a:cubicBezTo>
                <a:cubicBezTo>
                  <a:pt x="58" y="169"/>
                  <a:pt x="58" y="169"/>
                  <a:pt x="58" y="169"/>
                </a:cubicBezTo>
                <a:cubicBezTo>
                  <a:pt x="55" y="164"/>
                  <a:pt x="55" y="164"/>
                  <a:pt x="55" y="164"/>
                </a:cubicBezTo>
                <a:cubicBezTo>
                  <a:pt x="53" y="161"/>
                  <a:pt x="43" y="143"/>
                  <a:pt x="35" y="142"/>
                </a:cubicBezTo>
                <a:cubicBezTo>
                  <a:pt x="29" y="140"/>
                  <a:pt x="18" y="138"/>
                  <a:pt x="11" y="136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1"/>
                  <a:pt x="14" y="37"/>
                  <a:pt x="18" y="37"/>
                </a:cubicBezTo>
                <a:close/>
                <a:moveTo>
                  <a:pt x="11" y="142"/>
                </a:moveTo>
                <a:cubicBezTo>
                  <a:pt x="18" y="144"/>
                  <a:pt x="28" y="146"/>
                  <a:pt x="34" y="147"/>
                </a:cubicBezTo>
                <a:cubicBezTo>
                  <a:pt x="37" y="148"/>
                  <a:pt x="43" y="155"/>
                  <a:pt x="48" y="162"/>
                </a:cubicBezTo>
                <a:cubicBezTo>
                  <a:pt x="11" y="157"/>
                  <a:pt x="11" y="157"/>
                  <a:pt x="11" y="157"/>
                </a:cubicBezTo>
                <a:lnTo>
                  <a:pt x="11" y="142"/>
                </a:lnTo>
                <a:close/>
                <a:moveTo>
                  <a:pt x="42" y="235"/>
                </a:moveTo>
                <a:cubicBezTo>
                  <a:pt x="54" y="238"/>
                  <a:pt x="54" y="238"/>
                  <a:pt x="54" y="238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31" y="271"/>
                  <a:pt x="31" y="271"/>
                  <a:pt x="31" y="271"/>
                </a:cubicBezTo>
                <a:lnTo>
                  <a:pt x="42" y="235"/>
                </a:lnTo>
                <a:close/>
                <a:moveTo>
                  <a:pt x="154" y="240"/>
                </a:moveTo>
                <a:cubicBezTo>
                  <a:pt x="162" y="271"/>
                  <a:pt x="162" y="271"/>
                  <a:pt x="162" y="271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65" y="240"/>
                  <a:pt x="65" y="240"/>
                  <a:pt x="65" y="240"/>
                </a:cubicBezTo>
                <a:cubicBezTo>
                  <a:pt x="96" y="248"/>
                  <a:pt x="96" y="248"/>
                  <a:pt x="96" y="248"/>
                </a:cubicBezTo>
                <a:cubicBezTo>
                  <a:pt x="100" y="248"/>
                  <a:pt x="104" y="249"/>
                  <a:pt x="109" y="249"/>
                </a:cubicBezTo>
                <a:cubicBezTo>
                  <a:pt x="113" y="249"/>
                  <a:pt x="117" y="248"/>
                  <a:pt x="121" y="248"/>
                </a:cubicBezTo>
                <a:lnTo>
                  <a:pt x="154" y="240"/>
                </a:lnTo>
                <a:close/>
                <a:moveTo>
                  <a:pt x="188" y="271"/>
                </a:moveTo>
                <a:cubicBezTo>
                  <a:pt x="174" y="271"/>
                  <a:pt x="174" y="271"/>
                  <a:pt x="174" y="271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77" y="235"/>
                  <a:pt x="177" y="235"/>
                  <a:pt x="177" y="235"/>
                </a:cubicBezTo>
                <a:lnTo>
                  <a:pt x="188" y="271"/>
                </a:lnTo>
                <a:close/>
                <a:moveTo>
                  <a:pt x="201" y="218"/>
                </a:moveTo>
                <a:cubicBezTo>
                  <a:pt x="118" y="237"/>
                  <a:pt x="118" y="237"/>
                  <a:pt x="118" y="237"/>
                </a:cubicBezTo>
                <a:cubicBezTo>
                  <a:pt x="113" y="238"/>
                  <a:pt x="104" y="238"/>
                  <a:pt x="99" y="237"/>
                </a:cubicBezTo>
                <a:cubicBezTo>
                  <a:pt x="18" y="218"/>
                  <a:pt x="18" y="218"/>
                  <a:pt x="18" y="218"/>
                </a:cubicBezTo>
                <a:cubicBezTo>
                  <a:pt x="14" y="217"/>
                  <a:pt x="11" y="213"/>
                  <a:pt x="11" y="210"/>
                </a:cubicBezTo>
                <a:cubicBezTo>
                  <a:pt x="11" y="175"/>
                  <a:pt x="11" y="175"/>
                  <a:pt x="11" y="175"/>
                </a:cubicBezTo>
                <a:cubicBezTo>
                  <a:pt x="13" y="175"/>
                  <a:pt x="15" y="176"/>
                  <a:pt x="16" y="176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100" y="188"/>
                  <a:pt x="104" y="188"/>
                  <a:pt x="109" y="188"/>
                </a:cubicBezTo>
                <a:cubicBezTo>
                  <a:pt x="113" y="188"/>
                  <a:pt x="117" y="188"/>
                  <a:pt x="120" y="188"/>
                </a:cubicBezTo>
                <a:cubicBezTo>
                  <a:pt x="203" y="176"/>
                  <a:pt x="203" y="176"/>
                  <a:pt x="203" y="176"/>
                </a:cubicBezTo>
                <a:cubicBezTo>
                  <a:pt x="204" y="176"/>
                  <a:pt x="206" y="175"/>
                  <a:pt x="208" y="175"/>
                </a:cubicBezTo>
                <a:cubicBezTo>
                  <a:pt x="208" y="210"/>
                  <a:pt x="208" y="210"/>
                  <a:pt x="208" y="210"/>
                </a:cubicBezTo>
                <a:cubicBezTo>
                  <a:pt x="208" y="213"/>
                  <a:pt x="205" y="217"/>
                  <a:pt x="201" y="218"/>
                </a:cubicBezTo>
                <a:close/>
                <a:moveTo>
                  <a:pt x="57" y="192"/>
                </a:moveTo>
                <a:cubicBezTo>
                  <a:pt x="57" y="193"/>
                  <a:pt x="56" y="194"/>
                  <a:pt x="54" y="194"/>
                </a:cubicBezTo>
                <a:cubicBezTo>
                  <a:pt x="54" y="194"/>
                  <a:pt x="54" y="194"/>
                  <a:pt x="54" y="194"/>
                </a:cubicBezTo>
                <a:cubicBezTo>
                  <a:pt x="23" y="189"/>
                  <a:pt x="23" y="189"/>
                  <a:pt x="23" y="189"/>
                </a:cubicBezTo>
                <a:cubicBezTo>
                  <a:pt x="22" y="189"/>
                  <a:pt x="21" y="188"/>
                  <a:pt x="21" y="186"/>
                </a:cubicBezTo>
                <a:cubicBezTo>
                  <a:pt x="21" y="185"/>
                  <a:pt x="23" y="184"/>
                  <a:pt x="24" y="184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6" y="189"/>
                  <a:pt x="57" y="190"/>
                  <a:pt x="57" y="192"/>
                </a:cubicBezTo>
                <a:close/>
                <a:moveTo>
                  <a:pt x="57" y="204"/>
                </a:moveTo>
                <a:cubicBezTo>
                  <a:pt x="57" y="206"/>
                  <a:pt x="56" y="206"/>
                  <a:pt x="54" y="206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23" y="201"/>
                  <a:pt x="23" y="201"/>
                  <a:pt x="23" y="201"/>
                </a:cubicBezTo>
                <a:cubicBezTo>
                  <a:pt x="22" y="201"/>
                  <a:pt x="21" y="199"/>
                  <a:pt x="21" y="198"/>
                </a:cubicBezTo>
                <a:cubicBezTo>
                  <a:pt x="21" y="196"/>
                  <a:pt x="23" y="195"/>
                  <a:pt x="24" y="195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6" y="201"/>
                  <a:pt x="57" y="203"/>
                  <a:pt x="57" y="204"/>
                </a:cubicBezTo>
                <a:close/>
                <a:moveTo>
                  <a:pt x="57" y="216"/>
                </a:moveTo>
                <a:cubicBezTo>
                  <a:pt x="57" y="218"/>
                  <a:pt x="56" y="219"/>
                  <a:pt x="54" y="219"/>
                </a:cubicBezTo>
                <a:cubicBezTo>
                  <a:pt x="54" y="219"/>
                  <a:pt x="54" y="219"/>
                  <a:pt x="54" y="219"/>
                </a:cubicBezTo>
                <a:cubicBezTo>
                  <a:pt x="23" y="212"/>
                  <a:pt x="23" y="212"/>
                  <a:pt x="23" y="212"/>
                </a:cubicBezTo>
                <a:cubicBezTo>
                  <a:pt x="22" y="212"/>
                  <a:pt x="21" y="211"/>
                  <a:pt x="21" y="209"/>
                </a:cubicBezTo>
                <a:cubicBezTo>
                  <a:pt x="21" y="208"/>
                  <a:pt x="23" y="207"/>
                  <a:pt x="24" y="207"/>
                </a:cubicBezTo>
                <a:cubicBezTo>
                  <a:pt x="55" y="213"/>
                  <a:pt x="55" y="213"/>
                  <a:pt x="55" y="213"/>
                </a:cubicBezTo>
                <a:cubicBezTo>
                  <a:pt x="56" y="213"/>
                  <a:pt x="57" y="215"/>
                  <a:pt x="57" y="216"/>
                </a:cubicBezTo>
                <a:close/>
                <a:moveTo>
                  <a:pt x="200" y="186"/>
                </a:moveTo>
                <a:cubicBezTo>
                  <a:pt x="201" y="188"/>
                  <a:pt x="200" y="189"/>
                  <a:pt x="198" y="189"/>
                </a:cubicBezTo>
                <a:cubicBezTo>
                  <a:pt x="168" y="194"/>
                  <a:pt x="168" y="194"/>
                  <a:pt x="168" y="194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6" y="194"/>
                  <a:pt x="165" y="193"/>
                  <a:pt x="164" y="192"/>
                </a:cubicBezTo>
                <a:cubicBezTo>
                  <a:pt x="164" y="190"/>
                  <a:pt x="165" y="189"/>
                  <a:pt x="167" y="189"/>
                </a:cubicBezTo>
                <a:cubicBezTo>
                  <a:pt x="197" y="184"/>
                  <a:pt x="197" y="184"/>
                  <a:pt x="197" y="184"/>
                </a:cubicBezTo>
                <a:cubicBezTo>
                  <a:pt x="199" y="184"/>
                  <a:pt x="200" y="185"/>
                  <a:pt x="200" y="186"/>
                </a:cubicBezTo>
                <a:close/>
                <a:moveTo>
                  <a:pt x="200" y="198"/>
                </a:moveTo>
                <a:cubicBezTo>
                  <a:pt x="201" y="199"/>
                  <a:pt x="200" y="201"/>
                  <a:pt x="198" y="201"/>
                </a:cubicBezTo>
                <a:cubicBezTo>
                  <a:pt x="168" y="206"/>
                  <a:pt x="168" y="206"/>
                  <a:pt x="168" y="206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66" y="206"/>
                  <a:pt x="165" y="206"/>
                  <a:pt x="164" y="204"/>
                </a:cubicBezTo>
                <a:cubicBezTo>
                  <a:pt x="164" y="203"/>
                  <a:pt x="165" y="201"/>
                  <a:pt x="167" y="201"/>
                </a:cubicBezTo>
                <a:cubicBezTo>
                  <a:pt x="197" y="195"/>
                  <a:pt x="197" y="195"/>
                  <a:pt x="197" y="195"/>
                </a:cubicBezTo>
                <a:cubicBezTo>
                  <a:pt x="199" y="195"/>
                  <a:pt x="200" y="196"/>
                  <a:pt x="200" y="198"/>
                </a:cubicBezTo>
                <a:close/>
                <a:moveTo>
                  <a:pt x="200" y="209"/>
                </a:moveTo>
                <a:cubicBezTo>
                  <a:pt x="201" y="211"/>
                  <a:pt x="200" y="212"/>
                  <a:pt x="198" y="212"/>
                </a:cubicBezTo>
                <a:cubicBezTo>
                  <a:pt x="168" y="219"/>
                  <a:pt x="168" y="219"/>
                  <a:pt x="168" y="219"/>
                </a:cubicBezTo>
                <a:cubicBezTo>
                  <a:pt x="167" y="219"/>
                  <a:pt x="167" y="219"/>
                  <a:pt x="167" y="219"/>
                </a:cubicBezTo>
                <a:cubicBezTo>
                  <a:pt x="166" y="219"/>
                  <a:pt x="165" y="218"/>
                  <a:pt x="164" y="216"/>
                </a:cubicBezTo>
                <a:cubicBezTo>
                  <a:pt x="164" y="215"/>
                  <a:pt x="165" y="213"/>
                  <a:pt x="167" y="213"/>
                </a:cubicBezTo>
                <a:cubicBezTo>
                  <a:pt x="197" y="207"/>
                  <a:pt x="197" y="207"/>
                  <a:pt x="197" y="207"/>
                </a:cubicBezTo>
                <a:cubicBezTo>
                  <a:pt x="199" y="207"/>
                  <a:pt x="200" y="208"/>
                  <a:pt x="200" y="209"/>
                </a:cubicBezTo>
                <a:close/>
                <a:moveTo>
                  <a:pt x="30" y="125"/>
                </a:moveTo>
                <a:cubicBezTo>
                  <a:pt x="105" y="134"/>
                  <a:pt x="105" y="134"/>
                  <a:pt x="105" y="134"/>
                </a:cubicBezTo>
                <a:cubicBezTo>
                  <a:pt x="106" y="134"/>
                  <a:pt x="108" y="134"/>
                  <a:pt x="111" y="134"/>
                </a:cubicBezTo>
                <a:cubicBezTo>
                  <a:pt x="113" y="134"/>
                  <a:pt x="115" y="134"/>
                  <a:pt x="117" y="134"/>
                </a:cubicBezTo>
                <a:cubicBezTo>
                  <a:pt x="189" y="125"/>
                  <a:pt x="189" y="125"/>
                  <a:pt x="189" y="125"/>
                </a:cubicBezTo>
                <a:cubicBezTo>
                  <a:pt x="193" y="124"/>
                  <a:pt x="197" y="120"/>
                  <a:pt x="197" y="116"/>
                </a:cubicBezTo>
                <a:cubicBezTo>
                  <a:pt x="197" y="60"/>
                  <a:pt x="197" y="60"/>
                  <a:pt x="197" y="60"/>
                </a:cubicBezTo>
                <a:cubicBezTo>
                  <a:pt x="197" y="55"/>
                  <a:pt x="193" y="51"/>
                  <a:pt x="189" y="51"/>
                </a:cubicBezTo>
                <a:cubicBezTo>
                  <a:pt x="115" y="49"/>
                  <a:pt x="115" y="49"/>
                  <a:pt x="115" y="49"/>
                </a:cubicBezTo>
                <a:cubicBezTo>
                  <a:pt x="112" y="49"/>
                  <a:pt x="107" y="49"/>
                  <a:pt x="104" y="49"/>
                </a:cubicBezTo>
                <a:cubicBezTo>
                  <a:pt x="30" y="51"/>
                  <a:pt x="30" y="51"/>
                  <a:pt x="30" y="51"/>
                </a:cubicBezTo>
                <a:cubicBezTo>
                  <a:pt x="26" y="51"/>
                  <a:pt x="22" y="55"/>
                  <a:pt x="22" y="60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22" y="120"/>
                  <a:pt x="26" y="124"/>
                  <a:pt x="30" y="125"/>
                </a:cubicBezTo>
                <a:close/>
                <a:moveTo>
                  <a:pt x="28" y="60"/>
                </a:moveTo>
                <a:cubicBezTo>
                  <a:pt x="28" y="58"/>
                  <a:pt x="29" y="57"/>
                  <a:pt x="31" y="57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106" y="54"/>
                  <a:pt x="108" y="54"/>
                  <a:pt x="110" y="54"/>
                </a:cubicBezTo>
                <a:cubicBezTo>
                  <a:pt x="112" y="54"/>
                  <a:pt x="114" y="54"/>
                  <a:pt x="115" y="54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90" y="57"/>
                  <a:pt x="191" y="58"/>
                  <a:pt x="191" y="60"/>
                </a:cubicBezTo>
                <a:cubicBezTo>
                  <a:pt x="191" y="116"/>
                  <a:pt x="191" y="116"/>
                  <a:pt x="191" y="116"/>
                </a:cubicBezTo>
                <a:cubicBezTo>
                  <a:pt x="191" y="117"/>
                  <a:pt x="190" y="119"/>
                  <a:pt x="188" y="119"/>
                </a:cubicBezTo>
                <a:cubicBezTo>
                  <a:pt x="116" y="129"/>
                  <a:pt x="116" y="129"/>
                  <a:pt x="116" y="129"/>
                </a:cubicBezTo>
                <a:cubicBezTo>
                  <a:pt x="113" y="129"/>
                  <a:pt x="108" y="129"/>
                  <a:pt x="105" y="129"/>
                </a:cubicBezTo>
                <a:cubicBezTo>
                  <a:pt x="31" y="119"/>
                  <a:pt x="31" y="119"/>
                  <a:pt x="31" y="119"/>
                </a:cubicBezTo>
                <a:cubicBezTo>
                  <a:pt x="29" y="119"/>
                  <a:pt x="28" y="117"/>
                  <a:pt x="28" y="116"/>
                </a:cubicBezTo>
                <a:lnTo>
                  <a:pt x="28" y="60"/>
                </a:lnTo>
                <a:close/>
                <a:moveTo>
                  <a:pt x="47" y="110"/>
                </a:moveTo>
                <a:cubicBezTo>
                  <a:pt x="46" y="109"/>
                  <a:pt x="46" y="108"/>
                  <a:pt x="47" y="107"/>
                </a:cubicBezTo>
                <a:cubicBezTo>
                  <a:pt x="89" y="70"/>
                  <a:pt x="89" y="70"/>
                  <a:pt x="89" y="70"/>
                </a:cubicBezTo>
                <a:cubicBezTo>
                  <a:pt x="90" y="69"/>
                  <a:pt x="91" y="69"/>
                  <a:pt x="92" y="70"/>
                </a:cubicBezTo>
                <a:cubicBezTo>
                  <a:pt x="93" y="71"/>
                  <a:pt x="93" y="72"/>
                  <a:pt x="92" y="73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111"/>
                  <a:pt x="49" y="111"/>
                  <a:pt x="49" y="111"/>
                </a:cubicBezTo>
                <a:cubicBezTo>
                  <a:pt x="48" y="111"/>
                  <a:pt x="48" y="111"/>
                  <a:pt x="47" y="110"/>
                </a:cubicBezTo>
                <a:close/>
                <a:moveTo>
                  <a:pt x="80" y="114"/>
                </a:moveTo>
                <a:cubicBezTo>
                  <a:pt x="137" y="63"/>
                  <a:pt x="137" y="63"/>
                  <a:pt x="137" y="63"/>
                </a:cubicBezTo>
                <a:cubicBezTo>
                  <a:pt x="137" y="62"/>
                  <a:pt x="139" y="62"/>
                  <a:pt x="140" y="63"/>
                </a:cubicBezTo>
                <a:cubicBezTo>
                  <a:pt x="140" y="64"/>
                  <a:pt x="140" y="65"/>
                  <a:pt x="139" y="66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17"/>
                  <a:pt x="82" y="118"/>
                  <a:pt x="81" y="118"/>
                </a:cubicBezTo>
                <a:cubicBezTo>
                  <a:pt x="80" y="118"/>
                  <a:pt x="80" y="117"/>
                  <a:pt x="80" y="117"/>
                </a:cubicBezTo>
                <a:cubicBezTo>
                  <a:pt x="79" y="116"/>
                  <a:pt x="79" y="115"/>
                  <a:pt x="80" y="114"/>
                </a:cubicBezTo>
                <a:close/>
                <a:moveTo>
                  <a:pt x="127" y="107"/>
                </a:moveTo>
                <a:cubicBezTo>
                  <a:pt x="169" y="70"/>
                  <a:pt x="169" y="70"/>
                  <a:pt x="169" y="70"/>
                </a:cubicBezTo>
                <a:cubicBezTo>
                  <a:pt x="170" y="69"/>
                  <a:pt x="171" y="69"/>
                  <a:pt x="172" y="70"/>
                </a:cubicBezTo>
                <a:cubicBezTo>
                  <a:pt x="173" y="71"/>
                  <a:pt x="173" y="72"/>
                  <a:pt x="172" y="73"/>
                </a:cubicBezTo>
                <a:cubicBezTo>
                  <a:pt x="130" y="110"/>
                  <a:pt x="130" y="110"/>
                  <a:pt x="130" y="110"/>
                </a:cubicBezTo>
                <a:cubicBezTo>
                  <a:pt x="130" y="111"/>
                  <a:pt x="129" y="111"/>
                  <a:pt x="129" y="111"/>
                </a:cubicBezTo>
                <a:cubicBezTo>
                  <a:pt x="128" y="111"/>
                  <a:pt x="128" y="111"/>
                  <a:pt x="127" y="110"/>
                </a:cubicBezTo>
                <a:cubicBezTo>
                  <a:pt x="126" y="109"/>
                  <a:pt x="126" y="108"/>
                  <a:pt x="127" y="1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16297790" y="3570447"/>
            <a:ext cx="681187" cy="482036"/>
          </a:xfrm>
          <a:custGeom>
            <a:avLst/>
            <a:gdLst>
              <a:gd name="T0" fmla="*/ 235 w 255"/>
              <a:gd name="T1" fmla="*/ 33 h 180"/>
              <a:gd name="T2" fmla="*/ 221 w 255"/>
              <a:gd name="T3" fmla="*/ 42 h 180"/>
              <a:gd name="T4" fmla="*/ 218 w 255"/>
              <a:gd name="T5" fmla="*/ 37 h 180"/>
              <a:gd name="T6" fmla="*/ 72 w 255"/>
              <a:gd name="T7" fmla="*/ 0 h 180"/>
              <a:gd name="T8" fmla="*/ 37 w 255"/>
              <a:gd name="T9" fmla="*/ 37 h 180"/>
              <a:gd name="T10" fmla="*/ 30 w 255"/>
              <a:gd name="T11" fmla="*/ 39 h 180"/>
              <a:gd name="T12" fmla="*/ 7 w 255"/>
              <a:gd name="T13" fmla="*/ 33 h 180"/>
              <a:gd name="T14" fmla="*/ 5 w 255"/>
              <a:gd name="T15" fmla="*/ 49 h 180"/>
              <a:gd name="T16" fmla="*/ 27 w 255"/>
              <a:gd name="T17" fmla="*/ 54 h 180"/>
              <a:gd name="T18" fmla="*/ 9 w 255"/>
              <a:gd name="T19" fmla="*/ 141 h 180"/>
              <a:gd name="T20" fmla="*/ 25 w 255"/>
              <a:gd name="T21" fmla="*/ 174 h 180"/>
              <a:gd name="T22" fmla="*/ 62 w 255"/>
              <a:gd name="T23" fmla="*/ 174 h 180"/>
              <a:gd name="T24" fmla="*/ 194 w 255"/>
              <a:gd name="T25" fmla="*/ 174 h 180"/>
              <a:gd name="T26" fmla="*/ 231 w 255"/>
              <a:gd name="T27" fmla="*/ 174 h 180"/>
              <a:gd name="T28" fmla="*/ 247 w 255"/>
              <a:gd name="T29" fmla="*/ 141 h 180"/>
              <a:gd name="T30" fmla="*/ 229 w 255"/>
              <a:gd name="T31" fmla="*/ 54 h 180"/>
              <a:gd name="T32" fmla="*/ 250 w 255"/>
              <a:gd name="T33" fmla="*/ 49 h 180"/>
              <a:gd name="T34" fmla="*/ 67 w 255"/>
              <a:gd name="T35" fmla="*/ 13 h 180"/>
              <a:gd name="T36" fmla="*/ 188 w 255"/>
              <a:gd name="T37" fmla="*/ 13 h 180"/>
              <a:gd name="T38" fmla="*/ 125 w 255"/>
              <a:gd name="T39" fmla="*/ 54 h 180"/>
              <a:gd name="T40" fmla="*/ 67 w 255"/>
              <a:gd name="T41" fmla="*/ 13 h 180"/>
              <a:gd name="T42" fmla="*/ 52 w 255"/>
              <a:gd name="T43" fmla="*/ 109 h 180"/>
              <a:gd name="T44" fmla="*/ 20 w 255"/>
              <a:gd name="T45" fmla="*/ 90 h 180"/>
              <a:gd name="T46" fmla="*/ 213 w 255"/>
              <a:gd name="T47" fmla="*/ 147 h 180"/>
              <a:gd name="T48" fmla="*/ 42 w 255"/>
              <a:gd name="T49" fmla="*/ 147 h 180"/>
              <a:gd name="T50" fmla="*/ 20 w 255"/>
              <a:gd name="T51" fmla="*/ 118 h 180"/>
              <a:gd name="T52" fmla="*/ 203 w 255"/>
              <a:gd name="T53" fmla="*/ 123 h 180"/>
              <a:gd name="T54" fmla="*/ 236 w 255"/>
              <a:gd name="T55" fmla="*/ 141 h 180"/>
              <a:gd name="T56" fmla="*/ 76 w 255"/>
              <a:gd name="T57" fmla="*/ 102 h 180"/>
              <a:gd name="T58" fmla="*/ 180 w 255"/>
              <a:gd name="T59" fmla="*/ 102 h 180"/>
              <a:gd name="T60" fmla="*/ 80 w 255"/>
              <a:gd name="T61" fmla="*/ 118 h 180"/>
              <a:gd name="T62" fmla="*/ 236 w 255"/>
              <a:gd name="T63" fmla="*/ 104 h 180"/>
              <a:gd name="T64" fmla="*/ 216 w 255"/>
              <a:gd name="T65" fmla="*/ 94 h 180"/>
              <a:gd name="T66" fmla="*/ 233 w 255"/>
              <a:gd name="T67" fmla="*/ 82 h 180"/>
              <a:gd name="T68" fmla="*/ 193 w 255"/>
              <a:gd name="T69" fmla="*/ 115 h 180"/>
              <a:gd name="T70" fmla="*/ 236 w 255"/>
              <a:gd name="T71" fmla="*/ 110 h 180"/>
              <a:gd name="T72" fmla="*/ 203 w 255"/>
              <a:gd name="T73" fmla="*/ 118 h 180"/>
              <a:gd name="T74" fmla="*/ 185 w 255"/>
              <a:gd name="T75" fmla="*/ 99 h 180"/>
              <a:gd name="T76" fmla="*/ 71 w 255"/>
              <a:gd name="T77" fmla="*/ 99 h 180"/>
              <a:gd name="T78" fmla="*/ 52 w 255"/>
              <a:gd name="T79" fmla="*/ 118 h 180"/>
              <a:gd name="T80" fmla="*/ 20 w 255"/>
              <a:gd name="T81" fmla="*/ 110 h 180"/>
              <a:gd name="T82" fmla="*/ 62 w 255"/>
              <a:gd name="T83" fmla="*/ 115 h 180"/>
              <a:gd name="T84" fmla="*/ 22 w 255"/>
              <a:gd name="T85" fmla="*/ 82 h 180"/>
              <a:gd name="T86" fmla="*/ 125 w 255"/>
              <a:gd name="T87" fmla="*/ 63 h 180"/>
              <a:gd name="T88" fmla="*/ 233 w 255"/>
              <a:gd name="T89" fmla="*/ 82 h 180"/>
              <a:gd name="T90" fmla="*/ 104 w 255"/>
              <a:gd name="T91" fmla="*/ 20 h 180"/>
              <a:gd name="T92" fmla="*/ 83 w 255"/>
              <a:gd name="T93" fmla="*/ 45 h 180"/>
              <a:gd name="T94" fmla="*/ 110 w 255"/>
              <a:gd name="T95" fmla="*/ 49 h 180"/>
              <a:gd name="T96" fmla="*/ 146 w 255"/>
              <a:gd name="T97" fmla="*/ 17 h 180"/>
              <a:gd name="T98" fmla="*/ 111 w 255"/>
              <a:gd name="T99" fmla="*/ 50 h 180"/>
              <a:gd name="T100" fmla="*/ 149 w 255"/>
              <a:gd name="T101" fmla="*/ 42 h 180"/>
              <a:gd name="T102" fmla="*/ 176 w 255"/>
              <a:gd name="T103" fmla="*/ 24 h 180"/>
              <a:gd name="T104" fmla="*/ 149 w 255"/>
              <a:gd name="T105" fmla="*/ 4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5" h="180">
                <a:moveTo>
                  <a:pt x="255" y="39"/>
                </a:moveTo>
                <a:cubicBezTo>
                  <a:pt x="254" y="36"/>
                  <a:pt x="251" y="33"/>
                  <a:pt x="248" y="33"/>
                </a:cubicBezTo>
                <a:cubicBezTo>
                  <a:pt x="235" y="33"/>
                  <a:pt x="235" y="33"/>
                  <a:pt x="235" y="33"/>
                </a:cubicBezTo>
                <a:cubicBezTo>
                  <a:pt x="232" y="33"/>
                  <a:pt x="228" y="35"/>
                  <a:pt x="226" y="38"/>
                </a:cubicBezTo>
                <a:cubicBezTo>
                  <a:pt x="225" y="39"/>
                  <a:pt x="225" y="39"/>
                  <a:pt x="225" y="39"/>
                </a:cubicBezTo>
                <a:cubicBezTo>
                  <a:pt x="225" y="40"/>
                  <a:pt x="223" y="41"/>
                  <a:pt x="221" y="42"/>
                </a:cubicBezTo>
                <a:cubicBezTo>
                  <a:pt x="221" y="41"/>
                  <a:pt x="221" y="41"/>
                  <a:pt x="221" y="4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4" y="3"/>
                  <a:pt x="189" y="0"/>
                  <a:pt x="18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7" y="0"/>
                  <a:pt x="61" y="3"/>
                  <a:pt x="58" y="7"/>
                </a:cubicBezTo>
                <a:cubicBezTo>
                  <a:pt x="38" y="37"/>
                  <a:pt x="38" y="37"/>
                  <a:pt x="38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5" y="41"/>
                  <a:pt x="35" y="41"/>
                  <a:pt x="35" y="41"/>
                </a:cubicBezTo>
                <a:cubicBezTo>
                  <a:pt x="34" y="42"/>
                  <a:pt x="34" y="42"/>
                  <a:pt x="34" y="42"/>
                </a:cubicBezTo>
                <a:cubicBezTo>
                  <a:pt x="32" y="41"/>
                  <a:pt x="31" y="40"/>
                  <a:pt x="30" y="39"/>
                </a:cubicBezTo>
                <a:cubicBezTo>
                  <a:pt x="29" y="38"/>
                  <a:pt x="29" y="38"/>
                  <a:pt x="29" y="38"/>
                </a:cubicBezTo>
                <a:cubicBezTo>
                  <a:pt x="28" y="35"/>
                  <a:pt x="24" y="33"/>
                  <a:pt x="21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4" y="33"/>
                  <a:pt x="1" y="36"/>
                  <a:pt x="1" y="39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5"/>
                  <a:pt x="2" y="48"/>
                  <a:pt x="5" y="49"/>
                </a:cubicBezTo>
                <a:cubicBezTo>
                  <a:pt x="18" y="53"/>
                  <a:pt x="18" y="53"/>
                  <a:pt x="18" y="53"/>
                </a:cubicBezTo>
                <a:cubicBezTo>
                  <a:pt x="21" y="54"/>
                  <a:pt x="25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3" y="76"/>
                  <a:pt x="13" y="76"/>
                  <a:pt x="13" y="76"/>
                </a:cubicBezTo>
                <a:cubicBezTo>
                  <a:pt x="10" y="80"/>
                  <a:pt x="9" y="85"/>
                  <a:pt x="9" y="90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7"/>
                  <a:pt x="13" y="152"/>
                  <a:pt x="19" y="154"/>
                </a:cubicBezTo>
                <a:cubicBezTo>
                  <a:pt x="25" y="155"/>
                  <a:pt x="25" y="155"/>
                  <a:pt x="25" y="155"/>
                </a:cubicBezTo>
                <a:cubicBezTo>
                  <a:pt x="25" y="174"/>
                  <a:pt x="25" y="174"/>
                  <a:pt x="25" y="174"/>
                </a:cubicBezTo>
                <a:cubicBezTo>
                  <a:pt x="25" y="177"/>
                  <a:pt x="27" y="180"/>
                  <a:pt x="30" y="180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59" y="180"/>
                  <a:pt x="62" y="177"/>
                  <a:pt x="62" y="174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194" y="160"/>
                  <a:pt x="194" y="160"/>
                  <a:pt x="194" y="160"/>
                </a:cubicBezTo>
                <a:cubicBezTo>
                  <a:pt x="194" y="174"/>
                  <a:pt x="194" y="174"/>
                  <a:pt x="194" y="174"/>
                </a:cubicBezTo>
                <a:cubicBezTo>
                  <a:pt x="194" y="177"/>
                  <a:pt x="196" y="180"/>
                  <a:pt x="199" y="180"/>
                </a:cubicBezTo>
                <a:cubicBezTo>
                  <a:pt x="225" y="180"/>
                  <a:pt x="225" y="180"/>
                  <a:pt x="225" y="180"/>
                </a:cubicBezTo>
                <a:cubicBezTo>
                  <a:pt x="228" y="180"/>
                  <a:pt x="231" y="177"/>
                  <a:pt x="231" y="174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237" y="154"/>
                  <a:pt x="237" y="154"/>
                  <a:pt x="237" y="154"/>
                </a:cubicBezTo>
                <a:cubicBezTo>
                  <a:pt x="242" y="152"/>
                  <a:pt x="247" y="147"/>
                  <a:pt x="247" y="141"/>
                </a:cubicBezTo>
                <a:cubicBezTo>
                  <a:pt x="247" y="90"/>
                  <a:pt x="247" y="90"/>
                  <a:pt x="247" y="90"/>
                </a:cubicBezTo>
                <a:cubicBezTo>
                  <a:pt x="247" y="85"/>
                  <a:pt x="245" y="80"/>
                  <a:pt x="243" y="76"/>
                </a:cubicBezTo>
                <a:cubicBezTo>
                  <a:pt x="229" y="54"/>
                  <a:pt x="229" y="54"/>
                  <a:pt x="229" y="54"/>
                </a:cubicBezTo>
                <a:cubicBezTo>
                  <a:pt x="229" y="54"/>
                  <a:pt x="229" y="54"/>
                  <a:pt x="229" y="54"/>
                </a:cubicBezTo>
                <a:cubicBezTo>
                  <a:pt x="231" y="54"/>
                  <a:pt x="235" y="54"/>
                  <a:pt x="238" y="53"/>
                </a:cubicBezTo>
                <a:cubicBezTo>
                  <a:pt x="250" y="49"/>
                  <a:pt x="250" y="49"/>
                  <a:pt x="250" y="49"/>
                </a:cubicBezTo>
                <a:cubicBezTo>
                  <a:pt x="253" y="48"/>
                  <a:pt x="255" y="45"/>
                  <a:pt x="255" y="41"/>
                </a:cubicBezTo>
                <a:lnTo>
                  <a:pt x="255" y="39"/>
                </a:lnTo>
                <a:close/>
                <a:moveTo>
                  <a:pt x="67" y="13"/>
                </a:moveTo>
                <a:cubicBezTo>
                  <a:pt x="68" y="12"/>
                  <a:pt x="70" y="11"/>
                  <a:pt x="72" y="11"/>
                </a:cubicBezTo>
                <a:cubicBezTo>
                  <a:pt x="184" y="11"/>
                  <a:pt x="184" y="11"/>
                  <a:pt x="184" y="11"/>
                </a:cubicBezTo>
                <a:cubicBezTo>
                  <a:pt x="185" y="11"/>
                  <a:pt x="187" y="12"/>
                  <a:pt x="188" y="13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2" y="49"/>
                  <a:pt x="212" y="49"/>
                  <a:pt x="212" y="49"/>
                </a:cubicBezTo>
                <a:cubicBezTo>
                  <a:pt x="201" y="51"/>
                  <a:pt x="176" y="54"/>
                  <a:pt x="125" y="54"/>
                </a:cubicBezTo>
                <a:cubicBezTo>
                  <a:pt x="76" y="54"/>
                  <a:pt x="53" y="51"/>
                  <a:pt x="43" y="49"/>
                </a:cubicBezTo>
                <a:cubicBezTo>
                  <a:pt x="44" y="47"/>
                  <a:pt x="44" y="47"/>
                  <a:pt x="44" y="47"/>
                </a:cubicBezTo>
                <a:lnTo>
                  <a:pt x="67" y="13"/>
                </a:lnTo>
                <a:close/>
                <a:moveTo>
                  <a:pt x="20" y="88"/>
                </a:moveTo>
                <a:cubicBezTo>
                  <a:pt x="28" y="90"/>
                  <a:pt x="38" y="92"/>
                  <a:pt x="40" y="94"/>
                </a:cubicBezTo>
                <a:cubicBezTo>
                  <a:pt x="42" y="96"/>
                  <a:pt x="48" y="103"/>
                  <a:pt x="52" y="109"/>
                </a:cubicBezTo>
                <a:cubicBezTo>
                  <a:pt x="48" y="109"/>
                  <a:pt x="45" y="108"/>
                  <a:pt x="42" y="108"/>
                </a:cubicBezTo>
                <a:cubicBezTo>
                  <a:pt x="39" y="107"/>
                  <a:pt x="26" y="105"/>
                  <a:pt x="20" y="104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89"/>
                  <a:pt x="20" y="88"/>
                  <a:pt x="20" y="88"/>
                </a:cubicBezTo>
                <a:close/>
                <a:moveTo>
                  <a:pt x="235" y="143"/>
                </a:moveTo>
                <a:cubicBezTo>
                  <a:pt x="213" y="147"/>
                  <a:pt x="213" y="147"/>
                  <a:pt x="213" y="147"/>
                </a:cubicBezTo>
                <a:cubicBezTo>
                  <a:pt x="211" y="148"/>
                  <a:pt x="206" y="148"/>
                  <a:pt x="203" y="148"/>
                </a:cubicBezTo>
                <a:cubicBezTo>
                  <a:pt x="52" y="148"/>
                  <a:pt x="52" y="148"/>
                  <a:pt x="52" y="148"/>
                </a:cubicBezTo>
                <a:cubicBezTo>
                  <a:pt x="49" y="148"/>
                  <a:pt x="45" y="148"/>
                  <a:pt x="42" y="147"/>
                </a:cubicBezTo>
                <a:cubicBezTo>
                  <a:pt x="21" y="143"/>
                  <a:pt x="21" y="143"/>
                  <a:pt x="21" y="143"/>
                </a:cubicBezTo>
                <a:cubicBezTo>
                  <a:pt x="21" y="143"/>
                  <a:pt x="20" y="142"/>
                  <a:pt x="20" y="141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40" y="122"/>
                  <a:pt x="40" y="122"/>
                  <a:pt x="40" y="122"/>
                </a:cubicBezTo>
                <a:cubicBezTo>
                  <a:pt x="44" y="123"/>
                  <a:pt x="49" y="123"/>
                  <a:pt x="52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07" y="123"/>
                  <a:pt x="212" y="123"/>
                  <a:pt x="215" y="122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236" y="141"/>
                  <a:pt x="236" y="141"/>
                  <a:pt x="236" y="141"/>
                </a:cubicBezTo>
                <a:cubicBezTo>
                  <a:pt x="236" y="142"/>
                  <a:pt x="235" y="143"/>
                  <a:pt x="235" y="143"/>
                </a:cubicBezTo>
                <a:close/>
                <a:moveTo>
                  <a:pt x="75" y="106"/>
                </a:moveTo>
                <a:cubicBezTo>
                  <a:pt x="75" y="105"/>
                  <a:pt x="75" y="103"/>
                  <a:pt x="76" y="102"/>
                </a:cubicBezTo>
                <a:cubicBezTo>
                  <a:pt x="78" y="99"/>
                  <a:pt x="83" y="97"/>
                  <a:pt x="90" y="97"/>
                </a:cubicBezTo>
                <a:cubicBezTo>
                  <a:pt x="166" y="97"/>
                  <a:pt x="166" y="97"/>
                  <a:pt x="166" y="97"/>
                </a:cubicBezTo>
                <a:cubicBezTo>
                  <a:pt x="172" y="97"/>
                  <a:pt x="178" y="99"/>
                  <a:pt x="180" y="102"/>
                </a:cubicBezTo>
                <a:cubicBezTo>
                  <a:pt x="181" y="103"/>
                  <a:pt x="181" y="105"/>
                  <a:pt x="180" y="106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80" y="118"/>
                  <a:pt x="80" y="118"/>
                  <a:pt x="80" y="118"/>
                </a:cubicBezTo>
                <a:lnTo>
                  <a:pt x="75" y="106"/>
                </a:lnTo>
                <a:close/>
                <a:moveTo>
                  <a:pt x="236" y="90"/>
                </a:moveTo>
                <a:cubicBezTo>
                  <a:pt x="236" y="104"/>
                  <a:pt x="236" y="104"/>
                  <a:pt x="236" y="104"/>
                </a:cubicBezTo>
                <a:cubicBezTo>
                  <a:pt x="229" y="105"/>
                  <a:pt x="216" y="107"/>
                  <a:pt x="213" y="108"/>
                </a:cubicBezTo>
                <a:cubicBezTo>
                  <a:pt x="211" y="108"/>
                  <a:pt x="207" y="109"/>
                  <a:pt x="204" y="109"/>
                </a:cubicBezTo>
                <a:cubicBezTo>
                  <a:pt x="208" y="103"/>
                  <a:pt x="213" y="96"/>
                  <a:pt x="216" y="94"/>
                </a:cubicBezTo>
                <a:cubicBezTo>
                  <a:pt x="218" y="92"/>
                  <a:pt x="227" y="90"/>
                  <a:pt x="235" y="88"/>
                </a:cubicBezTo>
                <a:cubicBezTo>
                  <a:pt x="235" y="88"/>
                  <a:pt x="236" y="89"/>
                  <a:pt x="236" y="90"/>
                </a:cubicBezTo>
                <a:close/>
                <a:moveTo>
                  <a:pt x="233" y="82"/>
                </a:moveTo>
                <a:cubicBezTo>
                  <a:pt x="226" y="84"/>
                  <a:pt x="215" y="87"/>
                  <a:pt x="212" y="90"/>
                </a:cubicBezTo>
                <a:cubicBezTo>
                  <a:pt x="208" y="93"/>
                  <a:pt x="197" y="108"/>
                  <a:pt x="196" y="110"/>
                </a:cubicBezTo>
                <a:cubicBezTo>
                  <a:pt x="193" y="115"/>
                  <a:pt x="193" y="115"/>
                  <a:pt x="193" y="115"/>
                </a:cubicBezTo>
                <a:cubicBezTo>
                  <a:pt x="198" y="115"/>
                  <a:pt x="198" y="115"/>
                  <a:pt x="198" y="115"/>
                </a:cubicBezTo>
                <a:cubicBezTo>
                  <a:pt x="199" y="115"/>
                  <a:pt x="210" y="114"/>
                  <a:pt x="214" y="114"/>
                </a:cubicBezTo>
                <a:cubicBezTo>
                  <a:pt x="217" y="113"/>
                  <a:pt x="229" y="111"/>
                  <a:pt x="236" y="110"/>
                </a:cubicBezTo>
                <a:cubicBezTo>
                  <a:pt x="236" y="112"/>
                  <a:pt x="236" y="112"/>
                  <a:pt x="236" y="112"/>
                </a:cubicBezTo>
                <a:cubicBezTo>
                  <a:pt x="214" y="117"/>
                  <a:pt x="214" y="117"/>
                  <a:pt x="214" y="117"/>
                </a:cubicBezTo>
                <a:cubicBezTo>
                  <a:pt x="211" y="117"/>
                  <a:pt x="206" y="118"/>
                  <a:pt x="203" y="118"/>
                </a:cubicBezTo>
                <a:cubicBezTo>
                  <a:pt x="182" y="118"/>
                  <a:pt x="182" y="118"/>
                  <a:pt x="182" y="118"/>
                </a:cubicBezTo>
                <a:cubicBezTo>
                  <a:pt x="185" y="109"/>
                  <a:pt x="185" y="109"/>
                  <a:pt x="185" y="109"/>
                </a:cubicBezTo>
                <a:cubicBezTo>
                  <a:pt x="187" y="105"/>
                  <a:pt x="187" y="102"/>
                  <a:pt x="185" y="99"/>
                </a:cubicBezTo>
                <a:cubicBezTo>
                  <a:pt x="182" y="94"/>
                  <a:pt x="175" y="92"/>
                  <a:pt x="166" y="92"/>
                </a:cubicBezTo>
                <a:cubicBezTo>
                  <a:pt x="90" y="92"/>
                  <a:pt x="90" y="92"/>
                  <a:pt x="90" y="92"/>
                </a:cubicBezTo>
                <a:cubicBezTo>
                  <a:pt x="81" y="92"/>
                  <a:pt x="74" y="94"/>
                  <a:pt x="71" y="99"/>
                </a:cubicBezTo>
                <a:cubicBezTo>
                  <a:pt x="69" y="102"/>
                  <a:pt x="69" y="105"/>
                  <a:pt x="70" y="109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49" y="118"/>
                  <a:pt x="44" y="117"/>
                  <a:pt x="41" y="117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7" y="111"/>
                  <a:pt x="38" y="113"/>
                  <a:pt x="41" y="114"/>
                </a:cubicBezTo>
                <a:cubicBezTo>
                  <a:pt x="46" y="114"/>
                  <a:pt x="57" y="115"/>
                  <a:pt x="57" y="115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8" y="108"/>
                  <a:pt x="48" y="93"/>
                  <a:pt x="43" y="90"/>
                </a:cubicBezTo>
                <a:cubicBezTo>
                  <a:pt x="40" y="87"/>
                  <a:pt x="29" y="84"/>
                  <a:pt x="22" y="82"/>
                </a:cubicBezTo>
                <a:cubicBezTo>
                  <a:pt x="22" y="82"/>
                  <a:pt x="22" y="82"/>
                  <a:pt x="22" y="82"/>
                </a:cubicBezTo>
                <a:cubicBezTo>
                  <a:pt x="40" y="55"/>
                  <a:pt x="40" y="55"/>
                  <a:pt x="40" y="55"/>
                </a:cubicBezTo>
                <a:cubicBezTo>
                  <a:pt x="49" y="58"/>
                  <a:pt x="72" y="63"/>
                  <a:pt x="125" y="63"/>
                </a:cubicBezTo>
                <a:cubicBezTo>
                  <a:pt x="180" y="63"/>
                  <a:pt x="206" y="58"/>
                  <a:pt x="216" y="54"/>
                </a:cubicBezTo>
                <a:cubicBezTo>
                  <a:pt x="233" y="82"/>
                  <a:pt x="233" y="82"/>
                  <a:pt x="233" y="82"/>
                </a:cubicBezTo>
                <a:cubicBezTo>
                  <a:pt x="233" y="82"/>
                  <a:pt x="233" y="82"/>
                  <a:pt x="233" y="82"/>
                </a:cubicBezTo>
                <a:close/>
                <a:moveTo>
                  <a:pt x="80" y="45"/>
                </a:moveTo>
                <a:cubicBezTo>
                  <a:pt x="79" y="44"/>
                  <a:pt x="79" y="43"/>
                  <a:pt x="80" y="42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5" y="20"/>
                  <a:pt x="106" y="20"/>
                  <a:pt x="107" y="21"/>
                </a:cubicBezTo>
                <a:cubicBezTo>
                  <a:pt x="108" y="21"/>
                  <a:pt x="108" y="23"/>
                  <a:pt x="107" y="24"/>
                </a:cubicBezTo>
                <a:cubicBezTo>
                  <a:pt x="83" y="45"/>
                  <a:pt x="83" y="45"/>
                  <a:pt x="83" y="45"/>
                </a:cubicBezTo>
                <a:cubicBezTo>
                  <a:pt x="82" y="46"/>
                  <a:pt x="82" y="46"/>
                  <a:pt x="81" y="46"/>
                </a:cubicBezTo>
                <a:cubicBezTo>
                  <a:pt x="81" y="46"/>
                  <a:pt x="80" y="46"/>
                  <a:pt x="80" y="45"/>
                </a:cubicBezTo>
                <a:close/>
                <a:moveTo>
                  <a:pt x="110" y="49"/>
                </a:moveTo>
                <a:cubicBezTo>
                  <a:pt x="109" y="48"/>
                  <a:pt x="109" y="47"/>
                  <a:pt x="110" y="46"/>
                </a:cubicBezTo>
                <a:cubicBezTo>
                  <a:pt x="143" y="16"/>
                  <a:pt x="143" y="16"/>
                  <a:pt x="143" y="16"/>
                </a:cubicBezTo>
                <a:cubicBezTo>
                  <a:pt x="144" y="16"/>
                  <a:pt x="145" y="16"/>
                  <a:pt x="146" y="17"/>
                </a:cubicBezTo>
                <a:cubicBezTo>
                  <a:pt x="147" y="17"/>
                  <a:pt x="147" y="19"/>
                  <a:pt x="146" y="20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12" y="50"/>
                  <a:pt x="112" y="50"/>
                  <a:pt x="111" y="50"/>
                </a:cubicBezTo>
                <a:cubicBezTo>
                  <a:pt x="111" y="50"/>
                  <a:pt x="110" y="50"/>
                  <a:pt x="110" y="49"/>
                </a:cubicBezTo>
                <a:close/>
                <a:moveTo>
                  <a:pt x="149" y="45"/>
                </a:moveTo>
                <a:cubicBezTo>
                  <a:pt x="148" y="44"/>
                  <a:pt x="148" y="43"/>
                  <a:pt x="149" y="42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74" y="20"/>
                  <a:pt x="175" y="20"/>
                  <a:pt x="176" y="21"/>
                </a:cubicBezTo>
                <a:cubicBezTo>
                  <a:pt x="177" y="21"/>
                  <a:pt x="177" y="23"/>
                  <a:pt x="176" y="24"/>
                </a:cubicBezTo>
                <a:cubicBezTo>
                  <a:pt x="152" y="45"/>
                  <a:pt x="152" y="45"/>
                  <a:pt x="152" y="45"/>
                </a:cubicBezTo>
                <a:cubicBezTo>
                  <a:pt x="151" y="46"/>
                  <a:pt x="151" y="46"/>
                  <a:pt x="150" y="46"/>
                </a:cubicBezTo>
                <a:cubicBezTo>
                  <a:pt x="150" y="46"/>
                  <a:pt x="149" y="46"/>
                  <a:pt x="149" y="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5182093" y="3500292"/>
            <a:ext cx="684582" cy="552191"/>
          </a:xfrm>
          <a:custGeom>
            <a:avLst/>
            <a:gdLst>
              <a:gd name="T0" fmla="*/ 235 w 256"/>
              <a:gd name="T1" fmla="*/ 59 h 206"/>
              <a:gd name="T2" fmla="*/ 222 w 256"/>
              <a:gd name="T3" fmla="*/ 68 h 206"/>
              <a:gd name="T4" fmla="*/ 218 w 256"/>
              <a:gd name="T5" fmla="*/ 63 h 206"/>
              <a:gd name="T6" fmla="*/ 172 w 256"/>
              <a:gd name="T7" fmla="*/ 26 h 206"/>
              <a:gd name="T8" fmla="*/ 156 w 256"/>
              <a:gd name="T9" fmla="*/ 9 h 206"/>
              <a:gd name="T10" fmla="*/ 100 w 256"/>
              <a:gd name="T11" fmla="*/ 9 h 206"/>
              <a:gd name="T12" fmla="*/ 84 w 256"/>
              <a:gd name="T13" fmla="*/ 26 h 206"/>
              <a:gd name="T14" fmla="*/ 38 w 256"/>
              <a:gd name="T15" fmla="*/ 63 h 206"/>
              <a:gd name="T16" fmla="*/ 34 w 256"/>
              <a:gd name="T17" fmla="*/ 68 h 206"/>
              <a:gd name="T18" fmla="*/ 21 w 256"/>
              <a:gd name="T19" fmla="*/ 59 h 206"/>
              <a:gd name="T20" fmla="*/ 1 w 256"/>
              <a:gd name="T21" fmla="*/ 67 h 206"/>
              <a:gd name="T22" fmla="*/ 27 w 256"/>
              <a:gd name="T23" fmla="*/ 80 h 206"/>
              <a:gd name="T24" fmla="*/ 9 w 256"/>
              <a:gd name="T25" fmla="*/ 116 h 206"/>
              <a:gd name="T26" fmla="*/ 25 w 256"/>
              <a:gd name="T27" fmla="*/ 181 h 206"/>
              <a:gd name="T28" fmla="*/ 56 w 256"/>
              <a:gd name="T29" fmla="*/ 206 h 206"/>
              <a:gd name="T30" fmla="*/ 194 w 256"/>
              <a:gd name="T31" fmla="*/ 186 h 206"/>
              <a:gd name="T32" fmla="*/ 225 w 256"/>
              <a:gd name="T33" fmla="*/ 206 h 206"/>
              <a:gd name="T34" fmla="*/ 237 w 256"/>
              <a:gd name="T35" fmla="*/ 180 h 206"/>
              <a:gd name="T36" fmla="*/ 243 w 256"/>
              <a:gd name="T37" fmla="*/ 102 h 206"/>
              <a:gd name="T38" fmla="*/ 238 w 256"/>
              <a:gd name="T39" fmla="*/ 79 h 206"/>
              <a:gd name="T40" fmla="*/ 255 w 256"/>
              <a:gd name="T41" fmla="*/ 65 h 206"/>
              <a:gd name="T42" fmla="*/ 184 w 256"/>
              <a:gd name="T43" fmla="*/ 37 h 206"/>
              <a:gd name="T44" fmla="*/ 212 w 256"/>
              <a:gd name="T45" fmla="*/ 75 h 206"/>
              <a:gd name="T46" fmla="*/ 44 w 256"/>
              <a:gd name="T47" fmla="*/ 73 h 206"/>
              <a:gd name="T48" fmla="*/ 40 w 256"/>
              <a:gd name="T49" fmla="*/ 120 h 206"/>
              <a:gd name="T50" fmla="*/ 20 w 256"/>
              <a:gd name="T51" fmla="*/ 130 h 206"/>
              <a:gd name="T52" fmla="*/ 235 w 256"/>
              <a:gd name="T53" fmla="*/ 169 h 206"/>
              <a:gd name="T54" fmla="*/ 52 w 256"/>
              <a:gd name="T55" fmla="*/ 174 h 206"/>
              <a:gd name="T56" fmla="*/ 20 w 256"/>
              <a:gd name="T57" fmla="*/ 167 h 206"/>
              <a:gd name="T58" fmla="*/ 52 w 256"/>
              <a:gd name="T59" fmla="*/ 149 h 206"/>
              <a:gd name="T60" fmla="*/ 236 w 256"/>
              <a:gd name="T61" fmla="*/ 144 h 206"/>
              <a:gd name="T62" fmla="*/ 75 w 256"/>
              <a:gd name="T63" fmla="*/ 132 h 206"/>
              <a:gd name="T64" fmla="*/ 166 w 256"/>
              <a:gd name="T65" fmla="*/ 123 h 206"/>
              <a:gd name="T66" fmla="*/ 176 w 256"/>
              <a:gd name="T67" fmla="*/ 144 h 206"/>
              <a:gd name="T68" fmla="*/ 236 w 256"/>
              <a:gd name="T69" fmla="*/ 116 h 206"/>
              <a:gd name="T70" fmla="*/ 204 w 256"/>
              <a:gd name="T71" fmla="*/ 135 h 206"/>
              <a:gd name="T72" fmla="*/ 236 w 256"/>
              <a:gd name="T73" fmla="*/ 116 h 206"/>
              <a:gd name="T74" fmla="*/ 196 w 256"/>
              <a:gd name="T75" fmla="*/ 136 h 206"/>
              <a:gd name="T76" fmla="*/ 214 w 256"/>
              <a:gd name="T77" fmla="*/ 140 h 206"/>
              <a:gd name="T78" fmla="*/ 214 w 256"/>
              <a:gd name="T79" fmla="*/ 143 h 206"/>
              <a:gd name="T80" fmla="*/ 186 w 256"/>
              <a:gd name="T81" fmla="*/ 135 h 206"/>
              <a:gd name="T82" fmla="*/ 90 w 256"/>
              <a:gd name="T83" fmla="*/ 118 h 206"/>
              <a:gd name="T84" fmla="*/ 74 w 256"/>
              <a:gd name="T85" fmla="*/ 144 h 206"/>
              <a:gd name="T86" fmla="*/ 20 w 256"/>
              <a:gd name="T87" fmla="*/ 138 h 206"/>
              <a:gd name="T88" fmla="*/ 57 w 256"/>
              <a:gd name="T89" fmla="*/ 141 h 206"/>
              <a:gd name="T90" fmla="*/ 44 w 256"/>
              <a:gd name="T91" fmla="*/ 116 h 206"/>
              <a:gd name="T92" fmla="*/ 40 w 256"/>
              <a:gd name="T93" fmla="*/ 81 h 206"/>
              <a:gd name="T94" fmla="*/ 234 w 256"/>
              <a:gd name="T95" fmla="*/ 108 h 206"/>
              <a:gd name="T96" fmla="*/ 80 w 256"/>
              <a:gd name="T97" fmla="*/ 68 h 206"/>
              <a:gd name="T98" fmla="*/ 107 w 256"/>
              <a:gd name="T99" fmla="*/ 50 h 206"/>
              <a:gd name="T100" fmla="*/ 80 w 256"/>
              <a:gd name="T101" fmla="*/ 71 h 206"/>
              <a:gd name="T102" fmla="*/ 143 w 256"/>
              <a:gd name="T103" fmla="*/ 42 h 206"/>
              <a:gd name="T104" fmla="*/ 113 w 256"/>
              <a:gd name="T105" fmla="*/ 75 h 206"/>
              <a:gd name="T106" fmla="*/ 149 w 256"/>
              <a:gd name="T107" fmla="*/ 71 h 206"/>
              <a:gd name="T108" fmla="*/ 176 w 256"/>
              <a:gd name="T109" fmla="*/ 47 h 206"/>
              <a:gd name="T110" fmla="*/ 150 w 256"/>
              <a:gd name="T111" fmla="*/ 7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6" h="206">
                <a:moveTo>
                  <a:pt x="255" y="65"/>
                </a:moveTo>
                <a:cubicBezTo>
                  <a:pt x="254" y="62"/>
                  <a:pt x="252" y="59"/>
                  <a:pt x="248" y="59"/>
                </a:cubicBezTo>
                <a:cubicBezTo>
                  <a:pt x="235" y="59"/>
                  <a:pt x="235" y="59"/>
                  <a:pt x="235" y="59"/>
                </a:cubicBezTo>
                <a:cubicBezTo>
                  <a:pt x="232" y="59"/>
                  <a:pt x="228" y="61"/>
                  <a:pt x="226" y="64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5" y="66"/>
                  <a:pt x="223" y="67"/>
                  <a:pt x="222" y="68"/>
                </a:cubicBezTo>
                <a:cubicBezTo>
                  <a:pt x="221" y="67"/>
                  <a:pt x="221" y="67"/>
                  <a:pt x="221" y="67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197" y="33"/>
                  <a:pt x="197" y="33"/>
                  <a:pt x="197" y="33"/>
                </a:cubicBezTo>
                <a:cubicBezTo>
                  <a:pt x="195" y="29"/>
                  <a:pt x="189" y="26"/>
                  <a:pt x="184" y="26"/>
                </a:cubicBezTo>
                <a:cubicBezTo>
                  <a:pt x="172" y="26"/>
                  <a:pt x="172" y="26"/>
                  <a:pt x="172" y="26"/>
                </a:cubicBezTo>
                <a:cubicBezTo>
                  <a:pt x="172" y="25"/>
                  <a:pt x="172" y="24"/>
                  <a:pt x="172" y="23"/>
                </a:cubicBezTo>
                <a:cubicBezTo>
                  <a:pt x="172" y="20"/>
                  <a:pt x="169" y="18"/>
                  <a:pt x="166" y="18"/>
                </a:cubicBezTo>
                <a:cubicBezTo>
                  <a:pt x="162" y="18"/>
                  <a:pt x="158" y="14"/>
                  <a:pt x="156" y="9"/>
                </a:cubicBezTo>
                <a:cubicBezTo>
                  <a:pt x="154" y="4"/>
                  <a:pt x="148" y="0"/>
                  <a:pt x="142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08" y="0"/>
                  <a:pt x="101" y="4"/>
                  <a:pt x="100" y="9"/>
                </a:cubicBezTo>
                <a:cubicBezTo>
                  <a:pt x="98" y="14"/>
                  <a:pt x="94" y="18"/>
                  <a:pt x="90" y="18"/>
                </a:cubicBezTo>
                <a:cubicBezTo>
                  <a:pt x="87" y="18"/>
                  <a:pt x="84" y="20"/>
                  <a:pt x="84" y="23"/>
                </a:cubicBezTo>
                <a:cubicBezTo>
                  <a:pt x="84" y="24"/>
                  <a:pt x="84" y="25"/>
                  <a:pt x="84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67" y="26"/>
                  <a:pt x="61" y="29"/>
                  <a:pt x="58" y="33"/>
                </a:cubicBezTo>
                <a:cubicBezTo>
                  <a:pt x="38" y="63"/>
                  <a:pt x="38" y="63"/>
                  <a:pt x="38" y="63"/>
                </a:cubicBezTo>
                <a:cubicBezTo>
                  <a:pt x="38" y="63"/>
                  <a:pt x="38" y="63"/>
                  <a:pt x="38" y="63"/>
                </a:cubicBezTo>
                <a:cubicBezTo>
                  <a:pt x="35" y="67"/>
                  <a:pt x="35" y="67"/>
                  <a:pt x="35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7"/>
                  <a:pt x="31" y="66"/>
                  <a:pt x="30" y="65"/>
                </a:cubicBezTo>
                <a:cubicBezTo>
                  <a:pt x="30" y="64"/>
                  <a:pt x="30" y="64"/>
                  <a:pt x="30" y="64"/>
                </a:cubicBezTo>
                <a:cubicBezTo>
                  <a:pt x="28" y="61"/>
                  <a:pt x="24" y="59"/>
                  <a:pt x="21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4" y="59"/>
                  <a:pt x="2" y="62"/>
                  <a:pt x="1" y="65"/>
                </a:cubicBezTo>
                <a:cubicBezTo>
                  <a:pt x="1" y="67"/>
                  <a:pt x="1" y="67"/>
                  <a:pt x="1" y="67"/>
                </a:cubicBezTo>
                <a:cubicBezTo>
                  <a:pt x="0" y="71"/>
                  <a:pt x="2" y="74"/>
                  <a:pt x="5" y="75"/>
                </a:cubicBezTo>
                <a:cubicBezTo>
                  <a:pt x="18" y="79"/>
                  <a:pt x="18" y="79"/>
                  <a:pt x="18" y="79"/>
                </a:cubicBezTo>
                <a:cubicBezTo>
                  <a:pt x="21" y="80"/>
                  <a:pt x="25" y="80"/>
                  <a:pt x="27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13" y="102"/>
                  <a:pt x="13" y="102"/>
                  <a:pt x="13" y="102"/>
                </a:cubicBezTo>
                <a:cubicBezTo>
                  <a:pt x="11" y="106"/>
                  <a:pt x="9" y="112"/>
                  <a:pt x="9" y="116"/>
                </a:cubicBezTo>
                <a:cubicBezTo>
                  <a:pt x="9" y="167"/>
                  <a:pt x="9" y="167"/>
                  <a:pt x="9" y="167"/>
                </a:cubicBezTo>
                <a:cubicBezTo>
                  <a:pt x="9" y="173"/>
                  <a:pt x="13" y="178"/>
                  <a:pt x="19" y="180"/>
                </a:cubicBezTo>
                <a:cubicBezTo>
                  <a:pt x="25" y="181"/>
                  <a:pt x="25" y="181"/>
                  <a:pt x="25" y="181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203"/>
                  <a:pt x="27" y="206"/>
                  <a:pt x="30" y="206"/>
                </a:cubicBezTo>
                <a:cubicBezTo>
                  <a:pt x="56" y="206"/>
                  <a:pt x="56" y="206"/>
                  <a:pt x="56" y="206"/>
                </a:cubicBezTo>
                <a:cubicBezTo>
                  <a:pt x="59" y="206"/>
                  <a:pt x="62" y="203"/>
                  <a:pt x="62" y="200"/>
                </a:cubicBezTo>
                <a:cubicBezTo>
                  <a:pt x="62" y="186"/>
                  <a:pt x="62" y="186"/>
                  <a:pt x="62" y="186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194" y="200"/>
                  <a:pt x="194" y="200"/>
                  <a:pt x="194" y="200"/>
                </a:cubicBezTo>
                <a:cubicBezTo>
                  <a:pt x="194" y="203"/>
                  <a:pt x="196" y="206"/>
                  <a:pt x="200" y="206"/>
                </a:cubicBezTo>
                <a:cubicBezTo>
                  <a:pt x="225" y="206"/>
                  <a:pt x="225" y="206"/>
                  <a:pt x="225" y="206"/>
                </a:cubicBezTo>
                <a:cubicBezTo>
                  <a:pt x="229" y="206"/>
                  <a:pt x="231" y="203"/>
                  <a:pt x="231" y="200"/>
                </a:cubicBezTo>
                <a:cubicBezTo>
                  <a:pt x="231" y="181"/>
                  <a:pt x="231" y="181"/>
                  <a:pt x="231" y="181"/>
                </a:cubicBezTo>
                <a:cubicBezTo>
                  <a:pt x="237" y="180"/>
                  <a:pt x="237" y="180"/>
                  <a:pt x="237" y="180"/>
                </a:cubicBezTo>
                <a:cubicBezTo>
                  <a:pt x="243" y="178"/>
                  <a:pt x="247" y="173"/>
                  <a:pt x="247" y="167"/>
                </a:cubicBezTo>
                <a:cubicBezTo>
                  <a:pt x="247" y="116"/>
                  <a:pt x="247" y="116"/>
                  <a:pt x="247" y="116"/>
                </a:cubicBezTo>
                <a:cubicBezTo>
                  <a:pt x="247" y="112"/>
                  <a:pt x="245" y="106"/>
                  <a:pt x="243" y="102"/>
                </a:cubicBezTo>
                <a:cubicBezTo>
                  <a:pt x="229" y="80"/>
                  <a:pt x="229" y="80"/>
                  <a:pt x="229" y="80"/>
                </a:cubicBezTo>
                <a:cubicBezTo>
                  <a:pt x="229" y="80"/>
                  <a:pt x="229" y="80"/>
                  <a:pt x="229" y="80"/>
                </a:cubicBezTo>
                <a:cubicBezTo>
                  <a:pt x="231" y="80"/>
                  <a:pt x="235" y="80"/>
                  <a:pt x="238" y="79"/>
                </a:cubicBezTo>
                <a:cubicBezTo>
                  <a:pt x="251" y="75"/>
                  <a:pt x="251" y="75"/>
                  <a:pt x="251" y="75"/>
                </a:cubicBezTo>
                <a:cubicBezTo>
                  <a:pt x="254" y="74"/>
                  <a:pt x="256" y="71"/>
                  <a:pt x="255" y="67"/>
                </a:cubicBezTo>
                <a:lnTo>
                  <a:pt x="255" y="65"/>
                </a:lnTo>
                <a:close/>
                <a:moveTo>
                  <a:pt x="68" y="39"/>
                </a:moveTo>
                <a:cubicBezTo>
                  <a:pt x="68" y="38"/>
                  <a:pt x="71" y="37"/>
                  <a:pt x="72" y="37"/>
                </a:cubicBezTo>
                <a:cubicBezTo>
                  <a:pt x="184" y="37"/>
                  <a:pt x="184" y="37"/>
                  <a:pt x="184" y="37"/>
                </a:cubicBezTo>
                <a:cubicBezTo>
                  <a:pt x="185" y="37"/>
                  <a:pt x="188" y="38"/>
                  <a:pt x="188" y="39"/>
                </a:cubicBezTo>
                <a:cubicBezTo>
                  <a:pt x="212" y="73"/>
                  <a:pt x="212" y="73"/>
                  <a:pt x="212" y="73"/>
                </a:cubicBezTo>
                <a:cubicBezTo>
                  <a:pt x="212" y="75"/>
                  <a:pt x="212" y="75"/>
                  <a:pt x="212" y="75"/>
                </a:cubicBezTo>
                <a:cubicBezTo>
                  <a:pt x="202" y="77"/>
                  <a:pt x="176" y="80"/>
                  <a:pt x="125" y="80"/>
                </a:cubicBezTo>
                <a:cubicBezTo>
                  <a:pt x="76" y="80"/>
                  <a:pt x="53" y="77"/>
                  <a:pt x="43" y="75"/>
                </a:cubicBezTo>
                <a:cubicBezTo>
                  <a:pt x="44" y="73"/>
                  <a:pt x="44" y="73"/>
                  <a:pt x="44" y="73"/>
                </a:cubicBezTo>
                <a:lnTo>
                  <a:pt x="68" y="39"/>
                </a:lnTo>
                <a:close/>
                <a:moveTo>
                  <a:pt x="20" y="114"/>
                </a:moveTo>
                <a:cubicBezTo>
                  <a:pt x="28" y="116"/>
                  <a:pt x="38" y="118"/>
                  <a:pt x="40" y="120"/>
                </a:cubicBezTo>
                <a:cubicBezTo>
                  <a:pt x="42" y="122"/>
                  <a:pt x="48" y="129"/>
                  <a:pt x="52" y="135"/>
                </a:cubicBezTo>
                <a:cubicBezTo>
                  <a:pt x="49" y="135"/>
                  <a:pt x="45" y="134"/>
                  <a:pt x="43" y="134"/>
                </a:cubicBezTo>
                <a:cubicBezTo>
                  <a:pt x="39" y="133"/>
                  <a:pt x="26" y="131"/>
                  <a:pt x="20" y="130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15"/>
                  <a:pt x="20" y="114"/>
                  <a:pt x="20" y="114"/>
                </a:cubicBezTo>
                <a:close/>
                <a:moveTo>
                  <a:pt x="235" y="169"/>
                </a:moveTo>
                <a:cubicBezTo>
                  <a:pt x="214" y="173"/>
                  <a:pt x="214" y="173"/>
                  <a:pt x="214" y="173"/>
                </a:cubicBezTo>
                <a:cubicBezTo>
                  <a:pt x="211" y="174"/>
                  <a:pt x="206" y="174"/>
                  <a:pt x="204" y="174"/>
                </a:cubicBezTo>
                <a:cubicBezTo>
                  <a:pt x="52" y="174"/>
                  <a:pt x="52" y="174"/>
                  <a:pt x="52" y="174"/>
                </a:cubicBezTo>
                <a:cubicBezTo>
                  <a:pt x="50" y="174"/>
                  <a:pt x="45" y="174"/>
                  <a:pt x="42" y="173"/>
                </a:cubicBezTo>
                <a:cubicBezTo>
                  <a:pt x="21" y="169"/>
                  <a:pt x="21" y="169"/>
                  <a:pt x="21" y="169"/>
                </a:cubicBezTo>
                <a:cubicBezTo>
                  <a:pt x="21" y="169"/>
                  <a:pt x="20" y="168"/>
                  <a:pt x="20" y="167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41" y="148"/>
                  <a:pt x="41" y="148"/>
                  <a:pt x="41" y="148"/>
                </a:cubicBezTo>
                <a:cubicBezTo>
                  <a:pt x="44" y="149"/>
                  <a:pt x="49" y="149"/>
                  <a:pt x="52" y="149"/>
                </a:cubicBezTo>
                <a:cubicBezTo>
                  <a:pt x="204" y="149"/>
                  <a:pt x="204" y="149"/>
                  <a:pt x="204" y="149"/>
                </a:cubicBezTo>
                <a:cubicBezTo>
                  <a:pt x="207" y="149"/>
                  <a:pt x="212" y="149"/>
                  <a:pt x="215" y="148"/>
                </a:cubicBezTo>
                <a:cubicBezTo>
                  <a:pt x="236" y="144"/>
                  <a:pt x="236" y="144"/>
                  <a:pt x="236" y="144"/>
                </a:cubicBezTo>
                <a:cubicBezTo>
                  <a:pt x="236" y="167"/>
                  <a:pt x="236" y="167"/>
                  <a:pt x="236" y="167"/>
                </a:cubicBezTo>
                <a:cubicBezTo>
                  <a:pt x="236" y="168"/>
                  <a:pt x="235" y="169"/>
                  <a:pt x="235" y="169"/>
                </a:cubicBezTo>
                <a:close/>
                <a:moveTo>
                  <a:pt x="75" y="132"/>
                </a:moveTo>
                <a:cubicBezTo>
                  <a:pt x="75" y="131"/>
                  <a:pt x="75" y="129"/>
                  <a:pt x="76" y="128"/>
                </a:cubicBezTo>
                <a:cubicBezTo>
                  <a:pt x="78" y="125"/>
                  <a:pt x="83" y="123"/>
                  <a:pt x="90" y="123"/>
                </a:cubicBezTo>
                <a:cubicBezTo>
                  <a:pt x="166" y="123"/>
                  <a:pt x="166" y="123"/>
                  <a:pt x="166" y="123"/>
                </a:cubicBezTo>
                <a:cubicBezTo>
                  <a:pt x="173" y="123"/>
                  <a:pt x="178" y="125"/>
                  <a:pt x="180" y="128"/>
                </a:cubicBezTo>
                <a:cubicBezTo>
                  <a:pt x="181" y="129"/>
                  <a:pt x="181" y="131"/>
                  <a:pt x="180" y="132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75" y="132"/>
                </a:lnTo>
                <a:close/>
                <a:moveTo>
                  <a:pt x="236" y="116"/>
                </a:moveTo>
                <a:cubicBezTo>
                  <a:pt x="236" y="130"/>
                  <a:pt x="236" y="130"/>
                  <a:pt x="236" y="130"/>
                </a:cubicBezTo>
                <a:cubicBezTo>
                  <a:pt x="229" y="131"/>
                  <a:pt x="217" y="133"/>
                  <a:pt x="213" y="134"/>
                </a:cubicBezTo>
                <a:cubicBezTo>
                  <a:pt x="211" y="134"/>
                  <a:pt x="207" y="135"/>
                  <a:pt x="204" y="135"/>
                </a:cubicBezTo>
                <a:cubicBezTo>
                  <a:pt x="208" y="129"/>
                  <a:pt x="213" y="122"/>
                  <a:pt x="216" y="120"/>
                </a:cubicBezTo>
                <a:cubicBezTo>
                  <a:pt x="218" y="118"/>
                  <a:pt x="227" y="116"/>
                  <a:pt x="236" y="114"/>
                </a:cubicBezTo>
                <a:cubicBezTo>
                  <a:pt x="236" y="114"/>
                  <a:pt x="236" y="115"/>
                  <a:pt x="236" y="116"/>
                </a:cubicBezTo>
                <a:close/>
                <a:moveTo>
                  <a:pt x="234" y="108"/>
                </a:moveTo>
                <a:cubicBezTo>
                  <a:pt x="227" y="110"/>
                  <a:pt x="216" y="113"/>
                  <a:pt x="212" y="116"/>
                </a:cubicBezTo>
                <a:cubicBezTo>
                  <a:pt x="208" y="119"/>
                  <a:pt x="197" y="134"/>
                  <a:pt x="196" y="136"/>
                </a:cubicBezTo>
                <a:cubicBezTo>
                  <a:pt x="193" y="141"/>
                  <a:pt x="193" y="141"/>
                  <a:pt x="193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10" y="140"/>
                  <a:pt x="214" y="140"/>
                </a:cubicBezTo>
                <a:cubicBezTo>
                  <a:pt x="217" y="139"/>
                  <a:pt x="229" y="137"/>
                  <a:pt x="236" y="136"/>
                </a:cubicBezTo>
                <a:cubicBezTo>
                  <a:pt x="236" y="138"/>
                  <a:pt x="236" y="138"/>
                  <a:pt x="236" y="138"/>
                </a:cubicBezTo>
                <a:cubicBezTo>
                  <a:pt x="214" y="143"/>
                  <a:pt x="214" y="143"/>
                  <a:pt x="214" y="143"/>
                </a:cubicBezTo>
                <a:cubicBezTo>
                  <a:pt x="211" y="143"/>
                  <a:pt x="207" y="144"/>
                  <a:pt x="204" y="144"/>
                </a:cubicBezTo>
                <a:cubicBezTo>
                  <a:pt x="182" y="144"/>
                  <a:pt x="182" y="144"/>
                  <a:pt x="182" y="144"/>
                </a:cubicBezTo>
                <a:cubicBezTo>
                  <a:pt x="186" y="135"/>
                  <a:pt x="186" y="135"/>
                  <a:pt x="186" y="135"/>
                </a:cubicBezTo>
                <a:cubicBezTo>
                  <a:pt x="187" y="131"/>
                  <a:pt x="187" y="128"/>
                  <a:pt x="185" y="125"/>
                </a:cubicBezTo>
                <a:cubicBezTo>
                  <a:pt x="182" y="120"/>
                  <a:pt x="175" y="118"/>
                  <a:pt x="166" y="118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81" y="118"/>
                  <a:pt x="74" y="120"/>
                  <a:pt x="71" y="125"/>
                </a:cubicBezTo>
                <a:cubicBezTo>
                  <a:pt x="69" y="128"/>
                  <a:pt x="69" y="131"/>
                  <a:pt x="70" y="135"/>
                </a:cubicBezTo>
                <a:cubicBezTo>
                  <a:pt x="74" y="144"/>
                  <a:pt x="74" y="144"/>
                  <a:pt x="74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49" y="144"/>
                  <a:pt x="45" y="143"/>
                  <a:pt x="42" y="143"/>
                </a:cubicBezTo>
                <a:cubicBezTo>
                  <a:pt x="20" y="138"/>
                  <a:pt x="20" y="138"/>
                  <a:pt x="20" y="138"/>
                </a:cubicBezTo>
                <a:cubicBezTo>
                  <a:pt x="20" y="136"/>
                  <a:pt x="20" y="136"/>
                  <a:pt x="20" y="136"/>
                </a:cubicBezTo>
                <a:cubicBezTo>
                  <a:pt x="27" y="137"/>
                  <a:pt x="38" y="139"/>
                  <a:pt x="42" y="140"/>
                </a:cubicBezTo>
                <a:cubicBezTo>
                  <a:pt x="46" y="140"/>
                  <a:pt x="57" y="141"/>
                  <a:pt x="57" y="141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60" y="136"/>
                  <a:pt x="60" y="136"/>
                  <a:pt x="60" y="136"/>
                </a:cubicBezTo>
                <a:cubicBezTo>
                  <a:pt x="58" y="134"/>
                  <a:pt x="48" y="119"/>
                  <a:pt x="44" y="116"/>
                </a:cubicBezTo>
                <a:cubicBezTo>
                  <a:pt x="40" y="113"/>
                  <a:pt x="29" y="110"/>
                  <a:pt x="22" y="108"/>
                </a:cubicBezTo>
                <a:cubicBezTo>
                  <a:pt x="22" y="108"/>
                  <a:pt x="22" y="108"/>
                  <a:pt x="22" y="108"/>
                </a:cubicBezTo>
                <a:cubicBezTo>
                  <a:pt x="40" y="81"/>
                  <a:pt x="40" y="81"/>
                  <a:pt x="40" y="81"/>
                </a:cubicBezTo>
                <a:cubicBezTo>
                  <a:pt x="49" y="84"/>
                  <a:pt x="72" y="89"/>
                  <a:pt x="125" y="89"/>
                </a:cubicBezTo>
                <a:cubicBezTo>
                  <a:pt x="180" y="89"/>
                  <a:pt x="206" y="84"/>
                  <a:pt x="216" y="80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lose/>
                <a:moveTo>
                  <a:pt x="80" y="71"/>
                </a:moveTo>
                <a:cubicBezTo>
                  <a:pt x="79" y="70"/>
                  <a:pt x="79" y="69"/>
                  <a:pt x="80" y="68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105" y="46"/>
                  <a:pt x="106" y="46"/>
                  <a:pt x="107" y="47"/>
                </a:cubicBezTo>
                <a:cubicBezTo>
                  <a:pt x="108" y="47"/>
                  <a:pt x="108" y="49"/>
                  <a:pt x="107" y="50"/>
                </a:cubicBezTo>
                <a:cubicBezTo>
                  <a:pt x="83" y="71"/>
                  <a:pt x="83" y="71"/>
                  <a:pt x="83" y="71"/>
                </a:cubicBezTo>
                <a:cubicBezTo>
                  <a:pt x="82" y="72"/>
                  <a:pt x="82" y="72"/>
                  <a:pt x="81" y="72"/>
                </a:cubicBezTo>
                <a:cubicBezTo>
                  <a:pt x="81" y="72"/>
                  <a:pt x="80" y="72"/>
                  <a:pt x="80" y="71"/>
                </a:cubicBezTo>
                <a:close/>
                <a:moveTo>
                  <a:pt x="110" y="75"/>
                </a:moveTo>
                <a:cubicBezTo>
                  <a:pt x="109" y="74"/>
                  <a:pt x="109" y="73"/>
                  <a:pt x="110" y="7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4" y="42"/>
                  <a:pt x="145" y="42"/>
                  <a:pt x="146" y="43"/>
                </a:cubicBezTo>
                <a:cubicBezTo>
                  <a:pt x="147" y="43"/>
                  <a:pt x="147" y="45"/>
                  <a:pt x="146" y="46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12" y="76"/>
                  <a:pt x="112" y="76"/>
                  <a:pt x="111" y="76"/>
                </a:cubicBezTo>
                <a:cubicBezTo>
                  <a:pt x="111" y="76"/>
                  <a:pt x="110" y="76"/>
                  <a:pt x="110" y="75"/>
                </a:cubicBezTo>
                <a:close/>
                <a:moveTo>
                  <a:pt x="149" y="71"/>
                </a:moveTo>
                <a:cubicBezTo>
                  <a:pt x="148" y="70"/>
                  <a:pt x="148" y="69"/>
                  <a:pt x="149" y="68"/>
                </a:cubicBezTo>
                <a:cubicBezTo>
                  <a:pt x="173" y="46"/>
                  <a:pt x="173" y="46"/>
                  <a:pt x="173" y="46"/>
                </a:cubicBezTo>
                <a:cubicBezTo>
                  <a:pt x="174" y="46"/>
                  <a:pt x="175" y="46"/>
                  <a:pt x="176" y="47"/>
                </a:cubicBezTo>
                <a:cubicBezTo>
                  <a:pt x="177" y="47"/>
                  <a:pt x="177" y="49"/>
                  <a:pt x="176" y="50"/>
                </a:cubicBezTo>
                <a:cubicBezTo>
                  <a:pt x="152" y="71"/>
                  <a:pt x="152" y="71"/>
                  <a:pt x="152" y="71"/>
                </a:cubicBezTo>
                <a:cubicBezTo>
                  <a:pt x="151" y="72"/>
                  <a:pt x="151" y="72"/>
                  <a:pt x="150" y="72"/>
                </a:cubicBezTo>
                <a:cubicBezTo>
                  <a:pt x="150" y="72"/>
                  <a:pt x="149" y="72"/>
                  <a:pt x="149" y="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8513932" y="3495766"/>
            <a:ext cx="647240" cy="717396"/>
          </a:xfrm>
          <a:custGeom>
            <a:avLst/>
            <a:gdLst>
              <a:gd name="T0" fmla="*/ 121 w 242"/>
              <a:gd name="T1" fmla="*/ 37 h 268"/>
              <a:gd name="T2" fmla="*/ 121 w 242"/>
              <a:gd name="T3" fmla="*/ 26 h 268"/>
              <a:gd name="T4" fmla="*/ 121 w 242"/>
              <a:gd name="T5" fmla="*/ 42 h 268"/>
              <a:gd name="T6" fmla="*/ 144 w 242"/>
              <a:gd name="T7" fmla="*/ 64 h 268"/>
              <a:gd name="T8" fmla="*/ 94 w 242"/>
              <a:gd name="T9" fmla="*/ 137 h 268"/>
              <a:gd name="T10" fmla="*/ 160 w 242"/>
              <a:gd name="T11" fmla="*/ 137 h 268"/>
              <a:gd name="T12" fmla="*/ 121 w 242"/>
              <a:gd name="T13" fmla="*/ 115 h 268"/>
              <a:gd name="T14" fmla="*/ 144 w 242"/>
              <a:gd name="T15" fmla="*/ 137 h 268"/>
              <a:gd name="T16" fmla="*/ 94 w 242"/>
              <a:gd name="T17" fmla="*/ 210 h 268"/>
              <a:gd name="T18" fmla="*/ 160 w 242"/>
              <a:gd name="T19" fmla="*/ 210 h 268"/>
              <a:gd name="T20" fmla="*/ 99 w 242"/>
              <a:gd name="T21" fmla="*/ 210 h 268"/>
              <a:gd name="T22" fmla="*/ 121 w 242"/>
              <a:gd name="T23" fmla="*/ 188 h 268"/>
              <a:gd name="T24" fmla="*/ 233 w 242"/>
              <a:gd name="T25" fmla="*/ 187 h 268"/>
              <a:gd name="T26" fmla="*/ 210 w 242"/>
              <a:gd name="T27" fmla="*/ 237 h 268"/>
              <a:gd name="T28" fmla="*/ 194 w 242"/>
              <a:gd name="T29" fmla="*/ 249 h 268"/>
              <a:gd name="T30" fmla="*/ 49 w 242"/>
              <a:gd name="T31" fmla="*/ 249 h 268"/>
              <a:gd name="T32" fmla="*/ 32 w 242"/>
              <a:gd name="T33" fmla="*/ 237 h 268"/>
              <a:gd name="T34" fmla="*/ 10 w 242"/>
              <a:gd name="T35" fmla="*/ 187 h 268"/>
              <a:gd name="T36" fmla="*/ 46 w 242"/>
              <a:gd name="T37" fmla="*/ 168 h 268"/>
              <a:gd name="T38" fmla="*/ 2 w 242"/>
              <a:gd name="T39" fmla="*/ 116 h 268"/>
              <a:gd name="T40" fmla="*/ 49 w 242"/>
              <a:gd name="T41" fmla="*/ 93 h 268"/>
              <a:gd name="T42" fmla="*/ 3 w 242"/>
              <a:gd name="T43" fmla="*/ 50 h 268"/>
              <a:gd name="T44" fmla="*/ 49 w 242"/>
              <a:gd name="T45" fmla="*/ 36 h 268"/>
              <a:gd name="T46" fmla="*/ 174 w 242"/>
              <a:gd name="T47" fmla="*/ 0 h 268"/>
              <a:gd name="T48" fmla="*/ 233 w 242"/>
              <a:gd name="T49" fmla="*/ 36 h 268"/>
              <a:gd name="T50" fmla="*/ 210 w 242"/>
              <a:gd name="T51" fmla="*/ 87 h 268"/>
              <a:gd name="T52" fmla="*/ 194 w 242"/>
              <a:gd name="T53" fmla="*/ 112 h 268"/>
              <a:gd name="T54" fmla="*/ 239 w 242"/>
              <a:gd name="T55" fmla="*/ 125 h 268"/>
              <a:gd name="T56" fmla="*/ 194 w 242"/>
              <a:gd name="T57" fmla="*/ 168 h 268"/>
              <a:gd name="T58" fmla="*/ 196 w 242"/>
              <a:gd name="T59" fmla="*/ 157 h 268"/>
              <a:gd name="T60" fmla="*/ 194 w 242"/>
              <a:gd name="T61" fmla="*/ 123 h 268"/>
              <a:gd name="T62" fmla="*/ 196 w 242"/>
              <a:gd name="T63" fmla="*/ 82 h 268"/>
              <a:gd name="T64" fmla="*/ 194 w 242"/>
              <a:gd name="T65" fmla="*/ 48 h 268"/>
              <a:gd name="T66" fmla="*/ 16 w 242"/>
              <a:gd name="T67" fmla="*/ 48 h 268"/>
              <a:gd name="T68" fmla="*/ 49 w 242"/>
              <a:gd name="T69" fmla="*/ 82 h 268"/>
              <a:gd name="T70" fmla="*/ 16 w 242"/>
              <a:gd name="T71" fmla="*/ 123 h 268"/>
              <a:gd name="T72" fmla="*/ 49 w 242"/>
              <a:gd name="T73" fmla="*/ 157 h 268"/>
              <a:gd name="T74" fmla="*/ 16 w 242"/>
              <a:gd name="T75" fmla="*/ 198 h 268"/>
              <a:gd name="T76" fmla="*/ 49 w 242"/>
              <a:gd name="T77" fmla="*/ 232 h 268"/>
              <a:gd name="T78" fmla="*/ 68 w 242"/>
              <a:gd name="T79" fmla="*/ 17 h 268"/>
              <a:gd name="T80" fmla="*/ 68 w 242"/>
              <a:gd name="T81" fmla="*/ 252 h 268"/>
              <a:gd name="T82" fmla="*/ 177 w 242"/>
              <a:gd name="T83" fmla="*/ 20 h 268"/>
              <a:gd name="T84" fmla="*/ 196 w 242"/>
              <a:gd name="T85" fmla="*/ 232 h 268"/>
              <a:gd name="T86" fmla="*/ 194 w 242"/>
              <a:gd name="T87" fmla="*/ 19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2" h="268">
                <a:moveTo>
                  <a:pt x="160" y="64"/>
                </a:moveTo>
                <a:cubicBezTo>
                  <a:pt x="148" y="64"/>
                  <a:pt x="148" y="64"/>
                  <a:pt x="148" y="64"/>
                </a:cubicBezTo>
                <a:cubicBezTo>
                  <a:pt x="148" y="49"/>
                  <a:pt x="136" y="37"/>
                  <a:pt x="121" y="37"/>
                </a:cubicBezTo>
                <a:cubicBezTo>
                  <a:pt x="106" y="37"/>
                  <a:pt x="94" y="49"/>
                  <a:pt x="94" y="64"/>
                </a:cubicBezTo>
                <a:cubicBezTo>
                  <a:pt x="83" y="64"/>
                  <a:pt x="83" y="64"/>
                  <a:pt x="83" y="64"/>
                </a:cubicBezTo>
                <a:cubicBezTo>
                  <a:pt x="83" y="43"/>
                  <a:pt x="100" y="26"/>
                  <a:pt x="121" y="26"/>
                </a:cubicBezTo>
                <a:cubicBezTo>
                  <a:pt x="142" y="26"/>
                  <a:pt x="160" y="43"/>
                  <a:pt x="160" y="64"/>
                </a:cubicBezTo>
                <a:close/>
                <a:moveTo>
                  <a:pt x="144" y="64"/>
                </a:moveTo>
                <a:cubicBezTo>
                  <a:pt x="144" y="52"/>
                  <a:pt x="134" y="42"/>
                  <a:pt x="121" y="42"/>
                </a:cubicBezTo>
                <a:cubicBezTo>
                  <a:pt x="109" y="42"/>
                  <a:pt x="99" y="52"/>
                  <a:pt x="99" y="64"/>
                </a:cubicBezTo>
                <a:cubicBezTo>
                  <a:pt x="99" y="77"/>
                  <a:pt x="109" y="87"/>
                  <a:pt x="121" y="87"/>
                </a:cubicBezTo>
                <a:cubicBezTo>
                  <a:pt x="134" y="87"/>
                  <a:pt x="144" y="77"/>
                  <a:pt x="144" y="64"/>
                </a:cubicBezTo>
                <a:close/>
                <a:moveTo>
                  <a:pt x="121" y="99"/>
                </a:moveTo>
                <a:cubicBezTo>
                  <a:pt x="100" y="99"/>
                  <a:pt x="83" y="116"/>
                  <a:pt x="83" y="137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22"/>
                  <a:pt x="106" y="110"/>
                  <a:pt x="121" y="110"/>
                </a:cubicBezTo>
                <a:cubicBezTo>
                  <a:pt x="136" y="110"/>
                  <a:pt x="148" y="122"/>
                  <a:pt x="148" y="13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16"/>
                  <a:pt x="142" y="99"/>
                  <a:pt x="121" y="99"/>
                </a:cubicBezTo>
                <a:close/>
                <a:moveTo>
                  <a:pt x="144" y="137"/>
                </a:moveTo>
                <a:cubicBezTo>
                  <a:pt x="144" y="125"/>
                  <a:pt x="134" y="115"/>
                  <a:pt x="121" y="115"/>
                </a:cubicBezTo>
                <a:cubicBezTo>
                  <a:pt x="109" y="115"/>
                  <a:pt x="99" y="125"/>
                  <a:pt x="99" y="137"/>
                </a:cubicBezTo>
                <a:cubicBezTo>
                  <a:pt x="99" y="150"/>
                  <a:pt x="109" y="160"/>
                  <a:pt x="121" y="160"/>
                </a:cubicBezTo>
                <a:cubicBezTo>
                  <a:pt x="134" y="160"/>
                  <a:pt x="144" y="150"/>
                  <a:pt x="144" y="137"/>
                </a:cubicBezTo>
                <a:close/>
                <a:moveTo>
                  <a:pt x="121" y="172"/>
                </a:moveTo>
                <a:cubicBezTo>
                  <a:pt x="100" y="172"/>
                  <a:pt x="83" y="189"/>
                  <a:pt x="83" y="210"/>
                </a:cubicBezTo>
                <a:cubicBezTo>
                  <a:pt x="94" y="210"/>
                  <a:pt x="94" y="210"/>
                  <a:pt x="94" y="210"/>
                </a:cubicBezTo>
                <a:cubicBezTo>
                  <a:pt x="94" y="195"/>
                  <a:pt x="106" y="183"/>
                  <a:pt x="121" y="183"/>
                </a:cubicBezTo>
                <a:cubicBezTo>
                  <a:pt x="136" y="183"/>
                  <a:pt x="148" y="195"/>
                  <a:pt x="148" y="210"/>
                </a:cubicBezTo>
                <a:cubicBezTo>
                  <a:pt x="160" y="210"/>
                  <a:pt x="160" y="210"/>
                  <a:pt x="160" y="210"/>
                </a:cubicBezTo>
                <a:cubicBezTo>
                  <a:pt x="160" y="189"/>
                  <a:pt x="142" y="172"/>
                  <a:pt x="121" y="172"/>
                </a:cubicBezTo>
                <a:close/>
                <a:moveTo>
                  <a:pt x="121" y="188"/>
                </a:moveTo>
                <a:cubicBezTo>
                  <a:pt x="109" y="188"/>
                  <a:pt x="99" y="198"/>
                  <a:pt x="99" y="210"/>
                </a:cubicBezTo>
                <a:cubicBezTo>
                  <a:pt x="99" y="223"/>
                  <a:pt x="109" y="233"/>
                  <a:pt x="121" y="233"/>
                </a:cubicBezTo>
                <a:cubicBezTo>
                  <a:pt x="134" y="233"/>
                  <a:pt x="144" y="223"/>
                  <a:pt x="144" y="210"/>
                </a:cubicBezTo>
                <a:cubicBezTo>
                  <a:pt x="144" y="198"/>
                  <a:pt x="134" y="188"/>
                  <a:pt x="121" y="188"/>
                </a:cubicBezTo>
                <a:close/>
                <a:moveTo>
                  <a:pt x="194" y="168"/>
                </a:moveTo>
                <a:cubicBezTo>
                  <a:pt x="194" y="187"/>
                  <a:pt x="194" y="187"/>
                  <a:pt x="194" y="187"/>
                </a:cubicBezTo>
                <a:cubicBezTo>
                  <a:pt x="233" y="187"/>
                  <a:pt x="233" y="187"/>
                  <a:pt x="233" y="187"/>
                </a:cubicBezTo>
                <a:cubicBezTo>
                  <a:pt x="236" y="187"/>
                  <a:pt x="239" y="188"/>
                  <a:pt x="241" y="191"/>
                </a:cubicBezTo>
                <a:cubicBezTo>
                  <a:pt x="242" y="194"/>
                  <a:pt x="242" y="197"/>
                  <a:pt x="239" y="200"/>
                </a:cubicBezTo>
                <a:cubicBezTo>
                  <a:pt x="210" y="237"/>
                  <a:pt x="210" y="237"/>
                  <a:pt x="210" y="237"/>
                </a:cubicBezTo>
                <a:cubicBezTo>
                  <a:pt x="207" y="241"/>
                  <a:pt x="201" y="244"/>
                  <a:pt x="196" y="244"/>
                </a:cubicBezTo>
                <a:cubicBezTo>
                  <a:pt x="194" y="244"/>
                  <a:pt x="194" y="244"/>
                  <a:pt x="194" y="244"/>
                </a:cubicBezTo>
                <a:cubicBezTo>
                  <a:pt x="194" y="249"/>
                  <a:pt x="194" y="249"/>
                  <a:pt x="194" y="249"/>
                </a:cubicBezTo>
                <a:cubicBezTo>
                  <a:pt x="194" y="260"/>
                  <a:pt x="185" y="268"/>
                  <a:pt x="174" y="268"/>
                </a:cubicBezTo>
                <a:cubicBezTo>
                  <a:pt x="68" y="268"/>
                  <a:pt x="68" y="268"/>
                  <a:pt x="68" y="268"/>
                </a:cubicBezTo>
                <a:cubicBezTo>
                  <a:pt x="57" y="268"/>
                  <a:pt x="49" y="260"/>
                  <a:pt x="49" y="249"/>
                </a:cubicBezTo>
                <a:cubicBezTo>
                  <a:pt x="49" y="244"/>
                  <a:pt x="49" y="244"/>
                  <a:pt x="49" y="244"/>
                </a:cubicBezTo>
                <a:cubicBezTo>
                  <a:pt x="46" y="244"/>
                  <a:pt x="46" y="244"/>
                  <a:pt x="46" y="244"/>
                </a:cubicBezTo>
                <a:cubicBezTo>
                  <a:pt x="41" y="244"/>
                  <a:pt x="35" y="241"/>
                  <a:pt x="32" y="237"/>
                </a:cubicBezTo>
                <a:cubicBezTo>
                  <a:pt x="3" y="200"/>
                  <a:pt x="3" y="200"/>
                  <a:pt x="3" y="200"/>
                </a:cubicBezTo>
                <a:cubicBezTo>
                  <a:pt x="1" y="197"/>
                  <a:pt x="0" y="194"/>
                  <a:pt x="2" y="191"/>
                </a:cubicBezTo>
                <a:cubicBezTo>
                  <a:pt x="3" y="188"/>
                  <a:pt x="6" y="187"/>
                  <a:pt x="10" y="187"/>
                </a:cubicBezTo>
                <a:cubicBezTo>
                  <a:pt x="49" y="187"/>
                  <a:pt x="49" y="187"/>
                  <a:pt x="49" y="187"/>
                </a:cubicBezTo>
                <a:cubicBezTo>
                  <a:pt x="49" y="168"/>
                  <a:pt x="49" y="168"/>
                  <a:pt x="49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1" y="168"/>
                  <a:pt x="35" y="166"/>
                  <a:pt x="32" y="162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2"/>
                  <a:pt x="0" y="119"/>
                  <a:pt x="2" y="116"/>
                </a:cubicBezTo>
                <a:cubicBezTo>
                  <a:pt x="3" y="113"/>
                  <a:pt x="6" y="112"/>
                  <a:pt x="10" y="112"/>
                </a:cubicBezTo>
                <a:cubicBezTo>
                  <a:pt x="49" y="112"/>
                  <a:pt x="49" y="112"/>
                  <a:pt x="49" y="112"/>
                </a:cubicBezTo>
                <a:cubicBezTo>
                  <a:pt x="49" y="93"/>
                  <a:pt x="49" y="93"/>
                  <a:pt x="49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1" y="93"/>
                  <a:pt x="35" y="91"/>
                  <a:pt x="32" y="87"/>
                </a:cubicBezTo>
                <a:cubicBezTo>
                  <a:pt x="3" y="50"/>
                  <a:pt x="3" y="50"/>
                  <a:pt x="3" y="50"/>
                </a:cubicBezTo>
                <a:cubicBezTo>
                  <a:pt x="1" y="47"/>
                  <a:pt x="0" y="44"/>
                  <a:pt x="2" y="41"/>
                </a:cubicBezTo>
                <a:cubicBezTo>
                  <a:pt x="3" y="38"/>
                  <a:pt x="6" y="36"/>
                  <a:pt x="10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9"/>
                  <a:pt x="57" y="0"/>
                  <a:pt x="68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85" y="0"/>
                  <a:pt x="194" y="9"/>
                  <a:pt x="194" y="20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233" y="36"/>
                  <a:pt x="233" y="36"/>
                  <a:pt x="233" y="36"/>
                </a:cubicBezTo>
                <a:cubicBezTo>
                  <a:pt x="236" y="36"/>
                  <a:pt x="239" y="38"/>
                  <a:pt x="241" y="41"/>
                </a:cubicBezTo>
                <a:cubicBezTo>
                  <a:pt x="242" y="44"/>
                  <a:pt x="242" y="47"/>
                  <a:pt x="239" y="50"/>
                </a:cubicBezTo>
                <a:cubicBezTo>
                  <a:pt x="210" y="87"/>
                  <a:pt x="210" y="87"/>
                  <a:pt x="210" y="87"/>
                </a:cubicBezTo>
                <a:cubicBezTo>
                  <a:pt x="207" y="91"/>
                  <a:pt x="201" y="93"/>
                  <a:pt x="196" y="93"/>
                </a:cubicBezTo>
                <a:cubicBezTo>
                  <a:pt x="194" y="93"/>
                  <a:pt x="194" y="93"/>
                  <a:pt x="194" y="93"/>
                </a:cubicBezTo>
                <a:cubicBezTo>
                  <a:pt x="194" y="112"/>
                  <a:pt x="194" y="112"/>
                  <a:pt x="194" y="112"/>
                </a:cubicBezTo>
                <a:cubicBezTo>
                  <a:pt x="233" y="112"/>
                  <a:pt x="233" y="112"/>
                  <a:pt x="233" y="112"/>
                </a:cubicBezTo>
                <a:cubicBezTo>
                  <a:pt x="236" y="112"/>
                  <a:pt x="239" y="113"/>
                  <a:pt x="241" y="116"/>
                </a:cubicBezTo>
                <a:cubicBezTo>
                  <a:pt x="242" y="119"/>
                  <a:pt x="242" y="122"/>
                  <a:pt x="239" y="125"/>
                </a:cubicBezTo>
                <a:cubicBezTo>
                  <a:pt x="210" y="162"/>
                  <a:pt x="210" y="162"/>
                  <a:pt x="210" y="162"/>
                </a:cubicBezTo>
                <a:cubicBezTo>
                  <a:pt x="207" y="166"/>
                  <a:pt x="201" y="168"/>
                  <a:pt x="196" y="168"/>
                </a:cubicBezTo>
                <a:lnTo>
                  <a:pt x="194" y="168"/>
                </a:lnTo>
                <a:close/>
                <a:moveTo>
                  <a:pt x="194" y="123"/>
                </a:moveTo>
                <a:cubicBezTo>
                  <a:pt x="194" y="157"/>
                  <a:pt x="194" y="157"/>
                  <a:pt x="194" y="157"/>
                </a:cubicBezTo>
                <a:cubicBezTo>
                  <a:pt x="196" y="157"/>
                  <a:pt x="196" y="157"/>
                  <a:pt x="196" y="157"/>
                </a:cubicBezTo>
                <a:cubicBezTo>
                  <a:pt x="198" y="157"/>
                  <a:pt x="200" y="156"/>
                  <a:pt x="201" y="155"/>
                </a:cubicBezTo>
                <a:cubicBezTo>
                  <a:pt x="227" y="123"/>
                  <a:pt x="227" y="123"/>
                  <a:pt x="227" y="123"/>
                </a:cubicBezTo>
                <a:lnTo>
                  <a:pt x="194" y="123"/>
                </a:lnTo>
                <a:close/>
                <a:moveTo>
                  <a:pt x="194" y="48"/>
                </a:moveTo>
                <a:cubicBezTo>
                  <a:pt x="194" y="82"/>
                  <a:pt x="194" y="82"/>
                  <a:pt x="194" y="82"/>
                </a:cubicBezTo>
                <a:cubicBezTo>
                  <a:pt x="196" y="82"/>
                  <a:pt x="196" y="82"/>
                  <a:pt x="196" y="82"/>
                </a:cubicBezTo>
                <a:cubicBezTo>
                  <a:pt x="198" y="82"/>
                  <a:pt x="200" y="81"/>
                  <a:pt x="201" y="80"/>
                </a:cubicBezTo>
                <a:cubicBezTo>
                  <a:pt x="227" y="48"/>
                  <a:pt x="227" y="48"/>
                  <a:pt x="227" y="48"/>
                </a:cubicBezTo>
                <a:lnTo>
                  <a:pt x="194" y="48"/>
                </a:lnTo>
                <a:close/>
                <a:moveTo>
                  <a:pt x="49" y="82"/>
                </a:moveTo>
                <a:cubicBezTo>
                  <a:pt x="49" y="48"/>
                  <a:pt x="49" y="48"/>
                  <a:pt x="49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41" y="80"/>
                  <a:pt x="41" y="80"/>
                  <a:pt x="41" y="80"/>
                </a:cubicBezTo>
                <a:cubicBezTo>
                  <a:pt x="42" y="81"/>
                  <a:pt x="45" y="82"/>
                  <a:pt x="46" y="82"/>
                </a:cubicBezTo>
                <a:lnTo>
                  <a:pt x="49" y="82"/>
                </a:lnTo>
                <a:close/>
                <a:moveTo>
                  <a:pt x="49" y="157"/>
                </a:moveTo>
                <a:cubicBezTo>
                  <a:pt x="49" y="123"/>
                  <a:pt x="49" y="123"/>
                  <a:pt x="49" y="123"/>
                </a:cubicBezTo>
                <a:cubicBezTo>
                  <a:pt x="16" y="123"/>
                  <a:pt x="16" y="123"/>
                  <a:pt x="16" y="123"/>
                </a:cubicBezTo>
                <a:cubicBezTo>
                  <a:pt x="41" y="155"/>
                  <a:pt x="41" y="155"/>
                  <a:pt x="41" y="155"/>
                </a:cubicBezTo>
                <a:cubicBezTo>
                  <a:pt x="42" y="156"/>
                  <a:pt x="45" y="157"/>
                  <a:pt x="46" y="157"/>
                </a:cubicBezTo>
                <a:lnTo>
                  <a:pt x="49" y="157"/>
                </a:lnTo>
                <a:close/>
                <a:moveTo>
                  <a:pt x="49" y="232"/>
                </a:moveTo>
                <a:cubicBezTo>
                  <a:pt x="49" y="198"/>
                  <a:pt x="49" y="198"/>
                  <a:pt x="49" y="198"/>
                </a:cubicBezTo>
                <a:cubicBezTo>
                  <a:pt x="16" y="198"/>
                  <a:pt x="16" y="198"/>
                  <a:pt x="16" y="198"/>
                </a:cubicBezTo>
                <a:cubicBezTo>
                  <a:pt x="41" y="230"/>
                  <a:pt x="41" y="230"/>
                  <a:pt x="41" y="230"/>
                </a:cubicBezTo>
                <a:cubicBezTo>
                  <a:pt x="42" y="231"/>
                  <a:pt x="45" y="232"/>
                  <a:pt x="46" y="232"/>
                </a:cubicBezTo>
                <a:lnTo>
                  <a:pt x="49" y="232"/>
                </a:lnTo>
                <a:close/>
                <a:moveTo>
                  <a:pt x="177" y="20"/>
                </a:moveTo>
                <a:cubicBezTo>
                  <a:pt x="177" y="18"/>
                  <a:pt x="176" y="17"/>
                  <a:pt x="174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7" y="17"/>
                  <a:pt x="65" y="18"/>
                  <a:pt x="65" y="20"/>
                </a:cubicBezTo>
                <a:cubicBezTo>
                  <a:pt x="65" y="249"/>
                  <a:pt x="65" y="249"/>
                  <a:pt x="65" y="249"/>
                </a:cubicBezTo>
                <a:cubicBezTo>
                  <a:pt x="65" y="250"/>
                  <a:pt x="67" y="252"/>
                  <a:pt x="68" y="252"/>
                </a:cubicBezTo>
                <a:cubicBezTo>
                  <a:pt x="174" y="252"/>
                  <a:pt x="174" y="252"/>
                  <a:pt x="174" y="252"/>
                </a:cubicBezTo>
                <a:cubicBezTo>
                  <a:pt x="176" y="252"/>
                  <a:pt x="177" y="250"/>
                  <a:pt x="177" y="249"/>
                </a:cubicBezTo>
                <a:lnTo>
                  <a:pt x="177" y="20"/>
                </a:lnTo>
                <a:close/>
                <a:moveTo>
                  <a:pt x="194" y="198"/>
                </a:moveTo>
                <a:cubicBezTo>
                  <a:pt x="194" y="232"/>
                  <a:pt x="194" y="232"/>
                  <a:pt x="194" y="232"/>
                </a:cubicBezTo>
                <a:cubicBezTo>
                  <a:pt x="196" y="232"/>
                  <a:pt x="196" y="232"/>
                  <a:pt x="196" y="232"/>
                </a:cubicBezTo>
                <a:cubicBezTo>
                  <a:pt x="198" y="232"/>
                  <a:pt x="200" y="231"/>
                  <a:pt x="201" y="230"/>
                </a:cubicBezTo>
                <a:cubicBezTo>
                  <a:pt x="227" y="198"/>
                  <a:pt x="227" y="198"/>
                  <a:pt x="227" y="198"/>
                </a:cubicBezTo>
                <a:lnTo>
                  <a:pt x="194" y="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9583237" y="3533107"/>
            <a:ext cx="737764" cy="631399"/>
          </a:xfrm>
          <a:custGeom>
            <a:avLst/>
            <a:gdLst>
              <a:gd name="T0" fmla="*/ 276 w 276"/>
              <a:gd name="T1" fmla="*/ 16 h 236"/>
              <a:gd name="T2" fmla="*/ 271 w 276"/>
              <a:gd name="T3" fmla="*/ 0 h 236"/>
              <a:gd name="T4" fmla="*/ 0 w 276"/>
              <a:gd name="T5" fmla="*/ 6 h 236"/>
              <a:gd name="T6" fmla="*/ 5 w 276"/>
              <a:gd name="T7" fmla="*/ 21 h 236"/>
              <a:gd name="T8" fmla="*/ 7 w 276"/>
              <a:gd name="T9" fmla="*/ 100 h 236"/>
              <a:gd name="T10" fmla="*/ 0 w 276"/>
              <a:gd name="T11" fmla="*/ 105 h 236"/>
              <a:gd name="T12" fmla="*/ 5 w 276"/>
              <a:gd name="T13" fmla="*/ 120 h 236"/>
              <a:gd name="T14" fmla="*/ 29 w 276"/>
              <a:gd name="T15" fmla="*/ 220 h 236"/>
              <a:gd name="T16" fmla="*/ 18 w 276"/>
              <a:gd name="T17" fmla="*/ 226 h 236"/>
              <a:gd name="T18" fmla="*/ 24 w 276"/>
              <a:gd name="T19" fmla="*/ 232 h 236"/>
              <a:gd name="T20" fmla="*/ 71 w 276"/>
              <a:gd name="T21" fmla="*/ 227 h 236"/>
              <a:gd name="T22" fmla="*/ 65 w 276"/>
              <a:gd name="T23" fmla="*/ 220 h 236"/>
              <a:gd name="T24" fmla="*/ 60 w 276"/>
              <a:gd name="T25" fmla="*/ 120 h 236"/>
              <a:gd name="T26" fmla="*/ 217 w 276"/>
              <a:gd name="T27" fmla="*/ 220 h 236"/>
              <a:gd name="T28" fmla="*/ 205 w 276"/>
              <a:gd name="T29" fmla="*/ 226 h 236"/>
              <a:gd name="T30" fmla="*/ 211 w 276"/>
              <a:gd name="T31" fmla="*/ 232 h 236"/>
              <a:gd name="T32" fmla="*/ 258 w 276"/>
              <a:gd name="T33" fmla="*/ 227 h 236"/>
              <a:gd name="T34" fmla="*/ 252 w 276"/>
              <a:gd name="T35" fmla="*/ 220 h 236"/>
              <a:gd name="T36" fmla="*/ 248 w 276"/>
              <a:gd name="T37" fmla="*/ 120 h 236"/>
              <a:gd name="T38" fmla="*/ 276 w 276"/>
              <a:gd name="T39" fmla="*/ 115 h 236"/>
              <a:gd name="T40" fmla="*/ 271 w 276"/>
              <a:gd name="T41" fmla="*/ 100 h 236"/>
              <a:gd name="T42" fmla="*/ 269 w 276"/>
              <a:gd name="T43" fmla="*/ 21 h 236"/>
              <a:gd name="T44" fmla="*/ 41 w 276"/>
              <a:gd name="T45" fmla="*/ 220 h 236"/>
              <a:gd name="T46" fmla="*/ 49 w 276"/>
              <a:gd name="T47" fmla="*/ 122 h 236"/>
              <a:gd name="T48" fmla="*/ 41 w 276"/>
              <a:gd name="T49" fmla="*/ 220 h 236"/>
              <a:gd name="T50" fmla="*/ 228 w 276"/>
              <a:gd name="T51" fmla="*/ 122 h 236"/>
              <a:gd name="T52" fmla="*/ 237 w 276"/>
              <a:gd name="T53" fmla="*/ 220 h 236"/>
              <a:gd name="T54" fmla="*/ 19 w 276"/>
              <a:gd name="T55" fmla="*/ 48 h 236"/>
              <a:gd name="T56" fmla="*/ 64 w 276"/>
              <a:gd name="T57" fmla="*/ 21 h 236"/>
              <a:gd name="T58" fmla="*/ 19 w 276"/>
              <a:gd name="T59" fmla="*/ 48 h 236"/>
              <a:gd name="T60" fmla="*/ 144 w 276"/>
              <a:gd name="T61" fmla="*/ 21 h 236"/>
              <a:gd name="T62" fmla="*/ 111 w 276"/>
              <a:gd name="T63" fmla="*/ 100 h 236"/>
              <a:gd name="T64" fmla="*/ 59 w 276"/>
              <a:gd name="T65" fmla="*/ 100 h 236"/>
              <a:gd name="T66" fmla="*/ 91 w 276"/>
              <a:gd name="T67" fmla="*/ 21 h 236"/>
              <a:gd name="T68" fmla="*/ 59 w 276"/>
              <a:gd name="T69" fmla="*/ 100 h 236"/>
              <a:gd name="T70" fmla="*/ 196 w 276"/>
              <a:gd name="T71" fmla="*/ 21 h 236"/>
              <a:gd name="T72" fmla="*/ 164 w 276"/>
              <a:gd name="T73" fmla="*/ 100 h 236"/>
              <a:gd name="T74" fmla="*/ 243 w 276"/>
              <a:gd name="T75" fmla="*/ 100 h 236"/>
              <a:gd name="T76" fmla="*/ 257 w 276"/>
              <a:gd name="T77" fmla="*/ 100 h 236"/>
              <a:gd name="T78" fmla="*/ 257 w 276"/>
              <a:gd name="T79" fmla="*/ 45 h 236"/>
              <a:gd name="T80" fmla="*/ 191 w 276"/>
              <a:gd name="T81" fmla="*/ 100 h 236"/>
              <a:gd name="T82" fmla="*/ 257 w 276"/>
              <a:gd name="T83" fmla="*/ 21 h 236"/>
              <a:gd name="T84" fmla="*/ 190 w 276"/>
              <a:gd name="T85" fmla="*/ 227 h 236"/>
              <a:gd name="T86" fmla="*/ 86 w 276"/>
              <a:gd name="T87" fmla="*/ 227 h 236"/>
              <a:gd name="T88" fmla="*/ 190 w 276"/>
              <a:gd name="T89" fmla="*/ 22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6" h="236">
                <a:moveTo>
                  <a:pt x="271" y="21"/>
                </a:moveTo>
                <a:cubicBezTo>
                  <a:pt x="274" y="21"/>
                  <a:pt x="276" y="19"/>
                  <a:pt x="276" y="16"/>
                </a:cubicBezTo>
                <a:cubicBezTo>
                  <a:pt x="276" y="6"/>
                  <a:pt x="276" y="6"/>
                  <a:pt x="276" y="6"/>
                </a:cubicBezTo>
                <a:cubicBezTo>
                  <a:pt x="276" y="3"/>
                  <a:pt x="274" y="0"/>
                  <a:pt x="271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9"/>
                  <a:pt x="2" y="21"/>
                  <a:pt x="5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100"/>
                  <a:pt x="7" y="100"/>
                  <a:pt x="7" y="100"/>
                </a:cubicBezTo>
                <a:cubicBezTo>
                  <a:pt x="5" y="100"/>
                  <a:pt x="5" y="100"/>
                  <a:pt x="5" y="100"/>
                </a:cubicBezTo>
                <a:cubicBezTo>
                  <a:pt x="2" y="100"/>
                  <a:pt x="0" y="102"/>
                  <a:pt x="0" y="10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2" y="120"/>
                  <a:pt x="5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29" y="220"/>
                  <a:pt x="29" y="220"/>
                  <a:pt x="29" y="220"/>
                </a:cubicBezTo>
                <a:cubicBezTo>
                  <a:pt x="24" y="220"/>
                  <a:pt x="24" y="220"/>
                  <a:pt x="24" y="220"/>
                </a:cubicBezTo>
                <a:cubicBezTo>
                  <a:pt x="21" y="220"/>
                  <a:pt x="18" y="222"/>
                  <a:pt x="18" y="226"/>
                </a:cubicBezTo>
                <a:cubicBezTo>
                  <a:pt x="18" y="227"/>
                  <a:pt x="18" y="227"/>
                  <a:pt x="18" y="227"/>
                </a:cubicBezTo>
                <a:cubicBezTo>
                  <a:pt x="18" y="230"/>
                  <a:pt x="21" y="232"/>
                  <a:pt x="24" y="232"/>
                </a:cubicBezTo>
                <a:cubicBezTo>
                  <a:pt x="65" y="232"/>
                  <a:pt x="65" y="232"/>
                  <a:pt x="65" y="232"/>
                </a:cubicBezTo>
                <a:cubicBezTo>
                  <a:pt x="68" y="232"/>
                  <a:pt x="71" y="230"/>
                  <a:pt x="71" y="227"/>
                </a:cubicBezTo>
                <a:cubicBezTo>
                  <a:pt x="71" y="226"/>
                  <a:pt x="71" y="226"/>
                  <a:pt x="71" y="226"/>
                </a:cubicBezTo>
                <a:cubicBezTo>
                  <a:pt x="71" y="222"/>
                  <a:pt x="68" y="220"/>
                  <a:pt x="65" y="220"/>
                </a:cubicBezTo>
                <a:cubicBezTo>
                  <a:pt x="60" y="220"/>
                  <a:pt x="60" y="220"/>
                  <a:pt x="60" y="2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217" y="120"/>
                  <a:pt x="217" y="120"/>
                  <a:pt x="217" y="120"/>
                </a:cubicBezTo>
                <a:cubicBezTo>
                  <a:pt x="217" y="220"/>
                  <a:pt x="217" y="220"/>
                  <a:pt x="217" y="220"/>
                </a:cubicBezTo>
                <a:cubicBezTo>
                  <a:pt x="211" y="220"/>
                  <a:pt x="211" y="220"/>
                  <a:pt x="211" y="220"/>
                </a:cubicBezTo>
                <a:cubicBezTo>
                  <a:pt x="208" y="220"/>
                  <a:pt x="205" y="222"/>
                  <a:pt x="205" y="226"/>
                </a:cubicBezTo>
                <a:cubicBezTo>
                  <a:pt x="205" y="227"/>
                  <a:pt x="205" y="227"/>
                  <a:pt x="205" y="227"/>
                </a:cubicBezTo>
                <a:cubicBezTo>
                  <a:pt x="205" y="230"/>
                  <a:pt x="208" y="232"/>
                  <a:pt x="211" y="232"/>
                </a:cubicBezTo>
                <a:cubicBezTo>
                  <a:pt x="252" y="232"/>
                  <a:pt x="252" y="232"/>
                  <a:pt x="252" y="232"/>
                </a:cubicBezTo>
                <a:cubicBezTo>
                  <a:pt x="255" y="232"/>
                  <a:pt x="258" y="230"/>
                  <a:pt x="258" y="227"/>
                </a:cubicBezTo>
                <a:cubicBezTo>
                  <a:pt x="258" y="226"/>
                  <a:pt x="258" y="226"/>
                  <a:pt x="258" y="226"/>
                </a:cubicBezTo>
                <a:cubicBezTo>
                  <a:pt x="258" y="222"/>
                  <a:pt x="255" y="220"/>
                  <a:pt x="252" y="220"/>
                </a:cubicBezTo>
                <a:cubicBezTo>
                  <a:pt x="248" y="220"/>
                  <a:pt x="248" y="220"/>
                  <a:pt x="248" y="220"/>
                </a:cubicBezTo>
                <a:cubicBezTo>
                  <a:pt x="248" y="120"/>
                  <a:pt x="248" y="120"/>
                  <a:pt x="248" y="120"/>
                </a:cubicBezTo>
                <a:cubicBezTo>
                  <a:pt x="271" y="120"/>
                  <a:pt x="271" y="120"/>
                  <a:pt x="271" y="120"/>
                </a:cubicBezTo>
                <a:cubicBezTo>
                  <a:pt x="274" y="120"/>
                  <a:pt x="276" y="118"/>
                  <a:pt x="276" y="115"/>
                </a:cubicBezTo>
                <a:cubicBezTo>
                  <a:pt x="276" y="105"/>
                  <a:pt x="276" y="105"/>
                  <a:pt x="276" y="105"/>
                </a:cubicBezTo>
                <a:cubicBezTo>
                  <a:pt x="276" y="102"/>
                  <a:pt x="274" y="100"/>
                  <a:pt x="271" y="100"/>
                </a:cubicBezTo>
                <a:cubicBezTo>
                  <a:pt x="269" y="100"/>
                  <a:pt x="269" y="100"/>
                  <a:pt x="269" y="100"/>
                </a:cubicBezTo>
                <a:cubicBezTo>
                  <a:pt x="269" y="21"/>
                  <a:pt x="269" y="21"/>
                  <a:pt x="269" y="21"/>
                </a:cubicBezTo>
                <a:lnTo>
                  <a:pt x="271" y="21"/>
                </a:lnTo>
                <a:close/>
                <a:moveTo>
                  <a:pt x="41" y="220"/>
                </a:moveTo>
                <a:cubicBezTo>
                  <a:pt x="41" y="122"/>
                  <a:pt x="41" y="122"/>
                  <a:pt x="41" y="122"/>
                </a:cubicBezTo>
                <a:cubicBezTo>
                  <a:pt x="49" y="122"/>
                  <a:pt x="49" y="122"/>
                  <a:pt x="49" y="122"/>
                </a:cubicBezTo>
                <a:cubicBezTo>
                  <a:pt x="49" y="220"/>
                  <a:pt x="49" y="220"/>
                  <a:pt x="49" y="220"/>
                </a:cubicBezTo>
                <a:lnTo>
                  <a:pt x="41" y="220"/>
                </a:lnTo>
                <a:close/>
                <a:moveTo>
                  <a:pt x="228" y="220"/>
                </a:moveTo>
                <a:cubicBezTo>
                  <a:pt x="228" y="122"/>
                  <a:pt x="228" y="122"/>
                  <a:pt x="228" y="122"/>
                </a:cubicBezTo>
                <a:cubicBezTo>
                  <a:pt x="237" y="122"/>
                  <a:pt x="237" y="122"/>
                  <a:pt x="237" y="122"/>
                </a:cubicBezTo>
                <a:cubicBezTo>
                  <a:pt x="237" y="220"/>
                  <a:pt x="237" y="220"/>
                  <a:pt x="237" y="220"/>
                </a:cubicBezTo>
                <a:lnTo>
                  <a:pt x="228" y="220"/>
                </a:lnTo>
                <a:close/>
                <a:moveTo>
                  <a:pt x="19" y="48"/>
                </a:moveTo>
                <a:cubicBezTo>
                  <a:pt x="38" y="21"/>
                  <a:pt x="38" y="21"/>
                  <a:pt x="38" y="21"/>
                </a:cubicBezTo>
                <a:cubicBezTo>
                  <a:pt x="64" y="21"/>
                  <a:pt x="64" y="21"/>
                  <a:pt x="64" y="21"/>
                </a:cubicBezTo>
                <a:cubicBezTo>
                  <a:pt x="19" y="83"/>
                  <a:pt x="19" y="83"/>
                  <a:pt x="19" y="83"/>
                </a:cubicBezTo>
                <a:lnTo>
                  <a:pt x="19" y="48"/>
                </a:lnTo>
                <a:close/>
                <a:moveTo>
                  <a:pt x="85" y="100"/>
                </a:moveTo>
                <a:cubicBezTo>
                  <a:pt x="144" y="21"/>
                  <a:pt x="144" y="21"/>
                  <a:pt x="144" y="21"/>
                </a:cubicBezTo>
                <a:cubicBezTo>
                  <a:pt x="169" y="21"/>
                  <a:pt x="169" y="21"/>
                  <a:pt x="169" y="21"/>
                </a:cubicBezTo>
                <a:cubicBezTo>
                  <a:pt x="111" y="100"/>
                  <a:pt x="111" y="100"/>
                  <a:pt x="111" y="100"/>
                </a:cubicBezTo>
                <a:lnTo>
                  <a:pt x="85" y="100"/>
                </a:lnTo>
                <a:close/>
                <a:moveTo>
                  <a:pt x="59" y="100"/>
                </a:moveTo>
                <a:cubicBezTo>
                  <a:pt x="33" y="100"/>
                  <a:pt x="33" y="100"/>
                  <a:pt x="33" y="100"/>
                </a:cubicBezTo>
                <a:cubicBezTo>
                  <a:pt x="91" y="21"/>
                  <a:pt x="91" y="21"/>
                  <a:pt x="91" y="21"/>
                </a:cubicBezTo>
                <a:cubicBezTo>
                  <a:pt x="117" y="21"/>
                  <a:pt x="117" y="21"/>
                  <a:pt x="117" y="21"/>
                </a:cubicBezTo>
                <a:lnTo>
                  <a:pt x="59" y="100"/>
                </a:lnTo>
                <a:close/>
                <a:moveTo>
                  <a:pt x="138" y="100"/>
                </a:moveTo>
                <a:cubicBezTo>
                  <a:pt x="196" y="21"/>
                  <a:pt x="196" y="21"/>
                  <a:pt x="196" y="21"/>
                </a:cubicBezTo>
                <a:cubicBezTo>
                  <a:pt x="222" y="21"/>
                  <a:pt x="222" y="21"/>
                  <a:pt x="222" y="21"/>
                </a:cubicBezTo>
                <a:cubicBezTo>
                  <a:pt x="164" y="100"/>
                  <a:pt x="164" y="100"/>
                  <a:pt x="164" y="100"/>
                </a:cubicBezTo>
                <a:lnTo>
                  <a:pt x="138" y="100"/>
                </a:lnTo>
                <a:close/>
                <a:moveTo>
                  <a:pt x="243" y="100"/>
                </a:moveTo>
                <a:cubicBezTo>
                  <a:pt x="257" y="81"/>
                  <a:pt x="257" y="81"/>
                  <a:pt x="257" y="81"/>
                </a:cubicBezTo>
                <a:cubicBezTo>
                  <a:pt x="257" y="100"/>
                  <a:pt x="257" y="100"/>
                  <a:pt x="257" y="100"/>
                </a:cubicBezTo>
                <a:lnTo>
                  <a:pt x="243" y="100"/>
                </a:lnTo>
                <a:close/>
                <a:moveTo>
                  <a:pt x="257" y="45"/>
                </a:moveTo>
                <a:cubicBezTo>
                  <a:pt x="217" y="100"/>
                  <a:pt x="217" y="100"/>
                  <a:pt x="217" y="100"/>
                </a:cubicBezTo>
                <a:cubicBezTo>
                  <a:pt x="191" y="100"/>
                  <a:pt x="191" y="100"/>
                  <a:pt x="191" y="100"/>
                </a:cubicBezTo>
                <a:cubicBezTo>
                  <a:pt x="249" y="21"/>
                  <a:pt x="249" y="21"/>
                  <a:pt x="249" y="21"/>
                </a:cubicBezTo>
                <a:cubicBezTo>
                  <a:pt x="257" y="21"/>
                  <a:pt x="257" y="21"/>
                  <a:pt x="257" y="21"/>
                </a:cubicBezTo>
                <a:lnTo>
                  <a:pt x="257" y="45"/>
                </a:lnTo>
                <a:close/>
                <a:moveTo>
                  <a:pt x="190" y="227"/>
                </a:moveTo>
                <a:cubicBezTo>
                  <a:pt x="190" y="232"/>
                  <a:pt x="167" y="236"/>
                  <a:pt x="138" y="236"/>
                </a:cubicBezTo>
                <a:cubicBezTo>
                  <a:pt x="109" y="236"/>
                  <a:pt x="86" y="232"/>
                  <a:pt x="86" y="227"/>
                </a:cubicBezTo>
                <a:cubicBezTo>
                  <a:pt x="86" y="223"/>
                  <a:pt x="109" y="219"/>
                  <a:pt x="138" y="219"/>
                </a:cubicBezTo>
                <a:cubicBezTo>
                  <a:pt x="167" y="219"/>
                  <a:pt x="190" y="223"/>
                  <a:pt x="190" y="2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10709119" y="3492372"/>
            <a:ext cx="716265" cy="680055"/>
          </a:xfrm>
          <a:custGeom>
            <a:avLst/>
            <a:gdLst>
              <a:gd name="T0" fmla="*/ 257 w 268"/>
              <a:gd name="T1" fmla="*/ 234 h 254"/>
              <a:gd name="T2" fmla="*/ 245 w 268"/>
              <a:gd name="T3" fmla="*/ 234 h 254"/>
              <a:gd name="T4" fmla="*/ 157 w 268"/>
              <a:gd name="T5" fmla="*/ 21 h 254"/>
              <a:gd name="T6" fmla="*/ 134 w 268"/>
              <a:gd name="T7" fmla="*/ 0 h 254"/>
              <a:gd name="T8" fmla="*/ 111 w 268"/>
              <a:gd name="T9" fmla="*/ 21 h 254"/>
              <a:gd name="T10" fmla="*/ 23 w 268"/>
              <a:gd name="T11" fmla="*/ 234 h 254"/>
              <a:gd name="T12" fmla="*/ 11 w 268"/>
              <a:gd name="T13" fmla="*/ 234 h 254"/>
              <a:gd name="T14" fmla="*/ 0 w 268"/>
              <a:gd name="T15" fmla="*/ 244 h 254"/>
              <a:gd name="T16" fmla="*/ 11 w 268"/>
              <a:gd name="T17" fmla="*/ 254 h 254"/>
              <a:gd name="T18" fmla="*/ 257 w 268"/>
              <a:gd name="T19" fmla="*/ 254 h 254"/>
              <a:gd name="T20" fmla="*/ 268 w 268"/>
              <a:gd name="T21" fmla="*/ 244 h 254"/>
              <a:gd name="T22" fmla="*/ 257 w 268"/>
              <a:gd name="T23" fmla="*/ 234 h 254"/>
              <a:gd name="T24" fmla="*/ 121 w 268"/>
              <a:gd name="T25" fmla="*/ 26 h 254"/>
              <a:gd name="T26" fmla="*/ 134 w 268"/>
              <a:gd name="T27" fmla="*/ 11 h 254"/>
              <a:gd name="T28" fmla="*/ 147 w 268"/>
              <a:gd name="T29" fmla="*/ 26 h 254"/>
              <a:gd name="T30" fmla="*/ 162 w 268"/>
              <a:gd name="T31" fmla="*/ 63 h 254"/>
              <a:gd name="T32" fmla="*/ 106 w 268"/>
              <a:gd name="T33" fmla="*/ 63 h 254"/>
              <a:gd name="T34" fmla="*/ 121 w 268"/>
              <a:gd name="T35" fmla="*/ 26 h 254"/>
              <a:gd name="T36" fmla="*/ 58 w 268"/>
              <a:gd name="T37" fmla="*/ 178 h 254"/>
              <a:gd name="T38" fmla="*/ 82 w 268"/>
              <a:gd name="T39" fmla="*/ 120 h 254"/>
              <a:gd name="T40" fmla="*/ 186 w 268"/>
              <a:gd name="T41" fmla="*/ 120 h 254"/>
              <a:gd name="T42" fmla="*/ 209 w 268"/>
              <a:gd name="T43" fmla="*/ 178 h 254"/>
              <a:gd name="T44" fmla="*/ 58 w 268"/>
              <a:gd name="T45" fmla="*/ 178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8" h="254">
                <a:moveTo>
                  <a:pt x="257" y="234"/>
                </a:moveTo>
                <a:cubicBezTo>
                  <a:pt x="245" y="234"/>
                  <a:pt x="245" y="234"/>
                  <a:pt x="245" y="234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49" y="3"/>
                  <a:pt x="139" y="0"/>
                  <a:pt x="134" y="0"/>
                </a:cubicBezTo>
                <a:cubicBezTo>
                  <a:pt x="128" y="0"/>
                  <a:pt x="118" y="3"/>
                  <a:pt x="111" y="21"/>
                </a:cubicBezTo>
                <a:cubicBezTo>
                  <a:pt x="23" y="234"/>
                  <a:pt x="23" y="234"/>
                  <a:pt x="23" y="234"/>
                </a:cubicBezTo>
                <a:cubicBezTo>
                  <a:pt x="11" y="234"/>
                  <a:pt x="11" y="234"/>
                  <a:pt x="11" y="234"/>
                </a:cubicBezTo>
                <a:cubicBezTo>
                  <a:pt x="5" y="234"/>
                  <a:pt x="0" y="238"/>
                  <a:pt x="0" y="244"/>
                </a:cubicBezTo>
                <a:cubicBezTo>
                  <a:pt x="0" y="249"/>
                  <a:pt x="5" y="254"/>
                  <a:pt x="11" y="254"/>
                </a:cubicBezTo>
                <a:cubicBezTo>
                  <a:pt x="257" y="254"/>
                  <a:pt x="257" y="254"/>
                  <a:pt x="257" y="254"/>
                </a:cubicBezTo>
                <a:cubicBezTo>
                  <a:pt x="263" y="254"/>
                  <a:pt x="268" y="249"/>
                  <a:pt x="268" y="244"/>
                </a:cubicBezTo>
                <a:cubicBezTo>
                  <a:pt x="268" y="238"/>
                  <a:pt x="263" y="234"/>
                  <a:pt x="257" y="234"/>
                </a:cubicBezTo>
                <a:close/>
                <a:moveTo>
                  <a:pt x="121" y="26"/>
                </a:moveTo>
                <a:cubicBezTo>
                  <a:pt x="125" y="17"/>
                  <a:pt x="130" y="11"/>
                  <a:pt x="134" y="11"/>
                </a:cubicBezTo>
                <a:cubicBezTo>
                  <a:pt x="138" y="11"/>
                  <a:pt x="143" y="17"/>
                  <a:pt x="147" y="26"/>
                </a:cubicBezTo>
                <a:cubicBezTo>
                  <a:pt x="162" y="63"/>
                  <a:pt x="162" y="63"/>
                  <a:pt x="162" y="63"/>
                </a:cubicBezTo>
                <a:cubicBezTo>
                  <a:pt x="106" y="63"/>
                  <a:pt x="106" y="63"/>
                  <a:pt x="106" y="63"/>
                </a:cubicBezTo>
                <a:lnTo>
                  <a:pt x="121" y="26"/>
                </a:lnTo>
                <a:close/>
                <a:moveTo>
                  <a:pt x="58" y="178"/>
                </a:moveTo>
                <a:cubicBezTo>
                  <a:pt x="82" y="120"/>
                  <a:pt x="82" y="120"/>
                  <a:pt x="82" y="120"/>
                </a:cubicBezTo>
                <a:cubicBezTo>
                  <a:pt x="186" y="120"/>
                  <a:pt x="186" y="120"/>
                  <a:pt x="186" y="120"/>
                </a:cubicBezTo>
                <a:cubicBezTo>
                  <a:pt x="209" y="178"/>
                  <a:pt x="209" y="178"/>
                  <a:pt x="209" y="178"/>
                </a:cubicBezTo>
                <a:lnTo>
                  <a:pt x="58" y="17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14048290" y="3486713"/>
            <a:ext cx="721922" cy="712870"/>
          </a:xfrm>
          <a:custGeom>
            <a:avLst/>
            <a:gdLst>
              <a:gd name="T0" fmla="*/ 264 w 270"/>
              <a:gd name="T1" fmla="*/ 213 h 266"/>
              <a:gd name="T2" fmla="*/ 270 w 270"/>
              <a:gd name="T3" fmla="*/ 189 h 266"/>
              <a:gd name="T4" fmla="*/ 250 w 270"/>
              <a:gd name="T5" fmla="*/ 172 h 266"/>
              <a:gd name="T6" fmla="*/ 253 w 270"/>
              <a:gd name="T7" fmla="*/ 158 h 266"/>
              <a:gd name="T8" fmla="*/ 239 w 270"/>
              <a:gd name="T9" fmla="*/ 147 h 266"/>
              <a:gd name="T10" fmla="*/ 226 w 270"/>
              <a:gd name="T11" fmla="*/ 151 h 266"/>
              <a:gd name="T12" fmla="*/ 207 w 270"/>
              <a:gd name="T13" fmla="*/ 134 h 266"/>
              <a:gd name="T14" fmla="*/ 209 w 270"/>
              <a:gd name="T15" fmla="*/ 123 h 266"/>
              <a:gd name="T16" fmla="*/ 195 w 270"/>
              <a:gd name="T17" fmla="*/ 111 h 266"/>
              <a:gd name="T18" fmla="*/ 184 w 270"/>
              <a:gd name="T19" fmla="*/ 114 h 266"/>
              <a:gd name="T20" fmla="*/ 159 w 270"/>
              <a:gd name="T21" fmla="*/ 92 h 266"/>
              <a:gd name="T22" fmla="*/ 160 w 270"/>
              <a:gd name="T23" fmla="*/ 51 h 266"/>
              <a:gd name="T24" fmla="*/ 157 w 270"/>
              <a:gd name="T25" fmla="*/ 32 h 266"/>
              <a:gd name="T26" fmla="*/ 135 w 270"/>
              <a:gd name="T27" fmla="*/ 0 h 266"/>
              <a:gd name="T28" fmla="*/ 113 w 270"/>
              <a:gd name="T29" fmla="*/ 32 h 266"/>
              <a:gd name="T30" fmla="*/ 110 w 270"/>
              <a:gd name="T31" fmla="*/ 51 h 266"/>
              <a:gd name="T32" fmla="*/ 111 w 270"/>
              <a:gd name="T33" fmla="*/ 92 h 266"/>
              <a:gd name="T34" fmla="*/ 87 w 270"/>
              <a:gd name="T35" fmla="*/ 114 h 266"/>
              <a:gd name="T36" fmla="*/ 75 w 270"/>
              <a:gd name="T37" fmla="*/ 111 h 266"/>
              <a:gd name="T38" fmla="*/ 61 w 270"/>
              <a:gd name="T39" fmla="*/ 123 h 266"/>
              <a:gd name="T40" fmla="*/ 63 w 270"/>
              <a:gd name="T41" fmla="*/ 134 h 266"/>
              <a:gd name="T42" fmla="*/ 44 w 270"/>
              <a:gd name="T43" fmla="*/ 151 h 266"/>
              <a:gd name="T44" fmla="*/ 31 w 270"/>
              <a:gd name="T45" fmla="*/ 147 h 266"/>
              <a:gd name="T46" fmla="*/ 17 w 270"/>
              <a:gd name="T47" fmla="*/ 158 h 266"/>
              <a:gd name="T48" fmla="*/ 20 w 270"/>
              <a:gd name="T49" fmla="*/ 172 h 266"/>
              <a:gd name="T50" fmla="*/ 0 w 270"/>
              <a:gd name="T51" fmla="*/ 189 h 266"/>
              <a:gd name="T52" fmla="*/ 6 w 270"/>
              <a:gd name="T53" fmla="*/ 208 h 266"/>
              <a:gd name="T54" fmla="*/ 116 w 270"/>
              <a:gd name="T55" fmla="*/ 150 h 266"/>
              <a:gd name="T56" fmla="*/ 123 w 270"/>
              <a:gd name="T57" fmla="*/ 220 h 266"/>
              <a:gd name="T58" fmla="*/ 98 w 270"/>
              <a:gd name="T59" fmla="*/ 246 h 266"/>
              <a:gd name="T60" fmla="*/ 102 w 270"/>
              <a:gd name="T61" fmla="*/ 266 h 266"/>
              <a:gd name="T62" fmla="*/ 130 w 270"/>
              <a:gd name="T63" fmla="*/ 249 h 266"/>
              <a:gd name="T64" fmla="*/ 135 w 270"/>
              <a:gd name="T65" fmla="*/ 258 h 266"/>
              <a:gd name="T66" fmla="*/ 141 w 270"/>
              <a:gd name="T67" fmla="*/ 249 h 266"/>
              <a:gd name="T68" fmla="*/ 169 w 270"/>
              <a:gd name="T69" fmla="*/ 266 h 266"/>
              <a:gd name="T70" fmla="*/ 172 w 270"/>
              <a:gd name="T71" fmla="*/ 246 h 266"/>
              <a:gd name="T72" fmla="*/ 147 w 270"/>
              <a:gd name="T73" fmla="*/ 220 h 266"/>
              <a:gd name="T74" fmla="*/ 155 w 270"/>
              <a:gd name="T75" fmla="*/ 150 h 266"/>
              <a:gd name="T76" fmla="*/ 264 w 270"/>
              <a:gd name="T77" fmla="*/ 213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0" h="266">
                <a:moveTo>
                  <a:pt x="264" y="213"/>
                </a:moveTo>
                <a:cubicBezTo>
                  <a:pt x="270" y="189"/>
                  <a:pt x="270" y="189"/>
                  <a:pt x="270" y="189"/>
                </a:cubicBezTo>
                <a:cubicBezTo>
                  <a:pt x="250" y="172"/>
                  <a:pt x="250" y="172"/>
                  <a:pt x="250" y="172"/>
                </a:cubicBezTo>
                <a:cubicBezTo>
                  <a:pt x="252" y="168"/>
                  <a:pt x="253" y="163"/>
                  <a:pt x="253" y="158"/>
                </a:cubicBezTo>
                <a:cubicBezTo>
                  <a:pt x="253" y="145"/>
                  <a:pt x="247" y="147"/>
                  <a:pt x="239" y="147"/>
                </a:cubicBezTo>
                <a:cubicBezTo>
                  <a:pt x="233" y="147"/>
                  <a:pt x="228" y="146"/>
                  <a:pt x="226" y="151"/>
                </a:cubicBezTo>
                <a:cubicBezTo>
                  <a:pt x="207" y="134"/>
                  <a:pt x="207" y="134"/>
                  <a:pt x="207" y="134"/>
                </a:cubicBezTo>
                <a:cubicBezTo>
                  <a:pt x="208" y="131"/>
                  <a:pt x="209" y="127"/>
                  <a:pt x="209" y="123"/>
                </a:cubicBezTo>
                <a:cubicBezTo>
                  <a:pt x="209" y="110"/>
                  <a:pt x="203" y="111"/>
                  <a:pt x="195" y="111"/>
                </a:cubicBezTo>
                <a:cubicBezTo>
                  <a:pt x="190" y="111"/>
                  <a:pt x="186" y="111"/>
                  <a:pt x="184" y="114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60" y="80"/>
                  <a:pt x="160" y="55"/>
                  <a:pt x="160" y="51"/>
                </a:cubicBezTo>
                <a:cubicBezTo>
                  <a:pt x="160" y="44"/>
                  <a:pt x="159" y="38"/>
                  <a:pt x="157" y="32"/>
                </a:cubicBezTo>
                <a:cubicBezTo>
                  <a:pt x="155" y="14"/>
                  <a:pt x="146" y="0"/>
                  <a:pt x="135" y="0"/>
                </a:cubicBezTo>
                <a:cubicBezTo>
                  <a:pt x="124" y="0"/>
                  <a:pt x="115" y="14"/>
                  <a:pt x="113" y="32"/>
                </a:cubicBezTo>
                <a:cubicBezTo>
                  <a:pt x="111" y="38"/>
                  <a:pt x="110" y="44"/>
                  <a:pt x="110" y="51"/>
                </a:cubicBezTo>
                <a:cubicBezTo>
                  <a:pt x="110" y="55"/>
                  <a:pt x="110" y="80"/>
                  <a:pt x="111" y="92"/>
                </a:cubicBezTo>
                <a:cubicBezTo>
                  <a:pt x="87" y="114"/>
                  <a:pt x="87" y="114"/>
                  <a:pt x="87" y="114"/>
                </a:cubicBezTo>
                <a:cubicBezTo>
                  <a:pt x="84" y="111"/>
                  <a:pt x="80" y="111"/>
                  <a:pt x="75" y="111"/>
                </a:cubicBezTo>
                <a:cubicBezTo>
                  <a:pt x="68" y="111"/>
                  <a:pt x="61" y="110"/>
                  <a:pt x="61" y="123"/>
                </a:cubicBezTo>
                <a:cubicBezTo>
                  <a:pt x="61" y="127"/>
                  <a:pt x="62" y="131"/>
                  <a:pt x="63" y="134"/>
                </a:cubicBezTo>
                <a:cubicBezTo>
                  <a:pt x="44" y="151"/>
                  <a:pt x="44" y="151"/>
                  <a:pt x="44" y="151"/>
                </a:cubicBezTo>
                <a:cubicBezTo>
                  <a:pt x="42" y="146"/>
                  <a:pt x="37" y="147"/>
                  <a:pt x="31" y="147"/>
                </a:cubicBezTo>
                <a:cubicBezTo>
                  <a:pt x="23" y="147"/>
                  <a:pt x="17" y="145"/>
                  <a:pt x="17" y="158"/>
                </a:cubicBezTo>
                <a:cubicBezTo>
                  <a:pt x="17" y="163"/>
                  <a:pt x="18" y="168"/>
                  <a:pt x="20" y="172"/>
                </a:cubicBezTo>
                <a:cubicBezTo>
                  <a:pt x="0" y="189"/>
                  <a:pt x="0" y="189"/>
                  <a:pt x="0" y="189"/>
                </a:cubicBezTo>
                <a:cubicBezTo>
                  <a:pt x="6" y="208"/>
                  <a:pt x="6" y="208"/>
                  <a:pt x="6" y="208"/>
                </a:cubicBezTo>
                <a:cubicBezTo>
                  <a:pt x="116" y="150"/>
                  <a:pt x="116" y="150"/>
                  <a:pt x="116" y="150"/>
                </a:cubicBezTo>
                <a:cubicBezTo>
                  <a:pt x="118" y="172"/>
                  <a:pt x="120" y="200"/>
                  <a:pt x="123" y="220"/>
                </a:cubicBezTo>
                <a:cubicBezTo>
                  <a:pt x="98" y="246"/>
                  <a:pt x="98" y="246"/>
                  <a:pt x="98" y="246"/>
                </a:cubicBezTo>
                <a:cubicBezTo>
                  <a:pt x="102" y="266"/>
                  <a:pt x="102" y="266"/>
                  <a:pt x="102" y="266"/>
                </a:cubicBezTo>
                <a:cubicBezTo>
                  <a:pt x="130" y="249"/>
                  <a:pt x="130" y="249"/>
                  <a:pt x="130" y="249"/>
                </a:cubicBezTo>
                <a:cubicBezTo>
                  <a:pt x="131" y="255"/>
                  <a:pt x="133" y="258"/>
                  <a:pt x="135" y="258"/>
                </a:cubicBezTo>
                <a:cubicBezTo>
                  <a:pt x="137" y="258"/>
                  <a:pt x="139" y="255"/>
                  <a:pt x="141" y="249"/>
                </a:cubicBezTo>
                <a:cubicBezTo>
                  <a:pt x="169" y="266"/>
                  <a:pt x="169" y="266"/>
                  <a:pt x="169" y="266"/>
                </a:cubicBezTo>
                <a:cubicBezTo>
                  <a:pt x="172" y="246"/>
                  <a:pt x="172" y="246"/>
                  <a:pt x="172" y="246"/>
                </a:cubicBezTo>
                <a:cubicBezTo>
                  <a:pt x="147" y="220"/>
                  <a:pt x="147" y="220"/>
                  <a:pt x="147" y="220"/>
                </a:cubicBezTo>
                <a:cubicBezTo>
                  <a:pt x="150" y="200"/>
                  <a:pt x="153" y="172"/>
                  <a:pt x="155" y="150"/>
                </a:cubicBezTo>
                <a:lnTo>
                  <a:pt x="264" y="2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11885919" y="3572710"/>
            <a:ext cx="590663" cy="650635"/>
          </a:xfrm>
          <a:custGeom>
            <a:avLst/>
            <a:gdLst>
              <a:gd name="T0" fmla="*/ 186 w 221"/>
              <a:gd name="T1" fmla="*/ 221 h 243"/>
              <a:gd name="T2" fmla="*/ 123 w 221"/>
              <a:gd name="T3" fmla="*/ 221 h 243"/>
              <a:gd name="T4" fmla="*/ 123 w 221"/>
              <a:gd name="T5" fmla="*/ 97 h 243"/>
              <a:gd name="T6" fmla="*/ 189 w 221"/>
              <a:gd name="T7" fmla="*/ 97 h 243"/>
              <a:gd name="T8" fmla="*/ 221 w 221"/>
              <a:gd name="T9" fmla="*/ 65 h 243"/>
              <a:gd name="T10" fmla="*/ 189 w 221"/>
              <a:gd name="T11" fmla="*/ 33 h 243"/>
              <a:gd name="T12" fmla="*/ 123 w 221"/>
              <a:gd name="T13" fmla="*/ 33 h 243"/>
              <a:gd name="T14" fmla="*/ 123 w 221"/>
              <a:gd name="T15" fmla="*/ 0 h 243"/>
              <a:gd name="T16" fmla="*/ 81 w 221"/>
              <a:gd name="T17" fmla="*/ 0 h 243"/>
              <a:gd name="T18" fmla="*/ 81 w 221"/>
              <a:gd name="T19" fmla="*/ 33 h 243"/>
              <a:gd name="T20" fmla="*/ 0 w 221"/>
              <a:gd name="T21" fmla="*/ 33 h 243"/>
              <a:gd name="T22" fmla="*/ 0 w 221"/>
              <a:gd name="T23" fmla="*/ 97 h 243"/>
              <a:gd name="T24" fmla="*/ 81 w 221"/>
              <a:gd name="T25" fmla="*/ 97 h 243"/>
              <a:gd name="T26" fmla="*/ 81 w 221"/>
              <a:gd name="T27" fmla="*/ 221 h 243"/>
              <a:gd name="T28" fmla="*/ 19 w 221"/>
              <a:gd name="T29" fmla="*/ 221 h 243"/>
              <a:gd name="T30" fmla="*/ 7 w 221"/>
              <a:gd name="T31" fmla="*/ 232 h 243"/>
              <a:gd name="T32" fmla="*/ 19 w 221"/>
              <a:gd name="T33" fmla="*/ 243 h 243"/>
              <a:gd name="T34" fmla="*/ 186 w 221"/>
              <a:gd name="T35" fmla="*/ 243 h 243"/>
              <a:gd name="T36" fmla="*/ 197 w 221"/>
              <a:gd name="T37" fmla="*/ 232 h 243"/>
              <a:gd name="T38" fmla="*/ 186 w 221"/>
              <a:gd name="T39" fmla="*/ 221 h 243"/>
              <a:gd name="T40" fmla="*/ 92 w 221"/>
              <a:gd name="T41" fmla="*/ 11 h 243"/>
              <a:gd name="T42" fmla="*/ 112 w 221"/>
              <a:gd name="T43" fmla="*/ 11 h 243"/>
              <a:gd name="T44" fmla="*/ 112 w 221"/>
              <a:gd name="T45" fmla="*/ 33 h 243"/>
              <a:gd name="T46" fmla="*/ 92 w 221"/>
              <a:gd name="T47" fmla="*/ 33 h 243"/>
              <a:gd name="T48" fmla="*/ 92 w 221"/>
              <a:gd name="T49" fmla="*/ 11 h 243"/>
              <a:gd name="T50" fmla="*/ 92 w 221"/>
              <a:gd name="T51" fmla="*/ 97 h 243"/>
              <a:gd name="T52" fmla="*/ 112 w 221"/>
              <a:gd name="T53" fmla="*/ 97 h 243"/>
              <a:gd name="T54" fmla="*/ 112 w 221"/>
              <a:gd name="T55" fmla="*/ 221 h 243"/>
              <a:gd name="T56" fmla="*/ 92 w 221"/>
              <a:gd name="T57" fmla="*/ 221 h 243"/>
              <a:gd name="T58" fmla="*/ 92 w 221"/>
              <a:gd name="T59" fmla="*/ 97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1" h="243">
                <a:moveTo>
                  <a:pt x="186" y="221"/>
                </a:moveTo>
                <a:cubicBezTo>
                  <a:pt x="123" y="221"/>
                  <a:pt x="123" y="221"/>
                  <a:pt x="123" y="221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89" y="97"/>
                  <a:pt x="189" y="97"/>
                  <a:pt x="189" y="97"/>
                </a:cubicBezTo>
                <a:cubicBezTo>
                  <a:pt x="221" y="65"/>
                  <a:pt x="221" y="65"/>
                  <a:pt x="221" y="65"/>
                </a:cubicBezTo>
                <a:cubicBezTo>
                  <a:pt x="189" y="33"/>
                  <a:pt x="189" y="33"/>
                  <a:pt x="189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3" y="0"/>
                  <a:pt x="123" y="0"/>
                  <a:pt x="12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33"/>
                  <a:pt x="81" y="33"/>
                  <a:pt x="81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97"/>
                  <a:pt x="0" y="97"/>
                  <a:pt x="0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1" y="221"/>
                  <a:pt x="81" y="221"/>
                  <a:pt x="81" y="221"/>
                </a:cubicBezTo>
                <a:cubicBezTo>
                  <a:pt x="19" y="221"/>
                  <a:pt x="19" y="221"/>
                  <a:pt x="19" y="221"/>
                </a:cubicBezTo>
                <a:cubicBezTo>
                  <a:pt x="12" y="221"/>
                  <a:pt x="7" y="226"/>
                  <a:pt x="7" y="232"/>
                </a:cubicBezTo>
                <a:cubicBezTo>
                  <a:pt x="7" y="238"/>
                  <a:pt x="12" y="243"/>
                  <a:pt x="19" y="243"/>
                </a:cubicBezTo>
                <a:cubicBezTo>
                  <a:pt x="186" y="243"/>
                  <a:pt x="186" y="243"/>
                  <a:pt x="186" y="243"/>
                </a:cubicBezTo>
                <a:cubicBezTo>
                  <a:pt x="192" y="243"/>
                  <a:pt x="197" y="238"/>
                  <a:pt x="197" y="232"/>
                </a:cubicBezTo>
                <a:cubicBezTo>
                  <a:pt x="197" y="226"/>
                  <a:pt x="192" y="221"/>
                  <a:pt x="186" y="221"/>
                </a:cubicBezTo>
                <a:close/>
                <a:moveTo>
                  <a:pt x="92" y="11"/>
                </a:moveTo>
                <a:cubicBezTo>
                  <a:pt x="112" y="11"/>
                  <a:pt x="112" y="11"/>
                  <a:pt x="112" y="11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92" y="33"/>
                  <a:pt x="92" y="33"/>
                  <a:pt x="92" y="33"/>
                </a:cubicBezTo>
                <a:lnTo>
                  <a:pt x="92" y="11"/>
                </a:lnTo>
                <a:close/>
                <a:moveTo>
                  <a:pt x="92" y="97"/>
                </a:moveTo>
                <a:cubicBezTo>
                  <a:pt x="112" y="97"/>
                  <a:pt x="112" y="97"/>
                  <a:pt x="112" y="97"/>
                </a:cubicBezTo>
                <a:cubicBezTo>
                  <a:pt x="112" y="221"/>
                  <a:pt x="112" y="221"/>
                  <a:pt x="112" y="221"/>
                </a:cubicBezTo>
                <a:cubicBezTo>
                  <a:pt x="92" y="221"/>
                  <a:pt x="92" y="221"/>
                  <a:pt x="92" y="221"/>
                </a:cubicBezTo>
                <a:lnTo>
                  <a:pt x="92" y="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12933725" y="3572710"/>
            <a:ext cx="721922" cy="650635"/>
          </a:xfrm>
          <a:custGeom>
            <a:avLst/>
            <a:gdLst>
              <a:gd name="T0" fmla="*/ 242 w 270"/>
              <a:gd name="T1" fmla="*/ 77 h 243"/>
              <a:gd name="T2" fmla="*/ 270 w 270"/>
              <a:gd name="T3" fmla="*/ 49 h 243"/>
              <a:gd name="T4" fmla="*/ 242 w 270"/>
              <a:gd name="T5" fmla="*/ 20 h 243"/>
              <a:gd name="T6" fmla="*/ 156 w 270"/>
              <a:gd name="T7" fmla="*/ 20 h 243"/>
              <a:gd name="T8" fmla="*/ 156 w 270"/>
              <a:gd name="T9" fmla="*/ 0 h 243"/>
              <a:gd name="T10" fmla="*/ 114 w 270"/>
              <a:gd name="T11" fmla="*/ 0 h 243"/>
              <a:gd name="T12" fmla="*/ 114 w 270"/>
              <a:gd name="T13" fmla="*/ 20 h 243"/>
              <a:gd name="T14" fmla="*/ 74 w 270"/>
              <a:gd name="T15" fmla="*/ 20 h 243"/>
              <a:gd name="T16" fmla="*/ 74 w 270"/>
              <a:gd name="T17" fmla="*/ 77 h 243"/>
              <a:gd name="T18" fmla="*/ 114 w 270"/>
              <a:gd name="T19" fmla="*/ 77 h 243"/>
              <a:gd name="T20" fmla="*/ 114 w 270"/>
              <a:gd name="T21" fmla="*/ 104 h 243"/>
              <a:gd name="T22" fmla="*/ 29 w 270"/>
              <a:gd name="T23" fmla="*/ 104 h 243"/>
              <a:gd name="T24" fmla="*/ 0 w 270"/>
              <a:gd name="T25" fmla="*/ 132 h 243"/>
              <a:gd name="T26" fmla="*/ 29 w 270"/>
              <a:gd name="T27" fmla="*/ 161 h 243"/>
              <a:gd name="T28" fmla="*/ 114 w 270"/>
              <a:gd name="T29" fmla="*/ 161 h 243"/>
              <a:gd name="T30" fmla="*/ 114 w 270"/>
              <a:gd name="T31" fmla="*/ 221 h 243"/>
              <a:gd name="T32" fmla="*/ 52 w 270"/>
              <a:gd name="T33" fmla="*/ 221 h 243"/>
              <a:gd name="T34" fmla="*/ 41 w 270"/>
              <a:gd name="T35" fmla="*/ 232 h 243"/>
              <a:gd name="T36" fmla="*/ 52 w 270"/>
              <a:gd name="T37" fmla="*/ 243 h 243"/>
              <a:gd name="T38" fmla="*/ 219 w 270"/>
              <a:gd name="T39" fmla="*/ 243 h 243"/>
              <a:gd name="T40" fmla="*/ 230 w 270"/>
              <a:gd name="T41" fmla="*/ 232 h 243"/>
              <a:gd name="T42" fmla="*/ 219 w 270"/>
              <a:gd name="T43" fmla="*/ 221 h 243"/>
              <a:gd name="T44" fmla="*/ 156 w 270"/>
              <a:gd name="T45" fmla="*/ 221 h 243"/>
              <a:gd name="T46" fmla="*/ 156 w 270"/>
              <a:gd name="T47" fmla="*/ 161 h 243"/>
              <a:gd name="T48" fmla="*/ 196 w 270"/>
              <a:gd name="T49" fmla="*/ 161 h 243"/>
              <a:gd name="T50" fmla="*/ 196 w 270"/>
              <a:gd name="T51" fmla="*/ 104 h 243"/>
              <a:gd name="T52" fmla="*/ 156 w 270"/>
              <a:gd name="T53" fmla="*/ 104 h 243"/>
              <a:gd name="T54" fmla="*/ 156 w 270"/>
              <a:gd name="T55" fmla="*/ 77 h 243"/>
              <a:gd name="T56" fmla="*/ 242 w 270"/>
              <a:gd name="T57" fmla="*/ 77 h 243"/>
              <a:gd name="T58" fmla="*/ 125 w 270"/>
              <a:gd name="T59" fmla="*/ 11 h 243"/>
              <a:gd name="T60" fmla="*/ 145 w 270"/>
              <a:gd name="T61" fmla="*/ 11 h 243"/>
              <a:gd name="T62" fmla="*/ 145 w 270"/>
              <a:gd name="T63" fmla="*/ 20 h 243"/>
              <a:gd name="T64" fmla="*/ 125 w 270"/>
              <a:gd name="T65" fmla="*/ 20 h 243"/>
              <a:gd name="T66" fmla="*/ 125 w 270"/>
              <a:gd name="T67" fmla="*/ 11 h 243"/>
              <a:gd name="T68" fmla="*/ 145 w 270"/>
              <a:gd name="T69" fmla="*/ 221 h 243"/>
              <a:gd name="T70" fmla="*/ 125 w 270"/>
              <a:gd name="T71" fmla="*/ 221 h 243"/>
              <a:gd name="T72" fmla="*/ 125 w 270"/>
              <a:gd name="T73" fmla="*/ 161 h 243"/>
              <a:gd name="T74" fmla="*/ 145 w 270"/>
              <a:gd name="T75" fmla="*/ 161 h 243"/>
              <a:gd name="T76" fmla="*/ 145 w 270"/>
              <a:gd name="T77" fmla="*/ 221 h 243"/>
              <a:gd name="T78" fmla="*/ 145 w 270"/>
              <a:gd name="T79" fmla="*/ 104 h 243"/>
              <a:gd name="T80" fmla="*/ 125 w 270"/>
              <a:gd name="T81" fmla="*/ 104 h 243"/>
              <a:gd name="T82" fmla="*/ 125 w 270"/>
              <a:gd name="T83" fmla="*/ 77 h 243"/>
              <a:gd name="T84" fmla="*/ 145 w 270"/>
              <a:gd name="T85" fmla="*/ 77 h 243"/>
              <a:gd name="T86" fmla="*/ 145 w 270"/>
              <a:gd name="T87" fmla="*/ 104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0" h="243">
                <a:moveTo>
                  <a:pt x="242" y="77"/>
                </a:moveTo>
                <a:cubicBezTo>
                  <a:pt x="270" y="49"/>
                  <a:pt x="270" y="49"/>
                  <a:pt x="270" y="49"/>
                </a:cubicBezTo>
                <a:cubicBezTo>
                  <a:pt x="242" y="20"/>
                  <a:pt x="242" y="20"/>
                  <a:pt x="242" y="20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6" y="0"/>
                  <a:pt x="156" y="0"/>
                  <a:pt x="156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77"/>
                  <a:pt x="74" y="77"/>
                  <a:pt x="74" y="77"/>
                </a:cubicBezTo>
                <a:cubicBezTo>
                  <a:pt x="114" y="77"/>
                  <a:pt x="114" y="77"/>
                  <a:pt x="114" y="77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0" y="132"/>
                  <a:pt x="0" y="132"/>
                  <a:pt x="0" y="132"/>
                </a:cubicBezTo>
                <a:cubicBezTo>
                  <a:pt x="29" y="161"/>
                  <a:pt x="29" y="161"/>
                  <a:pt x="29" y="161"/>
                </a:cubicBezTo>
                <a:cubicBezTo>
                  <a:pt x="114" y="161"/>
                  <a:pt x="114" y="161"/>
                  <a:pt x="114" y="161"/>
                </a:cubicBezTo>
                <a:cubicBezTo>
                  <a:pt x="114" y="221"/>
                  <a:pt x="114" y="221"/>
                  <a:pt x="114" y="221"/>
                </a:cubicBezTo>
                <a:cubicBezTo>
                  <a:pt x="52" y="221"/>
                  <a:pt x="52" y="221"/>
                  <a:pt x="52" y="221"/>
                </a:cubicBezTo>
                <a:cubicBezTo>
                  <a:pt x="46" y="221"/>
                  <a:pt x="41" y="226"/>
                  <a:pt x="41" y="232"/>
                </a:cubicBezTo>
                <a:cubicBezTo>
                  <a:pt x="41" y="238"/>
                  <a:pt x="46" y="243"/>
                  <a:pt x="52" y="243"/>
                </a:cubicBezTo>
                <a:cubicBezTo>
                  <a:pt x="219" y="243"/>
                  <a:pt x="219" y="243"/>
                  <a:pt x="219" y="243"/>
                </a:cubicBezTo>
                <a:cubicBezTo>
                  <a:pt x="225" y="243"/>
                  <a:pt x="230" y="238"/>
                  <a:pt x="230" y="232"/>
                </a:cubicBezTo>
                <a:cubicBezTo>
                  <a:pt x="230" y="226"/>
                  <a:pt x="225" y="221"/>
                  <a:pt x="219" y="221"/>
                </a:cubicBezTo>
                <a:cubicBezTo>
                  <a:pt x="156" y="221"/>
                  <a:pt x="156" y="221"/>
                  <a:pt x="156" y="221"/>
                </a:cubicBezTo>
                <a:cubicBezTo>
                  <a:pt x="156" y="161"/>
                  <a:pt x="156" y="161"/>
                  <a:pt x="156" y="161"/>
                </a:cubicBezTo>
                <a:cubicBezTo>
                  <a:pt x="196" y="161"/>
                  <a:pt x="196" y="161"/>
                  <a:pt x="196" y="161"/>
                </a:cubicBezTo>
                <a:cubicBezTo>
                  <a:pt x="196" y="104"/>
                  <a:pt x="196" y="104"/>
                  <a:pt x="196" y="104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56" y="77"/>
                  <a:pt x="156" y="77"/>
                  <a:pt x="156" y="77"/>
                </a:cubicBezTo>
                <a:lnTo>
                  <a:pt x="242" y="77"/>
                </a:lnTo>
                <a:close/>
                <a:moveTo>
                  <a:pt x="125" y="11"/>
                </a:moveTo>
                <a:cubicBezTo>
                  <a:pt x="145" y="11"/>
                  <a:pt x="145" y="11"/>
                  <a:pt x="145" y="11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125" y="20"/>
                  <a:pt x="125" y="20"/>
                  <a:pt x="125" y="20"/>
                </a:cubicBezTo>
                <a:lnTo>
                  <a:pt x="125" y="11"/>
                </a:lnTo>
                <a:close/>
                <a:moveTo>
                  <a:pt x="145" y="221"/>
                </a:moveTo>
                <a:cubicBezTo>
                  <a:pt x="125" y="221"/>
                  <a:pt x="125" y="221"/>
                  <a:pt x="125" y="221"/>
                </a:cubicBezTo>
                <a:cubicBezTo>
                  <a:pt x="125" y="161"/>
                  <a:pt x="125" y="161"/>
                  <a:pt x="125" y="161"/>
                </a:cubicBezTo>
                <a:cubicBezTo>
                  <a:pt x="145" y="161"/>
                  <a:pt x="145" y="161"/>
                  <a:pt x="145" y="161"/>
                </a:cubicBezTo>
                <a:lnTo>
                  <a:pt x="145" y="221"/>
                </a:lnTo>
                <a:close/>
                <a:moveTo>
                  <a:pt x="145" y="104"/>
                </a:moveTo>
                <a:cubicBezTo>
                  <a:pt x="125" y="104"/>
                  <a:pt x="125" y="104"/>
                  <a:pt x="125" y="104"/>
                </a:cubicBezTo>
                <a:cubicBezTo>
                  <a:pt x="125" y="77"/>
                  <a:pt x="125" y="77"/>
                  <a:pt x="125" y="77"/>
                </a:cubicBezTo>
                <a:cubicBezTo>
                  <a:pt x="145" y="77"/>
                  <a:pt x="145" y="77"/>
                  <a:pt x="145" y="77"/>
                </a:cubicBezTo>
                <a:lnTo>
                  <a:pt x="145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5171366" y="3436926"/>
            <a:ext cx="647240" cy="741158"/>
          </a:xfrm>
          <a:custGeom>
            <a:avLst/>
            <a:gdLst>
              <a:gd name="T0" fmla="*/ 199 w 242"/>
              <a:gd name="T1" fmla="*/ 43 h 277"/>
              <a:gd name="T2" fmla="*/ 43 w 242"/>
              <a:gd name="T3" fmla="*/ 43 h 277"/>
              <a:gd name="T4" fmla="*/ 43 w 242"/>
              <a:gd name="T5" fmla="*/ 199 h 277"/>
              <a:gd name="T6" fmla="*/ 121 w 242"/>
              <a:gd name="T7" fmla="*/ 277 h 277"/>
              <a:gd name="T8" fmla="*/ 199 w 242"/>
              <a:gd name="T9" fmla="*/ 199 h 277"/>
              <a:gd name="T10" fmla="*/ 199 w 242"/>
              <a:gd name="T11" fmla="*/ 43 h 277"/>
              <a:gd name="T12" fmla="*/ 121 w 242"/>
              <a:gd name="T13" fmla="*/ 207 h 277"/>
              <a:gd name="T14" fmla="*/ 35 w 242"/>
              <a:gd name="T15" fmla="*/ 121 h 277"/>
              <a:gd name="T16" fmla="*/ 121 w 242"/>
              <a:gd name="T17" fmla="*/ 35 h 277"/>
              <a:gd name="T18" fmla="*/ 206 w 242"/>
              <a:gd name="T19" fmla="*/ 121 h 277"/>
              <a:gd name="T20" fmla="*/ 121 w 242"/>
              <a:gd name="T21" fmla="*/ 207 h 277"/>
              <a:gd name="T22" fmla="*/ 121 w 242"/>
              <a:gd name="T23" fmla="*/ 53 h 277"/>
              <a:gd name="T24" fmla="*/ 52 w 242"/>
              <a:gd name="T25" fmla="*/ 121 h 277"/>
              <a:gd name="T26" fmla="*/ 121 w 242"/>
              <a:gd name="T27" fmla="*/ 189 h 277"/>
              <a:gd name="T28" fmla="*/ 189 w 242"/>
              <a:gd name="T29" fmla="*/ 121 h 277"/>
              <a:gd name="T30" fmla="*/ 121 w 242"/>
              <a:gd name="T31" fmla="*/ 53 h 277"/>
              <a:gd name="T32" fmla="*/ 121 w 242"/>
              <a:gd name="T33" fmla="*/ 173 h 277"/>
              <a:gd name="T34" fmla="*/ 69 w 242"/>
              <a:gd name="T35" fmla="*/ 121 h 277"/>
              <a:gd name="T36" fmla="*/ 121 w 242"/>
              <a:gd name="T37" fmla="*/ 69 h 277"/>
              <a:gd name="T38" fmla="*/ 173 w 242"/>
              <a:gd name="T39" fmla="*/ 121 h 277"/>
              <a:gd name="T40" fmla="*/ 121 w 242"/>
              <a:gd name="T41" fmla="*/ 173 h 277"/>
              <a:gd name="T42" fmla="*/ 162 w 242"/>
              <a:gd name="T43" fmla="*/ 109 h 277"/>
              <a:gd name="T44" fmla="*/ 112 w 242"/>
              <a:gd name="T45" fmla="*/ 152 h 277"/>
              <a:gd name="T46" fmla="*/ 81 w 242"/>
              <a:gd name="T47" fmla="*/ 125 h 277"/>
              <a:gd name="T48" fmla="*/ 94 w 242"/>
              <a:gd name="T49" fmla="*/ 110 h 277"/>
              <a:gd name="T50" fmla="*/ 112 w 242"/>
              <a:gd name="T51" fmla="*/ 126 h 277"/>
              <a:gd name="T52" fmla="*/ 149 w 242"/>
              <a:gd name="T53" fmla="*/ 94 h 277"/>
              <a:gd name="T54" fmla="*/ 162 w 242"/>
              <a:gd name="T55" fmla="*/ 109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2" h="277">
                <a:moveTo>
                  <a:pt x="199" y="43"/>
                </a:moveTo>
                <a:cubicBezTo>
                  <a:pt x="156" y="0"/>
                  <a:pt x="86" y="0"/>
                  <a:pt x="43" y="43"/>
                </a:cubicBezTo>
                <a:cubicBezTo>
                  <a:pt x="0" y="86"/>
                  <a:pt x="0" y="156"/>
                  <a:pt x="43" y="199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99" y="199"/>
                  <a:pt x="199" y="199"/>
                  <a:pt x="199" y="199"/>
                </a:cubicBezTo>
                <a:cubicBezTo>
                  <a:pt x="242" y="156"/>
                  <a:pt x="242" y="86"/>
                  <a:pt x="199" y="43"/>
                </a:cubicBezTo>
                <a:close/>
                <a:moveTo>
                  <a:pt x="121" y="207"/>
                </a:moveTo>
                <a:cubicBezTo>
                  <a:pt x="74" y="207"/>
                  <a:pt x="35" y="168"/>
                  <a:pt x="35" y="121"/>
                </a:cubicBezTo>
                <a:cubicBezTo>
                  <a:pt x="35" y="74"/>
                  <a:pt x="74" y="35"/>
                  <a:pt x="121" y="35"/>
                </a:cubicBezTo>
                <a:cubicBezTo>
                  <a:pt x="168" y="35"/>
                  <a:pt x="206" y="74"/>
                  <a:pt x="206" y="121"/>
                </a:cubicBezTo>
                <a:cubicBezTo>
                  <a:pt x="206" y="168"/>
                  <a:pt x="168" y="207"/>
                  <a:pt x="121" y="207"/>
                </a:cubicBezTo>
                <a:close/>
                <a:moveTo>
                  <a:pt x="121" y="53"/>
                </a:moveTo>
                <a:cubicBezTo>
                  <a:pt x="83" y="53"/>
                  <a:pt x="52" y="83"/>
                  <a:pt x="52" y="121"/>
                </a:cubicBezTo>
                <a:cubicBezTo>
                  <a:pt x="52" y="159"/>
                  <a:pt x="83" y="189"/>
                  <a:pt x="121" y="189"/>
                </a:cubicBezTo>
                <a:cubicBezTo>
                  <a:pt x="159" y="189"/>
                  <a:pt x="189" y="159"/>
                  <a:pt x="189" y="121"/>
                </a:cubicBezTo>
                <a:cubicBezTo>
                  <a:pt x="189" y="83"/>
                  <a:pt x="159" y="53"/>
                  <a:pt x="121" y="53"/>
                </a:cubicBezTo>
                <a:close/>
                <a:moveTo>
                  <a:pt x="121" y="173"/>
                </a:moveTo>
                <a:cubicBezTo>
                  <a:pt x="92" y="173"/>
                  <a:pt x="69" y="150"/>
                  <a:pt x="69" y="121"/>
                </a:cubicBezTo>
                <a:cubicBezTo>
                  <a:pt x="69" y="92"/>
                  <a:pt x="92" y="69"/>
                  <a:pt x="121" y="69"/>
                </a:cubicBezTo>
                <a:cubicBezTo>
                  <a:pt x="149" y="69"/>
                  <a:pt x="173" y="92"/>
                  <a:pt x="173" y="121"/>
                </a:cubicBezTo>
                <a:cubicBezTo>
                  <a:pt x="173" y="150"/>
                  <a:pt x="149" y="173"/>
                  <a:pt x="121" y="173"/>
                </a:cubicBezTo>
                <a:close/>
                <a:moveTo>
                  <a:pt x="162" y="109"/>
                </a:moveTo>
                <a:cubicBezTo>
                  <a:pt x="112" y="152"/>
                  <a:pt x="112" y="152"/>
                  <a:pt x="112" y="152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112" y="126"/>
                  <a:pt x="112" y="126"/>
                  <a:pt x="112" y="126"/>
                </a:cubicBezTo>
                <a:cubicBezTo>
                  <a:pt x="149" y="94"/>
                  <a:pt x="149" y="94"/>
                  <a:pt x="149" y="94"/>
                </a:cubicBezTo>
                <a:lnTo>
                  <a:pt x="162" y="1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6283668" y="3436926"/>
            <a:ext cx="649504" cy="741158"/>
          </a:xfrm>
          <a:custGeom>
            <a:avLst/>
            <a:gdLst>
              <a:gd name="T0" fmla="*/ 200 w 243"/>
              <a:gd name="T1" fmla="*/ 43 h 277"/>
              <a:gd name="T2" fmla="*/ 43 w 243"/>
              <a:gd name="T3" fmla="*/ 43 h 277"/>
              <a:gd name="T4" fmla="*/ 43 w 243"/>
              <a:gd name="T5" fmla="*/ 199 h 277"/>
              <a:gd name="T6" fmla="*/ 122 w 243"/>
              <a:gd name="T7" fmla="*/ 277 h 277"/>
              <a:gd name="T8" fmla="*/ 200 w 243"/>
              <a:gd name="T9" fmla="*/ 199 h 277"/>
              <a:gd name="T10" fmla="*/ 200 w 243"/>
              <a:gd name="T11" fmla="*/ 43 h 277"/>
              <a:gd name="T12" fmla="*/ 122 w 243"/>
              <a:gd name="T13" fmla="*/ 207 h 277"/>
              <a:gd name="T14" fmla="*/ 36 w 243"/>
              <a:gd name="T15" fmla="*/ 121 h 277"/>
              <a:gd name="T16" fmla="*/ 122 w 243"/>
              <a:gd name="T17" fmla="*/ 35 h 277"/>
              <a:gd name="T18" fmla="*/ 207 w 243"/>
              <a:gd name="T19" fmla="*/ 121 h 277"/>
              <a:gd name="T20" fmla="*/ 122 w 243"/>
              <a:gd name="T21" fmla="*/ 207 h 277"/>
              <a:gd name="T22" fmla="*/ 131 w 243"/>
              <a:gd name="T23" fmla="*/ 111 h 277"/>
              <a:gd name="T24" fmla="*/ 156 w 243"/>
              <a:gd name="T25" fmla="*/ 111 h 277"/>
              <a:gd name="T26" fmla="*/ 156 w 243"/>
              <a:gd name="T27" fmla="*/ 131 h 277"/>
              <a:gd name="T28" fmla="*/ 131 w 243"/>
              <a:gd name="T29" fmla="*/ 131 h 277"/>
              <a:gd name="T30" fmla="*/ 131 w 243"/>
              <a:gd name="T31" fmla="*/ 156 h 277"/>
              <a:gd name="T32" fmla="*/ 112 w 243"/>
              <a:gd name="T33" fmla="*/ 156 h 277"/>
              <a:gd name="T34" fmla="*/ 112 w 243"/>
              <a:gd name="T35" fmla="*/ 131 h 277"/>
              <a:gd name="T36" fmla="*/ 87 w 243"/>
              <a:gd name="T37" fmla="*/ 131 h 277"/>
              <a:gd name="T38" fmla="*/ 87 w 243"/>
              <a:gd name="T39" fmla="*/ 111 h 277"/>
              <a:gd name="T40" fmla="*/ 112 w 243"/>
              <a:gd name="T41" fmla="*/ 111 h 277"/>
              <a:gd name="T42" fmla="*/ 112 w 243"/>
              <a:gd name="T43" fmla="*/ 86 h 277"/>
              <a:gd name="T44" fmla="*/ 131 w 243"/>
              <a:gd name="T45" fmla="*/ 86 h 277"/>
              <a:gd name="T46" fmla="*/ 131 w 243"/>
              <a:gd name="T47" fmla="*/ 111 h 277"/>
              <a:gd name="T48" fmla="*/ 122 w 243"/>
              <a:gd name="T49" fmla="*/ 53 h 277"/>
              <a:gd name="T50" fmla="*/ 53 w 243"/>
              <a:gd name="T51" fmla="*/ 121 h 277"/>
              <a:gd name="T52" fmla="*/ 122 w 243"/>
              <a:gd name="T53" fmla="*/ 189 h 277"/>
              <a:gd name="T54" fmla="*/ 190 w 243"/>
              <a:gd name="T55" fmla="*/ 121 h 277"/>
              <a:gd name="T56" fmla="*/ 122 w 243"/>
              <a:gd name="T57" fmla="*/ 53 h 277"/>
              <a:gd name="T58" fmla="*/ 122 w 243"/>
              <a:gd name="T59" fmla="*/ 173 h 277"/>
              <a:gd name="T60" fmla="*/ 70 w 243"/>
              <a:gd name="T61" fmla="*/ 121 h 277"/>
              <a:gd name="T62" fmla="*/ 122 w 243"/>
              <a:gd name="T63" fmla="*/ 69 h 277"/>
              <a:gd name="T64" fmla="*/ 173 w 243"/>
              <a:gd name="T65" fmla="*/ 121 h 277"/>
              <a:gd name="T66" fmla="*/ 122 w 243"/>
              <a:gd name="T67" fmla="*/ 17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3" h="277">
                <a:moveTo>
                  <a:pt x="200" y="43"/>
                </a:moveTo>
                <a:cubicBezTo>
                  <a:pt x="157" y="0"/>
                  <a:pt x="87" y="0"/>
                  <a:pt x="43" y="43"/>
                </a:cubicBezTo>
                <a:cubicBezTo>
                  <a:pt x="0" y="86"/>
                  <a:pt x="0" y="156"/>
                  <a:pt x="43" y="199"/>
                </a:cubicBezTo>
                <a:cubicBezTo>
                  <a:pt x="122" y="277"/>
                  <a:pt x="122" y="277"/>
                  <a:pt x="122" y="277"/>
                </a:cubicBezTo>
                <a:cubicBezTo>
                  <a:pt x="200" y="199"/>
                  <a:pt x="200" y="199"/>
                  <a:pt x="200" y="199"/>
                </a:cubicBezTo>
                <a:cubicBezTo>
                  <a:pt x="243" y="156"/>
                  <a:pt x="243" y="86"/>
                  <a:pt x="200" y="43"/>
                </a:cubicBezTo>
                <a:close/>
                <a:moveTo>
                  <a:pt x="122" y="207"/>
                </a:moveTo>
                <a:cubicBezTo>
                  <a:pt x="74" y="207"/>
                  <a:pt x="36" y="168"/>
                  <a:pt x="36" y="121"/>
                </a:cubicBezTo>
                <a:cubicBezTo>
                  <a:pt x="36" y="74"/>
                  <a:pt x="74" y="35"/>
                  <a:pt x="122" y="35"/>
                </a:cubicBezTo>
                <a:cubicBezTo>
                  <a:pt x="169" y="35"/>
                  <a:pt x="207" y="74"/>
                  <a:pt x="207" y="121"/>
                </a:cubicBezTo>
                <a:cubicBezTo>
                  <a:pt x="207" y="168"/>
                  <a:pt x="169" y="207"/>
                  <a:pt x="122" y="207"/>
                </a:cubicBezTo>
                <a:close/>
                <a:moveTo>
                  <a:pt x="131" y="111"/>
                </a:moveTo>
                <a:cubicBezTo>
                  <a:pt x="156" y="111"/>
                  <a:pt x="156" y="111"/>
                  <a:pt x="156" y="111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131" y="156"/>
                  <a:pt x="131" y="156"/>
                  <a:pt x="131" y="156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112" y="131"/>
                  <a:pt x="112" y="131"/>
                  <a:pt x="112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11"/>
                  <a:pt x="87" y="111"/>
                  <a:pt x="87" y="111"/>
                </a:cubicBezTo>
                <a:cubicBezTo>
                  <a:pt x="112" y="111"/>
                  <a:pt x="112" y="111"/>
                  <a:pt x="112" y="111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31" y="86"/>
                  <a:pt x="131" y="86"/>
                  <a:pt x="131" y="86"/>
                </a:cubicBezTo>
                <a:lnTo>
                  <a:pt x="131" y="111"/>
                </a:lnTo>
                <a:close/>
                <a:moveTo>
                  <a:pt x="122" y="53"/>
                </a:moveTo>
                <a:cubicBezTo>
                  <a:pt x="84" y="53"/>
                  <a:pt x="53" y="83"/>
                  <a:pt x="53" y="121"/>
                </a:cubicBezTo>
                <a:cubicBezTo>
                  <a:pt x="53" y="159"/>
                  <a:pt x="84" y="189"/>
                  <a:pt x="122" y="189"/>
                </a:cubicBezTo>
                <a:cubicBezTo>
                  <a:pt x="159" y="189"/>
                  <a:pt x="190" y="159"/>
                  <a:pt x="190" y="121"/>
                </a:cubicBezTo>
                <a:cubicBezTo>
                  <a:pt x="190" y="83"/>
                  <a:pt x="159" y="53"/>
                  <a:pt x="122" y="53"/>
                </a:cubicBezTo>
                <a:close/>
                <a:moveTo>
                  <a:pt x="122" y="173"/>
                </a:moveTo>
                <a:cubicBezTo>
                  <a:pt x="93" y="173"/>
                  <a:pt x="70" y="150"/>
                  <a:pt x="70" y="121"/>
                </a:cubicBezTo>
                <a:cubicBezTo>
                  <a:pt x="70" y="92"/>
                  <a:pt x="93" y="69"/>
                  <a:pt x="122" y="69"/>
                </a:cubicBezTo>
                <a:cubicBezTo>
                  <a:pt x="150" y="69"/>
                  <a:pt x="173" y="92"/>
                  <a:pt x="173" y="121"/>
                </a:cubicBezTo>
                <a:cubicBezTo>
                  <a:pt x="173" y="150"/>
                  <a:pt x="150" y="173"/>
                  <a:pt x="122" y="1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7399366" y="3436926"/>
            <a:ext cx="649504" cy="741158"/>
          </a:xfrm>
          <a:custGeom>
            <a:avLst/>
            <a:gdLst>
              <a:gd name="T0" fmla="*/ 200 w 243"/>
              <a:gd name="T1" fmla="*/ 43 h 277"/>
              <a:gd name="T2" fmla="*/ 43 w 243"/>
              <a:gd name="T3" fmla="*/ 43 h 277"/>
              <a:gd name="T4" fmla="*/ 43 w 243"/>
              <a:gd name="T5" fmla="*/ 199 h 277"/>
              <a:gd name="T6" fmla="*/ 121 w 243"/>
              <a:gd name="T7" fmla="*/ 277 h 277"/>
              <a:gd name="T8" fmla="*/ 200 w 243"/>
              <a:gd name="T9" fmla="*/ 199 h 277"/>
              <a:gd name="T10" fmla="*/ 200 w 243"/>
              <a:gd name="T11" fmla="*/ 43 h 277"/>
              <a:gd name="T12" fmla="*/ 121 w 243"/>
              <a:gd name="T13" fmla="*/ 207 h 277"/>
              <a:gd name="T14" fmla="*/ 36 w 243"/>
              <a:gd name="T15" fmla="*/ 121 h 277"/>
              <a:gd name="T16" fmla="*/ 121 w 243"/>
              <a:gd name="T17" fmla="*/ 35 h 277"/>
              <a:gd name="T18" fmla="*/ 207 w 243"/>
              <a:gd name="T19" fmla="*/ 121 h 277"/>
              <a:gd name="T20" fmla="*/ 121 w 243"/>
              <a:gd name="T21" fmla="*/ 207 h 277"/>
              <a:gd name="T22" fmla="*/ 121 w 243"/>
              <a:gd name="T23" fmla="*/ 53 h 277"/>
              <a:gd name="T24" fmla="*/ 53 w 243"/>
              <a:gd name="T25" fmla="*/ 121 h 277"/>
              <a:gd name="T26" fmla="*/ 121 w 243"/>
              <a:gd name="T27" fmla="*/ 189 h 277"/>
              <a:gd name="T28" fmla="*/ 190 w 243"/>
              <a:gd name="T29" fmla="*/ 121 h 277"/>
              <a:gd name="T30" fmla="*/ 121 w 243"/>
              <a:gd name="T31" fmla="*/ 53 h 277"/>
              <a:gd name="T32" fmla="*/ 121 w 243"/>
              <a:gd name="T33" fmla="*/ 173 h 277"/>
              <a:gd name="T34" fmla="*/ 70 w 243"/>
              <a:gd name="T35" fmla="*/ 121 h 277"/>
              <a:gd name="T36" fmla="*/ 121 w 243"/>
              <a:gd name="T37" fmla="*/ 69 h 277"/>
              <a:gd name="T38" fmla="*/ 173 w 243"/>
              <a:gd name="T39" fmla="*/ 121 h 277"/>
              <a:gd name="T40" fmla="*/ 121 w 243"/>
              <a:gd name="T41" fmla="*/ 173 h 277"/>
              <a:gd name="T42" fmla="*/ 153 w 243"/>
              <a:gd name="T43" fmla="*/ 103 h 277"/>
              <a:gd name="T44" fmla="*/ 135 w 243"/>
              <a:gd name="T45" fmla="*/ 121 h 277"/>
              <a:gd name="T46" fmla="*/ 153 w 243"/>
              <a:gd name="T47" fmla="*/ 139 h 277"/>
              <a:gd name="T48" fmla="*/ 139 w 243"/>
              <a:gd name="T49" fmla="*/ 152 h 277"/>
              <a:gd name="T50" fmla="*/ 121 w 243"/>
              <a:gd name="T51" fmla="*/ 135 h 277"/>
              <a:gd name="T52" fmla="*/ 104 w 243"/>
              <a:gd name="T53" fmla="*/ 152 h 277"/>
              <a:gd name="T54" fmla="*/ 90 w 243"/>
              <a:gd name="T55" fmla="*/ 139 h 277"/>
              <a:gd name="T56" fmla="*/ 108 w 243"/>
              <a:gd name="T57" fmla="*/ 121 h 277"/>
              <a:gd name="T58" fmla="*/ 90 w 243"/>
              <a:gd name="T59" fmla="*/ 103 h 277"/>
              <a:gd name="T60" fmla="*/ 104 w 243"/>
              <a:gd name="T61" fmla="*/ 90 h 277"/>
              <a:gd name="T62" fmla="*/ 121 w 243"/>
              <a:gd name="T63" fmla="*/ 107 h 277"/>
              <a:gd name="T64" fmla="*/ 139 w 243"/>
              <a:gd name="T65" fmla="*/ 90 h 277"/>
              <a:gd name="T66" fmla="*/ 153 w 243"/>
              <a:gd name="T67" fmla="*/ 10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3" h="277">
                <a:moveTo>
                  <a:pt x="200" y="43"/>
                </a:moveTo>
                <a:cubicBezTo>
                  <a:pt x="156" y="0"/>
                  <a:pt x="86" y="0"/>
                  <a:pt x="43" y="43"/>
                </a:cubicBezTo>
                <a:cubicBezTo>
                  <a:pt x="0" y="86"/>
                  <a:pt x="0" y="156"/>
                  <a:pt x="43" y="199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200" y="199"/>
                  <a:pt x="200" y="199"/>
                  <a:pt x="200" y="199"/>
                </a:cubicBezTo>
                <a:cubicBezTo>
                  <a:pt x="243" y="156"/>
                  <a:pt x="243" y="86"/>
                  <a:pt x="200" y="43"/>
                </a:cubicBezTo>
                <a:close/>
                <a:moveTo>
                  <a:pt x="121" y="207"/>
                </a:moveTo>
                <a:cubicBezTo>
                  <a:pt x="74" y="207"/>
                  <a:pt x="36" y="168"/>
                  <a:pt x="36" y="121"/>
                </a:cubicBezTo>
                <a:cubicBezTo>
                  <a:pt x="36" y="74"/>
                  <a:pt x="74" y="35"/>
                  <a:pt x="121" y="35"/>
                </a:cubicBezTo>
                <a:cubicBezTo>
                  <a:pt x="169" y="35"/>
                  <a:pt x="207" y="74"/>
                  <a:pt x="207" y="121"/>
                </a:cubicBezTo>
                <a:cubicBezTo>
                  <a:pt x="207" y="168"/>
                  <a:pt x="169" y="207"/>
                  <a:pt x="121" y="207"/>
                </a:cubicBezTo>
                <a:close/>
                <a:moveTo>
                  <a:pt x="121" y="53"/>
                </a:moveTo>
                <a:cubicBezTo>
                  <a:pt x="84" y="53"/>
                  <a:pt x="53" y="83"/>
                  <a:pt x="53" y="121"/>
                </a:cubicBezTo>
                <a:cubicBezTo>
                  <a:pt x="53" y="159"/>
                  <a:pt x="84" y="189"/>
                  <a:pt x="121" y="189"/>
                </a:cubicBezTo>
                <a:cubicBezTo>
                  <a:pt x="159" y="189"/>
                  <a:pt x="190" y="159"/>
                  <a:pt x="190" y="121"/>
                </a:cubicBezTo>
                <a:cubicBezTo>
                  <a:pt x="190" y="83"/>
                  <a:pt x="159" y="53"/>
                  <a:pt x="121" y="53"/>
                </a:cubicBezTo>
                <a:close/>
                <a:moveTo>
                  <a:pt x="121" y="173"/>
                </a:moveTo>
                <a:cubicBezTo>
                  <a:pt x="93" y="173"/>
                  <a:pt x="70" y="150"/>
                  <a:pt x="70" y="121"/>
                </a:cubicBezTo>
                <a:cubicBezTo>
                  <a:pt x="70" y="92"/>
                  <a:pt x="93" y="69"/>
                  <a:pt x="121" y="69"/>
                </a:cubicBezTo>
                <a:cubicBezTo>
                  <a:pt x="150" y="69"/>
                  <a:pt x="173" y="92"/>
                  <a:pt x="173" y="121"/>
                </a:cubicBezTo>
                <a:cubicBezTo>
                  <a:pt x="173" y="150"/>
                  <a:pt x="150" y="173"/>
                  <a:pt x="121" y="173"/>
                </a:cubicBezTo>
                <a:close/>
                <a:moveTo>
                  <a:pt x="153" y="103"/>
                </a:moveTo>
                <a:cubicBezTo>
                  <a:pt x="135" y="121"/>
                  <a:pt x="135" y="121"/>
                  <a:pt x="135" y="121"/>
                </a:cubicBezTo>
                <a:cubicBezTo>
                  <a:pt x="153" y="139"/>
                  <a:pt x="153" y="139"/>
                  <a:pt x="153" y="139"/>
                </a:cubicBezTo>
                <a:cubicBezTo>
                  <a:pt x="139" y="152"/>
                  <a:pt x="139" y="152"/>
                  <a:pt x="139" y="152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104" y="90"/>
                  <a:pt x="104" y="90"/>
                  <a:pt x="104" y="90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39" y="90"/>
                  <a:pt x="139" y="90"/>
                  <a:pt x="139" y="90"/>
                </a:cubicBezTo>
                <a:lnTo>
                  <a:pt x="153" y="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623709" y="3425610"/>
            <a:ext cx="796604" cy="801130"/>
          </a:xfrm>
          <a:custGeom>
            <a:avLst/>
            <a:gdLst>
              <a:gd name="T0" fmla="*/ 209 w 298"/>
              <a:gd name="T1" fmla="*/ 81 h 299"/>
              <a:gd name="T2" fmla="*/ 218 w 298"/>
              <a:gd name="T3" fmla="*/ 80 h 299"/>
              <a:gd name="T4" fmla="*/ 217 w 298"/>
              <a:gd name="T5" fmla="*/ 89 h 299"/>
              <a:gd name="T6" fmla="*/ 209 w 298"/>
              <a:gd name="T7" fmla="*/ 89 h 299"/>
              <a:gd name="T8" fmla="*/ 81 w 298"/>
              <a:gd name="T9" fmla="*/ 209 h 299"/>
              <a:gd name="T10" fmla="*/ 85 w 298"/>
              <a:gd name="T11" fmla="*/ 218 h 299"/>
              <a:gd name="T12" fmla="*/ 90 w 298"/>
              <a:gd name="T13" fmla="*/ 216 h 299"/>
              <a:gd name="T14" fmla="*/ 82 w 298"/>
              <a:gd name="T15" fmla="*/ 208 h 299"/>
              <a:gd name="T16" fmla="*/ 209 w 298"/>
              <a:gd name="T17" fmla="*/ 208 h 299"/>
              <a:gd name="T18" fmla="*/ 210 w 298"/>
              <a:gd name="T19" fmla="*/ 217 h 299"/>
              <a:gd name="T20" fmla="*/ 218 w 298"/>
              <a:gd name="T21" fmla="*/ 217 h 299"/>
              <a:gd name="T22" fmla="*/ 217 w 298"/>
              <a:gd name="T23" fmla="*/ 208 h 299"/>
              <a:gd name="T24" fmla="*/ 86 w 298"/>
              <a:gd name="T25" fmla="*/ 91 h 299"/>
              <a:gd name="T26" fmla="*/ 90 w 298"/>
              <a:gd name="T27" fmla="*/ 81 h 299"/>
              <a:gd name="T28" fmla="*/ 81 w 298"/>
              <a:gd name="T29" fmla="*/ 80 h 299"/>
              <a:gd name="T30" fmla="*/ 82 w 298"/>
              <a:gd name="T31" fmla="*/ 89 h 299"/>
              <a:gd name="T32" fmla="*/ 201 w 298"/>
              <a:gd name="T33" fmla="*/ 166 h 299"/>
              <a:gd name="T34" fmla="*/ 96 w 298"/>
              <a:gd name="T35" fmla="*/ 149 h 299"/>
              <a:gd name="T36" fmla="*/ 70 w 298"/>
              <a:gd name="T37" fmla="*/ 137 h 299"/>
              <a:gd name="T38" fmla="*/ 72 w 298"/>
              <a:gd name="T39" fmla="*/ 130 h 299"/>
              <a:gd name="T40" fmla="*/ 150 w 298"/>
              <a:gd name="T41" fmla="*/ 94 h 299"/>
              <a:gd name="T42" fmla="*/ 204 w 298"/>
              <a:gd name="T43" fmla="*/ 151 h 299"/>
              <a:gd name="T44" fmla="*/ 229 w 298"/>
              <a:gd name="T45" fmla="*/ 167 h 299"/>
              <a:gd name="T46" fmla="*/ 153 w 298"/>
              <a:gd name="T47" fmla="*/ 133 h 299"/>
              <a:gd name="T48" fmla="*/ 203 w 298"/>
              <a:gd name="T49" fmla="*/ 150 h 299"/>
              <a:gd name="T50" fmla="*/ 150 w 298"/>
              <a:gd name="T51" fmla="*/ 96 h 299"/>
              <a:gd name="T52" fmla="*/ 152 w 298"/>
              <a:gd name="T53" fmla="*/ 140 h 299"/>
              <a:gd name="T54" fmla="*/ 148 w 298"/>
              <a:gd name="T55" fmla="*/ 157 h 299"/>
              <a:gd name="T56" fmla="*/ 152 w 298"/>
              <a:gd name="T57" fmla="*/ 140 h 299"/>
              <a:gd name="T58" fmla="*/ 148 w 298"/>
              <a:gd name="T59" fmla="*/ 165 h 299"/>
              <a:gd name="T60" fmla="*/ 97 w 298"/>
              <a:gd name="T61" fmla="*/ 147 h 299"/>
              <a:gd name="T62" fmla="*/ 150 w 298"/>
              <a:gd name="T63" fmla="*/ 201 h 299"/>
              <a:gd name="T64" fmla="*/ 274 w 298"/>
              <a:gd name="T65" fmla="*/ 42 h 299"/>
              <a:gd name="T66" fmla="*/ 278 w 298"/>
              <a:gd name="T67" fmla="*/ 54 h 299"/>
              <a:gd name="T68" fmla="*/ 265 w 298"/>
              <a:gd name="T69" fmla="*/ 76 h 299"/>
              <a:gd name="T70" fmla="*/ 246 w 298"/>
              <a:gd name="T71" fmla="*/ 245 h 299"/>
              <a:gd name="T72" fmla="*/ 53 w 298"/>
              <a:gd name="T73" fmla="*/ 52 h 299"/>
              <a:gd name="T74" fmla="*/ 223 w 298"/>
              <a:gd name="T75" fmla="*/ 34 h 299"/>
              <a:gd name="T76" fmla="*/ 244 w 298"/>
              <a:gd name="T77" fmla="*/ 20 h 299"/>
              <a:gd name="T78" fmla="*/ 257 w 298"/>
              <a:gd name="T79" fmla="*/ 25 h 299"/>
              <a:gd name="T80" fmla="*/ 251 w 298"/>
              <a:gd name="T81" fmla="*/ 17 h 299"/>
              <a:gd name="T82" fmla="*/ 263 w 298"/>
              <a:gd name="T83" fmla="*/ 3 h 299"/>
              <a:gd name="T84" fmla="*/ 295 w 298"/>
              <a:gd name="T85" fmla="*/ 30 h 299"/>
              <a:gd name="T86" fmla="*/ 284 w 298"/>
              <a:gd name="T87" fmla="*/ 46 h 299"/>
              <a:gd name="T88" fmla="*/ 274 w 298"/>
              <a:gd name="T89" fmla="*/ 42 h 299"/>
              <a:gd name="T90" fmla="*/ 224 w 298"/>
              <a:gd name="T91" fmla="*/ 75 h 299"/>
              <a:gd name="T92" fmla="*/ 77 w 298"/>
              <a:gd name="T93" fmla="*/ 56 h 299"/>
              <a:gd name="T94" fmla="*/ 57 w 298"/>
              <a:gd name="T95" fmla="*/ 75 h 299"/>
              <a:gd name="T96" fmla="*/ 77 w 298"/>
              <a:gd name="T97" fmla="*/ 221 h 299"/>
              <a:gd name="T98" fmla="*/ 224 w 298"/>
              <a:gd name="T99" fmla="*/ 241 h 299"/>
              <a:gd name="T100" fmla="*/ 243 w 298"/>
              <a:gd name="T101" fmla="*/ 221 h 299"/>
              <a:gd name="T102" fmla="*/ 260 w 298"/>
              <a:gd name="T103" fmla="*/ 46 h 299"/>
              <a:gd name="T104" fmla="*/ 251 w 298"/>
              <a:gd name="T105" fmla="*/ 37 h 299"/>
              <a:gd name="T106" fmla="*/ 229 w 298"/>
              <a:gd name="T107" fmla="*/ 37 h 299"/>
              <a:gd name="T108" fmla="*/ 261 w 298"/>
              <a:gd name="T109" fmla="*/ 69 h 299"/>
              <a:gd name="T110" fmla="*/ 260 w 298"/>
              <a:gd name="T111" fmla="*/ 46 h 299"/>
              <a:gd name="T112" fmla="*/ 288 w 298"/>
              <a:gd name="T113" fmla="*/ 33 h 299"/>
              <a:gd name="T114" fmla="*/ 259 w 298"/>
              <a:gd name="T115" fmla="*/ 17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8" h="299">
                <a:moveTo>
                  <a:pt x="209" y="89"/>
                </a:moveTo>
                <a:cubicBezTo>
                  <a:pt x="207" y="87"/>
                  <a:pt x="207" y="83"/>
                  <a:pt x="209" y="81"/>
                </a:cubicBezTo>
                <a:cubicBezTo>
                  <a:pt x="210" y="80"/>
                  <a:pt x="210" y="80"/>
                  <a:pt x="210" y="80"/>
                </a:cubicBezTo>
                <a:cubicBezTo>
                  <a:pt x="212" y="78"/>
                  <a:pt x="216" y="78"/>
                  <a:pt x="218" y="80"/>
                </a:cubicBezTo>
                <a:cubicBezTo>
                  <a:pt x="220" y="82"/>
                  <a:pt x="220" y="86"/>
                  <a:pt x="218" y="88"/>
                </a:cubicBezTo>
                <a:cubicBezTo>
                  <a:pt x="217" y="89"/>
                  <a:pt x="217" y="89"/>
                  <a:pt x="217" y="89"/>
                </a:cubicBezTo>
                <a:cubicBezTo>
                  <a:pt x="216" y="90"/>
                  <a:pt x="215" y="91"/>
                  <a:pt x="213" y="91"/>
                </a:cubicBezTo>
                <a:cubicBezTo>
                  <a:pt x="212" y="91"/>
                  <a:pt x="210" y="90"/>
                  <a:pt x="209" y="89"/>
                </a:cubicBezTo>
                <a:close/>
                <a:moveTo>
                  <a:pt x="82" y="208"/>
                </a:moveTo>
                <a:cubicBezTo>
                  <a:pt x="81" y="209"/>
                  <a:pt x="81" y="209"/>
                  <a:pt x="81" y="209"/>
                </a:cubicBezTo>
                <a:cubicBezTo>
                  <a:pt x="79" y="211"/>
                  <a:pt x="79" y="214"/>
                  <a:pt x="81" y="217"/>
                </a:cubicBezTo>
                <a:cubicBezTo>
                  <a:pt x="82" y="218"/>
                  <a:pt x="84" y="218"/>
                  <a:pt x="85" y="218"/>
                </a:cubicBezTo>
                <a:cubicBezTo>
                  <a:pt x="87" y="218"/>
                  <a:pt x="88" y="218"/>
                  <a:pt x="89" y="217"/>
                </a:cubicBezTo>
                <a:cubicBezTo>
                  <a:pt x="90" y="216"/>
                  <a:pt x="90" y="216"/>
                  <a:pt x="90" y="216"/>
                </a:cubicBezTo>
                <a:cubicBezTo>
                  <a:pt x="92" y="214"/>
                  <a:pt x="92" y="210"/>
                  <a:pt x="90" y="208"/>
                </a:cubicBezTo>
                <a:cubicBezTo>
                  <a:pt x="88" y="206"/>
                  <a:pt x="84" y="206"/>
                  <a:pt x="82" y="208"/>
                </a:cubicBezTo>
                <a:close/>
                <a:moveTo>
                  <a:pt x="217" y="208"/>
                </a:moveTo>
                <a:cubicBezTo>
                  <a:pt x="215" y="206"/>
                  <a:pt x="211" y="206"/>
                  <a:pt x="209" y="208"/>
                </a:cubicBezTo>
                <a:cubicBezTo>
                  <a:pt x="207" y="210"/>
                  <a:pt x="207" y="214"/>
                  <a:pt x="209" y="216"/>
                </a:cubicBezTo>
                <a:cubicBezTo>
                  <a:pt x="210" y="217"/>
                  <a:pt x="210" y="217"/>
                  <a:pt x="210" y="217"/>
                </a:cubicBezTo>
                <a:cubicBezTo>
                  <a:pt x="211" y="218"/>
                  <a:pt x="212" y="218"/>
                  <a:pt x="214" y="218"/>
                </a:cubicBezTo>
                <a:cubicBezTo>
                  <a:pt x="215" y="218"/>
                  <a:pt x="217" y="218"/>
                  <a:pt x="218" y="217"/>
                </a:cubicBezTo>
                <a:cubicBezTo>
                  <a:pt x="220" y="214"/>
                  <a:pt x="220" y="211"/>
                  <a:pt x="218" y="209"/>
                </a:cubicBezTo>
                <a:lnTo>
                  <a:pt x="217" y="208"/>
                </a:lnTo>
                <a:close/>
                <a:moveTo>
                  <a:pt x="82" y="89"/>
                </a:moveTo>
                <a:cubicBezTo>
                  <a:pt x="83" y="90"/>
                  <a:pt x="85" y="91"/>
                  <a:pt x="86" y="91"/>
                </a:cubicBezTo>
                <a:cubicBezTo>
                  <a:pt x="87" y="91"/>
                  <a:pt x="89" y="90"/>
                  <a:pt x="90" y="89"/>
                </a:cubicBezTo>
                <a:cubicBezTo>
                  <a:pt x="92" y="87"/>
                  <a:pt x="92" y="83"/>
                  <a:pt x="90" y="81"/>
                </a:cubicBezTo>
                <a:cubicBezTo>
                  <a:pt x="89" y="80"/>
                  <a:pt x="89" y="80"/>
                  <a:pt x="89" y="80"/>
                </a:cubicBezTo>
                <a:cubicBezTo>
                  <a:pt x="87" y="78"/>
                  <a:pt x="84" y="78"/>
                  <a:pt x="81" y="80"/>
                </a:cubicBezTo>
                <a:cubicBezTo>
                  <a:pt x="79" y="82"/>
                  <a:pt x="79" y="86"/>
                  <a:pt x="81" y="88"/>
                </a:cubicBezTo>
                <a:lnTo>
                  <a:pt x="82" y="89"/>
                </a:lnTo>
                <a:close/>
                <a:moveTo>
                  <a:pt x="229" y="167"/>
                </a:moveTo>
                <a:cubicBezTo>
                  <a:pt x="201" y="166"/>
                  <a:pt x="201" y="166"/>
                  <a:pt x="201" y="166"/>
                </a:cubicBezTo>
                <a:cubicBezTo>
                  <a:pt x="194" y="187"/>
                  <a:pt x="174" y="203"/>
                  <a:pt x="150" y="203"/>
                </a:cubicBezTo>
                <a:cubicBezTo>
                  <a:pt x="120" y="203"/>
                  <a:pt x="96" y="178"/>
                  <a:pt x="96" y="149"/>
                </a:cubicBezTo>
                <a:cubicBezTo>
                  <a:pt x="96" y="148"/>
                  <a:pt x="96" y="147"/>
                  <a:pt x="96" y="146"/>
                </a:cubicBezTo>
                <a:cubicBezTo>
                  <a:pt x="70" y="137"/>
                  <a:pt x="70" y="137"/>
                  <a:pt x="70" y="137"/>
                </a:cubicBezTo>
                <a:cubicBezTo>
                  <a:pt x="69" y="136"/>
                  <a:pt x="68" y="135"/>
                  <a:pt x="68" y="133"/>
                </a:cubicBezTo>
                <a:cubicBezTo>
                  <a:pt x="68" y="131"/>
                  <a:pt x="70" y="130"/>
                  <a:pt x="72" y="130"/>
                </a:cubicBezTo>
                <a:cubicBezTo>
                  <a:pt x="99" y="131"/>
                  <a:pt x="99" y="131"/>
                  <a:pt x="99" y="131"/>
                </a:cubicBezTo>
                <a:cubicBezTo>
                  <a:pt x="106" y="110"/>
                  <a:pt x="126" y="94"/>
                  <a:pt x="150" y="94"/>
                </a:cubicBezTo>
                <a:cubicBezTo>
                  <a:pt x="180" y="94"/>
                  <a:pt x="204" y="119"/>
                  <a:pt x="204" y="149"/>
                </a:cubicBezTo>
                <a:cubicBezTo>
                  <a:pt x="204" y="149"/>
                  <a:pt x="204" y="150"/>
                  <a:pt x="204" y="151"/>
                </a:cubicBezTo>
                <a:cubicBezTo>
                  <a:pt x="230" y="160"/>
                  <a:pt x="230" y="160"/>
                  <a:pt x="230" y="160"/>
                </a:cubicBezTo>
                <a:cubicBezTo>
                  <a:pt x="233" y="162"/>
                  <a:pt x="232" y="167"/>
                  <a:pt x="229" y="167"/>
                </a:cubicBezTo>
                <a:close/>
                <a:moveTo>
                  <a:pt x="100" y="131"/>
                </a:moveTo>
                <a:cubicBezTo>
                  <a:pt x="153" y="133"/>
                  <a:pt x="153" y="133"/>
                  <a:pt x="153" y="133"/>
                </a:cubicBezTo>
                <a:cubicBezTo>
                  <a:pt x="153" y="133"/>
                  <a:pt x="153" y="133"/>
                  <a:pt x="154" y="133"/>
                </a:cubicBezTo>
                <a:cubicBezTo>
                  <a:pt x="203" y="150"/>
                  <a:pt x="203" y="150"/>
                  <a:pt x="203" y="150"/>
                </a:cubicBezTo>
                <a:cubicBezTo>
                  <a:pt x="203" y="150"/>
                  <a:pt x="203" y="149"/>
                  <a:pt x="203" y="149"/>
                </a:cubicBezTo>
                <a:cubicBezTo>
                  <a:pt x="203" y="119"/>
                  <a:pt x="179" y="96"/>
                  <a:pt x="150" y="96"/>
                </a:cubicBezTo>
                <a:cubicBezTo>
                  <a:pt x="127" y="96"/>
                  <a:pt x="108" y="111"/>
                  <a:pt x="100" y="131"/>
                </a:cubicBezTo>
                <a:close/>
                <a:moveTo>
                  <a:pt x="152" y="140"/>
                </a:moveTo>
                <a:cubicBezTo>
                  <a:pt x="147" y="139"/>
                  <a:pt x="143" y="142"/>
                  <a:pt x="142" y="147"/>
                </a:cubicBezTo>
                <a:cubicBezTo>
                  <a:pt x="141" y="152"/>
                  <a:pt x="144" y="156"/>
                  <a:pt x="148" y="157"/>
                </a:cubicBezTo>
                <a:cubicBezTo>
                  <a:pt x="153" y="158"/>
                  <a:pt x="157" y="155"/>
                  <a:pt x="158" y="150"/>
                </a:cubicBezTo>
                <a:cubicBezTo>
                  <a:pt x="159" y="146"/>
                  <a:pt x="156" y="141"/>
                  <a:pt x="152" y="140"/>
                </a:cubicBezTo>
                <a:close/>
                <a:moveTo>
                  <a:pt x="200" y="166"/>
                </a:moveTo>
                <a:cubicBezTo>
                  <a:pt x="148" y="165"/>
                  <a:pt x="148" y="165"/>
                  <a:pt x="148" y="165"/>
                </a:cubicBezTo>
                <a:cubicBezTo>
                  <a:pt x="147" y="165"/>
                  <a:pt x="147" y="164"/>
                  <a:pt x="147" y="164"/>
                </a:cubicBezTo>
                <a:cubicBezTo>
                  <a:pt x="97" y="147"/>
                  <a:pt x="97" y="147"/>
                  <a:pt x="97" y="147"/>
                </a:cubicBezTo>
                <a:cubicBezTo>
                  <a:pt x="97" y="147"/>
                  <a:pt x="97" y="148"/>
                  <a:pt x="97" y="149"/>
                </a:cubicBezTo>
                <a:cubicBezTo>
                  <a:pt x="97" y="178"/>
                  <a:pt x="121" y="201"/>
                  <a:pt x="150" y="201"/>
                </a:cubicBezTo>
                <a:cubicBezTo>
                  <a:pt x="173" y="201"/>
                  <a:pt x="192" y="187"/>
                  <a:pt x="200" y="166"/>
                </a:cubicBezTo>
                <a:close/>
                <a:moveTo>
                  <a:pt x="274" y="42"/>
                </a:moveTo>
                <a:cubicBezTo>
                  <a:pt x="270" y="46"/>
                  <a:pt x="270" y="46"/>
                  <a:pt x="270" y="46"/>
                </a:cubicBezTo>
                <a:cubicBezTo>
                  <a:pt x="278" y="54"/>
                  <a:pt x="278" y="54"/>
                  <a:pt x="278" y="54"/>
                </a:cubicBezTo>
                <a:cubicBezTo>
                  <a:pt x="280" y="56"/>
                  <a:pt x="280" y="60"/>
                  <a:pt x="278" y="62"/>
                </a:cubicBezTo>
                <a:cubicBezTo>
                  <a:pt x="265" y="76"/>
                  <a:pt x="265" y="76"/>
                  <a:pt x="265" y="76"/>
                </a:cubicBezTo>
                <a:cubicBezTo>
                  <a:pt x="265" y="76"/>
                  <a:pt x="265" y="76"/>
                  <a:pt x="265" y="76"/>
                </a:cubicBezTo>
                <a:cubicBezTo>
                  <a:pt x="298" y="128"/>
                  <a:pt x="292" y="199"/>
                  <a:pt x="246" y="245"/>
                </a:cubicBezTo>
                <a:cubicBezTo>
                  <a:pt x="193" y="299"/>
                  <a:pt x="106" y="299"/>
                  <a:pt x="53" y="245"/>
                </a:cubicBezTo>
                <a:cubicBezTo>
                  <a:pt x="0" y="192"/>
                  <a:pt x="0" y="106"/>
                  <a:pt x="53" y="52"/>
                </a:cubicBezTo>
                <a:cubicBezTo>
                  <a:pt x="99" y="6"/>
                  <a:pt x="170" y="0"/>
                  <a:pt x="223" y="34"/>
                </a:cubicBezTo>
                <a:cubicBezTo>
                  <a:pt x="223" y="34"/>
                  <a:pt x="223" y="34"/>
                  <a:pt x="223" y="34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38" y="18"/>
                  <a:pt x="242" y="18"/>
                  <a:pt x="244" y="20"/>
                </a:cubicBezTo>
                <a:cubicBezTo>
                  <a:pt x="253" y="29"/>
                  <a:pt x="253" y="29"/>
                  <a:pt x="253" y="29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2" y="20"/>
                  <a:pt x="252" y="20"/>
                  <a:pt x="252" y="20"/>
                </a:cubicBezTo>
                <a:cubicBezTo>
                  <a:pt x="251" y="20"/>
                  <a:pt x="251" y="18"/>
                  <a:pt x="251" y="17"/>
                </a:cubicBezTo>
                <a:cubicBezTo>
                  <a:pt x="251" y="16"/>
                  <a:pt x="251" y="15"/>
                  <a:pt x="252" y="14"/>
                </a:cubicBezTo>
                <a:cubicBezTo>
                  <a:pt x="263" y="3"/>
                  <a:pt x="263" y="3"/>
                  <a:pt x="263" y="3"/>
                </a:cubicBezTo>
                <a:cubicBezTo>
                  <a:pt x="265" y="2"/>
                  <a:pt x="267" y="2"/>
                  <a:pt x="269" y="3"/>
                </a:cubicBezTo>
                <a:cubicBezTo>
                  <a:pt x="295" y="30"/>
                  <a:pt x="295" y="30"/>
                  <a:pt x="295" y="30"/>
                </a:cubicBezTo>
                <a:cubicBezTo>
                  <a:pt x="297" y="31"/>
                  <a:pt x="297" y="34"/>
                  <a:pt x="295" y="35"/>
                </a:cubicBezTo>
                <a:cubicBezTo>
                  <a:pt x="284" y="46"/>
                  <a:pt x="284" y="46"/>
                  <a:pt x="284" y="46"/>
                </a:cubicBezTo>
                <a:cubicBezTo>
                  <a:pt x="282" y="48"/>
                  <a:pt x="280" y="48"/>
                  <a:pt x="278" y="46"/>
                </a:cubicBezTo>
                <a:lnTo>
                  <a:pt x="274" y="42"/>
                </a:lnTo>
                <a:close/>
                <a:moveTo>
                  <a:pt x="242" y="75"/>
                </a:moveTo>
                <a:cubicBezTo>
                  <a:pt x="224" y="75"/>
                  <a:pt x="224" y="75"/>
                  <a:pt x="224" y="75"/>
                </a:cubicBezTo>
                <a:cubicBezTo>
                  <a:pt x="224" y="57"/>
                  <a:pt x="224" y="57"/>
                  <a:pt x="224" y="57"/>
                </a:cubicBezTo>
                <a:cubicBezTo>
                  <a:pt x="181" y="22"/>
                  <a:pt x="120" y="22"/>
                  <a:pt x="77" y="56"/>
                </a:cubicBezTo>
                <a:cubicBezTo>
                  <a:pt x="77" y="75"/>
                  <a:pt x="77" y="75"/>
                  <a:pt x="77" y="75"/>
                </a:cubicBezTo>
                <a:cubicBezTo>
                  <a:pt x="57" y="75"/>
                  <a:pt x="57" y="75"/>
                  <a:pt x="57" y="75"/>
                </a:cubicBezTo>
                <a:cubicBezTo>
                  <a:pt x="23" y="118"/>
                  <a:pt x="23" y="178"/>
                  <a:pt x="56" y="221"/>
                </a:cubicBezTo>
                <a:cubicBezTo>
                  <a:pt x="77" y="221"/>
                  <a:pt x="77" y="221"/>
                  <a:pt x="77" y="221"/>
                </a:cubicBezTo>
                <a:cubicBezTo>
                  <a:pt x="77" y="242"/>
                  <a:pt x="77" y="242"/>
                  <a:pt x="77" y="242"/>
                </a:cubicBezTo>
                <a:cubicBezTo>
                  <a:pt x="120" y="276"/>
                  <a:pt x="181" y="275"/>
                  <a:pt x="224" y="241"/>
                </a:cubicBezTo>
                <a:cubicBezTo>
                  <a:pt x="224" y="221"/>
                  <a:pt x="224" y="221"/>
                  <a:pt x="224" y="221"/>
                </a:cubicBezTo>
                <a:cubicBezTo>
                  <a:pt x="243" y="221"/>
                  <a:pt x="243" y="221"/>
                  <a:pt x="243" y="221"/>
                </a:cubicBezTo>
                <a:cubicBezTo>
                  <a:pt x="276" y="178"/>
                  <a:pt x="276" y="118"/>
                  <a:pt x="242" y="75"/>
                </a:cubicBezTo>
                <a:close/>
                <a:moveTo>
                  <a:pt x="260" y="46"/>
                </a:moveTo>
                <a:cubicBezTo>
                  <a:pt x="251" y="37"/>
                  <a:pt x="251" y="37"/>
                  <a:pt x="251" y="37"/>
                </a:cubicBezTo>
                <a:cubicBezTo>
                  <a:pt x="251" y="37"/>
                  <a:pt x="251" y="37"/>
                  <a:pt x="251" y="37"/>
                </a:cubicBezTo>
                <a:cubicBezTo>
                  <a:pt x="240" y="26"/>
                  <a:pt x="240" y="26"/>
                  <a:pt x="240" y="26"/>
                </a:cubicBezTo>
                <a:cubicBezTo>
                  <a:pt x="229" y="37"/>
                  <a:pt x="229" y="37"/>
                  <a:pt x="229" y="37"/>
                </a:cubicBezTo>
                <a:cubicBezTo>
                  <a:pt x="235" y="42"/>
                  <a:pt x="241" y="46"/>
                  <a:pt x="247" y="52"/>
                </a:cubicBezTo>
                <a:cubicBezTo>
                  <a:pt x="252" y="57"/>
                  <a:pt x="257" y="63"/>
                  <a:pt x="261" y="69"/>
                </a:cubicBezTo>
                <a:cubicBezTo>
                  <a:pt x="272" y="58"/>
                  <a:pt x="272" y="58"/>
                  <a:pt x="272" y="58"/>
                </a:cubicBezTo>
                <a:lnTo>
                  <a:pt x="260" y="46"/>
                </a:lnTo>
                <a:close/>
                <a:moveTo>
                  <a:pt x="281" y="39"/>
                </a:moveTo>
                <a:cubicBezTo>
                  <a:pt x="288" y="33"/>
                  <a:pt x="288" y="33"/>
                  <a:pt x="288" y="33"/>
                </a:cubicBezTo>
                <a:cubicBezTo>
                  <a:pt x="266" y="10"/>
                  <a:pt x="266" y="10"/>
                  <a:pt x="266" y="10"/>
                </a:cubicBezTo>
                <a:cubicBezTo>
                  <a:pt x="259" y="17"/>
                  <a:pt x="259" y="17"/>
                  <a:pt x="259" y="17"/>
                </a:cubicBezTo>
                <a:lnTo>
                  <a:pt x="281" y="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68"/>
          <p:cNvSpPr>
            <a:spLocks noEditPoints="1"/>
          </p:cNvSpPr>
          <p:nvPr/>
        </p:nvSpPr>
        <p:spPr bwMode="auto">
          <a:xfrm>
            <a:off x="4056799" y="3436926"/>
            <a:ext cx="647240" cy="741158"/>
          </a:xfrm>
          <a:custGeom>
            <a:avLst/>
            <a:gdLst>
              <a:gd name="T0" fmla="*/ 199 w 242"/>
              <a:gd name="T1" fmla="*/ 43 h 277"/>
              <a:gd name="T2" fmla="*/ 43 w 242"/>
              <a:gd name="T3" fmla="*/ 43 h 277"/>
              <a:gd name="T4" fmla="*/ 43 w 242"/>
              <a:gd name="T5" fmla="*/ 199 h 277"/>
              <a:gd name="T6" fmla="*/ 121 w 242"/>
              <a:gd name="T7" fmla="*/ 277 h 277"/>
              <a:gd name="T8" fmla="*/ 199 w 242"/>
              <a:gd name="T9" fmla="*/ 199 h 277"/>
              <a:gd name="T10" fmla="*/ 199 w 242"/>
              <a:gd name="T11" fmla="*/ 43 h 277"/>
              <a:gd name="T12" fmla="*/ 121 w 242"/>
              <a:gd name="T13" fmla="*/ 195 h 277"/>
              <a:gd name="T14" fmla="*/ 47 w 242"/>
              <a:gd name="T15" fmla="*/ 121 h 277"/>
              <a:gd name="T16" fmla="*/ 121 w 242"/>
              <a:gd name="T17" fmla="*/ 47 h 277"/>
              <a:gd name="T18" fmla="*/ 195 w 242"/>
              <a:gd name="T19" fmla="*/ 121 h 277"/>
              <a:gd name="T20" fmla="*/ 121 w 242"/>
              <a:gd name="T21" fmla="*/ 195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2" h="277">
                <a:moveTo>
                  <a:pt x="199" y="43"/>
                </a:moveTo>
                <a:cubicBezTo>
                  <a:pt x="156" y="0"/>
                  <a:pt x="86" y="0"/>
                  <a:pt x="43" y="43"/>
                </a:cubicBezTo>
                <a:cubicBezTo>
                  <a:pt x="0" y="86"/>
                  <a:pt x="0" y="156"/>
                  <a:pt x="43" y="199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99" y="199"/>
                  <a:pt x="199" y="199"/>
                  <a:pt x="199" y="199"/>
                </a:cubicBezTo>
                <a:cubicBezTo>
                  <a:pt x="242" y="156"/>
                  <a:pt x="242" y="86"/>
                  <a:pt x="199" y="43"/>
                </a:cubicBezTo>
                <a:close/>
                <a:moveTo>
                  <a:pt x="121" y="195"/>
                </a:moveTo>
                <a:cubicBezTo>
                  <a:pt x="80" y="195"/>
                  <a:pt x="47" y="162"/>
                  <a:pt x="47" y="121"/>
                </a:cubicBezTo>
                <a:cubicBezTo>
                  <a:pt x="47" y="80"/>
                  <a:pt x="80" y="47"/>
                  <a:pt x="121" y="47"/>
                </a:cubicBezTo>
                <a:cubicBezTo>
                  <a:pt x="162" y="47"/>
                  <a:pt x="195" y="80"/>
                  <a:pt x="195" y="121"/>
                </a:cubicBezTo>
                <a:cubicBezTo>
                  <a:pt x="195" y="162"/>
                  <a:pt x="162" y="195"/>
                  <a:pt x="121" y="1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73"/>
          <p:cNvSpPr>
            <a:spLocks noEditPoints="1"/>
          </p:cNvSpPr>
          <p:nvPr/>
        </p:nvSpPr>
        <p:spPr bwMode="auto">
          <a:xfrm>
            <a:off x="20754924" y="3570447"/>
            <a:ext cx="684582" cy="482036"/>
          </a:xfrm>
          <a:custGeom>
            <a:avLst/>
            <a:gdLst>
              <a:gd name="T0" fmla="*/ 248 w 256"/>
              <a:gd name="T1" fmla="*/ 33 h 180"/>
              <a:gd name="T2" fmla="*/ 226 w 256"/>
              <a:gd name="T3" fmla="*/ 38 h 180"/>
              <a:gd name="T4" fmla="*/ 222 w 256"/>
              <a:gd name="T5" fmla="*/ 42 h 180"/>
              <a:gd name="T6" fmla="*/ 218 w 256"/>
              <a:gd name="T7" fmla="*/ 37 h 180"/>
              <a:gd name="T8" fmla="*/ 197 w 256"/>
              <a:gd name="T9" fmla="*/ 7 h 180"/>
              <a:gd name="T10" fmla="*/ 72 w 256"/>
              <a:gd name="T11" fmla="*/ 0 h 180"/>
              <a:gd name="T12" fmla="*/ 38 w 256"/>
              <a:gd name="T13" fmla="*/ 37 h 180"/>
              <a:gd name="T14" fmla="*/ 35 w 256"/>
              <a:gd name="T15" fmla="*/ 41 h 180"/>
              <a:gd name="T16" fmla="*/ 30 w 256"/>
              <a:gd name="T17" fmla="*/ 39 h 180"/>
              <a:gd name="T18" fmla="*/ 21 w 256"/>
              <a:gd name="T19" fmla="*/ 33 h 180"/>
              <a:gd name="T20" fmla="*/ 1 w 256"/>
              <a:gd name="T21" fmla="*/ 39 h 180"/>
              <a:gd name="T22" fmla="*/ 5 w 256"/>
              <a:gd name="T23" fmla="*/ 49 h 180"/>
              <a:gd name="T24" fmla="*/ 27 w 256"/>
              <a:gd name="T25" fmla="*/ 54 h 180"/>
              <a:gd name="T26" fmla="*/ 13 w 256"/>
              <a:gd name="T27" fmla="*/ 76 h 180"/>
              <a:gd name="T28" fmla="*/ 9 w 256"/>
              <a:gd name="T29" fmla="*/ 141 h 180"/>
              <a:gd name="T30" fmla="*/ 25 w 256"/>
              <a:gd name="T31" fmla="*/ 155 h 180"/>
              <a:gd name="T32" fmla="*/ 30 w 256"/>
              <a:gd name="T33" fmla="*/ 180 h 180"/>
              <a:gd name="T34" fmla="*/ 62 w 256"/>
              <a:gd name="T35" fmla="*/ 174 h 180"/>
              <a:gd name="T36" fmla="*/ 194 w 256"/>
              <a:gd name="T37" fmla="*/ 160 h 180"/>
              <a:gd name="T38" fmla="*/ 200 w 256"/>
              <a:gd name="T39" fmla="*/ 180 h 180"/>
              <a:gd name="T40" fmla="*/ 231 w 256"/>
              <a:gd name="T41" fmla="*/ 174 h 180"/>
              <a:gd name="T42" fmla="*/ 237 w 256"/>
              <a:gd name="T43" fmla="*/ 154 h 180"/>
              <a:gd name="T44" fmla="*/ 247 w 256"/>
              <a:gd name="T45" fmla="*/ 90 h 180"/>
              <a:gd name="T46" fmla="*/ 229 w 256"/>
              <a:gd name="T47" fmla="*/ 54 h 180"/>
              <a:gd name="T48" fmla="*/ 238 w 256"/>
              <a:gd name="T49" fmla="*/ 53 h 180"/>
              <a:gd name="T50" fmla="*/ 255 w 256"/>
              <a:gd name="T51" fmla="*/ 41 h 180"/>
              <a:gd name="T52" fmla="*/ 68 w 256"/>
              <a:gd name="T53" fmla="*/ 13 h 180"/>
              <a:gd name="T54" fmla="*/ 184 w 256"/>
              <a:gd name="T55" fmla="*/ 11 h 180"/>
              <a:gd name="T56" fmla="*/ 212 w 256"/>
              <a:gd name="T57" fmla="*/ 47 h 180"/>
              <a:gd name="T58" fmla="*/ 125 w 256"/>
              <a:gd name="T59" fmla="*/ 54 h 180"/>
              <a:gd name="T60" fmla="*/ 44 w 256"/>
              <a:gd name="T61" fmla="*/ 47 h 180"/>
              <a:gd name="T62" fmla="*/ 20 w 256"/>
              <a:gd name="T63" fmla="*/ 88 h 180"/>
              <a:gd name="T64" fmla="*/ 52 w 256"/>
              <a:gd name="T65" fmla="*/ 109 h 180"/>
              <a:gd name="T66" fmla="*/ 20 w 256"/>
              <a:gd name="T67" fmla="*/ 104 h 180"/>
              <a:gd name="T68" fmla="*/ 20 w 256"/>
              <a:gd name="T69" fmla="*/ 88 h 180"/>
              <a:gd name="T70" fmla="*/ 76 w 256"/>
              <a:gd name="T71" fmla="*/ 102 h 180"/>
              <a:gd name="T72" fmla="*/ 166 w 256"/>
              <a:gd name="T73" fmla="*/ 97 h 180"/>
              <a:gd name="T74" fmla="*/ 180 w 256"/>
              <a:gd name="T75" fmla="*/ 106 h 180"/>
              <a:gd name="T76" fmla="*/ 80 w 256"/>
              <a:gd name="T77" fmla="*/ 118 h 180"/>
              <a:gd name="T78" fmla="*/ 236 w 256"/>
              <a:gd name="T79" fmla="*/ 90 h 180"/>
              <a:gd name="T80" fmla="*/ 213 w 256"/>
              <a:gd name="T81" fmla="*/ 108 h 180"/>
              <a:gd name="T82" fmla="*/ 216 w 256"/>
              <a:gd name="T83" fmla="*/ 94 h 180"/>
              <a:gd name="T84" fmla="*/ 236 w 256"/>
              <a:gd name="T85" fmla="*/ 90 h 180"/>
              <a:gd name="T86" fmla="*/ 80 w 256"/>
              <a:gd name="T87" fmla="*/ 42 h 180"/>
              <a:gd name="T88" fmla="*/ 107 w 256"/>
              <a:gd name="T89" fmla="*/ 21 h 180"/>
              <a:gd name="T90" fmla="*/ 83 w 256"/>
              <a:gd name="T91" fmla="*/ 45 h 180"/>
              <a:gd name="T92" fmla="*/ 80 w 256"/>
              <a:gd name="T93" fmla="*/ 45 h 180"/>
              <a:gd name="T94" fmla="*/ 110 w 256"/>
              <a:gd name="T95" fmla="*/ 46 h 180"/>
              <a:gd name="T96" fmla="*/ 146 w 256"/>
              <a:gd name="T97" fmla="*/ 17 h 180"/>
              <a:gd name="T98" fmla="*/ 113 w 256"/>
              <a:gd name="T99" fmla="*/ 49 h 180"/>
              <a:gd name="T100" fmla="*/ 110 w 256"/>
              <a:gd name="T101" fmla="*/ 49 h 180"/>
              <a:gd name="T102" fmla="*/ 149 w 256"/>
              <a:gd name="T103" fmla="*/ 42 h 180"/>
              <a:gd name="T104" fmla="*/ 176 w 256"/>
              <a:gd name="T105" fmla="*/ 21 h 180"/>
              <a:gd name="T106" fmla="*/ 152 w 256"/>
              <a:gd name="T107" fmla="*/ 45 h 180"/>
              <a:gd name="T108" fmla="*/ 149 w 256"/>
              <a:gd name="T109" fmla="*/ 4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6" h="180">
                <a:moveTo>
                  <a:pt x="255" y="39"/>
                </a:moveTo>
                <a:cubicBezTo>
                  <a:pt x="254" y="36"/>
                  <a:pt x="251" y="33"/>
                  <a:pt x="248" y="33"/>
                </a:cubicBezTo>
                <a:cubicBezTo>
                  <a:pt x="235" y="33"/>
                  <a:pt x="235" y="33"/>
                  <a:pt x="235" y="33"/>
                </a:cubicBezTo>
                <a:cubicBezTo>
                  <a:pt x="232" y="33"/>
                  <a:pt x="228" y="35"/>
                  <a:pt x="226" y="38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5" y="40"/>
                  <a:pt x="223" y="41"/>
                  <a:pt x="222" y="42"/>
                </a:cubicBezTo>
                <a:cubicBezTo>
                  <a:pt x="221" y="41"/>
                  <a:pt x="221" y="41"/>
                  <a:pt x="221" y="4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5" y="3"/>
                  <a:pt x="189" y="0"/>
                  <a:pt x="18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7" y="0"/>
                  <a:pt x="61" y="3"/>
                  <a:pt x="58" y="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5" y="41"/>
                  <a:pt x="35" y="41"/>
                  <a:pt x="35" y="41"/>
                </a:cubicBezTo>
                <a:cubicBezTo>
                  <a:pt x="34" y="42"/>
                  <a:pt x="34" y="42"/>
                  <a:pt x="34" y="42"/>
                </a:cubicBezTo>
                <a:cubicBezTo>
                  <a:pt x="33" y="41"/>
                  <a:pt x="31" y="40"/>
                  <a:pt x="30" y="39"/>
                </a:cubicBezTo>
                <a:cubicBezTo>
                  <a:pt x="30" y="38"/>
                  <a:pt x="30" y="38"/>
                  <a:pt x="30" y="38"/>
                </a:cubicBezTo>
                <a:cubicBezTo>
                  <a:pt x="28" y="35"/>
                  <a:pt x="24" y="33"/>
                  <a:pt x="21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4" y="33"/>
                  <a:pt x="1" y="36"/>
                  <a:pt x="1" y="39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5"/>
                  <a:pt x="2" y="48"/>
                  <a:pt x="5" y="49"/>
                </a:cubicBezTo>
                <a:cubicBezTo>
                  <a:pt x="18" y="53"/>
                  <a:pt x="18" y="53"/>
                  <a:pt x="18" y="53"/>
                </a:cubicBezTo>
                <a:cubicBezTo>
                  <a:pt x="21" y="54"/>
                  <a:pt x="25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3" y="76"/>
                  <a:pt x="13" y="76"/>
                  <a:pt x="13" y="76"/>
                </a:cubicBezTo>
                <a:cubicBezTo>
                  <a:pt x="11" y="80"/>
                  <a:pt x="9" y="85"/>
                  <a:pt x="9" y="90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7"/>
                  <a:pt x="13" y="152"/>
                  <a:pt x="19" y="154"/>
                </a:cubicBezTo>
                <a:cubicBezTo>
                  <a:pt x="25" y="155"/>
                  <a:pt x="25" y="155"/>
                  <a:pt x="25" y="155"/>
                </a:cubicBezTo>
                <a:cubicBezTo>
                  <a:pt x="25" y="174"/>
                  <a:pt x="25" y="174"/>
                  <a:pt x="25" y="174"/>
                </a:cubicBezTo>
                <a:cubicBezTo>
                  <a:pt x="25" y="177"/>
                  <a:pt x="27" y="180"/>
                  <a:pt x="30" y="180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59" y="180"/>
                  <a:pt x="62" y="177"/>
                  <a:pt x="62" y="174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194" y="160"/>
                  <a:pt x="194" y="160"/>
                  <a:pt x="194" y="160"/>
                </a:cubicBezTo>
                <a:cubicBezTo>
                  <a:pt x="194" y="174"/>
                  <a:pt x="194" y="174"/>
                  <a:pt x="194" y="174"/>
                </a:cubicBezTo>
                <a:cubicBezTo>
                  <a:pt x="194" y="177"/>
                  <a:pt x="196" y="180"/>
                  <a:pt x="200" y="180"/>
                </a:cubicBezTo>
                <a:cubicBezTo>
                  <a:pt x="225" y="180"/>
                  <a:pt x="225" y="180"/>
                  <a:pt x="225" y="180"/>
                </a:cubicBezTo>
                <a:cubicBezTo>
                  <a:pt x="229" y="180"/>
                  <a:pt x="231" y="177"/>
                  <a:pt x="231" y="174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237" y="154"/>
                  <a:pt x="237" y="154"/>
                  <a:pt x="237" y="154"/>
                </a:cubicBezTo>
                <a:cubicBezTo>
                  <a:pt x="243" y="152"/>
                  <a:pt x="247" y="147"/>
                  <a:pt x="247" y="141"/>
                </a:cubicBezTo>
                <a:cubicBezTo>
                  <a:pt x="247" y="90"/>
                  <a:pt x="247" y="90"/>
                  <a:pt x="247" y="90"/>
                </a:cubicBezTo>
                <a:cubicBezTo>
                  <a:pt x="247" y="85"/>
                  <a:pt x="245" y="80"/>
                  <a:pt x="243" y="76"/>
                </a:cubicBezTo>
                <a:cubicBezTo>
                  <a:pt x="229" y="54"/>
                  <a:pt x="229" y="54"/>
                  <a:pt x="229" y="54"/>
                </a:cubicBezTo>
                <a:cubicBezTo>
                  <a:pt x="229" y="54"/>
                  <a:pt x="229" y="54"/>
                  <a:pt x="229" y="54"/>
                </a:cubicBezTo>
                <a:cubicBezTo>
                  <a:pt x="231" y="54"/>
                  <a:pt x="235" y="54"/>
                  <a:pt x="238" y="53"/>
                </a:cubicBezTo>
                <a:cubicBezTo>
                  <a:pt x="251" y="49"/>
                  <a:pt x="251" y="49"/>
                  <a:pt x="251" y="49"/>
                </a:cubicBezTo>
                <a:cubicBezTo>
                  <a:pt x="254" y="48"/>
                  <a:pt x="256" y="45"/>
                  <a:pt x="255" y="41"/>
                </a:cubicBezTo>
                <a:lnTo>
                  <a:pt x="255" y="39"/>
                </a:lnTo>
                <a:close/>
                <a:moveTo>
                  <a:pt x="68" y="13"/>
                </a:moveTo>
                <a:cubicBezTo>
                  <a:pt x="68" y="12"/>
                  <a:pt x="71" y="11"/>
                  <a:pt x="72" y="11"/>
                </a:cubicBezTo>
                <a:cubicBezTo>
                  <a:pt x="184" y="11"/>
                  <a:pt x="184" y="11"/>
                  <a:pt x="184" y="11"/>
                </a:cubicBezTo>
                <a:cubicBezTo>
                  <a:pt x="185" y="11"/>
                  <a:pt x="187" y="12"/>
                  <a:pt x="188" y="13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9"/>
                  <a:pt x="212" y="49"/>
                  <a:pt x="212" y="49"/>
                </a:cubicBezTo>
                <a:cubicBezTo>
                  <a:pt x="202" y="51"/>
                  <a:pt x="176" y="54"/>
                  <a:pt x="125" y="54"/>
                </a:cubicBezTo>
                <a:cubicBezTo>
                  <a:pt x="76" y="54"/>
                  <a:pt x="53" y="51"/>
                  <a:pt x="43" y="49"/>
                </a:cubicBezTo>
                <a:cubicBezTo>
                  <a:pt x="44" y="47"/>
                  <a:pt x="44" y="47"/>
                  <a:pt x="44" y="47"/>
                </a:cubicBezTo>
                <a:lnTo>
                  <a:pt x="68" y="13"/>
                </a:lnTo>
                <a:close/>
                <a:moveTo>
                  <a:pt x="20" y="88"/>
                </a:moveTo>
                <a:cubicBezTo>
                  <a:pt x="28" y="90"/>
                  <a:pt x="38" y="92"/>
                  <a:pt x="40" y="94"/>
                </a:cubicBezTo>
                <a:cubicBezTo>
                  <a:pt x="42" y="96"/>
                  <a:pt x="48" y="103"/>
                  <a:pt x="52" y="109"/>
                </a:cubicBezTo>
                <a:cubicBezTo>
                  <a:pt x="48" y="109"/>
                  <a:pt x="45" y="108"/>
                  <a:pt x="43" y="108"/>
                </a:cubicBezTo>
                <a:cubicBezTo>
                  <a:pt x="39" y="107"/>
                  <a:pt x="26" y="105"/>
                  <a:pt x="20" y="104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89"/>
                  <a:pt x="20" y="88"/>
                  <a:pt x="20" y="88"/>
                </a:cubicBezTo>
                <a:close/>
                <a:moveTo>
                  <a:pt x="75" y="106"/>
                </a:moveTo>
                <a:cubicBezTo>
                  <a:pt x="75" y="105"/>
                  <a:pt x="75" y="103"/>
                  <a:pt x="76" y="102"/>
                </a:cubicBezTo>
                <a:cubicBezTo>
                  <a:pt x="78" y="99"/>
                  <a:pt x="83" y="97"/>
                  <a:pt x="90" y="97"/>
                </a:cubicBezTo>
                <a:cubicBezTo>
                  <a:pt x="166" y="97"/>
                  <a:pt x="166" y="97"/>
                  <a:pt x="166" y="97"/>
                </a:cubicBezTo>
                <a:cubicBezTo>
                  <a:pt x="173" y="97"/>
                  <a:pt x="178" y="99"/>
                  <a:pt x="180" y="102"/>
                </a:cubicBezTo>
                <a:cubicBezTo>
                  <a:pt x="181" y="103"/>
                  <a:pt x="181" y="105"/>
                  <a:pt x="180" y="106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80" y="118"/>
                  <a:pt x="80" y="118"/>
                  <a:pt x="80" y="118"/>
                </a:cubicBezTo>
                <a:lnTo>
                  <a:pt x="75" y="106"/>
                </a:lnTo>
                <a:close/>
                <a:moveTo>
                  <a:pt x="236" y="90"/>
                </a:moveTo>
                <a:cubicBezTo>
                  <a:pt x="236" y="104"/>
                  <a:pt x="236" y="104"/>
                  <a:pt x="236" y="104"/>
                </a:cubicBezTo>
                <a:cubicBezTo>
                  <a:pt x="229" y="105"/>
                  <a:pt x="217" y="107"/>
                  <a:pt x="213" y="108"/>
                </a:cubicBezTo>
                <a:cubicBezTo>
                  <a:pt x="211" y="108"/>
                  <a:pt x="207" y="109"/>
                  <a:pt x="204" y="109"/>
                </a:cubicBezTo>
                <a:cubicBezTo>
                  <a:pt x="208" y="103"/>
                  <a:pt x="213" y="96"/>
                  <a:pt x="216" y="94"/>
                </a:cubicBezTo>
                <a:cubicBezTo>
                  <a:pt x="218" y="92"/>
                  <a:pt x="227" y="90"/>
                  <a:pt x="236" y="88"/>
                </a:cubicBezTo>
                <a:cubicBezTo>
                  <a:pt x="236" y="88"/>
                  <a:pt x="236" y="89"/>
                  <a:pt x="236" y="90"/>
                </a:cubicBezTo>
                <a:close/>
                <a:moveTo>
                  <a:pt x="80" y="45"/>
                </a:moveTo>
                <a:cubicBezTo>
                  <a:pt x="79" y="44"/>
                  <a:pt x="79" y="43"/>
                  <a:pt x="80" y="42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5" y="20"/>
                  <a:pt x="106" y="20"/>
                  <a:pt x="107" y="21"/>
                </a:cubicBezTo>
                <a:cubicBezTo>
                  <a:pt x="108" y="21"/>
                  <a:pt x="108" y="23"/>
                  <a:pt x="107" y="24"/>
                </a:cubicBezTo>
                <a:cubicBezTo>
                  <a:pt x="83" y="45"/>
                  <a:pt x="83" y="45"/>
                  <a:pt x="83" y="45"/>
                </a:cubicBezTo>
                <a:cubicBezTo>
                  <a:pt x="82" y="46"/>
                  <a:pt x="82" y="46"/>
                  <a:pt x="81" y="46"/>
                </a:cubicBezTo>
                <a:cubicBezTo>
                  <a:pt x="81" y="46"/>
                  <a:pt x="80" y="46"/>
                  <a:pt x="80" y="45"/>
                </a:cubicBezTo>
                <a:close/>
                <a:moveTo>
                  <a:pt x="110" y="49"/>
                </a:moveTo>
                <a:cubicBezTo>
                  <a:pt x="109" y="48"/>
                  <a:pt x="109" y="47"/>
                  <a:pt x="110" y="46"/>
                </a:cubicBezTo>
                <a:cubicBezTo>
                  <a:pt x="143" y="16"/>
                  <a:pt x="143" y="16"/>
                  <a:pt x="143" y="16"/>
                </a:cubicBezTo>
                <a:cubicBezTo>
                  <a:pt x="144" y="16"/>
                  <a:pt x="145" y="16"/>
                  <a:pt x="146" y="17"/>
                </a:cubicBezTo>
                <a:cubicBezTo>
                  <a:pt x="147" y="17"/>
                  <a:pt x="147" y="19"/>
                  <a:pt x="146" y="20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12" y="50"/>
                  <a:pt x="112" y="50"/>
                  <a:pt x="111" y="50"/>
                </a:cubicBezTo>
                <a:cubicBezTo>
                  <a:pt x="111" y="50"/>
                  <a:pt x="110" y="50"/>
                  <a:pt x="110" y="49"/>
                </a:cubicBezTo>
                <a:close/>
                <a:moveTo>
                  <a:pt x="149" y="45"/>
                </a:moveTo>
                <a:cubicBezTo>
                  <a:pt x="148" y="44"/>
                  <a:pt x="148" y="43"/>
                  <a:pt x="149" y="42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74" y="20"/>
                  <a:pt x="175" y="20"/>
                  <a:pt x="176" y="21"/>
                </a:cubicBezTo>
                <a:cubicBezTo>
                  <a:pt x="177" y="21"/>
                  <a:pt x="177" y="23"/>
                  <a:pt x="176" y="24"/>
                </a:cubicBezTo>
                <a:cubicBezTo>
                  <a:pt x="152" y="45"/>
                  <a:pt x="152" y="45"/>
                  <a:pt x="152" y="45"/>
                </a:cubicBezTo>
                <a:cubicBezTo>
                  <a:pt x="151" y="46"/>
                  <a:pt x="151" y="46"/>
                  <a:pt x="150" y="46"/>
                </a:cubicBezTo>
                <a:cubicBezTo>
                  <a:pt x="150" y="46"/>
                  <a:pt x="149" y="46"/>
                  <a:pt x="149" y="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4"/>
          <p:cNvSpPr>
            <a:spLocks noEditPoints="1"/>
          </p:cNvSpPr>
          <p:nvPr/>
        </p:nvSpPr>
        <p:spPr bwMode="auto">
          <a:xfrm>
            <a:off x="19640357" y="3500292"/>
            <a:ext cx="684582" cy="552191"/>
          </a:xfrm>
          <a:custGeom>
            <a:avLst/>
            <a:gdLst>
              <a:gd name="T0" fmla="*/ 249 w 256"/>
              <a:gd name="T1" fmla="*/ 59 h 206"/>
              <a:gd name="T2" fmla="*/ 227 w 256"/>
              <a:gd name="T3" fmla="*/ 64 h 206"/>
              <a:gd name="T4" fmla="*/ 222 w 256"/>
              <a:gd name="T5" fmla="*/ 68 h 206"/>
              <a:gd name="T6" fmla="*/ 218 w 256"/>
              <a:gd name="T7" fmla="*/ 63 h 206"/>
              <a:gd name="T8" fmla="*/ 198 w 256"/>
              <a:gd name="T9" fmla="*/ 33 h 206"/>
              <a:gd name="T10" fmla="*/ 172 w 256"/>
              <a:gd name="T11" fmla="*/ 26 h 206"/>
              <a:gd name="T12" fmla="*/ 166 w 256"/>
              <a:gd name="T13" fmla="*/ 18 h 206"/>
              <a:gd name="T14" fmla="*/ 142 w 256"/>
              <a:gd name="T15" fmla="*/ 0 h 206"/>
              <a:gd name="T16" fmla="*/ 100 w 256"/>
              <a:gd name="T17" fmla="*/ 9 h 206"/>
              <a:gd name="T18" fmla="*/ 84 w 256"/>
              <a:gd name="T19" fmla="*/ 23 h 206"/>
              <a:gd name="T20" fmla="*/ 72 w 256"/>
              <a:gd name="T21" fmla="*/ 26 h 206"/>
              <a:gd name="T22" fmla="*/ 38 w 256"/>
              <a:gd name="T23" fmla="*/ 63 h 206"/>
              <a:gd name="T24" fmla="*/ 35 w 256"/>
              <a:gd name="T25" fmla="*/ 67 h 206"/>
              <a:gd name="T26" fmla="*/ 31 w 256"/>
              <a:gd name="T27" fmla="*/ 65 h 206"/>
              <a:gd name="T28" fmla="*/ 21 w 256"/>
              <a:gd name="T29" fmla="*/ 59 h 206"/>
              <a:gd name="T30" fmla="*/ 1 w 256"/>
              <a:gd name="T31" fmla="*/ 65 h 206"/>
              <a:gd name="T32" fmla="*/ 5 w 256"/>
              <a:gd name="T33" fmla="*/ 75 h 206"/>
              <a:gd name="T34" fmla="*/ 27 w 256"/>
              <a:gd name="T35" fmla="*/ 80 h 206"/>
              <a:gd name="T36" fmla="*/ 13 w 256"/>
              <a:gd name="T37" fmla="*/ 102 h 206"/>
              <a:gd name="T38" fmla="*/ 9 w 256"/>
              <a:gd name="T39" fmla="*/ 167 h 206"/>
              <a:gd name="T40" fmla="*/ 25 w 256"/>
              <a:gd name="T41" fmla="*/ 181 h 206"/>
              <a:gd name="T42" fmla="*/ 31 w 256"/>
              <a:gd name="T43" fmla="*/ 206 h 206"/>
              <a:gd name="T44" fmla="*/ 62 w 256"/>
              <a:gd name="T45" fmla="*/ 200 h 206"/>
              <a:gd name="T46" fmla="*/ 194 w 256"/>
              <a:gd name="T47" fmla="*/ 186 h 206"/>
              <a:gd name="T48" fmla="*/ 200 w 256"/>
              <a:gd name="T49" fmla="*/ 206 h 206"/>
              <a:gd name="T50" fmla="*/ 231 w 256"/>
              <a:gd name="T51" fmla="*/ 200 h 206"/>
              <a:gd name="T52" fmla="*/ 237 w 256"/>
              <a:gd name="T53" fmla="*/ 180 h 206"/>
              <a:gd name="T54" fmla="*/ 247 w 256"/>
              <a:gd name="T55" fmla="*/ 116 h 206"/>
              <a:gd name="T56" fmla="*/ 229 w 256"/>
              <a:gd name="T57" fmla="*/ 80 h 206"/>
              <a:gd name="T58" fmla="*/ 238 w 256"/>
              <a:gd name="T59" fmla="*/ 79 h 206"/>
              <a:gd name="T60" fmla="*/ 255 w 256"/>
              <a:gd name="T61" fmla="*/ 67 h 206"/>
              <a:gd name="T62" fmla="*/ 68 w 256"/>
              <a:gd name="T63" fmla="*/ 39 h 206"/>
              <a:gd name="T64" fmla="*/ 184 w 256"/>
              <a:gd name="T65" fmla="*/ 37 h 206"/>
              <a:gd name="T66" fmla="*/ 212 w 256"/>
              <a:gd name="T67" fmla="*/ 73 h 206"/>
              <a:gd name="T68" fmla="*/ 125 w 256"/>
              <a:gd name="T69" fmla="*/ 80 h 206"/>
              <a:gd name="T70" fmla="*/ 44 w 256"/>
              <a:gd name="T71" fmla="*/ 73 h 206"/>
              <a:gd name="T72" fmla="*/ 21 w 256"/>
              <a:gd name="T73" fmla="*/ 114 h 206"/>
              <a:gd name="T74" fmla="*/ 52 w 256"/>
              <a:gd name="T75" fmla="*/ 135 h 206"/>
              <a:gd name="T76" fmla="*/ 20 w 256"/>
              <a:gd name="T77" fmla="*/ 130 h 206"/>
              <a:gd name="T78" fmla="*/ 21 w 256"/>
              <a:gd name="T79" fmla="*/ 114 h 206"/>
              <a:gd name="T80" fmla="*/ 76 w 256"/>
              <a:gd name="T81" fmla="*/ 128 h 206"/>
              <a:gd name="T82" fmla="*/ 166 w 256"/>
              <a:gd name="T83" fmla="*/ 123 h 206"/>
              <a:gd name="T84" fmla="*/ 181 w 256"/>
              <a:gd name="T85" fmla="*/ 132 h 206"/>
              <a:gd name="T86" fmla="*/ 80 w 256"/>
              <a:gd name="T87" fmla="*/ 144 h 206"/>
              <a:gd name="T88" fmla="*/ 236 w 256"/>
              <a:gd name="T89" fmla="*/ 116 h 206"/>
              <a:gd name="T90" fmla="*/ 214 w 256"/>
              <a:gd name="T91" fmla="*/ 134 h 206"/>
              <a:gd name="T92" fmla="*/ 216 w 256"/>
              <a:gd name="T93" fmla="*/ 120 h 206"/>
              <a:gd name="T94" fmla="*/ 236 w 256"/>
              <a:gd name="T95" fmla="*/ 116 h 206"/>
              <a:gd name="T96" fmla="*/ 80 w 256"/>
              <a:gd name="T97" fmla="*/ 68 h 206"/>
              <a:gd name="T98" fmla="*/ 107 w 256"/>
              <a:gd name="T99" fmla="*/ 47 h 206"/>
              <a:gd name="T100" fmla="*/ 83 w 256"/>
              <a:gd name="T101" fmla="*/ 71 h 206"/>
              <a:gd name="T102" fmla="*/ 80 w 256"/>
              <a:gd name="T103" fmla="*/ 71 h 206"/>
              <a:gd name="T104" fmla="*/ 110 w 256"/>
              <a:gd name="T105" fmla="*/ 72 h 206"/>
              <a:gd name="T106" fmla="*/ 146 w 256"/>
              <a:gd name="T107" fmla="*/ 43 h 206"/>
              <a:gd name="T108" fmla="*/ 113 w 256"/>
              <a:gd name="T109" fmla="*/ 75 h 206"/>
              <a:gd name="T110" fmla="*/ 110 w 256"/>
              <a:gd name="T111" fmla="*/ 75 h 206"/>
              <a:gd name="T112" fmla="*/ 149 w 256"/>
              <a:gd name="T113" fmla="*/ 68 h 206"/>
              <a:gd name="T114" fmla="*/ 176 w 256"/>
              <a:gd name="T115" fmla="*/ 47 h 206"/>
              <a:gd name="T116" fmla="*/ 152 w 256"/>
              <a:gd name="T117" fmla="*/ 71 h 206"/>
              <a:gd name="T118" fmla="*/ 149 w 256"/>
              <a:gd name="T119" fmla="*/ 7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6" h="206">
                <a:moveTo>
                  <a:pt x="255" y="65"/>
                </a:moveTo>
                <a:cubicBezTo>
                  <a:pt x="255" y="62"/>
                  <a:pt x="252" y="59"/>
                  <a:pt x="249" y="59"/>
                </a:cubicBezTo>
                <a:cubicBezTo>
                  <a:pt x="235" y="59"/>
                  <a:pt x="235" y="59"/>
                  <a:pt x="235" y="59"/>
                </a:cubicBezTo>
                <a:cubicBezTo>
                  <a:pt x="232" y="59"/>
                  <a:pt x="228" y="61"/>
                  <a:pt x="227" y="64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5" y="66"/>
                  <a:pt x="224" y="67"/>
                  <a:pt x="222" y="68"/>
                </a:cubicBezTo>
                <a:cubicBezTo>
                  <a:pt x="221" y="67"/>
                  <a:pt x="221" y="67"/>
                  <a:pt x="221" y="67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198" y="33"/>
                  <a:pt x="198" y="33"/>
                  <a:pt x="198" y="33"/>
                </a:cubicBezTo>
                <a:cubicBezTo>
                  <a:pt x="195" y="29"/>
                  <a:pt x="189" y="26"/>
                  <a:pt x="184" y="26"/>
                </a:cubicBezTo>
                <a:cubicBezTo>
                  <a:pt x="172" y="26"/>
                  <a:pt x="172" y="26"/>
                  <a:pt x="172" y="26"/>
                </a:cubicBezTo>
                <a:cubicBezTo>
                  <a:pt x="172" y="25"/>
                  <a:pt x="172" y="24"/>
                  <a:pt x="172" y="23"/>
                </a:cubicBezTo>
                <a:cubicBezTo>
                  <a:pt x="172" y="20"/>
                  <a:pt x="169" y="18"/>
                  <a:pt x="166" y="18"/>
                </a:cubicBezTo>
                <a:cubicBezTo>
                  <a:pt x="163" y="18"/>
                  <a:pt x="158" y="14"/>
                  <a:pt x="156" y="9"/>
                </a:cubicBezTo>
                <a:cubicBezTo>
                  <a:pt x="155" y="4"/>
                  <a:pt x="148" y="0"/>
                  <a:pt x="142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08" y="0"/>
                  <a:pt x="102" y="4"/>
                  <a:pt x="100" y="9"/>
                </a:cubicBezTo>
                <a:cubicBezTo>
                  <a:pt x="98" y="14"/>
                  <a:pt x="94" y="18"/>
                  <a:pt x="90" y="18"/>
                </a:cubicBezTo>
                <a:cubicBezTo>
                  <a:pt x="87" y="18"/>
                  <a:pt x="84" y="20"/>
                  <a:pt x="84" y="23"/>
                </a:cubicBezTo>
                <a:cubicBezTo>
                  <a:pt x="84" y="24"/>
                  <a:pt x="84" y="25"/>
                  <a:pt x="84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67" y="26"/>
                  <a:pt x="61" y="29"/>
                  <a:pt x="59" y="33"/>
                </a:cubicBezTo>
                <a:cubicBezTo>
                  <a:pt x="38" y="63"/>
                  <a:pt x="38" y="63"/>
                  <a:pt x="38" y="63"/>
                </a:cubicBezTo>
                <a:cubicBezTo>
                  <a:pt x="38" y="63"/>
                  <a:pt x="38" y="63"/>
                  <a:pt x="38" y="63"/>
                </a:cubicBezTo>
                <a:cubicBezTo>
                  <a:pt x="35" y="67"/>
                  <a:pt x="35" y="67"/>
                  <a:pt x="35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7"/>
                  <a:pt x="31" y="66"/>
                  <a:pt x="31" y="65"/>
                </a:cubicBezTo>
                <a:cubicBezTo>
                  <a:pt x="30" y="64"/>
                  <a:pt x="30" y="64"/>
                  <a:pt x="30" y="64"/>
                </a:cubicBezTo>
                <a:cubicBezTo>
                  <a:pt x="28" y="61"/>
                  <a:pt x="24" y="59"/>
                  <a:pt x="21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5" y="59"/>
                  <a:pt x="2" y="62"/>
                  <a:pt x="1" y="65"/>
                </a:cubicBezTo>
                <a:cubicBezTo>
                  <a:pt x="1" y="67"/>
                  <a:pt x="1" y="67"/>
                  <a:pt x="1" y="67"/>
                </a:cubicBezTo>
                <a:cubicBezTo>
                  <a:pt x="0" y="71"/>
                  <a:pt x="3" y="74"/>
                  <a:pt x="5" y="75"/>
                </a:cubicBezTo>
                <a:cubicBezTo>
                  <a:pt x="18" y="79"/>
                  <a:pt x="18" y="79"/>
                  <a:pt x="18" y="79"/>
                </a:cubicBezTo>
                <a:cubicBezTo>
                  <a:pt x="21" y="80"/>
                  <a:pt x="25" y="80"/>
                  <a:pt x="27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13" y="102"/>
                  <a:pt x="13" y="102"/>
                  <a:pt x="13" y="102"/>
                </a:cubicBezTo>
                <a:cubicBezTo>
                  <a:pt x="11" y="106"/>
                  <a:pt x="9" y="112"/>
                  <a:pt x="9" y="116"/>
                </a:cubicBezTo>
                <a:cubicBezTo>
                  <a:pt x="9" y="167"/>
                  <a:pt x="9" y="167"/>
                  <a:pt x="9" y="167"/>
                </a:cubicBezTo>
                <a:cubicBezTo>
                  <a:pt x="9" y="173"/>
                  <a:pt x="13" y="178"/>
                  <a:pt x="19" y="180"/>
                </a:cubicBezTo>
                <a:cubicBezTo>
                  <a:pt x="25" y="181"/>
                  <a:pt x="25" y="181"/>
                  <a:pt x="25" y="181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203"/>
                  <a:pt x="27" y="206"/>
                  <a:pt x="31" y="206"/>
                </a:cubicBezTo>
                <a:cubicBezTo>
                  <a:pt x="56" y="206"/>
                  <a:pt x="56" y="206"/>
                  <a:pt x="56" y="206"/>
                </a:cubicBezTo>
                <a:cubicBezTo>
                  <a:pt x="60" y="206"/>
                  <a:pt x="62" y="203"/>
                  <a:pt x="62" y="200"/>
                </a:cubicBezTo>
                <a:cubicBezTo>
                  <a:pt x="62" y="186"/>
                  <a:pt x="62" y="186"/>
                  <a:pt x="62" y="186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194" y="200"/>
                  <a:pt x="194" y="200"/>
                  <a:pt x="194" y="200"/>
                </a:cubicBezTo>
                <a:cubicBezTo>
                  <a:pt x="194" y="203"/>
                  <a:pt x="197" y="206"/>
                  <a:pt x="200" y="206"/>
                </a:cubicBezTo>
                <a:cubicBezTo>
                  <a:pt x="226" y="206"/>
                  <a:pt x="226" y="206"/>
                  <a:pt x="226" y="206"/>
                </a:cubicBezTo>
                <a:cubicBezTo>
                  <a:pt x="229" y="206"/>
                  <a:pt x="231" y="203"/>
                  <a:pt x="231" y="200"/>
                </a:cubicBezTo>
                <a:cubicBezTo>
                  <a:pt x="231" y="181"/>
                  <a:pt x="231" y="181"/>
                  <a:pt x="231" y="181"/>
                </a:cubicBezTo>
                <a:cubicBezTo>
                  <a:pt x="237" y="180"/>
                  <a:pt x="237" y="180"/>
                  <a:pt x="237" y="180"/>
                </a:cubicBezTo>
                <a:cubicBezTo>
                  <a:pt x="243" y="178"/>
                  <a:pt x="247" y="173"/>
                  <a:pt x="247" y="167"/>
                </a:cubicBezTo>
                <a:cubicBezTo>
                  <a:pt x="247" y="116"/>
                  <a:pt x="247" y="116"/>
                  <a:pt x="247" y="116"/>
                </a:cubicBezTo>
                <a:cubicBezTo>
                  <a:pt x="247" y="112"/>
                  <a:pt x="246" y="106"/>
                  <a:pt x="243" y="102"/>
                </a:cubicBezTo>
                <a:cubicBezTo>
                  <a:pt x="229" y="80"/>
                  <a:pt x="229" y="80"/>
                  <a:pt x="229" y="80"/>
                </a:cubicBezTo>
                <a:cubicBezTo>
                  <a:pt x="229" y="80"/>
                  <a:pt x="229" y="80"/>
                  <a:pt x="229" y="80"/>
                </a:cubicBezTo>
                <a:cubicBezTo>
                  <a:pt x="231" y="80"/>
                  <a:pt x="235" y="80"/>
                  <a:pt x="238" y="79"/>
                </a:cubicBezTo>
                <a:cubicBezTo>
                  <a:pt x="251" y="75"/>
                  <a:pt x="251" y="75"/>
                  <a:pt x="251" y="75"/>
                </a:cubicBezTo>
                <a:cubicBezTo>
                  <a:pt x="254" y="74"/>
                  <a:pt x="256" y="71"/>
                  <a:pt x="255" y="67"/>
                </a:cubicBezTo>
                <a:lnTo>
                  <a:pt x="255" y="65"/>
                </a:lnTo>
                <a:close/>
                <a:moveTo>
                  <a:pt x="68" y="39"/>
                </a:moveTo>
                <a:cubicBezTo>
                  <a:pt x="69" y="38"/>
                  <a:pt x="71" y="37"/>
                  <a:pt x="72" y="37"/>
                </a:cubicBezTo>
                <a:cubicBezTo>
                  <a:pt x="184" y="37"/>
                  <a:pt x="184" y="37"/>
                  <a:pt x="184" y="37"/>
                </a:cubicBezTo>
                <a:cubicBezTo>
                  <a:pt x="185" y="37"/>
                  <a:pt x="188" y="38"/>
                  <a:pt x="188" y="39"/>
                </a:cubicBezTo>
                <a:cubicBezTo>
                  <a:pt x="212" y="73"/>
                  <a:pt x="212" y="73"/>
                  <a:pt x="212" y="73"/>
                </a:cubicBezTo>
                <a:cubicBezTo>
                  <a:pt x="213" y="75"/>
                  <a:pt x="213" y="75"/>
                  <a:pt x="213" y="75"/>
                </a:cubicBezTo>
                <a:cubicBezTo>
                  <a:pt x="202" y="77"/>
                  <a:pt x="176" y="80"/>
                  <a:pt x="125" y="80"/>
                </a:cubicBezTo>
                <a:cubicBezTo>
                  <a:pt x="76" y="80"/>
                  <a:pt x="53" y="77"/>
                  <a:pt x="43" y="75"/>
                </a:cubicBezTo>
                <a:cubicBezTo>
                  <a:pt x="44" y="73"/>
                  <a:pt x="44" y="73"/>
                  <a:pt x="44" y="73"/>
                </a:cubicBezTo>
                <a:lnTo>
                  <a:pt x="68" y="39"/>
                </a:lnTo>
                <a:close/>
                <a:moveTo>
                  <a:pt x="21" y="114"/>
                </a:moveTo>
                <a:cubicBezTo>
                  <a:pt x="29" y="116"/>
                  <a:pt x="38" y="118"/>
                  <a:pt x="40" y="120"/>
                </a:cubicBezTo>
                <a:cubicBezTo>
                  <a:pt x="43" y="122"/>
                  <a:pt x="48" y="129"/>
                  <a:pt x="52" y="135"/>
                </a:cubicBezTo>
                <a:cubicBezTo>
                  <a:pt x="49" y="135"/>
                  <a:pt x="45" y="134"/>
                  <a:pt x="43" y="134"/>
                </a:cubicBezTo>
                <a:cubicBezTo>
                  <a:pt x="39" y="133"/>
                  <a:pt x="27" y="131"/>
                  <a:pt x="20" y="130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15"/>
                  <a:pt x="20" y="114"/>
                  <a:pt x="21" y="114"/>
                </a:cubicBezTo>
                <a:close/>
                <a:moveTo>
                  <a:pt x="76" y="132"/>
                </a:moveTo>
                <a:cubicBezTo>
                  <a:pt x="75" y="131"/>
                  <a:pt x="75" y="129"/>
                  <a:pt x="76" y="128"/>
                </a:cubicBezTo>
                <a:cubicBezTo>
                  <a:pt x="78" y="125"/>
                  <a:pt x="83" y="123"/>
                  <a:pt x="90" y="123"/>
                </a:cubicBezTo>
                <a:cubicBezTo>
                  <a:pt x="166" y="123"/>
                  <a:pt x="166" y="123"/>
                  <a:pt x="166" y="123"/>
                </a:cubicBezTo>
                <a:cubicBezTo>
                  <a:pt x="173" y="123"/>
                  <a:pt x="178" y="125"/>
                  <a:pt x="180" y="128"/>
                </a:cubicBezTo>
                <a:cubicBezTo>
                  <a:pt x="181" y="129"/>
                  <a:pt x="181" y="131"/>
                  <a:pt x="181" y="132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76" y="132"/>
                </a:lnTo>
                <a:close/>
                <a:moveTo>
                  <a:pt x="236" y="116"/>
                </a:moveTo>
                <a:cubicBezTo>
                  <a:pt x="236" y="130"/>
                  <a:pt x="236" y="130"/>
                  <a:pt x="236" y="130"/>
                </a:cubicBezTo>
                <a:cubicBezTo>
                  <a:pt x="230" y="131"/>
                  <a:pt x="217" y="133"/>
                  <a:pt x="214" y="134"/>
                </a:cubicBezTo>
                <a:cubicBezTo>
                  <a:pt x="211" y="134"/>
                  <a:pt x="208" y="135"/>
                  <a:pt x="204" y="135"/>
                </a:cubicBezTo>
                <a:cubicBezTo>
                  <a:pt x="208" y="129"/>
                  <a:pt x="214" y="122"/>
                  <a:pt x="216" y="120"/>
                </a:cubicBezTo>
                <a:cubicBezTo>
                  <a:pt x="218" y="118"/>
                  <a:pt x="228" y="116"/>
                  <a:pt x="236" y="114"/>
                </a:cubicBezTo>
                <a:cubicBezTo>
                  <a:pt x="236" y="114"/>
                  <a:pt x="236" y="115"/>
                  <a:pt x="236" y="116"/>
                </a:cubicBezTo>
                <a:close/>
                <a:moveTo>
                  <a:pt x="80" y="71"/>
                </a:moveTo>
                <a:cubicBezTo>
                  <a:pt x="79" y="70"/>
                  <a:pt x="79" y="69"/>
                  <a:pt x="80" y="68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105" y="46"/>
                  <a:pt x="107" y="46"/>
                  <a:pt x="107" y="47"/>
                </a:cubicBezTo>
                <a:cubicBezTo>
                  <a:pt x="108" y="47"/>
                  <a:pt x="108" y="49"/>
                  <a:pt x="107" y="50"/>
                </a:cubicBezTo>
                <a:cubicBezTo>
                  <a:pt x="83" y="71"/>
                  <a:pt x="83" y="71"/>
                  <a:pt x="83" y="71"/>
                </a:cubicBezTo>
                <a:cubicBezTo>
                  <a:pt x="83" y="72"/>
                  <a:pt x="82" y="72"/>
                  <a:pt x="82" y="72"/>
                </a:cubicBezTo>
                <a:cubicBezTo>
                  <a:pt x="81" y="72"/>
                  <a:pt x="80" y="72"/>
                  <a:pt x="80" y="71"/>
                </a:cubicBezTo>
                <a:close/>
                <a:moveTo>
                  <a:pt x="110" y="75"/>
                </a:moveTo>
                <a:cubicBezTo>
                  <a:pt x="109" y="74"/>
                  <a:pt x="109" y="73"/>
                  <a:pt x="110" y="7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4" y="42"/>
                  <a:pt x="145" y="42"/>
                  <a:pt x="146" y="43"/>
                </a:cubicBezTo>
                <a:cubicBezTo>
                  <a:pt x="147" y="43"/>
                  <a:pt x="147" y="45"/>
                  <a:pt x="146" y="46"/>
                </a:cubicBezTo>
                <a:cubicBezTo>
                  <a:pt x="113" y="75"/>
                  <a:pt x="113" y="75"/>
                  <a:pt x="113" y="75"/>
                </a:cubicBezTo>
                <a:cubicBezTo>
                  <a:pt x="113" y="76"/>
                  <a:pt x="112" y="76"/>
                  <a:pt x="112" y="76"/>
                </a:cubicBezTo>
                <a:cubicBezTo>
                  <a:pt x="111" y="76"/>
                  <a:pt x="110" y="76"/>
                  <a:pt x="110" y="75"/>
                </a:cubicBezTo>
                <a:close/>
                <a:moveTo>
                  <a:pt x="149" y="71"/>
                </a:moveTo>
                <a:cubicBezTo>
                  <a:pt x="148" y="70"/>
                  <a:pt x="148" y="69"/>
                  <a:pt x="149" y="68"/>
                </a:cubicBezTo>
                <a:cubicBezTo>
                  <a:pt x="173" y="46"/>
                  <a:pt x="173" y="46"/>
                  <a:pt x="173" y="46"/>
                </a:cubicBezTo>
                <a:cubicBezTo>
                  <a:pt x="174" y="46"/>
                  <a:pt x="175" y="46"/>
                  <a:pt x="176" y="47"/>
                </a:cubicBezTo>
                <a:cubicBezTo>
                  <a:pt x="177" y="47"/>
                  <a:pt x="177" y="49"/>
                  <a:pt x="176" y="50"/>
                </a:cubicBezTo>
                <a:cubicBezTo>
                  <a:pt x="152" y="71"/>
                  <a:pt x="152" y="71"/>
                  <a:pt x="152" y="71"/>
                </a:cubicBezTo>
                <a:cubicBezTo>
                  <a:pt x="151" y="72"/>
                  <a:pt x="151" y="72"/>
                  <a:pt x="150" y="72"/>
                </a:cubicBezTo>
                <a:cubicBezTo>
                  <a:pt x="150" y="72"/>
                  <a:pt x="149" y="72"/>
                  <a:pt x="149" y="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75"/>
          <p:cNvSpPr>
            <a:spLocks noEditPoints="1"/>
          </p:cNvSpPr>
          <p:nvPr/>
        </p:nvSpPr>
        <p:spPr bwMode="auto">
          <a:xfrm>
            <a:off x="22973872" y="3444847"/>
            <a:ext cx="703817" cy="701554"/>
          </a:xfrm>
          <a:custGeom>
            <a:avLst/>
            <a:gdLst>
              <a:gd name="T0" fmla="*/ 113 w 263"/>
              <a:gd name="T1" fmla="*/ 62 h 262"/>
              <a:gd name="T2" fmla="*/ 78 w 263"/>
              <a:gd name="T3" fmla="*/ 103 h 262"/>
              <a:gd name="T4" fmla="*/ 104 w 263"/>
              <a:gd name="T5" fmla="*/ 110 h 262"/>
              <a:gd name="T6" fmla="*/ 159 w 263"/>
              <a:gd name="T7" fmla="*/ 59 h 262"/>
              <a:gd name="T8" fmla="*/ 104 w 263"/>
              <a:gd name="T9" fmla="*/ 107 h 262"/>
              <a:gd name="T10" fmla="*/ 149 w 263"/>
              <a:gd name="T11" fmla="*/ 104 h 262"/>
              <a:gd name="T12" fmla="*/ 188 w 263"/>
              <a:gd name="T13" fmla="*/ 62 h 262"/>
              <a:gd name="T14" fmla="*/ 147 w 263"/>
              <a:gd name="T15" fmla="*/ 103 h 262"/>
              <a:gd name="T16" fmla="*/ 58 w 263"/>
              <a:gd name="T17" fmla="*/ 207 h 262"/>
              <a:gd name="T18" fmla="*/ 77 w 263"/>
              <a:gd name="T19" fmla="*/ 216 h 262"/>
              <a:gd name="T20" fmla="*/ 77 w 263"/>
              <a:gd name="T21" fmla="*/ 205 h 262"/>
              <a:gd name="T22" fmla="*/ 258 w 263"/>
              <a:gd name="T23" fmla="*/ 98 h 262"/>
              <a:gd name="T24" fmla="*/ 239 w 263"/>
              <a:gd name="T25" fmla="*/ 62 h 262"/>
              <a:gd name="T26" fmla="*/ 218 w 263"/>
              <a:gd name="T27" fmla="*/ 231 h 262"/>
              <a:gd name="T28" fmla="*/ 214 w 263"/>
              <a:gd name="T29" fmla="*/ 234 h 262"/>
              <a:gd name="T30" fmla="*/ 183 w 263"/>
              <a:gd name="T31" fmla="*/ 262 h 262"/>
              <a:gd name="T32" fmla="*/ 86 w 263"/>
              <a:gd name="T33" fmla="*/ 236 h 262"/>
              <a:gd name="T34" fmla="*/ 54 w 263"/>
              <a:gd name="T35" fmla="*/ 262 h 262"/>
              <a:gd name="T36" fmla="*/ 49 w 263"/>
              <a:gd name="T37" fmla="*/ 233 h 262"/>
              <a:gd name="T38" fmla="*/ 30 w 263"/>
              <a:gd name="T39" fmla="*/ 211 h 262"/>
              <a:gd name="T40" fmla="*/ 24 w 263"/>
              <a:gd name="T41" fmla="*/ 92 h 262"/>
              <a:gd name="T42" fmla="*/ 0 w 263"/>
              <a:gd name="T43" fmla="*/ 92 h 262"/>
              <a:gd name="T44" fmla="*/ 18 w 263"/>
              <a:gd name="T45" fmla="*/ 49 h 262"/>
              <a:gd name="T46" fmla="*/ 30 w 263"/>
              <a:gd name="T47" fmla="*/ 53 h 262"/>
              <a:gd name="T48" fmla="*/ 120 w 263"/>
              <a:gd name="T49" fmla="*/ 1 h 262"/>
              <a:gd name="T50" fmla="*/ 233 w 263"/>
              <a:gd name="T51" fmla="*/ 22 h 262"/>
              <a:gd name="T52" fmla="*/ 239 w 263"/>
              <a:gd name="T53" fmla="*/ 54 h 262"/>
              <a:gd name="T54" fmla="*/ 263 w 263"/>
              <a:gd name="T55" fmla="*/ 54 h 262"/>
              <a:gd name="T56" fmla="*/ 71 w 263"/>
              <a:gd name="T57" fmla="*/ 143 h 262"/>
              <a:gd name="T58" fmla="*/ 190 w 263"/>
              <a:gd name="T59" fmla="*/ 143 h 262"/>
              <a:gd name="T60" fmla="*/ 215 w 263"/>
              <a:gd name="T61" fmla="*/ 36 h 262"/>
              <a:gd name="T62" fmla="*/ 48 w 263"/>
              <a:gd name="T63" fmla="*/ 36 h 262"/>
              <a:gd name="T64" fmla="*/ 173 w 263"/>
              <a:gd name="T65" fmla="*/ 183 h 262"/>
              <a:gd name="T66" fmla="*/ 215 w 263"/>
              <a:gd name="T67" fmla="*/ 178 h 262"/>
              <a:gd name="T68" fmla="*/ 90 w 263"/>
              <a:gd name="T69" fmla="*/ 183 h 262"/>
              <a:gd name="T70" fmla="*/ 48 w 263"/>
              <a:gd name="T71" fmla="*/ 178 h 262"/>
              <a:gd name="T72" fmla="*/ 90 w 263"/>
              <a:gd name="T73" fmla="*/ 183 h 262"/>
              <a:gd name="T74" fmla="*/ 192 w 263"/>
              <a:gd name="T75" fmla="*/ 200 h 262"/>
              <a:gd name="T76" fmla="*/ 42 w 263"/>
              <a:gd name="T77" fmla="*/ 194 h 262"/>
              <a:gd name="T78" fmla="*/ 51 w 263"/>
              <a:gd name="T79" fmla="*/ 222 h 262"/>
              <a:gd name="T80" fmla="*/ 212 w 263"/>
              <a:gd name="T81" fmla="*/ 222 h 262"/>
              <a:gd name="T82" fmla="*/ 221 w 263"/>
              <a:gd name="T83" fmla="*/ 194 h 262"/>
              <a:gd name="T84" fmla="*/ 184 w 263"/>
              <a:gd name="T85" fmla="*/ 207 h 262"/>
              <a:gd name="T86" fmla="*/ 202 w 263"/>
              <a:gd name="T87" fmla="*/ 216 h 262"/>
              <a:gd name="T88" fmla="*/ 202 w 263"/>
              <a:gd name="T89" fmla="*/ 205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262">
                <a:moveTo>
                  <a:pt x="75" y="103"/>
                </a:moveTo>
                <a:cubicBezTo>
                  <a:pt x="74" y="102"/>
                  <a:pt x="74" y="101"/>
                  <a:pt x="75" y="100"/>
                </a:cubicBezTo>
                <a:cubicBezTo>
                  <a:pt x="113" y="62"/>
                  <a:pt x="113" y="62"/>
                  <a:pt x="113" y="62"/>
                </a:cubicBezTo>
                <a:cubicBezTo>
                  <a:pt x="114" y="62"/>
                  <a:pt x="115" y="62"/>
                  <a:pt x="116" y="62"/>
                </a:cubicBezTo>
                <a:cubicBezTo>
                  <a:pt x="117" y="63"/>
                  <a:pt x="117" y="65"/>
                  <a:pt x="116" y="65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103"/>
                  <a:pt x="77" y="104"/>
                  <a:pt x="77" y="104"/>
                </a:cubicBezTo>
                <a:cubicBezTo>
                  <a:pt x="76" y="104"/>
                  <a:pt x="76" y="103"/>
                  <a:pt x="75" y="103"/>
                </a:cubicBezTo>
                <a:close/>
                <a:moveTo>
                  <a:pt x="104" y="110"/>
                </a:moveTo>
                <a:cubicBezTo>
                  <a:pt x="105" y="110"/>
                  <a:pt x="105" y="110"/>
                  <a:pt x="106" y="110"/>
                </a:cubicBezTo>
                <a:cubicBezTo>
                  <a:pt x="106" y="110"/>
                  <a:pt x="107" y="110"/>
                  <a:pt x="107" y="110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59" y="58"/>
                  <a:pt x="159" y="56"/>
                  <a:pt x="159" y="56"/>
                </a:cubicBezTo>
                <a:cubicBezTo>
                  <a:pt x="158" y="55"/>
                  <a:pt x="156" y="55"/>
                  <a:pt x="156" y="56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4" y="108"/>
                  <a:pt x="104" y="109"/>
                  <a:pt x="104" y="110"/>
                </a:cubicBezTo>
                <a:close/>
                <a:moveTo>
                  <a:pt x="147" y="103"/>
                </a:moveTo>
                <a:cubicBezTo>
                  <a:pt x="148" y="103"/>
                  <a:pt x="148" y="104"/>
                  <a:pt x="149" y="104"/>
                </a:cubicBezTo>
                <a:cubicBezTo>
                  <a:pt x="149" y="104"/>
                  <a:pt x="150" y="103"/>
                  <a:pt x="150" y="103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89" y="65"/>
                  <a:pt x="189" y="63"/>
                  <a:pt x="188" y="62"/>
                </a:cubicBezTo>
                <a:cubicBezTo>
                  <a:pt x="187" y="62"/>
                  <a:pt x="186" y="62"/>
                  <a:pt x="185" y="62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6" y="101"/>
                  <a:pt x="146" y="102"/>
                  <a:pt x="147" y="103"/>
                </a:cubicBezTo>
                <a:close/>
                <a:moveTo>
                  <a:pt x="77" y="205"/>
                </a:moveTo>
                <a:cubicBezTo>
                  <a:pt x="61" y="205"/>
                  <a:pt x="61" y="205"/>
                  <a:pt x="61" y="205"/>
                </a:cubicBezTo>
                <a:cubicBezTo>
                  <a:pt x="59" y="205"/>
                  <a:pt x="58" y="206"/>
                  <a:pt x="58" y="207"/>
                </a:cubicBezTo>
                <a:cubicBezTo>
                  <a:pt x="58" y="214"/>
                  <a:pt x="58" y="214"/>
                  <a:pt x="58" y="214"/>
                </a:cubicBezTo>
                <a:cubicBezTo>
                  <a:pt x="58" y="215"/>
                  <a:pt x="59" y="216"/>
                  <a:pt x="61" y="216"/>
                </a:cubicBezTo>
                <a:cubicBezTo>
                  <a:pt x="77" y="216"/>
                  <a:pt x="77" y="216"/>
                  <a:pt x="77" y="216"/>
                </a:cubicBezTo>
                <a:cubicBezTo>
                  <a:pt x="78" y="216"/>
                  <a:pt x="79" y="215"/>
                  <a:pt x="79" y="214"/>
                </a:cubicBezTo>
                <a:cubicBezTo>
                  <a:pt x="79" y="207"/>
                  <a:pt x="79" y="207"/>
                  <a:pt x="79" y="207"/>
                </a:cubicBezTo>
                <a:cubicBezTo>
                  <a:pt x="79" y="206"/>
                  <a:pt x="78" y="205"/>
                  <a:pt x="77" y="205"/>
                </a:cubicBezTo>
                <a:close/>
                <a:moveTo>
                  <a:pt x="263" y="54"/>
                </a:moveTo>
                <a:cubicBezTo>
                  <a:pt x="263" y="92"/>
                  <a:pt x="263" y="92"/>
                  <a:pt x="263" y="92"/>
                </a:cubicBezTo>
                <a:cubicBezTo>
                  <a:pt x="263" y="95"/>
                  <a:pt x="261" y="98"/>
                  <a:pt x="258" y="98"/>
                </a:cubicBezTo>
                <a:cubicBezTo>
                  <a:pt x="245" y="98"/>
                  <a:pt x="245" y="98"/>
                  <a:pt x="245" y="98"/>
                </a:cubicBezTo>
                <a:cubicBezTo>
                  <a:pt x="242" y="98"/>
                  <a:pt x="239" y="95"/>
                  <a:pt x="239" y="92"/>
                </a:cubicBezTo>
                <a:cubicBezTo>
                  <a:pt x="239" y="62"/>
                  <a:pt x="239" y="62"/>
                  <a:pt x="239" y="62"/>
                </a:cubicBezTo>
                <a:cubicBezTo>
                  <a:pt x="233" y="59"/>
                  <a:pt x="233" y="59"/>
                  <a:pt x="233" y="59"/>
                </a:cubicBezTo>
                <a:cubicBezTo>
                  <a:pt x="233" y="211"/>
                  <a:pt x="233" y="211"/>
                  <a:pt x="233" y="211"/>
                </a:cubicBezTo>
                <a:cubicBezTo>
                  <a:pt x="233" y="220"/>
                  <a:pt x="226" y="229"/>
                  <a:pt x="218" y="231"/>
                </a:cubicBezTo>
                <a:cubicBezTo>
                  <a:pt x="216" y="232"/>
                  <a:pt x="216" y="232"/>
                  <a:pt x="216" y="232"/>
                </a:cubicBezTo>
                <a:cubicBezTo>
                  <a:pt x="215" y="232"/>
                  <a:pt x="215" y="233"/>
                  <a:pt x="214" y="233"/>
                </a:cubicBezTo>
                <a:cubicBezTo>
                  <a:pt x="214" y="233"/>
                  <a:pt x="214" y="233"/>
                  <a:pt x="214" y="234"/>
                </a:cubicBezTo>
                <a:cubicBezTo>
                  <a:pt x="214" y="256"/>
                  <a:pt x="214" y="256"/>
                  <a:pt x="214" y="256"/>
                </a:cubicBezTo>
                <a:cubicBezTo>
                  <a:pt x="214" y="259"/>
                  <a:pt x="212" y="262"/>
                  <a:pt x="209" y="262"/>
                </a:cubicBezTo>
                <a:cubicBezTo>
                  <a:pt x="183" y="262"/>
                  <a:pt x="183" y="262"/>
                  <a:pt x="183" y="262"/>
                </a:cubicBezTo>
                <a:cubicBezTo>
                  <a:pt x="180" y="262"/>
                  <a:pt x="177" y="259"/>
                  <a:pt x="177" y="256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86" y="236"/>
                  <a:pt x="86" y="236"/>
                  <a:pt x="86" y="236"/>
                </a:cubicBezTo>
                <a:cubicBezTo>
                  <a:pt x="86" y="256"/>
                  <a:pt x="86" y="256"/>
                  <a:pt x="86" y="256"/>
                </a:cubicBezTo>
                <a:cubicBezTo>
                  <a:pt x="86" y="259"/>
                  <a:pt x="83" y="262"/>
                  <a:pt x="80" y="262"/>
                </a:cubicBezTo>
                <a:cubicBezTo>
                  <a:pt x="54" y="262"/>
                  <a:pt x="54" y="262"/>
                  <a:pt x="54" y="262"/>
                </a:cubicBezTo>
                <a:cubicBezTo>
                  <a:pt x="51" y="262"/>
                  <a:pt x="49" y="259"/>
                  <a:pt x="49" y="256"/>
                </a:cubicBezTo>
                <a:cubicBezTo>
                  <a:pt x="49" y="234"/>
                  <a:pt x="49" y="234"/>
                  <a:pt x="49" y="234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2"/>
                  <a:pt x="47" y="232"/>
                </a:cubicBezTo>
                <a:cubicBezTo>
                  <a:pt x="45" y="231"/>
                  <a:pt x="45" y="231"/>
                  <a:pt x="45" y="231"/>
                </a:cubicBezTo>
                <a:cubicBezTo>
                  <a:pt x="37" y="229"/>
                  <a:pt x="30" y="220"/>
                  <a:pt x="30" y="211"/>
                </a:cubicBezTo>
                <a:cubicBezTo>
                  <a:pt x="30" y="59"/>
                  <a:pt x="30" y="59"/>
                  <a:pt x="30" y="59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92"/>
                  <a:pt x="24" y="92"/>
                  <a:pt x="24" y="92"/>
                </a:cubicBezTo>
                <a:cubicBezTo>
                  <a:pt x="24" y="95"/>
                  <a:pt x="21" y="98"/>
                  <a:pt x="18" y="98"/>
                </a:cubicBezTo>
                <a:cubicBezTo>
                  <a:pt x="5" y="98"/>
                  <a:pt x="5" y="98"/>
                  <a:pt x="5" y="98"/>
                </a:cubicBezTo>
                <a:cubicBezTo>
                  <a:pt x="2" y="98"/>
                  <a:pt x="0" y="95"/>
                  <a:pt x="0" y="9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1"/>
                  <a:pt x="2" y="49"/>
                  <a:pt x="5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21" y="49"/>
                  <a:pt x="24" y="51"/>
                  <a:pt x="24" y="54"/>
                </a:cubicBezTo>
                <a:cubicBezTo>
                  <a:pt x="24" y="55"/>
                  <a:pt x="24" y="55"/>
                  <a:pt x="24" y="55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3"/>
                  <a:pt x="38" y="5"/>
                  <a:pt x="47" y="4"/>
                </a:cubicBezTo>
                <a:cubicBezTo>
                  <a:pt x="120" y="1"/>
                  <a:pt x="120" y="1"/>
                  <a:pt x="120" y="1"/>
                </a:cubicBezTo>
                <a:cubicBezTo>
                  <a:pt x="126" y="0"/>
                  <a:pt x="137" y="0"/>
                  <a:pt x="143" y="1"/>
                </a:cubicBezTo>
                <a:cubicBezTo>
                  <a:pt x="216" y="4"/>
                  <a:pt x="216" y="4"/>
                  <a:pt x="216" y="4"/>
                </a:cubicBezTo>
                <a:cubicBezTo>
                  <a:pt x="225" y="5"/>
                  <a:pt x="233" y="13"/>
                  <a:pt x="233" y="22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239" y="55"/>
                  <a:pt x="239" y="55"/>
                  <a:pt x="239" y="55"/>
                </a:cubicBezTo>
                <a:cubicBezTo>
                  <a:pt x="239" y="54"/>
                  <a:pt x="239" y="54"/>
                  <a:pt x="239" y="54"/>
                </a:cubicBezTo>
                <a:cubicBezTo>
                  <a:pt x="239" y="51"/>
                  <a:pt x="242" y="49"/>
                  <a:pt x="245" y="49"/>
                </a:cubicBezTo>
                <a:cubicBezTo>
                  <a:pt x="258" y="49"/>
                  <a:pt x="258" y="49"/>
                  <a:pt x="258" y="49"/>
                </a:cubicBezTo>
                <a:cubicBezTo>
                  <a:pt x="261" y="49"/>
                  <a:pt x="263" y="51"/>
                  <a:pt x="263" y="54"/>
                </a:cubicBezTo>
                <a:close/>
                <a:moveTo>
                  <a:pt x="48" y="137"/>
                </a:moveTo>
                <a:cubicBezTo>
                  <a:pt x="48" y="139"/>
                  <a:pt x="49" y="141"/>
                  <a:pt x="51" y="141"/>
                </a:cubicBezTo>
                <a:cubicBezTo>
                  <a:pt x="71" y="143"/>
                  <a:pt x="71" y="143"/>
                  <a:pt x="71" y="143"/>
                </a:cubicBezTo>
                <a:cubicBezTo>
                  <a:pt x="75" y="144"/>
                  <a:pt x="80" y="144"/>
                  <a:pt x="83" y="144"/>
                </a:cubicBezTo>
                <a:cubicBezTo>
                  <a:pt x="179" y="144"/>
                  <a:pt x="179" y="144"/>
                  <a:pt x="179" y="144"/>
                </a:cubicBezTo>
                <a:cubicBezTo>
                  <a:pt x="182" y="144"/>
                  <a:pt x="187" y="144"/>
                  <a:pt x="190" y="143"/>
                </a:cubicBezTo>
                <a:cubicBezTo>
                  <a:pt x="212" y="141"/>
                  <a:pt x="212" y="141"/>
                  <a:pt x="212" y="141"/>
                </a:cubicBezTo>
                <a:cubicBezTo>
                  <a:pt x="214" y="141"/>
                  <a:pt x="215" y="139"/>
                  <a:pt x="215" y="137"/>
                </a:cubicBezTo>
                <a:cubicBezTo>
                  <a:pt x="215" y="36"/>
                  <a:pt x="215" y="36"/>
                  <a:pt x="215" y="36"/>
                </a:cubicBezTo>
                <a:cubicBezTo>
                  <a:pt x="215" y="34"/>
                  <a:pt x="214" y="33"/>
                  <a:pt x="212" y="33"/>
                </a:cubicBezTo>
                <a:cubicBezTo>
                  <a:pt x="51" y="33"/>
                  <a:pt x="51" y="33"/>
                  <a:pt x="51" y="33"/>
                </a:cubicBezTo>
                <a:cubicBezTo>
                  <a:pt x="49" y="33"/>
                  <a:pt x="48" y="34"/>
                  <a:pt x="48" y="36"/>
                </a:cubicBezTo>
                <a:lnTo>
                  <a:pt x="48" y="137"/>
                </a:lnTo>
                <a:close/>
                <a:moveTo>
                  <a:pt x="192" y="160"/>
                </a:moveTo>
                <a:cubicBezTo>
                  <a:pt x="186" y="160"/>
                  <a:pt x="177" y="176"/>
                  <a:pt x="173" y="183"/>
                </a:cubicBezTo>
                <a:cubicBezTo>
                  <a:pt x="171" y="186"/>
                  <a:pt x="171" y="186"/>
                  <a:pt x="171" y="186"/>
                </a:cubicBezTo>
                <a:cubicBezTo>
                  <a:pt x="198" y="186"/>
                  <a:pt x="198" y="186"/>
                  <a:pt x="198" y="186"/>
                </a:cubicBezTo>
                <a:cubicBezTo>
                  <a:pt x="203" y="186"/>
                  <a:pt x="215" y="183"/>
                  <a:pt x="215" y="178"/>
                </a:cubicBezTo>
                <a:cubicBezTo>
                  <a:pt x="215" y="160"/>
                  <a:pt x="215" y="160"/>
                  <a:pt x="215" y="160"/>
                </a:cubicBezTo>
                <a:lnTo>
                  <a:pt x="192" y="160"/>
                </a:lnTo>
                <a:close/>
                <a:moveTo>
                  <a:pt x="90" y="183"/>
                </a:moveTo>
                <a:cubicBezTo>
                  <a:pt x="86" y="176"/>
                  <a:pt x="77" y="160"/>
                  <a:pt x="71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48" y="183"/>
                  <a:pt x="60" y="186"/>
                  <a:pt x="65" y="186"/>
                </a:cubicBezTo>
                <a:cubicBezTo>
                  <a:pt x="92" y="186"/>
                  <a:pt x="92" y="186"/>
                  <a:pt x="92" y="186"/>
                </a:cubicBezTo>
                <a:lnTo>
                  <a:pt x="90" y="183"/>
                </a:lnTo>
                <a:close/>
                <a:moveTo>
                  <a:pt x="221" y="194"/>
                </a:moveTo>
                <a:cubicBezTo>
                  <a:pt x="215" y="196"/>
                  <a:pt x="215" y="196"/>
                  <a:pt x="215" y="196"/>
                </a:cubicBezTo>
                <a:cubicBezTo>
                  <a:pt x="209" y="198"/>
                  <a:pt x="199" y="200"/>
                  <a:pt x="192" y="200"/>
                </a:cubicBezTo>
                <a:cubicBezTo>
                  <a:pt x="71" y="200"/>
                  <a:pt x="71" y="200"/>
                  <a:pt x="71" y="200"/>
                </a:cubicBezTo>
                <a:cubicBezTo>
                  <a:pt x="64" y="200"/>
                  <a:pt x="54" y="198"/>
                  <a:pt x="48" y="196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211"/>
                  <a:pt x="42" y="211"/>
                  <a:pt x="42" y="211"/>
                </a:cubicBezTo>
                <a:cubicBezTo>
                  <a:pt x="42" y="215"/>
                  <a:pt x="45" y="220"/>
                  <a:pt x="48" y="221"/>
                </a:cubicBezTo>
                <a:cubicBezTo>
                  <a:pt x="51" y="222"/>
                  <a:pt x="51" y="222"/>
                  <a:pt x="51" y="222"/>
                </a:cubicBezTo>
                <a:cubicBezTo>
                  <a:pt x="56" y="223"/>
                  <a:pt x="65" y="225"/>
                  <a:pt x="71" y="225"/>
                </a:cubicBezTo>
                <a:cubicBezTo>
                  <a:pt x="192" y="225"/>
                  <a:pt x="192" y="225"/>
                  <a:pt x="192" y="225"/>
                </a:cubicBezTo>
                <a:cubicBezTo>
                  <a:pt x="198" y="225"/>
                  <a:pt x="207" y="223"/>
                  <a:pt x="212" y="222"/>
                </a:cubicBezTo>
                <a:cubicBezTo>
                  <a:pt x="215" y="221"/>
                  <a:pt x="215" y="221"/>
                  <a:pt x="215" y="221"/>
                </a:cubicBezTo>
                <a:cubicBezTo>
                  <a:pt x="218" y="220"/>
                  <a:pt x="221" y="215"/>
                  <a:pt x="221" y="211"/>
                </a:cubicBezTo>
                <a:lnTo>
                  <a:pt x="221" y="194"/>
                </a:lnTo>
                <a:close/>
                <a:moveTo>
                  <a:pt x="202" y="205"/>
                </a:moveTo>
                <a:cubicBezTo>
                  <a:pt x="186" y="205"/>
                  <a:pt x="186" y="205"/>
                  <a:pt x="186" y="205"/>
                </a:cubicBezTo>
                <a:cubicBezTo>
                  <a:pt x="185" y="205"/>
                  <a:pt x="184" y="206"/>
                  <a:pt x="184" y="207"/>
                </a:cubicBezTo>
                <a:cubicBezTo>
                  <a:pt x="184" y="214"/>
                  <a:pt x="184" y="214"/>
                  <a:pt x="184" y="214"/>
                </a:cubicBezTo>
                <a:cubicBezTo>
                  <a:pt x="184" y="215"/>
                  <a:pt x="185" y="216"/>
                  <a:pt x="186" y="216"/>
                </a:cubicBezTo>
                <a:cubicBezTo>
                  <a:pt x="202" y="216"/>
                  <a:pt x="202" y="216"/>
                  <a:pt x="202" y="216"/>
                </a:cubicBezTo>
                <a:cubicBezTo>
                  <a:pt x="204" y="216"/>
                  <a:pt x="205" y="215"/>
                  <a:pt x="205" y="214"/>
                </a:cubicBezTo>
                <a:cubicBezTo>
                  <a:pt x="205" y="207"/>
                  <a:pt x="205" y="207"/>
                  <a:pt x="205" y="207"/>
                </a:cubicBezTo>
                <a:cubicBezTo>
                  <a:pt x="205" y="206"/>
                  <a:pt x="204" y="205"/>
                  <a:pt x="202" y="20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6"/>
          <p:cNvSpPr>
            <a:spLocks noEditPoints="1"/>
          </p:cNvSpPr>
          <p:nvPr/>
        </p:nvSpPr>
        <p:spPr bwMode="auto">
          <a:xfrm>
            <a:off x="21918146" y="3476530"/>
            <a:ext cx="585006" cy="742290"/>
          </a:xfrm>
          <a:custGeom>
            <a:avLst/>
            <a:gdLst>
              <a:gd name="T0" fmla="*/ 172 w 219"/>
              <a:gd name="T1" fmla="*/ 70 h 277"/>
              <a:gd name="T2" fmla="*/ 129 w 219"/>
              <a:gd name="T3" fmla="*/ 111 h 277"/>
              <a:gd name="T4" fmla="*/ 49 w 219"/>
              <a:gd name="T5" fmla="*/ 111 h 277"/>
              <a:gd name="T6" fmla="*/ 92 w 219"/>
              <a:gd name="T7" fmla="*/ 70 h 277"/>
              <a:gd name="T8" fmla="*/ 47 w 219"/>
              <a:gd name="T9" fmla="*/ 110 h 277"/>
              <a:gd name="T10" fmla="*/ 81 w 219"/>
              <a:gd name="T11" fmla="*/ 118 h 277"/>
              <a:gd name="T12" fmla="*/ 140 w 219"/>
              <a:gd name="T13" fmla="*/ 63 h 277"/>
              <a:gd name="T14" fmla="*/ 80 w 219"/>
              <a:gd name="T15" fmla="*/ 117 h 277"/>
              <a:gd name="T16" fmla="*/ 204 w 219"/>
              <a:gd name="T17" fmla="*/ 229 h 277"/>
              <a:gd name="T18" fmla="*/ 23 w 219"/>
              <a:gd name="T19" fmla="*/ 277 h 277"/>
              <a:gd name="T20" fmla="*/ 0 w 219"/>
              <a:gd name="T21" fmla="*/ 210 h 277"/>
              <a:gd name="T22" fmla="*/ 89 w 219"/>
              <a:gd name="T23" fmla="*/ 16 h 277"/>
              <a:gd name="T24" fmla="*/ 116 w 219"/>
              <a:gd name="T25" fmla="*/ 0 h 277"/>
              <a:gd name="T26" fmla="*/ 203 w 219"/>
              <a:gd name="T27" fmla="*/ 26 h 277"/>
              <a:gd name="T28" fmla="*/ 172 w 219"/>
              <a:gd name="T29" fmla="*/ 162 h 277"/>
              <a:gd name="T30" fmla="*/ 185 w 219"/>
              <a:gd name="T31" fmla="*/ 147 h 277"/>
              <a:gd name="T32" fmla="*/ 116 w 219"/>
              <a:gd name="T33" fmla="*/ 30 h 277"/>
              <a:gd name="T34" fmla="*/ 116 w 219"/>
              <a:gd name="T35" fmla="*/ 6 h 277"/>
              <a:gd name="T36" fmla="*/ 95 w 219"/>
              <a:gd name="T37" fmla="*/ 22 h 277"/>
              <a:gd name="T38" fmla="*/ 105 w 219"/>
              <a:gd name="T39" fmla="*/ 133 h 277"/>
              <a:gd name="T40" fmla="*/ 202 w 219"/>
              <a:gd name="T41" fmla="*/ 118 h 277"/>
              <a:gd name="T42" fmla="*/ 116 w 219"/>
              <a:gd name="T43" fmla="*/ 44 h 277"/>
              <a:gd name="T44" fmla="*/ 21 w 219"/>
              <a:gd name="T45" fmla="*/ 47 h 277"/>
              <a:gd name="T46" fmla="*/ 11 w 219"/>
              <a:gd name="T47" fmla="*/ 157 h 277"/>
              <a:gd name="T48" fmla="*/ 11 w 219"/>
              <a:gd name="T49" fmla="*/ 142 h 277"/>
              <a:gd name="T50" fmla="*/ 54 w 219"/>
              <a:gd name="T51" fmla="*/ 194 h 277"/>
              <a:gd name="T52" fmla="*/ 55 w 219"/>
              <a:gd name="T53" fmla="*/ 189 h 277"/>
              <a:gd name="T54" fmla="*/ 24 w 219"/>
              <a:gd name="T55" fmla="*/ 189 h 277"/>
              <a:gd name="T56" fmla="*/ 54 w 219"/>
              <a:gd name="T57" fmla="*/ 206 h 277"/>
              <a:gd name="T58" fmla="*/ 55 w 219"/>
              <a:gd name="T59" fmla="*/ 201 h 277"/>
              <a:gd name="T60" fmla="*/ 54 w 219"/>
              <a:gd name="T61" fmla="*/ 238 h 277"/>
              <a:gd name="T62" fmla="*/ 46 w 219"/>
              <a:gd name="T63" fmla="*/ 271 h 277"/>
              <a:gd name="T64" fmla="*/ 55 w 219"/>
              <a:gd name="T65" fmla="*/ 213 h 277"/>
              <a:gd name="T66" fmla="*/ 23 w 219"/>
              <a:gd name="T67" fmla="*/ 212 h 277"/>
              <a:gd name="T68" fmla="*/ 57 w 219"/>
              <a:gd name="T69" fmla="*/ 216 h 277"/>
              <a:gd name="T70" fmla="*/ 121 w 219"/>
              <a:gd name="T71" fmla="*/ 248 h 277"/>
              <a:gd name="T72" fmla="*/ 65 w 219"/>
              <a:gd name="T73" fmla="*/ 240 h 277"/>
              <a:gd name="T74" fmla="*/ 177 w 219"/>
              <a:gd name="T75" fmla="*/ 235 h 277"/>
              <a:gd name="T76" fmla="*/ 188 w 219"/>
              <a:gd name="T77" fmla="*/ 271 h 277"/>
              <a:gd name="T78" fmla="*/ 197 w 219"/>
              <a:gd name="T79" fmla="*/ 207 h 277"/>
              <a:gd name="T80" fmla="*/ 167 w 219"/>
              <a:gd name="T81" fmla="*/ 219 h 277"/>
              <a:gd name="T82" fmla="*/ 201 w 219"/>
              <a:gd name="T83" fmla="*/ 209 h 277"/>
              <a:gd name="T84" fmla="*/ 167 w 219"/>
              <a:gd name="T85" fmla="*/ 201 h 277"/>
              <a:gd name="T86" fmla="*/ 168 w 219"/>
              <a:gd name="T87" fmla="*/ 206 h 277"/>
              <a:gd name="T88" fmla="*/ 201 w 219"/>
              <a:gd name="T89" fmla="*/ 186 h 277"/>
              <a:gd name="T90" fmla="*/ 164 w 219"/>
              <a:gd name="T91" fmla="*/ 192 h 277"/>
              <a:gd name="T92" fmla="*/ 198 w 219"/>
              <a:gd name="T93" fmla="*/ 189 h 277"/>
              <a:gd name="T94" fmla="*/ 207 w 219"/>
              <a:gd name="T95" fmla="*/ 173 h 277"/>
              <a:gd name="T96" fmla="*/ 97 w 219"/>
              <a:gd name="T97" fmla="*/ 186 h 277"/>
              <a:gd name="T98" fmla="*/ 10 w 219"/>
              <a:gd name="T99" fmla="*/ 174 h 277"/>
              <a:gd name="T100" fmla="*/ 97 w 219"/>
              <a:gd name="T101" fmla="*/ 190 h 277"/>
              <a:gd name="T102" fmla="*/ 203 w 219"/>
              <a:gd name="T103" fmla="*/ 17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9" h="277">
                <a:moveTo>
                  <a:pt x="127" y="107"/>
                </a:moveTo>
                <a:cubicBezTo>
                  <a:pt x="169" y="70"/>
                  <a:pt x="169" y="70"/>
                  <a:pt x="169" y="70"/>
                </a:cubicBezTo>
                <a:cubicBezTo>
                  <a:pt x="170" y="69"/>
                  <a:pt x="171" y="69"/>
                  <a:pt x="172" y="70"/>
                </a:cubicBezTo>
                <a:cubicBezTo>
                  <a:pt x="173" y="71"/>
                  <a:pt x="173" y="72"/>
                  <a:pt x="172" y="73"/>
                </a:cubicBezTo>
                <a:cubicBezTo>
                  <a:pt x="130" y="110"/>
                  <a:pt x="130" y="110"/>
                  <a:pt x="130" y="110"/>
                </a:cubicBezTo>
                <a:cubicBezTo>
                  <a:pt x="130" y="111"/>
                  <a:pt x="129" y="111"/>
                  <a:pt x="129" y="111"/>
                </a:cubicBezTo>
                <a:cubicBezTo>
                  <a:pt x="128" y="111"/>
                  <a:pt x="128" y="111"/>
                  <a:pt x="127" y="110"/>
                </a:cubicBezTo>
                <a:cubicBezTo>
                  <a:pt x="127" y="109"/>
                  <a:pt x="127" y="108"/>
                  <a:pt x="127" y="107"/>
                </a:cubicBezTo>
                <a:close/>
                <a:moveTo>
                  <a:pt x="49" y="111"/>
                </a:moveTo>
                <a:cubicBezTo>
                  <a:pt x="49" y="111"/>
                  <a:pt x="50" y="111"/>
                  <a:pt x="50" y="110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72"/>
                  <a:pt x="93" y="71"/>
                  <a:pt x="92" y="70"/>
                </a:cubicBezTo>
                <a:cubicBezTo>
                  <a:pt x="91" y="69"/>
                  <a:pt x="90" y="69"/>
                  <a:pt x="89" y="70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7" y="108"/>
                  <a:pt x="47" y="109"/>
                  <a:pt x="47" y="110"/>
                </a:cubicBezTo>
                <a:cubicBezTo>
                  <a:pt x="48" y="111"/>
                  <a:pt x="48" y="111"/>
                  <a:pt x="49" y="111"/>
                </a:cubicBezTo>
                <a:close/>
                <a:moveTo>
                  <a:pt x="80" y="117"/>
                </a:moveTo>
                <a:cubicBezTo>
                  <a:pt x="80" y="117"/>
                  <a:pt x="81" y="118"/>
                  <a:pt x="81" y="118"/>
                </a:cubicBezTo>
                <a:cubicBezTo>
                  <a:pt x="82" y="118"/>
                  <a:pt x="82" y="117"/>
                  <a:pt x="83" y="117"/>
                </a:cubicBezTo>
                <a:cubicBezTo>
                  <a:pt x="140" y="66"/>
                  <a:pt x="140" y="66"/>
                  <a:pt x="140" y="66"/>
                </a:cubicBezTo>
                <a:cubicBezTo>
                  <a:pt x="140" y="65"/>
                  <a:pt x="141" y="64"/>
                  <a:pt x="140" y="63"/>
                </a:cubicBezTo>
                <a:cubicBezTo>
                  <a:pt x="139" y="62"/>
                  <a:pt x="138" y="62"/>
                  <a:pt x="137" y="63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79" y="115"/>
                  <a:pt x="79" y="116"/>
                  <a:pt x="80" y="117"/>
                </a:cubicBezTo>
                <a:close/>
                <a:moveTo>
                  <a:pt x="219" y="44"/>
                </a:moveTo>
                <a:cubicBezTo>
                  <a:pt x="219" y="210"/>
                  <a:pt x="219" y="210"/>
                  <a:pt x="219" y="210"/>
                </a:cubicBezTo>
                <a:cubicBezTo>
                  <a:pt x="219" y="218"/>
                  <a:pt x="212" y="227"/>
                  <a:pt x="204" y="229"/>
                </a:cubicBezTo>
                <a:cubicBezTo>
                  <a:pt x="182" y="234"/>
                  <a:pt x="182" y="234"/>
                  <a:pt x="182" y="234"/>
                </a:cubicBezTo>
                <a:cubicBezTo>
                  <a:pt x="196" y="277"/>
                  <a:pt x="196" y="277"/>
                  <a:pt x="196" y="277"/>
                </a:cubicBezTo>
                <a:cubicBezTo>
                  <a:pt x="23" y="277"/>
                  <a:pt x="23" y="277"/>
                  <a:pt x="23" y="277"/>
                </a:cubicBezTo>
                <a:cubicBezTo>
                  <a:pt x="37" y="234"/>
                  <a:pt x="37" y="234"/>
                  <a:pt x="37" y="234"/>
                </a:cubicBezTo>
                <a:cubicBezTo>
                  <a:pt x="16" y="229"/>
                  <a:pt x="16" y="229"/>
                  <a:pt x="16" y="229"/>
                </a:cubicBezTo>
                <a:cubicBezTo>
                  <a:pt x="7" y="227"/>
                  <a:pt x="0" y="218"/>
                  <a:pt x="0" y="21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5"/>
                  <a:pt x="7" y="27"/>
                  <a:pt x="16" y="26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4"/>
                  <a:pt x="89" y="14"/>
                  <a:pt x="89" y="14"/>
                </a:cubicBezTo>
                <a:cubicBezTo>
                  <a:pt x="89" y="7"/>
                  <a:pt x="95" y="0"/>
                  <a:pt x="103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4" y="0"/>
                  <a:pt x="131" y="7"/>
                  <a:pt x="131" y="14"/>
                </a:cubicBezTo>
                <a:cubicBezTo>
                  <a:pt x="131" y="17"/>
                  <a:pt x="131" y="17"/>
                  <a:pt x="131" y="17"/>
                </a:cubicBezTo>
                <a:cubicBezTo>
                  <a:pt x="203" y="26"/>
                  <a:pt x="203" y="26"/>
                  <a:pt x="203" y="26"/>
                </a:cubicBezTo>
                <a:cubicBezTo>
                  <a:pt x="212" y="27"/>
                  <a:pt x="219" y="35"/>
                  <a:pt x="219" y="44"/>
                </a:cubicBezTo>
                <a:close/>
                <a:moveTo>
                  <a:pt x="185" y="147"/>
                </a:moveTo>
                <a:cubicBezTo>
                  <a:pt x="182" y="148"/>
                  <a:pt x="176" y="155"/>
                  <a:pt x="172" y="162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01" y="144"/>
                  <a:pt x="191" y="146"/>
                  <a:pt x="185" y="147"/>
                </a:cubicBezTo>
                <a:close/>
                <a:moveTo>
                  <a:pt x="95" y="22"/>
                </a:moveTo>
                <a:cubicBezTo>
                  <a:pt x="95" y="27"/>
                  <a:pt x="98" y="30"/>
                  <a:pt x="103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21" y="30"/>
                  <a:pt x="125" y="27"/>
                  <a:pt x="125" y="22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5" y="10"/>
                  <a:pt x="121" y="6"/>
                  <a:pt x="116" y="6"/>
                </a:cubicBezTo>
                <a:cubicBezTo>
                  <a:pt x="103" y="6"/>
                  <a:pt x="103" y="6"/>
                  <a:pt x="103" y="6"/>
                </a:cubicBezTo>
                <a:cubicBezTo>
                  <a:pt x="98" y="6"/>
                  <a:pt x="95" y="10"/>
                  <a:pt x="95" y="14"/>
                </a:cubicBezTo>
                <a:lnTo>
                  <a:pt x="95" y="22"/>
                </a:lnTo>
                <a:close/>
                <a:moveTo>
                  <a:pt x="18" y="118"/>
                </a:moveTo>
                <a:cubicBezTo>
                  <a:pt x="18" y="120"/>
                  <a:pt x="20" y="121"/>
                  <a:pt x="21" y="122"/>
                </a:cubicBezTo>
                <a:cubicBezTo>
                  <a:pt x="105" y="133"/>
                  <a:pt x="105" y="133"/>
                  <a:pt x="105" y="133"/>
                </a:cubicBezTo>
                <a:cubicBezTo>
                  <a:pt x="108" y="134"/>
                  <a:pt x="114" y="133"/>
                  <a:pt x="117" y="133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200" y="122"/>
                  <a:pt x="202" y="120"/>
                  <a:pt x="202" y="118"/>
                </a:cubicBezTo>
                <a:cubicBezTo>
                  <a:pt x="202" y="51"/>
                  <a:pt x="202" y="51"/>
                  <a:pt x="202" y="51"/>
                </a:cubicBezTo>
                <a:cubicBezTo>
                  <a:pt x="202" y="49"/>
                  <a:pt x="200" y="47"/>
                  <a:pt x="198" y="47"/>
                </a:cubicBezTo>
                <a:cubicBezTo>
                  <a:pt x="116" y="44"/>
                  <a:pt x="116" y="44"/>
                  <a:pt x="116" y="44"/>
                </a:cubicBezTo>
                <a:cubicBezTo>
                  <a:pt x="114" y="44"/>
                  <a:pt x="112" y="44"/>
                  <a:pt x="110" y="44"/>
                </a:cubicBezTo>
                <a:cubicBezTo>
                  <a:pt x="107" y="44"/>
                  <a:pt x="105" y="44"/>
                  <a:pt x="104" y="44"/>
                </a:cubicBezTo>
                <a:cubicBezTo>
                  <a:pt x="21" y="47"/>
                  <a:pt x="21" y="47"/>
                  <a:pt x="21" y="47"/>
                </a:cubicBezTo>
                <a:cubicBezTo>
                  <a:pt x="19" y="47"/>
                  <a:pt x="18" y="49"/>
                  <a:pt x="18" y="51"/>
                </a:cubicBezTo>
                <a:lnTo>
                  <a:pt x="18" y="118"/>
                </a:lnTo>
                <a:close/>
                <a:moveTo>
                  <a:pt x="11" y="157"/>
                </a:moveTo>
                <a:cubicBezTo>
                  <a:pt x="48" y="162"/>
                  <a:pt x="48" y="162"/>
                  <a:pt x="48" y="162"/>
                </a:cubicBezTo>
                <a:cubicBezTo>
                  <a:pt x="43" y="155"/>
                  <a:pt x="38" y="148"/>
                  <a:pt x="34" y="147"/>
                </a:cubicBezTo>
                <a:cubicBezTo>
                  <a:pt x="28" y="146"/>
                  <a:pt x="18" y="144"/>
                  <a:pt x="11" y="142"/>
                </a:cubicBezTo>
                <a:lnTo>
                  <a:pt x="11" y="157"/>
                </a:lnTo>
                <a:close/>
                <a:moveTo>
                  <a:pt x="24" y="189"/>
                </a:moveTo>
                <a:cubicBezTo>
                  <a:pt x="54" y="194"/>
                  <a:pt x="54" y="194"/>
                  <a:pt x="54" y="194"/>
                </a:cubicBezTo>
                <a:cubicBezTo>
                  <a:pt x="54" y="194"/>
                  <a:pt x="54" y="194"/>
                  <a:pt x="55" y="194"/>
                </a:cubicBezTo>
                <a:cubicBezTo>
                  <a:pt x="56" y="194"/>
                  <a:pt x="57" y="193"/>
                  <a:pt x="57" y="192"/>
                </a:cubicBezTo>
                <a:cubicBezTo>
                  <a:pt x="58" y="190"/>
                  <a:pt x="57" y="189"/>
                  <a:pt x="55" y="189"/>
                </a:cubicBezTo>
                <a:cubicBezTo>
                  <a:pt x="24" y="184"/>
                  <a:pt x="24" y="184"/>
                  <a:pt x="24" y="184"/>
                </a:cubicBezTo>
                <a:cubicBezTo>
                  <a:pt x="23" y="184"/>
                  <a:pt x="21" y="185"/>
                  <a:pt x="21" y="186"/>
                </a:cubicBezTo>
                <a:cubicBezTo>
                  <a:pt x="21" y="188"/>
                  <a:pt x="22" y="189"/>
                  <a:pt x="24" y="189"/>
                </a:cubicBezTo>
                <a:close/>
                <a:moveTo>
                  <a:pt x="21" y="198"/>
                </a:moveTo>
                <a:cubicBezTo>
                  <a:pt x="21" y="199"/>
                  <a:pt x="22" y="201"/>
                  <a:pt x="23" y="201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54" y="206"/>
                  <a:pt x="54" y="206"/>
                  <a:pt x="55" y="206"/>
                </a:cubicBezTo>
                <a:cubicBezTo>
                  <a:pt x="56" y="206"/>
                  <a:pt x="57" y="206"/>
                  <a:pt x="57" y="204"/>
                </a:cubicBezTo>
                <a:cubicBezTo>
                  <a:pt x="58" y="203"/>
                  <a:pt x="57" y="201"/>
                  <a:pt x="55" y="201"/>
                </a:cubicBezTo>
                <a:cubicBezTo>
                  <a:pt x="24" y="195"/>
                  <a:pt x="24" y="195"/>
                  <a:pt x="24" y="195"/>
                </a:cubicBezTo>
                <a:cubicBezTo>
                  <a:pt x="23" y="195"/>
                  <a:pt x="21" y="196"/>
                  <a:pt x="21" y="198"/>
                </a:cubicBezTo>
                <a:close/>
                <a:moveTo>
                  <a:pt x="54" y="238"/>
                </a:moveTo>
                <a:cubicBezTo>
                  <a:pt x="42" y="235"/>
                  <a:pt x="42" y="235"/>
                  <a:pt x="42" y="235"/>
                </a:cubicBezTo>
                <a:cubicBezTo>
                  <a:pt x="31" y="271"/>
                  <a:pt x="31" y="271"/>
                  <a:pt x="31" y="271"/>
                </a:cubicBezTo>
                <a:cubicBezTo>
                  <a:pt x="46" y="271"/>
                  <a:pt x="46" y="271"/>
                  <a:pt x="46" y="271"/>
                </a:cubicBezTo>
                <a:lnTo>
                  <a:pt x="54" y="238"/>
                </a:lnTo>
                <a:close/>
                <a:moveTo>
                  <a:pt x="57" y="216"/>
                </a:moveTo>
                <a:cubicBezTo>
                  <a:pt x="58" y="215"/>
                  <a:pt x="57" y="213"/>
                  <a:pt x="55" y="213"/>
                </a:cubicBezTo>
                <a:cubicBezTo>
                  <a:pt x="25" y="207"/>
                  <a:pt x="25" y="207"/>
                  <a:pt x="25" y="207"/>
                </a:cubicBezTo>
                <a:cubicBezTo>
                  <a:pt x="23" y="207"/>
                  <a:pt x="22" y="208"/>
                  <a:pt x="21" y="209"/>
                </a:cubicBezTo>
                <a:cubicBezTo>
                  <a:pt x="21" y="211"/>
                  <a:pt x="22" y="212"/>
                  <a:pt x="23" y="212"/>
                </a:cubicBezTo>
                <a:cubicBezTo>
                  <a:pt x="54" y="219"/>
                  <a:pt x="54" y="219"/>
                  <a:pt x="54" y="219"/>
                </a:cubicBezTo>
                <a:cubicBezTo>
                  <a:pt x="54" y="219"/>
                  <a:pt x="54" y="219"/>
                  <a:pt x="55" y="219"/>
                </a:cubicBezTo>
                <a:cubicBezTo>
                  <a:pt x="56" y="219"/>
                  <a:pt x="57" y="218"/>
                  <a:pt x="57" y="216"/>
                </a:cubicBezTo>
                <a:close/>
                <a:moveTo>
                  <a:pt x="162" y="271"/>
                </a:moveTo>
                <a:cubicBezTo>
                  <a:pt x="154" y="240"/>
                  <a:pt x="154" y="240"/>
                  <a:pt x="154" y="240"/>
                </a:cubicBezTo>
                <a:cubicBezTo>
                  <a:pt x="121" y="248"/>
                  <a:pt x="121" y="248"/>
                  <a:pt x="121" y="248"/>
                </a:cubicBezTo>
                <a:cubicBezTo>
                  <a:pt x="118" y="248"/>
                  <a:pt x="113" y="249"/>
                  <a:pt x="109" y="249"/>
                </a:cubicBezTo>
                <a:cubicBezTo>
                  <a:pt x="104" y="249"/>
                  <a:pt x="100" y="248"/>
                  <a:pt x="96" y="248"/>
                </a:cubicBezTo>
                <a:cubicBezTo>
                  <a:pt x="65" y="240"/>
                  <a:pt x="65" y="240"/>
                  <a:pt x="65" y="240"/>
                </a:cubicBezTo>
                <a:cubicBezTo>
                  <a:pt x="57" y="271"/>
                  <a:pt x="57" y="271"/>
                  <a:pt x="57" y="271"/>
                </a:cubicBezTo>
                <a:lnTo>
                  <a:pt x="162" y="271"/>
                </a:lnTo>
                <a:close/>
                <a:moveTo>
                  <a:pt x="177" y="235"/>
                </a:moveTo>
                <a:cubicBezTo>
                  <a:pt x="165" y="238"/>
                  <a:pt x="165" y="238"/>
                  <a:pt x="165" y="238"/>
                </a:cubicBezTo>
                <a:cubicBezTo>
                  <a:pt x="174" y="271"/>
                  <a:pt x="174" y="271"/>
                  <a:pt x="174" y="271"/>
                </a:cubicBezTo>
                <a:cubicBezTo>
                  <a:pt x="188" y="271"/>
                  <a:pt x="188" y="271"/>
                  <a:pt x="188" y="271"/>
                </a:cubicBezTo>
                <a:lnTo>
                  <a:pt x="177" y="235"/>
                </a:lnTo>
                <a:close/>
                <a:moveTo>
                  <a:pt x="201" y="209"/>
                </a:moveTo>
                <a:cubicBezTo>
                  <a:pt x="200" y="208"/>
                  <a:pt x="199" y="207"/>
                  <a:pt x="197" y="207"/>
                </a:cubicBezTo>
                <a:cubicBezTo>
                  <a:pt x="167" y="213"/>
                  <a:pt x="167" y="213"/>
                  <a:pt x="167" y="213"/>
                </a:cubicBezTo>
                <a:cubicBezTo>
                  <a:pt x="165" y="213"/>
                  <a:pt x="164" y="215"/>
                  <a:pt x="165" y="216"/>
                </a:cubicBezTo>
                <a:cubicBezTo>
                  <a:pt x="165" y="218"/>
                  <a:pt x="166" y="219"/>
                  <a:pt x="167" y="219"/>
                </a:cubicBezTo>
                <a:cubicBezTo>
                  <a:pt x="167" y="219"/>
                  <a:pt x="168" y="219"/>
                  <a:pt x="168" y="219"/>
                </a:cubicBezTo>
                <a:cubicBezTo>
                  <a:pt x="198" y="212"/>
                  <a:pt x="198" y="212"/>
                  <a:pt x="198" y="212"/>
                </a:cubicBezTo>
                <a:cubicBezTo>
                  <a:pt x="200" y="212"/>
                  <a:pt x="201" y="211"/>
                  <a:pt x="201" y="209"/>
                </a:cubicBezTo>
                <a:close/>
                <a:moveTo>
                  <a:pt x="201" y="198"/>
                </a:moveTo>
                <a:cubicBezTo>
                  <a:pt x="200" y="196"/>
                  <a:pt x="199" y="195"/>
                  <a:pt x="197" y="195"/>
                </a:cubicBezTo>
                <a:cubicBezTo>
                  <a:pt x="167" y="201"/>
                  <a:pt x="167" y="201"/>
                  <a:pt x="167" y="201"/>
                </a:cubicBezTo>
                <a:cubicBezTo>
                  <a:pt x="165" y="201"/>
                  <a:pt x="164" y="203"/>
                  <a:pt x="165" y="204"/>
                </a:cubicBezTo>
                <a:cubicBezTo>
                  <a:pt x="165" y="206"/>
                  <a:pt x="166" y="206"/>
                  <a:pt x="167" y="206"/>
                </a:cubicBezTo>
                <a:cubicBezTo>
                  <a:pt x="167" y="206"/>
                  <a:pt x="168" y="206"/>
                  <a:pt x="168" y="206"/>
                </a:cubicBezTo>
                <a:cubicBezTo>
                  <a:pt x="198" y="201"/>
                  <a:pt x="198" y="201"/>
                  <a:pt x="198" y="201"/>
                </a:cubicBezTo>
                <a:cubicBezTo>
                  <a:pt x="200" y="201"/>
                  <a:pt x="201" y="199"/>
                  <a:pt x="201" y="198"/>
                </a:cubicBezTo>
                <a:close/>
                <a:moveTo>
                  <a:pt x="201" y="186"/>
                </a:moveTo>
                <a:cubicBezTo>
                  <a:pt x="200" y="185"/>
                  <a:pt x="199" y="184"/>
                  <a:pt x="197" y="184"/>
                </a:cubicBezTo>
                <a:cubicBezTo>
                  <a:pt x="167" y="189"/>
                  <a:pt x="167" y="189"/>
                  <a:pt x="167" y="189"/>
                </a:cubicBezTo>
                <a:cubicBezTo>
                  <a:pt x="165" y="189"/>
                  <a:pt x="164" y="190"/>
                  <a:pt x="164" y="192"/>
                </a:cubicBezTo>
                <a:cubicBezTo>
                  <a:pt x="165" y="193"/>
                  <a:pt x="166" y="194"/>
                  <a:pt x="167" y="194"/>
                </a:cubicBezTo>
                <a:cubicBezTo>
                  <a:pt x="167" y="194"/>
                  <a:pt x="168" y="194"/>
                  <a:pt x="168" y="194"/>
                </a:cubicBezTo>
                <a:cubicBezTo>
                  <a:pt x="198" y="189"/>
                  <a:pt x="198" y="189"/>
                  <a:pt x="198" y="189"/>
                </a:cubicBezTo>
                <a:cubicBezTo>
                  <a:pt x="200" y="189"/>
                  <a:pt x="201" y="188"/>
                  <a:pt x="201" y="186"/>
                </a:cubicBezTo>
                <a:close/>
                <a:moveTo>
                  <a:pt x="210" y="174"/>
                </a:moveTo>
                <a:cubicBezTo>
                  <a:pt x="209" y="173"/>
                  <a:pt x="208" y="172"/>
                  <a:pt x="207" y="173"/>
                </a:cubicBezTo>
                <a:cubicBezTo>
                  <a:pt x="206" y="174"/>
                  <a:pt x="204" y="174"/>
                  <a:pt x="203" y="174"/>
                </a:cubicBezTo>
                <a:cubicBezTo>
                  <a:pt x="120" y="186"/>
                  <a:pt x="120" y="186"/>
                  <a:pt x="120" y="186"/>
                </a:cubicBezTo>
                <a:cubicBezTo>
                  <a:pt x="114" y="187"/>
                  <a:pt x="103" y="187"/>
                  <a:pt x="97" y="186"/>
                </a:cubicBezTo>
                <a:cubicBezTo>
                  <a:pt x="17" y="174"/>
                  <a:pt x="17" y="174"/>
                  <a:pt x="17" y="174"/>
                </a:cubicBezTo>
                <a:cubicBezTo>
                  <a:pt x="15" y="174"/>
                  <a:pt x="14" y="174"/>
                  <a:pt x="12" y="173"/>
                </a:cubicBezTo>
                <a:cubicBezTo>
                  <a:pt x="11" y="172"/>
                  <a:pt x="10" y="173"/>
                  <a:pt x="10" y="174"/>
                </a:cubicBezTo>
                <a:cubicBezTo>
                  <a:pt x="9" y="175"/>
                  <a:pt x="10" y="176"/>
                  <a:pt x="10" y="176"/>
                </a:cubicBezTo>
                <a:cubicBezTo>
                  <a:pt x="12" y="177"/>
                  <a:pt x="14" y="178"/>
                  <a:pt x="16" y="178"/>
                </a:cubicBezTo>
                <a:cubicBezTo>
                  <a:pt x="97" y="190"/>
                  <a:pt x="97" y="190"/>
                  <a:pt x="97" y="190"/>
                </a:cubicBezTo>
                <a:cubicBezTo>
                  <a:pt x="100" y="190"/>
                  <a:pt x="104" y="190"/>
                  <a:pt x="109" y="190"/>
                </a:cubicBezTo>
                <a:cubicBezTo>
                  <a:pt x="113" y="190"/>
                  <a:pt x="117" y="190"/>
                  <a:pt x="120" y="190"/>
                </a:cubicBezTo>
                <a:cubicBezTo>
                  <a:pt x="203" y="178"/>
                  <a:pt x="203" y="178"/>
                  <a:pt x="203" y="178"/>
                </a:cubicBezTo>
                <a:cubicBezTo>
                  <a:pt x="205" y="178"/>
                  <a:pt x="207" y="177"/>
                  <a:pt x="209" y="176"/>
                </a:cubicBezTo>
                <a:cubicBezTo>
                  <a:pt x="210" y="176"/>
                  <a:pt x="210" y="175"/>
                  <a:pt x="210" y="1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1"/>
          <p:cNvSpPr>
            <a:spLocks noEditPoints="1"/>
          </p:cNvSpPr>
          <p:nvPr/>
        </p:nvSpPr>
        <p:spPr bwMode="auto">
          <a:xfrm>
            <a:off x="2860762" y="5910818"/>
            <a:ext cx="869022" cy="870153"/>
          </a:xfrm>
          <a:custGeom>
            <a:avLst/>
            <a:gdLst>
              <a:gd name="T0" fmla="*/ 163 w 325"/>
              <a:gd name="T1" fmla="*/ 0 h 325"/>
              <a:gd name="T2" fmla="*/ 0 w 325"/>
              <a:gd name="T3" fmla="*/ 162 h 325"/>
              <a:gd name="T4" fmla="*/ 163 w 325"/>
              <a:gd name="T5" fmla="*/ 325 h 325"/>
              <a:gd name="T6" fmla="*/ 325 w 325"/>
              <a:gd name="T7" fmla="*/ 162 h 325"/>
              <a:gd name="T8" fmla="*/ 163 w 325"/>
              <a:gd name="T9" fmla="*/ 0 h 325"/>
              <a:gd name="T10" fmla="*/ 110 w 325"/>
              <a:gd name="T11" fmla="*/ 55 h 325"/>
              <a:gd name="T12" fmla="*/ 215 w 325"/>
              <a:gd name="T13" fmla="*/ 55 h 325"/>
              <a:gd name="T14" fmla="*/ 215 w 325"/>
              <a:gd name="T15" fmla="*/ 159 h 325"/>
              <a:gd name="T16" fmla="*/ 163 w 325"/>
              <a:gd name="T17" fmla="*/ 211 h 325"/>
              <a:gd name="T18" fmla="*/ 110 w 325"/>
              <a:gd name="T19" fmla="*/ 159 h 325"/>
              <a:gd name="T20" fmla="*/ 110 w 325"/>
              <a:gd name="T21" fmla="*/ 55 h 325"/>
              <a:gd name="T22" fmla="*/ 252 w 325"/>
              <a:gd name="T23" fmla="*/ 290 h 325"/>
              <a:gd name="T24" fmla="*/ 252 w 325"/>
              <a:gd name="T25" fmla="*/ 291 h 325"/>
              <a:gd name="T26" fmla="*/ 250 w 325"/>
              <a:gd name="T27" fmla="*/ 292 h 325"/>
              <a:gd name="T28" fmla="*/ 207 w 325"/>
              <a:gd name="T29" fmla="*/ 276 h 325"/>
              <a:gd name="T30" fmla="*/ 163 w 325"/>
              <a:gd name="T31" fmla="*/ 292 h 325"/>
              <a:gd name="T32" fmla="*/ 163 w 325"/>
              <a:gd name="T33" fmla="*/ 292 h 325"/>
              <a:gd name="T34" fmla="*/ 162 w 325"/>
              <a:gd name="T35" fmla="*/ 292 h 325"/>
              <a:gd name="T36" fmla="*/ 118 w 325"/>
              <a:gd name="T37" fmla="*/ 276 h 325"/>
              <a:gd name="T38" fmla="*/ 75 w 325"/>
              <a:gd name="T39" fmla="*/ 292 h 325"/>
              <a:gd name="T40" fmla="*/ 73 w 325"/>
              <a:gd name="T41" fmla="*/ 291 h 325"/>
              <a:gd name="T42" fmla="*/ 73 w 325"/>
              <a:gd name="T43" fmla="*/ 290 h 325"/>
              <a:gd name="T44" fmla="*/ 73 w 325"/>
              <a:gd name="T45" fmla="*/ 167 h 325"/>
              <a:gd name="T46" fmla="*/ 74 w 325"/>
              <a:gd name="T47" fmla="*/ 166 h 325"/>
              <a:gd name="T48" fmla="*/ 91 w 325"/>
              <a:gd name="T49" fmla="*/ 160 h 325"/>
              <a:gd name="T50" fmla="*/ 103 w 325"/>
              <a:gd name="T51" fmla="*/ 176 h 325"/>
              <a:gd name="T52" fmla="*/ 163 w 325"/>
              <a:gd name="T53" fmla="*/ 236 h 325"/>
              <a:gd name="T54" fmla="*/ 222 w 325"/>
              <a:gd name="T55" fmla="*/ 176 h 325"/>
              <a:gd name="T56" fmla="*/ 235 w 325"/>
              <a:gd name="T57" fmla="*/ 160 h 325"/>
              <a:gd name="T58" fmla="*/ 251 w 325"/>
              <a:gd name="T59" fmla="*/ 166 h 325"/>
              <a:gd name="T60" fmla="*/ 252 w 325"/>
              <a:gd name="T61" fmla="*/ 167 h 325"/>
              <a:gd name="T62" fmla="*/ 252 w 325"/>
              <a:gd name="T63" fmla="*/ 290 h 325"/>
              <a:gd name="T64" fmla="*/ 110 w 325"/>
              <a:gd name="T65" fmla="*/ 107 h 325"/>
              <a:gd name="T66" fmla="*/ 163 w 325"/>
              <a:gd name="T67" fmla="*/ 54 h 325"/>
              <a:gd name="T68" fmla="*/ 215 w 325"/>
              <a:gd name="T69" fmla="*/ 107 h 325"/>
              <a:gd name="T70" fmla="*/ 163 w 325"/>
              <a:gd name="T71" fmla="*/ 160 h 325"/>
              <a:gd name="T72" fmla="*/ 110 w 325"/>
              <a:gd name="T73" fmla="*/ 10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5" h="325">
                <a:moveTo>
                  <a:pt x="163" y="0"/>
                </a:moveTo>
                <a:cubicBezTo>
                  <a:pt x="73" y="0"/>
                  <a:pt x="0" y="73"/>
                  <a:pt x="0" y="162"/>
                </a:cubicBezTo>
                <a:cubicBezTo>
                  <a:pt x="0" y="252"/>
                  <a:pt x="73" y="325"/>
                  <a:pt x="163" y="325"/>
                </a:cubicBezTo>
                <a:cubicBezTo>
                  <a:pt x="252" y="325"/>
                  <a:pt x="325" y="252"/>
                  <a:pt x="325" y="162"/>
                </a:cubicBezTo>
                <a:cubicBezTo>
                  <a:pt x="325" y="73"/>
                  <a:pt x="252" y="0"/>
                  <a:pt x="163" y="0"/>
                </a:cubicBezTo>
                <a:close/>
                <a:moveTo>
                  <a:pt x="110" y="55"/>
                </a:moveTo>
                <a:cubicBezTo>
                  <a:pt x="139" y="26"/>
                  <a:pt x="186" y="26"/>
                  <a:pt x="215" y="55"/>
                </a:cubicBezTo>
                <a:cubicBezTo>
                  <a:pt x="244" y="84"/>
                  <a:pt x="244" y="130"/>
                  <a:pt x="215" y="159"/>
                </a:cubicBezTo>
                <a:cubicBezTo>
                  <a:pt x="163" y="211"/>
                  <a:pt x="163" y="211"/>
                  <a:pt x="163" y="211"/>
                </a:cubicBezTo>
                <a:cubicBezTo>
                  <a:pt x="110" y="159"/>
                  <a:pt x="110" y="159"/>
                  <a:pt x="110" y="159"/>
                </a:cubicBezTo>
                <a:cubicBezTo>
                  <a:pt x="82" y="130"/>
                  <a:pt x="82" y="84"/>
                  <a:pt x="110" y="55"/>
                </a:cubicBezTo>
                <a:close/>
                <a:moveTo>
                  <a:pt x="252" y="290"/>
                </a:moveTo>
                <a:cubicBezTo>
                  <a:pt x="252" y="291"/>
                  <a:pt x="252" y="291"/>
                  <a:pt x="252" y="291"/>
                </a:cubicBezTo>
                <a:cubicBezTo>
                  <a:pt x="251" y="292"/>
                  <a:pt x="251" y="292"/>
                  <a:pt x="250" y="292"/>
                </a:cubicBezTo>
                <a:cubicBezTo>
                  <a:pt x="207" y="276"/>
                  <a:pt x="207" y="276"/>
                  <a:pt x="207" y="276"/>
                </a:cubicBezTo>
                <a:cubicBezTo>
                  <a:pt x="163" y="292"/>
                  <a:pt x="163" y="292"/>
                  <a:pt x="163" y="292"/>
                </a:cubicBezTo>
                <a:cubicBezTo>
                  <a:pt x="163" y="292"/>
                  <a:pt x="163" y="292"/>
                  <a:pt x="163" y="292"/>
                </a:cubicBezTo>
                <a:cubicBezTo>
                  <a:pt x="162" y="292"/>
                  <a:pt x="162" y="292"/>
                  <a:pt x="162" y="292"/>
                </a:cubicBezTo>
                <a:cubicBezTo>
                  <a:pt x="118" y="276"/>
                  <a:pt x="118" y="276"/>
                  <a:pt x="118" y="276"/>
                </a:cubicBezTo>
                <a:cubicBezTo>
                  <a:pt x="75" y="292"/>
                  <a:pt x="75" y="292"/>
                  <a:pt x="75" y="292"/>
                </a:cubicBezTo>
                <a:cubicBezTo>
                  <a:pt x="74" y="292"/>
                  <a:pt x="74" y="292"/>
                  <a:pt x="73" y="291"/>
                </a:cubicBezTo>
                <a:cubicBezTo>
                  <a:pt x="73" y="291"/>
                  <a:pt x="73" y="291"/>
                  <a:pt x="73" y="290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73" y="166"/>
                  <a:pt x="73" y="166"/>
                  <a:pt x="74" y="166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4" y="166"/>
                  <a:pt x="98" y="171"/>
                  <a:pt x="103" y="176"/>
                </a:cubicBezTo>
                <a:cubicBezTo>
                  <a:pt x="163" y="236"/>
                  <a:pt x="163" y="236"/>
                  <a:pt x="163" y="236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27" y="171"/>
                  <a:pt x="231" y="166"/>
                  <a:pt x="235" y="160"/>
                </a:cubicBezTo>
                <a:cubicBezTo>
                  <a:pt x="251" y="166"/>
                  <a:pt x="251" y="166"/>
                  <a:pt x="251" y="166"/>
                </a:cubicBezTo>
                <a:cubicBezTo>
                  <a:pt x="252" y="166"/>
                  <a:pt x="252" y="166"/>
                  <a:pt x="252" y="167"/>
                </a:cubicBezTo>
                <a:lnTo>
                  <a:pt x="252" y="290"/>
                </a:lnTo>
                <a:close/>
                <a:moveTo>
                  <a:pt x="110" y="107"/>
                </a:moveTo>
                <a:cubicBezTo>
                  <a:pt x="110" y="78"/>
                  <a:pt x="133" y="54"/>
                  <a:pt x="163" y="54"/>
                </a:cubicBezTo>
                <a:cubicBezTo>
                  <a:pt x="192" y="54"/>
                  <a:pt x="215" y="78"/>
                  <a:pt x="215" y="107"/>
                </a:cubicBezTo>
                <a:cubicBezTo>
                  <a:pt x="215" y="136"/>
                  <a:pt x="192" y="160"/>
                  <a:pt x="163" y="160"/>
                </a:cubicBezTo>
                <a:cubicBezTo>
                  <a:pt x="133" y="160"/>
                  <a:pt x="110" y="136"/>
                  <a:pt x="110" y="1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2"/>
          <p:cNvSpPr>
            <a:spLocks noEditPoints="1"/>
          </p:cNvSpPr>
          <p:nvPr/>
        </p:nvSpPr>
        <p:spPr bwMode="auto">
          <a:xfrm>
            <a:off x="1748459" y="5910818"/>
            <a:ext cx="869022" cy="870153"/>
          </a:xfrm>
          <a:custGeom>
            <a:avLst/>
            <a:gdLst>
              <a:gd name="T0" fmla="*/ 162 w 325"/>
              <a:gd name="T1" fmla="*/ 217 h 325"/>
              <a:gd name="T2" fmla="*/ 162 w 325"/>
              <a:gd name="T3" fmla="*/ 182 h 325"/>
              <a:gd name="T4" fmla="*/ 281 w 325"/>
              <a:gd name="T5" fmla="*/ 209 h 325"/>
              <a:gd name="T6" fmla="*/ 202 w 325"/>
              <a:gd name="T7" fmla="*/ 209 h 325"/>
              <a:gd name="T8" fmla="*/ 281 w 325"/>
              <a:gd name="T9" fmla="*/ 209 h 325"/>
              <a:gd name="T10" fmla="*/ 241 w 325"/>
              <a:gd name="T11" fmla="*/ 176 h 325"/>
              <a:gd name="T12" fmla="*/ 213 w 325"/>
              <a:gd name="T13" fmla="*/ 214 h 325"/>
              <a:gd name="T14" fmla="*/ 241 w 325"/>
              <a:gd name="T15" fmla="*/ 186 h 325"/>
              <a:gd name="T16" fmla="*/ 325 w 325"/>
              <a:gd name="T17" fmla="*/ 162 h 325"/>
              <a:gd name="T18" fmla="*/ 0 w 325"/>
              <a:gd name="T19" fmla="*/ 162 h 325"/>
              <a:gd name="T20" fmla="*/ 325 w 325"/>
              <a:gd name="T21" fmla="*/ 162 h 325"/>
              <a:gd name="T22" fmla="*/ 178 w 325"/>
              <a:gd name="T23" fmla="*/ 103 h 325"/>
              <a:gd name="T24" fmla="*/ 232 w 325"/>
              <a:gd name="T25" fmla="*/ 99 h 325"/>
              <a:gd name="T26" fmla="*/ 218 w 325"/>
              <a:gd name="T27" fmla="*/ 72 h 325"/>
              <a:gd name="T28" fmla="*/ 174 w 325"/>
              <a:gd name="T29" fmla="*/ 87 h 325"/>
              <a:gd name="T30" fmla="*/ 118 w 325"/>
              <a:gd name="T31" fmla="*/ 94 h 325"/>
              <a:gd name="T32" fmla="*/ 150 w 325"/>
              <a:gd name="T33" fmla="*/ 87 h 325"/>
              <a:gd name="T34" fmla="*/ 107 w 325"/>
              <a:gd name="T35" fmla="*/ 72 h 325"/>
              <a:gd name="T36" fmla="*/ 93 w 325"/>
              <a:gd name="T37" fmla="*/ 99 h 325"/>
              <a:gd name="T38" fmla="*/ 83 w 325"/>
              <a:gd name="T39" fmla="*/ 161 h 325"/>
              <a:gd name="T40" fmla="*/ 83 w 325"/>
              <a:gd name="T41" fmla="*/ 258 h 325"/>
              <a:gd name="T42" fmla="*/ 189 w 325"/>
              <a:gd name="T43" fmla="*/ 220 h 325"/>
              <a:gd name="T44" fmla="*/ 241 w 325"/>
              <a:gd name="T45" fmla="*/ 156 h 325"/>
              <a:gd name="T46" fmla="*/ 238 w 325"/>
              <a:gd name="T47" fmla="*/ 107 h 325"/>
              <a:gd name="T48" fmla="*/ 176 w 325"/>
              <a:gd name="T49" fmla="*/ 110 h 325"/>
              <a:gd name="T50" fmla="*/ 149 w 325"/>
              <a:gd name="T51" fmla="*/ 110 h 325"/>
              <a:gd name="T52" fmla="*/ 87 w 325"/>
              <a:gd name="T53" fmla="*/ 107 h 325"/>
              <a:gd name="T54" fmla="*/ 83 w 325"/>
              <a:gd name="T55" fmla="*/ 156 h 325"/>
              <a:gd name="T56" fmla="*/ 136 w 325"/>
              <a:gd name="T57" fmla="*/ 220 h 325"/>
              <a:gd name="T58" fmla="*/ 162 w 325"/>
              <a:gd name="T59" fmla="*/ 223 h 325"/>
              <a:gd name="T60" fmla="*/ 189 w 325"/>
              <a:gd name="T61" fmla="*/ 220 h 325"/>
              <a:gd name="T62" fmla="*/ 241 w 325"/>
              <a:gd name="T63" fmla="*/ 161 h 325"/>
              <a:gd name="T64" fmla="*/ 241 w 325"/>
              <a:gd name="T65" fmla="*/ 258 h 325"/>
              <a:gd name="T66" fmla="*/ 123 w 325"/>
              <a:gd name="T67" fmla="*/ 209 h 325"/>
              <a:gd name="T68" fmla="*/ 44 w 325"/>
              <a:gd name="T69" fmla="*/ 209 h 325"/>
              <a:gd name="T70" fmla="*/ 123 w 325"/>
              <a:gd name="T71" fmla="*/ 209 h 325"/>
              <a:gd name="T72" fmla="*/ 83 w 325"/>
              <a:gd name="T73" fmla="*/ 176 h 325"/>
              <a:gd name="T74" fmla="*/ 55 w 325"/>
              <a:gd name="T75" fmla="*/ 214 h 325"/>
              <a:gd name="T76" fmla="*/ 83 w 325"/>
              <a:gd name="T77" fmla="*/ 18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5" h="325">
                <a:moveTo>
                  <a:pt x="180" y="199"/>
                </a:moveTo>
                <a:cubicBezTo>
                  <a:pt x="180" y="209"/>
                  <a:pt x="172" y="217"/>
                  <a:pt x="162" y="217"/>
                </a:cubicBezTo>
                <a:cubicBezTo>
                  <a:pt x="153" y="217"/>
                  <a:pt x="145" y="209"/>
                  <a:pt x="145" y="199"/>
                </a:cubicBezTo>
                <a:cubicBezTo>
                  <a:pt x="145" y="190"/>
                  <a:pt x="153" y="182"/>
                  <a:pt x="162" y="182"/>
                </a:cubicBezTo>
                <a:cubicBezTo>
                  <a:pt x="172" y="182"/>
                  <a:pt x="180" y="190"/>
                  <a:pt x="180" y="199"/>
                </a:cubicBezTo>
                <a:close/>
                <a:moveTo>
                  <a:pt x="281" y="209"/>
                </a:moveTo>
                <a:cubicBezTo>
                  <a:pt x="281" y="231"/>
                  <a:pt x="263" y="249"/>
                  <a:pt x="241" y="249"/>
                </a:cubicBezTo>
                <a:cubicBezTo>
                  <a:pt x="220" y="249"/>
                  <a:pt x="202" y="231"/>
                  <a:pt x="202" y="209"/>
                </a:cubicBezTo>
                <a:cubicBezTo>
                  <a:pt x="202" y="188"/>
                  <a:pt x="220" y="170"/>
                  <a:pt x="241" y="170"/>
                </a:cubicBezTo>
                <a:cubicBezTo>
                  <a:pt x="263" y="170"/>
                  <a:pt x="281" y="188"/>
                  <a:pt x="281" y="209"/>
                </a:cubicBezTo>
                <a:close/>
                <a:moveTo>
                  <a:pt x="246" y="181"/>
                </a:moveTo>
                <a:cubicBezTo>
                  <a:pt x="246" y="178"/>
                  <a:pt x="244" y="176"/>
                  <a:pt x="241" y="176"/>
                </a:cubicBezTo>
                <a:cubicBezTo>
                  <a:pt x="223" y="176"/>
                  <a:pt x="208" y="191"/>
                  <a:pt x="208" y="209"/>
                </a:cubicBezTo>
                <a:cubicBezTo>
                  <a:pt x="208" y="212"/>
                  <a:pt x="210" y="214"/>
                  <a:pt x="213" y="214"/>
                </a:cubicBezTo>
                <a:cubicBezTo>
                  <a:pt x="216" y="214"/>
                  <a:pt x="218" y="212"/>
                  <a:pt x="218" y="209"/>
                </a:cubicBezTo>
                <a:cubicBezTo>
                  <a:pt x="218" y="196"/>
                  <a:pt x="228" y="186"/>
                  <a:pt x="241" y="186"/>
                </a:cubicBezTo>
                <a:cubicBezTo>
                  <a:pt x="244" y="186"/>
                  <a:pt x="246" y="183"/>
                  <a:pt x="246" y="181"/>
                </a:cubicBezTo>
                <a:close/>
                <a:moveTo>
                  <a:pt x="325" y="162"/>
                </a:moveTo>
                <a:cubicBezTo>
                  <a:pt x="325" y="252"/>
                  <a:pt x="252" y="325"/>
                  <a:pt x="162" y="325"/>
                </a:cubicBez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2"/>
                </a:cubicBezTo>
                <a:close/>
                <a:moveTo>
                  <a:pt x="174" y="87"/>
                </a:moveTo>
                <a:cubicBezTo>
                  <a:pt x="178" y="103"/>
                  <a:pt x="178" y="103"/>
                  <a:pt x="178" y="103"/>
                </a:cubicBezTo>
                <a:cubicBezTo>
                  <a:pt x="184" y="99"/>
                  <a:pt x="194" y="94"/>
                  <a:pt x="207" y="94"/>
                </a:cubicBezTo>
                <a:cubicBezTo>
                  <a:pt x="217" y="94"/>
                  <a:pt x="226" y="97"/>
                  <a:pt x="232" y="99"/>
                </a:cubicBezTo>
                <a:cubicBezTo>
                  <a:pt x="232" y="98"/>
                  <a:pt x="231" y="97"/>
                  <a:pt x="231" y="96"/>
                </a:cubicBezTo>
                <a:cubicBezTo>
                  <a:pt x="229" y="93"/>
                  <a:pt x="218" y="72"/>
                  <a:pt x="218" y="72"/>
                </a:cubicBezTo>
                <a:cubicBezTo>
                  <a:pt x="218" y="72"/>
                  <a:pt x="207" y="65"/>
                  <a:pt x="195" y="68"/>
                </a:cubicBezTo>
                <a:cubicBezTo>
                  <a:pt x="176" y="72"/>
                  <a:pt x="174" y="87"/>
                  <a:pt x="174" y="87"/>
                </a:cubicBezTo>
                <a:close/>
                <a:moveTo>
                  <a:pt x="93" y="99"/>
                </a:moveTo>
                <a:cubicBezTo>
                  <a:pt x="99" y="97"/>
                  <a:pt x="108" y="94"/>
                  <a:pt x="118" y="94"/>
                </a:cubicBezTo>
                <a:cubicBezTo>
                  <a:pt x="131" y="94"/>
                  <a:pt x="141" y="99"/>
                  <a:pt x="147" y="103"/>
                </a:cubicBezTo>
                <a:cubicBezTo>
                  <a:pt x="150" y="87"/>
                  <a:pt x="150" y="87"/>
                  <a:pt x="150" y="87"/>
                </a:cubicBezTo>
                <a:cubicBezTo>
                  <a:pt x="150" y="87"/>
                  <a:pt x="149" y="72"/>
                  <a:pt x="130" y="68"/>
                </a:cubicBezTo>
                <a:cubicBezTo>
                  <a:pt x="118" y="65"/>
                  <a:pt x="107" y="72"/>
                  <a:pt x="107" y="72"/>
                </a:cubicBezTo>
                <a:cubicBezTo>
                  <a:pt x="107" y="72"/>
                  <a:pt x="96" y="93"/>
                  <a:pt x="94" y="96"/>
                </a:cubicBezTo>
                <a:cubicBezTo>
                  <a:pt x="93" y="97"/>
                  <a:pt x="93" y="98"/>
                  <a:pt x="93" y="99"/>
                </a:cubicBezTo>
                <a:close/>
                <a:moveTo>
                  <a:pt x="132" y="209"/>
                </a:moveTo>
                <a:cubicBezTo>
                  <a:pt x="132" y="183"/>
                  <a:pt x="110" y="161"/>
                  <a:pt x="83" y="161"/>
                </a:cubicBezTo>
                <a:cubicBezTo>
                  <a:pt x="57" y="161"/>
                  <a:pt x="35" y="183"/>
                  <a:pt x="35" y="209"/>
                </a:cubicBezTo>
                <a:cubicBezTo>
                  <a:pt x="35" y="236"/>
                  <a:pt x="57" y="258"/>
                  <a:pt x="83" y="258"/>
                </a:cubicBezTo>
                <a:cubicBezTo>
                  <a:pt x="110" y="258"/>
                  <a:pt x="132" y="236"/>
                  <a:pt x="132" y="209"/>
                </a:cubicBezTo>
                <a:close/>
                <a:moveTo>
                  <a:pt x="189" y="220"/>
                </a:moveTo>
                <a:cubicBezTo>
                  <a:pt x="189" y="217"/>
                  <a:pt x="188" y="213"/>
                  <a:pt x="188" y="209"/>
                </a:cubicBezTo>
                <a:cubicBezTo>
                  <a:pt x="188" y="180"/>
                  <a:pt x="212" y="156"/>
                  <a:pt x="241" y="156"/>
                </a:cubicBezTo>
                <a:cubicBezTo>
                  <a:pt x="252" y="156"/>
                  <a:pt x="262" y="159"/>
                  <a:pt x="271" y="165"/>
                </a:cubicBezTo>
                <a:cubicBezTo>
                  <a:pt x="238" y="107"/>
                  <a:pt x="238" y="107"/>
                  <a:pt x="238" y="107"/>
                </a:cubicBezTo>
                <a:cubicBezTo>
                  <a:pt x="238" y="107"/>
                  <a:pt x="226" y="99"/>
                  <a:pt x="207" y="99"/>
                </a:cubicBezTo>
                <a:cubicBezTo>
                  <a:pt x="188" y="99"/>
                  <a:pt x="176" y="110"/>
                  <a:pt x="176" y="110"/>
                </a:cubicBezTo>
                <a:cubicBezTo>
                  <a:pt x="176" y="110"/>
                  <a:pt x="171" y="105"/>
                  <a:pt x="162" y="105"/>
                </a:cubicBezTo>
                <a:cubicBezTo>
                  <a:pt x="154" y="105"/>
                  <a:pt x="149" y="110"/>
                  <a:pt x="149" y="110"/>
                </a:cubicBezTo>
                <a:cubicBezTo>
                  <a:pt x="149" y="110"/>
                  <a:pt x="137" y="99"/>
                  <a:pt x="118" y="99"/>
                </a:cubicBezTo>
                <a:cubicBezTo>
                  <a:pt x="99" y="99"/>
                  <a:pt x="87" y="107"/>
                  <a:pt x="87" y="107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63" y="159"/>
                  <a:pt x="73" y="156"/>
                  <a:pt x="83" y="156"/>
                </a:cubicBezTo>
                <a:cubicBezTo>
                  <a:pt x="113" y="156"/>
                  <a:pt x="137" y="180"/>
                  <a:pt x="137" y="209"/>
                </a:cubicBezTo>
                <a:cubicBezTo>
                  <a:pt x="137" y="213"/>
                  <a:pt x="136" y="217"/>
                  <a:pt x="136" y="220"/>
                </a:cubicBezTo>
                <a:cubicBezTo>
                  <a:pt x="140" y="220"/>
                  <a:pt x="144" y="219"/>
                  <a:pt x="149" y="219"/>
                </a:cubicBezTo>
                <a:cubicBezTo>
                  <a:pt x="153" y="221"/>
                  <a:pt x="157" y="223"/>
                  <a:pt x="162" y="223"/>
                </a:cubicBezTo>
                <a:cubicBezTo>
                  <a:pt x="168" y="223"/>
                  <a:pt x="172" y="221"/>
                  <a:pt x="176" y="219"/>
                </a:cubicBezTo>
                <a:cubicBezTo>
                  <a:pt x="181" y="219"/>
                  <a:pt x="185" y="220"/>
                  <a:pt x="189" y="220"/>
                </a:cubicBezTo>
                <a:close/>
                <a:moveTo>
                  <a:pt x="290" y="209"/>
                </a:moveTo>
                <a:cubicBezTo>
                  <a:pt x="290" y="183"/>
                  <a:pt x="268" y="161"/>
                  <a:pt x="241" y="161"/>
                </a:cubicBezTo>
                <a:cubicBezTo>
                  <a:pt x="215" y="161"/>
                  <a:pt x="193" y="183"/>
                  <a:pt x="193" y="209"/>
                </a:cubicBezTo>
                <a:cubicBezTo>
                  <a:pt x="193" y="236"/>
                  <a:pt x="215" y="258"/>
                  <a:pt x="241" y="258"/>
                </a:cubicBezTo>
                <a:cubicBezTo>
                  <a:pt x="268" y="258"/>
                  <a:pt x="290" y="236"/>
                  <a:pt x="290" y="209"/>
                </a:cubicBezTo>
                <a:close/>
                <a:moveTo>
                  <a:pt x="123" y="209"/>
                </a:moveTo>
                <a:cubicBezTo>
                  <a:pt x="123" y="231"/>
                  <a:pt x="105" y="249"/>
                  <a:pt x="83" y="249"/>
                </a:cubicBezTo>
                <a:cubicBezTo>
                  <a:pt x="62" y="249"/>
                  <a:pt x="44" y="231"/>
                  <a:pt x="44" y="209"/>
                </a:cubicBezTo>
                <a:cubicBezTo>
                  <a:pt x="44" y="188"/>
                  <a:pt x="62" y="170"/>
                  <a:pt x="83" y="170"/>
                </a:cubicBezTo>
                <a:cubicBezTo>
                  <a:pt x="105" y="170"/>
                  <a:pt x="123" y="188"/>
                  <a:pt x="123" y="209"/>
                </a:cubicBezTo>
                <a:close/>
                <a:moveTo>
                  <a:pt x="88" y="181"/>
                </a:moveTo>
                <a:cubicBezTo>
                  <a:pt x="88" y="178"/>
                  <a:pt x="86" y="176"/>
                  <a:pt x="83" y="176"/>
                </a:cubicBezTo>
                <a:cubicBezTo>
                  <a:pt x="65" y="176"/>
                  <a:pt x="50" y="191"/>
                  <a:pt x="50" y="209"/>
                </a:cubicBezTo>
                <a:cubicBezTo>
                  <a:pt x="50" y="212"/>
                  <a:pt x="52" y="214"/>
                  <a:pt x="55" y="214"/>
                </a:cubicBezTo>
                <a:cubicBezTo>
                  <a:pt x="58" y="214"/>
                  <a:pt x="60" y="212"/>
                  <a:pt x="60" y="209"/>
                </a:cubicBezTo>
                <a:cubicBezTo>
                  <a:pt x="60" y="196"/>
                  <a:pt x="70" y="186"/>
                  <a:pt x="83" y="186"/>
                </a:cubicBezTo>
                <a:cubicBezTo>
                  <a:pt x="86" y="186"/>
                  <a:pt x="88" y="183"/>
                  <a:pt x="88" y="18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18439795" y="5910818"/>
            <a:ext cx="871285" cy="870153"/>
          </a:xfrm>
          <a:custGeom>
            <a:avLst/>
            <a:gdLst>
              <a:gd name="T0" fmla="*/ 122 w 326"/>
              <a:gd name="T1" fmla="*/ 170 h 325"/>
              <a:gd name="T2" fmla="*/ 231 w 326"/>
              <a:gd name="T3" fmla="*/ 168 h 325"/>
              <a:gd name="T4" fmla="*/ 232 w 326"/>
              <a:gd name="T5" fmla="*/ 76 h 325"/>
              <a:gd name="T6" fmla="*/ 91 w 326"/>
              <a:gd name="T7" fmla="*/ 165 h 325"/>
              <a:gd name="T8" fmla="*/ 215 w 326"/>
              <a:gd name="T9" fmla="*/ 102 h 325"/>
              <a:gd name="T10" fmla="*/ 177 w 326"/>
              <a:gd name="T11" fmla="*/ 137 h 325"/>
              <a:gd name="T12" fmla="*/ 215 w 326"/>
              <a:gd name="T13" fmla="*/ 99 h 325"/>
              <a:gd name="T14" fmla="*/ 141 w 326"/>
              <a:gd name="T15" fmla="*/ 143 h 325"/>
              <a:gd name="T16" fmla="*/ 138 w 326"/>
              <a:gd name="T17" fmla="*/ 140 h 325"/>
              <a:gd name="T18" fmla="*/ 111 w 326"/>
              <a:gd name="T19" fmla="*/ 134 h 325"/>
              <a:gd name="T20" fmla="*/ 148 w 326"/>
              <a:gd name="T21" fmla="*/ 102 h 325"/>
              <a:gd name="T22" fmla="*/ 111 w 326"/>
              <a:gd name="T23" fmla="*/ 137 h 325"/>
              <a:gd name="T24" fmla="*/ 107 w 326"/>
              <a:gd name="T25" fmla="*/ 226 h 325"/>
              <a:gd name="T26" fmla="*/ 80 w 326"/>
              <a:gd name="T27" fmla="*/ 236 h 325"/>
              <a:gd name="T28" fmla="*/ 107 w 326"/>
              <a:gd name="T29" fmla="*/ 249 h 325"/>
              <a:gd name="T30" fmla="*/ 240 w 326"/>
              <a:gd name="T31" fmla="*/ 245 h 325"/>
              <a:gd name="T32" fmla="*/ 240 w 326"/>
              <a:gd name="T33" fmla="*/ 222 h 325"/>
              <a:gd name="T34" fmla="*/ 112 w 326"/>
              <a:gd name="T35" fmla="*/ 241 h 325"/>
              <a:gd name="T36" fmla="*/ 95 w 326"/>
              <a:gd name="T37" fmla="*/ 233 h 325"/>
              <a:gd name="T38" fmla="*/ 114 w 326"/>
              <a:gd name="T39" fmla="*/ 233 h 325"/>
              <a:gd name="T40" fmla="*/ 228 w 326"/>
              <a:gd name="T41" fmla="*/ 241 h 325"/>
              <a:gd name="T42" fmla="*/ 211 w 326"/>
              <a:gd name="T43" fmla="*/ 233 h 325"/>
              <a:gd name="T44" fmla="*/ 230 w 326"/>
              <a:gd name="T45" fmla="*/ 233 h 325"/>
              <a:gd name="T46" fmla="*/ 102 w 326"/>
              <a:gd name="T47" fmla="*/ 210 h 325"/>
              <a:gd name="T48" fmla="*/ 107 w 326"/>
              <a:gd name="T49" fmla="*/ 193 h 325"/>
              <a:gd name="T50" fmla="*/ 111 w 326"/>
              <a:gd name="T51" fmla="*/ 235 h 325"/>
              <a:gd name="T52" fmla="*/ 99 w 326"/>
              <a:gd name="T53" fmla="*/ 235 h 325"/>
              <a:gd name="T54" fmla="*/ 226 w 326"/>
              <a:gd name="T55" fmla="*/ 237 h 325"/>
              <a:gd name="T56" fmla="*/ 240 w 326"/>
              <a:gd name="T57" fmla="*/ 56 h 325"/>
              <a:gd name="T58" fmla="*/ 153 w 326"/>
              <a:gd name="T59" fmla="*/ 52 h 325"/>
              <a:gd name="T60" fmla="*/ 80 w 326"/>
              <a:gd name="T61" fmla="*/ 215 h 325"/>
              <a:gd name="T62" fmla="*/ 219 w 326"/>
              <a:gd name="T63" fmla="*/ 221 h 325"/>
              <a:gd name="T64" fmla="*/ 246 w 326"/>
              <a:gd name="T65" fmla="*/ 62 h 325"/>
              <a:gd name="T66" fmla="*/ 94 w 326"/>
              <a:gd name="T67" fmla="*/ 71 h 325"/>
              <a:gd name="T68" fmla="*/ 239 w 326"/>
              <a:gd name="T69" fmla="*/ 165 h 325"/>
              <a:gd name="T70" fmla="*/ 203 w 326"/>
              <a:gd name="T71" fmla="*/ 176 h 325"/>
              <a:gd name="T72" fmla="*/ 94 w 326"/>
              <a:gd name="T73" fmla="*/ 173 h 325"/>
              <a:gd name="T74" fmla="*/ 102 w 326"/>
              <a:gd name="T75" fmla="*/ 213 h 325"/>
              <a:gd name="T76" fmla="*/ 107 w 326"/>
              <a:gd name="T77" fmla="*/ 189 h 325"/>
              <a:gd name="T78" fmla="*/ 102 w 326"/>
              <a:gd name="T79" fmla="*/ 213 h 325"/>
              <a:gd name="T80" fmla="*/ 200 w 326"/>
              <a:gd name="T81" fmla="*/ 213 h 325"/>
              <a:gd name="T82" fmla="*/ 240 w 326"/>
              <a:gd name="T83" fmla="*/ 189 h 325"/>
              <a:gd name="T84" fmla="*/ 0 w 326"/>
              <a:gd name="T85" fmla="*/ 162 h 325"/>
              <a:gd name="T86" fmla="*/ 163 w 326"/>
              <a:gd name="T87" fmla="*/ 0 h 325"/>
              <a:gd name="T88" fmla="*/ 262 w 326"/>
              <a:gd name="T89" fmla="*/ 126 h 325"/>
              <a:gd name="T90" fmla="*/ 256 w 326"/>
              <a:gd name="T91" fmla="*/ 236 h 325"/>
              <a:gd name="T92" fmla="*/ 239 w 326"/>
              <a:gd name="T93" fmla="*/ 256 h 325"/>
              <a:gd name="T94" fmla="*/ 234 w 326"/>
              <a:gd name="T95" fmla="*/ 283 h 325"/>
              <a:gd name="T96" fmla="*/ 205 w 326"/>
              <a:gd name="T97" fmla="*/ 259 h 325"/>
              <a:gd name="T98" fmla="*/ 115 w 326"/>
              <a:gd name="T99" fmla="*/ 283 h 325"/>
              <a:gd name="T100" fmla="*/ 86 w 326"/>
              <a:gd name="T101" fmla="*/ 257 h 325"/>
              <a:gd name="T102" fmla="*/ 83 w 326"/>
              <a:gd name="T103" fmla="*/ 255 h 325"/>
              <a:gd name="T104" fmla="*/ 63 w 326"/>
              <a:gd name="T105" fmla="*/ 98 h 325"/>
              <a:gd name="T106" fmla="*/ 46 w 326"/>
              <a:gd name="T107" fmla="*/ 132 h 325"/>
              <a:gd name="T108" fmla="*/ 46 w 326"/>
              <a:gd name="T109" fmla="*/ 87 h 325"/>
              <a:gd name="T110" fmla="*/ 63 w 326"/>
              <a:gd name="T111" fmla="*/ 93 h 325"/>
              <a:gd name="T112" fmla="*/ 85 w 326"/>
              <a:gd name="T113" fmla="*/ 45 h 325"/>
              <a:gd name="T114" fmla="*/ 241 w 326"/>
              <a:gd name="T115" fmla="*/ 45 h 325"/>
              <a:gd name="T116" fmla="*/ 262 w 326"/>
              <a:gd name="T117" fmla="*/ 93 h 325"/>
              <a:gd name="T118" fmla="*/ 279 w 326"/>
              <a:gd name="T119" fmla="*/ 87 h 325"/>
              <a:gd name="T120" fmla="*/ 279 w 326"/>
              <a:gd name="T121" fmla="*/ 132 h 325"/>
              <a:gd name="T122" fmla="*/ 236 w 326"/>
              <a:gd name="T123" fmla="*/ 206 h 325"/>
              <a:gd name="T124" fmla="*/ 219 w 326"/>
              <a:gd name="T125" fmla="*/ 193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5">
                <a:moveTo>
                  <a:pt x="94" y="168"/>
                </a:moveTo>
                <a:cubicBezTo>
                  <a:pt x="112" y="170"/>
                  <a:pt x="112" y="170"/>
                  <a:pt x="112" y="170"/>
                </a:cubicBezTo>
                <a:cubicBezTo>
                  <a:pt x="114" y="170"/>
                  <a:pt x="119" y="170"/>
                  <a:pt x="122" y="170"/>
                </a:cubicBezTo>
                <a:cubicBezTo>
                  <a:pt x="203" y="170"/>
                  <a:pt x="203" y="170"/>
                  <a:pt x="203" y="170"/>
                </a:cubicBezTo>
                <a:cubicBezTo>
                  <a:pt x="206" y="170"/>
                  <a:pt x="210" y="170"/>
                  <a:pt x="213" y="170"/>
                </a:cubicBezTo>
                <a:cubicBezTo>
                  <a:pt x="231" y="168"/>
                  <a:pt x="231" y="168"/>
                  <a:pt x="231" y="168"/>
                </a:cubicBezTo>
                <a:cubicBezTo>
                  <a:pt x="233" y="168"/>
                  <a:pt x="234" y="166"/>
                  <a:pt x="234" y="165"/>
                </a:cubicBezTo>
                <a:cubicBezTo>
                  <a:pt x="234" y="78"/>
                  <a:pt x="234" y="78"/>
                  <a:pt x="234" y="78"/>
                </a:cubicBezTo>
                <a:cubicBezTo>
                  <a:pt x="234" y="77"/>
                  <a:pt x="233" y="76"/>
                  <a:pt x="232" y="76"/>
                </a:cubicBezTo>
                <a:cubicBezTo>
                  <a:pt x="94" y="76"/>
                  <a:pt x="94" y="76"/>
                  <a:pt x="94" y="76"/>
                </a:cubicBezTo>
                <a:cubicBezTo>
                  <a:pt x="93" y="76"/>
                  <a:pt x="91" y="77"/>
                  <a:pt x="91" y="78"/>
                </a:cubicBezTo>
                <a:cubicBezTo>
                  <a:pt x="91" y="165"/>
                  <a:pt x="91" y="165"/>
                  <a:pt x="91" y="165"/>
                </a:cubicBezTo>
                <a:cubicBezTo>
                  <a:pt x="91" y="166"/>
                  <a:pt x="93" y="168"/>
                  <a:pt x="94" y="168"/>
                </a:cubicBezTo>
                <a:close/>
                <a:moveTo>
                  <a:pt x="215" y="99"/>
                </a:moveTo>
                <a:cubicBezTo>
                  <a:pt x="216" y="100"/>
                  <a:pt x="216" y="101"/>
                  <a:pt x="215" y="102"/>
                </a:cubicBezTo>
                <a:cubicBezTo>
                  <a:pt x="180" y="137"/>
                  <a:pt x="180" y="137"/>
                  <a:pt x="180" y="137"/>
                </a:cubicBezTo>
                <a:cubicBezTo>
                  <a:pt x="180" y="137"/>
                  <a:pt x="179" y="137"/>
                  <a:pt x="179" y="137"/>
                </a:cubicBezTo>
                <a:cubicBezTo>
                  <a:pt x="178" y="137"/>
                  <a:pt x="178" y="137"/>
                  <a:pt x="177" y="137"/>
                </a:cubicBezTo>
                <a:cubicBezTo>
                  <a:pt x="177" y="136"/>
                  <a:pt x="177" y="135"/>
                  <a:pt x="177" y="134"/>
                </a:cubicBezTo>
                <a:cubicBezTo>
                  <a:pt x="212" y="99"/>
                  <a:pt x="212" y="99"/>
                  <a:pt x="212" y="99"/>
                </a:cubicBezTo>
                <a:cubicBezTo>
                  <a:pt x="213" y="98"/>
                  <a:pt x="214" y="98"/>
                  <a:pt x="215" y="99"/>
                </a:cubicBezTo>
                <a:close/>
                <a:moveTo>
                  <a:pt x="188" y="93"/>
                </a:moveTo>
                <a:cubicBezTo>
                  <a:pt x="189" y="94"/>
                  <a:pt x="189" y="95"/>
                  <a:pt x="188" y="96"/>
                </a:cubicBezTo>
                <a:cubicBezTo>
                  <a:pt x="141" y="143"/>
                  <a:pt x="141" y="143"/>
                  <a:pt x="141" y="143"/>
                </a:cubicBezTo>
                <a:cubicBezTo>
                  <a:pt x="140" y="143"/>
                  <a:pt x="140" y="143"/>
                  <a:pt x="139" y="143"/>
                </a:cubicBezTo>
                <a:cubicBezTo>
                  <a:pt x="139" y="143"/>
                  <a:pt x="138" y="143"/>
                  <a:pt x="138" y="143"/>
                </a:cubicBezTo>
                <a:cubicBezTo>
                  <a:pt x="137" y="142"/>
                  <a:pt x="137" y="141"/>
                  <a:pt x="138" y="140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86" y="92"/>
                  <a:pt x="187" y="92"/>
                  <a:pt x="188" y="93"/>
                </a:cubicBezTo>
                <a:close/>
                <a:moveTo>
                  <a:pt x="111" y="134"/>
                </a:moveTo>
                <a:cubicBezTo>
                  <a:pt x="146" y="99"/>
                  <a:pt x="146" y="99"/>
                  <a:pt x="146" y="99"/>
                </a:cubicBezTo>
                <a:cubicBezTo>
                  <a:pt x="146" y="98"/>
                  <a:pt x="148" y="98"/>
                  <a:pt x="148" y="99"/>
                </a:cubicBezTo>
                <a:cubicBezTo>
                  <a:pt x="149" y="100"/>
                  <a:pt x="149" y="101"/>
                  <a:pt x="148" y="102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3" y="137"/>
                  <a:pt x="113" y="137"/>
                  <a:pt x="112" y="137"/>
                </a:cubicBezTo>
                <a:cubicBezTo>
                  <a:pt x="112" y="137"/>
                  <a:pt x="111" y="137"/>
                  <a:pt x="111" y="137"/>
                </a:cubicBezTo>
                <a:cubicBezTo>
                  <a:pt x="110" y="136"/>
                  <a:pt x="110" y="135"/>
                  <a:pt x="111" y="134"/>
                </a:cubicBezTo>
                <a:close/>
                <a:moveTo>
                  <a:pt x="219" y="226"/>
                </a:moveTo>
                <a:cubicBezTo>
                  <a:pt x="107" y="226"/>
                  <a:pt x="107" y="226"/>
                  <a:pt x="107" y="226"/>
                </a:cubicBezTo>
                <a:cubicBezTo>
                  <a:pt x="101" y="226"/>
                  <a:pt x="91" y="224"/>
                  <a:pt x="86" y="222"/>
                </a:cubicBezTo>
                <a:cubicBezTo>
                  <a:pt x="80" y="220"/>
                  <a:pt x="80" y="220"/>
                  <a:pt x="80" y="220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40"/>
                  <a:pt x="83" y="244"/>
                  <a:pt x="86" y="245"/>
                </a:cubicBezTo>
                <a:cubicBezTo>
                  <a:pt x="88" y="246"/>
                  <a:pt x="88" y="246"/>
                  <a:pt x="88" y="246"/>
                </a:cubicBezTo>
                <a:cubicBezTo>
                  <a:pt x="93" y="248"/>
                  <a:pt x="102" y="249"/>
                  <a:pt x="107" y="249"/>
                </a:cubicBezTo>
                <a:cubicBezTo>
                  <a:pt x="219" y="249"/>
                  <a:pt x="219" y="249"/>
                  <a:pt x="219" y="249"/>
                </a:cubicBezTo>
                <a:cubicBezTo>
                  <a:pt x="224" y="249"/>
                  <a:pt x="233" y="248"/>
                  <a:pt x="237" y="246"/>
                </a:cubicBezTo>
                <a:cubicBezTo>
                  <a:pt x="240" y="245"/>
                  <a:pt x="240" y="245"/>
                  <a:pt x="240" y="245"/>
                </a:cubicBezTo>
                <a:cubicBezTo>
                  <a:pt x="243" y="244"/>
                  <a:pt x="246" y="240"/>
                  <a:pt x="246" y="236"/>
                </a:cubicBezTo>
                <a:cubicBezTo>
                  <a:pt x="246" y="220"/>
                  <a:pt x="246" y="220"/>
                  <a:pt x="246" y="220"/>
                </a:cubicBezTo>
                <a:cubicBezTo>
                  <a:pt x="240" y="222"/>
                  <a:pt x="240" y="222"/>
                  <a:pt x="240" y="222"/>
                </a:cubicBezTo>
                <a:cubicBezTo>
                  <a:pt x="234" y="224"/>
                  <a:pt x="225" y="226"/>
                  <a:pt x="219" y="226"/>
                </a:cubicBezTo>
                <a:close/>
                <a:moveTo>
                  <a:pt x="114" y="239"/>
                </a:moveTo>
                <a:cubicBezTo>
                  <a:pt x="114" y="240"/>
                  <a:pt x="114" y="241"/>
                  <a:pt x="112" y="241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6" y="241"/>
                  <a:pt x="95" y="240"/>
                  <a:pt x="95" y="239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5" y="232"/>
                  <a:pt x="96" y="231"/>
                  <a:pt x="97" y="231"/>
                </a:cubicBezTo>
                <a:cubicBezTo>
                  <a:pt x="112" y="231"/>
                  <a:pt x="112" y="231"/>
                  <a:pt x="112" y="231"/>
                </a:cubicBezTo>
                <a:cubicBezTo>
                  <a:pt x="114" y="231"/>
                  <a:pt x="114" y="232"/>
                  <a:pt x="114" y="233"/>
                </a:cubicBezTo>
                <a:lnTo>
                  <a:pt x="114" y="239"/>
                </a:lnTo>
                <a:close/>
                <a:moveTo>
                  <a:pt x="230" y="239"/>
                </a:moveTo>
                <a:cubicBezTo>
                  <a:pt x="230" y="240"/>
                  <a:pt x="229" y="241"/>
                  <a:pt x="228" y="241"/>
                </a:cubicBezTo>
                <a:cubicBezTo>
                  <a:pt x="213" y="241"/>
                  <a:pt x="213" y="241"/>
                  <a:pt x="213" y="241"/>
                </a:cubicBezTo>
                <a:cubicBezTo>
                  <a:pt x="212" y="241"/>
                  <a:pt x="211" y="240"/>
                  <a:pt x="211" y="239"/>
                </a:cubicBezTo>
                <a:cubicBezTo>
                  <a:pt x="211" y="233"/>
                  <a:pt x="211" y="233"/>
                  <a:pt x="211" y="233"/>
                </a:cubicBezTo>
                <a:cubicBezTo>
                  <a:pt x="211" y="232"/>
                  <a:pt x="212" y="231"/>
                  <a:pt x="213" y="231"/>
                </a:cubicBezTo>
                <a:cubicBezTo>
                  <a:pt x="228" y="231"/>
                  <a:pt x="228" y="231"/>
                  <a:pt x="228" y="231"/>
                </a:cubicBezTo>
                <a:cubicBezTo>
                  <a:pt x="229" y="231"/>
                  <a:pt x="230" y="232"/>
                  <a:pt x="230" y="233"/>
                </a:cubicBezTo>
                <a:lnTo>
                  <a:pt x="230" y="239"/>
                </a:lnTo>
                <a:close/>
                <a:moveTo>
                  <a:pt x="119" y="210"/>
                </a:moveTo>
                <a:cubicBezTo>
                  <a:pt x="102" y="210"/>
                  <a:pt x="102" y="210"/>
                  <a:pt x="102" y="210"/>
                </a:cubicBezTo>
                <a:cubicBezTo>
                  <a:pt x="97" y="210"/>
                  <a:pt x="90" y="207"/>
                  <a:pt x="89" y="206"/>
                </a:cubicBezTo>
                <a:cubicBezTo>
                  <a:pt x="89" y="193"/>
                  <a:pt x="89" y="193"/>
                  <a:pt x="89" y="193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9" y="193"/>
                  <a:pt x="114" y="201"/>
                  <a:pt x="119" y="210"/>
                </a:cubicBezTo>
                <a:close/>
                <a:moveTo>
                  <a:pt x="99" y="235"/>
                </a:moveTo>
                <a:cubicBezTo>
                  <a:pt x="111" y="235"/>
                  <a:pt x="111" y="235"/>
                  <a:pt x="111" y="235"/>
                </a:cubicBezTo>
                <a:cubicBezTo>
                  <a:pt x="111" y="237"/>
                  <a:pt x="111" y="237"/>
                  <a:pt x="111" y="237"/>
                </a:cubicBezTo>
                <a:cubicBezTo>
                  <a:pt x="99" y="237"/>
                  <a:pt x="99" y="237"/>
                  <a:pt x="99" y="237"/>
                </a:cubicBezTo>
                <a:lnTo>
                  <a:pt x="99" y="235"/>
                </a:lnTo>
                <a:close/>
                <a:moveTo>
                  <a:pt x="215" y="235"/>
                </a:moveTo>
                <a:cubicBezTo>
                  <a:pt x="226" y="235"/>
                  <a:pt x="226" y="235"/>
                  <a:pt x="226" y="235"/>
                </a:cubicBezTo>
                <a:cubicBezTo>
                  <a:pt x="226" y="237"/>
                  <a:pt x="226" y="237"/>
                  <a:pt x="226" y="237"/>
                </a:cubicBezTo>
                <a:cubicBezTo>
                  <a:pt x="215" y="237"/>
                  <a:pt x="215" y="237"/>
                  <a:pt x="215" y="237"/>
                </a:cubicBezTo>
                <a:lnTo>
                  <a:pt x="215" y="235"/>
                </a:lnTo>
                <a:close/>
                <a:moveTo>
                  <a:pt x="240" y="56"/>
                </a:moveTo>
                <a:cubicBezTo>
                  <a:pt x="173" y="52"/>
                  <a:pt x="173" y="52"/>
                  <a:pt x="173" y="52"/>
                </a:cubicBezTo>
                <a:cubicBezTo>
                  <a:pt x="170" y="52"/>
                  <a:pt x="167" y="52"/>
                  <a:pt x="163" y="52"/>
                </a:cubicBezTo>
                <a:cubicBezTo>
                  <a:pt x="159" y="52"/>
                  <a:pt x="156" y="52"/>
                  <a:pt x="153" y="52"/>
                </a:cubicBezTo>
                <a:cubicBezTo>
                  <a:pt x="85" y="56"/>
                  <a:pt x="85" y="56"/>
                  <a:pt x="85" y="56"/>
                </a:cubicBezTo>
                <a:cubicBezTo>
                  <a:pt x="82" y="56"/>
                  <a:pt x="80" y="59"/>
                  <a:pt x="80" y="62"/>
                </a:cubicBezTo>
                <a:cubicBezTo>
                  <a:pt x="80" y="215"/>
                  <a:pt x="80" y="215"/>
                  <a:pt x="80" y="215"/>
                </a:cubicBezTo>
                <a:cubicBezTo>
                  <a:pt x="87" y="217"/>
                  <a:pt x="87" y="217"/>
                  <a:pt x="87" y="217"/>
                </a:cubicBezTo>
                <a:cubicBezTo>
                  <a:pt x="92" y="219"/>
                  <a:pt x="101" y="221"/>
                  <a:pt x="107" y="221"/>
                </a:cubicBezTo>
                <a:cubicBezTo>
                  <a:pt x="219" y="221"/>
                  <a:pt x="219" y="221"/>
                  <a:pt x="219" y="221"/>
                </a:cubicBezTo>
                <a:cubicBezTo>
                  <a:pt x="224" y="221"/>
                  <a:pt x="233" y="219"/>
                  <a:pt x="238" y="217"/>
                </a:cubicBezTo>
                <a:cubicBezTo>
                  <a:pt x="246" y="215"/>
                  <a:pt x="246" y="215"/>
                  <a:pt x="246" y="215"/>
                </a:cubicBezTo>
                <a:cubicBezTo>
                  <a:pt x="246" y="62"/>
                  <a:pt x="246" y="62"/>
                  <a:pt x="246" y="62"/>
                </a:cubicBezTo>
                <a:cubicBezTo>
                  <a:pt x="246" y="59"/>
                  <a:pt x="243" y="56"/>
                  <a:pt x="240" y="56"/>
                </a:cubicBezTo>
                <a:close/>
                <a:moveTo>
                  <a:pt x="86" y="78"/>
                </a:moveTo>
                <a:cubicBezTo>
                  <a:pt x="86" y="74"/>
                  <a:pt x="90" y="71"/>
                  <a:pt x="94" y="71"/>
                </a:cubicBezTo>
                <a:cubicBezTo>
                  <a:pt x="232" y="71"/>
                  <a:pt x="232" y="71"/>
                  <a:pt x="232" y="71"/>
                </a:cubicBezTo>
                <a:cubicBezTo>
                  <a:pt x="236" y="71"/>
                  <a:pt x="239" y="74"/>
                  <a:pt x="239" y="78"/>
                </a:cubicBezTo>
                <a:cubicBezTo>
                  <a:pt x="239" y="165"/>
                  <a:pt x="239" y="165"/>
                  <a:pt x="239" y="165"/>
                </a:cubicBezTo>
                <a:cubicBezTo>
                  <a:pt x="239" y="169"/>
                  <a:pt x="236" y="173"/>
                  <a:pt x="232" y="173"/>
                </a:cubicBezTo>
                <a:cubicBezTo>
                  <a:pt x="214" y="175"/>
                  <a:pt x="214" y="175"/>
                  <a:pt x="214" y="175"/>
                </a:cubicBezTo>
                <a:cubicBezTo>
                  <a:pt x="211" y="175"/>
                  <a:pt x="206" y="176"/>
                  <a:pt x="203" y="176"/>
                </a:cubicBezTo>
                <a:cubicBezTo>
                  <a:pt x="122" y="176"/>
                  <a:pt x="122" y="176"/>
                  <a:pt x="122" y="176"/>
                </a:cubicBezTo>
                <a:cubicBezTo>
                  <a:pt x="119" y="176"/>
                  <a:pt x="114" y="175"/>
                  <a:pt x="111" y="175"/>
                </a:cubicBezTo>
                <a:cubicBezTo>
                  <a:pt x="94" y="173"/>
                  <a:pt x="94" y="173"/>
                  <a:pt x="94" y="173"/>
                </a:cubicBezTo>
                <a:cubicBezTo>
                  <a:pt x="90" y="173"/>
                  <a:pt x="86" y="169"/>
                  <a:pt x="86" y="165"/>
                </a:cubicBezTo>
                <a:lnTo>
                  <a:pt x="86" y="78"/>
                </a:lnTo>
                <a:close/>
                <a:moveTo>
                  <a:pt x="102" y="213"/>
                </a:moveTo>
                <a:cubicBezTo>
                  <a:pt x="97" y="213"/>
                  <a:pt x="86" y="211"/>
                  <a:pt x="86" y="206"/>
                </a:cubicBezTo>
                <a:cubicBezTo>
                  <a:pt x="86" y="189"/>
                  <a:pt x="86" y="189"/>
                  <a:pt x="86" y="189"/>
                </a:cubicBezTo>
                <a:cubicBezTo>
                  <a:pt x="107" y="189"/>
                  <a:pt x="107" y="189"/>
                  <a:pt x="107" y="189"/>
                </a:cubicBezTo>
                <a:cubicBezTo>
                  <a:pt x="112" y="189"/>
                  <a:pt x="121" y="204"/>
                  <a:pt x="124" y="211"/>
                </a:cubicBezTo>
                <a:cubicBezTo>
                  <a:pt x="126" y="213"/>
                  <a:pt x="126" y="213"/>
                  <a:pt x="126" y="213"/>
                </a:cubicBezTo>
                <a:lnTo>
                  <a:pt x="102" y="213"/>
                </a:lnTo>
                <a:close/>
                <a:moveTo>
                  <a:pt x="240" y="206"/>
                </a:moveTo>
                <a:cubicBezTo>
                  <a:pt x="240" y="211"/>
                  <a:pt x="229" y="213"/>
                  <a:pt x="224" y="213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201" y="211"/>
                  <a:pt x="201" y="211"/>
                  <a:pt x="201" y="211"/>
                </a:cubicBezTo>
                <a:cubicBezTo>
                  <a:pt x="205" y="204"/>
                  <a:pt x="214" y="189"/>
                  <a:pt x="219" y="189"/>
                </a:cubicBezTo>
                <a:cubicBezTo>
                  <a:pt x="240" y="189"/>
                  <a:pt x="240" y="189"/>
                  <a:pt x="240" y="189"/>
                </a:cubicBezTo>
                <a:lnTo>
                  <a:pt x="240" y="206"/>
                </a:lnTo>
                <a:close/>
                <a:moveTo>
                  <a:pt x="163" y="0"/>
                </a:moveTo>
                <a:cubicBezTo>
                  <a:pt x="73" y="0"/>
                  <a:pt x="0" y="73"/>
                  <a:pt x="0" y="162"/>
                </a:cubicBezTo>
                <a:cubicBezTo>
                  <a:pt x="0" y="252"/>
                  <a:pt x="73" y="325"/>
                  <a:pt x="163" y="325"/>
                </a:cubicBezTo>
                <a:cubicBezTo>
                  <a:pt x="252" y="325"/>
                  <a:pt x="326" y="252"/>
                  <a:pt x="326" y="162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279" y="132"/>
                </a:moveTo>
                <a:cubicBezTo>
                  <a:pt x="267" y="132"/>
                  <a:pt x="267" y="132"/>
                  <a:pt x="267" y="132"/>
                </a:cubicBezTo>
                <a:cubicBezTo>
                  <a:pt x="265" y="132"/>
                  <a:pt x="262" y="129"/>
                  <a:pt x="262" y="126"/>
                </a:cubicBezTo>
                <a:cubicBezTo>
                  <a:pt x="262" y="98"/>
                  <a:pt x="262" y="98"/>
                  <a:pt x="262" y="98"/>
                </a:cubicBezTo>
                <a:cubicBezTo>
                  <a:pt x="256" y="96"/>
                  <a:pt x="256" y="96"/>
                  <a:pt x="256" y="96"/>
                </a:cubicBezTo>
                <a:cubicBezTo>
                  <a:pt x="256" y="236"/>
                  <a:pt x="256" y="236"/>
                  <a:pt x="256" y="236"/>
                </a:cubicBezTo>
                <a:cubicBezTo>
                  <a:pt x="256" y="244"/>
                  <a:pt x="250" y="253"/>
                  <a:pt x="243" y="255"/>
                </a:cubicBezTo>
                <a:cubicBezTo>
                  <a:pt x="241" y="256"/>
                  <a:pt x="241" y="256"/>
                  <a:pt x="241" y="256"/>
                </a:cubicBezTo>
                <a:cubicBezTo>
                  <a:pt x="240" y="256"/>
                  <a:pt x="240" y="256"/>
                  <a:pt x="239" y="256"/>
                </a:cubicBezTo>
                <a:cubicBezTo>
                  <a:pt x="239" y="257"/>
                  <a:pt x="239" y="257"/>
                  <a:pt x="239" y="257"/>
                </a:cubicBezTo>
                <a:cubicBezTo>
                  <a:pt x="239" y="278"/>
                  <a:pt x="239" y="278"/>
                  <a:pt x="239" y="278"/>
                </a:cubicBezTo>
                <a:cubicBezTo>
                  <a:pt x="239" y="281"/>
                  <a:pt x="237" y="283"/>
                  <a:pt x="234" y="283"/>
                </a:cubicBezTo>
                <a:cubicBezTo>
                  <a:pt x="210" y="283"/>
                  <a:pt x="210" y="283"/>
                  <a:pt x="210" y="283"/>
                </a:cubicBezTo>
                <a:cubicBezTo>
                  <a:pt x="207" y="283"/>
                  <a:pt x="205" y="281"/>
                  <a:pt x="205" y="278"/>
                </a:cubicBezTo>
                <a:cubicBezTo>
                  <a:pt x="205" y="259"/>
                  <a:pt x="205" y="259"/>
                  <a:pt x="205" y="259"/>
                </a:cubicBezTo>
                <a:cubicBezTo>
                  <a:pt x="121" y="259"/>
                  <a:pt x="121" y="259"/>
                  <a:pt x="121" y="259"/>
                </a:cubicBezTo>
                <a:cubicBezTo>
                  <a:pt x="121" y="278"/>
                  <a:pt x="121" y="278"/>
                  <a:pt x="121" y="278"/>
                </a:cubicBezTo>
                <a:cubicBezTo>
                  <a:pt x="121" y="281"/>
                  <a:pt x="118" y="283"/>
                  <a:pt x="115" y="283"/>
                </a:cubicBezTo>
                <a:cubicBezTo>
                  <a:pt x="92" y="283"/>
                  <a:pt x="92" y="283"/>
                  <a:pt x="92" y="283"/>
                </a:cubicBezTo>
                <a:cubicBezTo>
                  <a:pt x="89" y="283"/>
                  <a:pt x="86" y="281"/>
                  <a:pt x="86" y="278"/>
                </a:cubicBezTo>
                <a:cubicBezTo>
                  <a:pt x="86" y="257"/>
                  <a:pt x="86" y="257"/>
                  <a:pt x="86" y="257"/>
                </a:cubicBezTo>
                <a:cubicBezTo>
                  <a:pt x="86" y="257"/>
                  <a:pt x="86" y="257"/>
                  <a:pt x="86" y="256"/>
                </a:cubicBezTo>
                <a:cubicBezTo>
                  <a:pt x="86" y="256"/>
                  <a:pt x="85" y="256"/>
                  <a:pt x="85" y="256"/>
                </a:cubicBezTo>
                <a:cubicBezTo>
                  <a:pt x="83" y="255"/>
                  <a:pt x="83" y="255"/>
                  <a:pt x="83" y="255"/>
                </a:cubicBezTo>
                <a:cubicBezTo>
                  <a:pt x="75" y="253"/>
                  <a:pt x="70" y="244"/>
                  <a:pt x="70" y="236"/>
                </a:cubicBezTo>
                <a:cubicBezTo>
                  <a:pt x="70" y="96"/>
                  <a:pt x="70" y="96"/>
                  <a:pt x="70" y="96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63" y="129"/>
                  <a:pt x="61" y="132"/>
                  <a:pt x="58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4" y="132"/>
                  <a:pt x="41" y="129"/>
                  <a:pt x="41" y="126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89"/>
                  <a:pt x="44" y="87"/>
                  <a:pt x="46" y="87"/>
                </a:cubicBezTo>
                <a:cubicBezTo>
                  <a:pt x="58" y="87"/>
                  <a:pt x="58" y="87"/>
                  <a:pt x="58" y="87"/>
                </a:cubicBezTo>
                <a:cubicBezTo>
                  <a:pt x="61" y="87"/>
                  <a:pt x="63" y="89"/>
                  <a:pt x="63" y="92"/>
                </a:cubicBezTo>
                <a:cubicBezTo>
                  <a:pt x="63" y="93"/>
                  <a:pt x="63" y="93"/>
                  <a:pt x="63" y="93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62"/>
                  <a:pt x="70" y="62"/>
                  <a:pt x="70" y="62"/>
                </a:cubicBezTo>
                <a:cubicBezTo>
                  <a:pt x="70" y="53"/>
                  <a:pt x="76" y="46"/>
                  <a:pt x="85" y="45"/>
                </a:cubicBezTo>
                <a:cubicBezTo>
                  <a:pt x="152" y="42"/>
                  <a:pt x="152" y="42"/>
                  <a:pt x="152" y="42"/>
                </a:cubicBezTo>
                <a:cubicBezTo>
                  <a:pt x="158" y="42"/>
                  <a:pt x="168" y="42"/>
                  <a:pt x="173" y="42"/>
                </a:cubicBezTo>
                <a:cubicBezTo>
                  <a:pt x="241" y="45"/>
                  <a:pt x="241" y="45"/>
                  <a:pt x="241" y="45"/>
                </a:cubicBezTo>
                <a:cubicBezTo>
                  <a:pt x="249" y="46"/>
                  <a:pt x="256" y="53"/>
                  <a:pt x="256" y="62"/>
                </a:cubicBezTo>
                <a:cubicBezTo>
                  <a:pt x="256" y="90"/>
                  <a:pt x="256" y="90"/>
                  <a:pt x="256" y="90"/>
                </a:cubicBezTo>
                <a:cubicBezTo>
                  <a:pt x="262" y="93"/>
                  <a:pt x="262" y="93"/>
                  <a:pt x="262" y="93"/>
                </a:cubicBezTo>
                <a:cubicBezTo>
                  <a:pt x="262" y="92"/>
                  <a:pt x="262" y="92"/>
                  <a:pt x="262" y="92"/>
                </a:cubicBezTo>
                <a:cubicBezTo>
                  <a:pt x="262" y="89"/>
                  <a:pt x="265" y="87"/>
                  <a:pt x="267" y="87"/>
                </a:cubicBezTo>
                <a:cubicBezTo>
                  <a:pt x="279" y="87"/>
                  <a:pt x="279" y="87"/>
                  <a:pt x="279" y="87"/>
                </a:cubicBezTo>
                <a:cubicBezTo>
                  <a:pt x="282" y="87"/>
                  <a:pt x="285" y="89"/>
                  <a:pt x="285" y="92"/>
                </a:cubicBezTo>
                <a:cubicBezTo>
                  <a:pt x="285" y="126"/>
                  <a:pt x="285" y="126"/>
                  <a:pt x="285" y="126"/>
                </a:cubicBezTo>
                <a:cubicBezTo>
                  <a:pt x="285" y="129"/>
                  <a:pt x="282" y="132"/>
                  <a:pt x="279" y="132"/>
                </a:cubicBezTo>
                <a:close/>
                <a:moveTo>
                  <a:pt x="219" y="193"/>
                </a:moveTo>
                <a:cubicBezTo>
                  <a:pt x="236" y="193"/>
                  <a:pt x="236" y="193"/>
                  <a:pt x="236" y="193"/>
                </a:cubicBezTo>
                <a:cubicBezTo>
                  <a:pt x="236" y="206"/>
                  <a:pt x="236" y="206"/>
                  <a:pt x="236" y="206"/>
                </a:cubicBezTo>
                <a:cubicBezTo>
                  <a:pt x="236" y="207"/>
                  <a:pt x="229" y="210"/>
                  <a:pt x="224" y="210"/>
                </a:cubicBezTo>
                <a:cubicBezTo>
                  <a:pt x="206" y="210"/>
                  <a:pt x="206" y="210"/>
                  <a:pt x="206" y="210"/>
                </a:cubicBezTo>
                <a:cubicBezTo>
                  <a:pt x="211" y="201"/>
                  <a:pt x="217" y="193"/>
                  <a:pt x="219" y="19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4"/>
          <p:cNvSpPr>
            <a:spLocks noEditPoints="1"/>
          </p:cNvSpPr>
          <p:nvPr/>
        </p:nvSpPr>
        <p:spPr bwMode="auto">
          <a:xfrm>
            <a:off x="17327491" y="5910818"/>
            <a:ext cx="871285" cy="870153"/>
          </a:xfrm>
          <a:custGeom>
            <a:avLst/>
            <a:gdLst>
              <a:gd name="T0" fmla="*/ 92 w 326"/>
              <a:gd name="T1" fmla="*/ 281 h 325"/>
              <a:gd name="T2" fmla="*/ 233 w 326"/>
              <a:gd name="T3" fmla="*/ 281 h 325"/>
              <a:gd name="T4" fmla="*/ 162 w 326"/>
              <a:gd name="T5" fmla="*/ 261 h 325"/>
              <a:gd name="T6" fmla="*/ 210 w 326"/>
              <a:gd name="T7" fmla="*/ 281 h 325"/>
              <a:gd name="T8" fmla="*/ 251 w 326"/>
              <a:gd name="T9" fmla="*/ 179 h 325"/>
              <a:gd name="T10" fmla="*/ 246 w 326"/>
              <a:gd name="T11" fmla="*/ 196 h 325"/>
              <a:gd name="T12" fmla="*/ 170 w 326"/>
              <a:gd name="T13" fmla="*/ 250 h 325"/>
              <a:gd name="T14" fmla="*/ 75 w 326"/>
              <a:gd name="T15" fmla="*/ 195 h 325"/>
              <a:gd name="T16" fmla="*/ 172 w 326"/>
              <a:gd name="T17" fmla="*/ 206 h 325"/>
              <a:gd name="T18" fmla="*/ 84 w 326"/>
              <a:gd name="T19" fmla="*/ 226 h 325"/>
              <a:gd name="T20" fmla="*/ 116 w 326"/>
              <a:gd name="T21" fmla="*/ 232 h 325"/>
              <a:gd name="T22" fmla="*/ 86 w 326"/>
              <a:gd name="T23" fmla="*/ 213 h 325"/>
              <a:gd name="T24" fmla="*/ 113 w 326"/>
              <a:gd name="T25" fmla="*/ 223 h 325"/>
              <a:gd name="T26" fmla="*/ 86 w 326"/>
              <a:gd name="T27" fmla="*/ 203 h 325"/>
              <a:gd name="T28" fmla="*/ 113 w 326"/>
              <a:gd name="T29" fmla="*/ 212 h 325"/>
              <a:gd name="T30" fmla="*/ 214 w 326"/>
              <a:gd name="T31" fmla="*/ 229 h 325"/>
              <a:gd name="T32" fmla="*/ 242 w 326"/>
              <a:gd name="T33" fmla="*/ 229 h 325"/>
              <a:gd name="T34" fmla="*/ 214 w 326"/>
              <a:gd name="T35" fmla="*/ 218 h 325"/>
              <a:gd name="T36" fmla="*/ 242 w 326"/>
              <a:gd name="T37" fmla="*/ 218 h 325"/>
              <a:gd name="T38" fmla="*/ 214 w 326"/>
              <a:gd name="T39" fmla="*/ 207 h 325"/>
              <a:gd name="T40" fmla="*/ 242 w 326"/>
              <a:gd name="T41" fmla="*/ 208 h 325"/>
              <a:gd name="T42" fmla="*/ 0 w 326"/>
              <a:gd name="T43" fmla="*/ 162 h 325"/>
              <a:gd name="T44" fmla="*/ 246 w 326"/>
              <a:gd name="T45" fmla="*/ 62 h 325"/>
              <a:gd name="T46" fmla="*/ 157 w 326"/>
              <a:gd name="T47" fmla="*/ 39 h 325"/>
              <a:gd name="T48" fmla="*/ 65 w 326"/>
              <a:gd name="T49" fmla="*/ 78 h 325"/>
              <a:gd name="T50" fmla="*/ 86 w 326"/>
              <a:gd name="T51" fmla="*/ 286 h 325"/>
              <a:gd name="T52" fmla="*/ 261 w 326"/>
              <a:gd name="T53" fmla="*/ 226 h 325"/>
              <a:gd name="T54" fmla="*/ 176 w 326"/>
              <a:gd name="T55" fmla="*/ 58 h 325"/>
              <a:gd name="T56" fmla="*/ 149 w 326"/>
              <a:gd name="T57" fmla="*/ 52 h 325"/>
              <a:gd name="T58" fmla="*/ 236 w 326"/>
              <a:gd name="T59" fmla="*/ 142 h 325"/>
              <a:gd name="T60" fmla="*/ 92 w 326"/>
              <a:gd name="T61" fmla="*/ 145 h 325"/>
              <a:gd name="T62" fmla="*/ 158 w 326"/>
              <a:gd name="T63" fmla="*/ 87 h 325"/>
              <a:gd name="T64" fmla="*/ 236 w 326"/>
              <a:gd name="T65" fmla="*/ 92 h 325"/>
              <a:gd name="T66" fmla="*/ 144 w 326"/>
              <a:gd name="T67" fmla="*/ 101 h 325"/>
              <a:gd name="T68" fmla="*/ 110 w 326"/>
              <a:gd name="T69" fmla="*/ 137 h 325"/>
              <a:gd name="T70" fmla="*/ 136 w 326"/>
              <a:gd name="T71" fmla="*/ 141 h 325"/>
              <a:gd name="T72" fmla="*/ 189 w 326"/>
              <a:gd name="T73" fmla="*/ 97 h 325"/>
              <a:gd name="T74" fmla="*/ 178 w 326"/>
              <a:gd name="T75" fmla="*/ 137 h 325"/>
              <a:gd name="T76" fmla="*/ 219 w 326"/>
              <a:gd name="T77" fmla="*/ 101 h 325"/>
              <a:gd name="T78" fmla="*/ 211 w 326"/>
              <a:gd name="T79" fmla="*/ 186 h 325"/>
              <a:gd name="T80" fmla="*/ 245 w 326"/>
              <a:gd name="T81" fmla="*/ 191 h 325"/>
              <a:gd name="T82" fmla="*/ 75 w 326"/>
              <a:gd name="T83" fmla="*/ 188 h 325"/>
              <a:gd name="T84" fmla="*/ 96 w 326"/>
              <a:gd name="T85" fmla="*/ 165 h 325"/>
              <a:gd name="T86" fmla="*/ 145 w 326"/>
              <a:gd name="T87" fmla="*/ 63 h 325"/>
              <a:gd name="T88" fmla="*/ 245 w 326"/>
              <a:gd name="T89" fmla="*/ 72 h 325"/>
              <a:gd name="T90" fmla="*/ 168 w 326"/>
              <a:gd name="T91" fmla="*/ 82 h 325"/>
              <a:gd name="T92" fmla="*/ 85 w 326"/>
              <a:gd name="T93" fmla="*/ 142 h 325"/>
              <a:gd name="T94" fmla="*/ 169 w 326"/>
              <a:gd name="T95" fmla="*/ 159 h 325"/>
              <a:gd name="T96" fmla="*/ 95 w 326"/>
              <a:gd name="T97" fmla="*/ 170 h 325"/>
              <a:gd name="T98" fmla="*/ 95 w 326"/>
              <a:gd name="T99" fmla="*/ 17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5">
                <a:moveTo>
                  <a:pt x="102" y="249"/>
                </a:moveTo>
                <a:cubicBezTo>
                  <a:pt x="113" y="251"/>
                  <a:pt x="113" y="251"/>
                  <a:pt x="113" y="251"/>
                </a:cubicBezTo>
                <a:cubicBezTo>
                  <a:pt x="105" y="281"/>
                  <a:pt x="105" y="281"/>
                  <a:pt x="105" y="281"/>
                </a:cubicBezTo>
                <a:cubicBezTo>
                  <a:pt x="92" y="281"/>
                  <a:pt x="92" y="281"/>
                  <a:pt x="92" y="281"/>
                </a:cubicBezTo>
                <a:lnTo>
                  <a:pt x="102" y="249"/>
                </a:lnTo>
                <a:close/>
                <a:moveTo>
                  <a:pt x="212" y="251"/>
                </a:moveTo>
                <a:cubicBezTo>
                  <a:pt x="220" y="281"/>
                  <a:pt x="220" y="281"/>
                  <a:pt x="220" y="281"/>
                </a:cubicBezTo>
                <a:cubicBezTo>
                  <a:pt x="233" y="281"/>
                  <a:pt x="233" y="281"/>
                  <a:pt x="233" y="281"/>
                </a:cubicBezTo>
                <a:cubicBezTo>
                  <a:pt x="223" y="249"/>
                  <a:pt x="223" y="249"/>
                  <a:pt x="223" y="249"/>
                </a:cubicBezTo>
                <a:lnTo>
                  <a:pt x="212" y="251"/>
                </a:lnTo>
                <a:close/>
                <a:moveTo>
                  <a:pt x="173" y="260"/>
                </a:moveTo>
                <a:cubicBezTo>
                  <a:pt x="170" y="261"/>
                  <a:pt x="166" y="261"/>
                  <a:pt x="162" y="261"/>
                </a:cubicBezTo>
                <a:cubicBezTo>
                  <a:pt x="158" y="261"/>
                  <a:pt x="154" y="261"/>
                  <a:pt x="151" y="260"/>
                </a:cubicBezTo>
                <a:cubicBezTo>
                  <a:pt x="123" y="253"/>
                  <a:pt x="123" y="253"/>
                  <a:pt x="123" y="253"/>
                </a:cubicBezTo>
                <a:cubicBezTo>
                  <a:pt x="116" y="281"/>
                  <a:pt x="116" y="281"/>
                  <a:pt x="116" y="281"/>
                </a:cubicBezTo>
                <a:cubicBezTo>
                  <a:pt x="210" y="281"/>
                  <a:pt x="210" y="281"/>
                  <a:pt x="210" y="281"/>
                </a:cubicBezTo>
                <a:cubicBezTo>
                  <a:pt x="203" y="253"/>
                  <a:pt x="203" y="253"/>
                  <a:pt x="203" y="253"/>
                </a:cubicBezTo>
                <a:lnTo>
                  <a:pt x="173" y="260"/>
                </a:lnTo>
                <a:close/>
                <a:moveTo>
                  <a:pt x="218" y="184"/>
                </a:moveTo>
                <a:cubicBezTo>
                  <a:pt x="251" y="179"/>
                  <a:pt x="251" y="179"/>
                  <a:pt x="251" y="179"/>
                </a:cubicBezTo>
                <a:cubicBezTo>
                  <a:pt x="251" y="166"/>
                  <a:pt x="251" y="166"/>
                  <a:pt x="251" y="166"/>
                </a:cubicBezTo>
                <a:cubicBezTo>
                  <a:pt x="245" y="167"/>
                  <a:pt x="235" y="169"/>
                  <a:pt x="230" y="170"/>
                </a:cubicBezTo>
                <a:cubicBezTo>
                  <a:pt x="227" y="171"/>
                  <a:pt x="222" y="177"/>
                  <a:pt x="218" y="184"/>
                </a:cubicBezTo>
                <a:close/>
                <a:moveTo>
                  <a:pt x="246" y="196"/>
                </a:moveTo>
                <a:cubicBezTo>
                  <a:pt x="248" y="196"/>
                  <a:pt x="249" y="195"/>
                  <a:pt x="251" y="195"/>
                </a:cubicBezTo>
                <a:cubicBezTo>
                  <a:pt x="251" y="226"/>
                  <a:pt x="251" y="226"/>
                  <a:pt x="251" y="226"/>
                </a:cubicBezTo>
                <a:cubicBezTo>
                  <a:pt x="251" y="229"/>
                  <a:pt x="248" y="233"/>
                  <a:pt x="245" y="233"/>
                </a:cubicBezTo>
                <a:cubicBezTo>
                  <a:pt x="170" y="250"/>
                  <a:pt x="170" y="250"/>
                  <a:pt x="170" y="250"/>
                </a:cubicBezTo>
                <a:cubicBezTo>
                  <a:pt x="166" y="251"/>
                  <a:pt x="157" y="251"/>
                  <a:pt x="153" y="250"/>
                </a:cubicBezTo>
                <a:cubicBezTo>
                  <a:pt x="81" y="233"/>
                  <a:pt x="81" y="233"/>
                  <a:pt x="81" y="233"/>
                </a:cubicBezTo>
                <a:cubicBezTo>
                  <a:pt x="78" y="233"/>
                  <a:pt x="75" y="229"/>
                  <a:pt x="75" y="226"/>
                </a:cubicBezTo>
                <a:cubicBezTo>
                  <a:pt x="75" y="195"/>
                  <a:pt x="75" y="195"/>
                  <a:pt x="75" y="195"/>
                </a:cubicBezTo>
                <a:cubicBezTo>
                  <a:pt x="76" y="196"/>
                  <a:pt x="78" y="196"/>
                  <a:pt x="79" y="196"/>
                </a:cubicBezTo>
                <a:cubicBezTo>
                  <a:pt x="151" y="206"/>
                  <a:pt x="151" y="206"/>
                  <a:pt x="151" y="206"/>
                </a:cubicBezTo>
                <a:cubicBezTo>
                  <a:pt x="154" y="207"/>
                  <a:pt x="158" y="207"/>
                  <a:pt x="162" y="207"/>
                </a:cubicBezTo>
                <a:cubicBezTo>
                  <a:pt x="166" y="207"/>
                  <a:pt x="169" y="207"/>
                  <a:pt x="172" y="206"/>
                </a:cubicBezTo>
                <a:lnTo>
                  <a:pt x="246" y="196"/>
                </a:lnTo>
                <a:close/>
                <a:moveTo>
                  <a:pt x="114" y="229"/>
                </a:moveTo>
                <a:cubicBezTo>
                  <a:pt x="87" y="224"/>
                  <a:pt x="87" y="224"/>
                  <a:pt x="87" y="224"/>
                </a:cubicBezTo>
                <a:cubicBezTo>
                  <a:pt x="85" y="223"/>
                  <a:pt x="84" y="224"/>
                  <a:pt x="84" y="226"/>
                </a:cubicBezTo>
                <a:cubicBezTo>
                  <a:pt x="83" y="227"/>
                  <a:pt x="84" y="228"/>
                  <a:pt x="86" y="229"/>
                </a:cubicBezTo>
                <a:cubicBezTo>
                  <a:pt x="113" y="234"/>
                  <a:pt x="113" y="234"/>
                  <a:pt x="113" y="234"/>
                </a:cubicBezTo>
                <a:cubicBezTo>
                  <a:pt x="113" y="234"/>
                  <a:pt x="113" y="234"/>
                  <a:pt x="113" y="234"/>
                </a:cubicBezTo>
                <a:cubicBezTo>
                  <a:pt x="115" y="234"/>
                  <a:pt x="116" y="233"/>
                  <a:pt x="116" y="232"/>
                </a:cubicBezTo>
                <a:cubicBezTo>
                  <a:pt x="116" y="231"/>
                  <a:pt x="115" y="229"/>
                  <a:pt x="114" y="229"/>
                </a:cubicBezTo>
                <a:close/>
                <a:moveTo>
                  <a:pt x="116" y="221"/>
                </a:moveTo>
                <a:cubicBezTo>
                  <a:pt x="116" y="220"/>
                  <a:pt x="115" y="218"/>
                  <a:pt x="114" y="218"/>
                </a:cubicBezTo>
                <a:cubicBezTo>
                  <a:pt x="86" y="213"/>
                  <a:pt x="86" y="213"/>
                  <a:pt x="86" y="213"/>
                </a:cubicBezTo>
                <a:cubicBezTo>
                  <a:pt x="85" y="213"/>
                  <a:pt x="84" y="214"/>
                  <a:pt x="84" y="215"/>
                </a:cubicBezTo>
                <a:cubicBezTo>
                  <a:pt x="83" y="217"/>
                  <a:pt x="84" y="218"/>
                  <a:pt x="86" y="218"/>
                </a:cubicBezTo>
                <a:cubicBezTo>
                  <a:pt x="113" y="223"/>
                  <a:pt x="113" y="223"/>
                  <a:pt x="113" y="223"/>
                </a:cubicBezTo>
                <a:cubicBezTo>
                  <a:pt x="113" y="223"/>
                  <a:pt x="113" y="223"/>
                  <a:pt x="113" y="223"/>
                </a:cubicBezTo>
                <a:cubicBezTo>
                  <a:pt x="115" y="223"/>
                  <a:pt x="116" y="222"/>
                  <a:pt x="116" y="221"/>
                </a:cubicBezTo>
                <a:close/>
                <a:moveTo>
                  <a:pt x="116" y="210"/>
                </a:moveTo>
                <a:cubicBezTo>
                  <a:pt x="116" y="209"/>
                  <a:pt x="115" y="207"/>
                  <a:pt x="114" y="207"/>
                </a:cubicBezTo>
                <a:cubicBezTo>
                  <a:pt x="86" y="203"/>
                  <a:pt x="86" y="203"/>
                  <a:pt x="86" y="203"/>
                </a:cubicBezTo>
                <a:cubicBezTo>
                  <a:pt x="85" y="203"/>
                  <a:pt x="84" y="204"/>
                  <a:pt x="84" y="205"/>
                </a:cubicBezTo>
                <a:cubicBezTo>
                  <a:pt x="83" y="206"/>
                  <a:pt x="84" y="208"/>
                  <a:pt x="86" y="208"/>
                </a:cubicBezTo>
                <a:cubicBezTo>
                  <a:pt x="113" y="212"/>
                  <a:pt x="113" y="212"/>
                  <a:pt x="113" y="212"/>
                </a:cubicBezTo>
                <a:cubicBezTo>
                  <a:pt x="113" y="212"/>
                  <a:pt x="113" y="212"/>
                  <a:pt x="113" y="212"/>
                </a:cubicBezTo>
                <a:cubicBezTo>
                  <a:pt x="115" y="212"/>
                  <a:pt x="116" y="211"/>
                  <a:pt x="116" y="210"/>
                </a:cubicBezTo>
                <a:close/>
                <a:moveTo>
                  <a:pt x="244" y="226"/>
                </a:moveTo>
                <a:cubicBezTo>
                  <a:pt x="244" y="224"/>
                  <a:pt x="242" y="223"/>
                  <a:pt x="241" y="224"/>
                </a:cubicBezTo>
                <a:cubicBezTo>
                  <a:pt x="214" y="229"/>
                  <a:pt x="214" y="229"/>
                  <a:pt x="214" y="229"/>
                </a:cubicBezTo>
                <a:cubicBezTo>
                  <a:pt x="212" y="229"/>
                  <a:pt x="211" y="231"/>
                  <a:pt x="212" y="232"/>
                </a:cubicBezTo>
                <a:cubicBezTo>
                  <a:pt x="212" y="233"/>
                  <a:pt x="213" y="234"/>
                  <a:pt x="214" y="234"/>
                </a:cubicBezTo>
                <a:cubicBezTo>
                  <a:pt x="214" y="234"/>
                  <a:pt x="215" y="234"/>
                  <a:pt x="215" y="234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43" y="228"/>
                  <a:pt x="244" y="227"/>
                  <a:pt x="244" y="226"/>
                </a:cubicBezTo>
                <a:close/>
                <a:moveTo>
                  <a:pt x="244" y="215"/>
                </a:moveTo>
                <a:cubicBezTo>
                  <a:pt x="244" y="214"/>
                  <a:pt x="242" y="213"/>
                  <a:pt x="241" y="213"/>
                </a:cubicBezTo>
                <a:cubicBezTo>
                  <a:pt x="214" y="218"/>
                  <a:pt x="214" y="218"/>
                  <a:pt x="214" y="218"/>
                </a:cubicBezTo>
                <a:cubicBezTo>
                  <a:pt x="212" y="218"/>
                  <a:pt x="211" y="220"/>
                  <a:pt x="212" y="221"/>
                </a:cubicBezTo>
                <a:cubicBezTo>
                  <a:pt x="212" y="222"/>
                  <a:pt x="213" y="223"/>
                  <a:pt x="214" y="223"/>
                </a:cubicBezTo>
                <a:cubicBezTo>
                  <a:pt x="214" y="223"/>
                  <a:pt x="214" y="223"/>
                  <a:pt x="215" y="223"/>
                </a:cubicBezTo>
                <a:cubicBezTo>
                  <a:pt x="242" y="218"/>
                  <a:pt x="242" y="218"/>
                  <a:pt x="242" y="218"/>
                </a:cubicBezTo>
                <a:cubicBezTo>
                  <a:pt x="243" y="218"/>
                  <a:pt x="244" y="217"/>
                  <a:pt x="244" y="215"/>
                </a:cubicBezTo>
                <a:close/>
                <a:moveTo>
                  <a:pt x="244" y="205"/>
                </a:moveTo>
                <a:cubicBezTo>
                  <a:pt x="244" y="204"/>
                  <a:pt x="242" y="203"/>
                  <a:pt x="241" y="203"/>
                </a:cubicBezTo>
                <a:cubicBezTo>
                  <a:pt x="214" y="207"/>
                  <a:pt x="214" y="207"/>
                  <a:pt x="214" y="207"/>
                </a:cubicBezTo>
                <a:cubicBezTo>
                  <a:pt x="212" y="207"/>
                  <a:pt x="211" y="209"/>
                  <a:pt x="212" y="210"/>
                </a:cubicBezTo>
                <a:cubicBezTo>
                  <a:pt x="212" y="211"/>
                  <a:pt x="213" y="212"/>
                  <a:pt x="214" y="212"/>
                </a:cubicBezTo>
                <a:cubicBezTo>
                  <a:pt x="214" y="212"/>
                  <a:pt x="214" y="212"/>
                  <a:pt x="215" y="212"/>
                </a:cubicBezTo>
                <a:cubicBezTo>
                  <a:pt x="242" y="208"/>
                  <a:pt x="242" y="208"/>
                  <a:pt x="242" y="208"/>
                </a:cubicBezTo>
                <a:cubicBezTo>
                  <a:pt x="243" y="208"/>
                  <a:pt x="244" y="206"/>
                  <a:pt x="244" y="205"/>
                </a:cubicBezTo>
                <a:close/>
                <a:moveTo>
                  <a:pt x="326" y="162"/>
                </a:moveTo>
                <a:cubicBezTo>
                  <a:pt x="326" y="252"/>
                  <a:pt x="252" y="325"/>
                  <a:pt x="163" y="325"/>
                </a:cubicBez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2"/>
                </a:cubicBezTo>
                <a:close/>
                <a:moveTo>
                  <a:pt x="261" y="78"/>
                </a:moveTo>
                <a:cubicBezTo>
                  <a:pt x="261" y="70"/>
                  <a:pt x="254" y="63"/>
                  <a:pt x="246" y="62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45"/>
                  <a:pt x="176" y="39"/>
                  <a:pt x="169" y="39"/>
                </a:cubicBezTo>
                <a:cubicBezTo>
                  <a:pt x="157" y="39"/>
                  <a:pt x="157" y="39"/>
                  <a:pt x="157" y="39"/>
                </a:cubicBezTo>
                <a:cubicBezTo>
                  <a:pt x="150" y="39"/>
                  <a:pt x="144" y="45"/>
                  <a:pt x="144" y="52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79" y="62"/>
                  <a:pt x="79" y="62"/>
                  <a:pt x="79" y="62"/>
                </a:cubicBezTo>
                <a:cubicBezTo>
                  <a:pt x="71" y="63"/>
                  <a:pt x="65" y="70"/>
                  <a:pt x="65" y="78"/>
                </a:cubicBezTo>
                <a:cubicBezTo>
                  <a:pt x="65" y="226"/>
                  <a:pt x="65" y="226"/>
                  <a:pt x="65" y="226"/>
                </a:cubicBezTo>
                <a:cubicBezTo>
                  <a:pt x="65" y="234"/>
                  <a:pt x="71" y="241"/>
                  <a:pt x="78" y="243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240" y="286"/>
                  <a:pt x="240" y="286"/>
                  <a:pt x="240" y="286"/>
                </a:cubicBezTo>
                <a:cubicBezTo>
                  <a:pt x="228" y="248"/>
                  <a:pt x="228" y="248"/>
                  <a:pt x="228" y="248"/>
                </a:cubicBezTo>
                <a:cubicBezTo>
                  <a:pt x="247" y="243"/>
                  <a:pt x="247" y="243"/>
                  <a:pt x="247" y="243"/>
                </a:cubicBezTo>
                <a:cubicBezTo>
                  <a:pt x="255" y="241"/>
                  <a:pt x="261" y="234"/>
                  <a:pt x="261" y="226"/>
                </a:cubicBezTo>
                <a:lnTo>
                  <a:pt x="261" y="78"/>
                </a:lnTo>
                <a:close/>
                <a:moveTo>
                  <a:pt x="157" y="66"/>
                </a:moveTo>
                <a:cubicBezTo>
                  <a:pt x="169" y="66"/>
                  <a:pt x="169" y="66"/>
                  <a:pt x="169" y="66"/>
                </a:cubicBezTo>
                <a:cubicBezTo>
                  <a:pt x="173" y="66"/>
                  <a:pt x="176" y="62"/>
                  <a:pt x="176" y="58"/>
                </a:cubicBezTo>
                <a:cubicBezTo>
                  <a:pt x="176" y="52"/>
                  <a:pt x="176" y="52"/>
                  <a:pt x="176" y="52"/>
                </a:cubicBezTo>
                <a:cubicBezTo>
                  <a:pt x="176" y="47"/>
                  <a:pt x="173" y="44"/>
                  <a:pt x="169" y="44"/>
                </a:cubicBezTo>
                <a:cubicBezTo>
                  <a:pt x="157" y="44"/>
                  <a:pt x="157" y="44"/>
                  <a:pt x="157" y="44"/>
                </a:cubicBezTo>
                <a:cubicBezTo>
                  <a:pt x="152" y="44"/>
                  <a:pt x="149" y="47"/>
                  <a:pt x="149" y="52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49" y="62"/>
                  <a:pt x="152" y="66"/>
                  <a:pt x="157" y="66"/>
                </a:cubicBezTo>
                <a:close/>
                <a:moveTo>
                  <a:pt x="236" y="92"/>
                </a:moveTo>
                <a:cubicBezTo>
                  <a:pt x="236" y="142"/>
                  <a:pt x="236" y="142"/>
                  <a:pt x="236" y="142"/>
                </a:cubicBezTo>
                <a:cubicBezTo>
                  <a:pt x="236" y="143"/>
                  <a:pt x="235" y="145"/>
                  <a:pt x="233" y="145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6" y="154"/>
                  <a:pt x="162" y="154"/>
                  <a:pt x="159" y="154"/>
                </a:cubicBezTo>
                <a:cubicBezTo>
                  <a:pt x="92" y="145"/>
                  <a:pt x="92" y="145"/>
                  <a:pt x="92" y="145"/>
                </a:cubicBezTo>
                <a:cubicBezTo>
                  <a:pt x="91" y="145"/>
                  <a:pt x="90" y="143"/>
                  <a:pt x="90" y="142"/>
                </a:cubicBezTo>
                <a:cubicBezTo>
                  <a:pt x="90" y="92"/>
                  <a:pt x="90" y="92"/>
                  <a:pt x="90" y="92"/>
                </a:cubicBezTo>
                <a:cubicBezTo>
                  <a:pt x="90" y="91"/>
                  <a:pt x="91" y="89"/>
                  <a:pt x="92" y="89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9" y="87"/>
                  <a:pt x="161" y="87"/>
                  <a:pt x="163" y="87"/>
                </a:cubicBezTo>
                <a:cubicBezTo>
                  <a:pt x="164" y="87"/>
                  <a:pt x="166" y="87"/>
                  <a:pt x="168" y="87"/>
                </a:cubicBezTo>
                <a:cubicBezTo>
                  <a:pt x="233" y="89"/>
                  <a:pt x="233" y="89"/>
                  <a:pt x="233" y="89"/>
                </a:cubicBezTo>
                <a:cubicBezTo>
                  <a:pt x="235" y="89"/>
                  <a:pt x="236" y="91"/>
                  <a:pt x="236" y="92"/>
                </a:cubicBezTo>
                <a:close/>
                <a:moveTo>
                  <a:pt x="110" y="137"/>
                </a:moveTo>
                <a:cubicBezTo>
                  <a:pt x="147" y="104"/>
                  <a:pt x="147" y="104"/>
                  <a:pt x="147" y="104"/>
                </a:cubicBezTo>
                <a:cubicBezTo>
                  <a:pt x="148" y="103"/>
                  <a:pt x="148" y="102"/>
                  <a:pt x="147" y="101"/>
                </a:cubicBezTo>
                <a:cubicBezTo>
                  <a:pt x="146" y="100"/>
                  <a:pt x="145" y="100"/>
                  <a:pt x="144" y="101"/>
                </a:cubicBezTo>
                <a:cubicBezTo>
                  <a:pt x="107" y="134"/>
                  <a:pt x="107" y="134"/>
                  <a:pt x="107" y="134"/>
                </a:cubicBezTo>
                <a:cubicBezTo>
                  <a:pt x="106" y="135"/>
                  <a:pt x="106" y="136"/>
                  <a:pt x="107" y="137"/>
                </a:cubicBezTo>
                <a:cubicBezTo>
                  <a:pt x="107" y="137"/>
                  <a:pt x="108" y="138"/>
                  <a:pt x="108" y="138"/>
                </a:cubicBezTo>
                <a:cubicBezTo>
                  <a:pt x="109" y="138"/>
                  <a:pt x="109" y="137"/>
                  <a:pt x="110" y="137"/>
                </a:cubicBezTo>
                <a:close/>
                <a:moveTo>
                  <a:pt x="189" y="97"/>
                </a:moveTo>
                <a:cubicBezTo>
                  <a:pt x="190" y="97"/>
                  <a:pt x="190" y="96"/>
                  <a:pt x="190" y="95"/>
                </a:cubicBezTo>
                <a:cubicBezTo>
                  <a:pt x="189" y="94"/>
                  <a:pt x="188" y="94"/>
                  <a:pt x="187" y="95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5" y="141"/>
                  <a:pt x="135" y="142"/>
                  <a:pt x="136" y="143"/>
                </a:cubicBezTo>
                <a:cubicBezTo>
                  <a:pt x="136" y="144"/>
                  <a:pt x="137" y="144"/>
                  <a:pt x="137" y="144"/>
                </a:cubicBezTo>
                <a:cubicBezTo>
                  <a:pt x="138" y="144"/>
                  <a:pt x="138" y="144"/>
                  <a:pt x="138" y="143"/>
                </a:cubicBezTo>
                <a:lnTo>
                  <a:pt x="189" y="97"/>
                </a:lnTo>
                <a:close/>
                <a:moveTo>
                  <a:pt x="219" y="101"/>
                </a:moveTo>
                <a:cubicBezTo>
                  <a:pt x="218" y="100"/>
                  <a:pt x="217" y="100"/>
                  <a:pt x="216" y="101"/>
                </a:cubicBezTo>
                <a:cubicBezTo>
                  <a:pt x="179" y="134"/>
                  <a:pt x="179" y="134"/>
                  <a:pt x="179" y="134"/>
                </a:cubicBezTo>
                <a:cubicBezTo>
                  <a:pt x="178" y="135"/>
                  <a:pt x="178" y="136"/>
                  <a:pt x="178" y="137"/>
                </a:cubicBezTo>
                <a:cubicBezTo>
                  <a:pt x="179" y="137"/>
                  <a:pt x="179" y="138"/>
                  <a:pt x="180" y="138"/>
                </a:cubicBezTo>
                <a:cubicBezTo>
                  <a:pt x="180" y="138"/>
                  <a:pt x="181" y="137"/>
                  <a:pt x="181" y="137"/>
                </a:cubicBezTo>
                <a:cubicBezTo>
                  <a:pt x="218" y="104"/>
                  <a:pt x="218" y="104"/>
                  <a:pt x="218" y="104"/>
                </a:cubicBezTo>
                <a:cubicBezTo>
                  <a:pt x="219" y="103"/>
                  <a:pt x="219" y="102"/>
                  <a:pt x="219" y="101"/>
                </a:cubicBezTo>
                <a:close/>
                <a:moveTo>
                  <a:pt x="251" y="78"/>
                </a:moveTo>
                <a:cubicBezTo>
                  <a:pt x="251" y="161"/>
                  <a:pt x="251" y="161"/>
                  <a:pt x="251" y="161"/>
                </a:cubicBezTo>
                <a:cubicBezTo>
                  <a:pt x="245" y="162"/>
                  <a:pt x="235" y="164"/>
                  <a:pt x="229" y="165"/>
                </a:cubicBezTo>
                <a:cubicBezTo>
                  <a:pt x="222" y="167"/>
                  <a:pt x="213" y="182"/>
                  <a:pt x="211" y="186"/>
                </a:cubicBezTo>
                <a:cubicBezTo>
                  <a:pt x="209" y="190"/>
                  <a:pt x="209" y="190"/>
                  <a:pt x="209" y="190"/>
                </a:cubicBezTo>
                <a:cubicBezTo>
                  <a:pt x="251" y="184"/>
                  <a:pt x="251" y="184"/>
                  <a:pt x="251" y="184"/>
                </a:cubicBezTo>
                <a:cubicBezTo>
                  <a:pt x="251" y="188"/>
                  <a:pt x="251" y="188"/>
                  <a:pt x="251" y="188"/>
                </a:cubicBezTo>
                <a:cubicBezTo>
                  <a:pt x="249" y="190"/>
                  <a:pt x="247" y="191"/>
                  <a:pt x="245" y="191"/>
                </a:cubicBezTo>
                <a:cubicBezTo>
                  <a:pt x="171" y="202"/>
                  <a:pt x="171" y="202"/>
                  <a:pt x="171" y="202"/>
                </a:cubicBezTo>
                <a:cubicBezTo>
                  <a:pt x="166" y="202"/>
                  <a:pt x="157" y="202"/>
                  <a:pt x="152" y="201"/>
                </a:cubicBezTo>
                <a:cubicBezTo>
                  <a:pt x="80" y="191"/>
                  <a:pt x="80" y="191"/>
                  <a:pt x="80" y="191"/>
                </a:cubicBezTo>
                <a:cubicBezTo>
                  <a:pt x="78" y="191"/>
                  <a:pt x="76" y="190"/>
                  <a:pt x="75" y="188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117" y="190"/>
                  <a:pt x="117" y="190"/>
                  <a:pt x="117" y="190"/>
                </a:cubicBezTo>
                <a:cubicBezTo>
                  <a:pt x="114" y="186"/>
                  <a:pt x="114" y="186"/>
                  <a:pt x="114" y="186"/>
                </a:cubicBezTo>
                <a:cubicBezTo>
                  <a:pt x="113" y="182"/>
                  <a:pt x="103" y="167"/>
                  <a:pt x="96" y="165"/>
                </a:cubicBezTo>
                <a:cubicBezTo>
                  <a:pt x="91" y="164"/>
                  <a:pt x="81" y="162"/>
                  <a:pt x="75" y="161"/>
                </a:cubicBezTo>
                <a:cubicBezTo>
                  <a:pt x="75" y="78"/>
                  <a:pt x="75" y="78"/>
                  <a:pt x="75" y="78"/>
                </a:cubicBezTo>
                <a:cubicBezTo>
                  <a:pt x="75" y="75"/>
                  <a:pt x="77" y="72"/>
                  <a:pt x="80" y="72"/>
                </a:cubicBezTo>
                <a:cubicBezTo>
                  <a:pt x="145" y="63"/>
                  <a:pt x="145" y="63"/>
                  <a:pt x="145" y="63"/>
                </a:cubicBezTo>
                <a:cubicBezTo>
                  <a:pt x="147" y="68"/>
                  <a:pt x="152" y="71"/>
                  <a:pt x="157" y="71"/>
                </a:cubicBezTo>
                <a:cubicBezTo>
                  <a:pt x="169" y="71"/>
                  <a:pt x="169" y="71"/>
                  <a:pt x="169" y="71"/>
                </a:cubicBezTo>
                <a:cubicBezTo>
                  <a:pt x="174" y="71"/>
                  <a:pt x="178" y="68"/>
                  <a:pt x="180" y="63"/>
                </a:cubicBezTo>
                <a:cubicBezTo>
                  <a:pt x="245" y="72"/>
                  <a:pt x="245" y="72"/>
                  <a:pt x="245" y="72"/>
                </a:cubicBezTo>
                <a:cubicBezTo>
                  <a:pt x="248" y="72"/>
                  <a:pt x="251" y="75"/>
                  <a:pt x="251" y="78"/>
                </a:cubicBezTo>
                <a:close/>
                <a:moveTo>
                  <a:pt x="241" y="92"/>
                </a:moveTo>
                <a:cubicBezTo>
                  <a:pt x="241" y="88"/>
                  <a:pt x="238" y="85"/>
                  <a:pt x="233" y="84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5" y="82"/>
                  <a:pt x="160" y="82"/>
                  <a:pt x="158" y="82"/>
                </a:cubicBezTo>
                <a:cubicBezTo>
                  <a:pt x="92" y="84"/>
                  <a:pt x="92" y="84"/>
                  <a:pt x="92" y="84"/>
                </a:cubicBezTo>
                <a:cubicBezTo>
                  <a:pt x="88" y="85"/>
                  <a:pt x="85" y="88"/>
                  <a:pt x="85" y="9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6"/>
                  <a:pt x="88" y="150"/>
                  <a:pt x="92" y="150"/>
                </a:cubicBezTo>
                <a:cubicBezTo>
                  <a:pt x="158" y="159"/>
                  <a:pt x="158" y="159"/>
                  <a:pt x="158" y="159"/>
                </a:cubicBezTo>
                <a:cubicBezTo>
                  <a:pt x="160" y="159"/>
                  <a:pt x="162" y="159"/>
                  <a:pt x="164" y="159"/>
                </a:cubicBezTo>
                <a:cubicBezTo>
                  <a:pt x="166" y="159"/>
                  <a:pt x="168" y="159"/>
                  <a:pt x="169" y="159"/>
                </a:cubicBezTo>
                <a:cubicBezTo>
                  <a:pt x="234" y="150"/>
                  <a:pt x="234" y="150"/>
                  <a:pt x="234" y="150"/>
                </a:cubicBezTo>
                <a:cubicBezTo>
                  <a:pt x="238" y="150"/>
                  <a:pt x="241" y="146"/>
                  <a:pt x="241" y="142"/>
                </a:cubicBezTo>
                <a:lnTo>
                  <a:pt x="241" y="92"/>
                </a:lnTo>
                <a:close/>
                <a:moveTo>
                  <a:pt x="95" y="170"/>
                </a:moveTo>
                <a:cubicBezTo>
                  <a:pt x="90" y="169"/>
                  <a:pt x="81" y="167"/>
                  <a:pt x="75" y="166"/>
                </a:cubicBezTo>
                <a:cubicBezTo>
                  <a:pt x="75" y="179"/>
                  <a:pt x="75" y="179"/>
                  <a:pt x="75" y="17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3" y="177"/>
                  <a:pt x="98" y="171"/>
                  <a:pt x="95" y="1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 noEditPoints="1"/>
          </p:cNvSpPr>
          <p:nvPr/>
        </p:nvSpPr>
        <p:spPr bwMode="auto">
          <a:xfrm>
            <a:off x="16215188" y="5910818"/>
            <a:ext cx="869022" cy="870153"/>
          </a:xfrm>
          <a:custGeom>
            <a:avLst/>
            <a:gdLst>
              <a:gd name="T0" fmla="*/ 263 w 325"/>
              <a:gd name="T1" fmla="*/ 211 h 325"/>
              <a:gd name="T2" fmla="*/ 233 w 325"/>
              <a:gd name="T3" fmla="*/ 217 h 325"/>
              <a:gd name="T4" fmla="*/ 63 w 325"/>
              <a:gd name="T5" fmla="*/ 212 h 325"/>
              <a:gd name="T6" fmla="*/ 81 w 325"/>
              <a:gd name="T7" fmla="*/ 193 h 325"/>
              <a:gd name="T8" fmla="*/ 244 w 325"/>
              <a:gd name="T9" fmla="*/ 193 h 325"/>
              <a:gd name="T10" fmla="*/ 211 w 325"/>
              <a:gd name="T11" fmla="*/ 174 h 325"/>
              <a:gd name="T12" fmla="*/ 114 w 325"/>
              <a:gd name="T13" fmla="*/ 174 h 325"/>
              <a:gd name="T14" fmla="*/ 207 w 325"/>
              <a:gd name="T15" fmla="*/ 189 h 325"/>
              <a:gd name="T16" fmla="*/ 62 w 325"/>
              <a:gd name="T17" fmla="*/ 160 h 325"/>
              <a:gd name="T18" fmla="*/ 83 w 325"/>
              <a:gd name="T19" fmla="*/ 180 h 325"/>
              <a:gd name="T20" fmla="*/ 83 w 325"/>
              <a:gd name="T21" fmla="*/ 124 h 325"/>
              <a:gd name="T22" fmla="*/ 110 w 325"/>
              <a:gd name="T23" fmla="*/ 89 h 325"/>
              <a:gd name="T24" fmla="*/ 241 w 325"/>
              <a:gd name="T25" fmla="*/ 123 h 325"/>
              <a:gd name="T26" fmla="*/ 182 w 325"/>
              <a:gd name="T27" fmla="*/ 121 h 325"/>
              <a:gd name="T28" fmla="*/ 207 w 325"/>
              <a:gd name="T29" fmla="*/ 101 h 325"/>
              <a:gd name="T30" fmla="*/ 182 w 325"/>
              <a:gd name="T31" fmla="*/ 118 h 325"/>
              <a:gd name="T32" fmla="*/ 140 w 325"/>
              <a:gd name="T33" fmla="*/ 98 h 325"/>
              <a:gd name="T34" fmla="*/ 119 w 325"/>
              <a:gd name="T35" fmla="*/ 121 h 325"/>
              <a:gd name="T36" fmla="*/ 143 w 325"/>
              <a:gd name="T37" fmla="*/ 98 h 325"/>
              <a:gd name="T38" fmla="*/ 179 w 325"/>
              <a:gd name="T39" fmla="*/ 94 h 325"/>
              <a:gd name="T40" fmla="*/ 146 w 325"/>
              <a:gd name="T41" fmla="*/ 125 h 325"/>
              <a:gd name="T42" fmla="*/ 325 w 325"/>
              <a:gd name="T43" fmla="*/ 162 h 325"/>
              <a:gd name="T44" fmla="*/ 163 w 325"/>
              <a:gd name="T45" fmla="*/ 0 h 325"/>
              <a:gd name="T46" fmla="*/ 281 w 325"/>
              <a:gd name="T47" fmla="*/ 115 h 325"/>
              <a:gd name="T48" fmla="*/ 255 w 325"/>
              <a:gd name="T49" fmla="*/ 114 h 325"/>
              <a:gd name="T50" fmla="*/ 250 w 325"/>
              <a:gd name="T51" fmla="*/ 117 h 325"/>
              <a:gd name="T52" fmla="*/ 228 w 325"/>
              <a:gd name="T53" fmla="*/ 85 h 325"/>
              <a:gd name="T54" fmla="*/ 98 w 325"/>
              <a:gd name="T55" fmla="*/ 85 h 325"/>
              <a:gd name="T56" fmla="*/ 76 w 325"/>
              <a:gd name="T57" fmla="*/ 117 h 325"/>
              <a:gd name="T58" fmla="*/ 71 w 325"/>
              <a:gd name="T59" fmla="*/ 114 h 325"/>
              <a:gd name="T60" fmla="*/ 44 w 325"/>
              <a:gd name="T61" fmla="*/ 115 h 325"/>
              <a:gd name="T62" fmla="*/ 60 w 325"/>
              <a:gd name="T63" fmla="*/ 128 h 325"/>
              <a:gd name="T64" fmla="*/ 55 w 325"/>
              <a:gd name="T65" fmla="*/ 150 h 325"/>
              <a:gd name="T66" fmla="*/ 61 w 325"/>
              <a:gd name="T67" fmla="*/ 222 h 325"/>
              <a:gd name="T68" fmla="*/ 71 w 325"/>
              <a:gd name="T69" fmla="*/ 247 h 325"/>
              <a:gd name="T70" fmla="*/ 101 w 325"/>
              <a:gd name="T71" fmla="*/ 228 h 325"/>
              <a:gd name="T72" fmla="*/ 229 w 325"/>
              <a:gd name="T73" fmla="*/ 247 h 325"/>
              <a:gd name="T74" fmla="*/ 259 w 325"/>
              <a:gd name="T75" fmla="*/ 223 h 325"/>
              <a:gd name="T76" fmla="*/ 274 w 325"/>
              <a:gd name="T77" fmla="*/ 162 h 325"/>
              <a:gd name="T78" fmla="*/ 257 w 325"/>
              <a:gd name="T79" fmla="*/ 129 h 325"/>
              <a:gd name="T80" fmla="*/ 281 w 325"/>
              <a:gd name="T81" fmla="*/ 117 h 325"/>
              <a:gd name="T82" fmla="*/ 64 w 325"/>
              <a:gd name="T83" fmla="*/ 155 h 325"/>
              <a:gd name="T84" fmla="*/ 99 w 325"/>
              <a:gd name="T85" fmla="*/ 182 h 325"/>
              <a:gd name="T86" fmla="*/ 82 w 325"/>
              <a:gd name="T87" fmla="*/ 185 h 325"/>
              <a:gd name="T88" fmla="*/ 82 w 325"/>
              <a:gd name="T89" fmla="*/ 188 h 325"/>
              <a:gd name="T90" fmla="*/ 109 w 325"/>
              <a:gd name="T91" fmla="*/ 180 h 325"/>
              <a:gd name="T92" fmla="*/ 198 w 325"/>
              <a:gd name="T93" fmla="*/ 164 h 325"/>
              <a:gd name="T94" fmla="*/ 213 w 325"/>
              <a:gd name="T95" fmla="*/ 189 h 325"/>
              <a:gd name="T96" fmla="*/ 263 w 325"/>
              <a:gd name="T97" fmla="*/ 184 h 325"/>
              <a:gd name="T98" fmla="*/ 229 w 325"/>
              <a:gd name="T99" fmla="*/ 186 h 325"/>
              <a:gd name="T100" fmla="*/ 241 w 325"/>
              <a:gd name="T101" fmla="*/ 162 h 325"/>
              <a:gd name="T102" fmla="*/ 245 w 325"/>
              <a:gd name="T103" fmla="*/ 129 h 325"/>
              <a:gd name="T104" fmla="*/ 242 w 325"/>
              <a:gd name="T105" fmla="*/ 180 h 325"/>
              <a:gd name="T106" fmla="*/ 263 w 325"/>
              <a:gd name="T107" fmla="*/ 16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5" h="325">
                <a:moveTo>
                  <a:pt x="244" y="193"/>
                </a:moveTo>
                <a:cubicBezTo>
                  <a:pt x="263" y="189"/>
                  <a:pt x="263" y="189"/>
                  <a:pt x="263" y="189"/>
                </a:cubicBezTo>
                <a:cubicBezTo>
                  <a:pt x="263" y="211"/>
                  <a:pt x="263" y="211"/>
                  <a:pt x="263" y="211"/>
                </a:cubicBezTo>
                <a:cubicBezTo>
                  <a:pt x="263" y="211"/>
                  <a:pt x="263" y="212"/>
                  <a:pt x="262" y="212"/>
                </a:cubicBezTo>
                <a:cubicBezTo>
                  <a:pt x="243" y="216"/>
                  <a:pt x="243" y="216"/>
                  <a:pt x="243" y="216"/>
                </a:cubicBezTo>
                <a:cubicBezTo>
                  <a:pt x="240" y="217"/>
                  <a:pt x="236" y="217"/>
                  <a:pt x="233" y="217"/>
                </a:cubicBezTo>
                <a:cubicBezTo>
                  <a:pt x="92" y="217"/>
                  <a:pt x="92" y="217"/>
                  <a:pt x="92" y="217"/>
                </a:cubicBezTo>
                <a:cubicBezTo>
                  <a:pt x="89" y="217"/>
                  <a:pt x="85" y="217"/>
                  <a:pt x="83" y="216"/>
                </a:cubicBezTo>
                <a:cubicBezTo>
                  <a:pt x="63" y="212"/>
                  <a:pt x="63" y="212"/>
                  <a:pt x="63" y="212"/>
                </a:cubicBezTo>
                <a:cubicBezTo>
                  <a:pt x="62" y="212"/>
                  <a:pt x="62" y="211"/>
                  <a:pt x="62" y="211"/>
                </a:cubicBezTo>
                <a:cubicBezTo>
                  <a:pt x="62" y="189"/>
                  <a:pt x="62" y="189"/>
                  <a:pt x="62" y="189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4" y="193"/>
                  <a:pt x="89" y="194"/>
                  <a:pt x="92" y="194"/>
                </a:cubicBezTo>
                <a:cubicBezTo>
                  <a:pt x="233" y="194"/>
                  <a:pt x="233" y="194"/>
                  <a:pt x="233" y="194"/>
                </a:cubicBezTo>
                <a:cubicBezTo>
                  <a:pt x="236" y="194"/>
                  <a:pt x="241" y="193"/>
                  <a:pt x="244" y="193"/>
                </a:cubicBezTo>
                <a:close/>
                <a:moveTo>
                  <a:pt x="207" y="189"/>
                </a:moveTo>
                <a:cubicBezTo>
                  <a:pt x="212" y="178"/>
                  <a:pt x="212" y="178"/>
                  <a:pt x="212" y="178"/>
                </a:cubicBezTo>
                <a:cubicBezTo>
                  <a:pt x="212" y="177"/>
                  <a:pt x="212" y="175"/>
                  <a:pt x="211" y="174"/>
                </a:cubicBezTo>
                <a:cubicBezTo>
                  <a:pt x="209" y="171"/>
                  <a:pt x="204" y="170"/>
                  <a:pt x="198" y="170"/>
                </a:cubicBezTo>
                <a:cubicBezTo>
                  <a:pt x="127" y="170"/>
                  <a:pt x="127" y="170"/>
                  <a:pt x="127" y="170"/>
                </a:cubicBezTo>
                <a:cubicBezTo>
                  <a:pt x="121" y="170"/>
                  <a:pt x="116" y="171"/>
                  <a:pt x="114" y="174"/>
                </a:cubicBezTo>
                <a:cubicBezTo>
                  <a:pt x="113" y="175"/>
                  <a:pt x="113" y="177"/>
                  <a:pt x="113" y="178"/>
                </a:cubicBezTo>
                <a:cubicBezTo>
                  <a:pt x="118" y="189"/>
                  <a:pt x="118" y="189"/>
                  <a:pt x="118" y="189"/>
                </a:cubicBezTo>
                <a:lnTo>
                  <a:pt x="207" y="189"/>
                </a:lnTo>
                <a:close/>
                <a:moveTo>
                  <a:pt x="91" y="180"/>
                </a:moveTo>
                <a:cubicBezTo>
                  <a:pt x="88" y="175"/>
                  <a:pt x="83" y="168"/>
                  <a:pt x="80" y="166"/>
                </a:cubicBezTo>
                <a:cubicBezTo>
                  <a:pt x="78" y="165"/>
                  <a:pt x="70" y="162"/>
                  <a:pt x="62" y="160"/>
                </a:cubicBezTo>
                <a:cubicBezTo>
                  <a:pt x="62" y="161"/>
                  <a:pt x="62" y="162"/>
                  <a:pt x="62" y="162"/>
                </a:cubicBezTo>
                <a:cubicBezTo>
                  <a:pt x="62" y="176"/>
                  <a:pt x="62" y="176"/>
                  <a:pt x="62" y="176"/>
                </a:cubicBezTo>
                <a:cubicBezTo>
                  <a:pt x="68" y="177"/>
                  <a:pt x="80" y="179"/>
                  <a:pt x="83" y="180"/>
                </a:cubicBezTo>
                <a:cubicBezTo>
                  <a:pt x="85" y="180"/>
                  <a:pt x="88" y="180"/>
                  <a:pt x="91" y="180"/>
                </a:cubicBezTo>
                <a:close/>
                <a:moveTo>
                  <a:pt x="160" y="129"/>
                </a:moveTo>
                <a:cubicBezTo>
                  <a:pt x="114" y="129"/>
                  <a:pt x="92" y="126"/>
                  <a:pt x="83" y="124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106" y="91"/>
                  <a:pt x="106" y="91"/>
                  <a:pt x="106" y="91"/>
                </a:cubicBezTo>
                <a:cubicBezTo>
                  <a:pt x="107" y="90"/>
                  <a:pt x="109" y="89"/>
                  <a:pt x="110" y="89"/>
                </a:cubicBezTo>
                <a:cubicBezTo>
                  <a:pt x="215" y="89"/>
                  <a:pt x="215" y="89"/>
                  <a:pt x="215" y="89"/>
                </a:cubicBezTo>
                <a:cubicBezTo>
                  <a:pt x="216" y="89"/>
                  <a:pt x="218" y="90"/>
                  <a:pt x="219" y="91"/>
                </a:cubicBezTo>
                <a:cubicBezTo>
                  <a:pt x="241" y="123"/>
                  <a:pt x="241" y="123"/>
                  <a:pt x="241" y="123"/>
                </a:cubicBezTo>
                <a:cubicBezTo>
                  <a:pt x="242" y="124"/>
                  <a:pt x="242" y="124"/>
                  <a:pt x="242" y="124"/>
                </a:cubicBezTo>
                <a:cubicBezTo>
                  <a:pt x="231" y="126"/>
                  <a:pt x="208" y="129"/>
                  <a:pt x="160" y="129"/>
                </a:cubicBezTo>
                <a:close/>
                <a:moveTo>
                  <a:pt x="182" y="121"/>
                </a:moveTo>
                <a:cubicBezTo>
                  <a:pt x="182" y="121"/>
                  <a:pt x="183" y="121"/>
                  <a:pt x="183" y="121"/>
                </a:cubicBezTo>
                <a:cubicBezTo>
                  <a:pt x="184" y="121"/>
                  <a:pt x="184" y="121"/>
                  <a:pt x="185" y="121"/>
                </a:cubicBezTo>
                <a:cubicBezTo>
                  <a:pt x="207" y="101"/>
                  <a:pt x="207" y="101"/>
                  <a:pt x="207" y="101"/>
                </a:cubicBezTo>
                <a:cubicBezTo>
                  <a:pt x="208" y="100"/>
                  <a:pt x="208" y="99"/>
                  <a:pt x="208" y="98"/>
                </a:cubicBezTo>
                <a:cubicBezTo>
                  <a:pt x="207" y="97"/>
                  <a:pt x="206" y="97"/>
                  <a:pt x="205" y="98"/>
                </a:cubicBezTo>
                <a:cubicBezTo>
                  <a:pt x="182" y="118"/>
                  <a:pt x="182" y="118"/>
                  <a:pt x="182" y="118"/>
                </a:cubicBezTo>
                <a:cubicBezTo>
                  <a:pt x="181" y="119"/>
                  <a:pt x="181" y="120"/>
                  <a:pt x="182" y="121"/>
                </a:cubicBezTo>
                <a:close/>
                <a:moveTo>
                  <a:pt x="143" y="98"/>
                </a:moveTo>
                <a:cubicBezTo>
                  <a:pt x="142" y="97"/>
                  <a:pt x="141" y="97"/>
                  <a:pt x="140" y="98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7" y="119"/>
                  <a:pt x="117" y="120"/>
                  <a:pt x="118" y="121"/>
                </a:cubicBezTo>
                <a:cubicBezTo>
                  <a:pt x="118" y="121"/>
                  <a:pt x="118" y="121"/>
                  <a:pt x="119" y="121"/>
                </a:cubicBezTo>
                <a:cubicBezTo>
                  <a:pt x="119" y="121"/>
                  <a:pt x="120" y="121"/>
                  <a:pt x="120" y="12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4" y="100"/>
                  <a:pt x="144" y="99"/>
                  <a:pt x="143" y="98"/>
                </a:cubicBezTo>
                <a:close/>
                <a:moveTo>
                  <a:pt x="148" y="125"/>
                </a:moveTo>
                <a:cubicBezTo>
                  <a:pt x="179" y="97"/>
                  <a:pt x="179" y="97"/>
                  <a:pt x="179" y="97"/>
                </a:cubicBezTo>
                <a:cubicBezTo>
                  <a:pt x="180" y="96"/>
                  <a:pt x="180" y="95"/>
                  <a:pt x="179" y="94"/>
                </a:cubicBezTo>
                <a:cubicBezTo>
                  <a:pt x="179" y="93"/>
                  <a:pt x="177" y="93"/>
                  <a:pt x="177" y="94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5" y="122"/>
                  <a:pt x="145" y="124"/>
                  <a:pt x="146" y="125"/>
                </a:cubicBezTo>
                <a:cubicBezTo>
                  <a:pt x="146" y="125"/>
                  <a:pt x="147" y="125"/>
                  <a:pt x="147" y="125"/>
                </a:cubicBezTo>
                <a:cubicBezTo>
                  <a:pt x="148" y="125"/>
                  <a:pt x="148" y="125"/>
                  <a:pt x="148" y="125"/>
                </a:cubicBezTo>
                <a:close/>
                <a:moveTo>
                  <a:pt x="325" y="162"/>
                </a:moveTo>
                <a:cubicBezTo>
                  <a:pt x="325" y="252"/>
                  <a:pt x="252" y="325"/>
                  <a:pt x="163" y="325"/>
                </a:cubicBez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5" y="73"/>
                  <a:pt x="325" y="162"/>
                </a:cubicBezTo>
                <a:close/>
                <a:moveTo>
                  <a:pt x="281" y="117"/>
                </a:moveTo>
                <a:cubicBezTo>
                  <a:pt x="281" y="115"/>
                  <a:pt x="281" y="115"/>
                  <a:pt x="281" y="115"/>
                </a:cubicBezTo>
                <a:cubicBezTo>
                  <a:pt x="281" y="112"/>
                  <a:pt x="278" y="109"/>
                  <a:pt x="275" y="109"/>
                </a:cubicBezTo>
                <a:cubicBezTo>
                  <a:pt x="263" y="109"/>
                  <a:pt x="263" y="109"/>
                  <a:pt x="263" y="109"/>
                </a:cubicBezTo>
                <a:cubicBezTo>
                  <a:pt x="260" y="109"/>
                  <a:pt x="256" y="111"/>
                  <a:pt x="255" y="114"/>
                </a:cubicBezTo>
                <a:cubicBezTo>
                  <a:pt x="254" y="115"/>
                  <a:pt x="254" y="115"/>
                  <a:pt x="254" y="115"/>
                </a:cubicBezTo>
                <a:cubicBezTo>
                  <a:pt x="253" y="116"/>
                  <a:pt x="252" y="117"/>
                  <a:pt x="250" y="118"/>
                </a:cubicBezTo>
                <a:cubicBezTo>
                  <a:pt x="250" y="117"/>
                  <a:pt x="250" y="117"/>
                  <a:pt x="250" y="117"/>
                </a:cubicBezTo>
                <a:cubicBezTo>
                  <a:pt x="247" y="113"/>
                  <a:pt x="247" y="113"/>
                  <a:pt x="247" y="113"/>
                </a:cubicBezTo>
                <a:cubicBezTo>
                  <a:pt x="247" y="113"/>
                  <a:pt x="247" y="113"/>
                  <a:pt x="247" y="113"/>
                </a:cubicBezTo>
                <a:cubicBezTo>
                  <a:pt x="228" y="85"/>
                  <a:pt x="228" y="85"/>
                  <a:pt x="228" y="85"/>
                </a:cubicBezTo>
                <a:cubicBezTo>
                  <a:pt x="225" y="81"/>
                  <a:pt x="220" y="78"/>
                  <a:pt x="215" y="78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105" y="78"/>
                  <a:pt x="100" y="81"/>
                  <a:pt x="98" y="85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3" y="117"/>
                  <a:pt x="72" y="116"/>
                  <a:pt x="71" y="115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69" y="111"/>
                  <a:pt x="65" y="109"/>
                  <a:pt x="62" y="109"/>
                </a:cubicBezTo>
                <a:cubicBezTo>
                  <a:pt x="50" y="109"/>
                  <a:pt x="50" y="109"/>
                  <a:pt x="50" y="109"/>
                </a:cubicBezTo>
                <a:cubicBezTo>
                  <a:pt x="47" y="109"/>
                  <a:pt x="44" y="112"/>
                  <a:pt x="44" y="115"/>
                </a:cubicBezTo>
                <a:cubicBezTo>
                  <a:pt x="44" y="117"/>
                  <a:pt x="44" y="117"/>
                  <a:pt x="44" y="117"/>
                </a:cubicBezTo>
                <a:cubicBezTo>
                  <a:pt x="43" y="120"/>
                  <a:pt x="45" y="124"/>
                  <a:pt x="48" y="124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3" y="129"/>
                  <a:pt x="66" y="129"/>
                  <a:pt x="68" y="129"/>
                </a:cubicBezTo>
                <a:cubicBezTo>
                  <a:pt x="68" y="129"/>
                  <a:pt x="68" y="129"/>
                  <a:pt x="68" y="129"/>
                </a:cubicBezTo>
                <a:cubicBezTo>
                  <a:pt x="55" y="150"/>
                  <a:pt x="55" y="150"/>
                  <a:pt x="55" y="150"/>
                </a:cubicBezTo>
                <a:cubicBezTo>
                  <a:pt x="53" y="153"/>
                  <a:pt x="51" y="158"/>
                  <a:pt x="51" y="162"/>
                </a:cubicBezTo>
                <a:cubicBezTo>
                  <a:pt x="51" y="211"/>
                  <a:pt x="51" y="211"/>
                  <a:pt x="51" y="211"/>
                </a:cubicBezTo>
                <a:cubicBezTo>
                  <a:pt x="51" y="216"/>
                  <a:pt x="55" y="221"/>
                  <a:pt x="61" y="222"/>
                </a:cubicBezTo>
                <a:cubicBezTo>
                  <a:pt x="66" y="223"/>
                  <a:pt x="66" y="223"/>
                  <a:pt x="66" y="223"/>
                </a:cubicBezTo>
                <a:cubicBezTo>
                  <a:pt x="66" y="241"/>
                  <a:pt x="66" y="241"/>
                  <a:pt x="66" y="241"/>
                </a:cubicBezTo>
                <a:cubicBezTo>
                  <a:pt x="66" y="244"/>
                  <a:pt x="68" y="247"/>
                  <a:pt x="71" y="247"/>
                </a:cubicBezTo>
                <a:cubicBezTo>
                  <a:pt x="96" y="247"/>
                  <a:pt x="96" y="247"/>
                  <a:pt x="96" y="247"/>
                </a:cubicBezTo>
                <a:cubicBezTo>
                  <a:pt x="98" y="247"/>
                  <a:pt x="101" y="244"/>
                  <a:pt x="101" y="241"/>
                </a:cubicBezTo>
                <a:cubicBezTo>
                  <a:pt x="101" y="228"/>
                  <a:pt x="101" y="228"/>
                  <a:pt x="101" y="228"/>
                </a:cubicBezTo>
                <a:cubicBezTo>
                  <a:pt x="224" y="228"/>
                  <a:pt x="224" y="228"/>
                  <a:pt x="224" y="228"/>
                </a:cubicBezTo>
                <a:cubicBezTo>
                  <a:pt x="224" y="241"/>
                  <a:pt x="224" y="241"/>
                  <a:pt x="224" y="241"/>
                </a:cubicBezTo>
                <a:cubicBezTo>
                  <a:pt x="224" y="244"/>
                  <a:pt x="227" y="247"/>
                  <a:pt x="229" y="247"/>
                </a:cubicBezTo>
                <a:cubicBezTo>
                  <a:pt x="254" y="247"/>
                  <a:pt x="254" y="247"/>
                  <a:pt x="254" y="247"/>
                </a:cubicBezTo>
                <a:cubicBezTo>
                  <a:pt x="257" y="247"/>
                  <a:pt x="259" y="244"/>
                  <a:pt x="259" y="241"/>
                </a:cubicBezTo>
                <a:cubicBezTo>
                  <a:pt x="259" y="223"/>
                  <a:pt x="259" y="223"/>
                  <a:pt x="259" y="223"/>
                </a:cubicBezTo>
                <a:cubicBezTo>
                  <a:pt x="265" y="222"/>
                  <a:pt x="265" y="222"/>
                  <a:pt x="265" y="222"/>
                </a:cubicBezTo>
                <a:cubicBezTo>
                  <a:pt x="270" y="221"/>
                  <a:pt x="274" y="216"/>
                  <a:pt x="274" y="211"/>
                </a:cubicBezTo>
                <a:cubicBezTo>
                  <a:pt x="274" y="162"/>
                  <a:pt x="274" y="162"/>
                  <a:pt x="274" y="162"/>
                </a:cubicBezTo>
                <a:cubicBezTo>
                  <a:pt x="274" y="158"/>
                  <a:pt x="272" y="153"/>
                  <a:pt x="270" y="150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59" y="129"/>
                  <a:pt x="262" y="129"/>
                  <a:pt x="265" y="128"/>
                </a:cubicBezTo>
                <a:cubicBezTo>
                  <a:pt x="277" y="124"/>
                  <a:pt x="277" y="124"/>
                  <a:pt x="277" y="124"/>
                </a:cubicBezTo>
                <a:cubicBezTo>
                  <a:pt x="280" y="124"/>
                  <a:pt x="282" y="120"/>
                  <a:pt x="281" y="117"/>
                </a:cubicBezTo>
                <a:close/>
                <a:moveTo>
                  <a:pt x="160" y="138"/>
                </a:moveTo>
                <a:cubicBezTo>
                  <a:pt x="111" y="138"/>
                  <a:pt x="89" y="133"/>
                  <a:pt x="80" y="130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0" y="157"/>
                  <a:pt x="81" y="160"/>
                  <a:pt x="84" y="162"/>
                </a:cubicBezTo>
                <a:cubicBezTo>
                  <a:pt x="88" y="166"/>
                  <a:pt x="98" y="180"/>
                  <a:pt x="99" y="182"/>
                </a:cubicBezTo>
                <a:cubicBezTo>
                  <a:pt x="102" y="186"/>
                  <a:pt x="102" y="186"/>
                  <a:pt x="102" y="186"/>
                </a:cubicBezTo>
                <a:cubicBezTo>
                  <a:pt x="96" y="186"/>
                  <a:pt x="96" y="186"/>
                  <a:pt x="96" y="186"/>
                </a:cubicBezTo>
                <a:cubicBezTo>
                  <a:pt x="96" y="186"/>
                  <a:pt x="86" y="185"/>
                  <a:pt x="82" y="185"/>
                </a:cubicBezTo>
                <a:cubicBezTo>
                  <a:pt x="79" y="184"/>
                  <a:pt x="68" y="182"/>
                  <a:pt x="62" y="181"/>
                </a:cubicBezTo>
                <a:cubicBezTo>
                  <a:pt x="62" y="184"/>
                  <a:pt x="62" y="184"/>
                  <a:pt x="62" y="184"/>
                </a:cubicBezTo>
                <a:cubicBezTo>
                  <a:pt x="82" y="188"/>
                  <a:pt x="82" y="188"/>
                  <a:pt x="82" y="188"/>
                </a:cubicBezTo>
                <a:cubicBezTo>
                  <a:pt x="85" y="188"/>
                  <a:pt x="89" y="189"/>
                  <a:pt x="92" y="189"/>
                </a:cubicBezTo>
                <a:cubicBezTo>
                  <a:pt x="112" y="189"/>
                  <a:pt x="112" y="189"/>
                  <a:pt x="112" y="189"/>
                </a:cubicBezTo>
                <a:cubicBezTo>
                  <a:pt x="109" y="180"/>
                  <a:pt x="109" y="180"/>
                  <a:pt x="109" y="180"/>
                </a:cubicBezTo>
                <a:cubicBezTo>
                  <a:pt x="107" y="177"/>
                  <a:pt x="108" y="174"/>
                  <a:pt x="109" y="171"/>
                </a:cubicBezTo>
                <a:cubicBezTo>
                  <a:pt x="112" y="167"/>
                  <a:pt x="119" y="164"/>
                  <a:pt x="127" y="164"/>
                </a:cubicBezTo>
                <a:cubicBezTo>
                  <a:pt x="198" y="164"/>
                  <a:pt x="198" y="164"/>
                  <a:pt x="198" y="164"/>
                </a:cubicBezTo>
                <a:cubicBezTo>
                  <a:pt x="206" y="164"/>
                  <a:pt x="213" y="167"/>
                  <a:pt x="216" y="171"/>
                </a:cubicBezTo>
                <a:cubicBezTo>
                  <a:pt x="217" y="174"/>
                  <a:pt x="218" y="177"/>
                  <a:pt x="216" y="180"/>
                </a:cubicBezTo>
                <a:cubicBezTo>
                  <a:pt x="213" y="189"/>
                  <a:pt x="213" y="189"/>
                  <a:pt x="213" y="189"/>
                </a:cubicBezTo>
                <a:cubicBezTo>
                  <a:pt x="233" y="189"/>
                  <a:pt x="233" y="189"/>
                  <a:pt x="233" y="189"/>
                </a:cubicBezTo>
                <a:cubicBezTo>
                  <a:pt x="236" y="189"/>
                  <a:pt x="241" y="188"/>
                  <a:pt x="243" y="188"/>
                </a:cubicBezTo>
                <a:cubicBezTo>
                  <a:pt x="263" y="184"/>
                  <a:pt x="263" y="184"/>
                  <a:pt x="263" y="184"/>
                </a:cubicBezTo>
                <a:cubicBezTo>
                  <a:pt x="263" y="181"/>
                  <a:pt x="263" y="181"/>
                  <a:pt x="263" y="181"/>
                </a:cubicBezTo>
                <a:cubicBezTo>
                  <a:pt x="257" y="182"/>
                  <a:pt x="246" y="184"/>
                  <a:pt x="243" y="185"/>
                </a:cubicBezTo>
                <a:cubicBezTo>
                  <a:pt x="239" y="185"/>
                  <a:pt x="229" y="186"/>
                  <a:pt x="229" y="186"/>
                </a:cubicBezTo>
                <a:cubicBezTo>
                  <a:pt x="224" y="186"/>
                  <a:pt x="224" y="186"/>
                  <a:pt x="224" y="186"/>
                </a:cubicBezTo>
                <a:cubicBezTo>
                  <a:pt x="226" y="182"/>
                  <a:pt x="226" y="182"/>
                  <a:pt x="226" y="182"/>
                </a:cubicBezTo>
                <a:cubicBezTo>
                  <a:pt x="228" y="180"/>
                  <a:pt x="237" y="166"/>
                  <a:pt x="241" y="162"/>
                </a:cubicBezTo>
                <a:cubicBezTo>
                  <a:pt x="244" y="160"/>
                  <a:pt x="255" y="157"/>
                  <a:pt x="261" y="155"/>
                </a:cubicBezTo>
                <a:cubicBezTo>
                  <a:pt x="261" y="155"/>
                  <a:pt x="261" y="155"/>
                  <a:pt x="261" y="155"/>
                </a:cubicBezTo>
                <a:cubicBezTo>
                  <a:pt x="245" y="129"/>
                  <a:pt x="245" y="129"/>
                  <a:pt x="245" y="129"/>
                </a:cubicBezTo>
                <a:cubicBezTo>
                  <a:pt x="235" y="132"/>
                  <a:pt x="211" y="138"/>
                  <a:pt x="160" y="138"/>
                </a:cubicBezTo>
                <a:close/>
                <a:moveTo>
                  <a:pt x="234" y="180"/>
                </a:moveTo>
                <a:cubicBezTo>
                  <a:pt x="237" y="180"/>
                  <a:pt x="240" y="180"/>
                  <a:pt x="242" y="180"/>
                </a:cubicBezTo>
                <a:cubicBezTo>
                  <a:pt x="245" y="179"/>
                  <a:pt x="257" y="177"/>
                  <a:pt x="263" y="176"/>
                </a:cubicBezTo>
                <a:cubicBezTo>
                  <a:pt x="263" y="162"/>
                  <a:pt x="263" y="162"/>
                  <a:pt x="263" y="162"/>
                </a:cubicBezTo>
                <a:cubicBezTo>
                  <a:pt x="263" y="162"/>
                  <a:pt x="263" y="161"/>
                  <a:pt x="263" y="160"/>
                </a:cubicBezTo>
                <a:cubicBezTo>
                  <a:pt x="256" y="162"/>
                  <a:pt x="247" y="165"/>
                  <a:pt x="245" y="166"/>
                </a:cubicBezTo>
                <a:cubicBezTo>
                  <a:pt x="242" y="168"/>
                  <a:pt x="237" y="175"/>
                  <a:pt x="234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6"/>
          <p:cNvSpPr>
            <a:spLocks noEditPoints="1"/>
          </p:cNvSpPr>
          <p:nvPr/>
        </p:nvSpPr>
        <p:spPr bwMode="auto">
          <a:xfrm>
            <a:off x="15099491" y="5910818"/>
            <a:ext cx="871285" cy="870153"/>
          </a:xfrm>
          <a:custGeom>
            <a:avLst/>
            <a:gdLst>
              <a:gd name="T0" fmla="*/ 263 w 326"/>
              <a:gd name="T1" fmla="*/ 222 h 325"/>
              <a:gd name="T2" fmla="*/ 234 w 326"/>
              <a:gd name="T3" fmla="*/ 229 h 325"/>
              <a:gd name="T4" fmla="*/ 64 w 326"/>
              <a:gd name="T5" fmla="*/ 223 h 325"/>
              <a:gd name="T6" fmla="*/ 82 w 326"/>
              <a:gd name="T7" fmla="*/ 204 h 325"/>
              <a:gd name="T8" fmla="*/ 244 w 326"/>
              <a:gd name="T9" fmla="*/ 204 h 325"/>
              <a:gd name="T10" fmla="*/ 64 w 326"/>
              <a:gd name="T11" fmla="*/ 172 h 325"/>
              <a:gd name="T12" fmla="*/ 84 w 326"/>
              <a:gd name="T13" fmla="*/ 191 h 325"/>
              <a:gd name="T14" fmla="*/ 85 w 326"/>
              <a:gd name="T15" fmla="*/ 136 h 325"/>
              <a:gd name="T16" fmla="*/ 111 w 326"/>
              <a:gd name="T17" fmla="*/ 101 h 325"/>
              <a:gd name="T18" fmla="*/ 241 w 326"/>
              <a:gd name="T19" fmla="*/ 135 h 325"/>
              <a:gd name="T20" fmla="*/ 183 w 326"/>
              <a:gd name="T21" fmla="*/ 133 h 325"/>
              <a:gd name="T22" fmla="*/ 208 w 326"/>
              <a:gd name="T23" fmla="*/ 113 h 325"/>
              <a:gd name="T24" fmla="*/ 183 w 326"/>
              <a:gd name="T25" fmla="*/ 130 h 325"/>
              <a:gd name="T26" fmla="*/ 141 w 326"/>
              <a:gd name="T27" fmla="*/ 110 h 325"/>
              <a:gd name="T28" fmla="*/ 120 w 326"/>
              <a:gd name="T29" fmla="*/ 134 h 325"/>
              <a:gd name="T30" fmla="*/ 144 w 326"/>
              <a:gd name="T31" fmla="*/ 110 h 325"/>
              <a:gd name="T32" fmla="*/ 180 w 326"/>
              <a:gd name="T33" fmla="*/ 106 h 325"/>
              <a:gd name="T34" fmla="*/ 147 w 326"/>
              <a:gd name="T35" fmla="*/ 137 h 325"/>
              <a:gd name="T36" fmla="*/ 208 w 326"/>
              <a:gd name="T37" fmla="*/ 200 h 325"/>
              <a:gd name="T38" fmla="*/ 199 w 326"/>
              <a:gd name="T39" fmla="*/ 181 h 325"/>
              <a:gd name="T40" fmla="*/ 115 w 326"/>
              <a:gd name="T41" fmla="*/ 190 h 325"/>
              <a:gd name="T42" fmla="*/ 326 w 326"/>
              <a:gd name="T43" fmla="*/ 162 h 325"/>
              <a:gd name="T44" fmla="*/ 163 w 326"/>
              <a:gd name="T45" fmla="*/ 0 h 325"/>
              <a:gd name="T46" fmla="*/ 281 w 326"/>
              <a:gd name="T47" fmla="*/ 127 h 325"/>
              <a:gd name="T48" fmla="*/ 255 w 326"/>
              <a:gd name="T49" fmla="*/ 126 h 325"/>
              <a:gd name="T50" fmla="*/ 250 w 326"/>
              <a:gd name="T51" fmla="*/ 129 h 325"/>
              <a:gd name="T52" fmla="*/ 228 w 326"/>
              <a:gd name="T53" fmla="*/ 97 h 325"/>
              <a:gd name="T54" fmla="*/ 204 w 326"/>
              <a:gd name="T55" fmla="*/ 88 h 325"/>
              <a:gd name="T56" fmla="*/ 176 w 326"/>
              <a:gd name="T57" fmla="*/ 67 h 325"/>
              <a:gd name="T58" fmla="*/ 128 w 326"/>
              <a:gd name="T59" fmla="*/ 84 h 325"/>
              <a:gd name="T60" fmla="*/ 111 w 326"/>
              <a:gd name="T61" fmla="*/ 91 h 325"/>
              <a:gd name="T62" fmla="*/ 80 w 326"/>
              <a:gd name="T63" fmla="*/ 125 h 325"/>
              <a:gd name="T64" fmla="*/ 73 w 326"/>
              <a:gd name="T65" fmla="*/ 127 h 325"/>
              <a:gd name="T66" fmla="*/ 52 w 326"/>
              <a:gd name="T67" fmla="*/ 122 h 325"/>
              <a:gd name="T68" fmla="*/ 50 w 326"/>
              <a:gd name="T69" fmla="*/ 137 h 325"/>
              <a:gd name="T70" fmla="*/ 70 w 326"/>
              <a:gd name="T71" fmla="*/ 141 h 325"/>
              <a:gd name="T72" fmla="*/ 53 w 326"/>
              <a:gd name="T73" fmla="*/ 222 h 325"/>
              <a:gd name="T74" fmla="*/ 68 w 326"/>
              <a:gd name="T75" fmla="*/ 253 h 325"/>
              <a:gd name="T76" fmla="*/ 102 w 326"/>
              <a:gd name="T77" fmla="*/ 253 h 325"/>
              <a:gd name="T78" fmla="*/ 225 w 326"/>
              <a:gd name="T79" fmla="*/ 253 h 325"/>
              <a:gd name="T80" fmla="*/ 259 w 326"/>
              <a:gd name="T81" fmla="*/ 253 h 325"/>
              <a:gd name="T82" fmla="*/ 274 w 326"/>
              <a:gd name="T83" fmla="*/ 222 h 325"/>
              <a:gd name="T84" fmla="*/ 257 w 326"/>
              <a:gd name="T85" fmla="*/ 141 h 325"/>
              <a:gd name="T86" fmla="*/ 277 w 326"/>
              <a:gd name="T87" fmla="*/ 137 h 325"/>
              <a:gd name="T88" fmla="*/ 243 w 326"/>
              <a:gd name="T89" fmla="*/ 191 h 325"/>
              <a:gd name="T90" fmla="*/ 263 w 326"/>
              <a:gd name="T91" fmla="*/ 172 h 325"/>
              <a:gd name="T92" fmla="*/ 161 w 326"/>
              <a:gd name="T93" fmla="*/ 150 h 325"/>
              <a:gd name="T94" fmla="*/ 65 w 326"/>
              <a:gd name="T95" fmla="*/ 167 h 325"/>
              <a:gd name="T96" fmla="*/ 103 w 326"/>
              <a:gd name="T97" fmla="*/ 197 h 325"/>
              <a:gd name="T98" fmla="*/ 63 w 326"/>
              <a:gd name="T99" fmla="*/ 193 h 325"/>
              <a:gd name="T100" fmla="*/ 93 w 326"/>
              <a:gd name="T101" fmla="*/ 200 h 325"/>
              <a:gd name="T102" fmla="*/ 111 w 326"/>
              <a:gd name="T103" fmla="*/ 183 h 325"/>
              <a:gd name="T104" fmla="*/ 216 w 326"/>
              <a:gd name="T105" fmla="*/ 183 h 325"/>
              <a:gd name="T106" fmla="*/ 234 w 326"/>
              <a:gd name="T107" fmla="*/ 200 h 325"/>
              <a:gd name="T108" fmla="*/ 263 w 326"/>
              <a:gd name="T109" fmla="*/ 193 h 325"/>
              <a:gd name="T110" fmla="*/ 224 w 326"/>
              <a:gd name="T111" fmla="*/ 197 h 325"/>
              <a:gd name="T112" fmla="*/ 261 w 326"/>
              <a:gd name="T113" fmla="*/ 167 h 325"/>
              <a:gd name="T114" fmla="*/ 161 w 326"/>
              <a:gd name="T115" fmla="*/ 15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" h="325">
                <a:moveTo>
                  <a:pt x="244" y="204"/>
                </a:moveTo>
                <a:cubicBezTo>
                  <a:pt x="263" y="201"/>
                  <a:pt x="263" y="201"/>
                  <a:pt x="263" y="201"/>
                </a:cubicBezTo>
                <a:cubicBezTo>
                  <a:pt x="263" y="222"/>
                  <a:pt x="263" y="222"/>
                  <a:pt x="263" y="222"/>
                </a:cubicBezTo>
                <a:cubicBezTo>
                  <a:pt x="263" y="223"/>
                  <a:pt x="263" y="223"/>
                  <a:pt x="262" y="223"/>
                </a:cubicBezTo>
                <a:cubicBezTo>
                  <a:pt x="243" y="228"/>
                  <a:pt x="243" y="228"/>
                  <a:pt x="243" y="228"/>
                </a:cubicBezTo>
                <a:cubicBezTo>
                  <a:pt x="240" y="228"/>
                  <a:pt x="236" y="229"/>
                  <a:pt x="234" y="229"/>
                </a:cubicBezTo>
                <a:cubicBezTo>
                  <a:pt x="93" y="229"/>
                  <a:pt x="93" y="229"/>
                  <a:pt x="93" y="229"/>
                </a:cubicBezTo>
                <a:cubicBezTo>
                  <a:pt x="91" y="229"/>
                  <a:pt x="86" y="228"/>
                  <a:pt x="84" y="228"/>
                </a:cubicBezTo>
                <a:cubicBezTo>
                  <a:pt x="64" y="223"/>
                  <a:pt x="64" y="223"/>
                  <a:pt x="64" y="223"/>
                </a:cubicBezTo>
                <a:cubicBezTo>
                  <a:pt x="64" y="223"/>
                  <a:pt x="63" y="223"/>
                  <a:pt x="63" y="222"/>
                </a:cubicBezTo>
                <a:cubicBezTo>
                  <a:pt x="63" y="201"/>
                  <a:pt x="63" y="201"/>
                  <a:pt x="63" y="201"/>
                </a:cubicBezTo>
                <a:cubicBezTo>
                  <a:pt x="82" y="204"/>
                  <a:pt x="82" y="204"/>
                  <a:pt x="82" y="204"/>
                </a:cubicBezTo>
                <a:cubicBezTo>
                  <a:pt x="85" y="205"/>
                  <a:pt x="90" y="205"/>
                  <a:pt x="93" y="205"/>
                </a:cubicBezTo>
                <a:cubicBezTo>
                  <a:pt x="234" y="205"/>
                  <a:pt x="234" y="205"/>
                  <a:pt x="234" y="205"/>
                </a:cubicBezTo>
                <a:cubicBezTo>
                  <a:pt x="237" y="205"/>
                  <a:pt x="241" y="205"/>
                  <a:pt x="244" y="204"/>
                </a:cubicBezTo>
                <a:close/>
                <a:moveTo>
                  <a:pt x="93" y="192"/>
                </a:moveTo>
                <a:cubicBezTo>
                  <a:pt x="89" y="187"/>
                  <a:pt x="84" y="180"/>
                  <a:pt x="82" y="178"/>
                </a:cubicBezTo>
                <a:cubicBezTo>
                  <a:pt x="80" y="177"/>
                  <a:pt x="71" y="174"/>
                  <a:pt x="64" y="172"/>
                </a:cubicBezTo>
                <a:cubicBezTo>
                  <a:pt x="63" y="173"/>
                  <a:pt x="63" y="174"/>
                  <a:pt x="63" y="174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9" y="189"/>
                  <a:pt x="81" y="191"/>
                  <a:pt x="84" y="191"/>
                </a:cubicBezTo>
                <a:cubicBezTo>
                  <a:pt x="86" y="192"/>
                  <a:pt x="90" y="192"/>
                  <a:pt x="93" y="192"/>
                </a:cubicBezTo>
                <a:close/>
                <a:moveTo>
                  <a:pt x="161" y="142"/>
                </a:moveTo>
                <a:cubicBezTo>
                  <a:pt x="115" y="142"/>
                  <a:pt x="94" y="138"/>
                  <a:pt x="85" y="136"/>
                </a:cubicBezTo>
                <a:cubicBezTo>
                  <a:pt x="86" y="135"/>
                  <a:pt x="86" y="135"/>
                  <a:pt x="86" y="135"/>
                </a:cubicBezTo>
                <a:cubicBezTo>
                  <a:pt x="107" y="103"/>
                  <a:pt x="107" y="103"/>
                  <a:pt x="107" y="103"/>
                </a:cubicBezTo>
                <a:cubicBezTo>
                  <a:pt x="108" y="102"/>
                  <a:pt x="110" y="101"/>
                  <a:pt x="111" y="101"/>
                </a:cubicBezTo>
                <a:cubicBezTo>
                  <a:pt x="215" y="101"/>
                  <a:pt x="215" y="101"/>
                  <a:pt x="215" y="101"/>
                </a:cubicBezTo>
                <a:cubicBezTo>
                  <a:pt x="217" y="101"/>
                  <a:pt x="219" y="102"/>
                  <a:pt x="219" y="103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42" y="136"/>
                  <a:pt x="242" y="136"/>
                  <a:pt x="242" y="136"/>
                </a:cubicBezTo>
                <a:cubicBezTo>
                  <a:pt x="232" y="138"/>
                  <a:pt x="208" y="142"/>
                  <a:pt x="161" y="142"/>
                </a:cubicBezTo>
                <a:close/>
                <a:moveTo>
                  <a:pt x="183" y="133"/>
                </a:moveTo>
                <a:cubicBezTo>
                  <a:pt x="183" y="133"/>
                  <a:pt x="184" y="134"/>
                  <a:pt x="184" y="134"/>
                </a:cubicBezTo>
                <a:cubicBezTo>
                  <a:pt x="185" y="134"/>
                  <a:pt x="185" y="134"/>
                  <a:pt x="185" y="133"/>
                </a:cubicBezTo>
                <a:cubicBezTo>
                  <a:pt x="208" y="113"/>
                  <a:pt x="208" y="113"/>
                  <a:pt x="208" y="113"/>
                </a:cubicBezTo>
                <a:cubicBezTo>
                  <a:pt x="209" y="112"/>
                  <a:pt x="209" y="111"/>
                  <a:pt x="208" y="110"/>
                </a:cubicBezTo>
                <a:cubicBezTo>
                  <a:pt x="207" y="109"/>
                  <a:pt x="206" y="109"/>
                  <a:pt x="205" y="110"/>
                </a:cubicBezTo>
                <a:cubicBezTo>
                  <a:pt x="183" y="130"/>
                  <a:pt x="183" y="130"/>
                  <a:pt x="183" y="130"/>
                </a:cubicBezTo>
                <a:cubicBezTo>
                  <a:pt x="182" y="131"/>
                  <a:pt x="182" y="132"/>
                  <a:pt x="183" y="133"/>
                </a:cubicBezTo>
                <a:close/>
                <a:moveTo>
                  <a:pt x="144" y="110"/>
                </a:moveTo>
                <a:cubicBezTo>
                  <a:pt x="143" y="109"/>
                  <a:pt x="142" y="109"/>
                  <a:pt x="141" y="110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8" y="131"/>
                  <a:pt x="118" y="132"/>
                  <a:pt x="119" y="133"/>
                </a:cubicBezTo>
                <a:cubicBezTo>
                  <a:pt x="119" y="133"/>
                  <a:pt x="120" y="134"/>
                  <a:pt x="120" y="134"/>
                </a:cubicBezTo>
                <a:cubicBezTo>
                  <a:pt x="121" y="134"/>
                  <a:pt x="121" y="134"/>
                  <a:pt x="121" y="133"/>
                </a:cubicBezTo>
                <a:cubicBezTo>
                  <a:pt x="144" y="113"/>
                  <a:pt x="144" y="113"/>
                  <a:pt x="144" y="113"/>
                </a:cubicBezTo>
                <a:cubicBezTo>
                  <a:pt x="145" y="112"/>
                  <a:pt x="145" y="111"/>
                  <a:pt x="144" y="110"/>
                </a:cubicBezTo>
                <a:close/>
                <a:moveTo>
                  <a:pt x="149" y="137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81" y="109"/>
                  <a:pt x="181" y="107"/>
                  <a:pt x="180" y="106"/>
                </a:cubicBezTo>
                <a:cubicBezTo>
                  <a:pt x="179" y="106"/>
                  <a:pt x="178" y="106"/>
                  <a:pt x="177" y="106"/>
                </a:cubicBezTo>
                <a:cubicBezTo>
                  <a:pt x="147" y="134"/>
                  <a:pt x="147" y="134"/>
                  <a:pt x="147" y="134"/>
                </a:cubicBezTo>
                <a:cubicBezTo>
                  <a:pt x="146" y="135"/>
                  <a:pt x="146" y="136"/>
                  <a:pt x="147" y="137"/>
                </a:cubicBezTo>
                <a:cubicBezTo>
                  <a:pt x="147" y="137"/>
                  <a:pt x="148" y="137"/>
                  <a:pt x="148" y="137"/>
                </a:cubicBezTo>
                <a:cubicBezTo>
                  <a:pt x="149" y="137"/>
                  <a:pt x="149" y="137"/>
                  <a:pt x="149" y="137"/>
                </a:cubicBezTo>
                <a:close/>
                <a:moveTo>
                  <a:pt x="208" y="200"/>
                </a:moveTo>
                <a:cubicBezTo>
                  <a:pt x="212" y="190"/>
                  <a:pt x="212" y="190"/>
                  <a:pt x="212" y="190"/>
                </a:cubicBezTo>
                <a:cubicBezTo>
                  <a:pt x="213" y="188"/>
                  <a:pt x="213" y="187"/>
                  <a:pt x="212" y="186"/>
                </a:cubicBezTo>
                <a:cubicBezTo>
                  <a:pt x="210" y="183"/>
                  <a:pt x="205" y="181"/>
                  <a:pt x="199" y="181"/>
                </a:cubicBezTo>
                <a:cubicBezTo>
                  <a:pt x="128" y="181"/>
                  <a:pt x="128" y="181"/>
                  <a:pt x="128" y="181"/>
                </a:cubicBezTo>
                <a:cubicBezTo>
                  <a:pt x="122" y="181"/>
                  <a:pt x="117" y="183"/>
                  <a:pt x="115" y="186"/>
                </a:cubicBezTo>
                <a:cubicBezTo>
                  <a:pt x="114" y="187"/>
                  <a:pt x="114" y="188"/>
                  <a:pt x="115" y="190"/>
                </a:cubicBezTo>
                <a:cubicBezTo>
                  <a:pt x="119" y="200"/>
                  <a:pt x="119" y="200"/>
                  <a:pt x="119" y="200"/>
                </a:cubicBezTo>
                <a:lnTo>
                  <a:pt x="208" y="200"/>
                </a:lnTo>
                <a:close/>
                <a:moveTo>
                  <a:pt x="326" y="162"/>
                </a:moveTo>
                <a:cubicBezTo>
                  <a:pt x="326" y="252"/>
                  <a:pt x="253" y="325"/>
                  <a:pt x="163" y="325"/>
                </a:cubicBezTo>
                <a:cubicBezTo>
                  <a:pt x="74" y="325"/>
                  <a:pt x="0" y="252"/>
                  <a:pt x="0" y="162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2"/>
                </a:cubicBezTo>
                <a:close/>
                <a:moveTo>
                  <a:pt x="281" y="129"/>
                </a:moveTo>
                <a:cubicBezTo>
                  <a:pt x="281" y="127"/>
                  <a:pt x="281" y="127"/>
                  <a:pt x="281" y="127"/>
                </a:cubicBezTo>
                <a:cubicBezTo>
                  <a:pt x="281" y="124"/>
                  <a:pt x="278" y="122"/>
                  <a:pt x="275" y="122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0" y="122"/>
                  <a:pt x="256" y="124"/>
                  <a:pt x="255" y="126"/>
                </a:cubicBezTo>
                <a:cubicBezTo>
                  <a:pt x="254" y="127"/>
                  <a:pt x="254" y="127"/>
                  <a:pt x="254" y="127"/>
                </a:cubicBezTo>
                <a:cubicBezTo>
                  <a:pt x="253" y="128"/>
                  <a:pt x="252" y="129"/>
                  <a:pt x="250" y="130"/>
                </a:cubicBezTo>
                <a:cubicBezTo>
                  <a:pt x="250" y="129"/>
                  <a:pt x="250" y="129"/>
                  <a:pt x="250" y="129"/>
                </a:cubicBezTo>
                <a:cubicBezTo>
                  <a:pt x="247" y="125"/>
                  <a:pt x="247" y="125"/>
                  <a:pt x="247" y="125"/>
                </a:cubicBezTo>
                <a:cubicBezTo>
                  <a:pt x="247" y="125"/>
                  <a:pt x="247" y="125"/>
                  <a:pt x="247" y="125"/>
                </a:cubicBezTo>
                <a:cubicBezTo>
                  <a:pt x="228" y="97"/>
                  <a:pt x="228" y="97"/>
                  <a:pt x="228" y="97"/>
                </a:cubicBezTo>
                <a:cubicBezTo>
                  <a:pt x="225" y="94"/>
                  <a:pt x="220" y="91"/>
                  <a:pt x="215" y="91"/>
                </a:cubicBezTo>
                <a:cubicBezTo>
                  <a:pt x="204" y="91"/>
                  <a:pt x="204" y="91"/>
                  <a:pt x="204" y="91"/>
                </a:cubicBezTo>
                <a:cubicBezTo>
                  <a:pt x="204" y="90"/>
                  <a:pt x="204" y="89"/>
                  <a:pt x="204" y="88"/>
                </a:cubicBezTo>
                <a:cubicBezTo>
                  <a:pt x="204" y="86"/>
                  <a:pt x="202" y="84"/>
                  <a:pt x="199" y="84"/>
                </a:cubicBezTo>
                <a:cubicBezTo>
                  <a:pt x="195" y="84"/>
                  <a:pt x="191" y="80"/>
                  <a:pt x="190" y="75"/>
                </a:cubicBezTo>
                <a:cubicBezTo>
                  <a:pt x="188" y="71"/>
                  <a:pt x="182" y="67"/>
                  <a:pt x="176" y="67"/>
                </a:cubicBezTo>
                <a:cubicBezTo>
                  <a:pt x="151" y="67"/>
                  <a:pt x="151" y="67"/>
                  <a:pt x="151" y="67"/>
                </a:cubicBezTo>
                <a:cubicBezTo>
                  <a:pt x="145" y="67"/>
                  <a:pt x="139" y="71"/>
                  <a:pt x="137" y="75"/>
                </a:cubicBezTo>
                <a:cubicBezTo>
                  <a:pt x="135" y="80"/>
                  <a:pt x="131" y="84"/>
                  <a:pt x="128" y="84"/>
                </a:cubicBezTo>
                <a:cubicBezTo>
                  <a:pt x="125" y="84"/>
                  <a:pt x="122" y="86"/>
                  <a:pt x="122" y="88"/>
                </a:cubicBezTo>
                <a:cubicBezTo>
                  <a:pt x="122" y="89"/>
                  <a:pt x="122" y="90"/>
                  <a:pt x="122" y="91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07" y="91"/>
                  <a:pt x="102" y="94"/>
                  <a:pt x="99" y="97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75" y="129"/>
                  <a:pt x="73" y="128"/>
                  <a:pt x="73" y="127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0" y="124"/>
                  <a:pt x="67" y="122"/>
                  <a:pt x="64" y="122"/>
                </a:cubicBezTo>
                <a:cubicBezTo>
                  <a:pt x="52" y="122"/>
                  <a:pt x="52" y="122"/>
                  <a:pt x="52" y="122"/>
                </a:cubicBezTo>
                <a:cubicBezTo>
                  <a:pt x="49" y="122"/>
                  <a:pt x="46" y="124"/>
                  <a:pt x="46" y="127"/>
                </a:cubicBezTo>
                <a:cubicBezTo>
                  <a:pt x="45" y="129"/>
                  <a:pt x="45" y="129"/>
                  <a:pt x="45" y="129"/>
                </a:cubicBezTo>
                <a:cubicBezTo>
                  <a:pt x="45" y="133"/>
                  <a:pt x="47" y="136"/>
                  <a:pt x="50" y="137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8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57" y="162"/>
                  <a:pt x="57" y="162"/>
                  <a:pt x="57" y="162"/>
                </a:cubicBezTo>
                <a:cubicBezTo>
                  <a:pt x="54" y="165"/>
                  <a:pt x="53" y="170"/>
                  <a:pt x="53" y="174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227"/>
                  <a:pt x="57" y="232"/>
                  <a:pt x="62" y="234"/>
                </a:cubicBezTo>
                <a:cubicBezTo>
                  <a:pt x="68" y="235"/>
                  <a:pt x="68" y="235"/>
                  <a:pt x="68" y="235"/>
                </a:cubicBezTo>
                <a:cubicBezTo>
                  <a:pt x="68" y="253"/>
                  <a:pt x="68" y="253"/>
                  <a:pt x="68" y="253"/>
                </a:cubicBezTo>
                <a:cubicBezTo>
                  <a:pt x="68" y="256"/>
                  <a:pt x="70" y="258"/>
                  <a:pt x="73" y="258"/>
                </a:cubicBezTo>
                <a:cubicBezTo>
                  <a:pt x="97" y="258"/>
                  <a:pt x="97" y="258"/>
                  <a:pt x="97" y="258"/>
                </a:cubicBezTo>
                <a:cubicBezTo>
                  <a:pt x="100" y="258"/>
                  <a:pt x="102" y="256"/>
                  <a:pt x="102" y="253"/>
                </a:cubicBezTo>
                <a:cubicBezTo>
                  <a:pt x="102" y="239"/>
                  <a:pt x="102" y="239"/>
                  <a:pt x="102" y="239"/>
                </a:cubicBezTo>
                <a:cubicBezTo>
                  <a:pt x="225" y="239"/>
                  <a:pt x="225" y="239"/>
                  <a:pt x="225" y="239"/>
                </a:cubicBezTo>
                <a:cubicBezTo>
                  <a:pt x="225" y="253"/>
                  <a:pt x="225" y="253"/>
                  <a:pt x="225" y="253"/>
                </a:cubicBezTo>
                <a:cubicBezTo>
                  <a:pt x="225" y="256"/>
                  <a:pt x="227" y="258"/>
                  <a:pt x="230" y="258"/>
                </a:cubicBezTo>
                <a:cubicBezTo>
                  <a:pt x="254" y="258"/>
                  <a:pt x="254" y="258"/>
                  <a:pt x="254" y="258"/>
                </a:cubicBezTo>
                <a:cubicBezTo>
                  <a:pt x="257" y="258"/>
                  <a:pt x="259" y="256"/>
                  <a:pt x="259" y="253"/>
                </a:cubicBezTo>
                <a:cubicBezTo>
                  <a:pt x="259" y="235"/>
                  <a:pt x="259" y="235"/>
                  <a:pt x="259" y="235"/>
                </a:cubicBezTo>
                <a:cubicBezTo>
                  <a:pt x="265" y="234"/>
                  <a:pt x="265" y="234"/>
                  <a:pt x="265" y="234"/>
                </a:cubicBezTo>
                <a:cubicBezTo>
                  <a:pt x="270" y="232"/>
                  <a:pt x="274" y="227"/>
                  <a:pt x="274" y="222"/>
                </a:cubicBezTo>
                <a:cubicBezTo>
                  <a:pt x="274" y="174"/>
                  <a:pt x="274" y="174"/>
                  <a:pt x="274" y="174"/>
                </a:cubicBezTo>
                <a:cubicBezTo>
                  <a:pt x="274" y="170"/>
                  <a:pt x="272" y="165"/>
                  <a:pt x="270" y="162"/>
                </a:cubicBezTo>
                <a:cubicBezTo>
                  <a:pt x="257" y="141"/>
                  <a:pt x="257" y="141"/>
                  <a:pt x="257" y="141"/>
                </a:cubicBezTo>
                <a:cubicBezTo>
                  <a:pt x="257" y="141"/>
                  <a:pt x="257" y="141"/>
                  <a:pt x="257" y="141"/>
                </a:cubicBezTo>
                <a:cubicBezTo>
                  <a:pt x="259" y="141"/>
                  <a:pt x="263" y="141"/>
                  <a:pt x="265" y="140"/>
                </a:cubicBezTo>
                <a:cubicBezTo>
                  <a:pt x="277" y="137"/>
                  <a:pt x="277" y="137"/>
                  <a:pt x="277" y="137"/>
                </a:cubicBezTo>
                <a:cubicBezTo>
                  <a:pt x="280" y="136"/>
                  <a:pt x="282" y="133"/>
                  <a:pt x="281" y="129"/>
                </a:cubicBezTo>
                <a:close/>
                <a:moveTo>
                  <a:pt x="234" y="192"/>
                </a:moveTo>
                <a:cubicBezTo>
                  <a:pt x="237" y="192"/>
                  <a:pt x="241" y="192"/>
                  <a:pt x="243" y="191"/>
                </a:cubicBezTo>
                <a:cubicBezTo>
                  <a:pt x="246" y="191"/>
                  <a:pt x="258" y="189"/>
                  <a:pt x="263" y="187"/>
                </a:cubicBezTo>
                <a:cubicBezTo>
                  <a:pt x="263" y="174"/>
                  <a:pt x="263" y="174"/>
                  <a:pt x="263" y="174"/>
                </a:cubicBezTo>
                <a:cubicBezTo>
                  <a:pt x="263" y="174"/>
                  <a:pt x="263" y="173"/>
                  <a:pt x="263" y="172"/>
                </a:cubicBezTo>
                <a:cubicBezTo>
                  <a:pt x="256" y="174"/>
                  <a:pt x="247" y="177"/>
                  <a:pt x="245" y="178"/>
                </a:cubicBezTo>
                <a:cubicBezTo>
                  <a:pt x="243" y="180"/>
                  <a:pt x="238" y="187"/>
                  <a:pt x="234" y="192"/>
                </a:cubicBezTo>
                <a:close/>
                <a:moveTo>
                  <a:pt x="161" y="150"/>
                </a:moveTo>
                <a:cubicBezTo>
                  <a:pt x="112" y="150"/>
                  <a:pt x="90" y="145"/>
                  <a:pt x="82" y="142"/>
                </a:cubicBezTo>
                <a:cubicBezTo>
                  <a:pt x="65" y="167"/>
                  <a:pt x="65" y="167"/>
                  <a:pt x="65" y="167"/>
                </a:cubicBezTo>
                <a:cubicBezTo>
                  <a:pt x="65" y="167"/>
                  <a:pt x="65" y="167"/>
                  <a:pt x="65" y="167"/>
                </a:cubicBezTo>
                <a:cubicBezTo>
                  <a:pt x="72" y="169"/>
                  <a:pt x="82" y="172"/>
                  <a:pt x="85" y="174"/>
                </a:cubicBezTo>
                <a:cubicBezTo>
                  <a:pt x="89" y="178"/>
                  <a:pt x="99" y="192"/>
                  <a:pt x="100" y="193"/>
                </a:cubicBezTo>
                <a:cubicBezTo>
                  <a:pt x="103" y="197"/>
                  <a:pt x="103" y="197"/>
                  <a:pt x="103" y="197"/>
                </a:cubicBezTo>
                <a:cubicBezTo>
                  <a:pt x="98" y="197"/>
                  <a:pt x="98" y="197"/>
                  <a:pt x="98" y="197"/>
                </a:cubicBezTo>
                <a:cubicBezTo>
                  <a:pt x="97" y="197"/>
                  <a:pt x="88" y="197"/>
                  <a:pt x="83" y="196"/>
                </a:cubicBezTo>
                <a:cubicBezTo>
                  <a:pt x="80" y="196"/>
                  <a:pt x="70" y="194"/>
                  <a:pt x="63" y="193"/>
                </a:cubicBezTo>
                <a:cubicBezTo>
                  <a:pt x="63" y="195"/>
                  <a:pt x="63" y="195"/>
                  <a:pt x="63" y="195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86" y="200"/>
                  <a:pt x="90" y="200"/>
                  <a:pt x="93" y="200"/>
                </a:cubicBezTo>
                <a:cubicBezTo>
                  <a:pt x="113" y="200"/>
                  <a:pt x="113" y="200"/>
                  <a:pt x="113" y="200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09" y="189"/>
                  <a:pt x="109" y="186"/>
                  <a:pt x="111" y="183"/>
                </a:cubicBezTo>
                <a:cubicBezTo>
                  <a:pt x="113" y="179"/>
                  <a:pt x="120" y="176"/>
                  <a:pt x="128" y="176"/>
                </a:cubicBezTo>
                <a:cubicBezTo>
                  <a:pt x="199" y="176"/>
                  <a:pt x="199" y="176"/>
                  <a:pt x="199" y="176"/>
                </a:cubicBezTo>
                <a:cubicBezTo>
                  <a:pt x="207" y="176"/>
                  <a:pt x="213" y="179"/>
                  <a:pt x="216" y="183"/>
                </a:cubicBezTo>
                <a:cubicBezTo>
                  <a:pt x="218" y="186"/>
                  <a:pt x="218" y="189"/>
                  <a:pt x="217" y="192"/>
                </a:cubicBezTo>
                <a:cubicBezTo>
                  <a:pt x="213" y="200"/>
                  <a:pt x="213" y="200"/>
                  <a:pt x="213" y="200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236" y="200"/>
                  <a:pt x="241" y="200"/>
                  <a:pt x="243" y="199"/>
                </a:cubicBezTo>
                <a:cubicBezTo>
                  <a:pt x="263" y="195"/>
                  <a:pt x="263" y="195"/>
                  <a:pt x="263" y="195"/>
                </a:cubicBezTo>
                <a:cubicBezTo>
                  <a:pt x="263" y="193"/>
                  <a:pt x="263" y="193"/>
                  <a:pt x="263" y="193"/>
                </a:cubicBezTo>
                <a:cubicBezTo>
                  <a:pt x="257" y="194"/>
                  <a:pt x="246" y="196"/>
                  <a:pt x="243" y="196"/>
                </a:cubicBezTo>
                <a:cubicBezTo>
                  <a:pt x="239" y="197"/>
                  <a:pt x="229" y="197"/>
                  <a:pt x="229" y="197"/>
                </a:cubicBezTo>
                <a:cubicBezTo>
                  <a:pt x="224" y="197"/>
                  <a:pt x="224" y="197"/>
                  <a:pt x="224" y="197"/>
                </a:cubicBezTo>
                <a:cubicBezTo>
                  <a:pt x="227" y="193"/>
                  <a:pt x="227" y="193"/>
                  <a:pt x="227" y="193"/>
                </a:cubicBezTo>
                <a:cubicBezTo>
                  <a:pt x="228" y="192"/>
                  <a:pt x="237" y="178"/>
                  <a:pt x="242" y="174"/>
                </a:cubicBezTo>
                <a:cubicBezTo>
                  <a:pt x="245" y="172"/>
                  <a:pt x="255" y="169"/>
                  <a:pt x="261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45" y="141"/>
                  <a:pt x="245" y="141"/>
                  <a:pt x="245" y="141"/>
                </a:cubicBezTo>
                <a:cubicBezTo>
                  <a:pt x="236" y="144"/>
                  <a:pt x="212" y="150"/>
                  <a:pt x="161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7"/>
          <p:cNvSpPr>
            <a:spLocks noEditPoints="1"/>
          </p:cNvSpPr>
          <p:nvPr/>
        </p:nvSpPr>
        <p:spPr bwMode="auto">
          <a:xfrm>
            <a:off x="8425672" y="5910818"/>
            <a:ext cx="869022" cy="870153"/>
          </a:xfrm>
          <a:custGeom>
            <a:avLst/>
            <a:gdLst>
              <a:gd name="T0" fmla="*/ 97 w 325"/>
              <a:gd name="T1" fmla="*/ 183 h 325"/>
              <a:gd name="T2" fmla="*/ 67 w 325"/>
              <a:gd name="T3" fmla="*/ 152 h 325"/>
              <a:gd name="T4" fmla="*/ 97 w 325"/>
              <a:gd name="T5" fmla="*/ 251 h 325"/>
              <a:gd name="T6" fmla="*/ 90 w 325"/>
              <a:gd name="T7" fmla="*/ 249 h 325"/>
              <a:gd name="T8" fmla="*/ 228 w 325"/>
              <a:gd name="T9" fmla="*/ 85 h 325"/>
              <a:gd name="T10" fmla="*/ 234 w 325"/>
              <a:gd name="T11" fmla="*/ 114 h 325"/>
              <a:gd name="T12" fmla="*/ 97 w 325"/>
              <a:gd name="T13" fmla="*/ 116 h 325"/>
              <a:gd name="T14" fmla="*/ 90 w 325"/>
              <a:gd name="T15" fmla="*/ 114 h 325"/>
              <a:gd name="T16" fmla="*/ 234 w 325"/>
              <a:gd name="T17" fmla="*/ 181 h 325"/>
              <a:gd name="T18" fmla="*/ 228 w 325"/>
              <a:gd name="T19" fmla="*/ 183 h 325"/>
              <a:gd name="T20" fmla="*/ 210 w 325"/>
              <a:gd name="T21" fmla="*/ 268 h 325"/>
              <a:gd name="T22" fmla="*/ 112 w 325"/>
              <a:gd name="T23" fmla="*/ 59 h 325"/>
              <a:gd name="T24" fmla="*/ 213 w 325"/>
              <a:gd name="T25" fmla="*/ 59 h 325"/>
              <a:gd name="T26" fmla="*/ 142 w 325"/>
              <a:gd name="T27" fmla="*/ 231 h 325"/>
              <a:gd name="T28" fmla="*/ 197 w 325"/>
              <a:gd name="T29" fmla="*/ 231 h 325"/>
              <a:gd name="T30" fmla="*/ 138 w 325"/>
              <a:gd name="T31" fmla="*/ 231 h 325"/>
              <a:gd name="T32" fmla="*/ 197 w 325"/>
              <a:gd name="T33" fmla="*/ 231 h 325"/>
              <a:gd name="T34" fmla="*/ 162 w 325"/>
              <a:gd name="T35" fmla="*/ 145 h 325"/>
              <a:gd name="T36" fmla="*/ 197 w 325"/>
              <a:gd name="T37" fmla="*/ 165 h 325"/>
              <a:gd name="T38" fmla="*/ 138 w 325"/>
              <a:gd name="T39" fmla="*/ 165 h 325"/>
              <a:gd name="T40" fmla="*/ 197 w 325"/>
              <a:gd name="T41" fmla="*/ 165 h 325"/>
              <a:gd name="T42" fmla="*/ 162 w 325"/>
              <a:gd name="T43" fmla="*/ 80 h 325"/>
              <a:gd name="T44" fmla="*/ 197 w 325"/>
              <a:gd name="T45" fmla="*/ 100 h 325"/>
              <a:gd name="T46" fmla="*/ 138 w 325"/>
              <a:gd name="T47" fmla="*/ 100 h 325"/>
              <a:gd name="T48" fmla="*/ 197 w 325"/>
              <a:gd name="T49" fmla="*/ 100 h 325"/>
              <a:gd name="T50" fmla="*/ 0 w 325"/>
              <a:gd name="T51" fmla="*/ 162 h 325"/>
              <a:gd name="T52" fmla="*/ 228 w 325"/>
              <a:gd name="T53" fmla="*/ 142 h 325"/>
              <a:gd name="T54" fmla="*/ 242 w 325"/>
              <a:gd name="T55" fmla="*/ 120 h 325"/>
              <a:gd name="T56" fmla="*/ 263 w 325"/>
              <a:gd name="T57" fmla="*/ 74 h 325"/>
              <a:gd name="T58" fmla="*/ 210 w 325"/>
              <a:gd name="T59" fmla="*/ 42 h 325"/>
              <a:gd name="T60" fmla="*/ 97 w 325"/>
              <a:gd name="T61" fmla="*/ 74 h 325"/>
              <a:gd name="T62" fmla="*/ 56 w 325"/>
              <a:gd name="T63" fmla="*/ 87 h 325"/>
              <a:gd name="T64" fmla="*/ 97 w 325"/>
              <a:gd name="T65" fmla="*/ 126 h 325"/>
              <a:gd name="T66" fmla="*/ 55 w 325"/>
              <a:gd name="T67" fmla="*/ 146 h 325"/>
              <a:gd name="T68" fmla="*/ 95 w 325"/>
              <a:gd name="T69" fmla="*/ 193 h 325"/>
              <a:gd name="T70" fmla="*/ 62 w 325"/>
              <a:gd name="T71" fmla="*/ 210 h 325"/>
              <a:gd name="T72" fmla="*/ 83 w 325"/>
              <a:gd name="T73" fmla="*/ 255 h 325"/>
              <a:gd name="T74" fmla="*/ 97 w 325"/>
              <a:gd name="T75" fmla="*/ 266 h 325"/>
              <a:gd name="T76" fmla="*/ 228 w 325"/>
              <a:gd name="T77" fmla="*/ 266 h 325"/>
              <a:gd name="T78" fmla="*/ 242 w 325"/>
              <a:gd name="T79" fmla="*/ 255 h 325"/>
              <a:gd name="T80" fmla="*/ 263 w 325"/>
              <a:gd name="T81" fmla="*/ 210 h 325"/>
              <a:gd name="T82" fmla="*/ 230 w 325"/>
              <a:gd name="T83" fmla="*/ 193 h 325"/>
              <a:gd name="T84" fmla="*/ 270 w 325"/>
              <a:gd name="T85" fmla="*/ 146 h 325"/>
              <a:gd name="T86" fmla="*/ 228 w 325"/>
              <a:gd name="T87" fmla="*/ 251 h 325"/>
              <a:gd name="T88" fmla="*/ 257 w 325"/>
              <a:gd name="T89" fmla="*/ 22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5" h="325">
                <a:moveTo>
                  <a:pt x="67" y="152"/>
                </a:moveTo>
                <a:cubicBezTo>
                  <a:pt x="97" y="152"/>
                  <a:pt x="97" y="152"/>
                  <a:pt x="97" y="152"/>
                </a:cubicBezTo>
                <a:cubicBezTo>
                  <a:pt x="97" y="183"/>
                  <a:pt x="97" y="183"/>
                  <a:pt x="97" y="183"/>
                </a:cubicBezTo>
                <a:cubicBezTo>
                  <a:pt x="95" y="183"/>
                  <a:pt x="95" y="183"/>
                  <a:pt x="95" y="183"/>
                </a:cubicBezTo>
                <a:cubicBezTo>
                  <a:pt x="93" y="183"/>
                  <a:pt x="91" y="182"/>
                  <a:pt x="90" y="181"/>
                </a:cubicBezTo>
                <a:lnTo>
                  <a:pt x="67" y="152"/>
                </a:lnTo>
                <a:close/>
                <a:moveTo>
                  <a:pt x="90" y="249"/>
                </a:moveTo>
                <a:cubicBezTo>
                  <a:pt x="91" y="250"/>
                  <a:pt x="93" y="251"/>
                  <a:pt x="95" y="251"/>
                </a:cubicBezTo>
                <a:cubicBezTo>
                  <a:pt x="97" y="251"/>
                  <a:pt x="97" y="251"/>
                  <a:pt x="97" y="251"/>
                </a:cubicBezTo>
                <a:cubicBezTo>
                  <a:pt x="97" y="220"/>
                  <a:pt x="97" y="220"/>
                  <a:pt x="97" y="220"/>
                </a:cubicBezTo>
                <a:cubicBezTo>
                  <a:pt x="67" y="220"/>
                  <a:pt x="67" y="220"/>
                  <a:pt x="67" y="220"/>
                </a:cubicBezTo>
                <a:lnTo>
                  <a:pt x="90" y="249"/>
                </a:lnTo>
                <a:close/>
                <a:moveTo>
                  <a:pt x="234" y="114"/>
                </a:moveTo>
                <a:cubicBezTo>
                  <a:pt x="257" y="85"/>
                  <a:pt x="257" y="85"/>
                  <a:pt x="257" y="85"/>
                </a:cubicBezTo>
                <a:cubicBezTo>
                  <a:pt x="228" y="85"/>
                  <a:pt x="228" y="85"/>
                  <a:pt x="228" y="85"/>
                </a:cubicBezTo>
                <a:cubicBezTo>
                  <a:pt x="228" y="116"/>
                  <a:pt x="228" y="116"/>
                  <a:pt x="228" y="116"/>
                </a:cubicBezTo>
                <a:cubicBezTo>
                  <a:pt x="230" y="116"/>
                  <a:pt x="230" y="116"/>
                  <a:pt x="230" y="116"/>
                </a:cubicBezTo>
                <a:cubicBezTo>
                  <a:pt x="231" y="116"/>
                  <a:pt x="234" y="114"/>
                  <a:pt x="234" y="114"/>
                </a:cubicBezTo>
                <a:close/>
                <a:moveTo>
                  <a:pt x="90" y="114"/>
                </a:moveTo>
                <a:cubicBezTo>
                  <a:pt x="91" y="114"/>
                  <a:pt x="93" y="116"/>
                  <a:pt x="95" y="116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7" y="85"/>
                  <a:pt x="97" y="85"/>
                  <a:pt x="97" y="85"/>
                </a:cubicBezTo>
                <a:cubicBezTo>
                  <a:pt x="67" y="85"/>
                  <a:pt x="67" y="85"/>
                  <a:pt x="67" y="85"/>
                </a:cubicBezTo>
                <a:lnTo>
                  <a:pt x="90" y="114"/>
                </a:lnTo>
                <a:close/>
                <a:moveTo>
                  <a:pt x="228" y="183"/>
                </a:moveTo>
                <a:cubicBezTo>
                  <a:pt x="230" y="183"/>
                  <a:pt x="230" y="183"/>
                  <a:pt x="230" y="183"/>
                </a:cubicBezTo>
                <a:cubicBezTo>
                  <a:pt x="231" y="183"/>
                  <a:pt x="234" y="182"/>
                  <a:pt x="234" y="181"/>
                </a:cubicBezTo>
                <a:cubicBezTo>
                  <a:pt x="257" y="152"/>
                  <a:pt x="257" y="152"/>
                  <a:pt x="257" y="152"/>
                </a:cubicBezTo>
                <a:cubicBezTo>
                  <a:pt x="228" y="152"/>
                  <a:pt x="228" y="152"/>
                  <a:pt x="228" y="152"/>
                </a:cubicBezTo>
                <a:lnTo>
                  <a:pt x="228" y="183"/>
                </a:lnTo>
                <a:close/>
                <a:moveTo>
                  <a:pt x="213" y="59"/>
                </a:moveTo>
                <a:cubicBezTo>
                  <a:pt x="213" y="266"/>
                  <a:pt x="213" y="266"/>
                  <a:pt x="213" y="266"/>
                </a:cubicBezTo>
                <a:cubicBezTo>
                  <a:pt x="213" y="267"/>
                  <a:pt x="211" y="268"/>
                  <a:pt x="210" y="268"/>
                </a:cubicBezTo>
                <a:cubicBezTo>
                  <a:pt x="115" y="268"/>
                  <a:pt x="115" y="268"/>
                  <a:pt x="115" y="268"/>
                </a:cubicBezTo>
                <a:cubicBezTo>
                  <a:pt x="113" y="268"/>
                  <a:pt x="112" y="267"/>
                  <a:pt x="112" y="266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2" y="58"/>
                  <a:pt x="113" y="57"/>
                  <a:pt x="115" y="57"/>
                </a:cubicBezTo>
                <a:cubicBezTo>
                  <a:pt x="210" y="57"/>
                  <a:pt x="210" y="57"/>
                  <a:pt x="210" y="57"/>
                </a:cubicBezTo>
                <a:cubicBezTo>
                  <a:pt x="211" y="57"/>
                  <a:pt x="213" y="58"/>
                  <a:pt x="213" y="59"/>
                </a:cubicBezTo>
                <a:close/>
                <a:moveTo>
                  <a:pt x="183" y="231"/>
                </a:moveTo>
                <a:cubicBezTo>
                  <a:pt x="183" y="220"/>
                  <a:pt x="174" y="211"/>
                  <a:pt x="162" y="211"/>
                </a:cubicBezTo>
                <a:cubicBezTo>
                  <a:pt x="151" y="211"/>
                  <a:pt x="142" y="220"/>
                  <a:pt x="142" y="231"/>
                </a:cubicBezTo>
                <a:cubicBezTo>
                  <a:pt x="142" y="242"/>
                  <a:pt x="151" y="251"/>
                  <a:pt x="162" y="251"/>
                </a:cubicBezTo>
                <a:cubicBezTo>
                  <a:pt x="174" y="251"/>
                  <a:pt x="183" y="242"/>
                  <a:pt x="183" y="231"/>
                </a:cubicBezTo>
                <a:close/>
                <a:moveTo>
                  <a:pt x="197" y="231"/>
                </a:moveTo>
                <a:cubicBezTo>
                  <a:pt x="197" y="212"/>
                  <a:pt x="181" y="197"/>
                  <a:pt x="162" y="197"/>
                </a:cubicBezTo>
                <a:cubicBezTo>
                  <a:pt x="143" y="197"/>
                  <a:pt x="128" y="212"/>
                  <a:pt x="128" y="231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38" y="218"/>
                  <a:pt x="149" y="207"/>
                  <a:pt x="162" y="207"/>
                </a:cubicBezTo>
                <a:cubicBezTo>
                  <a:pt x="176" y="207"/>
                  <a:pt x="187" y="218"/>
                  <a:pt x="187" y="231"/>
                </a:cubicBezTo>
                <a:lnTo>
                  <a:pt x="197" y="231"/>
                </a:lnTo>
                <a:close/>
                <a:moveTo>
                  <a:pt x="162" y="185"/>
                </a:moveTo>
                <a:cubicBezTo>
                  <a:pt x="174" y="185"/>
                  <a:pt x="183" y="176"/>
                  <a:pt x="183" y="165"/>
                </a:cubicBezTo>
                <a:cubicBezTo>
                  <a:pt x="183" y="154"/>
                  <a:pt x="174" y="145"/>
                  <a:pt x="162" y="145"/>
                </a:cubicBezTo>
                <a:cubicBezTo>
                  <a:pt x="151" y="145"/>
                  <a:pt x="142" y="154"/>
                  <a:pt x="142" y="165"/>
                </a:cubicBezTo>
                <a:cubicBezTo>
                  <a:pt x="142" y="176"/>
                  <a:pt x="151" y="185"/>
                  <a:pt x="162" y="185"/>
                </a:cubicBezTo>
                <a:close/>
                <a:moveTo>
                  <a:pt x="197" y="165"/>
                </a:moveTo>
                <a:cubicBezTo>
                  <a:pt x="197" y="146"/>
                  <a:pt x="181" y="131"/>
                  <a:pt x="162" y="131"/>
                </a:cubicBezTo>
                <a:cubicBezTo>
                  <a:pt x="143" y="131"/>
                  <a:pt x="128" y="146"/>
                  <a:pt x="12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8" y="152"/>
                  <a:pt x="149" y="141"/>
                  <a:pt x="162" y="141"/>
                </a:cubicBezTo>
                <a:cubicBezTo>
                  <a:pt x="176" y="141"/>
                  <a:pt x="187" y="152"/>
                  <a:pt x="187" y="165"/>
                </a:cubicBezTo>
                <a:lnTo>
                  <a:pt x="197" y="165"/>
                </a:lnTo>
                <a:close/>
                <a:moveTo>
                  <a:pt x="162" y="120"/>
                </a:moveTo>
                <a:cubicBezTo>
                  <a:pt x="174" y="120"/>
                  <a:pt x="183" y="111"/>
                  <a:pt x="183" y="100"/>
                </a:cubicBezTo>
                <a:cubicBezTo>
                  <a:pt x="183" y="89"/>
                  <a:pt x="174" y="80"/>
                  <a:pt x="162" y="80"/>
                </a:cubicBezTo>
                <a:cubicBezTo>
                  <a:pt x="151" y="80"/>
                  <a:pt x="142" y="89"/>
                  <a:pt x="142" y="100"/>
                </a:cubicBezTo>
                <a:cubicBezTo>
                  <a:pt x="142" y="111"/>
                  <a:pt x="151" y="120"/>
                  <a:pt x="162" y="120"/>
                </a:cubicBezTo>
                <a:close/>
                <a:moveTo>
                  <a:pt x="197" y="100"/>
                </a:moveTo>
                <a:cubicBezTo>
                  <a:pt x="197" y="81"/>
                  <a:pt x="181" y="65"/>
                  <a:pt x="162" y="65"/>
                </a:cubicBezTo>
                <a:cubicBezTo>
                  <a:pt x="143" y="65"/>
                  <a:pt x="128" y="81"/>
                  <a:pt x="128" y="100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38" y="86"/>
                  <a:pt x="149" y="75"/>
                  <a:pt x="162" y="75"/>
                </a:cubicBezTo>
                <a:cubicBezTo>
                  <a:pt x="176" y="75"/>
                  <a:pt x="187" y="86"/>
                  <a:pt x="187" y="100"/>
                </a:cubicBezTo>
                <a:lnTo>
                  <a:pt x="197" y="100"/>
                </a:lnTo>
                <a:close/>
                <a:moveTo>
                  <a:pt x="325" y="162"/>
                </a:moveTo>
                <a:cubicBezTo>
                  <a:pt x="325" y="252"/>
                  <a:pt x="252" y="325"/>
                  <a:pt x="162" y="325"/>
                </a:cubicBez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2"/>
                </a:cubicBezTo>
                <a:close/>
                <a:moveTo>
                  <a:pt x="228" y="142"/>
                </a:moveTo>
                <a:cubicBezTo>
                  <a:pt x="228" y="126"/>
                  <a:pt x="228" y="126"/>
                  <a:pt x="228" y="126"/>
                </a:cubicBezTo>
                <a:cubicBezTo>
                  <a:pt x="230" y="126"/>
                  <a:pt x="230" y="126"/>
                  <a:pt x="230" y="126"/>
                </a:cubicBezTo>
                <a:cubicBezTo>
                  <a:pt x="234" y="126"/>
                  <a:pt x="240" y="123"/>
                  <a:pt x="242" y="120"/>
                </a:cubicBezTo>
                <a:cubicBezTo>
                  <a:pt x="269" y="87"/>
                  <a:pt x="269" y="87"/>
                  <a:pt x="269" y="87"/>
                </a:cubicBezTo>
                <a:cubicBezTo>
                  <a:pt x="271" y="84"/>
                  <a:pt x="271" y="81"/>
                  <a:pt x="270" y="78"/>
                </a:cubicBezTo>
                <a:cubicBezTo>
                  <a:pt x="269" y="76"/>
                  <a:pt x="266" y="74"/>
                  <a:pt x="263" y="74"/>
                </a:cubicBezTo>
                <a:cubicBezTo>
                  <a:pt x="228" y="74"/>
                  <a:pt x="228" y="74"/>
                  <a:pt x="228" y="74"/>
                </a:cubicBezTo>
                <a:cubicBezTo>
                  <a:pt x="228" y="59"/>
                  <a:pt x="228" y="59"/>
                  <a:pt x="228" y="59"/>
                </a:cubicBezTo>
                <a:cubicBezTo>
                  <a:pt x="228" y="50"/>
                  <a:pt x="220" y="42"/>
                  <a:pt x="210" y="42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05" y="42"/>
                  <a:pt x="97" y="50"/>
                  <a:pt x="97" y="59"/>
                </a:cubicBezTo>
                <a:cubicBezTo>
                  <a:pt x="97" y="74"/>
                  <a:pt x="97" y="74"/>
                  <a:pt x="97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59" y="74"/>
                  <a:pt x="56" y="76"/>
                  <a:pt x="55" y="78"/>
                </a:cubicBezTo>
                <a:cubicBezTo>
                  <a:pt x="54" y="81"/>
                  <a:pt x="54" y="84"/>
                  <a:pt x="56" y="87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5" y="123"/>
                  <a:pt x="90" y="126"/>
                  <a:pt x="95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59" y="142"/>
                  <a:pt x="56" y="144"/>
                  <a:pt x="55" y="146"/>
                </a:cubicBezTo>
                <a:cubicBezTo>
                  <a:pt x="54" y="149"/>
                  <a:pt x="54" y="152"/>
                  <a:pt x="56" y="154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85" y="191"/>
                  <a:pt x="90" y="193"/>
                  <a:pt x="95" y="193"/>
                </a:cubicBezTo>
                <a:cubicBezTo>
                  <a:pt x="97" y="193"/>
                  <a:pt x="97" y="193"/>
                  <a:pt x="97" y="193"/>
                </a:cubicBezTo>
                <a:cubicBezTo>
                  <a:pt x="97" y="210"/>
                  <a:pt x="97" y="210"/>
                  <a:pt x="97" y="210"/>
                </a:cubicBezTo>
                <a:cubicBezTo>
                  <a:pt x="62" y="210"/>
                  <a:pt x="62" y="210"/>
                  <a:pt x="62" y="210"/>
                </a:cubicBezTo>
                <a:cubicBezTo>
                  <a:pt x="59" y="210"/>
                  <a:pt x="56" y="211"/>
                  <a:pt x="55" y="214"/>
                </a:cubicBezTo>
                <a:cubicBezTo>
                  <a:pt x="54" y="216"/>
                  <a:pt x="54" y="219"/>
                  <a:pt x="56" y="222"/>
                </a:cubicBezTo>
                <a:cubicBezTo>
                  <a:pt x="83" y="255"/>
                  <a:pt x="83" y="255"/>
                  <a:pt x="83" y="255"/>
                </a:cubicBezTo>
                <a:cubicBezTo>
                  <a:pt x="85" y="258"/>
                  <a:pt x="90" y="261"/>
                  <a:pt x="95" y="261"/>
                </a:cubicBezTo>
                <a:cubicBezTo>
                  <a:pt x="97" y="261"/>
                  <a:pt x="97" y="261"/>
                  <a:pt x="97" y="261"/>
                </a:cubicBezTo>
                <a:cubicBezTo>
                  <a:pt x="97" y="266"/>
                  <a:pt x="97" y="266"/>
                  <a:pt x="97" y="266"/>
                </a:cubicBezTo>
                <a:cubicBezTo>
                  <a:pt x="97" y="275"/>
                  <a:pt x="105" y="283"/>
                  <a:pt x="115" y="283"/>
                </a:cubicBezTo>
                <a:cubicBezTo>
                  <a:pt x="210" y="283"/>
                  <a:pt x="210" y="283"/>
                  <a:pt x="210" y="283"/>
                </a:cubicBezTo>
                <a:cubicBezTo>
                  <a:pt x="220" y="283"/>
                  <a:pt x="228" y="275"/>
                  <a:pt x="228" y="266"/>
                </a:cubicBezTo>
                <a:cubicBezTo>
                  <a:pt x="228" y="261"/>
                  <a:pt x="228" y="261"/>
                  <a:pt x="228" y="261"/>
                </a:cubicBezTo>
                <a:cubicBezTo>
                  <a:pt x="230" y="261"/>
                  <a:pt x="230" y="261"/>
                  <a:pt x="230" y="261"/>
                </a:cubicBezTo>
                <a:cubicBezTo>
                  <a:pt x="234" y="261"/>
                  <a:pt x="240" y="258"/>
                  <a:pt x="242" y="255"/>
                </a:cubicBezTo>
                <a:cubicBezTo>
                  <a:pt x="269" y="222"/>
                  <a:pt x="269" y="222"/>
                  <a:pt x="269" y="222"/>
                </a:cubicBezTo>
                <a:cubicBezTo>
                  <a:pt x="271" y="219"/>
                  <a:pt x="271" y="216"/>
                  <a:pt x="270" y="214"/>
                </a:cubicBezTo>
                <a:cubicBezTo>
                  <a:pt x="269" y="211"/>
                  <a:pt x="266" y="210"/>
                  <a:pt x="263" y="210"/>
                </a:cubicBezTo>
                <a:cubicBezTo>
                  <a:pt x="228" y="210"/>
                  <a:pt x="228" y="210"/>
                  <a:pt x="228" y="210"/>
                </a:cubicBezTo>
                <a:cubicBezTo>
                  <a:pt x="228" y="193"/>
                  <a:pt x="228" y="193"/>
                  <a:pt x="228" y="193"/>
                </a:cubicBezTo>
                <a:cubicBezTo>
                  <a:pt x="230" y="193"/>
                  <a:pt x="230" y="193"/>
                  <a:pt x="230" y="193"/>
                </a:cubicBezTo>
                <a:cubicBezTo>
                  <a:pt x="234" y="193"/>
                  <a:pt x="240" y="191"/>
                  <a:pt x="242" y="187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71" y="152"/>
                  <a:pt x="271" y="149"/>
                  <a:pt x="270" y="146"/>
                </a:cubicBezTo>
                <a:cubicBezTo>
                  <a:pt x="269" y="144"/>
                  <a:pt x="266" y="142"/>
                  <a:pt x="263" y="142"/>
                </a:cubicBezTo>
                <a:lnTo>
                  <a:pt x="228" y="142"/>
                </a:lnTo>
                <a:close/>
                <a:moveTo>
                  <a:pt x="228" y="251"/>
                </a:moveTo>
                <a:cubicBezTo>
                  <a:pt x="230" y="251"/>
                  <a:pt x="230" y="251"/>
                  <a:pt x="230" y="251"/>
                </a:cubicBezTo>
                <a:cubicBezTo>
                  <a:pt x="231" y="251"/>
                  <a:pt x="234" y="250"/>
                  <a:pt x="234" y="249"/>
                </a:cubicBezTo>
                <a:cubicBezTo>
                  <a:pt x="257" y="220"/>
                  <a:pt x="257" y="220"/>
                  <a:pt x="257" y="220"/>
                </a:cubicBezTo>
                <a:cubicBezTo>
                  <a:pt x="228" y="220"/>
                  <a:pt x="228" y="220"/>
                  <a:pt x="228" y="220"/>
                </a:cubicBezTo>
                <a:lnTo>
                  <a:pt x="228" y="25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8"/>
          <p:cNvSpPr>
            <a:spLocks noEditPoints="1"/>
          </p:cNvSpPr>
          <p:nvPr/>
        </p:nvSpPr>
        <p:spPr bwMode="auto">
          <a:xfrm>
            <a:off x="9537975" y="5910818"/>
            <a:ext cx="869022" cy="870153"/>
          </a:xfrm>
          <a:custGeom>
            <a:avLst/>
            <a:gdLst>
              <a:gd name="T0" fmla="*/ 102 w 325"/>
              <a:gd name="T1" fmla="*/ 148 h 325"/>
              <a:gd name="T2" fmla="*/ 127 w 325"/>
              <a:gd name="T3" fmla="*/ 89 h 325"/>
              <a:gd name="T4" fmla="*/ 207 w 325"/>
              <a:gd name="T5" fmla="*/ 89 h 325"/>
              <a:gd name="T6" fmla="*/ 182 w 325"/>
              <a:gd name="T7" fmla="*/ 148 h 325"/>
              <a:gd name="T8" fmla="*/ 207 w 325"/>
              <a:gd name="T9" fmla="*/ 89 h 325"/>
              <a:gd name="T10" fmla="*/ 122 w 325"/>
              <a:gd name="T11" fmla="*/ 148 h 325"/>
              <a:gd name="T12" fmla="*/ 187 w 325"/>
              <a:gd name="T13" fmla="*/ 89 h 325"/>
              <a:gd name="T14" fmla="*/ 88 w 325"/>
              <a:gd name="T15" fmla="*/ 240 h 325"/>
              <a:gd name="T16" fmla="*/ 95 w 325"/>
              <a:gd name="T17" fmla="*/ 165 h 325"/>
              <a:gd name="T18" fmla="*/ 88 w 325"/>
              <a:gd name="T19" fmla="*/ 240 h 325"/>
              <a:gd name="T20" fmla="*/ 72 w 325"/>
              <a:gd name="T21" fmla="*/ 109 h 325"/>
              <a:gd name="T22" fmla="*/ 106 w 325"/>
              <a:gd name="T23" fmla="*/ 89 h 325"/>
              <a:gd name="T24" fmla="*/ 231 w 325"/>
              <a:gd name="T25" fmla="*/ 240 h 325"/>
              <a:gd name="T26" fmla="*/ 238 w 325"/>
              <a:gd name="T27" fmla="*/ 165 h 325"/>
              <a:gd name="T28" fmla="*/ 231 w 325"/>
              <a:gd name="T29" fmla="*/ 240 h 325"/>
              <a:gd name="T30" fmla="*/ 254 w 325"/>
              <a:gd name="T31" fmla="*/ 134 h 325"/>
              <a:gd name="T32" fmla="*/ 254 w 325"/>
              <a:gd name="T33" fmla="*/ 148 h 325"/>
              <a:gd name="T34" fmla="*/ 222 w 325"/>
              <a:gd name="T35" fmla="*/ 148 h 325"/>
              <a:gd name="T36" fmla="*/ 254 w 325"/>
              <a:gd name="T37" fmla="*/ 89 h 325"/>
              <a:gd name="T38" fmla="*/ 203 w 325"/>
              <a:gd name="T39" fmla="*/ 148 h 325"/>
              <a:gd name="T40" fmla="*/ 163 w 325"/>
              <a:gd name="T41" fmla="*/ 325 h 325"/>
              <a:gd name="T42" fmla="*/ 163 w 325"/>
              <a:gd name="T43" fmla="*/ 0 h 325"/>
              <a:gd name="T44" fmla="*/ 202 w 325"/>
              <a:gd name="T45" fmla="*/ 246 h 325"/>
              <a:gd name="T46" fmla="*/ 123 w 325"/>
              <a:gd name="T47" fmla="*/ 246 h 325"/>
              <a:gd name="T48" fmla="*/ 202 w 325"/>
              <a:gd name="T49" fmla="*/ 246 h 325"/>
              <a:gd name="T50" fmla="*/ 264 w 325"/>
              <a:gd name="T51" fmla="*/ 73 h 325"/>
              <a:gd name="T52" fmla="*/ 57 w 325"/>
              <a:gd name="T53" fmla="*/ 77 h 325"/>
              <a:gd name="T54" fmla="*/ 62 w 325"/>
              <a:gd name="T55" fmla="*/ 89 h 325"/>
              <a:gd name="T56" fmla="*/ 63 w 325"/>
              <a:gd name="T57" fmla="*/ 148 h 325"/>
              <a:gd name="T58" fmla="*/ 57 w 325"/>
              <a:gd name="T59" fmla="*/ 152 h 325"/>
              <a:gd name="T60" fmla="*/ 62 w 325"/>
              <a:gd name="T61" fmla="*/ 164 h 325"/>
              <a:gd name="T62" fmla="*/ 80 w 325"/>
              <a:gd name="T63" fmla="*/ 240 h 325"/>
              <a:gd name="T64" fmla="*/ 71 w 325"/>
              <a:gd name="T65" fmla="*/ 244 h 325"/>
              <a:gd name="T66" fmla="*/ 75 w 325"/>
              <a:gd name="T67" fmla="*/ 249 h 325"/>
              <a:gd name="T68" fmla="*/ 111 w 325"/>
              <a:gd name="T69" fmla="*/ 245 h 325"/>
              <a:gd name="T70" fmla="*/ 107 w 325"/>
              <a:gd name="T71" fmla="*/ 240 h 325"/>
              <a:gd name="T72" fmla="*/ 104 w 325"/>
              <a:gd name="T73" fmla="*/ 164 h 325"/>
              <a:gd name="T74" fmla="*/ 223 w 325"/>
              <a:gd name="T75" fmla="*/ 240 h 325"/>
              <a:gd name="T76" fmla="*/ 214 w 325"/>
              <a:gd name="T77" fmla="*/ 244 h 325"/>
              <a:gd name="T78" fmla="*/ 218 w 325"/>
              <a:gd name="T79" fmla="*/ 249 h 325"/>
              <a:gd name="T80" fmla="*/ 254 w 325"/>
              <a:gd name="T81" fmla="*/ 245 h 325"/>
              <a:gd name="T82" fmla="*/ 250 w 325"/>
              <a:gd name="T83" fmla="*/ 240 h 325"/>
              <a:gd name="T84" fmla="*/ 246 w 325"/>
              <a:gd name="T85" fmla="*/ 164 h 325"/>
              <a:gd name="T86" fmla="*/ 268 w 325"/>
              <a:gd name="T87" fmla="*/ 160 h 325"/>
              <a:gd name="T88" fmla="*/ 264 w 325"/>
              <a:gd name="T89" fmla="*/ 148 h 325"/>
              <a:gd name="T90" fmla="*/ 262 w 325"/>
              <a:gd name="T91" fmla="*/ 89 h 325"/>
              <a:gd name="T92" fmla="*/ 268 w 325"/>
              <a:gd name="T93" fmla="*/ 8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5" h="325">
                <a:moveTo>
                  <a:pt x="146" y="89"/>
                </a:moveTo>
                <a:cubicBezTo>
                  <a:pt x="102" y="148"/>
                  <a:pt x="102" y="148"/>
                  <a:pt x="102" y="148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127" y="89"/>
                  <a:pt x="127" y="89"/>
                  <a:pt x="127" y="89"/>
                </a:cubicBezTo>
                <a:lnTo>
                  <a:pt x="146" y="89"/>
                </a:lnTo>
                <a:close/>
                <a:moveTo>
                  <a:pt x="207" y="89"/>
                </a:moveTo>
                <a:cubicBezTo>
                  <a:pt x="163" y="148"/>
                  <a:pt x="163" y="148"/>
                  <a:pt x="163" y="148"/>
                </a:cubicBezTo>
                <a:cubicBezTo>
                  <a:pt x="182" y="148"/>
                  <a:pt x="182" y="148"/>
                  <a:pt x="182" y="148"/>
                </a:cubicBezTo>
                <a:cubicBezTo>
                  <a:pt x="227" y="89"/>
                  <a:pt x="227" y="89"/>
                  <a:pt x="227" y="89"/>
                </a:cubicBezTo>
                <a:lnTo>
                  <a:pt x="207" y="89"/>
                </a:lnTo>
                <a:close/>
                <a:moveTo>
                  <a:pt x="167" y="89"/>
                </a:moveTo>
                <a:cubicBezTo>
                  <a:pt x="122" y="148"/>
                  <a:pt x="122" y="148"/>
                  <a:pt x="122" y="148"/>
                </a:cubicBezTo>
                <a:cubicBezTo>
                  <a:pt x="142" y="148"/>
                  <a:pt x="142" y="148"/>
                  <a:pt x="142" y="148"/>
                </a:cubicBezTo>
                <a:cubicBezTo>
                  <a:pt x="187" y="89"/>
                  <a:pt x="187" y="89"/>
                  <a:pt x="187" y="89"/>
                </a:cubicBezTo>
                <a:lnTo>
                  <a:pt x="167" y="89"/>
                </a:lnTo>
                <a:close/>
                <a:moveTo>
                  <a:pt x="88" y="240"/>
                </a:moveTo>
                <a:cubicBezTo>
                  <a:pt x="95" y="240"/>
                  <a:pt x="95" y="240"/>
                  <a:pt x="95" y="240"/>
                </a:cubicBezTo>
                <a:cubicBezTo>
                  <a:pt x="95" y="165"/>
                  <a:pt x="95" y="165"/>
                  <a:pt x="95" y="165"/>
                </a:cubicBezTo>
                <a:cubicBezTo>
                  <a:pt x="88" y="165"/>
                  <a:pt x="88" y="165"/>
                  <a:pt x="88" y="165"/>
                </a:cubicBezTo>
                <a:lnTo>
                  <a:pt x="88" y="240"/>
                </a:lnTo>
                <a:close/>
                <a:moveTo>
                  <a:pt x="87" y="89"/>
                </a:moveTo>
                <a:cubicBezTo>
                  <a:pt x="72" y="109"/>
                  <a:pt x="72" y="109"/>
                  <a:pt x="72" y="109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106" y="89"/>
                  <a:pt x="106" y="89"/>
                  <a:pt x="106" y="89"/>
                </a:cubicBezTo>
                <a:lnTo>
                  <a:pt x="87" y="89"/>
                </a:lnTo>
                <a:close/>
                <a:moveTo>
                  <a:pt x="231" y="240"/>
                </a:moveTo>
                <a:cubicBezTo>
                  <a:pt x="238" y="240"/>
                  <a:pt x="238" y="240"/>
                  <a:pt x="238" y="240"/>
                </a:cubicBezTo>
                <a:cubicBezTo>
                  <a:pt x="238" y="165"/>
                  <a:pt x="238" y="165"/>
                  <a:pt x="238" y="165"/>
                </a:cubicBezTo>
                <a:cubicBezTo>
                  <a:pt x="231" y="165"/>
                  <a:pt x="231" y="165"/>
                  <a:pt x="231" y="165"/>
                </a:cubicBezTo>
                <a:lnTo>
                  <a:pt x="231" y="240"/>
                </a:lnTo>
                <a:close/>
                <a:moveTo>
                  <a:pt x="254" y="148"/>
                </a:moveTo>
                <a:cubicBezTo>
                  <a:pt x="254" y="134"/>
                  <a:pt x="254" y="134"/>
                  <a:pt x="254" y="134"/>
                </a:cubicBezTo>
                <a:cubicBezTo>
                  <a:pt x="243" y="148"/>
                  <a:pt x="243" y="148"/>
                  <a:pt x="243" y="148"/>
                </a:cubicBezTo>
                <a:lnTo>
                  <a:pt x="254" y="148"/>
                </a:lnTo>
                <a:close/>
                <a:moveTo>
                  <a:pt x="203" y="148"/>
                </a:moveTo>
                <a:cubicBezTo>
                  <a:pt x="222" y="148"/>
                  <a:pt x="222" y="148"/>
                  <a:pt x="222" y="148"/>
                </a:cubicBezTo>
                <a:cubicBezTo>
                  <a:pt x="254" y="106"/>
                  <a:pt x="254" y="106"/>
                  <a:pt x="254" y="106"/>
                </a:cubicBezTo>
                <a:cubicBezTo>
                  <a:pt x="254" y="89"/>
                  <a:pt x="254" y="89"/>
                  <a:pt x="254" y="89"/>
                </a:cubicBezTo>
                <a:cubicBezTo>
                  <a:pt x="247" y="89"/>
                  <a:pt x="247" y="89"/>
                  <a:pt x="247" y="89"/>
                </a:cubicBezTo>
                <a:lnTo>
                  <a:pt x="203" y="148"/>
                </a:lnTo>
                <a:close/>
                <a:moveTo>
                  <a:pt x="325" y="162"/>
                </a:moveTo>
                <a:cubicBezTo>
                  <a:pt x="325" y="252"/>
                  <a:pt x="252" y="325"/>
                  <a:pt x="163" y="325"/>
                </a:cubicBez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5" y="73"/>
                  <a:pt x="325" y="162"/>
                </a:cubicBezTo>
                <a:close/>
                <a:moveTo>
                  <a:pt x="202" y="246"/>
                </a:moveTo>
                <a:cubicBezTo>
                  <a:pt x="202" y="242"/>
                  <a:pt x="184" y="239"/>
                  <a:pt x="163" y="239"/>
                </a:cubicBezTo>
                <a:cubicBezTo>
                  <a:pt x="141" y="239"/>
                  <a:pt x="123" y="242"/>
                  <a:pt x="123" y="246"/>
                </a:cubicBezTo>
                <a:cubicBezTo>
                  <a:pt x="123" y="249"/>
                  <a:pt x="141" y="252"/>
                  <a:pt x="163" y="252"/>
                </a:cubicBezTo>
                <a:cubicBezTo>
                  <a:pt x="184" y="252"/>
                  <a:pt x="202" y="249"/>
                  <a:pt x="202" y="246"/>
                </a:cubicBezTo>
                <a:close/>
                <a:moveTo>
                  <a:pt x="268" y="77"/>
                </a:moveTo>
                <a:cubicBezTo>
                  <a:pt x="268" y="75"/>
                  <a:pt x="266" y="73"/>
                  <a:pt x="264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3"/>
                  <a:pt x="57" y="75"/>
                  <a:pt x="57" y="77"/>
                </a:cubicBezTo>
                <a:cubicBezTo>
                  <a:pt x="57" y="84"/>
                  <a:pt x="57" y="84"/>
                  <a:pt x="57" y="84"/>
                </a:cubicBezTo>
                <a:cubicBezTo>
                  <a:pt x="57" y="87"/>
                  <a:pt x="59" y="89"/>
                  <a:pt x="62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63" y="148"/>
                  <a:pt x="63" y="148"/>
                  <a:pt x="63" y="148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59" y="148"/>
                  <a:pt x="57" y="150"/>
                  <a:pt x="57" y="152"/>
                </a:cubicBezTo>
                <a:cubicBezTo>
                  <a:pt x="57" y="160"/>
                  <a:pt x="57" y="160"/>
                  <a:pt x="57" y="160"/>
                </a:cubicBezTo>
                <a:cubicBezTo>
                  <a:pt x="57" y="162"/>
                  <a:pt x="59" y="164"/>
                  <a:pt x="62" y="164"/>
                </a:cubicBezTo>
                <a:cubicBezTo>
                  <a:pt x="80" y="164"/>
                  <a:pt x="80" y="164"/>
                  <a:pt x="80" y="164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75" y="240"/>
                  <a:pt x="75" y="240"/>
                  <a:pt x="75" y="240"/>
                </a:cubicBezTo>
                <a:cubicBezTo>
                  <a:pt x="73" y="240"/>
                  <a:pt x="71" y="242"/>
                  <a:pt x="71" y="244"/>
                </a:cubicBezTo>
                <a:cubicBezTo>
                  <a:pt x="71" y="245"/>
                  <a:pt x="71" y="245"/>
                  <a:pt x="71" y="245"/>
                </a:cubicBezTo>
                <a:cubicBezTo>
                  <a:pt x="71" y="247"/>
                  <a:pt x="73" y="249"/>
                  <a:pt x="75" y="249"/>
                </a:cubicBezTo>
                <a:cubicBezTo>
                  <a:pt x="107" y="249"/>
                  <a:pt x="107" y="249"/>
                  <a:pt x="107" y="249"/>
                </a:cubicBezTo>
                <a:cubicBezTo>
                  <a:pt x="109" y="249"/>
                  <a:pt x="111" y="247"/>
                  <a:pt x="111" y="245"/>
                </a:cubicBezTo>
                <a:cubicBezTo>
                  <a:pt x="111" y="244"/>
                  <a:pt x="111" y="244"/>
                  <a:pt x="111" y="244"/>
                </a:cubicBezTo>
                <a:cubicBezTo>
                  <a:pt x="111" y="242"/>
                  <a:pt x="109" y="240"/>
                  <a:pt x="107" y="240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04" y="164"/>
                  <a:pt x="104" y="164"/>
                  <a:pt x="104" y="164"/>
                </a:cubicBezTo>
                <a:cubicBezTo>
                  <a:pt x="223" y="164"/>
                  <a:pt x="223" y="164"/>
                  <a:pt x="223" y="164"/>
                </a:cubicBezTo>
                <a:cubicBezTo>
                  <a:pt x="223" y="240"/>
                  <a:pt x="223" y="240"/>
                  <a:pt x="223" y="240"/>
                </a:cubicBezTo>
                <a:cubicBezTo>
                  <a:pt x="218" y="240"/>
                  <a:pt x="218" y="240"/>
                  <a:pt x="218" y="240"/>
                </a:cubicBezTo>
                <a:cubicBezTo>
                  <a:pt x="216" y="240"/>
                  <a:pt x="214" y="242"/>
                  <a:pt x="214" y="244"/>
                </a:cubicBezTo>
                <a:cubicBezTo>
                  <a:pt x="214" y="245"/>
                  <a:pt x="214" y="245"/>
                  <a:pt x="214" y="245"/>
                </a:cubicBezTo>
                <a:cubicBezTo>
                  <a:pt x="214" y="247"/>
                  <a:pt x="216" y="249"/>
                  <a:pt x="218" y="249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52" y="249"/>
                  <a:pt x="254" y="247"/>
                  <a:pt x="254" y="245"/>
                </a:cubicBezTo>
                <a:cubicBezTo>
                  <a:pt x="254" y="244"/>
                  <a:pt x="254" y="244"/>
                  <a:pt x="254" y="244"/>
                </a:cubicBezTo>
                <a:cubicBezTo>
                  <a:pt x="254" y="242"/>
                  <a:pt x="252" y="240"/>
                  <a:pt x="250" y="240"/>
                </a:cubicBezTo>
                <a:cubicBezTo>
                  <a:pt x="246" y="240"/>
                  <a:pt x="246" y="240"/>
                  <a:pt x="246" y="240"/>
                </a:cubicBezTo>
                <a:cubicBezTo>
                  <a:pt x="246" y="164"/>
                  <a:pt x="246" y="164"/>
                  <a:pt x="246" y="164"/>
                </a:cubicBezTo>
                <a:cubicBezTo>
                  <a:pt x="264" y="164"/>
                  <a:pt x="264" y="164"/>
                  <a:pt x="264" y="164"/>
                </a:cubicBezTo>
                <a:cubicBezTo>
                  <a:pt x="266" y="164"/>
                  <a:pt x="268" y="162"/>
                  <a:pt x="268" y="160"/>
                </a:cubicBezTo>
                <a:cubicBezTo>
                  <a:pt x="268" y="152"/>
                  <a:pt x="268" y="152"/>
                  <a:pt x="268" y="152"/>
                </a:cubicBezTo>
                <a:cubicBezTo>
                  <a:pt x="268" y="150"/>
                  <a:pt x="266" y="148"/>
                  <a:pt x="264" y="148"/>
                </a:cubicBezTo>
                <a:cubicBezTo>
                  <a:pt x="262" y="148"/>
                  <a:pt x="262" y="148"/>
                  <a:pt x="262" y="148"/>
                </a:cubicBezTo>
                <a:cubicBezTo>
                  <a:pt x="262" y="89"/>
                  <a:pt x="262" y="89"/>
                  <a:pt x="262" y="89"/>
                </a:cubicBezTo>
                <a:cubicBezTo>
                  <a:pt x="264" y="89"/>
                  <a:pt x="264" y="89"/>
                  <a:pt x="264" y="89"/>
                </a:cubicBezTo>
                <a:cubicBezTo>
                  <a:pt x="266" y="89"/>
                  <a:pt x="268" y="87"/>
                  <a:pt x="268" y="84"/>
                </a:cubicBezTo>
                <a:lnTo>
                  <a:pt x="268" y="7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9"/>
          <p:cNvSpPr>
            <a:spLocks noEditPoints="1"/>
          </p:cNvSpPr>
          <p:nvPr/>
        </p:nvSpPr>
        <p:spPr bwMode="auto">
          <a:xfrm>
            <a:off x="10650278" y="5910818"/>
            <a:ext cx="871285" cy="870153"/>
          </a:xfrm>
          <a:custGeom>
            <a:avLst/>
            <a:gdLst>
              <a:gd name="T0" fmla="*/ 206 w 326"/>
              <a:gd name="T1" fmla="*/ 134 h 325"/>
              <a:gd name="T2" fmla="*/ 226 w 326"/>
              <a:gd name="T3" fmla="*/ 183 h 325"/>
              <a:gd name="T4" fmla="*/ 99 w 326"/>
              <a:gd name="T5" fmla="*/ 183 h 325"/>
              <a:gd name="T6" fmla="*/ 119 w 326"/>
              <a:gd name="T7" fmla="*/ 134 h 325"/>
              <a:gd name="T8" fmla="*/ 206 w 326"/>
              <a:gd name="T9" fmla="*/ 134 h 325"/>
              <a:gd name="T10" fmla="*/ 174 w 326"/>
              <a:gd name="T11" fmla="*/ 55 h 325"/>
              <a:gd name="T12" fmla="*/ 163 w 326"/>
              <a:gd name="T13" fmla="*/ 43 h 325"/>
              <a:gd name="T14" fmla="*/ 152 w 326"/>
              <a:gd name="T15" fmla="*/ 55 h 325"/>
              <a:gd name="T16" fmla="*/ 139 w 326"/>
              <a:gd name="T17" fmla="*/ 86 h 325"/>
              <a:gd name="T18" fmla="*/ 186 w 326"/>
              <a:gd name="T19" fmla="*/ 86 h 325"/>
              <a:gd name="T20" fmla="*/ 174 w 326"/>
              <a:gd name="T21" fmla="*/ 55 h 325"/>
              <a:gd name="T22" fmla="*/ 326 w 326"/>
              <a:gd name="T23" fmla="*/ 162 h 325"/>
              <a:gd name="T24" fmla="*/ 163 w 326"/>
              <a:gd name="T25" fmla="*/ 325 h 325"/>
              <a:gd name="T26" fmla="*/ 0 w 326"/>
              <a:gd name="T27" fmla="*/ 162 h 325"/>
              <a:gd name="T28" fmla="*/ 163 w 326"/>
              <a:gd name="T29" fmla="*/ 0 h 325"/>
              <a:gd name="T30" fmla="*/ 326 w 326"/>
              <a:gd name="T31" fmla="*/ 162 h 325"/>
              <a:gd name="T32" fmla="*/ 275 w 326"/>
              <a:gd name="T33" fmla="*/ 238 h 325"/>
              <a:gd name="T34" fmla="*/ 266 w 326"/>
              <a:gd name="T35" fmla="*/ 230 h 325"/>
              <a:gd name="T36" fmla="*/ 256 w 326"/>
              <a:gd name="T37" fmla="*/ 230 h 325"/>
              <a:gd name="T38" fmla="*/ 182 w 326"/>
              <a:gd name="T39" fmla="*/ 51 h 325"/>
              <a:gd name="T40" fmla="*/ 163 w 326"/>
              <a:gd name="T41" fmla="*/ 33 h 325"/>
              <a:gd name="T42" fmla="*/ 143 w 326"/>
              <a:gd name="T43" fmla="*/ 51 h 325"/>
              <a:gd name="T44" fmla="*/ 69 w 326"/>
              <a:gd name="T45" fmla="*/ 230 h 325"/>
              <a:gd name="T46" fmla="*/ 59 w 326"/>
              <a:gd name="T47" fmla="*/ 230 h 325"/>
              <a:gd name="T48" fmla="*/ 50 w 326"/>
              <a:gd name="T49" fmla="*/ 238 h 325"/>
              <a:gd name="T50" fmla="*/ 59 w 326"/>
              <a:gd name="T51" fmla="*/ 247 h 325"/>
              <a:gd name="T52" fmla="*/ 266 w 326"/>
              <a:gd name="T53" fmla="*/ 247 h 325"/>
              <a:gd name="T54" fmla="*/ 275 w 326"/>
              <a:gd name="T55" fmla="*/ 23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6" h="325">
                <a:moveTo>
                  <a:pt x="206" y="134"/>
                </a:moveTo>
                <a:cubicBezTo>
                  <a:pt x="226" y="183"/>
                  <a:pt x="226" y="183"/>
                  <a:pt x="226" y="183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19" y="134"/>
                  <a:pt x="119" y="134"/>
                  <a:pt x="119" y="134"/>
                </a:cubicBezTo>
                <a:lnTo>
                  <a:pt x="206" y="134"/>
                </a:lnTo>
                <a:close/>
                <a:moveTo>
                  <a:pt x="174" y="55"/>
                </a:moveTo>
                <a:cubicBezTo>
                  <a:pt x="170" y="47"/>
                  <a:pt x="166" y="43"/>
                  <a:pt x="163" y="43"/>
                </a:cubicBezTo>
                <a:cubicBezTo>
                  <a:pt x="159" y="43"/>
                  <a:pt x="155" y="47"/>
                  <a:pt x="152" y="55"/>
                </a:cubicBezTo>
                <a:cubicBezTo>
                  <a:pt x="139" y="86"/>
                  <a:pt x="139" y="86"/>
                  <a:pt x="139" y="86"/>
                </a:cubicBezTo>
                <a:cubicBezTo>
                  <a:pt x="186" y="86"/>
                  <a:pt x="186" y="86"/>
                  <a:pt x="186" y="86"/>
                </a:cubicBezTo>
                <a:lnTo>
                  <a:pt x="174" y="55"/>
                </a:lnTo>
                <a:close/>
                <a:moveTo>
                  <a:pt x="326" y="162"/>
                </a:moveTo>
                <a:cubicBezTo>
                  <a:pt x="326" y="252"/>
                  <a:pt x="252" y="325"/>
                  <a:pt x="163" y="325"/>
                </a:cubicBez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2"/>
                </a:cubicBezTo>
                <a:close/>
                <a:moveTo>
                  <a:pt x="275" y="238"/>
                </a:moveTo>
                <a:cubicBezTo>
                  <a:pt x="275" y="234"/>
                  <a:pt x="271" y="230"/>
                  <a:pt x="266" y="230"/>
                </a:cubicBezTo>
                <a:cubicBezTo>
                  <a:pt x="256" y="230"/>
                  <a:pt x="256" y="230"/>
                  <a:pt x="256" y="230"/>
                </a:cubicBezTo>
                <a:cubicBezTo>
                  <a:pt x="182" y="51"/>
                  <a:pt x="182" y="51"/>
                  <a:pt x="182" y="51"/>
                </a:cubicBezTo>
                <a:cubicBezTo>
                  <a:pt x="176" y="36"/>
                  <a:pt x="167" y="33"/>
                  <a:pt x="163" y="33"/>
                </a:cubicBezTo>
                <a:cubicBezTo>
                  <a:pt x="158" y="33"/>
                  <a:pt x="150" y="36"/>
                  <a:pt x="143" y="51"/>
                </a:cubicBezTo>
                <a:cubicBezTo>
                  <a:pt x="69" y="230"/>
                  <a:pt x="69" y="230"/>
                  <a:pt x="69" y="230"/>
                </a:cubicBezTo>
                <a:cubicBezTo>
                  <a:pt x="59" y="230"/>
                  <a:pt x="59" y="230"/>
                  <a:pt x="59" y="230"/>
                </a:cubicBezTo>
                <a:cubicBezTo>
                  <a:pt x="54" y="230"/>
                  <a:pt x="50" y="234"/>
                  <a:pt x="50" y="238"/>
                </a:cubicBezTo>
                <a:cubicBezTo>
                  <a:pt x="50" y="243"/>
                  <a:pt x="54" y="247"/>
                  <a:pt x="59" y="247"/>
                </a:cubicBezTo>
                <a:cubicBezTo>
                  <a:pt x="266" y="247"/>
                  <a:pt x="266" y="247"/>
                  <a:pt x="266" y="247"/>
                </a:cubicBezTo>
                <a:cubicBezTo>
                  <a:pt x="271" y="247"/>
                  <a:pt x="275" y="243"/>
                  <a:pt x="275" y="2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 noEditPoints="1"/>
          </p:cNvSpPr>
          <p:nvPr/>
        </p:nvSpPr>
        <p:spPr bwMode="auto">
          <a:xfrm>
            <a:off x="13987187" y="5910818"/>
            <a:ext cx="871285" cy="870153"/>
          </a:xfrm>
          <a:custGeom>
            <a:avLst/>
            <a:gdLst>
              <a:gd name="T0" fmla="*/ 163 w 326"/>
              <a:gd name="T1" fmla="*/ 0 h 325"/>
              <a:gd name="T2" fmla="*/ 0 w 326"/>
              <a:gd name="T3" fmla="*/ 162 h 325"/>
              <a:gd name="T4" fmla="*/ 163 w 326"/>
              <a:gd name="T5" fmla="*/ 325 h 325"/>
              <a:gd name="T6" fmla="*/ 326 w 326"/>
              <a:gd name="T7" fmla="*/ 162 h 325"/>
              <a:gd name="T8" fmla="*/ 163 w 326"/>
              <a:gd name="T9" fmla="*/ 0 h 325"/>
              <a:gd name="T10" fmla="*/ 181 w 326"/>
              <a:gd name="T11" fmla="*/ 178 h 325"/>
              <a:gd name="T12" fmla="*/ 175 w 326"/>
              <a:gd name="T13" fmla="*/ 243 h 325"/>
              <a:gd name="T14" fmla="*/ 198 w 326"/>
              <a:gd name="T15" fmla="*/ 268 h 325"/>
              <a:gd name="T16" fmla="*/ 194 w 326"/>
              <a:gd name="T17" fmla="*/ 286 h 325"/>
              <a:gd name="T18" fmla="*/ 168 w 326"/>
              <a:gd name="T19" fmla="*/ 270 h 325"/>
              <a:gd name="T20" fmla="*/ 163 w 326"/>
              <a:gd name="T21" fmla="*/ 278 h 325"/>
              <a:gd name="T22" fmla="*/ 158 w 326"/>
              <a:gd name="T23" fmla="*/ 270 h 325"/>
              <a:gd name="T24" fmla="*/ 132 w 326"/>
              <a:gd name="T25" fmla="*/ 286 h 325"/>
              <a:gd name="T26" fmla="*/ 129 w 326"/>
              <a:gd name="T27" fmla="*/ 268 h 325"/>
              <a:gd name="T28" fmla="*/ 152 w 326"/>
              <a:gd name="T29" fmla="*/ 243 h 325"/>
              <a:gd name="T30" fmla="*/ 145 w 326"/>
              <a:gd name="T31" fmla="*/ 178 h 325"/>
              <a:gd name="T32" fmla="*/ 43 w 326"/>
              <a:gd name="T33" fmla="*/ 232 h 325"/>
              <a:gd name="T34" fmla="*/ 38 w 326"/>
              <a:gd name="T35" fmla="*/ 215 h 325"/>
              <a:gd name="T36" fmla="*/ 56 w 326"/>
              <a:gd name="T37" fmla="*/ 199 h 325"/>
              <a:gd name="T38" fmla="*/ 54 w 326"/>
              <a:gd name="T39" fmla="*/ 186 h 325"/>
              <a:gd name="T40" fmla="*/ 67 w 326"/>
              <a:gd name="T41" fmla="*/ 175 h 325"/>
              <a:gd name="T42" fmla="*/ 78 w 326"/>
              <a:gd name="T43" fmla="*/ 179 h 325"/>
              <a:gd name="T44" fmla="*/ 96 w 326"/>
              <a:gd name="T45" fmla="*/ 164 h 325"/>
              <a:gd name="T46" fmla="*/ 95 w 326"/>
              <a:gd name="T47" fmla="*/ 153 h 325"/>
              <a:gd name="T48" fmla="*/ 108 w 326"/>
              <a:gd name="T49" fmla="*/ 143 h 325"/>
              <a:gd name="T50" fmla="*/ 118 w 326"/>
              <a:gd name="T51" fmla="*/ 145 h 325"/>
              <a:gd name="T52" fmla="*/ 141 w 326"/>
              <a:gd name="T53" fmla="*/ 125 h 325"/>
              <a:gd name="T54" fmla="*/ 140 w 326"/>
              <a:gd name="T55" fmla="*/ 87 h 325"/>
              <a:gd name="T56" fmla="*/ 143 w 326"/>
              <a:gd name="T57" fmla="*/ 69 h 325"/>
              <a:gd name="T58" fmla="*/ 163 w 326"/>
              <a:gd name="T59" fmla="*/ 39 h 325"/>
              <a:gd name="T60" fmla="*/ 183 w 326"/>
              <a:gd name="T61" fmla="*/ 69 h 325"/>
              <a:gd name="T62" fmla="*/ 186 w 326"/>
              <a:gd name="T63" fmla="*/ 87 h 325"/>
              <a:gd name="T64" fmla="*/ 185 w 326"/>
              <a:gd name="T65" fmla="*/ 125 h 325"/>
              <a:gd name="T66" fmla="*/ 208 w 326"/>
              <a:gd name="T67" fmla="*/ 145 h 325"/>
              <a:gd name="T68" fmla="*/ 219 w 326"/>
              <a:gd name="T69" fmla="*/ 143 h 325"/>
              <a:gd name="T70" fmla="*/ 232 w 326"/>
              <a:gd name="T71" fmla="*/ 153 h 325"/>
              <a:gd name="T72" fmla="*/ 230 w 326"/>
              <a:gd name="T73" fmla="*/ 164 h 325"/>
              <a:gd name="T74" fmla="*/ 248 w 326"/>
              <a:gd name="T75" fmla="*/ 179 h 325"/>
              <a:gd name="T76" fmla="*/ 260 w 326"/>
              <a:gd name="T77" fmla="*/ 175 h 325"/>
              <a:gd name="T78" fmla="*/ 273 w 326"/>
              <a:gd name="T79" fmla="*/ 186 h 325"/>
              <a:gd name="T80" fmla="*/ 270 w 326"/>
              <a:gd name="T81" fmla="*/ 199 h 325"/>
              <a:gd name="T82" fmla="*/ 288 w 326"/>
              <a:gd name="T83" fmla="*/ 215 h 325"/>
              <a:gd name="T84" fmla="*/ 283 w 326"/>
              <a:gd name="T85" fmla="*/ 237 h 325"/>
              <a:gd name="T86" fmla="*/ 181 w 326"/>
              <a:gd name="T87" fmla="*/ 17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6" h="325">
                <a:moveTo>
                  <a:pt x="163" y="0"/>
                </a:moveTo>
                <a:cubicBezTo>
                  <a:pt x="74" y="0"/>
                  <a:pt x="0" y="73"/>
                  <a:pt x="0" y="162"/>
                </a:cubicBezTo>
                <a:cubicBezTo>
                  <a:pt x="0" y="252"/>
                  <a:pt x="74" y="325"/>
                  <a:pt x="163" y="325"/>
                </a:cubicBezTo>
                <a:cubicBezTo>
                  <a:pt x="253" y="325"/>
                  <a:pt x="326" y="252"/>
                  <a:pt x="326" y="162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181" y="178"/>
                </a:moveTo>
                <a:cubicBezTo>
                  <a:pt x="179" y="199"/>
                  <a:pt x="177" y="225"/>
                  <a:pt x="175" y="243"/>
                </a:cubicBezTo>
                <a:cubicBezTo>
                  <a:pt x="198" y="268"/>
                  <a:pt x="198" y="268"/>
                  <a:pt x="198" y="268"/>
                </a:cubicBezTo>
                <a:cubicBezTo>
                  <a:pt x="194" y="286"/>
                  <a:pt x="194" y="286"/>
                  <a:pt x="194" y="286"/>
                </a:cubicBezTo>
                <a:cubicBezTo>
                  <a:pt x="168" y="270"/>
                  <a:pt x="168" y="270"/>
                  <a:pt x="168" y="270"/>
                </a:cubicBezTo>
                <a:cubicBezTo>
                  <a:pt x="167" y="275"/>
                  <a:pt x="165" y="278"/>
                  <a:pt x="163" y="278"/>
                </a:cubicBezTo>
                <a:cubicBezTo>
                  <a:pt x="161" y="278"/>
                  <a:pt x="160" y="275"/>
                  <a:pt x="158" y="270"/>
                </a:cubicBezTo>
                <a:cubicBezTo>
                  <a:pt x="132" y="286"/>
                  <a:pt x="132" y="286"/>
                  <a:pt x="132" y="286"/>
                </a:cubicBezTo>
                <a:cubicBezTo>
                  <a:pt x="129" y="268"/>
                  <a:pt x="129" y="268"/>
                  <a:pt x="129" y="268"/>
                </a:cubicBezTo>
                <a:cubicBezTo>
                  <a:pt x="152" y="243"/>
                  <a:pt x="152" y="243"/>
                  <a:pt x="152" y="243"/>
                </a:cubicBezTo>
                <a:cubicBezTo>
                  <a:pt x="149" y="225"/>
                  <a:pt x="147" y="199"/>
                  <a:pt x="145" y="178"/>
                </a:cubicBezTo>
                <a:cubicBezTo>
                  <a:pt x="43" y="232"/>
                  <a:pt x="43" y="232"/>
                  <a:pt x="43" y="232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5" y="195"/>
                  <a:pt x="54" y="191"/>
                  <a:pt x="54" y="186"/>
                </a:cubicBezTo>
                <a:cubicBezTo>
                  <a:pt x="54" y="174"/>
                  <a:pt x="59" y="175"/>
                  <a:pt x="67" y="175"/>
                </a:cubicBezTo>
                <a:cubicBezTo>
                  <a:pt x="72" y="175"/>
                  <a:pt x="77" y="174"/>
                  <a:pt x="78" y="179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5" y="161"/>
                  <a:pt x="95" y="157"/>
                  <a:pt x="95" y="153"/>
                </a:cubicBezTo>
                <a:cubicBezTo>
                  <a:pt x="95" y="141"/>
                  <a:pt x="101" y="143"/>
                  <a:pt x="108" y="143"/>
                </a:cubicBezTo>
                <a:cubicBezTo>
                  <a:pt x="112" y="143"/>
                  <a:pt x="116" y="142"/>
                  <a:pt x="118" y="145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0" y="113"/>
                  <a:pt x="140" y="90"/>
                  <a:pt x="140" y="87"/>
                </a:cubicBezTo>
                <a:cubicBezTo>
                  <a:pt x="140" y="80"/>
                  <a:pt x="141" y="74"/>
                  <a:pt x="143" y="69"/>
                </a:cubicBezTo>
                <a:cubicBezTo>
                  <a:pt x="145" y="52"/>
                  <a:pt x="153" y="39"/>
                  <a:pt x="163" y="39"/>
                </a:cubicBezTo>
                <a:cubicBezTo>
                  <a:pt x="173" y="39"/>
                  <a:pt x="182" y="52"/>
                  <a:pt x="183" y="69"/>
                </a:cubicBezTo>
                <a:cubicBezTo>
                  <a:pt x="185" y="74"/>
                  <a:pt x="186" y="80"/>
                  <a:pt x="186" y="87"/>
                </a:cubicBezTo>
                <a:cubicBezTo>
                  <a:pt x="186" y="90"/>
                  <a:pt x="186" y="113"/>
                  <a:pt x="185" y="125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210" y="142"/>
                  <a:pt x="214" y="143"/>
                  <a:pt x="219" y="143"/>
                </a:cubicBezTo>
                <a:cubicBezTo>
                  <a:pt x="226" y="143"/>
                  <a:pt x="232" y="141"/>
                  <a:pt x="232" y="153"/>
                </a:cubicBezTo>
                <a:cubicBezTo>
                  <a:pt x="232" y="157"/>
                  <a:pt x="231" y="161"/>
                  <a:pt x="230" y="164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50" y="174"/>
                  <a:pt x="254" y="175"/>
                  <a:pt x="260" y="175"/>
                </a:cubicBezTo>
                <a:cubicBezTo>
                  <a:pt x="267" y="175"/>
                  <a:pt x="273" y="174"/>
                  <a:pt x="273" y="186"/>
                </a:cubicBezTo>
                <a:cubicBezTo>
                  <a:pt x="273" y="191"/>
                  <a:pt x="272" y="195"/>
                  <a:pt x="270" y="199"/>
                </a:cubicBezTo>
                <a:cubicBezTo>
                  <a:pt x="288" y="215"/>
                  <a:pt x="288" y="215"/>
                  <a:pt x="288" y="215"/>
                </a:cubicBezTo>
                <a:cubicBezTo>
                  <a:pt x="283" y="237"/>
                  <a:pt x="283" y="237"/>
                  <a:pt x="283" y="237"/>
                </a:cubicBezTo>
                <a:lnTo>
                  <a:pt x="181" y="17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1"/>
          <p:cNvSpPr>
            <a:spLocks noEditPoints="1"/>
          </p:cNvSpPr>
          <p:nvPr/>
        </p:nvSpPr>
        <p:spPr bwMode="auto">
          <a:xfrm>
            <a:off x="11762581" y="5910818"/>
            <a:ext cx="871285" cy="870153"/>
          </a:xfrm>
          <a:custGeom>
            <a:avLst/>
            <a:gdLst>
              <a:gd name="T0" fmla="*/ 146 w 326"/>
              <a:gd name="T1" fmla="*/ 61 h 325"/>
              <a:gd name="T2" fmla="*/ 164 w 326"/>
              <a:gd name="T3" fmla="*/ 61 h 325"/>
              <a:gd name="T4" fmla="*/ 164 w 326"/>
              <a:gd name="T5" fmla="*/ 81 h 325"/>
              <a:gd name="T6" fmla="*/ 146 w 326"/>
              <a:gd name="T7" fmla="*/ 81 h 325"/>
              <a:gd name="T8" fmla="*/ 146 w 326"/>
              <a:gd name="T9" fmla="*/ 61 h 325"/>
              <a:gd name="T10" fmla="*/ 146 w 326"/>
              <a:gd name="T11" fmla="*/ 254 h 325"/>
              <a:gd name="T12" fmla="*/ 164 w 326"/>
              <a:gd name="T13" fmla="*/ 254 h 325"/>
              <a:gd name="T14" fmla="*/ 164 w 326"/>
              <a:gd name="T15" fmla="*/ 140 h 325"/>
              <a:gd name="T16" fmla="*/ 146 w 326"/>
              <a:gd name="T17" fmla="*/ 140 h 325"/>
              <a:gd name="T18" fmla="*/ 146 w 326"/>
              <a:gd name="T19" fmla="*/ 254 h 325"/>
              <a:gd name="T20" fmla="*/ 326 w 326"/>
              <a:gd name="T21" fmla="*/ 162 h 325"/>
              <a:gd name="T22" fmla="*/ 163 w 326"/>
              <a:gd name="T23" fmla="*/ 325 h 325"/>
              <a:gd name="T24" fmla="*/ 0 w 326"/>
              <a:gd name="T25" fmla="*/ 162 h 325"/>
              <a:gd name="T26" fmla="*/ 163 w 326"/>
              <a:gd name="T27" fmla="*/ 0 h 325"/>
              <a:gd name="T28" fmla="*/ 326 w 326"/>
              <a:gd name="T29" fmla="*/ 162 h 325"/>
              <a:gd name="T30" fmla="*/ 175 w 326"/>
              <a:gd name="T31" fmla="*/ 254 h 325"/>
              <a:gd name="T32" fmla="*/ 175 w 326"/>
              <a:gd name="T33" fmla="*/ 140 h 325"/>
              <a:gd name="T34" fmla="*/ 235 w 326"/>
              <a:gd name="T35" fmla="*/ 140 h 325"/>
              <a:gd name="T36" fmla="*/ 265 w 326"/>
              <a:gd name="T37" fmla="*/ 110 h 325"/>
              <a:gd name="T38" fmla="*/ 235 w 326"/>
              <a:gd name="T39" fmla="*/ 81 h 325"/>
              <a:gd name="T40" fmla="*/ 175 w 326"/>
              <a:gd name="T41" fmla="*/ 81 h 325"/>
              <a:gd name="T42" fmla="*/ 175 w 326"/>
              <a:gd name="T43" fmla="*/ 50 h 325"/>
              <a:gd name="T44" fmla="*/ 136 w 326"/>
              <a:gd name="T45" fmla="*/ 50 h 325"/>
              <a:gd name="T46" fmla="*/ 136 w 326"/>
              <a:gd name="T47" fmla="*/ 81 h 325"/>
              <a:gd name="T48" fmla="*/ 61 w 326"/>
              <a:gd name="T49" fmla="*/ 81 h 325"/>
              <a:gd name="T50" fmla="*/ 61 w 326"/>
              <a:gd name="T51" fmla="*/ 140 h 325"/>
              <a:gd name="T52" fmla="*/ 136 w 326"/>
              <a:gd name="T53" fmla="*/ 140 h 325"/>
              <a:gd name="T54" fmla="*/ 136 w 326"/>
              <a:gd name="T55" fmla="*/ 254 h 325"/>
              <a:gd name="T56" fmla="*/ 78 w 326"/>
              <a:gd name="T57" fmla="*/ 254 h 325"/>
              <a:gd name="T58" fmla="*/ 68 w 326"/>
              <a:gd name="T59" fmla="*/ 265 h 325"/>
              <a:gd name="T60" fmla="*/ 78 w 326"/>
              <a:gd name="T61" fmla="*/ 275 h 325"/>
              <a:gd name="T62" fmla="*/ 232 w 326"/>
              <a:gd name="T63" fmla="*/ 275 h 325"/>
              <a:gd name="T64" fmla="*/ 242 w 326"/>
              <a:gd name="T65" fmla="*/ 265 h 325"/>
              <a:gd name="T66" fmla="*/ 232 w 326"/>
              <a:gd name="T67" fmla="*/ 254 h 325"/>
              <a:gd name="T68" fmla="*/ 175 w 326"/>
              <a:gd name="T69" fmla="*/ 25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5">
                <a:moveTo>
                  <a:pt x="146" y="61"/>
                </a:moveTo>
                <a:cubicBezTo>
                  <a:pt x="164" y="61"/>
                  <a:pt x="164" y="61"/>
                  <a:pt x="164" y="61"/>
                </a:cubicBezTo>
                <a:cubicBezTo>
                  <a:pt x="164" y="81"/>
                  <a:pt x="164" y="81"/>
                  <a:pt x="164" y="81"/>
                </a:cubicBezTo>
                <a:cubicBezTo>
                  <a:pt x="146" y="81"/>
                  <a:pt x="146" y="81"/>
                  <a:pt x="146" y="81"/>
                </a:cubicBezTo>
                <a:lnTo>
                  <a:pt x="146" y="61"/>
                </a:lnTo>
                <a:close/>
                <a:moveTo>
                  <a:pt x="146" y="254"/>
                </a:moveTo>
                <a:cubicBezTo>
                  <a:pt x="164" y="254"/>
                  <a:pt x="164" y="254"/>
                  <a:pt x="164" y="254"/>
                </a:cubicBezTo>
                <a:cubicBezTo>
                  <a:pt x="164" y="140"/>
                  <a:pt x="164" y="140"/>
                  <a:pt x="164" y="140"/>
                </a:cubicBezTo>
                <a:cubicBezTo>
                  <a:pt x="146" y="140"/>
                  <a:pt x="146" y="140"/>
                  <a:pt x="146" y="140"/>
                </a:cubicBezTo>
                <a:lnTo>
                  <a:pt x="146" y="254"/>
                </a:lnTo>
                <a:close/>
                <a:moveTo>
                  <a:pt x="326" y="162"/>
                </a:moveTo>
                <a:cubicBezTo>
                  <a:pt x="326" y="252"/>
                  <a:pt x="252" y="325"/>
                  <a:pt x="163" y="325"/>
                </a:cubicBez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2"/>
                </a:cubicBezTo>
                <a:close/>
                <a:moveTo>
                  <a:pt x="175" y="254"/>
                </a:moveTo>
                <a:cubicBezTo>
                  <a:pt x="175" y="140"/>
                  <a:pt x="175" y="140"/>
                  <a:pt x="175" y="140"/>
                </a:cubicBezTo>
                <a:cubicBezTo>
                  <a:pt x="235" y="140"/>
                  <a:pt x="235" y="140"/>
                  <a:pt x="235" y="140"/>
                </a:cubicBezTo>
                <a:cubicBezTo>
                  <a:pt x="265" y="110"/>
                  <a:pt x="265" y="110"/>
                  <a:pt x="265" y="110"/>
                </a:cubicBezTo>
                <a:cubicBezTo>
                  <a:pt x="235" y="81"/>
                  <a:pt x="235" y="81"/>
                  <a:pt x="235" y="81"/>
                </a:cubicBezTo>
                <a:cubicBezTo>
                  <a:pt x="175" y="81"/>
                  <a:pt x="175" y="81"/>
                  <a:pt x="175" y="81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78" y="254"/>
                  <a:pt x="78" y="254"/>
                  <a:pt x="78" y="254"/>
                </a:cubicBezTo>
                <a:cubicBezTo>
                  <a:pt x="72" y="254"/>
                  <a:pt x="68" y="259"/>
                  <a:pt x="68" y="265"/>
                </a:cubicBezTo>
                <a:cubicBezTo>
                  <a:pt x="68" y="270"/>
                  <a:pt x="72" y="275"/>
                  <a:pt x="78" y="275"/>
                </a:cubicBezTo>
                <a:cubicBezTo>
                  <a:pt x="232" y="275"/>
                  <a:pt x="232" y="275"/>
                  <a:pt x="232" y="275"/>
                </a:cubicBezTo>
                <a:cubicBezTo>
                  <a:pt x="238" y="275"/>
                  <a:pt x="242" y="270"/>
                  <a:pt x="242" y="265"/>
                </a:cubicBezTo>
                <a:cubicBezTo>
                  <a:pt x="242" y="259"/>
                  <a:pt x="238" y="254"/>
                  <a:pt x="232" y="254"/>
                </a:cubicBezTo>
                <a:lnTo>
                  <a:pt x="175" y="2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2"/>
          <p:cNvSpPr>
            <a:spLocks noEditPoints="1"/>
          </p:cNvSpPr>
          <p:nvPr/>
        </p:nvSpPr>
        <p:spPr bwMode="auto">
          <a:xfrm>
            <a:off x="12874885" y="5910818"/>
            <a:ext cx="871285" cy="870153"/>
          </a:xfrm>
          <a:custGeom>
            <a:avLst/>
            <a:gdLst>
              <a:gd name="T0" fmla="*/ 163 w 326"/>
              <a:gd name="T1" fmla="*/ 0 h 325"/>
              <a:gd name="T2" fmla="*/ 0 w 326"/>
              <a:gd name="T3" fmla="*/ 162 h 325"/>
              <a:gd name="T4" fmla="*/ 163 w 326"/>
              <a:gd name="T5" fmla="*/ 325 h 325"/>
              <a:gd name="T6" fmla="*/ 326 w 326"/>
              <a:gd name="T7" fmla="*/ 162 h 325"/>
              <a:gd name="T8" fmla="*/ 163 w 326"/>
              <a:gd name="T9" fmla="*/ 0 h 325"/>
              <a:gd name="T10" fmla="*/ 262 w 326"/>
              <a:gd name="T11" fmla="*/ 121 h 325"/>
              <a:gd name="T12" fmla="*/ 183 w 326"/>
              <a:gd name="T13" fmla="*/ 121 h 325"/>
              <a:gd name="T14" fmla="*/ 183 w 326"/>
              <a:gd name="T15" fmla="*/ 146 h 325"/>
              <a:gd name="T16" fmla="*/ 219 w 326"/>
              <a:gd name="T17" fmla="*/ 146 h 325"/>
              <a:gd name="T18" fmla="*/ 219 w 326"/>
              <a:gd name="T19" fmla="*/ 198 h 325"/>
              <a:gd name="T20" fmla="*/ 183 w 326"/>
              <a:gd name="T21" fmla="*/ 198 h 325"/>
              <a:gd name="T22" fmla="*/ 183 w 326"/>
              <a:gd name="T23" fmla="*/ 254 h 325"/>
              <a:gd name="T24" fmla="*/ 240 w 326"/>
              <a:gd name="T25" fmla="*/ 254 h 325"/>
              <a:gd name="T26" fmla="*/ 250 w 326"/>
              <a:gd name="T27" fmla="*/ 265 h 325"/>
              <a:gd name="T28" fmla="*/ 240 w 326"/>
              <a:gd name="T29" fmla="*/ 275 h 325"/>
              <a:gd name="T30" fmla="*/ 86 w 326"/>
              <a:gd name="T31" fmla="*/ 275 h 325"/>
              <a:gd name="T32" fmla="*/ 76 w 326"/>
              <a:gd name="T33" fmla="*/ 265 h 325"/>
              <a:gd name="T34" fmla="*/ 86 w 326"/>
              <a:gd name="T35" fmla="*/ 254 h 325"/>
              <a:gd name="T36" fmla="*/ 144 w 326"/>
              <a:gd name="T37" fmla="*/ 254 h 325"/>
              <a:gd name="T38" fmla="*/ 144 w 326"/>
              <a:gd name="T39" fmla="*/ 198 h 325"/>
              <a:gd name="T40" fmla="*/ 65 w 326"/>
              <a:gd name="T41" fmla="*/ 198 h 325"/>
              <a:gd name="T42" fmla="*/ 38 w 326"/>
              <a:gd name="T43" fmla="*/ 172 h 325"/>
              <a:gd name="T44" fmla="*/ 65 w 326"/>
              <a:gd name="T45" fmla="*/ 146 h 325"/>
              <a:gd name="T46" fmla="*/ 144 w 326"/>
              <a:gd name="T47" fmla="*/ 146 h 325"/>
              <a:gd name="T48" fmla="*/ 144 w 326"/>
              <a:gd name="T49" fmla="*/ 121 h 325"/>
              <a:gd name="T50" fmla="*/ 107 w 326"/>
              <a:gd name="T51" fmla="*/ 121 h 325"/>
              <a:gd name="T52" fmla="*/ 107 w 326"/>
              <a:gd name="T53" fmla="*/ 69 h 325"/>
              <a:gd name="T54" fmla="*/ 144 w 326"/>
              <a:gd name="T55" fmla="*/ 69 h 325"/>
              <a:gd name="T56" fmla="*/ 144 w 326"/>
              <a:gd name="T57" fmla="*/ 50 h 325"/>
              <a:gd name="T58" fmla="*/ 183 w 326"/>
              <a:gd name="T59" fmla="*/ 50 h 325"/>
              <a:gd name="T60" fmla="*/ 183 w 326"/>
              <a:gd name="T61" fmla="*/ 69 h 325"/>
              <a:gd name="T62" fmla="*/ 262 w 326"/>
              <a:gd name="T63" fmla="*/ 69 h 325"/>
              <a:gd name="T64" fmla="*/ 288 w 326"/>
              <a:gd name="T65" fmla="*/ 95 h 325"/>
              <a:gd name="T66" fmla="*/ 262 w 326"/>
              <a:gd name="T67" fmla="*/ 121 h 325"/>
              <a:gd name="T68" fmla="*/ 154 w 326"/>
              <a:gd name="T69" fmla="*/ 198 h 325"/>
              <a:gd name="T70" fmla="*/ 172 w 326"/>
              <a:gd name="T71" fmla="*/ 198 h 325"/>
              <a:gd name="T72" fmla="*/ 172 w 326"/>
              <a:gd name="T73" fmla="*/ 254 h 325"/>
              <a:gd name="T74" fmla="*/ 154 w 326"/>
              <a:gd name="T75" fmla="*/ 254 h 325"/>
              <a:gd name="T76" fmla="*/ 154 w 326"/>
              <a:gd name="T77" fmla="*/ 198 h 325"/>
              <a:gd name="T78" fmla="*/ 154 w 326"/>
              <a:gd name="T79" fmla="*/ 121 h 325"/>
              <a:gd name="T80" fmla="*/ 172 w 326"/>
              <a:gd name="T81" fmla="*/ 121 h 325"/>
              <a:gd name="T82" fmla="*/ 172 w 326"/>
              <a:gd name="T83" fmla="*/ 146 h 325"/>
              <a:gd name="T84" fmla="*/ 154 w 326"/>
              <a:gd name="T85" fmla="*/ 146 h 325"/>
              <a:gd name="T86" fmla="*/ 154 w 326"/>
              <a:gd name="T87" fmla="*/ 121 h 325"/>
              <a:gd name="T88" fmla="*/ 154 w 326"/>
              <a:gd name="T89" fmla="*/ 61 h 325"/>
              <a:gd name="T90" fmla="*/ 172 w 326"/>
              <a:gd name="T91" fmla="*/ 61 h 325"/>
              <a:gd name="T92" fmla="*/ 172 w 326"/>
              <a:gd name="T93" fmla="*/ 69 h 325"/>
              <a:gd name="T94" fmla="*/ 154 w 326"/>
              <a:gd name="T95" fmla="*/ 69 h 325"/>
              <a:gd name="T96" fmla="*/ 154 w 326"/>
              <a:gd name="T97" fmla="*/ 6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325">
                <a:moveTo>
                  <a:pt x="163" y="0"/>
                </a:moveTo>
                <a:cubicBezTo>
                  <a:pt x="73" y="0"/>
                  <a:pt x="0" y="73"/>
                  <a:pt x="0" y="162"/>
                </a:cubicBezTo>
                <a:cubicBezTo>
                  <a:pt x="0" y="252"/>
                  <a:pt x="73" y="325"/>
                  <a:pt x="163" y="325"/>
                </a:cubicBezTo>
                <a:cubicBezTo>
                  <a:pt x="253" y="325"/>
                  <a:pt x="326" y="252"/>
                  <a:pt x="326" y="162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62" y="121"/>
                </a:moveTo>
                <a:cubicBezTo>
                  <a:pt x="183" y="121"/>
                  <a:pt x="183" y="121"/>
                  <a:pt x="183" y="121"/>
                </a:cubicBezTo>
                <a:cubicBezTo>
                  <a:pt x="183" y="146"/>
                  <a:pt x="183" y="146"/>
                  <a:pt x="183" y="146"/>
                </a:cubicBezTo>
                <a:cubicBezTo>
                  <a:pt x="219" y="146"/>
                  <a:pt x="219" y="146"/>
                  <a:pt x="219" y="146"/>
                </a:cubicBezTo>
                <a:cubicBezTo>
                  <a:pt x="219" y="198"/>
                  <a:pt x="219" y="198"/>
                  <a:pt x="219" y="198"/>
                </a:cubicBezTo>
                <a:cubicBezTo>
                  <a:pt x="183" y="198"/>
                  <a:pt x="183" y="198"/>
                  <a:pt x="183" y="198"/>
                </a:cubicBezTo>
                <a:cubicBezTo>
                  <a:pt x="183" y="254"/>
                  <a:pt x="183" y="254"/>
                  <a:pt x="183" y="254"/>
                </a:cubicBezTo>
                <a:cubicBezTo>
                  <a:pt x="240" y="254"/>
                  <a:pt x="240" y="254"/>
                  <a:pt x="240" y="254"/>
                </a:cubicBezTo>
                <a:cubicBezTo>
                  <a:pt x="246" y="254"/>
                  <a:pt x="250" y="259"/>
                  <a:pt x="250" y="265"/>
                </a:cubicBezTo>
                <a:cubicBezTo>
                  <a:pt x="250" y="270"/>
                  <a:pt x="246" y="275"/>
                  <a:pt x="240" y="275"/>
                </a:cubicBezTo>
                <a:cubicBezTo>
                  <a:pt x="86" y="275"/>
                  <a:pt x="86" y="275"/>
                  <a:pt x="86" y="275"/>
                </a:cubicBezTo>
                <a:cubicBezTo>
                  <a:pt x="80" y="275"/>
                  <a:pt x="76" y="270"/>
                  <a:pt x="76" y="265"/>
                </a:cubicBezTo>
                <a:cubicBezTo>
                  <a:pt x="76" y="259"/>
                  <a:pt x="80" y="254"/>
                  <a:pt x="86" y="254"/>
                </a:cubicBezTo>
                <a:cubicBezTo>
                  <a:pt x="144" y="254"/>
                  <a:pt x="144" y="254"/>
                  <a:pt x="144" y="254"/>
                </a:cubicBezTo>
                <a:cubicBezTo>
                  <a:pt x="144" y="198"/>
                  <a:pt x="144" y="198"/>
                  <a:pt x="144" y="198"/>
                </a:cubicBezTo>
                <a:cubicBezTo>
                  <a:pt x="65" y="198"/>
                  <a:pt x="65" y="198"/>
                  <a:pt x="65" y="198"/>
                </a:cubicBezTo>
                <a:cubicBezTo>
                  <a:pt x="38" y="172"/>
                  <a:pt x="38" y="172"/>
                  <a:pt x="38" y="172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83" y="50"/>
                  <a:pt x="183" y="50"/>
                  <a:pt x="183" y="50"/>
                </a:cubicBezTo>
                <a:cubicBezTo>
                  <a:pt x="183" y="69"/>
                  <a:pt x="183" y="69"/>
                  <a:pt x="183" y="69"/>
                </a:cubicBezTo>
                <a:cubicBezTo>
                  <a:pt x="262" y="69"/>
                  <a:pt x="262" y="69"/>
                  <a:pt x="262" y="69"/>
                </a:cubicBezTo>
                <a:cubicBezTo>
                  <a:pt x="288" y="95"/>
                  <a:pt x="288" y="95"/>
                  <a:pt x="288" y="95"/>
                </a:cubicBezTo>
                <a:lnTo>
                  <a:pt x="262" y="121"/>
                </a:lnTo>
                <a:close/>
                <a:moveTo>
                  <a:pt x="154" y="198"/>
                </a:moveTo>
                <a:cubicBezTo>
                  <a:pt x="172" y="198"/>
                  <a:pt x="172" y="198"/>
                  <a:pt x="172" y="198"/>
                </a:cubicBezTo>
                <a:cubicBezTo>
                  <a:pt x="172" y="254"/>
                  <a:pt x="172" y="254"/>
                  <a:pt x="172" y="254"/>
                </a:cubicBezTo>
                <a:cubicBezTo>
                  <a:pt x="154" y="254"/>
                  <a:pt x="154" y="254"/>
                  <a:pt x="154" y="254"/>
                </a:cubicBezTo>
                <a:lnTo>
                  <a:pt x="154" y="198"/>
                </a:lnTo>
                <a:close/>
                <a:moveTo>
                  <a:pt x="154" y="121"/>
                </a:moveTo>
                <a:cubicBezTo>
                  <a:pt x="172" y="121"/>
                  <a:pt x="172" y="121"/>
                  <a:pt x="172" y="121"/>
                </a:cubicBezTo>
                <a:cubicBezTo>
                  <a:pt x="172" y="146"/>
                  <a:pt x="172" y="146"/>
                  <a:pt x="172" y="146"/>
                </a:cubicBezTo>
                <a:cubicBezTo>
                  <a:pt x="154" y="146"/>
                  <a:pt x="154" y="146"/>
                  <a:pt x="154" y="146"/>
                </a:cubicBezTo>
                <a:lnTo>
                  <a:pt x="154" y="121"/>
                </a:lnTo>
                <a:close/>
                <a:moveTo>
                  <a:pt x="154" y="61"/>
                </a:moveTo>
                <a:cubicBezTo>
                  <a:pt x="172" y="61"/>
                  <a:pt x="172" y="61"/>
                  <a:pt x="172" y="61"/>
                </a:cubicBezTo>
                <a:cubicBezTo>
                  <a:pt x="172" y="69"/>
                  <a:pt x="172" y="69"/>
                  <a:pt x="172" y="69"/>
                </a:cubicBezTo>
                <a:cubicBezTo>
                  <a:pt x="154" y="69"/>
                  <a:pt x="154" y="69"/>
                  <a:pt x="154" y="69"/>
                </a:cubicBezTo>
                <a:lnTo>
                  <a:pt x="154" y="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3"/>
          <p:cNvSpPr>
            <a:spLocks noEditPoints="1"/>
          </p:cNvSpPr>
          <p:nvPr/>
        </p:nvSpPr>
        <p:spPr bwMode="auto">
          <a:xfrm>
            <a:off x="5086500" y="5910818"/>
            <a:ext cx="871285" cy="870153"/>
          </a:xfrm>
          <a:custGeom>
            <a:avLst/>
            <a:gdLst>
              <a:gd name="T0" fmla="*/ 163 w 326"/>
              <a:gd name="T1" fmla="*/ 0 h 325"/>
              <a:gd name="T2" fmla="*/ 0 w 326"/>
              <a:gd name="T3" fmla="*/ 162 h 325"/>
              <a:gd name="T4" fmla="*/ 163 w 326"/>
              <a:gd name="T5" fmla="*/ 325 h 325"/>
              <a:gd name="T6" fmla="*/ 326 w 326"/>
              <a:gd name="T7" fmla="*/ 162 h 325"/>
              <a:gd name="T8" fmla="*/ 163 w 326"/>
              <a:gd name="T9" fmla="*/ 0 h 325"/>
              <a:gd name="T10" fmla="*/ 232 w 326"/>
              <a:gd name="T11" fmla="*/ 211 h 325"/>
              <a:gd name="T12" fmla="*/ 163 w 326"/>
              <a:gd name="T13" fmla="*/ 280 h 325"/>
              <a:gd name="T14" fmla="*/ 94 w 326"/>
              <a:gd name="T15" fmla="*/ 211 h 325"/>
              <a:gd name="T16" fmla="*/ 94 w 326"/>
              <a:gd name="T17" fmla="*/ 73 h 325"/>
              <a:gd name="T18" fmla="*/ 232 w 326"/>
              <a:gd name="T19" fmla="*/ 73 h 325"/>
              <a:gd name="T20" fmla="*/ 232 w 326"/>
              <a:gd name="T21" fmla="*/ 211 h 325"/>
              <a:gd name="T22" fmla="*/ 163 w 326"/>
              <a:gd name="T23" fmla="*/ 67 h 325"/>
              <a:gd name="T24" fmla="*/ 87 w 326"/>
              <a:gd name="T25" fmla="*/ 142 h 325"/>
              <a:gd name="T26" fmla="*/ 163 w 326"/>
              <a:gd name="T27" fmla="*/ 218 h 325"/>
              <a:gd name="T28" fmla="*/ 239 w 326"/>
              <a:gd name="T29" fmla="*/ 142 h 325"/>
              <a:gd name="T30" fmla="*/ 163 w 326"/>
              <a:gd name="T31" fmla="*/ 67 h 325"/>
              <a:gd name="T32" fmla="*/ 163 w 326"/>
              <a:gd name="T33" fmla="*/ 203 h 325"/>
              <a:gd name="T34" fmla="*/ 102 w 326"/>
              <a:gd name="T35" fmla="*/ 142 h 325"/>
              <a:gd name="T36" fmla="*/ 163 w 326"/>
              <a:gd name="T37" fmla="*/ 82 h 325"/>
              <a:gd name="T38" fmla="*/ 223 w 326"/>
              <a:gd name="T39" fmla="*/ 142 h 325"/>
              <a:gd name="T40" fmla="*/ 163 w 326"/>
              <a:gd name="T41" fmla="*/ 203 h 325"/>
              <a:gd name="T42" fmla="*/ 163 w 326"/>
              <a:gd name="T43" fmla="*/ 97 h 325"/>
              <a:gd name="T44" fmla="*/ 117 w 326"/>
              <a:gd name="T45" fmla="*/ 142 h 325"/>
              <a:gd name="T46" fmla="*/ 163 w 326"/>
              <a:gd name="T47" fmla="*/ 188 h 325"/>
              <a:gd name="T48" fmla="*/ 209 w 326"/>
              <a:gd name="T49" fmla="*/ 142 h 325"/>
              <a:gd name="T50" fmla="*/ 163 w 326"/>
              <a:gd name="T51" fmla="*/ 97 h 325"/>
              <a:gd name="T52" fmla="*/ 155 w 326"/>
              <a:gd name="T53" fmla="*/ 169 h 325"/>
              <a:gd name="T54" fmla="*/ 128 w 326"/>
              <a:gd name="T55" fmla="*/ 146 h 325"/>
              <a:gd name="T56" fmla="*/ 139 w 326"/>
              <a:gd name="T57" fmla="*/ 133 h 325"/>
              <a:gd name="T58" fmla="*/ 155 w 326"/>
              <a:gd name="T59" fmla="*/ 147 h 325"/>
              <a:gd name="T60" fmla="*/ 188 w 326"/>
              <a:gd name="T61" fmla="*/ 118 h 325"/>
              <a:gd name="T62" fmla="*/ 199 w 326"/>
              <a:gd name="T63" fmla="*/ 131 h 325"/>
              <a:gd name="T64" fmla="*/ 155 w 326"/>
              <a:gd name="T65" fmla="*/ 16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5">
                <a:moveTo>
                  <a:pt x="163" y="0"/>
                </a:moveTo>
                <a:cubicBezTo>
                  <a:pt x="73" y="0"/>
                  <a:pt x="0" y="73"/>
                  <a:pt x="0" y="162"/>
                </a:cubicBezTo>
                <a:cubicBezTo>
                  <a:pt x="0" y="252"/>
                  <a:pt x="73" y="325"/>
                  <a:pt x="163" y="325"/>
                </a:cubicBezTo>
                <a:cubicBezTo>
                  <a:pt x="253" y="325"/>
                  <a:pt x="326" y="252"/>
                  <a:pt x="326" y="162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2" y="211"/>
                </a:moveTo>
                <a:cubicBezTo>
                  <a:pt x="163" y="280"/>
                  <a:pt x="163" y="280"/>
                  <a:pt x="163" y="280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56" y="173"/>
                  <a:pt x="56" y="111"/>
                  <a:pt x="94" y="73"/>
                </a:cubicBezTo>
                <a:cubicBezTo>
                  <a:pt x="132" y="35"/>
                  <a:pt x="194" y="35"/>
                  <a:pt x="232" y="73"/>
                </a:cubicBezTo>
                <a:cubicBezTo>
                  <a:pt x="270" y="111"/>
                  <a:pt x="270" y="173"/>
                  <a:pt x="232" y="211"/>
                </a:cubicBezTo>
                <a:close/>
                <a:moveTo>
                  <a:pt x="163" y="67"/>
                </a:moveTo>
                <a:cubicBezTo>
                  <a:pt x="121" y="67"/>
                  <a:pt x="87" y="101"/>
                  <a:pt x="87" y="142"/>
                </a:cubicBezTo>
                <a:cubicBezTo>
                  <a:pt x="87" y="184"/>
                  <a:pt x="121" y="218"/>
                  <a:pt x="163" y="218"/>
                </a:cubicBezTo>
                <a:cubicBezTo>
                  <a:pt x="205" y="218"/>
                  <a:pt x="239" y="184"/>
                  <a:pt x="239" y="142"/>
                </a:cubicBezTo>
                <a:cubicBezTo>
                  <a:pt x="239" y="101"/>
                  <a:pt x="205" y="67"/>
                  <a:pt x="163" y="67"/>
                </a:cubicBezTo>
                <a:close/>
                <a:moveTo>
                  <a:pt x="163" y="203"/>
                </a:moveTo>
                <a:cubicBezTo>
                  <a:pt x="130" y="203"/>
                  <a:pt x="102" y="176"/>
                  <a:pt x="102" y="142"/>
                </a:cubicBezTo>
                <a:cubicBezTo>
                  <a:pt x="102" y="109"/>
                  <a:pt x="130" y="82"/>
                  <a:pt x="163" y="82"/>
                </a:cubicBezTo>
                <a:cubicBezTo>
                  <a:pt x="196" y="82"/>
                  <a:pt x="223" y="109"/>
                  <a:pt x="223" y="142"/>
                </a:cubicBezTo>
                <a:cubicBezTo>
                  <a:pt x="223" y="176"/>
                  <a:pt x="196" y="203"/>
                  <a:pt x="163" y="203"/>
                </a:cubicBezTo>
                <a:close/>
                <a:moveTo>
                  <a:pt x="163" y="97"/>
                </a:moveTo>
                <a:cubicBezTo>
                  <a:pt x="138" y="97"/>
                  <a:pt x="117" y="117"/>
                  <a:pt x="117" y="142"/>
                </a:cubicBezTo>
                <a:cubicBezTo>
                  <a:pt x="117" y="168"/>
                  <a:pt x="138" y="188"/>
                  <a:pt x="163" y="188"/>
                </a:cubicBezTo>
                <a:cubicBezTo>
                  <a:pt x="188" y="188"/>
                  <a:pt x="209" y="168"/>
                  <a:pt x="209" y="142"/>
                </a:cubicBezTo>
                <a:cubicBezTo>
                  <a:pt x="209" y="117"/>
                  <a:pt x="188" y="97"/>
                  <a:pt x="163" y="97"/>
                </a:cubicBezTo>
                <a:close/>
                <a:moveTo>
                  <a:pt x="155" y="169"/>
                </a:moveTo>
                <a:cubicBezTo>
                  <a:pt x="128" y="146"/>
                  <a:pt x="128" y="146"/>
                  <a:pt x="128" y="146"/>
                </a:cubicBezTo>
                <a:cubicBezTo>
                  <a:pt x="139" y="133"/>
                  <a:pt x="139" y="133"/>
                  <a:pt x="139" y="133"/>
                </a:cubicBezTo>
                <a:cubicBezTo>
                  <a:pt x="155" y="147"/>
                  <a:pt x="155" y="147"/>
                  <a:pt x="155" y="147"/>
                </a:cubicBezTo>
                <a:cubicBezTo>
                  <a:pt x="188" y="118"/>
                  <a:pt x="188" y="118"/>
                  <a:pt x="188" y="118"/>
                </a:cubicBezTo>
                <a:cubicBezTo>
                  <a:pt x="199" y="131"/>
                  <a:pt x="199" y="131"/>
                  <a:pt x="199" y="131"/>
                </a:cubicBezTo>
                <a:lnTo>
                  <a:pt x="155" y="1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4"/>
          <p:cNvSpPr>
            <a:spLocks noEditPoints="1"/>
          </p:cNvSpPr>
          <p:nvPr/>
        </p:nvSpPr>
        <p:spPr bwMode="auto">
          <a:xfrm>
            <a:off x="6198803" y="5910818"/>
            <a:ext cx="871285" cy="870153"/>
          </a:xfrm>
          <a:custGeom>
            <a:avLst/>
            <a:gdLst>
              <a:gd name="T0" fmla="*/ 163 w 326"/>
              <a:gd name="T1" fmla="*/ 97 h 325"/>
              <a:gd name="T2" fmla="*/ 117 w 326"/>
              <a:gd name="T3" fmla="*/ 142 h 325"/>
              <a:gd name="T4" fmla="*/ 163 w 326"/>
              <a:gd name="T5" fmla="*/ 188 h 325"/>
              <a:gd name="T6" fmla="*/ 209 w 326"/>
              <a:gd name="T7" fmla="*/ 142 h 325"/>
              <a:gd name="T8" fmla="*/ 163 w 326"/>
              <a:gd name="T9" fmla="*/ 97 h 325"/>
              <a:gd name="T10" fmla="*/ 194 w 326"/>
              <a:gd name="T11" fmla="*/ 151 h 325"/>
              <a:gd name="T12" fmla="*/ 172 w 326"/>
              <a:gd name="T13" fmla="*/ 151 h 325"/>
              <a:gd name="T14" fmla="*/ 172 w 326"/>
              <a:gd name="T15" fmla="*/ 173 h 325"/>
              <a:gd name="T16" fmla="*/ 155 w 326"/>
              <a:gd name="T17" fmla="*/ 173 h 325"/>
              <a:gd name="T18" fmla="*/ 155 w 326"/>
              <a:gd name="T19" fmla="*/ 151 h 325"/>
              <a:gd name="T20" fmla="*/ 132 w 326"/>
              <a:gd name="T21" fmla="*/ 151 h 325"/>
              <a:gd name="T22" fmla="*/ 132 w 326"/>
              <a:gd name="T23" fmla="*/ 134 h 325"/>
              <a:gd name="T24" fmla="*/ 155 w 326"/>
              <a:gd name="T25" fmla="*/ 134 h 325"/>
              <a:gd name="T26" fmla="*/ 155 w 326"/>
              <a:gd name="T27" fmla="*/ 112 h 325"/>
              <a:gd name="T28" fmla="*/ 172 w 326"/>
              <a:gd name="T29" fmla="*/ 112 h 325"/>
              <a:gd name="T30" fmla="*/ 172 w 326"/>
              <a:gd name="T31" fmla="*/ 134 h 325"/>
              <a:gd name="T32" fmla="*/ 194 w 326"/>
              <a:gd name="T33" fmla="*/ 134 h 325"/>
              <a:gd name="T34" fmla="*/ 194 w 326"/>
              <a:gd name="T35" fmla="*/ 151 h 325"/>
              <a:gd name="T36" fmla="*/ 163 w 326"/>
              <a:gd name="T37" fmla="*/ 67 h 325"/>
              <a:gd name="T38" fmla="*/ 87 w 326"/>
              <a:gd name="T39" fmla="*/ 142 h 325"/>
              <a:gd name="T40" fmla="*/ 163 w 326"/>
              <a:gd name="T41" fmla="*/ 218 h 325"/>
              <a:gd name="T42" fmla="*/ 239 w 326"/>
              <a:gd name="T43" fmla="*/ 142 h 325"/>
              <a:gd name="T44" fmla="*/ 163 w 326"/>
              <a:gd name="T45" fmla="*/ 67 h 325"/>
              <a:gd name="T46" fmla="*/ 163 w 326"/>
              <a:gd name="T47" fmla="*/ 203 h 325"/>
              <a:gd name="T48" fmla="*/ 103 w 326"/>
              <a:gd name="T49" fmla="*/ 142 h 325"/>
              <a:gd name="T50" fmla="*/ 163 w 326"/>
              <a:gd name="T51" fmla="*/ 82 h 325"/>
              <a:gd name="T52" fmla="*/ 224 w 326"/>
              <a:gd name="T53" fmla="*/ 142 h 325"/>
              <a:gd name="T54" fmla="*/ 163 w 326"/>
              <a:gd name="T55" fmla="*/ 203 h 325"/>
              <a:gd name="T56" fmla="*/ 163 w 326"/>
              <a:gd name="T57" fmla="*/ 0 h 325"/>
              <a:gd name="T58" fmla="*/ 0 w 326"/>
              <a:gd name="T59" fmla="*/ 162 h 325"/>
              <a:gd name="T60" fmla="*/ 163 w 326"/>
              <a:gd name="T61" fmla="*/ 325 h 325"/>
              <a:gd name="T62" fmla="*/ 326 w 326"/>
              <a:gd name="T63" fmla="*/ 162 h 325"/>
              <a:gd name="T64" fmla="*/ 163 w 326"/>
              <a:gd name="T65" fmla="*/ 0 h 325"/>
              <a:gd name="T66" fmla="*/ 232 w 326"/>
              <a:gd name="T67" fmla="*/ 211 h 325"/>
              <a:gd name="T68" fmla="*/ 163 w 326"/>
              <a:gd name="T69" fmla="*/ 280 h 325"/>
              <a:gd name="T70" fmla="*/ 94 w 326"/>
              <a:gd name="T71" fmla="*/ 211 h 325"/>
              <a:gd name="T72" fmla="*/ 94 w 326"/>
              <a:gd name="T73" fmla="*/ 73 h 325"/>
              <a:gd name="T74" fmla="*/ 232 w 326"/>
              <a:gd name="T75" fmla="*/ 73 h 325"/>
              <a:gd name="T76" fmla="*/ 232 w 326"/>
              <a:gd name="T77" fmla="*/ 21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5">
                <a:moveTo>
                  <a:pt x="163" y="97"/>
                </a:moveTo>
                <a:cubicBezTo>
                  <a:pt x="138" y="97"/>
                  <a:pt x="117" y="117"/>
                  <a:pt x="117" y="142"/>
                </a:cubicBezTo>
                <a:cubicBezTo>
                  <a:pt x="117" y="168"/>
                  <a:pt x="138" y="188"/>
                  <a:pt x="163" y="188"/>
                </a:cubicBezTo>
                <a:cubicBezTo>
                  <a:pt x="188" y="188"/>
                  <a:pt x="209" y="168"/>
                  <a:pt x="209" y="142"/>
                </a:cubicBezTo>
                <a:cubicBezTo>
                  <a:pt x="209" y="117"/>
                  <a:pt x="188" y="97"/>
                  <a:pt x="163" y="97"/>
                </a:cubicBezTo>
                <a:close/>
                <a:moveTo>
                  <a:pt x="194" y="151"/>
                </a:moveTo>
                <a:cubicBezTo>
                  <a:pt x="172" y="151"/>
                  <a:pt x="172" y="151"/>
                  <a:pt x="172" y="151"/>
                </a:cubicBezTo>
                <a:cubicBezTo>
                  <a:pt x="172" y="173"/>
                  <a:pt x="172" y="173"/>
                  <a:pt x="172" y="17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5" y="151"/>
                  <a:pt x="155" y="151"/>
                  <a:pt x="155" y="151"/>
                </a:cubicBezTo>
                <a:cubicBezTo>
                  <a:pt x="132" y="151"/>
                  <a:pt x="132" y="151"/>
                  <a:pt x="132" y="151"/>
                </a:cubicBezTo>
                <a:cubicBezTo>
                  <a:pt x="132" y="134"/>
                  <a:pt x="132" y="134"/>
                  <a:pt x="13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134"/>
                  <a:pt x="172" y="134"/>
                  <a:pt x="172" y="134"/>
                </a:cubicBezTo>
                <a:cubicBezTo>
                  <a:pt x="194" y="134"/>
                  <a:pt x="194" y="134"/>
                  <a:pt x="194" y="134"/>
                </a:cubicBezTo>
                <a:lnTo>
                  <a:pt x="194" y="151"/>
                </a:lnTo>
                <a:close/>
                <a:moveTo>
                  <a:pt x="163" y="67"/>
                </a:moveTo>
                <a:cubicBezTo>
                  <a:pt x="121" y="67"/>
                  <a:pt x="87" y="101"/>
                  <a:pt x="87" y="142"/>
                </a:cubicBezTo>
                <a:cubicBezTo>
                  <a:pt x="87" y="184"/>
                  <a:pt x="121" y="218"/>
                  <a:pt x="163" y="218"/>
                </a:cubicBezTo>
                <a:cubicBezTo>
                  <a:pt x="205" y="218"/>
                  <a:pt x="239" y="184"/>
                  <a:pt x="239" y="142"/>
                </a:cubicBezTo>
                <a:cubicBezTo>
                  <a:pt x="239" y="101"/>
                  <a:pt x="205" y="67"/>
                  <a:pt x="163" y="67"/>
                </a:cubicBezTo>
                <a:close/>
                <a:moveTo>
                  <a:pt x="163" y="203"/>
                </a:moveTo>
                <a:cubicBezTo>
                  <a:pt x="130" y="203"/>
                  <a:pt x="103" y="176"/>
                  <a:pt x="103" y="142"/>
                </a:cubicBezTo>
                <a:cubicBezTo>
                  <a:pt x="103" y="109"/>
                  <a:pt x="130" y="82"/>
                  <a:pt x="163" y="82"/>
                </a:cubicBezTo>
                <a:cubicBezTo>
                  <a:pt x="196" y="82"/>
                  <a:pt x="224" y="109"/>
                  <a:pt x="224" y="142"/>
                </a:cubicBezTo>
                <a:cubicBezTo>
                  <a:pt x="224" y="176"/>
                  <a:pt x="196" y="203"/>
                  <a:pt x="163" y="203"/>
                </a:cubicBezTo>
                <a:close/>
                <a:moveTo>
                  <a:pt x="163" y="0"/>
                </a:moveTo>
                <a:cubicBezTo>
                  <a:pt x="73" y="0"/>
                  <a:pt x="0" y="73"/>
                  <a:pt x="0" y="162"/>
                </a:cubicBezTo>
                <a:cubicBezTo>
                  <a:pt x="0" y="252"/>
                  <a:pt x="73" y="325"/>
                  <a:pt x="163" y="325"/>
                </a:cubicBezTo>
                <a:cubicBezTo>
                  <a:pt x="253" y="325"/>
                  <a:pt x="326" y="252"/>
                  <a:pt x="326" y="162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2" y="211"/>
                </a:moveTo>
                <a:cubicBezTo>
                  <a:pt x="163" y="280"/>
                  <a:pt x="163" y="280"/>
                  <a:pt x="163" y="280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56" y="173"/>
                  <a:pt x="56" y="111"/>
                  <a:pt x="94" y="73"/>
                </a:cubicBezTo>
                <a:cubicBezTo>
                  <a:pt x="132" y="35"/>
                  <a:pt x="194" y="35"/>
                  <a:pt x="232" y="73"/>
                </a:cubicBezTo>
                <a:cubicBezTo>
                  <a:pt x="270" y="111"/>
                  <a:pt x="270" y="173"/>
                  <a:pt x="232" y="2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5"/>
          <p:cNvSpPr>
            <a:spLocks noEditPoints="1"/>
          </p:cNvSpPr>
          <p:nvPr/>
        </p:nvSpPr>
        <p:spPr bwMode="auto">
          <a:xfrm>
            <a:off x="7311106" y="5910818"/>
            <a:ext cx="871285" cy="870153"/>
          </a:xfrm>
          <a:custGeom>
            <a:avLst/>
            <a:gdLst>
              <a:gd name="T0" fmla="*/ 163 w 326"/>
              <a:gd name="T1" fmla="*/ 97 h 325"/>
              <a:gd name="T2" fmla="*/ 117 w 326"/>
              <a:gd name="T3" fmla="*/ 142 h 325"/>
              <a:gd name="T4" fmla="*/ 163 w 326"/>
              <a:gd name="T5" fmla="*/ 188 h 325"/>
              <a:gd name="T6" fmla="*/ 209 w 326"/>
              <a:gd name="T7" fmla="*/ 142 h 325"/>
              <a:gd name="T8" fmla="*/ 163 w 326"/>
              <a:gd name="T9" fmla="*/ 97 h 325"/>
              <a:gd name="T10" fmla="*/ 191 w 326"/>
              <a:gd name="T11" fmla="*/ 158 h 325"/>
              <a:gd name="T12" fmla="*/ 179 w 326"/>
              <a:gd name="T13" fmla="*/ 170 h 325"/>
              <a:gd name="T14" fmla="*/ 163 w 326"/>
              <a:gd name="T15" fmla="*/ 154 h 325"/>
              <a:gd name="T16" fmla="*/ 148 w 326"/>
              <a:gd name="T17" fmla="*/ 170 h 325"/>
              <a:gd name="T18" fmla="*/ 136 w 326"/>
              <a:gd name="T19" fmla="*/ 158 h 325"/>
              <a:gd name="T20" fmla="*/ 151 w 326"/>
              <a:gd name="T21" fmla="*/ 142 h 325"/>
              <a:gd name="T22" fmla="*/ 136 w 326"/>
              <a:gd name="T23" fmla="*/ 127 h 325"/>
              <a:gd name="T24" fmla="*/ 148 w 326"/>
              <a:gd name="T25" fmla="*/ 115 h 325"/>
              <a:gd name="T26" fmla="*/ 163 w 326"/>
              <a:gd name="T27" fmla="*/ 130 h 325"/>
              <a:gd name="T28" fmla="*/ 179 w 326"/>
              <a:gd name="T29" fmla="*/ 115 h 325"/>
              <a:gd name="T30" fmla="*/ 191 w 326"/>
              <a:gd name="T31" fmla="*/ 127 h 325"/>
              <a:gd name="T32" fmla="*/ 175 w 326"/>
              <a:gd name="T33" fmla="*/ 142 h 325"/>
              <a:gd name="T34" fmla="*/ 191 w 326"/>
              <a:gd name="T35" fmla="*/ 158 h 325"/>
              <a:gd name="T36" fmla="*/ 163 w 326"/>
              <a:gd name="T37" fmla="*/ 67 h 325"/>
              <a:gd name="T38" fmla="*/ 88 w 326"/>
              <a:gd name="T39" fmla="*/ 142 h 325"/>
              <a:gd name="T40" fmla="*/ 163 w 326"/>
              <a:gd name="T41" fmla="*/ 218 h 325"/>
              <a:gd name="T42" fmla="*/ 239 w 326"/>
              <a:gd name="T43" fmla="*/ 142 h 325"/>
              <a:gd name="T44" fmla="*/ 163 w 326"/>
              <a:gd name="T45" fmla="*/ 67 h 325"/>
              <a:gd name="T46" fmla="*/ 163 w 326"/>
              <a:gd name="T47" fmla="*/ 203 h 325"/>
              <a:gd name="T48" fmla="*/ 103 w 326"/>
              <a:gd name="T49" fmla="*/ 142 h 325"/>
              <a:gd name="T50" fmla="*/ 163 w 326"/>
              <a:gd name="T51" fmla="*/ 82 h 325"/>
              <a:gd name="T52" fmla="*/ 224 w 326"/>
              <a:gd name="T53" fmla="*/ 142 h 325"/>
              <a:gd name="T54" fmla="*/ 163 w 326"/>
              <a:gd name="T55" fmla="*/ 203 h 325"/>
              <a:gd name="T56" fmla="*/ 163 w 326"/>
              <a:gd name="T57" fmla="*/ 0 h 325"/>
              <a:gd name="T58" fmla="*/ 0 w 326"/>
              <a:gd name="T59" fmla="*/ 162 h 325"/>
              <a:gd name="T60" fmla="*/ 163 w 326"/>
              <a:gd name="T61" fmla="*/ 325 h 325"/>
              <a:gd name="T62" fmla="*/ 326 w 326"/>
              <a:gd name="T63" fmla="*/ 162 h 325"/>
              <a:gd name="T64" fmla="*/ 163 w 326"/>
              <a:gd name="T65" fmla="*/ 0 h 325"/>
              <a:gd name="T66" fmla="*/ 232 w 326"/>
              <a:gd name="T67" fmla="*/ 211 h 325"/>
              <a:gd name="T68" fmla="*/ 163 w 326"/>
              <a:gd name="T69" fmla="*/ 280 h 325"/>
              <a:gd name="T70" fmla="*/ 94 w 326"/>
              <a:gd name="T71" fmla="*/ 211 h 325"/>
              <a:gd name="T72" fmla="*/ 94 w 326"/>
              <a:gd name="T73" fmla="*/ 73 h 325"/>
              <a:gd name="T74" fmla="*/ 232 w 326"/>
              <a:gd name="T75" fmla="*/ 73 h 325"/>
              <a:gd name="T76" fmla="*/ 232 w 326"/>
              <a:gd name="T77" fmla="*/ 21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5">
                <a:moveTo>
                  <a:pt x="163" y="97"/>
                </a:moveTo>
                <a:cubicBezTo>
                  <a:pt x="138" y="97"/>
                  <a:pt x="117" y="117"/>
                  <a:pt x="117" y="142"/>
                </a:cubicBezTo>
                <a:cubicBezTo>
                  <a:pt x="117" y="168"/>
                  <a:pt x="138" y="188"/>
                  <a:pt x="163" y="188"/>
                </a:cubicBezTo>
                <a:cubicBezTo>
                  <a:pt x="188" y="188"/>
                  <a:pt x="209" y="168"/>
                  <a:pt x="209" y="142"/>
                </a:cubicBezTo>
                <a:cubicBezTo>
                  <a:pt x="209" y="117"/>
                  <a:pt x="188" y="97"/>
                  <a:pt x="163" y="97"/>
                </a:cubicBezTo>
                <a:close/>
                <a:moveTo>
                  <a:pt x="191" y="158"/>
                </a:moveTo>
                <a:cubicBezTo>
                  <a:pt x="179" y="170"/>
                  <a:pt x="179" y="170"/>
                  <a:pt x="179" y="170"/>
                </a:cubicBezTo>
                <a:cubicBezTo>
                  <a:pt x="163" y="154"/>
                  <a:pt x="163" y="154"/>
                  <a:pt x="163" y="154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48" y="115"/>
                  <a:pt x="148" y="115"/>
                  <a:pt x="148" y="115"/>
                </a:cubicBezTo>
                <a:cubicBezTo>
                  <a:pt x="163" y="130"/>
                  <a:pt x="163" y="130"/>
                  <a:pt x="163" y="130"/>
                </a:cubicBezTo>
                <a:cubicBezTo>
                  <a:pt x="179" y="115"/>
                  <a:pt x="179" y="115"/>
                  <a:pt x="179" y="115"/>
                </a:cubicBezTo>
                <a:cubicBezTo>
                  <a:pt x="191" y="127"/>
                  <a:pt x="191" y="127"/>
                  <a:pt x="191" y="127"/>
                </a:cubicBezTo>
                <a:cubicBezTo>
                  <a:pt x="175" y="142"/>
                  <a:pt x="175" y="142"/>
                  <a:pt x="175" y="142"/>
                </a:cubicBezTo>
                <a:lnTo>
                  <a:pt x="191" y="158"/>
                </a:lnTo>
                <a:close/>
                <a:moveTo>
                  <a:pt x="163" y="67"/>
                </a:moveTo>
                <a:cubicBezTo>
                  <a:pt x="121" y="67"/>
                  <a:pt x="88" y="101"/>
                  <a:pt x="88" y="142"/>
                </a:cubicBezTo>
                <a:cubicBezTo>
                  <a:pt x="88" y="184"/>
                  <a:pt x="121" y="218"/>
                  <a:pt x="163" y="218"/>
                </a:cubicBezTo>
                <a:cubicBezTo>
                  <a:pt x="205" y="218"/>
                  <a:pt x="239" y="184"/>
                  <a:pt x="239" y="142"/>
                </a:cubicBezTo>
                <a:cubicBezTo>
                  <a:pt x="239" y="101"/>
                  <a:pt x="205" y="67"/>
                  <a:pt x="163" y="67"/>
                </a:cubicBezTo>
                <a:close/>
                <a:moveTo>
                  <a:pt x="163" y="203"/>
                </a:moveTo>
                <a:cubicBezTo>
                  <a:pt x="130" y="203"/>
                  <a:pt x="103" y="176"/>
                  <a:pt x="103" y="142"/>
                </a:cubicBezTo>
                <a:cubicBezTo>
                  <a:pt x="103" y="109"/>
                  <a:pt x="130" y="82"/>
                  <a:pt x="163" y="82"/>
                </a:cubicBezTo>
                <a:cubicBezTo>
                  <a:pt x="197" y="82"/>
                  <a:pt x="224" y="109"/>
                  <a:pt x="224" y="142"/>
                </a:cubicBezTo>
                <a:cubicBezTo>
                  <a:pt x="224" y="176"/>
                  <a:pt x="197" y="203"/>
                  <a:pt x="163" y="203"/>
                </a:cubicBezTo>
                <a:close/>
                <a:moveTo>
                  <a:pt x="163" y="0"/>
                </a:moveTo>
                <a:cubicBezTo>
                  <a:pt x="74" y="0"/>
                  <a:pt x="0" y="73"/>
                  <a:pt x="0" y="162"/>
                </a:cubicBezTo>
                <a:cubicBezTo>
                  <a:pt x="0" y="252"/>
                  <a:pt x="74" y="325"/>
                  <a:pt x="163" y="325"/>
                </a:cubicBezTo>
                <a:cubicBezTo>
                  <a:pt x="253" y="325"/>
                  <a:pt x="326" y="252"/>
                  <a:pt x="326" y="162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2" y="211"/>
                </a:moveTo>
                <a:cubicBezTo>
                  <a:pt x="163" y="280"/>
                  <a:pt x="163" y="280"/>
                  <a:pt x="163" y="280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56" y="173"/>
                  <a:pt x="56" y="111"/>
                  <a:pt x="94" y="73"/>
                </a:cubicBezTo>
                <a:cubicBezTo>
                  <a:pt x="132" y="35"/>
                  <a:pt x="194" y="35"/>
                  <a:pt x="232" y="73"/>
                </a:cubicBezTo>
                <a:cubicBezTo>
                  <a:pt x="270" y="111"/>
                  <a:pt x="270" y="173"/>
                  <a:pt x="232" y="2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6"/>
          <p:cNvSpPr>
            <a:spLocks noEditPoints="1"/>
          </p:cNvSpPr>
          <p:nvPr/>
        </p:nvSpPr>
        <p:spPr bwMode="auto">
          <a:xfrm>
            <a:off x="633893" y="5910818"/>
            <a:ext cx="871285" cy="870153"/>
          </a:xfrm>
          <a:custGeom>
            <a:avLst/>
            <a:gdLst>
              <a:gd name="T0" fmla="*/ 223 w 326"/>
              <a:gd name="T1" fmla="*/ 87 h 325"/>
              <a:gd name="T2" fmla="*/ 96 w 326"/>
              <a:gd name="T3" fmla="*/ 102 h 325"/>
              <a:gd name="T4" fmla="*/ 78 w 326"/>
              <a:gd name="T5" fmla="*/ 230 h 325"/>
              <a:gd name="T6" fmla="*/ 96 w 326"/>
              <a:gd name="T7" fmla="*/ 248 h 325"/>
              <a:gd name="T8" fmla="*/ 223 w 326"/>
              <a:gd name="T9" fmla="*/ 230 h 325"/>
              <a:gd name="T10" fmla="*/ 239 w 326"/>
              <a:gd name="T11" fmla="*/ 102 h 325"/>
              <a:gd name="T12" fmla="*/ 211 w 326"/>
              <a:gd name="T13" fmla="*/ 108 h 325"/>
              <a:gd name="T14" fmla="*/ 218 w 326"/>
              <a:gd name="T15" fmla="*/ 107 h 325"/>
              <a:gd name="T16" fmla="*/ 218 w 326"/>
              <a:gd name="T17" fmla="*/ 115 h 325"/>
              <a:gd name="T18" fmla="*/ 211 w 326"/>
              <a:gd name="T19" fmla="*/ 115 h 325"/>
              <a:gd name="T20" fmla="*/ 99 w 326"/>
              <a:gd name="T21" fmla="*/ 107 h 325"/>
              <a:gd name="T22" fmla="*/ 107 w 326"/>
              <a:gd name="T23" fmla="*/ 108 h 325"/>
              <a:gd name="T24" fmla="*/ 103 w 326"/>
              <a:gd name="T25" fmla="*/ 116 h 325"/>
              <a:gd name="T26" fmla="*/ 99 w 326"/>
              <a:gd name="T27" fmla="*/ 114 h 325"/>
              <a:gd name="T28" fmla="*/ 107 w 326"/>
              <a:gd name="T29" fmla="*/ 225 h 325"/>
              <a:gd name="T30" fmla="*/ 103 w 326"/>
              <a:gd name="T31" fmla="*/ 227 h 325"/>
              <a:gd name="T32" fmla="*/ 99 w 326"/>
              <a:gd name="T33" fmla="*/ 219 h 325"/>
              <a:gd name="T34" fmla="*/ 107 w 326"/>
              <a:gd name="T35" fmla="*/ 218 h 325"/>
              <a:gd name="T36" fmla="*/ 218 w 326"/>
              <a:gd name="T37" fmla="*/ 226 h 325"/>
              <a:gd name="T38" fmla="*/ 211 w 326"/>
              <a:gd name="T39" fmla="*/ 226 h 325"/>
              <a:gd name="T40" fmla="*/ 211 w 326"/>
              <a:gd name="T41" fmla="*/ 219 h 325"/>
              <a:gd name="T42" fmla="*/ 218 w 326"/>
              <a:gd name="T43" fmla="*/ 219 h 325"/>
              <a:gd name="T44" fmla="*/ 228 w 326"/>
              <a:gd name="T45" fmla="*/ 183 h 325"/>
              <a:gd name="T46" fmla="*/ 159 w 326"/>
              <a:gd name="T47" fmla="*/ 214 h 325"/>
              <a:gd name="T48" fmla="*/ 112 w 326"/>
              <a:gd name="T49" fmla="*/ 164 h 325"/>
              <a:gd name="T50" fmla="*/ 88 w 326"/>
              <a:gd name="T51" fmla="*/ 153 h 325"/>
              <a:gd name="T52" fmla="*/ 115 w 326"/>
              <a:gd name="T53" fmla="*/ 151 h 325"/>
              <a:gd name="T54" fmla="*/ 207 w 326"/>
              <a:gd name="T55" fmla="*/ 167 h 325"/>
              <a:gd name="T56" fmla="*/ 229 w 326"/>
              <a:gd name="T57" fmla="*/ 177 h 325"/>
              <a:gd name="T58" fmla="*/ 205 w 326"/>
              <a:gd name="T59" fmla="*/ 167 h 325"/>
              <a:gd name="T60" fmla="*/ 162 w 326"/>
              <a:gd name="T61" fmla="*/ 153 h 325"/>
              <a:gd name="T62" fmla="*/ 116 w 326"/>
              <a:gd name="T63" fmla="*/ 151 h 325"/>
              <a:gd name="T64" fmla="*/ 205 w 326"/>
              <a:gd name="T65" fmla="*/ 167 h 325"/>
              <a:gd name="T66" fmla="*/ 152 w 326"/>
              <a:gd name="T67" fmla="*/ 165 h 325"/>
              <a:gd name="T68" fmla="*/ 167 w 326"/>
              <a:gd name="T69" fmla="*/ 168 h 325"/>
              <a:gd name="T70" fmla="*/ 157 w 326"/>
              <a:gd name="T71" fmla="*/ 181 h 325"/>
              <a:gd name="T72" fmla="*/ 159 w 326"/>
              <a:gd name="T73" fmla="*/ 213 h 325"/>
              <a:gd name="T74" fmla="*/ 113 w 326"/>
              <a:gd name="T75" fmla="*/ 165 h 325"/>
              <a:gd name="T76" fmla="*/ 157 w 326"/>
              <a:gd name="T77" fmla="*/ 181 h 325"/>
              <a:gd name="T78" fmla="*/ 0 w 326"/>
              <a:gd name="T79" fmla="*/ 162 h 325"/>
              <a:gd name="T80" fmla="*/ 326 w 326"/>
              <a:gd name="T81" fmla="*/ 162 h 325"/>
              <a:gd name="T82" fmla="*/ 276 w 326"/>
              <a:gd name="T83" fmla="*/ 78 h 325"/>
              <a:gd name="T84" fmla="*/ 267 w 326"/>
              <a:gd name="T85" fmla="*/ 74 h 325"/>
              <a:gd name="T86" fmla="*/ 271 w 326"/>
              <a:gd name="T87" fmla="*/ 84 h 325"/>
              <a:gd name="T88" fmla="*/ 259 w 326"/>
              <a:gd name="T89" fmla="*/ 103 h 325"/>
              <a:gd name="T90" fmla="*/ 243 w 326"/>
              <a:gd name="T91" fmla="*/ 251 h 325"/>
              <a:gd name="T92" fmla="*/ 75 w 326"/>
              <a:gd name="T93" fmla="*/ 83 h 325"/>
              <a:gd name="T94" fmla="*/ 223 w 326"/>
              <a:gd name="T95" fmla="*/ 66 h 325"/>
              <a:gd name="T96" fmla="*/ 241 w 326"/>
              <a:gd name="T97" fmla="*/ 55 h 325"/>
              <a:gd name="T98" fmla="*/ 252 w 326"/>
              <a:gd name="T99" fmla="*/ 59 h 325"/>
              <a:gd name="T100" fmla="*/ 247 w 326"/>
              <a:gd name="T101" fmla="*/ 52 h 325"/>
              <a:gd name="T102" fmla="*/ 258 w 326"/>
              <a:gd name="T103" fmla="*/ 40 h 325"/>
              <a:gd name="T104" fmla="*/ 286 w 326"/>
              <a:gd name="T105" fmla="*/ 63 h 325"/>
              <a:gd name="T106" fmla="*/ 276 w 326"/>
              <a:gd name="T107" fmla="*/ 78 h 325"/>
              <a:gd name="T108" fmla="*/ 280 w 326"/>
              <a:gd name="T109" fmla="*/ 65 h 325"/>
              <a:gd name="T110" fmla="*/ 254 w 326"/>
              <a:gd name="T111" fmla="*/ 52 h 325"/>
              <a:gd name="T112" fmla="*/ 256 w 326"/>
              <a:gd name="T113" fmla="*/ 78 h 325"/>
              <a:gd name="T114" fmla="*/ 256 w 326"/>
              <a:gd name="T115" fmla="*/ 98 h 325"/>
              <a:gd name="T116" fmla="*/ 228 w 326"/>
              <a:gd name="T117" fmla="*/ 70 h 325"/>
              <a:gd name="T118" fmla="*/ 247 w 326"/>
              <a:gd name="T119" fmla="*/ 69 h 325"/>
              <a:gd name="T120" fmla="*/ 256 w 326"/>
              <a:gd name="T121" fmla="*/ 7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5">
                <a:moveTo>
                  <a:pt x="223" y="102"/>
                </a:moveTo>
                <a:cubicBezTo>
                  <a:pt x="223" y="87"/>
                  <a:pt x="223" y="87"/>
                  <a:pt x="223" y="87"/>
                </a:cubicBezTo>
                <a:cubicBezTo>
                  <a:pt x="186" y="57"/>
                  <a:pt x="133" y="56"/>
                  <a:pt x="96" y="86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49" y="140"/>
                  <a:pt x="48" y="193"/>
                  <a:pt x="78" y="230"/>
                </a:cubicBezTo>
                <a:cubicBezTo>
                  <a:pt x="96" y="230"/>
                  <a:pt x="96" y="230"/>
                  <a:pt x="96" y="230"/>
                </a:cubicBezTo>
                <a:cubicBezTo>
                  <a:pt x="96" y="248"/>
                  <a:pt x="96" y="248"/>
                  <a:pt x="96" y="248"/>
                </a:cubicBezTo>
                <a:cubicBezTo>
                  <a:pt x="133" y="277"/>
                  <a:pt x="186" y="277"/>
                  <a:pt x="223" y="247"/>
                </a:cubicBezTo>
                <a:cubicBezTo>
                  <a:pt x="223" y="230"/>
                  <a:pt x="223" y="230"/>
                  <a:pt x="223" y="230"/>
                </a:cubicBezTo>
                <a:cubicBezTo>
                  <a:pt x="240" y="230"/>
                  <a:pt x="240" y="230"/>
                  <a:pt x="240" y="230"/>
                </a:cubicBezTo>
                <a:cubicBezTo>
                  <a:pt x="269" y="193"/>
                  <a:pt x="269" y="140"/>
                  <a:pt x="239" y="102"/>
                </a:cubicBezTo>
                <a:lnTo>
                  <a:pt x="223" y="102"/>
                </a:lnTo>
                <a:close/>
                <a:moveTo>
                  <a:pt x="211" y="108"/>
                </a:moveTo>
                <a:cubicBezTo>
                  <a:pt x="211" y="107"/>
                  <a:pt x="211" y="107"/>
                  <a:pt x="211" y="107"/>
                </a:cubicBezTo>
                <a:cubicBezTo>
                  <a:pt x="213" y="105"/>
                  <a:pt x="216" y="105"/>
                  <a:pt x="218" y="107"/>
                </a:cubicBezTo>
                <a:cubicBezTo>
                  <a:pt x="220" y="109"/>
                  <a:pt x="220" y="112"/>
                  <a:pt x="218" y="114"/>
                </a:cubicBezTo>
                <a:cubicBezTo>
                  <a:pt x="218" y="115"/>
                  <a:pt x="218" y="115"/>
                  <a:pt x="218" y="115"/>
                </a:cubicBezTo>
                <a:cubicBezTo>
                  <a:pt x="217" y="116"/>
                  <a:pt x="216" y="116"/>
                  <a:pt x="214" y="116"/>
                </a:cubicBezTo>
                <a:cubicBezTo>
                  <a:pt x="213" y="116"/>
                  <a:pt x="212" y="116"/>
                  <a:pt x="211" y="115"/>
                </a:cubicBezTo>
                <a:cubicBezTo>
                  <a:pt x="209" y="113"/>
                  <a:pt x="209" y="110"/>
                  <a:pt x="211" y="108"/>
                </a:cubicBezTo>
                <a:close/>
                <a:moveTo>
                  <a:pt x="99" y="107"/>
                </a:moveTo>
                <a:cubicBezTo>
                  <a:pt x="101" y="105"/>
                  <a:pt x="104" y="105"/>
                  <a:pt x="106" y="107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9" y="110"/>
                  <a:pt x="109" y="113"/>
                  <a:pt x="107" y="115"/>
                </a:cubicBezTo>
                <a:cubicBezTo>
                  <a:pt x="106" y="116"/>
                  <a:pt x="105" y="116"/>
                  <a:pt x="103" y="116"/>
                </a:cubicBezTo>
                <a:cubicBezTo>
                  <a:pt x="102" y="116"/>
                  <a:pt x="101" y="116"/>
                  <a:pt x="100" y="115"/>
                </a:cubicBezTo>
                <a:cubicBezTo>
                  <a:pt x="99" y="114"/>
                  <a:pt x="99" y="114"/>
                  <a:pt x="99" y="114"/>
                </a:cubicBezTo>
                <a:cubicBezTo>
                  <a:pt x="97" y="112"/>
                  <a:pt x="97" y="109"/>
                  <a:pt x="99" y="107"/>
                </a:cubicBezTo>
                <a:close/>
                <a:moveTo>
                  <a:pt x="107" y="225"/>
                </a:moveTo>
                <a:cubicBezTo>
                  <a:pt x="106" y="226"/>
                  <a:pt x="106" y="226"/>
                  <a:pt x="106" y="226"/>
                </a:cubicBezTo>
                <a:cubicBezTo>
                  <a:pt x="105" y="227"/>
                  <a:pt x="104" y="227"/>
                  <a:pt x="103" y="227"/>
                </a:cubicBezTo>
                <a:cubicBezTo>
                  <a:pt x="102" y="227"/>
                  <a:pt x="100" y="227"/>
                  <a:pt x="99" y="226"/>
                </a:cubicBezTo>
                <a:cubicBezTo>
                  <a:pt x="97" y="224"/>
                  <a:pt x="97" y="221"/>
                  <a:pt x="99" y="219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102" y="217"/>
                  <a:pt x="105" y="217"/>
                  <a:pt x="107" y="218"/>
                </a:cubicBezTo>
                <a:cubicBezTo>
                  <a:pt x="109" y="220"/>
                  <a:pt x="109" y="224"/>
                  <a:pt x="107" y="225"/>
                </a:cubicBezTo>
                <a:close/>
                <a:moveTo>
                  <a:pt x="218" y="226"/>
                </a:moveTo>
                <a:cubicBezTo>
                  <a:pt x="217" y="227"/>
                  <a:pt x="216" y="227"/>
                  <a:pt x="215" y="227"/>
                </a:cubicBezTo>
                <a:cubicBezTo>
                  <a:pt x="214" y="227"/>
                  <a:pt x="212" y="227"/>
                  <a:pt x="211" y="226"/>
                </a:cubicBezTo>
                <a:cubicBezTo>
                  <a:pt x="211" y="225"/>
                  <a:pt x="211" y="225"/>
                  <a:pt x="211" y="225"/>
                </a:cubicBezTo>
                <a:cubicBezTo>
                  <a:pt x="209" y="224"/>
                  <a:pt x="209" y="220"/>
                  <a:pt x="211" y="219"/>
                </a:cubicBezTo>
                <a:cubicBezTo>
                  <a:pt x="213" y="217"/>
                  <a:pt x="216" y="217"/>
                  <a:pt x="218" y="218"/>
                </a:cubicBezTo>
                <a:cubicBezTo>
                  <a:pt x="218" y="219"/>
                  <a:pt x="218" y="219"/>
                  <a:pt x="218" y="219"/>
                </a:cubicBezTo>
                <a:cubicBezTo>
                  <a:pt x="220" y="221"/>
                  <a:pt x="220" y="224"/>
                  <a:pt x="218" y="226"/>
                </a:cubicBezTo>
                <a:close/>
                <a:moveTo>
                  <a:pt x="228" y="183"/>
                </a:moveTo>
                <a:cubicBezTo>
                  <a:pt x="204" y="182"/>
                  <a:pt x="204" y="182"/>
                  <a:pt x="204" y="182"/>
                </a:cubicBezTo>
                <a:cubicBezTo>
                  <a:pt x="197" y="201"/>
                  <a:pt x="180" y="214"/>
                  <a:pt x="159" y="214"/>
                </a:cubicBezTo>
                <a:cubicBezTo>
                  <a:pt x="133" y="214"/>
                  <a:pt x="112" y="193"/>
                  <a:pt x="112" y="167"/>
                </a:cubicBezTo>
                <a:cubicBezTo>
                  <a:pt x="112" y="166"/>
                  <a:pt x="112" y="165"/>
                  <a:pt x="112" y="164"/>
                </a:cubicBezTo>
                <a:cubicBezTo>
                  <a:pt x="90" y="156"/>
                  <a:pt x="90" y="156"/>
                  <a:pt x="90" y="156"/>
                </a:cubicBezTo>
                <a:cubicBezTo>
                  <a:pt x="88" y="156"/>
                  <a:pt x="87" y="154"/>
                  <a:pt x="88" y="153"/>
                </a:cubicBezTo>
                <a:cubicBezTo>
                  <a:pt x="88" y="151"/>
                  <a:pt x="89" y="150"/>
                  <a:pt x="91" y="150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21" y="133"/>
                  <a:pt x="139" y="119"/>
                  <a:pt x="159" y="119"/>
                </a:cubicBezTo>
                <a:cubicBezTo>
                  <a:pt x="185" y="119"/>
                  <a:pt x="207" y="141"/>
                  <a:pt x="207" y="167"/>
                </a:cubicBezTo>
                <a:cubicBezTo>
                  <a:pt x="207" y="167"/>
                  <a:pt x="206" y="168"/>
                  <a:pt x="206" y="169"/>
                </a:cubicBezTo>
                <a:cubicBezTo>
                  <a:pt x="229" y="177"/>
                  <a:pt x="229" y="177"/>
                  <a:pt x="229" y="177"/>
                </a:cubicBezTo>
                <a:cubicBezTo>
                  <a:pt x="232" y="178"/>
                  <a:pt x="231" y="183"/>
                  <a:pt x="228" y="183"/>
                </a:cubicBezTo>
                <a:close/>
                <a:moveTo>
                  <a:pt x="205" y="167"/>
                </a:moveTo>
                <a:cubicBezTo>
                  <a:pt x="205" y="167"/>
                  <a:pt x="205" y="168"/>
                  <a:pt x="205" y="168"/>
                </a:cubicBezTo>
                <a:cubicBezTo>
                  <a:pt x="162" y="153"/>
                  <a:pt x="162" y="153"/>
                  <a:pt x="162" y="153"/>
                </a:cubicBezTo>
                <a:cubicBezTo>
                  <a:pt x="162" y="153"/>
                  <a:pt x="162" y="153"/>
                  <a:pt x="162" y="153"/>
                </a:cubicBezTo>
                <a:cubicBezTo>
                  <a:pt x="116" y="151"/>
                  <a:pt x="116" y="151"/>
                  <a:pt x="116" y="151"/>
                </a:cubicBezTo>
                <a:cubicBezTo>
                  <a:pt x="122" y="133"/>
                  <a:pt x="139" y="121"/>
                  <a:pt x="159" y="121"/>
                </a:cubicBezTo>
                <a:cubicBezTo>
                  <a:pt x="185" y="121"/>
                  <a:pt x="205" y="141"/>
                  <a:pt x="205" y="167"/>
                </a:cubicBezTo>
                <a:close/>
                <a:moveTo>
                  <a:pt x="158" y="174"/>
                </a:moveTo>
                <a:cubicBezTo>
                  <a:pt x="154" y="173"/>
                  <a:pt x="151" y="169"/>
                  <a:pt x="152" y="165"/>
                </a:cubicBezTo>
                <a:cubicBezTo>
                  <a:pt x="153" y="161"/>
                  <a:pt x="157" y="159"/>
                  <a:pt x="161" y="159"/>
                </a:cubicBezTo>
                <a:cubicBezTo>
                  <a:pt x="165" y="160"/>
                  <a:pt x="167" y="164"/>
                  <a:pt x="167" y="168"/>
                </a:cubicBezTo>
                <a:cubicBezTo>
                  <a:pt x="166" y="172"/>
                  <a:pt x="162" y="175"/>
                  <a:pt x="158" y="174"/>
                </a:cubicBezTo>
                <a:close/>
                <a:moveTo>
                  <a:pt x="157" y="181"/>
                </a:moveTo>
                <a:cubicBezTo>
                  <a:pt x="203" y="182"/>
                  <a:pt x="203" y="182"/>
                  <a:pt x="203" y="182"/>
                </a:cubicBezTo>
                <a:cubicBezTo>
                  <a:pt x="196" y="200"/>
                  <a:pt x="179" y="213"/>
                  <a:pt x="159" y="213"/>
                </a:cubicBezTo>
                <a:cubicBezTo>
                  <a:pt x="134" y="213"/>
                  <a:pt x="113" y="192"/>
                  <a:pt x="113" y="167"/>
                </a:cubicBezTo>
                <a:cubicBezTo>
                  <a:pt x="113" y="166"/>
                  <a:pt x="113" y="165"/>
                  <a:pt x="113" y="165"/>
                </a:cubicBezTo>
                <a:cubicBezTo>
                  <a:pt x="156" y="180"/>
                  <a:pt x="156" y="180"/>
                  <a:pt x="156" y="180"/>
                </a:cubicBezTo>
                <a:cubicBezTo>
                  <a:pt x="157" y="181"/>
                  <a:pt x="157" y="181"/>
                  <a:pt x="157" y="181"/>
                </a:cubicBezTo>
                <a:close/>
                <a:moveTo>
                  <a:pt x="163" y="0"/>
                </a:moveTo>
                <a:cubicBezTo>
                  <a:pt x="74" y="0"/>
                  <a:pt x="0" y="73"/>
                  <a:pt x="0" y="162"/>
                </a:cubicBezTo>
                <a:cubicBezTo>
                  <a:pt x="0" y="252"/>
                  <a:pt x="74" y="325"/>
                  <a:pt x="163" y="325"/>
                </a:cubicBezTo>
                <a:cubicBezTo>
                  <a:pt x="253" y="325"/>
                  <a:pt x="326" y="252"/>
                  <a:pt x="326" y="162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76" y="78"/>
                </a:moveTo>
                <a:cubicBezTo>
                  <a:pt x="275" y="79"/>
                  <a:pt x="272" y="79"/>
                  <a:pt x="271" y="78"/>
                </a:cubicBezTo>
                <a:cubicBezTo>
                  <a:pt x="267" y="74"/>
                  <a:pt x="267" y="74"/>
                  <a:pt x="267" y="74"/>
                </a:cubicBezTo>
                <a:cubicBezTo>
                  <a:pt x="264" y="77"/>
                  <a:pt x="264" y="77"/>
                  <a:pt x="264" y="77"/>
                </a:cubicBezTo>
                <a:cubicBezTo>
                  <a:pt x="271" y="84"/>
                  <a:pt x="271" y="84"/>
                  <a:pt x="271" y="84"/>
                </a:cubicBezTo>
                <a:cubicBezTo>
                  <a:pt x="273" y="86"/>
                  <a:pt x="273" y="89"/>
                  <a:pt x="271" y="91"/>
                </a:cubicBezTo>
                <a:cubicBezTo>
                  <a:pt x="259" y="103"/>
                  <a:pt x="259" y="103"/>
                  <a:pt x="259" y="103"/>
                </a:cubicBezTo>
                <a:cubicBezTo>
                  <a:pt x="259" y="103"/>
                  <a:pt x="259" y="103"/>
                  <a:pt x="259" y="103"/>
                </a:cubicBezTo>
                <a:cubicBezTo>
                  <a:pt x="289" y="149"/>
                  <a:pt x="283" y="211"/>
                  <a:pt x="243" y="251"/>
                </a:cubicBezTo>
                <a:cubicBezTo>
                  <a:pt x="197" y="298"/>
                  <a:pt x="121" y="298"/>
                  <a:pt x="75" y="251"/>
                </a:cubicBezTo>
                <a:cubicBezTo>
                  <a:pt x="28" y="205"/>
                  <a:pt x="28" y="129"/>
                  <a:pt x="75" y="83"/>
                </a:cubicBezTo>
                <a:cubicBezTo>
                  <a:pt x="115" y="42"/>
                  <a:pt x="177" y="37"/>
                  <a:pt x="223" y="66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6" y="53"/>
                  <a:pt x="239" y="53"/>
                  <a:pt x="241" y="55"/>
                </a:cubicBezTo>
                <a:cubicBezTo>
                  <a:pt x="249" y="62"/>
                  <a:pt x="249" y="62"/>
                  <a:pt x="249" y="62"/>
                </a:cubicBezTo>
                <a:cubicBezTo>
                  <a:pt x="252" y="59"/>
                  <a:pt x="252" y="59"/>
                  <a:pt x="252" y="59"/>
                </a:cubicBezTo>
                <a:cubicBezTo>
                  <a:pt x="248" y="55"/>
                  <a:pt x="248" y="55"/>
                  <a:pt x="248" y="55"/>
                </a:cubicBezTo>
                <a:cubicBezTo>
                  <a:pt x="248" y="54"/>
                  <a:pt x="247" y="53"/>
                  <a:pt x="247" y="52"/>
                </a:cubicBezTo>
                <a:cubicBezTo>
                  <a:pt x="247" y="51"/>
                  <a:pt x="248" y="50"/>
                  <a:pt x="248" y="50"/>
                </a:cubicBezTo>
                <a:cubicBezTo>
                  <a:pt x="258" y="40"/>
                  <a:pt x="258" y="40"/>
                  <a:pt x="258" y="40"/>
                </a:cubicBezTo>
                <a:cubicBezTo>
                  <a:pt x="259" y="39"/>
                  <a:pt x="262" y="39"/>
                  <a:pt x="263" y="40"/>
                </a:cubicBezTo>
                <a:cubicBezTo>
                  <a:pt x="286" y="63"/>
                  <a:pt x="286" y="63"/>
                  <a:pt x="286" y="63"/>
                </a:cubicBezTo>
                <a:cubicBezTo>
                  <a:pt x="287" y="64"/>
                  <a:pt x="287" y="67"/>
                  <a:pt x="286" y="68"/>
                </a:cubicBezTo>
                <a:lnTo>
                  <a:pt x="276" y="78"/>
                </a:lnTo>
                <a:close/>
                <a:moveTo>
                  <a:pt x="260" y="46"/>
                </a:moveTo>
                <a:cubicBezTo>
                  <a:pt x="280" y="65"/>
                  <a:pt x="280" y="65"/>
                  <a:pt x="280" y="65"/>
                </a:cubicBezTo>
                <a:cubicBezTo>
                  <a:pt x="274" y="71"/>
                  <a:pt x="274" y="71"/>
                  <a:pt x="274" y="71"/>
                </a:cubicBezTo>
                <a:cubicBezTo>
                  <a:pt x="254" y="52"/>
                  <a:pt x="254" y="52"/>
                  <a:pt x="254" y="52"/>
                </a:cubicBezTo>
                <a:lnTo>
                  <a:pt x="260" y="46"/>
                </a:lnTo>
                <a:close/>
                <a:moveTo>
                  <a:pt x="256" y="78"/>
                </a:moveTo>
                <a:cubicBezTo>
                  <a:pt x="266" y="88"/>
                  <a:pt x="266" y="88"/>
                  <a:pt x="266" y="88"/>
                </a:cubicBezTo>
                <a:cubicBezTo>
                  <a:pt x="256" y="98"/>
                  <a:pt x="256" y="98"/>
                  <a:pt x="256" y="98"/>
                </a:cubicBezTo>
                <a:cubicBezTo>
                  <a:pt x="252" y="92"/>
                  <a:pt x="248" y="87"/>
                  <a:pt x="243" y="82"/>
                </a:cubicBezTo>
                <a:cubicBezTo>
                  <a:pt x="239" y="78"/>
                  <a:pt x="234" y="73"/>
                  <a:pt x="228" y="70"/>
                </a:cubicBezTo>
                <a:cubicBezTo>
                  <a:pt x="238" y="60"/>
                  <a:pt x="238" y="60"/>
                  <a:pt x="238" y="60"/>
                </a:cubicBezTo>
                <a:cubicBezTo>
                  <a:pt x="247" y="69"/>
                  <a:pt x="247" y="69"/>
                  <a:pt x="247" y="69"/>
                </a:cubicBezTo>
                <a:cubicBezTo>
                  <a:pt x="247" y="69"/>
                  <a:pt x="247" y="69"/>
                  <a:pt x="247" y="69"/>
                </a:cubicBezTo>
                <a:lnTo>
                  <a:pt x="256" y="7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69"/>
          <p:cNvSpPr>
            <a:spLocks noEditPoints="1"/>
          </p:cNvSpPr>
          <p:nvPr/>
        </p:nvSpPr>
        <p:spPr bwMode="auto">
          <a:xfrm>
            <a:off x="3974197" y="5910818"/>
            <a:ext cx="871285" cy="870153"/>
          </a:xfrm>
          <a:custGeom>
            <a:avLst/>
            <a:gdLst>
              <a:gd name="T0" fmla="*/ 163 w 326"/>
              <a:gd name="T1" fmla="*/ 0 h 325"/>
              <a:gd name="T2" fmla="*/ 0 w 326"/>
              <a:gd name="T3" fmla="*/ 162 h 325"/>
              <a:gd name="T4" fmla="*/ 163 w 326"/>
              <a:gd name="T5" fmla="*/ 325 h 325"/>
              <a:gd name="T6" fmla="*/ 326 w 326"/>
              <a:gd name="T7" fmla="*/ 162 h 325"/>
              <a:gd name="T8" fmla="*/ 163 w 326"/>
              <a:gd name="T9" fmla="*/ 0 h 325"/>
              <a:gd name="T10" fmla="*/ 232 w 326"/>
              <a:gd name="T11" fmla="*/ 211 h 325"/>
              <a:gd name="T12" fmla="*/ 163 w 326"/>
              <a:gd name="T13" fmla="*/ 280 h 325"/>
              <a:gd name="T14" fmla="*/ 94 w 326"/>
              <a:gd name="T15" fmla="*/ 211 h 325"/>
              <a:gd name="T16" fmla="*/ 94 w 326"/>
              <a:gd name="T17" fmla="*/ 73 h 325"/>
              <a:gd name="T18" fmla="*/ 232 w 326"/>
              <a:gd name="T19" fmla="*/ 73 h 325"/>
              <a:gd name="T20" fmla="*/ 232 w 326"/>
              <a:gd name="T21" fmla="*/ 211 h 325"/>
              <a:gd name="T22" fmla="*/ 163 w 326"/>
              <a:gd name="T23" fmla="*/ 78 h 325"/>
              <a:gd name="T24" fmla="*/ 99 w 326"/>
              <a:gd name="T25" fmla="*/ 142 h 325"/>
              <a:gd name="T26" fmla="*/ 163 w 326"/>
              <a:gd name="T27" fmla="*/ 206 h 325"/>
              <a:gd name="T28" fmla="*/ 227 w 326"/>
              <a:gd name="T29" fmla="*/ 142 h 325"/>
              <a:gd name="T30" fmla="*/ 163 w 326"/>
              <a:gd name="T31" fmla="*/ 7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" h="325">
                <a:moveTo>
                  <a:pt x="163" y="0"/>
                </a:moveTo>
                <a:cubicBezTo>
                  <a:pt x="73" y="0"/>
                  <a:pt x="0" y="73"/>
                  <a:pt x="0" y="162"/>
                </a:cubicBezTo>
                <a:cubicBezTo>
                  <a:pt x="0" y="252"/>
                  <a:pt x="73" y="325"/>
                  <a:pt x="163" y="325"/>
                </a:cubicBezTo>
                <a:cubicBezTo>
                  <a:pt x="252" y="325"/>
                  <a:pt x="326" y="252"/>
                  <a:pt x="326" y="162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232" y="211"/>
                </a:moveTo>
                <a:cubicBezTo>
                  <a:pt x="163" y="280"/>
                  <a:pt x="163" y="280"/>
                  <a:pt x="163" y="280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56" y="173"/>
                  <a:pt x="56" y="111"/>
                  <a:pt x="94" y="73"/>
                </a:cubicBezTo>
                <a:cubicBezTo>
                  <a:pt x="132" y="35"/>
                  <a:pt x="194" y="35"/>
                  <a:pt x="232" y="73"/>
                </a:cubicBezTo>
                <a:cubicBezTo>
                  <a:pt x="270" y="111"/>
                  <a:pt x="270" y="173"/>
                  <a:pt x="232" y="211"/>
                </a:cubicBezTo>
                <a:close/>
                <a:moveTo>
                  <a:pt x="163" y="78"/>
                </a:moveTo>
                <a:cubicBezTo>
                  <a:pt x="127" y="78"/>
                  <a:pt x="99" y="107"/>
                  <a:pt x="99" y="142"/>
                </a:cubicBezTo>
                <a:cubicBezTo>
                  <a:pt x="99" y="178"/>
                  <a:pt x="127" y="206"/>
                  <a:pt x="163" y="206"/>
                </a:cubicBezTo>
                <a:cubicBezTo>
                  <a:pt x="198" y="206"/>
                  <a:pt x="227" y="178"/>
                  <a:pt x="227" y="142"/>
                </a:cubicBezTo>
                <a:cubicBezTo>
                  <a:pt x="227" y="107"/>
                  <a:pt x="198" y="78"/>
                  <a:pt x="163" y="7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77"/>
          <p:cNvSpPr>
            <a:spLocks noEditPoints="1"/>
          </p:cNvSpPr>
          <p:nvPr/>
        </p:nvSpPr>
        <p:spPr bwMode="auto">
          <a:xfrm>
            <a:off x="20664401" y="5918739"/>
            <a:ext cx="871285" cy="870153"/>
          </a:xfrm>
          <a:custGeom>
            <a:avLst/>
            <a:gdLst>
              <a:gd name="T0" fmla="*/ 211 w 326"/>
              <a:gd name="T1" fmla="*/ 178 h 325"/>
              <a:gd name="T2" fmla="*/ 120 w 326"/>
              <a:gd name="T3" fmla="*/ 188 h 325"/>
              <a:gd name="T4" fmla="*/ 116 w 326"/>
              <a:gd name="T5" fmla="*/ 174 h 325"/>
              <a:gd name="T6" fmla="*/ 197 w 326"/>
              <a:gd name="T7" fmla="*/ 169 h 325"/>
              <a:gd name="T8" fmla="*/ 84 w 326"/>
              <a:gd name="T9" fmla="*/ 166 h 325"/>
              <a:gd name="T10" fmla="*/ 66 w 326"/>
              <a:gd name="T11" fmla="*/ 162 h 325"/>
              <a:gd name="T12" fmla="*/ 86 w 326"/>
              <a:gd name="T13" fmla="*/ 179 h 325"/>
              <a:gd name="T14" fmla="*/ 84 w 326"/>
              <a:gd name="T15" fmla="*/ 166 h 325"/>
              <a:gd name="T16" fmla="*/ 161 w 326"/>
              <a:gd name="T17" fmla="*/ 131 h 325"/>
              <a:gd name="T18" fmla="*/ 88 w 326"/>
              <a:gd name="T19" fmla="*/ 124 h 325"/>
              <a:gd name="T20" fmla="*/ 113 w 326"/>
              <a:gd name="T21" fmla="*/ 91 h 325"/>
              <a:gd name="T22" fmla="*/ 218 w 326"/>
              <a:gd name="T23" fmla="*/ 93 h 325"/>
              <a:gd name="T24" fmla="*/ 239 w 326"/>
              <a:gd name="T25" fmla="*/ 126 h 325"/>
              <a:gd name="T26" fmla="*/ 142 w 326"/>
              <a:gd name="T27" fmla="*/ 100 h 325"/>
              <a:gd name="T28" fmla="*/ 120 w 326"/>
              <a:gd name="T29" fmla="*/ 122 h 325"/>
              <a:gd name="T30" fmla="*/ 122 w 326"/>
              <a:gd name="T31" fmla="*/ 123 h 325"/>
              <a:gd name="T32" fmla="*/ 144 w 326"/>
              <a:gd name="T33" fmla="*/ 100 h 325"/>
              <a:gd name="T34" fmla="*/ 177 w 326"/>
              <a:gd name="T35" fmla="*/ 96 h 325"/>
              <a:gd name="T36" fmla="*/ 147 w 326"/>
              <a:gd name="T37" fmla="*/ 126 h 325"/>
              <a:gd name="T38" fmla="*/ 150 w 326"/>
              <a:gd name="T39" fmla="*/ 126 h 325"/>
              <a:gd name="T40" fmla="*/ 179 w 326"/>
              <a:gd name="T41" fmla="*/ 97 h 325"/>
              <a:gd name="T42" fmla="*/ 204 w 326"/>
              <a:gd name="T43" fmla="*/ 100 h 325"/>
              <a:gd name="T44" fmla="*/ 182 w 326"/>
              <a:gd name="T45" fmla="*/ 122 h 325"/>
              <a:gd name="T46" fmla="*/ 185 w 326"/>
              <a:gd name="T47" fmla="*/ 123 h 325"/>
              <a:gd name="T48" fmla="*/ 207 w 326"/>
              <a:gd name="T49" fmla="*/ 100 h 325"/>
              <a:gd name="T50" fmla="*/ 163 w 326"/>
              <a:gd name="T51" fmla="*/ 325 h 325"/>
              <a:gd name="T52" fmla="*/ 163 w 326"/>
              <a:gd name="T53" fmla="*/ 0 h 325"/>
              <a:gd name="T54" fmla="*/ 278 w 326"/>
              <a:gd name="T55" fmla="*/ 119 h 325"/>
              <a:gd name="T56" fmla="*/ 272 w 326"/>
              <a:gd name="T57" fmla="*/ 111 h 325"/>
              <a:gd name="T58" fmla="*/ 252 w 326"/>
              <a:gd name="T59" fmla="*/ 116 h 325"/>
              <a:gd name="T60" fmla="*/ 248 w 326"/>
              <a:gd name="T61" fmla="*/ 120 h 325"/>
              <a:gd name="T62" fmla="*/ 245 w 326"/>
              <a:gd name="T63" fmla="*/ 115 h 325"/>
              <a:gd name="T64" fmla="*/ 226 w 326"/>
              <a:gd name="T65" fmla="*/ 88 h 325"/>
              <a:gd name="T66" fmla="*/ 113 w 326"/>
              <a:gd name="T67" fmla="*/ 81 h 325"/>
              <a:gd name="T68" fmla="*/ 82 w 326"/>
              <a:gd name="T69" fmla="*/ 115 h 325"/>
              <a:gd name="T70" fmla="*/ 79 w 326"/>
              <a:gd name="T71" fmla="*/ 119 h 325"/>
              <a:gd name="T72" fmla="*/ 75 w 326"/>
              <a:gd name="T73" fmla="*/ 117 h 325"/>
              <a:gd name="T74" fmla="*/ 67 w 326"/>
              <a:gd name="T75" fmla="*/ 111 h 325"/>
              <a:gd name="T76" fmla="*/ 49 w 326"/>
              <a:gd name="T77" fmla="*/ 117 h 325"/>
              <a:gd name="T78" fmla="*/ 53 w 326"/>
              <a:gd name="T79" fmla="*/ 126 h 325"/>
              <a:gd name="T80" fmla="*/ 72 w 326"/>
              <a:gd name="T81" fmla="*/ 130 h 325"/>
              <a:gd name="T82" fmla="*/ 59 w 326"/>
              <a:gd name="T83" fmla="*/ 150 h 325"/>
              <a:gd name="T84" fmla="*/ 56 w 326"/>
              <a:gd name="T85" fmla="*/ 209 h 325"/>
              <a:gd name="T86" fmla="*/ 70 w 326"/>
              <a:gd name="T87" fmla="*/ 221 h 325"/>
              <a:gd name="T88" fmla="*/ 75 w 326"/>
              <a:gd name="T89" fmla="*/ 244 h 325"/>
              <a:gd name="T90" fmla="*/ 104 w 326"/>
              <a:gd name="T91" fmla="*/ 239 h 325"/>
              <a:gd name="T92" fmla="*/ 223 w 326"/>
              <a:gd name="T93" fmla="*/ 225 h 325"/>
              <a:gd name="T94" fmla="*/ 228 w 326"/>
              <a:gd name="T95" fmla="*/ 244 h 325"/>
              <a:gd name="T96" fmla="*/ 256 w 326"/>
              <a:gd name="T97" fmla="*/ 239 h 325"/>
              <a:gd name="T98" fmla="*/ 262 w 326"/>
              <a:gd name="T99" fmla="*/ 220 h 325"/>
              <a:gd name="T100" fmla="*/ 271 w 326"/>
              <a:gd name="T101" fmla="*/ 162 h 325"/>
              <a:gd name="T102" fmla="*/ 254 w 326"/>
              <a:gd name="T103" fmla="*/ 130 h 325"/>
              <a:gd name="T104" fmla="*/ 262 w 326"/>
              <a:gd name="T105" fmla="*/ 129 h 325"/>
              <a:gd name="T106" fmla="*/ 278 w 326"/>
              <a:gd name="T107" fmla="*/ 119 h 325"/>
              <a:gd name="T108" fmla="*/ 240 w 326"/>
              <a:gd name="T109" fmla="*/ 179 h 325"/>
              <a:gd name="T110" fmla="*/ 260 w 326"/>
              <a:gd name="T111" fmla="*/ 162 h 325"/>
              <a:gd name="T112" fmla="*/ 242 w 326"/>
              <a:gd name="T113" fmla="*/ 16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5">
                <a:moveTo>
                  <a:pt x="210" y="174"/>
                </a:moveTo>
                <a:cubicBezTo>
                  <a:pt x="211" y="175"/>
                  <a:pt x="211" y="176"/>
                  <a:pt x="211" y="17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120" y="188"/>
                  <a:pt x="120" y="188"/>
                  <a:pt x="120" y="188"/>
                </a:cubicBezTo>
                <a:cubicBezTo>
                  <a:pt x="116" y="178"/>
                  <a:pt x="116" y="178"/>
                  <a:pt x="116" y="178"/>
                </a:cubicBezTo>
                <a:cubicBezTo>
                  <a:pt x="115" y="176"/>
                  <a:pt x="115" y="175"/>
                  <a:pt x="116" y="174"/>
                </a:cubicBezTo>
                <a:cubicBezTo>
                  <a:pt x="118" y="171"/>
                  <a:pt x="123" y="169"/>
                  <a:pt x="129" y="169"/>
                </a:cubicBezTo>
                <a:cubicBezTo>
                  <a:pt x="197" y="169"/>
                  <a:pt x="197" y="169"/>
                  <a:pt x="197" y="169"/>
                </a:cubicBezTo>
                <a:cubicBezTo>
                  <a:pt x="203" y="169"/>
                  <a:pt x="208" y="171"/>
                  <a:pt x="210" y="174"/>
                </a:cubicBezTo>
                <a:close/>
                <a:moveTo>
                  <a:pt x="84" y="166"/>
                </a:moveTo>
                <a:cubicBezTo>
                  <a:pt x="82" y="165"/>
                  <a:pt x="73" y="162"/>
                  <a:pt x="66" y="161"/>
                </a:cubicBezTo>
                <a:cubicBezTo>
                  <a:pt x="66" y="161"/>
                  <a:pt x="66" y="162"/>
                  <a:pt x="66" y="162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72" y="176"/>
                  <a:pt x="83" y="178"/>
                  <a:pt x="86" y="179"/>
                </a:cubicBezTo>
                <a:cubicBezTo>
                  <a:pt x="88" y="179"/>
                  <a:pt x="92" y="180"/>
                  <a:pt x="94" y="180"/>
                </a:cubicBezTo>
                <a:cubicBezTo>
                  <a:pt x="91" y="175"/>
                  <a:pt x="86" y="168"/>
                  <a:pt x="84" y="166"/>
                </a:cubicBezTo>
                <a:close/>
                <a:moveTo>
                  <a:pt x="239" y="126"/>
                </a:moveTo>
                <a:cubicBezTo>
                  <a:pt x="230" y="127"/>
                  <a:pt x="207" y="131"/>
                  <a:pt x="161" y="131"/>
                </a:cubicBezTo>
                <a:cubicBezTo>
                  <a:pt x="116" y="131"/>
                  <a:pt x="96" y="128"/>
                  <a:pt x="87" y="126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09" y="93"/>
                  <a:pt x="109" y="93"/>
                  <a:pt x="109" y="93"/>
                </a:cubicBezTo>
                <a:cubicBezTo>
                  <a:pt x="109" y="93"/>
                  <a:pt x="111" y="91"/>
                  <a:pt x="113" y="91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5" y="91"/>
                  <a:pt x="217" y="93"/>
                  <a:pt x="218" y="93"/>
                </a:cubicBezTo>
                <a:cubicBezTo>
                  <a:pt x="239" y="124"/>
                  <a:pt x="239" y="124"/>
                  <a:pt x="239" y="124"/>
                </a:cubicBezTo>
                <a:lnTo>
                  <a:pt x="239" y="126"/>
                </a:lnTo>
                <a:close/>
                <a:moveTo>
                  <a:pt x="144" y="100"/>
                </a:moveTo>
                <a:cubicBezTo>
                  <a:pt x="144" y="99"/>
                  <a:pt x="143" y="99"/>
                  <a:pt x="142" y="10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19" y="120"/>
                  <a:pt x="119" y="122"/>
                  <a:pt x="120" y="122"/>
                </a:cubicBezTo>
                <a:cubicBezTo>
                  <a:pt x="120" y="123"/>
                  <a:pt x="121" y="123"/>
                  <a:pt x="121" y="123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5" y="102"/>
                  <a:pt x="145" y="101"/>
                  <a:pt x="144" y="100"/>
                </a:cubicBezTo>
                <a:close/>
                <a:moveTo>
                  <a:pt x="179" y="97"/>
                </a:moveTo>
                <a:cubicBezTo>
                  <a:pt x="179" y="96"/>
                  <a:pt x="178" y="96"/>
                  <a:pt x="177" y="96"/>
                </a:cubicBezTo>
                <a:cubicBezTo>
                  <a:pt x="147" y="123"/>
                  <a:pt x="147" y="123"/>
                  <a:pt x="147" y="123"/>
                </a:cubicBezTo>
                <a:cubicBezTo>
                  <a:pt x="146" y="124"/>
                  <a:pt x="146" y="125"/>
                  <a:pt x="147" y="126"/>
                </a:cubicBezTo>
                <a:cubicBezTo>
                  <a:pt x="147" y="126"/>
                  <a:pt x="148" y="127"/>
                  <a:pt x="148" y="127"/>
                </a:cubicBezTo>
                <a:cubicBezTo>
                  <a:pt x="149" y="127"/>
                  <a:pt x="149" y="126"/>
                  <a:pt x="150" y="126"/>
                </a:cubicBezTo>
                <a:cubicBezTo>
                  <a:pt x="179" y="99"/>
                  <a:pt x="179" y="99"/>
                  <a:pt x="179" y="99"/>
                </a:cubicBezTo>
                <a:cubicBezTo>
                  <a:pt x="180" y="99"/>
                  <a:pt x="180" y="97"/>
                  <a:pt x="179" y="97"/>
                </a:cubicBezTo>
                <a:close/>
                <a:moveTo>
                  <a:pt x="207" y="100"/>
                </a:moveTo>
                <a:cubicBezTo>
                  <a:pt x="206" y="99"/>
                  <a:pt x="205" y="99"/>
                  <a:pt x="204" y="100"/>
                </a:cubicBezTo>
                <a:cubicBezTo>
                  <a:pt x="182" y="120"/>
                  <a:pt x="182" y="120"/>
                  <a:pt x="182" y="120"/>
                </a:cubicBezTo>
                <a:cubicBezTo>
                  <a:pt x="181" y="120"/>
                  <a:pt x="181" y="122"/>
                  <a:pt x="182" y="122"/>
                </a:cubicBezTo>
                <a:cubicBezTo>
                  <a:pt x="182" y="123"/>
                  <a:pt x="183" y="123"/>
                  <a:pt x="183" y="123"/>
                </a:cubicBezTo>
                <a:cubicBezTo>
                  <a:pt x="184" y="123"/>
                  <a:pt x="184" y="123"/>
                  <a:pt x="185" y="123"/>
                </a:cubicBezTo>
                <a:cubicBezTo>
                  <a:pt x="206" y="103"/>
                  <a:pt x="206" y="103"/>
                  <a:pt x="206" y="103"/>
                </a:cubicBezTo>
                <a:cubicBezTo>
                  <a:pt x="207" y="102"/>
                  <a:pt x="207" y="101"/>
                  <a:pt x="207" y="100"/>
                </a:cubicBezTo>
                <a:close/>
                <a:moveTo>
                  <a:pt x="326" y="163"/>
                </a:moveTo>
                <a:cubicBezTo>
                  <a:pt x="326" y="252"/>
                  <a:pt x="253" y="325"/>
                  <a:pt x="163" y="325"/>
                </a:cubicBezTo>
                <a:cubicBezTo>
                  <a:pt x="74" y="325"/>
                  <a:pt x="0" y="252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78" y="119"/>
                </a:moveTo>
                <a:cubicBezTo>
                  <a:pt x="278" y="117"/>
                  <a:pt x="278" y="117"/>
                  <a:pt x="278" y="117"/>
                </a:cubicBezTo>
                <a:cubicBezTo>
                  <a:pt x="277" y="114"/>
                  <a:pt x="275" y="111"/>
                  <a:pt x="272" y="111"/>
                </a:cubicBezTo>
                <a:cubicBezTo>
                  <a:pt x="260" y="111"/>
                  <a:pt x="260" y="111"/>
                  <a:pt x="260" y="111"/>
                </a:cubicBezTo>
                <a:cubicBezTo>
                  <a:pt x="257" y="111"/>
                  <a:pt x="254" y="113"/>
                  <a:pt x="252" y="116"/>
                </a:cubicBezTo>
                <a:cubicBezTo>
                  <a:pt x="251" y="117"/>
                  <a:pt x="251" y="117"/>
                  <a:pt x="251" y="117"/>
                </a:cubicBezTo>
                <a:cubicBezTo>
                  <a:pt x="251" y="118"/>
                  <a:pt x="249" y="119"/>
                  <a:pt x="248" y="120"/>
                </a:cubicBezTo>
                <a:cubicBezTo>
                  <a:pt x="247" y="119"/>
                  <a:pt x="247" y="119"/>
                  <a:pt x="247" y="119"/>
                </a:cubicBezTo>
                <a:cubicBezTo>
                  <a:pt x="245" y="115"/>
                  <a:pt x="245" y="115"/>
                  <a:pt x="245" y="115"/>
                </a:cubicBezTo>
                <a:cubicBezTo>
                  <a:pt x="245" y="115"/>
                  <a:pt x="245" y="115"/>
                  <a:pt x="245" y="115"/>
                </a:cubicBezTo>
                <a:cubicBezTo>
                  <a:pt x="226" y="88"/>
                  <a:pt x="226" y="88"/>
                  <a:pt x="226" y="88"/>
                </a:cubicBezTo>
                <a:cubicBezTo>
                  <a:pt x="223" y="84"/>
                  <a:pt x="218" y="81"/>
                  <a:pt x="214" y="81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08" y="81"/>
                  <a:pt x="103" y="84"/>
                  <a:pt x="100" y="88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9" y="120"/>
                  <a:pt x="79" y="120"/>
                  <a:pt x="79" y="120"/>
                </a:cubicBezTo>
                <a:cubicBezTo>
                  <a:pt x="77" y="119"/>
                  <a:pt x="76" y="118"/>
                  <a:pt x="75" y="117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3"/>
                  <a:pt x="69" y="111"/>
                  <a:pt x="67" y="111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2" y="111"/>
                  <a:pt x="49" y="114"/>
                  <a:pt x="49" y="117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48" y="122"/>
                  <a:pt x="50" y="125"/>
                  <a:pt x="53" y="126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7" y="130"/>
                  <a:pt x="70" y="130"/>
                  <a:pt x="72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59" y="150"/>
                  <a:pt x="59" y="150"/>
                  <a:pt x="59" y="150"/>
                </a:cubicBezTo>
                <a:cubicBezTo>
                  <a:pt x="57" y="154"/>
                  <a:pt x="56" y="159"/>
                  <a:pt x="56" y="162"/>
                </a:cubicBezTo>
                <a:cubicBezTo>
                  <a:pt x="56" y="209"/>
                  <a:pt x="56" y="209"/>
                  <a:pt x="56" y="209"/>
                </a:cubicBezTo>
                <a:cubicBezTo>
                  <a:pt x="56" y="214"/>
                  <a:pt x="60" y="219"/>
                  <a:pt x="65" y="220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39"/>
                  <a:pt x="70" y="239"/>
                  <a:pt x="70" y="239"/>
                </a:cubicBezTo>
                <a:cubicBezTo>
                  <a:pt x="70" y="242"/>
                  <a:pt x="72" y="244"/>
                  <a:pt x="75" y="244"/>
                </a:cubicBezTo>
                <a:cubicBezTo>
                  <a:pt x="99" y="244"/>
                  <a:pt x="99" y="244"/>
                  <a:pt x="99" y="244"/>
                </a:cubicBezTo>
                <a:cubicBezTo>
                  <a:pt x="101" y="244"/>
                  <a:pt x="104" y="242"/>
                  <a:pt x="104" y="239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39"/>
                  <a:pt x="223" y="239"/>
                  <a:pt x="223" y="239"/>
                </a:cubicBezTo>
                <a:cubicBezTo>
                  <a:pt x="223" y="242"/>
                  <a:pt x="225" y="244"/>
                  <a:pt x="228" y="244"/>
                </a:cubicBezTo>
                <a:cubicBezTo>
                  <a:pt x="251" y="244"/>
                  <a:pt x="251" y="244"/>
                  <a:pt x="251" y="244"/>
                </a:cubicBezTo>
                <a:cubicBezTo>
                  <a:pt x="254" y="244"/>
                  <a:pt x="256" y="242"/>
                  <a:pt x="256" y="239"/>
                </a:cubicBezTo>
                <a:cubicBezTo>
                  <a:pt x="256" y="221"/>
                  <a:pt x="256" y="221"/>
                  <a:pt x="256" y="221"/>
                </a:cubicBezTo>
                <a:cubicBezTo>
                  <a:pt x="262" y="220"/>
                  <a:pt x="262" y="220"/>
                  <a:pt x="262" y="220"/>
                </a:cubicBezTo>
                <a:cubicBezTo>
                  <a:pt x="267" y="219"/>
                  <a:pt x="271" y="214"/>
                  <a:pt x="271" y="209"/>
                </a:cubicBezTo>
                <a:cubicBezTo>
                  <a:pt x="271" y="162"/>
                  <a:pt x="271" y="162"/>
                  <a:pt x="271" y="162"/>
                </a:cubicBezTo>
                <a:cubicBezTo>
                  <a:pt x="271" y="159"/>
                  <a:pt x="269" y="154"/>
                  <a:pt x="267" y="150"/>
                </a:cubicBezTo>
                <a:cubicBezTo>
                  <a:pt x="254" y="130"/>
                  <a:pt x="254" y="130"/>
                  <a:pt x="254" y="130"/>
                </a:cubicBezTo>
                <a:cubicBezTo>
                  <a:pt x="254" y="130"/>
                  <a:pt x="254" y="130"/>
                  <a:pt x="254" y="130"/>
                </a:cubicBezTo>
                <a:cubicBezTo>
                  <a:pt x="256" y="130"/>
                  <a:pt x="260" y="130"/>
                  <a:pt x="262" y="129"/>
                </a:cubicBezTo>
                <a:cubicBezTo>
                  <a:pt x="274" y="126"/>
                  <a:pt x="274" y="126"/>
                  <a:pt x="274" y="126"/>
                </a:cubicBezTo>
                <a:cubicBezTo>
                  <a:pt x="276" y="125"/>
                  <a:pt x="278" y="122"/>
                  <a:pt x="278" y="119"/>
                </a:cubicBezTo>
                <a:close/>
                <a:moveTo>
                  <a:pt x="232" y="180"/>
                </a:moveTo>
                <a:cubicBezTo>
                  <a:pt x="235" y="180"/>
                  <a:pt x="238" y="179"/>
                  <a:pt x="240" y="179"/>
                </a:cubicBezTo>
                <a:cubicBezTo>
                  <a:pt x="243" y="178"/>
                  <a:pt x="255" y="176"/>
                  <a:pt x="260" y="175"/>
                </a:cubicBezTo>
                <a:cubicBezTo>
                  <a:pt x="260" y="162"/>
                  <a:pt x="260" y="162"/>
                  <a:pt x="260" y="162"/>
                </a:cubicBezTo>
                <a:cubicBezTo>
                  <a:pt x="260" y="162"/>
                  <a:pt x="260" y="161"/>
                  <a:pt x="260" y="161"/>
                </a:cubicBezTo>
                <a:cubicBezTo>
                  <a:pt x="253" y="162"/>
                  <a:pt x="244" y="165"/>
                  <a:pt x="242" y="166"/>
                </a:cubicBezTo>
                <a:cubicBezTo>
                  <a:pt x="240" y="168"/>
                  <a:pt x="235" y="175"/>
                  <a:pt x="232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78"/>
          <p:cNvSpPr>
            <a:spLocks noEditPoints="1"/>
          </p:cNvSpPr>
          <p:nvPr/>
        </p:nvSpPr>
        <p:spPr bwMode="auto">
          <a:xfrm>
            <a:off x="19552097" y="5905161"/>
            <a:ext cx="871285" cy="872416"/>
          </a:xfrm>
          <a:custGeom>
            <a:avLst/>
            <a:gdLst>
              <a:gd name="T0" fmla="*/ 0 w 326"/>
              <a:gd name="T1" fmla="*/ 163 h 326"/>
              <a:gd name="T2" fmla="*/ 326 w 326"/>
              <a:gd name="T3" fmla="*/ 163 h 326"/>
              <a:gd name="T4" fmla="*/ 274 w 326"/>
              <a:gd name="T5" fmla="*/ 138 h 326"/>
              <a:gd name="T6" fmla="*/ 254 w 326"/>
              <a:gd name="T7" fmla="*/ 142 h 326"/>
              <a:gd name="T8" fmla="*/ 267 w 326"/>
              <a:gd name="T9" fmla="*/ 163 h 326"/>
              <a:gd name="T10" fmla="*/ 270 w 326"/>
              <a:gd name="T11" fmla="*/ 221 h 326"/>
              <a:gd name="T12" fmla="*/ 256 w 326"/>
              <a:gd name="T13" fmla="*/ 233 h 326"/>
              <a:gd name="T14" fmla="*/ 251 w 326"/>
              <a:gd name="T15" fmla="*/ 256 h 326"/>
              <a:gd name="T16" fmla="*/ 223 w 326"/>
              <a:gd name="T17" fmla="*/ 251 h 326"/>
              <a:gd name="T18" fmla="*/ 103 w 326"/>
              <a:gd name="T19" fmla="*/ 238 h 326"/>
              <a:gd name="T20" fmla="*/ 98 w 326"/>
              <a:gd name="T21" fmla="*/ 256 h 326"/>
              <a:gd name="T22" fmla="*/ 70 w 326"/>
              <a:gd name="T23" fmla="*/ 251 h 326"/>
              <a:gd name="T24" fmla="*/ 65 w 326"/>
              <a:gd name="T25" fmla="*/ 232 h 326"/>
              <a:gd name="T26" fmla="*/ 56 w 326"/>
              <a:gd name="T27" fmla="*/ 175 h 326"/>
              <a:gd name="T28" fmla="*/ 72 w 326"/>
              <a:gd name="T29" fmla="*/ 142 h 326"/>
              <a:gd name="T30" fmla="*/ 64 w 326"/>
              <a:gd name="T31" fmla="*/ 141 h 326"/>
              <a:gd name="T32" fmla="*/ 48 w 326"/>
              <a:gd name="T33" fmla="*/ 131 h 326"/>
              <a:gd name="T34" fmla="*/ 54 w 326"/>
              <a:gd name="T35" fmla="*/ 124 h 326"/>
              <a:gd name="T36" fmla="*/ 74 w 326"/>
              <a:gd name="T37" fmla="*/ 128 h 326"/>
              <a:gd name="T38" fmla="*/ 79 w 326"/>
              <a:gd name="T39" fmla="*/ 132 h 326"/>
              <a:gd name="T40" fmla="*/ 82 w 326"/>
              <a:gd name="T41" fmla="*/ 127 h 326"/>
              <a:gd name="T42" fmla="*/ 100 w 326"/>
              <a:gd name="T43" fmla="*/ 100 h 326"/>
              <a:gd name="T44" fmla="*/ 123 w 326"/>
              <a:gd name="T45" fmla="*/ 93 h 326"/>
              <a:gd name="T46" fmla="*/ 129 w 326"/>
              <a:gd name="T47" fmla="*/ 86 h 326"/>
              <a:gd name="T48" fmla="*/ 151 w 326"/>
              <a:gd name="T49" fmla="*/ 70 h 326"/>
              <a:gd name="T50" fmla="*/ 189 w 326"/>
              <a:gd name="T51" fmla="*/ 78 h 326"/>
              <a:gd name="T52" fmla="*/ 203 w 326"/>
              <a:gd name="T53" fmla="*/ 91 h 326"/>
              <a:gd name="T54" fmla="*/ 214 w 326"/>
              <a:gd name="T55" fmla="*/ 93 h 326"/>
              <a:gd name="T56" fmla="*/ 244 w 326"/>
              <a:gd name="T57" fmla="*/ 127 h 326"/>
              <a:gd name="T58" fmla="*/ 247 w 326"/>
              <a:gd name="T59" fmla="*/ 131 h 326"/>
              <a:gd name="T60" fmla="*/ 251 w 326"/>
              <a:gd name="T61" fmla="*/ 129 h 326"/>
              <a:gd name="T62" fmla="*/ 260 w 326"/>
              <a:gd name="T63" fmla="*/ 123 h 326"/>
              <a:gd name="T64" fmla="*/ 277 w 326"/>
              <a:gd name="T65" fmla="*/ 129 h 326"/>
              <a:gd name="T66" fmla="*/ 274 w 326"/>
              <a:gd name="T67" fmla="*/ 138 h 326"/>
              <a:gd name="T68" fmla="*/ 217 w 326"/>
              <a:gd name="T69" fmla="*/ 106 h 326"/>
              <a:gd name="T70" fmla="*/ 112 w 326"/>
              <a:gd name="T71" fmla="*/ 104 h 326"/>
              <a:gd name="T72" fmla="*/ 88 w 326"/>
              <a:gd name="T73" fmla="*/ 136 h 326"/>
              <a:gd name="T74" fmla="*/ 161 w 326"/>
              <a:gd name="T75" fmla="*/ 143 h 326"/>
              <a:gd name="T76" fmla="*/ 238 w 326"/>
              <a:gd name="T77" fmla="*/ 136 h 326"/>
              <a:gd name="T78" fmla="*/ 122 w 326"/>
              <a:gd name="T79" fmla="*/ 135 h 326"/>
              <a:gd name="T80" fmla="*/ 120 w 326"/>
              <a:gd name="T81" fmla="*/ 135 h 326"/>
              <a:gd name="T82" fmla="*/ 142 w 326"/>
              <a:gd name="T83" fmla="*/ 112 h 326"/>
              <a:gd name="T84" fmla="*/ 144 w 326"/>
              <a:gd name="T85" fmla="*/ 115 h 326"/>
              <a:gd name="T86" fmla="*/ 149 w 326"/>
              <a:gd name="T87" fmla="*/ 138 h 326"/>
              <a:gd name="T88" fmla="*/ 147 w 326"/>
              <a:gd name="T89" fmla="*/ 138 h 326"/>
              <a:gd name="T90" fmla="*/ 177 w 326"/>
              <a:gd name="T91" fmla="*/ 109 h 326"/>
              <a:gd name="T92" fmla="*/ 179 w 326"/>
              <a:gd name="T93" fmla="*/ 111 h 326"/>
              <a:gd name="T94" fmla="*/ 184 w 326"/>
              <a:gd name="T95" fmla="*/ 135 h 326"/>
              <a:gd name="T96" fmla="*/ 182 w 326"/>
              <a:gd name="T97" fmla="*/ 135 h 326"/>
              <a:gd name="T98" fmla="*/ 204 w 326"/>
              <a:gd name="T99" fmla="*/ 112 h 326"/>
              <a:gd name="T100" fmla="*/ 206 w 326"/>
              <a:gd name="T101" fmla="*/ 115 h 326"/>
              <a:gd name="T102" fmla="*/ 210 w 326"/>
              <a:gd name="T103" fmla="*/ 190 h 326"/>
              <a:gd name="T104" fmla="*/ 120 w 326"/>
              <a:gd name="T105" fmla="*/ 200 h 326"/>
              <a:gd name="T106" fmla="*/ 116 w 326"/>
              <a:gd name="T107" fmla="*/ 186 h 326"/>
              <a:gd name="T108" fmla="*/ 197 w 326"/>
              <a:gd name="T109" fmla="*/ 181 h 326"/>
              <a:gd name="T110" fmla="*/ 94 w 326"/>
              <a:gd name="T111" fmla="*/ 192 h 326"/>
              <a:gd name="T112" fmla="*/ 66 w 326"/>
              <a:gd name="T113" fmla="*/ 187 h 326"/>
              <a:gd name="T114" fmla="*/ 66 w 326"/>
              <a:gd name="T115" fmla="*/ 173 h 326"/>
              <a:gd name="T116" fmla="*/ 94 w 326"/>
              <a:gd name="T117" fmla="*/ 192 h 326"/>
              <a:gd name="T118" fmla="*/ 260 w 326"/>
              <a:gd name="T119" fmla="*/ 173 h 326"/>
              <a:gd name="T120" fmla="*/ 260 w 326"/>
              <a:gd name="T121" fmla="*/ 187 h 326"/>
              <a:gd name="T122" fmla="*/ 232 w 326"/>
              <a:gd name="T123" fmla="*/ 19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274" y="138"/>
                </a:moveTo>
                <a:cubicBezTo>
                  <a:pt x="262" y="141"/>
                  <a:pt x="262" y="141"/>
                  <a:pt x="262" y="141"/>
                </a:cubicBezTo>
                <a:cubicBezTo>
                  <a:pt x="259" y="142"/>
                  <a:pt x="256" y="142"/>
                  <a:pt x="254" y="142"/>
                </a:cubicBezTo>
                <a:cubicBezTo>
                  <a:pt x="254" y="142"/>
                  <a:pt x="254" y="142"/>
                  <a:pt x="254" y="142"/>
                </a:cubicBezTo>
                <a:cubicBezTo>
                  <a:pt x="267" y="163"/>
                  <a:pt x="267" y="163"/>
                  <a:pt x="267" y="163"/>
                </a:cubicBezTo>
                <a:cubicBezTo>
                  <a:pt x="269" y="166"/>
                  <a:pt x="270" y="171"/>
                  <a:pt x="270" y="175"/>
                </a:cubicBezTo>
                <a:cubicBezTo>
                  <a:pt x="270" y="221"/>
                  <a:pt x="270" y="221"/>
                  <a:pt x="270" y="221"/>
                </a:cubicBezTo>
                <a:cubicBezTo>
                  <a:pt x="270" y="226"/>
                  <a:pt x="266" y="231"/>
                  <a:pt x="261" y="232"/>
                </a:cubicBezTo>
                <a:cubicBezTo>
                  <a:pt x="256" y="233"/>
                  <a:pt x="256" y="233"/>
                  <a:pt x="256" y="233"/>
                </a:cubicBezTo>
                <a:cubicBezTo>
                  <a:pt x="256" y="251"/>
                  <a:pt x="256" y="251"/>
                  <a:pt x="256" y="251"/>
                </a:cubicBezTo>
                <a:cubicBezTo>
                  <a:pt x="256" y="254"/>
                  <a:pt x="254" y="256"/>
                  <a:pt x="251" y="256"/>
                </a:cubicBezTo>
                <a:cubicBezTo>
                  <a:pt x="228" y="256"/>
                  <a:pt x="228" y="256"/>
                  <a:pt x="228" y="256"/>
                </a:cubicBezTo>
                <a:cubicBezTo>
                  <a:pt x="225" y="256"/>
                  <a:pt x="223" y="254"/>
                  <a:pt x="223" y="251"/>
                </a:cubicBezTo>
                <a:cubicBezTo>
                  <a:pt x="223" y="238"/>
                  <a:pt x="223" y="238"/>
                  <a:pt x="223" y="238"/>
                </a:cubicBezTo>
                <a:cubicBezTo>
                  <a:pt x="103" y="238"/>
                  <a:pt x="103" y="238"/>
                  <a:pt x="103" y="238"/>
                </a:cubicBezTo>
                <a:cubicBezTo>
                  <a:pt x="103" y="251"/>
                  <a:pt x="103" y="251"/>
                  <a:pt x="103" y="251"/>
                </a:cubicBezTo>
                <a:cubicBezTo>
                  <a:pt x="103" y="254"/>
                  <a:pt x="101" y="256"/>
                  <a:pt x="98" y="256"/>
                </a:cubicBezTo>
                <a:cubicBezTo>
                  <a:pt x="75" y="256"/>
                  <a:pt x="75" y="256"/>
                  <a:pt x="75" y="256"/>
                </a:cubicBezTo>
                <a:cubicBezTo>
                  <a:pt x="72" y="256"/>
                  <a:pt x="70" y="254"/>
                  <a:pt x="70" y="251"/>
                </a:cubicBezTo>
                <a:cubicBezTo>
                  <a:pt x="70" y="233"/>
                  <a:pt x="70" y="233"/>
                  <a:pt x="70" y="233"/>
                </a:cubicBezTo>
                <a:cubicBezTo>
                  <a:pt x="65" y="232"/>
                  <a:pt x="65" y="232"/>
                  <a:pt x="65" y="232"/>
                </a:cubicBezTo>
                <a:cubicBezTo>
                  <a:pt x="60" y="231"/>
                  <a:pt x="56" y="226"/>
                  <a:pt x="56" y="221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6" y="171"/>
                  <a:pt x="57" y="166"/>
                  <a:pt x="59" y="163"/>
                </a:cubicBezTo>
                <a:cubicBezTo>
                  <a:pt x="72" y="142"/>
                  <a:pt x="72" y="142"/>
                  <a:pt x="72" y="142"/>
                </a:cubicBezTo>
                <a:cubicBezTo>
                  <a:pt x="72" y="142"/>
                  <a:pt x="72" y="142"/>
                  <a:pt x="72" y="142"/>
                </a:cubicBezTo>
                <a:cubicBezTo>
                  <a:pt x="70" y="142"/>
                  <a:pt x="67" y="142"/>
                  <a:pt x="64" y="141"/>
                </a:cubicBezTo>
                <a:cubicBezTo>
                  <a:pt x="52" y="138"/>
                  <a:pt x="52" y="138"/>
                  <a:pt x="52" y="138"/>
                </a:cubicBezTo>
                <a:cubicBezTo>
                  <a:pt x="50" y="137"/>
                  <a:pt x="48" y="134"/>
                  <a:pt x="48" y="131"/>
                </a:cubicBezTo>
                <a:cubicBezTo>
                  <a:pt x="49" y="129"/>
                  <a:pt x="49" y="129"/>
                  <a:pt x="49" y="129"/>
                </a:cubicBezTo>
                <a:cubicBezTo>
                  <a:pt x="49" y="126"/>
                  <a:pt x="52" y="124"/>
                  <a:pt x="54" y="124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9" y="123"/>
                  <a:pt x="73" y="125"/>
                  <a:pt x="74" y="128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76" y="130"/>
                  <a:pt x="77" y="131"/>
                  <a:pt x="79" y="132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3" y="96"/>
                  <a:pt x="108" y="93"/>
                  <a:pt x="112" y="93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23" y="93"/>
                  <a:pt x="123" y="92"/>
                  <a:pt x="123" y="91"/>
                </a:cubicBezTo>
                <a:cubicBezTo>
                  <a:pt x="123" y="88"/>
                  <a:pt x="126" y="86"/>
                  <a:pt x="129" y="86"/>
                </a:cubicBezTo>
                <a:cubicBezTo>
                  <a:pt x="132" y="86"/>
                  <a:pt x="136" y="83"/>
                  <a:pt x="137" y="78"/>
                </a:cubicBezTo>
                <a:cubicBezTo>
                  <a:pt x="139" y="74"/>
                  <a:pt x="145" y="70"/>
                  <a:pt x="151" y="70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81" y="70"/>
                  <a:pt x="187" y="74"/>
                  <a:pt x="189" y="78"/>
                </a:cubicBezTo>
                <a:cubicBezTo>
                  <a:pt x="190" y="83"/>
                  <a:pt x="194" y="86"/>
                  <a:pt x="197" y="86"/>
                </a:cubicBezTo>
                <a:cubicBezTo>
                  <a:pt x="200" y="86"/>
                  <a:pt x="203" y="88"/>
                  <a:pt x="203" y="91"/>
                </a:cubicBezTo>
                <a:cubicBezTo>
                  <a:pt x="203" y="92"/>
                  <a:pt x="203" y="93"/>
                  <a:pt x="203" y="93"/>
                </a:cubicBezTo>
                <a:cubicBezTo>
                  <a:pt x="214" y="93"/>
                  <a:pt x="214" y="93"/>
                  <a:pt x="214" y="93"/>
                </a:cubicBezTo>
                <a:cubicBezTo>
                  <a:pt x="218" y="93"/>
                  <a:pt x="223" y="96"/>
                  <a:pt x="226" y="100"/>
                </a:cubicBezTo>
                <a:cubicBezTo>
                  <a:pt x="244" y="127"/>
                  <a:pt x="244" y="127"/>
                  <a:pt x="244" y="127"/>
                </a:cubicBezTo>
                <a:cubicBezTo>
                  <a:pt x="245" y="127"/>
                  <a:pt x="245" y="127"/>
                  <a:pt x="245" y="127"/>
                </a:cubicBezTo>
                <a:cubicBezTo>
                  <a:pt x="247" y="131"/>
                  <a:pt x="247" y="131"/>
                  <a:pt x="247" y="131"/>
                </a:cubicBezTo>
                <a:cubicBezTo>
                  <a:pt x="247" y="132"/>
                  <a:pt x="247" y="132"/>
                  <a:pt x="247" y="132"/>
                </a:cubicBezTo>
                <a:cubicBezTo>
                  <a:pt x="249" y="131"/>
                  <a:pt x="250" y="130"/>
                  <a:pt x="251" y="129"/>
                </a:cubicBezTo>
                <a:cubicBezTo>
                  <a:pt x="252" y="128"/>
                  <a:pt x="252" y="128"/>
                  <a:pt x="252" y="128"/>
                </a:cubicBezTo>
                <a:cubicBezTo>
                  <a:pt x="253" y="125"/>
                  <a:pt x="257" y="123"/>
                  <a:pt x="260" y="123"/>
                </a:cubicBezTo>
                <a:cubicBezTo>
                  <a:pt x="272" y="124"/>
                  <a:pt x="272" y="124"/>
                  <a:pt x="272" y="124"/>
                </a:cubicBezTo>
                <a:cubicBezTo>
                  <a:pt x="274" y="124"/>
                  <a:pt x="277" y="126"/>
                  <a:pt x="277" y="129"/>
                </a:cubicBezTo>
                <a:cubicBezTo>
                  <a:pt x="278" y="131"/>
                  <a:pt x="278" y="131"/>
                  <a:pt x="278" y="131"/>
                </a:cubicBezTo>
                <a:cubicBezTo>
                  <a:pt x="278" y="134"/>
                  <a:pt x="276" y="137"/>
                  <a:pt x="274" y="138"/>
                </a:cubicBezTo>
                <a:close/>
                <a:moveTo>
                  <a:pt x="238" y="136"/>
                </a:moveTo>
                <a:cubicBezTo>
                  <a:pt x="217" y="106"/>
                  <a:pt x="217" y="106"/>
                  <a:pt x="217" y="106"/>
                </a:cubicBezTo>
                <a:cubicBezTo>
                  <a:pt x="217" y="105"/>
                  <a:pt x="215" y="104"/>
                  <a:pt x="214" y="104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1" y="104"/>
                  <a:pt x="109" y="105"/>
                  <a:pt x="109" y="106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95" y="140"/>
                  <a:pt x="116" y="143"/>
                  <a:pt x="161" y="143"/>
                </a:cubicBezTo>
                <a:cubicBezTo>
                  <a:pt x="207" y="143"/>
                  <a:pt x="230" y="140"/>
                  <a:pt x="239" y="138"/>
                </a:cubicBezTo>
                <a:lnTo>
                  <a:pt x="238" y="136"/>
                </a:lnTo>
                <a:close/>
                <a:moveTo>
                  <a:pt x="144" y="115"/>
                </a:moveTo>
                <a:cubicBezTo>
                  <a:pt x="122" y="135"/>
                  <a:pt x="122" y="135"/>
                  <a:pt x="122" y="135"/>
                </a:cubicBezTo>
                <a:cubicBezTo>
                  <a:pt x="122" y="135"/>
                  <a:pt x="121" y="135"/>
                  <a:pt x="121" y="135"/>
                </a:cubicBezTo>
                <a:cubicBezTo>
                  <a:pt x="121" y="135"/>
                  <a:pt x="120" y="135"/>
                  <a:pt x="120" y="135"/>
                </a:cubicBezTo>
                <a:cubicBezTo>
                  <a:pt x="119" y="134"/>
                  <a:pt x="119" y="133"/>
                  <a:pt x="120" y="132"/>
                </a:cubicBezTo>
                <a:cubicBezTo>
                  <a:pt x="142" y="112"/>
                  <a:pt x="142" y="112"/>
                  <a:pt x="142" y="112"/>
                </a:cubicBezTo>
                <a:cubicBezTo>
                  <a:pt x="142" y="111"/>
                  <a:pt x="144" y="112"/>
                  <a:pt x="144" y="112"/>
                </a:cubicBezTo>
                <a:cubicBezTo>
                  <a:pt x="145" y="113"/>
                  <a:pt x="145" y="114"/>
                  <a:pt x="144" y="115"/>
                </a:cubicBezTo>
                <a:close/>
                <a:moveTo>
                  <a:pt x="179" y="111"/>
                </a:moveTo>
                <a:cubicBezTo>
                  <a:pt x="149" y="138"/>
                  <a:pt x="149" y="138"/>
                  <a:pt x="149" y="138"/>
                </a:cubicBezTo>
                <a:cubicBezTo>
                  <a:pt x="149" y="139"/>
                  <a:pt x="149" y="139"/>
                  <a:pt x="148" y="139"/>
                </a:cubicBezTo>
                <a:cubicBezTo>
                  <a:pt x="148" y="139"/>
                  <a:pt x="147" y="139"/>
                  <a:pt x="147" y="138"/>
                </a:cubicBezTo>
                <a:cubicBezTo>
                  <a:pt x="146" y="137"/>
                  <a:pt x="146" y="136"/>
                  <a:pt x="147" y="135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08"/>
                  <a:pt x="179" y="108"/>
                  <a:pt x="179" y="109"/>
                </a:cubicBezTo>
                <a:cubicBezTo>
                  <a:pt x="180" y="109"/>
                  <a:pt x="180" y="111"/>
                  <a:pt x="179" y="111"/>
                </a:cubicBezTo>
                <a:close/>
                <a:moveTo>
                  <a:pt x="206" y="115"/>
                </a:moveTo>
                <a:cubicBezTo>
                  <a:pt x="184" y="135"/>
                  <a:pt x="184" y="135"/>
                  <a:pt x="184" y="135"/>
                </a:cubicBezTo>
                <a:cubicBezTo>
                  <a:pt x="184" y="135"/>
                  <a:pt x="184" y="135"/>
                  <a:pt x="183" y="135"/>
                </a:cubicBezTo>
                <a:cubicBezTo>
                  <a:pt x="183" y="135"/>
                  <a:pt x="182" y="135"/>
                  <a:pt x="182" y="135"/>
                </a:cubicBezTo>
                <a:cubicBezTo>
                  <a:pt x="181" y="134"/>
                  <a:pt x="181" y="133"/>
                  <a:pt x="182" y="132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5" y="111"/>
                  <a:pt x="206" y="112"/>
                  <a:pt x="206" y="112"/>
                </a:cubicBezTo>
                <a:cubicBezTo>
                  <a:pt x="207" y="113"/>
                  <a:pt x="207" y="114"/>
                  <a:pt x="206" y="115"/>
                </a:cubicBezTo>
                <a:close/>
                <a:moveTo>
                  <a:pt x="210" y="186"/>
                </a:moveTo>
                <a:cubicBezTo>
                  <a:pt x="211" y="187"/>
                  <a:pt x="211" y="188"/>
                  <a:pt x="210" y="190"/>
                </a:cubicBezTo>
                <a:cubicBezTo>
                  <a:pt x="206" y="200"/>
                  <a:pt x="206" y="200"/>
                  <a:pt x="206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16" y="190"/>
                  <a:pt x="116" y="190"/>
                  <a:pt x="116" y="190"/>
                </a:cubicBezTo>
                <a:cubicBezTo>
                  <a:pt x="115" y="188"/>
                  <a:pt x="115" y="187"/>
                  <a:pt x="116" y="186"/>
                </a:cubicBezTo>
                <a:cubicBezTo>
                  <a:pt x="118" y="183"/>
                  <a:pt x="123" y="181"/>
                  <a:pt x="129" y="181"/>
                </a:cubicBezTo>
                <a:cubicBezTo>
                  <a:pt x="197" y="181"/>
                  <a:pt x="197" y="181"/>
                  <a:pt x="197" y="181"/>
                </a:cubicBezTo>
                <a:cubicBezTo>
                  <a:pt x="203" y="181"/>
                  <a:pt x="208" y="183"/>
                  <a:pt x="210" y="186"/>
                </a:cubicBezTo>
                <a:close/>
                <a:moveTo>
                  <a:pt x="94" y="192"/>
                </a:moveTo>
                <a:cubicBezTo>
                  <a:pt x="91" y="192"/>
                  <a:pt x="88" y="191"/>
                  <a:pt x="86" y="191"/>
                </a:cubicBezTo>
                <a:cubicBezTo>
                  <a:pt x="83" y="191"/>
                  <a:pt x="71" y="188"/>
                  <a:pt x="66" y="187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6" y="174"/>
                  <a:pt x="66" y="173"/>
                  <a:pt x="66" y="173"/>
                </a:cubicBezTo>
                <a:cubicBezTo>
                  <a:pt x="73" y="175"/>
                  <a:pt x="82" y="177"/>
                  <a:pt x="84" y="179"/>
                </a:cubicBezTo>
                <a:cubicBezTo>
                  <a:pt x="86" y="180"/>
                  <a:pt x="91" y="187"/>
                  <a:pt x="94" y="192"/>
                </a:cubicBezTo>
                <a:close/>
                <a:moveTo>
                  <a:pt x="242" y="179"/>
                </a:moveTo>
                <a:cubicBezTo>
                  <a:pt x="244" y="177"/>
                  <a:pt x="253" y="175"/>
                  <a:pt x="260" y="173"/>
                </a:cubicBezTo>
                <a:cubicBezTo>
                  <a:pt x="260" y="173"/>
                  <a:pt x="260" y="174"/>
                  <a:pt x="260" y="175"/>
                </a:cubicBezTo>
                <a:cubicBezTo>
                  <a:pt x="260" y="187"/>
                  <a:pt x="260" y="187"/>
                  <a:pt x="260" y="187"/>
                </a:cubicBezTo>
                <a:cubicBezTo>
                  <a:pt x="255" y="188"/>
                  <a:pt x="243" y="191"/>
                  <a:pt x="240" y="191"/>
                </a:cubicBezTo>
                <a:cubicBezTo>
                  <a:pt x="238" y="191"/>
                  <a:pt x="235" y="192"/>
                  <a:pt x="232" y="192"/>
                </a:cubicBezTo>
                <a:cubicBezTo>
                  <a:pt x="235" y="187"/>
                  <a:pt x="240" y="180"/>
                  <a:pt x="242" y="1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79"/>
          <p:cNvSpPr>
            <a:spLocks noEditPoints="1"/>
          </p:cNvSpPr>
          <p:nvPr/>
        </p:nvSpPr>
        <p:spPr bwMode="auto">
          <a:xfrm>
            <a:off x="22891270" y="5918739"/>
            <a:ext cx="869022" cy="872416"/>
          </a:xfrm>
          <a:custGeom>
            <a:avLst/>
            <a:gdLst>
              <a:gd name="T0" fmla="*/ 238 w 325"/>
              <a:gd name="T1" fmla="*/ 205 h 326"/>
              <a:gd name="T2" fmla="*/ 200 w 325"/>
              <a:gd name="T3" fmla="*/ 210 h 326"/>
              <a:gd name="T4" fmla="*/ 87 w 325"/>
              <a:gd name="T5" fmla="*/ 189 h 326"/>
              <a:gd name="T6" fmla="*/ 127 w 325"/>
              <a:gd name="T7" fmla="*/ 213 h 326"/>
              <a:gd name="T8" fmla="*/ 87 w 325"/>
              <a:gd name="T9" fmla="*/ 168 h 326"/>
              <a:gd name="T10" fmla="*/ 235 w 325"/>
              <a:gd name="T11" fmla="*/ 74 h 326"/>
              <a:gd name="T12" fmla="*/ 235 w 325"/>
              <a:gd name="T13" fmla="*/ 172 h 326"/>
              <a:gd name="T14" fmla="*/ 119 w 325"/>
              <a:gd name="T15" fmla="*/ 174 h 326"/>
              <a:gd name="T16" fmla="*/ 87 w 325"/>
              <a:gd name="T17" fmla="*/ 168 h 326"/>
              <a:gd name="T18" fmla="*/ 177 w 325"/>
              <a:gd name="T19" fmla="*/ 137 h 326"/>
              <a:gd name="T20" fmla="*/ 213 w 325"/>
              <a:gd name="T21" fmla="*/ 104 h 326"/>
              <a:gd name="T22" fmla="*/ 184 w 325"/>
              <a:gd name="T23" fmla="*/ 95 h 326"/>
              <a:gd name="T24" fmla="*/ 139 w 325"/>
              <a:gd name="T25" fmla="*/ 144 h 326"/>
              <a:gd name="T26" fmla="*/ 187 w 325"/>
              <a:gd name="T27" fmla="*/ 95 h 326"/>
              <a:gd name="T28" fmla="*/ 113 w 325"/>
              <a:gd name="T29" fmla="*/ 138 h 326"/>
              <a:gd name="T30" fmla="*/ 148 w 325"/>
              <a:gd name="T31" fmla="*/ 101 h 326"/>
              <a:gd name="T32" fmla="*/ 112 w 325"/>
              <a:gd name="T33" fmla="*/ 137 h 326"/>
              <a:gd name="T34" fmla="*/ 0 w 325"/>
              <a:gd name="T35" fmla="*/ 163 h 326"/>
              <a:gd name="T36" fmla="*/ 281 w 325"/>
              <a:gd name="T37" fmla="*/ 127 h 326"/>
              <a:gd name="T38" fmla="*/ 265 w 325"/>
              <a:gd name="T39" fmla="*/ 88 h 326"/>
              <a:gd name="T40" fmla="*/ 254 w 325"/>
              <a:gd name="T41" fmla="*/ 92 h 326"/>
              <a:gd name="T42" fmla="*/ 173 w 325"/>
              <a:gd name="T43" fmla="*/ 45 h 326"/>
              <a:gd name="T44" fmla="*/ 71 w 325"/>
              <a:gd name="T45" fmla="*/ 64 h 326"/>
              <a:gd name="T46" fmla="*/ 65 w 325"/>
              <a:gd name="T47" fmla="*/ 94 h 326"/>
              <a:gd name="T48" fmla="*/ 44 w 325"/>
              <a:gd name="T49" fmla="*/ 94 h 326"/>
              <a:gd name="T50" fmla="*/ 60 w 325"/>
              <a:gd name="T51" fmla="*/ 132 h 326"/>
              <a:gd name="T52" fmla="*/ 71 w 325"/>
              <a:gd name="T53" fmla="*/ 97 h 326"/>
              <a:gd name="T54" fmla="*/ 86 w 325"/>
              <a:gd name="T55" fmla="*/ 254 h 326"/>
              <a:gd name="T56" fmla="*/ 88 w 325"/>
              <a:gd name="T57" fmla="*/ 276 h 326"/>
              <a:gd name="T58" fmla="*/ 121 w 325"/>
              <a:gd name="T59" fmla="*/ 276 h 326"/>
              <a:gd name="T60" fmla="*/ 204 w 325"/>
              <a:gd name="T61" fmla="*/ 276 h 326"/>
              <a:gd name="T62" fmla="*/ 237 w 325"/>
              <a:gd name="T63" fmla="*/ 276 h 326"/>
              <a:gd name="T64" fmla="*/ 239 w 325"/>
              <a:gd name="T65" fmla="*/ 254 h 326"/>
              <a:gd name="T66" fmla="*/ 254 w 325"/>
              <a:gd name="T67" fmla="*/ 97 h 326"/>
              <a:gd name="T68" fmla="*/ 265 w 325"/>
              <a:gd name="T69" fmla="*/ 132 h 326"/>
              <a:gd name="T70" fmla="*/ 238 w 325"/>
              <a:gd name="T71" fmla="*/ 221 h 326"/>
              <a:gd name="T72" fmla="*/ 237 w 325"/>
              <a:gd name="T73" fmla="*/ 244 h 326"/>
              <a:gd name="T74" fmla="*/ 108 w 325"/>
              <a:gd name="T75" fmla="*/ 247 h 326"/>
              <a:gd name="T76" fmla="*/ 81 w 325"/>
              <a:gd name="T77" fmla="*/ 235 h 326"/>
              <a:gd name="T78" fmla="*/ 108 w 325"/>
              <a:gd name="T79" fmla="*/ 224 h 326"/>
              <a:gd name="T80" fmla="*/ 115 w 325"/>
              <a:gd name="T81" fmla="*/ 232 h 326"/>
              <a:gd name="T82" fmla="*/ 97 w 325"/>
              <a:gd name="T83" fmla="*/ 232 h 326"/>
              <a:gd name="T84" fmla="*/ 113 w 325"/>
              <a:gd name="T85" fmla="*/ 240 h 326"/>
              <a:gd name="T86" fmla="*/ 228 w 325"/>
              <a:gd name="T87" fmla="*/ 232 h 326"/>
              <a:gd name="T88" fmla="*/ 210 w 325"/>
              <a:gd name="T89" fmla="*/ 232 h 326"/>
              <a:gd name="T90" fmla="*/ 226 w 325"/>
              <a:gd name="T91" fmla="*/ 24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5" h="326">
                <a:moveTo>
                  <a:pt x="217" y="189"/>
                </a:moveTo>
                <a:cubicBezTo>
                  <a:pt x="238" y="189"/>
                  <a:pt x="238" y="189"/>
                  <a:pt x="238" y="189"/>
                </a:cubicBezTo>
                <a:cubicBezTo>
                  <a:pt x="238" y="205"/>
                  <a:pt x="238" y="205"/>
                  <a:pt x="238" y="205"/>
                </a:cubicBezTo>
                <a:cubicBezTo>
                  <a:pt x="238" y="210"/>
                  <a:pt x="227" y="213"/>
                  <a:pt x="222" y="213"/>
                </a:cubicBezTo>
                <a:cubicBezTo>
                  <a:pt x="198" y="213"/>
                  <a:pt x="198" y="213"/>
                  <a:pt x="198" y="213"/>
                </a:cubicBezTo>
                <a:cubicBezTo>
                  <a:pt x="200" y="210"/>
                  <a:pt x="200" y="210"/>
                  <a:pt x="200" y="210"/>
                </a:cubicBezTo>
                <a:cubicBezTo>
                  <a:pt x="203" y="203"/>
                  <a:pt x="212" y="189"/>
                  <a:pt x="217" y="189"/>
                </a:cubicBezTo>
                <a:close/>
                <a:moveTo>
                  <a:pt x="108" y="189"/>
                </a:moveTo>
                <a:cubicBezTo>
                  <a:pt x="87" y="189"/>
                  <a:pt x="87" y="189"/>
                  <a:pt x="87" y="189"/>
                </a:cubicBezTo>
                <a:cubicBezTo>
                  <a:pt x="87" y="205"/>
                  <a:pt x="87" y="205"/>
                  <a:pt x="87" y="205"/>
                </a:cubicBezTo>
                <a:cubicBezTo>
                  <a:pt x="87" y="210"/>
                  <a:pt x="98" y="213"/>
                  <a:pt x="103" y="213"/>
                </a:cubicBezTo>
                <a:cubicBezTo>
                  <a:pt x="127" y="213"/>
                  <a:pt x="127" y="213"/>
                  <a:pt x="127" y="213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2" y="203"/>
                  <a:pt x="113" y="189"/>
                  <a:pt x="108" y="189"/>
                </a:cubicBezTo>
                <a:close/>
                <a:moveTo>
                  <a:pt x="87" y="168"/>
                </a:moveTo>
                <a:cubicBezTo>
                  <a:pt x="87" y="77"/>
                  <a:pt x="87" y="77"/>
                  <a:pt x="87" y="77"/>
                </a:cubicBezTo>
                <a:cubicBezTo>
                  <a:pt x="87" y="75"/>
                  <a:pt x="88" y="74"/>
                  <a:pt x="90" y="74"/>
                </a:cubicBezTo>
                <a:cubicBezTo>
                  <a:pt x="235" y="74"/>
                  <a:pt x="235" y="74"/>
                  <a:pt x="235" y="74"/>
                </a:cubicBezTo>
                <a:cubicBezTo>
                  <a:pt x="237" y="74"/>
                  <a:pt x="238" y="75"/>
                  <a:pt x="238" y="77"/>
                </a:cubicBezTo>
                <a:cubicBezTo>
                  <a:pt x="238" y="168"/>
                  <a:pt x="238" y="168"/>
                  <a:pt x="238" y="168"/>
                </a:cubicBezTo>
                <a:cubicBezTo>
                  <a:pt x="238" y="170"/>
                  <a:pt x="237" y="172"/>
                  <a:pt x="235" y="172"/>
                </a:cubicBezTo>
                <a:cubicBezTo>
                  <a:pt x="216" y="174"/>
                  <a:pt x="216" y="174"/>
                  <a:pt x="216" y="174"/>
                </a:cubicBezTo>
                <a:cubicBezTo>
                  <a:pt x="213" y="174"/>
                  <a:pt x="208" y="174"/>
                  <a:pt x="205" y="174"/>
                </a:cubicBezTo>
                <a:cubicBezTo>
                  <a:pt x="119" y="174"/>
                  <a:pt x="119" y="174"/>
                  <a:pt x="119" y="174"/>
                </a:cubicBezTo>
                <a:cubicBezTo>
                  <a:pt x="116" y="174"/>
                  <a:pt x="111" y="174"/>
                  <a:pt x="108" y="174"/>
                </a:cubicBezTo>
                <a:cubicBezTo>
                  <a:pt x="90" y="172"/>
                  <a:pt x="90" y="172"/>
                  <a:pt x="90" y="172"/>
                </a:cubicBezTo>
                <a:cubicBezTo>
                  <a:pt x="88" y="172"/>
                  <a:pt x="87" y="170"/>
                  <a:pt x="87" y="168"/>
                </a:cubicBezTo>
                <a:close/>
                <a:moveTo>
                  <a:pt x="211" y="101"/>
                </a:moveTo>
                <a:cubicBezTo>
                  <a:pt x="177" y="135"/>
                  <a:pt x="177" y="135"/>
                  <a:pt x="177" y="135"/>
                </a:cubicBezTo>
                <a:cubicBezTo>
                  <a:pt x="176" y="135"/>
                  <a:pt x="176" y="137"/>
                  <a:pt x="177" y="137"/>
                </a:cubicBezTo>
                <a:cubicBezTo>
                  <a:pt x="177" y="138"/>
                  <a:pt x="178" y="138"/>
                  <a:pt x="178" y="138"/>
                </a:cubicBezTo>
                <a:cubicBezTo>
                  <a:pt x="179" y="138"/>
                  <a:pt x="179" y="138"/>
                  <a:pt x="179" y="137"/>
                </a:cubicBezTo>
                <a:cubicBezTo>
                  <a:pt x="213" y="104"/>
                  <a:pt x="213" y="104"/>
                  <a:pt x="213" y="104"/>
                </a:cubicBezTo>
                <a:cubicBezTo>
                  <a:pt x="214" y="103"/>
                  <a:pt x="214" y="102"/>
                  <a:pt x="213" y="101"/>
                </a:cubicBezTo>
                <a:cubicBezTo>
                  <a:pt x="213" y="100"/>
                  <a:pt x="211" y="100"/>
                  <a:pt x="211" y="101"/>
                </a:cubicBezTo>
                <a:close/>
                <a:moveTo>
                  <a:pt x="184" y="95"/>
                </a:moveTo>
                <a:cubicBezTo>
                  <a:pt x="138" y="141"/>
                  <a:pt x="138" y="141"/>
                  <a:pt x="138" y="141"/>
                </a:cubicBezTo>
                <a:cubicBezTo>
                  <a:pt x="137" y="142"/>
                  <a:pt x="137" y="143"/>
                  <a:pt x="138" y="144"/>
                </a:cubicBezTo>
                <a:cubicBezTo>
                  <a:pt x="138" y="144"/>
                  <a:pt x="139" y="144"/>
                  <a:pt x="139" y="144"/>
                </a:cubicBezTo>
                <a:cubicBezTo>
                  <a:pt x="140" y="144"/>
                  <a:pt x="140" y="144"/>
                  <a:pt x="141" y="144"/>
                </a:cubicBezTo>
                <a:cubicBezTo>
                  <a:pt x="187" y="97"/>
                  <a:pt x="187" y="97"/>
                  <a:pt x="187" y="97"/>
                </a:cubicBezTo>
                <a:cubicBezTo>
                  <a:pt x="188" y="97"/>
                  <a:pt x="188" y="95"/>
                  <a:pt x="187" y="95"/>
                </a:cubicBezTo>
                <a:cubicBezTo>
                  <a:pt x="186" y="94"/>
                  <a:pt x="185" y="94"/>
                  <a:pt x="184" y="95"/>
                </a:cubicBezTo>
                <a:close/>
                <a:moveTo>
                  <a:pt x="112" y="137"/>
                </a:moveTo>
                <a:cubicBezTo>
                  <a:pt x="112" y="138"/>
                  <a:pt x="113" y="138"/>
                  <a:pt x="113" y="138"/>
                </a:cubicBezTo>
                <a:cubicBezTo>
                  <a:pt x="114" y="138"/>
                  <a:pt x="114" y="138"/>
                  <a:pt x="114" y="137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49" y="103"/>
                  <a:pt x="149" y="102"/>
                  <a:pt x="148" y="101"/>
                </a:cubicBezTo>
                <a:cubicBezTo>
                  <a:pt x="148" y="100"/>
                  <a:pt x="146" y="100"/>
                  <a:pt x="146" y="101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1" y="135"/>
                  <a:pt x="111" y="137"/>
                  <a:pt x="112" y="137"/>
                </a:cubicBezTo>
                <a:close/>
                <a:moveTo>
                  <a:pt x="325" y="163"/>
                </a:moveTo>
                <a:cubicBezTo>
                  <a:pt x="325" y="252"/>
                  <a:pt x="252" y="326"/>
                  <a:pt x="163" y="326"/>
                </a:cubicBezTo>
                <a:cubicBezTo>
                  <a:pt x="73" y="326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5" y="73"/>
                  <a:pt x="325" y="163"/>
                </a:cubicBezTo>
                <a:close/>
                <a:moveTo>
                  <a:pt x="281" y="127"/>
                </a:moveTo>
                <a:cubicBezTo>
                  <a:pt x="281" y="94"/>
                  <a:pt x="281" y="94"/>
                  <a:pt x="281" y="94"/>
                </a:cubicBezTo>
                <a:cubicBezTo>
                  <a:pt x="281" y="91"/>
                  <a:pt x="279" y="88"/>
                  <a:pt x="276" y="88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2" y="88"/>
                  <a:pt x="260" y="91"/>
                  <a:pt x="260" y="94"/>
                </a:cubicBezTo>
                <a:cubicBezTo>
                  <a:pt x="260" y="95"/>
                  <a:pt x="260" y="95"/>
                  <a:pt x="260" y="95"/>
                </a:cubicBezTo>
                <a:cubicBezTo>
                  <a:pt x="254" y="92"/>
                  <a:pt x="254" y="92"/>
                  <a:pt x="254" y="92"/>
                </a:cubicBezTo>
                <a:cubicBezTo>
                  <a:pt x="254" y="64"/>
                  <a:pt x="254" y="64"/>
                  <a:pt x="254" y="64"/>
                </a:cubicBezTo>
                <a:cubicBezTo>
                  <a:pt x="254" y="56"/>
                  <a:pt x="247" y="49"/>
                  <a:pt x="239" y="48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67" y="45"/>
                  <a:pt x="158" y="45"/>
                  <a:pt x="152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78" y="49"/>
                  <a:pt x="71" y="56"/>
                  <a:pt x="71" y="64"/>
                </a:cubicBezTo>
                <a:cubicBezTo>
                  <a:pt x="71" y="92"/>
                  <a:pt x="71" y="92"/>
                  <a:pt x="71" y="92"/>
                </a:cubicBezTo>
                <a:cubicBezTo>
                  <a:pt x="65" y="95"/>
                  <a:pt x="65" y="95"/>
                  <a:pt x="65" y="95"/>
                </a:cubicBezTo>
                <a:cubicBezTo>
                  <a:pt x="65" y="94"/>
                  <a:pt x="65" y="94"/>
                  <a:pt x="65" y="94"/>
                </a:cubicBezTo>
                <a:cubicBezTo>
                  <a:pt x="65" y="91"/>
                  <a:pt x="63" y="88"/>
                  <a:pt x="60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46" y="88"/>
                  <a:pt x="44" y="91"/>
                  <a:pt x="44" y="94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30"/>
                  <a:pt x="46" y="132"/>
                  <a:pt x="49" y="132"/>
                </a:cubicBezTo>
                <a:cubicBezTo>
                  <a:pt x="60" y="132"/>
                  <a:pt x="60" y="132"/>
                  <a:pt x="60" y="132"/>
                </a:cubicBezTo>
                <a:cubicBezTo>
                  <a:pt x="63" y="132"/>
                  <a:pt x="65" y="130"/>
                  <a:pt x="65" y="127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235"/>
                  <a:pt x="71" y="235"/>
                  <a:pt x="71" y="235"/>
                </a:cubicBezTo>
                <a:cubicBezTo>
                  <a:pt x="71" y="243"/>
                  <a:pt x="77" y="251"/>
                  <a:pt x="84" y="253"/>
                </a:cubicBezTo>
                <a:cubicBezTo>
                  <a:pt x="86" y="254"/>
                  <a:pt x="86" y="254"/>
                  <a:pt x="86" y="254"/>
                </a:cubicBezTo>
                <a:cubicBezTo>
                  <a:pt x="87" y="254"/>
                  <a:pt x="87" y="254"/>
                  <a:pt x="88" y="254"/>
                </a:cubicBezTo>
                <a:cubicBezTo>
                  <a:pt x="88" y="255"/>
                  <a:pt x="88" y="255"/>
                  <a:pt x="88" y="255"/>
                </a:cubicBezTo>
                <a:cubicBezTo>
                  <a:pt x="88" y="276"/>
                  <a:pt x="88" y="276"/>
                  <a:pt x="88" y="276"/>
                </a:cubicBezTo>
                <a:cubicBezTo>
                  <a:pt x="88" y="278"/>
                  <a:pt x="90" y="281"/>
                  <a:pt x="93" y="281"/>
                </a:cubicBezTo>
                <a:cubicBezTo>
                  <a:pt x="116" y="281"/>
                  <a:pt x="116" y="281"/>
                  <a:pt x="116" y="281"/>
                </a:cubicBezTo>
                <a:cubicBezTo>
                  <a:pt x="119" y="281"/>
                  <a:pt x="121" y="278"/>
                  <a:pt x="121" y="276"/>
                </a:cubicBezTo>
                <a:cubicBezTo>
                  <a:pt x="121" y="257"/>
                  <a:pt x="121" y="257"/>
                  <a:pt x="121" y="257"/>
                </a:cubicBezTo>
                <a:cubicBezTo>
                  <a:pt x="204" y="257"/>
                  <a:pt x="204" y="257"/>
                  <a:pt x="204" y="257"/>
                </a:cubicBezTo>
                <a:cubicBezTo>
                  <a:pt x="204" y="276"/>
                  <a:pt x="204" y="276"/>
                  <a:pt x="204" y="276"/>
                </a:cubicBezTo>
                <a:cubicBezTo>
                  <a:pt x="204" y="278"/>
                  <a:pt x="206" y="281"/>
                  <a:pt x="209" y="281"/>
                </a:cubicBezTo>
                <a:cubicBezTo>
                  <a:pt x="232" y="281"/>
                  <a:pt x="232" y="281"/>
                  <a:pt x="232" y="281"/>
                </a:cubicBezTo>
                <a:cubicBezTo>
                  <a:pt x="235" y="281"/>
                  <a:pt x="237" y="278"/>
                  <a:pt x="237" y="276"/>
                </a:cubicBezTo>
                <a:cubicBezTo>
                  <a:pt x="237" y="255"/>
                  <a:pt x="237" y="255"/>
                  <a:pt x="237" y="255"/>
                </a:cubicBezTo>
                <a:cubicBezTo>
                  <a:pt x="237" y="255"/>
                  <a:pt x="237" y="255"/>
                  <a:pt x="237" y="254"/>
                </a:cubicBezTo>
                <a:cubicBezTo>
                  <a:pt x="238" y="254"/>
                  <a:pt x="238" y="254"/>
                  <a:pt x="239" y="254"/>
                </a:cubicBezTo>
                <a:cubicBezTo>
                  <a:pt x="241" y="253"/>
                  <a:pt x="241" y="253"/>
                  <a:pt x="241" y="253"/>
                </a:cubicBezTo>
                <a:cubicBezTo>
                  <a:pt x="248" y="251"/>
                  <a:pt x="254" y="243"/>
                  <a:pt x="254" y="235"/>
                </a:cubicBezTo>
                <a:cubicBezTo>
                  <a:pt x="254" y="97"/>
                  <a:pt x="254" y="97"/>
                  <a:pt x="254" y="97"/>
                </a:cubicBezTo>
                <a:cubicBezTo>
                  <a:pt x="260" y="100"/>
                  <a:pt x="260" y="100"/>
                  <a:pt x="260" y="100"/>
                </a:cubicBezTo>
                <a:cubicBezTo>
                  <a:pt x="260" y="127"/>
                  <a:pt x="260" y="127"/>
                  <a:pt x="260" y="127"/>
                </a:cubicBezTo>
                <a:cubicBezTo>
                  <a:pt x="260" y="130"/>
                  <a:pt x="262" y="132"/>
                  <a:pt x="265" y="132"/>
                </a:cubicBezTo>
                <a:cubicBezTo>
                  <a:pt x="276" y="132"/>
                  <a:pt x="276" y="132"/>
                  <a:pt x="276" y="132"/>
                </a:cubicBezTo>
                <a:cubicBezTo>
                  <a:pt x="279" y="132"/>
                  <a:pt x="281" y="130"/>
                  <a:pt x="281" y="127"/>
                </a:cubicBezTo>
                <a:close/>
                <a:moveTo>
                  <a:pt x="238" y="221"/>
                </a:moveTo>
                <a:cubicBezTo>
                  <a:pt x="244" y="219"/>
                  <a:pt x="244" y="219"/>
                  <a:pt x="244" y="219"/>
                </a:cubicBezTo>
                <a:cubicBezTo>
                  <a:pt x="244" y="235"/>
                  <a:pt x="244" y="235"/>
                  <a:pt x="244" y="235"/>
                </a:cubicBezTo>
                <a:cubicBezTo>
                  <a:pt x="244" y="238"/>
                  <a:pt x="241" y="242"/>
                  <a:pt x="237" y="244"/>
                </a:cubicBezTo>
                <a:cubicBezTo>
                  <a:pt x="235" y="244"/>
                  <a:pt x="235" y="244"/>
                  <a:pt x="235" y="244"/>
                </a:cubicBezTo>
                <a:cubicBezTo>
                  <a:pt x="231" y="246"/>
                  <a:pt x="222" y="247"/>
                  <a:pt x="217" y="247"/>
                </a:cubicBezTo>
                <a:cubicBezTo>
                  <a:pt x="108" y="247"/>
                  <a:pt x="108" y="247"/>
                  <a:pt x="108" y="247"/>
                </a:cubicBezTo>
                <a:cubicBezTo>
                  <a:pt x="103" y="247"/>
                  <a:pt x="94" y="246"/>
                  <a:pt x="90" y="244"/>
                </a:cubicBezTo>
                <a:cubicBezTo>
                  <a:pt x="88" y="244"/>
                  <a:pt x="88" y="244"/>
                  <a:pt x="88" y="244"/>
                </a:cubicBezTo>
                <a:cubicBezTo>
                  <a:pt x="84" y="242"/>
                  <a:pt x="81" y="238"/>
                  <a:pt x="81" y="235"/>
                </a:cubicBezTo>
                <a:cubicBezTo>
                  <a:pt x="81" y="219"/>
                  <a:pt x="81" y="219"/>
                  <a:pt x="81" y="219"/>
                </a:cubicBezTo>
                <a:cubicBezTo>
                  <a:pt x="87" y="221"/>
                  <a:pt x="87" y="221"/>
                  <a:pt x="87" y="221"/>
                </a:cubicBezTo>
                <a:cubicBezTo>
                  <a:pt x="93" y="223"/>
                  <a:pt x="102" y="224"/>
                  <a:pt x="108" y="224"/>
                </a:cubicBezTo>
                <a:cubicBezTo>
                  <a:pt x="217" y="224"/>
                  <a:pt x="217" y="224"/>
                  <a:pt x="217" y="224"/>
                </a:cubicBezTo>
                <a:cubicBezTo>
                  <a:pt x="223" y="224"/>
                  <a:pt x="232" y="223"/>
                  <a:pt x="238" y="221"/>
                </a:cubicBezTo>
                <a:close/>
                <a:moveTo>
                  <a:pt x="115" y="232"/>
                </a:moveTo>
                <a:cubicBezTo>
                  <a:pt x="115" y="230"/>
                  <a:pt x="114" y="230"/>
                  <a:pt x="113" y="230"/>
                </a:cubicBezTo>
                <a:cubicBezTo>
                  <a:pt x="99" y="230"/>
                  <a:pt x="99" y="230"/>
                  <a:pt x="99" y="230"/>
                </a:cubicBezTo>
                <a:cubicBezTo>
                  <a:pt x="97" y="230"/>
                  <a:pt x="97" y="230"/>
                  <a:pt x="97" y="232"/>
                </a:cubicBezTo>
                <a:cubicBezTo>
                  <a:pt x="97" y="238"/>
                  <a:pt x="97" y="238"/>
                  <a:pt x="97" y="238"/>
                </a:cubicBezTo>
                <a:cubicBezTo>
                  <a:pt x="97" y="239"/>
                  <a:pt x="97" y="240"/>
                  <a:pt x="99" y="240"/>
                </a:cubicBezTo>
                <a:cubicBezTo>
                  <a:pt x="113" y="240"/>
                  <a:pt x="113" y="240"/>
                  <a:pt x="113" y="240"/>
                </a:cubicBezTo>
                <a:cubicBezTo>
                  <a:pt x="114" y="240"/>
                  <a:pt x="115" y="239"/>
                  <a:pt x="115" y="238"/>
                </a:cubicBezTo>
                <a:lnTo>
                  <a:pt x="115" y="232"/>
                </a:lnTo>
                <a:close/>
                <a:moveTo>
                  <a:pt x="228" y="232"/>
                </a:moveTo>
                <a:cubicBezTo>
                  <a:pt x="228" y="230"/>
                  <a:pt x="228" y="230"/>
                  <a:pt x="226" y="230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11" y="230"/>
                  <a:pt x="210" y="230"/>
                  <a:pt x="210" y="232"/>
                </a:cubicBezTo>
                <a:cubicBezTo>
                  <a:pt x="210" y="238"/>
                  <a:pt x="210" y="238"/>
                  <a:pt x="210" y="238"/>
                </a:cubicBezTo>
                <a:cubicBezTo>
                  <a:pt x="210" y="239"/>
                  <a:pt x="211" y="240"/>
                  <a:pt x="212" y="240"/>
                </a:cubicBezTo>
                <a:cubicBezTo>
                  <a:pt x="226" y="240"/>
                  <a:pt x="226" y="240"/>
                  <a:pt x="226" y="240"/>
                </a:cubicBezTo>
                <a:cubicBezTo>
                  <a:pt x="228" y="240"/>
                  <a:pt x="228" y="239"/>
                  <a:pt x="228" y="238"/>
                </a:cubicBezTo>
                <a:lnTo>
                  <a:pt x="228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80"/>
          <p:cNvSpPr>
            <a:spLocks noEditPoints="1"/>
          </p:cNvSpPr>
          <p:nvPr/>
        </p:nvSpPr>
        <p:spPr bwMode="auto">
          <a:xfrm>
            <a:off x="21776703" y="5905161"/>
            <a:ext cx="871285" cy="870153"/>
          </a:xfrm>
          <a:custGeom>
            <a:avLst/>
            <a:gdLst>
              <a:gd name="T0" fmla="*/ 114 w 326"/>
              <a:gd name="T1" fmla="*/ 219 h 325"/>
              <a:gd name="T2" fmla="*/ 113 w 326"/>
              <a:gd name="T3" fmla="*/ 224 h 325"/>
              <a:gd name="T4" fmla="*/ 86 w 326"/>
              <a:gd name="T5" fmla="*/ 208 h 325"/>
              <a:gd name="T6" fmla="*/ 116 w 326"/>
              <a:gd name="T7" fmla="*/ 211 h 325"/>
              <a:gd name="T8" fmla="*/ 84 w 326"/>
              <a:gd name="T9" fmla="*/ 205 h 325"/>
              <a:gd name="T10" fmla="*/ 106 w 326"/>
              <a:gd name="T11" fmla="*/ 282 h 325"/>
              <a:gd name="T12" fmla="*/ 92 w 326"/>
              <a:gd name="T13" fmla="*/ 282 h 325"/>
              <a:gd name="T14" fmla="*/ 75 w 326"/>
              <a:gd name="T15" fmla="*/ 179 h 325"/>
              <a:gd name="T16" fmla="*/ 114 w 326"/>
              <a:gd name="T17" fmla="*/ 230 h 325"/>
              <a:gd name="T18" fmla="*/ 86 w 326"/>
              <a:gd name="T19" fmla="*/ 229 h 325"/>
              <a:gd name="T20" fmla="*/ 116 w 326"/>
              <a:gd name="T21" fmla="*/ 233 h 325"/>
              <a:gd name="T22" fmla="*/ 252 w 326"/>
              <a:gd name="T23" fmla="*/ 179 h 325"/>
              <a:gd name="T24" fmla="*/ 219 w 326"/>
              <a:gd name="T25" fmla="*/ 184 h 325"/>
              <a:gd name="T26" fmla="*/ 177 w 326"/>
              <a:gd name="T27" fmla="*/ 57 h 325"/>
              <a:gd name="T28" fmla="*/ 157 w 326"/>
              <a:gd name="T29" fmla="*/ 43 h 325"/>
              <a:gd name="T30" fmla="*/ 157 w 326"/>
              <a:gd name="T31" fmla="*/ 65 h 325"/>
              <a:gd name="T32" fmla="*/ 84 w 326"/>
              <a:gd name="T33" fmla="*/ 80 h 325"/>
              <a:gd name="T34" fmla="*/ 169 w 326"/>
              <a:gd name="T35" fmla="*/ 77 h 325"/>
              <a:gd name="T36" fmla="*/ 246 w 326"/>
              <a:gd name="T37" fmla="*/ 143 h 325"/>
              <a:gd name="T38" fmla="*/ 159 w 326"/>
              <a:gd name="T39" fmla="*/ 158 h 325"/>
              <a:gd name="T40" fmla="*/ 217 w 326"/>
              <a:gd name="T41" fmla="*/ 100 h 325"/>
              <a:gd name="T42" fmla="*/ 181 w 326"/>
              <a:gd name="T43" fmla="*/ 137 h 325"/>
              <a:gd name="T44" fmla="*/ 220 w 326"/>
              <a:gd name="T45" fmla="*/ 100 h 325"/>
              <a:gd name="T46" fmla="*/ 136 w 326"/>
              <a:gd name="T47" fmla="*/ 143 h 325"/>
              <a:gd name="T48" fmla="*/ 190 w 326"/>
              <a:gd name="T49" fmla="*/ 97 h 325"/>
              <a:gd name="T50" fmla="*/ 136 w 326"/>
              <a:gd name="T51" fmla="*/ 140 h 325"/>
              <a:gd name="T52" fmla="*/ 110 w 326"/>
              <a:gd name="T53" fmla="*/ 137 h 325"/>
              <a:gd name="T54" fmla="*/ 145 w 326"/>
              <a:gd name="T55" fmla="*/ 100 h 325"/>
              <a:gd name="T56" fmla="*/ 242 w 326"/>
              <a:gd name="T57" fmla="*/ 224 h 325"/>
              <a:gd name="T58" fmla="*/ 215 w 326"/>
              <a:gd name="T59" fmla="*/ 235 h 325"/>
              <a:gd name="T60" fmla="*/ 245 w 326"/>
              <a:gd name="T61" fmla="*/ 226 h 325"/>
              <a:gd name="T62" fmla="*/ 247 w 326"/>
              <a:gd name="T63" fmla="*/ 195 h 325"/>
              <a:gd name="T64" fmla="*/ 80 w 326"/>
              <a:gd name="T65" fmla="*/ 195 h 325"/>
              <a:gd name="T66" fmla="*/ 74 w 326"/>
              <a:gd name="T67" fmla="*/ 197 h 325"/>
              <a:gd name="T68" fmla="*/ 162 w 326"/>
              <a:gd name="T69" fmla="*/ 209 h 325"/>
              <a:gd name="T70" fmla="*/ 253 w 326"/>
              <a:gd name="T71" fmla="*/ 197 h 325"/>
              <a:gd name="T72" fmla="*/ 242 w 326"/>
              <a:gd name="T73" fmla="*/ 203 h 325"/>
              <a:gd name="T74" fmla="*/ 215 w 326"/>
              <a:gd name="T75" fmla="*/ 213 h 325"/>
              <a:gd name="T76" fmla="*/ 245 w 326"/>
              <a:gd name="T77" fmla="*/ 205 h 325"/>
              <a:gd name="T78" fmla="*/ 163 w 326"/>
              <a:gd name="T79" fmla="*/ 325 h 325"/>
              <a:gd name="T80" fmla="*/ 326 w 326"/>
              <a:gd name="T81" fmla="*/ 162 h 325"/>
              <a:gd name="T82" fmla="*/ 182 w 326"/>
              <a:gd name="T83" fmla="*/ 52 h 325"/>
              <a:gd name="T84" fmla="*/ 157 w 326"/>
              <a:gd name="T85" fmla="*/ 38 h 325"/>
              <a:gd name="T86" fmla="*/ 79 w 326"/>
              <a:gd name="T87" fmla="*/ 61 h 325"/>
              <a:gd name="T88" fmla="*/ 78 w 326"/>
              <a:gd name="T89" fmla="*/ 244 h 325"/>
              <a:gd name="T90" fmla="*/ 241 w 326"/>
              <a:gd name="T91" fmla="*/ 287 h 325"/>
              <a:gd name="T92" fmla="*/ 262 w 326"/>
              <a:gd name="T93" fmla="*/ 227 h 325"/>
              <a:gd name="T94" fmla="*/ 162 w 326"/>
              <a:gd name="T95" fmla="*/ 262 h 325"/>
              <a:gd name="T96" fmla="*/ 116 w 326"/>
              <a:gd name="T97" fmla="*/ 282 h 325"/>
              <a:gd name="T98" fmla="*/ 173 w 326"/>
              <a:gd name="T99" fmla="*/ 261 h 325"/>
              <a:gd name="T100" fmla="*/ 213 w 326"/>
              <a:gd name="T101" fmla="*/ 222 h 325"/>
              <a:gd name="T102" fmla="*/ 243 w 326"/>
              <a:gd name="T103" fmla="*/ 219 h 325"/>
              <a:gd name="T104" fmla="*/ 214 w 326"/>
              <a:gd name="T105" fmla="*/ 252 h 325"/>
              <a:gd name="T106" fmla="*/ 224 w 326"/>
              <a:gd name="T107" fmla="*/ 24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" h="325">
                <a:moveTo>
                  <a:pt x="84" y="216"/>
                </a:moveTo>
                <a:cubicBezTo>
                  <a:pt x="84" y="214"/>
                  <a:pt x="85" y="213"/>
                  <a:pt x="86" y="214"/>
                </a:cubicBezTo>
                <a:cubicBezTo>
                  <a:pt x="114" y="219"/>
                  <a:pt x="114" y="219"/>
                  <a:pt x="114" y="219"/>
                </a:cubicBezTo>
                <a:cubicBezTo>
                  <a:pt x="115" y="219"/>
                  <a:pt x="116" y="220"/>
                  <a:pt x="116" y="222"/>
                </a:cubicBezTo>
                <a:cubicBezTo>
                  <a:pt x="116" y="223"/>
                  <a:pt x="115" y="224"/>
                  <a:pt x="114" y="224"/>
                </a:cubicBezTo>
                <a:cubicBezTo>
                  <a:pt x="113" y="224"/>
                  <a:pt x="113" y="224"/>
                  <a:pt x="113" y="224"/>
                </a:cubicBezTo>
                <a:cubicBezTo>
                  <a:pt x="86" y="219"/>
                  <a:pt x="86" y="219"/>
                  <a:pt x="86" y="219"/>
                </a:cubicBezTo>
                <a:cubicBezTo>
                  <a:pt x="84" y="218"/>
                  <a:pt x="83" y="217"/>
                  <a:pt x="84" y="216"/>
                </a:cubicBezTo>
                <a:close/>
                <a:moveTo>
                  <a:pt x="86" y="208"/>
                </a:moveTo>
                <a:cubicBezTo>
                  <a:pt x="113" y="213"/>
                  <a:pt x="113" y="213"/>
                  <a:pt x="113" y="213"/>
                </a:cubicBezTo>
                <a:cubicBezTo>
                  <a:pt x="113" y="213"/>
                  <a:pt x="113" y="213"/>
                  <a:pt x="114" y="213"/>
                </a:cubicBezTo>
                <a:cubicBezTo>
                  <a:pt x="115" y="213"/>
                  <a:pt x="116" y="212"/>
                  <a:pt x="116" y="211"/>
                </a:cubicBezTo>
                <a:cubicBezTo>
                  <a:pt x="116" y="209"/>
                  <a:pt x="115" y="208"/>
                  <a:pt x="114" y="208"/>
                </a:cubicBezTo>
                <a:cubicBezTo>
                  <a:pt x="86" y="203"/>
                  <a:pt x="86" y="203"/>
                  <a:pt x="86" y="203"/>
                </a:cubicBezTo>
                <a:cubicBezTo>
                  <a:pt x="85" y="203"/>
                  <a:pt x="84" y="204"/>
                  <a:pt x="84" y="205"/>
                </a:cubicBezTo>
                <a:cubicBezTo>
                  <a:pt x="83" y="207"/>
                  <a:pt x="84" y="208"/>
                  <a:pt x="86" y="208"/>
                </a:cubicBezTo>
                <a:close/>
                <a:moveTo>
                  <a:pt x="92" y="282"/>
                </a:moveTo>
                <a:cubicBezTo>
                  <a:pt x="106" y="282"/>
                  <a:pt x="106" y="282"/>
                  <a:pt x="106" y="282"/>
                </a:cubicBezTo>
                <a:cubicBezTo>
                  <a:pt x="113" y="252"/>
                  <a:pt x="113" y="252"/>
                  <a:pt x="113" y="252"/>
                </a:cubicBezTo>
                <a:cubicBezTo>
                  <a:pt x="103" y="250"/>
                  <a:pt x="103" y="250"/>
                  <a:pt x="103" y="250"/>
                </a:cubicBezTo>
                <a:lnTo>
                  <a:pt x="92" y="282"/>
                </a:lnTo>
                <a:close/>
                <a:moveTo>
                  <a:pt x="95" y="170"/>
                </a:moveTo>
                <a:cubicBezTo>
                  <a:pt x="90" y="169"/>
                  <a:pt x="81" y="167"/>
                  <a:pt x="75" y="166"/>
                </a:cubicBezTo>
                <a:cubicBezTo>
                  <a:pt x="75" y="179"/>
                  <a:pt x="75" y="179"/>
                  <a:pt x="75" y="17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4" y="177"/>
                  <a:pt x="98" y="171"/>
                  <a:pt x="95" y="170"/>
                </a:cubicBezTo>
                <a:close/>
                <a:moveTo>
                  <a:pt x="114" y="230"/>
                </a:moveTo>
                <a:cubicBezTo>
                  <a:pt x="87" y="224"/>
                  <a:pt x="87" y="224"/>
                  <a:pt x="87" y="224"/>
                </a:cubicBezTo>
                <a:cubicBezTo>
                  <a:pt x="85" y="224"/>
                  <a:pt x="84" y="225"/>
                  <a:pt x="84" y="226"/>
                </a:cubicBezTo>
                <a:cubicBezTo>
                  <a:pt x="83" y="227"/>
                  <a:pt x="84" y="229"/>
                  <a:pt x="86" y="229"/>
                </a:cubicBezTo>
                <a:cubicBezTo>
                  <a:pt x="113" y="235"/>
                  <a:pt x="113" y="235"/>
                  <a:pt x="113" y="235"/>
                </a:cubicBezTo>
                <a:cubicBezTo>
                  <a:pt x="113" y="235"/>
                  <a:pt x="113" y="235"/>
                  <a:pt x="114" y="235"/>
                </a:cubicBezTo>
                <a:cubicBezTo>
                  <a:pt x="115" y="235"/>
                  <a:pt x="116" y="234"/>
                  <a:pt x="116" y="233"/>
                </a:cubicBezTo>
                <a:cubicBezTo>
                  <a:pt x="116" y="231"/>
                  <a:pt x="115" y="230"/>
                  <a:pt x="114" y="230"/>
                </a:cubicBezTo>
                <a:close/>
                <a:moveTo>
                  <a:pt x="219" y="184"/>
                </a:moveTo>
                <a:cubicBezTo>
                  <a:pt x="252" y="179"/>
                  <a:pt x="252" y="179"/>
                  <a:pt x="252" y="179"/>
                </a:cubicBezTo>
                <a:cubicBezTo>
                  <a:pt x="252" y="166"/>
                  <a:pt x="252" y="166"/>
                  <a:pt x="252" y="166"/>
                </a:cubicBezTo>
                <a:cubicBezTo>
                  <a:pt x="246" y="167"/>
                  <a:pt x="237" y="169"/>
                  <a:pt x="231" y="170"/>
                </a:cubicBezTo>
                <a:cubicBezTo>
                  <a:pt x="228" y="171"/>
                  <a:pt x="223" y="177"/>
                  <a:pt x="219" y="184"/>
                </a:cubicBezTo>
                <a:close/>
                <a:moveTo>
                  <a:pt x="157" y="65"/>
                </a:moveTo>
                <a:cubicBezTo>
                  <a:pt x="169" y="65"/>
                  <a:pt x="169" y="65"/>
                  <a:pt x="169" y="65"/>
                </a:cubicBezTo>
                <a:cubicBezTo>
                  <a:pt x="174" y="65"/>
                  <a:pt x="177" y="62"/>
                  <a:pt x="177" y="57"/>
                </a:cubicBezTo>
                <a:cubicBezTo>
                  <a:pt x="177" y="51"/>
                  <a:pt x="177" y="51"/>
                  <a:pt x="177" y="51"/>
                </a:cubicBezTo>
                <a:cubicBezTo>
                  <a:pt x="177" y="46"/>
                  <a:pt x="174" y="43"/>
                  <a:pt x="169" y="43"/>
                </a:cubicBezTo>
                <a:cubicBezTo>
                  <a:pt x="157" y="43"/>
                  <a:pt x="157" y="43"/>
                  <a:pt x="157" y="43"/>
                </a:cubicBezTo>
                <a:cubicBezTo>
                  <a:pt x="153" y="43"/>
                  <a:pt x="150" y="46"/>
                  <a:pt x="150" y="51"/>
                </a:cubicBezTo>
                <a:cubicBezTo>
                  <a:pt x="150" y="57"/>
                  <a:pt x="150" y="57"/>
                  <a:pt x="150" y="57"/>
                </a:cubicBezTo>
                <a:cubicBezTo>
                  <a:pt x="150" y="62"/>
                  <a:pt x="153" y="65"/>
                  <a:pt x="157" y="65"/>
                </a:cubicBezTo>
                <a:close/>
                <a:moveTo>
                  <a:pt x="81" y="143"/>
                </a:moveTo>
                <a:cubicBezTo>
                  <a:pt x="81" y="83"/>
                  <a:pt x="81" y="83"/>
                  <a:pt x="81" y="83"/>
                </a:cubicBezTo>
                <a:cubicBezTo>
                  <a:pt x="81" y="82"/>
                  <a:pt x="82" y="80"/>
                  <a:pt x="84" y="80"/>
                </a:cubicBezTo>
                <a:cubicBezTo>
                  <a:pt x="158" y="77"/>
                  <a:pt x="158" y="77"/>
                  <a:pt x="158" y="77"/>
                </a:cubicBezTo>
                <a:cubicBezTo>
                  <a:pt x="159" y="77"/>
                  <a:pt x="161" y="77"/>
                  <a:pt x="163" y="77"/>
                </a:cubicBezTo>
                <a:cubicBezTo>
                  <a:pt x="165" y="77"/>
                  <a:pt x="167" y="77"/>
                  <a:pt x="169" y="77"/>
                </a:cubicBezTo>
                <a:cubicBezTo>
                  <a:pt x="243" y="80"/>
                  <a:pt x="243" y="80"/>
                  <a:pt x="243" y="80"/>
                </a:cubicBezTo>
                <a:cubicBezTo>
                  <a:pt x="245" y="80"/>
                  <a:pt x="246" y="82"/>
                  <a:pt x="246" y="83"/>
                </a:cubicBezTo>
                <a:cubicBezTo>
                  <a:pt x="246" y="143"/>
                  <a:pt x="246" y="143"/>
                  <a:pt x="246" y="143"/>
                </a:cubicBezTo>
                <a:cubicBezTo>
                  <a:pt x="246" y="145"/>
                  <a:pt x="245" y="147"/>
                  <a:pt x="243" y="147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67" y="158"/>
                  <a:pt x="162" y="158"/>
                  <a:pt x="159" y="158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2" y="147"/>
                  <a:pt x="81" y="145"/>
                  <a:pt x="81" y="143"/>
                </a:cubicBezTo>
                <a:close/>
                <a:moveTo>
                  <a:pt x="217" y="100"/>
                </a:moveTo>
                <a:cubicBezTo>
                  <a:pt x="179" y="134"/>
                  <a:pt x="179" y="134"/>
                  <a:pt x="179" y="134"/>
                </a:cubicBezTo>
                <a:cubicBezTo>
                  <a:pt x="179" y="135"/>
                  <a:pt x="179" y="136"/>
                  <a:pt x="179" y="137"/>
                </a:cubicBezTo>
                <a:cubicBezTo>
                  <a:pt x="180" y="137"/>
                  <a:pt x="180" y="137"/>
                  <a:pt x="181" y="137"/>
                </a:cubicBezTo>
                <a:cubicBezTo>
                  <a:pt x="181" y="137"/>
                  <a:pt x="182" y="137"/>
                  <a:pt x="182" y="137"/>
                </a:cubicBezTo>
                <a:cubicBezTo>
                  <a:pt x="219" y="103"/>
                  <a:pt x="219" y="103"/>
                  <a:pt x="219" y="103"/>
                </a:cubicBezTo>
                <a:cubicBezTo>
                  <a:pt x="220" y="102"/>
                  <a:pt x="220" y="101"/>
                  <a:pt x="220" y="100"/>
                </a:cubicBezTo>
                <a:cubicBezTo>
                  <a:pt x="219" y="100"/>
                  <a:pt x="218" y="100"/>
                  <a:pt x="217" y="100"/>
                </a:cubicBezTo>
                <a:close/>
                <a:moveTo>
                  <a:pt x="136" y="140"/>
                </a:moveTo>
                <a:cubicBezTo>
                  <a:pt x="136" y="141"/>
                  <a:pt x="136" y="142"/>
                  <a:pt x="136" y="143"/>
                </a:cubicBezTo>
                <a:cubicBezTo>
                  <a:pt x="137" y="143"/>
                  <a:pt x="137" y="144"/>
                  <a:pt x="138" y="144"/>
                </a:cubicBezTo>
                <a:cubicBezTo>
                  <a:pt x="138" y="144"/>
                  <a:pt x="139" y="143"/>
                  <a:pt x="139" y="143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91" y="96"/>
                  <a:pt x="191" y="95"/>
                  <a:pt x="190" y="94"/>
                </a:cubicBezTo>
                <a:cubicBezTo>
                  <a:pt x="190" y="93"/>
                  <a:pt x="189" y="93"/>
                  <a:pt x="188" y="94"/>
                </a:cubicBezTo>
                <a:lnTo>
                  <a:pt x="136" y="140"/>
                </a:lnTo>
                <a:close/>
                <a:moveTo>
                  <a:pt x="107" y="137"/>
                </a:moveTo>
                <a:cubicBezTo>
                  <a:pt x="107" y="137"/>
                  <a:pt x="108" y="137"/>
                  <a:pt x="108" y="137"/>
                </a:cubicBezTo>
                <a:cubicBezTo>
                  <a:pt x="109" y="137"/>
                  <a:pt x="109" y="137"/>
                  <a:pt x="110" y="137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8" y="102"/>
                  <a:pt x="148" y="101"/>
                  <a:pt x="147" y="100"/>
                </a:cubicBezTo>
                <a:cubicBezTo>
                  <a:pt x="147" y="100"/>
                  <a:pt x="146" y="100"/>
                  <a:pt x="145" y="100"/>
                </a:cubicBezTo>
                <a:cubicBezTo>
                  <a:pt x="107" y="134"/>
                  <a:pt x="107" y="134"/>
                  <a:pt x="107" y="134"/>
                </a:cubicBezTo>
                <a:cubicBezTo>
                  <a:pt x="106" y="135"/>
                  <a:pt x="106" y="136"/>
                  <a:pt x="107" y="137"/>
                </a:cubicBezTo>
                <a:close/>
                <a:moveTo>
                  <a:pt x="242" y="224"/>
                </a:moveTo>
                <a:cubicBezTo>
                  <a:pt x="215" y="230"/>
                  <a:pt x="215" y="230"/>
                  <a:pt x="215" y="230"/>
                </a:cubicBezTo>
                <a:cubicBezTo>
                  <a:pt x="213" y="230"/>
                  <a:pt x="212" y="231"/>
                  <a:pt x="213" y="233"/>
                </a:cubicBezTo>
                <a:cubicBezTo>
                  <a:pt x="213" y="234"/>
                  <a:pt x="214" y="235"/>
                  <a:pt x="215" y="235"/>
                </a:cubicBezTo>
                <a:cubicBezTo>
                  <a:pt x="215" y="235"/>
                  <a:pt x="216" y="235"/>
                  <a:pt x="216" y="235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5" y="229"/>
                  <a:pt x="246" y="227"/>
                  <a:pt x="245" y="226"/>
                </a:cubicBezTo>
                <a:cubicBezTo>
                  <a:pt x="245" y="225"/>
                  <a:pt x="244" y="224"/>
                  <a:pt x="242" y="224"/>
                </a:cubicBezTo>
                <a:close/>
                <a:moveTo>
                  <a:pt x="251" y="193"/>
                </a:moveTo>
                <a:cubicBezTo>
                  <a:pt x="250" y="194"/>
                  <a:pt x="248" y="195"/>
                  <a:pt x="247" y="195"/>
                </a:cubicBezTo>
                <a:cubicBezTo>
                  <a:pt x="172" y="205"/>
                  <a:pt x="172" y="205"/>
                  <a:pt x="172" y="205"/>
                </a:cubicBezTo>
                <a:cubicBezTo>
                  <a:pt x="167" y="206"/>
                  <a:pt x="158" y="206"/>
                  <a:pt x="152" y="205"/>
                </a:cubicBezTo>
                <a:cubicBezTo>
                  <a:pt x="80" y="195"/>
                  <a:pt x="80" y="195"/>
                  <a:pt x="80" y="195"/>
                </a:cubicBezTo>
                <a:cubicBezTo>
                  <a:pt x="78" y="195"/>
                  <a:pt x="77" y="194"/>
                  <a:pt x="76" y="193"/>
                </a:cubicBezTo>
                <a:cubicBezTo>
                  <a:pt x="75" y="193"/>
                  <a:pt x="74" y="193"/>
                  <a:pt x="73" y="194"/>
                </a:cubicBezTo>
                <a:cubicBezTo>
                  <a:pt x="73" y="195"/>
                  <a:pt x="73" y="196"/>
                  <a:pt x="74" y="197"/>
                </a:cubicBezTo>
                <a:cubicBezTo>
                  <a:pt x="76" y="197"/>
                  <a:pt x="77" y="198"/>
                  <a:pt x="79" y="198"/>
                </a:cubicBezTo>
                <a:cubicBezTo>
                  <a:pt x="152" y="209"/>
                  <a:pt x="152" y="209"/>
                  <a:pt x="152" y="209"/>
                </a:cubicBezTo>
                <a:cubicBezTo>
                  <a:pt x="155" y="209"/>
                  <a:pt x="158" y="209"/>
                  <a:pt x="162" y="209"/>
                </a:cubicBezTo>
                <a:cubicBezTo>
                  <a:pt x="166" y="209"/>
                  <a:pt x="170" y="209"/>
                  <a:pt x="173" y="209"/>
                </a:cubicBezTo>
                <a:cubicBezTo>
                  <a:pt x="248" y="198"/>
                  <a:pt x="248" y="198"/>
                  <a:pt x="248" y="198"/>
                </a:cubicBezTo>
                <a:cubicBezTo>
                  <a:pt x="249" y="198"/>
                  <a:pt x="251" y="197"/>
                  <a:pt x="253" y="197"/>
                </a:cubicBezTo>
                <a:cubicBezTo>
                  <a:pt x="254" y="196"/>
                  <a:pt x="254" y="195"/>
                  <a:pt x="254" y="194"/>
                </a:cubicBezTo>
                <a:cubicBezTo>
                  <a:pt x="253" y="193"/>
                  <a:pt x="252" y="193"/>
                  <a:pt x="251" y="193"/>
                </a:cubicBezTo>
                <a:close/>
                <a:moveTo>
                  <a:pt x="242" y="203"/>
                </a:moveTo>
                <a:cubicBezTo>
                  <a:pt x="215" y="208"/>
                  <a:pt x="215" y="208"/>
                  <a:pt x="215" y="208"/>
                </a:cubicBezTo>
                <a:cubicBezTo>
                  <a:pt x="213" y="208"/>
                  <a:pt x="213" y="209"/>
                  <a:pt x="213" y="211"/>
                </a:cubicBezTo>
                <a:cubicBezTo>
                  <a:pt x="213" y="212"/>
                  <a:pt x="214" y="213"/>
                  <a:pt x="215" y="213"/>
                </a:cubicBezTo>
                <a:cubicBezTo>
                  <a:pt x="215" y="213"/>
                  <a:pt x="216" y="213"/>
                  <a:pt x="216" y="213"/>
                </a:cubicBezTo>
                <a:cubicBezTo>
                  <a:pt x="243" y="208"/>
                  <a:pt x="243" y="208"/>
                  <a:pt x="243" y="208"/>
                </a:cubicBezTo>
                <a:cubicBezTo>
                  <a:pt x="245" y="208"/>
                  <a:pt x="246" y="207"/>
                  <a:pt x="245" y="205"/>
                </a:cubicBezTo>
                <a:cubicBezTo>
                  <a:pt x="245" y="204"/>
                  <a:pt x="244" y="203"/>
                  <a:pt x="242" y="203"/>
                </a:cubicBezTo>
                <a:close/>
                <a:moveTo>
                  <a:pt x="326" y="162"/>
                </a:moveTo>
                <a:cubicBezTo>
                  <a:pt x="326" y="252"/>
                  <a:pt x="253" y="325"/>
                  <a:pt x="163" y="325"/>
                </a:cubicBezTo>
                <a:cubicBezTo>
                  <a:pt x="74" y="325"/>
                  <a:pt x="0" y="252"/>
                  <a:pt x="0" y="162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2"/>
                </a:cubicBezTo>
                <a:close/>
                <a:moveTo>
                  <a:pt x="262" y="77"/>
                </a:moveTo>
                <a:cubicBezTo>
                  <a:pt x="262" y="69"/>
                  <a:pt x="256" y="62"/>
                  <a:pt x="248" y="61"/>
                </a:cubicBezTo>
                <a:cubicBezTo>
                  <a:pt x="182" y="52"/>
                  <a:pt x="182" y="52"/>
                  <a:pt x="182" y="52"/>
                </a:cubicBezTo>
                <a:cubicBezTo>
                  <a:pt x="182" y="51"/>
                  <a:pt x="182" y="51"/>
                  <a:pt x="182" y="51"/>
                </a:cubicBezTo>
                <a:cubicBezTo>
                  <a:pt x="182" y="44"/>
                  <a:pt x="176" y="38"/>
                  <a:pt x="169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0" y="38"/>
                  <a:pt x="145" y="44"/>
                  <a:pt x="145" y="51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79" y="61"/>
                  <a:pt x="79" y="61"/>
                  <a:pt x="79" y="61"/>
                </a:cubicBezTo>
                <a:cubicBezTo>
                  <a:pt x="71" y="62"/>
                  <a:pt x="65" y="69"/>
                  <a:pt x="65" y="77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65" y="235"/>
                  <a:pt x="71" y="242"/>
                  <a:pt x="78" y="2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86" y="287"/>
                  <a:pt x="86" y="287"/>
                  <a:pt x="86" y="287"/>
                </a:cubicBezTo>
                <a:cubicBezTo>
                  <a:pt x="241" y="287"/>
                  <a:pt x="241" y="287"/>
                  <a:pt x="241" y="287"/>
                </a:cubicBezTo>
                <a:cubicBezTo>
                  <a:pt x="229" y="248"/>
                  <a:pt x="229" y="248"/>
                  <a:pt x="229" y="248"/>
                </a:cubicBezTo>
                <a:cubicBezTo>
                  <a:pt x="248" y="244"/>
                  <a:pt x="248" y="244"/>
                  <a:pt x="248" y="244"/>
                </a:cubicBezTo>
                <a:cubicBezTo>
                  <a:pt x="256" y="242"/>
                  <a:pt x="262" y="235"/>
                  <a:pt x="262" y="227"/>
                </a:cubicBezTo>
                <a:lnTo>
                  <a:pt x="262" y="77"/>
                </a:lnTo>
                <a:close/>
                <a:moveTo>
                  <a:pt x="173" y="261"/>
                </a:moveTo>
                <a:cubicBezTo>
                  <a:pt x="170" y="261"/>
                  <a:pt x="167" y="262"/>
                  <a:pt x="162" y="262"/>
                </a:cubicBezTo>
                <a:cubicBezTo>
                  <a:pt x="158" y="262"/>
                  <a:pt x="154" y="261"/>
                  <a:pt x="151" y="261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6" y="282"/>
                  <a:pt x="116" y="282"/>
                  <a:pt x="116" y="282"/>
                </a:cubicBezTo>
                <a:cubicBezTo>
                  <a:pt x="211" y="282"/>
                  <a:pt x="211" y="282"/>
                  <a:pt x="211" y="282"/>
                </a:cubicBezTo>
                <a:cubicBezTo>
                  <a:pt x="204" y="254"/>
                  <a:pt x="204" y="254"/>
                  <a:pt x="204" y="254"/>
                </a:cubicBezTo>
                <a:lnTo>
                  <a:pt x="173" y="261"/>
                </a:lnTo>
                <a:close/>
                <a:moveTo>
                  <a:pt x="242" y="214"/>
                </a:moveTo>
                <a:cubicBezTo>
                  <a:pt x="215" y="219"/>
                  <a:pt x="215" y="219"/>
                  <a:pt x="215" y="219"/>
                </a:cubicBezTo>
                <a:cubicBezTo>
                  <a:pt x="213" y="219"/>
                  <a:pt x="213" y="220"/>
                  <a:pt x="213" y="222"/>
                </a:cubicBezTo>
                <a:cubicBezTo>
                  <a:pt x="213" y="223"/>
                  <a:pt x="214" y="224"/>
                  <a:pt x="215" y="224"/>
                </a:cubicBezTo>
                <a:cubicBezTo>
                  <a:pt x="215" y="224"/>
                  <a:pt x="216" y="224"/>
                  <a:pt x="216" y="224"/>
                </a:cubicBezTo>
                <a:cubicBezTo>
                  <a:pt x="243" y="219"/>
                  <a:pt x="243" y="219"/>
                  <a:pt x="243" y="219"/>
                </a:cubicBezTo>
                <a:cubicBezTo>
                  <a:pt x="245" y="218"/>
                  <a:pt x="246" y="217"/>
                  <a:pt x="245" y="216"/>
                </a:cubicBezTo>
                <a:cubicBezTo>
                  <a:pt x="245" y="214"/>
                  <a:pt x="244" y="213"/>
                  <a:pt x="242" y="214"/>
                </a:cubicBezTo>
                <a:close/>
                <a:moveTo>
                  <a:pt x="214" y="252"/>
                </a:moveTo>
                <a:cubicBezTo>
                  <a:pt x="221" y="282"/>
                  <a:pt x="221" y="282"/>
                  <a:pt x="221" y="282"/>
                </a:cubicBezTo>
                <a:cubicBezTo>
                  <a:pt x="234" y="282"/>
                  <a:pt x="234" y="282"/>
                  <a:pt x="234" y="282"/>
                </a:cubicBezTo>
                <a:cubicBezTo>
                  <a:pt x="224" y="249"/>
                  <a:pt x="224" y="249"/>
                  <a:pt x="224" y="249"/>
                </a:cubicBezTo>
                <a:lnTo>
                  <a:pt x="214" y="25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7"/>
          <p:cNvSpPr>
            <a:spLocks noEditPoints="1"/>
          </p:cNvSpPr>
          <p:nvPr/>
        </p:nvSpPr>
        <p:spPr bwMode="auto">
          <a:xfrm>
            <a:off x="2860762" y="8477497"/>
            <a:ext cx="869022" cy="870153"/>
          </a:xfrm>
          <a:custGeom>
            <a:avLst/>
            <a:gdLst>
              <a:gd name="T0" fmla="*/ 110 w 325"/>
              <a:gd name="T1" fmla="*/ 107 h 325"/>
              <a:gd name="T2" fmla="*/ 163 w 325"/>
              <a:gd name="T3" fmla="*/ 54 h 325"/>
              <a:gd name="T4" fmla="*/ 215 w 325"/>
              <a:gd name="T5" fmla="*/ 107 h 325"/>
              <a:gd name="T6" fmla="*/ 163 w 325"/>
              <a:gd name="T7" fmla="*/ 160 h 325"/>
              <a:gd name="T8" fmla="*/ 110 w 325"/>
              <a:gd name="T9" fmla="*/ 107 h 325"/>
              <a:gd name="T10" fmla="*/ 325 w 325"/>
              <a:gd name="T11" fmla="*/ 44 h 325"/>
              <a:gd name="T12" fmla="*/ 325 w 325"/>
              <a:gd name="T13" fmla="*/ 280 h 325"/>
              <a:gd name="T14" fmla="*/ 281 w 325"/>
              <a:gd name="T15" fmla="*/ 325 h 325"/>
              <a:gd name="T16" fmla="*/ 45 w 325"/>
              <a:gd name="T17" fmla="*/ 325 h 325"/>
              <a:gd name="T18" fmla="*/ 0 w 325"/>
              <a:gd name="T19" fmla="*/ 280 h 325"/>
              <a:gd name="T20" fmla="*/ 0 w 325"/>
              <a:gd name="T21" fmla="*/ 44 h 325"/>
              <a:gd name="T22" fmla="*/ 45 w 325"/>
              <a:gd name="T23" fmla="*/ 0 h 325"/>
              <a:gd name="T24" fmla="*/ 281 w 325"/>
              <a:gd name="T25" fmla="*/ 0 h 325"/>
              <a:gd name="T26" fmla="*/ 325 w 325"/>
              <a:gd name="T27" fmla="*/ 44 h 325"/>
              <a:gd name="T28" fmla="*/ 110 w 325"/>
              <a:gd name="T29" fmla="*/ 159 h 325"/>
              <a:gd name="T30" fmla="*/ 163 w 325"/>
              <a:gd name="T31" fmla="*/ 211 h 325"/>
              <a:gd name="T32" fmla="*/ 215 w 325"/>
              <a:gd name="T33" fmla="*/ 159 h 325"/>
              <a:gd name="T34" fmla="*/ 215 w 325"/>
              <a:gd name="T35" fmla="*/ 55 h 325"/>
              <a:gd name="T36" fmla="*/ 110 w 325"/>
              <a:gd name="T37" fmla="*/ 55 h 325"/>
              <a:gd name="T38" fmla="*/ 110 w 325"/>
              <a:gd name="T39" fmla="*/ 159 h 325"/>
              <a:gd name="T40" fmla="*/ 252 w 325"/>
              <a:gd name="T41" fmla="*/ 167 h 325"/>
              <a:gd name="T42" fmla="*/ 251 w 325"/>
              <a:gd name="T43" fmla="*/ 166 h 325"/>
              <a:gd name="T44" fmla="*/ 235 w 325"/>
              <a:gd name="T45" fmla="*/ 160 h 325"/>
              <a:gd name="T46" fmla="*/ 222 w 325"/>
              <a:gd name="T47" fmla="*/ 176 h 325"/>
              <a:gd name="T48" fmla="*/ 163 w 325"/>
              <a:gd name="T49" fmla="*/ 235 h 325"/>
              <a:gd name="T50" fmla="*/ 103 w 325"/>
              <a:gd name="T51" fmla="*/ 176 h 325"/>
              <a:gd name="T52" fmla="*/ 91 w 325"/>
              <a:gd name="T53" fmla="*/ 160 h 325"/>
              <a:gd name="T54" fmla="*/ 74 w 325"/>
              <a:gd name="T55" fmla="*/ 166 h 325"/>
              <a:gd name="T56" fmla="*/ 73 w 325"/>
              <a:gd name="T57" fmla="*/ 167 h 325"/>
              <a:gd name="T58" fmla="*/ 73 w 325"/>
              <a:gd name="T59" fmla="*/ 290 h 325"/>
              <a:gd name="T60" fmla="*/ 73 w 325"/>
              <a:gd name="T61" fmla="*/ 291 h 325"/>
              <a:gd name="T62" fmla="*/ 75 w 325"/>
              <a:gd name="T63" fmla="*/ 291 h 325"/>
              <a:gd name="T64" fmla="*/ 118 w 325"/>
              <a:gd name="T65" fmla="*/ 276 h 325"/>
              <a:gd name="T66" fmla="*/ 162 w 325"/>
              <a:gd name="T67" fmla="*/ 291 h 325"/>
              <a:gd name="T68" fmla="*/ 163 w 325"/>
              <a:gd name="T69" fmla="*/ 292 h 325"/>
              <a:gd name="T70" fmla="*/ 163 w 325"/>
              <a:gd name="T71" fmla="*/ 291 h 325"/>
              <a:gd name="T72" fmla="*/ 207 w 325"/>
              <a:gd name="T73" fmla="*/ 276 h 325"/>
              <a:gd name="T74" fmla="*/ 250 w 325"/>
              <a:gd name="T75" fmla="*/ 291 h 325"/>
              <a:gd name="T76" fmla="*/ 252 w 325"/>
              <a:gd name="T77" fmla="*/ 291 h 325"/>
              <a:gd name="T78" fmla="*/ 252 w 325"/>
              <a:gd name="T79" fmla="*/ 290 h 325"/>
              <a:gd name="T80" fmla="*/ 252 w 325"/>
              <a:gd name="T81" fmla="*/ 16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5" h="325">
                <a:moveTo>
                  <a:pt x="110" y="107"/>
                </a:moveTo>
                <a:cubicBezTo>
                  <a:pt x="110" y="78"/>
                  <a:pt x="133" y="54"/>
                  <a:pt x="163" y="54"/>
                </a:cubicBezTo>
                <a:cubicBezTo>
                  <a:pt x="192" y="54"/>
                  <a:pt x="215" y="78"/>
                  <a:pt x="215" y="107"/>
                </a:cubicBezTo>
                <a:cubicBezTo>
                  <a:pt x="215" y="136"/>
                  <a:pt x="192" y="160"/>
                  <a:pt x="163" y="160"/>
                </a:cubicBezTo>
                <a:cubicBezTo>
                  <a:pt x="133" y="160"/>
                  <a:pt x="110" y="136"/>
                  <a:pt x="110" y="107"/>
                </a:cubicBezTo>
                <a:close/>
                <a:moveTo>
                  <a:pt x="325" y="44"/>
                </a:moveTo>
                <a:cubicBezTo>
                  <a:pt x="325" y="280"/>
                  <a:pt x="325" y="280"/>
                  <a:pt x="325" y="280"/>
                </a:cubicBezTo>
                <a:cubicBezTo>
                  <a:pt x="325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5" y="20"/>
                  <a:pt x="325" y="44"/>
                </a:cubicBezTo>
                <a:close/>
                <a:moveTo>
                  <a:pt x="110" y="159"/>
                </a:moveTo>
                <a:cubicBezTo>
                  <a:pt x="163" y="211"/>
                  <a:pt x="163" y="211"/>
                  <a:pt x="163" y="211"/>
                </a:cubicBezTo>
                <a:cubicBezTo>
                  <a:pt x="215" y="159"/>
                  <a:pt x="215" y="159"/>
                  <a:pt x="215" y="159"/>
                </a:cubicBezTo>
                <a:cubicBezTo>
                  <a:pt x="244" y="130"/>
                  <a:pt x="244" y="84"/>
                  <a:pt x="215" y="55"/>
                </a:cubicBezTo>
                <a:cubicBezTo>
                  <a:pt x="186" y="26"/>
                  <a:pt x="139" y="26"/>
                  <a:pt x="110" y="55"/>
                </a:cubicBezTo>
                <a:cubicBezTo>
                  <a:pt x="82" y="84"/>
                  <a:pt x="82" y="130"/>
                  <a:pt x="110" y="159"/>
                </a:cubicBezTo>
                <a:close/>
                <a:moveTo>
                  <a:pt x="252" y="167"/>
                </a:moveTo>
                <a:cubicBezTo>
                  <a:pt x="252" y="166"/>
                  <a:pt x="252" y="166"/>
                  <a:pt x="251" y="166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31" y="165"/>
                  <a:pt x="227" y="171"/>
                  <a:pt x="222" y="176"/>
                </a:cubicBezTo>
                <a:cubicBezTo>
                  <a:pt x="163" y="235"/>
                  <a:pt x="163" y="235"/>
                  <a:pt x="163" y="235"/>
                </a:cubicBezTo>
                <a:cubicBezTo>
                  <a:pt x="103" y="176"/>
                  <a:pt x="103" y="176"/>
                  <a:pt x="103" y="176"/>
                </a:cubicBezTo>
                <a:cubicBezTo>
                  <a:pt x="98" y="171"/>
                  <a:pt x="94" y="165"/>
                  <a:pt x="91" y="160"/>
                </a:cubicBezTo>
                <a:cubicBezTo>
                  <a:pt x="74" y="166"/>
                  <a:pt x="74" y="166"/>
                  <a:pt x="74" y="166"/>
                </a:cubicBezTo>
                <a:cubicBezTo>
                  <a:pt x="73" y="166"/>
                  <a:pt x="73" y="166"/>
                  <a:pt x="73" y="167"/>
                </a:cubicBezTo>
                <a:cubicBezTo>
                  <a:pt x="73" y="290"/>
                  <a:pt x="73" y="290"/>
                  <a:pt x="73" y="290"/>
                </a:cubicBezTo>
                <a:cubicBezTo>
                  <a:pt x="73" y="291"/>
                  <a:pt x="73" y="291"/>
                  <a:pt x="73" y="291"/>
                </a:cubicBezTo>
                <a:cubicBezTo>
                  <a:pt x="74" y="292"/>
                  <a:pt x="74" y="292"/>
                  <a:pt x="75" y="291"/>
                </a:cubicBezTo>
                <a:cubicBezTo>
                  <a:pt x="118" y="276"/>
                  <a:pt x="118" y="276"/>
                  <a:pt x="118" y="276"/>
                </a:cubicBezTo>
                <a:cubicBezTo>
                  <a:pt x="162" y="291"/>
                  <a:pt x="162" y="291"/>
                  <a:pt x="162" y="291"/>
                </a:cubicBezTo>
                <a:cubicBezTo>
                  <a:pt x="162" y="291"/>
                  <a:pt x="162" y="292"/>
                  <a:pt x="163" y="292"/>
                </a:cubicBezTo>
                <a:cubicBezTo>
                  <a:pt x="163" y="292"/>
                  <a:pt x="163" y="291"/>
                  <a:pt x="163" y="291"/>
                </a:cubicBezTo>
                <a:cubicBezTo>
                  <a:pt x="207" y="276"/>
                  <a:pt x="207" y="276"/>
                  <a:pt x="207" y="276"/>
                </a:cubicBezTo>
                <a:cubicBezTo>
                  <a:pt x="250" y="291"/>
                  <a:pt x="250" y="291"/>
                  <a:pt x="250" y="291"/>
                </a:cubicBezTo>
                <a:cubicBezTo>
                  <a:pt x="251" y="292"/>
                  <a:pt x="251" y="292"/>
                  <a:pt x="252" y="291"/>
                </a:cubicBezTo>
                <a:cubicBezTo>
                  <a:pt x="252" y="291"/>
                  <a:pt x="252" y="291"/>
                  <a:pt x="252" y="290"/>
                </a:cubicBezTo>
                <a:lnTo>
                  <a:pt x="252" y="1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38"/>
          <p:cNvSpPr>
            <a:spLocks noEditPoints="1"/>
          </p:cNvSpPr>
          <p:nvPr/>
        </p:nvSpPr>
        <p:spPr bwMode="auto">
          <a:xfrm>
            <a:off x="1748459" y="8477497"/>
            <a:ext cx="869022" cy="870153"/>
          </a:xfrm>
          <a:custGeom>
            <a:avLst/>
            <a:gdLst>
              <a:gd name="T0" fmla="*/ 44 w 325"/>
              <a:gd name="T1" fmla="*/ 209 h 325"/>
              <a:gd name="T2" fmla="*/ 123 w 325"/>
              <a:gd name="T3" fmla="*/ 209 h 325"/>
              <a:gd name="T4" fmla="*/ 83 w 325"/>
              <a:gd name="T5" fmla="*/ 185 h 325"/>
              <a:gd name="T6" fmla="*/ 55 w 325"/>
              <a:gd name="T7" fmla="*/ 214 h 325"/>
              <a:gd name="T8" fmla="*/ 83 w 325"/>
              <a:gd name="T9" fmla="*/ 176 h 325"/>
              <a:gd name="T10" fmla="*/ 83 w 325"/>
              <a:gd name="T11" fmla="*/ 185 h 325"/>
              <a:gd name="T12" fmla="*/ 162 w 325"/>
              <a:gd name="T13" fmla="*/ 217 h 325"/>
              <a:gd name="T14" fmla="*/ 162 w 325"/>
              <a:gd name="T15" fmla="*/ 182 h 325"/>
              <a:gd name="T16" fmla="*/ 241 w 325"/>
              <a:gd name="T17" fmla="*/ 170 h 325"/>
              <a:gd name="T18" fmla="*/ 241 w 325"/>
              <a:gd name="T19" fmla="*/ 249 h 325"/>
              <a:gd name="T20" fmla="*/ 241 w 325"/>
              <a:gd name="T21" fmla="*/ 170 h 325"/>
              <a:gd name="T22" fmla="*/ 218 w 325"/>
              <a:gd name="T23" fmla="*/ 209 h 325"/>
              <a:gd name="T24" fmla="*/ 208 w 325"/>
              <a:gd name="T25" fmla="*/ 209 h 325"/>
              <a:gd name="T26" fmla="*/ 246 w 325"/>
              <a:gd name="T27" fmla="*/ 181 h 325"/>
              <a:gd name="T28" fmla="*/ 280 w 325"/>
              <a:gd name="T29" fmla="*/ 0 h 325"/>
              <a:gd name="T30" fmla="*/ 0 w 325"/>
              <a:gd name="T31" fmla="*/ 44 h 325"/>
              <a:gd name="T32" fmla="*/ 44 w 325"/>
              <a:gd name="T33" fmla="*/ 325 h 325"/>
              <a:gd name="T34" fmla="*/ 325 w 325"/>
              <a:gd name="T35" fmla="*/ 280 h 325"/>
              <a:gd name="T36" fmla="*/ 280 w 325"/>
              <a:gd name="T37" fmla="*/ 0 h 325"/>
              <a:gd name="T38" fmla="*/ 218 w 325"/>
              <a:gd name="T39" fmla="*/ 72 h 325"/>
              <a:gd name="T40" fmla="*/ 232 w 325"/>
              <a:gd name="T41" fmla="*/ 99 h 325"/>
              <a:gd name="T42" fmla="*/ 178 w 325"/>
              <a:gd name="T43" fmla="*/ 103 h 325"/>
              <a:gd name="T44" fmla="*/ 195 w 325"/>
              <a:gd name="T45" fmla="*/ 68 h 325"/>
              <a:gd name="T46" fmla="*/ 107 w 325"/>
              <a:gd name="T47" fmla="*/ 72 h 325"/>
              <a:gd name="T48" fmla="*/ 150 w 325"/>
              <a:gd name="T49" fmla="*/ 87 h 325"/>
              <a:gd name="T50" fmla="*/ 118 w 325"/>
              <a:gd name="T51" fmla="*/ 94 h 325"/>
              <a:gd name="T52" fmla="*/ 94 w 325"/>
              <a:gd name="T53" fmla="*/ 96 h 325"/>
              <a:gd name="T54" fmla="*/ 35 w 325"/>
              <a:gd name="T55" fmla="*/ 209 h 325"/>
              <a:gd name="T56" fmla="*/ 132 w 325"/>
              <a:gd name="T57" fmla="*/ 209 h 325"/>
              <a:gd name="T58" fmla="*/ 176 w 325"/>
              <a:gd name="T59" fmla="*/ 218 h 325"/>
              <a:gd name="T60" fmla="*/ 149 w 325"/>
              <a:gd name="T61" fmla="*/ 218 h 325"/>
              <a:gd name="T62" fmla="*/ 137 w 325"/>
              <a:gd name="T63" fmla="*/ 209 h 325"/>
              <a:gd name="T64" fmla="*/ 54 w 325"/>
              <a:gd name="T65" fmla="*/ 165 h 325"/>
              <a:gd name="T66" fmla="*/ 118 w 325"/>
              <a:gd name="T67" fmla="*/ 99 h 325"/>
              <a:gd name="T68" fmla="*/ 162 w 325"/>
              <a:gd name="T69" fmla="*/ 105 h 325"/>
              <a:gd name="T70" fmla="*/ 207 w 325"/>
              <a:gd name="T71" fmla="*/ 99 h 325"/>
              <a:gd name="T72" fmla="*/ 271 w 325"/>
              <a:gd name="T73" fmla="*/ 165 h 325"/>
              <a:gd name="T74" fmla="*/ 188 w 325"/>
              <a:gd name="T75" fmla="*/ 209 h 325"/>
              <a:gd name="T76" fmla="*/ 176 w 325"/>
              <a:gd name="T77" fmla="*/ 218 h 325"/>
              <a:gd name="T78" fmla="*/ 193 w 325"/>
              <a:gd name="T79" fmla="*/ 209 h 325"/>
              <a:gd name="T80" fmla="*/ 290 w 325"/>
              <a:gd name="T81" fmla="*/ 20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5" h="325">
                <a:moveTo>
                  <a:pt x="83" y="170"/>
                </a:moveTo>
                <a:cubicBezTo>
                  <a:pt x="62" y="170"/>
                  <a:pt x="44" y="188"/>
                  <a:pt x="44" y="209"/>
                </a:cubicBezTo>
                <a:cubicBezTo>
                  <a:pt x="44" y="231"/>
                  <a:pt x="62" y="249"/>
                  <a:pt x="83" y="249"/>
                </a:cubicBezTo>
                <a:cubicBezTo>
                  <a:pt x="105" y="249"/>
                  <a:pt x="123" y="231"/>
                  <a:pt x="123" y="209"/>
                </a:cubicBezTo>
                <a:cubicBezTo>
                  <a:pt x="123" y="188"/>
                  <a:pt x="105" y="170"/>
                  <a:pt x="83" y="170"/>
                </a:cubicBezTo>
                <a:close/>
                <a:moveTo>
                  <a:pt x="83" y="185"/>
                </a:moveTo>
                <a:cubicBezTo>
                  <a:pt x="70" y="185"/>
                  <a:pt x="60" y="196"/>
                  <a:pt x="60" y="209"/>
                </a:cubicBezTo>
                <a:cubicBezTo>
                  <a:pt x="60" y="212"/>
                  <a:pt x="58" y="214"/>
                  <a:pt x="55" y="214"/>
                </a:cubicBezTo>
                <a:cubicBezTo>
                  <a:pt x="52" y="214"/>
                  <a:pt x="50" y="212"/>
                  <a:pt x="50" y="209"/>
                </a:cubicBezTo>
                <a:cubicBezTo>
                  <a:pt x="50" y="191"/>
                  <a:pt x="65" y="176"/>
                  <a:pt x="83" y="176"/>
                </a:cubicBezTo>
                <a:cubicBezTo>
                  <a:pt x="86" y="176"/>
                  <a:pt x="88" y="178"/>
                  <a:pt x="88" y="181"/>
                </a:cubicBezTo>
                <a:cubicBezTo>
                  <a:pt x="88" y="183"/>
                  <a:pt x="86" y="185"/>
                  <a:pt x="83" y="185"/>
                </a:cubicBezTo>
                <a:close/>
                <a:moveTo>
                  <a:pt x="180" y="199"/>
                </a:moveTo>
                <a:cubicBezTo>
                  <a:pt x="180" y="209"/>
                  <a:pt x="172" y="217"/>
                  <a:pt x="162" y="217"/>
                </a:cubicBezTo>
                <a:cubicBezTo>
                  <a:pt x="153" y="217"/>
                  <a:pt x="145" y="209"/>
                  <a:pt x="145" y="199"/>
                </a:cubicBezTo>
                <a:cubicBezTo>
                  <a:pt x="145" y="190"/>
                  <a:pt x="153" y="182"/>
                  <a:pt x="162" y="182"/>
                </a:cubicBezTo>
                <a:cubicBezTo>
                  <a:pt x="172" y="182"/>
                  <a:pt x="180" y="190"/>
                  <a:pt x="180" y="199"/>
                </a:cubicBezTo>
                <a:close/>
                <a:moveTo>
                  <a:pt x="241" y="170"/>
                </a:moveTo>
                <a:cubicBezTo>
                  <a:pt x="220" y="170"/>
                  <a:pt x="202" y="188"/>
                  <a:pt x="202" y="209"/>
                </a:cubicBezTo>
                <a:cubicBezTo>
                  <a:pt x="202" y="231"/>
                  <a:pt x="220" y="249"/>
                  <a:pt x="241" y="249"/>
                </a:cubicBezTo>
                <a:cubicBezTo>
                  <a:pt x="263" y="249"/>
                  <a:pt x="281" y="231"/>
                  <a:pt x="281" y="209"/>
                </a:cubicBezTo>
                <a:cubicBezTo>
                  <a:pt x="281" y="188"/>
                  <a:pt x="263" y="170"/>
                  <a:pt x="241" y="170"/>
                </a:cubicBezTo>
                <a:close/>
                <a:moveTo>
                  <a:pt x="241" y="185"/>
                </a:moveTo>
                <a:cubicBezTo>
                  <a:pt x="228" y="185"/>
                  <a:pt x="218" y="196"/>
                  <a:pt x="218" y="209"/>
                </a:cubicBezTo>
                <a:cubicBezTo>
                  <a:pt x="218" y="212"/>
                  <a:pt x="216" y="214"/>
                  <a:pt x="213" y="214"/>
                </a:cubicBezTo>
                <a:cubicBezTo>
                  <a:pt x="210" y="214"/>
                  <a:pt x="208" y="212"/>
                  <a:pt x="208" y="209"/>
                </a:cubicBezTo>
                <a:cubicBezTo>
                  <a:pt x="208" y="191"/>
                  <a:pt x="223" y="176"/>
                  <a:pt x="241" y="176"/>
                </a:cubicBezTo>
                <a:cubicBezTo>
                  <a:pt x="244" y="176"/>
                  <a:pt x="246" y="178"/>
                  <a:pt x="246" y="181"/>
                </a:cubicBezTo>
                <a:cubicBezTo>
                  <a:pt x="246" y="183"/>
                  <a:pt x="244" y="185"/>
                  <a:pt x="241" y="185"/>
                </a:cubicBezTo>
                <a:close/>
                <a:moveTo>
                  <a:pt x="280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4" y="325"/>
                </a:cubicBezTo>
                <a:cubicBezTo>
                  <a:pt x="280" y="325"/>
                  <a:pt x="280" y="325"/>
                  <a:pt x="280" y="325"/>
                </a:cubicBezTo>
                <a:cubicBezTo>
                  <a:pt x="305" y="325"/>
                  <a:pt x="325" y="305"/>
                  <a:pt x="325" y="280"/>
                </a:cubicBezTo>
                <a:cubicBezTo>
                  <a:pt x="325" y="44"/>
                  <a:pt x="325" y="44"/>
                  <a:pt x="325" y="44"/>
                </a:cubicBezTo>
                <a:cubicBezTo>
                  <a:pt x="325" y="20"/>
                  <a:pt x="305" y="0"/>
                  <a:pt x="280" y="0"/>
                </a:cubicBezTo>
                <a:close/>
                <a:moveTo>
                  <a:pt x="195" y="68"/>
                </a:moveTo>
                <a:cubicBezTo>
                  <a:pt x="207" y="65"/>
                  <a:pt x="218" y="72"/>
                  <a:pt x="218" y="72"/>
                </a:cubicBezTo>
                <a:cubicBezTo>
                  <a:pt x="218" y="72"/>
                  <a:pt x="229" y="92"/>
                  <a:pt x="231" y="96"/>
                </a:cubicBezTo>
                <a:cubicBezTo>
                  <a:pt x="231" y="97"/>
                  <a:pt x="232" y="98"/>
                  <a:pt x="232" y="99"/>
                </a:cubicBezTo>
                <a:cubicBezTo>
                  <a:pt x="226" y="96"/>
                  <a:pt x="217" y="94"/>
                  <a:pt x="207" y="94"/>
                </a:cubicBezTo>
                <a:cubicBezTo>
                  <a:pt x="194" y="94"/>
                  <a:pt x="184" y="99"/>
                  <a:pt x="178" y="103"/>
                </a:cubicBezTo>
                <a:cubicBezTo>
                  <a:pt x="174" y="87"/>
                  <a:pt x="174" y="87"/>
                  <a:pt x="174" y="87"/>
                </a:cubicBezTo>
                <a:cubicBezTo>
                  <a:pt x="174" y="87"/>
                  <a:pt x="176" y="72"/>
                  <a:pt x="195" y="68"/>
                </a:cubicBezTo>
                <a:close/>
                <a:moveTo>
                  <a:pt x="94" y="96"/>
                </a:moveTo>
                <a:cubicBezTo>
                  <a:pt x="96" y="92"/>
                  <a:pt x="107" y="72"/>
                  <a:pt x="107" y="72"/>
                </a:cubicBezTo>
                <a:cubicBezTo>
                  <a:pt x="107" y="72"/>
                  <a:pt x="118" y="65"/>
                  <a:pt x="130" y="68"/>
                </a:cubicBezTo>
                <a:cubicBezTo>
                  <a:pt x="149" y="72"/>
                  <a:pt x="150" y="87"/>
                  <a:pt x="150" y="87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1" y="99"/>
                  <a:pt x="131" y="94"/>
                  <a:pt x="118" y="94"/>
                </a:cubicBezTo>
                <a:cubicBezTo>
                  <a:pt x="108" y="94"/>
                  <a:pt x="99" y="96"/>
                  <a:pt x="93" y="99"/>
                </a:cubicBezTo>
                <a:cubicBezTo>
                  <a:pt x="93" y="98"/>
                  <a:pt x="93" y="97"/>
                  <a:pt x="94" y="96"/>
                </a:cubicBezTo>
                <a:close/>
                <a:moveTo>
                  <a:pt x="83" y="258"/>
                </a:moveTo>
                <a:cubicBezTo>
                  <a:pt x="57" y="258"/>
                  <a:pt x="35" y="236"/>
                  <a:pt x="35" y="209"/>
                </a:cubicBezTo>
                <a:cubicBezTo>
                  <a:pt x="35" y="182"/>
                  <a:pt x="57" y="161"/>
                  <a:pt x="83" y="161"/>
                </a:cubicBezTo>
                <a:cubicBezTo>
                  <a:pt x="110" y="161"/>
                  <a:pt x="132" y="182"/>
                  <a:pt x="132" y="209"/>
                </a:cubicBezTo>
                <a:cubicBezTo>
                  <a:pt x="132" y="236"/>
                  <a:pt x="110" y="258"/>
                  <a:pt x="83" y="258"/>
                </a:cubicBezTo>
                <a:close/>
                <a:moveTo>
                  <a:pt x="176" y="218"/>
                </a:moveTo>
                <a:cubicBezTo>
                  <a:pt x="172" y="221"/>
                  <a:pt x="168" y="223"/>
                  <a:pt x="162" y="223"/>
                </a:cubicBezTo>
                <a:cubicBezTo>
                  <a:pt x="157" y="223"/>
                  <a:pt x="153" y="221"/>
                  <a:pt x="149" y="218"/>
                </a:cubicBezTo>
                <a:cubicBezTo>
                  <a:pt x="144" y="219"/>
                  <a:pt x="140" y="220"/>
                  <a:pt x="136" y="220"/>
                </a:cubicBezTo>
                <a:cubicBezTo>
                  <a:pt x="136" y="217"/>
                  <a:pt x="137" y="213"/>
                  <a:pt x="137" y="209"/>
                </a:cubicBezTo>
                <a:cubicBezTo>
                  <a:pt x="137" y="180"/>
                  <a:pt x="113" y="156"/>
                  <a:pt x="83" y="156"/>
                </a:cubicBezTo>
                <a:cubicBezTo>
                  <a:pt x="73" y="156"/>
                  <a:pt x="63" y="159"/>
                  <a:pt x="54" y="165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7" y="107"/>
                  <a:pt x="99" y="99"/>
                  <a:pt x="118" y="99"/>
                </a:cubicBezTo>
                <a:cubicBezTo>
                  <a:pt x="137" y="99"/>
                  <a:pt x="149" y="110"/>
                  <a:pt x="149" y="110"/>
                </a:cubicBezTo>
                <a:cubicBezTo>
                  <a:pt x="149" y="110"/>
                  <a:pt x="154" y="105"/>
                  <a:pt x="162" y="105"/>
                </a:cubicBezTo>
                <a:cubicBezTo>
                  <a:pt x="171" y="105"/>
                  <a:pt x="176" y="110"/>
                  <a:pt x="176" y="110"/>
                </a:cubicBezTo>
                <a:cubicBezTo>
                  <a:pt x="176" y="110"/>
                  <a:pt x="188" y="99"/>
                  <a:pt x="207" y="99"/>
                </a:cubicBezTo>
                <a:cubicBezTo>
                  <a:pt x="226" y="99"/>
                  <a:pt x="238" y="107"/>
                  <a:pt x="238" y="107"/>
                </a:cubicBezTo>
                <a:cubicBezTo>
                  <a:pt x="271" y="165"/>
                  <a:pt x="271" y="165"/>
                  <a:pt x="271" y="165"/>
                </a:cubicBezTo>
                <a:cubicBezTo>
                  <a:pt x="262" y="159"/>
                  <a:pt x="252" y="156"/>
                  <a:pt x="241" y="156"/>
                </a:cubicBezTo>
                <a:cubicBezTo>
                  <a:pt x="212" y="156"/>
                  <a:pt x="188" y="180"/>
                  <a:pt x="188" y="209"/>
                </a:cubicBezTo>
                <a:cubicBezTo>
                  <a:pt x="188" y="213"/>
                  <a:pt x="189" y="217"/>
                  <a:pt x="189" y="220"/>
                </a:cubicBezTo>
                <a:cubicBezTo>
                  <a:pt x="185" y="220"/>
                  <a:pt x="181" y="219"/>
                  <a:pt x="176" y="218"/>
                </a:cubicBezTo>
                <a:close/>
                <a:moveTo>
                  <a:pt x="241" y="258"/>
                </a:moveTo>
                <a:cubicBezTo>
                  <a:pt x="215" y="258"/>
                  <a:pt x="193" y="236"/>
                  <a:pt x="193" y="209"/>
                </a:cubicBezTo>
                <a:cubicBezTo>
                  <a:pt x="193" y="182"/>
                  <a:pt x="215" y="161"/>
                  <a:pt x="241" y="161"/>
                </a:cubicBezTo>
                <a:cubicBezTo>
                  <a:pt x="268" y="161"/>
                  <a:pt x="290" y="182"/>
                  <a:pt x="290" y="209"/>
                </a:cubicBezTo>
                <a:cubicBezTo>
                  <a:pt x="290" y="236"/>
                  <a:pt x="268" y="258"/>
                  <a:pt x="241" y="2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39"/>
          <p:cNvSpPr>
            <a:spLocks noEditPoints="1"/>
          </p:cNvSpPr>
          <p:nvPr/>
        </p:nvSpPr>
        <p:spPr bwMode="auto">
          <a:xfrm>
            <a:off x="18439795" y="8477497"/>
            <a:ext cx="871285" cy="870153"/>
          </a:xfrm>
          <a:custGeom>
            <a:avLst/>
            <a:gdLst>
              <a:gd name="T0" fmla="*/ 80 w 326"/>
              <a:gd name="T1" fmla="*/ 220 h 325"/>
              <a:gd name="T2" fmla="*/ 107 w 326"/>
              <a:gd name="T3" fmla="*/ 249 h 325"/>
              <a:gd name="T4" fmla="*/ 246 w 326"/>
              <a:gd name="T5" fmla="*/ 236 h 325"/>
              <a:gd name="T6" fmla="*/ 114 w 326"/>
              <a:gd name="T7" fmla="*/ 239 h 325"/>
              <a:gd name="T8" fmla="*/ 95 w 326"/>
              <a:gd name="T9" fmla="*/ 233 h 325"/>
              <a:gd name="T10" fmla="*/ 114 w 326"/>
              <a:gd name="T11" fmla="*/ 239 h 325"/>
              <a:gd name="T12" fmla="*/ 211 w 326"/>
              <a:gd name="T13" fmla="*/ 239 h 325"/>
              <a:gd name="T14" fmla="*/ 230 w 326"/>
              <a:gd name="T15" fmla="*/ 233 h 325"/>
              <a:gd name="T16" fmla="*/ 122 w 326"/>
              <a:gd name="T17" fmla="*/ 170 h 325"/>
              <a:gd name="T18" fmla="*/ 234 w 326"/>
              <a:gd name="T19" fmla="*/ 165 h 325"/>
              <a:gd name="T20" fmla="*/ 91 w 326"/>
              <a:gd name="T21" fmla="*/ 78 h 325"/>
              <a:gd name="T22" fmla="*/ 215 w 326"/>
              <a:gd name="T23" fmla="*/ 102 h 325"/>
              <a:gd name="T24" fmla="*/ 177 w 326"/>
              <a:gd name="T25" fmla="*/ 134 h 325"/>
              <a:gd name="T26" fmla="*/ 188 w 326"/>
              <a:gd name="T27" fmla="*/ 95 h 325"/>
              <a:gd name="T28" fmla="*/ 138 w 326"/>
              <a:gd name="T29" fmla="*/ 140 h 325"/>
              <a:gd name="T30" fmla="*/ 146 w 326"/>
              <a:gd name="T31" fmla="*/ 99 h 325"/>
              <a:gd name="T32" fmla="*/ 112 w 326"/>
              <a:gd name="T33" fmla="*/ 137 h 325"/>
              <a:gd name="T34" fmla="*/ 111 w 326"/>
              <a:gd name="T35" fmla="*/ 235 h 325"/>
              <a:gd name="T36" fmla="*/ 215 w 326"/>
              <a:gd name="T37" fmla="*/ 235 h 325"/>
              <a:gd name="T38" fmla="*/ 215 w 326"/>
              <a:gd name="T39" fmla="*/ 235 h 325"/>
              <a:gd name="T40" fmla="*/ 89 w 326"/>
              <a:gd name="T41" fmla="*/ 193 h 325"/>
              <a:gd name="T42" fmla="*/ 45 w 326"/>
              <a:gd name="T43" fmla="*/ 0 h 325"/>
              <a:gd name="T44" fmla="*/ 281 w 326"/>
              <a:gd name="T45" fmla="*/ 325 h 325"/>
              <a:gd name="T46" fmla="*/ 285 w 326"/>
              <a:gd name="T47" fmla="*/ 126 h 325"/>
              <a:gd name="T48" fmla="*/ 262 w 326"/>
              <a:gd name="T49" fmla="*/ 98 h 325"/>
              <a:gd name="T50" fmla="*/ 241 w 326"/>
              <a:gd name="T51" fmla="*/ 256 h 325"/>
              <a:gd name="T52" fmla="*/ 234 w 326"/>
              <a:gd name="T53" fmla="*/ 283 h 325"/>
              <a:gd name="T54" fmla="*/ 121 w 326"/>
              <a:gd name="T55" fmla="*/ 259 h 325"/>
              <a:gd name="T56" fmla="*/ 86 w 326"/>
              <a:gd name="T57" fmla="*/ 278 h 325"/>
              <a:gd name="T58" fmla="*/ 83 w 326"/>
              <a:gd name="T59" fmla="*/ 255 h 325"/>
              <a:gd name="T60" fmla="*/ 63 w 326"/>
              <a:gd name="T61" fmla="*/ 126 h 325"/>
              <a:gd name="T62" fmla="*/ 41 w 326"/>
              <a:gd name="T63" fmla="*/ 92 h 325"/>
              <a:gd name="T64" fmla="*/ 63 w 326"/>
              <a:gd name="T65" fmla="*/ 93 h 325"/>
              <a:gd name="T66" fmla="*/ 152 w 326"/>
              <a:gd name="T67" fmla="*/ 42 h 325"/>
              <a:gd name="T68" fmla="*/ 256 w 326"/>
              <a:gd name="T69" fmla="*/ 90 h 325"/>
              <a:gd name="T70" fmla="*/ 279 w 326"/>
              <a:gd name="T71" fmla="*/ 86 h 325"/>
              <a:gd name="T72" fmla="*/ 236 w 326"/>
              <a:gd name="T73" fmla="*/ 193 h 325"/>
              <a:gd name="T74" fmla="*/ 219 w 326"/>
              <a:gd name="T75" fmla="*/ 193 h 325"/>
              <a:gd name="T76" fmla="*/ 153 w 326"/>
              <a:gd name="T77" fmla="*/ 52 h 325"/>
              <a:gd name="T78" fmla="*/ 87 w 326"/>
              <a:gd name="T79" fmla="*/ 217 h 325"/>
              <a:gd name="T80" fmla="*/ 246 w 326"/>
              <a:gd name="T81" fmla="*/ 215 h 325"/>
              <a:gd name="T82" fmla="*/ 94 w 326"/>
              <a:gd name="T83" fmla="*/ 71 h 325"/>
              <a:gd name="T84" fmla="*/ 232 w 326"/>
              <a:gd name="T85" fmla="*/ 173 h 325"/>
              <a:gd name="T86" fmla="*/ 111 w 326"/>
              <a:gd name="T87" fmla="*/ 175 h 325"/>
              <a:gd name="T88" fmla="*/ 102 w 326"/>
              <a:gd name="T89" fmla="*/ 213 h 325"/>
              <a:gd name="T90" fmla="*/ 124 w 326"/>
              <a:gd name="T91" fmla="*/ 211 h 325"/>
              <a:gd name="T92" fmla="*/ 224 w 326"/>
              <a:gd name="T93" fmla="*/ 213 h 325"/>
              <a:gd name="T94" fmla="*/ 240 w 326"/>
              <a:gd name="T95" fmla="*/ 18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" h="325">
                <a:moveTo>
                  <a:pt x="219" y="226"/>
                </a:moveTo>
                <a:cubicBezTo>
                  <a:pt x="107" y="226"/>
                  <a:pt x="107" y="226"/>
                  <a:pt x="107" y="226"/>
                </a:cubicBezTo>
                <a:cubicBezTo>
                  <a:pt x="101" y="226"/>
                  <a:pt x="91" y="224"/>
                  <a:pt x="86" y="222"/>
                </a:cubicBezTo>
                <a:cubicBezTo>
                  <a:pt x="80" y="220"/>
                  <a:pt x="80" y="220"/>
                  <a:pt x="80" y="220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40"/>
                  <a:pt x="83" y="244"/>
                  <a:pt x="86" y="245"/>
                </a:cubicBezTo>
                <a:cubicBezTo>
                  <a:pt x="88" y="246"/>
                  <a:pt x="88" y="246"/>
                  <a:pt x="88" y="246"/>
                </a:cubicBezTo>
                <a:cubicBezTo>
                  <a:pt x="93" y="248"/>
                  <a:pt x="102" y="249"/>
                  <a:pt x="107" y="249"/>
                </a:cubicBezTo>
                <a:cubicBezTo>
                  <a:pt x="219" y="249"/>
                  <a:pt x="219" y="249"/>
                  <a:pt x="219" y="249"/>
                </a:cubicBezTo>
                <a:cubicBezTo>
                  <a:pt x="224" y="249"/>
                  <a:pt x="233" y="248"/>
                  <a:pt x="237" y="246"/>
                </a:cubicBezTo>
                <a:cubicBezTo>
                  <a:pt x="240" y="245"/>
                  <a:pt x="240" y="245"/>
                  <a:pt x="240" y="245"/>
                </a:cubicBezTo>
                <a:cubicBezTo>
                  <a:pt x="243" y="244"/>
                  <a:pt x="246" y="240"/>
                  <a:pt x="246" y="236"/>
                </a:cubicBezTo>
                <a:cubicBezTo>
                  <a:pt x="246" y="220"/>
                  <a:pt x="246" y="220"/>
                  <a:pt x="246" y="220"/>
                </a:cubicBezTo>
                <a:cubicBezTo>
                  <a:pt x="240" y="222"/>
                  <a:pt x="240" y="222"/>
                  <a:pt x="240" y="222"/>
                </a:cubicBezTo>
                <a:cubicBezTo>
                  <a:pt x="234" y="224"/>
                  <a:pt x="225" y="226"/>
                  <a:pt x="219" y="226"/>
                </a:cubicBezTo>
                <a:close/>
                <a:moveTo>
                  <a:pt x="114" y="239"/>
                </a:moveTo>
                <a:cubicBezTo>
                  <a:pt x="114" y="240"/>
                  <a:pt x="114" y="241"/>
                  <a:pt x="112" y="241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6" y="241"/>
                  <a:pt x="95" y="240"/>
                  <a:pt x="95" y="239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5" y="232"/>
                  <a:pt x="96" y="231"/>
                  <a:pt x="97" y="231"/>
                </a:cubicBezTo>
                <a:cubicBezTo>
                  <a:pt x="112" y="231"/>
                  <a:pt x="112" y="231"/>
                  <a:pt x="112" y="231"/>
                </a:cubicBezTo>
                <a:cubicBezTo>
                  <a:pt x="114" y="231"/>
                  <a:pt x="114" y="232"/>
                  <a:pt x="114" y="233"/>
                </a:cubicBezTo>
                <a:lnTo>
                  <a:pt x="114" y="239"/>
                </a:lnTo>
                <a:close/>
                <a:moveTo>
                  <a:pt x="230" y="239"/>
                </a:moveTo>
                <a:cubicBezTo>
                  <a:pt x="230" y="240"/>
                  <a:pt x="229" y="241"/>
                  <a:pt x="228" y="241"/>
                </a:cubicBezTo>
                <a:cubicBezTo>
                  <a:pt x="213" y="241"/>
                  <a:pt x="213" y="241"/>
                  <a:pt x="213" y="241"/>
                </a:cubicBezTo>
                <a:cubicBezTo>
                  <a:pt x="212" y="241"/>
                  <a:pt x="211" y="240"/>
                  <a:pt x="211" y="239"/>
                </a:cubicBezTo>
                <a:cubicBezTo>
                  <a:pt x="211" y="233"/>
                  <a:pt x="211" y="233"/>
                  <a:pt x="211" y="233"/>
                </a:cubicBezTo>
                <a:cubicBezTo>
                  <a:pt x="211" y="232"/>
                  <a:pt x="212" y="231"/>
                  <a:pt x="213" y="231"/>
                </a:cubicBezTo>
                <a:cubicBezTo>
                  <a:pt x="228" y="231"/>
                  <a:pt x="228" y="231"/>
                  <a:pt x="228" y="231"/>
                </a:cubicBezTo>
                <a:cubicBezTo>
                  <a:pt x="229" y="231"/>
                  <a:pt x="230" y="232"/>
                  <a:pt x="230" y="233"/>
                </a:cubicBezTo>
                <a:lnTo>
                  <a:pt x="230" y="239"/>
                </a:lnTo>
                <a:close/>
                <a:moveTo>
                  <a:pt x="94" y="168"/>
                </a:moveTo>
                <a:cubicBezTo>
                  <a:pt x="112" y="170"/>
                  <a:pt x="112" y="170"/>
                  <a:pt x="112" y="170"/>
                </a:cubicBezTo>
                <a:cubicBezTo>
                  <a:pt x="114" y="170"/>
                  <a:pt x="119" y="170"/>
                  <a:pt x="122" y="170"/>
                </a:cubicBezTo>
                <a:cubicBezTo>
                  <a:pt x="203" y="170"/>
                  <a:pt x="203" y="170"/>
                  <a:pt x="203" y="170"/>
                </a:cubicBezTo>
                <a:cubicBezTo>
                  <a:pt x="206" y="170"/>
                  <a:pt x="210" y="170"/>
                  <a:pt x="213" y="170"/>
                </a:cubicBezTo>
                <a:cubicBezTo>
                  <a:pt x="231" y="168"/>
                  <a:pt x="231" y="168"/>
                  <a:pt x="231" y="168"/>
                </a:cubicBezTo>
                <a:cubicBezTo>
                  <a:pt x="233" y="168"/>
                  <a:pt x="234" y="166"/>
                  <a:pt x="234" y="165"/>
                </a:cubicBezTo>
                <a:cubicBezTo>
                  <a:pt x="234" y="78"/>
                  <a:pt x="234" y="78"/>
                  <a:pt x="234" y="78"/>
                </a:cubicBezTo>
                <a:cubicBezTo>
                  <a:pt x="234" y="77"/>
                  <a:pt x="233" y="76"/>
                  <a:pt x="232" y="76"/>
                </a:cubicBezTo>
                <a:cubicBezTo>
                  <a:pt x="94" y="76"/>
                  <a:pt x="94" y="76"/>
                  <a:pt x="94" y="76"/>
                </a:cubicBezTo>
                <a:cubicBezTo>
                  <a:pt x="93" y="76"/>
                  <a:pt x="91" y="77"/>
                  <a:pt x="91" y="78"/>
                </a:cubicBezTo>
                <a:cubicBezTo>
                  <a:pt x="91" y="165"/>
                  <a:pt x="91" y="165"/>
                  <a:pt x="91" y="165"/>
                </a:cubicBezTo>
                <a:cubicBezTo>
                  <a:pt x="91" y="166"/>
                  <a:pt x="93" y="168"/>
                  <a:pt x="94" y="168"/>
                </a:cubicBezTo>
                <a:close/>
                <a:moveTo>
                  <a:pt x="215" y="99"/>
                </a:moveTo>
                <a:cubicBezTo>
                  <a:pt x="216" y="100"/>
                  <a:pt x="216" y="101"/>
                  <a:pt x="215" y="102"/>
                </a:cubicBezTo>
                <a:cubicBezTo>
                  <a:pt x="180" y="136"/>
                  <a:pt x="180" y="136"/>
                  <a:pt x="180" y="136"/>
                </a:cubicBezTo>
                <a:cubicBezTo>
                  <a:pt x="180" y="137"/>
                  <a:pt x="179" y="137"/>
                  <a:pt x="179" y="137"/>
                </a:cubicBezTo>
                <a:cubicBezTo>
                  <a:pt x="178" y="137"/>
                  <a:pt x="178" y="137"/>
                  <a:pt x="177" y="136"/>
                </a:cubicBezTo>
                <a:cubicBezTo>
                  <a:pt x="177" y="136"/>
                  <a:pt x="177" y="134"/>
                  <a:pt x="177" y="134"/>
                </a:cubicBezTo>
                <a:cubicBezTo>
                  <a:pt x="212" y="99"/>
                  <a:pt x="212" y="99"/>
                  <a:pt x="212" y="99"/>
                </a:cubicBezTo>
                <a:cubicBezTo>
                  <a:pt x="213" y="98"/>
                  <a:pt x="214" y="98"/>
                  <a:pt x="215" y="99"/>
                </a:cubicBezTo>
                <a:close/>
                <a:moveTo>
                  <a:pt x="188" y="93"/>
                </a:moveTo>
                <a:cubicBezTo>
                  <a:pt x="189" y="93"/>
                  <a:pt x="189" y="95"/>
                  <a:pt x="188" y="95"/>
                </a:cubicBezTo>
                <a:cubicBezTo>
                  <a:pt x="141" y="143"/>
                  <a:pt x="141" y="143"/>
                  <a:pt x="141" y="143"/>
                </a:cubicBezTo>
                <a:cubicBezTo>
                  <a:pt x="140" y="143"/>
                  <a:pt x="140" y="143"/>
                  <a:pt x="139" y="143"/>
                </a:cubicBezTo>
                <a:cubicBezTo>
                  <a:pt x="139" y="143"/>
                  <a:pt x="138" y="143"/>
                  <a:pt x="138" y="143"/>
                </a:cubicBezTo>
                <a:cubicBezTo>
                  <a:pt x="137" y="142"/>
                  <a:pt x="137" y="141"/>
                  <a:pt x="138" y="140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86" y="92"/>
                  <a:pt x="187" y="92"/>
                  <a:pt x="188" y="93"/>
                </a:cubicBezTo>
                <a:close/>
                <a:moveTo>
                  <a:pt x="111" y="134"/>
                </a:moveTo>
                <a:cubicBezTo>
                  <a:pt x="146" y="99"/>
                  <a:pt x="146" y="99"/>
                  <a:pt x="146" y="99"/>
                </a:cubicBezTo>
                <a:cubicBezTo>
                  <a:pt x="146" y="98"/>
                  <a:pt x="148" y="98"/>
                  <a:pt x="148" y="99"/>
                </a:cubicBezTo>
                <a:cubicBezTo>
                  <a:pt x="149" y="100"/>
                  <a:pt x="149" y="101"/>
                  <a:pt x="148" y="102"/>
                </a:cubicBezTo>
                <a:cubicBezTo>
                  <a:pt x="114" y="136"/>
                  <a:pt x="114" y="136"/>
                  <a:pt x="114" y="136"/>
                </a:cubicBezTo>
                <a:cubicBezTo>
                  <a:pt x="113" y="137"/>
                  <a:pt x="113" y="137"/>
                  <a:pt x="112" y="137"/>
                </a:cubicBezTo>
                <a:cubicBezTo>
                  <a:pt x="112" y="137"/>
                  <a:pt x="111" y="137"/>
                  <a:pt x="111" y="136"/>
                </a:cubicBezTo>
                <a:cubicBezTo>
                  <a:pt x="110" y="136"/>
                  <a:pt x="110" y="134"/>
                  <a:pt x="111" y="134"/>
                </a:cubicBezTo>
                <a:close/>
                <a:moveTo>
                  <a:pt x="99" y="235"/>
                </a:moveTo>
                <a:cubicBezTo>
                  <a:pt x="111" y="235"/>
                  <a:pt x="111" y="235"/>
                  <a:pt x="111" y="235"/>
                </a:cubicBezTo>
                <a:cubicBezTo>
                  <a:pt x="111" y="237"/>
                  <a:pt x="111" y="237"/>
                  <a:pt x="111" y="237"/>
                </a:cubicBezTo>
                <a:cubicBezTo>
                  <a:pt x="99" y="237"/>
                  <a:pt x="99" y="237"/>
                  <a:pt x="99" y="237"/>
                </a:cubicBezTo>
                <a:lnTo>
                  <a:pt x="99" y="235"/>
                </a:lnTo>
                <a:close/>
                <a:moveTo>
                  <a:pt x="215" y="235"/>
                </a:moveTo>
                <a:cubicBezTo>
                  <a:pt x="226" y="235"/>
                  <a:pt x="226" y="235"/>
                  <a:pt x="226" y="235"/>
                </a:cubicBezTo>
                <a:cubicBezTo>
                  <a:pt x="226" y="237"/>
                  <a:pt x="226" y="237"/>
                  <a:pt x="226" y="237"/>
                </a:cubicBezTo>
                <a:cubicBezTo>
                  <a:pt x="215" y="237"/>
                  <a:pt x="215" y="237"/>
                  <a:pt x="215" y="237"/>
                </a:cubicBezTo>
                <a:lnTo>
                  <a:pt x="215" y="235"/>
                </a:lnTo>
                <a:close/>
                <a:moveTo>
                  <a:pt x="119" y="210"/>
                </a:moveTo>
                <a:cubicBezTo>
                  <a:pt x="102" y="210"/>
                  <a:pt x="102" y="210"/>
                  <a:pt x="102" y="210"/>
                </a:cubicBezTo>
                <a:cubicBezTo>
                  <a:pt x="97" y="210"/>
                  <a:pt x="90" y="207"/>
                  <a:pt x="89" y="206"/>
                </a:cubicBezTo>
                <a:cubicBezTo>
                  <a:pt x="89" y="193"/>
                  <a:pt x="89" y="193"/>
                  <a:pt x="89" y="193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9" y="193"/>
                  <a:pt x="114" y="201"/>
                  <a:pt x="119" y="210"/>
                </a:cubicBez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85" y="126"/>
                </a:moveTo>
                <a:cubicBezTo>
                  <a:pt x="285" y="129"/>
                  <a:pt x="282" y="131"/>
                  <a:pt x="279" y="131"/>
                </a:cubicBezTo>
                <a:cubicBezTo>
                  <a:pt x="267" y="131"/>
                  <a:pt x="267" y="131"/>
                  <a:pt x="267" y="131"/>
                </a:cubicBezTo>
                <a:cubicBezTo>
                  <a:pt x="265" y="131"/>
                  <a:pt x="262" y="129"/>
                  <a:pt x="262" y="126"/>
                </a:cubicBezTo>
                <a:cubicBezTo>
                  <a:pt x="262" y="98"/>
                  <a:pt x="262" y="98"/>
                  <a:pt x="262" y="98"/>
                </a:cubicBezTo>
                <a:cubicBezTo>
                  <a:pt x="256" y="96"/>
                  <a:pt x="256" y="96"/>
                  <a:pt x="256" y="96"/>
                </a:cubicBezTo>
                <a:cubicBezTo>
                  <a:pt x="256" y="236"/>
                  <a:pt x="256" y="236"/>
                  <a:pt x="256" y="236"/>
                </a:cubicBezTo>
                <a:cubicBezTo>
                  <a:pt x="256" y="244"/>
                  <a:pt x="250" y="252"/>
                  <a:pt x="243" y="255"/>
                </a:cubicBezTo>
                <a:cubicBezTo>
                  <a:pt x="241" y="256"/>
                  <a:pt x="241" y="256"/>
                  <a:pt x="241" y="256"/>
                </a:cubicBezTo>
                <a:cubicBezTo>
                  <a:pt x="240" y="256"/>
                  <a:pt x="240" y="256"/>
                  <a:pt x="239" y="256"/>
                </a:cubicBezTo>
                <a:cubicBezTo>
                  <a:pt x="239" y="257"/>
                  <a:pt x="239" y="257"/>
                  <a:pt x="239" y="257"/>
                </a:cubicBezTo>
                <a:cubicBezTo>
                  <a:pt x="239" y="278"/>
                  <a:pt x="239" y="278"/>
                  <a:pt x="239" y="278"/>
                </a:cubicBezTo>
                <a:cubicBezTo>
                  <a:pt x="239" y="281"/>
                  <a:pt x="237" y="283"/>
                  <a:pt x="234" y="283"/>
                </a:cubicBezTo>
                <a:cubicBezTo>
                  <a:pt x="210" y="283"/>
                  <a:pt x="210" y="283"/>
                  <a:pt x="210" y="283"/>
                </a:cubicBezTo>
                <a:cubicBezTo>
                  <a:pt x="207" y="283"/>
                  <a:pt x="205" y="281"/>
                  <a:pt x="205" y="278"/>
                </a:cubicBezTo>
                <a:cubicBezTo>
                  <a:pt x="205" y="259"/>
                  <a:pt x="205" y="259"/>
                  <a:pt x="205" y="259"/>
                </a:cubicBezTo>
                <a:cubicBezTo>
                  <a:pt x="121" y="259"/>
                  <a:pt x="121" y="259"/>
                  <a:pt x="121" y="259"/>
                </a:cubicBezTo>
                <a:cubicBezTo>
                  <a:pt x="121" y="278"/>
                  <a:pt x="121" y="278"/>
                  <a:pt x="121" y="278"/>
                </a:cubicBezTo>
                <a:cubicBezTo>
                  <a:pt x="121" y="281"/>
                  <a:pt x="118" y="283"/>
                  <a:pt x="115" y="283"/>
                </a:cubicBezTo>
                <a:cubicBezTo>
                  <a:pt x="92" y="283"/>
                  <a:pt x="92" y="283"/>
                  <a:pt x="92" y="283"/>
                </a:cubicBezTo>
                <a:cubicBezTo>
                  <a:pt x="89" y="283"/>
                  <a:pt x="86" y="281"/>
                  <a:pt x="86" y="278"/>
                </a:cubicBezTo>
                <a:cubicBezTo>
                  <a:pt x="86" y="257"/>
                  <a:pt x="86" y="257"/>
                  <a:pt x="86" y="257"/>
                </a:cubicBezTo>
                <a:cubicBezTo>
                  <a:pt x="86" y="257"/>
                  <a:pt x="86" y="257"/>
                  <a:pt x="86" y="256"/>
                </a:cubicBezTo>
                <a:cubicBezTo>
                  <a:pt x="86" y="256"/>
                  <a:pt x="85" y="256"/>
                  <a:pt x="85" y="256"/>
                </a:cubicBezTo>
                <a:cubicBezTo>
                  <a:pt x="83" y="255"/>
                  <a:pt x="83" y="255"/>
                  <a:pt x="83" y="255"/>
                </a:cubicBezTo>
                <a:cubicBezTo>
                  <a:pt x="75" y="252"/>
                  <a:pt x="70" y="244"/>
                  <a:pt x="70" y="236"/>
                </a:cubicBezTo>
                <a:cubicBezTo>
                  <a:pt x="70" y="96"/>
                  <a:pt x="70" y="96"/>
                  <a:pt x="70" y="96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63" y="129"/>
                  <a:pt x="61" y="131"/>
                  <a:pt x="58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4" y="131"/>
                  <a:pt x="41" y="129"/>
                  <a:pt x="41" y="126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89"/>
                  <a:pt x="44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61" y="86"/>
                  <a:pt x="63" y="89"/>
                  <a:pt x="63" y="92"/>
                </a:cubicBezTo>
                <a:cubicBezTo>
                  <a:pt x="63" y="93"/>
                  <a:pt x="63" y="93"/>
                  <a:pt x="63" y="93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53"/>
                  <a:pt x="76" y="46"/>
                  <a:pt x="85" y="45"/>
                </a:cubicBezTo>
                <a:cubicBezTo>
                  <a:pt x="152" y="42"/>
                  <a:pt x="152" y="42"/>
                  <a:pt x="152" y="42"/>
                </a:cubicBezTo>
                <a:cubicBezTo>
                  <a:pt x="158" y="42"/>
                  <a:pt x="168" y="42"/>
                  <a:pt x="173" y="42"/>
                </a:cubicBezTo>
                <a:cubicBezTo>
                  <a:pt x="241" y="45"/>
                  <a:pt x="241" y="45"/>
                  <a:pt x="241" y="45"/>
                </a:cubicBezTo>
                <a:cubicBezTo>
                  <a:pt x="249" y="46"/>
                  <a:pt x="256" y="53"/>
                  <a:pt x="256" y="61"/>
                </a:cubicBezTo>
                <a:cubicBezTo>
                  <a:pt x="256" y="90"/>
                  <a:pt x="256" y="90"/>
                  <a:pt x="256" y="90"/>
                </a:cubicBezTo>
                <a:cubicBezTo>
                  <a:pt x="262" y="93"/>
                  <a:pt x="262" y="93"/>
                  <a:pt x="262" y="93"/>
                </a:cubicBezTo>
                <a:cubicBezTo>
                  <a:pt x="262" y="92"/>
                  <a:pt x="262" y="92"/>
                  <a:pt x="262" y="92"/>
                </a:cubicBezTo>
                <a:cubicBezTo>
                  <a:pt x="262" y="89"/>
                  <a:pt x="265" y="86"/>
                  <a:pt x="267" y="86"/>
                </a:cubicBezTo>
                <a:cubicBezTo>
                  <a:pt x="279" y="86"/>
                  <a:pt x="279" y="86"/>
                  <a:pt x="279" y="86"/>
                </a:cubicBezTo>
                <a:cubicBezTo>
                  <a:pt x="282" y="86"/>
                  <a:pt x="285" y="89"/>
                  <a:pt x="285" y="92"/>
                </a:cubicBezTo>
                <a:lnTo>
                  <a:pt x="285" y="126"/>
                </a:lnTo>
                <a:close/>
                <a:moveTo>
                  <a:pt x="219" y="193"/>
                </a:moveTo>
                <a:cubicBezTo>
                  <a:pt x="236" y="193"/>
                  <a:pt x="236" y="193"/>
                  <a:pt x="236" y="193"/>
                </a:cubicBezTo>
                <a:cubicBezTo>
                  <a:pt x="236" y="205"/>
                  <a:pt x="236" y="205"/>
                  <a:pt x="236" y="205"/>
                </a:cubicBezTo>
                <a:cubicBezTo>
                  <a:pt x="236" y="207"/>
                  <a:pt x="229" y="210"/>
                  <a:pt x="224" y="210"/>
                </a:cubicBezTo>
                <a:cubicBezTo>
                  <a:pt x="206" y="210"/>
                  <a:pt x="206" y="210"/>
                  <a:pt x="206" y="210"/>
                </a:cubicBezTo>
                <a:cubicBezTo>
                  <a:pt x="211" y="201"/>
                  <a:pt x="217" y="193"/>
                  <a:pt x="219" y="193"/>
                </a:cubicBezTo>
                <a:close/>
                <a:moveTo>
                  <a:pt x="240" y="56"/>
                </a:moveTo>
                <a:cubicBezTo>
                  <a:pt x="173" y="52"/>
                  <a:pt x="173" y="52"/>
                  <a:pt x="173" y="52"/>
                </a:cubicBezTo>
                <a:cubicBezTo>
                  <a:pt x="170" y="52"/>
                  <a:pt x="167" y="52"/>
                  <a:pt x="163" y="52"/>
                </a:cubicBezTo>
                <a:cubicBezTo>
                  <a:pt x="159" y="52"/>
                  <a:pt x="156" y="52"/>
                  <a:pt x="153" y="52"/>
                </a:cubicBezTo>
                <a:cubicBezTo>
                  <a:pt x="85" y="56"/>
                  <a:pt x="85" y="56"/>
                  <a:pt x="85" y="56"/>
                </a:cubicBezTo>
                <a:cubicBezTo>
                  <a:pt x="82" y="56"/>
                  <a:pt x="80" y="59"/>
                  <a:pt x="80" y="61"/>
                </a:cubicBezTo>
                <a:cubicBezTo>
                  <a:pt x="80" y="215"/>
                  <a:pt x="80" y="215"/>
                  <a:pt x="80" y="215"/>
                </a:cubicBezTo>
                <a:cubicBezTo>
                  <a:pt x="87" y="217"/>
                  <a:pt x="87" y="217"/>
                  <a:pt x="87" y="217"/>
                </a:cubicBezTo>
                <a:cubicBezTo>
                  <a:pt x="92" y="219"/>
                  <a:pt x="101" y="220"/>
                  <a:pt x="107" y="220"/>
                </a:cubicBezTo>
                <a:cubicBezTo>
                  <a:pt x="219" y="220"/>
                  <a:pt x="219" y="220"/>
                  <a:pt x="219" y="220"/>
                </a:cubicBezTo>
                <a:cubicBezTo>
                  <a:pt x="224" y="220"/>
                  <a:pt x="233" y="219"/>
                  <a:pt x="238" y="217"/>
                </a:cubicBezTo>
                <a:cubicBezTo>
                  <a:pt x="246" y="215"/>
                  <a:pt x="246" y="215"/>
                  <a:pt x="246" y="215"/>
                </a:cubicBezTo>
                <a:cubicBezTo>
                  <a:pt x="246" y="61"/>
                  <a:pt x="246" y="61"/>
                  <a:pt x="246" y="61"/>
                </a:cubicBezTo>
                <a:cubicBezTo>
                  <a:pt x="246" y="59"/>
                  <a:pt x="243" y="56"/>
                  <a:pt x="240" y="56"/>
                </a:cubicBezTo>
                <a:close/>
                <a:moveTo>
                  <a:pt x="86" y="78"/>
                </a:moveTo>
                <a:cubicBezTo>
                  <a:pt x="86" y="74"/>
                  <a:pt x="90" y="71"/>
                  <a:pt x="94" y="71"/>
                </a:cubicBezTo>
                <a:cubicBezTo>
                  <a:pt x="232" y="71"/>
                  <a:pt x="232" y="71"/>
                  <a:pt x="232" y="71"/>
                </a:cubicBezTo>
                <a:cubicBezTo>
                  <a:pt x="236" y="71"/>
                  <a:pt x="239" y="74"/>
                  <a:pt x="239" y="78"/>
                </a:cubicBezTo>
                <a:cubicBezTo>
                  <a:pt x="239" y="165"/>
                  <a:pt x="239" y="165"/>
                  <a:pt x="239" y="165"/>
                </a:cubicBezTo>
                <a:cubicBezTo>
                  <a:pt x="239" y="169"/>
                  <a:pt x="236" y="173"/>
                  <a:pt x="232" y="173"/>
                </a:cubicBezTo>
                <a:cubicBezTo>
                  <a:pt x="214" y="175"/>
                  <a:pt x="214" y="175"/>
                  <a:pt x="214" y="175"/>
                </a:cubicBezTo>
                <a:cubicBezTo>
                  <a:pt x="211" y="175"/>
                  <a:pt x="206" y="176"/>
                  <a:pt x="203" y="176"/>
                </a:cubicBezTo>
                <a:cubicBezTo>
                  <a:pt x="122" y="176"/>
                  <a:pt x="122" y="176"/>
                  <a:pt x="122" y="176"/>
                </a:cubicBezTo>
                <a:cubicBezTo>
                  <a:pt x="119" y="176"/>
                  <a:pt x="114" y="175"/>
                  <a:pt x="111" y="175"/>
                </a:cubicBezTo>
                <a:cubicBezTo>
                  <a:pt x="94" y="173"/>
                  <a:pt x="94" y="173"/>
                  <a:pt x="94" y="173"/>
                </a:cubicBezTo>
                <a:cubicBezTo>
                  <a:pt x="90" y="173"/>
                  <a:pt x="86" y="169"/>
                  <a:pt x="86" y="165"/>
                </a:cubicBezTo>
                <a:lnTo>
                  <a:pt x="86" y="78"/>
                </a:lnTo>
                <a:close/>
                <a:moveTo>
                  <a:pt x="102" y="213"/>
                </a:moveTo>
                <a:cubicBezTo>
                  <a:pt x="97" y="213"/>
                  <a:pt x="86" y="211"/>
                  <a:pt x="86" y="206"/>
                </a:cubicBezTo>
                <a:cubicBezTo>
                  <a:pt x="86" y="189"/>
                  <a:pt x="86" y="189"/>
                  <a:pt x="86" y="189"/>
                </a:cubicBezTo>
                <a:cubicBezTo>
                  <a:pt x="107" y="189"/>
                  <a:pt x="107" y="189"/>
                  <a:pt x="107" y="189"/>
                </a:cubicBezTo>
                <a:cubicBezTo>
                  <a:pt x="112" y="189"/>
                  <a:pt x="121" y="204"/>
                  <a:pt x="124" y="211"/>
                </a:cubicBezTo>
                <a:cubicBezTo>
                  <a:pt x="126" y="213"/>
                  <a:pt x="126" y="213"/>
                  <a:pt x="126" y="213"/>
                </a:cubicBezTo>
                <a:lnTo>
                  <a:pt x="102" y="213"/>
                </a:lnTo>
                <a:close/>
                <a:moveTo>
                  <a:pt x="240" y="206"/>
                </a:moveTo>
                <a:cubicBezTo>
                  <a:pt x="240" y="211"/>
                  <a:pt x="229" y="213"/>
                  <a:pt x="224" y="213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201" y="211"/>
                  <a:pt x="201" y="211"/>
                  <a:pt x="201" y="211"/>
                </a:cubicBezTo>
                <a:cubicBezTo>
                  <a:pt x="205" y="204"/>
                  <a:pt x="214" y="189"/>
                  <a:pt x="219" y="189"/>
                </a:cubicBezTo>
                <a:cubicBezTo>
                  <a:pt x="240" y="189"/>
                  <a:pt x="240" y="189"/>
                  <a:pt x="240" y="189"/>
                </a:cubicBezTo>
                <a:lnTo>
                  <a:pt x="240" y="2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0"/>
          <p:cNvSpPr>
            <a:spLocks noEditPoints="1"/>
          </p:cNvSpPr>
          <p:nvPr/>
        </p:nvSpPr>
        <p:spPr bwMode="auto">
          <a:xfrm>
            <a:off x="17327491" y="8477497"/>
            <a:ext cx="871285" cy="870153"/>
          </a:xfrm>
          <a:custGeom>
            <a:avLst/>
            <a:gdLst>
              <a:gd name="T0" fmla="*/ 92 w 326"/>
              <a:gd name="T1" fmla="*/ 281 h 325"/>
              <a:gd name="T2" fmla="*/ 151 w 326"/>
              <a:gd name="T3" fmla="*/ 260 h 325"/>
              <a:gd name="T4" fmla="*/ 203 w 326"/>
              <a:gd name="T5" fmla="*/ 253 h 325"/>
              <a:gd name="T6" fmla="*/ 233 w 326"/>
              <a:gd name="T7" fmla="*/ 281 h 325"/>
              <a:gd name="T8" fmla="*/ 251 w 326"/>
              <a:gd name="T9" fmla="*/ 195 h 325"/>
              <a:gd name="T10" fmla="*/ 153 w 326"/>
              <a:gd name="T11" fmla="*/ 250 h 325"/>
              <a:gd name="T12" fmla="*/ 79 w 326"/>
              <a:gd name="T13" fmla="*/ 196 h 325"/>
              <a:gd name="T14" fmla="*/ 246 w 326"/>
              <a:gd name="T15" fmla="*/ 196 h 325"/>
              <a:gd name="T16" fmla="*/ 86 w 326"/>
              <a:gd name="T17" fmla="*/ 228 h 325"/>
              <a:gd name="T18" fmla="*/ 114 w 326"/>
              <a:gd name="T19" fmla="*/ 229 h 325"/>
              <a:gd name="T20" fmla="*/ 84 w 326"/>
              <a:gd name="T21" fmla="*/ 215 h 325"/>
              <a:gd name="T22" fmla="*/ 116 w 326"/>
              <a:gd name="T23" fmla="*/ 221 h 325"/>
              <a:gd name="T24" fmla="*/ 84 w 326"/>
              <a:gd name="T25" fmla="*/ 205 h 325"/>
              <a:gd name="T26" fmla="*/ 116 w 326"/>
              <a:gd name="T27" fmla="*/ 210 h 325"/>
              <a:gd name="T28" fmla="*/ 212 w 326"/>
              <a:gd name="T29" fmla="*/ 232 h 325"/>
              <a:gd name="T30" fmla="*/ 244 w 326"/>
              <a:gd name="T31" fmla="*/ 226 h 325"/>
              <a:gd name="T32" fmla="*/ 212 w 326"/>
              <a:gd name="T33" fmla="*/ 221 h 325"/>
              <a:gd name="T34" fmla="*/ 244 w 326"/>
              <a:gd name="T35" fmla="*/ 215 h 325"/>
              <a:gd name="T36" fmla="*/ 212 w 326"/>
              <a:gd name="T37" fmla="*/ 210 h 325"/>
              <a:gd name="T38" fmla="*/ 244 w 326"/>
              <a:gd name="T39" fmla="*/ 205 h 325"/>
              <a:gd name="T40" fmla="*/ 230 w 326"/>
              <a:gd name="T41" fmla="*/ 170 h 325"/>
              <a:gd name="T42" fmla="*/ 229 w 326"/>
              <a:gd name="T43" fmla="*/ 165 h 325"/>
              <a:gd name="T44" fmla="*/ 251 w 326"/>
              <a:gd name="T45" fmla="*/ 188 h 325"/>
              <a:gd name="T46" fmla="*/ 80 w 326"/>
              <a:gd name="T47" fmla="*/ 191 h 325"/>
              <a:gd name="T48" fmla="*/ 114 w 326"/>
              <a:gd name="T49" fmla="*/ 186 h 325"/>
              <a:gd name="T50" fmla="*/ 80 w 326"/>
              <a:gd name="T51" fmla="*/ 71 h 325"/>
              <a:gd name="T52" fmla="*/ 180 w 326"/>
              <a:gd name="T53" fmla="*/ 63 h 325"/>
              <a:gd name="T54" fmla="*/ 233 w 326"/>
              <a:gd name="T55" fmla="*/ 84 h 325"/>
              <a:gd name="T56" fmla="*/ 85 w 326"/>
              <a:gd name="T57" fmla="*/ 92 h 325"/>
              <a:gd name="T58" fmla="*/ 164 w 326"/>
              <a:gd name="T59" fmla="*/ 159 h 325"/>
              <a:gd name="T60" fmla="*/ 241 w 326"/>
              <a:gd name="T61" fmla="*/ 92 h 325"/>
              <a:gd name="T62" fmla="*/ 168 w 326"/>
              <a:gd name="T63" fmla="*/ 153 h 325"/>
              <a:gd name="T64" fmla="*/ 90 w 326"/>
              <a:gd name="T65" fmla="*/ 92 h 325"/>
              <a:gd name="T66" fmla="*/ 168 w 326"/>
              <a:gd name="T67" fmla="*/ 87 h 325"/>
              <a:gd name="T68" fmla="*/ 147 w 326"/>
              <a:gd name="T69" fmla="*/ 103 h 325"/>
              <a:gd name="T70" fmla="*/ 107 w 326"/>
              <a:gd name="T71" fmla="*/ 137 h 325"/>
              <a:gd name="T72" fmla="*/ 190 w 326"/>
              <a:gd name="T73" fmla="*/ 95 h 325"/>
              <a:gd name="T74" fmla="*/ 137 w 326"/>
              <a:gd name="T75" fmla="*/ 144 h 325"/>
              <a:gd name="T76" fmla="*/ 216 w 326"/>
              <a:gd name="T77" fmla="*/ 101 h 325"/>
              <a:gd name="T78" fmla="*/ 181 w 326"/>
              <a:gd name="T79" fmla="*/ 137 h 325"/>
              <a:gd name="T80" fmla="*/ 326 w 326"/>
              <a:gd name="T81" fmla="*/ 280 h 325"/>
              <a:gd name="T82" fmla="*/ 0 w 326"/>
              <a:gd name="T83" fmla="*/ 44 h 325"/>
              <a:gd name="T84" fmla="*/ 261 w 326"/>
              <a:gd name="T85" fmla="*/ 78 h 325"/>
              <a:gd name="T86" fmla="*/ 169 w 326"/>
              <a:gd name="T87" fmla="*/ 39 h 325"/>
              <a:gd name="T88" fmla="*/ 79 w 326"/>
              <a:gd name="T89" fmla="*/ 61 h 325"/>
              <a:gd name="T90" fmla="*/ 98 w 326"/>
              <a:gd name="T91" fmla="*/ 248 h 325"/>
              <a:gd name="T92" fmla="*/ 247 w 326"/>
              <a:gd name="T93" fmla="*/ 243 h 325"/>
              <a:gd name="T94" fmla="*/ 169 w 326"/>
              <a:gd name="T95" fmla="*/ 66 h 325"/>
              <a:gd name="T96" fmla="*/ 157 w 326"/>
              <a:gd name="T97" fmla="*/ 44 h 325"/>
              <a:gd name="T98" fmla="*/ 95 w 326"/>
              <a:gd name="T99" fmla="*/ 170 h 325"/>
              <a:gd name="T100" fmla="*/ 95 w 326"/>
              <a:gd name="T101" fmla="*/ 17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" h="325">
                <a:moveTo>
                  <a:pt x="102" y="249"/>
                </a:moveTo>
                <a:cubicBezTo>
                  <a:pt x="113" y="251"/>
                  <a:pt x="113" y="251"/>
                  <a:pt x="113" y="251"/>
                </a:cubicBezTo>
                <a:cubicBezTo>
                  <a:pt x="105" y="281"/>
                  <a:pt x="105" y="281"/>
                  <a:pt x="105" y="281"/>
                </a:cubicBezTo>
                <a:cubicBezTo>
                  <a:pt x="92" y="281"/>
                  <a:pt x="92" y="281"/>
                  <a:pt x="92" y="281"/>
                </a:cubicBezTo>
                <a:lnTo>
                  <a:pt x="102" y="249"/>
                </a:lnTo>
                <a:close/>
                <a:moveTo>
                  <a:pt x="173" y="260"/>
                </a:moveTo>
                <a:cubicBezTo>
                  <a:pt x="170" y="261"/>
                  <a:pt x="166" y="261"/>
                  <a:pt x="162" y="261"/>
                </a:cubicBezTo>
                <a:cubicBezTo>
                  <a:pt x="158" y="261"/>
                  <a:pt x="154" y="261"/>
                  <a:pt x="151" y="260"/>
                </a:cubicBezTo>
                <a:cubicBezTo>
                  <a:pt x="123" y="253"/>
                  <a:pt x="123" y="253"/>
                  <a:pt x="123" y="253"/>
                </a:cubicBezTo>
                <a:cubicBezTo>
                  <a:pt x="116" y="281"/>
                  <a:pt x="116" y="281"/>
                  <a:pt x="116" y="281"/>
                </a:cubicBezTo>
                <a:cubicBezTo>
                  <a:pt x="210" y="281"/>
                  <a:pt x="210" y="281"/>
                  <a:pt x="210" y="281"/>
                </a:cubicBezTo>
                <a:cubicBezTo>
                  <a:pt x="203" y="253"/>
                  <a:pt x="203" y="253"/>
                  <a:pt x="203" y="253"/>
                </a:cubicBezTo>
                <a:lnTo>
                  <a:pt x="173" y="260"/>
                </a:lnTo>
                <a:close/>
                <a:moveTo>
                  <a:pt x="212" y="251"/>
                </a:moveTo>
                <a:cubicBezTo>
                  <a:pt x="220" y="281"/>
                  <a:pt x="220" y="281"/>
                  <a:pt x="220" y="281"/>
                </a:cubicBezTo>
                <a:cubicBezTo>
                  <a:pt x="233" y="281"/>
                  <a:pt x="233" y="281"/>
                  <a:pt x="233" y="281"/>
                </a:cubicBezTo>
                <a:cubicBezTo>
                  <a:pt x="223" y="249"/>
                  <a:pt x="223" y="249"/>
                  <a:pt x="223" y="249"/>
                </a:cubicBezTo>
                <a:lnTo>
                  <a:pt x="212" y="251"/>
                </a:lnTo>
                <a:close/>
                <a:moveTo>
                  <a:pt x="246" y="196"/>
                </a:moveTo>
                <a:cubicBezTo>
                  <a:pt x="248" y="196"/>
                  <a:pt x="249" y="195"/>
                  <a:pt x="251" y="195"/>
                </a:cubicBezTo>
                <a:cubicBezTo>
                  <a:pt x="251" y="226"/>
                  <a:pt x="251" y="226"/>
                  <a:pt x="251" y="226"/>
                </a:cubicBezTo>
                <a:cubicBezTo>
                  <a:pt x="251" y="229"/>
                  <a:pt x="248" y="233"/>
                  <a:pt x="245" y="233"/>
                </a:cubicBezTo>
                <a:cubicBezTo>
                  <a:pt x="170" y="250"/>
                  <a:pt x="170" y="250"/>
                  <a:pt x="170" y="250"/>
                </a:cubicBezTo>
                <a:cubicBezTo>
                  <a:pt x="166" y="251"/>
                  <a:pt x="157" y="251"/>
                  <a:pt x="153" y="250"/>
                </a:cubicBezTo>
                <a:cubicBezTo>
                  <a:pt x="81" y="233"/>
                  <a:pt x="81" y="233"/>
                  <a:pt x="81" y="233"/>
                </a:cubicBezTo>
                <a:cubicBezTo>
                  <a:pt x="78" y="233"/>
                  <a:pt x="75" y="229"/>
                  <a:pt x="75" y="226"/>
                </a:cubicBezTo>
                <a:cubicBezTo>
                  <a:pt x="75" y="195"/>
                  <a:pt x="75" y="195"/>
                  <a:pt x="75" y="195"/>
                </a:cubicBezTo>
                <a:cubicBezTo>
                  <a:pt x="76" y="195"/>
                  <a:pt x="78" y="196"/>
                  <a:pt x="79" y="196"/>
                </a:cubicBezTo>
                <a:cubicBezTo>
                  <a:pt x="151" y="206"/>
                  <a:pt x="151" y="206"/>
                  <a:pt x="151" y="206"/>
                </a:cubicBezTo>
                <a:cubicBezTo>
                  <a:pt x="154" y="207"/>
                  <a:pt x="158" y="207"/>
                  <a:pt x="162" y="207"/>
                </a:cubicBezTo>
                <a:cubicBezTo>
                  <a:pt x="166" y="207"/>
                  <a:pt x="169" y="207"/>
                  <a:pt x="172" y="206"/>
                </a:cubicBezTo>
                <a:lnTo>
                  <a:pt x="246" y="196"/>
                </a:lnTo>
                <a:close/>
                <a:moveTo>
                  <a:pt x="114" y="229"/>
                </a:moveTo>
                <a:cubicBezTo>
                  <a:pt x="87" y="224"/>
                  <a:pt x="87" y="224"/>
                  <a:pt x="87" y="224"/>
                </a:cubicBezTo>
                <a:cubicBezTo>
                  <a:pt x="85" y="223"/>
                  <a:pt x="84" y="224"/>
                  <a:pt x="84" y="226"/>
                </a:cubicBezTo>
                <a:cubicBezTo>
                  <a:pt x="83" y="227"/>
                  <a:pt x="84" y="228"/>
                  <a:pt x="86" y="228"/>
                </a:cubicBezTo>
                <a:cubicBezTo>
                  <a:pt x="113" y="234"/>
                  <a:pt x="113" y="234"/>
                  <a:pt x="113" y="234"/>
                </a:cubicBezTo>
                <a:cubicBezTo>
                  <a:pt x="113" y="234"/>
                  <a:pt x="113" y="234"/>
                  <a:pt x="113" y="234"/>
                </a:cubicBezTo>
                <a:cubicBezTo>
                  <a:pt x="115" y="234"/>
                  <a:pt x="116" y="233"/>
                  <a:pt x="116" y="232"/>
                </a:cubicBezTo>
                <a:cubicBezTo>
                  <a:pt x="116" y="231"/>
                  <a:pt x="115" y="229"/>
                  <a:pt x="114" y="229"/>
                </a:cubicBezTo>
                <a:close/>
                <a:moveTo>
                  <a:pt x="116" y="221"/>
                </a:moveTo>
                <a:cubicBezTo>
                  <a:pt x="116" y="220"/>
                  <a:pt x="115" y="218"/>
                  <a:pt x="114" y="218"/>
                </a:cubicBezTo>
                <a:cubicBezTo>
                  <a:pt x="86" y="213"/>
                  <a:pt x="86" y="213"/>
                  <a:pt x="86" y="213"/>
                </a:cubicBezTo>
                <a:cubicBezTo>
                  <a:pt x="85" y="213"/>
                  <a:pt x="84" y="214"/>
                  <a:pt x="84" y="215"/>
                </a:cubicBezTo>
                <a:cubicBezTo>
                  <a:pt x="83" y="217"/>
                  <a:pt x="84" y="218"/>
                  <a:pt x="86" y="218"/>
                </a:cubicBezTo>
                <a:cubicBezTo>
                  <a:pt x="113" y="223"/>
                  <a:pt x="113" y="223"/>
                  <a:pt x="113" y="223"/>
                </a:cubicBezTo>
                <a:cubicBezTo>
                  <a:pt x="113" y="223"/>
                  <a:pt x="113" y="223"/>
                  <a:pt x="113" y="223"/>
                </a:cubicBezTo>
                <a:cubicBezTo>
                  <a:pt x="115" y="223"/>
                  <a:pt x="116" y="222"/>
                  <a:pt x="116" y="221"/>
                </a:cubicBezTo>
                <a:close/>
                <a:moveTo>
                  <a:pt x="116" y="210"/>
                </a:moveTo>
                <a:cubicBezTo>
                  <a:pt x="116" y="209"/>
                  <a:pt x="115" y="207"/>
                  <a:pt x="114" y="207"/>
                </a:cubicBezTo>
                <a:cubicBezTo>
                  <a:pt x="86" y="203"/>
                  <a:pt x="86" y="203"/>
                  <a:pt x="86" y="203"/>
                </a:cubicBezTo>
                <a:cubicBezTo>
                  <a:pt x="85" y="203"/>
                  <a:pt x="84" y="204"/>
                  <a:pt x="84" y="205"/>
                </a:cubicBezTo>
                <a:cubicBezTo>
                  <a:pt x="83" y="206"/>
                  <a:pt x="84" y="208"/>
                  <a:pt x="86" y="208"/>
                </a:cubicBezTo>
                <a:cubicBezTo>
                  <a:pt x="113" y="212"/>
                  <a:pt x="113" y="212"/>
                  <a:pt x="113" y="212"/>
                </a:cubicBezTo>
                <a:cubicBezTo>
                  <a:pt x="113" y="212"/>
                  <a:pt x="113" y="212"/>
                  <a:pt x="113" y="212"/>
                </a:cubicBezTo>
                <a:cubicBezTo>
                  <a:pt x="115" y="212"/>
                  <a:pt x="116" y="211"/>
                  <a:pt x="116" y="210"/>
                </a:cubicBezTo>
                <a:close/>
                <a:moveTo>
                  <a:pt x="244" y="226"/>
                </a:moveTo>
                <a:cubicBezTo>
                  <a:pt x="244" y="224"/>
                  <a:pt x="242" y="223"/>
                  <a:pt x="241" y="224"/>
                </a:cubicBezTo>
                <a:cubicBezTo>
                  <a:pt x="214" y="229"/>
                  <a:pt x="214" y="229"/>
                  <a:pt x="214" y="229"/>
                </a:cubicBezTo>
                <a:cubicBezTo>
                  <a:pt x="212" y="229"/>
                  <a:pt x="211" y="231"/>
                  <a:pt x="212" y="232"/>
                </a:cubicBezTo>
                <a:cubicBezTo>
                  <a:pt x="212" y="233"/>
                  <a:pt x="213" y="234"/>
                  <a:pt x="214" y="234"/>
                </a:cubicBezTo>
                <a:cubicBezTo>
                  <a:pt x="214" y="234"/>
                  <a:pt x="215" y="234"/>
                  <a:pt x="215" y="234"/>
                </a:cubicBezTo>
                <a:cubicBezTo>
                  <a:pt x="242" y="228"/>
                  <a:pt x="242" y="228"/>
                  <a:pt x="242" y="228"/>
                </a:cubicBezTo>
                <a:cubicBezTo>
                  <a:pt x="243" y="228"/>
                  <a:pt x="244" y="227"/>
                  <a:pt x="244" y="226"/>
                </a:cubicBezTo>
                <a:close/>
                <a:moveTo>
                  <a:pt x="244" y="215"/>
                </a:moveTo>
                <a:cubicBezTo>
                  <a:pt x="244" y="214"/>
                  <a:pt x="242" y="213"/>
                  <a:pt x="241" y="213"/>
                </a:cubicBezTo>
                <a:cubicBezTo>
                  <a:pt x="214" y="218"/>
                  <a:pt x="214" y="218"/>
                  <a:pt x="214" y="218"/>
                </a:cubicBezTo>
                <a:cubicBezTo>
                  <a:pt x="212" y="218"/>
                  <a:pt x="211" y="220"/>
                  <a:pt x="212" y="221"/>
                </a:cubicBezTo>
                <a:cubicBezTo>
                  <a:pt x="212" y="222"/>
                  <a:pt x="213" y="223"/>
                  <a:pt x="214" y="223"/>
                </a:cubicBezTo>
                <a:cubicBezTo>
                  <a:pt x="214" y="223"/>
                  <a:pt x="214" y="223"/>
                  <a:pt x="215" y="223"/>
                </a:cubicBezTo>
                <a:cubicBezTo>
                  <a:pt x="242" y="218"/>
                  <a:pt x="242" y="218"/>
                  <a:pt x="242" y="218"/>
                </a:cubicBezTo>
                <a:cubicBezTo>
                  <a:pt x="243" y="218"/>
                  <a:pt x="244" y="217"/>
                  <a:pt x="244" y="215"/>
                </a:cubicBezTo>
                <a:close/>
                <a:moveTo>
                  <a:pt x="244" y="205"/>
                </a:moveTo>
                <a:cubicBezTo>
                  <a:pt x="244" y="204"/>
                  <a:pt x="242" y="203"/>
                  <a:pt x="241" y="203"/>
                </a:cubicBezTo>
                <a:cubicBezTo>
                  <a:pt x="214" y="207"/>
                  <a:pt x="214" y="207"/>
                  <a:pt x="214" y="207"/>
                </a:cubicBezTo>
                <a:cubicBezTo>
                  <a:pt x="212" y="207"/>
                  <a:pt x="211" y="209"/>
                  <a:pt x="212" y="210"/>
                </a:cubicBezTo>
                <a:cubicBezTo>
                  <a:pt x="212" y="211"/>
                  <a:pt x="213" y="212"/>
                  <a:pt x="214" y="212"/>
                </a:cubicBezTo>
                <a:cubicBezTo>
                  <a:pt x="214" y="212"/>
                  <a:pt x="214" y="212"/>
                  <a:pt x="215" y="212"/>
                </a:cubicBezTo>
                <a:cubicBezTo>
                  <a:pt x="242" y="208"/>
                  <a:pt x="242" y="208"/>
                  <a:pt x="242" y="208"/>
                </a:cubicBezTo>
                <a:cubicBezTo>
                  <a:pt x="243" y="208"/>
                  <a:pt x="244" y="206"/>
                  <a:pt x="244" y="205"/>
                </a:cubicBezTo>
                <a:close/>
                <a:moveTo>
                  <a:pt x="218" y="184"/>
                </a:moveTo>
                <a:cubicBezTo>
                  <a:pt x="251" y="179"/>
                  <a:pt x="251" y="179"/>
                  <a:pt x="251" y="179"/>
                </a:cubicBezTo>
                <a:cubicBezTo>
                  <a:pt x="251" y="166"/>
                  <a:pt x="251" y="166"/>
                  <a:pt x="251" y="166"/>
                </a:cubicBezTo>
                <a:cubicBezTo>
                  <a:pt x="245" y="167"/>
                  <a:pt x="235" y="169"/>
                  <a:pt x="230" y="170"/>
                </a:cubicBezTo>
                <a:cubicBezTo>
                  <a:pt x="227" y="171"/>
                  <a:pt x="222" y="177"/>
                  <a:pt x="218" y="184"/>
                </a:cubicBezTo>
                <a:close/>
                <a:moveTo>
                  <a:pt x="251" y="78"/>
                </a:moveTo>
                <a:cubicBezTo>
                  <a:pt x="251" y="161"/>
                  <a:pt x="251" y="161"/>
                  <a:pt x="251" y="161"/>
                </a:cubicBezTo>
                <a:cubicBezTo>
                  <a:pt x="245" y="162"/>
                  <a:pt x="235" y="164"/>
                  <a:pt x="229" y="165"/>
                </a:cubicBezTo>
                <a:cubicBezTo>
                  <a:pt x="222" y="166"/>
                  <a:pt x="213" y="182"/>
                  <a:pt x="211" y="186"/>
                </a:cubicBezTo>
                <a:cubicBezTo>
                  <a:pt x="209" y="190"/>
                  <a:pt x="209" y="190"/>
                  <a:pt x="209" y="190"/>
                </a:cubicBezTo>
                <a:cubicBezTo>
                  <a:pt x="251" y="184"/>
                  <a:pt x="251" y="184"/>
                  <a:pt x="251" y="184"/>
                </a:cubicBezTo>
                <a:cubicBezTo>
                  <a:pt x="251" y="188"/>
                  <a:pt x="251" y="188"/>
                  <a:pt x="251" y="188"/>
                </a:cubicBezTo>
                <a:cubicBezTo>
                  <a:pt x="249" y="190"/>
                  <a:pt x="247" y="191"/>
                  <a:pt x="245" y="191"/>
                </a:cubicBezTo>
                <a:cubicBezTo>
                  <a:pt x="171" y="201"/>
                  <a:pt x="171" y="201"/>
                  <a:pt x="171" y="201"/>
                </a:cubicBezTo>
                <a:cubicBezTo>
                  <a:pt x="166" y="202"/>
                  <a:pt x="157" y="202"/>
                  <a:pt x="152" y="201"/>
                </a:cubicBezTo>
                <a:cubicBezTo>
                  <a:pt x="80" y="191"/>
                  <a:pt x="80" y="191"/>
                  <a:pt x="80" y="191"/>
                </a:cubicBezTo>
                <a:cubicBezTo>
                  <a:pt x="78" y="191"/>
                  <a:pt x="76" y="190"/>
                  <a:pt x="75" y="188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117" y="190"/>
                  <a:pt x="117" y="190"/>
                  <a:pt x="117" y="190"/>
                </a:cubicBezTo>
                <a:cubicBezTo>
                  <a:pt x="114" y="186"/>
                  <a:pt x="114" y="186"/>
                  <a:pt x="114" y="186"/>
                </a:cubicBezTo>
                <a:cubicBezTo>
                  <a:pt x="113" y="182"/>
                  <a:pt x="103" y="166"/>
                  <a:pt x="96" y="165"/>
                </a:cubicBezTo>
                <a:cubicBezTo>
                  <a:pt x="91" y="164"/>
                  <a:pt x="81" y="162"/>
                  <a:pt x="75" y="161"/>
                </a:cubicBezTo>
                <a:cubicBezTo>
                  <a:pt x="75" y="78"/>
                  <a:pt x="75" y="78"/>
                  <a:pt x="75" y="78"/>
                </a:cubicBezTo>
                <a:cubicBezTo>
                  <a:pt x="75" y="75"/>
                  <a:pt x="77" y="72"/>
                  <a:pt x="80" y="71"/>
                </a:cubicBezTo>
                <a:cubicBezTo>
                  <a:pt x="145" y="63"/>
                  <a:pt x="145" y="63"/>
                  <a:pt x="145" y="63"/>
                </a:cubicBezTo>
                <a:cubicBezTo>
                  <a:pt x="147" y="68"/>
                  <a:pt x="152" y="71"/>
                  <a:pt x="157" y="71"/>
                </a:cubicBezTo>
                <a:cubicBezTo>
                  <a:pt x="169" y="71"/>
                  <a:pt x="169" y="71"/>
                  <a:pt x="169" y="71"/>
                </a:cubicBezTo>
                <a:cubicBezTo>
                  <a:pt x="174" y="71"/>
                  <a:pt x="178" y="68"/>
                  <a:pt x="180" y="63"/>
                </a:cubicBezTo>
                <a:cubicBezTo>
                  <a:pt x="245" y="71"/>
                  <a:pt x="245" y="71"/>
                  <a:pt x="245" y="71"/>
                </a:cubicBezTo>
                <a:cubicBezTo>
                  <a:pt x="248" y="72"/>
                  <a:pt x="251" y="75"/>
                  <a:pt x="251" y="78"/>
                </a:cubicBezTo>
                <a:close/>
                <a:moveTo>
                  <a:pt x="241" y="92"/>
                </a:moveTo>
                <a:cubicBezTo>
                  <a:pt x="241" y="88"/>
                  <a:pt x="238" y="84"/>
                  <a:pt x="233" y="84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5" y="82"/>
                  <a:pt x="160" y="82"/>
                  <a:pt x="158" y="82"/>
                </a:cubicBezTo>
                <a:cubicBezTo>
                  <a:pt x="92" y="84"/>
                  <a:pt x="92" y="84"/>
                  <a:pt x="92" y="84"/>
                </a:cubicBezTo>
                <a:cubicBezTo>
                  <a:pt x="88" y="84"/>
                  <a:pt x="85" y="88"/>
                  <a:pt x="85" y="9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6"/>
                  <a:pt x="88" y="149"/>
                  <a:pt x="92" y="150"/>
                </a:cubicBezTo>
                <a:cubicBezTo>
                  <a:pt x="158" y="158"/>
                  <a:pt x="158" y="158"/>
                  <a:pt x="158" y="158"/>
                </a:cubicBezTo>
                <a:cubicBezTo>
                  <a:pt x="160" y="159"/>
                  <a:pt x="162" y="159"/>
                  <a:pt x="164" y="159"/>
                </a:cubicBezTo>
                <a:cubicBezTo>
                  <a:pt x="166" y="159"/>
                  <a:pt x="168" y="159"/>
                  <a:pt x="169" y="158"/>
                </a:cubicBezTo>
                <a:cubicBezTo>
                  <a:pt x="234" y="150"/>
                  <a:pt x="234" y="150"/>
                  <a:pt x="234" y="150"/>
                </a:cubicBezTo>
                <a:cubicBezTo>
                  <a:pt x="238" y="149"/>
                  <a:pt x="241" y="146"/>
                  <a:pt x="241" y="142"/>
                </a:cubicBezTo>
                <a:lnTo>
                  <a:pt x="241" y="92"/>
                </a:lnTo>
                <a:close/>
                <a:moveTo>
                  <a:pt x="236" y="92"/>
                </a:moveTo>
                <a:cubicBezTo>
                  <a:pt x="236" y="142"/>
                  <a:pt x="236" y="142"/>
                  <a:pt x="236" y="142"/>
                </a:cubicBezTo>
                <a:cubicBezTo>
                  <a:pt x="236" y="143"/>
                  <a:pt x="235" y="145"/>
                  <a:pt x="233" y="145"/>
                </a:cubicBezTo>
                <a:cubicBezTo>
                  <a:pt x="168" y="153"/>
                  <a:pt x="168" y="153"/>
                  <a:pt x="168" y="153"/>
                </a:cubicBezTo>
                <a:cubicBezTo>
                  <a:pt x="166" y="154"/>
                  <a:pt x="162" y="154"/>
                  <a:pt x="159" y="153"/>
                </a:cubicBezTo>
                <a:cubicBezTo>
                  <a:pt x="92" y="145"/>
                  <a:pt x="92" y="145"/>
                  <a:pt x="92" y="145"/>
                </a:cubicBezTo>
                <a:cubicBezTo>
                  <a:pt x="91" y="145"/>
                  <a:pt x="90" y="143"/>
                  <a:pt x="90" y="142"/>
                </a:cubicBezTo>
                <a:cubicBezTo>
                  <a:pt x="90" y="92"/>
                  <a:pt x="90" y="92"/>
                  <a:pt x="90" y="92"/>
                </a:cubicBezTo>
                <a:cubicBezTo>
                  <a:pt x="90" y="91"/>
                  <a:pt x="91" y="89"/>
                  <a:pt x="92" y="89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9" y="87"/>
                  <a:pt x="161" y="87"/>
                  <a:pt x="163" y="87"/>
                </a:cubicBezTo>
                <a:cubicBezTo>
                  <a:pt x="164" y="87"/>
                  <a:pt x="166" y="87"/>
                  <a:pt x="168" y="87"/>
                </a:cubicBezTo>
                <a:cubicBezTo>
                  <a:pt x="233" y="89"/>
                  <a:pt x="233" y="89"/>
                  <a:pt x="233" y="89"/>
                </a:cubicBezTo>
                <a:cubicBezTo>
                  <a:pt x="235" y="89"/>
                  <a:pt x="236" y="91"/>
                  <a:pt x="236" y="92"/>
                </a:cubicBezTo>
                <a:close/>
                <a:moveTo>
                  <a:pt x="110" y="137"/>
                </a:moveTo>
                <a:cubicBezTo>
                  <a:pt x="147" y="103"/>
                  <a:pt x="147" y="103"/>
                  <a:pt x="147" y="103"/>
                </a:cubicBezTo>
                <a:cubicBezTo>
                  <a:pt x="148" y="103"/>
                  <a:pt x="148" y="102"/>
                  <a:pt x="147" y="101"/>
                </a:cubicBezTo>
                <a:cubicBezTo>
                  <a:pt x="146" y="100"/>
                  <a:pt x="145" y="100"/>
                  <a:pt x="144" y="101"/>
                </a:cubicBezTo>
                <a:cubicBezTo>
                  <a:pt x="107" y="134"/>
                  <a:pt x="107" y="134"/>
                  <a:pt x="107" y="134"/>
                </a:cubicBezTo>
                <a:cubicBezTo>
                  <a:pt x="106" y="135"/>
                  <a:pt x="106" y="136"/>
                  <a:pt x="107" y="137"/>
                </a:cubicBezTo>
                <a:cubicBezTo>
                  <a:pt x="107" y="137"/>
                  <a:pt x="108" y="138"/>
                  <a:pt x="108" y="138"/>
                </a:cubicBezTo>
                <a:cubicBezTo>
                  <a:pt x="109" y="138"/>
                  <a:pt x="109" y="137"/>
                  <a:pt x="110" y="137"/>
                </a:cubicBezTo>
                <a:close/>
                <a:moveTo>
                  <a:pt x="189" y="97"/>
                </a:moveTo>
                <a:cubicBezTo>
                  <a:pt x="190" y="97"/>
                  <a:pt x="190" y="95"/>
                  <a:pt x="190" y="95"/>
                </a:cubicBezTo>
                <a:cubicBezTo>
                  <a:pt x="189" y="94"/>
                  <a:pt x="188" y="94"/>
                  <a:pt x="187" y="95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35" y="141"/>
                  <a:pt x="135" y="142"/>
                  <a:pt x="136" y="143"/>
                </a:cubicBezTo>
                <a:cubicBezTo>
                  <a:pt x="136" y="143"/>
                  <a:pt x="137" y="144"/>
                  <a:pt x="137" y="144"/>
                </a:cubicBezTo>
                <a:cubicBezTo>
                  <a:pt x="138" y="144"/>
                  <a:pt x="138" y="144"/>
                  <a:pt x="138" y="143"/>
                </a:cubicBezTo>
                <a:lnTo>
                  <a:pt x="189" y="97"/>
                </a:lnTo>
                <a:close/>
                <a:moveTo>
                  <a:pt x="219" y="101"/>
                </a:moveTo>
                <a:cubicBezTo>
                  <a:pt x="218" y="100"/>
                  <a:pt x="217" y="100"/>
                  <a:pt x="216" y="101"/>
                </a:cubicBezTo>
                <a:cubicBezTo>
                  <a:pt x="179" y="134"/>
                  <a:pt x="179" y="134"/>
                  <a:pt x="179" y="134"/>
                </a:cubicBezTo>
                <a:cubicBezTo>
                  <a:pt x="178" y="135"/>
                  <a:pt x="178" y="136"/>
                  <a:pt x="178" y="137"/>
                </a:cubicBezTo>
                <a:cubicBezTo>
                  <a:pt x="179" y="137"/>
                  <a:pt x="179" y="138"/>
                  <a:pt x="180" y="138"/>
                </a:cubicBezTo>
                <a:cubicBezTo>
                  <a:pt x="180" y="138"/>
                  <a:pt x="181" y="137"/>
                  <a:pt x="181" y="137"/>
                </a:cubicBezTo>
                <a:cubicBezTo>
                  <a:pt x="218" y="103"/>
                  <a:pt x="218" y="103"/>
                  <a:pt x="218" y="103"/>
                </a:cubicBezTo>
                <a:cubicBezTo>
                  <a:pt x="219" y="103"/>
                  <a:pt x="219" y="102"/>
                  <a:pt x="219" y="101"/>
                </a:cubicBez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261" y="78"/>
                </a:moveTo>
                <a:cubicBezTo>
                  <a:pt x="261" y="70"/>
                  <a:pt x="254" y="62"/>
                  <a:pt x="246" y="61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51"/>
                  <a:pt x="181" y="51"/>
                  <a:pt x="181" y="51"/>
                </a:cubicBezTo>
                <a:cubicBezTo>
                  <a:pt x="181" y="45"/>
                  <a:pt x="176" y="39"/>
                  <a:pt x="169" y="39"/>
                </a:cubicBezTo>
                <a:cubicBezTo>
                  <a:pt x="157" y="39"/>
                  <a:pt x="157" y="39"/>
                  <a:pt x="157" y="39"/>
                </a:cubicBezTo>
                <a:cubicBezTo>
                  <a:pt x="150" y="39"/>
                  <a:pt x="144" y="45"/>
                  <a:pt x="144" y="51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79" y="61"/>
                  <a:pt x="79" y="61"/>
                  <a:pt x="79" y="61"/>
                </a:cubicBezTo>
                <a:cubicBezTo>
                  <a:pt x="71" y="62"/>
                  <a:pt x="65" y="70"/>
                  <a:pt x="65" y="78"/>
                </a:cubicBezTo>
                <a:cubicBezTo>
                  <a:pt x="65" y="226"/>
                  <a:pt x="65" y="226"/>
                  <a:pt x="65" y="226"/>
                </a:cubicBezTo>
                <a:cubicBezTo>
                  <a:pt x="65" y="234"/>
                  <a:pt x="71" y="241"/>
                  <a:pt x="78" y="243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240" y="286"/>
                  <a:pt x="240" y="286"/>
                  <a:pt x="240" y="286"/>
                </a:cubicBezTo>
                <a:cubicBezTo>
                  <a:pt x="228" y="247"/>
                  <a:pt x="228" y="247"/>
                  <a:pt x="228" y="247"/>
                </a:cubicBezTo>
                <a:cubicBezTo>
                  <a:pt x="247" y="243"/>
                  <a:pt x="247" y="243"/>
                  <a:pt x="247" y="243"/>
                </a:cubicBezTo>
                <a:cubicBezTo>
                  <a:pt x="255" y="241"/>
                  <a:pt x="261" y="234"/>
                  <a:pt x="261" y="226"/>
                </a:cubicBezTo>
                <a:lnTo>
                  <a:pt x="261" y="78"/>
                </a:lnTo>
                <a:close/>
                <a:moveTo>
                  <a:pt x="157" y="66"/>
                </a:moveTo>
                <a:cubicBezTo>
                  <a:pt x="169" y="66"/>
                  <a:pt x="169" y="66"/>
                  <a:pt x="169" y="66"/>
                </a:cubicBezTo>
                <a:cubicBezTo>
                  <a:pt x="173" y="66"/>
                  <a:pt x="176" y="62"/>
                  <a:pt x="176" y="58"/>
                </a:cubicBezTo>
                <a:cubicBezTo>
                  <a:pt x="176" y="51"/>
                  <a:pt x="176" y="51"/>
                  <a:pt x="176" y="51"/>
                </a:cubicBezTo>
                <a:cubicBezTo>
                  <a:pt x="176" y="47"/>
                  <a:pt x="173" y="44"/>
                  <a:pt x="169" y="44"/>
                </a:cubicBezTo>
                <a:cubicBezTo>
                  <a:pt x="157" y="44"/>
                  <a:pt x="157" y="44"/>
                  <a:pt x="157" y="44"/>
                </a:cubicBezTo>
                <a:cubicBezTo>
                  <a:pt x="152" y="44"/>
                  <a:pt x="149" y="47"/>
                  <a:pt x="149" y="51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49" y="62"/>
                  <a:pt x="152" y="66"/>
                  <a:pt x="157" y="66"/>
                </a:cubicBezTo>
                <a:close/>
                <a:moveTo>
                  <a:pt x="95" y="170"/>
                </a:moveTo>
                <a:cubicBezTo>
                  <a:pt x="90" y="169"/>
                  <a:pt x="81" y="167"/>
                  <a:pt x="75" y="166"/>
                </a:cubicBezTo>
                <a:cubicBezTo>
                  <a:pt x="75" y="179"/>
                  <a:pt x="75" y="179"/>
                  <a:pt x="75" y="17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3" y="177"/>
                  <a:pt x="98" y="171"/>
                  <a:pt x="95" y="1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16215188" y="8477497"/>
            <a:ext cx="869022" cy="870153"/>
          </a:xfrm>
          <a:custGeom>
            <a:avLst/>
            <a:gdLst>
              <a:gd name="T0" fmla="*/ 263 w 325"/>
              <a:gd name="T1" fmla="*/ 211 h 325"/>
              <a:gd name="T2" fmla="*/ 233 w 325"/>
              <a:gd name="T3" fmla="*/ 217 h 325"/>
              <a:gd name="T4" fmla="*/ 63 w 325"/>
              <a:gd name="T5" fmla="*/ 212 h 325"/>
              <a:gd name="T6" fmla="*/ 81 w 325"/>
              <a:gd name="T7" fmla="*/ 193 h 325"/>
              <a:gd name="T8" fmla="*/ 244 w 325"/>
              <a:gd name="T9" fmla="*/ 193 h 325"/>
              <a:gd name="T10" fmla="*/ 62 w 325"/>
              <a:gd name="T11" fmla="*/ 160 h 325"/>
              <a:gd name="T12" fmla="*/ 83 w 325"/>
              <a:gd name="T13" fmla="*/ 179 h 325"/>
              <a:gd name="T14" fmla="*/ 212 w 325"/>
              <a:gd name="T15" fmla="*/ 178 h 325"/>
              <a:gd name="T16" fmla="*/ 127 w 325"/>
              <a:gd name="T17" fmla="*/ 169 h 325"/>
              <a:gd name="T18" fmla="*/ 118 w 325"/>
              <a:gd name="T19" fmla="*/ 188 h 325"/>
              <a:gd name="T20" fmla="*/ 83 w 325"/>
              <a:gd name="T21" fmla="*/ 124 h 325"/>
              <a:gd name="T22" fmla="*/ 110 w 325"/>
              <a:gd name="T23" fmla="*/ 89 h 325"/>
              <a:gd name="T24" fmla="*/ 241 w 325"/>
              <a:gd name="T25" fmla="*/ 123 h 325"/>
              <a:gd name="T26" fmla="*/ 182 w 325"/>
              <a:gd name="T27" fmla="*/ 121 h 325"/>
              <a:gd name="T28" fmla="*/ 207 w 325"/>
              <a:gd name="T29" fmla="*/ 100 h 325"/>
              <a:gd name="T30" fmla="*/ 182 w 325"/>
              <a:gd name="T31" fmla="*/ 118 h 325"/>
              <a:gd name="T32" fmla="*/ 140 w 325"/>
              <a:gd name="T33" fmla="*/ 98 h 325"/>
              <a:gd name="T34" fmla="*/ 119 w 325"/>
              <a:gd name="T35" fmla="*/ 121 h 325"/>
              <a:gd name="T36" fmla="*/ 143 w 325"/>
              <a:gd name="T37" fmla="*/ 98 h 325"/>
              <a:gd name="T38" fmla="*/ 179 w 325"/>
              <a:gd name="T39" fmla="*/ 94 h 325"/>
              <a:gd name="T40" fmla="*/ 146 w 325"/>
              <a:gd name="T41" fmla="*/ 124 h 325"/>
              <a:gd name="T42" fmla="*/ 325 w 325"/>
              <a:gd name="T43" fmla="*/ 44 h 325"/>
              <a:gd name="T44" fmla="*/ 45 w 325"/>
              <a:gd name="T45" fmla="*/ 325 h 325"/>
              <a:gd name="T46" fmla="*/ 45 w 325"/>
              <a:gd name="T47" fmla="*/ 0 h 325"/>
              <a:gd name="T48" fmla="*/ 281 w 325"/>
              <a:gd name="T49" fmla="*/ 117 h 325"/>
              <a:gd name="T50" fmla="*/ 263 w 325"/>
              <a:gd name="T51" fmla="*/ 109 h 325"/>
              <a:gd name="T52" fmla="*/ 250 w 325"/>
              <a:gd name="T53" fmla="*/ 118 h 325"/>
              <a:gd name="T54" fmla="*/ 247 w 325"/>
              <a:gd name="T55" fmla="*/ 113 h 325"/>
              <a:gd name="T56" fmla="*/ 110 w 325"/>
              <a:gd name="T57" fmla="*/ 78 h 325"/>
              <a:gd name="T58" fmla="*/ 78 w 325"/>
              <a:gd name="T59" fmla="*/ 113 h 325"/>
              <a:gd name="T60" fmla="*/ 71 w 325"/>
              <a:gd name="T61" fmla="*/ 115 h 325"/>
              <a:gd name="T62" fmla="*/ 50 w 325"/>
              <a:gd name="T63" fmla="*/ 109 h 325"/>
              <a:gd name="T64" fmla="*/ 48 w 325"/>
              <a:gd name="T65" fmla="*/ 124 h 325"/>
              <a:gd name="T66" fmla="*/ 68 w 325"/>
              <a:gd name="T67" fmla="*/ 128 h 325"/>
              <a:gd name="T68" fmla="*/ 51 w 325"/>
              <a:gd name="T69" fmla="*/ 211 h 325"/>
              <a:gd name="T70" fmla="*/ 66 w 325"/>
              <a:gd name="T71" fmla="*/ 241 h 325"/>
              <a:gd name="T72" fmla="*/ 101 w 325"/>
              <a:gd name="T73" fmla="*/ 241 h 325"/>
              <a:gd name="T74" fmla="*/ 224 w 325"/>
              <a:gd name="T75" fmla="*/ 241 h 325"/>
              <a:gd name="T76" fmla="*/ 259 w 325"/>
              <a:gd name="T77" fmla="*/ 241 h 325"/>
              <a:gd name="T78" fmla="*/ 274 w 325"/>
              <a:gd name="T79" fmla="*/ 211 h 325"/>
              <a:gd name="T80" fmla="*/ 257 w 325"/>
              <a:gd name="T81" fmla="*/ 128 h 325"/>
              <a:gd name="T82" fmla="*/ 277 w 325"/>
              <a:gd name="T83" fmla="*/ 124 h 325"/>
              <a:gd name="T84" fmla="*/ 80 w 325"/>
              <a:gd name="T85" fmla="*/ 129 h 325"/>
              <a:gd name="T86" fmla="*/ 84 w 325"/>
              <a:gd name="T87" fmla="*/ 162 h 325"/>
              <a:gd name="T88" fmla="*/ 96 w 325"/>
              <a:gd name="T89" fmla="*/ 186 h 325"/>
              <a:gd name="T90" fmla="*/ 62 w 325"/>
              <a:gd name="T91" fmla="*/ 183 h 325"/>
              <a:gd name="T92" fmla="*/ 112 w 325"/>
              <a:gd name="T93" fmla="*/ 188 h 325"/>
              <a:gd name="T94" fmla="*/ 127 w 325"/>
              <a:gd name="T95" fmla="*/ 164 h 325"/>
              <a:gd name="T96" fmla="*/ 216 w 325"/>
              <a:gd name="T97" fmla="*/ 180 h 325"/>
              <a:gd name="T98" fmla="*/ 243 w 325"/>
              <a:gd name="T99" fmla="*/ 187 h 325"/>
              <a:gd name="T100" fmla="*/ 243 w 325"/>
              <a:gd name="T101" fmla="*/ 185 h 325"/>
              <a:gd name="T102" fmla="*/ 226 w 325"/>
              <a:gd name="T103" fmla="*/ 181 h 325"/>
              <a:gd name="T104" fmla="*/ 261 w 325"/>
              <a:gd name="T105" fmla="*/ 155 h 325"/>
              <a:gd name="T106" fmla="*/ 234 w 325"/>
              <a:gd name="T107" fmla="*/ 180 h 325"/>
              <a:gd name="T108" fmla="*/ 263 w 325"/>
              <a:gd name="T109" fmla="*/ 162 h 325"/>
              <a:gd name="T110" fmla="*/ 234 w 325"/>
              <a:gd name="T111" fmla="*/ 18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5" h="325">
                <a:moveTo>
                  <a:pt x="244" y="193"/>
                </a:moveTo>
                <a:cubicBezTo>
                  <a:pt x="263" y="189"/>
                  <a:pt x="263" y="189"/>
                  <a:pt x="263" y="189"/>
                </a:cubicBezTo>
                <a:cubicBezTo>
                  <a:pt x="263" y="211"/>
                  <a:pt x="263" y="211"/>
                  <a:pt x="263" y="211"/>
                </a:cubicBezTo>
                <a:cubicBezTo>
                  <a:pt x="263" y="211"/>
                  <a:pt x="263" y="212"/>
                  <a:pt x="262" y="212"/>
                </a:cubicBezTo>
                <a:cubicBezTo>
                  <a:pt x="243" y="216"/>
                  <a:pt x="243" y="216"/>
                  <a:pt x="243" y="216"/>
                </a:cubicBezTo>
                <a:cubicBezTo>
                  <a:pt x="240" y="217"/>
                  <a:pt x="236" y="217"/>
                  <a:pt x="233" y="217"/>
                </a:cubicBezTo>
                <a:cubicBezTo>
                  <a:pt x="92" y="217"/>
                  <a:pt x="92" y="217"/>
                  <a:pt x="92" y="217"/>
                </a:cubicBezTo>
                <a:cubicBezTo>
                  <a:pt x="89" y="217"/>
                  <a:pt x="85" y="217"/>
                  <a:pt x="83" y="216"/>
                </a:cubicBezTo>
                <a:cubicBezTo>
                  <a:pt x="63" y="212"/>
                  <a:pt x="63" y="212"/>
                  <a:pt x="63" y="212"/>
                </a:cubicBezTo>
                <a:cubicBezTo>
                  <a:pt x="62" y="212"/>
                  <a:pt x="62" y="211"/>
                  <a:pt x="62" y="211"/>
                </a:cubicBezTo>
                <a:cubicBezTo>
                  <a:pt x="62" y="189"/>
                  <a:pt x="62" y="189"/>
                  <a:pt x="62" y="189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4" y="193"/>
                  <a:pt x="89" y="194"/>
                  <a:pt x="92" y="194"/>
                </a:cubicBezTo>
                <a:cubicBezTo>
                  <a:pt x="233" y="194"/>
                  <a:pt x="233" y="194"/>
                  <a:pt x="233" y="194"/>
                </a:cubicBezTo>
                <a:cubicBezTo>
                  <a:pt x="236" y="194"/>
                  <a:pt x="241" y="193"/>
                  <a:pt x="244" y="193"/>
                </a:cubicBezTo>
                <a:close/>
                <a:moveTo>
                  <a:pt x="91" y="180"/>
                </a:moveTo>
                <a:cubicBezTo>
                  <a:pt x="88" y="175"/>
                  <a:pt x="83" y="168"/>
                  <a:pt x="80" y="166"/>
                </a:cubicBezTo>
                <a:cubicBezTo>
                  <a:pt x="78" y="165"/>
                  <a:pt x="70" y="162"/>
                  <a:pt x="62" y="160"/>
                </a:cubicBezTo>
                <a:cubicBezTo>
                  <a:pt x="62" y="161"/>
                  <a:pt x="62" y="162"/>
                  <a:pt x="62" y="162"/>
                </a:cubicBezTo>
                <a:cubicBezTo>
                  <a:pt x="62" y="176"/>
                  <a:pt x="62" y="176"/>
                  <a:pt x="62" y="176"/>
                </a:cubicBezTo>
                <a:cubicBezTo>
                  <a:pt x="68" y="177"/>
                  <a:pt x="80" y="179"/>
                  <a:pt x="83" y="179"/>
                </a:cubicBezTo>
                <a:cubicBezTo>
                  <a:pt x="85" y="180"/>
                  <a:pt x="88" y="180"/>
                  <a:pt x="91" y="180"/>
                </a:cubicBezTo>
                <a:close/>
                <a:moveTo>
                  <a:pt x="207" y="188"/>
                </a:moveTo>
                <a:cubicBezTo>
                  <a:pt x="212" y="178"/>
                  <a:pt x="212" y="178"/>
                  <a:pt x="212" y="178"/>
                </a:cubicBezTo>
                <a:cubicBezTo>
                  <a:pt x="212" y="176"/>
                  <a:pt x="212" y="175"/>
                  <a:pt x="211" y="174"/>
                </a:cubicBezTo>
                <a:cubicBezTo>
                  <a:pt x="209" y="171"/>
                  <a:pt x="204" y="169"/>
                  <a:pt x="198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1" y="169"/>
                  <a:pt x="116" y="171"/>
                  <a:pt x="114" y="174"/>
                </a:cubicBezTo>
                <a:cubicBezTo>
                  <a:pt x="113" y="175"/>
                  <a:pt x="113" y="176"/>
                  <a:pt x="113" y="178"/>
                </a:cubicBezTo>
                <a:cubicBezTo>
                  <a:pt x="118" y="188"/>
                  <a:pt x="118" y="188"/>
                  <a:pt x="118" y="188"/>
                </a:cubicBezTo>
                <a:lnTo>
                  <a:pt x="207" y="188"/>
                </a:lnTo>
                <a:close/>
                <a:moveTo>
                  <a:pt x="160" y="129"/>
                </a:moveTo>
                <a:cubicBezTo>
                  <a:pt x="114" y="129"/>
                  <a:pt x="92" y="126"/>
                  <a:pt x="83" y="124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106" y="91"/>
                  <a:pt x="106" y="91"/>
                  <a:pt x="106" y="91"/>
                </a:cubicBezTo>
                <a:cubicBezTo>
                  <a:pt x="107" y="90"/>
                  <a:pt x="109" y="89"/>
                  <a:pt x="110" y="89"/>
                </a:cubicBezTo>
                <a:cubicBezTo>
                  <a:pt x="215" y="89"/>
                  <a:pt x="215" y="89"/>
                  <a:pt x="215" y="89"/>
                </a:cubicBezTo>
                <a:cubicBezTo>
                  <a:pt x="216" y="89"/>
                  <a:pt x="218" y="90"/>
                  <a:pt x="219" y="91"/>
                </a:cubicBezTo>
                <a:cubicBezTo>
                  <a:pt x="241" y="123"/>
                  <a:pt x="241" y="123"/>
                  <a:pt x="241" y="123"/>
                </a:cubicBezTo>
                <a:cubicBezTo>
                  <a:pt x="242" y="124"/>
                  <a:pt x="242" y="124"/>
                  <a:pt x="242" y="124"/>
                </a:cubicBezTo>
                <a:cubicBezTo>
                  <a:pt x="231" y="126"/>
                  <a:pt x="208" y="129"/>
                  <a:pt x="160" y="129"/>
                </a:cubicBezTo>
                <a:close/>
                <a:moveTo>
                  <a:pt x="182" y="121"/>
                </a:moveTo>
                <a:cubicBezTo>
                  <a:pt x="182" y="121"/>
                  <a:pt x="183" y="121"/>
                  <a:pt x="183" y="121"/>
                </a:cubicBezTo>
                <a:cubicBezTo>
                  <a:pt x="184" y="121"/>
                  <a:pt x="184" y="121"/>
                  <a:pt x="185" y="121"/>
                </a:cubicBezTo>
                <a:cubicBezTo>
                  <a:pt x="207" y="100"/>
                  <a:pt x="207" y="100"/>
                  <a:pt x="207" y="100"/>
                </a:cubicBezTo>
                <a:cubicBezTo>
                  <a:pt x="208" y="100"/>
                  <a:pt x="208" y="99"/>
                  <a:pt x="208" y="98"/>
                </a:cubicBezTo>
                <a:cubicBezTo>
                  <a:pt x="207" y="97"/>
                  <a:pt x="206" y="97"/>
                  <a:pt x="205" y="98"/>
                </a:cubicBezTo>
                <a:cubicBezTo>
                  <a:pt x="182" y="118"/>
                  <a:pt x="182" y="118"/>
                  <a:pt x="182" y="118"/>
                </a:cubicBezTo>
                <a:cubicBezTo>
                  <a:pt x="181" y="119"/>
                  <a:pt x="181" y="120"/>
                  <a:pt x="182" y="121"/>
                </a:cubicBezTo>
                <a:close/>
                <a:moveTo>
                  <a:pt x="143" y="98"/>
                </a:moveTo>
                <a:cubicBezTo>
                  <a:pt x="142" y="97"/>
                  <a:pt x="141" y="97"/>
                  <a:pt x="140" y="98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7" y="119"/>
                  <a:pt x="117" y="120"/>
                  <a:pt x="118" y="121"/>
                </a:cubicBezTo>
                <a:cubicBezTo>
                  <a:pt x="118" y="121"/>
                  <a:pt x="118" y="121"/>
                  <a:pt x="119" y="121"/>
                </a:cubicBezTo>
                <a:cubicBezTo>
                  <a:pt x="119" y="121"/>
                  <a:pt x="120" y="121"/>
                  <a:pt x="120" y="121"/>
                </a:cubicBezTo>
                <a:cubicBezTo>
                  <a:pt x="143" y="100"/>
                  <a:pt x="143" y="100"/>
                  <a:pt x="143" y="100"/>
                </a:cubicBezTo>
                <a:cubicBezTo>
                  <a:pt x="144" y="100"/>
                  <a:pt x="144" y="99"/>
                  <a:pt x="143" y="98"/>
                </a:cubicBezTo>
                <a:close/>
                <a:moveTo>
                  <a:pt x="148" y="125"/>
                </a:moveTo>
                <a:cubicBezTo>
                  <a:pt x="179" y="97"/>
                  <a:pt x="179" y="97"/>
                  <a:pt x="179" y="97"/>
                </a:cubicBezTo>
                <a:cubicBezTo>
                  <a:pt x="180" y="96"/>
                  <a:pt x="180" y="95"/>
                  <a:pt x="179" y="94"/>
                </a:cubicBezTo>
                <a:cubicBezTo>
                  <a:pt x="179" y="93"/>
                  <a:pt x="177" y="93"/>
                  <a:pt x="177" y="94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5" y="122"/>
                  <a:pt x="145" y="124"/>
                  <a:pt x="146" y="124"/>
                </a:cubicBezTo>
                <a:cubicBezTo>
                  <a:pt x="146" y="125"/>
                  <a:pt x="147" y="125"/>
                  <a:pt x="147" y="125"/>
                </a:cubicBezTo>
                <a:cubicBezTo>
                  <a:pt x="148" y="125"/>
                  <a:pt x="148" y="125"/>
                  <a:pt x="148" y="125"/>
                </a:cubicBezTo>
                <a:close/>
                <a:moveTo>
                  <a:pt x="325" y="44"/>
                </a:moveTo>
                <a:cubicBezTo>
                  <a:pt x="325" y="280"/>
                  <a:pt x="325" y="280"/>
                  <a:pt x="325" y="280"/>
                </a:cubicBezTo>
                <a:cubicBezTo>
                  <a:pt x="325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5" y="20"/>
                  <a:pt x="325" y="44"/>
                </a:cubicBezTo>
                <a:close/>
                <a:moveTo>
                  <a:pt x="281" y="117"/>
                </a:moveTo>
                <a:cubicBezTo>
                  <a:pt x="281" y="115"/>
                  <a:pt x="281" y="115"/>
                  <a:pt x="281" y="115"/>
                </a:cubicBezTo>
                <a:cubicBezTo>
                  <a:pt x="281" y="112"/>
                  <a:pt x="278" y="109"/>
                  <a:pt x="275" y="109"/>
                </a:cubicBezTo>
                <a:cubicBezTo>
                  <a:pt x="263" y="109"/>
                  <a:pt x="263" y="109"/>
                  <a:pt x="263" y="109"/>
                </a:cubicBezTo>
                <a:cubicBezTo>
                  <a:pt x="260" y="109"/>
                  <a:pt x="256" y="111"/>
                  <a:pt x="255" y="114"/>
                </a:cubicBezTo>
                <a:cubicBezTo>
                  <a:pt x="254" y="115"/>
                  <a:pt x="254" y="115"/>
                  <a:pt x="254" y="115"/>
                </a:cubicBezTo>
                <a:cubicBezTo>
                  <a:pt x="253" y="116"/>
                  <a:pt x="252" y="117"/>
                  <a:pt x="250" y="118"/>
                </a:cubicBezTo>
                <a:cubicBezTo>
                  <a:pt x="250" y="117"/>
                  <a:pt x="250" y="117"/>
                  <a:pt x="250" y="117"/>
                </a:cubicBezTo>
                <a:cubicBezTo>
                  <a:pt x="247" y="113"/>
                  <a:pt x="247" y="113"/>
                  <a:pt x="247" y="113"/>
                </a:cubicBezTo>
                <a:cubicBezTo>
                  <a:pt x="247" y="113"/>
                  <a:pt x="247" y="113"/>
                  <a:pt x="247" y="113"/>
                </a:cubicBezTo>
                <a:cubicBezTo>
                  <a:pt x="228" y="85"/>
                  <a:pt x="228" y="85"/>
                  <a:pt x="228" y="85"/>
                </a:cubicBezTo>
                <a:cubicBezTo>
                  <a:pt x="225" y="81"/>
                  <a:pt x="220" y="78"/>
                  <a:pt x="215" y="78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105" y="78"/>
                  <a:pt x="100" y="81"/>
                  <a:pt x="98" y="85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3" y="117"/>
                  <a:pt x="72" y="116"/>
                  <a:pt x="71" y="115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69" y="111"/>
                  <a:pt x="65" y="109"/>
                  <a:pt x="62" y="109"/>
                </a:cubicBezTo>
                <a:cubicBezTo>
                  <a:pt x="50" y="109"/>
                  <a:pt x="50" y="109"/>
                  <a:pt x="50" y="109"/>
                </a:cubicBezTo>
                <a:cubicBezTo>
                  <a:pt x="47" y="109"/>
                  <a:pt x="44" y="112"/>
                  <a:pt x="44" y="115"/>
                </a:cubicBezTo>
                <a:cubicBezTo>
                  <a:pt x="44" y="117"/>
                  <a:pt x="44" y="117"/>
                  <a:pt x="44" y="117"/>
                </a:cubicBezTo>
                <a:cubicBezTo>
                  <a:pt x="43" y="120"/>
                  <a:pt x="45" y="123"/>
                  <a:pt x="48" y="124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3" y="129"/>
                  <a:pt x="66" y="129"/>
                  <a:pt x="68" y="129"/>
                </a:cubicBezTo>
                <a:cubicBezTo>
                  <a:pt x="68" y="129"/>
                  <a:pt x="68" y="129"/>
                  <a:pt x="68" y="128"/>
                </a:cubicBezTo>
                <a:cubicBezTo>
                  <a:pt x="55" y="150"/>
                  <a:pt x="55" y="150"/>
                  <a:pt x="55" y="150"/>
                </a:cubicBezTo>
                <a:cubicBezTo>
                  <a:pt x="53" y="153"/>
                  <a:pt x="51" y="158"/>
                  <a:pt x="51" y="162"/>
                </a:cubicBezTo>
                <a:cubicBezTo>
                  <a:pt x="51" y="211"/>
                  <a:pt x="51" y="211"/>
                  <a:pt x="51" y="211"/>
                </a:cubicBezTo>
                <a:cubicBezTo>
                  <a:pt x="51" y="216"/>
                  <a:pt x="55" y="221"/>
                  <a:pt x="61" y="222"/>
                </a:cubicBezTo>
                <a:cubicBezTo>
                  <a:pt x="66" y="223"/>
                  <a:pt x="66" y="223"/>
                  <a:pt x="66" y="223"/>
                </a:cubicBezTo>
                <a:cubicBezTo>
                  <a:pt x="66" y="241"/>
                  <a:pt x="66" y="241"/>
                  <a:pt x="66" y="241"/>
                </a:cubicBezTo>
                <a:cubicBezTo>
                  <a:pt x="66" y="244"/>
                  <a:pt x="68" y="247"/>
                  <a:pt x="71" y="247"/>
                </a:cubicBezTo>
                <a:cubicBezTo>
                  <a:pt x="96" y="247"/>
                  <a:pt x="96" y="247"/>
                  <a:pt x="96" y="247"/>
                </a:cubicBezTo>
                <a:cubicBezTo>
                  <a:pt x="98" y="247"/>
                  <a:pt x="101" y="244"/>
                  <a:pt x="101" y="241"/>
                </a:cubicBezTo>
                <a:cubicBezTo>
                  <a:pt x="101" y="228"/>
                  <a:pt x="101" y="228"/>
                  <a:pt x="101" y="228"/>
                </a:cubicBezTo>
                <a:cubicBezTo>
                  <a:pt x="224" y="228"/>
                  <a:pt x="224" y="228"/>
                  <a:pt x="224" y="228"/>
                </a:cubicBezTo>
                <a:cubicBezTo>
                  <a:pt x="224" y="241"/>
                  <a:pt x="224" y="241"/>
                  <a:pt x="224" y="241"/>
                </a:cubicBezTo>
                <a:cubicBezTo>
                  <a:pt x="224" y="244"/>
                  <a:pt x="227" y="247"/>
                  <a:pt x="229" y="247"/>
                </a:cubicBezTo>
                <a:cubicBezTo>
                  <a:pt x="254" y="247"/>
                  <a:pt x="254" y="247"/>
                  <a:pt x="254" y="247"/>
                </a:cubicBezTo>
                <a:cubicBezTo>
                  <a:pt x="257" y="247"/>
                  <a:pt x="259" y="244"/>
                  <a:pt x="259" y="241"/>
                </a:cubicBezTo>
                <a:cubicBezTo>
                  <a:pt x="259" y="223"/>
                  <a:pt x="259" y="223"/>
                  <a:pt x="259" y="223"/>
                </a:cubicBezTo>
                <a:cubicBezTo>
                  <a:pt x="265" y="222"/>
                  <a:pt x="265" y="222"/>
                  <a:pt x="265" y="222"/>
                </a:cubicBezTo>
                <a:cubicBezTo>
                  <a:pt x="270" y="221"/>
                  <a:pt x="274" y="216"/>
                  <a:pt x="274" y="211"/>
                </a:cubicBezTo>
                <a:cubicBezTo>
                  <a:pt x="274" y="162"/>
                  <a:pt x="274" y="162"/>
                  <a:pt x="274" y="162"/>
                </a:cubicBezTo>
                <a:cubicBezTo>
                  <a:pt x="274" y="158"/>
                  <a:pt x="272" y="153"/>
                  <a:pt x="270" y="150"/>
                </a:cubicBezTo>
                <a:cubicBezTo>
                  <a:pt x="257" y="128"/>
                  <a:pt x="257" y="128"/>
                  <a:pt x="257" y="128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59" y="129"/>
                  <a:pt x="262" y="129"/>
                  <a:pt x="265" y="128"/>
                </a:cubicBezTo>
                <a:cubicBezTo>
                  <a:pt x="277" y="124"/>
                  <a:pt x="277" y="124"/>
                  <a:pt x="277" y="124"/>
                </a:cubicBezTo>
                <a:cubicBezTo>
                  <a:pt x="280" y="123"/>
                  <a:pt x="282" y="120"/>
                  <a:pt x="281" y="117"/>
                </a:cubicBezTo>
                <a:close/>
                <a:moveTo>
                  <a:pt x="160" y="138"/>
                </a:moveTo>
                <a:cubicBezTo>
                  <a:pt x="111" y="138"/>
                  <a:pt x="89" y="133"/>
                  <a:pt x="80" y="129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0" y="157"/>
                  <a:pt x="81" y="160"/>
                  <a:pt x="84" y="162"/>
                </a:cubicBezTo>
                <a:cubicBezTo>
                  <a:pt x="88" y="166"/>
                  <a:pt x="98" y="180"/>
                  <a:pt x="99" y="181"/>
                </a:cubicBezTo>
                <a:cubicBezTo>
                  <a:pt x="102" y="186"/>
                  <a:pt x="102" y="186"/>
                  <a:pt x="102" y="186"/>
                </a:cubicBezTo>
                <a:cubicBezTo>
                  <a:pt x="96" y="186"/>
                  <a:pt x="96" y="186"/>
                  <a:pt x="96" y="186"/>
                </a:cubicBezTo>
                <a:cubicBezTo>
                  <a:pt x="96" y="186"/>
                  <a:pt x="86" y="185"/>
                  <a:pt x="82" y="185"/>
                </a:cubicBezTo>
                <a:cubicBezTo>
                  <a:pt x="79" y="184"/>
                  <a:pt x="68" y="182"/>
                  <a:pt x="62" y="181"/>
                </a:cubicBezTo>
                <a:cubicBezTo>
                  <a:pt x="62" y="183"/>
                  <a:pt x="62" y="183"/>
                  <a:pt x="62" y="183"/>
                </a:cubicBezTo>
                <a:cubicBezTo>
                  <a:pt x="82" y="187"/>
                  <a:pt x="82" y="187"/>
                  <a:pt x="82" y="187"/>
                </a:cubicBezTo>
                <a:cubicBezTo>
                  <a:pt x="85" y="188"/>
                  <a:pt x="89" y="188"/>
                  <a:pt x="92" y="188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9" y="180"/>
                  <a:pt x="109" y="180"/>
                  <a:pt x="109" y="180"/>
                </a:cubicBezTo>
                <a:cubicBezTo>
                  <a:pt x="107" y="177"/>
                  <a:pt x="108" y="174"/>
                  <a:pt x="109" y="171"/>
                </a:cubicBezTo>
                <a:cubicBezTo>
                  <a:pt x="112" y="167"/>
                  <a:pt x="119" y="164"/>
                  <a:pt x="127" y="164"/>
                </a:cubicBezTo>
                <a:cubicBezTo>
                  <a:pt x="198" y="164"/>
                  <a:pt x="198" y="164"/>
                  <a:pt x="198" y="164"/>
                </a:cubicBezTo>
                <a:cubicBezTo>
                  <a:pt x="206" y="164"/>
                  <a:pt x="213" y="167"/>
                  <a:pt x="216" y="171"/>
                </a:cubicBezTo>
                <a:cubicBezTo>
                  <a:pt x="217" y="174"/>
                  <a:pt x="218" y="177"/>
                  <a:pt x="216" y="180"/>
                </a:cubicBezTo>
                <a:cubicBezTo>
                  <a:pt x="213" y="188"/>
                  <a:pt x="213" y="188"/>
                  <a:pt x="213" y="188"/>
                </a:cubicBezTo>
                <a:cubicBezTo>
                  <a:pt x="233" y="188"/>
                  <a:pt x="233" y="188"/>
                  <a:pt x="233" y="188"/>
                </a:cubicBezTo>
                <a:cubicBezTo>
                  <a:pt x="236" y="188"/>
                  <a:pt x="241" y="188"/>
                  <a:pt x="243" y="187"/>
                </a:cubicBezTo>
                <a:cubicBezTo>
                  <a:pt x="263" y="183"/>
                  <a:pt x="263" y="183"/>
                  <a:pt x="263" y="183"/>
                </a:cubicBezTo>
                <a:cubicBezTo>
                  <a:pt x="263" y="181"/>
                  <a:pt x="263" y="181"/>
                  <a:pt x="263" y="181"/>
                </a:cubicBezTo>
                <a:cubicBezTo>
                  <a:pt x="257" y="182"/>
                  <a:pt x="246" y="184"/>
                  <a:pt x="243" y="185"/>
                </a:cubicBezTo>
                <a:cubicBezTo>
                  <a:pt x="239" y="185"/>
                  <a:pt x="229" y="186"/>
                  <a:pt x="229" y="186"/>
                </a:cubicBezTo>
                <a:cubicBezTo>
                  <a:pt x="224" y="186"/>
                  <a:pt x="224" y="186"/>
                  <a:pt x="224" y="186"/>
                </a:cubicBezTo>
                <a:cubicBezTo>
                  <a:pt x="226" y="181"/>
                  <a:pt x="226" y="181"/>
                  <a:pt x="226" y="181"/>
                </a:cubicBezTo>
                <a:cubicBezTo>
                  <a:pt x="228" y="180"/>
                  <a:pt x="237" y="166"/>
                  <a:pt x="241" y="162"/>
                </a:cubicBezTo>
                <a:cubicBezTo>
                  <a:pt x="244" y="160"/>
                  <a:pt x="255" y="157"/>
                  <a:pt x="261" y="155"/>
                </a:cubicBezTo>
                <a:cubicBezTo>
                  <a:pt x="261" y="155"/>
                  <a:pt x="261" y="155"/>
                  <a:pt x="261" y="155"/>
                </a:cubicBezTo>
                <a:cubicBezTo>
                  <a:pt x="245" y="129"/>
                  <a:pt x="245" y="129"/>
                  <a:pt x="245" y="129"/>
                </a:cubicBezTo>
                <a:cubicBezTo>
                  <a:pt x="235" y="132"/>
                  <a:pt x="211" y="138"/>
                  <a:pt x="160" y="138"/>
                </a:cubicBezTo>
                <a:close/>
                <a:moveTo>
                  <a:pt x="234" y="180"/>
                </a:moveTo>
                <a:cubicBezTo>
                  <a:pt x="237" y="180"/>
                  <a:pt x="240" y="180"/>
                  <a:pt x="242" y="179"/>
                </a:cubicBezTo>
                <a:cubicBezTo>
                  <a:pt x="245" y="179"/>
                  <a:pt x="257" y="177"/>
                  <a:pt x="263" y="176"/>
                </a:cubicBezTo>
                <a:cubicBezTo>
                  <a:pt x="263" y="162"/>
                  <a:pt x="263" y="162"/>
                  <a:pt x="263" y="162"/>
                </a:cubicBezTo>
                <a:cubicBezTo>
                  <a:pt x="263" y="162"/>
                  <a:pt x="263" y="161"/>
                  <a:pt x="263" y="160"/>
                </a:cubicBezTo>
                <a:cubicBezTo>
                  <a:pt x="256" y="162"/>
                  <a:pt x="247" y="165"/>
                  <a:pt x="245" y="166"/>
                </a:cubicBezTo>
                <a:cubicBezTo>
                  <a:pt x="242" y="168"/>
                  <a:pt x="237" y="175"/>
                  <a:pt x="234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2"/>
          <p:cNvSpPr>
            <a:spLocks noEditPoints="1"/>
          </p:cNvSpPr>
          <p:nvPr/>
        </p:nvSpPr>
        <p:spPr bwMode="auto">
          <a:xfrm>
            <a:off x="15099491" y="8477497"/>
            <a:ext cx="871285" cy="870153"/>
          </a:xfrm>
          <a:custGeom>
            <a:avLst/>
            <a:gdLst>
              <a:gd name="T0" fmla="*/ 219 w 326"/>
              <a:gd name="T1" fmla="*/ 103 h 325"/>
              <a:gd name="T2" fmla="*/ 107 w 326"/>
              <a:gd name="T3" fmla="*/ 103 h 325"/>
              <a:gd name="T4" fmla="*/ 161 w 326"/>
              <a:gd name="T5" fmla="*/ 141 h 325"/>
              <a:gd name="T6" fmla="*/ 205 w 326"/>
              <a:gd name="T7" fmla="*/ 110 h 325"/>
              <a:gd name="T8" fmla="*/ 185 w 326"/>
              <a:gd name="T9" fmla="*/ 133 h 325"/>
              <a:gd name="T10" fmla="*/ 183 w 326"/>
              <a:gd name="T11" fmla="*/ 130 h 325"/>
              <a:gd name="T12" fmla="*/ 120 w 326"/>
              <a:gd name="T13" fmla="*/ 134 h 325"/>
              <a:gd name="T14" fmla="*/ 141 w 326"/>
              <a:gd name="T15" fmla="*/ 110 h 325"/>
              <a:gd name="T16" fmla="*/ 148 w 326"/>
              <a:gd name="T17" fmla="*/ 137 h 325"/>
              <a:gd name="T18" fmla="*/ 177 w 326"/>
              <a:gd name="T19" fmla="*/ 106 h 325"/>
              <a:gd name="T20" fmla="*/ 149 w 326"/>
              <a:gd name="T21" fmla="*/ 137 h 325"/>
              <a:gd name="T22" fmla="*/ 115 w 326"/>
              <a:gd name="T23" fmla="*/ 190 h 325"/>
              <a:gd name="T24" fmla="*/ 199 w 326"/>
              <a:gd name="T25" fmla="*/ 181 h 325"/>
              <a:gd name="T26" fmla="*/ 208 w 326"/>
              <a:gd name="T27" fmla="*/ 200 h 325"/>
              <a:gd name="T28" fmla="*/ 63 w 326"/>
              <a:gd name="T29" fmla="*/ 187 h 325"/>
              <a:gd name="T30" fmla="*/ 82 w 326"/>
              <a:gd name="T31" fmla="*/ 178 h 325"/>
              <a:gd name="T32" fmla="*/ 244 w 326"/>
              <a:gd name="T33" fmla="*/ 204 h 325"/>
              <a:gd name="T34" fmla="*/ 262 w 326"/>
              <a:gd name="T35" fmla="*/ 223 h 325"/>
              <a:gd name="T36" fmla="*/ 93 w 326"/>
              <a:gd name="T37" fmla="*/ 229 h 325"/>
              <a:gd name="T38" fmla="*/ 63 w 326"/>
              <a:gd name="T39" fmla="*/ 222 h 325"/>
              <a:gd name="T40" fmla="*/ 93 w 326"/>
              <a:gd name="T41" fmla="*/ 205 h 325"/>
              <a:gd name="T42" fmla="*/ 281 w 326"/>
              <a:gd name="T43" fmla="*/ 0 h 325"/>
              <a:gd name="T44" fmla="*/ 0 w 326"/>
              <a:gd name="T45" fmla="*/ 280 h 325"/>
              <a:gd name="T46" fmla="*/ 326 w 326"/>
              <a:gd name="T47" fmla="*/ 280 h 325"/>
              <a:gd name="T48" fmla="*/ 277 w 326"/>
              <a:gd name="T49" fmla="*/ 136 h 325"/>
              <a:gd name="T50" fmla="*/ 257 w 326"/>
              <a:gd name="T51" fmla="*/ 141 h 325"/>
              <a:gd name="T52" fmla="*/ 274 w 326"/>
              <a:gd name="T53" fmla="*/ 222 h 325"/>
              <a:gd name="T54" fmla="*/ 259 w 326"/>
              <a:gd name="T55" fmla="*/ 253 h 325"/>
              <a:gd name="T56" fmla="*/ 225 w 326"/>
              <a:gd name="T57" fmla="*/ 253 h 325"/>
              <a:gd name="T58" fmla="*/ 102 w 326"/>
              <a:gd name="T59" fmla="*/ 253 h 325"/>
              <a:gd name="T60" fmla="*/ 68 w 326"/>
              <a:gd name="T61" fmla="*/ 253 h 325"/>
              <a:gd name="T62" fmla="*/ 53 w 326"/>
              <a:gd name="T63" fmla="*/ 222 h 325"/>
              <a:gd name="T64" fmla="*/ 70 w 326"/>
              <a:gd name="T65" fmla="*/ 141 h 325"/>
              <a:gd name="T66" fmla="*/ 50 w 326"/>
              <a:gd name="T67" fmla="*/ 136 h 325"/>
              <a:gd name="T68" fmla="*/ 52 w 326"/>
              <a:gd name="T69" fmla="*/ 122 h 325"/>
              <a:gd name="T70" fmla="*/ 73 w 326"/>
              <a:gd name="T71" fmla="*/ 127 h 325"/>
              <a:gd name="T72" fmla="*/ 80 w 326"/>
              <a:gd name="T73" fmla="*/ 125 h 325"/>
              <a:gd name="T74" fmla="*/ 111 w 326"/>
              <a:gd name="T75" fmla="*/ 91 h 325"/>
              <a:gd name="T76" fmla="*/ 128 w 326"/>
              <a:gd name="T77" fmla="*/ 83 h 325"/>
              <a:gd name="T78" fmla="*/ 176 w 326"/>
              <a:gd name="T79" fmla="*/ 67 h 325"/>
              <a:gd name="T80" fmla="*/ 204 w 326"/>
              <a:gd name="T81" fmla="*/ 88 h 325"/>
              <a:gd name="T82" fmla="*/ 228 w 326"/>
              <a:gd name="T83" fmla="*/ 97 h 325"/>
              <a:gd name="T84" fmla="*/ 250 w 326"/>
              <a:gd name="T85" fmla="*/ 129 h 325"/>
              <a:gd name="T86" fmla="*/ 255 w 326"/>
              <a:gd name="T87" fmla="*/ 126 h 325"/>
              <a:gd name="T88" fmla="*/ 281 w 326"/>
              <a:gd name="T89" fmla="*/ 127 h 325"/>
              <a:gd name="T90" fmla="*/ 245 w 326"/>
              <a:gd name="T91" fmla="*/ 141 h 325"/>
              <a:gd name="T92" fmla="*/ 242 w 326"/>
              <a:gd name="T93" fmla="*/ 174 h 325"/>
              <a:gd name="T94" fmla="*/ 229 w 326"/>
              <a:gd name="T95" fmla="*/ 197 h 325"/>
              <a:gd name="T96" fmla="*/ 263 w 326"/>
              <a:gd name="T97" fmla="*/ 195 h 325"/>
              <a:gd name="T98" fmla="*/ 213 w 326"/>
              <a:gd name="T99" fmla="*/ 200 h 325"/>
              <a:gd name="T100" fmla="*/ 199 w 326"/>
              <a:gd name="T101" fmla="*/ 176 h 325"/>
              <a:gd name="T102" fmla="*/ 110 w 326"/>
              <a:gd name="T103" fmla="*/ 192 h 325"/>
              <a:gd name="T104" fmla="*/ 83 w 326"/>
              <a:gd name="T105" fmla="*/ 199 h 325"/>
              <a:gd name="T106" fmla="*/ 83 w 326"/>
              <a:gd name="T107" fmla="*/ 196 h 325"/>
              <a:gd name="T108" fmla="*/ 100 w 326"/>
              <a:gd name="T109" fmla="*/ 193 h 325"/>
              <a:gd name="T110" fmla="*/ 65 w 326"/>
              <a:gd name="T111" fmla="*/ 167 h 325"/>
              <a:gd name="T112" fmla="*/ 245 w 326"/>
              <a:gd name="T113" fmla="*/ 141 h 325"/>
              <a:gd name="T114" fmla="*/ 263 w 326"/>
              <a:gd name="T115" fmla="*/ 174 h 325"/>
              <a:gd name="T116" fmla="*/ 234 w 326"/>
              <a:gd name="T117" fmla="*/ 19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" h="325">
                <a:moveTo>
                  <a:pt x="242" y="136"/>
                </a:moveTo>
                <a:cubicBezTo>
                  <a:pt x="241" y="135"/>
                  <a:pt x="241" y="135"/>
                  <a:pt x="241" y="135"/>
                </a:cubicBezTo>
                <a:cubicBezTo>
                  <a:pt x="219" y="103"/>
                  <a:pt x="219" y="103"/>
                  <a:pt x="219" y="103"/>
                </a:cubicBezTo>
                <a:cubicBezTo>
                  <a:pt x="219" y="102"/>
                  <a:pt x="217" y="101"/>
                  <a:pt x="215" y="101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0" y="101"/>
                  <a:pt x="108" y="102"/>
                  <a:pt x="107" y="103"/>
                </a:cubicBezTo>
                <a:cubicBezTo>
                  <a:pt x="86" y="135"/>
                  <a:pt x="86" y="135"/>
                  <a:pt x="86" y="135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94" y="138"/>
                  <a:pt x="115" y="141"/>
                  <a:pt x="161" y="141"/>
                </a:cubicBezTo>
                <a:cubicBezTo>
                  <a:pt x="208" y="141"/>
                  <a:pt x="232" y="138"/>
                  <a:pt x="242" y="136"/>
                </a:cubicBezTo>
                <a:close/>
                <a:moveTo>
                  <a:pt x="183" y="130"/>
                </a:moveTo>
                <a:cubicBezTo>
                  <a:pt x="205" y="110"/>
                  <a:pt x="205" y="110"/>
                  <a:pt x="205" y="110"/>
                </a:cubicBezTo>
                <a:cubicBezTo>
                  <a:pt x="206" y="109"/>
                  <a:pt x="207" y="109"/>
                  <a:pt x="208" y="110"/>
                </a:cubicBezTo>
                <a:cubicBezTo>
                  <a:pt x="209" y="111"/>
                  <a:pt x="209" y="112"/>
                  <a:pt x="208" y="113"/>
                </a:cubicBezTo>
                <a:cubicBezTo>
                  <a:pt x="185" y="133"/>
                  <a:pt x="185" y="133"/>
                  <a:pt x="185" y="133"/>
                </a:cubicBezTo>
                <a:cubicBezTo>
                  <a:pt x="185" y="133"/>
                  <a:pt x="185" y="134"/>
                  <a:pt x="184" y="134"/>
                </a:cubicBezTo>
                <a:cubicBezTo>
                  <a:pt x="184" y="134"/>
                  <a:pt x="183" y="133"/>
                  <a:pt x="183" y="133"/>
                </a:cubicBezTo>
                <a:cubicBezTo>
                  <a:pt x="182" y="132"/>
                  <a:pt x="182" y="131"/>
                  <a:pt x="183" y="130"/>
                </a:cubicBezTo>
                <a:close/>
                <a:moveTo>
                  <a:pt x="144" y="113"/>
                </a:moveTo>
                <a:cubicBezTo>
                  <a:pt x="121" y="133"/>
                  <a:pt x="121" y="133"/>
                  <a:pt x="121" y="133"/>
                </a:cubicBezTo>
                <a:cubicBezTo>
                  <a:pt x="121" y="133"/>
                  <a:pt x="121" y="134"/>
                  <a:pt x="120" y="134"/>
                </a:cubicBezTo>
                <a:cubicBezTo>
                  <a:pt x="120" y="134"/>
                  <a:pt x="119" y="133"/>
                  <a:pt x="119" y="133"/>
                </a:cubicBezTo>
                <a:cubicBezTo>
                  <a:pt x="118" y="132"/>
                  <a:pt x="118" y="131"/>
                  <a:pt x="119" y="13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42" y="109"/>
                  <a:pt x="143" y="109"/>
                  <a:pt x="144" y="110"/>
                </a:cubicBezTo>
                <a:cubicBezTo>
                  <a:pt x="145" y="111"/>
                  <a:pt x="145" y="112"/>
                  <a:pt x="144" y="113"/>
                </a:cubicBezTo>
                <a:close/>
                <a:moveTo>
                  <a:pt x="148" y="137"/>
                </a:moveTo>
                <a:cubicBezTo>
                  <a:pt x="148" y="137"/>
                  <a:pt x="147" y="137"/>
                  <a:pt x="147" y="137"/>
                </a:cubicBezTo>
                <a:cubicBezTo>
                  <a:pt x="146" y="136"/>
                  <a:pt x="146" y="135"/>
                  <a:pt x="147" y="134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178" y="106"/>
                  <a:pt x="179" y="106"/>
                  <a:pt x="180" y="106"/>
                </a:cubicBezTo>
                <a:cubicBezTo>
                  <a:pt x="181" y="107"/>
                  <a:pt x="181" y="108"/>
                  <a:pt x="180" y="109"/>
                </a:cubicBezTo>
                <a:cubicBezTo>
                  <a:pt x="149" y="137"/>
                  <a:pt x="149" y="137"/>
                  <a:pt x="149" y="137"/>
                </a:cubicBezTo>
                <a:cubicBezTo>
                  <a:pt x="149" y="137"/>
                  <a:pt x="149" y="137"/>
                  <a:pt x="148" y="137"/>
                </a:cubicBezTo>
                <a:close/>
                <a:moveTo>
                  <a:pt x="119" y="200"/>
                </a:moveTo>
                <a:cubicBezTo>
                  <a:pt x="115" y="190"/>
                  <a:pt x="115" y="190"/>
                  <a:pt x="115" y="190"/>
                </a:cubicBezTo>
                <a:cubicBezTo>
                  <a:pt x="114" y="188"/>
                  <a:pt x="114" y="187"/>
                  <a:pt x="115" y="186"/>
                </a:cubicBezTo>
                <a:cubicBezTo>
                  <a:pt x="117" y="183"/>
                  <a:pt x="122" y="181"/>
                  <a:pt x="128" y="181"/>
                </a:cubicBezTo>
                <a:cubicBezTo>
                  <a:pt x="199" y="181"/>
                  <a:pt x="199" y="181"/>
                  <a:pt x="199" y="181"/>
                </a:cubicBezTo>
                <a:cubicBezTo>
                  <a:pt x="205" y="181"/>
                  <a:pt x="210" y="183"/>
                  <a:pt x="212" y="186"/>
                </a:cubicBezTo>
                <a:cubicBezTo>
                  <a:pt x="213" y="187"/>
                  <a:pt x="213" y="188"/>
                  <a:pt x="212" y="190"/>
                </a:cubicBezTo>
                <a:cubicBezTo>
                  <a:pt x="208" y="200"/>
                  <a:pt x="208" y="200"/>
                  <a:pt x="208" y="200"/>
                </a:cubicBezTo>
                <a:lnTo>
                  <a:pt x="119" y="200"/>
                </a:lnTo>
                <a:close/>
                <a:moveTo>
                  <a:pt x="84" y="191"/>
                </a:moveTo>
                <a:cubicBezTo>
                  <a:pt x="81" y="191"/>
                  <a:pt x="69" y="188"/>
                  <a:pt x="63" y="187"/>
                </a:cubicBezTo>
                <a:cubicBezTo>
                  <a:pt x="63" y="174"/>
                  <a:pt x="63" y="174"/>
                  <a:pt x="63" y="174"/>
                </a:cubicBezTo>
                <a:cubicBezTo>
                  <a:pt x="63" y="174"/>
                  <a:pt x="63" y="173"/>
                  <a:pt x="64" y="172"/>
                </a:cubicBezTo>
                <a:cubicBezTo>
                  <a:pt x="71" y="174"/>
                  <a:pt x="80" y="177"/>
                  <a:pt x="82" y="178"/>
                </a:cubicBezTo>
                <a:cubicBezTo>
                  <a:pt x="84" y="180"/>
                  <a:pt x="89" y="187"/>
                  <a:pt x="93" y="192"/>
                </a:cubicBezTo>
                <a:cubicBezTo>
                  <a:pt x="90" y="192"/>
                  <a:pt x="86" y="192"/>
                  <a:pt x="84" y="191"/>
                </a:cubicBezTo>
                <a:close/>
                <a:moveTo>
                  <a:pt x="244" y="204"/>
                </a:moveTo>
                <a:cubicBezTo>
                  <a:pt x="263" y="201"/>
                  <a:pt x="263" y="201"/>
                  <a:pt x="263" y="201"/>
                </a:cubicBezTo>
                <a:cubicBezTo>
                  <a:pt x="263" y="222"/>
                  <a:pt x="263" y="222"/>
                  <a:pt x="263" y="222"/>
                </a:cubicBezTo>
                <a:cubicBezTo>
                  <a:pt x="263" y="222"/>
                  <a:pt x="263" y="223"/>
                  <a:pt x="262" y="223"/>
                </a:cubicBezTo>
                <a:cubicBezTo>
                  <a:pt x="243" y="228"/>
                  <a:pt x="243" y="228"/>
                  <a:pt x="243" y="228"/>
                </a:cubicBezTo>
                <a:cubicBezTo>
                  <a:pt x="240" y="228"/>
                  <a:pt x="236" y="229"/>
                  <a:pt x="234" y="229"/>
                </a:cubicBezTo>
                <a:cubicBezTo>
                  <a:pt x="93" y="229"/>
                  <a:pt x="93" y="229"/>
                  <a:pt x="93" y="229"/>
                </a:cubicBezTo>
                <a:cubicBezTo>
                  <a:pt x="91" y="229"/>
                  <a:pt x="86" y="228"/>
                  <a:pt x="84" y="228"/>
                </a:cubicBezTo>
                <a:cubicBezTo>
                  <a:pt x="64" y="223"/>
                  <a:pt x="64" y="223"/>
                  <a:pt x="64" y="223"/>
                </a:cubicBezTo>
                <a:cubicBezTo>
                  <a:pt x="64" y="223"/>
                  <a:pt x="63" y="222"/>
                  <a:pt x="63" y="222"/>
                </a:cubicBezTo>
                <a:cubicBezTo>
                  <a:pt x="63" y="201"/>
                  <a:pt x="63" y="201"/>
                  <a:pt x="63" y="201"/>
                </a:cubicBezTo>
                <a:cubicBezTo>
                  <a:pt x="82" y="204"/>
                  <a:pt x="82" y="204"/>
                  <a:pt x="82" y="204"/>
                </a:cubicBezTo>
                <a:cubicBezTo>
                  <a:pt x="85" y="205"/>
                  <a:pt x="90" y="205"/>
                  <a:pt x="93" y="205"/>
                </a:cubicBezTo>
                <a:cubicBezTo>
                  <a:pt x="234" y="205"/>
                  <a:pt x="234" y="205"/>
                  <a:pt x="234" y="205"/>
                </a:cubicBezTo>
                <a:cubicBezTo>
                  <a:pt x="237" y="205"/>
                  <a:pt x="241" y="205"/>
                  <a:pt x="244" y="204"/>
                </a:cubicBez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77" y="136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1"/>
                  <a:pt x="259" y="141"/>
                  <a:pt x="257" y="141"/>
                </a:cubicBezTo>
                <a:cubicBezTo>
                  <a:pt x="257" y="141"/>
                  <a:pt x="257" y="141"/>
                  <a:pt x="257" y="141"/>
                </a:cubicBezTo>
                <a:cubicBezTo>
                  <a:pt x="270" y="162"/>
                  <a:pt x="270" y="162"/>
                  <a:pt x="270" y="162"/>
                </a:cubicBezTo>
                <a:cubicBezTo>
                  <a:pt x="272" y="165"/>
                  <a:pt x="274" y="170"/>
                  <a:pt x="274" y="174"/>
                </a:cubicBezTo>
                <a:cubicBezTo>
                  <a:pt x="274" y="222"/>
                  <a:pt x="274" y="222"/>
                  <a:pt x="274" y="222"/>
                </a:cubicBezTo>
                <a:cubicBezTo>
                  <a:pt x="274" y="227"/>
                  <a:pt x="270" y="232"/>
                  <a:pt x="265" y="233"/>
                </a:cubicBezTo>
                <a:cubicBezTo>
                  <a:pt x="259" y="235"/>
                  <a:pt x="259" y="235"/>
                  <a:pt x="259" y="235"/>
                </a:cubicBezTo>
                <a:cubicBezTo>
                  <a:pt x="259" y="253"/>
                  <a:pt x="259" y="253"/>
                  <a:pt x="259" y="253"/>
                </a:cubicBezTo>
                <a:cubicBezTo>
                  <a:pt x="259" y="255"/>
                  <a:pt x="257" y="258"/>
                  <a:pt x="254" y="258"/>
                </a:cubicBezTo>
                <a:cubicBezTo>
                  <a:pt x="230" y="258"/>
                  <a:pt x="230" y="258"/>
                  <a:pt x="230" y="258"/>
                </a:cubicBezTo>
                <a:cubicBezTo>
                  <a:pt x="227" y="258"/>
                  <a:pt x="225" y="255"/>
                  <a:pt x="225" y="253"/>
                </a:cubicBezTo>
                <a:cubicBezTo>
                  <a:pt x="225" y="239"/>
                  <a:pt x="225" y="239"/>
                  <a:pt x="225" y="239"/>
                </a:cubicBezTo>
                <a:cubicBezTo>
                  <a:pt x="102" y="239"/>
                  <a:pt x="102" y="239"/>
                  <a:pt x="102" y="239"/>
                </a:cubicBezTo>
                <a:cubicBezTo>
                  <a:pt x="102" y="253"/>
                  <a:pt x="102" y="253"/>
                  <a:pt x="102" y="253"/>
                </a:cubicBezTo>
                <a:cubicBezTo>
                  <a:pt x="102" y="255"/>
                  <a:pt x="100" y="258"/>
                  <a:pt x="97" y="258"/>
                </a:cubicBezTo>
                <a:cubicBezTo>
                  <a:pt x="73" y="258"/>
                  <a:pt x="73" y="258"/>
                  <a:pt x="73" y="258"/>
                </a:cubicBezTo>
                <a:cubicBezTo>
                  <a:pt x="70" y="258"/>
                  <a:pt x="68" y="255"/>
                  <a:pt x="68" y="253"/>
                </a:cubicBezTo>
                <a:cubicBezTo>
                  <a:pt x="68" y="235"/>
                  <a:pt x="68" y="235"/>
                  <a:pt x="68" y="235"/>
                </a:cubicBezTo>
                <a:cubicBezTo>
                  <a:pt x="62" y="233"/>
                  <a:pt x="62" y="233"/>
                  <a:pt x="62" y="233"/>
                </a:cubicBezTo>
                <a:cubicBezTo>
                  <a:pt x="57" y="232"/>
                  <a:pt x="53" y="227"/>
                  <a:pt x="53" y="222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53" y="170"/>
                  <a:pt x="54" y="165"/>
                  <a:pt x="57" y="162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68" y="141"/>
                  <a:pt x="64" y="141"/>
                  <a:pt x="62" y="140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47" y="136"/>
                  <a:pt x="45" y="132"/>
                  <a:pt x="45" y="129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46" y="124"/>
                  <a:pt x="49" y="122"/>
                  <a:pt x="52" y="122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7" y="121"/>
                  <a:pt x="70" y="123"/>
                  <a:pt x="72" y="126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73" y="128"/>
                  <a:pt x="75" y="129"/>
                  <a:pt x="76" y="130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99" y="97"/>
                  <a:pt x="99" y="97"/>
                  <a:pt x="99" y="97"/>
                </a:cubicBezTo>
                <a:cubicBezTo>
                  <a:pt x="102" y="93"/>
                  <a:pt x="107" y="91"/>
                  <a:pt x="111" y="91"/>
                </a:cubicBezTo>
                <a:cubicBezTo>
                  <a:pt x="122" y="91"/>
                  <a:pt x="122" y="91"/>
                  <a:pt x="122" y="91"/>
                </a:cubicBezTo>
                <a:cubicBezTo>
                  <a:pt x="122" y="90"/>
                  <a:pt x="122" y="89"/>
                  <a:pt x="122" y="88"/>
                </a:cubicBezTo>
                <a:cubicBezTo>
                  <a:pt x="122" y="86"/>
                  <a:pt x="125" y="83"/>
                  <a:pt x="128" y="83"/>
                </a:cubicBezTo>
                <a:cubicBezTo>
                  <a:pt x="131" y="83"/>
                  <a:pt x="135" y="80"/>
                  <a:pt x="137" y="75"/>
                </a:cubicBezTo>
                <a:cubicBezTo>
                  <a:pt x="139" y="71"/>
                  <a:pt x="145" y="67"/>
                  <a:pt x="151" y="67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82" y="67"/>
                  <a:pt x="188" y="71"/>
                  <a:pt x="190" y="75"/>
                </a:cubicBezTo>
                <a:cubicBezTo>
                  <a:pt x="191" y="80"/>
                  <a:pt x="195" y="83"/>
                  <a:pt x="199" y="83"/>
                </a:cubicBezTo>
                <a:cubicBezTo>
                  <a:pt x="202" y="83"/>
                  <a:pt x="204" y="86"/>
                  <a:pt x="204" y="88"/>
                </a:cubicBezTo>
                <a:cubicBezTo>
                  <a:pt x="204" y="89"/>
                  <a:pt x="204" y="90"/>
                  <a:pt x="204" y="91"/>
                </a:cubicBezTo>
                <a:cubicBezTo>
                  <a:pt x="215" y="91"/>
                  <a:pt x="215" y="91"/>
                  <a:pt x="215" y="91"/>
                </a:cubicBezTo>
                <a:cubicBezTo>
                  <a:pt x="220" y="91"/>
                  <a:pt x="225" y="93"/>
                  <a:pt x="228" y="97"/>
                </a:cubicBezTo>
                <a:cubicBezTo>
                  <a:pt x="247" y="125"/>
                  <a:pt x="247" y="125"/>
                  <a:pt x="247" y="125"/>
                </a:cubicBezTo>
                <a:cubicBezTo>
                  <a:pt x="247" y="125"/>
                  <a:pt x="247" y="125"/>
                  <a:pt x="247" y="125"/>
                </a:cubicBezTo>
                <a:cubicBezTo>
                  <a:pt x="250" y="129"/>
                  <a:pt x="250" y="129"/>
                  <a:pt x="250" y="129"/>
                </a:cubicBezTo>
                <a:cubicBezTo>
                  <a:pt x="250" y="130"/>
                  <a:pt x="250" y="130"/>
                  <a:pt x="250" y="130"/>
                </a:cubicBezTo>
                <a:cubicBezTo>
                  <a:pt x="252" y="129"/>
                  <a:pt x="253" y="128"/>
                  <a:pt x="254" y="127"/>
                </a:cubicBezTo>
                <a:cubicBezTo>
                  <a:pt x="255" y="126"/>
                  <a:pt x="255" y="126"/>
                  <a:pt x="255" y="126"/>
                </a:cubicBezTo>
                <a:cubicBezTo>
                  <a:pt x="256" y="123"/>
                  <a:pt x="260" y="121"/>
                  <a:pt x="263" y="122"/>
                </a:cubicBezTo>
                <a:cubicBezTo>
                  <a:pt x="275" y="122"/>
                  <a:pt x="275" y="122"/>
                  <a:pt x="275" y="122"/>
                </a:cubicBezTo>
                <a:cubicBezTo>
                  <a:pt x="278" y="122"/>
                  <a:pt x="281" y="124"/>
                  <a:pt x="281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2" y="132"/>
                  <a:pt x="280" y="136"/>
                  <a:pt x="277" y="136"/>
                </a:cubicBezTo>
                <a:close/>
                <a:moveTo>
                  <a:pt x="245" y="141"/>
                </a:moveTo>
                <a:cubicBezTo>
                  <a:pt x="261" y="167"/>
                  <a:pt x="261" y="167"/>
                  <a:pt x="261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5" y="169"/>
                  <a:pt x="245" y="172"/>
                  <a:pt x="242" y="174"/>
                </a:cubicBezTo>
                <a:cubicBezTo>
                  <a:pt x="237" y="178"/>
                  <a:pt x="228" y="192"/>
                  <a:pt x="227" y="193"/>
                </a:cubicBezTo>
                <a:cubicBezTo>
                  <a:pt x="224" y="197"/>
                  <a:pt x="224" y="197"/>
                  <a:pt x="224" y="197"/>
                </a:cubicBezTo>
                <a:cubicBezTo>
                  <a:pt x="229" y="197"/>
                  <a:pt x="229" y="197"/>
                  <a:pt x="229" y="197"/>
                </a:cubicBezTo>
                <a:cubicBezTo>
                  <a:pt x="229" y="197"/>
                  <a:pt x="239" y="197"/>
                  <a:pt x="243" y="196"/>
                </a:cubicBezTo>
                <a:cubicBezTo>
                  <a:pt x="246" y="196"/>
                  <a:pt x="257" y="194"/>
                  <a:pt x="263" y="193"/>
                </a:cubicBezTo>
                <a:cubicBezTo>
                  <a:pt x="263" y="195"/>
                  <a:pt x="263" y="195"/>
                  <a:pt x="263" y="195"/>
                </a:cubicBezTo>
                <a:cubicBezTo>
                  <a:pt x="243" y="199"/>
                  <a:pt x="243" y="199"/>
                  <a:pt x="243" y="199"/>
                </a:cubicBezTo>
                <a:cubicBezTo>
                  <a:pt x="241" y="200"/>
                  <a:pt x="236" y="200"/>
                  <a:pt x="234" y="200"/>
                </a:cubicBezTo>
                <a:cubicBezTo>
                  <a:pt x="213" y="200"/>
                  <a:pt x="213" y="200"/>
                  <a:pt x="213" y="200"/>
                </a:cubicBezTo>
                <a:cubicBezTo>
                  <a:pt x="217" y="192"/>
                  <a:pt x="217" y="192"/>
                  <a:pt x="217" y="192"/>
                </a:cubicBezTo>
                <a:cubicBezTo>
                  <a:pt x="218" y="189"/>
                  <a:pt x="218" y="186"/>
                  <a:pt x="216" y="183"/>
                </a:cubicBezTo>
                <a:cubicBezTo>
                  <a:pt x="213" y="179"/>
                  <a:pt x="207" y="176"/>
                  <a:pt x="199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20" y="176"/>
                  <a:pt x="113" y="179"/>
                  <a:pt x="111" y="183"/>
                </a:cubicBezTo>
                <a:cubicBezTo>
                  <a:pt x="109" y="186"/>
                  <a:pt x="109" y="189"/>
                  <a:pt x="110" y="192"/>
                </a:cubicBezTo>
                <a:cubicBezTo>
                  <a:pt x="113" y="200"/>
                  <a:pt x="113" y="200"/>
                  <a:pt x="113" y="200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0" y="200"/>
                  <a:pt x="86" y="200"/>
                  <a:pt x="83" y="199"/>
                </a:cubicBezTo>
                <a:cubicBezTo>
                  <a:pt x="63" y="195"/>
                  <a:pt x="63" y="195"/>
                  <a:pt x="63" y="195"/>
                </a:cubicBezTo>
                <a:cubicBezTo>
                  <a:pt x="63" y="193"/>
                  <a:pt x="63" y="193"/>
                  <a:pt x="63" y="193"/>
                </a:cubicBezTo>
                <a:cubicBezTo>
                  <a:pt x="70" y="194"/>
                  <a:pt x="80" y="196"/>
                  <a:pt x="83" y="196"/>
                </a:cubicBezTo>
                <a:cubicBezTo>
                  <a:pt x="88" y="197"/>
                  <a:pt x="97" y="197"/>
                  <a:pt x="98" y="197"/>
                </a:cubicBezTo>
                <a:cubicBezTo>
                  <a:pt x="103" y="197"/>
                  <a:pt x="103" y="197"/>
                  <a:pt x="103" y="197"/>
                </a:cubicBezTo>
                <a:cubicBezTo>
                  <a:pt x="100" y="193"/>
                  <a:pt x="100" y="193"/>
                  <a:pt x="100" y="193"/>
                </a:cubicBezTo>
                <a:cubicBezTo>
                  <a:pt x="99" y="192"/>
                  <a:pt x="89" y="178"/>
                  <a:pt x="85" y="174"/>
                </a:cubicBezTo>
                <a:cubicBezTo>
                  <a:pt x="82" y="172"/>
                  <a:pt x="72" y="169"/>
                  <a:pt x="65" y="167"/>
                </a:cubicBezTo>
                <a:cubicBezTo>
                  <a:pt x="65" y="167"/>
                  <a:pt x="65" y="167"/>
                  <a:pt x="65" y="167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90" y="145"/>
                  <a:pt x="112" y="150"/>
                  <a:pt x="161" y="150"/>
                </a:cubicBezTo>
                <a:cubicBezTo>
                  <a:pt x="212" y="150"/>
                  <a:pt x="236" y="144"/>
                  <a:pt x="245" y="141"/>
                </a:cubicBezTo>
                <a:close/>
                <a:moveTo>
                  <a:pt x="245" y="178"/>
                </a:moveTo>
                <a:cubicBezTo>
                  <a:pt x="247" y="177"/>
                  <a:pt x="256" y="174"/>
                  <a:pt x="263" y="172"/>
                </a:cubicBezTo>
                <a:cubicBezTo>
                  <a:pt x="263" y="173"/>
                  <a:pt x="263" y="174"/>
                  <a:pt x="263" y="174"/>
                </a:cubicBezTo>
                <a:cubicBezTo>
                  <a:pt x="263" y="187"/>
                  <a:pt x="263" y="187"/>
                  <a:pt x="263" y="187"/>
                </a:cubicBezTo>
                <a:cubicBezTo>
                  <a:pt x="258" y="188"/>
                  <a:pt x="246" y="191"/>
                  <a:pt x="243" y="191"/>
                </a:cubicBezTo>
                <a:cubicBezTo>
                  <a:pt x="241" y="192"/>
                  <a:pt x="237" y="192"/>
                  <a:pt x="234" y="192"/>
                </a:cubicBezTo>
                <a:cubicBezTo>
                  <a:pt x="238" y="187"/>
                  <a:pt x="243" y="180"/>
                  <a:pt x="245" y="17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43"/>
          <p:cNvSpPr>
            <a:spLocks noEditPoints="1"/>
          </p:cNvSpPr>
          <p:nvPr/>
        </p:nvSpPr>
        <p:spPr bwMode="auto">
          <a:xfrm>
            <a:off x="8425672" y="8477497"/>
            <a:ext cx="869022" cy="870153"/>
          </a:xfrm>
          <a:custGeom>
            <a:avLst/>
            <a:gdLst>
              <a:gd name="T0" fmla="*/ 97 w 325"/>
              <a:gd name="T1" fmla="*/ 183 h 325"/>
              <a:gd name="T2" fmla="*/ 67 w 325"/>
              <a:gd name="T3" fmla="*/ 152 h 325"/>
              <a:gd name="T4" fmla="*/ 97 w 325"/>
              <a:gd name="T5" fmla="*/ 115 h 325"/>
              <a:gd name="T6" fmla="*/ 90 w 325"/>
              <a:gd name="T7" fmla="*/ 113 h 325"/>
              <a:gd name="T8" fmla="*/ 228 w 325"/>
              <a:gd name="T9" fmla="*/ 84 h 325"/>
              <a:gd name="T10" fmla="*/ 234 w 325"/>
              <a:gd name="T11" fmla="*/ 113 h 325"/>
              <a:gd name="T12" fmla="*/ 97 w 325"/>
              <a:gd name="T13" fmla="*/ 251 h 325"/>
              <a:gd name="T14" fmla="*/ 90 w 325"/>
              <a:gd name="T15" fmla="*/ 249 h 325"/>
              <a:gd name="T16" fmla="*/ 210 w 325"/>
              <a:gd name="T17" fmla="*/ 268 h 325"/>
              <a:gd name="T18" fmla="*/ 112 w 325"/>
              <a:gd name="T19" fmla="*/ 59 h 325"/>
              <a:gd name="T20" fmla="*/ 213 w 325"/>
              <a:gd name="T21" fmla="*/ 59 h 325"/>
              <a:gd name="T22" fmla="*/ 142 w 325"/>
              <a:gd name="T23" fmla="*/ 231 h 325"/>
              <a:gd name="T24" fmla="*/ 197 w 325"/>
              <a:gd name="T25" fmla="*/ 231 h 325"/>
              <a:gd name="T26" fmla="*/ 138 w 325"/>
              <a:gd name="T27" fmla="*/ 231 h 325"/>
              <a:gd name="T28" fmla="*/ 197 w 325"/>
              <a:gd name="T29" fmla="*/ 231 h 325"/>
              <a:gd name="T30" fmla="*/ 162 w 325"/>
              <a:gd name="T31" fmla="*/ 145 h 325"/>
              <a:gd name="T32" fmla="*/ 197 w 325"/>
              <a:gd name="T33" fmla="*/ 165 h 325"/>
              <a:gd name="T34" fmla="*/ 138 w 325"/>
              <a:gd name="T35" fmla="*/ 165 h 325"/>
              <a:gd name="T36" fmla="*/ 197 w 325"/>
              <a:gd name="T37" fmla="*/ 165 h 325"/>
              <a:gd name="T38" fmla="*/ 162 w 325"/>
              <a:gd name="T39" fmla="*/ 79 h 325"/>
              <a:gd name="T40" fmla="*/ 197 w 325"/>
              <a:gd name="T41" fmla="*/ 100 h 325"/>
              <a:gd name="T42" fmla="*/ 138 w 325"/>
              <a:gd name="T43" fmla="*/ 100 h 325"/>
              <a:gd name="T44" fmla="*/ 197 w 325"/>
              <a:gd name="T45" fmla="*/ 100 h 325"/>
              <a:gd name="T46" fmla="*/ 234 w 325"/>
              <a:gd name="T47" fmla="*/ 181 h 325"/>
              <a:gd name="T48" fmla="*/ 228 w 325"/>
              <a:gd name="T49" fmla="*/ 183 h 325"/>
              <a:gd name="T50" fmla="*/ 234 w 325"/>
              <a:gd name="T51" fmla="*/ 249 h 325"/>
              <a:gd name="T52" fmla="*/ 228 w 325"/>
              <a:gd name="T53" fmla="*/ 251 h 325"/>
              <a:gd name="T54" fmla="*/ 280 w 325"/>
              <a:gd name="T55" fmla="*/ 325 h 325"/>
              <a:gd name="T56" fmla="*/ 0 w 325"/>
              <a:gd name="T57" fmla="*/ 44 h 325"/>
              <a:gd name="T58" fmla="*/ 325 w 325"/>
              <a:gd name="T59" fmla="*/ 44 h 325"/>
              <a:gd name="T60" fmla="*/ 230 w 325"/>
              <a:gd name="T61" fmla="*/ 126 h 325"/>
              <a:gd name="T62" fmla="*/ 270 w 325"/>
              <a:gd name="T63" fmla="*/ 78 h 325"/>
              <a:gd name="T64" fmla="*/ 228 w 325"/>
              <a:gd name="T65" fmla="*/ 59 h 325"/>
              <a:gd name="T66" fmla="*/ 97 w 325"/>
              <a:gd name="T67" fmla="*/ 59 h 325"/>
              <a:gd name="T68" fmla="*/ 55 w 325"/>
              <a:gd name="T69" fmla="*/ 78 h 325"/>
              <a:gd name="T70" fmla="*/ 95 w 325"/>
              <a:gd name="T71" fmla="*/ 126 h 325"/>
              <a:gd name="T72" fmla="*/ 62 w 325"/>
              <a:gd name="T73" fmla="*/ 142 h 325"/>
              <a:gd name="T74" fmla="*/ 83 w 325"/>
              <a:gd name="T75" fmla="*/ 187 h 325"/>
              <a:gd name="T76" fmla="*/ 97 w 325"/>
              <a:gd name="T77" fmla="*/ 210 h 325"/>
              <a:gd name="T78" fmla="*/ 56 w 325"/>
              <a:gd name="T79" fmla="*/ 222 h 325"/>
              <a:gd name="T80" fmla="*/ 97 w 325"/>
              <a:gd name="T81" fmla="*/ 261 h 325"/>
              <a:gd name="T82" fmla="*/ 210 w 325"/>
              <a:gd name="T83" fmla="*/ 283 h 325"/>
              <a:gd name="T84" fmla="*/ 230 w 325"/>
              <a:gd name="T85" fmla="*/ 261 h 325"/>
              <a:gd name="T86" fmla="*/ 270 w 325"/>
              <a:gd name="T87" fmla="*/ 214 h 325"/>
              <a:gd name="T88" fmla="*/ 228 w 325"/>
              <a:gd name="T89" fmla="*/ 193 h 325"/>
              <a:gd name="T90" fmla="*/ 269 w 325"/>
              <a:gd name="T91" fmla="*/ 154 h 325"/>
              <a:gd name="T92" fmla="*/ 228 w 325"/>
              <a:gd name="T93" fmla="*/ 14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5" h="325">
                <a:moveTo>
                  <a:pt x="67" y="152"/>
                </a:moveTo>
                <a:cubicBezTo>
                  <a:pt x="97" y="152"/>
                  <a:pt x="97" y="152"/>
                  <a:pt x="97" y="152"/>
                </a:cubicBezTo>
                <a:cubicBezTo>
                  <a:pt x="97" y="183"/>
                  <a:pt x="97" y="183"/>
                  <a:pt x="97" y="183"/>
                </a:cubicBezTo>
                <a:cubicBezTo>
                  <a:pt x="95" y="183"/>
                  <a:pt x="95" y="183"/>
                  <a:pt x="95" y="183"/>
                </a:cubicBezTo>
                <a:cubicBezTo>
                  <a:pt x="93" y="183"/>
                  <a:pt x="91" y="182"/>
                  <a:pt x="90" y="181"/>
                </a:cubicBezTo>
                <a:lnTo>
                  <a:pt x="67" y="152"/>
                </a:lnTo>
                <a:close/>
                <a:moveTo>
                  <a:pt x="90" y="113"/>
                </a:moveTo>
                <a:cubicBezTo>
                  <a:pt x="91" y="114"/>
                  <a:pt x="93" y="115"/>
                  <a:pt x="95" y="115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7" y="84"/>
                  <a:pt x="97" y="84"/>
                  <a:pt x="97" y="84"/>
                </a:cubicBezTo>
                <a:cubicBezTo>
                  <a:pt x="67" y="84"/>
                  <a:pt x="67" y="84"/>
                  <a:pt x="67" y="84"/>
                </a:cubicBezTo>
                <a:lnTo>
                  <a:pt x="90" y="113"/>
                </a:lnTo>
                <a:close/>
                <a:moveTo>
                  <a:pt x="234" y="113"/>
                </a:moveTo>
                <a:cubicBezTo>
                  <a:pt x="257" y="84"/>
                  <a:pt x="257" y="84"/>
                  <a:pt x="257" y="84"/>
                </a:cubicBezTo>
                <a:cubicBezTo>
                  <a:pt x="228" y="84"/>
                  <a:pt x="228" y="84"/>
                  <a:pt x="228" y="84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30" y="115"/>
                  <a:pt x="230" y="115"/>
                  <a:pt x="230" y="115"/>
                </a:cubicBezTo>
                <a:cubicBezTo>
                  <a:pt x="231" y="115"/>
                  <a:pt x="234" y="114"/>
                  <a:pt x="234" y="113"/>
                </a:cubicBezTo>
                <a:close/>
                <a:moveTo>
                  <a:pt x="90" y="249"/>
                </a:moveTo>
                <a:cubicBezTo>
                  <a:pt x="91" y="250"/>
                  <a:pt x="93" y="251"/>
                  <a:pt x="95" y="251"/>
                </a:cubicBezTo>
                <a:cubicBezTo>
                  <a:pt x="97" y="251"/>
                  <a:pt x="97" y="251"/>
                  <a:pt x="97" y="251"/>
                </a:cubicBezTo>
                <a:cubicBezTo>
                  <a:pt x="97" y="220"/>
                  <a:pt x="97" y="220"/>
                  <a:pt x="97" y="220"/>
                </a:cubicBezTo>
                <a:cubicBezTo>
                  <a:pt x="67" y="220"/>
                  <a:pt x="67" y="220"/>
                  <a:pt x="67" y="220"/>
                </a:cubicBezTo>
                <a:lnTo>
                  <a:pt x="90" y="249"/>
                </a:lnTo>
                <a:close/>
                <a:moveTo>
                  <a:pt x="213" y="59"/>
                </a:moveTo>
                <a:cubicBezTo>
                  <a:pt x="213" y="265"/>
                  <a:pt x="213" y="265"/>
                  <a:pt x="213" y="265"/>
                </a:cubicBezTo>
                <a:cubicBezTo>
                  <a:pt x="213" y="267"/>
                  <a:pt x="211" y="268"/>
                  <a:pt x="210" y="268"/>
                </a:cubicBezTo>
                <a:cubicBezTo>
                  <a:pt x="115" y="268"/>
                  <a:pt x="115" y="268"/>
                  <a:pt x="115" y="268"/>
                </a:cubicBezTo>
                <a:cubicBezTo>
                  <a:pt x="113" y="268"/>
                  <a:pt x="112" y="267"/>
                  <a:pt x="112" y="265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2" y="58"/>
                  <a:pt x="113" y="57"/>
                  <a:pt x="115" y="57"/>
                </a:cubicBezTo>
                <a:cubicBezTo>
                  <a:pt x="210" y="57"/>
                  <a:pt x="210" y="57"/>
                  <a:pt x="210" y="57"/>
                </a:cubicBezTo>
                <a:cubicBezTo>
                  <a:pt x="211" y="57"/>
                  <a:pt x="213" y="58"/>
                  <a:pt x="213" y="59"/>
                </a:cubicBezTo>
                <a:close/>
                <a:moveTo>
                  <a:pt x="183" y="231"/>
                </a:moveTo>
                <a:cubicBezTo>
                  <a:pt x="183" y="220"/>
                  <a:pt x="174" y="211"/>
                  <a:pt x="162" y="211"/>
                </a:cubicBezTo>
                <a:cubicBezTo>
                  <a:pt x="151" y="211"/>
                  <a:pt x="142" y="220"/>
                  <a:pt x="142" y="231"/>
                </a:cubicBezTo>
                <a:cubicBezTo>
                  <a:pt x="142" y="242"/>
                  <a:pt x="151" y="251"/>
                  <a:pt x="162" y="251"/>
                </a:cubicBezTo>
                <a:cubicBezTo>
                  <a:pt x="174" y="251"/>
                  <a:pt x="183" y="242"/>
                  <a:pt x="183" y="231"/>
                </a:cubicBezTo>
                <a:close/>
                <a:moveTo>
                  <a:pt x="197" y="231"/>
                </a:moveTo>
                <a:cubicBezTo>
                  <a:pt x="197" y="212"/>
                  <a:pt x="181" y="196"/>
                  <a:pt x="162" y="196"/>
                </a:cubicBezTo>
                <a:cubicBezTo>
                  <a:pt x="143" y="196"/>
                  <a:pt x="128" y="212"/>
                  <a:pt x="128" y="231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38" y="217"/>
                  <a:pt x="149" y="207"/>
                  <a:pt x="162" y="207"/>
                </a:cubicBezTo>
                <a:cubicBezTo>
                  <a:pt x="176" y="207"/>
                  <a:pt x="187" y="217"/>
                  <a:pt x="187" y="231"/>
                </a:cubicBezTo>
                <a:lnTo>
                  <a:pt x="197" y="231"/>
                </a:lnTo>
                <a:close/>
                <a:moveTo>
                  <a:pt x="162" y="185"/>
                </a:moveTo>
                <a:cubicBezTo>
                  <a:pt x="174" y="185"/>
                  <a:pt x="183" y="176"/>
                  <a:pt x="183" y="165"/>
                </a:cubicBezTo>
                <a:cubicBezTo>
                  <a:pt x="183" y="154"/>
                  <a:pt x="174" y="145"/>
                  <a:pt x="162" y="145"/>
                </a:cubicBezTo>
                <a:cubicBezTo>
                  <a:pt x="151" y="145"/>
                  <a:pt x="142" y="154"/>
                  <a:pt x="142" y="165"/>
                </a:cubicBezTo>
                <a:cubicBezTo>
                  <a:pt x="142" y="176"/>
                  <a:pt x="151" y="185"/>
                  <a:pt x="162" y="185"/>
                </a:cubicBezTo>
                <a:close/>
                <a:moveTo>
                  <a:pt x="197" y="165"/>
                </a:moveTo>
                <a:cubicBezTo>
                  <a:pt x="197" y="146"/>
                  <a:pt x="181" y="131"/>
                  <a:pt x="162" y="131"/>
                </a:cubicBezTo>
                <a:cubicBezTo>
                  <a:pt x="143" y="131"/>
                  <a:pt x="128" y="146"/>
                  <a:pt x="12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8" y="152"/>
                  <a:pt x="149" y="141"/>
                  <a:pt x="162" y="141"/>
                </a:cubicBezTo>
                <a:cubicBezTo>
                  <a:pt x="176" y="141"/>
                  <a:pt x="187" y="152"/>
                  <a:pt x="187" y="165"/>
                </a:cubicBezTo>
                <a:lnTo>
                  <a:pt x="197" y="165"/>
                </a:lnTo>
                <a:close/>
                <a:moveTo>
                  <a:pt x="162" y="120"/>
                </a:moveTo>
                <a:cubicBezTo>
                  <a:pt x="174" y="120"/>
                  <a:pt x="183" y="111"/>
                  <a:pt x="183" y="100"/>
                </a:cubicBezTo>
                <a:cubicBezTo>
                  <a:pt x="183" y="88"/>
                  <a:pt x="174" y="79"/>
                  <a:pt x="162" y="79"/>
                </a:cubicBezTo>
                <a:cubicBezTo>
                  <a:pt x="151" y="79"/>
                  <a:pt x="142" y="88"/>
                  <a:pt x="142" y="100"/>
                </a:cubicBezTo>
                <a:cubicBezTo>
                  <a:pt x="142" y="111"/>
                  <a:pt x="151" y="120"/>
                  <a:pt x="162" y="120"/>
                </a:cubicBezTo>
                <a:close/>
                <a:moveTo>
                  <a:pt x="197" y="100"/>
                </a:moveTo>
                <a:cubicBezTo>
                  <a:pt x="197" y="81"/>
                  <a:pt x="181" y="65"/>
                  <a:pt x="162" y="65"/>
                </a:cubicBezTo>
                <a:cubicBezTo>
                  <a:pt x="143" y="65"/>
                  <a:pt x="128" y="81"/>
                  <a:pt x="128" y="100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38" y="86"/>
                  <a:pt x="149" y="75"/>
                  <a:pt x="162" y="75"/>
                </a:cubicBezTo>
                <a:cubicBezTo>
                  <a:pt x="176" y="75"/>
                  <a:pt x="187" y="86"/>
                  <a:pt x="187" y="100"/>
                </a:cubicBezTo>
                <a:lnTo>
                  <a:pt x="197" y="100"/>
                </a:lnTo>
                <a:close/>
                <a:moveTo>
                  <a:pt x="228" y="183"/>
                </a:moveTo>
                <a:cubicBezTo>
                  <a:pt x="230" y="183"/>
                  <a:pt x="230" y="183"/>
                  <a:pt x="230" y="183"/>
                </a:cubicBezTo>
                <a:cubicBezTo>
                  <a:pt x="231" y="183"/>
                  <a:pt x="234" y="182"/>
                  <a:pt x="234" y="181"/>
                </a:cubicBezTo>
                <a:cubicBezTo>
                  <a:pt x="257" y="152"/>
                  <a:pt x="257" y="152"/>
                  <a:pt x="257" y="152"/>
                </a:cubicBezTo>
                <a:cubicBezTo>
                  <a:pt x="228" y="152"/>
                  <a:pt x="228" y="152"/>
                  <a:pt x="228" y="152"/>
                </a:cubicBezTo>
                <a:lnTo>
                  <a:pt x="228" y="183"/>
                </a:lnTo>
                <a:close/>
                <a:moveTo>
                  <a:pt x="228" y="251"/>
                </a:moveTo>
                <a:cubicBezTo>
                  <a:pt x="230" y="251"/>
                  <a:pt x="230" y="251"/>
                  <a:pt x="230" y="251"/>
                </a:cubicBezTo>
                <a:cubicBezTo>
                  <a:pt x="231" y="251"/>
                  <a:pt x="234" y="250"/>
                  <a:pt x="234" y="249"/>
                </a:cubicBezTo>
                <a:cubicBezTo>
                  <a:pt x="257" y="220"/>
                  <a:pt x="257" y="220"/>
                  <a:pt x="257" y="220"/>
                </a:cubicBezTo>
                <a:cubicBezTo>
                  <a:pt x="228" y="220"/>
                  <a:pt x="228" y="220"/>
                  <a:pt x="228" y="220"/>
                </a:cubicBezTo>
                <a:lnTo>
                  <a:pt x="228" y="251"/>
                </a:lnTo>
                <a:close/>
                <a:moveTo>
                  <a:pt x="325" y="44"/>
                </a:moveTo>
                <a:cubicBezTo>
                  <a:pt x="325" y="280"/>
                  <a:pt x="325" y="280"/>
                  <a:pt x="325" y="280"/>
                </a:cubicBezTo>
                <a:cubicBezTo>
                  <a:pt x="325" y="305"/>
                  <a:pt x="305" y="325"/>
                  <a:pt x="280" y="325"/>
                </a:cubicBezTo>
                <a:cubicBezTo>
                  <a:pt x="44" y="325"/>
                  <a:pt x="44" y="325"/>
                  <a:pt x="44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280" y="0"/>
                  <a:pt x="280" y="0"/>
                  <a:pt x="280" y="0"/>
                </a:cubicBezTo>
                <a:cubicBezTo>
                  <a:pt x="305" y="0"/>
                  <a:pt x="325" y="20"/>
                  <a:pt x="325" y="44"/>
                </a:cubicBezTo>
                <a:close/>
                <a:moveTo>
                  <a:pt x="228" y="142"/>
                </a:moveTo>
                <a:cubicBezTo>
                  <a:pt x="228" y="126"/>
                  <a:pt x="228" y="126"/>
                  <a:pt x="228" y="126"/>
                </a:cubicBezTo>
                <a:cubicBezTo>
                  <a:pt x="230" y="126"/>
                  <a:pt x="230" y="126"/>
                  <a:pt x="230" y="126"/>
                </a:cubicBezTo>
                <a:cubicBezTo>
                  <a:pt x="234" y="126"/>
                  <a:pt x="240" y="123"/>
                  <a:pt x="242" y="120"/>
                </a:cubicBezTo>
                <a:cubicBezTo>
                  <a:pt x="269" y="87"/>
                  <a:pt x="269" y="87"/>
                  <a:pt x="269" y="87"/>
                </a:cubicBezTo>
                <a:cubicBezTo>
                  <a:pt x="271" y="84"/>
                  <a:pt x="271" y="81"/>
                  <a:pt x="270" y="78"/>
                </a:cubicBezTo>
                <a:cubicBezTo>
                  <a:pt x="269" y="76"/>
                  <a:pt x="266" y="74"/>
                  <a:pt x="263" y="74"/>
                </a:cubicBezTo>
                <a:cubicBezTo>
                  <a:pt x="228" y="74"/>
                  <a:pt x="228" y="74"/>
                  <a:pt x="228" y="74"/>
                </a:cubicBezTo>
                <a:cubicBezTo>
                  <a:pt x="228" y="59"/>
                  <a:pt x="228" y="59"/>
                  <a:pt x="228" y="59"/>
                </a:cubicBezTo>
                <a:cubicBezTo>
                  <a:pt x="228" y="50"/>
                  <a:pt x="220" y="42"/>
                  <a:pt x="210" y="42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05" y="42"/>
                  <a:pt x="97" y="50"/>
                  <a:pt x="97" y="59"/>
                </a:cubicBezTo>
                <a:cubicBezTo>
                  <a:pt x="97" y="74"/>
                  <a:pt x="97" y="74"/>
                  <a:pt x="97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59" y="74"/>
                  <a:pt x="56" y="76"/>
                  <a:pt x="55" y="78"/>
                </a:cubicBezTo>
                <a:cubicBezTo>
                  <a:pt x="54" y="81"/>
                  <a:pt x="54" y="84"/>
                  <a:pt x="56" y="87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5" y="123"/>
                  <a:pt x="90" y="126"/>
                  <a:pt x="95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59" y="142"/>
                  <a:pt x="56" y="143"/>
                  <a:pt x="55" y="146"/>
                </a:cubicBezTo>
                <a:cubicBezTo>
                  <a:pt x="54" y="149"/>
                  <a:pt x="54" y="152"/>
                  <a:pt x="56" y="154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85" y="191"/>
                  <a:pt x="90" y="193"/>
                  <a:pt x="95" y="193"/>
                </a:cubicBezTo>
                <a:cubicBezTo>
                  <a:pt x="97" y="193"/>
                  <a:pt x="97" y="193"/>
                  <a:pt x="97" y="193"/>
                </a:cubicBezTo>
                <a:cubicBezTo>
                  <a:pt x="97" y="210"/>
                  <a:pt x="97" y="210"/>
                  <a:pt x="97" y="210"/>
                </a:cubicBezTo>
                <a:cubicBezTo>
                  <a:pt x="62" y="210"/>
                  <a:pt x="62" y="210"/>
                  <a:pt x="62" y="210"/>
                </a:cubicBezTo>
                <a:cubicBezTo>
                  <a:pt x="59" y="210"/>
                  <a:pt x="56" y="211"/>
                  <a:pt x="55" y="214"/>
                </a:cubicBezTo>
                <a:cubicBezTo>
                  <a:pt x="54" y="216"/>
                  <a:pt x="54" y="219"/>
                  <a:pt x="56" y="222"/>
                </a:cubicBezTo>
                <a:cubicBezTo>
                  <a:pt x="83" y="255"/>
                  <a:pt x="83" y="255"/>
                  <a:pt x="83" y="255"/>
                </a:cubicBezTo>
                <a:cubicBezTo>
                  <a:pt x="85" y="258"/>
                  <a:pt x="90" y="261"/>
                  <a:pt x="95" y="261"/>
                </a:cubicBezTo>
                <a:cubicBezTo>
                  <a:pt x="97" y="261"/>
                  <a:pt x="97" y="261"/>
                  <a:pt x="97" y="261"/>
                </a:cubicBezTo>
                <a:cubicBezTo>
                  <a:pt x="97" y="265"/>
                  <a:pt x="97" y="265"/>
                  <a:pt x="97" y="265"/>
                </a:cubicBezTo>
                <a:cubicBezTo>
                  <a:pt x="97" y="275"/>
                  <a:pt x="105" y="283"/>
                  <a:pt x="115" y="283"/>
                </a:cubicBezTo>
                <a:cubicBezTo>
                  <a:pt x="210" y="283"/>
                  <a:pt x="210" y="283"/>
                  <a:pt x="210" y="283"/>
                </a:cubicBezTo>
                <a:cubicBezTo>
                  <a:pt x="220" y="283"/>
                  <a:pt x="228" y="275"/>
                  <a:pt x="228" y="265"/>
                </a:cubicBezTo>
                <a:cubicBezTo>
                  <a:pt x="228" y="261"/>
                  <a:pt x="228" y="261"/>
                  <a:pt x="228" y="261"/>
                </a:cubicBezTo>
                <a:cubicBezTo>
                  <a:pt x="230" y="261"/>
                  <a:pt x="230" y="261"/>
                  <a:pt x="230" y="261"/>
                </a:cubicBezTo>
                <a:cubicBezTo>
                  <a:pt x="234" y="261"/>
                  <a:pt x="240" y="258"/>
                  <a:pt x="242" y="255"/>
                </a:cubicBezTo>
                <a:cubicBezTo>
                  <a:pt x="269" y="222"/>
                  <a:pt x="269" y="222"/>
                  <a:pt x="269" y="222"/>
                </a:cubicBezTo>
                <a:cubicBezTo>
                  <a:pt x="271" y="219"/>
                  <a:pt x="271" y="216"/>
                  <a:pt x="270" y="214"/>
                </a:cubicBezTo>
                <a:cubicBezTo>
                  <a:pt x="269" y="211"/>
                  <a:pt x="266" y="210"/>
                  <a:pt x="263" y="210"/>
                </a:cubicBezTo>
                <a:cubicBezTo>
                  <a:pt x="228" y="210"/>
                  <a:pt x="228" y="210"/>
                  <a:pt x="228" y="210"/>
                </a:cubicBezTo>
                <a:cubicBezTo>
                  <a:pt x="228" y="193"/>
                  <a:pt x="228" y="193"/>
                  <a:pt x="228" y="193"/>
                </a:cubicBezTo>
                <a:cubicBezTo>
                  <a:pt x="230" y="193"/>
                  <a:pt x="230" y="193"/>
                  <a:pt x="230" y="193"/>
                </a:cubicBezTo>
                <a:cubicBezTo>
                  <a:pt x="234" y="193"/>
                  <a:pt x="240" y="191"/>
                  <a:pt x="242" y="187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71" y="152"/>
                  <a:pt x="271" y="149"/>
                  <a:pt x="270" y="146"/>
                </a:cubicBezTo>
                <a:cubicBezTo>
                  <a:pt x="269" y="143"/>
                  <a:pt x="266" y="142"/>
                  <a:pt x="263" y="142"/>
                </a:cubicBezTo>
                <a:lnTo>
                  <a:pt x="228" y="1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44"/>
          <p:cNvSpPr>
            <a:spLocks noEditPoints="1"/>
          </p:cNvSpPr>
          <p:nvPr/>
        </p:nvSpPr>
        <p:spPr bwMode="auto">
          <a:xfrm>
            <a:off x="9537975" y="8477497"/>
            <a:ext cx="869022" cy="870153"/>
          </a:xfrm>
          <a:custGeom>
            <a:avLst/>
            <a:gdLst>
              <a:gd name="T0" fmla="*/ 91 w 325"/>
              <a:gd name="T1" fmla="*/ 145 h 325"/>
              <a:gd name="T2" fmla="*/ 120 w 325"/>
              <a:gd name="T3" fmla="*/ 75 h 325"/>
              <a:gd name="T4" fmla="*/ 168 w 325"/>
              <a:gd name="T5" fmla="*/ 75 h 325"/>
              <a:gd name="T6" fmla="*/ 138 w 325"/>
              <a:gd name="T7" fmla="*/ 145 h 325"/>
              <a:gd name="T8" fmla="*/ 168 w 325"/>
              <a:gd name="T9" fmla="*/ 75 h 325"/>
              <a:gd name="T10" fmla="*/ 163 w 325"/>
              <a:gd name="T11" fmla="*/ 145 h 325"/>
              <a:gd name="T12" fmla="*/ 239 w 325"/>
              <a:gd name="T13" fmla="*/ 75 h 325"/>
              <a:gd name="T14" fmla="*/ 72 w 325"/>
              <a:gd name="T15" fmla="*/ 75 h 325"/>
              <a:gd name="T16" fmla="*/ 55 w 325"/>
              <a:gd name="T17" fmla="*/ 130 h 325"/>
              <a:gd name="T18" fmla="*/ 72 w 325"/>
              <a:gd name="T19" fmla="*/ 75 h 325"/>
              <a:gd name="T20" fmla="*/ 82 w 325"/>
              <a:gd name="T21" fmla="*/ 254 h 325"/>
              <a:gd name="T22" fmla="*/ 75 w 325"/>
              <a:gd name="T23" fmla="*/ 166 h 325"/>
              <a:gd name="T24" fmla="*/ 244 w 325"/>
              <a:gd name="T25" fmla="*/ 254 h 325"/>
              <a:gd name="T26" fmla="*/ 252 w 325"/>
              <a:gd name="T27" fmla="*/ 166 h 325"/>
              <a:gd name="T28" fmla="*/ 244 w 325"/>
              <a:gd name="T29" fmla="*/ 254 h 325"/>
              <a:gd name="T30" fmla="*/ 325 w 325"/>
              <a:gd name="T31" fmla="*/ 280 h 325"/>
              <a:gd name="T32" fmla="*/ 45 w 325"/>
              <a:gd name="T33" fmla="*/ 325 h 325"/>
              <a:gd name="T34" fmla="*/ 0 w 325"/>
              <a:gd name="T35" fmla="*/ 44 h 325"/>
              <a:gd name="T36" fmla="*/ 281 w 325"/>
              <a:gd name="T37" fmla="*/ 0 h 325"/>
              <a:gd name="T38" fmla="*/ 210 w 325"/>
              <a:gd name="T39" fmla="*/ 261 h 325"/>
              <a:gd name="T40" fmla="*/ 115 w 325"/>
              <a:gd name="T41" fmla="*/ 261 h 325"/>
              <a:gd name="T42" fmla="*/ 210 w 325"/>
              <a:gd name="T43" fmla="*/ 261 h 325"/>
              <a:gd name="T44" fmla="*/ 283 w 325"/>
              <a:gd name="T45" fmla="*/ 56 h 325"/>
              <a:gd name="T46" fmla="*/ 37 w 325"/>
              <a:gd name="T47" fmla="*/ 61 h 325"/>
              <a:gd name="T48" fmla="*/ 43 w 325"/>
              <a:gd name="T49" fmla="*/ 75 h 325"/>
              <a:gd name="T50" fmla="*/ 44 w 325"/>
              <a:gd name="T51" fmla="*/ 145 h 325"/>
              <a:gd name="T52" fmla="*/ 37 w 325"/>
              <a:gd name="T53" fmla="*/ 150 h 325"/>
              <a:gd name="T54" fmla="*/ 43 w 325"/>
              <a:gd name="T55" fmla="*/ 164 h 325"/>
              <a:gd name="T56" fmla="*/ 64 w 325"/>
              <a:gd name="T57" fmla="*/ 254 h 325"/>
              <a:gd name="T58" fmla="*/ 54 w 325"/>
              <a:gd name="T59" fmla="*/ 259 h 325"/>
              <a:gd name="T60" fmla="*/ 59 w 325"/>
              <a:gd name="T61" fmla="*/ 266 h 325"/>
              <a:gd name="T62" fmla="*/ 102 w 325"/>
              <a:gd name="T63" fmla="*/ 260 h 325"/>
              <a:gd name="T64" fmla="*/ 97 w 325"/>
              <a:gd name="T65" fmla="*/ 254 h 325"/>
              <a:gd name="T66" fmla="*/ 92 w 325"/>
              <a:gd name="T67" fmla="*/ 164 h 325"/>
              <a:gd name="T68" fmla="*/ 234 w 325"/>
              <a:gd name="T69" fmla="*/ 254 h 325"/>
              <a:gd name="T70" fmla="*/ 224 w 325"/>
              <a:gd name="T71" fmla="*/ 259 h 325"/>
              <a:gd name="T72" fmla="*/ 229 w 325"/>
              <a:gd name="T73" fmla="*/ 266 h 325"/>
              <a:gd name="T74" fmla="*/ 271 w 325"/>
              <a:gd name="T75" fmla="*/ 260 h 325"/>
              <a:gd name="T76" fmla="*/ 266 w 325"/>
              <a:gd name="T77" fmla="*/ 254 h 325"/>
              <a:gd name="T78" fmla="*/ 262 w 325"/>
              <a:gd name="T79" fmla="*/ 164 h 325"/>
              <a:gd name="T80" fmla="*/ 288 w 325"/>
              <a:gd name="T81" fmla="*/ 159 h 325"/>
              <a:gd name="T82" fmla="*/ 283 w 325"/>
              <a:gd name="T83" fmla="*/ 145 h 325"/>
              <a:gd name="T84" fmla="*/ 281 w 325"/>
              <a:gd name="T85" fmla="*/ 75 h 325"/>
              <a:gd name="T86" fmla="*/ 288 w 325"/>
              <a:gd name="T87" fmla="*/ 70 h 325"/>
              <a:gd name="T88" fmla="*/ 210 w 325"/>
              <a:gd name="T89" fmla="*/ 145 h 325"/>
              <a:gd name="T90" fmla="*/ 271 w 325"/>
              <a:gd name="T91" fmla="*/ 96 h 325"/>
              <a:gd name="T92" fmla="*/ 263 w 325"/>
              <a:gd name="T93" fmla="*/ 75 h 325"/>
              <a:gd name="T94" fmla="*/ 271 w 325"/>
              <a:gd name="T95" fmla="*/ 145 h 325"/>
              <a:gd name="T96" fmla="*/ 258 w 325"/>
              <a:gd name="T97" fmla="*/ 14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5" h="325">
                <a:moveTo>
                  <a:pt x="143" y="75"/>
                </a:moveTo>
                <a:cubicBezTo>
                  <a:pt x="91" y="145"/>
                  <a:pt x="91" y="145"/>
                  <a:pt x="91" y="145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120" y="75"/>
                  <a:pt x="120" y="75"/>
                  <a:pt x="120" y="75"/>
                </a:cubicBezTo>
                <a:lnTo>
                  <a:pt x="143" y="75"/>
                </a:lnTo>
                <a:close/>
                <a:moveTo>
                  <a:pt x="168" y="75"/>
                </a:moveTo>
                <a:cubicBezTo>
                  <a:pt x="115" y="145"/>
                  <a:pt x="115" y="145"/>
                  <a:pt x="115" y="145"/>
                </a:cubicBezTo>
                <a:cubicBezTo>
                  <a:pt x="138" y="145"/>
                  <a:pt x="138" y="145"/>
                  <a:pt x="138" y="145"/>
                </a:cubicBezTo>
                <a:cubicBezTo>
                  <a:pt x="191" y="75"/>
                  <a:pt x="191" y="75"/>
                  <a:pt x="191" y="75"/>
                </a:cubicBezTo>
                <a:lnTo>
                  <a:pt x="168" y="75"/>
                </a:lnTo>
                <a:close/>
                <a:moveTo>
                  <a:pt x="215" y="75"/>
                </a:moveTo>
                <a:cubicBezTo>
                  <a:pt x="163" y="145"/>
                  <a:pt x="163" y="145"/>
                  <a:pt x="163" y="145"/>
                </a:cubicBezTo>
                <a:cubicBezTo>
                  <a:pt x="186" y="145"/>
                  <a:pt x="186" y="145"/>
                  <a:pt x="186" y="145"/>
                </a:cubicBezTo>
                <a:cubicBezTo>
                  <a:pt x="239" y="75"/>
                  <a:pt x="239" y="75"/>
                  <a:pt x="239" y="75"/>
                </a:cubicBezTo>
                <a:lnTo>
                  <a:pt x="215" y="75"/>
                </a:lnTo>
                <a:close/>
                <a:moveTo>
                  <a:pt x="72" y="75"/>
                </a:moveTo>
                <a:cubicBezTo>
                  <a:pt x="55" y="99"/>
                  <a:pt x="55" y="99"/>
                  <a:pt x="55" y="99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96" y="75"/>
                  <a:pt x="96" y="75"/>
                  <a:pt x="96" y="75"/>
                </a:cubicBezTo>
                <a:lnTo>
                  <a:pt x="72" y="75"/>
                </a:lnTo>
                <a:close/>
                <a:moveTo>
                  <a:pt x="75" y="254"/>
                </a:moveTo>
                <a:cubicBezTo>
                  <a:pt x="82" y="254"/>
                  <a:pt x="82" y="254"/>
                  <a:pt x="82" y="254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75" y="166"/>
                  <a:pt x="75" y="166"/>
                  <a:pt x="75" y="166"/>
                </a:cubicBezTo>
                <a:lnTo>
                  <a:pt x="75" y="254"/>
                </a:lnTo>
                <a:close/>
                <a:moveTo>
                  <a:pt x="244" y="254"/>
                </a:moveTo>
                <a:cubicBezTo>
                  <a:pt x="252" y="254"/>
                  <a:pt x="252" y="254"/>
                  <a:pt x="252" y="254"/>
                </a:cubicBezTo>
                <a:cubicBezTo>
                  <a:pt x="252" y="166"/>
                  <a:pt x="252" y="166"/>
                  <a:pt x="252" y="166"/>
                </a:cubicBezTo>
                <a:cubicBezTo>
                  <a:pt x="244" y="166"/>
                  <a:pt x="244" y="166"/>
                  <a:pt x="244" y="166"/>
                </a:cubicBezTo>
                <a:lnTo>
                  <a:pt x="244" y="254"/>
                </a:lnTo>
                <a:close/>
                <a:moveTo>
                  <a:pt x="325" y="44"/>
                </a:moveTo>
                <a:cubicBezTo>
                  <a:pt x="325" y="280"/>
                  <a:pt x="325" y="280"/>
                  <a:pt x="325" y="280"/>
                </a:cubicBezTo>
                <a:cubicBezTo>
                  <a:pt x="325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5" y="20"/>
                  <a:pt x="325" y="44"/>
                </a:cubicBezTo>
                <a:close/>
                <a:moveTo>
                  <a:pt x="210" y="261"/>
                </a:moveTo>
                <a:cubicBezTo>
                  <a:pt x="210" y="257"/>
                  <a:pt x="189" y="253"/>
                  <a:pt x="163" y="253"/>
                </a:cubicBezTo>
                <a:cubicBezTo>
                  <a:pt x="137" y="253"/>
                  <a:pt x="115" y="257"/>
                  <a:pt x="115" y="261"/>
                </a:cubicBezTo>
                <a:cubicBezTo>
                  <a:pt x="115" y="266"/>
                  <a:pt x="137" y="269"/>
                  <a:pt x="163" y="269"/>
                </a:cubicBezTo>
                <a:cubicBezTo>
                  <a:pt x="189" y="269"/>
                  <a:pt x="210" y="266"/>
                  <a:pt x="210" y="261"/>
                </a:cubicBezTo>
                <a:close/>
                <a:moveTo>
                  <a:pt x="288" y="61"/>
                </a:moveTo>
                <a:cubicBezTo>
                  <a:pt x="288" y="58"/>
                  <a:pt x="285" y="56"/>
                  <a:pt x="283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0" y="56"/>
                  <a:pt x="37" y="58"/>
                  <a:pt x="37" y="61"/>
                </a:cubicBezTo>
                <a:cubicBezTo>
                  <a:pt x="37" y="70"/>
                  <a:pt x="37" y="70"/>
                  <a:pt x="37" y="70"/>
                </a:cubicBezTo>
                <a:cubicBezTo>
                  <a:pt x="37" y="72"/>
                  <a:pt x="40" y="75"/>
                  <a:pt x="43" y="75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3" y="145"/>
                  <a:pt x="43" y="145"/>
                  <a:pt x="43" y="145"/>
                </a:cubicBezTo>
                <a:cubicBezTo>
                  <a:pt x="40" y="145"/>
                  <a:pt x="37" y="148"/>
                  <a:pt x="37" y="150"/>
                </a:cubicBezTo>
                <a:cubicBezTo>
                  <a:pt x="37" y="159"/>
                  <a:pt x="37" y="159"/>
                  <a:pt x="37" y="159"/>
                </a:cubicBezTo>
                <a:cubicBezTo>
                  <a:pt x="37" y="162"/>
                  <a:pt x="40" y="164"/>
                  <a:pt x="43" y="164"/>
                </a:cubicBezTo>
                <a:cubicBezTo>
                  <a:pt x="64" y="164"/>
                  <a:pt x="64" y="164"/>
                  <a:pt x="64" y="164"/>
                </a:cubicBezTo>
                <a:cubicBezTo>
                  <a:pt x="64" y="254"/>
                  <a:pt x="64" y="254"/>
                  <a:pt x="64" y="254"/>
                </a:cubicBezTo>
                <a:cubicBezTo>
                  <a:pt x="59" y="254"/>
                  <a:pt x="59" y="254"/>
                  <a:pt x="59" y="254"/>
                </a:cubicBezTo>
                <a:cubicBezTo>
                  <a:pt x="56" y="254"/>
                  <a:pt x="54" y="257"/>
                  <a:pt x="54" y="259"/>
                </a:cubicBezTo>
                <a:cubicBezTo>
                  <a:pt x="54" y="260"/>
                  <a:pt x="54" y="260"/>
                  <a:pt x="54" y="260"/>
                </a:cubicBezTo>
                <a:cubicBezTo>
                  <a:pt x="54" y="263"/>
                  <a:pt x="56" y="266"/>
                  <a:pt x="59" y="266"/>
                </a:cubicBezTo>
                <a:cubicBezTo>
                  <a:pt x="97" y="266"/>
                  <a:pt x="97" y="266"/>
                  <a:pt x="97" y="266"/>
                </a:cubicBezTo>
                <a:cubicBezTo>
                  <a:pt x="99" y="266"/>
                  <a:pt x="102" y="263"/>
                  <a:pt x="102" y="260"/>
                </a:cubicBezTo>
                <a:cubicBezTo>
                  <a:pt x="102" y="259"/>
                  <a:pt x="102" y="259"/>
                  <a:pt x="102" y="259"/>
                </a:cubicBezTo>
                <a:cubicBezTo>
                  <a:pt x="102" y="257"/>
                  <a:pt x="99" y="254"/>
                  <a:pt x="97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234" y="164"/>
                  <a:pt x="234" y="164"/>
                  <a:pt x="234" y="164"/>
                </a:cubicBezTo>
                <a:cubicBezTo>
                  <a:pt x="234" y="254"/>
                  <a:pt x="234" y="254"/>
                  <a:pt x="234" y="254"/>
                </a:cubicBezTo>
                <a:cubicBezTo>
                  <a:pt x="229" y="254"/>
                  <a:pt x="229" y="254"/>
                  <a:pt x="229" y="254"/>
                </a:cubicBezTo>
                <a:cubicBezTo>
                  <a:pt x="226" y="254"/>
                  <a:pt x="224" y="257"/>
                  <a:pt x="224" y="259"/>
                </a:cubicBezTo>
                <a:cubicBezTo>
                  <a:pt x="224" y="260"/>
                  <a:pt x="224" y="260"/>
                  <a:pt x="224" y="260"/>
                </a:cubicBezTo>
                <a:cubicBezTo>
                  <a:pt x="224" y="263"/>
                  <a:pt x="226" y="266"/>
                  <a:pt x="229" y="266"/>
                </a:cubicBezTo>
                <a:cubicBezTo>
                  <a:pt x="266" y="266"/>
                  <a:pt x="266" y="266"/>
                  <a:pt x="266" y="266"/>
                </a:cubicBezTo>
                <a:cubicBezTo>
                  <a:pt x="269" y="266"/>
                  <a:pt x="271" y="263"/>
                  <a:pt x="271" y="260"/>
                </a:cubicBezTo>
                <a:cubicBezTo>
                  <a:pt x="271" y="259"/>
                  <a:pt x="271" y="259"/>
                  <a:pt x="271" y="259"/>
                </a:cubicBezTo>
                <a:cubicBezTo>
                  <a:pt x="271" y="257"/>
                  <a:pt x="269" y="254"/>
                  <a:pt x="266" y="254"/>
                </a:cubicBezTo>
                <a:cubicBezTo>
                  <a:pt x="262" y="254"/>
                  <a:pt x="262" y="254"/>
                  <a:pt x="262" y="254"/>
                </a:cubicBezTo>
                <a:cubicBezTo>
                  <a:pt x="262" y="164"/>
                  <a:pt x="262" y="164"/>
                  <a:pt x="262" y="164"/>
                </a:cubicBezTo>
                <a:cubicBezTo>
                  <a:pt x="283" y="164"/>
                  <a:pt x="283" y="164"/>
                  <a:pt x="283" y="164"/>
                </a:cubicBezTo>
                <a:cubicBezTo>
                  <a:pt x="285" y="164"/>
                  <a:pt x="288" y="162"/>
                  <a:pt x="288" y="159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48"/>
                  <a:pt x="285" y="145"/>
                  <a:pt x="283" y="145"/>
                </a:cubicBezTo>
                <a:cubicBezTo>
                  <a:pt x="281" y="145"/>
                  <a:pt x="281" y="145"/>
                  <a:pt x="281" y="145"/>
                </a:cubicBezTo>
                <a:cubicBezTo>
                  <a:pt x="281" y="75"/>
                  <a:pt x="281" y="75"/>
                  <a:pt x="281" y="75"/>
                </a:cubicBezTo>
                <a:cubicBezTo>
                  <a:pt x="283" y="75"/>
                  <a:pt x="283" y="75"/>
                  <a:pt x="283" y="75"/>
                </a:cubicBezTo>
                <a:cubicBezTo>
                  <a:pt x="285" y="75"/>
                  <a:pt x="288" y="72"/>
                  <a:pt x="288" y="70"/>
                </a:cubicBezTo>
                <a:lnTo>
                  <a:pt x="288" y="61"/>
                </a:lnTo>
                <a:close/>
                <a:moveTo>
                  <a:pt x="210" y="145"/>
                </a:moveTo>
                <a:cubicBezTo>
                  <a:pt x="234" y="145"/>
                  <a:pt x="234" y="145"/>
                  <a:pt x="234" y="145"/>
                </a:cubicBezTo>
                <a:cubicBezTo>
                  <a:pt x="271" y="96"/>
                  <a:pt x="271" y="96"/>
                  <a:pt x="271" y="96"/>
                </a:cubicBezTo>
                <a:cubicBezTo>
                  <a:pt x="271" y="75"/>
                  <a:pt x="271" y="75"/>
                  <a:pt x="271" y="75"/>
                </a:cubicBezTo>
                <a:cubicBezTo>
                  <a:pt x="263" y="75"/>
                  <a:pt x="263" y="75"/>
                  <a:pt x="263" y="75"/>
                </a:cubicBezTo>
                <a:lnTo>
                  <a:pt x="210" y="145"/>
                </a:lnTo>
                <a:close/>
                <a:moveTo>
                  <a:pt x="271" y="145"/>
                </a:moveTo>
                <a:cubicBezTo>
                  <a:pt x="271" y="128"/>
                  <a:pt x="271" y="128"/>
                  <a:pt x="271" y="128"/>
                </a:cubicBezTo>
                <a:cubicBezTo>
                  <a:pt x="258" y="145"/>
                  <a:pt x="258" y="145"/>
                  <a:pt x="258" y="145"/>
                </a:cubicBezTo>
                <a:lnTo>
                  <a:pt x="271" y="1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10650278" y="8477497"/>
            <a:ext cx="871285" cy="870153"/>
          </a:xfrm>
          <a:custGeom>
            <a:avLst/>
            <a:gdLst>
              <a:gd name="T0" fmla="*/ 211 w 326"/>
              <a:gd name="T1" fmla="*/ 156 h 325"/>
              <a:gd name="T2" fmla="*/ 233 w 326"/>
              <a:gd name="T3" fmla="*/ 210 h 325"/>
              <a:gd name="T4" fmla="*/ 92 w 326"/>
              <a:gd name="T5" fmla="*/ 210 h 325"/>
              <a:gd name="T6" fmla="*/ 115 w 326"/>
              <a:gd name="T7" fmla="*/ 156 h 325"/>
              <a:gd name="T8" fmla="*/ 211 w 326"/>
              <a:gd name="T9" fmla="*/ 156 h 325"/>
              <a:gd name="T10" fmla="*/ 326 w 326"/>
              <a:gd name="T11" fmla="*/ 44 h 325"/>
              <a:gd name="T12" fmla="*/ 326 w 326"/>
              <a:gd name="T13" fmla="*/ 280 h 325"/>
              <a:gd name="T14" fmla="*/ 281 w 326"/>
              <a:gd name="T15" fmla="*/ 325 h 325"/>
              <a:gd name="T16" fmla="*/ 45 w 326"/>
              <a:gd name="T17" fmla="*/ 325 h 325"/>
              <a:gd name="T18" fmla="*/ 0 w 326"/>
              <a:gd name="T19" fmla="*/ 280 h 325"/>
              <a:gd name="T20" fmla="*/ 0 w 326"/>
              <a:gd name="T21" fmla="*/ 44 h 325"/>
              <a:gd name="T22" fmla="*/ 45 w 326"/>
              <a:gd name="T23" fmla="*/ 0 h 325"/>
              <a:gd name="T24" fmla="*/ 281 w 326"/>
              <a:gd name="T25" fmla="*/ 0 h 325"/>
              <a:gd name="T26" fmla="*/ 326 w 326"/>
              <a:gd name="T27" fmla="*/ 44 h 325"/>
              <a:gd name="T28" fmla="*/ 287 w 326"/>
              <a:gd name="T29" fmla="*/ 271 h 325"/>
              <a:gd name="T30" fmla="*/ 277 w 326"/>
              <a:gd name="T31" fmla="*/ 262 h 325"/>
              <a:gd name="T32" fmla="*/ 266 w 326"/>
              <a:gd name="T33" fmla="*/ 262 h 325"/>
              <a:gd name="T34" fmla="*/ 184 w 326"/>
              <a:gd name="T35" fmla="*/ 64 h 325"/>
              <a:gd name="T36" fmla="*/ 163 w 326"/>
              <a:gd name="T37" fmla="*/ 44 h 325"/>
              <a:gd name="T38" fmla="*/ 141 w 326"/>
              <a:gd name="T39" fmla="*/ 64 h 325"/>
              <a:gd name="T40" fmla="*/ 60 w 326"/>
              <a:gd name="T41" fmla="*/ 262 h 325"/>
              <a:gd name="T42" fmla="*/ 49 w 326"/>
              <a:gd name="T43" fmla="*/ 262 h 325"/>
              <a:gd name="T44" fmla="*/ 38 w 326"/>
              <a:gd name="T45" fmla="*/ 271 h 325"/>
              <a:gd name="T46" fmla="*/ 49 w 326"/>
              <a:gd name="T47" fmla="*/ 280 h 325"/>
              <a:gd name="T48" fmla="*/ 277 w 326"/>
              <a:gd name="T49" fmla="*/ 280 h 325"/>
              <a:gd name="T50" fmla="*/ 287 w 326"/>
              <a:gd name="T51" fmla="*/ 271 h 325"/>
              <a:gd name="T52" fmla="*/ 175 w 326"/>
              <a:gd name="T53" fmla="*/ 68 h 325"/>
              <a:gd name="T54" fmla="*/ 163 w 326"/>
              <a:gd name="T55" fmla="*/ 55 h 325"/>
              <a:gd name="T56" fmla="*/ 151 w 326"/>
              <a:gd name="T57" fmla="*/ 68 h 325"/>
              <a:gd name="T58" fmla="*/ 137 w 326"/>
              <a:gd name="T59" fmla="*/ 103 h 325"/>
              <a:gd name="T60" fmla="*/ 189 w 326"/>
              <a:gd name="T61" fmla="*/ 103 h 325"/>
              <a:gd name="T62" fmla="*/ 175 w 326"/>
              <a:gd name="T63" fmla="*/ 6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5">
                <a:moveTo>
                  <a:pt x="211" y="156"/>
                </a:moveTo>
                <a:cubicBezTo>
                  <a:pt x="233" y="210"/>
                  <a:pt x="233" y="210"/>
                  <a:pt x="233" y="210"/>
                </a:cubicBezTo>
                <a:cubicBezTo>
                  <a:pt x="92" y="210"/>
                  <a:pt x="92" y="210"/>
                  <a:pt x="92" y="210"/>
                </a:cubicBezTo>
                <a:cubicBezTo>
                  <a:pt x="115" y="156"/>
                  <a:pt x="115" y="156"/>
                  <a:pt x="115" y="156"/>
                </a:cubicBezTo>
                <a:lnTo>
                  <a:pt x="211" y="156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287" y="271"/>
                </a:moveTo>
                <a:cubicBezTo>
                  <a:pt x="287" y="266"/>
                  <a:pt x="283" y="262"/>
                  <a:pt x="277" y="262"/>
                </a:cubicBezTo>
                <a:cubicBezTo>
                  <a:pt x="266" y="262"/>
                  <a:pt x="266" y="262"/>
                  <a:pt x="266" y="262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77" y="47"/>
                  <a:pt x="168" y="44"/>
                  <a:pt x="163" y="44"/>
                </a:cubicBezTo>
                <a:cubicBezTo>
                  <a:pt x="158" y="44"/>
                  <a:pt x="148" y="47"/>
                  <a:pt x="141" y="64"/>
                </a:cubicBezTo>
                <a:cubicBezTo>
                  <a:pt x="60" y="262"/>
                  <a:pt x="60" y="262"/>
                  <a:pt x="60" y="262"/>
                </a:cubicBezTo>
                <a:cubicBezTo>
                  <a:pt x="49" y="262"/>
                  <a:pt x="49" y="262"/>
                  <a:pt x="49" y="262"/>
                </a:cubicBezTo>
                <a:cubicBezTo>
                  <a:pt x="43" y="262"/>
                  <a:pt x="38" y="266"/>
                  <a:pt x="38" y="271"/>
                </a:cubicBezTo>
                <a:cubicBezTo>
                  <a:pt x="38" y="276"/>
                  <a:pt x="43" y="280"/>
                  <a:pt x="49" y="280"/>
                </a:cubicBezTo>
                <a:cubicBezTo>
                  <a:pt x="277" y="280"/>
                  <a:pt x="277" y="280"/>
                  <a:pt x="277" y="280"/>
                </a:cubicBezTo>
                <a:cubicBezTo>
                  <a:pt x="283" y="280"/>
                  <a:pt x="287" y="276"/>
                  <a:pt x="287" y="271"/>
                </a:cubicBezTo>
                <a:close/>
                <a:moveTo>
                  <a:pt x="175" y="68"/>
                </a:moveTo>
                <a:cubicBezTo>
                  <a:pt x="171" y="60"/>
                  <a:pt x="167" y="55"/>
                  <a:pt x="163" y="55"/>
                </a:cubicBezTo>
                <a:cubicBezTo>
                  <a:pt x="159" y="55"/>
                  <a:pt x="154" y="60"/>
                  <a:pt x="151" y="68"/>
                </a:cubicBezTo>
                <a:cubicBezTo>
                  <a:pt x="137" y="103"/>
                  <a:pt x="137" y="103"/>
                  <a:pt x="137" y="103"/>
                </a:cubicBezTo>
                <a:cubicBezTo>
                  <a:pt x="189" y="103"/>
                  <a:pt x="189" y="103"/>
                  <a:pt x="189" y="103"/>
                </a:cubicBezTo>
                <a:lnTo>
                  <a:pt x="175" y="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46"/>
          <p:cNvSpPr>
            <a:spLocks noEditPoints="1"/>
          </p:cNvSpPr>
          <p:nvPr/>
        </p:nvSpPr>
        <p:spPr bwMode="auto">
          <a:xfrm>
            <a:off x="13987187" y="8477497"/>
            <a:ext cx="871285" cy="870153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283 w 326"/>
              <a:gd name="T19" fmla="*/ 237 h 325"/>
              <a:gd name="T20" fmla="*/ 181 w 326"/>
              <a:gd name="T21" fmla="*/ 178 h 325"/>
              <a:gd name="T22" fmla="*/ 175 w 326"/>
              <a:gd name="T23" fmla="*/ 243 h 325"/>
              <a:gd name="T24" fmla="*/ 198 w 326"/>
              <a:gd name="T25" fmla="*/ 268 h 325"/>
              <a:gd name="T26" fmla="*/ 194 w 326"/>
              <a:gd name="T27" fmla="*/ 286 h 325"/>
              <a:gd name="T28" fmla="*/ 168 w 326"/>
              <a:gd name="T29" fmla="*/ 270 h 325"/>
              <a:gd name="T30" fmla="*/ 163 w 326"/>
              <a:gd name="T31" fmla="*/ 278 h 325"/>
              <a:gd name="T32" fmla="*/ 158 w 326"/>
              <a:gd name="T33" fmla="*/ 270 h 325"/>
              <a:gd name="T34" fmla="*/ 132 w 326"/>
              <a:gd name="T35" fmla="*/ 286 h 325"/>
              <a:gd name="T36" fmla="*/ 129 w 326"/>
              <a:gd name="T37" fmla="*/ 268 h 325"/>
              <a:gd name="T38" fmla="*/ 152 w 326"/>
              <a:gd name="T39" fmla="*/ 243 h 325"/>
              <a:gd name="T40" fmla="*/ 145 w 326"/>
              <a:gd name="T41" fmla="*/ 178 h 325"/>
              <a:gd name="T42" fmla="*/ 43 w 326"/>
              <a:gd name="T43" fmla="*/ 232 h 325"/>
              <a:gd name="T44" fmla="*/ 38 w 326"/>
              <a:gd name="T45" fmla="*/ 214 h 325"/>
              <a:gd name="T46" fmla="*/ 56 w 326"/>
              <a:gd name="T47" fmla="*/ 199 h 325"/>
              <a:gd name="T48" fmla="*/ 54 w 326"/>
              <a:gd name="T49" fmla="*/ 186 h 325"/>
              <a:gd name="T50" fmla="*/ 67 w 326"/>
              <a:gd name="T51" fmla="*/ 175 h 325"/>
              <a:gd name="T52" fmla="*/ 78 w 326"/>
              <a:gd name="T53" fmla="*/ 179 h 325"/>
              <a:gd name="T54" fmla="*/ 96 w 326"/>
              <a:gd name="T55" fmla="*/ 164 h 325"/>
              <a:gd name="T56" fmla="*/ 95 w 326"/>
              <a:gd name="T57" fmla="*/ 153 h 325"/>
              <a:gd name="T58" fmla="*/ 108 w 326"/>
              <a:gd name="T59" fmla="*/ 142 h 325"/>
              <a:gd name="T60" fmla="*/ 118 w 326"/>
              <a:gd name="T61" fmla="*/ 144 h 325"/>
              <a:gd name="T62" fmla="*/ 141 w 326"/>
              <a:gd name="T63" fmla="*/ 125 h 325"/>
              <a:gd name="T64" fmla="*/ 140 w 326"/>
              <a:gd name="T65" fmla="*/ 87 h 325"/>
              <a:gd name="T66" fmla="*/ 143 w 326"/>
              <a:gd name="T67" fmla="*/ 69 h 325"/>
              <a:gd name="T68" fmla="*/ 163 w 326"/>
              <a:gd name="T69" fmla="*/ 39 h 325"/>
              <a:gd name="T70" fmla="*/ 183 w 326"/>
              <a:gd name="T71" fmla="*/ 69 h 325"/>
              <a:gd name="T72" fmla="*/ 186 w 326"/>
              <a:gd name="T73" fmla="*/ 87 h 325"/>
              <a:gd name="T74" fmla="*/ 185 w 326"/>
              <a:gd name="T75" fmla="*/ 125 h 325"/>
              <a:gd name="T76" fmla="*/ 208 w 326"/>
              <a:gd name="T77" fmla="*/ 144 h 325"/>
              <a:gd name="T78" fmla="*/ 219 w 326"/>
              <a:gd name="T79" fmla="*/ 142 h 325"/>
              <a:gd name="T80" fmla="*/ 232 w 326"/>
              <a:gd name="T81" fmla="*/ 153 h 325"/>
              <a:gd name="T82" fmla="*/ 230 w 326"/>
              <a:gd name="T83" fmla="*/ 164 h 325"/>
              <a:gd name="T84" fmla="*/ 248 w 326"/>
              <a:gd name="T85" fmla="*/ 179 h 325"/>
              <a:gd name="T86" fmla="*/ 260 w 326"/>
              <a:gd name="T87" fmla="*/ 175 h 325"/>
              <a:gd name="T88" fmla="*/ 273 w 326"/>
              <a:gd name="T89" fmla="*/ 186 h 325"/>
              <a:gd name="T90" fmla="*/ 270 w 326"/>
              <a:gd name="T91" fmla="*/ 199 h 325"/>
              <a:gd name="T92" fmla="*/ 288 w 326"/>
              <a:gd name="T93" fmla="*/ 214 h 325"/>
              <a:gd name="T94" fmla="*/ 283 w 326"/>
              <a:gd name="T95" fmla="*/ 2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83" y="237"/>
                </a:moveTo>
                <a:cubicBezTo>
                  <a:pt x="181" y="178"/>
                  <a:pt x="181" y="178"/>
                  <a:pt x="181" y="178"/>
                </a:cubicBezTo>
                <a:cubicBezTo>
                  <a:pt x="179" y="199"/>
                  <a:pt x="177" y="225"/>
                  <a:pt x="175" y="243"/>
                </a:cubicBezTo>
                <a:cubicBezTo>
                  <a:pt x="198" y="268"/>
                  <a:pt x="198" y="268"/>
                  <a:pt x="198" y="268"/>
                </a:cubicBezTo>
                <a:cubicBezTo>
                  <a:pt x="194" y="286"/>
                  <a:pt x="194" y="286"/>
                  <a:pt x="194" y="286"/>
                </a:cubicBezTo>
                <a:cubicBezTo>
                  <a:pt x="168" y="270"/>
                  <a:pt x="168" y="270"/>
                  <a:pt x="168" y="270"/>
                </a:cubicBezTo>
                <a:cubicBezTo>
                  <a:pt x="167" y="275"/>
                  <a:pt x="165" y="278"/>
                  <a:pt x="163" y="278"/>
                </a:cubicBezTo>
                <a:cubicBezTo>
                  <a:pt x="161" y="278"/>
                  <a:pt x="160" y="275"/>
                  <a:pt x="158" y="270"/>
                </a:cubicBezTo>
                <a:cubicBezTo>
                  <a:pt x="132" y="286"/>
                  <a:pt x="132" y="286"/>
                  <a:pt x="132" y="286"/>
                </a:cubicBezTo>
                <a:cubicBezTo>
                  <a:pt x="129" y="268"/>
                  <a:pt x="129" y="268"/>
                  <a:pt x="129" y="268"/>
                </a:cubicBezTo>
                <a:cubicBezTo>
                  <a:pt x="152" y="243"/>
                  <a:pt x="152" y="243"/>
                  <a:pt x="152" y="243"/>
                </a:cubicBezTo>
                <a:cubicBezTo>
                  <a:pt x="149" y="225"/>
                  <a:pt x="147" y="199"/>
                  <a:pt x="145" y="178"/>
                </a:cubicBezTo>
                <a:cubicBezTo>
                  <a:pt x="43" y="232"/>
                  <a:pt x="43" y="232"/>
                  <a:pt x="43" y="232"/>
                </a:cubicBezTo>
                <a:cubicBezTo>
                  <a:pt x="38" y="214"/>
                  <a:pt x="38" y="214"/>
                  <a:pt x="38" y="214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5" y="195"/>
                  <a:pt x="54" y="191"/>
                  <a:pt x="54" y="186"/>
                </a:cubicBezTo>
                <a:cubicBezTo>
                  <a:pt x="54" y="173"/>
                  <a:pt x="59" y="175"/>
                  <a:pt x="67" y="175"/>
                </a:cubicBezTo>
                <a:cubicBezTo>
                  <a:pt x="72" y="175"/>
                  <a:pt x="77" y="174"/>
                  <a:pt x="78" y="179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5" y="161"/>
                  <a:pt x="95" y="157"/>
                  <a:pt x="95" y="153"/>
                </a:cubicBezTo>
                <a:cubicBezTo>
                  <a:pt x="95" y="141"/>
                  <a:pt x="101" y="142"/>
                  <a:pt x="108" y="142"/>
                </a:cubicBezTo>
                <a:cubicBezTo>
                  <a:pt x="112" y="142"/>
                  <a:pt x="116" y="142"/>
                  <a:pt x="118" y="144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0" y="113"/>
                  <a:pt x="140" y="90"/>
                  <a:pt x="140" y="87"/>
                </a:cubicBezTo>
                <a:cubicBezTo>
                  <a:pt x="140" y="80"/>
                  <a:pt x="141" y="74"/>
                  <a:pt x="143" y="69"/>
                </a:cubicBezTo>
                <a:cubicBezTo>
                  <a:pt x="145" y="52"/>
                  <a:pt x="153" y="39"/>
                  <a:pt x="163" y="39"/>
                </a:cubicBezTo>
                <a:cubicBezTo>
                  <a:pt x="173" y="39"/>
                  <a:pt x="182" y="52"/>
                  <a:pt x="183" y="69"/>
                </a:cubicBezTo>
                <a:cubicBezTo>
                  <a:pt x="185" y="74"/>
                  <a:pt x="186" y="80"/>
                  <a:pt x="186" y="87"/>
                </a:cubicBezTo>
                <a:cubicBezTo>
                  <a:pt x="186" y="90"/>
                  <a:pt x="186" y="113"/>
                  <a:pt x="185" y="125"/>
                </a:cubicBezTo>
                <a:cubicBezTo>
                  <a:pt x="208" y="144"/>
                  <a:pt x="208" y="144"/>
                  <a:pt x="208" y="144"/>
                </a:cubicBezTo>
                <a:cubicBezTo>
                  <a:pt x="210" y="142"/>
                  <a:pt x="214" y="142"/>
                  <a:pt x="219" y="142"/>
                </a:cubicBezTo>
                <a:cubicBezTo>
                  <a:pt x="226" y="142"/>
                  <a:pt x="232" y="141"/>
                  <a:pt x="232" y="153"/>
                </a:cubicBezTo>
                <a:cubicBezTo>
                  <a:pt x="232" y="157"/>
                  <a:pt x="231" y="161"/>
                  <a:pt x="230" y="164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50" y="174"/>
                  <a:pt x="254" y="175"/>
                  <a:pt x="260" y="175"/>
                </a:cubicBezTo>
                <a:cubicBezTo>
                  <a:pt x="267" y="175"/>
                  <a:pt x="273" y="173"/>
                  <a:pt x="273" y="186"/>
                </a:cubicBezTo>
                <a:cubicBezTo>
                  <a:pt x="273" y="191"/>
                  <a:pt x="272" y="195"/>
                  <a:pt x="270" y="199"/>
                </a:cubicBezTo>
                <a:cubicBezTo>
                  <a:pt x="288" y="214"/>
                  <a:pt x="288" y="214"/>
                  <a:pt x="288" y="214"/>
                </a:cubicBezTo>
                <a:lnTo>
                  <a:pt x="283" y="23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47"/>
          <p:cNvSpPr>
            <a:spLocks noEditPoints="1"/>
          </p:cNvSpPr>
          <p:nvPr/>
        </p:nvSpPr>
        <p:spPr bwMode="auto">
          <a:xfrm>
            <a:off x="11762581" y="8477497"/>
            <a:ext cx="871285" cy="870153"/>
          </a:xfrm>
          <a:custGeom>
            <a:avLst/>
            <a:gdLst>
              <a:gd name="T0" fmla="*/ 146 w 326"/>
              <a:gd name="T1" fmla="*/ 60 h 325"/>
              <a:gd name="T2" fmla="*/ 164 w 326"/>
              <a:gd name="T3" fmla="*/ 60 h 325"/>
              <a:gd name="T4" fmla="*/ 164 w 326"/>
              <a:gd name="T5" fmla="*/ 80 h 325"/>
              <a:gd name="T6" fmla="*/ 146 w 326"/>
              <a:gd name="T7" fmla="*/ 80 h 325"/>
              <a:gd name="T8" fmla="*/ 146 w 326"/>
              <a:gd name="T9" fmla="*/ 60 h 325"/>
              <a:gd name="T10" fmla="*/ 326 w 326"/>
              <a:gd name="T11" fmla="*/ 44 h 325"/>
              <a:gd name="T12" fmla="*/ 326 w 326"/>
              <a:gd name="T13" fmla="*/ 280 h 325"/>
              <a:gd name="T14" fmla="*/ 281 w 326"/>
              <a:gd name="T15" fmla="*/ 325 h 325"/>
              <a:gd name="T16" fmla="*/ 45 w 326"/>
              <a:gd name="T17" fmla="*/ 325 h 325"/>
              <a:gd name="T18" fmla="*/ 0 w 326"/>
              <a:gd name="T19" fmla="*/ 280 h 325"/>
              <a:gd name="T20" fmla="*/ 0 w 326"/>
              <a:gd name="T21" fmla="*/ 44 h 325"/>
              <a:gd name="T22" fmla="*/ 45 w 326"/>
              <a:gd name="T23" fmla="*/ 0 h 325"/>
              <a:gd name="T24" fmla="*/ 281 w 326"/>
              <a:gd name="T25" fmla="*/ 0 h 325"/>
              <a:gd name="T26" fmla="*/ 326 w 326"/>
              <a:gd name="T27" fmla="*/ 44 h 325"/>
              <a:gd name="T28" fmla="*/ 175 w 326"/>
              <a:gd name="T29" fmla="*/ 254 h 325"/>
              <a:gd name="T30" fmla="*/ 175 w 326"/>
              <a:gd name="T31" fmla="*/ 140 h 325"/>
              <a:gd name="T32" fmla="*/ 235 w 326"/>
              <a:gd name="T33" fmla="*/ 140 h 325"/>
              <a:gd name="T34" fmla="*/ 265 w 326"/>
              <a:gd name="T35" fmla="*/ 110 h 325"/>
              <a:gd name="T36" fmla="*/ 235 w 326"/>
              <a:gd name="T37" fmla="*/ 80 h 325"/>
              <a:gd name="T38" fmla="*/ 175 w 326"/>
              <a:gd name="T39" fmla="*/ 80 h 325"/>
              <a:gd name="T40" fmla="*/ 175 w 326"/>
              <a:gd name="T41" fmla="*/ 50 h 325"/>
              <a:gd name="T42" fmla="*/ 136 w 326"/>
              <a:gd name="T43" fmla="*/ 50 h 325"/>
              <a:gd name="T44" fmla="*/ 136 w 326"/>
              <a:gd name="T45" fmla="*/ 80 h 325"/>
              <a:gd name="T46" fmla="*/ 61 w 326"/>
              <a:gd name="T47" fmla="*/ 80 h 325"/>
              <a:gd name="T48" fmla="*/ 61 w 326"/>
              <a:gd name="T49" fmla="*/ 140 h 325"/>
              <a:gd name="T50" fmla="*/ 136 w 326"/>
              <a:gd name="T51" fmla="*/ 140 h 325"/>
              <a:gd name="T52" fmla="*/ 136 w 326"/>
              <a:gd name="T53" fmla="*/ 254 h 325"/>
              <a:gd name="T54" fmla="*/ 78 w 326"/>
              <a:gd name="T55" fmla="*/ 254 h 325"/>
              <a:gd name="T56" fmla="*/ 68 w 326"/>
              <a:gd name="T57" fmla="*/ 264 h 325"/>
              <a:gd name="T58" fmla="*/ 78 w 326"/>
              <a:gd name="T59" fmla="*/ 275 h 325"/>
              <a:gd name="T60" fmla="*/ 232 w 326"/>
              <a:gd name="T61" fmla="*/ 275 h 325"/>
              <a:gd name="T62" fmla="*/ 242 w 326"/>
              <a:gd name="T63" fmla="*/ 264 h 325"/>
              <a:gd name="T64" fmla="*/ 232 w 326"/>
              <a:gd name="T65" fmla="*/ 254 h 325"/>
              <a:gd name="T66" fmla="*/ 175 w 326"/>
              <a:gd name="T67" fmla="*/ 254 h 325"/>
              <a:gd name="T68" fmla="*/ 146 w 326"/>
              <a:gd name="T69" fmla="*/ 254 h 325"/>
              <a:gd name="T70" fmla="*/ 164 w 326"/>
              <a:gd name="T71" fmla="*/ 254 h 325"/>
              <a:gd name="T72" fmla="*/ 164 w 326"/>
              <a:gd name="T73" fmla="*/ 140 h 325"/>
              <a:gd name="T74" fmla="*/ 146 w 326"/>
              <a:gd name="T75" fmla="*/ 140 h 325"/>
              <a:gd name="T76" fmla="*/ 146 w 326"/>
              <a:gd name="T77" fmla="*/ 25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5">
                <a:moveTo>
                  <a:pt x="146" y="60"/>
                </a:moveTo>
                <a:cubicBezTo>
                  <a:pt x="164" y="60"/>
                  <a:pt x="164" y="60"/>
                  <a:pt x="164" y="60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146" y="80"/>
                  <a:pt x="146" y="80"/>
                  <a:pt x="146" y="80"/>
                </a:cubicBezTo>
                <a:lnTo>
                  <a:pt x="146" y="60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175" y="254"/>
                </a:moveTo>
                <a:cubicBezTo>
                  <a:pt x="175" y="140"/>
                  <a:pt x="175" y="140"/>
                  <a:pt x="175" y="140"/>
                </a:cubicBezTo>
                <a:cubicBezTo>
                  <a:pt x="235" y="140"/>
                  <a:pt x="235" y="140"/>
                  <a:pt x="235" y="140"/>
                </a:cubicBezTo>
                <a:cubicBezTo>
                  <a:pt x="265" y="110"/>
                  <a:pt x="265" y="110"/>
                  <a:pt x="265" y="110"/>
                </a:cubicBezTo>
                <a:cubicBezTo>
                  <a:pt x="235" y="80"/>
                  <a:pt x="235" y="80"/>
                  <a:pt x="235" y="80"/>
                </a:cubicBezTo>
                <a:cubicBezTo>
                  <a:pt x="175" y="80"/>
                  <a:pt x="175" y="80"/>
                  <a:pt x="175" y="8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61" y="80"/>
                  <a:pt x="61" y="80"/>
                  <a:pt x="61" y="80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78" y="254"/>
                  <a:pt x="78" y="254"/>
                  <a:pt x="78" y="254"/>
                </a:cubicBezTo>
                <a:cubicBezTo>
                  <a:pt x="72" y="254"/>
                  <a:pt x="68" y="259"/>
                  <a:pt x="68" y="264"/>
                </a:cubicBezTo>
                <a:cubicBezTo>
                  <a:pt x="68" y="270"/>
                  <a:pt x="72" y="275"/>
                  <a:pt x="78" y="275"/>
                </a:cubicBezTo>
                <a:cubicBezTo>
                  <a:pt x="232" y="275"/>
                  <a:pt x="232" y="275"/>
                  <a:pt x="232" y="275"/>
                </a:cubicBezTo>
                <a:cubicBezTo>
                  <a:pt x="238" y="275"/>
                  <a:pt x="242" y="270"/>
                  <a:pt x="242" y="264"/>
                </a:cubicBezTo>
                <a:cubicBezTo>
                  <a:pt x="242" y="259"/>
                  <a:pt x="238" y="254"/>
                  <a:pt x="232" y="254"/>
                </a:cubicBezTo>
                <a:lnTo>
                  <a:pt x="175" y="254"/>
                </a:lnTo>
                <a:close/>
                <a:moveTo>
                  <a:pt x="146" y="254"/>
                </a:moveTo>
                <a:cubicBezTo>
                  <a:pt x="164" y="254"/>
                  <a:pt x="164" y="254"/>
                  <a:pt x="164" y="254"/>
                </a:cubicBezTo>
                <a:cubicBezTo>
                  <a:pt x="164" y="140"/>
                  <a:pt x="164" y="140"/>
                  <a:pt x="164" y="140"/>
                </a:cubicBezTo>
                <a:cubicBezTo>
                  <a:pt x="146" y="140"/>
                  <a:pt x="146" y="140"/>
                  <a:pt x="146" y="140"/>
                </a:cubicBezTo>
                <a:lnTo>
                  <a:pt x="146" y="2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48"/>
          <p:cNvSpPr>
            <a:spLocks noEditPoints="1"/>
          </p:cNvSpPr>
          <p:nvPr/>
        </p:nvSpPr>
        <p:spPr bwMode="auto">
          <a:xfrm>
            <a:off x="12874885" y="8477497"/>
            <a:ext cx="871285" cy="870153"/>
          </a:xfrm>
          <a:custGeom>
            <a:avLst/>
            <a:gdLst>
              <a:gd name="T0" fmla="*/ 154 w 326"/>
              <a:gd name="T1" fmla="*/ 121 h 325"/>
              <a:gd name="T2" fmla="*/ 172 w 326"/>
              <a:gd name="T3" fmla="*/ 121 h 325"/>
              <a:gd name="T4" fmla="*/ 172 w 326"/>
              <a:gd name="T5" fmla="*/ 146 h 325"/>
              <a:gd name="T6" fmla="*/ 154 w 326"/>
              <a:gd name="T7" fmla="*/ 146 h 325"/>
              <a:gd name="T8" fmla="*/ 154 w 326"/>
              <a:gd name="T9" fmla="*/ 121 h 325"/>
              <a:gd name="T10" fmla="*/ 154 w 326"/>
              <a:gd name="T11" fmla="*/ 69 h 325"/>
              <a:gd name="T12" fmla="*/ 172 w 326"/>
              <a:gd name="T13" fmla="*/ 69 h 325"/>
              <a:gd name="T14" fmla="*/ 172 w 326"/>
              <a:gd name="T15" fmla="*/ 60 h 325"/>
              <a:gd name="T16" fmla="*/ 154 w 326"/>
              <a:gd name="T17" fmla="*/ 60 h 325"/>
              <a:gd name="T18" fmla="*/ 154 w 326"/>
              <a:gd name="T19" fmla="*/ 69 h 325"/>
              <a:gd name="T20" fmla="*/ 326 w 326"/>
              <a:gd name="T21" fmla="*/ 44 h 325"/>
              <a:gd name="T22" fmla="*/ 326 w 326"/>
              <a:gd name="T23" fmla="*/ 280 h 325"/>
              <a:gd name="T24" fmla="*/ 281 w 326"/>
              <a:gd name="T25" fmla="*/ 325 h 325"/>
              <a:gd name="T26" fmla="*/ 45 w 326"/>
              <a:gd name="T27" fmla="*/ 325 h 325"/>
              <a:gd name="T28" fmla="*/ 0 w 326"/>
              <a:gd name="T29" fmla="*/ 280 h 325"/>
              <a:gd name="T30" fmla="*/ 0 w 326"/>
              <a:gd name="T31" fmla="*/ 44 h 325"/>
              <a:gd name="T32" fmla="*/ 45 w 326"/>
              <a:gd name="T33" fmla="*/ 0 h 325"/>
              <a:gd name="T34" fmla="*/ 281 w 326"/>
              <a:gd name="T35" fmla="*/ 0 h 325"/>
              <a:gd name="T36" fmla="*/ 326 w 326"/>
              <a:gd name="T37" fmla="*/ 44 h 325"/>
              <a:gd name="T38" fmla="*/ 288 w 326"/>
              <a:gd name="T39" fmla="*/ 95 h 325"/>
              <a:gd name="T40" fmla="*/ 262 w 326"/>
              <a:gd name="T41" fmla="*/ 69 h 325"/>
              <a:gd name="T42" fmla="*/ 183 w 326"/>
              <a:gd name="T43" fmla="*/ 69 h 325"/>
              <a:gd name="T44" fmla="*/ 183 w 326"/>
              <a:gd name="T45" fmla="*/ 50 h 325"/>
              <a:gd name="T46" fmla="*/ 144 w 326"/>
              <a:gd name="T47" fmla="*/ 50 h 325"/>
              <a:gd name="T48" fmla="*/ 144 w 326"/>
              <a:gd name="T49" fmla="*/ 69 h 325"/>
              <a:gd name="T50" fmla="*/ 107 w 326"/>
              <a:gd name="T51" fmla="*/ 69 h 325"/>
              <a:gd name="T52" fmla="*/ 107 w 326"/>
              <a:gd name="T53" fmla="*/ 121 h 325"/>
              <a:gd name="T54" fmla="*/ 144 w 326"/>
              <a:gd name="T55" fmla="*/ 121 h 325"/>
              <a:gd name="T56" fmla="*/ 144 w 326"/>
              <a:gd name="T57" fmla="*/ 146 h 325"/>
              <a:gd name="T58" fmla="*/ 65 w 326"/>
              <a:gd name="T59" fmla="*/ 146 h 325"/>
              <a:gd name="T60" fmla="*/ 38 w 326"/>
              <a:gd name="T61" fmla="*/ 172 h 325"/>
              <a:gd name="T62" fmla="*/ 65 w 326"/>
              <a:gd name="T63" fmla="*/ 198 h 325"/>
              <a:gd name="T64" fmla="*/ 144 w 326"/>
              <a:gd name="T65" fmla="*/ 198 h 325"/>
              <a:gd name="T66" fmla="*/ 144 w 326"/>
              <a:gd name="T67" fmla="*/ 254 h 325"/>
              <a:gd name="T68" fmla="*/ 86 w 326"/>
              <a:gd name="T69" fmla="*/ 254 h 325"/>
              <a:gd name="T70" fmla="*/ 76 w 326"/>
              <a:gd name="T71" fmla="*/ 264 h 325"/>
              <a:gd name="T72" fmla="*/ 86 w 326"/>
              <a:gd name="T73" fmla="*/ 275 h 325"/>
              <a:gd name="T74" fmla="*/ 240 w 326"/>
              <a:gd name="T75" fmla="*/ 275 h 325"/>
              <a:gd name="T76" fmla="*/ 250 w 326"/>
              <a:gd name="T77" fmla="*/ 264 h 325"/>
              <a:gd name="T78" fmla="*/ 240 w 326"/>
              <a:gd name="T79" fmla="*/ 254 h 325"/>
              <a:gd name="T80" fmla="*/ 183 w 326"/>
              <a:gd name="T81" fmla="*/ 254 h 325"/>
              <a:gd name="T82" fmla="*/ 183 w 326"/>
              <a:gd name="T83" fmla="*/ 198 h 325"/>
              <a:gd name="T84" fmla="*/ 219 w 326"/>
              <a:gd name="T85" fmla="*/ 198 h 325"/>
              <a:gd name="T86" fmla="*/ 219 w 326"/>
              <a:gd name="T87" fmla="*/ 146 h 325"/>
              <a:gd name="T88" fmla="*/ 183 w 326"/>
              <a:gd name="T89" fmla="*/ 146 h 325"/>
              <a:gd name="T90" fmla="*/ 183 w 326"/>
              <a:gd name="T91" fmla="*/ 121 h 325"/>
              <a:gd name="T92" fmla="*/ 262 w 326"/>
              <a:gd name="T93" fmla="*/ 121 h 325"/>
              <a:gd name="T94" fmla="*/ 288 w 326"/>
              <a:gd name="T95" fmla="*/ 95 h 325"/>
              <a:gd name="T96" fmla="*/ 154 w 326"/>
              <a:gd name="T97" fmla="*/ 254 h 325"/>
              <a:gd name="T98" fmla="*/ 172 w 326"/>
              <a:gd name="T99" fmla="*/ 254 h 325"/>
              <a:gd name="T100" fmla="*/ 172 w 326"/>
              <a:gd name="T101" fmla="*/ 198 h 325"/>
              <a:gd name="T102" fmla="*/ 154 w 326"/>
              <a:gd name="T103" fmla="*/ 198 h 325"/>
              <a:gd name="T104" fmla="*/ 154 w 326"/>
              <a:gd name="T105" fmla="*/ 25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" h="325">
                <a:moveTo>
                  <a:pt x="154" y="121"/>
                </a:moveTo>
                <a:cubicBezTo>
                  <a:pt x="172" y="121"/>
                  <a:pt x="172" y="121"/>
                  <a:pt x="172" y="121"/>
                </a:cubicBezTo>
                <a:cubicBezTo>
                  <a:pt x="172" y="146"/>
                  <a:pt x="172" y="146"/>
                  <a:pt x="172" y="146"/>
                </a:cubicBezTo>
                <a:cubicBezTo>
                  <a:pt x="154" y="146"/>
                  <a:pt x="154" y="146"/>
                  <a:pt x="154" y="146"/>
                </a:cubicBezTo>
                <a:lnTo>
                  <a:pt x="154" y="121"/>
                </a:lnTo>
                <a:close/>
                <a:moveTo>
                  <a:pt x="154" y="69"/>
                </a:moveTo>
                <a:cubicBezTo>
                  <a:pt x="172" y="69"/>
                  <a:pt x="172" y="69"/>
                  <a:pt x="172" y="69"/>
                </a:cubicBezTo>
                <a:cubicBezTo>
                  <a:pt x="172" y="60"/>
                  <a:pt x="172" y="60"/>
                  <a:pt x="172" y="60"/>
                </a:cubicBezTo>
                <a:cubicBezTo>
                  <a:pt x="154" y="60"/>
                  <a:pt x="154" y="60"/>
                  <a:pt x="154" y="60"/>
                </a:cubicBezTo>
                <a:lnTo>
                  <a:pt x="154" y="69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288" y="95"/>
                </a:moveTo>
                <a:cubicBezTo>
                  <a:pt x="262" y="69"/>
                  <a:pt x="262" y="69"/>
                  <a:pt x="262" y="69"/>
                </a:cubicBezTo>
                <a:cubicBezTo>
                  <a:pt x="183" y="69"/>
                  <a:pt x="183" y="69"/>
                  <a:pt x="183" y="69"/>
                </a:cubicBezTo>
                <a:cubicBezTo>
                  <a:pt x="183" y="50"/>
                  <a:pt x="183" y="50"/>
                  <a:pt x="183" y="50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38" y="172"/>
                  <a:pt x="38" y="172"/>
                  <a:pt x="38" y="172"/>
                </a:cubicBezTo>
                <a:cubicBezTo>
                  <a:pt x="65" y="198"/>
                  <a:pt x="65" y="198"/>
                  <a:pt x="65" y="198"/>
                </a:cubicBezTo>
                <a:cubicBezTo>
                  <a:pt x="144" y="198"/>
                  <a:pt x="144" y="198"/>
                  <a:pt x="144" y="198"/>
                </a:cubicBezTo>
                <a:cubicBezTo>
                  <a:pt x="144" y="254"/>
                  <a:pt x="144" y="254"/>
                  <a:pt x="144" y="254"/>
                </a:cubicBezTo>
                <a:cubicBezTo>
                  <a:pt x="86" y="254"/>
                  <a:pt x="86" y="254"/>
                  <a:pt x="86" y="254"/>
                </a:cubicBezTo>
                <a:cubicBezTo>
                  <a:pt x="80" y="254"/>
                  <a:pt x="76" y="259"/>
                  <a:pt x="76" y="264"/>
                </a:cubicBezTo>
                <a:cubicBezTo>
                  <a:pt x="76" y="270"/>
                  <a:pt x="80" y="275"/>
                  <a:pt x="86" y="275"/>
                </a:cubicBezTo>
                <a:cubicBezTo>
                  <a:pt x="240" y="275"/>
                  <a:pt x="240" y="275"/>
                  <a:pt x="240" y="275"/>
                </a:cubicBezTo>
                <a:cubicBezTo>
                  <a:pt x="246" y="275"/>
                  <a:pt x="250" y="270"/>
                  <a:pt x="250" y="264"/>
                </a:cubicBezTo>
                <a:cubicBezTo>
                  <a:pt x="250" y="259"/>
                  <a:pt x="246" y="254"/>
                  <a:pt x="240" y="254"/>
                </a:cubicBezTo>
                <a:cubicBezTo>
                  <a:pt x="183" y="254"/>
                  <a:pt x="183" y="254"/>
                  <a:pt x="183" y="254"/>
                </a:cubicBezTo>
                <a:cubicBezTo>
                  <a:pt x="183" y="198"/>
                  <a:pt x="183" y="198"/>
                  <a:pt x="183" y="198"/>
                </a:cubicBezTo>
                <a:cubicBezTo>
                  <a:pt x="219" y="198"/>
                  <a:pt x="219" y="198"/>
                  <a:pt x="219" y="198"/>
                </a:cubicBezTo>
                <a:cubicBezTo>
                  <a:pt x="219" y="146"/>
                  <a:pt x="219" y="146"/>
                  <a:pt x="219" y="146"/>
                </a:cubicBezTo>
                <a:cubicBezTo>
                  <a:pt x="183" y="146"/>
                  <a:pt x="183" y="146"/>
                  <a:pt x="183" y="146"/>
                </a:cubicBezTo>
                <a:cubicBezTo>
                  <a:pt x="183" y="121"/>
                  <a:pt x="183" y="121"/>
                  <a:pt x="183" y="121"/>
                </a:cubicBezTo>
                <a:cubicBezTo>
                  <a:pt x="262" y="121"/>
                  <a:pt x="262" y="121"/>
                  <a:pt x="262" y="121"/>
                </a:cubicBezTo>
                <a:lnTo>
                  <a:pt x="288" y="95"/>
                </a:lnTo>
                <a:close/>
                <a:moveTo>
                  <a:pt x="154" y="254"/>
                </a:moveTo>
                <a:cubicBezTo>
                  <a:pt x="172" y="254"/>
                  <a:pt x="172" y="254"/>
                  <a:pt x="172" y="254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54" y="198"/>
                  <a:pt x="154" y="198"/>
                  <a:pt x="154" y="198"/>
                </a:cubicBezTo>
                <a:lnTo>
                  <a:pt x="154" y="2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49"/>
          <p:cNvSpPr>
            <a:spLocks noEditPoints="1"/>
          </p:cNvSpPr>
          <p:nvPr/>
        </p:nvSpPr>
        <p:spPr bwMode="auto">
          <a:xfrm>
            <a:off x="5086500" y="8477497"/>
            <a:ext cx="871285" cy="870153"/>
          </a:xfrm>
          <a:custGeom>
            <a:avLst/>
            <a:gdLst>
              <a:gd name="T0" fmla="*/ 163 w 326"/>
              <a:gd name="T1" fmla="*/ 67 h 325"/>
              <a:gd name="T2" fmla="*/ 87 w 326"/>
              <a:gd name="T3" fmla="*/ 142 h 325"/>
              <a:gd name="T4" fmla="*/ 163 w 326"/>
              <a:gd name="T5" fmla="*/ 218 h 325"/>
              <a:gd name="T6" fmla="*/ 239 w 326"/>
              <a:gd name="T7" fmla="*/ 142 h 325"/>
              <a:gd name="T8" fmla="*/ 163 w 326"/>
              <a:gd name="T9" fmla="*/ 67 h 325"/>
              <a:gd name="T10" fmla="*/ 163 w 326"/>
              <a:gd name="T11" fmla="*/ 203 h 325"/>
              <a:gd name="T12" fmla="*/ 102 w 326"/>
              <a:gd name="T13" fmla="*/ 142 h 325"/>
              <a:gd name="T14" fmla="*/ 163 w 326"/>
              <a:gd name="T15" fmla="*/ 82 h 325"/>
              <a:gd name="T16" fmla="*/ 223 w 326"/>
              <a:gd name="T17" fmla="*/ 142 h 325"/>
              <a:gd name="T18" fmla="*/ 163 w 326"/>
              <a:gd name="T19" fmla="*/ 203 h 325"/>
              <a:gd name="T20" fmla="*/ 163 w 326"/>
              <a:gd name="T21" fmla="*/ 96 h 325"/>
              <a:gd name="T22" fmla="*/ 117 w 326"/>
              <a:gd name="T23" fmla="*/ 142 h 325"/>
              <a:gd name="T24" fmla="*/ 163 w 326"/>
              <a:gd name="T25" fmla="*/ 188 h 325"/>
              <a:gd name="T26" fmla="*/ 209 w 326"/>
              <a:gd name="T27" fmla="*/ 142 h 325"/>
              <a:gd name="T28" fmla="*/ 163 w 326"/>
              <a:gd name="T29" fmla="*/ 96 h 325"/>
              <a:gd name="T30" fmla="*/ 155 w 326"/>
              <a:gd name="T31" fmla="*/ 169 h 325"/>
              <a:gd name="T32" fmla="*/ 128 w 326"/>
              <a:gd name="T33" fmla="*/ 146 h 325"/>
              <a:gd name="T34" fmla="*/ 139 w 326"/>
              <a:gd name="T35" fmla="*/ 133 h 325"/>
              <a:gd name="T36" fmla="*/ 155 w 326"/>
              <a:gd name="T37" fmla="*/ 147 h 325"/>
              <a:gd name="T38" fmla="*/ 188 w 326"/>
              <a:gd name="T39" fmla="*/ 118 h 325"/>
              <a:gd name="T40" fmla="*/ 199 w 326"/>
              <a:gd name="T41" fmla="*/ 131 h 325"/>
              <a:gd name="T42" fmla="*/ 155 w 326"/>
              <a:gd name="T43" fmla="*/ 169 h 325"/>
              <a:gd name="T44" fmla="*/ 281 w 326"/>
              <a:gd name="T45" fmla="*/ 0 h 325"/>
              <a:gd name="T46" fmla="*/ 45 w 326"/>
              <a:gd name="T47" fmla="*/ 0 h 325"/>
              <a:gd name="T48" fmla="*/ 0 w 326"/>
              <a:gd name="T49" fmla="*/ 44 h 325"/>
              <a:gd name="T50" fmla="*/ 0 w 326"/>
              <a:gd name="T51" fmla="*/ 280 h 325"/>
              <a:gd name="T52" fmla="*/ 45 w 326"/>
              <a:gd name="T53" fmla="*/ 325 h 325"/>
              <a:gd name="T54" fmla="*/ 281 w 326"/>
              <a:gd name="T55" fmla="*/ 325 h 325"/>
              <a:gd name="T56" fmla="*/ 326 w 326"/>
              <a:gd name="T57" fmla="*/ 280 h 325"/>
              <a:gd name="T58" fmla="*/ 326 w 326"/>
              <a:gd name="T59" fmla="*/ 44 h 325"/>
              <a:gd name="T60" fmla="*/ 281 w 326"/>
              <a:gd name="T61" fmla="*/ 0 h 325"/>
              <a:gd name="T62" fmla="*/ 232 w 326"/>
              <a:gd name="T63" fmla="*/ 211 h 325"/>
              <a:gd name="T64" fmla="*/ 163 w 326"/>
              <a:gd name="T65" fmla="*/ 280 h 325"/>
              <a:gd name="T66" fmla="*/ 94 w 326"/>
              <a:gd name="T67" fmla="*/ 211 h 325"/>
              <a:gd name="T68" fmla="*/ 94 w 326"/>
              <a:gd name="T69" fmla="*/ 73 h 325"/>
              <a:gd name="T70" fmla="*/ 232 w 326"/>
              <a:gd name="T71" fmla="*/ 73 h 325"/>
              <a:gd name="T72" fmla="*/ 232 w 326"/>
              <a:gd name="T73" fmla="*/ 21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5">
                <a:moveTo>
                  <a:pt x="163" y="67"/>
                </a:moveTo>
                <a:cubicBezTo>
                  <a:pt x="121" y="67"/>
                  <a:pt x="87" y="100"/>
                  <a:pt x="87" y="142"/>
                </a:cubicBezTo>
                <a:cubicBezTo>
                  <a:pt x="87" y="184"/>
                  <a:pt x="121" y="218"/>
                  <a:pt x="163" y="218"/>
                </a:cubicBezTo>
                <a:cubicBezTo>
                  <a:pt x="205" y="218"/>
                  <a:pt x="239" y="184"/>
                  <a:pt x="239" y="142"/>
                </a:cubicBezTo>
                <a:cubicBezTo>
                  <a:pt x="239" y="100"/>
                  <a:pt x="205" y="67"/>
                  <a:pt x="163" y="67"/>
                </a:cubicBezTo>
                <a:close/>
                <a:moveTo>
                  <a:pt x="163" y="203"/>
                </a:moveTo>
                <a:cubicBezTo>
                  <a:pt x="130" y="203"/>
                  <a:pt x="102" y="176"/>
                  <a:pt x="102" y="142"/>
                </a:cubicBezTo>
                <a:cubicBezTo>
                  <a:pt x="102" y="109"/>
                  <a:pt x="130" y="82"/>
                  <a:pt x="163" y="82"/>
                </a:cubicBezTo>
                <a:cubicBezTo>
                  <a:pt x="196" y="82"/>
                  <a:pt x="223" y="109"/>
                  <a:pt x="223" y="142"/>
                </a:cubicBezTo>
                <a:cubicBezTo>
                  <a:pt x="223" y="176"/>
                  <a:pt x="196" y="203"/>
                  <a:pt x="163" y="203"/>
                </a:cubicBezTo>
                <a:close/>
                <a:moveTo>
                  <a:pt x="163" y="96"/>
                </a:moveTo>
                <a:cubicBezTo>
                  <a:pt x="138" y="96"/>
                  <a:pt x="117" y="117"/>
                  <a:pt x="117" y="142"/>
                </a:cubicBezTo>
                <a:cubicBezTo>
                  <a:pt x="117" y="167"/>
                  <a:pt x="138" y="188"/>
                  <a:pt x="163" y="188"/>
                </a:cubicBezTo>
                <a:cubicBezTo>
                  <a:pt x="188" y="188"/>
                  <a:pt x="209" y="167"/>
                  <a:pt x="209" y="142"/>
                </a:cubicBezTo>
                <a:cubicBezTo>
                  <a:pt x="209" y="117"/>
                  <a:pt x="188" y="96"/>
                  <a:pt x="163" y="96"/>
                </a:cubicBezTo>
                <a:close/>
                <a:moveTo>
                  <a:pt x="155" y="169"/>
                </a:moveTo>
                <a:cubicBezTo>
                  <a:pt x="128" y="146"/>
                  <a:pt x="128" y="146"/>
                  <a:pt x="128" y="146"/>
                </a:cubicBezTo>
                <a:cubicBezTo>
                  <a:pt x="139" y="133"/>
                  <a:pt x="139" y="133"/>
                  <a:pt x="139" y="133"/>
                </a:cubicBezTo>
                <a:cubicBezTo>
                  <a:pt x="155" y="147"/>
                  <a:pt x="155" y="147"/>
                  <a:pt x="155" y="147"/>
                </a:cubicBezTo>
                <a:cubicBezTo>
                  <a:pt x="188" y="118"/>
                  <a:pt x="188" y="118"/>
                  <a:pt x="188" y="118"/>
                </a:cubicBezTo>
                <a:cubicBezTo>
                  <a:pt x="199" y="131"/>
                  <a:pt x="199" y="131"/>
                  <a:pt x="199" y="131"/>
                </a:cubicBezTo>
                <a:lnTo>
                  <a:pt x="155" y="169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32" y="211"/>
                </a:moveTo>
                <a:cubicBezTo>
                  <a:pt x="163" y="280"/>
                  <a:pt x="163" y="280"/>
                  <a:pt x="163" y="280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56" y="173"/>
                  <a:pt x="56" y="111"/>
                  <a:pt x="94" y="73"/>
                </a:cubicBezTo>
                <a:cubicBezTo>
                  <a:pt x="132" y="35"/>
                  <a:pt x="194" y="35"/>
                  <a:pt x="232" y="73"/>
                </a:cubicBezTo>
                <a:cubicBezTo>
                  <a:pt x="270" y="111"/>
                  <a:pt x="270" y="173"/>
                  <a:pt x="232" y="2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0"/>
          <p:cNvSpPr>
            <a:spLocks noEditPoints="1"/>
          </p:cNvSpPr>
          <p:nvPr/>
        </p:nvSpPr>
        <p:spPr bwMode="auto">
          <a:xfrm>
            <a:off x="6198803" y="8477497"/>
            <a:ext cx="871285" cy="870153"/>
          </a:xfrm>
          <a:custGeom>
            <a:avLst/>
            <a:gdLst>
              <a:gd name="T0" fmla="*/ 163 w 326"/>
              <a:gd name="T1" fmla="*/ 67 h 325"/>
              <a:gd name="T2" fmla="*/ 87 w 326"/>
              <a:gd name="T3" fmla="*/ 142 h 325"/>
              <a:gd name="T4" fmla="*/ 163 w 326"/>
              <a:gd name="T5" fmla="*/ 218 h 325"/>
              <a:gd name="T6" fmla="*/ 239 w 326"/>
              <a:gd name="T7" fmla="*/ 142 h 325"/>
              <a:gd name="T8" fmla="*/ 163 w 326"/>
              <a:gd name="T9" fmla="*/ 67 h 325"/>
              <a:gd name="T10" fmla="*/ 163 w 326"/>
              <a:gd name="T11" fmla="*/ 203 h 325"/>
              <a:gd name="T12" fmla="*/ 103 w 326"/>
              <a:gd name="T13" fmla="*/ 142 h 325"/>
              <a:gd name="T14" fmla="*/ 163 w 326"/>
              <a:gd name="T15" fmla="*/ 82 h 325"/>
              <a:gd name="T16" fmla="*/ 224 w 326"/>
              <a:gd name="T17" fmla="*/ 142 h 325"/>
              <a:gd name="T18" fmla="*/ 163 w 326"/>
              <a:gd name="T19" fmla="*/ 203 h 325"/>
              <a:gd name="T20" fmla="*/ 163 w 326"/>
              <a:gd name="T21" fmla="*/ 96 h 325"/>
              <a:gd name="T22" fmla="*/ 117 w 326"/>
              <a:gd name="T23" fmla="*/ 142 h 325"/>
              <a:gd name="T24" fmla="*/ 163 w 326"/>
              <a:gd name="T25" fmla="*/ 188 h 325"/>
              <a:gd name="T26" fmla="*/ 209 w 326"/>
              <a:gd name="T27" fmla="*/ 142 h 325"/>
              <a:gd name="T28" fmla="*/ 163 w 326"/>
              <a:gd name="T29" fmla="*/ 96 h 325"/>
              <a:gd name="T30" fmla="*/ 194 w 326"/>
              <a:gd name="T31" fmla="*/ 151 h 325"/>
              <a:gd name="T32" fmla="*/ 172 w 326"/>
              <a:gd name="T33" fmla="*/ 151 h 325"/>
              <a:gd name="T34" fmla="*/ 172 w 326"/>
              <a:gd name="T35" fmla="*/ 173 h 325"/>
              <a:gd name="T36" fmla="*/ 155 w 326"/>
              <a:gd name="T37" fmla="*/ 173 h 325"/>
              <a:gd name="T38" fmla="*/ 155 w 326"/>
              <a:gd name="T39" fmla="*/ 151 h 325"/>
              <a:gd name="T40" fmla="*/ 132 w 326"/>
              <a:gd name="T41" fmla="*/ 151 h 325"/>
              <a:gd name="T42" fmla="*/ 132 w 326"/>
              <a:gd name="T43" fmla="*/ 134 h 325"/>
              <a:gd name="T44" fmla="*/ 155 w 326"/>
              <a:gd name="T45" fmla="*/ 134 h 325"/>
              <a:gd name="T46" fmla="*/ 155 w 326"/>
              <a:gd name="T47" fmla="*/ 112 h 325"/>
              <a:gd name="T48" fmla="*/ 172 w 326"/>
              <a:gd name="T49" fmla="*/ 112 h 325"/>
              <a:gd name="T50" fmla="*/ 172 w 326"/>
              <a:gd name="T51" fmla="*/ 134 h 325"/>
              <a:gd name="T52" fmla="*/ 194 w 326"/>
              <a:gd name="T53" fmla="*/ 134 h 325"/>
              <a:gd name="T54" fmla="*/ 194 w 326"/>
              <a:gd name="T55" fmla="*/ 151 h 325"/>
              <a:gd name="T56" fmla="*/ 281 w 326"/>
              <a:gd name="T57" fmla="*/ 0 h 325"/>
              <a:gd name="T58" fmla="*/ 45 w 326"/>
              <a:gd name="T59" fmla="*/ 0 h 325"/>
              <a:gd name="T60" fmla="*/ 0 w 326"/>
              <a:gd name="T61" fmla="*/ 44 h 325"/>
              <a:gd name="T62" fmla="*/ 0 w 326"/>
              <a:gd name="T63" fmla="*/ 280 h 325"/>
              <a:gd name="T64" fmla="*/ 45 w 326"/>
              <a:gd name="T65" fmla="*/ 325 h 325"/>
              <a:gd name="T66" fmla="*/ 281 w 326"/>
              <a:gd name="T67" fmla="*/ 325 h 325"/>
              <a:gd name="T68" fmla="*/ 326 w 326"/>
              <a:gd name="T69" fmla="*/ 280 h 325"/>
              <a:gd name="T70" fmla="*/ 326 w 326"/>
              <a:gd name="T71" fmla="*/ 44 h 325"/>
              <a:gd name="T72" fmla="*/ 281 w 326"/>
              <a:gd name="T73" fmla="*/ 0 h 325"/>
              <a:gd name="T74" fmla="*/ 232 w 326"/>
              <a:gd name="T75" fmla="*/ 211 h 325"/>
              <a:gd name="T76" fmla="*/ 163 w 326"/>
              <a:gd name="T77" fmla="*/ 280 h 325"/>
              <a:gd name="T78" fmla="*/ 94 w 326"/>
              <a:gd name="T79" fmla="*/ 211 h 325"/>
              <a:gd name="T80" fmla="*/ 94 w 326"/>
              <a:gd name="T81" fmla="*/ 73 h 325"/>
              <a:gd name="T82" fmla="*/ 232 w 326"/>
              <a:gd name="T83" fmla="*/ 73 h 325"/>
              <a:gd name="T84" fmla="*/ 232 w 326"/>
              <a:gd name="T85" fmla="*/ 21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5">
                <a:moveTo>
                  <a:pt x="163" y="67"/>
                </a:moveTo>
                <a:cubicBezTo>
                  <a:pt x="121" y="67"/>
                  <a:pt x="87" y="100"/>
                  <a:pt x="87" y="142"/>
                </a:cubicBezTo>
                <a:cubicBezTo>
                  <a:pt x="87" y="184"/>
                  <a:pt x="121" y="218"/>
                  <a:pt x="163" y="218"/>
                </a:cubicBezTo>
                <a:cubicBezTo>
                  <a:pt x="205" y="218"/>
                  <a:pt x="239" y="184"/>
                  <a:pt x="239" y="142"/>
                </a:cubicBezTo>
                <a:cubicBezTo>
                  <a:pt x="239" y="100"/>
                  <a:pt x="205" y="67"/>
                  <a:pt x="163" y="67"/>
                </a:cubicBezTo>
                <a:close/>
                <a:moveTo>
                  <a:pt x="163" y="203"/>
                </a:moveTo>
                <a:cubicBezTo>
                  <a:pt x="130" y="203"/>
                  <a:pt x="103" y="176"/>
                  <a:pt x="103" y="142"/>
                </a:cubicBezTo>
                <a:cubicBezTo>
                  <a:pt x="103" y="109"/>
                  <a:pt x="130" y="82"/>
                  <a:pt x="163" y="82"/>
                </a:cubicBezTo>
                <a:cubicBezTo>
                  <a:pt x="196" y="82"/>
                  <a:pt x="224" y="109"/>
                  <a:pt x="224" y="142"/>
                </a:cubicBezTo>
                <a:cubicBezTo>
                  <a:pt x="224" y="176"/>
                  <a:pt x="196" y="203"/>
                  <a:pt x="163" y="203"/>
                </a:cubicBezTo>
                <a:close/>
                <a:moveTo>
                  <a:pt x="163" y="96"/>
                </a:moveTo>
                <a:cubicBezTo>
                  <a:pt x="138" y="96"/>
                  <a:pt x="117" y="117"/>
                  <a:pt x="117" y="142"/>
                </a:cubicBezTo>
                <a:cubicBezTo>
                  <a:pt x="117" y="167"/>
                  <a:pt x="138" y="188"/>
                  <a:pt x="163" y="188"/>
                </a:cubicBezTo>
                <a:cubicBezTo>
                  <a:pt x="188" y="188"/>
                  <a:pt x="209" y="167"/>
                  <a:pt x="209" y="142"/>
                </a:cubicBezTo>
                <a:cubicBezTo>
                  <a:pt x="209" y="117"/>
                  <a:pt x="188" y="96"/>
                  <a:pt x="163" y="96"/>
                </a:cubicBezTo>
                <a:close/>
                <a:moveTo>
                  <a:pt x="194" y="151"/>
                </a:moveTo>
                <a:cubicBezTo>
                  <a:pt x="172" y="151"/>
                  <a:pt x="172" y="151"/>
                  <a:pt x="172" y="151"/>
                </a:cubicBezTo>
                <a:cubicBezTo>
                  <a:pt x="172" y="173"/>
                  <a:pt x="172" y="173"/>
                  <a:pt x="172" y="17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5" y="151"/>
                  <a:pt x="155" y="151"/>
                  <a:pt x="155" y="151"/>
                </a:cubicBezTo>
                <a:cubicBezTo>
                  <a:pt x="132" y="151"/>
                  <a:pt x="132" y="151"/>
                  <a:pt x="132" y="151"/>
                </a:cubicBezTo>
                <a:cubicBezTo>
                  <a:pt x="132" y="134"/>
                  <a:pt x="132" y="134"/>
                  <a:pt x="13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134"/>
                  <a:pt x="172" y="134"/>
                  <a:pt x="172" y="134"/>
                </a:cubicBezTo>
                <a:cubicBezTo>
                  <a:pt x="194" y="134"/>
                  <a:pt x="194" y="134"/>
                  <a:pt x="194" y="134"/>
                </a:cubicBezTo>
                <a:lnTo>
                  <a:pt x="194" y="151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32" y="211"/>
                </a:moveTo>
                <a:cubicBezTo>
                  <a:pt x="163" y="280"/>
                  <a:pt x="163" y="280"/>
                  <a:pt x="163" y="280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56" y="173"/>
                  <a:pt x="56" y="111"/>
                  <a:pt x="94" y="73"/>
                </a:cubicBezTo>
                <a:cubicBezTo>
                  <a:pt x="132" y="35"/>
                  <a:pt x="194" y="35"/>
                  <a:pt x="232" y="73"/>
                </a:cubicBezTo>
                <a:cubicBezTo>
                  <a:pt x="270" y="111"/>
                  <a:pt x="270" y="173"/>
                  <a:pt x="232" y="2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1"/>
          <p:cNvSpPr>
            <a:spLocks noEditPoints="1"/>
          </p:cNvSpPr>
          <p:nvPr/>
        </p:nvSpPr>
        <p:spPr bwMode="auto">
          <a:xfrm>
            <a:off x="7311106" y="8477497"/>
            <a:ext cx="871285" cy="870153"/>
          </a:xfrm>
          <a:custGeom>
            <a:avLst/>
            <a:gdLst>
              <a:gd name="T0" fmla="*/ 163 w 326"/>
              <a:gd name="T1" fmla="*/ 67 h 325"/>
              <a:gd name="T2" fmla="*/ 88 w 326"/>
              <a:gd name="T3" fmla="*/ 142 h 325"/>
              <a:gd name="T4" fmla="*/ 163 w 326"/>
              <a:gd name="T5" fmla="*/ 218 h 325"/>
              <a:gd name="T6" fmla="*/ 239 w 326"/>
              <a:gd name="T7" fmla="*/ 142 h 325"/>
              <a:gd name="T8" fmla="*/ 163 w 326"/>
              <a:gd name="T9" fmla="*/ 67 h 325"/>
              <a:gd name="T10" fmla="*/ 163 w 326"/>
              <a:gd name="T11" fmla="*/ 203 h 325"/>
              <a:gd name="T12" fmla="*/ 103 w 326"/>
              <a:gd name="T13" fmla="*/ 142 h 325"/>
              <a:gd name="T14" fmla="*/ 163 w 326"/>
              <a:gd name="T15" fmla="*/ 82 h 325"/>
              <a:gd name="T16" fmla="*/ 224 w 326"/>
              <a:gd name="T17" fmla="*/ 142 h 325"/>
              <a:gd name="T18" fmla="*/ 163 w 326"/>
              <a:gd name="T19" fmla="*/ 203 h 325"/>
              <a:gd name="T20" fmla="*/ 163 w 326"/>
              <a:gd name="T21" fmla="*/ 96 h 325"/>
              <a:gd name="T22" fmla="*/ 117 w 326"/>
              <a:gd name="T23" fmla="*/ 142 h 325"/>
              <a:gd name="T24" fmla="*/ 163 w 326"/>
              <a:gd name="T25" fmla="*/ 188 h 325"/>
              <a:gd name="T26" fmla="*/ 209 w 326"/>
              <a:gd name="T27" fmla="*/ 142 h 325"/>
              <a:gd name="T28" fmla="*/ 163 w 326"/>
              <a:gd name="T29" fmla="*/ 96 h 325"/>
              <a:gd name="T30" fmla="*/ 191 w 326"/>
              <a:gd name="T31" fmla="*/ 158 h 325"/>
              <a:gd name="T32" fmla="*/ 179 w 326"/>
              <a:gd name="T33" fmla="*/ 170 h 325"/>
              <a:gd name="T34" fmla="*/ 163 w 326"/>
              <a:gd name="T35" fmla="*/ 154 h 325"/>
              <a:gd name="T36" fmla="*/ 148 w 326"/>
              <a:gd name="T37" fmla="*/ 170 h 325"/>
              <a:gd name="T38" fmla="*/ 136 w 326"/>
              <a:gd name="T39" fmla="*/ 158 h 325"/>
              <a:gd name="T40" fmla="*/ 151 w 326"/>
              <a:gd name="T41" fmla="*/ 142 h 325"/>
              <a:gd name="T42" fmla="*/ 136 w 326"/>
              <a:gd name="T43" fmla="*/ 127 h 325"/>
              <a:gd name="T44" fmla="*/ 148 w 326"/>
              <a:gd name="T45" fmla="*/ 114 h 325"/>
              <a:gd name="T46" fmla="*/ 163 w 326"/>
              <a:gd name="T47" fmla="*/ 130 h 325"/>
              <a:gd name="T48" fmla="*/ 179 w 326"/>
              <a:gd name="T49" fmla="*/ 114 h 325"/>
              <a:gd name="T50" fmla="*/ 191 w 326"/>
              <a:gd name="T51" fmla="*/ 127 h 325"/>
              <a:gd name="T52" fmla="*/ 175 w 326"/>
              <a:gd name="T53" fmla="*/ 142 h 325"/>
              <a:gd name="T54" fmla="*/ 191 w 326"/>
              <a:gd name="T55" fmla="*/ 158 h 325"/>
              <a:gd name="T56" fmla="*/ 281 w 326"/>
              <a:gd name="T57" fmla="*/ 0 h 325"/>
              <a:gd name="T58" fmla="*/ 45 w 326"/>
              <a:gd name="T59" fmla="*/ 0 h 325"/>
              <a:gd name="T60" fmla="*/ 0 w 326"/>
              <a:gd name="T61" fmla="*/ 44 h 325"/>
              <a:gd name="T62" fmla="*/ 0 w 326"/>
              <a:gd name="T63" fmla="*/ 280 h 325"/>
              <a:gd name="T64" fmla="*/ 45 w 326"/>
              <a:gd name="T65" fmla="*/ 325 h 325"/>
              <a:gd name="T66" fmla="*/ 281 w 326"/>
              <a:gd name="T67" fmla="*/ 325 h 325"/>
              <a:gd name="T68" fmla="*/ 326 w 326"/>
              <a:gd name="T69" fmla="*/ 280 h 325"/>
              <a:gd name="T70" fmla="*/ 326 w 326"/>
              <a:gd name="T71" fmla="*/ 44 h 325"/>
              <a:gd name="T72" fmla="*/ 281 w 326"/>
              <a:gd name="T73" fmla="*/ 0 h 325"/>
              <a:gd name="T74" fmla="*/ 232 w 326"/>
              <a:gd name="T75" fmla="*/ 211 h 325"/>
              <a:gd name="T76" fmla="*/ 163 w 326"/>
              <a:gd name="T77" fmla="*/ 280 h 325"/>
              <a:gd name="T78" fmla="*/ 94 w 326"/>
              <a:gd name="T79" fmla="*/ 211 h 325"/>
              <a:gd name="T80" fmla="*/ 94 w 326"/>
              <a:gd name="T81" fmla="*/ 73 h 325"/>
              <a:gd name="T82" fmla="*/ 232 w 326"/>
              <a:gd name="T83" fmla="*/ 73 h 325"/>
              <a:gd name="T84" fmla="*/ 232 w 326"/>
              <a:gd name="T85" fmla="*/ 21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5">
                <a:moveTo>
                  <a:pt x="163" y="67"/>
                </a:moveTo>
                <a:cubicBezTo>
                  <a:pt x="121" y="67"/>
                  <a:pt x="88" y="100"/>
                  <a:pt x="88" y="142"/>
                </a:cubicBezTo>
                <a:cubicBezTo>
                  <a:pt x="88" y="184"/>
                  <a:pt x="121" y="218"/>
                  <a:pt x="163" y="218"/>
                </a:cubicBezTo>
                <a:cubicBezTo>
                  <a:pt x="205" y="218"/>
                  <a:pt x="239" y="184"/>
                  <a:pt x="239" y="142"/>
                </a:cubicBezTo>
                <a:cubicBezTo>
                  <a:pt x="239" y="100"/>
                  <a:pt x="205" y="67"/>
                  <a:pt x="163" y="67"/>
                </a:cubicBezTo>
                <a:close/>
                <a:moveTo>
                  <a:pt x="163" y="203"/>
                </a:moveTo>
                <a:cubicBezTo>
                  <a:pt x="130" y="203"/>
                  <a:pt x="103" y="176"/>
                  <a:pt x="103" y="142"/>
                </a:cubicBezTo>
                <a:cubicBezTo>
                  <a:pt x="103" y="109"/>
                  <a:pt x="130" y="82"/>
                  <a:pt x="163" y="82"/>
                </a:cubicBezTo>
                <a:cubicBezTo>
                  <a:pt x="197" y="82"/>
                  <a:pt x="224" y="109"/>
                  <a:pt x="224" y="142"/>
                </a:cubicBezTo>
                <a:cubicBezTo>
                  <a:pt x="224" y="176"/>
                  <a:pt x="197" y="203"/>
                  <a:pt x="163" y="203"/>
                </a:cubicBezTo>
                <a:close/>
                <a:moveTo>
                  <a:pt x="163" y="96"/>
                </a:moveTo>
                <a:cubicBezTo>
                  <a:pt x="138" y="96"/>
                  <a:pt x="117" y="117"/>
                  <a:pt x="117" y="142"/>
                </a:cubicBezTo>
                <a:cubicBezTo>
                  <a:pt x="117" y="167"/>
                  <a:pt x="138" y="188"/>
                  <a:pt x="163" y="188"/>
                </a:cubicBezTo>
                <a:cubicBezTo>
                  <a:pt x="188" y="188"/>
                  <a:pt x="209" y="167"/>
                  <a:pt x="209" y="142"/>
                </a:cubicBezTo>
                <a:cubicBezTo>
                  <a:pt x="209" y="117"/>
                  <a:pt x="188" y="96"/>
                  <a:pt x="163" y="96"/>
                </a:cubicBezTo>
                <a:close/>
                <a:moveTo>
                  <a:pt x="191" y="158"/>
                </a:moveTo>
                <a:cubicBezTo>
                  <a:pt x="179" y="170"/>
                  <a:pt x="179" y="170"/>
                  <a:pt x="179" y="170"/>
                </a:cubicBezTo>
                <a:cubicBezTo>
                  <a:pt x="163" y="154"/>
                  <a:pt x="163" y="154"/>
                  <a:pt x="163" y="154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48" y="114"/>
                  <a:pt x="148" y="114"/>
                  <a:pt x="148" y="114"/>
                </a:cubicBezTo>
                <a:cubicBezTo>
                  <a:pt x="163" y="130"/>
                  <a:pt x="163" y="130"/>
                  <a:pt x="163" y="130"/>
                </a:cubicBezTo>
                <a:cubicBezTo>
                  <a:pt x="179" y="114"/>
                  <a:pt x="179" y="114"/>
                  <a:pt x="179" y="114"/>
                </a:cubicBezTo>
                <a:cubicBezTo>
                  <a:pt x="191" y="127"/>
                  <a:pt x="191" y="127"/>
                  <a:pt x="191" y="127"/>
                </a:cubicBezTo>
                <a:cubicBezTo>
                  <a:pt x="175" y="142"/>
                  <a:pt x="175" y="142"/>
                  <a:pt x="175" y="142"/>
                </a:cubicBezTo>
                <a:lnTo>
                  <a:pt x="191" y="158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32" y="211"/>
                </a:moveTo>
                <a:cubicBezTo>
                  <a:pt x="163" y="280"/>
                  <a:pt x="163" y="280"/>
                  <a:pt x="163" y="280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56" y="173"/>
                  <a:pt x="56" y="111"/>
                  <a:pt x="94" y="73"/>
                </a:cubicBezTo>
                <a:cubicBezTo>
                  <a:pt x="132" y="35"/>
                  <a:pt x="194" y="35"/>
                  <a:pt x="232" y="73"/>
                </a:cubicBezTo>
                <a:cubicBezTo>
                  <a:pt x="270" y="111"/>
                  <a:pt x="270" y="173"/>
                  <a:pt x="232" y="2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2"/>
          <p:cNvSpPr>
            <a:spLocks noEditPoints="1"/>
          </p:cNvSpPr>
          <p:nvPr/>
        </p:nvSpPr>
        <p:spPr bwMode="auto">
          <a:xfrm>
            <a:off x="633893" y="8477497"/>
            <a:ext cx="871285" cy="870153"/>
          </a:xfrm>
          <a:custGeom>
            <a:avLst/>
            <a:gdLst>
              <a:gd name="T0" fmla="*/ 205 w 326"/>
              <a:gd name="T1" fmla="*/ 168 h 325"/>
              <a:gd name="T2" fmla="*/ 162 w 326"/>
              <a:gd name="T3" fmla="*/ 153 h 325"/>
              <a:gd name="T4" fmla="*/ 159 w 326"/>
              <a:gd name="T5" fmla="*/ 121 h 325"/>
              <a:gd name="T6" fmla="*/ 156 w 326"/>
              <a:gd name="T7" fmla="*/ 180 h 325"/>
              <a:gd name="T8" fmla="*/ 113 w 326"/>
              <a:gd name="T9" fmla="*/ 167 h 325"/>
              <a:gd name="T10" fmla="*/ 203 w 326"/>
              <a:gd name="T11" fmla="*/ 182 h 325"/>
              <a:gd name="T12" fmla="*/ 156 w 326"/>
              <a:gd name="T13" fmla="*/ 180 h 325"/>
              <a:gd name="T14" fmla="*/ 161 w 326"/>
              <a:gd name="T15" fmla="*/ 159 h 325"/>
              <a:gd name="T16" fmla="*/ 158 w 326"/>
              <a:gd name="T17" fmla="*/ 174 h 325"/>
              <a:gd name="T18" fmla="*/ 239 w 326"/>
              <a:gd name="T19" fmla="*/ 102 h 325"/>
              <a:gd name="T20" fmla="*/ 223 w 326"/>
              <a:gd name="T21" fmla="*/ 230 h 325"/>
              <a:gd name="T22" fmla="*/ 96 w 326"/>
              <a:gd name="T23" fmla="*/ 248 h 325"/>
              <a:gd name="T24" fmla="*/ 78 w 326"/>
              <a:gd name="T25" fmla="*/ 230 h 325"/>
              <a:gd name="T26" fmla="*/ 96 w 326"/>
              <a:gd name="T27" fmla="*/ 102 h 325"/>
              <a:gd name="T28" fmla="*/ 223 w 326"/>
              <a:gd name="T29" fmla="*/ 86 h 325"/>
              <a:gd name="T30" fmla="*/ 239 w 326"/>
              <a:gd name="T31" fmla="*/ 102 h 325"/>
              <a:gd name="T32" fmla="*/ 214 w 326"/>
              <a:gd name="T33" fmla="*/ 116 h 325"/>
              <a:gd name="T34" fmla="*/ 218 w 326"/>
              <a:gd name="T35" fmla="*/ 114 h 325"/>
              <a:gd name="T36" fmla="*/ 211 w 326"/>
              <a:gd name="T37" fmla="*/ 107 h 325"/>
              <a:gd name="T38" fmla="*/ 211 w 326"/>
              <a:gd name="T39" fmla="*/ 114 h 325"/>
              <a:gd name="T40" fmla="*/ 100 w 326"/>
              <a:gd name="T41" fmla="*/ 114 h 325"/>
              <a:gd name="T42" fmla="*/ 107 w 326"/>
              <a:gd name="T43" fmla="*/ 114 h 325"/>
              <a:gd name="T44" fmla="*/ 106 w 326"/>
              <a:gd name="T45" fmla="*/ 107 h 325"/>
              <a:gd name="T46" fmla="*/ 99 w 326"/>
              <a:gd name="T47" fmla="*/ 114 h 325"/>
              <a:gd name="T48" fmla="*/ 100 w 326"/>
              <a:gd name="T49" fmla="*/ 218 h 325"/>
              <a:gd name="T50" fmla="*/ 99 w 326"/>
              <a:gd name="T51" fmla="*/ 226 h 325"/>
              <a:gd name="T52" fmla="*/ 106 w 326"/>
              <a:gd name="T53" fmla="*/ 226 h 325"/>
              <a:gd name="T54" fmla="*/ 107 w 326"/>
              <a:gd name="T55" fmla="*/ 218 h 325"/>
              <a:gd name="T56" fmla="*/ 218 w 326"/>
              <a:gd name="T57" fmla="*/ 218 h 325"/>
              <a:gd name="T58" fmla="*/ 211 w 326"/>
              <a:gd name="T59" fmla="*/ 225 h 325"/>
              <a:gd name="T60" fmla="*/ 215 w 326"/>
              <a:gd name="T61" fmla="*/ 227 h 325"/>
              <a:gd name="T62" fmla="*/ 218 w 326"/>
              <a:gd name="T63" fmla="*/ 219 h 325"/>
              <a:gd name="T64" fmla="*/ 206 w 326"/>
              <a:gd name="T65" fmla="*/ 169 h 325"/>
              <a:gd name="T66" fmla="*/ 159 w 326"/>
              <a:gd name="T67" fmla="*/ 119 h 325"/>
              <a:gd name="T68" fmla="*/ 91 w 326"/>
              <a:gd name="T69" fmla="*/ 150 h 325"/>
              <a:gd name="T70" fmla="*/ 90 w 326"/>
              <a:gd name="T71" fmla="*/ 156 h 325"/>
              <a:gd name="T72" fmla="*/ 112 w 326"/>
              <a:gd name="T73" fmla="*/ 167 h 325"/>
              <a:gd name="T74" fmla="*/ 204 w 326"/>
              <a:gd name="T75" fmla="*/ 182 h 325"/>
              <a:gd name="T76" fmla="*/ 229 w 326"/>
              <a:gd name="T77" fmla="*/ 177 h 325"/>
              <a:gd name="T78" fmla="*/ 326 w 326"/>
              <a:gd name="T79" fmla="*/ 280 h 325"/>
              <a:gd name="T80" fmla="*/ 45 w 326"/>
              <a:gd name="T81" fmla="*/ 325 h 325"/>
              <a:gd name="T82" fmla="*/ 0 w 326"/>
              <a:gd name="T83" fmla="*/ 44 h 325"/>
              <a:gd name="T84" fmla="*/ 281 w 326"/>
              <a:gd name="T85" fmla="*/ 0 h 325"/>
              <a:gd name="T86" fmla="*/ 286 w 326"/>
              <a:gd name="T87" fmla="*/ 63 h 325"/>
              <a:gd name="T88" fmla="*/ 258 w 326"/>
              <a:gd name="T89" fmla="*/ 40 h 325"/>
              <a:gd name="T90" fmla="*/ 247 w 326"/>
              <a:gd name="T91" fmla="*/ 52 h 325"/>
              <a:gd name="T92" fmla="*/ 252 w 326"/>
              <a:gd name="T93" fmla="*/ 59 h 325"/>
              <a:gd name="T94" fmla="*/ 241 w 326"/>
              <a:gd name="T95" fmla="*/ 55 h 325"/>
              <a:gd name="T96" fmla="*/ 223 w 326"/>
              <a:gd name="T97" fmla="*/ 66 h 325"/>
              <a:gd name="T98" fmla="*/ 75 w 326"/>
              <a:gd name="T99" fmla="*/ 83 h 325"/>
              <a:gd name="T100" fmla="*/ 243 w 326"/>
              <a:gd name="T101" fmla="*/ 251 h 325"/>
              <a:gd name="T102" fmla="*/ 259 w 326"/>
              <a:gd name="T103" fmla="*/ 103 h 325"/>
              <a:gd name="T104" fmla="*/ 271 w 326"/>
              <a:gd name="T105" fmla="*/ 84 h 325"/>
              <a:gd name="T106" fmla="*/ 267 w 326"/>
              <a:gd name="T107" fmla="*/ 74 h 325"/>
              <a:gd name="T108" fmla="*/ 276 w 326"/>
              <a:gd name="T109" fmla="*/ 77 h 325"/>
              <a:gd name="T110" fmla="*/ 286 w 326"/>
              <a:gd name="T111" fmla="*/ 63 h 325"/>
              <a:gd name="T112" fmla="*/ 247 w 326"/>
              <a:gd name="T113" fmla="*/ 69 h 325"/>
              <a:gd name="T114" fmla="*/ 228 w 326"/>
              <a:gd name="T115" fmla="*/ 70 h 325"/>
              <a:gd name="T116" fmla="*/ 256 w 326"/>
              <a:gd name="T117" fmla="*/ 97 h 325"/>
              <a:gd name="T118" fmla="*/ 256 w 326"/>
              <a:gd name="T119" fmla="*/ 77 h 325"/>
              <a:gd name="T120" fmla="*/ 254 w 326"/>
              <a:gd name="T121" fmla="*/ 52 h 325"/>
              <a:gd name="T122" fmla="*/ 280 w 326"/>
              <a:gd name="T123" fmla="*/ 65 h 325"/>
              <a:gd name="T124" fmla="*/ 254 w 326"/>
              <a:gd name="T125" fmla="*/ 5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5">
                <a:moveTo>
                  <a:pt x="205" y="167"/>
                </a:moveTo>
                <a:cubicBezTo>
                  <a:pt x="205" y="167"/>
                  <a:pt x="205" y="168"/>
                  <a:pt x="205" y="168"/>
                </a:cubicBezTo>
                <a:cubicBezTo>
                  <a:pt x="162" y="153"/>
                  <a:pt x="162" y="153"/>
                  <a:pt x="162" y="153"/>
                </a:cubicBezTo>
                <a:cubicBezTo>
                  <a:pt x="162" y="153"/>
                  <a:pt x="162" y="153"/>
                  <a:pt x="162" y="153"/>
                </a:cubicBezTo>
                <a:cubicBezTo>
                  <a:pt x="116" y="151"/>
                  <a:pt x="116" y="151"/>
                  <a:pt x="116" y="151"/>
                </a:cubicBezTo>
                <a:cubicBezTo>
                  <a:pt x="122" y="133"/>
                  <a:pt x="139" y="121"/>
                  <a:pt x="159" y="121"/>
                </a:cubicBezTo>
                <a:cubicBezTo>
                  <a:pt x="185" y="121"/>
                  <a:pt x="205" y="141"/>
                  <a:pt x="205" y="167"/>
                </a:cubicBezTo>
                <a:close/>
                <a:moveTo>
                  <a:pt x="156" y="180"/>
                </a:moveTo>
                <a:cubicBezTo>
                  <a:pt x="113" y="165"/>
                  <a:pt x="113" y="165"/>
                  <a:pt x="113" y="165"/>
                </a:cubicBezTo>
                <a:cubicBezTo>
                  <a:pt x="113" y="165"/>
                  <a:pt x="113" y="166"/>
                  <a:pt x="113" y="167"/>
                </a:cubicBezTo>
                <a:cubicBezTo>
                  <a:pt x="113" y="192"/>
                  <a:pt x="134" y="212"/>
                  <a:pt x="159" y="212"/>
                </a:cubicBezTo>
                <a:cubicBezTo>
                  <a:pt x="179" y="212"/>
                  <a:pt x="196" y="200"/>
                  <a:pt x="203" y="182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57" y="180"/>
                  <a:pt x="157" y="180"/>
                  <a:pt x="156" y="180"/>
                </a:cubicBezTo>
                <a:close/>
                <a:moveTo>
                  <a:pt x="167" y="168"/>
                </a:moveTo>
                <a:cubicBezTo>
                  <a:pt x="167" y="164"/>
                  <a:pt x="165" y="160"/>
                  <a:pt x="161" y="159"/>
                </a:cubicBezTo>
                <a:cubicBezTo>
                  <a:pt x="157" y="159"/>
                  <a:pt x="153" y="161"/>
                  <a:pt x="152" y="165"/>
                </a:cubicBezTo>
                <a:cubicBezTo>
                  <a:pt x="151" y="169"/>
                  <a:pt x="154" y="173"/>
                  <a:pt x="158" y="174"/>
                </a:cubicBezTo>
                <a:cubicBezTo>
                  <a:pt x="162" y="175"/>
                  <a:pt x="166" y="172"/>
                  <a:pt x="167" y="168"/>
                </a:cubicBezTo>
                <a:close/>
                <a:moveTo>
                  <a:pt x="239" y="102"/>
                </a:moveTo>
                <a:cubicBezTo>
                  <a:pt x="269" y="139"/>
                  <a:pt x="269" y="193"/>
                  <a:pt x="240" y="230"/>
                </a:cubicBezTo>
                <a:cubicBezTo>
                  <a:pt x="223" y="230"/>
                  <a:pt x="223" y="230"/>
                  <a:pt x="223" y="230"/>
                </a:cubicBezTo>
                <a:cubicBezTo>
                  <a:pt x="223" y="247"/>
                  <a:pt x="223" y="247"/>
                  <a:pt x="223" y="247"/>
                </a:cubicBezTo>
                <a:cubicBezTo>
                  <a:pt x="186" y="277"/>
                  <a:pt x="133" y="277"/>
                  <a:pt x="96" y="248"/>
                </a:cubicBezTo>
                <a:cubicBezTo>
                  <a:pt x="96" y="230"/>
                  <a:pt x="96" y="230"/>
                  <a:pt x="96" y="230"/>
                </a:cubicBezTo>
                <a:cubicBezTo>
                  <a:pt x="78" y="230"/>
                  <a:pt x="78" y="230"/>
                  <a:pt x="78" y="230"/>
                </a:cubicBezTo>
                <a:cubicBezTo>
                  <a:pt x="48" y="193"/>
                  <a:pt x="49" y="139"/>
                  <a:pt x="79" y="102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96" y="86"/>
                  <a:pt x="96" y="86"/>
                  <a:pt x="96" y="86"/>
                </a:cubicBezTo>
                <a:cubicBezTo>
                  <a:pt x="133" y="56"/>
                  <a:pt x="186" y="57"/>
                  <a:pt x="223" y="86"/>
                </a:cubicBezTo>
                <a:cubicBezTo>
                  <a:pt x="223" y="102"/>
                  <a:pt x="223" y="102"/>
                  <a:pt x="223" y="102"/>
                </a:cubicBezTo>
                <a:lnTo>
                  <a:pt x="239" y="102"/>
                </a:lnTo>
                <a:close/>
                <a:moveTo>
                  <a:pt x="211" y="114"/>
                </a:moveTo>
                <a:cubicBezTo>
                  <a:pt x="212" y="115"/>
                  <a:pt x="213" y="116"/>
                  <a:pt x="214" y="116"/>
                </a:cubicBezTo>
                <a:cubicBezTo>
                  <a:pt x="216" y="116"/>
                  <a:pt x="217" y="115"/>
                  <a:pt x="218" y="114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20" y="112"/>
                  <a:pt x="220" y="109"/>
                  <a:pt x="218" y="107"/>
                </a:cubicBezTo>
                <a:cubicBezTo>
                  <a:pt x="216" y="105"/>
                  <a:pt x="213" y="105"/>
                  <a:pt x="211" y="107"/>
                </a:cubicBezTo>
                <a:cubicBezTo>
                  <a:pt x="211" y="108"/>
                  <a:pt x="211" y="108"/>
                  <a:pt x="211" y="108"/>
                </a:cubicBezTo>
                <a:cubicBezTo>
                  <a:pt x="209" y="109"/>
                  <a:pt x="209" y="113"/>
                  <a:pt x="211" y="114"/>
                </a:cubicBezTo>
                <a:close/>
                <a:moveTo>
                  <a:pt x="99" y="114"/>
                </a:moveTo>
                <a:cubicBezTo>
                  <a:pt x="100" y="114"/>
                  <a:pt x="100" y="114"/>
                  <a:pt x="100" y="114"/>
                </a:cubicBezTo>
                <a:cubicBezTo>
                  <a:pt x="101" y="115"/>
                  <a:pt x="102" y="116"/>
                  <a:pt x="103" y="116"/>
                </a:cubicBezTo>
                <a:cubicBezTo>
                  <a:pt x="105" y="116"/>
                  <a:pt x="106" y="115"/>
                  <a:pt x="107" y="114"/>
                </a:cubicBezTo>
                <a:cubicBezTo>
                  <a:pt x="109" y="113"/>
                  <a:pt x="109" y="109"/>
                  <a:pt x="107" y="108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4" y="105"/>
                  <a:pt x="101" y="105"/>
                  <a:pt x="99" y="107"/>
                </a:cubicBezTo>
                <a:cubicBezTo>
                  <a:pt x="97" y="109"/>
                  <a:pt x="97" y="112"/>
                  <a:pt x="99" y="114"/>
                </a:cubicBezTo>
                <a:close/>
                <a:moveTo>
                  <a:pt x="107" y="218"/>
                </a:moveTo>
                <a:cubicBezTo>
                  <a:pt x="105" y="216"/>
                  <a:pt x="102" y="216"/>
                  <a:pt x="100" y="218"/>
                </a:cubicBezTo>
                <a:cubicBezTo>
                  <a:pt x="99" y="219"/>
                  <a:pt x="99" y="219"/>
                  <a:pt x="99" y="219"/>
                </a:cubicBezTo>
                <a:cubicBezTo>
                  <a:pt x="97" y="221"/>
                  <a:pt x="97" y="224"/>
                  <a:pt x="99" y="226"/>
                </a:cubicBezTo>
                <a:cubicBezTo>
                  <a:pt x="100" y="227"/>
                  <a:pt x="102" y="227"/>
                  <a:pt x="103" y="227"/>
                </a:cubicBezTo>
                <a:cubicBezTo>
                  <a:pt x="104" y="227"/>
                  <a:pt x="105" y="227"/>
                  <a:pt x="106" y="226"/>
                </a:cubicBezTo>
                <a:cubicBezTo>
                  <a:pt x="107" y="225"/>
                  <a:pt x="107" y="225"/>
                  <a:pt x="107" y="225"/>
                </a:cubicBezTo>
                <a:cubicBezTo>
                  <a:pt x="109" y="223"/>
                  <a:pt x="109" y="220"/>
                  <a:pt x="107" y="218"/>
                </a:cubicBezTo>
                <a:close/>
                <a:moveTo>
                  <a:pt x="218" y="219"/>
                </a:moveTo>
                <a:cubicBezTo>
                  <a:pt x="218" y="218"/>
                  <a:pt x="218" y="218"/>
                  <a:pt x="218" y="218"/>
                </a:cubicBezTo>
                <a:cubicBezTo>
                  <a:pt x="216" y="216"/>
                  <a:pt x="213" y="216"/>
                  <a:pt x="211" y="218"/>
                </a:cubicBezTo>
                <a:cubicBezTo>
                  <a:pt x="209" y="220"/>
                  <a:pt x="209" y="223"/>
                  <a:pt x="211" y="225"/>
                </a:cubicBezTo>
                <a:cubicBezTo>
                  <a:pt x="211" y="226"/>
                  <a:pt x="211" y="226"/>
                  <a:pt x="211" y="226"/>
                </a:cubicBezTo>
                <a:cubicBezTo>
                  <a:pt x="212" y="227"/>
                  <a:pt x="214" y="227"/>
                  <a:pt x="215" y="227"/>
                </a:cubicBezTo>
                <a:cubicBezTo>
                  <a:pt x="216" y="227"/>
                  <a:pt x="217" y="227"/>
                  <a:pt x="218" y="226"/>
                </a:cubicBezTo>
                <a:cubicBezTo>
                  <a:pt x="220" y="224"/>
                  <a:pt x="220" y="221"/>
                  <a:pt x="218" y="219"/>
                </a:cubicBezTo>
                <a:close/>
                <a:moveTo>
                  <a:pt x="229" y="177"/>
                </a:moveTo>
                <a:cubicBezTo>
                  <a:pt x="206" y="169"/>
                  <a:pt x="206" y="169"/>
                  <a:pt x="206" y="169"/>
                </a:cubicBezTo>
                <a:cubicBezTo>
                  <a:pt x="206" y="168"/>
                  <a:pt x="207" y="167"/>
                  <a:pt x="207" y="167"/>
                </a:cubicBezTo>
                <a:cubicBezTo>
                  <a:pt x="207" y="140"/>
                  <a:pt x="185" y="119"/>
                  <a:pt x="159" y="119"/>
                </a:cubicBezTo>
                <a:cubicBezTo>
                  <a:pt x="139" y="119"/>
                  <a:pt x="121" y="133"/>
                  <a:pt x="115" y="151"/>
                </a:cubicBezTo>
                <a:cubicBezTo>
                  <a:pt x="91" y="150"/>
                  <a:pt x="91" y="150"/>
                  <a:pt x="91" y="150"/>
                </a:cubicBezTo>
                <a:cubicBezTo>
                  <a:pt x="89" y="150"/>
                  <a:pt x="88" y="151"/>
                  <a:pt x="88" y="153"/>
                </a:cubicBezTo>
                <a:cubicBezTo>
                  <a:pt x="87" y="154"/>
                  <a:pt x="88" y="156"/>
                  <a:pt x="90" y="156"/>
                </a:cubicBezTo>
                <a:cubicBezTo>
                  <a:pt x="112" y="164"/>
                  <a:pt x="112" y="164"/>
                  <a:pt x="112" y="164"/>
                </a:cubicBezTo>
                <a:cubicBezTo>
                  <a:pt x="112" y="165"/>
                  <a:pt x="112" y="166"/>
                  <a:pt x="112" y="167"/>
                </a:cubicBezTo>
                <a:cubicBezTo>
                  <a:pt x="112" y="193"/>
                  <a:pt x="133" y="214"/>
                  <a:pt x="159" y="214"/>
                </a:cubicBezTo>
                <a:cubicBezTo>
                  <a:pt x="180" y="214"/>
                  <a:pt x="197" y="200"/>
                  <a:pt x="204" y="182"/>
                </a:cubicBezTo>
                <a:cubicBezTo>
                  <a:pt x="228" y="183"/>
                  <a:pt x="228" y="183"/>
                  <a:pt x="228" y="183"/>
                </a:cubicBezTo>
                <a:cubicBezTo>
                  <a:pt x="231" y="183"/>
                  <a:pt x="232" y="178"/>
                  <a:pt x="229" y="177"/>
                </a:cubicBez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286" y="63"/>
                </a:moveTo>
                <a:cubicBezTo>
                  <a:pt x="263" y="40"/>
                  <a:pt x="263" y="40"/>
                  <a:pt x="263" y="40"/>
                </a:cubicBezTo>
                <a:cubicBezTo>
                  <a:pt x="262" y="39"/>
                  <a:pt x="259" y="39"/>
                  <a:pt x="258" y="40"/>
                </a:cubicBezTo>
                <a:cubicBezTo>
                  <a:pt x="248" y="49"/>
                  <a:pt x="248" y="49"/>
                  <a:pt x="248" y="49"/>
                </a:cubicBezTo>
                <a:cubicBezTo>
                  <a:pt x="248" y="50"/>
                  <a:pt x="247" y="51"/>
                  <a:pt x="247" y="52"/>
                </a:cubicBezTo>
                <a:cubicBezTo>
                  <a:pt x="247" y="53"/>
                  <a:pt x="248" y="54"/>
                  <a:pt x="248" y="55"/>
                </a:cubicBezTo>
                <a:cubicBezTo>
                  <a:pt x="252" y="59"/>
                  <a:pt x="252" y="59"/>
                  <a:pt x="252" y="59"/>
                </a:cubicBezTo>
                <a:cubicBezTo>
                  <a:pt x="249" y="62"/>
                  <a:pt x="249" y="62"/>
                  <a:pt x="249" y="62"/>
                </a:cubicBezTo>
                <a:cubicBezTo>
                  <a:pt x="241" y="55"/>
                  <a:pt x="241" y="55"/>
                  <a:pt x="241" y="55"/>
                </a:cubicBezTo>
                <a:cubicBezTo>
                  <a:pt x="239" y="53"/>
                  <a:pt x="236" y="53"/>
                  <a:pt x="234" y="55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177" y="37"/>
                  <a:pt x="115" y="42"/>
                  <a:pt x="75" y="83"/>
                </a:cubicBezTo>
                <a:cubicBezTo>
                  <a:pt x="28" y="129"/>
                  <a:pt x="28" y="204"/>
                  <a:pt x="75" y="251"/>
                </a:cubicBezTo>
                <a:cubicBezTo>
                  <a:pt x="121" y="298"/>
                  <a:pt x="197" y="298"/>
                  <a:pt x="243" y="251"/>
                </a:cubicBezTo>
                <a:cubicBezTo>
                  <a:pt x="283" y="211"/>
                  <a:pt x="289" y="149"/>
                  <a:pt x="259" y="103"/>
                </a:cubicBezTo>
                <a:cubicBezTo>
                  <a:pt x="259" y="103"/>
                  <a:pt x="259" y="103"/>
                  <a:pt x="259" y="103"/>
                </a:cubicBezTo>
                <a:cubicBezTo>
                  <a:pt x="271" y="91"/>
                  <a:pt x="271" y="91"/>
                  <a:pt x="271" y="91"/>
                </a:cubicBezTo>
                <a:cubicBezTo>
                  <a:pt x="273" y="89"/>
                  <a:pt x="273" y="86"/>
                  <a:pt x="271" y="84"/>
                </a:cubicBezTo>
                <a:cubicBezTo>
                  <a:pt x="264" y="77"/>
                  <a:pt x="264" y="77"/>
                  <a:pt x="264" y="77"/>
                </a:cubicBezTo>
                <a:cubicBezTo>
                  <a:pt x="267" y="74"/>
                  <a:pt x="267" y="74"/>
                  <a:pt x="267" y="74"/>
                </a:cubicBezTo>
                <a:cubicBezTo>
                  <a:pt x="271" y="77"/>
                  <a:pt x="271" y="77"/>
                  <a:pt x="271" y="77"/>
                </a:cubicBezTo>
                <a:cubicBezTo>
                  <a:pt x="272" y="79"/>
                  <a:pt x="275" y="79"/>
                  <a:pt x="276" y="77"/>
                </a:cubicBezTo>
                <a:cubicBezTo>
                  <a:pt x="286" y="68"/>
                  <a:pt x="286" y="68"/>
                  <a:pt x="286" y="68"/>
                </a:cubicBezTo>
                <a:cubicBezTo>
                  <a:pt x="287" y="66"/>
                  <a:pt x="287" y="64"/>
                  <a:pt x="286" y="63"/>
                </a:cubicBezTo>
                <a:close/>
                <a:moveTo>
                  <a:pt x="247" y="69"/>
                </a:moveTo>
                <a:cubicBezTo>
                  <a:pt x="247" y="69"/>
                  <a:pt x="247" y="69"/>
                  <a:pt x="247" y="69"/>
                </a:cubicBezTo>
                <a:cubicBezTo>
                  <a:pt x="238" y="60"/>
                  <a:pt x="238" y="60"/>
                  <a:pt x="238" y="60"/>
                </a:cubicBezTo>
                <a:cubicBezTo>
                  <a:pt x="228" y="70"/>
                  <a:pt x="228" y="70"/>
                  <a:pt x="228" y="70"/>
                </a:cubicBezTo>
                <a:cubicBezTo>
                  <a:pt x="234" y="73"/>
                  <a:pt x="239" y="77"/>
                  <a:pt x="243" y="82"/>
                </a:cubicBezTo>
                <a:cubicBezTo>
                  <a:pt x="248" y="87"/>
                  <a:pt x="252" y="92"/>
                  <a:pt x="256" y="97"/>
                </a:cubicBezTo>
                <a:cubicBezTo>
                  <a:pt x="266" y="88"/>
                  <a:pt x="266" y="88"/>
                  <a:pt x="266" y="88"/>
                </a:cubicBezTo>
                <a:cubicBezTo>
                  <a:pt x="256" y="77"/>
                  <a:pt x="256" y="77"/>
                  <a:pt x="256" y="77"/>
                </a:cubicBezTo>
                <a:lnTo>
                  <a:pt x="247" y="69"/>
                </a:lnTo>
                <a:close/>
                <a:moveTo>
                  <a:pt x="254" y="52"/>
                </a:moveTo>
                <a:cubicBezTo>
                  <a:pt x="274" y="71"/>
                  <a:pt x="274" y="71"/>
                  <a:pt x="274" y="71"/>
                </a:cubicBezTo>
                <a:cubicBezTo>
                  <a:pt x="280" y="65"/>
                  <a:pt x="280" y="65"/>
                  <a:pt x="280" y="65"/>
                </a:cubicBezTo>
                <a:cubicBezTo>
                  <a:pt x="260" y="46"/>
                  <a:pt x="260" y="46"/>
                  <a:pt x="260" y="46"/>
                </a:cubicBezTo>
                <a:lnTo>
                  <a:pt x="254" y="5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70"/>
          <p:cNvSpPr>
            <a:spLocks noEditPoints="1"/>
          </p:cNvSpPr>
          <p:nvPr/>
        </p:nvSpPr>
        <p:spPr bwMode="auto">
          <a:xfrm>
            <a:off x="3974197" y="8477497"/>
            <a:ext cx="871285" cy="870153"/>
          </a:xfrm>
          <a:custGeom>
            <a:avLst/>
            <a:gdLst>
              <a:gd name="T0" fmla="*/ 163 w 326"/>
              <a:gd name="T1" fmla="*/ 78 h 325"/>
              <a:gd name="T2" fmla="*/ 99 w 326"/>
              <a:gd name="T3" fmla="*/ 142 h 325"/>
              <a:gd name="T4" fmla="*/ 163 w 326"/>
              <a:gd name="T5" fmla="*/ 206 h 325"/>
              <a:gd name="T6" fmla="*/ 227 w 326"/>
              <a:gd name="T7" fmla="*/ 142 h 325"/>
              <a:gd name="T8" fmla="*/ 163 w 326"/>
              <a:gd name="T9" fmla="*/ 78 h 325"/>
              <a:gd name="T10" fmla="*/ 281 w 326"/>
              <a:gd name="T11" fmla="*/ 0 h 325"/>
              <a:gd name="T12" fmla="*/ 45 w 326"/>
              <a:gd name="T13" fmla="*/ 0 h 325"/>
              <a:gd name="T14" fmla="*/ 0 w 326"/>
              <a:gd name="T15" fmla="*/ 44 h 325"/>
              <a:gd name="T16" fmla="*/ 0 w 326"/>
              <a:gd name="T17" fmla="*/ 280 h 325"/>
              <a:gd name="T18" fmla="*/ 45 w 326"/>
              <a:gd name="T19" fmla="*/ 325 h 325"/>
              <a:gd name="T20" fmla="*/ 281 w 326"/>
              <a:gd name="T21" fmla="*/ 325 h 325"/>
              <a:gd name="T22" fmla="*/ 326 w 326"/>
              <a:gd name="T23" fmla="*/ 280 h 325"/>
              <a:gd name="T24" fmla="*/ 326 w 326"/>
              <a:gd name="T25" fmla="*/ 44 h 325"/>
              <a:gd name="T26" fmla="*/ 281 w 326"/>
              <a:gd name="T27" fmla="*/ 0 h 325"/>
              <a:gd name="T28" fmla="*/ 232 w 326"/>
              <a:gd name="T29" fmla="*/ 211 h 325"/>
              <a:gd name="T30" fmla="*/ 163 w 326"/>
              <a:gd name="T31" fmla="*/ 280 h 325"/>
              <a:gd name="T32" fmla="*/ 94 w 326"/>
              <a:gd name="T33" fmla="*/ 211 h 325"/>
              <a:gd name="T34" fmla="*/ 94 w 326"/>
              <a:gd name="T35" fmla="*/ 73 h 325"/>
              <a:gd name="T36" fmla="*/ 232 w 326"/>
              <a:gd name="T37" fmla="*/ 73 h 325"/>
              <a:gd name="T38" fmla="*/ 232 w 326"/>
              <a:gd name="T39" fmla="*/ 21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26" h="325">
                <a:moveTo>
                  <a:pt x="163" y="78"/>
                </a:moveTo>
                <a:cubicBezTo>
                  <a:pt x="127" y="78"/>
                  <a:pt x="99" y="107"/>
                  <a:pt x="99" y="142"/>
                </a:cubicBezTo>
                <a:cubicBezTo>
                  <a:pt x="99" y="178"/>
                  <a:pt x="127" y="206"/>
                  <a:pt x="163" y="206"/>
                </a:cubicBezTo>
                <a:cubicBezTo>
                  <a:pt x="198" y="206"/>
                  <a:pt x="227" y="178"/>
                  <a:pt x="227" y="142"/>
                </a:cubicBezTo>
                <a:cubicBezTo>
                  <a:pt x="227" y="107"/>
                  <a:pt x="198" y="78"/>
                  <a:pt x="163" y="78"/>
                </a:cubicBez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5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5" y="0"/>
                  <a:pt x="281" y="0"/>
                </a:cubicBezTo>
                <a:close/>
                <a:moveTo>
                  <a:pt x="232" y="211"/>
                </a:moveTo>
                <a:cubicBezTo>
                  <a:pt x="163" y="280"/>
                  <a:pt x="163" y="280"/>
                  <a:pt x="163" y="280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56" y="173"/>
                  <a:pt x="56" y="111"/>
                  <a:pt x="94" y="73"/>
                </a:cubicBezTo>
                <a:cubicBezTo>
                  <a:pt x="132" y="35"/>
                  <a:pt x="194" y="35"/>
                  <a:pt x="232" y="73"/>
                </a:cubicBezTo>
                <a:cubicBezTo>
                  <a:pt x="270" y="111"/>
                  <a:pt x="270" y="173"/>
                  <a:pt x="232" y="2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81"/>
          <p:cNvSpPr>
            <a:spLocks noEditPoints="1"/>
          </p:cNvSpPr>
          <p:nvPr/>
        </p:nvSpPr>
        <p:spPr bwMode="auto">
          <a:xfrm>
            <a:off x="20664401" y="8475234"/>
            <a:ext cx="871285" cy="872416"/>
          </a:xfrm>
          <a:custGeom>
            <a:avLst/>
            <a:gdLst>
              <a:gd name="T0" fmla="*/ 86 w 326"/>
              <a:gd name="T1" fmla="*/ 179 h 326"/>
              <a:gd name="T2" fmla="*/ 66 w 326"/>
              <a:gd name="T3" fmla="*/ 163 h 326"/>
              <a:gd name="T4" fmla="*/ 84 w 326"/>
              <a:gd name="T5" fmla="*/ 167 h 326"/>
              <a:gd name="T6" fmla="*/ 239 w 326"/>
              <a:gd name="T7" fmla="*/ 126 h 326"/>
              <a:gd name="T8" fmla="*/ 87 w 326"/>
              <a:gd name="T9" fmla="*/ 126 h 326"/>
              <a:gd name="T10" fmla="*/ 109 w 326"/>
              <a:gd name="T11" fmla="*/ 94 h 326"/>
              <a:gd name="T12" fmla="*/ 214 w 326"/>
              <a:gd name="T13" fmla="*/ 92 h 326"/>
              <a:gd name="T14" fmla="*/ 239 w 326"/>
              <a:gd name="T15" fmla="*/ 125 h 326"/>
              <a:gd name="T16" fmla="*/ 144 w 326"/>
              <a:gd name="T17" fmla="*/ 101 h 326"/>
              <a:gd name="T18" fmla="*/ 120 w 326"/>
              <a:gd name="T19" fmla="*/ 120 h 326"/>
              <a:gd name="T20" fmla="*/ 121 w 326"/>
              <a:gd name="T21" fmla="*/ 123 h 326"/>
              <a:gd name="T22" fmla="*/ 144 w 326"/>
              <a:gd name="T23" fmla="*/ 103 h 326"/>
              <a:gd name="T24" fmla="*/ 179 w 326"/>
              <a:gd name="T25" fmla="*/ 97 h 326"/>
              <a:gd name="T26" fmla="*/ 147 w 326"/>
              <a:gd name="T27" fmla="*/ 124 h 326"/>
              <a:gd name="T28" fmla="*/ 148 w 326"/>
              <a:gd name="T29" fmla="*/ 127 h 326"/>
              <a:gd name="T30" fmla="*/ 179 w 326"/>
              <a:gd name="T31" fmla="*/ 100 h 326"/>
              <a:gd name="T32" fmla="*/ 207 w 326"/>
              <a:gd name="T33" fmla="*/ 101 h 326"/>
              <a:gd name="T34" fmla="*/ 182 w 326"/>
              <a:gd name="T35" fmla="*/ 120 h 326"/>
              <a:gd name="T36" fmla="*/ 183 w 326"/>
              <a:gd name="T37" fmla="*/ 123 h 326"/>
              <a:gd name="T38" fmla="*/ 206 w 326"/>
              <a:gd name="T39" fmla="*/ 103 h 326"/>
              <a:gd name="T40" fmla="*/ 197 w 326"/>
              <a:gd name="T41" fmla="*/ 170 h 326"/>
              <a:gd name="T42" fmla="*/ 116 w 326"/>
              <a:gd name="T43" fmla="*/ 174 h 326"/>
              <a:gd name="T44" fmla="*/ 120 w 326"/>
              <a:gd name="T45" fmla="*/ 188 h 326"/>
              <a:gd name="T46" fmla="*/ 211 w 326"/>
              <a:gd name="T47" fmla="*/ 178 h 326"/>
              <a:gd name="T48" fmla="*/ 197 w 326"/>
              <a:gd name="T49" fmla="*/ 170 h 326"/>
              <a:gd name="T50" fmla="*/ 240 w 326"/>
              <a:gd name="T51" fmla="*/ 179 h 326"/>
              <a:gd name="T52" fmla="*/ 260 w 326"/>
              <a:gd name="T53" fmla="*/ 163 h 326"/>
              <a:gd name="T54" fmla="*/ 242 w 326"/>
              <a:gd name="T55" fmla="*/ 167 h 326"/>
              <a:gd name="T56" fmla="*/ 326 w 326"/>
              <a:gd name="T57" fmla="*/ 45 h 326"/>
              <a:gd name="T58" fmla="*/ 281 w 326"/>
              <a:gd name="T59" fmla="*/ 326 h 326"/>
              <a:gd name="T60" fmla="*/ 0 w 326"/>
              <a:gd name="T61" fmla="*/ 281 h 326"/>
              <a:gd name="T62" fmla="*/ 45 w 326"/>
              <a:gd name="T63" fmla="*/ 0 h 326"/>
              <a:gd name="T64" fmla="*/ 326 w 326"/>
              <a:gd name="T65" fmla="*/ 45 h 326"/>
              <a:gd name="T66" fmla="*/ 278 w 326"/>
              <a:gd name="T67" fmla="*/ 117 h 326"/>
              <a:gd name="T68" fmla="*/ 260 w 326"/>
              <a:gd name="T69" fmla="*/ 112 h 326"/>
              <a:gd name="T70" fmla="*/ 251 w 326"/>
              <a:gd name="T71" fmla="*/ 117 h 326"/>
              <a:gd name="T72" fmla="*/ 247 w 326"/>
              <a:gd name="T73" fmla="*/ 119 h 326"/>
              <a:gd name="T74" fmla="*/ 245 w 326"/>
              <a:gd name="T75" fmla="*/ 115 h 326"/>
              <a:gd name="T76" fmla="*/ 214 w 326"/>
              <a:gd name="T77" fmla="*/ 82 h 326"/>
              <a:gd name="T78" fmla="*/ 100 w 326"/>
              <a:gd name="T79" fmla="*/ 88 h 326"/>
              <a:gd name="T80" fmla="*/ 82 w 326"/>
              <a:gd name="T81" fmla="*/ 115 h 326"/>
              <a:gd name="T82" fmla="*/ 79 w 326"/>
              <a:gd name="T83" fmla="*/ 120 h 326"/>
              <a:gd name="T84" fmla="*/ 74 w 326"/>
              <a:gd name="T85" fmla="*/ 116 h 326"/>
              <a:gd name="T86" fmla="*/ 55 w 326"/>
              <a:gd name="T87" fmla="*/ 112 h 326"/>
              <a:gd name="T88" fmla="*/ 48 w 326"/>
              <a:gd name="T89" fmla="*/ 119 h 326"/>
              <a:gd name="T90" fmla="*/ 64 w 326"/>
              <a:gd name="T91" fmla="*/ 130 h 326"/>
              <a:gd name="T92" fmla="*/ 72 w 326"/>
              <a:gd name="T93" fmla="*/ 130 h 326"/>
              <a:gd name="T94" fmla="*/ 56 w 326"/>
              <a:gd name="T95" fmla="*/ 163 h 326"/>
              <a:gd name="T96" fmla="*/ 65 w 326"/>
              <a:gd name="T97" fmla="*/ 221 h 326"/>
              <a:gd name="T98" fmla="*/ 70 w 326"/>
              <a:gd name="T99" fmla="*/ 239 h 326"/>
              <a:gd name="T100" fmla="*/ 99 w 326"/>
              <a:gd name="T101" fmla="*/ 244 h 326"/>
              <a:gd name="T102" fmla="*/ 104 w 326"/>
              <a:gd name="T103" fmla="*/ 226 h 326"/>
              <a:gd name="T104" fmla="*/ 223 w 326"/>
              <a:gd name="T105" fmla="*/ 239 h 326"/>
              <a:gd name="T106" fmla="*/ 251 w 326"/>
              <a:gd name="T107" fmla="*/ 244 h 326"/>
              <a:gd name="T108" fmla="*/ 256 w 326"/>
              <a:gd name="T109" fmla="*/ 222 h 326"/>
              <a:gd name="T110" fmla="*/ 271 w 326"/>
              <a:gd name="T111" fmla="*/ 209 h 326"/>
              <a:gd name="T112" fmla="*/ 267 w 326"/>
              <a:gd name="T113" fmla="*/ 151 h 326"/>
              <a:gd name="T114" fmla="*/ 254 w 326"/>
              <a:gd name="T115" fmla="*/ 130 h 326"/>
              <a:gd name="T116" fmla="*/ 274 w 326"/>
              <a:gd name="T117" fmla="*/ 1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" h="326">
                <a:moveTo>
                  <a:pt x="94" y="180"/>
                </a:moveTo>
                <a:cubicBezTo>
                  <a:pt x="92" y="180"/>
                  <a:pt x="88" y="180"/>
                  <a:pt x="86" y="179"/>
                </a:cubicBezTo>
                <a:cubicBezTo>
                  <a:pt x="83" y="179"/>
                  <a:pt x="72" y="177"/>
                  <a:pt x="66" y="176"/>
                </a:cubicBezTo>
                <a:cubicBezTo>
                  <a:pt x="66" y="163"/>
                  <a:pt x="66" y="163"/>
                  <a:pt x="66" y="163"/>
                </a:cubicBezTo>
                <a:cubicBezTo>
                  <a:pt x="66" y="162"/>
                  <a:pt x="66" y="162"/>
                  <a:pt x="66" y="161"/>
                </a:cubicBezTo>
                <a:cubicBezTo>
                  <a:pt x="73" y="163"/>
                  <a:pt x="82" y="165"/>
                  <a:pt x="84" y="167"/>
                </a:cubicBezTo>
                <a:cubicBezTo>
                  <a:pt x="86" y="169"/>
                  <a:pt x="91" y="175"/>
                  <a:pt x="94" y="180"/>
                </a:cubicBezTo>
                <a:close/>
                <a:moveTo>
                  <a:pt x="239" y="126"/>
                </a:moveTo>
                <a:cubicBezTo>
                  <a:pt x="230" y="128"/>
                  <a:pt x="207" y="131"/>
                  <a:pt x="161" y="131"/>
                </a:cubicBezTo>
                <a:cubicBezTo>
                  <a:pt x="116" y="131"/>
                  <a:pt x="96" y="128"/>
                  <a:pt x="87" y="126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09" y="93"/>
                  <a:pt x="111" y="92"/>
                  <a:pt x="113" y="92"/>
                </a:cubicBezTo>
                <a:cubicBezTo>
                  <a:pt x="214" y="92"/>
                  <a:pt x="214" y="92"/>
                  <a:pt x="214" y="92"/>
                </a:cubicBezTo>
                <a:cubicBezTo>
                  <a:pt x="215" y="92"/>
                  <a:pt x="217" y="93"/>
                  <a:pt x="218" y="94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126"/>
                </a:lnTo>
                <a:close/>
                <a:moveTo>
                  <a:pt x="144" y="101"/>
                </a:moveTo>
                <a:cubicBezTo>
                  <a:pt x="144" y="100"/>
                  <a:pt x="143" y="100"/>
                  <a:pt x="142" y="10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19" y="121"/>
                  <a:pt x="119" y="122"/>
                  <a:pt x="120" y="123"/>
                </a:cubicBezTo>
                <a:cubicBezTo>
                  <a:pt x="120" y="123"/>
                  <a:pt x="121" y="123"/>
                  <a:pt x="121" y="123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5" y="103"/>
                  <a:pt x="145" y="101"/>
                  <a:pt x="144" y="101"/>
                </a:cubicBezTo>
                <a:close/>
                <a:moveTo>
                  <a:pt x="179" y="97"/>
                </a:moveTo>
                <a:cubicBezTo>
                  <a:pt x="179" y="96"/>
                  <a:pt x="178" y="96"/>
                  <a:pt x="177" y="97"/>
                </a:cubicBezTo>
                <a:cubicBezTo>
                  <a:pt x="147" y="124"/>
                  <a:pt x="147" y="124"/>
                  <a:pt x="147" y="124"/>
                </a:cubicBezTo>
                <a:cubicBezTo>
                  <a:pt x="146" y="124"/>
                  <a:pt x="146" y="126"/>
                  <a:pt x="147" y="126"/>
                </a:cubicBezTo>
                <a:cubicBezTo>
                  <a:pt x="147" y="127"/>
                  <a:pt x="148" y="127"/>
                  <a:pt x="148" y="127"/>
                </a:cubicBezTo>
                <a:cubicBezTo>
                  <a:pt x="149" y="127"/>
                  <a:pt x="149" y="127"/>
                  <a:pt x="150" y="127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80" y="99"/>
                  <a:pt x="180" y="98"/>
                  <a:pt x="179" y="97"/>
                </a:cubicBezTo>
                <a:close/>
                <a:moveTo>
                  <a:pt x="207" y="101"/>
                </a:moveTo>
                <a:cubicBezTo>
                  <a:pt x="206" y="100"/>
                  <a:pt x="205" y="100"/>
                  <a:pt x="204" y="100"/>
                </a:cubicBezTo>
                <a:cubicBezTo>
                  <a:pt x="182" y="120"/>
                  <a:pt x="182" y="120"/>
                  <a:pt x="182" y="120"/>
                </a:cubicBezTo>
                <a:cubicBezTo>
                  <a:pt x="181" y="121"/>
                  <a:pt x="181" y="122"/>
                  <a:pt x="182" y="123"/>
                </a:cubicBezTo>
                <a:cubicBezTo>
                  <a:pt x="182" y="123"/>
                  <a:pt x="183" y="123"/>
                  <a:pt x="183" y="123"/>
                </a:cubicBezTo>
                <a:cubicBezTo>
                  <a:pt x="184" y="123"/>
                  <a:pt x="184" y="123"/>
                  <a:pt x="185" y="123"/>
                </a:cubicBezTo>
                <a:cubicBezTo>
                  <a:pt x="206" y="103"/>
                  <a:pt x="206" y="103"/>
                  <a:pt x="206" y="103"/>
                </a:cubicBezTo>
                <a:cubicBezTo>
                  <a:pt x="207" y="103"/>
                  <a:pt x="207" y="101"/>
                  <a:pt x="207" y="101"/>
                </a:cubicBezTo>
                <a:close/>
                <a:moveTo>
                  <a:pt x="197" y="170"/>
                </a:moveTo>
                <a:cubicBezTo>
                  <a:pt x="129" y="170"/>
                  <a:pt x="129" y="170"/>
                  <a:pt x="129" y="170"/>
                </a:cubicBezTo>
                <a:cubicBezTo>
                  <a:pt x="123" y="170"/>
                  <a:pt x="118" y="171"/>
                  <a:pt x="116" y="174"/>
                </a:cubicBezTo>
                <a:cubicBezTo>
                  <a:pt x="115" y="175"/>
                  <a:pt x="115" y="177"/>
                  <a:pt x="116" y="178"/>
                </a:cubicBezTo>
                <a:cubicBezTo>
                  <a:pt x="120" y="188"/>
                  <a:pt x="120" y="188"/>
                  <a:pt x="120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11" y="178"/>
                  <a:pt x="211" y="178"/>
                  <a:pt x="211" y="178"/>
                </a:cubicBezTo>
                <a:cubicBezTo>
                  <a:pt x="211" y="177"/>
                  <a:pt x="211" y="175"/>
                  <a:pt x="210" y="174"/>
                </a:cubicBezTo>
                <a:cubicBezTo>
                  <a:pt x="208" y="171"/>
                  <a:pt x="203" y="170"/>
                  <a:pt x="197" y="170"/>
                </a:cubicBezTo>
                <a:close/>
                <a:moveTo>
                  <a:pt x="232" y="180"/>
                </a:moveTo>
                <a:cubicBezTo>
                  <a:pt x="235" y="180"/>
                  <a:pt x="238" y="180"/>
                  <a:pt x="240" y="179"/>
                </a:cubicBezTo>
                <a:cubicBezTo>
                  <a:pt x="243" y="179"/>
                  <a:pt x="255" y="177"/>
                  <a:pt x="260" y="176"/>
                </a:cubicBezTo>
                <a:cubicBezTo>
                  <a:pt x="260" y="163"/>
                  <a:pt x="260" y="163"/>
                  <a:pt x="260" y="163"/>
                </a:cubicBezTo>
                <a:cubicBezTo>
                  <a:pt x="260" y="162"/>
                  <a:pt x="260" y="162"/>
                  <a:pt x="260" y="161"/>
                </a:cubicBezTo>
                <a:cubicBezTo>
                  <a:pt x="253" y="163"/>
                  <a:pt x="244" y="165"/>
                  <a:pt x="242" y="167"/>
                </a:cubicBezTo>
                <a:cubicBezTo>
                  <a:pt x="240" y="169"/>
                  <a:pt x="235" y="175"/>
                  <a:pt x="232" y="180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6"/>
                  <a:pt x="306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1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78" y="119"/>
                </a:moveTo>
                <a:cubicBezTo>
                  <a:pt x="278" y="117"/>
                  <a:pt x="278" y="117"/>
                  <a:pt x="278" y="117"/>
                </a:cubicBezTo>
                <a:cubicBezTo>
                  <a:pt x="277" y="114"/>
                  <a:pt x="275" y="112"/>
                  <a:pt x="272" y="112"/>
                </a:cubicBezTo>
                <a:cubicBezTo>
                  <a:pt x="260" y="112"/>
                  <a:pt x="260" y="112"/>
                  <a:pt x="260" y="112"/>
                </a:cubicBezTo>
                <a:cubicBezTo>
                  <a:pt x="257" y="112"/>
                  <a:pt x="254" y="114"/>
                  <a:pt x="252" y="116"/>
                </a:cubicBezTo>
                <a:cubicBezTo>
                  <a:pt x="251" y="117"/>
                  <a:pt x="251" y="117"/>
                  <a:pt x="251" y="117"/>
                </a:cubicBezTo>
                <a:cubicBezTo>
                  <a:pt x="251" y="118"/>
                  <a:pt x="249" y="119"/>
                  <a:pt x="248" y="120"/>
                </a:cubicBezTo>
                <a:cubicBezTo>
                  <a:pt x="247" y="119"/>
                  <a:pt x="247" y="119"/>
                  <a:pt x="247" y="119"/>
                </a:cubicBezTo>
                <a:cubicBezTo>
                  <a:pt x="245" y="115"/>
                  <a:pt x="245" y="115"/>
                  <a:pt x="245" y="115"/>
                </a:cubicBezTo>
                <a:cubicBezTo>
                  <a:pt x="245" y="115"/>
                  <a:pt x="245" y="115"/>
                  <a:pt x="245" y="115"/>
                </a:cubicBezTo>
                <a:cubicBezTo>
                  <a:pt x="226" y="88"/>
                  <a:pt x="226" y="88"/>
                  <a:pt x="226" y="88"/>
                </a:cubicBezTo>
                <a:cubicBezTo>
                  <a:pt x="223" y="84"/>
                  <a:pt x="218" y="82"/>
                  <a:pt x="214" y="82"/>
                </a:cubicBezTo>
                <a:cubicBezTo>
                  <a:pt x="113" y="82"/>
                  <a:pt x="113" y="82"/>
                  <a:pt x="113" y="82"/>
                </a:cubicBezTo>
                <a:cubicBezTo>
                  <a:pt x="108" y="82"/>
                  <a:pt x="103" y="84"/>
                  <a:pt x="100" y="88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9" y="120"/>
                  <a:pt x="79" y="120"/>
                  <a:pt x="79" y="120"/>
                </a:cubicBezTo>
                <a:cubicBezTo>
                  <a:pt x="77" y="119"/>
                  <a:pt x="76" y="118"/>
                  <a:pt x="75" y="117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4"/>
                  <a:pt x="69" y="112"/>
                  <a:pt x="67" y="112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2" y="112"/>
                  <a:pt x="49" y="114"/>
                  <a:pt x="49" y="117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48" y="122"/>
                  <a:pt x="50" y="125"/>
                  <a:pt x="53" y="126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7" y="130"/>
                  <a:pt x="70" y="131"/>
                  <a:pt x="72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57" y="154"/>
                  <a:pt x="56" y="159"/>
                  <a:pt x="56" y="163"/>
                </a:cubicBezTo>
                <a:cubicBezTo>
                  <a:pt x="56" y="209"/>
                  <a:pt x="56" y="209"/>
                  <a:pt x="56" y="209"/>
                </a:cubicBezTo>
                <a:cubicBezTo>
                  <a:pt x="56" y="215"/>
                  <a:pt x="60" y="219"/>
                  <a:pt x="65" y="221"/>
                </a:cubicBezTo>
                <a:cubicBezTo>
                  <a:pt x="70" y="222"/>
                  <a:pt x="70" y="222"/>
                  <a:pt x="70" y="222"/>
                </a:cubicBezTo>
                <a:cubicBezTo>
                  <a:pt x="70" y="239"/>
                  <a:pt x="70" y="239"/>
                  <a:pt x="70" y="239"/>
                </a:cubicBezTo>
                <a:cubicBezTo>
                  <a:pt x="70" y="242"/>
                  <a:pt x="72" y="244"/>
                  <a:pt x="75" y="244"/>
                </a:cubicBezTo>
                <a:cubicBezTo>
                  <a:pt x="99" y="244"/>
                  <a:pt x="99" y="244"/>
                  <a:pt x="99" y="244"/>
                </a:cubicBezTo>
                <a:cubicBezTo>
                  <a:pt x="101" y="244"/>
                  <a:pt x="104" y="242"/>
                  <a:pt x="104" y="239"/>
                </a:cubicBezTo>
                <a:cubicBezTo>
                  <a:pt x="104" y="226"/>
                  <a:pt x="104" y="226"/>
                  <a:pt x="104" y="226"/>
                </a:cubicBezTo>
                <a:cubicBezTo>
                  <a:pt x="223" y="226"/>
                  <a:pt x="223" y="226"/>
                  <a:pt x="223" y="226"/>
                </a:cubicBezTo>
                <a:cubicBezTo>
                  <a:pt x="223" y="239"/>
                  <a:pt x="223" y="239"/>
                  <a:pt x="223" y="239"/>
                </a:cubicBezTo>
                <a:cubicBezTo>
                  <a:pt x="223" y="242"/>
                  <a:pt x="225" y="244"/>
                  <a:pt x="228" y="244"/>
                </a:cubicBezTo>
                <a:cubicBezTo>
                  <a:pt x="251" y="244"/>
                  <a:pt x="251" y="244"/>
                  <a:pt x="251" y="244"/>
                </a:cubicBezTo>
                <a:cubicBezTo>
                  <a:pt x="254" y="244"/>
                  <a:pt x="256" y="242"/>
                  <a:pt x="256" y="239"/>
                </a:cubicBezTo>
                <a:cubicBezTo>
                  <a:pt x="256" y="222"/>
                  <a:pt x="256" y="222"/>
                  <a:pt x="256" y="222"/>
                </a:cubicBezTo>
                <a:cubicBezTo>
                  <a:pt x="262" y="221"/>
                  <a:pt x="262" y="221"/>
                  <a:pt x="262" y="221"/>
                </a:cubicBezTo>
                <a:cubicBezTo>
                  <a:pt x="267" y="219"/>
                  <a:pt x="271" y="215"/>
                  <a:pt x="271" y="209"/>
                </a:cubicBezTo>
                <a:cubicBezTo>
                  <a:pt x="271" y="163"/>
                  <a:pt x="271" y="163"/>
                  <a:pt x="271" y="163"/>
                </a:cubicBezTo>
                <a:cubicBezTo>
                  <a:pt x="271" y="159"/>
                  <a:pt x="269" y="154"/>
                  <a:pt x="267" y="151"/>
                </a:cubicBezTo>
                <a:cubicBezTo>
                  <a:pt x="254" y="130"/>
                  <a:pt x="254" y="130"/>
                  <a:pt x="254" y="130"/>
                </a:cubicBezTo>
                <a:cubicBezTo>
                  <a:pt x="254" y="130"/>
                  <a:pt x="254" y="130"/>
                  <a:pt x="254" y="130"/>
                </a:cubicBezTo>
                <a:cubicBezTo>
                  <a:pt x="256" y="131"/>
                  <a:pt x="260" y="130"/>
                  <a:pt x="262" y="130"/>
                </a:cubicBezTo>
                <a:cubicBezTo>
                  <a:pt x="274" y="126"/>
                  <a:pt x="274" y="126"/>
                  <a:pt x="274" y="126"/>
                </a:cubicBezTo>
                <a:cubicBezTo>
                  <a:pt x="276" y="125"/>
                  <a:pt x="278" y="122"/>
                  <a:pt x="278" y="1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82"/>
          <p:cNvSpPr>
            <a:spLocks noEditPoints="1"/>
          </p:cNvSpPr>
          <p:nvPr/>
        </p:nvSpPr>
        <p:spPr bwMode="auto">
          <a:xfrm>
            <a:off x="19552097" y="8469576"/>
            <a:ext cx="871285" cy="873548"/>
          </a:xfrm>
          <a:custGeom>
            <a:avLst/>
            <a:gdLst>
              <a:gd name="T0" fmla="*/ 66 w 326"/>
              <a:gd name="T1" fmla="*/ 187 h 326"/>
              <a:gd name="T2" fmla="*/ 84 w 326"/>
              <a:gd name="T3" fmla="*/ 178 h 326"/>
              <a:gd name="T4" fmla="*/ 129 w 326"/>
              <a:gd name="T5" fmla="*/ 181 h 326"/>
              <a:gd name="T6" fmla="*/ 120 w 326"/>
              <a:gd name="T7" fmla="*/ 199 h 326"/>
              <a:gd name="T8" fmla="*/ 210 w 326"/>
              <a:gd name="T9" fmla="*/ 185 h 326"/>
              <a:gd name="T10" fmla="*/ 161 w 326"/>
              <a:gd name="T11" fmla="*/ 142 h 326"/>
              <a:gd name="T12" fmla="*/ 109 w 326"/>
              <a:gd name="T13" fmla="*/ 105 h 326"/>
              <a:gd name="T14" fmla="*/ 217 w 326"/>
              <a:gd name="T15" fmla="*/ 105 h 326"/>
              <a:gd name="T16" fmla="*/ 144 w 326"/>
              <a:gd name="T17" fmla="*/ 112 h 326"/>
              <a:gd name="T18" fmla="*/ 120 w 326"/>
              <a:gd name="T19" fmla="*/ 134 h 326"/>
              <a:gd name="T20" fmla="*/ 144 w 326"/>
              <a:gd name="T21" fmla="*/ 115 h 326"/>
              <a:gd name="T22" fmla="*/ 177 w 326"/>
              <a:gd name="T23" fmla="*/ 108 h 326"/>
              <a:gd name="T24" fmla="*/ 148 w 326"/>
              <a:gd name="T25" fmla="*/ 138 h 326"/>
              <a:gd name="T26" fmla="*/ 179 w 326"/>
              <a:gd name="T27" fmla="*/ 108 h 326"/>
              <a:gd name="T28" fmla="*/ 182 w 326"/>
              <a:gd name="T29" fmla="*/ 131 h 326"/>
              <a:gd name="T30" fmla="*/ 184 w 326"/>
              <a:gd name="T31" fmla="*/ 134 h 326"/>
              <a:gd name="T32" fmla="*/ 232 w 326"/>
              <a:gd name="T33" fmla="*/ 191 h 326"/>
              <a:gd name="T34" fmla="*/ 260 w 326"/>
              <a:gd name="T35" fmla="*/ 174 h 326"/>
              <a:gd name="T36" fmla="*/ 232 w 326"/>
              <a:gd name="T37" fmla="*/ 191 h 326"/>
              <a:gd name="T38" fmla="*/ 281 w 326"/>
              <a:gd name="T39" fmla="*/ 326 h 326"/>
              <a:gd name="T40" fmla="*/ 0 w 326"/>
              <a:gd name="T41" fmla="*/ 45 h 326"/>
              <a:gd name="T42" fmla="*/ 326 w 326"/>
              <a:gd name="T43" fmla="*/ 45 h 326"/>
              <a:gd name="T44" fmla="*/ 272 w 326"/>
              <a:gd name="T45" fmla="*/ 123 h 326"/>
              <a:gd name="T46" fmla="*/ 251 w 326"/>
              <a:gd name="T47" fmla="*/ 128 h 326"/>
              <a:gd name="T48" fmla="*/ 245 w 326"/>
              <a:gd name="T49" fmla="*/ 127 h 326"/>
              <a:gd name="T50" fmla="*/ 214 w 326"/>
              <a:gd name="T51" fmla="*/ 93 h 326"/>
              <a:gd name="T52" fmla="*/ 197 w 326"/>
              <a:gd name="T53" fmla="*/ 86 h 326"/>
              <a:gd name="T54" fmla="*/ 151 w 326"/>
              <a:gd name="T55" fmla="*/ 70 h 326"/>
              <a:gd name="T56" fmla="*/ 123 w 326"/>
              <a:gd name="T57" fmla="*/ 91 h 326"/>
              <a:gd name="T58" fmla="*/ 100 w 326"/>
              <a:gd name="T59" fmla="*/ 99 h 326"/>
              <a:gd name="T60" fmla="*/ 79 w 326"/>
              <a:gd name="T61" fmla="*/ 130 h 326"/>
              <a:gd name="T62" fmla="*/ 74 w 326"/>
              <a:gd name="T63" fmla="*/ 127 h 326"/>
              <a:gd name="T64" fmla="*/ 49 w 326"/>
              <a:gd name="T65" fmla="*/ 129 h 326"/>
              <a:gd name="T66" fmla="*/ 64 w 326"/>
              <a:gd name="T67" fmla="*/ 141 h 326"/>
              <a:gd name="T68" fmla="*/ 59 w 326"/>
              <a:gd name="T69" fmla="*/ 162 h 326"/>
              <a:gd name="T70" fmla="*/ 65 w 326"/>
              <a:gd name="T71" fmla="*/ 232 h 326"/>
              <a:gd name="T72" fmla="*/ 75 w 326"/>
              <a:gd name="T73" fmla="*/ 256 h 326"/>
              <a:gd name="T74" fmla="*/ 103 w 326"/>
              <a:gd name="T75" fmla="*/ 237 h 326"/>
              <a:gd name="T76" fmla="*/ 228 w 326"/>
              <a:gd name="T77" fmla="*/ 256 h 326"/>
              <a:gd name="T78" fmla="*/ 256 w 326"/>
              <a:gd name="T79" fmla="*/ 233 h 326"/>
              <a:gd name="T80" fmla="*/ 270 w 326"/>
              <a:gd name="T81" fmla="*/ 174 h 326"/>
              <a:gd name="T82" fmla="*/ 254 w 326"/>
              <a:gd name="T83" fmla="*/ 142 h 326"/>
              <a:gd name="T84" fmla="*/ 278 w 326"/>
              <a:gd name="T85" fmla="*/ 13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6">
                <a:moveTo>
                  <a:pt x="94" y="191"/>
                </a:moveTo>
                <a:cubicBezTo>
                  <a:pt x="91" y="191"/>
                  <a:pt x="88" y="191"/>
                  <a:pt x="86" y="191"/>
                </a:cubicBezTo>
                <a:cubicBezTo>
                  <a:pt x="83" y="190"/>
                  <a:pt x="71" y="188"/>
                  <a:pt x="66" y="187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6" y="174"/>
                  <a:pt x="66" y="173"/>
                  <a:pt x="66" y="172"/>
                </a:cubicBezTo>
                <a:cubicBezTo>
                  <a:pt x="73" y="174"/>
                  <a:pt x="82" y="177"/>
                  <a:pt x="84" y="178"/>
                </a:cubicBezTo>
                <a:cubicBezTo>
                  <a:pt x="86" y="180"/>
                  <a:pt x="91" y="187"/>
                  <a:pt x="94" y="191"/>
                </a:cubicBezTo>
                <a:close/>
                <a:moveTo>
                  <a:pt x="197" y="181"/>
                </a:moveTo>
                <a:cubicBezTo>
                  <a:pt x="129" y="181"/>
                  <a:pt x="129" y="181"/>
                  <a:pt x="129" y="181"/>
                </a:cubicBezTo>
                <a:cubicBezTo>
                  <a:pt x="123" y="181"/>
                  <a:pt x="118" y="183"/>
                  <a:pt x="116" y="185"/>
                </a:cubicBezTo>
                <a:cubicBezTo>
                  <a:pt x="115" y="187"/>
                  <a:pt x="115" y="188"/>
                  <a:pt x="116" y="189"/>
                </a:cubicBezTo>
                <a:cubicBezTo>
                  <a:pt x="120" y="199"/>
                  <a:pt x="120" y="199"/>
                  <a:pt x="120" y="199"/>
                </a:cubicBezTo>
                <a:cubicBezTo>
                  <a:pt x="206" y="199"/>
                  <a:pt x="206" y="199"/>
                  <a:pt x="206" y="199"/>
                </a:cubicBezTo>
                <a:cubicBezTo>
                  <a:pt x="210" y="189"/>
                  <a:pt x="210" y="189"/>
                  <a:pt x="210" y="189"/>
                </a:cubicBezTo>
                <a:cubicBezTo>
                  <a:pt x="211" y="188"/>
                  <a:pt x="211" y="187"/>
                  <a:pt x="210" y="185"/>
                </a:cubicBezTo>
                <a:cubicBezTo>
                  <a:pt x="208" y="183"/>
                  <a:pt x="203" y="181"/>
                  <a:pt x="197" y="181"/>
                </a:cubicBezTo>
                <a:close/>
                <a:moveTo>
                  <a:pt x="239" y="137"/>
                </a:moveTo>
                <a:cubicBezTo>
                  <a:pt x="230" y="139"/>
                  <a:pt x="207" y="142"/>
                  <a:pt x="161" y="142"/>
                </a:cubicBezTo>
                <a:cubicBezTo>
                  <a:pt x="116" y="142"/>
                  <a:pt x="95" y="139"/>
                  <a:pt x="87" y="137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104"/>
                  <a:pt x="111" y="103"/>
                  <a:pt x="112" y="103"/>
                </a:cubicBezTo>
                <a:cubicBezTo>
                  <a:pt x="214" y="103"/>
                  <a:pt x="214" y="103"/>
                  <a:pt x="214" y="103"/>
                </a:cubicBezTo>
                <a:cubicBezTo>
                  <a:pt x="215" y="103"/>
                  <a:pt x="217" y="104"/>
                  <a:pt x="217" y="105"/>
                </a:cubicBezTo>
                <a:cubicBezTo>
                  <a:pt x="238" y="136"/>
                  <a:pt x="238" y="136"/>
                  <a:pt x="238" y="136"/>
                </a:cubicBezTo>
                <a:lnTo>
                  <a:pt x="239" y="137"/>
                </a:lnTo>
                <a:close/>
                <a:moveTo>
                  <a:pt x="144" y="112"/>
                </a:moveTo>
                <a:cubicBezTo>
                  <a:pt x="144" y="111"/>
                  <a:pt x="142" y="111"/>
                  <a:pt x="142" y="112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9" y="132"/>
                  <a:pt x="119" y="133"/>
                  <a:pt x="120" y="134"/>
                </a:cubicBezTo>
                <a:cubicBezTo>
                  <a:pt x="120" y="135"/>
                  <a:pt x="121" y="135"/>
                  <a:pt x="121" y="135"/>
                </a:cubicBezTo>
                <a:cubicBezTo>
                  <a:pt x="121" y="135"/>
                  <a:pt x="122" y="135"/>
                  <a:pt x="122" y="134"/>
                </a:cubicBezTo>
                <a:cubicBezTo>
                  <a:pt x="144" y="115"/>
                  <a:pt x="144" y="115"/>
                  <a:pt x="144" y="115"/>
                </a:cubicBezTo>
                <a:cubicBezTo>
                  <a:pt x="145" y="114"/>
                  <a:pt x="145" y="113"/>
                  <a:pt x="144" y="112"/>
                </a:cubicBezTo>
                <a:close/>
                <a:moveTo>
                  <a:pt x="179" y="108"/>
                </a:moveTo>
                <a:cubicBezTo>
                  <a:pt x="179" y="108"/>
                  <a:pt x="177" y="107"/>
                  <a:pt x="177" y="108"/>
                </a:cubicBezTo>
                <a:cubicBezTo>
                  <a:pt x="147" y="135"/>
                  <a:pt x="147" y="135"/>
                  <a:pt x="147" y="135"/>
                </a:cubicBezTo>
                <a:cubicBezTo>
                  <a:pt x="146" y="136"/>
                  <a:pt x="146" y="137"/>
                  <a:pt x="147" y="138"/>
                </a:cubicBezTo>
                <a:cubicBezTo>
                  <a:pt x="147" y="138"/>
                  <a:pt x="148" y="138"/>
                  <a:pt x="148" y="138"/>
                </a:cubicBezTo>
                <a:cubicBezTo>
                  <a:pt x="149" y="138"/>
                  <a:pt x="149" y="138"/>
                  <a:pt x="149" y="138"/>
                </a:cubicBezTo>
                <a:cubicBezTo>
                  <a:pt x="179" y="111"/>
                  <a:pt x="179" y="111"/>
                  <a:pt x="179" y="111"/>
                </a:cubicBezTo>
                <a:cubicBezTo>
                  <a:pt x="180" y="110"/>
                  <a:pt x="180" y="109"/>
                  <a:pt x="179" y="108"/>
                </a:cubicBezTo>
                <a:close/>
                <a:moveTo>
                  <a:pt x="206" y="112"/>
                </a:moveTo>
                <a:cubicBezTo>
                  <a:pt x="206" y="111"/>
                  <a:pt x="205" y="111"/>
                  <a:pt x="204" y="112"/>
                </a:cubicBezTo>
                <a:cubicBezTo>
                  <a:pt x="182" y="131"/>
                  <a:pt x="182" y="131"/>
                  <a:pt x="182" y="131"/>
                </a:cubicBezTo>
                <a:cubicBezTo>
                  <a:pt x="181" y="132"/>
                  <a:pt x="181" y="133"/>
                  <a:pt x="182" y="134"/>
                </a:cubicBezTo>
                <a:cubicBezTo>
                  <a:pt x="182" y="135"/>
                  <a:pt x="183" y="135"/>
                  <a:pt x="183" y="135"/>
                </a:cubicBezTo>
                <a:cubicBezTo>
                  <a:pt x="184" y="135"/>
                  <a:pt x="184" y="135"/>
                  <a:pt x="184" y="134"/>
                </a:cubicBezTo>
                <a:cubicBezTo>
                  <a:pt x="206" y="115"/>
                  <a:pt x="206" y="115"/>
                  <a:pt x="206" y="115"/>
                </a:cubicBezTo>
                <a:cubicBezTo>
                  <a:pt x="207" y="114"/>
                  <a:pt x="207" y="113"/>
                  <a:pt x="206" y="112"/>
                </a:cubicBezTo>
                <a:close/>
                <a:moveTo>
                  <a:pt x="232" y="191"/>
                </a:moveTo>
                <a:cubicBezTo>
                  <a:pt x="235" y="191"/>
                  <a:pt x="238" y="191"/>
                  <a:pt x="240" y="191"/>
                </a:cubicBezTo>
                <a:cubicBezTo>
                  <a:pt x="243" y="190"/>
                  <a:pt x="255" y="188"/>
                  <a:pt x="260" y="187"/>
                </a:cubicBezTo>
                <a:cubicBezTo>
                  <a:pt x="260" y="174"/>
                  <a:pt x="260" y="174"/>
                  <a:pt x="260" y="174"/>
                </a:cubicBezTo>
                <a:cubicBezTo>
                  <a:pt x="260" y="174"/>
                  <a:pt x="260" y="173"/>
                  <a:pt x="260" y="172"/>
                </a:cubicBezTo>
                <a:cubicBezTo>
                  <a:pt x="253" y="174"/>
                  <a:pt x="244" y="177"/>
                  <a:pt x="242" y="178"/>
                </a:cubicBezTo>
                <a:cubicBezTo>
                  <a:pt x="240" y="180"/>
                  <a:pt x="235" y="187"/>
                  <a:pt x="232" y="191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0" y="326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78" y="131"/>
                </a:moveTo>
                <a:cubicBezTo>
                  <a:pt x="277" y="129"/>
                  <a:pt x="277" y="129"/>
                  <a:pt x="277" y="129"/>
                </a:cubicBezTo>
                <a:cubicBezTo>
                  <a:pt x="277" y="126"/>
                  <a:pt x="274" y="123"/>
                  <a:pt x="272" y="123"/>
                </a:cubicBezTo>
                <a:cubicBezTo>
                  <a:pt x="260" y="123"/>
                  <a:pt x="260" y="123"/>
                  <a:pt x="260" y="123"/>
                </a:cubicBezTo>
                <a:cubicBezTo>
                  <a:pt x="257" y="123"/>
                  <a:pt x="253" y="125"/>
                  <a:pt x="252" y="127"/>
                </a:cubicBezTo>
                <a:cubicBezTo>
                  <a:pt x="251" y="128"/>
                  <a:pt x="251" y="128"/>
                  <a:pt x="251" y="128"/>
                </a:cubicBezTo>
                <a:cubicBezTo>
                  <a:pt x="250" y="129"/>
                  <a:pt x="249" y="130"/>
                  <a:pt x="247" y="131"/>
                </a:cubicBezTo>
                <a:cubicBezTo>
                  <a:pt x="247" y="130"/>
                  <a:pt x="247" y="130"/>
                  <a:pt x="247" y="130"/>
                </a:cubicBezTo>
                <a:cubicBezTo>
                  <a:pt x="245" y="127"/>
                  <a:pt x="245" y="127"/>
                  <a:pt x="245" y="127"/>
                </a:cubicBezTo>
                <a:cubicBezTo>
                  <a:pt x="244" y="127"/>
                  <a:pt x="244" y="127"/>
                  <a:pt x="244" y="127"/>
                </a:cubicBezTo>
                <a:cubicBezTo>
                  <a:pt x="226" y="99"/>
                  <a:pt x="226" y="99"/>
                  <a:pt x="226" y="99"/>
                </a:cubicBezTo>
                <a:cubicBezTo>
                  <a:pt x="223" y="96"/>
                  <a:pt x="218" y="93"/>
                  <a:pt x="214" y="93"/>
                </a:cubicBezTo>
                <a:cubicBezTo>
                  <a:pt x="203" y="93"/>
                  <a:pt x="203" y="93"/>
                  <a:pt x="203" y="93"/>
                </a:cubicBezTo>
                <a:cubicBezTo>
                  <a:pt x="203" y="92"/>
                  <a:pt x="203" y="92"/>
                  <a:pt x="203" y="91"/>
                </a:cubicBezTo>
                <a:cubicBezTo>
                  <a:pt x="203" y="88"/>
                  <a:pt x="200" y="86"/>
                  <a:pt x="197" y="86"/>
                </a:cubicBezTo>
                <a:cubicBezTo>
                  <a:pt x="194" y="86"/>
                  <a:pt x="190" y="82"/>
                  <a:pt x="189" y="78"/>
                </a:cubicBezTo>
                <a:cubicBezTo>
                  <a:pt x="187" y="74"/>
                  <a:pt x="181" y="70"/>
                  <a:pt x="175" y="70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45" y="70"/>
                  <a:pt x="139" y="74"/>
                  <a:pt x="137" y="78"/>
                </a:cubicBezTo>
                <a:cubicBezTo>
                  <a:pt x="136" y="82"/>
                  <a:pt x="132" y="86"/>
                  <a:pt x="129" y="86"/>
                </a:cubicBezTo>
                <a:cubicBezTo>
                  <a:pt x="126" y="86"/>
                  <a:pt x="123" y="88"/>
                  <a:pt x="123" y="91"/>
                </a:cubicBezTo>
                <a:cubicBezTo>
                  <a:pt x="123" y="92"/>
                  <a:pt x="123" y="92"/>
                  <a:pt x="123" y="93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08" y="93"/>
                  <a:pt x="103" y="96"/>
                  <a:pt x="100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77" y="130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3" y="125"/>
                  <a:pt x="69" y="123"/>
                  <a:pt x="66" y="123"/>
                </a:cubicBezTo>
                <a:cubicBezTo>
                  <a:pt x="54" y="123"/>
                  <a:pt x="54" y="123"/>
                  <a:pt x="54" y="123"/>
                </a:cubicBezTo>
                <a:cubicBezTo>
                  <a:pt x="52" y="123"/>
                  <a:pt x="49" y="126"/>
                  <a:pt x="49" y="129"/>
                </a:cubicBezTo>
                <a:cubicBezTo>
                  <a:pt x="48" y="131"/>
                  <a:pt x="48" y="131"/>
                  <a:pt x="48" y="131"/>
                </a:cubicBezTo>
                <a:cubicBezTo>
                  <a:pt x="48" y="134"/>
                  <a:pt x="50" y="137"/>
                  <a:pt x="52" y="138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67" y="142"/>
                  <a:pt x="70" y="142"/>
                  <a:pt x="72" y="142"/>
                </a:cubicBezTo>
                <a:cubicBezTo>
                  <a:pt x="72" y="142"/>
                  <a:pt x="72" y="142"/>
                  <a:pt x="72" y="142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57" y="165"/>
                  <a:pt x="56" y="170"/>
                  <a:pt x="56" y="17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56" y="226"/>
                  <a:pt x="60" y="231"/>
                  <a:pt x="65" y="232"/>
                </a:cubicBezTo>
                <a:cubicBezTo>
                  <a:pt x="70" y="233"/>
                  <a:pt x="70" y="233"/>
                  <a:pt x="70" y="233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70" y="253"/>
                  <a:pt x="72" y="256"/>
                  <a:pt x="75" y="256"/>
                </a:cubicBezTo>
                <a:cubicBezTo>
                  <a:pt x="98" y="256"/>
                  <a:pt x="98" y="256"/>
                  <a:pt x="98" y="256"/>
                </a:cubicBezTo>
                <a:cubicBezTo>
                  <a:pt x="101" y="256"/>
                  <a:pt x="103" y="253"/>
                  <a:pt x="103" y="251"/>
                </a:cubicBezTo>
                <a:cubicBezTo>
                  <a:pt x="103" y="237"/>
                  <a:pt x="103" y="237"/>
                  <a:pt x="103" y="237"/>
                </a:cubicBezTo>
                <a:cubicBezTo>
                  <a:pt x="223" y="237"/>
                  <a:pt x="223" y="237"/>
                  <a:pt x="223" y="237"/>
                </a:cubicBezTo>
                <a:cubicBezTo>
                  <a:pt x="223" y="251"/>
                  <a:pt x="223" y="251"/>
                  <a:pt x="223" y="251"/>
                </a:cubicBezTo>
                <a:cubicBezTo>
                  <a:pt x="223" y="253"/>
                  <a:pt x="225" y="256"/>
                  <a:pt x="228" y="256"/>
                </a:cubicBezTo>
                <a:cubicBezTo>
                  <a:pt x="251" y="256"/>
                  <a:pt x="251" y="256"/>
                  <a:pt x="251" y="256"/>
                </a:cubicBezTo>
                <a:cubicBezTo>
                  <a:pt x="254" y="256"/>
                  <a:pt x="256" y="253"/>
                  <a:pt x="256" y="251"/>
                </a:cubicBezTo>
                <a:cubicBezTo>
                  <a:pt x="256" y="233"/>
                  <a:pt x="256" y="233"/>
                  <a:pt x="256" y="233"/>
                </a:cubicBezTo>
                <a:cubicBezTo>
                  <a:pt x="261" y="232"/>
                  <a:pt x="261" y="232"/>
                  <a:pt x="261" y="232"/>
                </a:cubicBezTo>
                <a:cubicBezTo>
                  <a:pt x="266" y="231"/>
                  <a:pt x="270" y="226"/>
                  <a:pt x="270" y="221"/>
                </a:cubicBezTo>
                <a:cubicBezTo>
                  <a:pt x="270" y="174"/>
                  <a:pt x="270" y="174"/>
                  <a:pt x="270" y="174"/>
                </a:cubicBezTo>
                <a:cubicBezTo>
                  <a:pt x="270" y="170"/>
                  <a:pt x="269" y="165"/>
                  <a:pt x="267" y="162"/>
                </a:cubicBezTo>
                <a:cubicBezTo>
                  <a:pt x="254" y="142"/>
                  <a:pt x="254" y="142"/>
                  <a:pt x="254" y="142"/>
                </a:cubicBezTo>
                <a:cubicBezTo>
                  <a:pt x="254" y="142"/>
                  <a:pt x="254" y="142"/>
                  <a:pt x="254" y="142"/>
                </a:cubicBezTo>
                <a:cubicBezTo>
                  <a:pt x="256" y="142"/>
                  <a:pt x="259" y="142"/>
                  <a:pt x="262" y="141"/>
                </a:cubicBezTo>
                <a:cubicBezTo>
                  <a:pt x="274" y="138"/>
                  <a:pt x="274" y="138"/>
                  <a:pt x="274" y="138"/>
                </a:cubicBezTo>
                <a:cubicBezTo>
                  <a:pt x="276" y="137"/>
                  <a:pt x="278" y="134"/>
                  <a:pt x="278" y="1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83"/>
          <p:cNvSpPr>
            <a:spLocks noEditPoints="1"/>
          </p:cNvSpPr>
          <p:nvPr/>
        </p:nvSpPr>
        <p:spPr bwMode="auto">
          <a:xfrm>
            <a:off x="22891270" y="8475234"/>
            <a:ext cx="869022" cy="872416"/>
          </a:xfrm>
          <a:custGeom>
            <a:avLst/>
            <a:gdLst>
              <a:gd name="T0" fmla="*/ 238 w 325"/>
              <a:gd name="T1" fmla="*/ 205 h 326"/>
              <a:gd name="T2" fmla="*/ 200 w 325"/>
              <a:gd name="T3" fmla="*/ 210 h 326"/>
              <a:gd name="T4" fmla="*/ 87 w 325"/>
              <a:gd name="T5" fmla="*/ 189 h 326"/>
              <a:gd name="T6" fmla="*/ 127 w 325"/>
              <a:gd name="T7" fmla="*/ 213 h 326"/>
              <a:gd name="T8" fmla="*/ 87 w 325"/>
              <a:gd name="T9" fmla="*/ 169 h 326"/>
              <a:gd name="T10" fmla="*/ 235 w 325"/>
              <a:gd name="T11" fmla="*/ 75 h 326"/>
              <a:gd name="T12" fmla="*/ 235 w 325"/>
              <a:gd name="T13" fmla="*/ 172 h 326"/>
              <a:gd name="T14" fmla="*/ 119 w 325"/>
              <a:gd name="T15" fmla="*/ 175 h 326"/>
              <a:gd name="T16" fmla="*/ 87 w 325"/>
              <a:gd name="T17" fmla="*/ 169 h 326"/>
              <a:gd name="T18" fmla="*/ 177 w 325"/>
              <a:gd name="T19" fmla="*/ 138 h 326"/>
              <a:gd name="T20" fmla="*/ 213 w 325"/>
              <a:gd name="T21" fmla="*/ 104 h 326"/>
              <a:gd name="T22" fmla="*/ 184 w 325"/>
              <a:gd name="T23" fmla="*/ 95 h 326"/>
              <a:gd name="T24" fmla="*/ 139 w 325"/>
              <a:gd name="T25" fmla="*/ 144 h 326"/>
              <a:gd name="T26" fmla="*/ 187 w 325"/>
              <a:gd name="T27" fmla="*/ 95 h 326"/>
              <a:gd name="T28" fmla="*/ 113 w 325"/>
              <a:gd name="T29" fmla="*/ 138 h 326"/>
              <a:gd name="T30" fmla="*/ 148 w 325"/>
              <a:gd name="T31" fmla="*/ 101 h 326"/>
              <a:gd name="T32" fmla="*/ 112 w 325"/>
              <a:gd name="T33" fmla="*/ 138 h 326"/>
              <a:gd name="T34" fmla="*/ 244 w 325"/>
              <a:gd name="T35" fmla="*/ 235 h 326"/>
              <a:gd name="T36" fmla="*/ 217 w 325"/>
              <a:gd name="T37" fmla="*/ 248 h 326"/>
              <a:gd name="T38" fmla="*/ 88 w 325"/>
              <a:gd name="T39" fmla="*/ 244 h 326"/>
              <a:gd name="T40" fmla="*/ 87 w 325"/>
              <a:gd name="T41" fmla="*/ 221 h 326"/>
              <a:gd name="T42" fmla="*/ 238 w 325"/>
              <a:gd name="T43" fmla="*/ 221 h 326"/>
              <a:gd name="T44" fmla="*/ 99 w 325"/>
              <a:gd name="T45" fmla="*/ 230 h 326"/>
              <a:gd name="T46" fmla="*/ 99 w 325"/>
              <a:gd name="T47" fmla="*/ 240 h 326"/>
              <a:gd name="T48" fmla="*/ 115 w 325"/>
              <a:gd name="T49" fmla="*/ 232 h 326"/>
              <a:gd name="T50" fmla="*/ 212 w 325"/>
              <a:gd name="T51" fmla="*/ 230 h 326"/>
              <a:gd name="T52" fmla="*/ 212 w 325"/>
              <a:gd name="T53" fmla="*/ 240 h 326"/>
              <a:gd name="T54" fmla="*/ 228 w 325"/>
              <a:gd name="T55" fmla="*/ 232 h 326"/>
              <a:gd name="T56" fmla="*/ 280 w 325"/>
              <a:gd name="T57" fmla="*/ 326 h 326"/>
              <a:gd name="T58" fmla="*/ 0 w 325"/>
              <a:gd name="T59" fmla="*/ 45 h 326"/>
              <a:gd name="T60" fmla="*/ 325 w 325"/>
              <a:gd name="T61" fmla="*/ 45 h 326"/>
              <a:gd name="T62" fmla="*/ 265 w 325"/>
              <a:gd name="T63" fmla="*/ 89 h 326"/>
              <a:gd name="T64" fmla="*/ 254 w 325"/>
              <a:gd name="T65" fmla="*/ 92 h 326"/>
              <a:gd name="T66" fmla="*/ 173 w 325"/>
              <a:gd name="T67" fmla="*/ 45 h 326"/>
              <a:gd name="T68" fmla="*/ 71 w 325"/>
              <a:gd name="T69" fmla="*/ 64 h 326"/>
              <a:gd name="T70" fmla="*/ 65 w 325"/>
              <a:gd name="T71" fmla="*/ 94 h 326"/>
              <a:gd name="T72" fmla="*/ 44 w 325"/>
              <a:gd name="T73" fmla="*/ 94 h 326"/>
              <a:gd name="T74" fmla="*/ 60 w 325"/>
              <a:gd name="T75" fmla="*/ 133 h 326"/>
              <a:gd name="T76" fmla="*/ 71 w 325"/>
              <a:gd name="T77" fmla="*/ 98 h 326"/>
              <a:gd name="T78" fmla="*/ 86 w 325"/>
              <a:gd name="T79" fmla="*/ 254 h 326"/>
              <a:gd name="T80" fmla="*/ 88 w 325"/>
              <a:gd name="T81" fmla="*/ 276 h 326"/>
              <a:gd name="T82" fmla="*/ 121 w 325"/>
              <a:gd name="T83" fmla="*/ 276 h 326"/>
              <a:gd name="T84" fmla="*/ 204 w 325"/>
              <a:gd name="T85" fmla="*/ 276 h 326"/>
              <a:gd name="T86" fmla="*/ 237 w 325"/>
              <a:gd name="T87" fmla="*/ 276 h 326"/>
              <a:gd name="T88" fmla="*/ 239 w 325"/>
              <a:gd name="T89" fmla="*/ 254 h 326"/>
              <a:gd name="T90" fmla="*/ 254 w 325"/>
              <a:gd name="T91" fmla="*/ 98 h 326"/>
              <a:gd name="T92" fmla="*/ 265 w 325"/>
              <a:gd name="T93" fmla="*/ 133 h 326"/>
              <a:gd name="T94" fmla="*/ 281 w 325"/>
              <a:gd name="T95" fmla="*/ 9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5" h="326">
                <a:moveTo>
                  <a:pt x="217" y="189"/>
                </a:moveTo>
                <a:cubicBezTo>
                  <a:pt x="238" y="189"/>
                  <a:pt x="238" y="189"/>
                  <a:pt x="238" y="189"/>
                </a:cubicBezTo>
                <a:cubicBezTo>
                  <a:pt x="238" y="205"/>
                  <a:pt x="238" y="205"/>
                  <a:pt x="238" y="205"/>
                </a:cubicBezTo>
                <a:cubicBezTo>
                  <a:pt x="238" y="210"/>
                  <a:pt x="227" y="213"/>
                  <a:pt x="222" y="213"/>
                </a:cubicBezTo>
                <a:cubicBezTo>
                  <a:pt x="198" y="213"/>
                  <a:pt x="198" y="213"/>
                  <a:pt x="198" y="213"/>
                </a:cubicBezTo>
                <a:cubicBezTo>
                  <a:pt x="200" y="210"/>
                  <a:pt x="200" y="210"/>
                  <a:pt x="200" y="210"/>
                </a:cubicBezTo>
                <a:cubicBezTo>
                  <a:pt x="203" y="204"/>
                  <a:pt x="212" y="189"/>
                  <a:pt x="217" y="189"/>
                </a:cubicBezTo>
                <a:close/>
                <a:moveTo>
                  <a:pt x="108" y="189"/>
                </a:moveTo>
                <a:cubicBezTo>
                  <a:pt x="87" y="189"/>
                  <a:pt x="87" y="189"/>
                  <a:pt x="87" y="189"/>
                </a:cubicBezTo>
                <a:cubicBezTo>
                  <a:pt x="87" y="205"/>
                  <a:pt x="87" y="205"/>
                  <a:pt x="87" y="205"/>
                </a:cubicBezTo>
                <a:cubicBezTo>
                  <a:pt x="87" y="210"/>
                  <a:pt x="98" y="213"/>
                  <a:pt x="103" y="213"/>
                </a:cubicBezTo>
                <a:cubicBezTo>
                  <a:pt x="127" y="213"/>
                  <a:pt x="127" y="213"/>
                  <a:pt x="127" y="213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2" y="204"/>
                  <a:pt x="113" y="189"/>
                  <a:pt x="108" y="189"/>
                </a:cubicBezTo>
                <a:close/>
                <a:moveTo>
                  <a:pt x="87" y="169"/>
                </a:moveTo>
                <a:cubicBezTo>
                  <a:pt x="87" y="77"/>
                  <a:pt x="87" y="77"/>
                  <a:pt x="87" y="77"/>
                </a:cubicBezTo>
                <a:cubicBezTo>
                  <a:pt x="87" y="76"/>
                  <a:pt x="88" y="75"/>
                  <a:pt x="90" y="75"/>
                </a:cubicBezTo>
                <a:cubicBezTo>
                  <a:pt x="235" y="75"/>
                  <a:pt x="235" y="75"/>
                  <a:pt x="235" y="75"/>
                </a:cubicBezTo>
                <a:cubicBezTo>
                  <a:pt x="237" y="75"/>
                  <a:pt x="238" y="76"/>
                  <a:pt x="238" y="77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38" y="170"/>
                  <a:pt x="237" y="172"/>
                  <a:pt x="235" y="172"/>
                </a:cubicBezTo>
                <a:cubicBezTo>
                  <a:pt x="216" y="174"/>
                  <a:pt x="216" y="174"/>
                  <a:pt x="216" y="174"/>
                </a:cubicBezTo>
                <a:cubicBezTo>
                  <a:pt x="213" y="174"/>
                  <a:pt x="208" y="175"/>
                  <a:pt x="205" y="175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6" y="175"/>
                  <a:pt x="111" y="174"/>
                  <a:pt x="108" y="174"/>
                </a:cubicBezTo>
                <a:cubicBezTo>
                  <a:pt x="90" y="172"/>
                  <a:pt x="90" y="172"/>
                  <a:pt x="90" y="172"/>
                </a:cubicBezTo>
                <a:cubicBezTo>
                  <a:pt x="88" y="172"/>
                  <a:pt x="87" y="170"/>
                  <a:pt x="87" y="169"/>
                </a:cubicBezTo>
                <a:close/>
                <a:moveTo>
                  <a:pt x="211" y="101"/>
                </a:moveTo>
                <a:cubicBezTo>
                  <a:pt x="177" y="135"/>
                  <a:pt x="177" y="135"/>
                  <a:pt x="177" y="135"/>
                </a:cubicBezTo>
                <a:cubicBezTo>
                  <a:pt x="176" y="136"/>
                  <a:pt x="176" y="137"/>
                  <a:pt x="177" y="138"/>
                </a:cubicBezTo>
                <a:cubicBezTo>
                  <a:pt x="177" y="138"/>
                  <a:pt x="178" y="138"/>
                  <a:pt x="178" y="138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213" y="104"/>
                  <a:pt x="213" y="104"/>
                  <a:pt x="213" y="104"/>
                </a:cubicBezTo>
                <a:cubicBezTo>
                  <a:pt x="214" y="103"/>
                  <a:pt x="214" y="102"/>
                  <a:pt x="213" y="101"/>
                </a:cubicBezTo>
                <a:cubicBezTo>
                  <a:pt x="213" y="100"/>
                  <a:pt x="211" y="100"/>
                  <a:pt x="211" y="101"/>
                </a:cubicBezTo>
                <a:close/>
                <a:moveTo>
                  <a:pt x="184" y="95"/>
                </a:moveTo>
                <a:cubicBezTo>
                  <a:pt x="138" y="141"/>
                  <a:pt x="138" y="141"/>
                  <a:pt x="138" y="141"/>
                </a:cubicBezTo>
                <a:cubicBezTo>
                  <a:pt x="137" y="142"/>
                  <a:pt x="137" y="143"/>
                  <a:pt x="138" y="144"/>
                </a:cubicBezTo>
                <a:cubicBezTo>
                  <a:pt x="138" y="144"/>
                  <a:pt x="139" y="144"/>
                  <a:pt x="139" y="144"/>
                </a:cubicBezTo>
                <a:cubicBezTo>
                  <a:pt x="140" y="144"/>
                  <a:pt x="140" y="144"/>
                  <a:pt x="141" y="144"/>
                </a:cubicBezTo>
                <a:cubicBezTo>
                  <a:pt x="187" y="98"/>
                  <a:pt x="187" y="98"/>
                  <a:pt x="187" y="98"/>
                </a:cubicBezTo>
                <a:cubicBezTo>
                  <a:pt x="188" y="97"/>
                  <a:pt x="188" y="96"/>
                  <a:pt x="187" y="95"/>
                </a:cubicBezTo>
                <a:cubicBezTo>
                  <a:pt x="186" y="94"/>
                  <a:pt x="185" y="94"/>
                  <a:pt x="184" y="95"/>
                </a:cubicBezTo>
                <a:close/>
                <a:moveTo>
                  <a:pt x="112" y="138"/>
                </a:moveTo>
                <a:cubicBezTo>
                  <a:pt x="112" y="138"/>
                  <a:pt x="113" y="138"/>
                  <a:pt x="113" y="138"/>
                </a:cubicBezTo>
                <a:cubicBezTo>
                  <a:pt x="114" y="138"/>
                  <a:pt x="114" y="138"/>
                  <a:pt x="114" y="138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49" y="103"/>
                  <a:pt x="149" y="102"/>
                  <a:pt x="148" y="101"/>
                </a:cubicBezTo>
                <a:cubicBezTo>
                  <a:pt x="148" y="100"/>
                  <a:pt x="146" y="100"/>
                  <a:pt x="146" y="101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1" y="136"/>
                  <a:pt x="111" y="137"/>
                  <a:pt x="112" y="138"/>
                </a:cubicBezTo>
                <a:close/>
                <a:moveTo>
                  <a:pt x="238" y="221"/>
                </a:moveTo>
                <a:cubicBezTo>
                  <a:pt x="244" y="219"/>
                  <a:pt x="244" y="219"/>
                  <a:pt x="244" y="219"/>
                </a:cubicBezTo>
                <a:cubicBezTo>
                  <a:pt x="244" y="235"/>
                  <a:pt x="244" y="235"/>
                  <a:pt x="244" y="235"/>
                </a:cubicBezTo>
                <a:cubicBezTo>
                  <a:pt x="244" y="239"/>
                  <a:pt x="241" y="243"/>
                  <a:pt x="237" y="244"/>
                </a:cubicBezTo>
                <a:cubicBezTo>
                  <a:pt x="235" y="245"/>
                  <a:pt x="235" y="245"/>
                  <a:pt x="235" y="245"/>
                </a:cubicBezTo>
                <a:cubicBezTo>
                  <a:pt x="231" y="246"/>
                  <a:pt x="222" y="248"/>
                  <a:pt x="217" y="248"/>
                </a:cubicBezTo>
                <a:cubicBezTo>
                  <a:pt x="108" y="248"/>
                  <a:pt x="108" y="248"/>
                  <a:pt x="108" y="248"/>
                </a:cubicBezTo>
                <a:cubicBezTo>
                  <a:pt x="103" y="248"/>
                  <a:pt x="94" y="246"/>
                  <a:pt x="90" y="245"/>
                </a:cubicBezTo>
                <a:cubicBezTo>
                  <a:pt x="88" y="244"/>
                  <a:pt x="88" y="244"/>
                  <a:pt x="88" y="244"/>
                </a:cubicBezTo>
                <a:cubicBezTo>
                  <a:pt x="84" y="243"/>
                  <a:pt x="81" y="239"/>
                  <a:pt x="81" y="235"/>
                </a:cubicBezTo>
                <a:cubicBezTo>
                  <a:pt x="81" y="219"/>
                  <a:pt x="81" y="219"/>
                  <a:pt x="81" y="219"/>
                </a:cubicBezTo>
                <a:cubicBezTo>
                  <a:pt x="87" y="221"/>
                  <a:pt x="87" y="221"/>
                  <a:pt x="87" y="221"/>
                </a:cubicBezTo>
                <a:cubicBezTo>
                  <a:pt x="93" y="223"/>
                  <a:pt x="102" y="225"/>
                  <a:pt x="108" y="225"/>
                </a:cubicBezTo>
                <a:cubicBezTo>
                  <a:pt x="217" y="225"/>
                  <a:pt x="217" y="225"/>
                  <a:pt x="217" y="225"/>
                </a:cubicBezTo>
                <a:cubicBezTo>
                  <a:pt x="223" y="225"/>
                  <a:pt x="232" y="223"/>
                  <a:pt x="238" y="221"/>
                </a:cubicBezTo>
                <a:close/>
                <a:moveTo>
                  <a:pt x="115" y="232"/>
                </a:moveTo>
                <a:cubicBezTo>
                  <a:pt x="115" y="231"/>
                  <a:pt x="114" y="230"/>
                  <a:pt x="113" y="230"/>
                </a:cubicBezTo>
                <a:cubicBezTo>
                  <a:pt x="99" y="230"/>
                  <a:pt x="99" y="230"/>
                  <a:pt x="99" y="230"/>
                </a:cubicBezTo>
                <a:cubicBezTo>
                  <a:pt x="97" y="230"/>
                  <a:pt x="97" y="231"/>
                  <a:pt x="97" y="232"/>
                </a:cubicBezTo>
                <a:cubicBezTo>
                  <a:pt x="97" y="238"/>
                  <a:pt x="97" y="238"/>
                  <a:pt x="97" y="238"/>
                </a:cubicBezTo>
                <a:cubicBezTo>
                  <a:pt x="97" y="239"/>
                  <a:pt x="97" y="240"/>
                  <a:pt x="99" y="240"/>
                </a:cubicBezTo>
                <a:cubicBezTo>
                  <a:pt x="113" y="240"/>
                  <a:pt x="113" y="240"/>
                  <a:pt x="113" y="240"/>
                </a:cubicBezTo>
                <a:cubicBezTo>
                  <a:pt x="114" y="240"/>
                  <a:pt x="115" y="239"/>
                  <a:pt x="115" y="238"/>
                </a:cubicBezTo>
                <a:lnTo>
                  <a:pt x="115" y="232"/>
                </a:lnTo>
                <a:close/>
                <a:moveTo>
                  <a:pt x="228" y="232"/>
                </a:moveTo>
                <a:cubicBezTo>
                  <a:pt x="228" y="231"/>
                  <a:pt x="228" y="230"/>
                  <a:pt x="226" y="230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11" y="230"/>
                  <a:pt x="210" y="231"/>
                  <a:pt x="210" y="232"/>
                </a:cubicBezTo>
                <a:cubicBezTo>
                  <a:pt x="210" y="238"/>
                  <a:pt x="210" y="238"/>
                  <a:pt x="210" y="238"/>
                </a:cubicBezTo>
                <a:cubicBezTo>
                  <a:pt x="210" y="239"/>
                  <a:pt x="211" y="240"/>
                  <a:pt x="212" y="240"/>
                </a:cubicBezTo>
                <a:cubicBezTo>
                  <a:pt x="226" y="240"/>
                  <a:pt x="226" y="240"/>
                  <a:pt x="226" y="240"/>
                </a:cubicBezTo>
                <a:cubicBezTo>
                  <a:pt x="228" y="240"/>
                  <a:pt x="228" y="239"/>
                  <a:pt x="228" y="238"/>
                </a:cubicBezTo>
                <a:lnTo>
                  <a:pt x="228" y="232"/>
                </a:lnTo>
                <a:close/>
                <a:moveTo>
                  <a:pt x="325" y="45"/>
                </a:moveTo>
                <a:cubicBezTo>
                  <a:pt x="325" y="281"/>
                  <a:pt x="325" y="281"/>
                  <a:pt x="325" y="281"/>
                </a:cubicBezTo>
                <a:cubicBezTo>
                  <a:pt x="325" y="306"/>
                  <a:pt x="305" y="326"/>
                  <a:pt x="280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0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0" y="0"/>
                  <a:pt x="280" y="0"/>
                  <a:pt x="280" y="0"/>
                </a:cubicBezTo>
                <a:cubicBezTo>
                  <a:pt x="305" y="0"/>
                  <a:pt x="325" y="20"/>
                  <a:pt x="325" y="45"/>
                </a:cubicBezTo>
                <a:close/>
                <a:moveTo>
                  <a:pt x="281" y="94"/>
                </a:moveTo>
                <a:cubicBezTo>
                  <a:pt x="281" y="91"/>
                  <a:pt x="279" y="89"/>
                  <a:pt x="276" y="89"/>
                </a:cubicBezTo>
                <a:cubicBezTo>
                  <a:pt x="265" y="89"/>
                  <a:pt x="265" y="89"/>
                  <a:pt x="265" y="89"/>
                </a:cubicBezTo>
                <a:cubicBezTo>
                  <a:pt x="262" y="89"/>
                  <a:pt x="260" y="91"/>
                  <a:pt x="260" y="94"/>
                </a:cubicBezTo>
                <a:cubicBezTo>
                  <a:pt x="260" y="95"/>
                  <a:pt x="260" y="95"/>
                  <a:pt x="260" y="95"/>
                </a:cubicBezTo>
                <a:cubicBezTo>
                  <a:pt x="254" y="92"/>
                  <a:pt x="254" y="92"/>
                  <a:pt x="254" y="92"/>
                </a:cubicBezTo>
                <a:cubicBezTo>
                  <a:pt x="254" y="64"/>
                  <a:pt x="254" y="64"/>
                  <a:pt x="254" y="64"/>
                </a:cubicBezTo>
                <a:cubicBezTo>
                  <a:pt x="254" y="56"/>
                  <a:pt x="247" y="49"/>
                  <a:pt x="239" y="49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67" y="45"/>
                  <a:pt x="158" y="45"/>
                  <a:pt x="152" y="45"/>
                </a:cubicBezTo>
                <a:cubicBezTo>
                  <a:pt x="86" y="49"/>
                  <a:pt x="86" y="49"/>
                  <a:pt x="86" y="49"/>
                </a:cubicBezTo>
                <a:cubicBezTo>
                  <a:pt x="78" y="49"/>
                  <a:pt x="71" y="56"/>
                  <a:pt x="71" y="64"/>
                </a:cubicBezTo>
                <a:cubicBezTo>
                  <a:pt x="71" y="92"/>
                  <a:pt x="71" y="92"/>
                  <a:pt x="71" y="92"/>
                </a:cubicBezTo>
                <a:cubicBezTo>
                  <a:pt x="65" y="95"/>
                  <a:pt x="65" y="95"/>
                  <a:pt x="65" y="95"/>
                </a:cubicBezTo>
                <a:cubicBezTo>
                  <a:pt x="65" y="94"/>
                  <a:pt x="65" y="94"/>
                  <a:pt x="65" y="94"/>
                </a:cubicBezTo>
                <a:cubicBezTo>
                  <a:pt x="65" y="91"/>
                  <a:pt x="63" y="89"/>
                  <a:pt x="60" y="89"/>
                </a:cubicBezTo>
                <a:cubicBezTo>
                  <a:pt x="49" y="89"/>
                  <a:pt x="49" y="89"/>
                  <a:pt x="49" y="89"/>
                </a:cubicBezTo>
                <a:cubicBezTo>
                  <a:pt x="46" y="89"/>
                  <a:pt x="44" y="91"/>
                  <a:pt x="44" y="94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4" y="131"/>
                  <a:pt x="46" y="133"/>
                  <a:pt x="49" y="133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63" y="133"/>
                  <a:pt x="65" y="131"/>
                  <a:pt x="65" y="128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235"/>
                  <a:pt x="71" y="235"/>
                  <a:pt x="71" y="235"/>
                </a:cubicBezTo>
                <a:cubicBezTo>
                  <a:pt x="71" y="243"/>
                  <a:pt x="77" y="251"/>
                  <a:pt x="84" y="254"/>
                </a:cubicBezTo>
                <a:cubicBezTo>
                  <a:pt x="86" y="254"/>
                  <a:pt x="86" y="254"/>
                  <a:pt x="86" y="254"/>
                </a:cubicBezTo>
                <a:cubicBezTo>
                  <a:pt x="87" y="254"/>
                  <a:pt x="87" y="255"/>
                  <a:pt x="88" y="255"/>
                </a:cubicBezTo>
                <a:cubicBezTo>
                  <a:pt x="88" y="255"/>
                  <a:pt x="88" y="255"/>
                  <a:pt x="88" y="256"/>
                </a:cubicBezTo>
                <a:cubicBezTo>
                  <a:pt x="88" y="276"/>
                  <a:pt x="88" y="276"/>
                  <a:pt x="88" y="276"/>
                </a:cubicBezTo>
                <a:cubicBezTo>
                  <a:pt x="88" y="279"/>
                  <a:pt x="90" y="281"/>
                  <a:pt x="93" y="281"/>
                </a:cubicBezTo>
                <a:cubicBezTo>
                  <a:pt x="116" y="281"/>
                  <a:pt x="116" y="281"/>
                  <a:pt x="116" y="281"/>
                </a:cubicBezTo>
                <a:cubicBezTo>
                  <a:pt x="119" y="281"/>
                  <a:pt x="121" y="279"/>
                  <a:pt x="121" y="276"/>
                </a:cubicBezTo>
                <a:cubicBezTo>
                  <a:pt x="121" y="258"/>
                  <a:pt x="121" y="258"/>
                  <a:pt x="121" y="258"/>
                </a:cubicBezTo>
                <a:cubicBezTo>
                  <a:pt x="204" y="258"/>
                  <a:pt x="204" y="258"/>
                  <a:pt x="204" y="258"/>
                </a:cubicBezTo>
                <a:cubicBezTo>
                  <a:pt x="204" y="276"/>
                  <a:pt x="204" y="276"/>
                  <a:pt x="204" y="276"/>
                </a:cubicBezTo>
                <a:cubicBezTo>
                  <a:pt x="204" y="279"/>
                  <a:pt x="206" y="281"/>
                  <a:pt x="209" y="281"/>
                </a:cubicBezTo>
                <a:cubicBezTo>
                  <a:pt x="232" y="281"/>
                  <a:pt x="232" y="281"/>
                  <a:pt x="232" y="281"/>
                </a:cubicBezTo>
                <a:cubicBezTo>
                  <a:pt x="235" y="281"/>
                  <a:pt x="237" y="279"/>
                  <a:pt x="237" y="276"/>
                </a:cubicBezTo>
                <a:cubicBezTo>
                  <a:pt x="237" y="256"/>
                  <a:pt x="237" y="256"/>
                  <a:pt x="237" y="256"/>
                </a:cubicBezTo>
                <a:cubicBezTo>
                  <a:pt x="237" y="255"/>
                  <a:pt x="237" y="255"/>
                  <a:pt x="237" y="255"/>
                </a:cubicBezTo>
                <a:cubicBezTo>
                  <a:pt x="238" y="255"/>
                  <a:pt x="238" y="254"/>
                  <a:pt x="239" y="254"/>
                </a:cubicBezTo>
                <a:cubicBezTo>
                  <a:pt x="241" y="254"/>
                  <a:pt x="241" y="254"/>
                  <a:pt x="241" y="254"/>
                </a:cubicBezTo>
                <a:cubicBezTo>
                  <a:pt x="248" y="251"/>
                  <a:pt x="254" y="243"/>
                  <a:pt x="254" y="235"/>
                </a:cubicBezTo>
                <a:cubicBezTo>
                  <a:pt x="254" y="98"/>
                  <a:pt x="254" y="98"/>
                  <a:pt x="254" y="98"/>
                </a:cubicBezTo>
                <a:cubicBezTo>
                  <a:pt x="260" y="100"/>
                  <a:pt x="260" y="100"/>
                  <a:pt x="260" y="100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60" y="131"/>
                  <a:pt x="262" y="133"/>
                  <a:pt x="265" y="133"/>
                </a:cubicBezTo>
                <a:cubicBezTo>
                  <a:pt x="276" y="133"/>
                  <a:pt x="276" y="133"/>
                  <a:pt x="276" y="133"/>
                </a:cubicBezTo>
                <a:cubicBezTo>
                  <a:pt x="279" y="133"/>
                  <a:pt x="281" y="131"/>
                  <a:pt x="281" y="128"/>
                </a:cubicBezTo>
                <a:lnTo>
                  <a:pt x="281" y="9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4"/>
          <p:cNvSpPr>
            <a:spLocks noEditPoints="1"/>
          </p:cNvSpPr>
          <p:nvPr/>
        </p:nvSpPr>
        <p:spPr bwMode="auto">
          <a:xfrm>
            <a:off x="21776703" y="8469576"/>
            <a:ext cx="871285" cy="870153"/>
          </a:xfrm>
          <a:custGeom>
            <a:avLst/>
            <a:gdLst>
              <a:gd name="T0" fmla="*/ 75 w 326"/>
              <a:gd name="T1" fmla="*/ 166 h 325"/>
              <a:gd name="T2" fmla="*/ 86 w 326"/>
              <a:gd name="T3" fmla="*/ 208 h 325"/>
              <a:gd name="T4" fmla="*/ 116 w 326"/>
              <a:gd name="T5" fmla="*/ 210 h 325"/>
              <a:gd name="T6" fmla="*/ 84 w 326"/>
              <a:gd name="T7" fmla="*/ 205 h 325"/>
              <a:gd name="T8" fmla="*/ 106 w 326"/>
              <a:gd name="T9" fmla="*/ 282 h 325"/>
              <a:gd name="T10" fmla="*/ 92 w 326"/>
              <a:gd name="T11" fmla="*/ 282 h 325"/>
              <a:gd name="T12" fmla="*/ 114 w 326"/>
              <a:gd name="T13" fmla="*/ 224 h 325"/>
              <a:gd name="T14" fmla="*/ 86 w 326"/>
              <a:gd name="T15" fmla="*/ 214 h 325"/>
              <a:gd name="T16" fmla="*/ 114 w 326"/>
              <a:gd name="T17" fmla="*/ 230 h 325"/>
              <a:gd name="T18" fmla="*/ 86 w 326"/>
              <a:gd name="T19" fmla="*/ 229 h 325"/>
              <a:gd name="T20" fmla="*/ 116 w 326"/>
              <a:gd name="T21" fmla="*/ 233 h 325"/>
              <a:gd name="T22" fmla="*/ 252 w 326"/>
              <a:gd name="T23" fmla="*/ 179 h 325"/>
              <a:gd name="T24" fmla="*/ 219 w 326"/>
              <a:gd name="T25" fmla="*/ 184 h 325"/>
              <a:gd name="T26" fmla="*/ 84 w 326"/>
              <a:gd name="T27" fmla="*/ 80 h 325"/>
              <a:gd name="T28" fmla="*/ 169 w 326"/>
              <a:gd name="T29" fmla="*/ 77 h 325"/>
              <a:gd name="T30" fmla="*/ 246 w 326"/>
              <a:gd name="T31" fmla="*/ 143 h 325"/>
              <a:gd name="T32" fmla="*/ 159 w 326"/>
              <a:gd name="T33" fmla="*/ 157 h 325"/>
              <a:gd name="T34" fmla="*/ 217 w 326"/>
              <a:gd name="T35" fmla="*/ 100 h 325"/>
              <a:gd name="T36" fmla="*/ 181 w 326"/>
              <a:gd name="T37" fmla="*/ 137 h 325"/>
              <a:gd name="T38" fmla="*/ 220 w 326"/>
              <a:gd name="T39" fmla="*/ 100 h 325"/>
              <a:gd name="T40" fmla="*/ 136 w 326"/>
              <a:gd name="T41" fmla="*/ 143 h 325"/>
              <a:gd name="T42" fmla="*/ 190 w 326"/>
              <a:gd name="T43" fmla="*/ 97 h 325"/>
              <a:gd name="T44" fmla="*/ 136 w 326"/>
              <a:gd name="T45" fmla="*/ 140 h 325"/>
              <a:gd name="T46" fmla="*/ 110 w 326"/>
              <a:gd name="T47" fmla="*/ 137 h 325"/>
              <a:gd name="T48" fmla="*/ 145 w 326"/>
              <a:gd name="T49" fmla="*/ 100 h 325"/>
              <a:gd name="T50" fmla="*/ 157 w 326"/>
              <a:gd name="T51" fmla="*/ 65 h 325"/>
              <a:gd name="T52" fmla="*/ 177 w 326"/>
              <a:gd name="T53" fmla="*/ 51 h 325"/>
              <a:gd name="T54" fmla="*/ 150 w 326"/>
              <a:gd name="T55" fmla="*/ 51 h 325"/>
              <a:gd name="T56" fmla="*/ 242 w 326"/>
              <a:gd name="T57" fmla="*/ 203 h 325"/>
              <a:gd name="T58" fmla="*/ 215 w 326"/>
              <a:gd name="T59" fmla="*/ 213 h 325"/>
              <a:gd name="T60" fmla="*/ 245 w 326"/>
              <a:gd name="T61" fmla="*/ 205 h 325"/>
              <a:gd name="T62" fmla="*/ 247 w 326"/>
              <a:gd name="T63" fmla="*/ 195 h 325"/>
              <a:gd name="T64" fmla="*/ 80 w 326"/>
              <a:gd name="T65" fmla="*/ 195 h 325"/>
              <a:gd name="T66" fmla="*/ 74 w 326"/>
              <a:gd name="T67" fmla="*/ 197 h 325"/>
              <a:gd name="T68" fmla="*/ 162 w 326"/>
              <a:gd name="T69" fmla="*/ 209 h 325"/>
              <a:gd name="T70" fmla="*/ 253 w 326"/>
              <a:gd name="T71" fmla="*/ 197 h 325"/>
              <a:gd name="T72" fmla="*/ 326 w 326"/>
              <a:gd name="T73" fmla="*/ 44 h 325"/>
              <a:gd name="T74" fmla="*/ 45 w 326"/>
              <a:gd name="T75" fmla="*/ 325 h 325"/>
              <a:gd name="T76" fmla="*/ 45 w 326"/>
              <a:gd name="T77" fmla="*/ 0 h 325"/>
              <a:gd name="T78" fmla="*/ 262 w 326"/>
              <a:gd name="T79" fmla="*/ 77 h 325"/>
              <a:gd name="T80" fmla="*/ 182 w 326"/>
              <a:gd name="T81" fmla="*/ 51 h 325"/>
              <a:gd name="T82" fmla="*/ 145 w 326"/>
              <a:gd name="T83" fmla="*/ 51 h 325"/>
              <a:gd name="T84" fmla="*/ 65 w 326"/>
              <a:gd name="T85" fmla="*/ 77 h 325"/>
              <a:gd name="T86" fmla="*/ 98 w 326"/>
              <a:gd name="T87" fmla="*/ 248 h 325"/>
              <a:gd name="T88" fmla="*/ 229 w 326"/>
              <a:gd name="T89" fmla="*/ 248 h 325"/>
              <a:gd name="T90" fmla="*/ 262 w 326"/>
              <a:gd name="T91" fmla="*/ 77 h 325"/>
              <a:gd name="T92" fmla="*/ 151 w 326"/>
              <a:gd name="T93" fmla="*/ 261 h 325"/>
              <a:gd name="T94" fmla="*/ 211 w 326"/>
              <a:gd name="T95" fmla="*/ 282 h 325"/>
              <a:gd name="T96" fmla="*/ 242 w 326"/>
              <a:gd name="T97" fmla="*/ 214 h 325"/>
              <a:gd name="T98" fmla="*/ 215 w 326"/>
              <a:gd name="T99" fmla="*/ 224 h 325"/>
              <a:gd name="T100" fmla="*/ 245 w 326"/>
              <a:gd name="T101" fmla="*/ 216 h 325"/>
              <a:gd name="T102" fmla="*/ 221 w 326"/>
              <a:gd name="T103" fmla="*/ 282 h 325"/>
              <a:gd name="T104" fmla="*/ 214 w 326"/>
              <a:gd name="T105" fmla="*/ 252 h 325"/>
              <a:gd name="T106" fmla="*/ 213 w 326"/>
              <a:gd name="T107" fmla="*/ 233 h 325"/>
              <a:gd name="T108" fmla="*/ 243 w 326"/>
              <a:gd name="T109" fmla="*/ 22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325">
                <a:moveTo>
                  <a:pt x="107" y="184"/>
                </a:moveTo>
                <a:cubicBezTo>
                  <a:pt x="75" y="179"/>
                  <a:pt x="75" y="179"/>
                  <a:pt x="75" y="179"/>
                </a:cubicBezTo>
                <a:cubicBezTo>
                  <a:pt x="75" y="166"/>
                  <a:pt x="75" y="166"/>
                  <a:pt x="75" y="166"/>
                </a:cubicBezTo>
                <a:cubicBezTo>
                  <a:pt x="81" y="167"/>
                  <a:pt x="90" y="169"/>
                  <a:pt x="95" y="170"/>
                </a:cubicBezTo>
                <a:cubicBezTo>
                  <a:pt x="98" y="171"/>
                  <a:pt x="104" y="177"/>
                  <a:pt x="107" y="184"/>
                </a:cubicBezTo>
                <a:close/>
                <a:moveTo>
                  <a:pt x="86" y="208"/>
                </a:moveTo>
                <a:cubicBezTo>
                  <a:pt x="113" y="213"/>
                  <a:pt x="113" y="213"/>
                  <a:pt x="113" y="213"/>
                </a:cubicBezTo>
                <a:cubicBezTo>
                  <a:pt x="113" y="213"/>
                  <a:pt x="113" y="213"/>
                  <a:pt x="114" y="213"/>
                </a:cubicBezTo>
                <a:cubicBezTo>
                  <a:pt x="115" y="213"/>
                  <a:pt x="116" y="212"/>
                  <a:pt x="116" y="210"/>
                </a:cubicBezTo>
                <a:cubicBezTo>
                  <a:pt x="116" y="209"/>
                  <a:pt x="115" y="208"/>
                  <a:pt x="114" y="208"/>
                </a:cubicBezTo>
                <a:cubicBezTo>
                  <a:pt x="86" y="203"/>
                  <a:pt x="86" y="203"/>
                  <a:pt x="86" y="203"/>
                </a:cubicBezTo>
                <a:cubicBezTo>
                  <a:pt x="85" y="203"/>
                  <a:pt x="84" y="204"/>
                  <a:pt x="84" y="205"/>
                </a:cubicBezTo>
                <a:cubicBezTo>
                  <a:pt x="83" y="207"/>
                  <a:pt x="84" y="208"/>
                  <a:pt x="86" y="208"/>
                </a:cubicBezTo>
                <a:close/>
                <a:moveTo>
                  <a:pt x="92" y="282"/>
                </a:moveTo>
                <a:cubicBezTo>
                  <a:pt x="106" y="282"/>
                  <a:pt x="106" y="282"/>
                  <a:pt x="106" y="282"/>
                </a:cubicBezTo>
                <a:cubicBezTo>
                  <a:pt x="113" y="252"/>
                  <a:pt x="113" y="252"/>
                  <a:pt x="113" y="252"/>
                </a:cubicBezTo>
                <a:cubicBezTo>
                  <a:pt x="103" y="249"/>
                  <a:pt x="103" y="249"/>
                  <a:pt x="103" y="249"/>
                </a:cubicBezTo>
                <a:lnTo>
                  <a:pt x="92" y="282"/>
                </a:lnTo>
                <a:close/>
                <a:moveTo>
                  <a:pt x="86" y="219"/>
                </a:moveTo>
                <a:cubicBezTo>
                  <a:pt x="113" y="224"/>
                  <a:pt x="113" y="224"/>
                  <a:pt x="113" y="224"/>
                </a:cubicBezTo>
                <a:cubicBezTo>
                  <a:pt x="113" y="224"/>
                  <a:pt x="113" y="224"/>
                  <a:pt x="114" y="224"/>
                </a:cubicBezTo>
                <a:cubicBezTo>
                  <a:pt x="115" y="224"/>
                  <a:pt x="116" y="223"/>
                  <a:pt x="116" y="222"/>
                </a:cubicBezTo>
                <a:cubicBezTo>
                  <a:pt x="116" y="220"/>
                  <a:pt x="115" y="219"/>
                  <a:pt x="114" y="219"/>
                </a:cubicBezTo>
                <a:cubicBezTo>
                  <a:pt x="86" y="214"/>
                  <a:pt x="86" y="214"/>
                  <a:pt x="86" y="214"/>
                </a:cubicBezTo>
                <a:cubicBezTo>
                  <a:pt x="85" y="213"/>
                  <a:pt x="84" y="214"/>
                  <a:pt x="84" y="216"/>
                </a:cubicBezTo>
                <a:cubicBezTo>
                  <a:pt x="83" y="217"/>
                  <a:pt x="84" y="218"/>
                  <a:pt x="86" y="219"/>
                </a:cubicBezTo>
                <a:close/>
                <a:moveTo>
                  <a:pt x="114" y="230"/>
                </a:moveTo>
                <a:cubicBezTo>
                  <a:pt x="87" y="224"/>
                  <a:pt x="87" y="224"/>
                  <a:pt x="87" y="224"/>
                </a:cubicBezTo>
                <a:cubicBezTo>
                  <a:pt x="85" y="224"/>
                  <a:pt x="84" y="225"/>
                  <a:pt x="84" y="226"/>
                </a:cubicBezTo>
                <a:cubicBezTo>
                  <a:pt x="83" y="227"/>
                  <a:pt x="84" y="229"/>
                  <a:pt x="86" y="229"/>
                </a:cubicBezTo>
                <a:cubicBezTo>
                  <a:pt x="113" y="235"/>
                  <a:pt x="113" y="235"/>
                  <a:pt x="113" y="235"/>
                </a:cubicBezTo>
                <a:cubicBezTo>
                  <a:pt x="113" y="235"/>
                  <a:pt x="113" y="235"/>
                  <a:pt x="114" y="235"/>
                </a:cubicBezTo>
                <a:cubicBezTo>
                  <a:pt x="115" y="235"/>
                  <a:pt x="116" y="234"/>
                  <a:pt x="116" y="233"/>
                </a:cubicBezTo>
                <a:cubicBezTo>
                  <a:pt x="116" y="231"/>
                  <a:pt x="115" y="230"/>
                  <a:pt x="114" y="230"/>
                </a:cubicBezTo>
                <a:close/>
                <a:moveTo>
                  <a:pt x="219" y="184"/>
                </a:moveTo>
                <a:cubicBezTo>
                  <a:pt x="252" y="179"/>
                  <a:pt x="252" y="179"/>
                  <a:pt x="252" y="179"/>
                </a:cubicBezTo>
                <a:cubicBezTo>
                  <a:pt x="252" y="166"/>
                  <a:pt x="252" y="166"/>
                  <a:pt x="252" y="166"/>
                </a:cubicBezTo>
                <a:cubicBezTo>
                  <a:pt x="246" y="167"/>
                  <a:pt x="237" y="169"/>
                  <a:pt x="231" y="170"/>
                </a:cubicBezTo>
                <a:cubicBezTo>
                  <a:pt x="228" y="171"/>
                  <a:pt x="223" y="177"/>
                  <a:pt x="219" y="184"/>
                </a:cubicBezTo>
                <a:close/>
                <a:moveTo>
                  <a:pt x="81" y="143"/>
                </a:moveTo>
                <a:cubicBezTo>
                  <a:pt x="81" y="83"/>
                  <a:pt x="81" y="83"/>
                  <a:pt x="81" y="83"/>
                </a:cubicBezTo>
                <a:cubicBezTo>
                  <a:pt x="81" y="82"/>
                  <a:pt x="82" y="80"/>
                  <a:pt x="84" y="80"/>
                </a:cubicBezTo>
                <a:cubicBezTo>
                  <a:pt x="158" y="77"/>
                  <a:pt x="158" y="77"/>
                  <a:pt x="158" y="77"/>
                </a:cubicBezTo>
                <a:cubicBezTo>
                  <a:pt x="159" y="77"/>
                  <a:pt x="161" y="77"/>
                  <a:pt x="163" y="77"/>
                </a:cubicBezTo>
                <a:cubicBezTo>
                  <a:pt x="165" y="77"/>
                  <a:pt x="167" y="77"/>
                  <a:pt x="169" y="77"/>
                </a:cubicBezTo>
                <a:cubicBezTo>
                  <a:pt x="243" y="80"/>
                  <a:pt x="243" y="80"/>
                  <a:pt x="243" y="80"/>
                </a:cubicBezTo>
                <a:cubicBezTo>
                  <a:pt x="245" y="80"/>
                  <a:pt x="246" y="82"/>
                  <a:pt x="246" y="83"/>
                </a:cubicBezTo>
                <a:cubicBezTo>
                  <a:pt x="246" y="143"/>
                  <a:pt x="246" y="143"/>
                  <a:pt x="246" y="143"/>
                </a:cubicBezTo>
                <a:cubicBezTo>
                  <a:pt x="246" y="145"/>
                  <a:pt x="245" y="147"/>
                  <a:pt x="243" y="147"/>
                </a:cubicBezTo>
                <a:cubicBezTo>
                  <a:pt x="170" y="157"/>
                  <a:pt x="170" y="157"/>
                  <a:pt x="170" y="157"/>
                </a:cubicBezTo>
                <a:cubicBezTo>
                  <a:pt x="167" y="158"/>
                  <a:pt x="162" y="158"/>
                  <a:pt x="159" y="15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2" y="147"/>
                  <a:pt x="81" y="145"/>
                  <a:pt x="81" y="143"/>
                </a:cubicBezTo>
                <a:close/>
                <a:moveTo>
                  <a:pt x="217" y="100"/>
                </a:moveTo>
                <a:cubicBezTo>
                  <a:pt x="179" y="134"/>
                  <a:pt x="179" y="134"/>
                  <a:pt x="179" y="134"/>
                </a:cubicBezTo>
                <a:cubicBezTo>
                  <a:pt x="179" y="135"/>
                  <a:pt x="179" y="136"/>
                  <a:pt x="179" y="137"/>
                </a:cubicBezTo>
                <a:cubicBezTo>
                  <a:pt x="180" y="137"/>
                  <a:pt x="180" y="137"/>
                  <a:pt x="181" y="137"/>
                </a:cubicBezTo>
                <a:cubicBezTo>
                  <a:pt x="181" y="137"/>
                  <a:pt x="182" y="137"/>
                  <a:pt x="182" y="137"/>
                </a:cubicBezTo>
                <a:cubicBezTo>
                  <a:pt x="219" y="103"/>
                  <a:pt x="219" y="103"/>
                  <a:pt x="219" y="103"/>
                </a:cubicBezTo>
                <a:cubicBezTo>
                  <a:pt x="220" y="102"/>
                  <a:pt x="220" y="101"/>
                  <a:pt x="220" y="100"/>
                </a:cubicBezTo>
                <a:cubicBezTo>
                  <a:pt x="219" y="100"/>
                  <a:pt x="218" y="100"/>
                  <a:pt x="217" y="100"/>
                </a:cubicBezTo>
                <a:close/>
                <a:moveTo>
                  <a:pt x="136" y="140"/>
                </a:moveTo>
                <a:cubicBezTo>
                  <a:pt x="136" y="141"/>
                  <a:pt x="136" y="142"/>
                  <a:pt x="136" y="143"/>
                </a:cubicBezTo>
                <a:cubicBezTo>
                  <a:pt x="137" y="143"/>
                  <a:pt x="137" y="144"/>
                  <a:pt x="138" y="144"/>
                </a:cubicBezTo>
                <a:cubicBezTo>
                  <a:pt x="138" y="144"/>
                  <a:pt x="139" y="143"/>
                  <a:pt x="139" y="143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91" y="96"/>
                  <a:pt x="191" y="95"/>
                  <a:pt x="190" y="94"/>
                </a:cubicBezTo>
                <a:cubicBezTo>
                  <a:pt x="190" y="93"/>
                  <a:pt x="189" y="93"/>
                  <a:pt x="188" y="94"/>
                </a:cubicBezTo>
                <a:lnTo>
                  <a:pt x="136" y="140"/>
                </a:lnTo>
                <a:close/>
                <a:moveTo>
                  <a:pt x="107" y="137"/>
                </a:moveTo>
                <a:cubicBezTo>
                  <a:pt x="107" y="137"/>
                  <a:pt x="108" y="137"/>
                  <a:pt x="108" y="137"/>
                </a:cubicBezTo>
                <a:cubicBezTo>
                  <a:pt x="109" y="137"/>
                  <a:pt x="109" y="137"/>
                  <a:pt x="110" y="137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8" y="102"/>
                  <a:pt x="148" y="101"/>
                  <a:pt x="147" y="100"/>
                </a:cubicBezTo>
                <a:cubicBezTo>
                  <a:pt x="147" y="100"/>
                  <a:pt x="146" y="100"/>
                  <a:pt x="145" y="100"/>
                </a:cubicBezTo>
                <a:cubicBezTo>
                  <a:pt x="107" y="134"/>
                  <a:pt x="107" y="134"/>
                  <a:pt x="107" y="134"/>
                </a:cubicBezTo>
                <a:cubicBezTo>
                  <a:pt x="106" y="135"/>
                  <a:pt x="106" y="136"/>
                  <a:pt x="107" y="137"/>
                </a:cubicBezTo>
                <a:close/>
                <a:moveTo>
                  <a:pt x="157" y="65"/>
                </a:moveTo>
                <a:cubicBezTo>
                  <a:pt x="169" y="65"/>
                  <a:pt x="169" y="65"/>
                  <a:pt x="169" y="65"/>
                </a:cubicBezTo>
                <a:cubicBezTo>
                  <a:pt x="174" y="65"/>
                  <a:pt x="177" y="61"/>
                  <a:pt x="177" y="57"/>
                </a:cubicBezTo>
                <a:cubicBezTo>
                  <a:pt x="177" y="51"/>
                  <a:pt x="177" y="51"/>
                  <a:pt x="177" y="51"/>
                </a:cubicBezTo>
                <a:cubicBezTo>
                  <a:pt x="177" y="46"/>
                  <a:pt x="174" y="43"/>
                  <a:pt x="169" y="43"/>
                </a:cubicBezTo>
                <a:cubicBezTo>
                  <a:pt x="157" y="43"/>
                  <a:pt x="157" y="43"/>
                  <a:pt x="157" y="43"/>
                </a:cubicBezTo>
                <a:cubicBezTo>
                  <a:pt x="153" y="43"/>
                  <a:pt x="150" y="46"/>
                  <a:pt x="150" y="51"/>
                </a:cubicBezTo>
                <a:cubicBezTo>
                  <a:pt x="150" y="57"/>
                  <a:pt x="150" y="57"/>
                  <a:pt x="150" y="57"/>
                </a:cubicBezTo>
                <a:cubicBezTo>
                  <a:pt x="150" y="61"/>
                  <a:pt x="153" y="65"/>
                  <a:pt x="157" y="65"/>
                </a:cubicBezTo>
                <a:close/>
                <a:moveTo>
                  <a:pt x="242" y="203"/>
                </a:moveTo>
                <a:cubicBezTo>
                  <a:pt x="215" y="208"/>
                  <a:pt x="215" y="208"/>
                  <a:pt x="215" y="208"/>
                </a:cubicBezTo>
                <a:cubicBezTo>
                  <a:pt x="213" y="208"/>
                  <a:pt x="213" y="209"/>
                  <a:pt x="213" y="210"/>
                </a:cubicBezTo>
                <a:cubicBezTo>
                  <a:pt x="213" y="212"/>
                  <a:pt x="214" y="213"/>
                  <a:pt x="215" y="213"/>
                </a:cubicBezTo>
                <a:cubicBezTo>
                  <a:pt x="215" y="213"/>
                  <a:pt x="216" y="213"/>
                  <a:pt x="216" y="213"/>
                </a:cubicBezTo>
                <a:cubicBezTo>
                  <a:pt x="243" y="208"/>
                  <a:pt x="243" y="208"/>
                  <a:pt x="243" y="208"/>
                </a:cubicBezTo>
                <a:cubicBezTo>
                  <a:pt x="245" y="208"/>
                  <a:pt x="246" y="207"/>
                  <a:pt x="245" y="205"/>
                </a:cubicBezTo>
                <a:cubicBezTo>
                  <a:pt x="245" y="204"/>
                  <a:pt x="244" y="203"/>
                  <a:pt x="242" y="203"/>
                </a:cubicBezTo>
                <a:close/>
                <a:moveTo>
                  <a:pt x="251" y="193"/>
                </a:moveTo>
                <a:cubicBezTo>
                  <a:pt x="250" y="194"/>
                  <a:pt x="248" y="195"/>
                  <a:pt x="247" y="195"/>
                </a:cubicBezTo>
                <a:cubicBezTo>
                  <a:pt x="172" y="205"/>
                  <a:pt x="172" y="205"/>
                  <a:pt x="172" y="205"/>
                </a:cubicBezTo>
                <a:cubicBezTo>
                  <a:pt x="167" y="206"/>
                  <a:pt x="158" y="206"/>
                  <a:pt x="152" y="205"/>
                </a:cubicBezTo>
                <a:cubicBezTo>
                  <a:pt x="80" y="195"/>
                  <a:pt x="80" y="195"/>
                  <a:pt x="80" y="195"/>
                </a:cubicBezTo>
                <a:cubicBezTo>
                  <a:pt x="78" y="195"/>
                  <a:pt x="77" y="194"/>
                  <a:pt x="76" y="193"/>
                </a:cubicBezTo>
                <a:cubicBezTo>
                  <a:pt x="75" y="193"/>
                  <a:pt x="74" y="193"/>
                  <a:pt x="73" y="194"/>
                </a:cubicBezTo>
                <a:cubicBezTo>
                  <a:pt x="73" y="195"/>
                  <a:pt x="73" y="196"/>
                  <a:pt x="74" y="197"/>
                </a:cubicBezTo>
                <a:cubicBezTo>
                  <a:pt x="76" y="197"/>
                  <a:pt x="77" y="198"/>
                  <a:pt x="79" y="198"/>
                </a:cubicBezTo>
                <a:cubicBezTo>
                  <a:pt x="152" y="209"/>
                  <a:pt x="152" y="209"/>
                  <a:pt x="152" y="209"/>
                </a:cubicBezTo>
                <a:cubicBezTo>
                  <a:pt x="155" y="209"/>
                  <a:pt x="158" y="209"/>
                  <a:pt x="162" y="209"/>
                </a:cubicBezTo>
                <a:cubicBezTo>
                  <a:pt x="166" y="209"/>
                  <a:pt x="170" y="209"/>
                  <a:pt x="173" y="209"/>
                </a:cubicBezTo>
                <a:cubicBezTo>
                  <a:pt x="248" y="198"/>
                  <a:pt x="248" y="198"/>
                  <a:pt x="248" y="198"/>
                </a:cubicBezTo>
                <a:cubicBezTo>
                  <a:pt x="249" y="198"/>
                  <a:pt x="251" y="197"/>
                  <a:pt x="253" y="197"/>
                </a:cubicBezTo>
                <a:cubicBezTo>
                  <a:pt x="254" y="196"/>
                  <a:pt x="254" y="195"/>
                  <a:pt x="254" y="194"/>
                </a:cubicBezTo>
                <a:cubicBezTo>
                  <a:pt x="253" y="193"/>
                  <a:pt x="252" y="193"/>
                  <a:pt x="251" y="193"/>
                </a:cubicBez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262" y="77"/>
                </a:moveTo>
                <a:cubicBezTo>
                  <a:pt x="262" y="69"/>
                  <a:pt x="256" y="62"/>
                  <a:pt x="248" y="61"/>
                </a:cubicBezTo>
                <a:cubicBezTo>
                  <a:pt x="182" y="52"/>
                  <a:pt x="182" y="52"/>
                  <a:pt x="182" y="52"/>
                </a:cubicBezTo>
                <a:cubicBezTo>
                  <a:pt x="182" y="51"/>
                  <a:pt x="182" y="51"/>
                  <a:pt x="182" y="51"/>
                </a:cubicBezTo>
                <a:cubicBezTo>
                  <a:pt x="182" y="44"/>
                  <a:pt x="176" y="38"/>
                  <a:pt x="169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0" y="38"/>
                  <a:pt x="145" y="44"/>
                  <a:pt x="145" y="51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79" y="61"/>
                  <a:pt x="79" y="61"/>
                  <a:pt x="79" y="61"/>
                </a:cubicBezTo>
                <a:cubicBezTo>
                  <a:pt x="71" y="62"/>
                  <a:pt x="65" y="69"/>
                  <a:pt x="65" y="77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65" y="234"/>
                  <a:pt x="71" y="242"/>
                  <a:pt x="78" y="2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86" y="287"/>
                  <a:pt x="86" y="287"/>
                  <a:pt x="86" y="287"/>
                </a:cubicBezTo>
                <a:cubicBezTo>
                  <a:pt x="241" y="287"/>
                  <a:pt x="241" y="287"/>
                  <a:pt x="241" y="287"/>
                </a:cubicBezTo>
                <a:cubicBezTo>
                  <a:pt x="229" y="248"/>
                  <a:pt x="229" y="248"/>
                  <a:pt x="229" y="248"/>
                </a:cubicBezTo>
                <a:cubicBezTo>
                  <a:pt x="248" y="244"/>
                  <a:pt x="248" y="244"/>
                  <a:pt x="248" y="244"/>
                </a:cubicBezTo>
                <a:cubicBezTo>
                  <a:pt x="256" y="242"/>
                  <a:pt x="262" y="234"/>
                  <a:pt x="262" y="227"/>
                </a:cubicBezTo>
                <a:lnTo>
                  <a:pt x="262" y="77"/>
                </a:lnTo>
                <a:close/>
                <a:moveTo>
                  <a:pt x="173" y="261"/>
                </a:moveTo>
                <a:cubicBezTo>
                  <a:pt x="170" y="261"/>
                  <a:pt x="167" y="262"/>
                  <a:pt x="162" y="262"/>
                </a:cubicBezTo>
                <a:cubicBezTo>
                  <a:pt x="158" y="262"/>
                  <a:pt x="154" y="261"/>
                  <a:pt x="151" y="261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6" y="282"/>
                  <a:pt x="116" y="282"/>
                  <a:pt x="116" y="282"/>
                </a:cubicBezTo>
                <a:cubicBezTo>
                  <a:pt x="211" y="282"/>
                  <a:pt x="211" y="282"/>
                  <a:pt x="211" y="282"/>
                </a:cubicBezTo>
                <a:cubicBezTo>
                  <a:pt x="204" y="254"/>
                  <a:pt x="204" y="254"/>
                  <a:pt x="204" y="254"/>
                </a:cubicBezTo>
                <a:lnTo>
                  <a:pt x="173" y="261"/>
                </a:lnTo>
                <a:close/>
                <a:moveTo>
                  <a:pt x="242" y="214"/>
                </a:moveTo>
                <a:cubicBezTo>
                  <a:pt x="215" y="219"/>
                  <a:pt x="215" y="219"/>
                  <a:pt x="215" y="219"/>
                </a:cubicBezTo>
                <a:cubicBezTo>
                  <a:pt x="213" y="219"/>
                  <a:pt x="213" y="220"/>
                  <a:pt x="213" y="222"/>
                </a:cubicBezTo>
                <a:cubicBezTo>
                  <a:pt x="213" y="223"/>
                  <a:pt x="214" y="224"/>
                  <a:pt x="215" y="224"/>
                </a:cubicBezTo>
                <a:cubicBezTo>
                  <a:pt x="215" y="224"/>
                  <a:pt x="216" y="224"/>
                  <a:pt x="216" y="224"/>
                </a:cubicBezTo>
                <a:cubicBezTo>
                  <a:pt x="243" y="219"/>
                  <a:pt x="243" y="219"/>
                  <a:pt x="243" y="219"/>
                </a:cubicBezTo>
                <a:cubicBezTo>
                  <a:pt x="245" y="218"/>
                  <a:pt x="246" y="217"/>
                  <a:pt x="245" y="216"/>
                </a:cubicBezTo>
                <a:cubicBezTo>
                  <a:pt x="245" y="214"/>
                  <a:pt x="244" y="213"/>
                  <a:pt x="242" y="214"/>
                </a:cubicBezTo>
                <a:close/>
                <a:moveTo>
                  <a:pt x="214" y="252"/>
                </a:moveTo>
                <a:cubicBezTo>
                  <a:pt x="221" y="282"/>
                  <a:pt x="221" y="282"/>
                  <a:pt x="221" y="282"/>
                </a:cubicBezTo>
                <a:cubicBezTo>
                  <a:pt x="234" y="282"/>
                  <a:pt x="234" y="282"/>
                  <a:pt x="234" y="282"/>
                </a:cubicBezTo>
                <a:cubicBezTo>
                  <a:pt x="224" y="249"/>
                  <a:pt x="224" y="249"/>
                  <a:pt x="224" y="249"/>
                </a:cubicBezTo>
                <a:lnTo>
                  <a:pt x="214" y="252"/>
                </a:lnTo>
                <a:close/>
                <a:moveTo>
                  <a:pt x="242" y="224"/>
                </a:moveTo>
                <a:cubicBezTo>
                  <a:pt x="215" y="230"/>
                  <a:pt x="215" y="230"/>
                  <a:pt x="215" y="230"/>
                </a:cubicBezTo>
                <a:cubicBezTo>
                  <a:pt x="213" y="230"/>
                  <a:pt x="212" y="231"/>
                  <a:pt x="213" y="233"/>
                </a:cubicBezTo>
                <a:cubicBezTo>
                  <a:pt x="213" y="234"/>
                  <a:pt x="214" y="235"/>
                  <a:pt x="215" y="235"/>
                </a:cubicBezTo>
                <a:cubicBezTo>
                  <a:pt x="215" y="235"/>
                  <a:pt x="216" y="235"/>
                  <a:pt x="216" y="235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5" y="229"/>
                  <a:pt x="246" y="227"/>
                  <a:pt x="245" y="226"/>
                </a:cubicBezTo>
                <a:cubicBezTo>
                  <a:pt x="245" y="225"/>
                  <a:pt x="244" y="224"/>
                  <a:pt x="242" y="2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3"/>
          <p:cNvSpPr>
            <a:spLocks noEditPoints="1"/>
          </p:cNvSpPr>
          <p:nvPr/>
        </p:nvSpPr>
        <p:spPr bwMode="auto">
          <a:xfrm>
            <a:off x="2860762" y="11039651"/>
            <a:ext cx="869022" cy="872416"/>
          </a:xfrm>
          <a:custGeom>
            <a:avLst/>
            <a:gdLst>
              <a:gd name="T0" fmla="*/ 110 w 325"/>
              <a:gd name="T1" fmla="*/ 108 h 326"/>
              <a:gd name="T2" fmla="*/ 163 w 325"/>
              <a:gd name="T3" fmla="*/ 55 h 326"/>
              <a:gd name="T4" fmla="*/ 215 w 325"/>
              <a:gd name="T5" fmla="*/ 108 h 326"/>
              <a:gd name="T6" fmla="*/ 163 w 325"/>
              <a:gd name="T7" fmla="*/ 161 h 326"/>
              <a:gd name="T8" fmla="*/ 110 w 325"/>
              <a:gd name="T9" fmla="*/ 108 h 326"/>
              <a:gd name="T10" fmla="*/ 325 w 325"/>
              <a:gd name="T11" fmla="*/ 0 h 326"/>
              <a:gd name="T12" fmla="*/ 325 w 325"/>
              <a:gd name="T13" fmla="*/ 326 h 326"/>
              <a:gd name="T14" fmla="*/ 0 w 325"/>
              <a:gd name="T15" fmla="*/ 326 h 326"/>
              <a:gd name="T16" fmla="*/ 0 w 325"/>
              <a:gd name="T17" fmla="*/ 0 h 326"/>
              <a:gd name="T18" fmla="*/ 325 w 325"/>
              <a:gd name="T19" fmla="*/ 0 h 326"/>
              <a:gd name="T20" fmla="*/ 110 w 325"/>
              <a:gd name="T21" fmla="*/ 160 h 326"/>
              <a:gd name="T22" fmla="*/ 163 w 325"/>
              <a:gd name="T23" fmla="*/ 212 h 326"/>
              <a:gd name="T24" fmla="*/ 215 w 325"/>
              <a:gd name="T25" fmla="*/ 160 h 326"/>
              <a:gd name="T26" fmla="*/ 215 w 325"/>
              <a:gd name="T27" fmla="*/ 56 h 326"/>
              <a:gd name="T28" fmla="*/ 110 w 325"/>
              <a:gd name="T29" fmla="*/ 56 h 326"/>
              <a:gd name="T30" fmla="*/ 110 w 325"/>
              <a:gd name="T31" fmla="*/ 160 h 326"/>
              <a:gd name="T32" fmla="*/ 252 w 325"/>
              <a:gd name="T33" fmla="*/ 168 h 326"/>
              <a:gd name="T34" fmla="*/ 251 w 325"/>
              <a:gd name="T35" fmla="*/ 167 h 326"/>
              <a:gd name="T36" fmla="*/ 235 w 325"/>
              <a:gd name="T37" fmla="*/ 160 h 326"/>
              <a:gd name="T38" fmla="*/ 222 w 325"/>
              <a:gd name="T39" fmla="*/ 177 h 326"/>
              <a:gd name="T40" fmla="*/ 163 w 325"/>
              <a:gd name="T41" fmla="*/ 236 h 326"/>
              <a:gd name="T42" fmla="*/ 103 w 325"/>
              <a:gd name="T43" fmla="*/ 177 h 326"/>
              <a:gd name="T44" fmla="*/ 91 w 325"/>
              <a:gd name="T45" fmla="*/ 160 h 326"/>
              <a:gd name="T46" fmla="*/ 74 w 325"/>
              <a:gd name="T47" fmla="*/ 167 h 326"/>
              <a:gd name="T48" fmla="*/ 73 w 325"/>
              <a:gd name="T49" fmla="*/ 168 h 326"/>
              <a:gd name="T50" fmla="*/ 73 w 325"/>
              <a:gd name="T51" fmla="*/ 291 h 326"/>
              <a:gd name="T52" fmla="*/ 73 w 325"/>
              <a:gd name="T53" fmla="*/ 292 h 326"/>
              <a:gd name="T54" fmla="*/ 75 w 325"/>
              <a:gd name="T55" fmla="*/ 292 h 326"/>
              <a:gd name="T56" fmla="*/ 118 w 325"/>
              <a:gd name="T57" fmla="*/ 276 h 326"/>
              <a:gd name="T58" fmla="*/ 162 w 325"/>
              <a:gd name="T59" fmla="*/ 292 h 326"/>
              <a:gd name="T60" fmla="*/ 163 w 325"/>
              <a:gd name="T61" fmla="*/ 292 h 326"/>
              <a:gd name="T62" fmla="*/ 163 w 325"/>
              <a:gd name="T63" fmla="*/ 292 h 326"/>
              <a:gd name="T64" fmla="*/ 207 w 325"/>
              <a:gd name="T65" fmla="*/ 276 h 326"/>
              <a:gd name="T66" fmla="*/ 250 w 325"/>
              <a:gd name="T67" fmla="*/ 292 h 326"/>
              <a:gd name="T68" fmla="*/ 252 w 325"/>
              <a:gd name="T69" fmla="*/ 292 h 326"/>
              <a:gd name="T70" fmla="*/ 252 w 325"/>
              <a:gd name="T71" fmla="*/ 291 h 326"/>
              <a:gd name="T72" fmla="*/ 252 w 325"/>
              <a:gd name="T73" fmla="*/ 16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5" h="326">
                <a:moveTo>
                  <a:pt x="110" y="108"/>
                </a:moveTo>
                <a:cubicBezTo>
                  <a:pt x="110" y="79"/>
                  <a:pt x="133" y="55"/>
                  <a:pt x="163" y="55"/>
                </a:cubicBezTo>
                <a:cubicBezTo>
                  <a:pt x="192" y="55"/>
                  <a:pt x="215" y="79"/>
                  <a:pt x="215" y="108"/>
                </a:cubicBezTo>
                <a:cubicBezTo>
                  <a:pt x="215" y="137"/>
                  <a:pt x="192" y="161"/>
                  <a:pt x="163" y="161"/>
                </a:cubicBezTo>
                <a:cubicBezTo>
                  <a:pt x="133" y="161"/>
                  <a:pt x="110" y="137"/>
                  <a:pt x="110" y="108"/>
                </a:cubicBezTo>
                <a:close/>
                <a:moveTo>
                  <a:pt x="325" y="0"/>
                </a:moveTo>
                <a:cubicBezTo>
                  <a:pt x="325" y="326"/>
                  <a:pt x="325" y="326"/>
                  <a:pt x="325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110" y="160"/>
                </a:moveTo>
                <a:cubicBezTo>
                  <a:pt x="163" y="212"/>
                  <a:pt x="163" y="212"/>
                  <a:pt x="163" y="212"/>
                </a:cubicBezTo>
                <a:cubicBezTo>
                  <a:pt x="215" y="160"/>
                  <a:pt x="215" y="160"/>
                  <a:pt x="215" y="160"/>
                </a:cubicBezTo>
                <a:cubicBezTo>
                  <a:pt x="244" y="131"/>
                  <a:pt x="244" y="85"/>
                  <a:pt x="215" y="56"/>
                </a:cubicBezTo>
                <a:cubicBezTo>
                  <a:pt x="186" y="27"/>
                  <a:pt x="139" y="27"/>
                  <a:pt x="110" y="56"/>
                </a:cubicBezTo>
                <a:cubicBezTo>
                  <a:pt x="82" y="85"/>
                  <a:pt x="82" y="131"/>
                  <a:pt x="110" y="160"/>
                </a:cubicBezTo>
                <a:close/>
                <a:moveTo>
                  <a:pt x="252" y="168"/>
                </a:moveTo>
                <a:cubicBezTo>
                  <a:pt x="252" y="167"/>
                  <a:pt x="252" y="167"/>
                  <a:pt x="251" y="167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31" y="166"/>
                  <a:pt x="227" y="172"/>
                  <a:pt x="222" y="177"/>
                </a:cubicBezTo>
                <a:cubicBezTo>
                  <a:pt x="163" y="236"/>
                  <a:pt x="163" y="236"/>
                  <a:pt x="163" y="236"/>
                </a:cubicBezTo>
                <a:cubicBezTo>
                  <a:pt x="103" y="177"/>
                  <a:pt x="103" y="177"/>
                  <a:pt x="103" y="177"/>
                </a:cubicBezTo>
                <a:cubicBezTo>
                  <a:pt x="98" y="172"/>
                  <a:pt x="94" y="166"/>
                  <a:pt x="91" y="160"/>
                </a:cubicBezTo>
                <a:cubicBezTo>
                  <a:pt x="74" y="167"/>
                  <a:pt x="74" y="167"/>
                  <a:pt x="74" y="167"/>
                </a:cubicBezTo>
                <a:cubicBezTo>
                  <a:pt x="73" y="167"/>
                  <a:pt x="73" y="167"/>
                  <a:pt x="73" y="168"/>
                </a:cubicBezTo>
                <a:cubicBezTo>
                  <a:pt x="73" y="291"/>
                  <a:pt x="73" y="291"/>
                  <a:pt x="73" y="291"/>
                </a:cubicBezTo>
                <a:cubicBezTo>
                  <a:pt x="73" y="291"/>
                  <a:pt x="73" y="292"/>
                  <a:pt x="73" y="292"/>
                </a:cubicBezTo>
                <a:cubicBezTo>
                  <a:pt x="74" y="292"/>
                  <a:pt x="74" y="292"/>
                  <a:pt x="75" y="292"/>
                </a:cubicBezTo>
                <a:cubicBezTo>
                  <a:pt x="118" y="276"/>
                  <a:pt x="118" y="276"/>
                  <a:pt x="118" y="276"/>
                </a:cubicBezTo>
                <a:cubicBezTo>
                  <a:pt x="162" y="292"/>
                  <a:pt x="162" y="292"/>
                  <a:pt x="162" y="292"/>
                </a:cubicBezTo>
                <a:cubicBezTo>
                  <a:pt x="162" y="292"/>
                  <a:pt x="162" y="292"/>
                  <a:pt x="163" y="292"/>
                </a:cubicBezTo>
                <a:cubicBezTo>
                  <a:pt x="163" y="292"/>
                  <a:pt x="163" y="292"/>
                  <a:pt x="163" y="292"/>
                </a:cubicBezTo>
                <a:cubicBezTo>
                  <a:pt x="207" y="276"/>
                  <a:pt x="207" y="276"/>
                  <a:pt x="207" y="276"/>
                </a:cubicBezTo>
                <a:cubicBezTo>
                  <a:pt x="250" y="292"/>
                  <a:pt x="250" y="292"/>
                  <a:pt x="250" y="292"/>
                </a:cubicBezTo>
                <a:cubicBezTo>
                  <a:pt x="251" y="292"/>
                  <a:pt x="251" y="292"/>
                  <a:pt x="252" y="292"/>
                </a:cubicBezTo>
                <a:cubicBezTo>
                  <a:pt x="252" y="292"/>
                  <a:pt x="252" y="291"/>
                  <a:pt x="252" y="291"/>
                </a:cubicBezTo>
                <a:lnTo>
                  <a:pt x="252" y="1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4"/>
          <p:cNvSpPr>
            <a:spLocks noEditPoints="1"/>
          </p:cNvSpPr>
          <p:nvPr/>
        </p:nvSpPr>
        <p:spPr bwMode="auto">
          <a:xfrm>
            <a:off x="1748459" y="11039651"/>
            <a:ext cx="869022" cy="872416"/>
          </a:xfrm>
          <a:custGeom>
            <a:avLst/>
            <a:gdLst>
              <a:gd name="T0" fmla="*/ 44 w 325"/>
              <a:gd name="T1" fmla="*/ 210 h 326"/>
              <a:gd name="T2" fmla="*/ 123 w 325"/>
              <a:gd name="T3" fmla="*/ 210 h 326"/>
              <a:gd name="T4" fmla="*/ 83 w 325"/>
              <a:gd name="T5" fmla="*/ 186 h 326"/>
              <a:gd name="T6" fmla="*/ 55 w 325"/>
              <a:gd name="T7" fmla="*/ 215 h 326"/>
              <a:gd name="T8" fmla="*/ 83 w 325"/>
              <a:gd name="T9" fmla="*/ 177 h 326"/>
              <a:gd name="T10" fmla="*/ 83 w 325"/>
              <a:gd name="T11" fmla="*/ 186 h 326"/>
              <a:gd name="T12" fmla="*/ 162 w 325"/>
              <a:gd name="T13" fmla="*/ 218 h 326"/>
              <a:gd name="T14" fmla="*/ 162 w 325"/>
              <a:gd name="T15" fmla="*/ 183 h 326"/>
              <a:gd name="T16" fmla="*/ 241 w 325"/>
              <a:gd name="T17" fmla="*/ 171 h 326"/>
              <a:gd name="T18" fmla="*/ 241 w 325"/>
              <a:gd name="T19" fmla="*/ 249 h 326"/>
              <a:gd name="T20" fmla="*/ 241 w 325"/>
              <a:gd name="T21" fmla="*/ 171 h 326"/>
              <a:gd name="T22" fmla="*/ 218 w 325"/>
              <a:gd name="T23" fmla="*/ 210 h 326"/>
              <a:gd name="T24" fmla="*/ 208 w 325"/>
              <a:gd name="T25" fmla="*/ 210 h 326"/>
              <a:gd name="T26" fmla="*/ 246 w 325"/>
              <a:gd name="T27" fmla="*/ 182 h 326"/>
              <a:gd name="T28" fmla="*/ 0 w 325"/>
              <a:gd name="T29" fmla="*/ 0 h 326"/>
              <a:gd name="T30" fmla="*/ 325 w 325"/>
              <a:gd name="T31" fmla="*/ 326 h 326"/>
              <a:gd name="T32" fmla="*/ 0 w 325"/>
              <a:gd name="T33" fmla="*/ 0 h 326"/>
              <a:gd name="T34" fmla="*/ 218 w 325"/>
              <a:gd name="T35" fmla="*/ 73 h 326"/>
              <a:gd name="T36" fmla="*/ 232 w 325"/>
              <a:gd name="T37" fmla="*/ 100 h 326"/>
              <a:gd name="T38" fmla="*/ 178 w 325"/>
              <a:gd name="T39" fmla="*/ 104 h 326"/>
              <a:gd name="T40" fmla="*/ 195 w 325"/>
              <a:gd name="T41" fmla="*/ 69 h 326"/>
              <a:gd name="T42" fmla="*/ 107 w 325"/>
              <a:gd name="T43" fmla="*/ 73 h 326"/>
              <a:gd name="T44" fmla="*/ 150 w 325"/>
              <a:gd name="T45" fmla="*/ 88 h 326"/>
              <a:gd name="T46" fmla="*/ 118 w 325"/>
              <a:gd name="T47" fmla="*/ 95 h 326"/>
              <a:gd name="T48" fmla="*/ 94 w 325"/>
              <a:gd name="T49" fmla="*/ 97 h 326"/>
              <a:gd name="T50" fmla="*/ 35 w 325"/>
              <a:gd name="T51" fmla="*/ 210 h 326"/>
              <a:gd name="T52" fmla="*/ 132 w 325"/>
              <a:gd name="T53" fmla="*/ 210 h 326"/>
              <a:gd name="T54" fmla="*/ 176 w 325"/>
              <a:gd name="T55" fmla="*/ 219 h 326"/>
              <a:gd name="T56" fmla="*/ 149 w 325"/>
              <a:gd name="T57" fmla="*/ 219 h 326"/>
              <a:gd name="T58" fmla="*/ 137 w 325"/>
              <a:gd name="T59" fmla="*/ 210 h 326"/>
              <a:gd name="T60" fmla="*/ 54 w 325"/>
              <a:gd name="T61" fmla="*/ 166 h 326"/>
              <a:gd name="T62" fmla="*/ 118 w 325"/>
              <a:gd name="T63" fmla="*/ 99 h 326"/>
              <a:gd name="T64" fmla="*/ 162 w 325"/>
              <a:gd name="T65" fmla="*/ 106 h 326"/>
              <a:gd name="T66" fmla="*/ 207 w 325"/>
              <a:gd name="T67" fmla="*/ 99 h 326"/>
              <a:gd name="T68" fmla="*/ 271 w 325"/>
              <a:gd name="T69" fmla="*/ 166 h 326"/>
              <a:gd name="T70" fmla="*/ 188 w 325"/>
              <a:gd name="T71" fmla="*/ 210 h 326"/>
              <a:gd name="T72" fmla="*/ 176 w 325"/>
              <a:gd name="T73" fmla="*/ 219 h 326"/>
              <a:gd name="T74" fmla="*/ 193 w 325"/>
              <a:gd name="T75" fmla="*/ 210 h 326"/>
              <a:gd name="T76" fmla="*/ 290 w 325"/>
              <a:gd name="T77" fmla="*/ 21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5" h="326">
                <a:moveTo>
                  <a:pt x="83" y="171"/>
                </a:moveTo>
                <a:cubicBezTo>
                  <a:pt x="62" y="171"/>
                  <a:pt x="44" y="189"/>
                  <a:pt x="44" y="210"/>
                </a:cubicBezTo>
                <a:cubicBezTo>
                  <a:pt x="44" y="232"/>
                  <a:pt x="62" y="249"/>
                  <a:pt x="83" y="249"/>
                </a:cubicBezTo>
                <a:cubicBezTo>
                  <a:pt x="105" y="249"/>
                  <a:pt x="123" y="232"/>
                  <a:pt x="123" y="210"/>
                </a:cubicBezTo>
                <a:cubicBezTo>
                  <a:pt x="123" y="189"/>
                  <a:pt x="105" y="171"/>
                  <a:pt x="83" y="171"/>
                </a:cubicBezTo>
                <a:close/>
                <a:moveTo>
                  <a:pt x="83" y="186"/>
                </a:moveTo>
                <a:cubicBezTo>
                  <a:pt x="70" y="186"/>
                  <a:pt x="60" y="197"/>
                  <a:pt x="60" y="210"/>
                </a:cubicBezTo>
                <a:cubicBezTo>
                  <a:pt x="60" y="213"/>
                  <a:pt x="58" y="215"/>
                  <a:pt x="55" y="215"/>
                </a:cubicBezTo>
                <a:cubicBezTo>
                  <a:pt x="52" y="215"/>
                  <a:pt x="50" y="213"/>
                  <a:pt x="50" y="210"/>
                </a:cubicBezTo>
                <a:cubicBezTo>
                  <a:pt x="50" y="192"/>
                  <a:pt x="65" y="177"/>
                  <a:pt x="83" y="177"/>
                </a:cubicBezTo>
                <a:cubicBezTo>
                  <a:pt x="86" y="177"/>
                  <a:pt x="88" y="179"/>
                  <a:pt x="88" y="182"/>
                </a:cubicBezTo>
                <a:cubicBezTo>
                  <a:pt x="88" y="184"/>
                  <a:pt x="86" y="186"/>
                  <a:pt x="83" y="186"/>
                </a:cubicBezTo>
                <a:close/>
                <a:moveTo>
                  <a:pt x="180" y="200"/>
                </a:moveTo>
                <a:cubicBezTo>
                  <a:pt x="180" y="210"/>
                  <a:pt x="172" y="218"/>
                  <a:pt x="162" y="218"/>
                </a:cubicBezTo>
                <a:cubicBezTo>
                  <a:pt x="153" y="218"/>
                  <a:pt x="145" y="210"/>
                  <a:pt x="145" y="200"/>
                </a:cubicBezTo>
                <a:cubicBezTo>
                  <a:pt x="145" y="191"/>
                  <a:pt x="153" y="183"/>
                  <a:pt x="162" y="183"/>
                </a:cubicBezTo>
                <a:cubicBezTo>
                  <a:pt x="172" y="183"/>
                  <a:pt x="180" y="191"/>
                  <a:pt x="180" y="200"/>
                </a:cubicBezTo>
                <a:close/>
                <a:moveTo>
                  <a:pt x="241" y="171"/>
                </a:moveTo>
                <a:cubicBezTo>
                  <a:pt x="220" y="171"/>
                  <a:pt x="202" y="189"/>
                  <a:pt x="202" y="210"/>
                </a:cubicBezTo>
                <a:cubicBezTo>
                  <a:pt x="202" y="232"/>
                  <a:pt x="220" y="249"/>
                  <a:pt x="241" y="249"/>
                </a:cubicBezTo>
                <a:cubicBezTo>
                  <a:pt x="263" y="249"/>
                  <a:pt x="281" y="232"/>
                  <a:pt x="281" y="210"/>
                </a:cubicBezTo>
                <a:cubicBezTo>
                  <a:pt x="281" y="189"/>
                  <a:pt x="263" y="171"/>
                  <a:pt x="241" y="171"/>
                </a:cubicBezTo>
                <a:close/>
                <a:moveTo>
                  <a:pt x="241" y="186"/>
                </a:moveTo>
                <a:cubicBezTo>
                  <a:pt x="228" y="186"/>
                  <a:pt x="218" y="197"/>
                  <a:pt x="218" y="210"/>
                </a:cubicBezTo>
                <a:cubicBezTo>
                  <a:pt x="218" y="213"/>
                  <a:pt x="216" y="215"/>
                  <a:pt x="213" y="215"/>
                </a:cubicBezTo>
                <a:cubicBezTo>
                  <a:pt x="210" y="215"/>
                  <a:pt x="208" y="213"/>
                  <a:pt x="208" y="210"/>
                </a:cubicBezTo>
                <a:cubicBezTo>
                  <a:pt x="208" y="192"/>
                  <a:pt x="223" y="177"/>
                  <a:pt x="241" y="177"/>
                </a:cubicBezTo>
                <a:cubicBezTo>
                  <a:pt x="244" y="177"/>
                  <a:pt x="246" y="179"/>
                  <a:pt x="246" y="182"/>
                </a:cubicBezTo>
                <a:cubicBezTo>
                  <a:pt x="246" y="184"/>
                  <a:pt x="244" y="186"/>
                  <a:pt x="241" y="186"/>
                </a:cubicBez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5" y="326"/>
                  <a:pt x="325" y="326"/>
                  <a:pt x="325" y="326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195" y="69"/>
                </a:moveTo>
                <a:cubicBezTo>
                  <a:pt x="207" y="66"/>
                  <a:pt x="218" y="73"/>
                  <a:pt x="218" y="73"/>
                </a:cubicBezTo>
                <a:cubicBezTo>
                  <a:pt x="218" y="73"/>
                  <a:pt x="229" y="93"/>
                  <a:pt x="231" y="97"/>
                </a:cubicBezTo>
                <a:cubicBezTo>
                  <a:pt x="231" y="98"/>
                  <a:pt x="232" y="99"/>
                  <a:pt x="232" y="100"/>
                </a:cubicBezTo>
                <a:cubicBezTo>
                  <a:pt x="226" y="97"/>
                  <a:pt x="217" y="95"/>
                  <a:pt x="207" y="95"/>
                </a:cubicBezTo>
                <a:cubicBezTo>
                  <a:pt x="194" y="95"/>
                  <a:pt x="184" y="100"/>
                  <a:pt x="178" y="104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4" y="88"/>
                  <a:pt x="176" y="73"/>
                  <a:pt x="195" y="69"/>
                </a:cubicBezTo>
                <a:close/>
                <a:moveTo>
                  <a:pt x="94" y="97"/>
                </a:moveTo>
                <a:cubicBezTo>
                  <a:pt x="96" y="93"/>
                  <a:pt x="107" y="73"/>
                  <a:pt x="107" y="73"/>
                </a:cubicBezTo>
                <a:cubicBezTo>
                  <a:pt x="107" y="73"/>
                  <a:pt x="118" y="66"/>
                  <a:pt x="130" y="69"/>
                </a:cubicBezTo>
                <a:cubicBezTo>
                  <a:pt x="149" y="73"/>
                  <a:pt x="150" y="88"/>
                  <a:pt x="150" y="88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41" y="100"/>
                  <a:pt x="131" y="95"/>
                  <a:pt x="118" y="95"/>
                </a:cubicBezTo>
                <a:cubicBezTo>
                  <a:pt x="108" y="95"/>
                  <a:pt x="99" y="97"/>
                  <a:pt x="93" y="100"/>
                </a:cubicBezTo>
                <a:cubicBezTo>
                  <a:pt x="93" y="99"/>
                  <a:pt x="93" y="98"/>
                  <a:pt x="94" y="97"/>
                </a:cubicBezTo>
                <a:close/>
                <a:moveTo>
                  <a:pt x="83" y="259"/>
                </a:moveTo>
                <a:cubicBezTo>
                  <a:pt x="57" y="259"/>
                  <a:pt x="35" y="237"/>
                  <a:pt x="35" y="210"/>
                </a:cubicBezTo>
                <a:cubicBezTo>
                  <a:pt x="35" y="183"/>
                  <a:pt x="57" y="162"/>
                  <a:pt x="83" y="162"/>
                </a:cubicBezTo>
                <a:cubicBezTo>
                  <a:pt x="110" y="162"/>
                  <a:pt x="132" y="183"/>
                  <a:pt x="132" y="210"/>
                </a:cubicBezTo>
                <a:cubicBezTo>
                  <a:pt x="132" y="237"/>
                  <a:pt x="110" y="259"/>
                  <a:pt x="83" y="259"/>
                </a:cubicBezTo>
                <a:close/>
                <a:moveTo>
                  <a:pt x="176" y="219"/>
                </a:moveTo>
                <a:cubicBezTo>
                  <a:pt x="172" y="222"/>
                  <a:pt x="168" y="224"/>
                  <a:pt x="162" y="224"/>
                </a:cubicBezTo>
                <a:cubicBezTo>
                  <a:pt x="157" y="224"/>
                  <a:pt x="153" y="222"/>
                  <a:pt x="149" y="219"/>
                </a:cubicBezTo>
                <a:cubicBezTo>
                  <a:pt x="144" y="220"/>
                  <a:pt x="140" y="220"/>
                  <a:pt x="136" y="221"/>
                </a:cubicBezTo>
                <a:cubicBezTo>
                  <a:pt x="136" y="218"/>
                  <a:pt x="137" y="214"/>
                  <a:pt x="137" y="210"/>
                </a:cubicBezTo>
                <a:cubicBezTo>
                  <a:pt x="137" y="181"/>
                  <a:pt x="113" y="157"/>
                  <a:pt x="83" y="157"/>
                </a:cubicBezTo>
                <a:cubicBezTo>
                  <a:pt x="73" y="157"/>
                  <a:pt x="63" y="160"/>
                  <a:pt x="54" y="166"/>
                </a:cubicBez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99" y="99"/>
                  <a:pt x="118" y="99"/>
                </a:cubicBezTo>
                <a:cubicBezTo>
                  <a:pt x="137" y="99"/>
                  <a:pt x="149" y="111"/>
                  <a:pt x="149" y="111"/>
                </a:cubicBezTo>
                <a:cubicBezTo>
                  <a:pt x="149" y="111"/>
                  <a:pt x="154" y="106"/>
                  <a:pt x="162" y="106"/>
                </a:cubicBezTo>
                <a:cubicBezTo>
                  <a:pt x="171" y="106"/>
                  <a:pt x="176" y="111"/>
                  <a:pt x="176" y="111"/>
                </a:cubicBezTo>
                <a:cubicBezTo>
                  <a:pt x="176" y="111"/>
                  <a:pt x="188" y="99"/>
                  <a:pt x="207" y="99"/>
                </a:cubicBezTo>
                <a:cubicBezTo>
                  <a:pt x="226" y="99"/>
                  <a:pt x="238" y="108"/>
                  <a:pt x="238" y="108"/>
                </a:cubicBezTo>
                <a:cubicBezTo>
                  <a:pt x="271" y="166"/>
                  <a:pt x="271" y="166"/>
                  <a:pt x="271" y="166"/>
                </a:cubicBezTo>
                <a:cubicBezTo>
                  <a:pt x="262" y="160"/>
                  <a:pt x="252" y="157"/>
                  <a:pt x="241" y="157"/>
                </a:cubicBezTo>
                <a:cubicBezTo>
                  <a:pt x="212" y="157"/>
                  <a:pt x="188" y="181"/>
                  <a:pt x="188" y="210"/>
                </a:cubicBezTo>
                <a:cubicBezTo>
                  <a:pt x="188" y="214"/>
                  <a:pt x="189" y="218"/>
                  <a:pt x="189" y="221"/>
                </a:cubicBezTo>
                <a:cubicBezTo>
                  <a:pt x="185" y="220"/>
                  <a:pt x="181" y="220"/>
                  <a:pt x="176" y="219"/>
                </a:cubicBezTo>
                <a:close/>
                <a:moveTo>
                  <a:pt x="241" y="259"/>
                </a:moveTo>
                <a:cubicBezTo>
                  <a:pt x="215" y="259"/>
                  <a:pt x="193" y="237"/>
                  <a:pt x="193" y="210"/>
                </a:cubicBezTo>
                <a:cubicBezTo>
                  <a:pt x="193" y="183"/>
                  <a:pt x="215" y="162"/>
                  <a:pt x="241" y="162"/>
                </a:cubicBezTo>
                <a:cubicBezTo>
                  <a:pt x="268" y="162"/>
                  <a:pt x="290" y="183"/>
                  <a:pt x="290" y="210"/>
                </a:cubicBezTo>
                <a:cubicBezTo>
                  <a:pt x="290" y="237"/>
                  <a:pt x="268" y="259"/>
                  <a:pt x="241" y="2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18439795" y="11039651"/>
            <a:ext cx="871285" cy="872416"/>
          </a:xfrm>
          <a:custGeom>
            <a:avLst/>
            <a:gdLst>
              <a:gd name="T0" fmla="*/ 236 w 326"/>
              <a:gd name="T1" fmla="*/ 206 h 326"/>
              <a:gd name="T2" fmla="*/ 219 w 326"/>
              <a:gd name="T3" fmla="*/ 194 h 326"/>
              <a:gd name="T4" fmla="*/ 226 w 326"/>
              <a:gd name="T5" fmla="*/ 236 h 326"/>
              <a:gd name="T6" fmla="*/ 107 w 326"/>
              <a:gd name="T7" fmla="*/ 194 h 326"/>
              <a:gd name="T8" fmla="*/ 102 w 326"/>
              <a:gd name="T9" fmla="*/ 210 h 326"/>
              <a:gd name="T10" fmla="*/ 91 w 326"/>
              <a:gd name="T11" fmla="*/ 166 h 326"/>
              <a:gd name="T12" fmla="*/ 232 w 326"/>
              <a:gd name="T13" fmla="*/ 77 h 326"/>
              <a:gd name="T14" fmla="*/ 231 w 326"/>
              <a:gd name="T15" fmla="*/ 169 h 326"/>
              <a:gd name="T16" fmla="*/ 122 w 326"/>
              <a:gd name="T17" fmla="*/ 171 h 326"/>
              <a:gd name="T18" fmla="*/ 91 w 326"/>
              <a:gd name="T19" fmla="*/ 166 h 326"/>
              <a:gd name="T20" fmla="*/ 177 w 326"/>
              <a:gd name="T21" fmla="*/ 137 h 326"/>
              <a:gd name="T22" fmla="*/ 215 w 326"/>
              <a:gd name="T23" fmla="*/ 103 h 326"/>
              <a:gd name="T24" fmla="*/ 185 w 326"/>
              <a:gd name="T25" fmla="*/ 94 h 326"/>
              <a:gd name="T26" fmla="*/ 139 w 326"/>
              <a:gd name="T27" fmla="*/ 144 h 326"/>
              <a:gd name="T28" fmla="*/ 188 w 326"/>
              <a:gd name="T29" fmla="*/ 94 h 326"/>
              <a:gd name="T30" fmla="*/ 112 w 326"/>
              <a:gd name="T31" fmla="*/ 138 h 326"/>
              <a:gd name="T32" fmla="*/ 148 w 326"/>
              <a:gd name="T33" fmla="*/ 100 h 326"/>
              <a:gd name="T34" fmla="*/ 111 w 326"/>
              <a:gd name="T35" fmla="*/ 137 h 326"/>
              <a:gd name="T36" fmla="*/ 246 w 326"/>
              <a:gd name="T37" fmla="*/ 237 h 326"/>
              <a:gd name="T38" fmla="*/ 219 w 326"/>
              <a:gd name="T39" fmla="*/ 250 h 326"/>
              <a:gd name="T40" fmla="*/ 86 w 326"/>
              <a:gd name="T41" fmla="*/ 246 h 326"/>
              <a:gd name="T42" fmla="*/ 86 w 326"/>
              <a:gd name="T43" fmla="*/ 223 h 326"/>
              <a:gd name="T44" fmla="*/ 240 w 326"/>
              <a:gd name="T45" fmla="*/ 223 h 326"/>
              <a:gd name="T46" fmla="*/ 97 w 326"/>
              <a:gd name="T47" fmla="*/ 232 h 326"/>
              <a:gd name="T48" fmla="*/ 97 w 326"/>
              <a:gd name="T49" fmla="*/ 242 h 326"/>
              <a:gd name="T50" fmla="*/ 114 w 326"/>
              <a:gd name="T51" fmla="*/ 234 h 326"/>
              <a:gd name="T52" fmla="*/ 213 w 326"/>
              <a:gd name="T53" fmla="*/ 232 h 326"/>
              <a:gd name="T54" fmla="*/ 213 w 326"/>
              <a:gd name="T55" fmla="*/ 242 h 326"/>
              <a:gd name="T56" fmla="*/ 230 w 326"/>
              <a:gd name="T57" fmla="*/ 234 h 326"/>
              <a:gd name="T58" fmla="*/ 111 w 326"/>
              <a:gd name="T59" fmla="*/ 236 h 326"/>
              <a:gd name="T60" fmla="*/ 326 w 326"/>
              <a:gd name="T61" fmla="*/ 0 h 326"/>
              <a:gd name="T62" fmla="*/ 0 w 326"/>
              <a:gd name="T63" fmla="*/ 0 h 326"/>
              <a:gd name="T64" fmla="*/ 279 w 326"/>
              <a:gd name="T65" fmla="*/ 87 h 326"/>
              <a:gd name="T66" fmla="*/ 262 w 326"/>
              <a:gd name="T67" fmla="*/ 94 h 326"/>
              <a:gd name="T68" fmla="*/ 241 w 326"/>
              <a:gd name="T69" fmla="*/ 46 h 326"/>
              <a:gd name="T70" fmla="*/ 85 w 326"/>
              <a:gd name="T71" fmla="*/ 46 h 326"/>
              <a:gd name="T72" fmla="*/ 63 w 326"/>
              <a:gd name="T73" fmla="*/ 94 h 326"/>
              <a:gd name="T74" fmla="*/ 46 w 326"/>
              <a:gd name="T75" fmla="*/ 87 h 326"/>
              <a:gd name="T76" fmla="*/ 46 w 326"/>
              <a:gd name="T77" fmla="*/ 132 h 326"/>
              <a:gd name="T78" fmla="*/ 63 w 326"/>
              <a:gd name="T79" fmla="*/ 99 h 326"/>
              <a:gd name="T80" fmla="*/ 83 w 326"/>
              <a:gd name="T81" fmla="*/ 256 h 326"/>
              <a:gd name="T82" fmla="*/ 86 w 326"/>
              <a:gd name="T83" fmla="*/ 258 h 326"/>
              <a:gd name="T84" fmla="*/ 115 w 326"/>
              <a:gd name="T85" fmla="*/ 284 h 326"/>
              <a:gd name="T86" fmla="*/ 205 w 326"/>
              <a:gd name="T87" fmla="*/ 260 h 326"/>
              <a:gd name="T88" fmla="*/ 234 w 326"/>
              <a:gd name="T89" fmla="*/ 284 h 326"/>
              <a:gd name="T90" fmla="*/ 239 w 326"/>
              <a:gd name="T91" fmla="*/ 257 h 326"/>
              <a:gd name="T92" fmla="*/ 256 w 326"/>
              <a:gd name="T93" fmla="*/ 237 h 326"/>
              <a:gd name="T94" fmla="*/ 262 w 326"/>
              <a:gd name="T95" fmla="*/ 127 h 326"/>
              <a:gd name="T96" fmla="*/ 285 w 326"/>
              <a:gd name="T97" fmla="*/ 127 h 326"/>
              <a:gd name="T98" fmla="*/ 246 w 326"/>
              <a:gd name="T99" fmla="*/ 215 h 326"/>
              <a:gd name="T100" fmla="*/ 107 w 326"/>
              <a:gd name="T101" fmla="*/ 221 h 326"/>
              <a:gd name="T102" fmla="*/ 80 w 326"/>
              <a:gd name="T103" fmla="*/ 62 h 326"/>
              <a:gd name="T104" fmla="*/ 163 w 326"/>
              <a:gd name="T105" fmla="*/ 53 h 326"/>
              <a:gd name="T106" fmla="*/ 246 w 326"/>
              <a:gd name="T107" fmla="*/ 62 h 326"/>
              <a:gd name="T108" fmla="*/ 111 w 326"/>
              <a:gd name="T109" fmla="*/ 176 h 326"/>
              <a:gd name="T110" fmla="*/ 214 w 326"/>
              <a:gd name="T111" fmla="*/ 176 h 326"/>
              <a:gd name="T112" fmla="*/ 239 w 326"/>
              <a:gd name="T113" fmla="*/ 79 h 326"/>
              <a:gd name="T114" fmla="*/ 86 w 326"/>
              <a:gd name="T115" fmla="*/ 79 h 326"/>
              <a:gd name="T116" fmla="*/ 124 w 326"/>
              <a:gd name="T117" fmla="*/ 211 h 326"/>
              <a:gd name="T118" fmla="*/ 86 w 326"/>
              <a:gd name="T119" fmla="*/ 206 h 326"/>
              <a:gd name="T120" fmla="*/ 240 w 326"/>
              <a:gd name="T121" fmla="*/ 190 h 326"/>
              <a:gd name="T122" fmla="*/ 200 w 326"/>
              <a:gd name="T123" fmla="*/ 214 h 326"/>
              <a:gd name="T124" fmla="*/ 240 w 326"/>
              <a:gd name="T125" fmla="*/ 19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219" y="194"/>
                </a:moveTo>
                <a:cubicBezTo>
                  <a:pt x="236" y="194"/>
                  <a:pt x="236" y="194"/>
                  <a:pt x="236" y="194"/>
                </a:cubicBezTo>
                <a:cubicBezTo>
                  <a:pt x="236" y="206"/>
                  <a:pt x="236" y="206"/>
                  <a:pt x="236" y="206"/>
                </a:cubicBezTo>
                <a:cubicBezTo>
                  <a:pt x="236" y="208"/>
                  <a:pt x="229" y="210"/>
                  <a:pt x="224" y="210"/>
                </a:cubicBezTo>
                <a:cubicBezTo>
                  <a:pt x="206" y="210"/>
                  <a:pt x="206" y="210"/>
                  <a:pt x="206" y="210"/>
                </a:cubicBezTo>
                <a:cubicBezTo>
                  <a:pt x="211" y="202"/>
                  <a:pt x="217" y="194"/>
                  <a:pt x="219" y="194"/>
                </a:cubicBezTo>
                <a:close/>
                <a:moveTo>
                  <a:pt x="215" y="238"/>
                </a:moveTo>
                <a:cubicBezTo>
                  <a:pt x="226" y="238"/>
                  <a:pt x="226" y="238"/>
                  <a:pt x="226" y="238"/>
                </a:cubicBezTo>
                <a:cubicBezTo>
                  <a:pt x="226" y="236"/>
                  <a:pt x="226" y="236"/>
                  <a:pt x="226" y="236"/>
                </a:cubicBezTo>
                <a:cubicBezTo>
                  <a:pt x="215" y="236"/>
                  <a:pt x="215" y="236"/>
                  <a:pt x="215" y="236"/>
                </a:cubicBezTo>
                <a:lnTo>
                  <a:pt x="215" y="238"/>
                </a:lnTo>
                <a:close/>
                <a:moveTo>
                  <a:pt x="107" y="194"/>
                </a:moveTo>
                <a:cubicBezTo>
                  <a:pt x="89" y="194"/>
                  <a:pt x="89" y="194"/>
                  <a:pt x="89" y="194"/>
                </a:cubicBezTo>
                <a:cubicBezTo>
                  <a:pt x="89" y="206"/>
                  <a:pt x="89" y="206"/>
                  <a:pt x="89" y="206"/>
                </a:cubicBezTo>
                <a:cubicBezTo>
                  <a:pt x="90" y="208"/>
                  <a:pt x="97" y="210"/>
                  <a:pt x="102" y="210"/>
                </a:cubicBezTo>
                <a:cubicBezTo>
                  <a:pt x="119" y="210"/>
                  <a:pt x="119" y="210"/>
                  <a:pt x="119" y="210"/>
                </a:cubicBezTo>
                <a:cubicBezTo>
                  <a:pt x="114" y="202"/>
                  <a:pt x="109" y="194"/>
                  <a:pt x="107" y="194"/>
                </a:cubicBezTo>
                <a:close/>
                <a:moveTo>
                  <a:pt x="91" y="166"/>
                </a:moveTo>
                <a:cubicBezTo>
                  <a:pt x="91" y="79"/>
                  <a:pt x="91" y="79"/>
                  <a:pt x="91" y="79"/>
                </a:cubicBezTo>
                <a:cubicBezTo>
                  <a:pt x="91" y="78"/>
                  <a:pt x="93" y="77"/>
                  <a:pt x="94" y="77"/>
                </a:cubicBezTo>
                <a:cubicBezTo>
                  <a:pt x="232" y="77"/>
                  <a:pt x="232" y="77"/>
                  <a:pt x="232" y="77"/>
                </a:cubicBezTo>
                <a:cubicBezTo>
                  <a:pt x="233" y="77"/>
                  <a:pt x="234" y="78"/>
                  <a:pt x="234" y="79"/>
                </a:cubicBezTo>
                <a:cubicBezTo>
                  <a:pt x="234" y="166"/>
                  <a:pt x="234" y="166"/>
                  <a:pt x="234" y="166"/>
                </a:cubicBezTo>
                <a:cubicBezTo>
                  <a:pt x="234" y="167"/>
                  <a:pt x="233" y="169"/>
                  <a:pt x="231" y="169"/>
                </a:cubicBezTo>
                <a:cubicBezTo>
                  <a:pt x="213" y="171"/>
                  <a:pt x="213" y="171"/>
                  <a:pt x="213" y="171"/>
                </a:cubicBezTo>
                <a:cubicBezTo>
                  <a:pt x="210" y="171"/>
                  <a:pt x="206" y="171"/>
                  <a:pt x="203" y="171"/>
                </a:cubicBezTo>
                <a:cubicBezTo>
                  <a:pt x="122" y="171"/>
                  <a:pt x="122" y="171"/>
                  <a:pt x="122" y="171"/>
                </a:cubicBezTo>
                <a:cubicBezTo>
                  <a:pt x="119" y="171"/>
                  <a:pt x="114" y="171"/>
                  <a:pt x="112" y="171"/>
                </a:cubicBezTo>
                <a:cubicBezTo>
                  <a:pt x="94" y="169"/>
                  <a:pt x="94" y="169"/>
                  <a:pt x="94" y="169"/>
                </a:cubicBezTo>
                <a:cubicBezTo>
                  <a:pt x="93" y="169"/>
                  <a:pt x="91" y="167"/>
                  <a:pt x="91" y="166"/>
                </a:cubicBezTo>
                <a:close/>
                <a:moveTo>
                  <a:pt x="212" y="100"/>
                </a:moveTo>
                <a:cubicBezTo>
                  <a:pt x="177" y="135"/>
                  <a:pt x="177" y="135"/>
                  <a:pt x="177" y="135"/>
                </a:cubicBezTo>
                <a:cubicBezTo>
                  <a:pt x="177" y="135"/>
                  <a:pt x="177" y="137"/>
                  <a:pt x="177" y="137"/>
                </a:cubicBezTo>
                <a:cubicBezTo>
                  <a:pt x="178" y="138"/>
                  <a:pt x="178" y="138"/>
                  <a:pt x="179" y="138"/>
                </a:cubicBezTo>
                <a:cubicBezTo>
                  <a:pt x="179" y="138"/>
                  <a:pt x="180" y="138"/>
                  <a:pt x="180" y="137"/>
                </a:cubicBezTo>
                <a:cubicBezTo>
                  <a:pt x="215" y="103"/>
                  <a:pt x="215" y="103"/>
                  <a:pt x="215" y="103"/>
                </a:cubicBezTo>
                <a:cubicBezTo>
                  <a:pt x="216" y="102"/>
                  <a:pt x="216" y="101"/>
                  <a:pt x="215" y="100"/>
                </a:cubicBezTo>
                <a:cubicBezTo>
                  <a:pt x="214" y="99"/>
                  <a:pt x="213" y="99"/>
                  <a:pt x="212" y="100"/>
                </a:cubicBezTo>
                <a:close/>
                <a:moveTo>
                  <a:pt x="185" y="94"/>
                </a:moveTo>
                <a:cubicBezTo>
                  <a:pt x="138" y="141"/>
                  <a:pt x="138" y="141"/>
                  <a:pt x="138" y="141"/>
                </a:cubicBezTo>
                <a:cubicBezTo>
                  <a:pt x="137" y="142"/>
                  <a:pt x="137" y="143"/>
                  <a:pt x="138" y="144"/>
                </a:cubicBezTo>
                <a:cubicBezTo>
                  <a:pt x="138" y="144"/>
                  <a:pt x="139" y="144"/>
                  <a:pt x="139" y="144"/>
                </a:cubicBezTo>
                <a:cubicBezTo>
                  <a:pt x="140" y="144"/>
                  <a:pt x="140" y="144"/>
                  <a:pt x="141" y="144"/>
                </a:cubicBezTo>
                <a:cubicBezTo>
                  <a:pt x="188" y="96"/>
                  <a:pt x="188" y="96"/>
                  <a:pt x="188" y="96"/>
                </a:cubicBezTo>
                <a:cubicBezTo>
                  <a:pt x="189" y="96"/>
                  <a:pt x="189" y="94"/>
                  <a:pt x="188" y="94"/>
                </a:cubicBezTo>
                <a:cubicBezTo>
                  <a:pt x="187" y="93"/>
                  <a:pt x="186" y="93"/>
                  <a:pt x="185" y="94"/>
                </a:cubicBezTo>
                <a:close/>
                <a:moveTo>
                  <a:pt x="111" y="137"/>
                </a:moveTo>
                <a:cubicBezTo>
                  <a:pt x="111" y="138"/>
                  <a:pt x="112" y="138"/>
                  <a:pt x="112" y="138"/>
                </a:cubicBezTo>
                <a:cubicBezTo>
                  <a:pt x="113" y="138"/>
                  <a:pt x="113" y="138"/>
                  <a:pt x="114" y="137"/>
                </a:cubicBezTo>
                <a:cubicBezTo>
                  <a:pt x="148" y="103"/>
                  <a:pt x="148" y="103"/>
                  <a:pt x="148" y="103"/>
                </a:cubicBezTo>
                <a:cubicBezTo>
                  <a:pt x="149" y="102"/>
                  <a:pt x="149" y="101"/>
                  <a:pt x="148" y="100"/>
                </a:cubicBezTo>
                <a:cubicBezTo>
                  <a:pt x="148" y="99"/>
                  <a:pt x="146" y="99"/>
                  <a:pt x="146" y="100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0" y="135"/>
                  <a:pt x="110" y="137"/>
                  <a:pt x="111" y="137"/>
                </a:cubicBezTo>
                <a:close/>
                <a:moveTo>
                  <a:pt x="240" y="223"/>
                </a:moveTo>
                <a:cubicBezTo>
                  <a:pt x="246" y="221"/>
                  <a:pt x="246" y="221"/>
                  <a:pt x="246" y="221"/>
                </a:cubicBezTo>
                <a:cubicBezTo>
                  <a:pt x="246" y="237"/>
                  <a:pt x="246" y="237"/>
                  <a:pt x="246" y="237"/>
                </a:cubicBezTo>
                <a:cubicBezTo>
                  <a:pt x="246" y="241"/>
                  <a:pt x="243" y="245"/>
                  <a:pt x="240" y="246"/>
                </a:cubicBezTo>
                <a:cubicBezTo>
                  <a:pt x="237" y="247"/>
                  <a:pt x="237" y="247"/>
                  <a:pt x="237" y="247"/>
                </a:cubicBezTo>
                <a:cubicBezTo>
                  <a:pt x="233" y="249"/>
                  <a:pt x="224" y="250"/>
                  <a:pt x="219" y="250"/>
                </a:cubicBezTo>
                <a:cubicBezTo>
                  <a:pt x="107" y="250"/>
                  <a:pt x="107" y="250"/>
                  <a:pt x="107" y="250"/>
                </a:cubicBezTo>
                <a:cubicBezTo>
                  <a:pt x="102" y="250"/>
                  <a:pt x="93" y="249"/>
                  <a:pt x="88" y="247"/>
                </a:cubicBezTo>
                <a:cubicBezTo>
                  <a:pt x="86" y="246"/>
                  <a:pt x="86" y="246"/>
                  <a:pt x="86" y="246"/>
                </a:cubicBezTo>
                <a:cubicBezTo>
                  <a:pt x="83" y="245"/>
                  <a:pt x="80" y="241"/>
                  <a:pt x="80" y="237"/>
                </a:cubicBezTo>
                <a:cubicBezTo>
                  <a:pt x="80" y="221"/>
                  <a:pt x="80" y="221"/>
                  <a:pt x="80" y="221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91" y="225"/>
                  <a:pt x="101" y="227"/>
                  <a:pt x="107" y="227"/>
                </a:cubicBezTo>
                <a:cubicBezTo>
                  <a:pt x="219" y="227"/>
                  <a:pt x="219" y="227"/>
                  <a:pt x="219" y="227"/>
                </a:cubicBezTo>
                <a:cubicBezTo>
                  <a:pt x="225" y="227"/>
                  <a:pt x="234" y="225"/>
                  <a:pt x="240" y="223"/>
                </a:cubicBezTo>
                <a:close/>
                <a:moveTo>
                  <a:pt x="114" y="234"/>
                </a:moveTo>
                <a:cubicBezTo>
                  <a:pt x="114" y="233"/>
                  <a:pt x="114" y="232"/>
                  <a:pt x="112" y="232"/>
                </a:cubicBezTo>
                <a:cubicBezTo>
                  <a:pt x="97" y="232"/>
                  <a:pt x="97" y="232"/>
                  <a:pt x="97" y="232"/>
                </a:cubicBezTo>
                <a:cubicBezTo>
                  <a:pt x="96" y="232"/>
                  <a:pt x="95" y="233"/>
                  <a:pt x="95" y="234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95" y="241"/>
                  <a:pt x="96" y="242"/>
                  <a:pt x="97" y="242"/>
                </a:cubicBezTo>
                <a:cubicBezTo>
                  <a:pt x="112" y="242"/>
                  <a:pt x="112" y="242"/>
                  <a:pt x="112" y="242"/>
                </a:cubicBezTo>
                <a:cubicBezTo>
                  <a:pt x="114" y="242"/>
                  <a:pt x="114" y="241"/>
                  <a:pt x="114" y="240"/>
                </a:cubicBezTo>
                <a:lnTo>
                  <a:pt x="114" y="234"/>
                </a:lnTo>
                <a:close/>
                <a:moveTo>
                  <a:pt x="230" y="234"/>
                </a:moveTo>
                <a:cubicBezTo>
                  <a:pt x="230" y="233"/>
                  <a:pt x="229" y="232"/>
                  <a:pt x="228" y="232"/>
                </a:cubicBezTo>
                <a:cubicBezTo>
                  <a:pt x="213" y="232"/>
                  <a:pt x="213" y="232"/>
                  <a:pt x="213" y="232"/>
                </a:cubicBezTo>
                <a:cubicBezTo>
                  <a:pt x="212" y="232"/>
                  <a:pt x="211" y="233"/>
                  <a:pt x="211" y="234"/>
                </a:cubicBezTo>
                <a:cubicBezTo>
                  <a:pt x="211" y="240"/>
                  <a:pt x="211" y="240"/>
                  <a:pt x="211" y="240"/>
                </a:cubicBezTo>
                <a:cubicBezTo>
                  <a:pt x="211" y="241"/>
                  <a:pt x="212" y="242"/>
                  <a:pt x="213" y="242"/>
                </a:cubicBezTo>
                <a:cubicBezTo>
                  <a:pt x="228" y="242"/>
                  <a:pt x="228" y="242"/>
                  <a:pt x="228" y="242"/>
                </a:cubicBezTo>
                <a:cubicBezTo>
                  <a:pt x="229" y="242"/>
                  <a:pt x="230" y="241"/>
                  <a:pt x="230" y="240"/>
                </a:cubicBezTo>
                <a:lnTo>
                  <a:pt x="230" y="234"/>
                </a:lnTo>
                <a:close/>
                <a:moveTo>
                  <a:pt x="99" y="238"/>
                </a:moveTo>
                <a:cubicBezTo>
                  <a:pt x="111" y="238"/>
                  <a:pt x="111" y="238"/>
                  <a:pt x="111" y="238"/>
                </a:cubicBezTo>
                <a:cubicBezTo>
                  <a:pt x="111" y="236"/>
                  <a:pt x="111" y="236"/>
                  <a:pt x="111" y="236"/>
                </a:cubicBezTo>
                <a:cubicBezTo>
                  <a:pt x="99" y="236"/>
                  <a:pt x="99" y="236"/>
                  <a:pt x="99" y="236"/>
                </a:cubicBezTo>
                <a:lnTo>
                  <a:pt x="99" y="238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85" y="93"/>
                </a:moveTo>
                <a:cubicBezTo>
                  <a:pt x="285" y="90"/>
                  <a:pt x="282" y="87"/>
                  <a:pt x="279" y="87"/>
                </a:cubicBezTo>
                <a:cubicBezTo>
                  <a:pt x="267" y="87"/>
                  <a:pt x="267" y="87"/>
                  <a:pt x="267" y="87"/>
                </a:cubicBezTo>
                <a:cubicBezTo>
                  <a:pt x="265" y="87"/>
                  <a:pt x="262" y="90"/>
                  <a:pt x="262" y="93"/>
                </a:cubicBezTo>
                <a:cubicBezTo>
                  <a:pt x="262" y="94"/>
                  <a:pt x="262" y="94"/>
                  <a:pt x="262" y="94"/>
                </a:cubicBezTo>
                <a:cubicBezTo>
                  <a:pt x="256" y="91"/>
                  <a:pt x="256" y="91"/>
                  <a:pt x="256" y="91"/>
                </a:cubicBezTo>
                <a:cubicBezTo>
                  <a:pt x="256" y="62"/>
                  <a:pt x="256" y="62"/>
                  <a:pt x="256" y="62"/>
                </a:cubicBezTo>
                <a:cubicBezTo>
                  <a:pt x="256" y="54"/>
                  <a:pt x="249" y="47"/>
                  <a:pt x="241" y="46"/>
                </a:cubicBezTo>
                <a:cubicBezTo>
                  <a:pt x="173" y="43"/>
                  <a:pt x="173" y="43"/>
                  <a:pt x="173" y="43"/>
                </a:cubicBezTo>
                <a:cubicBezTo>
                  <a:pt x="168" y="43"/>
                  <a:pt x="158" y="43"/>
                  <a:pt x="152" y="43"/>
                </a:cubicBezTo>
                <a:cubicBezTo>
                  <a:pt x="85" y="46"/>
                  <a:pt x="85" y="46"/>
                  <a:pt x="85" y="46"/>
                </a:cubicBezTo>
                <a:cubicBezTo>
                  <a:pt x="76" y="47"/>
                  <a:pt x="70" y="54"/>
                  <a:pt x="70" y="62"/>
                </a:cubicBezTo>
                <a:cubicBezTo>
                  <a:pt x="70" y="91"/>
                  <a:pt x="70" y="91"/>
                  <a:pt x="70" y="91"/>
                </a:cubicBezTo>
                <a:cubicBezTo>
                  <a:pt x="63" y="94"/>
                  <a:pt x="63" y="94"/>
                  <a:pt x="63" y="94"/>
                </a:cubicBezTo>
                <a:cubicBezTo>
                  <a:pt x="63" y="93"/>
                  <a:pt x="63" y="93"/>
                  <a:pt x="63" y="93"/>
                </a:cubicBezTo>
                <a:cubicBezTo>
                  <a:pt x="63" y="90"/>
                  <a:pt x="61" y="87"/>
                  <a:pt x="58" y="87"/>
                </a:cubicBezTo>
                <a:cubicBezTo>
                  <a:pt x="46" y="87"/>
                  <a:pt x="46" y="87"/>
                  <a:pt x="46" y="87"/>
                </a:cubicBezTo>
                <a:cubicBezTo>
                  <a:pt x="44" y="87"/>
                  <a:pt x="41" y="90"/>
                  <a:pt x="41" y="93"/>
                </a:cubicBezTo>
                <a:cubicBezTo>
                  <a:pt x="41" y="127"/>
                  <a:pt x="41" y="127"/>
                  <a:pt x="41" y="127"/>
                </a:cubicBezTo>
                <a:cubicBezTo>
                  <a:pt x="41" y="130"/>
                  <a:pt x="44" y="132"/>
                  <a:pt x="46" y="132"/>
                </a:cubicBezTo>
                <a:cubicBezTo>
                  <a:pt x="58" y="132"/>
                  <a:pt x="58" y="132"/>
                  <a:pt x="58" y="132"/>
                </a:cubicBezTo>
                <a:cubicBezTo>
                  <a:pt x="61" y="132"/>
                  <a:pt x="63" y="130"/>
                  <a:pt x="63" y="127"/>
                </a:cubicBezTo>
                <a:cubicBezTo>
                  <a:pt x="63" y="99"/>
                  <a:pt x="63" y="99"/>
                  <a:pt x="63" y="99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237"/>
                  <a:pt x="70" y="237"/>
                  <a:pt x="70" y="237"/>
                </a:cubicBezTo>
                <a:cubicBezTo>
                  <a:pt x="70" y="245"/>
                  <a:pt x="75" y="253"/>
                  <a:pt x="83" y="256"/>
                </a:cubicBezTo>
                <a:cubicBezTo>
                  <a:pt x="85" y="257"/>
                  <a:pt x="85" y="257"/>
                  <a:pt x="85" y="257"/>
                </a:cubicBezTo>
                <a:cubicBezTo>
                  <a:pt x="85" y="257"/>
                  <a:pt x="86" y="257"/>
                  <a:pt x="86" y="257"/>
                </a:cubicBezTo>
                <a:cubicBezTo>
                  <a:pt x="86" y="257"/>
                  <a:pt x="86" y="258"/>
                  <a:pt x="86" y="258"/>
                </a:cubicBezTo>
                <a:cubicBezTo>
                  <a:pt x="86" y="279"/>
                  <a:pt x="86" y="279"/>
                  <a:pt x="86" y="279"/>
                </a:cubicBezTo>
                <a:cubicBezTo>
                  <a:pt x="86" y="282"/>
                  <a:pt x="89" y="284"/>
                  <a:pt x="92" y="284"/>
                </a:cubicBezTo>
                <a:cubicBezTo>
                  <a:pt x="115" y="284"/>
                  <a:pt x="115" y="284"/>
                  <a:pt x="115" y="284"/>
                </a:cubicBezTo>
                <a:cubicBezTo>
                  <a:pt x="118" y="284"/>
                  <a:pt x="121" y="282"/>
                  <a:pt x="121" y="279"/>
                </a:cubicBezTo>
                <a:cubicBezTo>
                  <a:pt x="121" y="260"/>
                  <a:pt x="121" y="260"/>
                  <a:pt x="121" y="260"/>
                </a:cubicBezTo>
                <a:cubicBezTo>
                  <a:pt x="205" y="260"/>
                  <a:pt x="205" y="260"/>
                  <a:pt x="205" y="260"/>
                </a:cubicBezTo>
                <a:cubicBezTo>
                  <a:pt x="205" y="279"/>
                  <a:pt x="205" y="279"/>
                  <a:pt x="205" y="279"/>
                </a:cubicBezTo>
                <a:cubicBezTo>
                  <a:pt x="205" y="282"/>
                  <a:pt x="207" y="284"/>
                  <a:pt x="210" y="284"/>
                </a:cubicBezTo>
                <a:cubicBezTo>
                  <a:pt x="234" y="284"/>
                  <a:pt x="234" y="284"/>
                  <a:pt x="234" y="284"/>
                </a:cubicBezTo>
                <a:cubicBezTo>
                  <a:pt x="237" y="284"/>
                  <a:pt x="239" y="282"/>
                  <a:pt x="239" y="279"/>
                </a:cubicBezTo>
                <a:cubicBezTo>
                  <a:pt x="239" y="258"/>
                  <a:pt x="239" y="258"/>
                  <a:pt x="239" y="258"/>
                </a:cubicBezTo>
                <a:cubicBezTo>
                  <a:pt x="239" y="258"/>
                  <a:pt x="239" y="257"/>
                  <a:pt x="239" y="257"/>
                </a:cubicBezTo>
                <a:cubicBezTo>
                  <a:pt x="240" y="257"/>
                  <a:pt x="240" y="257"/>
                  <a:pt x="241" y="257"/>
                </a:cubicBezTo>
                <a:cubicBezTo>
                  <a:pt x="243" y="256"/>
                  <a:pt x="243" y="256"/>
                  <a:pt x="243" y="256"/>
                </a:cubicBezTo>
                <a:cubicBezTo>
                  <a:pt x="250" y="253"/>
                  <a:pt x="256" y="245"/>
                  <a:pt x="256" y="237"/>
                </a:cubicBezTo>
                <a:cubicBezTo>
                  <a:pt x="256" y="96"/>
                  <a:pt x="256" y="96"/>
                  <a:pt x="256" y="96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2" y="127"/>
                  <a:pt x="262" y="127"/>
                  <a:pt x="262" y="127"/>
                </a:cubicBezTo>
                <a:cubicBezTo>
                  <a:pt x="262" y="130"/>
                  <a:pt x="265" y="132"/>
                  <a:pt x="267" y="132"/>
                </a:cubicBezTo>
                <a:cubicBezTo>
                  <a:pt x="279" y="132"/>
                  <a:pt x="279" y="132"/>
                  <a:pt x="279" y="132"/>
                </a:cubicBezTo>
                <a:cubicBezTo>
                  <a:pt x="282" y="132"/>
                  <a:pt x="285" y="130"/>
                  <a:pt x="285" y="127"/>
                </a:cubicBezTo>
                <a:lnTo>
                  <a:pt x="285" y="93"/>
                </a:lnTo>
                <a:close/>
                <a:moveTo>
                  <a:pt x="246" y="62"/>
                </a:moveTo>
                <a:cubicBezTo>
                  <a:pt x="246" y="215"/>
                  <a:pt x="246" y="215"/>
                  <a:pt x="246" y="215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3" y="220"/>
                  <a:pt x="224" y="221"/>
                  <a:pt x="219" y="221"/>
                </a:cubicBezTo>
                <a:cubicBezTo>
                  <a:pt x="107" y="221"/>
                  <a:pt x="107" y="221"/>
                  <a:pt x="107" y="221"/>
                </a:cubicBezTo>
                <a:cubicBezTo>
                  <a:pt x="101" y="221"/>
                  <a:pt x="92" y="220"/>
                  <a:pt x="87" y="218"/>
                </a:cubicBezTo>
                <a:cubicBezTo>
                  <a:pt x="80" y="215"/>
                  <a:pt x="80" y="215"/>
                  <a:pt x="80" y="215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59"/>
                  <a:pt x="82" y="57"/>
                  <a:pt x="85" y="57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6" y="53"/>
                  <a:pt x="159" y="53"/>
                  <a:pt x="163" y="53"/>
                </a:cubicBezTo>
                <a:cubicBezTo>
                  <a:pt x="167" y="53"/>
                  <a:pt x="170" y="53"/>
                  <a:pt x="173" y="53"/>
                </a:cubicBezTo>
                <a:cubicBezTo>
                  <a:pt x="240" y="57"/>
                  <a:pt x="240" y="57"/>
                  <a:pt x="240" y="57"/>
                </a:cubicBezTo>
                <a:cubicBezTo>
                  <a:pt x="243" y="57"/>
                  <a:pt x="246" y="59"/>
                  <a:pt x="246" y="62"/>
                </a:cubicBezTo>
                <a:close/>
                <a:moveTo>
                  <a:pt x="86" y="166"/>
                </a:moveTo>
                <a:cubicBezTo>
                  <a:pt x="86" y="170"/>
                  <a:pt x="90" y="174"/>
                  <a:pt x="94" y="174"/>
                </a:cubicBezTo>
                <a:cubicBezTo>
                  <a:pt x="111" y="176"/>
                  <a:pt x="111" y="176"/>
                  <a:pt x="111" y="176"/>
                </a:cubicBezTo>
                <a:cubicBezTo>
                  <a:pt x="114" y="176"/>
                  <a:pt x="119" y="176"/>
                  <a:pt x="122" y="176"/>
                </a:cubicBezTo>
                <a:cubicBezTo>
                  <a:pt x="203" y="176"/>
                  <a:pt x="203" y="176"/>
                  <a:pt x="203" y="176"/>
                </a:cubicBezTo>
                <a:cubicBezTo>
                  <a:pt x="206" y="176"/>
                  <a:pt x="211" y="176"/>
                  <a:pt x="214" y="176"/>
                </a:cubicBezTo>
                <a:cubicBezTo>
                  <a:pt x="232" y="174"/>
                  <a:pt x="232" y="174"/>
                  <a:pt x="232" y="174"/>
                </a:cubicBezTo>
                <a:cubicBezTo>
                  <a:pt x="236" y="174"/>
                  <a:pt x="239" y="170"/>
                  <a:pt x="239" y="166"/>
                </a:cubicBezTo>
                <a:cubicBezTo>
                  <a:pt x="239" y="79"/>
                  <a:pt x="239" y="79"/>
                  <a:pt x="239" y="79"/>
                </a:cubicBezTo>
                <a:cubicBezTo>
                  <a:pt x="239" y="75"/>
                  <a:pt x="236" y="72"/>
                  <a:pt x="232" y="72"/>
                </a:cubicBezTo>
                <a:cubicBezTo>
                  <a:pt x="94" y="72"/>
                  <a:pt x="94" y="72"/>
                  <a:pt x="94" y="72"/>
                </a:cubicBezTo>
                <a:cubicBezTo>
                  <a:pt x="90" y="72"/>
                  <a:pt x="86" y="75"/>
                  <a:pt x="86" y="79"/>
                </a:cubicBezTo>
                <a:lnTo>
                  <a:pt x="86" y="166"/>
                </a:lnTo>
                <a:close/>
                <a:moveTo>
                  <a:pt x="126" y="214"/>
                </a:moveTo>
                <a:cubicBezTo>
                  <a:pt x="124" y="211"/>
                  <a:pt x="124" y="211"/>
                  <a:pt x="124" y="211"/>
                </a:cubicBezTo>
                <a:cubicBezTo>
                  <a:pt x="121" y="205"/>
                  <a:pt x="112" y="190"/>
                  <a:pt x="107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206"/>
                  <a:pt x="86" y="206"/>
                  <a:pt x="86" y="206"/>
                </a:cubicBezTo>
                <a:cubicBezTo>
                  <a:pt x="86" y="212"/>
                  <a:pt x="97" y="214"/>
                  <a:pt x="102" y="214"/>
                </a:cubicBezTo>
                <a:lnTo>
                  <a:pt x="126" y="214"/>
                </a:lnTo>
                <a:close/>
                <a:moveTo>
                  <a:pt x="240" y="190"/>
                </a:moveTo>
                <a:cubicBezTo>
                  <a:pt x="219" y="190"/>
                  <a:pt x="219" y="190"/>
                  <a:pt x="219" y="190"/>
                </a:cubicBezTo>
                <a:cubicBezTo>
                  <a:pt x="214" y="190"/>
                  <a:pt x="205" y="205"/>
                  <a:pt x="201" y="211"/>
                </a:cubicBezTo>
                <a:cubicBezTo>
                  <a:pt x="200" y="214"/>
                  <a:pt x="200" y="214"/>
                  <a:pt x="200" y="214"/>
                </a:cubicBezTo>
                <a:cubicBezTo>
                  <a:pt x="224" y="214"/>
                  <a:pt x="224" y="214"/>
                  <a:pt x="224" y="214"/>
                </a:cubicBezTo>
                <a:cubicBezTo>
                  <a:pt x="229" y="214"/>
                  <a:pt x="240" y="212"/>
                  <a:pt x="240" y="206"/>
                </a:cubicBezTo>
                <a:lnTo>
                  <a:pt x="240" y="1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56"/>
          <p:cNvSpPr>
            <a:spLocks noEditPoints="1"/>
          </p:cNvSpPr>
          <p:nvPr/>
        </p:nvSpPr>
        <p:spPr bwMode="auto">
          <a:xfrm>
            <a:off x="17327491" y="11039651"/>
            <a:ext cx="871285" cy="872416"/>
          </a:xfrm>
          <a:custGeom>
            <a:avLst/>
            <a:gdLst>
              <a:gd name="T0" fmla="*/ 212 w 326"/>
              <a:gd name="T1" fmla="*/ 252 h 326"/>
              <a:gd name="T2" fmla="*/ 151 w 326"/>
              <a:gd name="T3" fmla="*/ 261 h 326"/>
              <a:gd name="T4" fmla="*/ 203 w 326"/>
              <a:gd name="T5" fmla="*/ 254 h 326"/>
              <a:gd name="T6" fmla="*/ 251 w 326"/>
              <a:gd name="T7" fmla="*/ 227 h 326"/>
              <a:gd name="T8" fmla="*/ 81 w 326"/>
              <a:gd name="T9" fmla="*/ 234 h 326"/>
              <a:gd name="T10" fmla="*/ 151 w 326"/>
              <a:gd name="T11" fmla="*/ 207 h 326"/>
              <a:gd name="T12" fmla="*/ 114 w 326"/>
              <a:gd name="T13" fmla="*/ 230 h 326"/>
              <a:gd name="T14" fmla="*/ 113 w 326"/>
              <a:gd name="T15" fmla="*/ 235 h 326"/>
              <a:gd name="T16" fmla="*/ 116 w 326"/>
              <a:gd name="T17" fmla="*/ 222 h 326"/>
              <a:gd name="T18" fmla="*/ 86 w 326"/>
              <a:gd name="T19" fmla="*/ 219 h 326"/>
              <a:gd name="T20" fmla="*/ 116 w 326"/>
              <a:gd name="T21" fmla="*/ 211 h 326"/>
              <a:gd name="T22" fmla="*/ 86 w 326"/>
              <a:gd name="T23" fmla="*/ 209 h 326"/>
              <a:gd name="T24" fmla="*/ 244 w 326"/>
              <a:gd name="T25" fmla="*/ 226 h 326"/>
              <a:gd name="T26" fmla="*/ 214 w 326"/>
              <a:gd name="T27" fmla="*/ 235 h 326"/>
              <a:gd name="T28" fmla="*/ 244 w 326"/>
              <a:gd name="T29" fmla="*/ 216 h 326"/>
              <a:gd name="T30" fmla="*/ 214 w 326"/>
              <a:gd name="T31" fmla="*/ 224 h 326"/>
              <a:gd name="T32" fmla="*/ 244 w 326"/>
              <a:gd name="T33" fmla="*/ 206 h 326"/>
              <a:gd name="T34" fmla="*/ 214 w 326"/>
              <a:gd name="T35" fmla="*/ 213 h 326"/>
              <a:gd name="T36" fmla="*/ 157 w 326"/>
              <a:gd name="T37" fmla="*/ 67 h 326"/>
              <a:gd name="T38" fmla="*/ 169 w 326"/>
              <a:gd name="T39" fmla="*/ 45 h 326"/>
              <a:gd name="T40" fmla="*/ 157 w 326"/>
              <a:gd name="T41" fmla="*/ 67 h 326"/>
              <a:gd name="T42" fmla="*/ 230 w 326"/>
              <a:gd name="T43" fmla="*/ 171 h 326"/>
              <a:gd name="T44" fmla="*/ 113 w 326"/>
              <a:gd name="T45" fmla="*/ 252 h 326"/>
              <a:gd name="T46" fmla="*/ 75 w 326"/>
              <a:gd name="T47" fmla="*/ 167 h 326"/>
              <a:gd name="T48" fmla="*/ 236 w 326"/>
              <a:gd name="T49" fmla="*/ 93 h 326"/>
              <a:gd name="T50" fmla="*/ 159 w 326"/>
              <a:gd name="T51" fmla="*/ 154 h 326"/>
              <a:gd name="T52" fmla="*/ 92 w 326"/>
              <a:gd name="T53" fmla="*/ 90 h 326"/>
              <a:gd name="T54" fmla="*/ 233 w 326"/>
              <a:gd name="T55" fmla="*/ 90 h 326"/>
              <a:gd name="T56" fmla="*/ 147 w 326"/>
              <a:gd name="T57" fmla="*/ 102 h 326"/>
              <a:gd name="T58" fmla="*/ 108 w 326"/>
              <a:gd name="T59" fmla="*/ 138 h 326"/>
              <a:gd name="T60" fmla="*/ 187 w 326"/>
              <a:gd name="T61" fmla="*/ 95 h 326"/>
              <a:gd name="T62" fmla="*/ 138 w 326"/>
              <a:gd name="T63" fmla="*/ 144 h 326"/>
              <a:gd name="T64" fmla="*/ 179 w 326"/>
              <a:gd name="T65" fmla="*/ 135 h 326"/>
              <a:gd name="T66" fmla="*/ 218 w 326"/>
              <a:gd name="T67" fmla="*/ 104 h 326"/>
              <a:gd name="T68" fmla="*/ 229 w 326"/>
              <a:gd name="T69" fmla="*/ 166 h 326"/>
              <a:gd name="T70" fmla="*/ 251 w 326"/>
              <a:gd name="T71" fmla="*/ 189 h 326"/>
              <a:gd name="T72" fmla="*/ 80 w 326"/>
              <a:gd name="T73" fmla="*/ 192 h 326"/>
              <a:gd name="T74" fmla="*/ 114 w 326"/>
              <a:gd name="T75" fmla="*/ 186 h 326"/>
              <a:gd name="T76" fmla="*/ 80 w 326"/>
              <a:gd name="T77" fmla="*/ 72 h 326"/>
              <a:gd name="T78" fmla="*/ 180 w 326"/>
              <a:gd name="T79" fmla="*/ 64 h 326"/>
              <a:gd name="T80" fmla="*/ 233 w 326"/>
              <a:gd name="T81" fmla="*/ 85 h 326"/>
              <a:gd name="T82" fmla="*/ 85 w 326"/>
              <a:gd name="T83" fmla="*/ 93 h 326"/>
              <a:gd name="T84" fmla="*/ 164 w 326"/>
              <a:gd name="T85" fmla="*/ 160 h 326"/>
              <a:gd name="T86" fmla="*/ 241 w 326"/>
              <a:gd name="T87" fmla="*/ 93 h 326"/>
              <a:gd name="T88" fmla="*/ 0 w 326"/>
              <a:gd name="T89" fmla="*/ 0 h 326"/>
              <a:gd name="T90" fmla="*/ 181 w 326"/>
              <a:gd name="T91" fmla="*/ 54 h 326"/>
              <a:gd name="T92" fmla="*/ 144 w 326"/>
              <a:gd name="T93" fmla="*/ 52 h 326"/>
              <a:gd name="T94" fmla="*/ 65 w 326"/>
              <a:gd name="T95" fmla="*/ 227 h 326"/>
              <a:gd name="T96" fmla="*/ 240 w 326"/>
              <a:gd name="T97" fmla="*/ 287 h 326"/>
              <a:gd name="T98" fmla="*/ 261 w 326"/>
              <a:gd name="T99" fmla="*/ 7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6">
                <a:moveTo>
                  <a:pt x="223" y="249"/>
                </a:moveTo>
                <a:cubicBezTo>
                  <a:pt x="233" y="282"/>
                  <a:pt x="233" y="282"/>
                  <a:pt x="233" y="282"/>
                </a:cubicBezTo>
                <a:cubicBezTo>
                  <a:pt x="220" y="282"/>
                  <a:pt x="220" y="282"/>
                  <a:pt x="220" y="282"/>
                </a:cubicBezTo>
                <a:cubicBezTo>
                  <a:pt x="212" y="252"/>
                  <a:pt x="212" y="252"/>
                  <a:pt x="212" y="252"/>
                </a:cubicBezTo>
                <a:lnTo>
                  <a:pt x="223" y="249"/>
                </a:lnTo>
                <a:close/>
                <a:moveTo>
                  <a:pt x="173" y="261"/>
                </a:moveTo>
                <a:cubicBezTo>
                  <a:pt x="170" y="261"/>
                  <a:pt x="166" y="262"/>
                  <a:pt x="162" y="262"/>
                </a:cubicBezTo>
                <a:cubicBezTo>
                  <a:pt x="158" y="262"/>
                  <a:pt x="154" y="261"/>
                  <a:pt x="151" y="261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6" y="282"/>
                  <a:pt x="116" y="282"/>
                  <a:pt x="116" y="282"/>
                </a:cubicBezTo>
                <a:cubicBezTo>
                  <a:pt x="210" y="282"/>
                  <a:pt x="210" y="282"/>
                  <a:pt x="210" y="282"/>
                </a:cubicBezTo>
                <a:cubicBezTo>
                  <a:pt x="203" y="254"/>
                  <a:pt x="203" y="254"/>
                  <a:pt x="203" y="254"/>
                </a:cubicBezTo>
                <a:lnTo>
                  <a:pt x="173" y="261"/>
                </a:lnTo>
                <a:close/>
                <a:moveTo>
                  <a:pt x="246" y="197"/>
                </a:moveTo>
                <a:cubicBezTo>
                  <a:pt x="248" y="197"/>
                  <a:pt x="249" y="196"/>
                  <a:pt x="251" y="196"/>
                </a:cubicBezTo>
                <a:cubicBezTo>
                  <a:pt x="251" y="227"/>
                  <a:pt x="251" y="227"/>
                  <a:pt x="251" y="227"/>
                </a:cubicBezTo>
                <a:cubicBezTo>
                  <a:pt x="251" y="230"/>
                  <a:pt x="248" y="234"/>
                  <a:pt x="245" y="234"/>
                </a:cubicBezTo>
                <a:cubicBezTo>
                  <a:pt x="170" y="251"/>
                  <a:pt x="170" y="251"/>
                  <a:pt x="170" y="251"/>
                </a:cubicBezTo>
                <a:cubicBezTo>
                  <a:pt x="166" y="252"/>
                  <a:pt x="157" y="252"/>
                  <a:pt x="153" y="251"/>
                </a:cubicBezTo>
                <a:cubicBezTo>
                  <a:pt x="81" y="234"/>
                  <a:pt x="81" y="234"/>
                  <a:pt x="81" y="234"/>
                </a:cubicBezTo>
                <a:cubicBezTo>
                  <a:pt x="78" y="234"/>
                  <a:pt x="75" y="230"/>
                  <a:pt x="75" y="227"/>
                </a:cubicBezTo>
                <a:cubicBezTo>
                  <a:pt x="75" y="196"/>
                  <a:pt x="75" y="196"/>
                  <a:pt x="75" y="196"/>
                </a:cubicBezTo>
                <a:cubicBezTo>
                  <a:pt x="76" y="196"/>
                  <a:pt x="78" y="197"/>
                  <a:pt x="79" y="197"/>
                </a:cubicBezTo>
                <a:cubicBezTo>
                  <a:pt x="151" y="207"/>
                  <a:pt x="151" y="207"/>
                  <a:pt x="151" y="207"/>
                </a:cubicBezTo>
                <a:cubicBezTo>
                  <a:pt x="154" y="208"/>
                  <a:pt x="158" y="208"/>
                  <a:pt x="162" y="208"/>
                </a:cubicBezTo>
                <a:cubicBezTo>
                  <a:pt x="166" y="208"/>
                  <a:pt x="169" y="208"/>
                  <a:pt x="172" y="207"/>
                </a:cubicBezTo>
                <a:lnTo>
                  <a:pt x="246" y="197"/>
                </a:lnTo>
                <a:close/>
                <a:moveTo>
                  <a:pt x="114" y="230"/>
                </a:moveTo>
                <a:cubicBezTo>
                  <a:pt x="87" y="224"/>
                  <a:pt x="87" y="224"/>
                  <a:pt x="87" y="224"/>
                </a:cubicBezTo>
                <a:cubicBezTo>
                  <a:pt x="85" y="224"/>
                  <a:pt x="84" y="225"/>
                  <a:pt x="84" y="226"/>
                </a:cubicBezTo>
                <a:cubicBezTo>
                  <a:pt x="83" y="228"/>
                  <a:pt x="84" y="229"/>
                  <a:pt x="86" y="229"/>
                </a:cubicBezTo>
                <a:cubicBezTo>
                  <a:pt x="113" y="235"/>
                  <a:pt x="113" y="235"/>
                  <a:pt x="113" y="235"/>
                </a:cubicBezTo>
                <a:cubicBezTo>
                  <a:pt x="113" y="235"/>
                  <a:pt x="113" y="235"/>
                  <a:pt x="113" y="235"/>
                </a:cubicBezTo>
                <a:cubicBezTo>
                  <a:pt x="115" y="235"/>
                  <a:pt x="116" y="234"/>
                  <a:pt x="116" y="233"/>
                </a:cubicBezTo>
                <a:cubicBezTo>
                  <a:pt x="116" y="232"/>
                  <a:pt x="115" y="230"/>
                  <a:pt x="114" y="230"/>
                </a:cubicBezTo>
                <a:close/>
                <a:moveTo>
                  <a:pt x="116" y="222"/>
                </a:moveTo>
                <a:cubicBezTo>
                  <a:pt x="116" y="221"/>
                  <a:pt x="115" y="219"/>
                  <a:pt x="114" y="219"/>
                </a:cubicBezTo>
                <a:cubicBezTo>
                  <a:pt x="86" y="214"/>
                  <a:pt x="86" y="214"/>
                  <a:pt x="86" y="214"/>
                </a:cubicBezTo>
                <a:cubicBezTo>
                  <a:pt x="85" y="214"/>
                  <a:pt x="84" y="215"/>
                  <a:pt x="84" y="216"/>
                </a:cubicBezTo>
                <a:cubicBezTo>
                  <a:pt x="83" y="218"/>
                  <a:pt x="84" y="219"/>
                  <a:pt x="86" y="219"/>
                </a:cubicBezTo>
                <a:cubicBezTo>
                  <a:pt x="113" y="224"/>
                  <a:pt x="113" y="224"/>
                  <a:pt x="113" y="224"/>
                </a:cubicBezTo>
                <a:cubicBezTo>
                  <a:pt x="113" y="224"/>
                  <a:pt x="113" y="224"/>
                  <a:pt x="113" y="224"/>
                </a:cubicBezTo>
                <a:cubicBezTo>
                  <a:pt x="115" y="224"/>
                  <a:pt x="116" y="223"/>
                  <a:pt x="116" y="222"/>
                </a:cubicBezTo>
                <a:close/>
                <a:moveTo>
                  <a:pt x="116" y="211"/>
                </a:moveTo>
                <a:cubicBezTo>
                  <a:pt x="116" y="210"/>
                  <a:pt x="115" y="208"/>
                  <a:pt x="114" y="208"/>
                </a:cubicBezTo>
                <a:cubicBezTo>
                  <a:pt x="86" y="204"/>
                  <a:pt x="86" y="204"/>
                  <a:pt x="86" y="204"/>
                </a:cubicBezTo>
                <a:cubicBezTo>
                  <a:pt x="85" y="204"/>
                  <a:pt x="84" y="205"/>
                  <a:pt x="84" y="206"/>
                </a:cubicBezTo>
                <a:cubicBezTo>
                  <a:pt x="83" y="207"/>
                  <a:pt x="84" y="209"/>
                  <a:pt x="86" y="209"/>
                </a:cubicBezTo>
                <a:cubicBezTo>
                  <a:pt x="113" y="213"/>
                  <a:pt x="113" y="213"/>
                  <a:pt x="113" y="213"/>
                </a:cubicBezTo>
                <a:cubicBezTo>
                  <a:pt x="113" y="213"/>
                  <a:pt x="113" y="213"/>
                  <a:pt x="113" y="213"/>
                </a:cubicBezTo>
                <a:cubicBezTo>
                  <a:pt x="115" y="213"/>
                  <a:pt x="116" y="212"/>
                  <a:pt x="116" y="211"/>
                </a:cubicBezTo>
                <a:close/>
                <a:moveTo>
                  <a:pt x="244" y="226"/>
                </a:moveTo>
                <a:cubicBezTo>
                  <a:pt x="244" y="225"/>
                  <a:pt x="242" y="224"/>
                  <a:pt x="241" y="224"/>
                </a:cubicBezTo>
                <a:cubicBezTo>
                  <a:pt x="214" y="230"/>
                  <a:pt x="214" y="230"/>
                  <a:pt x="214" y="230"/>
                </a:cubicBezTo>
                <a:cubicBezTo>
                  <a:pt x="212" y="230"/>
                  <a:pt x="211" y="232"/>
                  <a:pt x="212" y="233"/>
                </a:cubicBezTo>
                <a:cubicBezTo>
                  <a:pt x="212" y="234"/>
                  <a:pt x="213" y="235"/>
                  <a:pt x="214" y="235"/>
                </a:cubicBezTo>
                <a:cubicBezTo>
                  <a:pt x="214" y="235"/>
                  <a:pt x="215" y="235"/>
                  <a:pt x="215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43" y="229"/>
                  <a:pt x="244" y="228"/>
                  <a:pt x="244" y="226"/>
                </a:cubicBezTo>
                <a:close/>
                <a:moveTo>
                  <a:pt x="244" y="216"/>
                </a:moveTo>
                <a:cubicBezTo>
                  <a:pt x="244" y="215"/>
                  <a:pt x="242" y="214"/>
                  <a:pt x="241" y="214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2" y="219"/>
                  <a:pt x="211" y="221"/>
                  <a:pt x="212" y="222"/>
                </a:cubicBezTo>
                <a:cubicBezTo>
                  <a:pt x="212" y="223"/>
                  <a:pt x="213" y="224"/>
                  <a:pt x="214" y="224"/>
                </a:cubicBezTo>
                <a:cubicBezTo>
                  <a:pt x="214" y="224"/>
                  <a:pt x="214" y="224"/>
                  <a:pt x="215" y="224"/>
                </a:cubicBezTo>
                <a:cubicBezTo>
                  <a:pt x="242" y="219"/>
                  <a:pt x="242" y="219"/>
                  <a:pt x="242" y="219"/>
                </a:cubicBezTo>
                <a:cubicBezTo>
                  <a:pt x="243" y="219"/>
                  <a:pt x="244" y="218"/>
                  <a:pt x="244" y="216"/>
                </a:cubicBezTo>
                <a:close/>
                <a:moveTo>
                  <a:pt x="244" y="206"/>
                </a:moveTo>
                <a:cubicBezTo>
                  <a:pt x="244" y="205"/>
                  <a:pt x="242" y="204"/>
                  <a:pt x="241" y="204"/>
                </a:cubicBezTo>
                <a:cubicBezTo>
                  <a:pt x="214" y="208"/>
                  <a:pt x="214" y="208"/>
                  <a:pt x="214" y="208"/>
                </a:cubicBezTo>
                <a:cubicBezTo>
                  <a:pt x="212" y="208"/>
                  <a:pt x="211" y="210"/>
                  <a:pt x="212" y="211"/>
                </a:cubicBezTo>
                <a:cubicBezTo>
                  <a:pt x="212" y="212"/>
                  <a:pt x="213" y="213"/>
                  <a:pt x="214" y="213"/>
                </a:cubicBezTo>
                <a:cubicBezTo>
                  <a:pt x="214" y="213"/>
                  <a:pt x="214" y="213"/>
                  <a:pt x="215" y="213"/>
                </a:cubicBezTo>
                <a:cubicBezTo>
                  <a:pt x="242" y="209"/>
                  <a:pt x="242" y="209"/>
                  <a:pt x="242" y="209"/>
                </a:cubicBezTo>
                <a:cubicBezTo>
                  <a:pt x="243" y="209"/>
                  <a:pt x="244" y="207"/>
                  <a:pt x="244" y="206"/>
                </a:cubicBezTo>
                <a:close/>
                <a:moveTo>
                  <a:pt x="157" y="67"/>
                </a:moveTo>
                <a:cubicBezTo>
                  <a:pt x="169" y="67"/>
                  <a:pt x="169" y="67"/>
                  <a:pt x="169" y="67"/>
                </a:cubicBezTo>
                <a:cubicBezTo>
                  <a:pt x="173" y="67"/>
                  <a:pt x="176" y="63"/>
                  <a:pt x="176" y="59"/>
                </a:cubicBezTo>
                <a:cubicBezTo>
                  <a:pt x="176" y="52"/>
                  <a:pt x="176" y="52"/>
                  <a:pt x="176" y="52"/>
                </a:cubicBezTo>
                <a:cubicBezTo>
                  <a:pt x="176" y="48"/>
                  <a:pt x="173" y="45"/>
                  <a:pt x="169" y="45"/>
                </a:cubicBezTo>
                <a:cubicBezTo>
                  <a:pt x="157" y="45"/>
                  <a:pt x="157" y="45"/>
                  <a:pt x="157" y="45"/>
                </a:cubicBezTo>
                <a:cubicBezTo>
                  <a:pt x="152" y="45"/>
                  <a:pt x="149" y="48"/>
                  <a:pt x="149" y="52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49" y="63"/>
                  <a:pt x="152" y="67"/>
                  <a:pt x="157" y="67"/>
                </a:cubicBezTo>
                <a:close/>
                <a:moveTo>
                  <a:pt x="218" y="184"/>
                </a:moveTo>
                <a:cubicBezTo>
                  <a:pt x="251" y="180"/>
                  <a:pt x="251" y="180"/>
                  <a:pt x="251" y="180"/>
                </a:cubicBezTo>
                <a:cubicBezTo>
                  <a:pt x="251" y="167"/>
                  <a:pt x="251" y="167"/>
                  <a:pt x="251" y="167"/>
                </a:cubicBezTo>
                <a:cubicBezTo>
                  <a:pt x="245" y="168"/>
                  <a:pt x="235" y="170"/>
                  <a:pt x="230" y="171"/>
                </a:cubicBezTo>
                <a:cubicBezTo>
                  <a:pt x="227" y="172"/>
                  <a:pt x="222" y="178"/>
                  <a:pt x="218" y="184"/>
                </a:cubicBezTo>
                <a:close/>
                <a:moveTo>
                  <a:pt x="92" y="282"/>
                </a:moveTo>
                <a:cubicBezTo>
                  <a:pt x="105" y="282"/>
                  <a:pt x="105" y="282"/>
                  <a:pt x="105" y="282"/>
                </a:cubicBezTo>
                <a:cubicBezTo>
                  <a:pt x="113" y="252"/>
                  <a:pt x="113" y="252"/>
                  <a:pt x="113" y="252"/>
                </a:cubicBezTo>
                <a:cubicBezTo>
                  <a:pt x="102" y="250"/>
                  <a:pt x="102" y="250"/>
                  <a:pt x="102" y="250"/>
                </a:cubicBezTo>
                <a:lnTo>
                  <a:pt x="92" y="282"/>
                </a:lnTo>
                <a:close/>
                <a:moveTo>
                  <a:pt x="95" y="171"/>
                </a:moveTo>
                <a:cubicBezTo>
                  <a:pt x="90" y="170"/>
                  <a:pt x="81" y="168"/>
                  <a:pt x="75" y="167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3" y="178"/>
                  <a:pt x="98" y="172"/>
                  <a:pt x="95" y="171"/>
                </a:cubicBezTo>
                <a:close/>
                <a:moveTo>
                  <a:pt x="236" y="93"/>
                </a:moveTo>
                <a:cubicBezTo>
                  <a:pt x="236" y="143"/>
                  <a:pt x="236" y="143"/>
                  <a:pt x="236" y="143"/>
                </a:cubicBezTo>
                <a:cubicBezTo>
                  <a:pt x="236" y="144"/>
                  <a:pt x="235" y="146"/>
                  <a:pt x="233" y="146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6" y="155"/>
                  <a:pt x="162" y="155"/>
                  <a:pt x="159" y="154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1" y="146"/>
                  <a:pt x="90" y="144"/>
                  <a:pt x="90" y="14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2"/>
                  <a:pt x="91" y="90"/>
                  <a:pt x="92" y="90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9" y="88"/>
                  <a:pt x="161" y="88"/>
                  <a:pt x="163" y="88"/>
                </a:cubicBezTo>
                <a:cubicBezTo>
                  <a:pt x="164" y="88"/>
                  <a:pt x="166" y="88"/>
                  <a:pt x="168" y="88"/>
                </a:cubicBezTo>
                <a:cubicBezTo>
                  <a:pt x="233" y="90"/>
                  <a:pt x="233" y="90"/>
                  <a:pt x="233" y="90"/>
                </a:cubicBezTo>
                <a:cubicBezTo>
                  <a:pt x="235" y="90"/>
                  <a:pt x="236" y="92"/>
                  <a:pt x="236" y="93"/>
                </a:cubicBezTo>
                <a:close/>
                <a:moveTo>
                  <a:pt x="110" y="138"/>
                </a:moveTo>
                <a:cubicBezTo>
                  <a:pt x="147" y="104"/>
                  <a:pt x="147" y="104"/>
                  <a:pt x="147" y="104"/>
                </a:cubicBezTo>
                <a:cubicBezTo>
                  <a:pt x="148" y="104"/>
                  <a:pt x="148" y="103"/>
                  <a:pt x="147" y="102"/>
                </a:cubicBezTo>
                <a:cubicBezTo>
                  <a:pt x="146" y="101"/>
                  <a:pt x="145" y="101"/>
                  <a:pt x="144" y="102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106" y="136"/>
                  <a:pt x="106" y="137"/>
                  <a:pt x="107" y="138"/>
                </a:cubicBezTo>
                <a:cubicBezTo>
                  <a:pt x="107" y="138"/>
                  <a:pt x="108" y="138"/>
                  <a:pt x="108" y="138"/>
                </a:cubicBezTo>
                <a:cubicBezTo>
                  <a:pt x="109" y="138"/>
                  <a:pt x="109" y="138"/>
                  <a:pt x="110" y="138"/>
                </a:cubicBezTo>
                <a:close/>
                <a:moveTo>
                  <a:pt x="189" y="98"/>
                </a:moveTo>
                <a:cubicBezTo>
                  <a:pt x="190" y="98"/>
                  <a:pt x="190" y="96"/>
                  <a:pt x="190" y="96"/>
                </a:cubicBezTo>
                <a:cubicBezTo>
                  <a:pt x="189" y="95"/>
                  <a:pt x="188" y="95"/>
                  <a:pt x="187" y="95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5" y="142"/>
                  <a:pt x="135" y="143"/>
                  <a:pt x="136" y="144"/>
                </a:cubicBezTo>
                <a:cubicBezTo>
                  <a:pt x="136" y="144"/>
                  <a:pt x="137" y="145"/>
                  <a:pt x="137" y="145"/>
                </a:cubicBezTo>
                <a:cubicBezTo>
                  <a:pt x="138" y="145"/>
                  <a:pt x="138" y="144"/>
                  <a:pt x="138" y="144"/>
                </a:cubicBezTo>
                <a:lnTo>
                  <a:pt x="189" y="98"/>
                </a:lnTo>
                <a:close/>
                <a:moveTo>
                  <a:pt x="219" y="102"/>
                </a:moveTo>
                <a:cubicBezTo>
                  <a:pt x="218" y="101"/>
                  <a:pt x="217" y="101"/>
                  <a:pt x="216" y="102"/>
                </a:cubicBezTo>
                <a:cubicBezTo>
                  <a:pt x="179" y="135"/>
                  <a:pt x="179" y="135"/>
                  <a:pt x="179" y="135"/>
                </a:cubicBezTo>
                <a:cubicBezTo>
                  <a:pt x="178" y="136"/>
                  <a:pt x="178" y="137"/>
                  <a:pt x="178" y="138"/>
                </a:cubicBezTo>
                <a:cubicBezTo>
                  <a:pt x="179" y="138"/>
                  <a:pt x="179" y="138"/>
                  <a:pt x="180" y="138"/>
                </a:cubicBezTo>
                <a:cubicBezTo>
                  <a:pt x="180" y="138"/>
                  <a:pt x="181" y="138"/>
                  <a:pt x="181" y="138"/>
                </a:cubicBezTo>
                <a:cubicBezTo>
                  <a:pt x="218" y="104"/>
                  <a:pt x="218" y="104"/>
                  <a:pt x="218" y="104"/>
                </a:cubicBezTo>
                <a:cubicBezTo>
                  <a:pt x="219" y="104"/>
                  <a:pt x="219" y="103"/>
                  <a:pt x="219" y="102"/>
                </a:cubicBezTo>
                <a:close/>
                <a:moveTo>
                  <a:pt x="251" y="79"/>
                </a:moveTo>
                <a:cubicBezTo>
                  <a:pt x="251" y="161"/>
                  <a:pt x="251" y="161"/>
                  <a:pt x="251" y="161"/>
                </a:cubicBezTo>
                <a:cubicBezTo>
                  <a:pt x="245" y="163"/>
                  <a:pt x="235" y="165"/>
                  <a:pt x="229" y="166"/>
                </a:cubicBezTo>
                <a:cubicBezTo>
                  <a:pt x="222" y="167"/>
                  <a:pt x="213" y="183"/>
                  <a:pt x="211" y="186"/>
                </a:cubicBezTo>
                <a:cubicBezTo>
                  <a:pt x="209" y="191"/>
                  <a:pt x="209" y="191"/>
                  <a:pt x="209" y="191"/>
                </a:cubicBezTo>
                <a:cubicBezTo>
                  <a:pt x="251" y="185"/>
                  <a:pt x="251" y="185"/>
                  <a:pt x="251" y="185"/>
                </a:cubicBezTo>
                <a:cubicBezTo>
                  <a:pt x="251" y="189"/>
                  <a:pt x="251" y="189"/>
                  <a:pt x="251" y="189"/>
                </a:cubicBezTo>
                <a:cubicBezTo>
                  <a:pt x="249" y="191"/>
                  <a:pt x="247" y="192"/>
                  <a:pt x="245" y="192"/>
                </a:cubicBezTo>
                <a:cubicBezTo>
                  <a:pt x="171" y="202"/>
                  <a:pt x="171" y="202"/>
                  <a:pt x="171" y="202"/>
                </a:cubicBezTo>
                <a:cubicBezTo>
                  <a:pt x="166" y="203"/>
                  <a:pt x="157" y="203"/>
                  <a:pt x="152" y="202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78" y="192"/>
                  <a:pt x="76" y="191"/>
                  <a:pt x="75" y="189"/>
                </a:cubicBezTo>
                <a:cubicBezTo>
                  <a:pt x="75" y="185"/>
                  <a:pt x="75" y="185"/>
                  <a:pt x="75" y="185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4" y="186"/>
                  <a:pt x="114" y="186"/>
                  <a:pt x="114" y="186"/>
                </a:cubicBezTo>
                <a:cubicBezTo>
                  <a:pt x="113" y="183"/>
                  <a:pt x="103" y="167"/>
                  <a:pt x="96" y="166"/>
                </a:cubicBezTo>
                <a:cubicBezTo>
                  <a:pt x="91" y="165"/>
                  <a:pt x="81" y="163"/>
                  <a:pt x="75" y="161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76"/>
                  <a:pt x="77" y="73"/>
                  <a:pt x="80" y="72"/>
                </a:cubicBezTo>
                <a:cubicBezTo>
                  <a:pt x="145" y="64"/>
                  <a:pt x="145" y="64"/>
                  <a:pt x="145" y="64"/>
                </a:cubicBezTo>
                <a:cubicBezTo>
                  <a:pt x="147" y="68"/>
                  <a:pt x="152" y="72"/>
                  <a:pt x="157" y="72"/>
                </a:cubicBezTo>
                <a:cubicBezTo>
                  <a:pt x="169" y="72"/>
                  <a:pt x="169" y="72"/>
                  <a:pt x="169" y="72"/>
                </a:cubicBezTo>
                <a:cubicBezTo>
                  <a:pt x="174" y="72"/>
                  <a:pt x="178" y="69"/>
                  <a:pt x="180" y="64"/>
                </a:cubicBezTo>
                <a:cubicBezTo>
                  <a:pt x="245" y="72"/>
                  <a:pt x="245" y="72"/>
                  <a:pt x="245" y="72"/>
                </a:cubicBezTo>
                <a:cubicBezTo>
                  <a:pt x="248" y="73"/>
                  <a:pt x="251" y="76"/>
                  <a:pt x="251" y="79"/>
                </a:cubicBezTo>
                <a:close/>
                <a:moveTo>
                  <a:pt x="241" y="93"/>
                </a:moveTo>
                <a:cubicBezTo>
                  <a:pt x="241" y="89"/>
                  <a:pt x="238" y="85"/>
                  <a:pt x="233" y="85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5" y="83"/>
                  <a:pt x="160" y="83"/>
                  <a:pt x="158" y="83"/>
                </a:cubicBezTo>
                <a:cubicBezTo>
                  <a:pt x="92" y="85"/>
                  <a:pt x="92" y="85"/>
                  <a:pt x="92" y="85"/>
                </a:cubicBezTo>
                <a:cubicBezTo>
                  <a:pt x="88" y="85"/>
                  <a:pt x="85" y="89"/>
                  <a:pt x="85" y="93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5" y="147"/>
                  <a:pt x="88" y="150"/>
                  <a:pt x="92" y="151"/>
                </a:cubicBezTo>
                <a:cubicBezTo>
                  <a:pt x="158" y="159"/>
                  <a:pt x="158" y="159"/>
                  <a:pt x="158" y="159"/>
                </a:cubicBezTo>
                <a:cubicBezTo>
                  <a:pt x="160" y="160"/>
                  <a:pt x="162" y="160"/>
                  <a:pt x="164" y="160"/>
                </a:cubicBezTo>
                <a:cubicBezTo>
                  <a:pt x="166" y="160"/>
                  <a:pt x="168" y="160"/>
                  <a:pt x="169" y="159"/>
                </a:cubicBezTo>
                <a:cubicBezTo>
                  <a:pt x="234" y="151"/>
                  <a:pt x="234" y="151"/>
                  <a:pt x="234" y="151"/>
                </a:cubicBezTo>
                <a:cubicBezTo>
                  <a:pt x="238" y="150"/>
                  <a:pt x="241" y="147"/>
                  <a:pt x="241" y="143"/>
                </a:cubicBezTo>
                <a:lnTo>
                  <a:pt x="241" y="93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1" y="79"/>
                </a:moveTo>
                <a:cubicBezTo>
                  <a:pt x="261" y="71"/>
                  <a:pt x="254" y="63"/>
                  <a:pt x="246" y="62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45"/>
                  <a:pt x="176" y="40"/>
                  <a:pt x="169" y="40"/>
                </a:cubicBezTo>
                <a:cubicBezTo>
                  <a:pt x="157" y="40"/>
                  <a:pt x="157" y="40"/>
                  <a:pt x="157" y="40"/>
                </a:cubicBezTo>
                <a:cubicBezTo>
                  <a:pt x="150" y="40"/>
                  <a:pt x="144" y="45"/>
                  <a:pt x="144" y="52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79" y="62"/>
                  <a:pt x="79" y="62"/>
                  <a:pt x="79" y="62"/>
                </a:cubicBezTo>
                <a:cubicBezTo>
                  <a:pt x="71" y="63"/>
                  <a:pt x="65" y="71"/>
                  <a:pt x="65" y="79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65" y="235"/>
                  <a:pt x="71" y="242"/>
                  <a:pt x="78" y="244"/>
                </a:cubicBezTo>
                <a:cubicBezTo>
                  <a:pt x="98" y="249"/>
                  <a:pt x="98" y="249"/>
                  <a:pt x="98" y="249"/>
                </a:cubicBezTo>
                <a:cubicBezTo>
                  <a:pt x="86" y="287"/>
                  <a:pt x="86" y="287"/>
                  <a:pt x="86" y="287"/>
                </a:cubicBezTo>
                <a:cubicBezTo>
                  <a:pt x="240" y="287"/>
                  <a:pt x="240" y="287"/>
                  <a:pt x="240" y="287"/>
                </a:cubicBezTo>
                <a:cubicBezTo>
                  <a:pt x="228" y="248"/>
                  <a:pt x="228" y="248"/>
                  <a:pt x="228" y="248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55" y="242"/>
                  <a:pt x="261" y="235"/>
                  <a:pt x="261" y="227"/>
                </a:cubicBezTo>
                <a:lnTo>
                  <a:pt x="261" y="7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57"/>
          <p:cNvSpPr>
            <a:spLocks noEditPoints="1"/>
          </p:cNvSpPr>
          <p:nvPr/>
        </p:nvSpPr>
        <p:spPr bwMode="auto">
          <a:xfrm>
            <a:off x="16215188" y="11039651"/>
            <a:ext cx="869022" cy="872416"/>
          </a:xfrm>
          <a:custGeom>
            <a:avLst/>
            <a:gdLst>
              <a:gd name="T0" fmla="*/ 263 w 325"/>
              <a:gd name="T1" fmla="*/ 211 h 326"/>
              <a:gd name="T2" fmla="*/ 233 w 325"/>
              <a:gd name="T3" fmla="*/ 218 h 326"/>
              <a:gd name="T4" fmla="*/ 63 w 325"/>
              <a:gd name="T5" fmla="*/ 213 h 326"/>
              <a:gd name="T6" fmla="*/ 81 w 325"/>
              <a:gd name="T7" fmla="*/ 194 h 326"/>
              <a:gd name="T8" fmla="*/ 244 w 325"/>
              <a:gd name="T9" fmla="*/ 194 h 326"/>
              <a:gd name="T10" fmla="*/ 84 w 325"/>
              <a:gd name="T11" fmla="*/ 124 h 326"/>
              <a:gd name="T12" fmla="*/ 215 w 325"/>
              <a:gd name="T13" fmla="*/ 90 h 326"/>
              <a:gd name="T14" fmla="*/ 242 w 325"/>
              <a:gd name="T15" fmla="*/ 125 h 326"/>
              <a:gd name="T16" fmla="*/ 183 w 325"/>
              <a:gd name="T17" fmla="*/ 122 h 326"/>
              <a:gd name="T18" fmla="*/ 208 w 325"/>
              <a:gd name="T19" fmla="*/ 99 h 326"/>
              <a:gd name="T20" fmla="*/ 182 w 325"/>
              <a:gd name="T21" fmla="*/ 122 h 326"/>
              <a:gd name="T22" fmla="*/ 118 w 325"/>
              <a:gd name="T23" fmla="*/ 119 h 326"/>
              <a:gd name="T24" fmla="*/ 120 w 325"/>
              <a:gd name="T25" fmla="*/ 122 h 326"/>
              <a:gd name="T26" fmla="*/ 148 w 325"/>
              <a:gd name="T27" fmla="*/ 126 h 326"/>
              <a:gd name="T28" fmla="*/ 177 w 325"/>
              <a:gd name="T29" fmla="*/ 95 h 326"/>
              <a:gd name="T30" fmla="*/ 147 w 325"/>
              <a:gd name="T31" fmla="*/ 126 h 326"/>
              <a:gd name="T32" fmla="*/ 212 w 325"/>
              <a:gd name="T33" fmla="*/ 179 h 326"/>
              <a:gd name="T34" fmla="*/ 127 w 325"/>
              <a:gd name="T35" fmla="*/ 170 h 326"/>
              <a:gd name="T36" fmla="*/ 118 w 325"/>
              <a:gd name="T37" fmla="*/ 189 h 326"/>
              <a:gd name="T38" fmla="*/ 80 w 325"/>
              <a:gd name="T39" fmla="*/ 167 h 326"/>
              <a:gd name="T40" fmla="*/ 62 w 325"/>
              <a:gd name="T41" fmla="*/ 176 h 326"/>
              <a:gd name="T42" fmla="*/ 234 w 325"/>
              <a:gd name="T43" fmla="*/ 181 h 326"/>
              <a:gd name="T44" fmla="*/ 263 w 325"/>
              <a:gd name="T45" fmla="*/ 163 h 326"/>
              <a:gd name="T46" fmla="*/ 234 w 325"/>
              <a:gd name="T47" fmla="*/ 181 h 326"/>
              <a:gd name="T48" fmla="*/ 0 w 325"/>
              <a:gd name="T49" fmla="*/ 326 h 326"/>
              <a:gd name="T50" fmla="*/ 281 w 325"/>
              <a:gd name="T51" fmla="*/ 118 h 326"/>
              <a:gd name="T52" fmla="*/ 263 w 325"/>
              <a:gd name="T53" fmla="*/ 110 h 326"/>
              <a:gd name="T54" fmla="*/ 250 w 325"/>
              <a:gd name="T55" fmla="*/ 119 h 326"/>
              <a:gd name="T56" fmla="*/ 247 w 325"/>
              <a:gd name="T57" fmla="*/ 114 h 326"/>
              <a:gd name="T58" fmla="*/ 110 w 325"/>
              <a:gd name="T59" fmla="*/ 79 h 326"/>
              <a:gd name="T60" fmla="*/ 78 w 325"/>
              <a:gd name="T61" fmla="*/ 114 h 326"/>
              <a:gd name="T62" fmla="*/ 71 w 325"/>
              <a:gd name="T63" fmla="*/ 116 h 326"/>
              <a:gd name="T64" fmla="*/ 50 w 325"/>
              <a:gd name="T65" fmla="*/ 110 h 326"/>
              <a:gd name="T66" fmla="*/ 48 w 325"/>
              <a:gd name="T67" fmla="*/ 125 h 326"/>
              <a:gd name="T68" fmla="*/ 68 w 325"/>
              <a:gd name="T69" fmla="*/ 129 h 326"/>
              <a:gd name="T70" fmla="*/ 51 w 325"/>
              <a:gd name="T71" fmla="*/ 211 h 326"/>
              <a:gd name="T72" fmla="*/ 66 w 325"/>
              <a:gd name="T73" fmla="*/ 242 h 326"/>
              <a:gd name="T74" fmla="*/ 101 w 325"/>
              <a:gd name="T75" fmla="*/ 242 h 326"/>
              <a:gd name="T76" fmla="*/ 224 w 325"/>
              <a:gd name="T77" fmla="*/ 242 h 326"/>
              <a:gd name="T78" fmla="*/ 259 w 325"/>
              <a:gd name="T79" fmla="*/ 242 h 326"/>
              <a:gd name="T80" fmla="*/ 274 w 325"/>
              <a:gd name="T81" fmla="*/ 211 h 326"/>
              <a:gd name="T82" fmla="*/ 257 w 325"/>
              <a:gd name="T83" fmla="*/ 129 h 326"/>
              <a:gd name="T84" fmla="*/ 277 w 325"/>
              <a:gd name="T85" fmla="*/ 125 h 326"/>
              <a:gd name="T86" fmla="*/ 80 w 325"/>
              <a:gd name="T87" fmla="*/ 130 h 326"/>
              <a:gd name="T88" fmla="*/ 84 w 325"/>
              <a:gd name="T89" fmla="*/ 163 h 326"/>
              <a:gd name="T90" fmla="*/ 96 w 325"/>
              <a:gd name="T91" fmla="*/ 186 h 326"/>
              <a:gd name="T92" fmla="*/ 62 w 325"/>
              <a:gd name="T93" fmla="*/ 184 h 326"/>
              <a:gd name="T94" fmla="*/ 112 w 325"/>
              <a:gd name="T95" fmla="*/ 189 h 326"/>
              <a:gd name="T96" fmla="*/ 127 w 325"/>
              <a:gd name="T97" fmla="*/ 165 h 326"/>
              <a:gd name="T98" fmla="*/ 216 w 325"/>
              <a:gd name="T99" fmla="*/ 181 h 326"/>
              <a:gd name="T100" fmla="*/ 243 w 325"/>
              <a:gd name="T101" fmla="*/ 188 h 326"/>
              <a:gd name="T102" fmla="*/ 243 w 325"/>
              <a:gd name="T103" fmla="*/ 186 h 326"/>
              <a:gd name="T104" fmla="*/ 226 w 325"/>
              <a:gd name="T105" fmla="*/ 182 h 326"/>
              <a:gd name="T106" fmla="*/ 261 w 325"/>
              <a:gd name="T107" fmla="*/ 15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5" h="326">
                <a:moveTo>
                  <a:pt x="244" y="194"/>
                </a:moveTo>
                <a:cubicBezTo>
                  <a:pt x="263" y="190"/>
                  <a:pt x="263" y="190"/>
                  <a:pt x="263" y="190"/>
                </a:cubicBezTo>
                <a:cubicBezTo>
                  <a:pt x="263" y="211"/>
                  <a:pt x="263" y="211"/>
                  <a:pt x="263" y="211"/>
                </a:cubicBezTo>
                <a:cubicBezTo>
                  <a:pt x="263" y="212"/>
                  <a:pt x="263" y="213"/>
                  <a:pt x="262" y="213"/>
                </a:cubicBezTo>
                <a:cubicBezTo>
                  <a:pt x="243" y="217"/>
                  <a:pt x="243" y="217"/>
                  <a:pt x="243" y="217"/>
                </a:cubicBezTo>
                <a:cubicBezTo>
                  <a:pt x="240" y="218"/>
                  <a:pt x="236" y="218"/>
                  <a:pt x="233" y="218"/>
                </a:cubicBezTo>
                <a:cubicBezTo>
                  <a:pt x="92" y="218"/>
                  <a:pt x="92" y="218"/>
                  <a:pt x="92" y="218"/>
                </a:cubicBezTo>
                <a:cubicBezTo>
                  <a:pt x="89" y="218"/>
                  <a:pt x="85" y="218"/>
                  <a:pt x="83" y="217"/>
                </a:cubicBezTo>
                <a:cubicBezTo>
                  <a:pt x="63" y="213"/>
                  <a:pt x="63" y="213"/>
                  <a:pt x="63" y="213"/>
                </a:cubicBezTo>
                <a:cubicBezTo>
                  <a:pt x="62" y="213"/>
                  <a:pt x="62" y="212"/>
                  <a:pt x="62" y="211"/>
                </a:cubicBezTo>
                <a:cubicBezTo>
                  <a:pt x="62" y="190"/>
                  <a:pt x="62" y="190"/>
                  <a:pt x="62" y="190"/>
                </a:cubicBezTo>
                <a:cubicBezTo>
                  <a:pt x="81" y="194"/>
                  <a:pt x="81" y="194"/>
                  <a:pt x="81" y="194"/>
                </a:cubicBezTo>
                <a:cubicBezTo>
                  <a:pt x="84" y="194"/>
                  <a:pt x="89" y="195"/>
                  <a:pt x="92" y="195"/>
                </a:cubicBezTo>
                <a:cubicBezTo>
                  <a:pt x="233" y="195"/>
                  <a:pt x="233" y="195"/>
                  <a:pt x="233" y="195"/>
                </a:cubicBezTo>
                <a:cubicBezTo>
                  <a:pt x="236" y="195"/>
                  <a:pt x="241" y="194"/>
                  <a:pt x="244" y="194"/>
                </a:cubicBezTo>
                <a:close/>
                <a:moveTo>
                  <a:pt x="160" y="130"/>
                </a:moveTo>
                <a:cubicBezTo>
                  <a:pt x="114" y="130"/>
                  <a:pt x="92" y="127"/>
                  <a:pt x="83" y="125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7" y="91"/>
                  <a:pt x="109" y="90"/>
                  <a:pt x="110" y="90"/>
                </a:cubicBezTo>
                <a:cubicBezTo>
                  <a:pt x="215" y="90"/>
                  <a:pt x="215" y="90"/>
                  <a:pt x="215" y="90"/>
                </a:cubicBezTo>
                <a:cubicBezTo>
                  <a:pt x="216" y="90"/>
                  <a:pt x="218" y="91"/>
                  <a:pt x="219" y="92"/>
                </a:cubicBezTo>
                <a:cubicBezTo>
                  <a:pt x="241" y="124"/>
                  <a:pt x="241" y="124"/>
                  <a:pt x="241" y="124"/>
                </a:cubicBezTo>
                <a:cubicBezTo>
                  <a:pt x="242" y="125"/>
                  <a:pt x="242" y="125"/>
                  <a:pt x="242" y="125"/>
                </a:cubicBezTo>
                <a:cubicBezTo>
                  <a:pt x="231" y="127"/>
                  <a:pt x="208" y="130"/>
                  <a:pt x="160" y="130"/>
                </a:cubicBezTo>
                <a:close/>
                <a:moveTo>
                  <a:pt x="182" y="122"/>
                </a:moveTo>
                <a:cubicBezTo>
                  <a:pt x="182" y="122"/>
                  <a:pt x="183" y="122"/>
                  <a:pt x="183" y="122"/>
                </a:cubicBezTo>
                <a:cubicBezTo>
                  <a:pt x="184" y="122"/>
                  <a:pt x="184" y="122"/>
                  <a:pt x="185" y="122"/>
                </a:cubicBezTo>
                <a:cubicBezTo>
                  <a:pt x="207" y="101"/>
                  <a:pt x="207" y="101"/>
                  <a:pt x="207" y="101"/>
                </a:cubicBezTo>
                <a:cubicBezTo>
                  <a:pt x="208" y="101"/>
                  <a:pt x="208" y="99"/>
                  <a:pt x="208" y="99"/>
                </a:cubicBezTo>
                <a:cubicBezTo>
                  <a:pt x="207" y="98"/>
                  <a:pt x="206" y="98"/>
                  <a:pt x="205" y="98"/>
                </a:cubicBezTo>
                <a:cubicBezTo>
                  <a:pt x="182" y="119"/>
                  <a:pt x="182" y="119"/>
                  <a:pt x="182" y="119"/>
                </a:cubicBezTo>
                <a:cubicBezTo>
                  <a:pt x="181" y="120"/>
                  <a:pt x="181" y="121"/>
                  <a:pt x="182" y="122"/>
                </a:cubicBezTo>
                <a:close/>
                <a:moveTo>
                  <a:pt x="143" y="99"/>
                </a:moveTo>
                <a:cubicBezTo>
                  <a:pt x="142" y="98"/>
                  <a:pt x="141" y="98"/>
                  <a:pt x="140" y="98"/>
                </a:cubicBez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7" y="121"/>
                  <a:pt x="118" y="122"/>
                </a:cubicBezTo>
                <a:cubicBezTo>
                  <a:pt x="118" y="122"/>
                  <a:pt x="118" y="122"/>
                  <a:pt x="119" y="122"/>
                </a:cubicBezTo>
                <a:cubicBezTo>
                  <a:pt x="119" y="122"/>
                  <a:pt x="120" y="122"/>
                  <a:pt x="120" y="122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4" y="101"/>
                  <a:pt x="144" y="99"/>
                  <a:pt x="143" y="99"/>
                </a:cubicBezTo>
                <a:close/>
                <a:moveTo>
                  <a:pt x="148" y="126"/>
                </a:moveTo>
                <a:cubicBezTo>
                  <a:pt x="179" y="98"/>
                  <a:pt x="179" y="98"/>
                  <a:pt x="179" y="98"/>
                </a:cubicBezTo>
                <a:cubicBezTo>
                  <a:pt x="180" y="97"/>
                  <a:pt x="180" y="96"/>
                  <a:pt x="179" y="95"/>
                </a:cubicBezTo>
                <a:cubicBezTo>
                  <a:pt x="179" y="94"/>
                  <a:pt x="177" y="94"/>
                  <a:pt x="177" y="95"/>
                </a:cubicBezTo>
                <a:cubicBezTo>
                  <a:pt x="146" y="123"/>
                  <a:pt x="146" y="123"/>
                  <a:pt x="146" y="123"/>
                </a:cubicBezTo>
                <a:cubicBezTo>
                  <a:pt x="145" y="123"/>
                  <a:pt x="145" y="125"/>
                  <a:pt x="146" y="125"/>
                </a:cubicBezTo>
                <a:cubicBezTo>
                  <a:pt x="146" y="126"/>
                  <a:pt x="147" y="126"/>
                  <a:pt x="147" y="126"/>
                </a:cubicBezTo>
                <a:cubicBezTo>
                  <a:pt x="148" y="126"/>
                  <a:pt x="148" y="126"/>
                  <a:pt x="148" y="126"/>
                </a:cubicBezTo>
                <a:close/>
                <a:moveTo>
                  <a:pt x="207" y="189"/>
                </a:moveTo>
                <a:cubicBezTo>
                  <a:pt x="212" y="179"/>
                  <a:pt x="212" y="179"/>
                  <a:pt x="212" y="179"/>
                </a:cubicBezTo>
                <a:cubicBezTo>
                  <a:pt x="212" y="177"/>
                  <a:pt x="212" y="176"/>
                  <a:pt x="211" y="175"/>
                </a:cubicBezTo>
                <a:cubicBezTo>
                  <a:pt x="209" y="172"/>
                  <a:pt x="204" y="170"/>
                  <a:pt x="198" y="170"/>
                </a:cubicBezTo>
                <a:cubicBezTo>
                  <a:pt x="127" y="170"/>
                  <a:pt x="127" y="170"/>
                  <a:pt x="127" y="170"/>
                </a:cubicBezTo>
                <a:cubicBezTo>
                  <a:pt x="121" y="170"/>
                  <a:pt x="116" y="172"/>
                  <a:pt x="114" y="175"/>
                </a:cubicBezTo>
                <a:cubicBezTo>
                  <a:pt x="113" y="176"/>
                  <a:pt x="113" y="177"/>
                  <a:pt x="113" y="179"/>
                </a:cubicBezTo>
                <a:cubicBezTo>
                  <a:pt x="118" y="189"/>
                  <a:pt x="118" y="189"/>
                  <a:pt x="118" y="189"/>
                </a:cubicBezTo>
                <a:lnTo>
                  <a:pt x="207" y="189"/>
                </a:lnTo>
                <a:close/>
                <a:moveTo>
                  <a:pt x="91" y="181"/>
                </a:moveTo>
                <a:cubicBezTo>
                  <a:pt x="88" y="176"/>
                  <a:pt x="83" y="169"/>
                  <a:pt x="80" y="167"/>
                </a:cubicBezTo>
                <a:cubicBezTo>
                  <a:pt x="78" y="166"/>
                  <a:pt x="70" y="163"/>
                  <a:pt x="62" y="161"/>
                </a:cubicBezTo>
                <a:cubicBezTo>
                  <a:pt x="62" y="162"/>
                  <a:pt x="62" y="163"/>
                  <a:pt x="62" y="163"/>
                </a:cubicBezTo>
                <a:cubicBezTo>
                  <a:pt x="62" y="176"/>
                  <a:pt x="62" y="176"/>
                  <a:pt x="62" y="176"/>
                </a:cubicBezTo>
                <a:cubicBezTo>
                  <a:pt x="68" y="178"/>
                  <a:pt x="80" y="180"/>
                  <a:pt x="83" y="180"/>
                </a:cubicBezTo>
                <a:cubicBezTo>
                  <a:pt x="85" y="181"/>
                  <a:pt x="88" y="181"/>
                  <a:pt x="91" y="181"/>
                </a:cubicBezTo>
                <a:close/>
                <a:moveTo>
                  <a:pt x="234" y="181"/>
                </a:moveTo>
                <a:cubicBezTo>
                  <a:pt x="237" y="181"/>
                  <a:pt x="240" y="181"/>
                  <a:pt x="242" y="180"/>
                </a:cubicBezTo>
                <a:cubicBezTo>
                  <a:pt x="245" y="180"/>
                  <a:pt x="257" y="178"/>
                  <a:pt x="263" y="176"/>
                </a:cubicBezTo>
                <a:cubicBezTo>
                  <a:pt x="263" y="163"/>
                  <a:pt x="263" y="163"/>
                  <a:pt x="263" y="163"/>
                </a:cubicBezTo>
                <a:cubicBezTo>
                  <a:pt x="263" y="163"/>
                  <a:pt x="263" y="162"/>
                  <a:pt x="263" y="161"/>
                </a:cubicBezTo>
                <a:cubicBezTo>
                  <a:pt x="256" y="163"/>
                  <a:pt x="247" y="166"/>
                  <a:pt x="245" y="167"/>
                </a:cubicBezTo>
                <a:cubicBezTo>
                  <a:pt x="242" y="169"/>
                  <a:pt x="237" y="176"/>
                  <a:pt x="234" y="181"/>
                </a:cubicBezTo>
                <a:close/>
                <a:moveTo>
                  <a:pt x="325" y="0"/>
                </a:moveTo>
                <a:cubicBezTo>
                  <a:pt x="325" y="326"/>
                  <a:pt x="325" y="326"/>
                  <a:pt x="325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281" y="118"/>
                </a:moveTo>
                <a:cubicBezTo>
                  <a:pt x="281" y="116"/>
                  <a:pt x="281" y="116"/>
                  <a:pt x="281" y="116"/>
                </a:cubicBezTo>
                <a:cubicBezTo>
                  <a:pt x="281" y="113"/>
                  <a:pt x="278" y="110"/>
                  <a:pt x="275" y="110"/>
                </a:cubicBezTo>
                <a:cubicBezTo>
                  <a:pt x="263" y="110"/>
                  <a:pt x="263" y="110"/>
                  <a:pt x="263" y="110"/>
                </a:cubicBezTo>
                <a:cubicBezTo>
                  <a:pt x="260" y="110"/>
                  <a:pt x="256" y="112"/>
                  <a:pt x="255" y="115"/>
                </a:cubicBezTo>
                <a:cubicBezTo>
                  <a:pt x="254" y="116"/>
                  <a:pt x="254" y="116"/>
                  <a:pt x="254" y="116"/>
                </a:cubicBezTo>
                <a:cubicBezTo>
                  <a:pt x="253" y="117"/>
                  <a:pt x="252" y="118"/>
                  <a:pt x="250" y="119"/>
                </a:cubicBezTo>
                <a:cubicBezTo>
                  <a:pt x="250" y="118"/>
                  <a:pt x="250" y="118"/>
                  <a:pt x="250" y="118"/>
                </a:cubicBezTo>
                <a:cubicBezTo>
                  <a:pt x="247" y="114"/>
                  <a:pt x="247" y="114"/>
                  <a:pt x="247" y="114"/>
                </a:cubicBezTo>
                <a:cubicBezTo>
                  <a:pt x="247" y="114"/>
                  <a:pt x="247" y="114"/>
                  <a:pt x="247" y="114"/>
                </a:cubicBezTo>
                <a:cubicBezTo>
                  <a:pt x="228" y="86"/>
                  <a:pt x="228" y="86"/>
                  <a:pt x="228" y="86"/>
                </a:cubicBezTo>
                <a:cubicBezTo>
                  <a:pt x="225" y="82"/>
                  <a:pt x="220" y="79"/>
                  <a:pt x="215" y="79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05" y="79"/>
                  <a:pt x="100" y="82"/>
                  <a:pt x="98" y="86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6" y="118"/>
                  <a:pt x="76" y="118"/>
                  <a:pt x="76" y="118"/>
                </a:cubicBezTo>
                <a:cubicBezTo>
                  <a:pt x="75" y="119"/>
                  <a:pt x="75" y="119"/>
                  <a:pt x="75" y="119"/>
                </a:cubicBezTo>
                <a:cubicBezTo>
                  <a:pt x="73" y="118"/>
                  <a:pt x="72" y="117"/>
                  <a:pt x="71" y="116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69" y="112"/>
                  <a:pt x="65" y="110"/>
                  <a:pt x="62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47" y="110"/>
                  <a:pt x="44" y="113"/>
                  <a:pt x="44" y="116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3" y="121"/>
                  <a:pt x="45" y="124"/>
                  <a:pt x="48" y="125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63" y="130"/>
                  <a:pt x="66" y="130"/>
                  <a:pt x="68" y="129"/>
                </a:cubicBezTo>
                <a:cubicBezTo>
                  <a:pt x="68" y="129"/>
                  <a:pt x="68" y="129"/>
                  <a:pt x="68" y="129"/>
                </a:cubicBezTo>
                <a:cubicBezTo>
                  <a:pt x="55" y="151"/>
                  <a:pt x="55" y="151"/>
                  <a:pt x="55" y="151"/>
                </a:cubicBezTo>
                <a:cubicBezTo>
                  <a:pt x="53" y="154"/>
                  <a:pt x="51" y="159"/>
                  <a:pt x="51" y="163"/>
                </a:cubicBezTo>
                <a:cubicBezTo>
                  <a:pt x="51" y="211"/>
                  <a:pt x="51" y="211"/>
                  <a:pt x="51" y="211"/>
                </a:cubicBezTo>
                <a:cubicBezTo>
                  <a:pt x="51" y="217"/>
                  <a:pt x="55" y="222"/>
                  <a:pt x="61" y="223"/>
                </a:cubicBezTo>
                <a:cubicBezTo>
                  <a:pt x="66" y="224"/>
                  <a:pt x="66" y="224"/>
                  <a:pt x="66" y="224"/>
                </a:cubicBezTo>
                <a:cubicBezTo>
                  <a:pt x="66" y="242"/>
                  <a:pt x="66" y="242"/>
                  <a:pt x="66" y="242"/>
                </a:cubicBezTo>
                <a:cubicBezTo>
                  <a:pt x="66" y="245"/>
                  <a:pt x="68" y="248"/>
                  <a:pt x="71" y="248"/>
                </a:cubicBezTo>
                <a:cubicBezTo>
                  <a:pt x="96" y="248"/>
                  <a:pt x="96" y="248"/>
                  <a:pt x="96" y="248"/>
                </a:cubicBezTo>
                <a:cubicBezTo>
                  <a:pt x="98" y="248"/>
                  <a:pt x="101" y="245"/>
                  <a:pt x="101" y="242"/>
                </a:cubicBezTo>
                <a:cubicBezTo>
                  <a:pt x="101" y="228"/>
                  <a:pt x="101" y="228"/>
                  <a:pt x="101" y="228"/>
                </a:cubicBezTo>
                <a:cubicBezTo>
                  <a:pt x="224" y="228"/>
                  <a:pt x="224" y="228"/>
                  <a:pt x="224" y="228"/>
                </a:cubicBezTo>
                <a:cubicBezTo>
                  <a:pt x="224" y="242"/>
                  <a:pt x="224" y="242"/>
                  <a:pt x="224" y="242"/>
                </a:cubicBezTo>
                <a:cubicBezTo>
                  <a:pt x="224" y="245"/>
                  <a:pt x="227" y="248"/>
                  <a:pt x="229" y="248"/>
                </a:cubicBezTo>
                <a:cubicBezTo>
                  <a:pt x="254" y="248"/>
                  <a:pt x="254" y="248"/>
                  <a:pt x="254" y="248"/>
                </a:cubicBezTo>
                <a:cubicBezTo>
                  <a:pt x="257" y="248"/>
                  <a:pt x="259" y="245"/>
                  <a:pt x="259" y="242"/>
                </a:cubicBezTo>
                <a:cubicBezTo>
                  <a:pt x="259" y="224"/>
                  <a:pt x="259" y="224"/>
                  <a:pt x="259" y="224"/>
                </a:cubicBezTo>
                <a:cubicBezTo>
                  <a:pt x="265" y="223"/>
                  <a:pt x="265" y="223"/>
                  <a:pt x="265" y="223"/>
                </a:cubicBezTo>
                <a:cubicBezTo>
                  <a:pt x="270" y="222"/>
                  <a:pt x="274" y="217"/>
                  <a:pt x="274" y="211"/>
                </a:cubicBezTo>
                <a:cubicBezTo>
                  <a:pt x="274" y="163"/>
                  <a:pt x="274" y="163"/>
                  <a:pt x="274" y="163"/>
                </a:cubicBezTo>
                <a:cubicBezTo>
                  <a:pt x="274" y="159"/>
                  <a:pt x="272" y="154"/>
                  <a:pt x="270" y="151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59" y="130"/>
                  <a:pt x="262" y="130"/>
                  <a:pt x="265" y="129"/>
                </a:cubicBezTo>
                <a:cubicBezTo>
                  <a:pt x="277" y="125"/>
                  <a:pt x="277" y="125"/>
                  <a:pt x="277" y="125"/>
                </a:cubicBezTo>
                <a:cubicBezTo>
                  <a:pt x="280" y="124"/>
                  <a:pt x="282" y="121"/>
                  <a:pt x="281" y="118"/>
                </a:cubicBezTo>
                <a:close/>
                <a:moveTo>
                  <a:pt x="160" y="139"/>
                </a:moveTo>
                <a:cubicBezTo>
                  <a:pt x="111" y="139"/>
                  <a:pt x="89" y="133"/>
                  <a:pt x="80" y="130"/>
                </a:cubicBezTo>
                <a:cubicBezTo>
                  <a:pt x="64" y="156"/>
                  <a:pt x="64" y="156"/>
                  <a:pt x="64" y="156"/>
                </a:cubicBezTo>
                <a:cubicBezTo>
                  <a:pt x="64" y="156"/>
                  <a:pt x="64" y="156"/>
                  <a:pt x="64" y="156"/>
                </a:cubicBezTo>
                <a:cubicBezTo>
                  <a:pt x="70" y="158"/>
                  <a:pt x="81" y="161"/>
                  <a:pt x="84" y="163"/>
                </a:cubicBezTo>
                <a:cubicBezTo>
                  <a:pt x="88" y="167"/>
                  <a:pt x="98" y="181"/>
                  <a:pt x="99" y="182"/>
                </a:cubicBezTo>
                <a:cubicBezTo>
                  <a:pt x="102" y="187"/>
                  <a:pt x="102" y="187"/>
                  <a:pt x="102" y="187"/>
                </a:cubicBezTo>
                <a:cubicBezTo>
                  <a:pt x="96" y="186"/>
                  <a:pt x="96" y="186"/>
                  <a:pt x="96" y="186"/>
                </a:cubicBezTo>
                <a:cubicBezTo>
                  <a:pt x="96" y="186"/>
                  <a:pt x="86" y="186"/>
                  <a:pt x="82" y="186"/>
                </a:cubicBezTo>
                <a:cubicBezTo>
                  <a:pt x="79" y="185"/>
                  <a:pt x="68" y="183"/>
                  <a:pt x="62" y="182"/>
                </a:cubicBezTo>
                <a:cubicBezTo>
                  <a:pt x="62" y="184"/>
                  <a:pt x="62" y="184"/>
                  <a:pt x="62" y="184"/>
                </a:cubicBezTo>
                <a:cubicBezTo>
                  <a:pt x="82" y="188"/>
                  <a:pt x="82" y="188"/>
                  <a:pt x="82" y="188"/>
                </a:cubicBezTo>
                <a:cubicBezTo>
                  <a:pt x="85" y="189"/>
                  <a:pt x="89" y="189"/>
                  <a:pt x="92" y="189"/>
                </a:cubicBezTo>
                <a:cubicBezTo>
                  <a:pt x="112" y="189"/>
                  <a:pt x="112" y="189"/>
                  <a:pt x="112" y="189"/>
                </a:cubicBezTo>
                <a:cubicBezTo>
                  <a:pt x="109" y="181"/>
                  <a:pt x="109" y="181"/>
                  <a:pt x="109" y="181"/>
                </a:cubicBezTo>
                <a:cubicBezTo>
                  <a:pt x="107" y="178"/>
                  <a:pt x="108" y="175"/>
                  <a:pt x="109" y="172"/>
                </a:cubicBezTo>
                <a:cubicBezTo>
                  <a:pt x="112" y="168"/>
                  <a:pt x="119" y="165"/>
                  <a:pt x="127" y="165"/>
                </a:cubicBezTo>
                <a:cubicBezTo>
                  <a:pt x="198" y="165"/>
                  <a:pt x="198" y="165"/>
                  <a:pt x="198" y="165"/>
                </a:cubicBezTo>
                <a:cubicBezTo>
                  <a:pt x="206" y="165"/>
                  <a:pt x="213" y="168"/>
                  <a:pt x="216" y="172"/>
                </a:cubicBezTo>
                <a:cubicBezTo>
                  <a:pt x="217" y="175"/>
                  <a:pt x="218" y="178"/>
                  <a:pt x="216" y="181"/>
                </a:cubicBezTo>
                <a:cubicBezTo>
                  <a:pt x="213" y="189"/>
                  <a:pt x="213" y="189"/>
                  <a:pt x="213" y="189"/>
                </a:cubicBezTo>
                <a:cubicBezTo>
                  <a:pt x="233" y="189"/>
                  <a:pt x="233" y="189"/>
                  <a:pt x="233" y="189"/>
                </a:cubicBezTo>
                <a:cubicBezTo>
                  <a:pt x="236" y="189"/>
                  <a:pt x="241" y="189"/>
                  <a:pt x="243" y="188"/>
                </a:cubicBezTo>
                <a:cubicBezTo>
                  <a:pt x="263" y="184"/>
                  <a:pt x="263" y="184"/>
                  <a:pt x="263" y="184"/>
                </a:cubicBezTo>
                <a:cubicBezTo>
                  <a:pt x="263" y="182"/>
                  <a:pt x="263" y="182"/>
                  <a:pt x="263" y="182"/>
                </a:cubicBezTo>
                <a:cubicBezTo>
                  <a:pt x="257" y="183"/>
                  <a:pt x="246" y="185"/>
                  <a:pt x="243" y="186"/>
                </a:cubicBezTo>
                <a:cubicBezTo>
                  <a:pt x="239" y="186"/>
                  <a:pt x="229" y="186"/>
                  <a:pt x="229" y="186"/>
                </a:cubicBezTo>
                <a:cubicBezTo>
                  <a:pt x="224" y="187"/>
                  <a:pt x="224" y="187"/>
                  <a:pt x="224" y="187"/>
                </a:cubicBezTo>
                <a:cubicBezTo>
                  <a:pt x="226" y="182"/>
                  <a:pt x="226" y="182"/>
                  <a:pt x="226" y="182"/>
                </a:cubicBezTo>
                <a:cubicBezTo>
                  <a:pt x="228" y="181"/>
                  <a:pt x="237" y="167"/>
                  <a:pt x="241" y="163"/>
                </a:cubicBezTo>
                <a:cubicBezTo>
                  <a:pt x="244" y="161"/>
                  <a:pt x="255" y="158"/>
                  <a:pt x="261" y="156"/>
                </a:cubicBezTo>
                <a:cubicBezTo>
                  <a:pt x="261" y="156"/>
                  <a:pt x="261" y="156"/>
                  <a:pt x="261" y="156"/>
                </a:cubicBezTo>
                <a:cubicBezTo>
                  <a:pt x="245" y="130"/>
                  <a:pt x="245" y="130"/>
                  <a:pt x="245" y="130"/>
                </a:cubicBezTo>
                <a:cubicBezTo>
                  <a:pt x="235" y="133"/>
                  <a:pt x="211" y="139"/>
                  <a:pt x="160" y="1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58"/>
          <p:cNvSpPr>
            <a:spLocks noEditPoints="1"/>
          </p:cNvSpPr>
          <p:nvPr/>
        </p:nvSpPr>
        <p:spPr bwMode="auto">
          <a:xfrm>
            <a:off x="15099491" y="11039651"/>
            <a:ext cx="871285" cy="872416"/>
          </a:xfrm>
          <a:custGeom>
            <a:avLst/>
            <a:gdLst>
              <a:gd name="T0" fmla="*/ 63 w 326"/>
              <a:gd name="T1" fmla="*/ 175 h 326"/>
              <a:gd name="T2" fmla="*/ 93 w 326"/>
              <a:gd name="T3" fmla="*/ 193 h 326"/>
              <a:gd name="T4" fmla="*/ 93 w 326"/>
              <a:gd name="T5" fmla="*/ 206 h 326"/>
              <a:gd name="T6" fmla="*/ 63 w 326"/>
              <a:gd name="T7" fmla="*/ 223 h 326"/>
              <a:gd name="T8" fmla="*/ 93 w 326"/>
              <a:gd name="T9" fmla="*/ 229 h 326"/>
              <a:gd name="T10" fmla="*/ 262 w 326"/>
              <a:gd name="T11" fmla="*/ 224 h 326"/>
              <a:gd name="T12" fmla="*/ 244 w 326"/>
              <a:gd name="T13" fmla="*/ 205 h 326"/>
              <a:gd name="T14" fmla="*/ 212 w 326"/>
              <a:gd name="T15" fmla="*/ 191 h 326"/>
              <a:gd name="T16" fmla="*/ 128 w 326"/>
              <a:gd name="T17" fmla="*/ 182 h 326"/>
              <a:gd name="T18" fmla="*/ 119 w 326"/>
              <a:gd name="T19" fmla="*/ 201 h 326"/>
              <a:gd name="T20" fmla="*/ 85 w 326"/>
              <a:gd name="T21" fmla="*/ 137 h 326"/>
              <a:gd name="T22" fmla="*/ 111 w 326"/>
              <a:gd name="T23" fmla="*/ 102 h 326"/>
              <a:gd name="T24" fmla="*/ 241 w 326"/>
              <a:gd name="T25" fmla="*/ 136 h 326"/>
              <a:gd name="T26" fmla="*/ 183 w 326"/>
              <a:gd name="T27" fmla="*/ 134 h 326"/>
              <a:gd name="T28" fmla="*/ 208 w 326"/>
              <a:gd name="T29" fmla="*/ 114 h 326"/>
              <a:gd name="T30" fmla="*/ 183 w 326"/>
              <a:gd name="T31" fmla="*/ 131 h 326"/>
              <a:gd name="T32" fmla="*/ 141 w 326"/>
              <a:gd name="T33" fmla="*/ 111 h 326"/>
              <a:gd name="T34" fmla="*/ 120 w 326"/>
              <a:gd name="T35" fmla="*/ 134 h 326"/>
              <a:gd name="T36" fmla="*/ 144 w 326"/>
              <a:gd name="T37" fmla="*/ 111 h 326"/>
              <a:gd name="T38" fmla="*/ 180 w 326"/>
              <a:gd name="T39" fmla="*/ 107 h 326"/>
              <a:gd name="T40" fmla="*/ 147 w 326"/>
              <a:gd name="T41" fmla="*/ 138 h 326"/>
              <a:gd name="T42" fmla="*/ 326 w 326"/>
              <a:gd name="T43" fmla="*/ 0 h 326"/>
              <a:gd name="T44" fmla="*/ 0 w 326"/>
              <a:gd name="T45" fmla="*/ 0 h 326"/>
              <a:gd name="T46" fmla="*/ 281 w 326"/>
              <a:gd name="T47" fmla="*/ 128 h 326"/>
              <a:gd name="T48" fmla="*/ 255 w 326"/>
              <a:gd name="T49" fmla="*/ 127 h 326"/>
              <a:gd name="T50" fmla="*/ 250 w 326"/>
              <a:gd name="T51" fmla="*/ 130 h 326"/>
              <a:gd name="T52" fmla="*/ 228 w 326"/>
              <a:gd name="T53" fmla="*/ 98 h 326"/>
              <a:gd name="T54" fmla="*/ 204 w 326"/>
              <a:gd name="T55" fmla="*/ 89 h 326"/>
              <a:gd name="T56" fmla="*/ 176 w 326"/>
              <a:gd name="T57" fmla="*/ 68 h 326"/>
              <a:gd name="T58" fmla="*/ 128 w 326"/>
              <a:gd name="T59" fmla="*/ 84 h 326"/>
              <a:gd name="T60" fmla="*/ 111 w 326"/>
              <a:gd name="T61" fmla="*/ 92 h 326"/>
              <a:gd name="T62" fmla="*/ 80 w 326"/>
              <a:gd name="T63" fmla="*/ 126 h 326"/>
              <a:gd name="T64" fmla="*/ 73 w 326"/>
              <a:gd name="T65" fmla="*/ 128 h 326"/>
              <a:gd name="T66" fmla="*/ 52 w 326"/>
              <a:gd name="T67" fmla="*/ 123 h 326"/>
              <a:gd name="T68" fmla="*/ 50 w 326"/>
              <a:gd name="T69" fmla="*/ 137 h 326"/>
              <a:gd name="T70" fmla="*/ 70 w 326"/>
              <a:gd name="T71" fmla="*/ 142 h 326"/>
              <a:gd name="T72" fmla="*/ 53 w 326"/>
              <a:gd name="T73" fmla="*/ 223 h 326"/>
              <a:gd name="T74" fmla="*/ 68 w 326"/>
              <a:gd name="T75" fmla="*/ 254 h 326"/>
              <a:gd name="T76" fmla="*/ 102 w 326"/>
              <a:gd name="T77" fmla="*/ 254 h 326"/>
              <a:gd name="T78" fmla="*/ 225 w 326"/>
              <a:gd name="T79" fmla="*/ 254 h 326"/>
              <a:gd name="T80" fmla="*/ 259 w 326"/>
              <a:gd name="T81" fmla="*/ 254 h 326"/>
              <a:gd name="T82" fmla="*/ 274 w 326"/>
              <a:gd name="T83" fmla="*/ 223 h 326"/>
              <a:gd name="T84" fmla="*/ 257 w 326"/>
              <a:gd name="T85" fmla="*/ 142 h 326"/>
              <a:gd name="T86" fmla="*/ 277 w 326"/>
              <a:gd name="T87" fmla="*/ 137 h 326"/>
              <a:gd name="T88" fmla="*/ 82 w 326"/>
              <a:gd name="T89" fmla="*/ 142 h 326"/>
              <a:gd name="T90" fmla="*/ 85 w 326"/>
              <a:gd name="T91" fmla="*/ 175 h 326"/>
              <a:gd name="T92" fmla="*/ 98 w 326"/>
              <a:gd name="T93" fmla="*/ 198 h 326"/>
              <a:gd name="T94" fmla="*/ 63 w 326"/>
              <a:gd name="T95" fmla="*/ 196 h 326"/>
              <a:gd name="T96" fmla="*/ 113 w 326"/>
              <a:gd name="T97" fmla="*/ 201 h 326"/>
              <a:gd name="T98" fmla="*/ 128 w 326"/>
              <a:gd name="T99" fmla="*/ 177 h 326"/>
              <a:gd name="T100" fmla="*/ 217 w 326"/>
              <a:gd name="T101" fmla="*/ 193 h 326"/>
              <a:gd name="T102" fmla="*/ 243 w 326"/>
              <a:gd name="T103" fmla="*/ 200 h 326"/>
              <a:gd name="T104" fmla="*/ 243 w 326"/>
              <a:gd name="T105" fmla="*/ 197 h 326"/>
              <a:gd name="T106" fmla="*/ 227 w 326"/>
              <a:gd name="T107" fmla="*/ 194 h 326"/>
              <a:gd name="T108" fmla="*/ 261 w 326"/>
              <a:gd name="T109" fmla="*/ 168 h 326"/>
              <a:gd name="T110" fmla="*/ 234 w 326"/>
              <a:gd name="T111" fmla="*/ 193 h 326"/>
              <a:gd name="T112" fmla="*/ 263 w 326"/>
              <a:gd name="T113" fmla="*/ 175 h 326"/>
              <a:gd name="T114" fmla="*/ 234 w 326"/>
              <a:gd name="T115" fmla="*/ 19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" h="326">
                <a:moveTo>
                  <a:pt x="84" y="192"/>
                </a:moveTo>
                <a:cubicBezTo>
                  <a:pt x="81" y="192"/>
                  <a:pt x="69" y="189"/>
                  <a:pt x="63" y="188"/>
                </a:cubicBezTo>
                <a:cubicBezTo>
                  <a:pt x="63" y="175"/>
                  <a:pt x="63" y="175"/>
                  <a:pt x="63" y="175"/>
                </a:cubicBezTo>
                <a:cubicBezTo>
                  <a:pt x="63" y="175"/>
                  <a:pt x="63" y="174"/>
                  <a:pt x="64" y="173"/>
                </a:cubicBezTo>
                <a:cubicBezTo>
                  <a:pt x="71" y="175"/>
                  <a:pt x="80" y="178"/>
                  <a:pt x="82" y="179"/>
                </a:cubicBezTo>
                <a:cubicBezTo>
                  <a:pt x="84" y="181"/>
                  <a:pt x="89" y="188"/>
                  <a:pt x="93" y="193"/>
                </a:cubicBezTo>
                <a:cubicBezTo>
                  <a:pt x="90" y="193"/>
                  <a:pt x="86" y="192"/>
                  <a:pt x="84" y="192"/>
                </a:cubicBezTo>
                <a:close/>
                <a:moveTo>
                  <a:pt x="234" y="206"/>
                </a:moveTo>
                <a:cubicBezTo>
                  <a:pt x="93" y="206"/>
                  <a:pt x="93" y="206"/>
                  <a:pt x="93" y="206"/>
                </a:cubicBezTo>
                <a:cubicBezTo>
                  <a:pt x="90" y="206"/>
                  <a:pt x="85" y="206"/>
                  <a:pt x="82" y="205"/>
                </a:cubicBezTo>
                <a:cubicBezTo>
                  <a:pt x="63" y="201"/>
                  <a:pt x="63" y="201"/>
                  <a:pt x="63" y="201"/>
                </a:cubicBezTo>
                <a:cubicBezTo>
                  <a:pt x="63" y="223"/>
                  <a:pt x="63" y="223"/>
                  <a:pt x="63" y="223"/>
                </a:cubicBezTo>
                <a:cubicBezTo>
                  <a:pt x="63" y="223"/>
                  <a:pt x="64" y="224"/>
                  <a:pt x="64" y="224"/>
                </a:cubicBezTo>
                <a:cubicBezTo>
                  <a:pt x="84" y="228"/>
                  <a:pt x="84" y="228"/>
                  <a:pt x="84" y="228"/>
                </a:cubicBezTo>
                <a:cubicBezTo>
                  <a:pt x="86" y="229"/>
                  <a:pt x="91" y="229"/>
                  <a:pt x="93" y="229"/>
                </a:cubicBezTo>
                <a:cubicBezTo>
                  <a:pt x="234" y="229"/>
                  <a:pt x="234" y="229"/>
                  <a:pt x="234" y="229"/>
                </a:cubicBezTo>
                <a:cubicBezTo>
                  <a:pt x="236" y="229"/>
                  <a:pt x="240" y="229"/>
                  <a:pt x="243" y="228"/>
                </a:cubicBezTo>
                <a:cubicBezTo>
                  <a:pt x="262" y="224"/>
                  <a:pt x="262" y="224"/>
                  <a:pt x="262" y="224"/>
                </a:cubicBezTo>
                <a:cubicBezTo>
                  <a:pt x="263" y="224"/>
                  <a:pt x="263" y="223"/>
                  <a:pt x="263" y="223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44" y="205"/>
                  <a:pt x="244" y="205"/>
                  <a:pt x="244" y="205"/>
                </a:cubicBezTo>
                <a:cubicBezTo>
                  <a:pt x="241" y="206"/>
                  <a:pt x="237" y="206"/>
                  <a:pt x="234" y="206"/>
                </a:cubicBezTo>
                <a:close/>
                <a:moveTo>
                  <a:pt x="208" y="201"/>
                </a:moveTo>
                <a:cubicBezTo>
                  <a:pt x="212" y="191"/>
                  <a:pt x="212" y="191"/>
                  <a:pt x="212" y="191"/>
                </a:cubicBezTo>
                <a:cubicBezTo>
                  <a:pt x="213" y="189"/>
                  <a:pt x="213" y="188"/>
                  <a:pt x="212" y="187"/>
                </a:cubicBezTo>
                <a:cubicBezTo>
                  <a:pt x="210" y="184"/>
                  <a:pt x="205" y="182"/>
                  <a:pt x="199" y="182"/>
                </a:cubicBezTo>
                <a:cubicBezTo>
                  <a:pt x="128" y="182"/>
                  <a:pt x="128" y="182"/>
                  <a:pt x="128" y="182"/>
                </a:cubicBezTo>
                <a:cubicBezTo>
                  <a:pt x="122" y="182"/>
                  <a:pt x="117" y="184"/>
                  <a:pt x="115" y="187"/>
                </a:cubicBezTo>
                <a:cubicBezTo>
                  <a:pt x="114" y="188"/>
                  <a:pt x="114" y="189"/>
                  <a:pt x="115" y="191"/>
                </a:cubicBezTo>
                <a:cubicBezTo>
                  <a:pt x="119" y="201"/>
                  <a:pt x="119" y="201"/>
                  <a:pt x="119" y="201"/>
                </a:cubicBezTo>
                <a:lnTo>
                  <a:pt x="208" y="201"/>
                </a:lnTo>
                <a:close/>
                <a:moveTo>
                  <a:pt x="161" y="142"/>
                </a:moveTo>
                <a:cubicBezTo>
                  <a:pt x="115" y="142"/>
                  <a:pt x="94" y="139"/>
                  <a:pt x="85" y="137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08" y="103"/>
                  <a:pt x="110" y="102"/>
                  <a:pt x="111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7" y="102"/>
                  <a:pt x="219" y="103"/>
                  <a:pt x="219" y="104"/>
                </a:cubicBezTo>
                <a:cubicBezTo>
                  <a:pt x="241" y="136"/>
                  <a:pt x="241" y="136"/>
                  <a:pt x="241" y="136"/>
                </a:cubicBezTo>
                <a:cubicBezTo>
                  <a:pt x="242" y="137"/>
                  <a:pt x="242" y="137"/>
                  <a:pt x="242" y="137"/>
                </a:cubicBezTo>
                <a:cubicBezTo>
                  <a:pt x="232" y="139"/>
                  <a:pt x="208" y="142"/>
                  <a:pt x="161" y="142"/>
                </a:cubicBezTo>
                <a:close/>
                <a:moveTo>
                  <a:pt x="183" y="134"/>
                </a:moveTo>
                <a:cubicBezTo>
                  <a:pt x="183" y="134"/>
                  <a:pt x="184" y="134"/>
                  <a:pt x="184" y="134"/>
                </a:cubicBezTo>
                <a:cubicBezTo>
                  <a:pt x="185" y="134"/>
                  <a:pt x="185" y="134"/>
                  <a:pt x="185" y="134"/>
                </a:cubicBezTo>
                <a:cubicBezTo>
                  <a:pt x="208" y="114"/>
                  <a:pt x="208" y="114"/>
                  <a:pt x="208" y="114"/>
                </a:cubicBezTo>
                <a:cubicBezTo>
                  <a:pt x="209" y="113"/>
                  <a:pt x="209" y="112"/>
                  <a:pt x="208" y="111"/>
                </a:cubicBezTo>
                <a:cubicBezTo>
                  <a:pt x="207" y="110"/>
                  <a:pt x="206" y="110"/>
                  <a:pt x="205" y="111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82" y="132"/>
                  <a:pt x="182" y="133"/>
                  <a:pt x="183" y="134"/>
                </a:cubicBezTo>
                <a:close/>
                <a:moveTo>
                  <a:pt x="144" y="111"/>
                </a:moveTo>
                <a:cubicBezTo>
                  <a:pt x="143" y="110"/>
                  <a:pt x="142" y="110"/>
                  <a:pt x="141" y="11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8" y="132"/>
                  <a:pt x="118" y="133"/>
                  <a:pt x="119" y="134"/>
                </a:cubicBezTo>
                <a:cubicBezTo>
                  <a:pt x="119" y="134"/>
                  <a:pt x="120" y="134"/>
                  <a:pt x="120" y="134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5" y="113"/>
                  <a:pt x="145" y="112"/>
                  <a:pt x="144" y="111"/>
                </a:cubicBezTo>
                <a:close/>
                <a:moveTo>
                  <a:pt x="149" y="138"/>
                </a:moveTo>
                <a:cubicBezTo>
                  <a:pt x="180" y="110"/>
                  <a:pt x="180" y="110"/>
                  <a:pt x="180" y="110"/>
                </a:cubicBezTo>
                <a:cubicBezTo>
                  <a:pt x="181" y="109"/>
                  <a:pt x="181" y="108"/>
                  <a:pt x="180" y="107"/>
                </a:cubicBezTo>
                <a:cubicBezTo>
                  <a:pt x="179" y="106"/>
                  <a:pt x="178" y="106"/>
                  <a:pt x="177" y="107"/>
                </a:cubicBezTo>
                <a:cubicBezTo>
                  <a:pt x="147" y="135"/>
                  <a:pt x="147" y="135"/>
                  <a:pt x="147" y="135"/>
                </a:cubicBezTo>
                <a:cubicBezTo>
                  <a:pt x="146" y="136"/>
                  <a:pt x="146" y="137"/>
                  <a:pt x="147" y="138"/>
                </a:cubicBezTo>
                <a:cubicBezTo>
                  <a:pt x="147" y="138"/>
                  <a:pt x="148" y="138"/>
                  <a:pt x="148" y="138"/>
                </a:cubicBezTo>
                <a:cubicBezTo>
                  <a:pt x="149" y="138"/>
                  <a:pt x="149" y="138"/>
                  <a:pt x="149" y="138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81" y="130"/>
                </a:moveTo>
                <a:cubicBezTo>
                  <a:pt x="281" y="128"/>
                  <a:pt x="281" y="128"/>
                  <a:pt x="281" y="128"/>
                </a:cubicBezTo>
                <a:cubicBezTo>
                  <a:pt x="281" y="125"/>
                  <a:pt x="278" y="123"/>
                  <a:pt x="275" y="123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0" y="122"/>
                  <a:pt x="256" y="124"/>
                  <a:pt x="255" y="127"/>
                </a:cubicBezTo>
                <a:cubicBezTo>
                  <a:pt x="254" y="128"/>
                  <a:pt x="254" y="128"/>
                  <a:pt x="254" y="128"/>
                </a:cubicBezTo>
                <a:cubicBezTo>
                  <a:pt x="253" y="129"/>
                  <a:pt x="252" y="130"/>
                  <a:pt x="250" y="131"/>
                </a:cubicBezTo>
                <a:cubicBezTo>
                  <a:pt x="250" y="130"/>
                  <a:pt x="250" y="130"/>
                  <a:pt x="250" y="130"/>
                </a:cubicBezTo>
                <a:cubicBezTo>
                  <a:pt x="247" y="126"/>
                  <a:pt x="247" y="126"/>
                  <a:pt x="247" y="126"/>
                </a:cubicBezTo>
                <a:cubicBezTo>
                  <a:pt x="247" y="126"/>
                  <a:pt x="247" y="126"/>
                  <a:pt x="247" y="126"/>
                </a:cubicBezTo>
                <a:cubicBezTo>
                  <a:pt x="228" y="98"/>
                  <a:pt x="228" y="98"/>
                  <a:pt x="228" y="98"/>
                </a:cubicBezTo>
                <a:cubicBezTo>
                  <a:pt x="225" y="94"/>
                  <a:pt x="220" y="92"/>
                  <a:pt x="215" y="92"/>
                </a:cubicBezTo>
                <a:cubicBezTo>
                  <a:pt x="204" y="92"/>
                  <a:pt x="204" y="92"/>
                  <a:pt x="204" y="92"/>
                </a:cubicBezTo>
                <a:cubicBezTo>
                  <a:pt x="204" y="91"/>
                  <a:pt x="204" y="90"/>
                  <a:pt x="204" y="89"/>
                </a:cubicBezTo>
                <a:cubicBezTo>
                  <a:pt x="204" y="86"/>
                  <a:pt x="202" y="84"/>
                  <a:pt x="199" y="84"/>
                </a:cubicBezTo>
                <a:cubicBezTo>
                  <a:pt x="195" y="84"/>
                  <a:pt x="191" y="81"/>
                  <a:pt x="190" y="76"/>
                </a:cubicBezTo>
                <a:cubicBezTo>
                  <a:pt x="188" y="72"/>
                  <a:pt x="182" y="68"/>
                  <a:pt x="176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45" y="68"/>
                  <a:pt x="139" y="72"/>
                  <a:pt x="137" y="76"/>
                </a:cubicBezTo>
                <a:cubicBezTo>
                  <a:pt x="135" y="81"/>
                  <a:pt x="131" y="84"/>
                  <a:pt x="128" y="84"/>
                </a:cubicBezTo>
                <a:cubicBezTo>
                  <a:pt x="125" y="84"/>
                  <a:pt x="122" y="86"/>
                  <a:pt x="122" y="89"/>
                </a:cubicBezTo>
                <a:cubicBezTo>
                  <a:pt x="122" y="90"/>
                  <a:pt x="122" y="91"/>
                  <a:pt x="122" y="92"/>
                </a:cubicBezTo>
                <a:cubicBezTo>
                  <a:pt x="111" y="92"/>
                  <a:pt x="111" y="92"/>
                  <a:pt x="111" y="92"/>
                </a:cubicBezTo>
                <a:cubicBezTo>
                  <a:pt x="107" y="92"/>
                  <a:pt x="102" y="94"/>
                  <a:pt x="99" y="98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77" y="130"/>
                  <a:pt x="77" y="130"/>
                  <a:pt x="77" y="130"/>
                </a:cubicBezTo>
                <a:cubicBezTo>
                  <a:pt x="76" y="131"/>
                  <a:pt x="76" y="131"/>
                  <a:pt x="76" y="131"/>
                </a:cubicBezTo>
                <a:cubicBezTo>
                  <a:pt x="75" y="130"/>
                  <a:pt x="73" y="129"/>
                  <a:pt x="73" y="128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0" y="124"/>
                  <a:pt x="67" y="122"/>
                  <a:pt x="64" y="122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49" y="123"/>
                  <a:pt x="46" y="125"/>
                  <a:pt x="46" y="128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45" y="133"/>
                  <a:pt x="47" y="137"/>
                  <a:pt x="50" y="137"/>
                </a:cubicBezTo>
                <a:cubicBezTo>
                  <a:pt x="62" y="141"/>
                  <a:pt x="62" y="141"/>
                  <a:pt x="62" y="141"/>
                </a:cubicBezTo>
                <a:cubicBezTo>
                  <a:pt x="64" y="142"/>
                  <a:pt x="68" y="142"/>
                  <a:pt x="70" y="142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57" y="163"/>
                  <a:pt x="57" y="163"/>
                  <a:pt x="57" y="163"/>
                </a:cubicBezTo>
                <a:cubicBezTo>
                  <a:pt x="54" y="166"/>
                  <a:pt x="53" y="171"/>
                  <a:pt x="53" y="175"/>
                </a:cubicBezTo>
                <a:cubicBezTo>
                  <a:pt x="53" y="223"/>
                  <a:pt x="53" y="223"/>
                  <a:pt x="53" y="223"/>
                </a:cubicBezTo>
                <a:cubicBezTo>
                  <a:pt x="53" y="228"/>
                  <a:pt x="57" y="233"/>
                  <a:pt x="62" y="234"/>
                </a:cubicBezTo>
                <a:cubicBezTo>
                  <a:pt x="68" y="236"/>
                  <a:pt x="68" y="236"/>
                  <a:pt x="68" y="236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68" y="256"/>
                  <a:pt x="70" y="259"/>
                  <a:pt x="73" y="259"/>
                </a:cubicBezTo>
                <a:cubicBezTo>
                  <a:pt x="97" y="259"/>
                  <a:pt x="97" y="259"/>
                  <a:pt x="97" y="259"/>
                </a:cubicBezTo>
                <a:cubicBezTo>
                  <a:pt x="100" y="259"/>
                  <a:pt x="102" y="256"/>
                  <a:pt x="102" y="254"/>
                </a:cubicBezTo>
                <a:cubicBezTo>
                  <a:pt x="102" y="240"/>
                  <a:pt x="102" y="240"/>
                  <a:pt x="102" y="240"/>
                </a:cubicBezTo>
                <a:cubicBezTo>
                  <a:pt x="225" y="240"/>
                  <a:pt x="225" y="240"/>
                  <a:pt x="225" y="240"/>
                </a:cubicBezTo>
                <a:cubicBezTo>
                  <a:pt x="225" y="254"/>
                  <a:pt x="225" y="254"/>
                  <a:pt x="225" y="254"/>
                </a:cubicBezTo>
                <a:cubicBezTo>
                  <a:pt x="225" y="256"/>
                  <a:pt x="227" y="259"/>
                  <a:pt x="230" y="259"/>
                </a:cubicBezTo>
                <a:cubicBezTo>
                  <a:pt x="254" y="259"/>
                  <a:pt x="254" y="259"/>
                  <a:pt x="254" y="259"/>
                </a:cubicBezTo>
                <a:cubicBezTo>
                  <a:pt x="257" y="259"/>
                  <a:pt x="259" y="256"/>
                  <a:pt x="259" y="254"/>
                </a:cubicBezTo>
                <a:cubicBezTo>
                  <a:pt x="259" y="236"/>
                  <a:pt x="259" y="236"/>
                  <a:pt x="259" y="236"/>
                </a:cubicBezTo>
                <a:cubicBezTo>
                  <a:pt x="265" y="234"/>
                  <a:pt x="265" y="234"/>
                  <a:pt x="265" y="234"/>
                </a:cubicBezTo>
                <a:cubicBezTo>
                  <a:pt x="270" y="233"/>
                  <a:pt x="274" y="228"/>
                  <a:pt x="274" y="223"/>
                </a:cubicBezTo>
                <a:cubicBezTo>
                  <a:pt x="274" y="175"/>
                  <a:pt x="274" y="175"/>
                  <a:pt x="274" y="175"/>
                </a:cubicBezTo>
                <a:cubicBezTo>
                  <a:pt x="274" y="171"/>
                  <a:pt x="272" y="166"/>
                  <a:pt x="270" y="163"/>
                </a:cubicBezTo>
                <a:cubicBezTo>
                  <a:pt x="257" y="142"/>
                  <a:pt x="257" y="142"/>
                  <a:pt x="257" y="142"/>
                </a:cubicBezTo>
                <a:cubicBezTo>
                  <a:pt x="257" y="142"/>
                  <a:pt x="257" y="142"/>
                  <a:pt x="257" y="142"/>
                </a:cubicBezTo>
                <a:cubicBezTo>
                  <a:pt x="259" y="142"/>
                  <a:pt x="263" y="142"/>
                  <a:pt x="265" y="141"/>
                </a:cubicBezTo>
                <a:cubicBezTo>
                  <a:pt x="277" y="137"/>
                  <a:pt x="277" y="137"/>
                  <a:pt x="277" y="137"/>
                </a:cubicBezTo>
                <a:cubicBezTo>
                  <a:pt x="280" y="137"/>
                  <a:pt x="282" y="133"/>
                  <a:pt x="281" y="130"/>
                </a:cubicBezTo>
                <a:close/>
                <a:moveTo>
                  <a:pt x="161" y="151"/>
                </a:moveTo>
                <a:cubicBezTo>
                  <a:pt x="112" y="151"/>
                  <a:pt x="90" y="146"/>
                  <a:pt x="82" y="142"/>
                </a:cubicBezTo>
                <a:cubicBezTo>
                  <a:pt x="65" y="168"/>
                  <a:pt x="65" y="168"/>
                  <a:pt x="65" y="168"/>
                </a:cubicBezTo>
                <a:cubicBezTo>
                  <a:pt x="65" y="168"/>
                  <a:pt x="65" y="168"/>
                  <a:pt x="65" y="168"/>
                </a:cubicBezTo>
                <a:cubicBezTo>
                  <a:pt x="72" y="170"/>
                  <a:pt x="82" y="173"/>
                  <a:pt x="85" y="175"/>
                </a:cubicBezTo>
                <a:cubicBezTo>
                  <a:pt x="89" y="179"/>
                  <a:pt x="99" y="193"/>
                  <a:pt x="100" y="194"/>
                </a:cubicBezTo>
                <a:cubicBezTo>
                  <a:pt x="103" y="198"/>
                  <a:pt x="103" y="198"/>
                  <a:pt x="103" y="198"/>
                </a:cubicBezTo>
                <a:cubicBezTo>
                  <a:pt x="98" y="198"/>
                  <a:pt x="98" y="198"/>
                  <a:pt x="98" y="198"/>
                </a:cubicBezTo>
                <a:cubicBezTo>
                  <a:pt x="97" y="198"/>
                  <a:pt x="88" y="198"/>
                  <a:pt x="83" y="197"/>
                </a:cubicBezTo>
                <a:cubicBezTo>
                  <a:pt x="80" y="197"/>
                  <a:pt x="70" y="195"/>
                  <a:pt x="63" y="194"/>
                </a:cubicBezTo>
                <a:cubicBezTo>
                  <a:pt x="63" y="196"/>
                  <a:pt x="63" y="196"/>
                  <a:pt x="63" y="196"/>
                </a:cubicBezTo>
                <a:cubicBezTo>
                  <a:pt x="83" y="200"/>
                  <a:pt x="83" y="200"/>
                  <a:pt x="83" y="200"/>
                </a:cubicBezTo>
                <a:cubicBezTo>
                  <a:pt x="86" y="201"/>
                  <a:pt x="90" y="201"/>
                  <a:pt x="93" y="201"/>
                </a:cubicBezTo>
                <a:cubicBezTo>
                  <a:pt x="113" y="201"/>
                  <a:pt x="113" y="201"/>
                  <a:pt x="113" y="201"/>
                </a:cubicBezTo>
                <a:cubicBezTo>
                  <a:pt x="110" y="193"/>
                  <a:pt x="110" y="193"/>
                  <a:pt x="110" y="193"/>
                </a:cubicBezTo>
                <a:cubicBezTo>
                  <a:pt x="109" y="190"/>
                  <a:pt x="109" y="186"/>
                  <a:pt x="111" y="184"/>
                </a:cubicBezTo>
                <a:cubicBezTo>
                  <a:pt x="113" y="180"/>
                  <a:pt x="120" y="177"/>
                  <a:pt x="128" y="177"/>
                </a:cubicBezTo>
                <a:cubicBezTo>
                  <a:pt x="199" y="177"/>
                  <a:pt x="199" y="177"/>
                  <a:pt x="199" y="177"/>
                </a:cubicBezTo>
                <a:cubicBezTo>
                  <a:pt x="207" y="177"/>
                  <a:pt x="213" y="180"/>
                  <a:pt x="216" y="184"/>
                </a:cubicBezTo>
                <a:cubicBezTo>
                  <a:pt x="218" y="186"/>
                  <a:pt x="218" y="190"/>
                  <a:pt x="217" y="193"/>
                </a:cubicBezTo>
                <a:cubicBezTo>
                  <a:pt x="213" y="201"/>
                  <a:pt x="213" y="201"/>
                  <a:pt x="213" y="201"/>
                </a:cubicBezTo>
                <a:cubicBezTo>
                  <a:pt x="234" y="201"/>
                  <a:pt x="234" y="201"/>
                  <a:pt x="234" y="201"/>
                </a:cubicBezTo>
                <a:cubicBezTo>
                  <a:pt x="236" y="201"/>
                  <a:pt x="241" y="201"/>
                  <a:pt x="243" y="200"/>
                </a:cubicBezTo>
                <a:cubicBezTo>
                  <a:pt x="263" y="196"/>
                  <a:pt x="263" y="196"/>
                  <a:pt x="263" y="196"/>
                </a:cubicBezTo>
                <a:cubicBezTo>
                  <a:pt x="263" y="194"/>
                  <a:pt x="263" y="194"/>
                  <a:pt x="263" y="194"/>
                </a:cubicBezTo>
                <a:cubicBezTo>
                  <a:pt x="257" y="195"/>
                  <a:pt x="246" y="197"/>
                  <a:pt x="243" y="197"/>
                </a:cubicBezTo>
                <a:cubicBezTo>
                  <a:pt x="239" y="198"/>
                  <a:pt x="229" y="198"/>
                  <a:pt x="229" y="198"/>
                </a:cubicBezTo>
                <a:cubicBezTo>
                  <a:pt x="224" y="198"/>
                  <a:pt x="224" y="198"/>
                  <a:pt x="224" y="198"/>
                </a:cubicBezTo>
                <a:cubicBezTo>
                  <a:pt x="227" y="194"/>
                  <a:pt x="227" y="194"/>
                  <a:pt x="227" y="194"/>
                </a:cubicBezTo>
                <a:cubicBezTo>
                  <a:pt x="228" y="193"/>
                  <a:pt x="237" y="179"/>
                  <a:pt x="242" y="175"/>
                </a:cubicBezTo>
                <a:cubicBezTo>
                  <a:pt x="245" y="173"/>
                  <a:pt x="255" y="170"/>
                  <a:pt x="261" y="168"/>
                </a:cubicBezTo>
                <a:cubicBezTo>
                  <a:pt x="261" y="168"/>
                  <a:pt x="261" y="168"/>
                  <a:pt x="261" y="168"/>
                </a:cubicBezTo>
                <a:cubicBezTo>
                  <a:pt x="245" y="142"/>
                  <a:pt x="245" y="142"/>
                  <a:pt x="245" y="142"/>
                </a:cubicBezTo>
                <a:cubicBezTo>
                  <a:pt x="236" y="145"/>
                  <a:pt x="212" y="151"/>
                  <a:pt x="161" y="151"/>
                </a:cubicBezTo>
                <a:close/>
                <a:moveTo>
                  <a:pt x="234" y="193"/>
                </a:moveTo>
                <a:cubicBezTo>
                  <a:pt x="237" y="193"/>
                  <a:pt x="241" y="192"/>
                  <a:pt x="243" y="192"/>
                </a:cubicBezTo>
                <a:cubicBezTo>
                  <a:pt x="246" y="192"/>
                  <a:pt x="258" y="189"/>
                  <a:pt x="263" y="188"/>
                </a:cubicBezTo>
                <a:cubicBezTo>
                  <a:pt x="263" y="175"/>
                  <a:pt x="263" y="175"/>
                  <a:pt x="263" y="175"/>
                </a:cubicBezTo>
                <a:cubicBezTo>
                  <a:pt x="263" y="175"/>
                  <a:pt x="263" y="174"/>
                  <a:pt x="263" y="173"/>
                </a:cubicBezTo>
                <a:cubicBezTo>
                  <a:pt x="256" y="175"/>
                  <a:pt x="247" y="178"/>
                  <a:pt x="245" y="179"/>
                </a:cubicBezTo>
                <a:cubicBezTo>
                  <a:pt x="243" y="181"/>
                  <a:pt x="238" y="188"/>
                  <a:pt x="234" y="19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59"/>
          <p:cNvSpPr>
            <a:spLocks noEditPoints="1"/>
          </p:cNvSpPr>
          <p:nvPr/>
        </p:nvSpPr>
        <p:spPr bwMode="auto">
          <a:xfrm>
            <a:off x="8425672" y="11039651"/>
            <a:ext cx="869022" cy="872416"/>
          </a:xfrm>
          <a:custGeom>
            <a:avLst/>
            <a:gdLst>
              <a:gd name="T0" fmla="*/ 97 w 325"/>
              <a:gd name="T1" fmla="*/ 116 h 326"/>
              <a:gd name="T2" fmla="*/ 67 w 325"/>
              <a:gd name="T3" fmla="*/ 85 h 326"/>
              <a:gd name="T4" fmla="*/ 97 w 325"/>
              <a:gd name="T5" fmla="*/ 252 h 326"/>
              <a:gd name="T6" fmla="*/ 90 w 325"/>
              <a:gd name="T7" fmla="*/ 250 h 326"/>
              <a:gd name="T8" fmla="*/ 97 w 325"/>
              <a:gd name="T9" fmla="*/ 184 h 326"/>
              <a:gd name="T10" fmla="*/ 90 w 325"/>
              <a:gd name="T11" fmla="*/ 182 h 326"/>
              <a:gd name="T12" fmla="*/ 228 w 325"/>
              <a:gd name="T13" fmla="*/ 85 h 326"/>
              <a:gd name="T14" fmla="*/ 234 w 325"/>
              <a:gd name="T15" fmla="*/ 114 h 326"/>
              <a:gd name="T16" fmla="*/ 0 w 325"/>
              <a:gd name="T17" fmla="*/ 326 h 326"/>
              <a:gd name="T18" fmla="*/ 228 w 325"/>
              <a:gd name="T19" fmla="*/ 143 h 326"/>
              <a:gd name="T20" fmla="*/ 242 w 325"/>
              <a:gd name="T21" fmla="*/ 121 h 326"/>
              <a:gd name="T22" fmla="*/ 263 w 325"/>
              <a:gd name="T23" fmla="*/ 75 h 326"/>
              <a:gd name="T24" fmla="*/ 210 w 325"/>
              <a:gd name="T25" fmla="*/ 43 h 326"/>
              <a:gd name="T26" fmla="*/ 97 w 325"/>
              <a:gd name="T27" fmla="*/ 75 h 326"/>
              <a:gd name="T28" fmla="*/ 56 w 325"/>
              <a:gd name="T29" fmla="*/ 87 h 326"/>
              <a:gd name="T30" fmla="*/ 97 w 325"/>
              <a:gd name="T31" fmla="*/ 126 h 326"/>
              <a:gd name="T32" fmla="*/ 55 w 325"/>
              <a:gd name="T33" fmla="*/ 147 h 326"/>
              <a:gd name="T34" fmla="*/ 95 w 325"/>
              <a:gd name="T35" fmla="*/ 194 h 326"/>
              <a:gd name="T36" fmla="*/ 62 w 325"/>
              <a:gd name="T37" fmla="*/ 211 h 326"/>
              <a:gd name="T38" fmla="*/ 83 w 325"/>
              <a:gd name="T39" fmla="*/ 256 h 326"/>
              <a:gd name="T40" fmla="*/ 97 w 325"/>
              <a:gd name="T41" fmla="*/ 266 h 326"/>
              <a:gd name="T42" fmla="*/ 228 w 325"/>
              <a:gd name="T43" fmla="*/ 266 h 326"/>
              <a:gd name="T44" fmla="*/ 242 w 325"/>
              <a:gd name="T45" fmla="*/ 256 h 326"/>
              <a:gd name="T46" fmla="*/ 263 w 325"/>
              <a:gd name="T47" fmla="*/ 211 h 326"/>
              <a:gd name="T48" fmla="*/ 230 w 325"/>
              <a:gd name="T49" fmla="*/ 194 h 326"/>
              <a:gd name="T50" fmla="*/ 270 w 325"/>
              <a:gd name="T51" fmla="*/ 147 h 326"/>
              <a:gd name="T52" fmla="*/ 228 w 325"/>
              <a:gd name="T53" fmla="*/ 184 h 326"/>
              <a:gd name="T54" fmla="*/ 257 w 325"/>
              <a:gd name="T55" fmla="*/ 153 h 326"/>
              <a:gd name="T56" fmla="*/ 213 w 325"/>
              <a:gd name="T57" fmla="*/ 60 h 326"/>
              <a:gd name="T58" fmla="*/ 115 w 325"/>
              <a:gd name="T59" fmla="*/ 269 h 326"/>
              <a:gd name="T60" fmla="*/ 115 w 325"/>
              <a:gd name="T61" fmla="*/ 58 h 326"/>
              <a:gd name="T62" fmla="*/ 183 w 325"/>
              <a:gd name="T63" fmla="*/ 232 h 326"/>
              <a:gd name="T64" fmla="*/ 162 w 325"/>
              <a:gd name="T65" fmla="*/ 252 h 326"/>
              <a:gd name="T66" fmla="*/ 162 w 325"/>
              <a:gd name="T67" fmla="*/ 197 h 326"/>
              <a:gd name="T68" fmla="*/ 162 w 325"/>
              <a:gd name="T69" fmla="*/ 207 h 326"/>
              <a:gd name="T70" fmla="*/ 162 w 325"/>
              <a:gd name="T71" fmla="*/ 186 h 326"/>
              <a:gd name="T72" fmla="*/ 142 w 325"/>
              <a:gd name="T73" fmla="*/ 166 h 326"/>
              <a:gd name="T74" fmla="*/ 162 w 325"/>
              <a:gd name="T75" fmla="*/ 132 h 326"/>
              <a:gd name="T76" fmla="*/ 162 w 325"/>
              <a:gd name="T77" fmla="*/ 142 h 326"/>
              <a:gd name="T78" fmla="*/ 162 w 325"/>
              <a:gd name="T79" fmla="*/ 121 h 326"/>
              <a:gd name="T80" fmla="*/ 142 w 325"/>
              <a:gd name="T81" fmla="*/ 100 h 326"/>
              <a:gd name="T82" fmla="*/ 162 w 325"/>
              <a:gd name="T83" fmla="*/ 66 h 326"/>
              <a:gd name="T84" fmla="*/ 162 w 325"/>
              <a:gd name="T85" fmla="*/ 76 h 326"/>
              <a:gd name="T86" fmla="*/ 228 w 325"/>
              <a:gd name="T87" fmla="*/ 252 h 326"/>
              <a:gd name="T88" fmla="*/ 257 w 325"/>
              <a:gd name="T89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5" h="326">
                <a:moveTo>
                  <a:pt x="67" y="85"/>
                </a:moveTo>
                <a:cubicBezTo>
                  <a:pt x="97" y="85"/>
                  <a:pt x="97" y="85"/>
                  <a:pt x="97" y="85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3" y="116"/>
                  <a:pt x="91" y="115"/>
                  <a:pt x="90" y="114"/>
                </a:cubicBezTo>
                <a:lnTo>
                  <a:pt x="67" y="85"/>
                </a:lnTo>
                <a:close/>
                <a:moveTo>
                  <a:pt x="90" y="250"/>
                </a:moveTo>
                <a:cubicBezTo>
                  <a:pt x="91" y="251"/>
                  <a:pt x="93" y="252"/>
                  <a:pt x="95" y="252"/>
                </a:cubicBezTo>
                <a:cubicBezTo>
                  <a:pt x="97" y="252"/>
                  <a:pt x="97" y="252"/>
                  <a:pt x="97" y="252"/>
                </a:cubicBezTo>
                <a:cubicBezTo>
                  <a:pt x="97" y="221"/>
                  <a:pt x="97" y="221"/>
                  <a:pt x="97" y="221"/>
                </a:cubicBezTo>
                <a:cubicBezTo>
                  <a:pt x="67" y="221"/>
                  <a:pt x="67" y="221"/>
                  <a:pt x="67" y="221"/>
                </a:cubicBezTo>
                <a:lnTo>
                  <a:pt x="90" y="250"/>
                </a:lnTo>
                <a:close/>
                <a:moveTo>
                  <a:pt x="90" y="182"/>
                </a:moveTo>
                <a:cubicBezTo>
                  <a:pt x="91" y="183"/>
                  <a:pt x="93" y="184"/>
                  <a:pt x="95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67" y="153"/>
                  <a:pt x="67" y="153"/>
                  <a:pt x="67" y="153"/>
                </a:cubicBezTo>
                <a:lnTo>
                  <a:pt x="90" y="182"/>
                </a:lnTo>
                <a:close/>
                <a:moveTo>
                  <a:pt x="234" y="114"/>
                </a:moveTo>
                <a:cubicBezTo>
                  <a:pt x="257" y="85"/>
                  <a:pt x="257" y="85"/>
                  <a:pt x="257" y="85"/>
                </a:cubicBezTo>
                <a:cubicBezTo>
                  <a:pt x="228" y="85"/>
                  <a:pt x="228" y="85"/>
                  <a:pt x="228" y="85"/>
                </a:cubicBezTo>
                <a:cubicBezTo>
                  <a:pt x="228" y="116"/>
                  <a:pt x="228" y="116"/>
                  <a:pt x="228" y="116"/>
                </a:cubicBezTo>
                <a:cubicBezTo>
                  <a:pt x="230" y="116"/>
                  <a:pt x="230" y="116"/>
                  <a:pt x="230" y="116"/>
                </a:cubicBezTo>
                <a:cubicBezTo>
                  <a:pt x="231" y="116"/>
                  <a:pt x="234" y="115"/>
                  <a:pt x="234" y="114"/>
                </a:cubicBezTo>
                <a:close/>
                <a:moveTo>
                  <a:pt x="325" y="0"/>
                </a:moveTo>
                <a:cubicBezTo>
                  <a:pt x="325" y="326"/>
                  <a:pt x="325" y="326"/>
                  <a:pt x="325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228" y="143"/>
                </a:moveTo>
                <a:cubicBezTo>
                  <a:pt x="228" y="126"/>
                  <a:pt x="228" y="126"/>
                  <a:pt x="228" y="126"/>
                </a:cubicBezTo>
                <a:cubicBezTo>
                  <a:pt x="230" y="126"/>
                  <a:pt x="230" y="126"/>
                  <a:pt x="230" y="126"/>
                </a:cubicBezTo>
                <a:cubicBezTo>
                  <a:pt x="234" y="126"/>
                  <a:pt x="240" y="124"/>
                  <a:pt x="242" y="121"/>
                </a:cubicBezTo>
                <a:cubicBezTo>
                  <a:pt x="269" y="87"/>
                  <a:pt x="269" y="87"/>
                  <a:pt x="269" y="87"/>
                </a:cubicBezTo>
                <a:cubicBezTo>
                  <a:pt x="271" y="85"/>
                  <a:pt x="271" y="82"/>
                  <a:pt x="270" y="79"/>
                </a:cubicBezTo>
                <a:cubicBezTo>
                  <a:pt x="269" y="77"/>
                  <a:pt x="266" y="75"/>
                  <a:pt x="263" y="75"/>
                </a:cubicBezTo>
                <a:cubicBezTo>
                  <a:pt x="228" y="75"/>
                  <a:pt x="228" y="75"/>
                  <a:pt x="228" y="75"/>
                </a:cubicBezTo>
                <a:cubicBezTo>
                  <a:pt x="228" y="60"/>
                  <a:pt x="228" y="60"/>
                  <a:pt x="228" y="60"/>
                </a:cubicBezTo>
                <a:cubicBezTo>
                  <a:pt x="228" y="51"/>
                  <a:pt x="220" y="43"/>
                  <a:pt x="210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5" y="43"/>
                  <a:pt x="97" y="51"/>
                  <a:pt x="97" y="60"/>
                </a:cubicBezTo>
                <a:cubicBezTo>
                  <a:pt x="97" y="75"/>
                  <a:pt x="97" y="75"/>
                  <a:pt x="97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59" y="75"/>
                  <a:pt x="56" y="77"/>
                  <a:pt x="55" y="79"/>
                </a:cubicBezTo>
                <a:cubicBezTo>
                  <a:pt x="54" y="82"/>
                  <a:pt x="54" y="85"/>
                  <a:pt x="56" y="87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85" y="124"/>
                  <a:pt x="90" y="126"/>
                  <a:pt x="95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59" y="143"/>
                  <a:pt x="56" y="144"/>
                  <a:pt x="55" y="147"/>
                </a:cubicBezTo>
                <a:cubicBezTo>
                  <a:pt x="54" y="149"/>
                  <a:pt x="54" y="152"/>
                  <a:pt x="56" y="155"/>
                </a:cubicBezTo>
                <a:cubicBezTo>
                  <a:pt x="83" y="188"/>
                  <a:pt x="83" y="188"/>
                  <a:pt x="83" y="188"/>
                </a:cubicBezTo>
                <a:cubicBezTo>
                  <a:pt x="85" y="192"/>
                  <a:pt x="90" y="194"/>
                  <a:pt x="95" y="194"/>
                </a:cubicBezTo>
                <a:cubicBezTo>
                  <a:pt x="97" y="194"/>
                  <a:pt x="97" y="194"/>
                  <a:pt x="97" y="194"/>
                </a:cubicBezTo>
                <a:cubicBezTo>
                  <a:pt x="97" y="211"/>
                  <a:pt x="97" y="211"/>
                  <a:pt x="97" y="211"/>
                </a:cubicBezTo>
                <a:cubicBezTo>
                  <a:pt x="62" y="211"/>
                  <a:pt x="62" y="211"/>
                  <a:pt x="62" y="211"/>
                </a:cubicBezTo>
                <a:cubicBezTo>
                  <a:pt x="59" y="211"/>
                  <a:pt x="56" y="212"/>
                  <a:pt x="55" y="215"/>
                </a:cubicBezTo>
                <a:cubicBezTo>
                  <a:pt x="54" y="217"/>
                  <a:pt x="54" y="220"/>
                  <a:pt x="56" y="223"/>
                </a:cubicBezTo>
                <a:cubicBezTo>
                  <a:pt x="83" y="256"/>
                  <a:pt x="83" y="256"/>
                  <a:pt x="83" y="256"/>
                </a:cubicBezTo>
                <a:cubicBezTo>
                  <a:pt x="85" y="259"/>
                  <a:pt x="90" y="262"/>
                  <a:pt x="95" y="262"/>
                </a:cubicBezTo>
                <a:cubicBezTo>
                  <a:pt x="97" y="262"/>
                  <a:pt x="97" y="262"/>
                  <a:pt x="97" y="262"/>
                </a:cubicBezTo>
                <a:cubicBezTo>
                  <a:pt x="97" y="266"/>
                  <a:pt x="97" y="266"/>
                  <a:pt x="97" y="266"/>
                </a:cubicBezTo>
                <a:cubicBezTo>
                  <a:pt x="97" y="276"/>
                  <a:pt x="105" y="284"/>
                  <a:pt x="115" y="284"/>
                </a:cubicBezTo>
                <a:cubicBezTo>
                  <a:pt x="210" y="284"/>
                  <a:pt x="210" y="284"/>
                  <a:pt x="210" y="284"/>
                </a:cubicBezTo>
                <a:cubicBezTo>
                  <a:pt x="220" y="284"/>
                  <a:pt x="228" y="276"/>
                  <a:pt x="228" y="266"/>
                </a:cubicBezTo>
                <a:cubicBezTo>
                  <a:pt x="228" y="262"/>
                  <a:pt x="228" y="262"/>
                  <a:pt x="228" y="262"/>
                </a:cubicBezTo>
                <a:cubicBezTo>
                  <a:pt x="230" y="262"/>
                  <a:pt x="230" y="262"/>
                  <a:pt x="230" y="262"/>
                </a:cubicBezTo>
                <a:cubicBezTo>
                  <a:pt x="234" y="262"/>
                  <a:pt x="240" y="259"/>
                  <a:pt x="242" y="256"/>
                </a:cubicBezTo>
                <a:cubicBezTo>
                  <a:pt x="269" y="223"/>
                  <a:pt x="269" y="223"/>
                  <a:pt x="269" y="223"/>
                </a:cubicBezTo>
                <a:cubicBezTo>
                  <a:pt x="271" y="220"/>
                  <a:pt x="271" y="217"/>
                  <a:pt x="270" y="215"/>
                </a:cubicBezTo>
                <a:cubicBezTo>
                  <a:pt x="269" y="212"/>
                  <a:pt x="266" y="211"/>
                  <a:pt x="263" y="211"/>
                </a:cubicBezTo>
                <a:cubicBezTo>
                  <a:pt x="228" y="211"/>
                  <a:pt x="228" y="211"/>
                  <a:pt x="228" y="211"/>
                </a:cubicBezTo>
                <a:cubicBezTo>
                  <a:pt x="228" y="194"/>
                  <a:pt x="228" y="194"/>
                  <a:pt x="228" y="194"/>
                </a:cubicBezTo>
                <a:cubicBezTo>
                  <a:pt x="230" y="194"/>
                  <a:pt x="230" y="194"/>
                  <a:pt x="230" y="194"/>
                </a:cubicBezTo>
                <a:cubicBezTo>
                  <a:pt x="234" y="194"/>
                  <a:pt x="240" y="192"/>
                  <a:pt x="242" y="188"/>
                </a:cubicBezTo>
                <a:cubicBezTo>
                  <a:pt x="269" y="155"/>
                  <a:pt x="269" y="155"/>
                  <a:pt x="269" y="155"/>
                </a:cubicBezTo>
                <a:cubicBezTo>
                  <a:pt x="271" y="152"/>
                  <a:pt x="271" y="149"/>
                  <a:pt x="270" y="147"/>
                </a:cubicBezTo>
                <a:cubicBezTo>
                  <a:pt x="269" y="144"/>
                  <a:pt x="266" y="143"/>
                  <a:pt x="263" y="143"/>
                </a:cubicBezTo>
                <a:lnTo>
                  <a:pt x="228" y="143"/>
                </a:lnTo>
                <a:close/>
                <a:moveTo>
                  <a:pt x="228" y="184"/>
                </a:moveTo>
                <a:cubicBezTo>
                  <a:pt x="230" y="184"/>
                  <a:pt x="230" y="184"/>
                  <a:pt x="230" y="184"/>
                </a:cubicBezTo>
                <a:cubicBezTo>
                  <a:pt x="231" y="184"/>
                  <a:pt x="234" y="183"/>
                  <a:pt x="234" y="182"/>
                </a:cubicBezTo>
                <a:cubicBezTo>
                  <a:pt x="257" y="153"/>
                  <a:pt x="257" y="153"/>
                  <a:pt x="257" y="153"/>
                </a:cubicBezTo>
                <a:cubicBezTo>
                  <a:pt x="228" y="153"/>
                  <a:pt x="228" y="153"/>
                  <a:pt x="228" y="153"/>
                </a:cubicBezTo>
                <a:lnTo>
                  <a:pt x="228" y="184"/>
                </a:lnTo>
                <a:close/>
                <a:moveTo>
                  <a:pt x="213" y="60"/>
                </a:moveTo>
                <a:cubicBezTo>
                  <a:pt x="213" y="266"/>
                  <a:pt x="213" y="266"/>
                  <a:pt x="213" y="266"/>
                </a:cubicBezTo>
                <a:cubicBezTo>
                  <a:pt x="213" y="268"/>
                  <a:pt x="211" y="269"/>
                  <a:pt x="210" y="269"/>
                </a:cubicBezTo>
                <a:cubicBezTo>
                  <a:pt x="115" y="269"/>
                  <a:pt x="115" y="269"/>
                  <a:pt x="115" y="269"/>
                </a:cubicBezTo>
                <a:cubicBezTo>
                  <a:pt x="113" y="269"/>
                  <a:pt x="112" y="268"/>
                  <a:pt x="112" y="266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59"/>
                  <a:pt x="113" y="58"/>
                  <a:pt x="115" y="58"/>
                </a:cubicBezTo>
                <a:cubicBezTo>
                  <a:pt x="210" y="58"/>
                  <a:pt x="210" y="58"/>
                  <a:pt x="210" y="58"/>
                </a:cubicBezTo>
                <a:cubicBezTo>
                  <a:pt x="211" y="58"/>
                  <a:pt x="213" y="59"/>
                  <a:pt x="213" y="60"/>
                </a:cubicBezTo>
                <a:close/>
                <a:moveTo>
                  <a:pt x="183" y="232"/>
                </a:moveTo>
                <a:cubicBezTo>
                  <a:pt x="183" y="221"/>
                  <a:pt x="174" y="212"/>
                  <a:pt x="162" y="212"/>
                </a:cubicBezTo>
                <a:cubicBezTo>
                  <a:pt x="151" y="212"/>
                  <a:pt x="142" y="221"/>
                  <a:pt x="142" y="232"/>
                </a:cubicBezTo>
                <a:cubicBezTo>
                  <a:pt x="142" y="243"/>
                  <a:pt x="151" y="252"/>
                  <a:pt x="162" y="252"/>
                </a:cubicBezTo>
                <a:cubicBezTo>
                  <a:pt x="174" y="252"/>
                  <a:pt x="183" y="243"/>
                  <a:pt x="183" y="232"/>
                </a:cubicBezTo>
                <a:close/>
                <a:moveTo>
                  <a:pt x="197" y="232"/>
                </a:moveTo>
                <a:cubicBezTo>
                  <a:pt x="197" y="213"/>
                  <a:pt x="181" y="197"/>
                  <a:pt x="162" y="197"/>
                </a:cubicBezTo>
                <a:cubicBezTo>
                  <a:pt x="143" y="197"/>
                  <a:pt x="128" y="213"/>
                  <a:pt x="128" y="232"/>
                </a:cubicBezTo>
                <a:cubicBezTo>
                  <a:pt x="138" y="232"/>
                  <a:pt x="138" y="232"/>
                  <a:pt x="138" y="232"/>
                </a:cubicBezTo>
                <a:cubicBezTo>
                  <a:pt x="138" y="218"/>
                  <a:pt x="149" y="207"/>
                  <a:pt x="162" y="207"/>
                </a:cubicBezTo>
                <a:cubicBezTo>
                  <a:pt x="176" y="207"/>
                  <a:pt x="187" y="218"/>
                  <a:pt x="187" y="232"/>
                </a:cubicBezTo>
                <a:lnTo>
                  <a:pt x="197" y="232"/>
                </a:lnTo>
                <a:close/>
                <a:moveTo>
                  <a:pt x="162" y="186"/>
                </a:moveTo>
                <a:cubicBezTo>
                  <a:pt x="174" y="186"/>
                  <a:pt x="183" y="177"/>
                  <a:pt x="183" y="166"/>
                </a:cubicBezTo>
                <a:cubicBezTo>
                  <a:pt x="183" y="155"/>
                  <a:pt x="174" y="146"/>
                  <a:pt x="162" y="146"/>
                </a:cubicBezTo>
                <a:cubicBezTo>
                  <a:pt x="151" y="146"/>
                  <a:pt x="142" y="155"/>
                  <a:pt x="142" y="166"/>
                </a:cubicBezTo>
                <a:cubicBezTo>
                  <a:pt x="142" y="177"/>
                  <a:pt x="151" y="186"/>
                  <a:pt x="162" y="186"/>
                </a:cubicBezTo>
                <a:close/>
                <a:moveTo>
                  <a:pt x="197" y="166"/>
                </a:moveTo>
                <a:cubicBezTo>
                  <a:pt x="197" y="147"/>
                  <a:pt x="181" y="132"/>
                  <a:pt x="162" y="132"/>
                </a:cubicBezTo>
                <a:cubicBezTo>
                  <a:pt x="143" y="132"/>
                  <a:pt x="128" y="147"/>
                  <a:pt x="128" y="166"/>
                </a:cubicBezTo>
                <a:cubicBezTo>
                  <a:pt x="138" y="166"/>
                  <a:pt x="138" y="166"/>
                  <a:pt x="138" y="166"/>
                </a:cubicBezTo>
                <a:cubicBezTo>
                  <a:pt x="138" y="153"/>
                  <a:pt x="149" y="142"/>
                  <a:pt x="162" y="142"/>
                </a:cubicBezTo>
                <a:cubicBezTo>
                  <a:pt x="176" y="142"/>
                  <a:pt x="187" y="153"/>
                  <a:pt x="187" y="166"/>
                </a:cubicBezTo>
                <a:lnTo>
                  <a:pt x="197" y="166"/>
                </a:lnTo>
                <a:close/>
                <a:moveTo>
                  <a:pt x="162" y="121"/>
                </a:moveTo>
                <a:cubicBezTo>
                  <a:pt x="174" y="121"/>
                  <a:pt x="183" y="112"/>
                  <a:pt x="183" y="100"/>
                </a:cubicBezTo>
                <a:cubicBezTo>
                  <a:pt x="183" y="89"/>
                  <a:pt x="174" y="80"/>
                  <a:pt x="162" y="80"/>
                </a:cubicBezTo>
                <a:cubicBezTo>
                  <a:pt x="151" y="80"/>
                  <a:pt x="142" y="89"/>
                  <a:pt x="142" y="100"/>
                </a:cubicBezTo>
                <a:cubicBezTo>
                  <a:pt x="142" y="112"/>
                  <a:pt x="151" y="121"/>
                  <a:pt x="162" y="121"/>
                </a:cubicBezTo>
                <a:close/>
                <a:moveTo>
                  <a:pt x="197" y="100"/>
                </a:moveTo>
                <a:cubicBezTo>
                  <a:pt x="197" y="81"/>
                  <a:pt x="181" y="66"/>
                  <a:pt x="162" y="66"/>
                </a:cubicBezTo>
                <a:cubicBezTo>
                  <a:pt x="143" y="66"/>
                  <a:pt x="128" y="81"/>
                  <a:pt x="128" y="100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38" y="87"/>
                  <a:pt x="149" y="76"/>
                  <a:pt x="162" y="76"/>
                </a:cubicBezTo>
                <a:cubicBezTo>
                  <a:pt x="176" y="76"/>
                  <a:pt x="187" y="87"/>
                  <a:pt x="187" y="100"/>
                </a:cubicBezTo>
                <a:lnTo>
                  <a:pt x="197" y="100"/>
                </a:lnTo>
                <a:close/>
                <a:moveTo>
                  <a:pt x="228" y="252"/>
                </a:moveTo>
                <a:cubicBezTo>
                  <a:pt x="230" y="252"/>
                  <a:pt x="230" y="252"/>
                  <a:pt x="230" y="252"/>
                </a:cubicBezTo>
                <a:cubicBezTo>
                  <a:pt x="231" y="252"/>
                  <a:pt x="234" y="251"/>
                  <a:pt x="234" y="250"/>
                </a:cubicBezTo>
                <a:cubicBezTo>
                  <a:pt x="257" y="221"/>
                  <a:pt x="257" y="221"/>
                  <a:pt x="257" y="221"/>
                </a:cubicBezTo>
                <a:cubicBezTo>
                  <a:pt x="228" y="221"/>
                  <a:pt x="228" y="221"/>
                  <a:pt x="228" y="221"/>
                </a:cubicBezTo>
                <a:lnTo>
                  <a:pt x="228" y="25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60"/>
          <p:cNvSpPr>
            <a:spLocks noEditPoints="1"/>
          </p:cNvSpPr>
          <p:nvPr/>
        </p:nvSpPr>
        <p:spPr bwMode="auto">
          <a:xfrm>
            <a:off x="9537975" y="11039651"/>
            <a:ext cx="869022" cy="872416"/>
          </a:xfrm>
          <a:custGeom>
            <a:avLst/>
            <a:gdLst>
              <a:gd name="T0" fmla="*/ 138 w 325"/>
              <a:gd name="T1" fmla="*/ 146 h 326"/>
              <a:gd name="T2" fmla="*/ 168 w 325"/>
              <a:gd name="T3" fmla="*/ 76 h 326"/>
              <a:gd name="T4" fmla="*/ 120 w 325"/>
              <a:gd name="T5" fmla="*/ 76 h 326"/>
              <a:gd name="T6" fmla="*/ 91 w 325"/>
              <a:gd name="T7" fmla="*/ 146 h 326"/>
              <a:gd name="T8" fmla="*/ 120 w 325"/>
              <a:gd name="T9" fmla="*/ 76 h 326"/>
              <a:gd name="T10" fmla="*/ 163 w 325"/>
              <a:gd name="T11" fmla="*/ 146 h 326"/>
              <a:gd name="T12" fmla="*/ 239 w 325"/>
              <a:gd name="T13" fmla="*/ 76 h 326"/>
              <a:gd name="T14" fmla="*/ 75 w 325"/>
              <a:gd name="T15" fmla="*/ 255 h 326"/>
              <a:gd name="T16" fmla="*/ 82 w 325"/>
              <a:gd name="T17" fmla="*/ 167 h 326"/>
              <a:gd name="T18" fmla="*/ 75 w 325"/>
              <a:gd name="T19" fmla="*/ 255 h 326"/>
              <a:gd name="T20" fmla="*/ 55 w 325"/>
              <a:gd name="T21" fmla="*/ 99 h 326"/>
              <a:gd name="T22" fmla="*/ 96 w 325"/>
              <a:gd name="T23" fmla="*/ 76 h 326"/>
              <a:gd name="T24" fmla="*/ 244 w 325"/>
              <a:gd name="T25" fmla="*/ 255 h 326"/>
              <a:gd name="T26" fmla="*/ 252 w 325"/>
              <a:gd name="T27" fmla="*/ 167 h 326"/>
              <a:gd name="T28" fmla="*/ 244 w 325"/>
              <a:gd name="T29" fmla="*/ 255 h 326"/>
              <a:gd name="T30" fmla="*/ 271 w 325"/>
              <a:gd name="T31" fmla="*/ 129 h 326"/>
              <a:gd name="T32" fmla="*/ 271 w 325"/>
              <a:gd name="T33" fmla="*/ 146 h 326"/>
              <a:gd name="T34" fmla="*/ 325 w 325"/>
              <a:gd name="T35" fmla="*/ 326 h 326"/>
              <a:gd name="T36" fmla="*/ 0 w 325"/>
              <a:gd name="T37" fmla="*/ 0 h 326"/>
              <a:gd name="T38" fmla="*/ 210 w 325"/>
              <a:gd name="T39" fmla="*/ 262 h 326"/>
              <a:gd name="T40" fmla="*/ 115 w 325"/>
              <a:gd name="T41" fmla="*/ 262 h 326"/>
              <a:gd name="T42" fmla="*/ 210 w 325"/>
              <a:gd name="T43" fmla="*/ 262 h 326"/>
              <a:gd name="T44" fmla="*/ 283 w 325"/>
              <a:gd name="T45" fmla="*/ 57 h 326"/>
              <a:gd name="T46" fmla="*/ 37 w 325"/>
              <a:gd name="T47" fmla="*/ 62 h 326"/>
              <a:gd name="T48" fmla="*/ 43 w 325"/>
              <a:gd name="T49" fmla="*/ 76 h 326"/>
              <a:gd name="T50" fmla="*/ 44 w 325"/>
              <a:gd name="T51" fmla="*/ 146 h 326"/>
              <a:gd name="T52" fmla="*/ 37 w 325"/>
              <a:gd name="T53" fmla="*/ 151 h 326"/>
              <a:gd name="T54" fmla="*/ 43 w 325"/>
              <a:gd name="T55" fmla="*/ 165 h 326"/>
              <a:gd name="T56" fmla="*/ 64 w 325"/>
              <a:gd name="T57" fmla="*/ 255 h 326"/>
              <a:gd name="T58" fmla="*/ 54 w 325"/>
              <a:gd name="T59" fmla="*/ 260 h 326"/>
              <a:gd name="T60" fmla="*/ 59 w 325"/>
              <a:gd name="T61" fmla="*/ 266 h 326"/>
              <a:gd name="T62" fmla="*/ 102 w 325"/>
              <a:gd name="T63" fmla="*/ 261 h 326"/>
              <a:gd name="T64" fmla="*/ 97 w 325"/>
              <a:gd name="T65" fmla="*/ 255 h 326"/>
              <a:gd name="T66" fmla="*/ 92 w 325"/>
              <a:gd name="T67" fmla="*/ 165 h 326"/>
              <a:gd name="T68" fmla="*/ 234 w 325"/>
              <a:gd name="T69" fmla="*/ 255 h 326"/>
              <a:gd name="T70" fmla="*/ 224 w 325"/>
              <a:gd name="T71" fmla="*/ 260 h 326"/>
              <a:gd name="T72" fmla="*/ 229 w 325"/>
              <a:gd name="T73" fmla="*/ 266 h 326"/>
              <a:gd name="T74" fmla="*/ 271 w 325"/>
              <a:gd name="T75" fmla="*/ 261 h 326"/>
              <a:gd name="T76" fmla="*/ 266 w 325"/>
              <a:gd name="T77" fmla="*/ 255 h 326"/>
              <a:gd name="T78" fmla="*/ 262 w 325"/>
              <a:gd name="T79" fmla="*/ 165 h 326"/>
              <a:gd name="T80" fmla="*/ 288 w 325"/>
              <a:gd name="T81" fmla="*/ 160 h 326"/>
              <a:gd name="T82" fmla="*/ 283 w 325"/>
              <a:gd name="T83" fmla="*/ 146 h 326"/>
              <a:gd name="T84" fmla="*/ 281 w 325"/>
              <a:gd name="T85" fmla="*/ 76 h 326"/>
              <a:gd name="T86" fmla="*/ 288 w 325"/>
              <a:gd name="T87" fmla="*/ 71 h 326"/>
              <a:gd name="T88" fmla="*/ 210 w 325"/>
              <a:gd name="T89" fmla="*/ 146 h 326"/>
              <a:gd name="T90" fmla="*/ 271 w 325"/>
              <a:gd name="T91" fmla="*/ 97 h 326"/>
              <a:gd name="T92" fmla="*/ 263 w 325"/>
              <a:gd name="T93" fmla="*/ 7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5" h="326">
                <a:moveTo>
                  <a:pt x="191" y="76"/>
                </a:moveTo>
                <a:cubicBezTo>
                  <a:pt x="138" y="146"/>
                  <a:pt x="138" y="146"/>
                  <a:pt x="138" y="146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168" y="76"/>
                  <a:pt x="168" y="76"/>
                  <a:pt x="168" y="76"/>
                </a:cubicBezTo>
                <a:lnTo>
                  <a:pt x="191" y="76"/>
                </a:lnTo>
                <a:close/>
                <a:moveTo>
                  <a:pt x="120" y="76"/>
                </a:moveTo>
                <a:cubicBezTo>
                  <a:pt x="67" y="146"/>
                  <a:pt x="67" y="146"/>
                  <a:pt x="67" y="146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143" y="76"/>
                  <a:pt x="143" y="76"/>
                  <a:pt x="143" y="76"/>
                </a:cubicBezTo>
                <a:lnTo>
                  <a:pt x="120" y="76"/>
                </a:lnTo>
                <a:close/>
                <a:moveTo>
                  <a:pt x="215" y="76"/>
                </a:moveTo>
                <a:cubicBezTo>
                  <a:pt x="163" y="146"/>
                  <a:pt x="163" y="146"/>
                  <a:pt x="163" y="146"/>
                </a:cubicBezTo>
                <a:cubicBezTo>
                  <a:pt x="186" y="146"/>
                  <a:pt x="186" y="146"/>
                  <a:pt x="186" y="146"/>
                </a:cubicBezTo>
                <a:cubicBezTo>
                  <a:pt x="239" y="76"/>
                  <a:pt x="239" y="76"/>
                  <a:pt x="239" y="76"/>
                </a:cubicBezTo>
                <a:lnTo>
                  <a:pt x="215" y="76"/>
                </a:lnTo>
                <a:close/>
                <a:moveTo>
                  <a:pt x="75" y="255"/>
                </a:moveTo>
                <a:cubicBezTo>
                  <a:pt x="82" y="255"/>
                  <a:pt x="82" y="255"/>
                  <a:pt x="82" y="255"/>
                </a:cubicBezTo>
                <a:cubicBezTo>
                  <a:pt x="82" y="167"/>
                  <a:pt x="82" y="167"/>
                  <a:pt x="82" y="167"/>
                </a:cubicBezTo>
                <a:cubicBezTo>
                  <a:pt x="75" y="167"/>
                  <a:pt x="75" y="167"/>
                  <a:pt x="75" y="167"/>
                </a:cubicBezTo>
                <a:lnTo>
                  <a:pt x="75" y="255"/>
                </a:lnTo>
                <a:close/>
                <a:moveTo>
                  <a:pt x="72" y="76"/>
                </a:moveTo>
                <a:cubicBezTo>
                  <a:pt x="55" y="99"/>
                  <a:pt x="55" y="99"/>
                  <a:pt x="55" y="99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96" y="76"/>
                  <a:pt x="96" y="76"/>
                  <a:pt x="96" y="76"/>
                </a:cubicBezTo>
                <a:lnTo>
                  <a:pt x="72" y="76"/>
                </a:lnTo>
                <a:close/>
                <a:moveTo>
                  <a:pt x="244" y="255"/>
                </a:moveTo>
                <a:cubicBezTo>
                  <a:pt x="252" y="255"/>
                  <a:pt x="252" y="255"/>
                  <a:pt x="252" y="255"/>
                </a:cubicBezTo>
                <a:cubicBezTo>
                  <a:pt x="252" y="167"/>
                  <a:pt x="252" y="167"/>
                  <a:pt x="252" y="167"/>
                </a:cubicBezTo>
                <a:cubicBezTo>
                  <a:pt x="244" y="167"/>
                  <a:pt x="244" y="167"/>
                  <a:pt x="244" y="167"/>
                </a:cubicBezTo>
                <a:lnTo>
                  <a:pt x="244" y="255"/>
                </a:lnTo>
                <a:close/>
                <a:moveTo>
                  <a:pt x="271" y="146"/>
                </a:moveTo>
                <a:cubicBezTo>
                  <a:pt x="271" y="129"/>
                  <a:pt x="271" y="129"/>
                  <a:pt x="271" y="129"/>
                </a:cubicBezTo>
                <a:cubicBezTo>
                  <a:pt x="258" y="146"/>
                  <a:pt x="258" y="146"/>
                  <a:pt x="258" y="146"/>
                </a:cubicBezTo>
                <a:lnTo>
                  <a:pt x="271" y="146"/>
                </a:lnTo>
                <a:close/>
                <a:moveTo>
                  <a:pt x="325" y="0"/>
                </a:moveTo>
                <a:cubicBezTo>
                  <a:pt x="325" y="326"/>
                  <a:pt x="325" y="326"/>
                  <a:pt x="325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210" y="262"/>
                </a:moveTo>
                <a:cubicBezTo>
                  <a:pt x="210" y="258"/>
                  <a:pt x="189" y="254"/>
                  <a:pt x="163" y="254"/>
                </a:cubicBezTo>
                <a:cubicBezTo>
                  <a:pt x="137" y="254"/>
                  <a:pt x="115" y="258"/>
                  <a:pt x="115" y="262"/>
                </a:cubicBezTo>
                <a:cubicBezTo>
                  <a:pt x="115" y="266"/>
                  <a:pt x="137" y="270"/>
                  <a:pt x="163" y="270"/>
                </a:cubicBezTo>
                <a:cubicBezTo>
                  <a:pt x="189" y="270"/>
                  <a:pt x="210" y="266"/>
                  <a:pt x="210" y="262"/>
                </a:cubicBezTo>
                <a:close/>
                <a:moveTo>
                  <a:pt x="288" y="62"/>
                </a:moveTo>
                <a:cubicBezTo>
                  <a:pt x="288" y="59"/>
                  <a:pt x="285" y="57"/>
                  <a:pt x="283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0" y="57"/>
                  <a:pt x="37" y="59"/>
                  <a:pt x="37" y="62"/>
                </a:cubicBezTo>
                <a:cubicBezTo>
                  <a:pt x="37" y="71"/>
                  <a:pt x="37" y="71"/>
                  <a:pt x="37" y="71"/>
                </a:cubicBezTo>
                <a:cubicBezTo>
                  <a:pt x="37" y="73"/>
                  <a:pt x="40" y="76"/>
                  <a:pt x="43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146"/>
                  <a:pt x="44" y="146"/>
                  <a:pt x="44" y="146"/>
                </a:cubicBezTo>
                <a:cubicBezTo>
                  <a:pt x="43" y="146"/>
                  <a:pt x="43" y="146"/>
                  <a:pt x="43" y="146"/>
                </a:cubicBezTo>
                <a:cubicBezTo>
                  <a:pt x="40" y="146"/>
                  <a:pt x="37" y="149"/>
                  <a:pt x="37" y="151"/>
                </a:cubicBezTo>
                <a:cubicBezTo>
                  <a:pt x="37" y="160"/>
                  <a:pt x="37" y="160"/>
                  <a:pt x="37" y="160"/>
                </a:cubicBezTo>
                <a:cubicBezTo>
                  <a:pt x="37" y="163"/>
                  <a:pt x="40" y="165"/>
                  <a:pt x="43" y="165"/>
                </a:cubicBezTo>
                <a:cubicBezTo>
                  <a:pt x="64" y="165"/>
                  <a:pt x="64" y="165"/>
                  <a:pt x="64" y="165"/>
                </a:cubicBezTo>
                <a:cubicBezTo>
                  <a:pt x="64" y="255"/>
                  <a:pt x="64" y="255"/>
                  <a:pt x="64" y="255"/>
                </a:cubicBezTo>
                <a:cubicBezTo>
                  <a:pt x="59" y="255"/>
                  <a:pt x="59" y="255"/>
                  <a:pt x="59" y="255"/>
                </a:cubicBezTo>
                <a:cubicBezTo>
                  <a:pt x="56" y="255"/>
                  <a:pt x="54" y="258"/>
                  <a:pt x="54" y="260"/>
                </a:cubicBezTo>
                <a:cubicBezTo>
                  <a:pt x="54" y="261"/>
                  <a:pt x="54" y="261"/>
                  <a:pt x="54" y="261"/>
                </a:cubicBezTo>
                <a:cubicBezTo>
                  <a:pt x="54" y="264"/>
                  <a:pt x="56" y="266"/>
                  <a:pt x="59" y="266"/>
                </a:cubicBezTo>
                <a:cubicBezTo>
                  <a:pt x="97" y="266"/>
                  <a:pt x="97" y="266"/>
                  <a:pt x="97" y="266"/>
                </a:cubicBezTo>
                <a:cubicBezTo>
                  <a:pt x="99" y="266"/>
                  <a:pt x="102" y="264"/>
                  <a:pt x="102" y="261"/>
                </a:cubicBezTo>
                <a:cubicBezTo>
                  <a:pt x="102" y="260"/>
                  <a:pt x="102" y="260"/>
                  <a:pt x="102" y="260"/>
                </a:cubicBezTo>
                <a:cubicBezTo>
                  <a:pt x="102" y="258"/>
                  <a:pt x="99" y="255"/>
                  <a:pt x="97" y="255"/>
                </a:cubicBezTo>
                <a:cubicBezTo>
                  <a:pt x="92" y="255"/>
                  <a:pt x="92" y="255"/>
                  <a:pt x="92" y="255"/>
                </a:cubicBezTo>
                <a:cubicBezTo>
                  <a:pt x="92" y="165"/>
                  <a:pt x="92" y="165"/>
                  <a:pt x="92" y="165"/>
                </a:cubicBezTo>
                <a:cubicBezTo>
                  <a:pt x="234" y="165"/>
                  <a:pt x="234" y="165"/>
                  <a:pt x="234" y="165"/>
                </a:cubicBezTo>
                <a:cubicBezTo>
                  <a:pt x="234" y="255"/>
                  <a:pt x="234" y="255"/>
                  <a:pt x="234" y="255"/>
                </a:cubicBezTo>
                <a:cubicBezTo>
                  <a:pt x="229" y="255"/>
                  <a:pt x="229" y="255"/>
                  <a:pt x="229" y="255"/>
                </a:cubicBezTo>
                <a:cubicBezTo>
                  <a:pt x="226" y="255"/>
                  <a:pt x="224" y="258"/>
                  <a:pt x="224" y="260"/>
                </a:cubicBezTo>
                <a:cubicBezTo>
                  <a:pt x="224" y="261"/>
                  <a:pt x="224" y="261"/>
                  <a:pt x="224" y="261"/>
                </a:cubicBezTo>
                <a:cubicBezTo>
                  <a:pt x="224" y="264"/>
                  <a:pt x="226" y="266"/>
                  <a:pt x="229" y="266"/>
                </a:cubicBezTo>
                <a:cubicBezTo>
                  <a:pt x="266" y="266"/>
                  <a:pt x="266" y="266"/>
                  <a:pt x="266" y="266"/>
                </a:cubicBezTo>
                <a:cubicBezTo>
                  <a:pt x="269" y="266"/>
                  <a:pt x="271" y="264"/>
                  <a:pt x="271" y="261"/>
                </a:cubicBezTo>
                <a:cubicBezTo>
                  <a:pt x="271" y="260"/>
                  <a:pt x="271" y="260"/>
                  <a:pt x="271" y="260"/>
                </a:cubicBezTo>
                <a:cubicBezTo>
                  <a:pt x="271" y="258"/>
                  <a:pt x="269" y="255"/>
                  <a:pt x="266" y="255"/>
                </a:cubicBezTo>
                <a:cubicBezTo>
                  <a:pt x="262" y="255"/>
                  <a:pt x="262" y="255"/>
                  <a:pt x="262" y="255"/>
                </a:cubicBezTo>
                <a:cubicBezTo>
                  <a:pt x="262" y="165"/>
                  <a:pt x="262" y="165"/>
                  <a:pt x="262" y="165"/>
                </a:cubicBezTo>
                <a:cubicBezTo>
                  <a:pt x="283" y="165"/>
                  <a:pt x="283" y="165"/>
                  <a:pt x="283" y="165"/>
                </a:cubicBezTo>
                <a:cubicBezTo>
                  <a:pt x="285" y="165"/>
                  <a:pt x="288" y="163"/>
                  <a:pt x="288" y="160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49"/>
                  <a:pt x="285" y="146"/>
                  <a:pt x="283" y="146"/>
                </a:cubicBezTo>
                <a:cubicBezTo>
                  <a:pt x="281" y="146"/>
                  <a:pt x="281" y="146"/>
                  <a:pt x="281" y="146"/>
                </a:cubicBezTo>
                <a:cubicBezTo>
                  <a:pt x="281" y="76"/>
                  <a:pt x="281" y="76"/>
                  <a:pt x="281" y="76"/>
                </a:cubicBezTo>
                <a:cubicBezTo>
                  <a:pt x="283" y="76"/>
                  <a:pt x="283" y="76"/>
                  <a:pt x="283" y="76"/>
                </a:cubicBezTo>
                <a:cubicBezTo>
                  <a:pt x="285" y="76"/>
                  <a:pt x="288" y="73"/>
                  <a:pt x="288" y="71"/>
                </a:cubicBezTo>
                <a:lnTo>
                  <a:pt x="288" y="62"/>
                </a:lnTo>
                <a:close/>
                <a:moveTo>
                  <a:pt x="210" y="146"/>
                </a:moveTo>
                <a:cubicBezTo>
                  <a:pt x="234" y="146"/>
                  <a:pt x="234" y="146"/>
                  <a:pt x="234" y="146"/>
                </a:cubicBezTo>
                <a:cubicBezTo>
                  <a:pt x="271" y="97"/>
                  <a:pt x="271" y="97"/>
                  <a:pt x="271" y="97"/>
                </a:cubicBezTo>
                <a:cubicBezTo>
                  <a:pt x="271" y="76"/>
                  <a:pt x="271" y="76"/>
                  <a:pt x="271" y="76"/>
                </a:cubicBezTo>
                <a:cubicBezTo>
                  <a:pt x="263" y="76"/>
                  <a:pt x="263" y="76"/>
                  <a:pt x="263" y="76"/>
                </a:cubicBezTo>
                <a:lnTo>
                  <a:pt x="210" y="1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61"/>
          <p:cNvSpPr>
            <a:spLocks noEditPoints="1"/>
          </p:cNvSpPr>
          <p:nvPr/>
        </p:nvSpPr>
        <p:spPr bwMode="auto">
          <a:xfrm>
            <a:off x="10650278" y="11039651"/>
            <a:ext cx="871285" cy="872416"/>
          </a:xfrm>
          <a:custGeom>
            <a:avLst/>
            <a:gdLst>
              <a:gd name="T0" fmla="*/ 189 w 326"/>
              <a:gd name="T1" fmla="*/ 104 h 326"/>
              <a:gd name="T2" fmla="*/ 137 w 326"/>
              <a:gd name="T3" fmla="*/ 104 h 326"/>
              <a:gd name="T4" fmla="*/ 151 w 326"/>
              <a:gd name="T5" fmla="*/ 69 h 326"/>
              <a:gd name="T6" fmla="*/ 163 w 326"/>
              <a:gd name="T7" fmla="*/ 56 h 326"/>
              <a:gd name="T8" fmla="*/ 175 w 326"/>
              <a:gd name="T9" fmla="*/ 69 h 326"/>
              <a:gd name="T10" fmla="*/ 189 w 326"/>
              <a:gd name="T11" fmla="*/ 104 h 326"/>
              <a:gd name="T12" fmla="*/ 115 w 326"/>
              <a:gd name="T13" fmla="*/ 157 h 326"/>
              <a:gd name="T14" fmla="*/ 92 w 326"/>
              <a:gd name="T15" fmla="*/ 211 h 326"/>
              <a:gd name="T16" fmla="*/ 233 w 326"/>
              <a:gd name="T17" fmla="*/ 211 h 326"/>
              <a:gd name="T18" fmla="*/ 211 w 326"/>
              <a:gd name="T19" fmla="*/ 157 h 326"/>
              <a:gd name="T20" fmla="*/ 115 w 326"/>
              <a:gd name="T21" fmla="*/ 157 h 326"/>
              <a:gd name="T22" fmla="*/ 326 w 326"/>
              <a:gd name="T23" fmla="*/ 0 h 326"/>
              <a:gd name="T24" fmla="*/ 326 w 326"/>
              <a:gd name="T25" fmla="*/ 326 h 326"/>
              <a:gd name="T26" fmla="*/ 0 w 326"/>
              <a:gd name="T27" fmla="*/ 326 h 326"/>
              <a:gd name="T28" fmla="*/ 0 w 326"/>
              <a:gd name="T29" fmla="*/ 0 h 326"/>
              <a:gd name="T30" fmla="*/ 326 w 326"/>
              <a:gd name="T31" fmla="*/ 0 h 326"/>
              <a:gd name="T32" fmla="*/ 287 w 326"/>
              <a:gd name="T33" fmla="*/ 272 h 326"/>
              <a:gd name="T34" fmla="*/ 277 w 326"/>
              <a:gd name="T35" fmla="*/ 263 h 326"/>
              <a:gd name="T36" fmla="*/ 266 w 326"/>
              <a:gd name="T37" fmla="*/ 263 h 326"/>
              <a:gd name="T38" fmla="*/ 184 w 326"/>
              <a:gd name="T39" fmla="*/ 65 h 326"/>
              <a:gd name="T40" fmla="*/ 163 w 326"/>
              <a:gd name="T41" fmla="*/ 45 h 326"/>
              <a:gd name="T42" fmla="*/ 141 w 326"/>
              <a:gd name="T43" fmla="*/ 65 h 326"/>
              <a:gd name="T44" fmla="*/ 60 w 326"/>
              <a:gd name="T45" fmla="*/ 263 h 326"/>
              <a:gd name="T46" fmla="*/ 49 w 326"/>
              <a:gd name="T47" fmla="*/ 263 h 326"/>
              <a:gd name="T48" fmla="*/ 38 w 326"/>
              <a:gd name="T49" fmla="*/ 272 h 326"/>
              <a:gd name="T50" fmla="*/ 49 w 326"/>
              <a:gd name="T51" fmla="*/ 281 h 326"/>
              <a:gd name="T52" fmla="*/ 277 w 326"/>
              <a:gd name="T53" fmla="*/ 281 h 326"/>
              <a:gd name="T54" fmla="*/ 287 w 326"/>
              <a:gd name="T55" fmla="*/ 27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6" h="326">
                <a:moveTo>
                  <a:pt x="189" y="104"/>
                </a:moveTo>
                <a:cubicBezTo>
                  <a:pt x="137" y="104"/>
                  <a:pt x="137" y="104"/>
                  <a:pt x="137" y="104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4" y="61"/>
                  <a:pt x="159" y="56"/>
                  <a:pt x="163" y="56"/>
                </a:cubicBezTo>
                <a:cubicBezTo>
                  <a:pt x="167" y="56"/>
                  <a:pt x="171" y="61"/>
                  <a:pt x="175" y="69"/>
                </a:cubicBezTo>
                <a:lnTo>
                  <a:pt x="189" y="104"/>
                </a:lnTo>
                <a:close/>
                <a:moveTo>
                  <a:pt x="115" y="157"/>
                </a:moveTo>
                <a:cubicBezTo>
                  <a:pt x="92" y="211"/>
                  <a:pt x="92" y="211"/>
                  <a:pt x="92" y="211"/>
                </a:cubicBezTo>
                <a:cubicBezTo>
                  <a:pt x="233" y="211"/>
                  <a:pt x="233" y="211"/>
                  <a:pt x="233" y="211"/>
                </a:cubicBezTo>
                <a:cubicBezTo>
                  <a:pt x="211" y="157"/>
                  <a:pt x="211" y="157"/>
                  <a:pt x="211" y="157"/>
                </a:cubicBezTo>
                <a:lnTo>
                  <a:pt x="115" y="157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87" y="272"/>
                </a:moveTo>
                <a:cubicBezTo>
                  <a:pt x="287" y="267"/>
                  <a:pt x="283" y="263"/>
                  <a:pt x="277" y="263"/>
                </a:cubicBezTo>
                <a:cubicBezTo>
                  <a:pt x="266" y="263"/>
                  <a:pt x="266" y="263"/>
                  <a:pt x="266" y="263"/>
                </a:cubicBezTo>
                <a:cubicBezTo>
                  <a:pt x="184" y="65"/>
                  <a:pt x="184" y="65"/>
                  <a:pt x="184" y="65"/>
                </a:cubicBezTo>
                <a:cubicBezTo>
                  <a:pt x="177" y="48"/>
                  <a:pt x="168" y="45"/>
                  <a:pt x="163" y="45"/>
                </a:cubicBezTo>
                <a:cubicBezTo>
                  <a:pt x="158" y="45"/>
                  <a:pt x="148" y="48"/>
                  <a:pt x="141" y="65"/>
                </a:cubicBezTo>
                <a:cubicBezTo>
                  <a:pt x="60" y="263"/>
                  <a:pt x="60" y="263"/>
                  <a:pt x="60" y="263"/>
                </a:cubicBezTo>
                <a:cubicBezTo>
                  <a:pt x="49" y="263"/>
                  <a:pt x="49" y="263"/>
                  <a:pt x="49" y="263"/>
                </a:cubicBezTo>
                <a:cubicBezTo>
                  <a:pt x="43" y="263"/>
                  <a:pt x="38" y="267"/>
                  <a:pt x="38" y="272"/>
                </a:cubicBezTo>
                <a:cubicBezTo>
                  <a:pt x="38" y="277"/>
                  <a:pt x="43" y="281"/>
                  <a:pt x="49" y="281"/>
                </a:cubicBezTo>
                <a:cubicBezTo>
                  <a:pt x="277" y="281"/>
                  <a:pt x="277" y="281"/>
                  <a:pt x="277" y="281"/>
                </a:cubicBezTo>
                <a:cubicBezTo>
                  <a:pt x="283" y="281"/>
                  <a:pt x="287" y="277"/>
                  <a:pt x="287" y="2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62"/>
          <p:cNvSpPr>
            <a:spLocks noEditPoints="1"/>
          </p:cNvSpPr>
          <p:nvPr/>
        </p:nvSpPr>
        <p:spPr bwMode="auto">
          <a:xfrm>
            <a:off x="13987187" y="11039651"/>
            <a:ext cx="871285" cy="872416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283 w 326"/>
              <a:gd name="T11" fmla="*/ 238 h 326"/>
              <a:gd name="T12" fmla="*/ 181 w 326"/>
              <a:gd name="T13" fmla="*/ 179 h 326"/>
              <a:gd name="T14" fmla="*/ 175 w 326"/>
              <a:gd name="T15" fmla="*/ 244 h 326"/>
              <a:gd name="T16" fmla="*/ 198 w 326"/>
              <a:gd name="T17" fmla="*/ 269 h 326"/>
              <a:gd name="T18" fmla="*/ 194 w 326"/>
              <a:gd name="T19" fmla="*/ 287 h 326"/>
              <a:gd name="T20" fmla="*/ 168 w 326"/>
              <a:gd name="T21" fmla="*/ 271 h 326"/>
              <a:gd name="T22" fmla="*/ 163 w 326"/>
              <a:gd name="T23" fmla="*/ 279 h 326"/>
              <a:gd name="T24" fmla="*/ 158 w 326"/>
              <a:gd name="T25" fmla="*/ 271 h 326"/>
              <a:gd name="T26" fmla="*/ 132 w 326"/>
              <a:gd name="T27" fmla="*/ 287 h 326"/>
              <a:gd name="T28" fmla="*/ 129 w 326"/>
              <a:gd name="T29" fmla="*/ 269 h 326"/>
              <a:gd name="T30" fmla="*/ 152 w 326"/>
              <a:gd name="T31" fmla="*/ 244 h 326"/>
              <a:gd name="T32" fmla="*/ 145 w 326"/>
              <a:gd name="T33" fmla="*/ 179 h 326"/>
              <a:gd name="T34" fmla="*/ 43 w 326"/>
              <a:gd name="T35" fmla="*/ 233 h 326"/>
              <a:gd name="T36" fmla="*/ 38 w 326"/>
              <a:gd name="T37" fmla="*/ 215 h 326"/>
              <a:gd name="T38" fmla="*/ 56 w 326"/>
              <a:gd name="T39" fmla="*/ 200 h 326"/>
              <a:gd name="T40" fmla="*/ 54 w 326"/>
              <a:gd name="T41" fmla="*/ 187 h 326"/>
              <a:gd name="T42" fmla="*/ 67 w 326"/>
              <a:gd name="T43" fmla="*/ 176 h 326"/>
              <a:gd name="T44" fmla="*/ 78 w 326"/>
              <a:gd name="T45" fmla="*/ 180 h 326"/>
              <a:gd name="T46" fmla="*/ 96 w 326"/>
              <a:gd name="T47" fmla="*/ 165 h 326"/>
              <a:gd name="T48" fmla="*/ 95 w 326"/>
              <a:gd name="T49" fmla="*/ 154 h 326"/>
              <a:gd name="T50" fmla="*/ 108 w 326"/>
              <a:gd name="T51" fmla="*/ 143 h 326"/>
              <a:gd name="T52" fmla="*/ 118 w 326"/>
              <a:gd name="T53" fmla="*/ 145 h 326"/>
              <a:gd name="T54" fmla="*/ 141 w 326"/>
              <a:gd name="T55" fmla="*/ 126 h 326"/>
              <a:gd name="T56" fmla="*/ 140 w 326"/>
              <a:gd name="T57" fmla="*/ 88 h 326"/>
              <a:gd name="T58" fmla="*/ 143 w 326"/>
              <a:gd name="T59" fmla="*/ 70 h 326"/>
              <a:gd name="T60" fmla="*/ 163 w 326"/>
              <a:gd name="T61" fmla="*/ 40 h 326"/>
              <a:gd name="T62" fmla="*/ 183 w 326"/>
              <a:gd name="T63" fmla="*/ 70 h 326"/>
              <a:gd name="T64" fmla="*/ 186 w 326"/>
              <a:gd name="T65" fmla="*/ 88 h 326"/>
              <a:gd name="T66" fmla="*/ 185 w 326"/>
              <a:gd name="T67" fmla="*/ 126 h 326"/>
              <a:gd name="T68" fmla="*/ 208 w 326"/>
              <a:gd name="T69" fmla="*/ 145 h 326"/>
              <a:gd name="T70" fmla="*/ 219 w 326"/>
              <a:gd name="T71" fmla="*/ 143 h 326"/>
              <a:gd name="T72" fmla="*/ 232 w 326"/>
              <a:gd name="T73" fmla="*/ 154 h 326"/>
              <a:gd name="T74" fmla="*/ 230 w 326"/>
              <a:gd name="T75" fmla="*/ 165 h 326"/>
              <a:gd name="T76" fmla="*/ 248 w 326"/>
              <a:gd name="T77" fmla="*/ 180 h 326"/>
              <a:gd name="T78" fmla="*/ 260 w 326"/>
              <a:gd name="T79" fmla="*/ 176 h 326"/>
              <a:gd name="T80" fmla="*/ 273 w 326"/>
              <a:gd name="T81" fmla="*/ 187 h 326"/>
              <a:gd name="T82" fmla="*/ 270 w 326"/>
              <a:gd name="T83" fmla="*/ 200 h 326"/>
              <a:gd name="T84" fmla="*/ 288 w 326"/>
              <a:gd name="T85" fmla="*/ 215 h 326"/>
              <a:gd name="T86" fmla="*/ 283 w 326"/>
              <a:gd name="T87" fmla="*/ 23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83" y="238"/>
                </a:moveTo>
                <a:cubicBezTo>
                  <a:pt x="181" y="179"/>
                  <a:pt x="181" y="179"/>
                  <a:pt x="181" y="179"/>
                </a:cubicBezTo>
                <a:cubicBezTo>
                  <a:pt x="179" y="200"/>
                  <a:pt x="177" y="226"/>
                  <a:pt x="175" y="244"/>
                </a:cubicBezTo>
                <a:cubicBezTo>
                  <a:pt x="198" y="269"/>
                  <a:pt x="198" y="269"/>
                  <a:pt x="198" y="269"/>
                </a:cubicBezTo>
                <a:cubicBezTo>
                  <a:pt x="194" y="287"/>
                  <a:pt x="194" y="287"/>
                  <a:pt x="194" y="287"/>
                </a:cubicBezTo>
                <a:cubicBezTo>
                  <a:pt x="168" y="271"/>
                  <a:pt x="168" y="271"/>
                  <a:pt x="168" y="271"/>
                </a:cubicBezTo>
                <a:cubicBezTo>
                  <a:pt x="167" y="276"/>
                  <a:pt x="165" y="279"/>
                  <a:pt x="163" y="279"/>
                </a:cubicBezTo>
                <a:cubicBezTo>
                  <a:pt x="161" y="279"/>
                  <a:pt x="160" y="276"/>
                  <a:pt x="158" y="271"/>
                </a:cubicBezTo>
                <a:cubicBezTo>
                  <a:pt x="132" y="287"/>
                  <a:pt x="132" y="287"/>
                  <a:pt x="132" y="287"/>
                </a:cubicBezTo>
                <a:cubicBezTo>
                  <a:pt x="129" y="269"/>
                  <a:pt x="129" y="269"/>
                  <a:pt x="129" y="269"/>
                </a:cubicBezTo>
                <a:cubicBezTo>
                  <a:pt x="152" y="244"/>
                  <a:pt x="152" y="244"/>
                  <a:pt x="152" y="244"/>
                </a:cubicBezTo>
                <a:cubicBezTo>
                  <a:pt x="149" y="226"/>
                  <a:pt x="147" y="200"/>
                  <a:pt x="145" y="179"/>
                </a:cubicBezTo>
                <a:cubicBezTo>
                  <a:pt x="43" y="233"/>
                  <a:pt x="43" y="233"/>
                  <a:pt x="43" y="233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56" y="200"/>
                  <a:pt x="56" y="200"/>
                  <a:pt x="56" y="200"/>
                </a:cubicBezTo>
                <a:cubicBezTo>
                  <a:pt x="55" y="196"/>
                  <a:pt x="54" y="192"/>
                  <a:pt x="54" y="187"/>
                </a:cubicBezTo>
                <a:cubicBezTo>
                  <a:pt x="54" y="174"/>
                  <a:pt x="59" y="176"/>
                  <a:pt x="67" y="176"/>
                </a:cubicBezTo>
                <a:cubicBezTo>
                  <a:pt x="72" y="176"/>
                  <a:pt x="77" y="175"/>
                  <a:pt x="78" y="180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95" y="161"/>
                  <a:pt x="95" y="158"/>
                  <a:pt x="95" y="154"/>
                </a:cubicBezTo>
                <a:cubicBezTo>
                  <a:pt x="95" y="142"/>
                  <a:pt x="101" y="143"/>
                  <a:pt x="108" y="143"/>
                </a:cubicBezTo>
                <a:cubicBezTo>
                  <a:pt x="112" y="143"/>
                  <a:pt x="116" y="143"/>
                  <a:pt x="118" y="145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40" y="114"/>
                  <a:pt x="140" y="91"/>
                  <a:pt x="140" y="88"/>
                </a:cubicBezTo>
                <a:cubicBezTo>
                  <a:pt x="140" y="81"/>
                  <a:pt x="141" y="75"/>
                  <a:pt x="143" y="70"/>
                </a:cubicBezTo>
                <a:cubicBezTo>
                  <a:pt x="145" y="53"/>
                  <a:pt x="153" y="40"/>
                  <a:pt x="163" y="40"/>
                </a:cubicBezTo>
                <a:cubicBezTo>
                  <a:pt x="173" y="40"/>
                  <a:pt x="182" y="53"/>
                  <a:pt x="183" y="70"/>
                </a:cubicBezTo>
                <a:cubicBezTo>
                  <a:pt x="185" y="75"/>
                  <a:pt x="186" y="81"/>
                  <a:pt x="186" y="88"/>
                </a:cubicBezTo>
                <a:cubicBezTo>
                  <a:pt x="186" y="91"/>
                  <a:pt x="186" y="114"/>
                  <a:pt x="185" y="126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210" y="143"/>
                  <a:pt x="214" y="143"/>
                  <a:pt x="219" y="143"/>
                </a:cubicBezTo>
                <a:cubicBezTo>
                  <a:pt x="226" y="143"/>
                  <a:pt x="232" y="142"/>
                  <a:pt x="232" y="154"/>
                </a:cubicBezTo>
                <a:cubicBezTo>
                  <a:pt x="232" y="158"/>
                  <a:pt x="231" y="161"/>
                  <a:pt x="230" y="165"/>
                </a:cubicBezTo>
                <a:cubicBezTo>
                  <a:pt x="248" y="180"/>
                  <a:pt x="248" y="180"/>
                  <a:pt x="248" y="180"/>
                </a:cubicBezTo>
                <a:cubicBezTo>
                  <a:pt x="250" y="175"/>
                  <a:pt x="254" y="176"/>
                  <a:pt x="260" y="176"/>
                </a:cubicBezTo>
                <a:cubicBezTo>
                  <a:pt x="267" y="176"/>
                  <a:pt x="273" y="174"/>
                  <a:pt x="273" y="187"/>
                </a:cubicBezTo>
                <a:cubicBezTo>
                  <a:pt x="273" y="192"/>
                  <a:pt x="272" y="196"/>
                  <a:pt x="270" y="200"/>
                </a:cubicBezTo>
                <a:cubicBezTo>
                  <a:pt x="288" y="215"/>
                  <a:pt x="288" y="215"/>
                  <a:pt x="288" y="215"/>
                </a:cubicBezTo>
                <a:lnTo>
                  <a:pt x="283" y="23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63"/>
          <p:cNvSpPr>
            <a:spLocks noEditPoints="1"/>
          </p:cNvSpPr>
          <p:nvPr/>
        </p:nvSpPr>
        <p:spPr bwMode="auto">
          <a:xfrm>
            <a:off x="11762581" y="11039651"/>
            <a:ext cx="871285" cy="872416"/>
          </a:xfrm>
          <a:custGeom>
            <a:avLst/>
            <a:gdLst>
              <a:gd name="T0" fmla="*/ 146 w 326"/>
              <a:gd name="T1" fmla="*/ 61 h 326"/>
              <a:gd name="T2" fmla="*/ 164 w 326"/>
              <a:gd name="T3" fmla="*/ 61 h 326"/>
              <a:gd name="T4" fmla="*/ 164 w 326"/>
              <a:gd name="T5" fmla="*/ 81 h 326"/>
              <a:gd name="T6" fmla="*/ 146 w 326"/>
              <a:gd name="T7" fmla="*/ 81 h 326"/>
              <a:gd name="T8" fmla="*/ 146 w 326"/>
              <a:gd name="T9" fmla="*/ 61 h 326"/>
              <a:gd name="T10" fmla="*/ 326 w 326"/>
              <a:gd name="T11" fmla="*/ 0 h 326"/>
              <a:gd name="T12" fmla="*/ 326 w 326"/>
              <a:gd name="T13" fmla="*/ 326 h 326"/>
              <a:gd name="T14" fmla="*/ 0 w 326"/>
              <a:gd name="T15" fmla="*/ 326 h 326"/>
              <a:gd name="T16" fmla="*/ 0 w 326"/>
              <a:gd name="T17" fmla="*/ 0 h 326"/>
              <a:gd name="T18" fmla="*/ 326 w 326"/>
              <a:gd name="T19" fmla="*/ 0 h 326"/>
              <a:gd name="T20" fmla="*/ 175 w 326"/>
              <a:gd name="T21" fmla="*/ 255 h 326"/>
              <a:gd name="T22" fmla="*/ 175 w 326"/>
              <a:gd name="T23" fmla="*/ 141 h 326"/>
              <a:gd name="T24" fmla="*/ 235 w 326"/>
              <a:gd name="T25" fmla="*/ 141 h 326"/>
              <a:gd name="T26" fmla="*/ 265 w 326"/>
              <a:gd name="T27" fmla="*/ 111 h 326"/>
              <a:gd name="T28" fmla="*/ 235 w 326"/>
              <a:gd name="T29" fmla="*/ 81 h 326"/>
              <a:gd name="T30" fmla="*/ 175 w 326"/>
              <a:gd name="T31" fmla="*/ 81 h 326"/>
              <a:gd name="T32" fmla="*/ 175 w 326"/>
              <a:gd name="T33" fmla="*/ 51 h 326"/>
              <a:gd name="T34" fmla="*/ 136 w 326"/>
              <a:gd name="T35" fmla="*/ 51 h 326"/>
              <a:gd name="T36" fmla="*/ 136 w 326"/>
              <a:gd name="T37" fmla="*/ 81 h 326"/>
              <a:gd name="T38" fmla="*/ 61 w 326"/>
              <a:gd name="T39" fmla="*/ 81 h 326"/>
              <a:gd name="T40" fmla="*/ 61 w 326"/>
              <a:gd name="T41" fmla="*/ 141 h 326"/>
              <a:gd name="T42" fmla="*/ 136 w 326"/>
              <a:gd name="T43" fmla="*/ 141 h 326"/>
              <a:gd name="T44" fmla="*/ 136 w 326"/>
              <a:gd name="T45" fmla="*/ 255 h 326"/>
              <a:gd name="T46" fmla="*/ 78 w 326"/>
              <a:gd name="T47" fmla="*/ 255 h 326"/>
              <a:gd name="T48" fmla="*/ 68 w 326"/>
              <a:gd name="T49" fmla="*/ 265 h 326"/>
              <a:gd name="T50" fmla="*/ 78 w 326"/>
              <a:gd name="T51" fmla="*/ 276 h 326"/>
              <a:gd name="T52" fmla="*/ 232 w 326"/>
              <a:gd name="T53" fmla="*/ 276 h 326"/>
              <a:gd name="T54" fmla="*/ 242 w 326"/>
              <a:gd name="T55" fmla="*/ 265 h 326"/>
              <a:gd name="T56" fmla="*/ 232 w 326"/>
              <a:gd name="T57" fmla="*/ 255 h 326"/>
              <a:gd name="T58" fmla="*/ 175 w 326"/>
              <a:gd name="T59" fmla="*/ 255 h 326"/>
              <a:gd name="T60" fmla="*/ 146 w 326"/>
              <a:gd name="T61" fmla="*/ 255 h 326"/>
              <a:gd name="T62" fmla="*/ 164 w 326"/>
              <a:gd name="T63" fmla="*/ 255 h 326"/>
              <a:gd name="T64" fmla="*/ 164 w 326"/>
              <a:gd name="T65" fmla="*/ 141 h 326"/>
              <a:gd name="T66" fmla="*/ 146 w 326"/>
              <a:gd name="T67" fmla="*/ 141 h 326"/>
              <a:gd name="T68" fmla="*/ 146 w 326"/>
              <a:gd name="T69" fmla="*/ 25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146" y="61"/>
                </a:moveTo>
                <a:cubicBezTo>
                  <a:pt x="164" y="61"/>
                  <a:pt x="164" y="61"/>
                  <a:pt x="164" y="61"/>
                </a:cubicBezTo>
                <a:cubicBezTo>
                  <a:pt x="164" y="81"/>
                  <a:pt x="164" y="81"/>
                  <a:pt x="164" y="81"/>
                </a:cubicBezTo>
                <a:cubicBezTo>
                  <a:pt x="146" y="81"/>
                  <a:pt x="146" y="81"/>
                  <a:pt x="146" y="81"/>
                </a:cubicBezTo>
                <a:lnTo>
                  <a:pt x="146" y="61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75" y="255"/>
                </a:moveTo>
                <a:cubicBezTo>
                  <a:pt x="175" y="141"/>
                  <a:pt x="175" y="141"/>
                  <a:pt x="175" y="141"/>
                </a:cubicBezTo>
                <a:cubicBezTo>
                  <a:pt x="235" y="141"/>
                  <a:pt x="235" y="141"/>
                  <a:pt x="235" y="141"/>
                </a:cubicBezTo>
                <a:cubicBezTo>
                  <a:pt x="265" y="111"/>
                  <a:pt x="265" y="111"/>
                  <a:pt x="265" y="111"/>
                </a:cubicBezTo>
                <a:cubicBezTo>
                  <a:pt x="235" y="81"/>
                  <a:pt x="235" y="81"/>
                  <a:pt x="235" y="81"/>
                </a:cubicBezTo>
                <a:cubicBezTo>
                  <a:pt x="175" y="81"/>
                  <a:pt x="175" y="81"/>
                  <a:pt x="175" y="81"/>
                </a:cubicBezTo>
                <a:cubicBezTo>
                  <a:pt x="175" y="51"/>
                  <a:pt x="175" y="51"/>
                  <a:pt x="175" y="51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1" y="141"/>
                  <a:pt x="61" y="141"/>
                  <a:pt x="61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255"/>
                  <a:pt x="136" y="255"/>
                  <a:pt x="136" y="255"/>
                </a:cubicBezTo>
                <a:cubicBezTo>
                  <a:pt x="78" y="255"/>
                  <a:pt x="78" y="255"/>
                  <a:pt x="78" y="255"/>
                </a:cubicBezTo>
                <a:cubicBezTo>
                  <a:pt x="72" y="255"/>
                  <a:pt x="68" y="260"/>
                  <a:pt x="68" y="265"/>
                </a:cubicBezTo>
                <a:cubicBezTo>
                  <a:pt x="68" y="271"/>
                  <a:pt x="72" y="276"/>
                  <a:pt x="78" y="276"/>
                </a:cubicBezTo>
                <a:cubicBezTo>
                  <a:pt x="232" y="276"/>
                  <a:pt x="232" y="276"/>
                  <a:pt x="232" y="276"/>
                </a:cubicBezTo>
                <a:cubicBezTo>
                  <a:pt x="238" y="276"/>
                  <a:pt x="242" y="271"/>
                  <a:pt x="242" y="265"/>
                </a:cubicBezTo>
                <a:cubicBezTo>
                  <a:pt x="242" y="260"/>
                  <a:pt x="238" y="255"/>
                  <a:pt x="232" y="255"/>
                </a:cubicBezTo>
                <a:lnTo>
                  <a:pt x="175" y="255"/>
                </a:lnTo>
                <a:close/>
                <a:moveTo>
                  <a:pt x="146" y="255"/>
                </a:moveTo>
                <a:cubicBezTo>
                  <a:pt x="164" y="255"/>
                  <a:pt x="164" y="255"/>
                  <a:pt x="164" y="255"/>
                </a:cubicBezTo>
                <a:cubicBezTo>
                  <a:pt x="164" y="141"/>
                  <a:pt x="164" y="141"/>
                  <a:pt x="164" y="141"/>
                </a:cubicBezTo>
                <a:cubicBezTo>
                  <a:pt x="146" y="141"/>
                  <a:pt x="146" y="141"/>
                  <a:pt x="146" y="141"/>
                </a:cubicBezTo>
                <a:lnTo>
                  <a:pt x="146" y="25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64"/>
          <p:cNvSpPr>
            <a:spLocks noEditPoints="1"/>
          </p:cNvSpPr>
          <p:nvPr/>
        </p:nvSpPr>
        <p:spPr bwMode="auto">
          <a:xfrm>
            <a:off x="12874885" y="11039651"/>
            <a:ext cx="871285" cy="872416"/>
          </a:xfrm>
          <a:custGeom>
            <a:avLst/>
            <a:gdLst>
              <a:gd name="T0" fmla="*/ 154 w 326"/>
              <a:gd name="T1" fmla="*/ 122 h 326"/>
              <a:gd name="T2" fmla="*/ 172 w 326"/>
              <a:gd name="T3" fmla="*/ 122 h 326"/>
              <a:gd name="T4" fmla="*/ 172 w 326"/>
              <a:gd name="T5" fmla="*/ 147 h 326"/>
              <a:gd name="T6" fmla="*/ 154 w 326"/>
              <a:gd name="T7" fmla="*/ 147 h 326"/>
              <a:gd name="T8" fmla="*/ 154 w 326"/>
              <a:gd name="T9" fmla="*/ 122 h 326"/>
              <a:gd name="T10" fmla="*/ 154 w 326"/>
              <a:gd name="T11" fmla="*/ 70 h 326"/>
              <a:gd name="T12" fmla="*/ 172 w 326"/>
              <a:gd name="T13" fmla="*/ 70 h 326"/>
              <a:gd name="T14" fmla="*/ 172 w 326"/>
              <a:gd name="T15" fmla="*/ 61 h 326"/>
              <a:gd name="T16" fmla="*/ 154 w 326"/>
              <a:gd name="T17" fmla="*/ 61 h 326"/>
              <a:gd name="T18" fmla="*/ 154 w 326"/>
              <a:gd name="T19" fmla="*/ 70 h 326"/>
              <a:gd name="T20" fmla="*/ 154 w 326"/>
              <a:gd name="T21" fmla="*/ 255 h 326"/>
              <a:gd name="T22" fmla="*/ 172 w 326"/>
              <a:gd name="T23" fmla="*/ 255 h 326"/>
              <a:gd name="T24" fmla="*/ 172 w 326"/>
              <a:gd name="T25" fmla="*/ 199 h 326"/>
              <a:gd name="T26" fmla="*/ 154 w 326"/>
              <a:gd name="T27" fmla="*/ 199 h 326"/>
              <a:gd name="T28" fmla="*/ 154 w 326"/>
              <a:gd name="T29" fmla="*/ 255 h 326"/>
              <a:gd name="T30" fmla="*/ 326 w 326"/>
              <a:gd name="T31" fmla="*/ 0 h 326"/>
              <a:gd name="T32" fmla="*/ 326 w 326"/>
              <a:gd name="T33" fmla="*/ 326 h 326"/>
              <a:gd name="T34" fmla="*/ 0 w 326"/>
              <a:gd name="T35" fmla="*/ 326 h 326"/>
              <a:gd name="T36" fmla="*/ 0 w 326"/>
              <a:gd name="T37" fmla="*/ 0 h 326"/>
              <a:gd name="T38" fmla="*/ 326 w 326"/>
              <a:gd name="T39" fmla="*/ 0 h 326"/>
              <a:gd name="T40" fmla="*/ 288 w 326"/>
              <a:gd name="T41" fmla="*/ 96 h 326"/>
              <a:gd name="T42" fmla="*/ 262 w 326"/>
              <a:gd name="T43" fmla="*/ 70 h 326"/>
              <a:gd name="T44" fmla="*/ 183 w 326"/>
              <a:gd name="T45" fmla="*/ 70 h 326"/>
              <a:gd name="T46" fmla="*/ 183 w 326"/>
              <a:gd name="T47" fmla="*/ 51 h 326"/>
              <a:gd name="T48" fmla="*/ 144 w 326"/>
              <a:gd name="T49" fmla="*/ 51 h 326"/>
              <a:gd name="T50" fmla="*/ 144 w 326"/>
              <a:gd name="T51" fmla="*/ 70 h 326"/>
              <a:gd name="T52" fmla="*/ 107 w 326"/>
              <a:gd name="T53" fmla="*/ 70 h 326"/>
              <a:gd name="T54" fmla="*/ 107 w 326"/>
              <a:gd name="T55" fmla="*/ 122 h 326"/>
              <a:gd name="T56" fmla="*/ 144 w 326"/>
              <a:gd name="T57" fmla="*/ 122 h 326"/>
              <a:gd name="T58" fmla="*/ 144 w 326"/>
              <a:gd name="T59" fmla="*/ 147 h 326"/>
              <a:gd name="T60" fmla="*/ 65 w 326"/>
              <a:gd name="T61" fmla="*/ 147 h 326"/>
              <a:gd name="T62" fmla="*/ 38 w 326"/>
              <a:gd name="T63" fmla="*/ 173 h 326"/>
              <a:gd name="T64" fmla="*/ 65 w 326"/>
              <a:gd name="T65" fmla="*/ 199 h 326"/>
              <a:gd name="T66" fmla="*/ 144 w 326"/>
              <a:gd name="T67" fmla="*/ 199 h 326"/>
              <a:gd name="T68" fmla="*/ 144 w 326"/>
              <a:gd name="T69" fmla="*/ 255 h 326"/>
              <a:gd name="T70" fmla="*/ 86 w 326"/>
              <a:gd name="T71" fmla="*/ 255 h 326"/>
              <a:gd name="T72" fmla="*/ 76 w 326"/>
              <a:gd name="T73" fmla="*/ 265 h 326"/>
              <a:gd name="T74" fmla="*/ 86 w 326"/>
              <a:gd name="T75" fmla="*/ 276 h 326"/>
              <a:gd name="T76" fmla="*/ 240 w 326"/>
              <a:gd name="T77" fmla="*/ 276 h 326"/>
              <a:gd name="T78" fmla="*/ 250 w 326"/>
              <a:gd name="T79" fmla="*/ 265 h 326"/>
              <a:gd name="T80" fmla="*/ 240 w 326"/>
              <a:gd name="T81" fmla="*/ 255 h 326"/>
              <a:gd name="T82" fmla="*/ 183 w 326"/>
              <a:gd name="T83" fmla="*/ 255 h 326"/>
              <a:gd name="T84" fmla="*/ 183 w 326"/>
              <a:gd name="T85" fmla="*/ 199 h 326"/>
              <a:gd name="T86" fmla="*/ 219 w 326"/>
              <a:gd name="T87" fmla="*/ 199 h 326"/>
              <a:gd name="T88" fmla="*/ 219 w 326"/>
              <a:gd name="T89" fmla="*/ 147 h 326"/>
              <a:gd name="T90" fmla="*/ 183 w 326"/>
              <a:gd name="T91" fmla="*/ 147 h 326"/>
              <a:gd name="T92" fmla="*/ 183 w 326"/>
              <a:gd name="T93" fmla="*/ 122 h 326"/>
              <a:gd name="T94" fmla="*/ 262 w 326"/>
              <a:gd name="T95" fmla="*/ 122 h 326"/>
              <a:gd name="T96" fmla="*/ 288 w 326"/>
              <a:gd name="T97" fmla="*/ 9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326">
                <a:moveTo>
                  <a:pt x="154" y="122"/>
                </a:moveTo>
                <a:cubicBezTo>
                  <a:pt x="172" y="122"/>
                  <a:pt x="172" y="122"/>
                  <a:pt x="172" y="122"/>
                </a:cubicBezTo>
                <a:cubicBezTo>
                  <a:pt x="172" y="147"/>
                  <a:pt x="172" y="147"/>
                  <a:pt x="172" y="147"/>
                </a:cubicBezTo>
                <a:cubicBezTo>
                  <a:pt x="154" y="147"/>
                  <a:pt x="154" y="147"/>
                  <a:pt x="154" y="147"/>
                </a:cubicBezTo>
                <a:lnTo>
                  <a:pt x="154" y="122"/>
                </a:lnTo>
                <a:close/>
                <a:moveTo>
                  <a:pt x="154" y="70"/>
                </a:moveTo>
                <a:cubicBezTo>
                  <a:pt x="172" y="70"/>
                  <a:pt x="172" y="70"/>
                  <a:pt x="172" y="70"/>
                </a:cubicBezTo>
                <a:cubicBezTo>
                  <a:pt x="172" y="61"/>
                  <a:pt x="172" y="61"/>
                  <a:pt x="172" y="61"/>
                </a:cubicBezTo>
                <a:cubicBezTo>
                  <a:pt x="154" y="61"/>
                  <a:pt x="154" y="61"/>
                  <a:pt x="154" y="61"/>
                </a:cubicBezTo>
                <a:lnTo>
                  <a:pt x="154" y="70"/>
                </a:lnTo>
                <a:close/>
                <a:moveTo>
                  <a:pt x="154" y="255"/>
                </a:moveTo>
                <a:cubicBezTo>
                  <a:pt x="172" y="255"/>
                  <a:pt x="172" y="255"/>
                  <a:pt x="172" y="255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154" y="199"/>
                  <a:pt x="154" y="199"/>
                  <a:pt x="154" y="199"/>
                </a:cubicBezTo>
                <a:lnTo>
                  <a:pt x="154" y="255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88" y="96"/>
                </a:moveTo>
                <a:cubicBezTo>
                  <a:pt x="262" y="70"/>
                  <a:pt x="262" y="70"/>
                  <a:pt x="262" y="70"/>
                </a:cubicBezTo>
                <a:cubicBezTo>
                  <a:pt x="183" y="70"/>
                  <a:pt x="183" y="70"/>
                  <a:pt x="183" y="70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44" y="122"/>
                  <a:pt x="144" y="122"/>
                  <a:pt x="144" y="122"/>
                </a:cubicBezTo>
                <a:cubicBezTo>
                  <a:pt x="144" y="147"/>
                  <a:pt x="144" y="147"/>
                  <a:pt x="144" y="147"/>
                </a:cubicBezTo>
                <a:cubicBezTo>
                  <a:pt x="65" y="147"/>
                  <a:pt x="65" y="147"/>
                  <a:pt x="65" y="147"/>
                </a:cubicBezTo>
                <a:cubicBezTo>
                  <a:pt x="38" y="173"/>
                  <a:pt x="38" y="173"/>
                  <a:pt x="38" y="173"/>
                </a:cubicBezTo>
                <a:cubicBezTo>
                  <a:pt x="65" y="199"/>
                  <a:pt x="65" y="199"/>
                  <a:pt x="65" y="199"/>
                </a:cubicBezTo>
                <a:cubicBezTo>
                  <a:pt x="144" y="199"/>
                  <a:pt x="144" y="199"/>
                  <a:pt x="144" y="199"/>
                </a:cubicBezTo>
                <a:cubicBezTo>
                  <a:pt x="144" y="255"/>
                  <a:pt x="144" y="255"/>
                  <a:pt x="144" y="255"/>
                </a:cubicBezTo>
                <a:cubicBezTo>
                  <a:pt x="86" y="255"/>
                  <a:pt x="86" y="255"/>
                  <a:pt x="86" y="255"/>
                </a:cubicBezTo>
                <a:cubicBezTo>
                  <a:pt x="80" y="255"/>
                  <a:pt x="76" y="260"/>
                  <a:pt x="76" y="265"/>
                </a:cubicBezTo>
                <a:cubicBezTo>
                  <a:pt x="76" y="271"/>
                  <a:pt x="80" y="276"/>
                  <a:pt x="86" y="276"/>
                </a:cubicBezTo>
                <a:cubicBezTo>
                  <a:pt x="240" y="276"/>
                  <a:pt x="240" y="276"/>
                  <a:pt x="240" y="276"/>
                </a:cubicBezTo>
                <a:cubicBezTo>
                  <a:pt x="246" y="276"/>
                  <a:pt x="250" y="271"/>
                  <a:pt x="250" y="265"/>
                </a:cubicBezTo>
                <a:cubicBezTo>
                  <a:pt x="250" y="260"/>
                  <a:pt x="246" y="255"/>
                  <a:pt x="240" y="255"/>
                </a:cubicBezTo>
                <a:cubicBezTo>
                  <a:pt x="183" y="255"/>
                  <a:pt x="183" y="255"/>
                  <a:pt x="183" y="255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219" y="199"/>
                  <a:pt x="219" y="199"/>
                  <a:pt x="219" y="199"/>
                </a:cubicBezTo>
                <a:cubicBezTo>
                  <a:pt x="219" y="147"/>
                  <a:pt x="219" y="147"/>
                  <a:pt x="219" y="147"/>
                </a:cubicBezTo>
                <a:cubicBezTo>
                  <a:pt x="183" y="147"/>
                  <a:pt x="183" y="147"/>
                  <a:pt x="183" y="147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262" y="122"/>
                  <a:pt x="262" y="122"/>
                  <a:pt x="262" y="122"/>
                </a:cubicBezTo>
                <a:lnTo>
                  <a:pt x="288" y="9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65"/>
          <p:cNvSpPr>
            <a:spLocks noEditPoints="1"/>
          </p:cNvSpPr>
          <p:nvPr/>
        </p:nvSpPr>
        <p:spPr bwMode="auto">
          <a:xfrm>
            <a:off x="5086500" y="11039651"/>
            <a:ext cx="871285" cy="872416"/>
          </a:xfrm>
          <a:custGeom>
            <a:avLst/>
            <a:gdLst>
              <a:gd name="T0" fmla="*/ 163 w 326"/>
              <a:gd name="T1" fmla="*/ 97 h 326"/>
              <a:gd name="T2" fmla="*/ 117 w 326"/>
              <a:gd name="T3" fmla="*/ 143 h 326"/>
              <a:gd name="T4" fmla="*/ 163 w 326"/>
              <a:gd name="T5" fmla="*/ 189 h 326"/>
              <a:gd name="T6" fmla="*/ 209 w 326"/>
              <a:gd name="T7" fmla="*/ 143 h 326"/>
              <a:gd name="T8" fmla="*/ 163 w 326"/>
              <a:gd name="T9" fmla="*/ 97 h 326"/>
              <a:gd name="T10" fmla="*/ 155 w 326"/>
              <a:gd name="T11" fmla="*/ 170 h 326"/>
              <a:gd name="T12" fmla="*/ 128 w 326"/>
              <a:gd name="T13" fmla="*/ 147 h 326"/>
              <a:gd name="T14" fmla="*/ 139 w 326"/>
              <a:gd name="T15" fmla="*/ 134 h 326"/>
              <a:gd name="T16" fmla="*/ 155 w 326"/>
              <a:gd name="T17" fmla="*/ 148 h 326"/>
              <a:gd name="T18" fmla="*/ 188 w 326"/>
              <a:gd name="T19" fmla="*/ 119 h 326"/>
              <a:gd name="T20" fmla="*/ 199 w 326"/>
              <a:gd name="T21" fmla="*/ 132 h 326"/>
              <a:gd name="T22" fmla="*/ 155 w 326"/>
              <a:gd name="T23" fmla="*/ 170 h 326"/>
              <a:gd name="T24" fmla="*/ 163 w 326"/>
              <a:gd name="T25" fmla="*/ 68 h 326"/>
              <a:gd name="T26" fmla="*/ 87 w 326"/>
              <a:gd name="T27" fmla="*/ 143 h 326"/>
              <a:gd name="T28" fmla="*/ 163 w 326"/>
              <a:gd name="T29" fmla="*/ 219 h 326"/>
              <a:gd name="T30" fmla="*/ 239 w 326"/>
              <a:gd name="T31" fmla="*/ 143 h 326"/>
              <a:gd name="T32" fmla="*/ 163 w 326"/>
              <a:gd name="T33" fmla="*/ 68 h 326"/>
              <a:gd name="T34" fmla="*/ 163 w 326"/>
              <a:gd name="T35" fmla="*/ 204 h 326"/>
              <a:gd name="T36" fmla="*/ 102 w 326"/>
              <a:gd name="T37" fmla="*/ 143 h 326"/>
              <a:gd name="T38" fmla="*/ 163 w 326"/>
              <a:gd name="T39" fmla="*/ 83 h 326"/>
              <a:gd name="T40" fmla="*/ 223 w 326"/>
              <a:gd name="T41" fmla="*/ 143 h 326"/>
              <a:gd name="T42" fmla="*/ 163 w 326"/>
              <a:gd name="T43" fmla="*/ 204 h 326"/>
              <a:gd name="T44" fmla="*/ 0 w 326"/>
              <a:gd name="T45" fmla="*/ 0 h 326"/>
              <a:gd name="T46" fmla="*/ 0 w 326"/>
              <a:gd name="T47" fmla="*/ 326 h 326"/>
              <a:gd name="T48" fmla="*/ 326 w 326"/>
              <a:gd name="T49" fmla="*/ 326 h 326"/>
              <a:gd name="T50" fmla="*/ 326 w 326"/>
              <a:gd name="T51" fmla="*/ 0 h 326"/>
              <a:gd name="T52" fmla="*/ 0 w 326"/>
              <a:gd name="T53" fmla="*/ 0 h 326"/>
              <a:gd name="T54" fmla="*/ 232 w 326"/>
              <a:gd name="T55" fmla="*/ 212 h 326"/>
              <a:gd name="T56" fmla="*/ 163 w 326"/>
              <a:gd name="T57" fmla="*/ 281 h 326"/>
              <a:gd name="T58" fmla="*/ 94 w 326"/>
              <a:gd name="T59" fmla="*/ 212 h 326"/>
              <a:gd name="T60" fmla="*/ 94 w 326"/>
              <a:gd name="T61" fmla="*/ 74 h 326"/>
              <a:gd name="T62" fmla="*/ 232 w 326"/>
              <a:gd name="T63" fmla="*/ 74 h 326"/>
              <a:gd name="T64" fmla="*/ 232 w 326"/>
              <a:gd name="T65" fmla="*/ 21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163" y="97"/>
                </a:moveTo>
                <a:cubicBezTo>
                  <a:pt x="138" y="97"/>
                  <a:pt x="117" y="118"/>
                  <a:pt x="117" y="143"/>
                </a:cubicBezTo>
                <a:cubicBezTo>
                  <a:pt x="117" y="168"/>
                  <a:pt x="138" y="189"/>
                  <a:pt x="163" y="189"/>
                </a:cubicBezTo>
                <a:cubicBezTo>
                  <a:pt x="188" y="189"/>
                  <a:pt x="209" y="168"/>
                  <a:pt x="209" y="143"/>
                </a:cubicBezTo>
                <a:cubicBezTo>
                  <a:pt x="209" y="118"/>
                  <a:pt x="188" y="97"/>
                  <a:pt x="163" y="97"/>
                </a:cubicBezTo>
                <a:close/>
                <a:moveTo>
                  <a:pt x="155" y="170"/>
                </a:moveTo>
                <a:cubicBezTo>
                  <a:pt x="128" y="147"/>
                  <a:pt x="128" y="147"/>
                  <a:pt x="128" y="147"/>
                </a:cubicBezTo>
                <a:cubicBezTo>
                  <a:pt x="139" y="134"/>
                  <a:pt x="139" y="134"/>
                  <a:pt x="139" y="134"/>
                </a:cubicBezTo>
                <a:cubicBezTo>
                  <a:pt x="155" y="148"/>
                  <a:pt x="155" y="148"/>
                  <a:pt x="155" y="148"/>
                </a:cubicBezTo>
                <a:cubicBezTo>
                  <a:pt x="188" y="119"/>
                  <a:pt x="188" y="119"/>
                  <a:pt x="188" y="119"/>
                </a:cubicBezTo>
                <a:cubicBezTo>
                  <a:pt x="199" y="132"/>
                  <a:pt x="199" y="132"/>
                  <a:pt x="199" y="132"/>
                </a:cubicBezTo>
                <a:lnTo>
                  <a:pt x="155" y="170"/>
                </a:lnTo>
                <a:close/>
                <a:moveTo>
                  <a:pt x="163" y="68"/>
                </a:moveTo>
                <a:cubicBezTo>
                  <a:pt x="121" y="68"/>
                  <a:pt x="87" y="101"/>
                  <a:pt x="87" y="143"/>
                </a:cubicBezTo>
                <a:cubicBezTo>
                  <a:pt x="87" y="185"/>
                  <a:pt x="121" y="219"/>
                  <a:pt x="163" y="219"/>
                </a:cubicBezTo>
                <a:cubicBezTo>
                  <a:pt x="205" y="219"/>
                  <a:pt x="239" y="185"/>
                  <a:pt x="239" y="143"/>
                </a:cubicBezTo>
                <a:cubicBezTo>
                  <a:pt x="239" y="101"/>
                  <a:pt x="205" y="68"/>
                  <a:pt x="163" y="68"/>
                </a:cubicBezTo>
                <a:close/>
                <a:moveTo>
                  <a:pt x="163" y="204"/>
                </a:moveTo>
                <a:cubicBezTo>
                  <a:pt x="130" y="204"/>
                  <a:pt x="102" y="176"/>
                  <a:pt x="102" y="143"/>
                </a:cubicBezTo>
                <a:cubicBezTo>
                  <a:pt x="102" y="110"/>
                  <a:pt x="130" y="83"/>
                  <a:pt x="163" y="83"/>
                </a:cubicBezTo>
                <a:cubicBezTo>
                  <a:pt x="196" y="83"/>
                  <a:pt x="223" y="110"/>
                  <a:pt x="223" y="143"/>
                </a:cubicBezTo>
                <a:cubicBezTo>
                  <a:pt x="223" y="176"/>
                  <a:pt x="196" y="204"/>
                  <a:pt x="163" y="204"/>
                </a:cubicBez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32" y="212"/>
                </a:moveTo>
                <a:cubicBezTo>
                  <a:pt x="163" y="281"/>
                  <a:pt x="163" y="281"/>
                  <a:pt x="163" y="281"/>
                </a:cubicBezTo>
                <a:cubicBezTo>
                  <a:pt x="94" y="212"/>
                  <a:pt x="94" y="212"/>
                  <a:pt x="94" y="212"/>
                </a:cubicBezTo>
                <a:cubicBezTo>
                  <a:pt x="56" y="174"/>
                  <a:pt x="56" y="112"/>
                  <a:pt x="94" y="74"/>
                </a:cubicBezTo>
                <a:cubicBezTo>
                  <a:pt x="132" y="36"/>
                  <a:pt x="194" y="36"/>
                  <a:pt x="232" y="74"/>
                </a:cubicBezTo>
                <a:cubicBezTo>
                  <a:pt x="270" y="112"/>
                  <a:pt x="270" y="174"/>
                  <a:pt x="232" y="2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66"/>
          <p:cNvSpPr>
            <a:spLocks noEditPoints="1"/>
          </p:cNvSpPr>
          <p:nvPr/>
        </p:nvSpPr>
        <p:spPr bwMode="auto">
          <a:xfrm>
            <a:off x="6198803" y="11039651"/>
            <a:ext cx="871285" cy="872416"/>
          </a:xfrm>
          <a:custGeom>
            <a:avLst/>
            <a:gdLst>
              <a:gd name="T0" fmla="*/ 163 w 326"/>
              <a:gd name="T1" fmla="*/ 97 h 326"/>
              <a:gd name="T2" fmla="*/ 117 w 326"/>
              <a:gd name="T3" fmla="*/ 143 h 326"/>
              <a:gd name="T4" fmla="*/ 163 w 326"/>
              <a:gd name="T5" fmla="*/ 189 h 326"/>
              <a:gd name="T6" fmla="*/ 209 w 326"/>
              <a:gd name="T7" fmla="*/ 143 h 326"/>
              <a:gd name="T8" fmla="*/ 163 w 326"/>
              <a:gd name="T9" fmla="*/ 97 h 326"/>
              <a:gd name="T10" fmla="*/ 194 w 326"/>
              <a:gd name="T11" fmla="*/ 152 h 326"/>
              <a:gd name="T12" fmla="*/ 172 w 326"/>
              <a:gd name="T13" fmla="*/ 152 h 326"/>
              <a:gd name="T14" fmla="*/ 172 w 326"/>
              <a:gd name="T15" fmla="*/ 174 h 326"/>
              <a:gd name="T16" fmla="*/ 155 w 326"/>
              <a:gd name="T17" fmla="*/ 174 h 326"/>
              <a:gd name="T18" fmla="*/ 155 w 326"/>
              <a:gd name="T19" fmla="*/ 152 h 326"/>
              <a:gd name="T20" fmla="*/ 132 w 326"/>
              <a:gd name="T21" fmla="*/ 152 h 326"/>
              <a:gd name="T22" fmla="*/ 132 w 326"/>
              <a:gd name="T23" fmla="*/ 135 h 326"/>
              <a:gd name="T24" fmla="*/ 155 w 326"/>
              <a:gd name="T25" fmla="*/ 135 h 326"/>
              <a:gd name="T26" fmla="*/ 155 w 326"/>
              <a:gd name="T27" fmla="*/ 112 h 326"/>
              <a:gd name="T28" fmla="*/ 172 w 326"/>
              <a:gd name="T29" fmla="*/ 112 h 326"/>
              <a:gd name="T30" fmla="*/ 172 w 326"/>
              <a:gd name="T31" fmla="*/ 135 h 326"/>
              <a:gd name="T32" fmla="*/ 194 w 326"/>
              <a:gd name="T33" fmla="*/ 135 h 326"/>
              <a:gd name="T34" fmla="*/ 194 w 326"/>
              <a:gd name="T35" fmla="*/ 152 h 326"/>
              <a:gd name="T36" fmla="*/ 163 w 326"/>
              <a:gd name="T37" fmla="*/ 68 h 326"/>
              <a:gd name="T38" fmla="*/ 87 w 326"/>
              <a:gd name="T39" fmla="*/ 143 h 326"/>
              <a:gd name="T40" fmla="*/ 163 w 326"/>
              <a:gd name="T41" fmla="*/ 219 h 326"/>
              <a:gd name="T42" fmla="*/ 239 w 326"/>
              <a:gd name="T43" fmla="*/ 143 h 326"/>
              <a:gd name="T44" fmla="*/ 163 w 326"/>
              <a:gd name="T45" fmla="*/ 68 h 326"/>
              <a:gd name="T46" fmla="*/ 163 w 326"/>
              <a:gd name="T47" fmla="*/ 204 h 326"/>
              <a:gd name="T48" fmla="*/ 103 w 326"/>
              <a:gd name="T49" fmla="*/ 143 h 326"/>
              <a:gd name="T50" fmla="*/ 163 w 326"/>
              <a:gd name="T51" fmla="*/ 83 h 326"/>
              <a:gd name="T52" fmla="*/ 224 w 326"/>
              <a:gd name="T53" fmla="*/ 143 h 326"/>
              <a:gd name="T54" fmla="*/ 163 w 326"/>
              <a:gd name="T55" fmla="*/ 204 h 326"/>
              <a:gd name="T56" fmla="*/ 0 w 326"/>
              <a:gd name="T57" fmla="*/ 0 h 326"/>
              <a:gd name="T58" fmla="*/ 0 w 326"/>
              <a:gd name="T59" fmla="*/ 326 h 326"/>
              <a:gd name="T60" fmla="*/ 326 w 326"/>
              <a:gd name="T61" fmla="*/ 326 h 326"/>
              <a:gd name="T62" fmla="*/ 326 w 326"/>
              <a:gd name="T63" fmla="*/ 0 h 326"/>
              <a:gd name="T64" fmla="*/ 0 w 326"/>
              <a:gd name="T65" fmla="*/ 0 h 326"/>
              <a:gd name="T66" fmla="*/ 232 w 326"/>
              <a:gd name="T67" fmla="*/ 212 h 326"/>
              <a:gd name="T68" fmla="*/ 163 w 326"/>
              <a:gd name="T69" fmla="*/ 281 h 326"/>
              <a:gd name="T70" fmla="*/ 94 w 326"/>
              <a:gd name="T71" fmla="*/ 212 h 326"/>
              <a:gd name="T72" fmla="*/ 94 w 326"/>
              <a:gd name="T73" fmla="*/ 74 h 326"/>
              <a:gd name="T74" fmla="*/ 232 w 326"/>
              <a:gd name="T75" fmla="*/ 74 h 326"/>
              <a:gd name="T76" fmla="*/ 232 w 326"/>
              <a:gd name="T77" fmla="*/ 21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163" y="97"/>
                </a:moveTo>
                <a:cubicBezTo>
                  <a:pt x="138" y="97"/>
                  <a:pt x="117" y="118"/>
                  <a:pt x="117" y="143"/>
                </a:cubicBezTo>
                <a:cubicBezTo>
                  <a:pt x="117" y="168"/>
                  <a:pt x="138" y="189"/>
                  <a:pt x="163" y="189"/>
                </a:cubicBezTo>
                <a:cubicBezTo>
                  <a:pt x="188" y="189"/>
                  <a:pt x="209" y="168"/>
                  <a:pt x="209" y="143"/>
                </a:cubicBezTo>
                <a:cubicBezTo>
                  <a:pt x="209" y="118"/>
                  <a:pt x="188" y="97"/>
                  <a:pt x="163" y="97"/>
                </a:cubicBezTo>
                <a:close/>
                <a:moveTo>
                  <a:pt x="194" y="152"/>
                </a:moveTo>
                <a:cubicBezTo>
                  <a:pt x="172" y="152"/>
                  <a:pt x="172" y="152"/>
                  <a:pt x="172" y="152"/>
                </a:cubicBezTo>
                <a:cubicBezTo>
                  <a:pt x="172" y="174"/>
                  <a:pt x="172" y="174"/>
                  <a:pt x="172" y="174"/>
                </a:cubicBezTo>
                <a:cubicBezTo>
                  <a:pt x="155" y="174"/>
                  <a:pt x="155" y="174"/>
                  <a:pt x="155" y="174"/>
                </a:cubicBezTo>
                <a:cubicBezTo>
                  <a:pt x="155" y="152"/>
                  <a:pt x="155" y="152"/>
                  <a:pt x="155" y="152"/>
                </a:cubicBezTo>
                <a:cubicBezTo>
                  <a:pt x="132" y="152"/>
                  <a:pt x="132" y="152"/>
                  <a:pt x="132" y="152"/>
                </a:cubicBezTo>
                <a:cubicBezTo>
                  <a:pt x="132" y="135"/>
                  <a:pt x="132" y="135"/>
                  <a:pt x="132" y="135"/>
                </a:cubicBezTo>
                <a:cubicBezTo>
                  <a:pt x="155" y="135"/>
                  <a:pt x="155" y="135"/>
                  <a:pt x="155" y="135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194" y="135"/>
                  <a:pt x="194" y="135"/>
                  <a:pt x="194" y="135"/>
                </a:cubicBezTo>
                <a:lnTo>
                  <a:pt x="194" y="152"/>
                </a:lnTo>
                <a:close/>
                <a:moveTo>
                  <a:pt x="163" y="68"/>
                </a:moveTo>
                <a:cubicBezTo>
                  <a:pt x="121" y="68"/>
                  <a:pt x="87" y="101"/>
                  <a:pt x="87" y="143"/>
                </a:cubicBezTo>
                <a:cubicBezTo>
                  <a:pt x="87" y="185"/>
                  <a:pt x="121" y="219"/>
                  <a:pt x="163" y="219"/>
                </a:cubicBezTo>
                <a:cubicBezTo>
                  <a:pt x="205" y="219"/>
                  <a:pt x="239" y="185"/>
                  <a:pt x="239" y="143"/>
                </a:cubicBezTo>
                <a:cubicBezTo>
                  <a:pt x="239" y="101"/>
                  <a:pt x="205" y="68"/>
                  <a:pt x="163" y="68"/>
                </a:cubicBezTo>
                <a:close/>
                <a:moveTo>
                  <a:pt x="163" y="204"/>
                </a:moveTo>
                <a:cubicBezTo>
                  <a:pt x="130" y="204"/>
                  <a:pt x="103" y="176"/>
                  <a:pt x="103" y="143"/>
                </a:cubicBezTo>
                <a:cubicBezTo>
                  <a:pt x="103" y="110"/>
                  <a:pt x="130" y="83"/>
                  <a:pt x="163" y="83"/>
                </a:cubicBezTo>
                <a:cubicBezTo>
                  <a:pt x="196" y="83"/>
                  <a:pt x="224" y="110"/>
                  <a:pt x="224" y="143"/>
                </a:cubicBezTo>
                <a:cubicBezTo>
                  <a:pt x="224" y="176"/>
                  <a:pt x="196" y="204"/>
                  <a:pt x="163" y="204"/>
                </a:cubicBez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32" y="212"/>
                </a:moveTo>
                <a:cubicBezTo>
                  <a:pt x="163" y="281"/>
                  <a:pt x="163" y="281"/>
                  <a:pt x="163" y="281"/>
                </a:cubicBezTo>
                <a:cubicBezTo>
                  <a:pt x="94" y="212"/>
                  <a:pt x="94" y="212"/>
                  <a:pt x="94" y="212"/>
                </a:cubicBezTo>
                <a:cubicBezTo>
                  <a:pt x="56" y="174"/>
                  <a:pt x="56" y="112"/>
                  <a:pt x="94" y="74"/>
                </a:cubicBezTo>
                <a:cubicBezTo>
                  <a:pt x="132" y="36"/>
                  <a:pt x="194" y="36"/>
                  <a:pt x="232" y="74"/>
                </a:cubicBezTo>
                <a:cubicBezTo>
                  <a:pt x="270" y="112"/>
                  <a:pt x="270" y="174"/>
                  <a:pt x="232" y="2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67"/>
          <p:cNvSpPr>
            <a:spLocks noEditPoints="1"/>
          </p:cNvSpPr>
          <p:nvPr/>
        </p:nvSpPr>
        <p:spPr bwMode="auto">
          <a:xfrm>
            <a:off x="7311106" y="11039651"/>
            <a:ext cx="871285" cy="872416"/>
          </a:xfrm>
          <a:custGeom>
            <a:avLst/>
            <a:gdLst>
              <a:gd name="T0" fmla="*/ 163 w 326"/>
              <a:gd name="T1" fmla="*/ 68 h 326"/>
              <a:gd name="T2" fmla="*/ 88 w 326"/>
              <a:gd name="T3" fmla="*/ 143 h 326"/>
              <a:gd name="T4" fmla="*/ 163 w 326"/>
              <a:gd name="T5" fmla="*/ 219 h 326"/>
              <a:gd name="T6" fmla="*/ 239 w 326"/>
              <a:gd name="T7" fmla="*/ 143 h 326"/>
              <a:gd name="T8" fmla="*/ 163 w 326"/>
              <a:gd name="T9" fmla="*/ 68 h 326"/>
              <a:gd name="T10" fmla="*/ 163 w 326"/>
              <a:gd name="T11" fmla="*/ 204 h 326"/>
              <a:gd name="T12" fmla="*/ 103 w 326"/>
              <a:gd name="T13" fmla="*/ 143 h 326"/>
              <a:gd name="T14" fmla="*/ 163 w 326"/>
              <a:gd name="T15" fmla="*/ 83 h 326"/>
              <a:gd name="T16" fmla="*/ 224 w 326"/>
              <a:gd name="T17" fmla="*/ 143 h 326"/>
              <a:gd name="T18" fmla="*/ 163 w 326"/>
              <a:gd name="T19" fmla="*/ 204 h 326"/>
              <a:gd name="T20" fmla="*/ 163 w 326"/>
              <a:gd name="T21" fmla="*/ 97 h 326"/>
              <a:gd name="T22" fmla="*/ 117 w 326"/>
              <a:gd name="T23" fmla="*/ 143 h 326"/>
              <a:gd name="T24" fmla="*/ 163 w 326"/>
              <a:gd name="T25" fmla="*/ 189 h 326"/>
              <a:gd name="T26" fmla="*/ 209 w 326"/>
              <a:gd name="T27" fmla="*/ 143 h 326"/>
              <a:gd name="T28" fmla="*/ 163 w 326"/>
              <a:gd name="T29" fmla="*/ 97 h 326"/>
              <a:gd name="T30" fmla="*/ 191 w 326"/>
              <a:gd name="T31" fmla="*/ 159 h 326"/>
              <a:gd name="T32" fmla="*/ 179 w 326"/>
              <a:gd name="T33" fmla="*/ 171 h 326"/>
              <a:gd name="T34" fmla="*/ 163 w 326"/>
              <a:gd name="T35" fmla="*/ 155 h 326"/>
              <a:gd name="T36" fmla="*/ 148 w 326"/>
              <a:gd name="T37" fmla="*/ 171 h 326"/>
              <a:gd name="T38" fmla="*/ 136 w 326"/>
              <a:gd name="T39" fmla="*/ 159 h 326"/>
              <a:gd name="T40" fmla="*/ 151 w 326"/>
              <a:gd name="T41" fmla="*/ 143 h 326"/>
              <a:gd name="T42" fmla="*/ 136 w 326"/>
              <a:gd name="T43" fmla="*/ 127 h 326"/>
              <a:gd name="T44" fmla="*/ 148 w 326"/>
              <a:gd name="T45" fmla="*/ 115 h 326"/>
              <a:gd name="T46" fmla="*/ 163 w 326"/>
              <a:gd name="T47" fmla="*/ 131 h 326"/>
              <a:gd name="T48" fmla="*/ 179 w 326"/>
              <a:gd name="T49" fmla="*/ 115 h 326"/>
              <a:gd name="T50" fmla="*/ 191 w 326"/>
              <a:gd name="T51" fmla="*/ 127 h 326"/>
              <a:gd name="T52" fmla="*/ 175 w 326"/>
              <a:gd name="T53" fmla="*/ 143 h 326"/>
              <a:gd name="T54" fmla="*/ 191 w 326"/>
              <a:gd name="T55" fmla="*/ 159 h 326"/>
              <a:gd name="T56" fmla="*/ 0 w 326"/>
              <a:gd name="T57" fmla="*/ 0 h 326"/>
              <a:gd name="T58" fmla="*/ 0 w 326"/>
              <a:gd name="T59" fmla="*/ 326 h 326"/>
              <a:gd name="T60" fmla="*/ 326 w 326"/>
              <a:gd name="T61" fmla="*/ 326 h 326"/>
              <a:gd name="T62" fmla="*/ 326 w 326"/>
              <a:gd name="T63" fmla="*/ 0 h 326"/>
              <a:gd name="T64" fmla="*/ 0 w 326"/>
              <a:gd name="T65" fmla="*/ 0 h 326"/>
              <a:gd name="T66" fmla="*/ 232 w 326"/>
              <a:gd name="T67" fmla="*/ 212 h 326"/>
              <a:gd name="T68" fmla="*/ 163 w 326"/>
              <a:gd name="T69" fmla="*/ 281 h 326"/>
              <a:gd name="T70" fmla="*/ 94 w 326"/>
              <a:gd name="T71" fmla="*/ 212 h 326"/>
              <a:gd name="T72" fmla="*/ 94 w 326"/>
              <a:gd name="T73" fmla="*/ 74 h 326"/>
              <a:gd name="T74" fmla="*/ 232 w 326"/>
              <a:gd name="T75" fmla="*/ 74 h 326"/>
              <a:gd name="T76" fmla="*/ 232 w 326"/>
              <a:gd name="T77" fmla="*/ 21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163" y="68"/>
                </a:moveTo>
                <a:cubicBezTo>
                  <a:pt x="121" y="68"/>
                  <a:pt x="88" y="101"/>
                  <a:pt x="88" y="143"/>
                </a:cubicBezTo>
                <a:cubicBezTo>
                  <a:pt x="88" y="185"/>
                  <a:pt x="121" y="219"/>
                  <a:pt x="163" y="219"/>
                </a:cubicBezTo>
                <a:cubicBezTo>
                  <a:pt x="205" y="219"/>
                  <a:pt x="239" y="185"/>
                  <a:pt x="239" y="143"/>
                </a:cubicBezTo>
                <a:cubicBezTo>
                  <a:pt x="239" y="101"/>
                  <a:pt x="205" y="68"/>
                  <a:pt x="163" y="68"/>
                </a:cubicBezTo>
                <a:close/>
                <a:moveTo>
                  <a:pt x="163" y="204"/>
                </a:moveTo>
                <a:cubicBezTo>
                  <a:pt x="130" y="204"/>
                  <a:pt x="103" y="176"/>
                  <a:pt x="103" y="143"/>
                </a:cubicBezTo>
                <a:cubicBezTo>
                  <a:pt x="103" y="110"/>
                  <a:pt x="130" y="83"/>
                  <a:pt x="163" y="83"/>
                </a:cubicBezTo>
                <a:cubicBezTo>
                  <a:pt x="197" y="83"/>
                  <a:pt x="224" y="110"/>
                  <a:pt x="224" y="143"/>
                </a:cubicBezTo>
                <a:cubicBezTo>
                  <a:pt x="224" y="176"/>
                  <a:pt x="197" y="204"/>
                  <a:pt x="163" y="204"/>
                </a:cubicBezTo>
                <a:close/>
                <a:moveTo>
                  <a:pt x="163" y="97"/>
                </a:moveTo>
                <a:cubicBezTo>
                  <a:pt x="138" y="97"/>
                  <a:pt x="117" y="118"/>
                  <a:pt x="117" y="143"/>
                </a:cubicBezTo>
                <a:cubicBezTo>
                  <a:pt x="117" y="168"/>
                  <a:pt x="138" y="189"/>
                  <a:pt x="163" y="189"/>
                </a:cubicBezTo>
                <a:cubicBezTo>
                  <a:pt x="188" y="189"/>
                  <a:pt x="209" y="168"/>
                  <a:pt x="209" y="143"/>
                </a:cubicBezTo>
                <a:cubicBezTo>
                  <a:pt x="209" y="118"/>
                  <a:pt x="188" y="97"/>
                  <a:pt x="163" y="97"/>
                </a:cubicBezTo>
                <a:close/>
                <a:moveTo>
                  <a:pt x="191" y="159"/>
                </a:moveTo>
                <a:cubicBezTo>
                  <a:pt x="179" y="171"/>
                  <a:pt x="179" y="171"/>
                  <a:pt x="179" y="171"/>
                </a:cubicBezTo>
                <a:cubicBezTo>
                  <a:pt x="163" y="155"/>
                  <a:pt x="163" y="155"/>
                  <a:pt x="163" y="155"/>
                </a:cubicBezTo>
                <a:cubicBezTo>
                  <a:pt x="148" y="171"/>
                  <a:pt x="148" y="171"/>
                  <a:pt x="148" y="1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48" y="115"/>
                  <a:pt x="148" y="115"/>
                  <a:pt x="148" y="115"/>
                </a:cubicBezTo>
                <a:cubicBezTo>
                  <a:pt x="163" y="131"/>
                  <a:pt x="163" y="131"/>
                  <a:pt x="163" y="131"/>
                </a:cubicBezTo>
                <a:cubicBezTo>
                  <a:pt x="179" y="115"/>
                  <a:pt x="179" y="115"/>
                  <a:pt x="179" y="115"/>
                </a:cubicBezTo>
                <a:cubicBezTo>
                  <a:pt x="191" y="127"/>
                  <a:pt x="191" y="127"/>
                  <a:pt x="191" y="127"/>
                </a:cubicBezTo>
                <a:cubicBezTo>
                  <a:pt x="175" y="143"/>
                  <a:pt x="175" y="143"/>
                  <a:pt x="175" y="143"/>
                </a:cubicBezTo>
                <a:lnTo>
                  <a:pt x="191" y="159"/>
                </a:ln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32" y="212"/>
                </a:moveTo>
                <a:cubicBezTo>
                  <a:pt x="163" y="281"/>
                  <a:pt x="163" y="281"/>
                  <a:pt x="163" y="281"/>
                </a:cubicBezTo>
                <a:cubicBezTo>
                  <a:pt x="94" y="212"/>
                  <a:pt x="94" y="212"/>
                  <a:pt x="94" y="212"/>
                </a:cubicBezTo>
                <a:cubicBezTo>
                  <a:pt x="56" y="174"/>
                  <a:pt x="56" y="112"/>
                  <a:pt x="94" y="74"/>
                </a:cubicBezTo>
                <a:cubicBezTo>
                  <a:pt x="132" y="36"/>
                  <a:pt x="194" y="36"/>
                  <a:pt x="232" y="74"/>
                </a:cubicBezTo>
                <a:cubicBezTo>
                  <a:pt x="270" y="112"/>
                  <a:pt x="270" y="174"/>
                  <a:pt x="232" y="2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71"/>
          <p:cNvSpPr>
            <a:spLocks noEditPoints="1"/>
          </p:cNvSpPr>
          <p:nvPr/>
        </p:nvSpPr>
        <p:spPr bwMode="auto">
          <a:xfrm>
            <a:off x="3974197" y="11039651"/>
            <a:ext cx="871285" cy="872416"/>
          </a:xfrm>
          <a:custGeom>
            <a:avLst/>
            <a:gdLst>
              <a:gd name="T0" fmla="*/ 163 w 326"/>
              <a:gd name="T1" fmla="*/ 79 h 326"/>
              <a:gd name="T2" fmla="*/ 99 w 326"/>
              <a:gd name="T3" fmla="*/ 143 h 326"/>
              <a:gd name="T4" fmla="*/ 163 w 326"/>
              <a:gd name="T5" fmla="*/ 207 h 326"/>
              <a:gd name="T6" fmla="*/ 227 w 326"/>
              <a:gd name="T7" fmla="*/ 143 h 326"/>
              <a:gd name="T8" fmla="*/ 163 w 326"/>
              <a:gd name="T9" fmla="*/ 79 h 326"/>
              <a:gd name="T10" fmla="*/ 0 w 326"/>
              <a:gd name="T11" fmla="*/ 0 h 326"/>
              <a:gd name="T12" fmla="*/ 0 w 326"/>
              <a:gd name="T13" fmla="*/ 326 h 326"/>
              <a:gd name="T14" fmla="*/ 326 w 326"/>
              <a:gd name="T15" fmla="*/ 326 h 326"/>
              <a:gd name="T16" fmla="*/ 326 w 326"/>
              <a:gd name="T17" fmla="*/ 0 h 326"/>
              <a:gd name="T18" fmla="*/ 0 w 326"/>
              <a:gd name="T19" fmla="*/ 0 h 326"/>
              <a:gd name="T20" fmla="*/ 232 w 326"/>
              <a:gd name="T21" fmla="*/ 212 h 326"/>
              <a:gd name="T22" fmla="*/ 163 w 326"/>
              <a:gd name="T23" fmla="*/ 281 h 326"/>
              <a:gd name="T24" fmla="*/ 94 w 326"/>
              <a:gd name="T25" fmla="*/ 212 h 326"/>
              <a:gd name="T26" fmla="*/ 94 w 326"/>
              <a:gd name="T27" fmla="*/ 74 h 326"/>
              <a:gd name="T28" fmla="*/ 232 w 326"/>
              <a:gd name="T29" fmla="*/ 74 h 326"/>
              <a:gd name="T30" fmla="*/ 232 w 326"/>
              <a:gd name="T31" fmla="*/ 21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" h="326">
                <a:moveTo>
                  <a:pt x="163" y="79"/>
                </a:moveTo>
                <a:cubicBezTo>
                  <a:pt x="127" y="79"/>
                  <a:pt x="99" y="108"/>
                  <a:pt x="99" y="143"/>
                </a:cubicBezTo>
                <a:cubicBezTo>
                  <a:pt x="99" y="178"/>
                  <a:pt x="127" y="207"/>
                  <a:pt x="163" y="207"/>
                </a:cubicBezTo>
                <a:cubicBezTo>
                  <a:pt x="198" y="207"/>
                  <a:pt x="227" y="178"/>
                  <a:pt x="227" y="143"/>
                </a:cubicBezTo>
                <a:cubicBezTo>
                  <a:pt x="227" y="108"/>
                  <a:pt x="198" y="79"/>
                  <a:pt x="163" y="79"/>
                </a:cubicBez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32" y="212"/>
                </a:moveTo>
                <a:cubicBezTo>
                  <a:pt x="163" y="281"/>
                  <a:pt x="163" y="281"/>
                  <a:pt x="163" y="281"/>
                </a:cubicBezTo>
                <a:cubicBezTo>
                  <a:pt x="94" y="212"/>
                  <a:pt x="94" y="212"/>
                  <a:pt x="94" y="212"/>
                </a:cubicBezTo>
                <a:cubicBezTo>
                  <a:pt x="56" y="174"/>
                  <a:pt x="56" y="112"/>
                  <a:pt x="94" y="74"/>
                </a:cubicBezTo>
                <a:cubicBezTo>
                  <a:pt x="132" y="36"/>
                  <a:pt x="194" y="36"/>
                  <a:pt x="232" y="74"/>
                </a:cubicBezTo>
                <a:cubicBezTo>
                  <a:pt x="270" y="112"/>
                  <a:pt x="270" y="174"/>
                  <a:pt x="232" y="2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72"/>
          <p:cNvSpPr>
            <a:spLocks noEditPoints="1"/>
          </p:cNvSpPr>
          <p:nvPr/>
        </p:nvSpPr>
        <p:spPr bwMode="auto">
          <a:xfrm>
            <a:off x="633893" y="11039651"/>
            <a:ext cx="871285" cy="872416"/>
          </a:xfrm>
          <a:custGeom>
            <a:avLst/>
            <a:gdLst>
              <a:gd name="T0" fmla="*/ 205 w 326"/>
              <a:gd name="T1" fmla="*/ 169 h 326"/>
              <a:gd name="T2" fmla="*/ 162 w 326"/>
              <a:gd name="T3" fmla="*/ 154 h 326"/>
              <a:gd name="T4" fmla="*/ 159 w 326"/>
              <a:gd name="T5" fmla="*/ 121 h 326"/>
              <a:gd name="T6" fmla="*/ 239 w 326"/>
              <a:gd name="T7" fmla="*/ 103 h 326"/>
              <a:gd name="T8" fmla="*/ 223 w 326"/>
              <a:gd name="T9" fmla="*/ 231 h 326"/>
              <a:gd name="T10" fmla="*/ 96 w 326"/>
              <a:gd name="T11" fmla="*/ 249 h 326"/>
              <a:gd name="T12" fmla="*/ 78 w 326"/>
              <a:gd name="T13" fmla="*/ 231 h 326"/>
              <a:gd name="T14" fmla="*/ 96 w 326"/>
              <a:gd name="T15" fmla="*/ 103 h 326"/>
              <a:gd name="T16" fmla="*/ 223 w 326"/>
              <a:gd name="T17" fmla="*/ 87 h 326"/>
              <a:gd name="T18" fmla="*/ 239 w 326"/>
              <a:gd name="T19" fmla="*/ 103 h 326"/>
              <a:gd name="T20" fmla="*/ 214 w 326"/>
              <a:gd name="T21" fmla="*/ 117 h 326"/>
              <a:gd name="T22" fmla="*/ 218 w 326"/>
              <a:gd name="T23" fmla="*/ 115 h 326"/>
              <a:gd name="T24" fmla="*/ 211 w 326"/>
              <a:gd name="T25" fmla="*/ 108 h 326"/>
              <a:gd name="T26" fmla="*/ 211 w 326"/>
              <a:gd name="T27" fmla="*/ 115 h 326"/>
              <a:gd name="T28" fmla="*/ 100 w 326"/>
              <a:gd name="T29" fmla="*/ 115 h 326"/>
              <a:gd name="T30" fmla="*/ 107 w 326"/>
              <a:gd name="T31" fmla="*/ 115 h 326"/>
              <a:gd name="T32" fmla="*/ 106 w 326"/>
              <a:gd name="T33" fmla="*/ 108 h 326"/>
              <a:gd name="T34" fmla="*/ 99 w 326"/>
              <a:gd name="T35" fmla="*/ 115 h 326"/>
              <a:gd name="T36" fmla="*/ 100 w 326"/>
              <a:gd name="T37" fmla="*/ 219 h 326"/>
              <a:gd name="T38" fmla="*/ 99 w 326"/>
              <a:gd name="T39" fmla="*/ 227 h 326"/>
              <a:gd name="T40" fmla="*/ 106 w 326"/>
              <a:gd name="T41" fmla="*/ 227 h 326"/>
              <a:gd name="T42" fmla="*/ 107 w 326"/>
              <a:gd name="T43" fmla="*/ 219 h 326"/>
              <a:gd name="T44" fmla="*/ 218 w 326"/>
              <a:gd name="T45" fmla="*/ 219 h 326"/>
              <a:gd name="T46" fmla="*/ 211 w 326"/>
              <a:gd name="T47" fmla="*/ 226 h 326"/>
              <a:gd name="T48" fmla="*/ 215 w 326"/>
              <a:gd name="T49" fmla="*/ 228 h 326"/>
              <a:gd name="T50" fmla="*/ 218 w 326"/>
              <a:gd name="T51" fmla="*/ 220 h 326"/>
              <a:gd name="T52" fmla="*/ 206 w 326"/>
              <a:gd name="T53" fmla="*/ 170 h 326"/>
              <a:gd name="T54" fmla="*/ 159 w 326"/>
              <a:gd name="T55" fmla="*/ 120 h 326"/>
              <a:gd name="T56" fmla="*/ 91 w 326"/>
              <a:gd name="T57" fmla="*/ 151 h 326"/>
              <a:gd name="T58" fmla="*/ 90 w 326"/>
              <a:gd name="T59" fmla="*/ 157 h 326"/>
              <a:gd name="T60" fmla="*/ 112 w 326"/>
              <a:gd name="T61" fmla="*/ 167 h 326"/>
              <a:gd name="T62" fmla="*/ 204 w 326"/>
              <a:gd name="T63" fmla="*/ 183 h 326"/>
              <a:gd name="T64" fmla="*/ 229 w 326"/>
              <a:gd name="T65" fmla="*/ 178 h 326"/>
              <a:gd name="T66" fmla="*/ 161 w 326"/>
              <a:gd name="T67" fmla="*/ 160 h 326"/>
              <a:gd name="T68" fmla="*/ 158 w 326"/>
              <a:gd name="T69" fmla="*/ 175 h 326"/>
              <a:gd name="T70" fmla="*/ 156 w 326"/>
              <a:gd name="T71" fmla="*/ 181 h 326"/>
              <a:gd name="T72" fmla="*/ 113 w 326"/>
              <a:gd name="T73" fmla="*/ 167 h 326"/>
              <a:gd name="T74" fmla="*/ 203 w 326"/>
              <a:gd name="T75" fmla="*/ 183 h 326"/>
              <a:gd name="T76" fmla="*/ 156 w 326"/>
              <a:gd name="T77" fmla="*/ 181 h 326"/>
              <a:gd name="T78" fmla="*/ 326 w 326"/>
              <a:gd name="T79" fmla="*/ 326 h 326"/>
              <a:gd name="T80" fmla="*/ 0 w 326"/>
              <a:gd name="T81" fmla="*/ 0 h 326"/>
              <a:gd name="T82" fmla="*/ 286 w 326"/>
              <a:gd name="T83" fmla="*/ 64 h 326"/>
              <a:gd name="T84" fmla="*/ 258 w 326"/>
              <a:gd name="T85" fmla="*/ 41 h 326"/>
              <a:gd name="T86" fmla="*/ 247 w 326"/>
              <a:gd name="T87" fmla="*/ 53 h 326"/>
              <a:gd name="T88" fmla="*/ 252 w 326"/>
              <a:gd name="T89" fmla="*/ 60 h 326"/>
              <a:gd name="T90" fmla="*/ 241 w 326"/>
              <a:gd name="T91" fmla="*/ 56 h 326"/>
              <a:gd name="T92" fmla="*/ 223 w 326"/>
              <a:gd name="T93" fmla="*/ 67 h 326"/>
              <a:gd name="T94" fmla="*/ 75 w 326"/>
              <a:gd name="T95" fmla="*/ 83 h 326"/>
              <a:gd name="T96" fmla="*/ 243 w 326"/>
              <a:gd name="T97" fmla="*/ 252 h 326"/>
              <a:gd name="T98" fmla="*/ 259 w 326"/>
              <a:gd name="T99" fmla="*/ 104 h 326"/>
              <a:gd name="T100" fmla="*/ 271 w 326"/>
              <a:gd name="T101" fmla="*/ 85 h 326"/>
              <a:gd name="T102" fmla="*/ 267 w 326"/>
              <a:gd name="T103" fmla="*/ 74 h 326"/>
              <a:gd name="T104" fmla="*/ 276 w 326"/>
              <a:gd name="T105" fmla="*/ 78 h 326"/>
              <a:gd name="T106" fmla="*/ 286 w 326"/>
              <a:gd name="T107" fmla="*/ 64 h 326"/>
              <a:gd name="T108" fmla="*/ 247 w 326"/>
              <a:gd name="T109" fmla="*/ 70 h 326"/>
              <a:gd name="T110" fmla="*/ 228 w 326"/>
              <a:gd name="T111" fmla="*/ 70 h 326"/>
              <a:gd name="T112" fmla="*/ 256 w 326"/>
              <a:gd name="T113" fmla="*/ 98 h 326"/>
              <a:gd name="T114" fmla="*/ 256 w 326"/>
              <a:gd name="T115" fmla="*/ 78 h 326"/>
              <a:gd name="T116" fmla="*/ 254 w 326"/>
              <a:gd name="T117" fmla="*/ 53 h 326"/>
              <a:gd name="T118" fmla="*/ 280 w 326"/>
              <a:gd name="T119" fmla="*/ 66 h 326"/>
              <a:gd name="T120" fmla="*/ 254 w 326"/>
              <a:gd name="T121" fmla="*/ 5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6">
                <a:moveTo>
                  <a:pt x="205" y="167"/>
                </a:moveTo>
                <a:cubicBezTo>
                  <a:pt x="205" y="168"/>
                  <a:pt x="205" y="169"/>
                  <a:pt x="205" y="169"/>
                </a:cubicBezTo>
                <a:cubicBezTo>
                  <a:pt x="162" y="154"/>
                  <a:pt x="162" y="154"/>
                  <a:pt x="162" y="154"/>
                </a:cubicBezTo>
                <a:cubicBezTo>
                  <a:pt x="162" y="154"/>
                  <a:pt x="162" y="154"/>
                  <a:pt x="162" y="154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22" y="134"/>
                  <a:pt x="139" y="121"/>
                  <a:pt x="159" y="121"/>
                </a:cubicBezTo>
                <a:cubicBezTo>
                  <a:pt x="185" y="121"/>
                  <a:pt x="205" y="142"/>
                  <a:pt x="205" y="167"/>
                </a:cubicBezTo>
                <a:close/>
                <a:moveTo>
                  <a:pt x="239" y="103"/>
                </a:moveTo>
                <a:cubicBezTo>
                  <a:pt x="269" y="140"/>
                  <a:pt x="269" y="193"/>
                  <a:pt x="240" y="231"/>
                </a:cubicBezTo>
                <a:cubicBezTo>
                  <a:pt x="223" y="231"/>
                  <a:pt x="223" y="231"/>
                  <a:pt x="223" y="231"/>
                </a:cubicBezTo>
                <a:cubicBezTo>
                  <a:pt x="223" y="248"/>
                  <a:pt x="223" y="248"/>
                  <a:pt x="223" y="248"/>
                </a:cubicBezTo>
                <a:cubicBezTo>
                  <a:pt x="186" y="278"/>
                  <a:pt x="133" y="278"/>
                  <a:pt x="96" y="249"/>
                </a:cubicBezTo>
                <a:cubicBezTo>
                  <a:pt x="96" y="231"/>
                  <a:pt x="96" y="231"/>
                  <a:pt x="96" y="231"/>
                </a:cubicBezTo>
                <a:cubicBezTo>
                  <a:pt x="78" y="231"/>
                  <a:pt x="78" y="231"/>
                  <a:pt x="78" y="231"/>
                </a:cubicBezTo>
                <a:cubicBezTo>
                  <a:pt x="48" y="193"/>
                  <a:pt x="49" y="140"/>
                  <a:pt x="79" y="103"/>
                </a:cubicBezTo>
                <a:cubicBezTo>
                  <a:pt x="96" y="103"/>
                  <a:pt x="96" y="103"/>
                  <a:pt x="96" y="103"/>
                </a:cubicBezTo>
                <a:cubicBezTo>
                  <a:pt x="96" y="86"/>
                  <a:pt x="96" y="86"/>
                  <a:pt x="96" y="86"/>
                </a:cubicBezTo>
                <a:cubicBezTo>
                  <a:pt x="133" y="57"/>
                  <a:pt x="186" y="57"/>
                  <a:pt x="223" y="87"/>
                </a:cubicBezTo>
                <a:cubicBezTo>
                  <a:pt x="223" y="103"/>
                  <a:pt x="223" y="103"/>
                  <a:pt x="223" y="103"/>
                </a:cubicBezTo>
                <a:lnTo>
                  <a:pt x="239" y="103"/>
                </a:lnTo>
                <a:close/>
                <a:moveTo>
                  <a:pt x="211" y="115"/>
                </a:moveTo>
                <a:cubicBezTo>
                  <a:pt x="212" y="116"/>
                  <a:pt x="213" y="117"/>
                  <a:pt x="214" y="117"/>
                </a:cubicBezTo>
                <a:cubicBezTo>
                  <a:pt x="216" y="117"/>
                  <a:pt x="217" y="116"/>
                  <a:pt x="218" y="115"/>
                </a:cubicBezTo>
                <a:cubicBezTo>
                  <a:pt x="218" y="115"/>
                  <a:pt x="218" y="115"/>
                  <a:pt x="218" y="115"/>
                </a:cubicBezTo>
                <a:cubicBezTo>
                  <a:pt x="220" y="113"/>
                  <a:pt x="220" y="110"/>
                  <a:pt x="218" y="108"/>
                </a:cubicBezTo>
                <a:cubicBezTo>
                  <a:pt x="216" y="106"/>
                  <a:pt x="213" y="106"/>
                  <a:pt x="211" y="108"/>
                </a:cubicBezTo>
                <a:cubicBezTo>
                  <a:pt x="211" y="108"/>
                  <a:pt x="211" y="108"/>
                  <a:pt x="211" y="108"/>
                </a:cubicBezTo>
                <a:cubicBezTo>
                  <a:pt x="209" y="110"/>
                  <a:pt x="209" y="113"/>
                  <a:pt x="211" y="115"/>
                </a:cubicBezTo>
                <a:close/>
                <a:moveTo>
                  <a:pt x="99" y="115"/>
                </a:moveTo>
                <a:cubicBezTo>
                  <a:pt x="100" y="115"/>
                  <a:pt x="100" y="115"/>
                  <a:pt x="100" y="115"/>
                </a:cubicBezTo>
                <a:cubicBezTo>
                  <a:pt x="101" y="116"/>
                  <a:pt x="102" y="117"/>
                  <a:pt x="103" y="117"/>
                </a:cubicBezTo>
                <a:cubicBezTo>
                  <a:pt x="105" y="117"/>
                  <a:pt x="106" y="116"/>
                  <a:pt x="107" y="115"/>
                </a:cubicBezTo>
                <a:cubicBezTo>
                  <a:pt x="109" y="113"/>
                  <a:pt x="109" y="110"/>
                  <a:pt x="107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4" y="106"/>
                  <a:pt x="101" y="106"/>
                  <a:pt x="99" y="108"/>
                </a:cubicBezTo>
                <a:cubicBezTo>
                  <a:pt x="97" y="110"/>
                  <a:pt x="97" y="113"/>
                  <a:pt x="99" y="115"/>
                </a:cubicBezTo>
                <a:close/>
                <a:moveTo>
                  <a:pt x="107" y="219"/>
                </a:moveTo>
                <a:cubicBezTo>
                  <a:pt x="105" y="217"/>
                  <a:pt x="102" y="217"/>
                  <a:pt x="100" y="219"/>
                </a:cubicBezTo>
                <a:cubicBezTo>
                  <a:pt x="99" y="220"/>
                  <a:pt x="99" y="220"/>
                  <a:pt x="99" y="220"/>
                </a:cubicBezTo>
                <a:cubicBezTo>
                  <a:pt x="97" y="222"/>
                  <a:pt x="97" y="225"/>
                  <a:pt x="99" y="227"/>
                </a:cubicBezTo>
                <a:cubicBezTo>
                  <a:pt x="100" y="228"/>
                  <a:pt x="102" y="228"/>
                  <a:pt x="103" y="228"/>
                </a:cubicBezTo>
                <a:cubicBezTo>
                  <a:pt x="104" y="228"/>
                  <a:pt x="105" y="228"/>
                  <a:pt x="106" y="227"/>
                </a:cubicBezTo>
                <a:cubicBezTo>
                  <a:pt x="107" y="226"/>
                  <a:pt x="107" y="226"/>
                  <a:pt x="107" y="226"/>
                </a:cubicBezTo>
                <a:cubicBezTo>
                  <a:pt x="109" y="224"/>
                  <a:pt x="109" y="221"/>
                  <a:pt x="107" y="219"/>
                </a:cubicBezTo>
                <a:close/>
                <a:moveTo>
                  <a:pt x="218" y="220"/>
                </a:moveTo>
                <a:cubicBezTo>
                  <a:pt x="218" y="219"/>
                  <a:pt x="218" y="219"/>
                  <a:pt x="218" y="219"/>
                </a:cubicBezTo>
                <a:cubicBezTo>
                  <a:pt x="216" y="217"/>
                  <a:pt x="213" y="217"/>
                  <a:pt x="211" y="219"/>
                </a:cubicBezTo>
                <a:cubicBezTo>
                  <a:pt x="209" y="221"/>
                  <a:pt x="209" y="224"/>
                  <a:pt x="211" y="226"/>
                </a:cubicBezTo>
                <a:cubicBezTo>
                  <a:pt x="211" y="227"/>
                  <a:pt x="211" y="227"/>
                  <a:pt x="211" y="227"/>
                </a:cubicBezTo>
                <a:cubicBezTo>
                  <a:pt x="212" y="228"/>
                  <a:pt x="214" y="228"/>
                  <a:pt x="215" y="228"/>
                </a:cubicBezTo>
                <a:cubicBezTo>
                  <a:pt x="216" y="228"/>
                  <a:pt x="217" y="228"/>
                  <a:pt x="218" y="227"/>
                </a:cubicBezTo>
                <a:cubicBezTo>
                  <a:pt x="220" y="225"/>
                  <a:pt x="220" y="222"/>
                  <a:pt x="218" y="220"/>
                </a:cubicBezTo>
                <a:close/>
                <a:moveTo>
                  <a:pt x="229" y="178"/>
                </a:moveTo>
                <a:cubicBezTo>
                  <a:pt x="206" y="170"/>
                  <a:pt x="206" y="170"/>
                  <a:pt x="206" y="170"/>
                </a:cubicBezTo>
                <a:cubicBezTo>
                  <a:pt x="206" y="169"/>
                  <a:pt x="207" y="168"/>
                  <a:pt x="207" y="167"/>
                </a:cubicBezTo>
                <a:cubicBezTo>
                  <a:pt x="207" y="141"/>
                  <a:pt x="185" y="120"/>
                  <a:pt x="159" y="120"/>
                </a:cubicBezTo>
                <a:cubicBezTo>
                  <a:pt x="139" y="120"/>
                  <a:pt x="121" y="134"/>
                  <a:pt x="115" y="152"/>
                </a:cubicBezTo>
                <a:cubicBezTo>
                  <a:pt x="91" y="151"/>
                  <a:pt x="91" y="151"/>
                  <a:pt x="91" y="151"/>
                </a:cubicBezTo>
                <a:cubicBezTo>
                  <a:pt x="89" y="151"/>
                  <a:pt x="88" y="152"/>
                  <a:pt x="88" y="154"/>
                </a:cubicBezTo>
                <a:cubicBezTo>
                  <a:pt x="87" y="155"/>
                  <a:pt x="88" y="157"/>
                  <a:pt x="90" y="157"/>
                </a:cubicBezTo>
                <a:cubicBezTo>
                  <a:pt x="112" y="165"/>
                  <a:pt x="112" y="165"/>
                  <a:pt x="112" y="165"/>
                </a:cubicBezTo>
                <a:cubicBezTo>
                  <a:pt x="112" y="166"/>
                  <a:pt x="112" y="167"/>
                  <a:pt x="112" y="167"/>
                </a:cubicBezTo>
                <a:cubicBezTo>
                  <a:pt x="112" y="193"/>
                  <a:pt x="133" y="215"/>
                  <a:pt x="159" y="215"/>
                </a:cubicBezTo>
                <a:cubicBezTo>
                  <a:pt x="180" y="215"/>
                  <a:pt x="197" y="201"/>
                  <a:pt x="204" y="183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31" y="184"/>
                  <a:pt x="232" y="179"/>
                  <a:pt x="229" y="178"/>
                </a:cubicBezTo>
                <a:close/>
                <a:moveTo>
                  <a:pt x="167" y="169"/>
                </a:moveTo>
                <a:cubicBezTo>
                  <a:pt x="167" y="165"/>
                  <a:pt x="165" y="161"/>
                  <a:pt x="161" y="160"/>
                </a:cubicBezTo>
                <a:cubicBezTo>
                  <a:pt x="157" y="159"/>
                  <a:pt x="153" y="162"/>
                  <a:pt x="152" y="166"/>
                </a:cubicBezTo>
                <a:cubicBezTo>
                  <a:pt x="151" y="170"/>
                  <a:pt x="154" y="174"/>
                  <a:pt x="158" y="175"/>
                </a:cubicBezTo>
                <a:cubicBezTo>
                  <a:pt x="162" y="176"/>
                  <a:pt x="166" y="173"/>
                  <a:pt x="167" y="169"/>
                </a:cubicBezTo>
                <a:close/>
                <a:moveTo>
                  <a:pt x="156" y="181"/>
                </a:moveTo>
                <a:cubicBezTo>
                  <a:pt x="113" y="166"/>
                  <a:pt x="113" y="166"/>
                  <a:pt x="113" y="166"/>
                </a:cubicBezTo>
                <a:cubicBezTo>
                  <a:pt x="113" y="166"/>
                  <a:pt x="113" y="167"/>
                  <a:pt x="113" y="167"/>
                </a:cubicBezTo>
                <a:cubicBezTo>
                  <a:pt x="113" y="193"/>
                  <a:pt x="134" y="213"/>
                  <a:pt x="159" y="213"/>
                </a:cubicBezTo>
                <a:cubicBezTo>
                  <a:pt x="179" y="213"/>
                  <a:pt x="196" y="201"/>
                  <a:pt x="203" y="183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57" y="181"/>
                  <a:pt x="157" y="181"/>
                  <a:pt x="156" y="181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86" y="64"/>
                </a:moveTo>
                <a:cubicBezTo>
                  <a:pt x="263" y="41"/>
                  <a:pt x="263" y="41"/>
                  <a:pt x="263" y="41"/>
                </a:cubicBezTo>
                <a:cubicBezTo>
                  <a:pt x="262" y="39"/>
                  <a:pt x="259" y="39"/>
                  <a:pt x="258" y="41"/>
                </a:cubicBezTo>
                <a:cubicBezTo>
                  <a:pt x="248" y="50"/>
                  <a:pt x="248" y="50"/>
                  <a:pt x="248" y="50"/>
                </a:cubicBezTo>
                <a:cubicBezTo>
                  <a:pt x="248" y="51"/>
                  <a:pt x="247" y="52"/>
                  <a:pt x="247" y="53"/>
                </a:cubicBezTo>
                <a:cubicBezTo>
                  <a:pt x="247" y="54"/>
                  <a:pt x="248" y="55"/>
                  <a:pt x="248" y="56"/>
                </a:cubicBezTo>
                <a:cubicBezTo>
                  <a:pt x="252" y="60"/>
                  <a:pt x="252" y="60"/>
                  <a:pt x="252" y="60"/>
                </a:cubicBezTo>
                <a:cubicBezTo>
                  <a:pt x="249" y="63"/>
                  <a:pt x="249" y="63"/>
                  <a:pt x="249" y="63"/>
                </a:cubicBezTo>
                <a:cubicBezTo>
                  <a:pt x="241" y="56"/>
                  <a:pt x="241" y="56"/>
                  <a:pt x="241" y="56"/>
                </a:cubicBezTo>
                <a:cubicBezTo>
                  <a:pt x="239" y="54"/>
                  <a:pt x="236" y="54"/>
                  <a:pt x="234" y="56"/>
                </a:cubicBezTo>
                <a:cubicBezTo>
                  <a:pt x="223" y="67"/>
                  <a:pt x="223" y="67"/>
                  <a:pt x="223" y="67"/>
                </a:cubicBezTo>
                <a:cubicBezTo>
                  <a:pt x="223" y="67"/>
                  <a:pt x="223" y="67"/>
                  <a:pt x="223" y="67"/>
                </a:cubicBezTo>
                <a:cubicBezTo>
                  <a:pt x="177" y="38"/>
                  <a:pt x="115" y="43"/>
                  <a:pt x="75" y="83"/>
                </a:cubicBezTo>
                <a:cubicBezTo>
                  <a:pt x="28" y="130"/>
                  <a:pt x="28" y="205"/>
                  <a:pt x="75" y="252"/>
                </a:cubicBezTo>
                <a:cubicBezTo>
                  <a:pt x="121" y="298"/>
                  <a:pt x="197" y="298"/>
                  <a:pt x="243" y="252"/>
                </a:cubicBezTo>
                <a:cubicBezTo>
                  <a:pt x="283" y="212"/>
                  <a:pt x="289" y="150"/>
                  <a:pt x="259" y="104"/>
                </a:cubicBezTo>
                <a:cubicBezTo>
                  <a:pt x="259" y="104"/>
                  <a:pt x="259" y="104"/>
                  <a:pt x="259" y="104"/>
                </a:cubicBezTo>
                <a:cubicBezTo>
                  <a:pt x="271" y="92"/>
                  <a:pt x="271" y="92"/>
                  <a:pt x="271" y="92"/>
                </a:cubicBezTo>
                <a:cubicBezTo>
                  <a:pt x="273" y="90"/>
                  <a:pt x="273" y="87"/>
                  <a:pt x="271" y="85"/>
                </a:cubicBezTo>
                <a:cubicBezTo>
                  <a:pt x="264" y="78"/>
                  <a:pt x="264" y="78"/>
                  <a:pt x="264" y="78"/>
                </a:cubicBezTo>
                <a:cubicBezTo>
                  <a:pt x="267" y="74"/>
                  <a:pt x="267" y="74"/>
                  <a:pt x="267" y="74"/>
                </a:cubicBezTo>
                <a:cubicBezTo>
                  <a:pt x="271" y="78"/>
                  <a:pt x="271" y="78"/>
                  <a:pt x="271" y="78"/>
                </a:cubicBezTo>
                <a:cubicBezTo>
                  <a:pt x="272" y="80"/>
                  <a:pt x="275" y="80"/>
                  <a:pt x="276" y="78"/>
                </a:cubicBezTo>
                <a:cubicBezTo>
                  <a:pt x="286" y="69"/>
                  <a:pt x="286" y="69"/>
                  <a:pt x="286" y="69"/>
                </a:cubicBezTo>
                <a:cubicBezTo>
                  <a:pt x="287" y="67"/>
                  <a:pt x="287" y="65"/>
                  <a:pt x="286" y="64"/>
                </a:cubicBezTo>
                <a:close/>
                <a:moveTo>
                  <a:pt x="247" y="70"/>
                </a:moveTo>
                <a:cubicBezTo>
                  <a:pt x="247" y="70"/>
                  <a:pt x="247" y="70"/>
                  <a:pt x="247" y="70"/>
                </a:cubicBezTo>
                <a:cubicBezTo>
                  <a:pt x="238" y="61"/>
                  <a:pt x="238" y="61"/>
                  <a:pt x="238" y="61"/>
                </a:cubicBezTo>
                <a:cubicBezTo>
                  <a:pt x="228" y="70"/>
                  <a:pt x="228" y="70"/>
                  <a:pt x="228" y="70"/>
                </a:cubicBezTo>
                <a:cubicBezTo>
                  <a:pt x="234" y="74"/>
                  <a:pt x="239" y="78"/>
                  <a:pt x="243" y="83"/>
                </a:cubicBezTo>
                <a:cubicBezTo>
                  <a:pt x="248" y="88"/>
                  <a:pt x="252" y="93"/>
                  <a:pt x="256" y="98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56" y="78"/>
                  <a:pt x="256" y="78"/>
                  <a:pt x="256" y="78"/>
                </a:cubicBezTo>
                <a:lnTo>
                  <a:pt x="247" y="70"/>
                </a:lnTo>
                <a:close/>
                <a:moveTo>
                  <a:pt x="254" y="53"/>
                </a:moveTo>
                <a:cubicBezTo>
                  <a:pt x="274" y="72"/>
                  <a:pt x="274" y="72"/>
                  <a:pt x="274" y="72"/>
                </a:cubicBezTo>
                <a:cubicBezTo>
                  <a:pt x="280" y="66"/>
                  <a:pt x="280" y="66"/>
                  <a:pt x="280" y="66"/>
                </a:cubicBezTo>
                <a:cubicBezTo>
                  <a:pt x="260" y="47"/>
                  <a:pt x="260" y="47"/>
                  <a:pt x="260" y="47"/>
                </a:cubicBezTo>
                <a:lnTo>
                  <a:pt x="254" y="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5"/>
          <p:cNvSpPr>
            <a:spLocks noEditPoints="1"/>
          </p:cNvSpPr>
          <p:nvPr/>
        </p:nvSpPr>
        <p:spPr bwMode="auto">
          <a:xfrm>
            <a:off x="20664401" y="11033993"/>
            <a:ext cx="871285" cy="872416"/>
          </a:xfrm>
          <a:custGeom>
            <a:avLst/>
            <a:gdLst>
              <a:gd name="T0" fmla="*/ 86 w 326"/>
              <a:gd name="T1" fmla="*/ 179 h 326"/>
              <a:gd name="T2" fmla="*/ 66 w 326"/>
              <a:gd name="T3" fmla="*/ 163 h 326"/>
              <a:gd name="T4" fmla="*/ 84 w 326"/>
              <a:gd name="T5" fmla="*/ 167 h 326"/>
              <a:gd name="T6" fmla="*/ 239 w 326"/>
              <a:gd name="T7" fmla="*/ 126 h 326"/>
              <a:gd name="T8" fmla="*/ 87 w 326"/>
              <a:gd name="T9" fmla="*/ 126 h 326"/>
              <a:gd name="T10" fmla="*/ 109 w 326"/>
              <a:gd name="T11" fmla="*/ 94 h 326"/>
              <a:gd name="T12" fmla="*/ 214 w 326"/>
              <a:gd name="T13" fmla="*/ 92 h 326"/>
              <a:gd name="T14" fmla="*/ 239 w 326"/>
              <a:gd name="T15" fmla="*/ 125 h 326"/>
              <a:gd name="T16" fmla="*/ 144 w 326"/>
              <a:gd name="T17" fmla="*/ 101 h 326"/>
              <a:gd name="T18" fmla="*/ 120 w 326"/>
              <a:gd name="T19" fmla="*/ 120 h 326"/>
              <a:gd name="T20" fmla="*/ 121 w 326"/>
              <a:gd name="T21" fmla="*/ 123 h 326"/>
              <a:gd name="T22" fmla="*/ 144 w 326"/>
              <a:gd name="T23" fmla="*/ 103 h 326"/>
              <a:gd name="T24" fmla="*/ 179 w 326"/>
              <a:gd name="T25" fmla="*/ 97 h 326"/>
              <a:gd name="T26" fmla="*/ 147 w 326"/>
              <a:gd name="T27" fmla="*/ 124 h 326"/>
              <a:gd name="T28" fmla="*/ 148 w 326"/>
              <a:gd name="T29" fmla="*/ 127 h 326"/>
              <a:gd name="T30" fmla="*/ 179 w 326"/>
              <a:gd name="T31" fmla="*/ 100 h 326"/>
              <a:gd name="T32" fmla="*/ 207 w 326"/>
              <a:gd name="T33" fmla="*/ 101 h 326"/>
              <a:gd name="T34" fmla="*/ 182 w 326"/>
              <a:gd name="T35" fmla="*/ 120 h 326"/>
              <a:gd name="T36" fmla="*/ 183 w 326"/>
              <a:gd name="T37" fmla="*/ 123 h 326"/>
              <a:gd name="T38" fmla="*/ 206 w 326"/>
              <a:gd name="T39" fmla="*/ 103 h 326"/>
              <a:gd name="T40" fmla="*/ 197 w 326"/>
              <a:gd name="T41" fmla="*/ 170 h 326"/>
              <a:gd name="T42" fmla="*/ 116 w 326"/>
              <a:gd name="T43" fmla="*/ 174 h 326"/>
              <a:gd name="T44" fmla="*/ 120 w 326"/>
              <a:gd name="T45" fmla="*/ 188 h 326"/>
              <a:gd name="T46" fmla="*/ 211 w 326"/>
              <a:gd name="T47" fmla="*/ 178 h 326"/>
              <a:gd name="T48" fmla="*/ 197 w 326"/>
              <a:gd name="T49" fmla="*/ 170 h 326"/>
              <a:gd name="T50" fmla="*/ 326 w 326"/>
              <a:gd name="T51" fmla="*/ 326 h 326"/>
              <a:gd name="T52" fmla="*/ 0 w 326"/>
              <a:gd name="T53" fmla="*/ 0 h 326"/>
              <a:gd name="T54" fmla="*/ 278 w 326"/>
              <a:gd name="T55" fmla="*/ 119 h 326"/>
              <a:gd name="T56" fmla="*/ 272 w 326"/>
              <a:gd name="T57" fmla="*/ 112 h 326"/>
              <a:gd name="T58" fmla="*/ 252 w 326"/>
              <a:gd name="T59" fmla="*/ 116 h 326"/>
              <a:gd name="T60" fmla="*/ 248 w 326"/>
              <a:gd name="T61" fmla="*/ 120 h 326"/>
              <a:gd name="T62" fmla="*/ 245 w 326"/>
              <a:gd name="T63" fmla="*/ 115 h 326"/>
              <a:gd name="T64" fmla="*/ 226 w 326"/>
              <a:gd name="T65" fmla="*/ 88 h 326"/>
              <a:gd name="T66" fmla="*/ 113 w 326"/>
              <a:gd name="T67" fmla="*/ 82 h 326"/>
              <a:gd name="T68" fmla="*/ 82 w 326"/>
              <a:gd name="T69" fmla="*/ 115 h 326"/>
              <a:gd name="T70" fmla="*/ 79 w 326"/>
              <a:gd name="T71" fmla="*/ 119 h 326"/>
              <a:gd name="T72" fmla="*/ 75 w 326"/>
              <a:gd name="T73" fmla="*/ 117 h 326"/>
              <a:gd name="T74" fmla="*/ 67 w 326"/>
              <a:gd name="T75" fmla="*/ 112 h 326"/>
              <a:gd name="T76" fmla="*/ 49 w 326"/>
              <a:gd name="T77" fmla="*/ 117 h 326"/>
              <a:gd name="T78" fmla="*/ 53 w 326"/>
              <a:gd name="T79" fmla="*/ 126 h 326"/>
              <a:gd name="T80" fmla="*/ 72 w 326"/>
              <a:gd name="T81" fmla="*/ 130 h 326"/>
              <a:gd name="T82" fmla="*/ 59 w 326"/>
              <a:gd name="T83" fmla="*/ 151 h 326"/>
              <a:gd name="T84" fmla="*/ 56 w 326"/>
              <a:gd name="T85" fmla="*/ 209 h 326"/>
              <a:gd name="T86" fmla="*/ 70 w 326"/>
              <a:gd name="T87" fmla="*/ 222 h 326"/>
              <a:gd name="T88" fmla="*/ 75 w 326"/>
              <a:gd name="T89" fmla="*/ 244 h 326"/>
              <a:gd name="T90" fmla="*/ 104 w 326"/>
              <a:gd name="T91" fmla="*/ 239 h 326"/>
              <a:gd name="T92" fmla="*/ 223 w 326"/>
              <a:gd name="T93" fmla="*/ 226 h 326"/>
              <a:gd name="T94" fmla="*/ 228 w 326"/>
              <a:gd name="T95" fmla="*/ 244 h 326"/>
              <a:gd name="T96" fmla="*/ 256 w 326"/>
              <a:gd name="T97" fmla="*/ 239 h 326"/>
              <a:gd name="T98" fmla="*/ 262 w 326"/>
              <a:gd name="T99" fmla="*/ 220 h 326"/>
              <a:gd name="T100" fmla="*/ 271 w 326"/>
              <a:gd name="T101" fmla="*/ 163 h 326"/>
              <a:gd name="T102" fmla="*/ 254 w 326"/>
              <a:gd name="T103" fmla="*/ 130 h 326"/>
              <a:gd name="T104" fmla="*/ 262 w 326"/>
              <a:gd name="T105" fmla="*/ 130 h 326"/>
              <a:gd name="T106" fmla="*/ 278 w 326"/>
              <a:gd name="T107" fmla="*/ 119 h 326"/>
              <a:gd name="T108" fmla="*/ 240 w 326"/>
              <a:gd name="T109" fmla="*/ 179 h 326"/>
              <a:gd name="T110" fmla="*/ 260 w 326"/>
              <a:gd name="T111" fmla="*/ 163 h 326"/>
              <a:gd name="T112" fmla="*/ 242 w 326"/>
              <a:gd name="T113" fmla="*/ 16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6">
                <a:moveTo>
                  <a:pt x="94" y="180"/>
                </a:moveTo>
                <a:cubicBezTo>
                  <a:pt x="92" y="180"/>
                  <a:pt x="88" y="180"/>
                  <a:pt x="86" y="179"/>
                </a:cubicBezTo>
                <a:cubicBezTo>
                  <a:pt x="83" y="179"/>
                  <a:pt x="72" y="177"/>
                  <a:pt x="66" y="176"/>
                </a:cubicBezTo>
                <a:cubicBezTo>
                  <a:pt x="66" y="163"/>
                  <a:pt x="66" y="163"/>
                  <a:pt x="66" y="163"/>
                </a:cubicBezTo>
                <a:cubicBezTo>
                  <a:pt x="66" y="162"/>
                  <a:pt x="66" y="162"/>
                  <a:pt x="66" y="161"/>
                </a:cubicBezTo>
                <a:cubicBezTo>
                  <a:pt x="73" y="163"/>
                  <a:pt x="82" y="165"/>
                  <a:pt x="84" y="167"/>
                </a:cubicBezTo>
                <a:cubicBezTo>
                  <a:pt x="86" y="169"/>
                  <a:pt x="91" y="175"/>
                  <a:pt x="94" y="180"/>
                </a:cubicBezTo>
                <a:close/>
                <a:moveTo>
                  <a:pt x="239" y="126"/>
                </a:moveTo>
                <a:cubicBezTo>
                  <a:pt x="230" y="128"/>
                  <a:pt x="207" y="131"/>
                  <a:pt x="161" y="131"/>
                </a:cubicBezTo>
                <a:cubicBezTo>
                  <a:pt x="116" y="131"/>
                  <a:pt x="96" y="128"/>
                  <a:pt x="87" y="126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09" y="93"/>
                  <a:pt x="111" y="92"/>
                  <a:pt x="113" y="92"/>
                </a:cubicBezTo>
                <a:cubicBezTo>
                  <a:pt x="214" y="92"/>
                  <a:pt x="214" y="92"/>
                  <a:pt x="214" y="92"/>
                </a:cubicBezTo>
                <a:cubicBezTo>
                  <a:pt x="215" y="92"/>
                  <a:pt x="217" y="93"/>
                  <a:pt x="218" y="94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126"/>
                </a:lnTo>
                <a:close/>
                <a:moveTo>
                  <a:pt x="144" y="101"/>
                </a:moveTo>
                <a:cubicBezTo>
                  <a:pt x="144" y="100"/>
                  <a:pt x="143" y="100"/>
                  <a:pt x="142" y="10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19" y="121"/>
                  <a:pt x="119" y="122"/>
                  <a:pt x="120" y="123"/>
                </a:cubicBezTo>
                <a:cubicBezTo>
                  <a:pt x="120" y="123"/>
                  <a:pt x="121" y="123"/>
                  <a:pt x="121" y="123"/>
                </a:cubicBezTo>
                <a:cubicBezTo>
                  <a:pt x="122" y="123"/>
                  <a:pt x="122" y="123"/>
                  <a:pt x="122" y="12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5" y="103"/>
                  <a:pt x="145" y="101"/>
                  <a:pt x="144" y="101"/>
                </a:cubicBezTo>
                <a:close/>
                <a:moveTo>
                  <a:pt x="179" y="97"/>
                </a:moveTo>
                <a:cubicBezTo>
                  <a:pt x="179" y="96"/>
                  <a:pt x="178" y="96"/>
                  <a:pt x="177" y="97"/>
                </a:cubicBezTo>
                <a:cubicBezTo>
                  <a:pt x="147" y="124"/>
                  <a:pt x="147" y="124"/>
                  <a:pt x="147" y="124"/>
                </a:cubicBezTo>
                <a:cubicBezTo>
                  <a:pt x="146" y="124"/>
                  <a:pt x="146" y="126"/>
                  <a:pt x="147" y="126"/>
                </a:cubicBezTo>
                <a:cubicBezTo>
                  <a:pt x="147" y="127"/>
                  <a:pt x="148" y="127"/>
                  <a:pt x="148" y="127"/>
                </a:cubicBezTo>
                <a:cubicBezTo>
                  <a:pt x="149" y="127"/>
                  <a:pt x="149" y="127"/>
                  <a:pt x="150" y="126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80" y="99"/>
                  <a:pt x="180" y="98"/>
                  <a:pt x="179" y="97"/>
                </a:cubicBezTo>
                <a:close/>
                <a:moveTo>
                  <a:pt x="207" y="101"/>
                </a:moveTo>
                <a:cubicBezTo>
                  <a:pt x="206" y="100"/>
                  <a:pt x="205" y="100"/>
                  <a:pt x="204" y="100"/>
                </a:cubicBezTo>
                <a:cubicBezTo>
                  <a:pt x="182" y="120"/>
                  <a:pt x="182" y="120"/>
                  <a:pt x="182" y="120"/>
                </a:cubicBezTo>
                <a:cubicBezTo>
                  <a:pt x="181" y="121"/>
                  <a:pt x="181" y="122"/>
                  <a:pt x="182" y="123"/>
                </a:cubicBezTo>
                <a:cubicBezTo>
                  <a:pt x="182" y="123"/>
                  <a:pt x="183" y="123"/>
                  <a:pt x="183" y="123"/>
                </a:cubicBezTo>
                <a:cubicBezTo>
                  <a:pt x="184" y="123"/>
                  <a:pt x="184" y="123"/>
                  <a:pt x="185" y="123"/>
                </a:cubicBezTo>
                <a:cubicBezTo>
                  <a:pt x="206" y="103"/>
                  <a:pt x="206" y="103"/>
                  <a:pt x="206" y="103"/>
                </a:cubicBezTo>
                <a:cubicBezTo>
                  <a:pt x="207" y="103"/>
                  <a:pt x="207" y="101"/>
                  <a:pt x="207" y="101"/>
                </a:cubicBezTo>
                <a:close/>
                <a:moveTo>
                  <a:pt x="197" y="170"/>
                </a:moveTo>
                <a:cubicBezTo>
                  <a:pt x="129" y="170"/>
                  <a:pt x="129" y="170"/>
                  <a:pt x="129" y="170"/>
                </a:cubicBezTo>
                <a:cubicBezTo>
                  <a:pt x="123" y="170"/>
                  <a:pt x="118" y="171"/>
                  <a:pt x="116" y="174"/>
                </a:cubicBezTo>
                <a:cubicBezTo>
                  <a:pt x="115" y="175"/>
                  <a:pt x="115" y="177"/>
                  <a:pt x="116" y="178"/>
                </a:cubicBezTo>
                <a:cubicBezTo>
                  <a:pt x="120" y="188"/>
                  <a:pt x="120" y="188"/>
                  <a:pt x="120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11" y="178"/>
                  <a:pt x="211" y="178"/>
                  <a:pt x="211" y="178"/>
                </a:cubicBezTo>
                <a:cubicBezTo>
                  <a:pt x="211" y="177"/>
                  <a:pt x="211" y="175"/>
                  <a:pt x="210" y="174"/>
                </a:cubicBezTo>
                <a:cubicBezTo>
                  <a:pt x="208" y="171"/>
                  <a:pt x="203" y="170"/>
                  <a:pt x="197" y="170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78" y="119"/>
                </a:moveTo>
                <a:cubicBezTo>
                  <a:pt x="278" y="117"/>
                  <a:pt x="278" y="117"/>
                  <a:pt x="278" y="117"/>
                </a:cubicBezTo>
                <a:cubicBezTo>
                  <a:pt x="277" y="114"/>
                  <a:pt x="275" y="112"/>
                  <a:pt x="272" y="112"/>
                </a:cubicBezTo>
                <a:cubicBezTo>
                  <a:pt x="260" y="112"/>
                  <a:pt x="260" y="112"/>
                  <a:pt x="260" y="112"/>
                </a:cubicBezTo>
                <a:cubicBezTo>
                  <a:pt x="257" y="112"/>
                  <a:pt x="254" y="114"/>
                  <a:pt x="252" y="116"/>
                </a:cubicBezTo>
                <a:cubicBezTo>
                  <a:pt x="251" y="117"/>
                  <a:pt x="251" y="117"/>
                  <a:pt x="251" y="117"/>
                </a:cubicBezTo>
                <a:cubicBezTo>
                  <a:pt x="251" y="118"/>
                  <a:pt x="249" y="119"/>
                  <a:pt x="248" y="120"/>
                </a:cubicBezTo>
                <a:cubicBezTo>
                  <a:pt x="247" y="119"/>
                  <a:pt x="247" y="119"/>
                  <a:pt x="247" y="119"/>
                </a:cubicBezTo>
                <a:cubicBezTo>
                  <a:pt x="245" y="115"/>
                  <a:pt x="245" y="115"/>
                  <a:pt x="245" y="115"/>
                </a:cubicBezTo>
                <a:cubicBezTo>
                  <a:pt x="245" y="115"/>
                  <a:pt x="245" y="115"/>
                  <a:pt x="245" y="115"/>
                </a:cubicBezTo>
                <a:cubicBezTo>
                  <a:pt x="226" y="88"/>
                  <a:pt x="226" y="88"/>
                  <a:pt x="226" y="88"/>
                </a:cubicBezTo>
                <a:cubicBezTo>
                  <a:pt x="223" y="84"/>
                  <a:pt x="218" y="82"/>
                  <a:pt x="214" y="82"/>
                </a:cubicBezTo>
                <a:cubicBezTo>
                  <a:pt x="113" y="82"/>
                  <a:pt x="113" y="82"/>
                  <a:pt x="113" y="82"/>
                </a:cubicBezTo>
                <a:cubicBezTo>
                  <a:pt x="108" y="82"/>
                  <a:pt x="103" y="84"/>
                  <a:pt x="100" y="88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9" y="120"/>
                  <a:pt x="79" y="120"/>
                  <a:pt x="79" y="120"/>
                </a:cubicBezTo>
                <a:cubicBezTo>
                  <a:pt x="77" y="119"/>
                  <a:pt x="76" y="118"/>
                  <a:pt x="75" y="117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4"/>
                  <a:pt x="69" y="112"/>
                  <a:pt x="67" y="112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2" y="112"/>
                  <a:pt x="49" y="114"/>
                  <a:pt x="49" y="117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48" y="122"/>
                  <a:pt x="50" y="125"/>
                  <a:pt x="53" y="126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7" y="130"/>
                  <a:pt x="70" y="131"/>
                  <a:pt x="72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57" y="154"/>
                  <a:pt x="56" y="159"/>
                  <a:pt x="56" y="163"/>
                </a:cubicBezTo>
                <a:cubicBezTo>
                  <a:pt x="56" y="209"/>
                  <a:pt x="56" y="209"/>
                  <a:pt x="56" y="209"/>
                </a:cubicBezTo>
                <a:cubicBezTo>
                  <a:pt x="56" y="215"/>
                  <a:pt x="60" y="219"/>
                  <a:pt x="65" y="220"/>
                </a:cubicBezTo>
                <a:cubicBezTo>
                  <a:pt x="70" y="222"/>
                  <a:pt x="70" y="222"/>
                  <a:pt x="70" y="222"/>
                </a:cubicBezTo>
                <a:cubicBezTo>
                  <a:pt x="70" y="239"/>
                  <a:pt x="70" y="239"/>
                  <a:pt x="70" y="239"/>
                </a:cubicBezTo>
                <a:cubicBezTo>
                  <a:pt x="70" y="242"/>
                  <a:pt x="72" y="244"/>
                  <a:pt x="75" y="244"/>
                </a:cubicBezTo>
                <a:cubicBezTo>
                  <a:pt x="99" y="244"/>
                  <a:pt x="99" y="244"/>
                  <a:pt x="99" y="244"/>
                </a:cubicBezTo>
                <a:cubicBezTo>
                  <a:pt x="101" y="244"/>
                  <a:pt x="104" y="242"/>
                  <a:pt x="104" y="239"/>
                </a:cubicBezTo>
                <a:cubicBezTo>
                  <a:pt x="104" y="226"/>
                  <a:pt x="104" y="226"/>
                  <a:pt x="104" y="226"/>
                </a:cubicBezTo>
                <a:cubicBezTo>
                  <a:pt x="223" y="226"/>
                  <a:pt x="223" y="226"/>
                  <a:pt x="223" y="226"/>
                </a:cubicBezTo>
                <a:cubicBezTo>
                  <a:pt x="223" y="239"/>
                  <a:pt x="223" y="239"/>
                  <a:pt x="223" y="239"/>
                </a:cubicBezTo>
                <a:cubicBezTo>
                  <a:pt x="223" y="242"/>
                  <a:pt x="225" y="244"/>
                  <a:pt x="228" y="244"/>
                </a:cubicBezTo>
                <a:cubicBezTo>
                  <a:pt x="251" y="244"/>
                  <a:pt x="251" y="244"/>
                  <a:pt x="251" y="244"/>
                </a:cubicBezTo>
                <a:cubicBezTo>
                  <a:pt x="254" y="244"/>
                  <a:pt x="256" y="242"/>
                  <a:pt x="256" y="239"/>
                </a:cubicBezTo>
                <a:cubicBezTo>
                  <a:pt x="256" y="222"/>
                  <a:pt x="256" y="222"/>
                  <a:pt x="256" y="222"/>
                </a:cubicBezTo>
                <a:cubicBezTo>
                  <a:pt x="262" y="220"/>
                  <a:pt x="262" y="220"/>
                  <a:pt x="262" y="220"/>
                </a:cubicBezTo>
                <a:cubicBezTo>
                  <a:pt x="267" y="219"/>
                  <a:pt x="271" y="215"/>
                  <a:pt x="271" y="209"/>
                </a:cubicBezTo>
                <a:cubicBezTo>
                  <a:pt x="271" y="163"/>
                  <a:pt x="271" y="163"/>
                  <a:pt x="271" y="163"/>
                </a:cubicBezTo>
                <a:cubicBezTo>
                  <a:pt x="271" y="159"/>
                  <a:pt x="269" y="154"/>
                  <a:pt x="267" y="151"/>
                </a:cubicBezTo>
                <a:cubicBezTo>
                  <a:pt x="254" y="130"/>
                  <a:pt x="254" y="130"/>
                  <a:pt x="254" y="130"/>
                </a:cubicBezTo>
                <a:cubicBezTo>
                  <a:pt x="254" y="130"/>
                  <a:pt x="254" y="130"/>
                  <a:pt x="254" y="130"/>
                </a:cubicBezTo>
                <a:cubicBezTo>
                  <a:pt x="256" y="131"/>
                  <a:pt x="260" y="130"/>
                  <a:pt x="262" y="130"/>
                </a:cubicBezTo>
                <a:cubicBezTo>
                  <a:pt x="274" y="126"/>
                  <a:pt x="274" y="126"/>
                  <a:pt x="274" y="126"/>
                </a:cubicBezTo>
                <a:cubicBezTo>
                  <a:pt x="276" y="125"/>
                  <a:pt x="278" y="122"/>
                  <a:pt x="278" y="119"/>
                </a:cubicBezTo>
                <a:close/>
                <a:moveTo>
                  <a:pt x="232" y="180"/>
                </a:moveTo>
                <a:cubicBezTo>
                  <a:pt x="235" y="180"/>
                  <a:pt x="238" y="180"/>
                  <a:pt x="240" y="179"/>
                </a:cubicBezTo>
                <a:cubicBezTo>
                  <a:pt x="243" y="179"/>
                  <a:pt x="255" y="177"/>
                  <a:pt x="260" y="176"/>
                </a:cubicBezTo>
                <a:cubicBezTo>
                  <a:pt x="260" y="163"/>
                  <a:pt x="260" y="163"/>
                  <a:pt x="260" y="163"/>
                </a:cubicBezTo>
                <a:cubicBezTo>
                  <a:pt x="260" y="162"/>
                  <a:pt x="260" y="162"/>
                  <a:pt x="260" y="161"/>
                </a:cubicBezTo>
                <a:cubicBezTo>
                  <a:pt x="253" y="163"/>
                  <a:pt x="244" y="165"/>
                  <a:pt x="242" y="167"/>
                </a:cubicBezTo>
                <a:cubicBezTo>
                  <a:pt x="240" y="169"/>
                  <a:pt x="235" y="175"/>
                  <a:pt x="232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6"/>
          <p:cNvSpPr>
            <a:spLocks noEditPoints="1"/>
          </p:cNvSpPr>
          <p:nvPr/>
        </p:nvSpPr>
        <p:spPr bwMode="auto">
          <a:xfrm>
            <a:off x="19552097" y="11028335"/>
            <a:ext cx="871285" cy="873548"/>
          </a:xfrm>
          <a:custGeom>
            <a:avLst/>
            <a:gdLst>
              <a:gd name="T0" fmla="*/ 210 w 326"/>
              <a:gd name="T1" fmla="*/ 189 h 326"/>
              <a:gd name="T2" fmla="*/ 120 w 326"/>
              <a:gd name="T3" fmla="*/ 199 h 326"/>
              <a:gd name="T4" fmla="*/ 116 w 326"/>
              <a:gd name="T5" fmla="*/ 185 h 326"/>
              <a:gd name="T6" fmla="*/ 197 w 326"/>
              <a:gd name="T7" fmla="*/ 181 h 326"/>
              <a:gd name="T8" fmla="*/ 84 w 326"/>
              <a:gd name="T9" fmla="*/ 178 h 326"/>
              <a:gd name="T10" fmla="*/ 66 w 326"/>
              <a:gd name="T11" fmla="*/ 174 h 326"/>
              <a:gd name="T12" fmla="*/ 86 w 326"/>
              <a:gd name="T13" fmla="*/ 191 h 326"/>
              <a:gd name="T14" fmla="*/ 84 w 326"/>
              <a:gd name="T15" fmla="*/ 178 h 326"/>
              <a:gd name="T16" fmla="*/ 161 w 326"/>
              <a:gd name="T17" fmla="*/ 142 h 326"/>
              <a:gd name="T18" fmla="*/ 88 w 326"/>
              <a:gd name="T19" fmla="*/ 136 h 326"/>
              <a:gd name="T20" fmla="*/ 112 w 326"/>
              <a:gd name="T21" fmla="*/ 103 h 326"/>
              <a:gd name="T22" fmla="*/ 217 w 326"/>
              <a:gd name="T23" fmla="*/ 105 h 326"/>
              <a:gd name="T24" fmla="*/ 239 w 326"/>
              <a:gd name="T25" fmla="*/ 137 h 326"/>
              <a:gd name="T26" fmla="*/ 142 w 326"/>
              <a:gd name="T27" fmla="*/ 112 h 326"/>
              <a:gd name="T28" fmla="*/ 120 w 326"/>
              <a:gd name="T29" fmla="*/ 134 h 326"/>
              <a:gd name="T30" fmla="*/ 122 w 326"/>
              <a:gd name="T31" fmla="*/ 134 h 326"/>
              <a:gd name="T32" fmla="*/ 144 w 326"/>
              <a:gd name="T33" fmla="*/ 112 h 326"/>
              <a:gd name="T34" fmla="*/ 177 w 326"/>
              <a:gd name="T35" fmla="*/ 108 h 326"/>
              <a:gd name="T36" fmla="*/ 147 w 326"/>
              <a:gd name="T37" fmla="*/ 138 h 326"/>
              <a:gd name="T38" fmla="*/ 149 w 326"/>
              <a:gd name="T39" fmla="*/ 138 h 326"/>
              <a:gd name="T40" fmla="*/ 179 w 326"/>
              <a:gd name="T41" fmla="*/ 108 h 326"/>
              <a:gd name="T42" fmla="*/ 204 w 326"/>
              <a:gd name="T43" fmla="*/ 112 h 326"/>
              <a:gd name="T44" fmla="*/ 182 w 326"/>
              <a:gd name="T45" fmla="*/ 134 h 326"/>
              <a:gd name="T46" fmla="*/ 184 w 326"/>
              <a:gd name="T47" fmla="*/ 134 h 326"/>
              <a:gd name="T48" fmla="*/ 206 w 326"/>
              <a:gd name="T49" fmla="*/ 112 h 326"/>
              <a:gd name="T50" fmla="*/ 240 w 326"/>
              <a:gd name="T51" fmla="*/ 191 h 326"/>
              <a:gd name="T52" fmla="*/ 260 w 326"/>
              <a:gd name="T53" fmla="*/ 174 h 326"/>
              <a:gd name="T54" fmla="*/ 242 w 326"/>
              <a:gd name="T55" fmla="*/ 178 h 326"/>
              <a:gd name="T56" fmla="*/ 326 w 326"/>
              <a:gd name="T57" fmla="*/ 0 h 326"/>
              <a:gd name="T58" fmla="*/ 0 w 326"/>
              <a:gd name="T59" fmla="*/ 326 h 326"/>
              <a:gd name="T60" fmla="*/ 326 w 326"/>
              <a:gd name="T61" fmla="*/ 0 h 326"/>
              <a:gd name="T62" fmla="*/ 277 w 326"/>
              <a:gd name="T63" fmla="*/ 129 h 326"/>
              <a:gd name="T64" fmla="*/ 260 w 326"/>
              <a:gd name="T65" fmla="*/ 123 h 326"/>
              <a:gd name="T66" fmla="*/ 251 w 326"/>
              <a:gd name="T67" fmla="*/ 128 h 326"/>
              <a:gd name="T68" fmla="*/ 247 w 326"/>
              <a:gd name="T69" fmla="*/ 130 h 326"/>
              <a:gd name="T70" fmla="*/ 244 w 326"/>
              <a:gd name="T71" fmla="*/ 127 h 326"/>
              <a:gd name="T72" fmla="*/ 214 w 326"/>
              <a:gd name="T73" fmla="*/ 93 h 326"/>
              <a:gd name="T74" fmla="*/ 203 w 326"/>
              <a:gd name="T75" fmla="*/ 91 h 326"/>
              <a:gd name="T76" fmla="*/ 189 w 326"/>
              <a:gd name="T77" fmla="*/ 78 h 326"/>
              <a:gd name="T78" fmla="*/ 151 w 326"/>
              <a:gd name="T79" fmla="*/ 70 h 326"/>
              <a:gd name="T80" fmla="*/ 129 w 326"/>
              <a:gd name="T81" fmla="*/ 86 h 326"/>
              <a:gd name="T82" fmla="*/ 123 w 326"/>
              <a:gd name="T83" fmla="*/ 93 h 326"/>
              <a:gd name="T84" fmla="*/ 100 w 326"/>
              <a:gd name="T85" fmla="*/ 99 h 326"/>
              <a:gd name="T86" fmla="*/ 82 w 326"/>
              <a:gd name="T87" fmla="*/ 127 h 326"/>
              <a:gd name="T88" fmla="*/ 79 w 326"/>
              <a:gd name="T89" fmla="*/ 131 h 326"/>
              <a:gd name="T90" fmla="*/ 74 w 326"/>
              <a:gd name="T91" fmla="*/ 127 h 326"/>
              <a:gd name="T92" fmla="*/ 54 w 326"/>
              <a:gd name="T93" fmla="*/ 123 h 326"/>
              <a:gd name="T94" fmla="*/ 48 w 326"/>
              <a:gd name="T95" fmla="*/ 131 h 326"/>
              <a:gd name="T96" fmla="*/ 64 w 326"/>
              <a:gd name="T97" fmla="*/ 141 h 326"/>
              <a:gd name="T98" fmla="*/ 72 w 326"/>
              <a:gd name="T99" fmla="*/ 142 h 326"/>
              <a:gd name="T100" fmla="*/ 56 w 326"/>
              <a:gd name="T101" fmla="*/ 174 h 326"/>
              <a:gd name="T102" fmla="*/ 65 w 326"/>
              <a:gd name="T103" fmla="*/ 232 h 326"/>
              <a:gd name="T104" fmla="*/ 70 w 326"/>
              <a:gd name="T105" fmla="*/ 250 h 326"/>
              <a:gd name="T106" fmla="*/ 98 w 326"/>
              <a:gd name="T107" fmla="*/ 256 h 326"/>
              <a:gd name="T108" fmla="*/ 103 w 326"/>
              <a:gd name="T109" fmla="*/ 237 h 326"/>
              <a:gd name="T110" fmla="*/ 223 w 326"/>
              <a:gd name="T111" fmla="*/ 250 h 326"/>
              <a:gd name="T112" fmla="*/ 251 w 326"/>
              <a:gd name="T113" fmla="*/ 256 h 326"/>
              <a:gd name="T114" fmla="*/ 256 w 326"/>
              <a:gd name="T115" fmla="*/ 233 h 326"/>
              <a:gd name="T116" fmla="*/ 270 w 326"/>
              <a:gd name="T117" fmla="*/ 221 h 326"/>
              <a:gd name="T118" fmla="*/ 267 w 326"/>
              <a:gd name="T119" fmla="*/ 162 h 326"/>
              <a:gd name="T120" fmla="*/ 254 w 326"/>
              <a:gd name="T121" fmla="*/ 142 h 326"/>
              <a:gd name="T122" fmla="*/ 274 w 326"/>
              <a:gd name="T123" fmla="*/ 13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" h="326">
                <a:moveTo>
                  <a:pt x="210" y="185"/>
                </a:moveTo>
                <a:cubicBezTo>
                  <a:pt x="211" y="187"/>
                  <a:pt x="211" y="188"/>
                  <a:pt x="210" y="189"/>
                </a:cubicBezTo>
                <a:cubicBezTo>
                  <a:pt x="206" y="199"/>
                  <a:pt x="206" y="199"/>
                  <a:pt x="206" y="199"/>
                </a:cubicBezTo>
                <a:cubicBezTo>
                  <a:pt x="120" y="199"/>
                  <a:pt x="120" y="199"/>
                  <a:pt x="120" y="199"/>
                </a:cubicBezTo>
                <a:cubicBezTo>
                  <a:pt x="116" y="189"/>
                  <a:pt x="116" y="189"/>
                  <a:pt x="116" y="189"/>
                </a:cubicBezTo>
                <a:cubicBezTo>
                  <a:pt x="115" y="188"/>
                  <a:pt x="115" y="187"/>
                  <a:pt x="116" y="185"/>
                </a:cubicBezTo>
                <a:cubicBezTo>
                  <a:pt x="118" y="183"/>
                  <a:pt x="123" y="181"/>
                  <a:pt x="129" y="181"/>
                </a:cubicBezTo>
                <a:cubicBezTo>
                  <a:pt x="197" y="181"/>
                  <a:pt x="197" y="181"/>
                  <a:pt x="197" y="181"/>
                </a:cubicBezTo>
                <a:cubicBezTo>
                  <a:pt x="203" y="181"/>
                  <a:pt x="208" y="183"/>
                  <a:pt x="210" y="185"/>
                </a:cubicBezTo>
                <a:close/>
                <a:moveTo>
                  <a:pt x="84" y="178"/>
                </a:moveTo>
                <a:cubicBezTo>
                  <a:pt x="82" y="177"/>
                  <a:pt x="73" y="174"/>
                  <a:pt x="66" y="172"/>
                </a:cubicBezTo>
                <a:cubicBezTo>
                  <a:pt x="66" y="173"/>
                  <a:pt x="66" y="174"/>
                  <a:pt x="66" y="174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71" y="188"/>
                  <a:pt x="83" y="190"/>
                  <a:pt x="86" y="191"/>
                </a:cubicBezTo>
                <a:cubicBezTo>
                  <a:pt x="88" y="191"/>
                  <a:pt x="91" y="191"/>
                  <a:pt x="94" y="191"/>
                </a:cubicBezTo>
                <a:cubicBezTo>
                  <a:pt x="91" y="187"/>
                  <a:pt x="86" y="180"/>
                  <a:pt x="84" y="178"/>
                </a:cubicBezTo>
                <a:close/>
                <a:moveTo>
                  <a:pt x="239" y="137"/>
                </a:moveTo>
                <a:cubicBezTo>
                  <a:pt x="230" y="139"/>
                  <a:pt x="207" y="142"/>
                  <a:pt x="161" y="142"/>
                </a:cubicBezTo>
                <a:cubicBezTo>
                  <a:pt x="116" y="142"/>
                  <a:pt x="95" y="139"/>
                  <a:pt x="87" y="137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104"/>
                  <a:pt x="111" y="103"/>
                  <a:pt x="112" y="103"/>
                </a:cubicBezTo>
                <a:cubicBezTo>
                  <a:pt x="214" y="103"/>
                  <a:pt x="214" y="103"/>
                  <a:pt x="214" y="103"/>
                </a:cubicBezTo>
                <a:cubicBezTo>
                  <a:pt x="215" y="103"/>
                  <a:pt x="217" y="104"/>
                  <a:pt x="217" y="105"/>
                </a:cubicBezTo>
                <a:cubicBezTo>
                  <a:pt x="238" y="136"/>
                  <a:pt x="238" y="136"/>
                  <a:pt x="238" y="136"/>
                </a:cubicBezTo>
                <a:lnTo>
                  <a:pt x="239" y="137"/>
                </a:lnTo>
                <a:close/>
                <a:moveTo>
                  <a:pt x="144" y="112"/>
                </a:moveTo>
                <a:cubicBezTo>
                  <a:pt x="144" y="111"/>
                  <a:pt x="142" y="111"/>
                  <a:pt x="142" y="112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9" y="132"/>
                  <a:pt x="119" y="133"/>
                  <a:pt x="120" y="134"/>
                </a:cubicBezTo>
                <a:cubicBezTo>
                  <a:pt x="120" y="134"/>
                  <a:pt x="121" y="135"/>
                  <a:pt x="121" y="135"/>
                </a:cubicBezTo>
                <a:cubicBezTo>
                  <a:pt x="121" y="135"/>
                  <a:pt x="122" y="135"/>
                  <a:pt x="122" y="134"/>
                </a:cubicBezTo>
                <a:cubicBezTo>
                  <a:pt x="144" y="115"/>
                  <a:pt x="144" y="115"/>
                  <a:pt x="144" y="115"/>
                </a:cubicBezTo>
                <a:cubicBezTo>
                  <a:pt x="145" y="114"/>
                  <a:pt x="145" y="113"/>
                  <a:pt x="144" y="112"/>
                </a:cubicBezTo>
                <a:close/>
                <a:moveTo>
                  <a:pt x="179" y="108"/>
                </a:moveTo>
                <a:cubicBezTo>
                  <a:pt x="179" y="107"/>
                  <a:pt x="177" y="107"/>
                  <a:pt x="177" y="108"/>
                </a:cubicBezTo>
                <a:cubicBezTo>
                  <a:pt x="147" y="135"/>
                  <a:pt x="147" y="135"/>
                  <a:pt x="147" y="135"/>
                </a:cubicBezTo>
                <a:cubicBezTo>
                  <a:pt x="146" y="136"/>
                  <a:pt x="146" y="137"/>
                  <a:pt x="147" y="138"/>
                </a:cubicBezTo>
                <a:cubicBezTo>
                  <a:pt x="147" y="138"/>
                  <a:pt x="148" y="138"/>
                  <a:pt x="148" y="138"/>
                </a:cubicBezTo>
                <a:cubicBezTo>
                  <a:pt x="149" y="138"/>
                  <a:pt x="149" y="138"/>
                  <a:pt x="149" y="138"/>
                </a:cubicBezTo>
                <a:cubicBezTo>
                  <a:pt x="179" y="111"/>
                  <a:pt x="179" y="111"/>
                  <a:pt x="179" y="111"/>
                </a:cubicBezTo>
                <a:cubicBezTo>
                  <a:pt x="180" y="110"/>
                  <a:pt x="180" y="109"/>
                  <a:pt x="179" y="108"/>
                </a:cubicBezTo>
                <a:close/>
                <a:moveTo>
                  <a:pt x="206" y="112"/>
                </a:moveTo>
                <a:cubicBezTo>
                  <a:pt x="206" y="111"/>
                  <a:pt x="205" y="111"/>
                  <a:pt x="204" y="112"/>
                </a:cubicBezTo>
                <a:cubicBezTo>
                  <a:pt x="182" y="131"/>
                  <a:pt x="182" y="131"/>
                  <a:pt x="182" y="131"/>
                </a:cubicBezTo>
                <a:cubicBezTo>
                  <a:pt x="181" y="132"/>
                  <a:pt x="181" y="133"/>
                  <a:pt x="182" y="134"/>
                </a:cubicBezTo>
                <a:cubicBezTo>
                  <a:pt x="182" y="134"/>
                  <a:pt x="183" y="135"/>
                  <a:pt x="183" y="135"/>
                </a:cubicBezTo>
                <a:cubicBezTo>
                  <a:pt x="184" y="135"/>
                  <a:pt x="184" y="135"/>
                  <a:pt x="184" y="134"/>
                </a:cubicBezTo>
                <a:cubicBezTo>
                  <a:pt x="206" y="115"/>
                  <a:pt x="206" y="115"/>
                  <a:pt x="206" y="115"/>
                </a:cubicBezTo>
                <a:cubicBezTo>
                  <a:pt x="207" y="114"/>
                  <a:pt x="207" y="113"/>
                  <a:pt x="206" y="112"/>
                </a:cubicBezTo>
                <a:close/>
                <a:moveTo>
                  <a:pt x="232" y="191"/>
                </a:moveTo>
                <a:cubicBezTo>
                  <a:pt x="235" y="191"/>
                  <a:pt x="238" y="191"/>
                  <a:pt x="240" y="191"/>
                </a:cubicBezTo>
                <a:cubicBezTo>
                  <a:pt x="243" y="190"/>
                  <a:pt x="255" y="188"/>
                  <a:pt x="260" y="187"/>
                </a:cubicBezTo>
                <a:cubicBezTo>
                  <a:pt x="260" y="174"/>
                  <a:pt x="260" y="174"/>
                  <a:pt x="260" y="174"/>
                </a:cubicBezTo>
                <a:cubicBezTo>
                  <a:pt x="260" y="174"/>
                  <a:pt x="260" y="173"/>
                  <a:pt x="260" y="172"/>
                </a:cubicBezTo>
                <a:cubicBezTo>
                  <a:pt x="253" y="174"/>
                  <a:pt x="244" y="177"/>
                  <a:pt x="242" y="178"/>
                </a:cubicBezTo>
                <a:cubicBezTo>
                  <a:pt x="240" y="180"/>
                  <a:pt x="235" y="187"/>
                  <a:pt x="232" y="191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78" y="131"/>
                </a:moveTo>
                <a:cubicBezTo>
                  <a:pt x="277" y="129"/>
                  <a:pt x="277" y="129"/>
                  <a:pt x="277" y="129"/>
                </a:cubicBezTo>
                <a:cubicBezTo>
                  <a:pt x="277" y="126"/>
                  <a:pt x="274" y="123"/>
                  <a:pt x="272" y="123"/>
                </a:cubicBezTo>
                <a:cubicBezTo>
                  <a:pt x="260" y="123"/>
                  <a:pt x="260" y="123"/>
                  <a:pt x="260" y="123"/>
                </a:cubicBezTo>
                <a:cubicBezTo>
                  <a:pt x="257" y="123"/>
                  <a:pt x="253" y="125"/>
                  <a:pt x="252" y="127"/>
                </a:cubicBezTo>
                <a:cubicBezTo>
                  <a:pt x="251" y="128"/>
                  <a:pt x="251" y="128"/>
                  <a:pt x="251" y="128"/>
                </a:cubicBezTo>
                <a:cubicBezTo>
                  <a:pt x="250" y="129"/>
                  <a:pt x="249" y="130"/>
                  <a:pt x="247" y="131"/>
                </a:cubicBezTo>
                <a:cubicBezTo>
                  <a:pt x="247" y="130"/>
                  <a:pt x="247" y="130"/>
                  <a:pt x="247" y="130"/>
                </a:cubicBezTo>
                <a:cubicBezTo>
                  <a:pt x="245" y="127"/>
                  <a:pt x="245" y="127"/>
                  <a:pt x="245" y="127"/>
                </a:cubicBezTo>
                <a:cubicBezTo>
                  <a:pt x="244" y="127"/>
                  <a:pt x="244" y="127"/>
                  <a:pt x="244" y="127"/>
                </a:cubicBezTo>
                <a:cubicBezTo>
                  <a:pt x="226" y="99"/>
                  <a:pt x="226" y="99"/>
                  <a:pt x="226" y="99"/>
                </a:cubicBezTo>
                <a:cubicBezTo>
                  <a:pt x="223" y="96"/>
                  <a:pt x="218" y="93"/>
                  <a:pt x="214" y="93"/>
                </a:cubicBezTo>
                <a:cubicBezTo>
                  <a:pt x="203" y="93"/>
                  <a:pt x="203" y="93"/>
                  <a:pt x="203" y="93"/>
                </a:cubicBezTo>
                <a:cubicBezTo>
                  <a:pt x="203" y="92"/>
                  <a:pt x="203" y="91"/>
                  <a:pt x="203" y="91"/>
                </a:cubicBezTo>
                <a:cubicBezTo>
                  <a:pt x="203" y="88"/>
                  <a:pt x="200" y="86"/>
                  <a:pt x="197" y="86"/>
                </a:cubicBezTo>
                <a:cubicBezTo>
                  <a:pt x="194" y="86"/>
                  <a:pt x="190" y="82"/>
                  <a:pt x="189" y="78"/>
                </a:cubicBezTo>
                <a:cubicBezTo>
                  <a:pt x="187" y="74"/>
                  <a:pt x="181" y="70"/>
                  <a:pt x="175" y="70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45" y="70"/>
                  <a:pt x="139" y="74"/>
                  <a:pt x="137" y="78"/>
                </a:cubicBezTo>
                <a:cubicBezTo>
                  <a:pt x="136" y="82"/>
                  <a:pt x="132" y="86"/>
                  <a:pt x="129" y="86"/>
                </a:cubicBezTo>
                <a:cubicBezTo>
                  <a:pt x="126" y="86"/>
                  <a:pt x="123" y="88"/>
                  <a:pt x="123" y="91"/>
                </a:cubicBezTo>
                <a:cubicBezTo>
                  <a:pt x="123" y="91"/>
                  <a:pt x="123" y="92"/>
                  <a:pt x="123" y="93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08" y="93"/>
                  <a:pt x="103" y="96"/>
                  <a:pt x="100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77" y="130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3" y="125"/>
                  <a:pt x="69" y="123"/>
                  <a:pt x="66" y="123"/>
                </a:cubicBezTo>
                <a:cubicBezTo>
                  <a:pt x="54" y="123"/>
                  <a:pt x="54" y="123"/>
                  <a:pt x="54" y="123"/>
                </a:cubicBezTo>
                <a:cubicBezTo>
                  <a:pt x="52" y="123"/>
                  <a:pt x="49" y="126"/>
                  <a:pt x="49" y="129"/>
                </a:cubicBezTo>
                <a:cubicBezTo>
                  <a:pt x="48" y="131"/>
                  <a:pt x="48" y="131"/>
                  <a:pt x="48" y="131"/>
                </a:cubicBezTo>
                <a:cubicBezTo>
                  <a:pt x="48" y="134"/>
                  <a:pt x="50" y="137"/>
                  <a:pt x="52" y="137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67" y="142"/>
                  <a:pt x="70" y="142"/>
                  <a:pt x="72" y="142"/>
                </a:cubicBezTo>
                <a:cubicBezTo>
                  <a:pt x="72" y="142"/>
                  <a:pt x="72" y="142"/>
                  <a:pt x="72" y="142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57" y="165"/>
                  <a:pt x="56" y="170"/>
                  <a:pt x="56" y="17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56" y="226"/>
                  <a:pt x="60" y="231"/>
                  <a:pt x="65" y="232"/>
                </a:cubicBezTo>
                <a:cubicBezTo>
                  <a:pt x="70" y="233"/>
                  <a:pt x="70" y="233"/>
                  <a:pt x="70" y="23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0" y="253"/>
                  <a:pt x="72" y="256"/>
                  <a:pt x="75" y="256"/>
                </a:cubicBezTo>
                <a:cubicBezTo>
                  <a:pt x="98" y="256"/>
                  <a:pt x="98" y="256"/>
                  <a:pt x="98" y="256"/>
                </a:cubicBezTo>
                <a:cubicBezTo>
                  <a:pt x="101" y="256"/>
                  <a:pt x="103" y="253"/>
                  <a:pt x="103" y="250"/>
                </a:cubicBezTo>
                <a:cubicBezTo>
                  <a:pt x="103" y="237"/>
                  <a:pt x="103" y="237"/>
                  <a:pt x="103" y="237"/>
                </a:cubicBezTo>
                <a:cubicBezTo>
                  <a:pt x="223" y="237"/>
                  <a:pt x="223" y="237"/>
                  <a:pt x="223" y="237"/>
                </a:cubicBezTo>
                <a:cubicBezTo>
                  <a:pt x="223" y="250"/>
                  <a:pt x="223" y="250"/>
                  <a:pt x="223" y="250"/>
                </a:cubicBezTo>
                <a:cubicBezTo>
                  <a:pt x="223" y="253"/>
                  <a:pt x="225" y="256"/>
                  <a:pt x="228" y="256"/>
                </a:cubicBezTo>
                <a:cubicBezTo>
                  <a:pt x="251" y="256"/>
                  <a:pt x="251" y="256"/>
                  <a:pt x="251" y="256"/>
                </a:cubicBezTo>
                <a:cubicBezTo>
                  <a:pt x="254" y="256"/>
                  <a:pt x="256" y="253"/>
                  <a:pt x="256" y="250"/>
                </a:cubicBezTo>
                <a:cubicBezTo>
                  <a:pt x="256" y="233"/>
                  <a:pt x="256" y="233"/>
                  <a:pt x="256" y="233"/>
                </a:cubicBezTo>
                <a:cubicBezTo>
                  <a:pt x="261" y="232"/>
                  <a:pt x="261" y="232"/>
                  <a:pt x="261" y="232"/>
                </a:cubicBezTo>
                <a:cubicBezTo>
                  <a:pt x="266" y="231"/>
                  <a:pt x="270" y="226"/>
                  <a:pt x="270" y="221"/>
                </a:cubicBezTo>
                <a:cubicBezTo>
                  <a:pt x="270" y="174"/>
                  <a:pt x="270" y="174"/>
                  <a:pt x="270" y="174"/>
                </a:cubicBezTo>
                <a:cubicBezTo>
                  <a:pt x="270" y="170"/>
                  <a:pt x="269" y="165"/>
                  <a:pt x="267" y="162"/>
                </a:cubicBezTo>
                <a:cubicBezTo>
                  <a:pt x="254" y="142"/>
                  <a:pt x="254" y="142"/>
                  <a:pt x="254" y="142"/>
                </a:cubicBezTo>
                <a:cubicBezTo>
                  <a:pt x="254" y="142"/>
                  <a:pt x="254" y="142"/>
                  <a:pt x="254" y="142"/>
                </a:cubicBezTo>
                <a:cubicBezTo>
                  <a:pt x="256" y="142"/>
                  <a:pt x="259" y="142"/>
                  <a:pt x="262" y="141"/>
                </a:cubicBezTo>
                <a:cubicBezTo>
                  <a:pt x="274" y="137"/>
                  <a:pt x="274" y="137"/>
                  <a:pt x="274" y="137"/>
                </a:cubicBezTo>
                <a:cubicBezTo>
                  <a:pt x="276" y="137"/>
                  <a:pt x="278" y="134"/>
                  <a:pt x="278" y="1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7"/>
          <p:cNvSpPr>
            <a:spLocks noEditPoints="1"/>
          </p:cNvSpPr>
          <p:nvPr/>
        </p:nvSpPr>
        <p:spPr bwMode="auto">
          <a:xfrm>
            <a:off x="22891270" y="11033993"/>
            <a:ext cx="869022" cy="872416"/>
          </a:xfrm>
          <a:custGeom>
            <a:avLst/>
            <a:gdLst>
              <a:gd name="T0" fmla="*/ 238 w 325"/>
              <a:gd name="T1" fmla="*/ 205 h 326"/>
              <a:gd name="T2" fmla="*/ 200 w 325"/>
              <a:gd name="T3" fmla="*/ 210 h 326"/>
              <a:gd name="T4" fmla="*/ 87 w 325"/>
              <a:gd name="T5" fmla="*/ 77 h 326"/>
              <a:gd name="T6" fmla="*/ 238 w 325"/>
              <a:gd name="T7" fmla="*/ 77 h 326"/>
              <a:gd name="T8" fmla="*/ 216 w 325"/>
              <a:gd name="T9" fmla="*/ 174 h 326"/>
              <a:gd name="T10" fmla="*/ 108 w 325"/>
              <a:gd name="T11" fmla="*/ 174 h 326"/>
              <a:gd name="T12" fmla="*/ 211 w 325"/>
              <a:gd name="T13" fmla="*/ 101 h 326"/>
              <a:gd name="T14" fmla="*/ 178 w 325"/>
              <a:gd name="T15" fmla="*/ 138 h 326"/>
              <a:gd name="T16" fmla="*/ 213 w 325"/>
              <a:gd name="T17" fmla="*/ 101 h 326"/>
              <a:gd name="T18" fmla="*/ 138 w 325"/>
              <a:gd name="T19" fmla="*/ 141 h 326"/>
              <a:gd name="T20" fmla="*/ 141 w 325"/>
              <a:gd name="T21" fmla="*/ 144 h 326"/>
              <a:gd name="T22" fmla="*/ 184 w 325"/>
              <a:gd name="T23" fmla="*/ 95 h 326"/>
              <a:gd name="T24" fmla="*/ 114 w 325"/>
              <a:gd name="T25" fmla="*/ 138 h 326"/>
              <a:gd name="T26" fmla="*/ 146 w 325"/>
              <a:gd name="T27" fmla="*/ 101 h 326"/>
              <a:gd name="T28" fmla="*/ 108 w 325"/>
              <a:gd name="T29" fmla="*/ 189 h 326"/>
              <a:gd name="T30" fmla="*/ 103 w 325"/>
              <a:gd name="T31" fmla="*/ 213 h 326"/>
              <a:gd name="T32" fmla="*/ 108 w 325"/>
              <a:gd name="T33" fmla="*/ 189 h 326"/>
              <a:gd name="T34" fmla="*/ 244 w 325"/>
              <a:gd name="T35" fmla="*/ 235 h 326"/>
              <a:gd name="T36" fmla="*/ 217 w 325"/>
              <a:gd name="T37" fmla="*/ 248 h 326"/>
              <a:gd name="T38" fmla="*/ 88 w 325"/>
              <a:gd name="T39" fmla="*/ 244 h 326"/>
              <a:gd name="T40" fmla="*/ 87 w 325"/>
              <a:gd name="T41" fmla="*/ 221 h 326"/>
              <a:gd name="T42" fmla="*/ 238 w 325"/>
              <a:gd name="T43" fmla="*/ 221 h 326"/>
              <a:gd name="T44" fmla="*/ 99 w 325"/>
              <a:gd name="T45" fmla="*/ 230 h 326"/>
              <a:gd name="T46" fmla="*/ 99 w 325"/>
              <a:gd name="T47" fmla="*/ 240 h 326"/>
              <a:gd name="T48" fmla="*/ 115 w 325"/>
              <a:gd name="T49" fmla="*/ 232 h 326"/>
              <a:gd name="T50" fmla="*/ 212 w 325"/>
              <a:gd name="T51" fmla="*/ 230 h 326"/>
              <a:gd name="T52" fmla="*/ 212 w 325"/>
              <a:gd name="T53" fmla="*/ 240 h 326"/>
              <a:gd name="T54" fmla="*/ 228 w 325"/>
              <a:gd name="T55" fmla="*/ 232 h 326"/>
              <a:gd name="T56" fmla="*/ 0 w 325"/>
              <a:gd name="T57" fmla="*/ 326 h 326"/>
              <a:gd name="T58" fmla="*/ 281 w 325"/>
              <a:gd name="T59" fmla="*/ 94 h 326"/>
              <a:gd name="T60" fmla="*/ 260 w 325"/>
              <a:gd name="T61" fmla="*/ 94 h 326"/>
              <a:gd name="T62" fmla="*/ 254 w 325"/>
              <a:gd name="T63" fmla="*/ 64 h 326"/>
              <a:gd name="T64" fmla="*/ 152 w 325"/>
              <a:gd name="T65" fmla="*/ 45 h 326"/>
              <a:gd name="T66" fmla="*/ 71 w 325"/>
              <a:gd name="T67" fmla="*/ 92 h 326"/>
              <a:gd name="T68" fmla="*/ 60 w 325"/>
              <a:gd name="T69" fmla="*/ 89 h 326"/>
              <a:gd name="T70" fmla="*/ 44 w 325"/>
              <a:gd name="T71" fmla="*/ 128 h 326"/>
              <a:gd name="T72" fmla="*/ 65 w 325"/>
              <a:gd name="T73" fmla="*/ 128 h 326"/>
              <a:gd name="T74" fmla="*/ 71 w 325"/>
              <a:gd name="T75" fmla="*/ 235 h 326"/>
              <a:gd name="T76" fmla="*/ 88 w 325"/>
              <a:gd name="T77" fmla="*/ 255 h 326"/>
              <a:gd name="T78" fmla="*/ 93 w 325"/>
              <a:gd name="T79" fmla="*/ 281 h 326"/>
              <a:gd name="T80" fmla="*/ 121 w 325"/>
              <a:gd name="T81" fmla="*/ 258 h 326"/>
              <a:gd name="T82" fmla="*/ 209 w 325"/>
              <a:gd name="T83" fmla="*/ 281 h 326"/>
              <a:gd name="T84" fmla="*/ 237 w 325"/>
              <a:gd name="T85" fmla="*/ 256 h 326"/>
              <a:gd name="T86" fmla="*/ 241 w 325"/>
              <a:gd name="T87" fmla="*/ 253 h 326"/>
              <a:gd name="T88" fmla="*/ 260 w 325"/>
              <a:gd name="T89" fmla="*/ 100 h 326"/>
              <a:gd name="T90" fmla="*/ 276 w 325"/>
              <a:gd name="T91" fmla="*/ 13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5" h="326">
                <a:moveTo>
                  <a:pt x="217" y="189"/>
                </a:moveTo>
                <a:cubicBezTo>
                  <a:pt x="238" y="189"/>
                  <a:pt x="238" y="189"/>
                  <a:pt x="238" y="189"/>
                </a:cubicBezTo>
                <a:cubicBezTo>
                  <a:pt x="238" y="205"/>
                  <a:pt x="238" y="205"/>
                  <a:pt x="238" y="205"/>
                </a:cubicBezTo>
                <a:cubicBezTo>
                  <a:pt x="238" y="210"/>
                  <a:pt x="227" y="213"/>
                  <a:pt x="222" y="213"/>
                </a:cubicBezTo>
                <a:cubicBezTo>
                  <a:pt x="198" y="213"/>
                  <a:pt x="198" y="213"/>
                  <a:pt x="198" y="213"/>
                </a:cubicBezTo>
                <a:cubicBezTo>
                  <a:pt x="200" y="210"/>
                  <a:pt x="200" y="210"/>
                  <a:pt x="200" y="210"/>
                </a:cubicBezTo>
                <a:cubicBezTo>
                  <a:pt x="203" y="204"/>
                  <a:pt x="212" y="189"/>
                  <a:pt x="217" y="189"/>
                </a:cubicBezTo>
                <a:close/>
                <a:moveTo>
                  <a:pt x="87" y="169"/>
                </a:moveTo>
                <a:cubicBezTo>
                  <a:pt x="87" y="77"/>
                  <a:pt x="87" y="77"/>
                  <a:pt x="87" y="77"/>
                </a:cubicBezTo>
                <a:cubicBezTo>
                  <a:pt x="87" y="76"/>
                  <a:pt x="88" y="75"/>
                  <a:pt x="90" y="75"/>
                </a:cubicBezTo>
                <a:cubicBezTo>
                  <a:pt x="235" y="75"/>
                  <a:pt x="235" y="75"/>
                  <a:pt x="235" y="75"/>
                </a:cubicBezTo>
                <a:cubicBezTo>
                  <a:pt x="237" y="75"/>
                  <a:pt x="238" y="76"/>
                  <a:pt x="238" y="77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38" y="170"/>
                  <a:pt x="237" y="172"/>
                  <a:pt x="235" y="172"/>
                </a:cubicBezTo>
                <a:cubicBezTo>
                  <a:pt x="216" y="174"/>
                  <a:pt x="216" y="174"/>
                  <a:pt x="216" y="174"/>
                </a:cubicBezTo>
                <a:cubicBezTo>
                  <a:pt x="213" y="174"/>
                  <a:pt x="208" y="175"/>
                  <a:pt x="205" y="175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6" y="175"/>
                  <a:pt x="111" y="174"/>
                  <a:pt x="108" y="174"/>
                </a:cubicBezTo>
                <a:cubicBezTo>
                  <a:pt x="90" y="172"/>
                  <a:pt x="90" y="172"/>
                  <a:pt x="90" y="172"/>
                </a:cubicBezTo>
                <a:cubicBezTo>
                  <a:pt x="88" y="172"/>
                  <a:pt x="87" y="170"/>
                  <a:pt x="87" y="169"/>
                </a:cubicBezTo>
                <a:close/>
                <a:moveTo>
                  <a:pt x="211" y="101"/>
                </a:moveTo>
                <a:cubicBezTo>
                  <a:pt x="177" y="135"/>
                  <a:pt x="177" y="135"/>
                  <a:pt x="177" y="135"/>
                </a:cubicBezTo>
                <a:cubicBezTo>
                  <a:pt x="176" y="136"/>
                  <a:pt x="176" y="137"/>
                  <a:pt x="177" y="138"/>
                </a:cubicBezTo>
                <a:cubicBezTo>
                  <a:pt x="177" y="138"/>
                  <a:pt x="178" y="138"/>
                  <a:pt x="178" y="138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213" y="104"/>
                  <a:pt x="213" y="104"/>
                  <a:pt x="213" y="104"/>
                </a:cubicBezTo>
                <a:cubicBezTo>
                  <a:pt x="214" y="103"/>
                  <a:pt x="214" y="102"/>
                  <a:pt x="213" y="101"/>
                </a:cubicBezTo>
                <a:cubicBezTo>
                  <a:pt x="213" y="100"/>
                  <a:pt x="211" y="100"/>
                  <a:pt x="211" y="101"/>
                </a:cubicBezTo>
                <a:close/>
                <a:moveTo>
                  <a:pt x="184" y="95"/>
                </a:moveTo>
                <a:cubicBezTo>
                  <a:pt x="138" y="141"/>
                  <a:pt x="138" y="141"/>
                  <a:pt x="138" y="141"/>
                </a:cubicBezTo>
                <a:cubicBezTo>
                  <a:pt x="137" y="142"/>
                  <a:pt x="137" y="143"/>
                  <a:pt x="138" y="144"/>
                </a:cubicBezTo>
                <a:cubicBezTo>
                  <a:pt x="138" y="144"/>
                  <a:pt x="139" y="144"/>
                  <a:pt x="139" y="144"/>
                </a:cubicBezTo>
                <a:cubicBezTo>
                  <a:pt x="140" y="144"/>
                  <a:pt x="140" y="144"/>
                  <a:pt x="141" y="144"/>
                </a:cubicBezTo>
                <a:cubicBezTo>
                  <a:pt x="187" y="98"/>
                  <a:pt x="187" y="98"/>
                  <a:pt x="187" y="98"/>
                </a:cubicBezTo>
                <a:cubicBezTo>
                  <a:pt x="188" y="97"/>
                  <a:pt x="188" y="96"/>
                  <a:pt x="187" y="95"/>
                </a:cubicBezTo>
                <a:cubicBezTo>
                  <a:pt x="186" y="94"/>
                  <a:pt x="185" y="94"/>
                  <a:pt x="184" y="95"/>
                </a:cubicBezTo>
                <a:close/>
                <a:moveTo>
                  <a:pt x="112" y="138"/>
                </a:moveTo>
                <a:cubicBezTo>
                  <a:pt x="112" y="138"/>
                  <a:pt x="113" y="138"/>
                  <a:pt x="113" y="138"/>
                </a:cubicBezTo>
                <a:cubicBezTo>
                  <a:pt x="114" y="138"/>
                  <a:pt x="114" y="138"/>
                  <a:pt x="114" y="138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49" y="103"/>
                  <a:pt x="149" y="102"/>
                  <a:pt x="148" y="101"/>
                </a:cubicBezTo>
                <a:cubicBezTo>
                  <a:pt x="148" y="100"/>
                  <a:pt x="146" y="100"/>
                  <a:pt x="146" y="101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1" y="136"/>
                  <a:pt x="111" y="137"/>
                  <a:pt x="112" y="138"/>
                </a:cubicBezTo>
                <a:close/>
                <a:moveTo>
                  <a:pt x="108" y="189"/>
                </a:moveTo>
                <a:cubicBezTo>
                  <a:pt x="87" y="189"/>
                  <a:pt x="87" y="189"/>
                  <a:pt x="87" y="189"/>
                </a:cubicBezTo>
                <a:cubicBezTo>
                  <a:pt x="87" y="205"/>
                  <a:pt x="87" y="205"/>
                  <a:pt x="87" y="205"/>
                </a:cubicBezTo>
                <a:cubicBezTo>
                  <a:pt x="87" y="210"/>
                  <a:pt x="98" y="213"/>
                  <a:pt x="103" y="213"/>
                </a:cubicBezTo>
                <a:cubicBezTo>
                  <a:pt x="127" y="213"/>
                  <a:pt x="127" y="213"/>
                  <a:pt x="127" y="213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2" y="204"/>
                  <a:pt x="113" y="189"/>
                  <a:pt x="108" y="189"/>
                </a:cubicBezTo>
                <a:close/>
                <a:moveTo>
                  <a:pt x="238" y="221"/>
                </a:moveTo>
                <a:cubicBezTo>
                  <a:pt x="244" y="219"/>
                  <a:pt x="244" y="219"/>
                  <a:pt x="244" y="219"/>
                </a:cubicBezTo>
                <a:cubicBezTo>
                  <a:pt x="244" y="235"/>
                  <a:pt x="244" y="235"/>
                  <a:pt x="244" y="235"/>
                </a:cubicBezTo>
                <a:cubicBezTo>
                  <a:pt x="244" y="239"/>
                  <a:pt x="241" y="243"/>
                  <a:pt x="237" y="244"/>
                </a:cubicBezTo>
                <a:cubicBezTo>
                  <a:pt x="235" y="245"/>
                  <a:pt x="235" y="245"/>
                  <a:pt x="235" y="245"/>
                </a:cubicBezTo>
                <a:cubicBezTo>
                  <a:pt x="231" y="246"/>
                  <a:pt x="222" y="248"/>
                  <a:pt x="217" y="248"/>
                </a:cubicBezTo>
                <a:cubicBezTo>
                  <a:pt x="108" y="248"/>
                  <a:pt x="108" y="248"/>
                  <a:pt x="108" y="248"/>
                </a:cubicBezTo>
                <a:cubicBezTo>
                  <a:pt x="103" y="248"/>
                  <a:pt x="94" y="246"/>
                  <a:pt x="90" y="245"/>
                </a:cubicBezTo>
                <a:cubicBezTo>
                  <a:pt x="88" y="244"/>
                  <a:pt x="88" y="244"/>
                  <a:pt x="88" y="244"/>
                </a:cubicBezTo>
                <a:cubicBezTo>
                  <a:pt x="84" y="243"/>
                  <a:pt x="81" y="239"/>
                  <a:pt x="81" y="235"/>
                </a:cubicBezTo>
                <a:cubicBezTo>
                  <a:pt x="81" y="219"/>
                  <a:pt x="81" y="219"/>
                  <a:pt x="81" y="219"/>
                </a:cubicBezTo>
                <a:cubicBezTo>
                  <a:pt x="87" y="221"/>
                  <a:pt x="87" y="221"/>
                  <a:pt x="87" y="221"/>
                </a:cubicBezTo>
                <a:cubicBezTo>
                  <a:pt x="93" y="223"/>
                  <a:pt x="102" y="225"/>
                  <a:pt x="108" y="225"/>
                </a:cubicBezTo>
                <a:cubicBezTo>
                  <a:pt x="217" y="225"/>
                  <a:pt x="217" y="225"/>
                  <a:pt x="217" y="225"/>
                </a:cubicBezTo>
                <a:cubicBezTo>
                  <a:pt x="223" y="225"/>
                  <a:pt x="232" y="223"/>
                  <a:pt x="238" y="221"/>
                </a:cubicBezTo>
                <a:close/>
                <a:moveTo>
                  <a:pt x="115" y="232"/>
                </a:moveTo>
                <a:cubicBezTo>
                  <a:pt x="115" y="231"/>
                  <a:pt x="114" y="230"/>
                  <a:pt x="113" y="230"/>
                </a:cubicBezTo>
                <a:cubicBezTo>
                  <a:pt x="99" y="230"/>
                  <a:pt x="99" y="230"/>
                  <a:pt x="99" y="230"/>
                </a:cubicBezTo>
                <a:cubicBezTo>
                  <a:pt x="97" y="230"/>
                  <a:pt x="97" y="231"/>
                  <a:pt x="97" y="232"/>
                </a:cubicBezTo>
                <a:cubicBezTo>
                  <a:pt x="97" y="238"/>
                  <a:pt x="97" y="238"/>
                  <a:pt x="97" y="238"/>
                </a:cubicBezTo>
                <a:cubicBezTo>
                  <a:pt x="97" y="239"/>
                  <a:pt x="97" y="240"/>
                  <a:pt x="99" y="240"/>
                </a:cubicBezTo>
                <a:cubicBezTo>
                  <a:pt x="113" y="240"/>
                  <a:pt x="113" y="240"/>
                  <a:pt x="113" y="240"/>
                </a:cubicBezTo>
                <a:cubicBezTo>
                  <a:pt x="114" y="240"/>
                  <a:pt x="115" y="239"/>
                  <a:pt x="115" y="238"/>
                </a:cubicBezTo>
                <a:lnTo>
                  <a:pt x="115" y="232"/>
                </a:lnTo>
                <a:close/>
                <a:moveTo>
                  <a:pt x="228" y="232"/>
                </a:moveTo>
                <a:cubicBezTo>
                  <a:pt x="228" y="231"/>
                  <a:pt x="228" y="230"/>
                  <a:pt x="226" y="230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11" y="230"/>
                  <a:pt x="210" y="231"/>
                  <a:pt x="210" y="232"/>
                </a:cubicBezTo>
                <a:cubicBezTo>
                  <a:pt x="210" y="238"/>
                  <a:pt x="210" y="238"/>
                  <a:pt x="210" y="238"/>
                </a:cubicBezTo>
                <a:cubicBezTo>
                  <a:pt x="210" y="239"/>
                  <a:pt x="211" y="240"/>
                  <a:pt x="212" y="240"/>
                </a:cubicBezTo>
                <a:cubicBezTo>
                  <a:pt x="226" y="240"/>
                  <a:pt x="226" y="240"/>
                  <a:pt x="226" y="240"/>
                </a:cubicBezTo>
                <a:cubicBezTo>
                  <a:pt x="228" y="240"/>
                  <a:pt x="228" y="239"/>
                  <a:pt x="228" y="238"/>
                </a:cubicBezTo>
                <a:lnTo>
                  <a:pt x="228" y="232"/>
                </a:lnTo>
                <a:close/>
                <a:moveTo>
                  <a:pt x="325" y="0"/>
                </a:moveTo>
                <a:cubicBezTo>
                  <a:pt x="325" y="326"/>
                  <a:pt x="325" y="326"/>
                  <a:pt x="325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281" y="94"/>
                </a:moveTo>
                <a:cubicBezTo>
                  <a:pt x="281" y="91"/>
                  <a:pt x="279" y="89"/>
                  <a:pt x="276" y="89"/>
                </a:cubicBezTo>
                <a:cubicBezTo>
                  <a:pt x="265" y="89"/>
                  <a:pt x="265" y="89"/>
                  <a:pt x="265" y="89"/>
                </a:cubicBezTo>
                <a:cubicBezTo>
                  <a:pt x="262" y="89"/>
                  <a:pt x="260" y="91"/>
                  <a:pt x="260" y="94"/>
                </a:cubicBezTo>
                <a:cubicBezTo>
                  <a:pt x="260" y="95"/>
                  <a:pt x="260" y="95"/>
                  <a:pt x="260" y="95"/>
                </a:cubicBezTo>
                <a:cubicBezTo>
                  <a:pt x="254" y="92"/>
                  <a:pt x="254" y="92"/>
                  <a:pt x="254" y="92"/>
                </a:cubicBezTo>
                <a:cubicBezTo>
                  <a:pt x="254" y="64"/>
                  <a:pt x="254" y="64"/>
                  <a:pt x="254" y="64"/>
                </a:cubicBezTo>
                <a:cubicBezTo>
                  <a:pt x="254" y="56"/>
                  <a:pt x="247" y="49"/>
                  <a:pt x="239" y="49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67" y="45"/>
                  <a:pt x="158" y="45"/>
                  <a:pt x="152" y="45"/>
                </a:cubicBezTo>
                <a:cubicBezTo>
                  <a:pt x="86" y="49"/>
                  <a:pt x="86" y="49"/>
                  <a:pt x="86" y="49"/>
                </a:cubicBezTo>
                <a:cubicBezTo>
                  <a:pt x="78" y="49"/>
                  <a:pt x="71" y="56"/>
                  <a:pt x="71" y="64"/>
                </a:cubicBezTo>
                <a:cubicBezTo>
                  <a:pt x="71" y="92"/>
                  <a:pt x="71" y="92"/>
                  <a:pt x="71" y="92"/>
                </a:cubicBezTo>
                <a:cubicBezTo>
                  <a:pt x="65" y="95"/>
                  <a:pt x="65" y="95"/>
                  <a:pt x="65" y="95"/>
                </a:cubicBezTo>
                <a:cubicBezTo>
                  <a:pt x="65" y="94"/>
                  <a:pt x="65" y="94"/>
                  <a:pt x="65" y="94"/>
                </a:cubicBezTo>
                <a:cubicBezTo>
                  <a:pt x="65" y="91"/>
                  <a:pt x="63" y="89"/>
                  <a:pt x="60" y="89"/>
                </a:cubicBezTo>
                <a:cubicBezTo>
                  <a:pt x="49" y="89"/>
                  <a:pt x="49" y="89"/>
                  <a:pt x="49" y="89"/>
                </a:cubicBezTo>
                <a:cubicBezTo>
                  <a:pt x="46" y="89"/>
                  <a:pt x="44" y="91"/>
                  <a:pt x="44" y="94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4" y="131"/>
                  <a:pt x="46" y="133"/>
                  <a:pt x="49" y="133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63" y="133"/>
                  <a:pt x="65" y="131"/>
                  <a:pt x="65" y="128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235"/>
                  <a:pt x="71" y="235"/>
                  <a:pt x="71" y="235"/>
                </a:cubicBezTo>
                <a:cubicBezTo>
                  <a:pt x="71" y="243"/>
                  <a:pt x="77" y="251"/>
                  <a:pt x="84" y="253"/>
                </a:cubicBezTo>
                <a:cubicBezTo>
                  <a:pt x="86" y="254"/>
                  <a:pt x="86" y="254"/>
                  <a:pt x="86" y="254"/>
                </a:cubicBezTo>
                <a:cubicBezTo>
                  <a:pt x="87" y="254"/>
                  <a:pt x="87" y="255"/>
                  <a:pt x="88" y="255"/>
                </a:cubicBezTo>
                <a:cubicBezTo>
                  <a:pt x="88" y="255"/>
                  <a:pt x="88" y="255"/>
                  <a:pt x="88" y="256"/>
                </a:cubicBezTo>
                <a:cubicBezTo>
                  <a:pt x="88" y="276"/>
                  <a:pt x="88" y="276"/>
                  <a:pt x="88" y="276"/>
                </a:cubicBezTo>
                <a:cubicBezTo>
                  <a:pt x="88" y="279"/>
                  <a:pt x="90" y="281"/>
                  <a:pt x="93" y="281"/>
                </a:cubicBezTo>
                <a:cubicBezTo>
                  <a:pt x="116" y="281"/>
                  <a:pt x="116" y="281"/>
                  <a:pt x="116" y="281"/>
                </a:cubicBezTo>
                <a:cubicBezTo>
                  <a:pt x="119" y="281"/>
                  <a:pt x="121" y="279"/>
                  <a:pt x="121" y="276"/>
                </a:cubicBezTo>
                <a:cubicBezTo>
                  <a:pt x="121" y="258"/>
                  <a:pt x="121" y="258"/>
                  <a:pt x="121" y="258"/>
                </a:cubicBezTo>
                <a:cubicBezTo>
                  <a:pt x="204" y="258"/>
                  <a:pt x="204" y="258"/>
                  <a:pt x="204" y="258"/>
                </a:cubicBezTo>
                <a:cubicBezTo>
                  <a:pt x="204" y="276"/>
                  <a:pt x="204" y="276"/>
                  <a:pt x="204" y="276"/>
                </a:cubicBezTo>
                <a:cubicBezTo>
                  <a:pt x="204" y="279"/>
                  <a:pt x="206" y="281"/>
                  <a:pt x="209" y="281"/>
                </a:cubicBezTo>
                <a:cubicBezTo>
                  <a:pt x="232" y="281"/>
                  <a:pt x="232" y="281"/>
                  <a:pt x="232" y="281"/>
                </a:cubicBezTo>
                <a:cubicBezTo>
                  <a:pt x="235" y="281"/>
                  <a:pt x="237" y="279"/>
                  <a:pt x="237" y="276"/>
                </a:cubicBezTo>
                <a:cubicBezTo>
                  <a:pt x="237" y="256"/>
                  <a:pt x="237" y="256"/>
                  <a:pt x="237" y="256"/>
                </a:cubicBezTo>
                <a:cubicBezTo>
                  <a:pt x="237" y="255"/>
                  <a:pt x="237" y="255"/>
                  <a:pt x="237" y="255"/>
                </a:cubicBezTo>
                <a:cubicBezTo>
                  <a:pt x="238" y="255"/>
                  <a:pt x="238" y="254"/>
                  <a:pt x="239" y="254"/>
                </a:cubicBezTo>
                <a:cubicBezTo>
                  <a:pt x="241" y="253"/>
                  <a:pt x="241" y="253"/>
                  <a:pt x="241" y="253"/>
                </a:cubicBezTo>
                <a:cubicBezTo>
                  <a:pt x="248" y="251"/>
                  <a:pt x="254" y="243"/>
                  <a:pt x="254" y="235"/>
                </a:cubicBezTo>
                <a:cubicBezTo>
                  <a:pt x="254" y="98"/>
                  <a:pt x="254" y="98"/>
                  <a:pt x="254" y="98"/>
                </a:cubicBezTo>
                <a:cubicBezTo>
                  <a:pt x="260" y="100"/>
                  <a:pt x="260" y="100"/>
                  <a:pt x="260" y="100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60" y="131"/>
                  <a:pt x="262" y="133"/>
                  <a:pt x="265" y="133"/>
                </a:cubicBezTo>
                <a:cubicBezTo>
                  <a:pt x="276" y="133"/>
                  <a:pt x="276" y="133"/>
                  <a:pt x="276" y="133"/>
                </a:cubicBezTo>
                <a:cubicBezTo>
                  <a:pt x="279" y="133"/>
                  <a:pt x="281" y="131"/>
                  <a:pt x="281" y="128"/>
                </a:cubicBezTo>
                <a:lnTo>
                  <a:pt x="281" y="9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8"/>
          <p:cNvSpPr>
            <a:spLocks noEditPoints="1"/>
          </p:cNvSpPr>
          <p:nvPr/>
        </p:nvSpPr>
        <p:spPr bwMode="auto">
          <a:xfrm>
            <a:off x="21776703" y="11026072"/>
            <a:ext cx="871285" cy="872416"/>
          </a:xfrm>
          <a:custGeom>
            <a:avLst/>
            <a:gdLst>
              <a:gd name="T0" fmla="*/ 114 w 326"/>
              <a:gd name="T1" fmla="*/ 220 h 326"/>
              <a:gd name="T2" fmla="*/ 113 w 326"/>
              <a:gd name="T3" fmla="*/ 225 h 326"/>
              <a:gd name="T4" fmla="*/ 92 w 326"/>
              <a:gd name="T5" fmla="*/ 283 h 326"/>
              <a:gd name="T6" fmla="*/ 103 w 326"/>
              <a:gd name="T7" fmla="*/ 250 h 326"/>
              <a:gd name="T8" fmla="*/ 113 w 326"/>
              <a:gd name="T9" fmla="*/ 214 h 326"/>
              <a:gd name="T10" fmla="*/ 114 w 326"/>
              <a:gd name="T11" fmla="*/ 209 h 326"/>
              <a:gd name="T12" fmla="*/ 86 w 326"/>
              <a:gd name="T13" fmla="*/ 209 h 326"/>
              <a:gd name="T14" fmla="*/ 84 w 326"/>
              <a:gd name="T15" fmla="*/ 227 h 326"/>
              <a:gd name="T16" fmla="*/ 114 w 326"/>
              <a:gd name="T17" fmla="*/ 236 h 326"/>
              <a:gd name="T18" fmla="*/ 219 w 326"/>
              <a:gd name="T19" fmla="*/ 185 h 326"/>
              <a:gd name="T20" fmla="*/ 231 w 326"/>
              <a:gd name="T21" fmla="*/ 171 h 326"/>
              <a:gd name="T22" fmla="*/ 75 w 326"/>
              <a:gd name="T23" fmla="*/ 167 h 326"/>
              <a:gd name="T24" fmla="*/ 95 w 326"/>
              <a:gd name="T25" fmla="*/ 171 h 326"/>
              <a:gd name="T26" fmla="*/ 84 w 326"/>
              <a:gd name="T27" fmla="*/ 81 h 326"/>
              <a:gd name="T28" fmla="*/ 169 w 326"/>
              <a:gd name="T29" fmla="*/ 78 h 326"/>
              <a:gd name="T30" fmla="*/ 246 w 326"/>
              <a:gd name="T31" fmla="*/ 144 h 326"/>
              <a:gd name="T32" fmla="*/ 159 w 326"/>
              <a:gd name="T33" fmla="*/ 158 h 326"/>
              <a:gd name="T34" fmla="*/ 217 w 326"/>
              <a:gd name="T35" fmla="*/ 101 h 326"/>
              <a:gd name="T36" fmla="*/ 181 w 326"/>
              <a:gd name="T37" fmla="*/ 138 h 326"/>
              <a:gd name="T38" fmla="*/ 220 w 326"/>
              <a:gd name="T39" fmla="*/ 101 h 326"/>
              <a:gd name="T40" fmla="*/ 136 w 326"/>
              <a:gd name="T41" fmla="*/ 144 h 326"/>
              <a:gd name="T42" fmla="*/ 190 w 326"/>
              <a:gd name="T43" fmla="*/ 98 h 326"/>
              <a:gd name="T44" fmla="*/ 136 w 326"/>
              <a:gd name="T45" fmla="*/ 141 h 326"/>
              <a:gd name="T46" fmla="*/ 110 w 326"/>
              <a:gd name="T47" fmla="*/ 138 h 326"/>
              <a:gd name="T48" fmla="*/ 145 w 326"/>
              <a:gd name="T49" fmla="*/ 101 h 326"/>
              <a:gd name="T50" fmla="*/ 157 w 326"/>
              <a:gd name="T51" fmla="*/ 66 h 326"/>
              <a:gd name="T52" fmla="*/ 177 w 326"/>
              <a:gd name="T53" fmla="*/ 52 h 326"/>
              <a:gd name="T54" fmla="*/ 150 w 326"/>
              <a:gd name="T55" fmla="*/ 52 h 326"/>
              <a:gd name="T56" fmla="*/ 242 w 326"/>
              <a:gd name="T57" fmla="*/ 204 h 326"/>
              <a:gd name="T58" fmla="*/ 215 w 326"/>
              <a:gd name="T59" fmla="*/ 214 h 326"/>
              <a:gd name="T60" fmla="*/ 245 w 326"/>
              <a:gd name="T61" fmla="*/ 206 h 326"/>
              <a:gd name="T62" fmla="*/ 247 w 326"/>
              <a:gd name="T63" fmla="*/ 196 h 326"/>
              <a:gd name="T64" fmla="*/ 80 w 326"/>
              <a:gd name="T65" fmla="*/ 196 h 326"/>
              <a:gd name="T66" fmla="*/ 74 w 326"/>
              <a:gd name="T67" fmla="*/ 197 h 326"/>
              <a:gd name="T68" fmla="*/ 162 w 326"/>
              <a:gd name="T69" fmla="*/ 210 h 326"/>
              <a:gd name="T70" fmla="*/ 253 w 326"/>
              <a:gd name="T71" fmla="*/ 197 h 326"/>
              <a:gd name="T72" fmla="*/ 326 w 326"/>
              <a:gd name="T73" fmla="*/ 0 h 326"/>
              <a:gd name="T74" fmla="*/ 0 w 326"/>
              <a:gd name="T75" fmla="*/ 0 h 326"/>
              <a:gd name="T76" fmla="*/ 248 w 326"/>
              <a:gd name="T77" fmla="*/ 62 h 326"/>
              <a:gd name="T78" fmla="*/ 169 w 326"/>
              <a:gd name="T79" fmla="*/ 39 h 326"/>
              <a:gd name="T80" fmla="*/ 145 w 326"/>
              <a:gd name="T81" fmla="*/ 53 h 326"/>
              <a:gd name="T82" fmla="*/ 65 w 326"/>
              <a:gd name="T83" fmla="*/ 227 h 326"/>
              <a:gd name="T84" fmla="*/ 86 w 326"/>
              <a:gd name="T85" fmla="*/ 288 h 326"/>
              <a:gd name="T86" fmla="*/ 248 w 326"/>
              <a:gd name="T87" fmla="*/ 245 h 326"/>
              <a:gd name="T88" fmla="*/ 242 w 326"/>
              <a:gd name="T89" fmla="*/ 215 h 326"/>
              <a:gd name="T90" fmla="*/ 215 w 326"/>
              <a:gd name="T91" fmla="*/ 225 h 326"/>
              <a:gd name="T92" fmla="*/ 245 w 326"/>
              <a:gd name="T93" fmla="*/ 217 h 326"/>
              <a:gd name="T94" fmla="*/ 221 w 326"/>
              <a:gd name="T95" fmla="*/ 283 h 326"/>
              <a:gd name="T96" fmla="*/ 214 w 326"/>
              <a:gd name="T97" fmla="*/ 253 h 326"/>
              <a:gd name="T98" fmla="*/ 151 w 326"/>
              <a:gd name="T99" fmla="*/ 262 h 326"/>
              <a:gd name="T100" fmla="*/ 211 w 326"/>
              <a:gd name="T101" fmla="*/ 283 h 326"/>
              <a:gd name="T102" fmla="*/ 242 w 326"/>
              <a:gd name="T103" fmla="*/ 225 h 326"/>
              <a:gd name="T104" fmla="*/ 215 w 326"/>
              <a:gd name="T105" fmla="*/ 236 h 326"/>
              <a:gd name="T106" fmla="*/ 245 w 326"/>
              <a:gd name="T107" fmla="*/ 22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" h="326">
                <a:moveTo>
                  <a:pt x="84" y="217"/>
                </a:moveTo>
                <a:cubicBezTo>
                  <a:pt x="84" y="215"/>
                  <a:pt x="85" y="214"/>
                  <a:pt x="86" y="215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115" y="220"/>
                  <a:pt x="116" y="221"/>
                  <a:pt x="116" y="223"/>
                </a:cubicBezTo>
                <a:cubicBezTo>
                  <a:pt x="116" y="224"/>
                  <a:pt x="115" y="225"/>
                  <a:pt x="114" y="225"/>
                </a:cubicBezTo>
                <a:cubicBezTo>
                  <a:pt x="113" y="225"/>
                  <a:pt x="113" y="225"/>
                  <a:pt x="113" y="225"/>
                </a:cubicBezTo>
                <a:cubicBezTo>
                  <a:pt x="86" y="220"/>
                  <a:pt x="86" y="220"/>
                  <a:pt x="86" y="220"/>
                </a:cubicBezTo>
                <a:cubicBezTo>
                  <a:pt x="84" y="219"/>
                  <a:pt x="83" y="218"/>
                  <a:pt x="84" y="217"/>
                </a:cubicBezTo>
                <a:close/>
                <a:moveTo>
                  <a:pt x="92" y="283"/>
                </a:moveTo>
                <a:cubicBezTo>
                  <a:pt x="106" y="283"/>
                  <a:pt x="106" y="283"/>
                  <a:pt x="106" y="283"/>
                </a:cubicBezTo>
                <a:cubicBezTo>
                  <a:pt x="113" y="253"/>
                  <a:pt x="113" y="253"/>
                  <a:pt x="113" y="253"/>
                </a:cubicBezTo>
                <a:cubicBezTo>
                  <a:pt x="103" y="250"/>
                  <a:pt x="103" y="250"/>
                  <a:pt x="103" y="250"/>
                </a:cubicBezTo>
                <a:lnTo>
                  <a:pt x="92" y="283"/>
                </a:lnTo>
                <a:close/>
                <a:moveTo>
                  <a:pt x="86" y="209"/>
                </a:moveTo>
                <a:cubicBezTo>
                  <a:pt x="113" y="214"/>
                  <a:pt x="113" y="214"/>
                  <a:pt x="113" y="214"/>
                </a:cubicBezTo>
                <a:cubicBezTo>
                  <a:pt x="113" y="214"/>
                  <a:pt x="113" y="214"/>
                  <a:pt x="114" y="214"/>
                </a:cubicBezTo>
                <a:cubicBezTo>
                  <a:pt x="115" y="214"/>
                  <a:pt x="116" y="213"/>
                  <a:pt x="116" y="211"/>
                </a:cubicBezTo>
                <a:cubicBezTo>
                  <a:pt x="116" y="210"/>
                  <a:pt x="115" y="209"/>
                  <a:pt x="114" y="209"/>
                </a:cubicBezTo>
                <a:cubicBezTo>
                  <a:pt x="86" y="204"/>
                  <a:pt x="86" y="204"/>
                  <a:pt x="86" y="204"/>
                </a:cubicBezTo>
                <a:cubicBezTo>
                  <a:pt x="85" y="204"/>
                  <a:pt x="84" y="205"/>
                  <a:pt x="84" y="206"/>
                </a:cubicBezTo>
                <a:cubicBezTo>
                  <a:pt x="83" y="208"/>
                  <a:pt x="84" y="209"/>
                  <a:pt x="86" y="209"/>
                </a:cubicBezTo>
                <a:close/>
                <a:moveTo>
                  <a:pt x="114" y="231"/>
                </a:moveTo>
                <a:cubicBezTo>
                  <a:pt x="87" y="225"/>
                  <a:pt x="87" y="225"/>
                  <a:pt x="87" y="225"/>
                </a:cubicBezTo>
                <a:cubicBezTo>
                  <a:pt x="85" y="225"/>
                  <a:pt x="84" y="226"/>
                  <a:pt x="84" y="227"/>
                </a:cubicBezTo>
                <a:cubicBezTo>
                  <a:pt x="83" y="228"/>
                  <a:pt x="84" y="230"/>
                  <a:pt x="86" y="230"/>
                </a:cubicBezTo>
                <a:cubicBezTo>
                  <a:pt x="113" y="236"/>
                  <a:pt x="113" y="236"/>
                  <a:pt x="113" y="236"/>
                </a:cubicBezTo>
                <a:cubicBezTo>
                  <a:pt x="113" y="236"/>
                  <a:pt x="113" y="236"/>
                  <a:pt x="114" y="236"/>
                </a:cubicBezTo>
                <a:cubicBezTo>
                  <a:pt x="115" y="236"/>
                  <a:pt x="116" y="235"/>
                  <a:pt x="116" y="234"/>
                </a:cubicBezTo>
                <a:cubicBezTo>
                  <a:pt x="116" y="232"/>
                  <a:pt x="115" y="231"/>
                  <a:pt x="114" y="231"/>
                </a:cubicBezTo>
                <a:close/>
                <a:moveTo>
                  <a:pt x="219" y="185"/>
                </a:moveTo>
                <a:cubicBezTo>
                  <a:pt x="252" y="180"/>
                  <a:pt x="252" y="180"/>
                  <a:pt x="252" y="180"/>
                </a:cubicBezTo>
                <a:cubicBezTo>
                  <a:pt x="252" y="167"/>
                  <a:pt x="252" y="167"/>
                  <a:pt x="252" y="167"/>
                </a:cubicBezTo>
                <a:cubicBezTo>
                  <a:pt x="246" y="168"/>
                  <a:pt x="237" y="170"/>
                  <a:pt x="231" y="171"/>
                </a:cubicBezTo>
                <a:cubicBezTo>
                  <a:pt x="228" y="172"/>
                  <a:pt x="223" y="178"/>
                  <a:pt x="219" y="185"/>
                </a:cubicBezTo>
                <a:close/>
                <a:moveTo>
                  <a:pt x="95" y="171"/>
                </a:moveTo>
                <a:cubicBezTo>
                  <a:pt x="90" y="170"/>
                  <a:pt x="81" y="168"/>
                  <a:pt x="75" y="167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107" y="185"/>
                  <a:pt x="107" y="185"/>
                  <a:pt x="107" y="185"/>
                </a:cubicBezTo>
                <a:cubicBezTo>
                  <a:pt x="104" y="178"/>
                  <a:pt x="98" y="172"/>
                  <a:pt x="95" y="171"/>
                </a:cubicBezTo>
                <a:close/>
                <a:moveTo>
                  <a:pt x="81" y="144"/>
                </a:moveTo>
                <a:cubicBezTo>
                  <a:pt x="81" y="84"/>
                  <a:pt x="81" y="84"/>
                  <a:pt x="81" y="84"/>
                </a:cubicBezTo>
                <a:cubicBezTo>
                  <a:pt x="81" y="83"/>
                  <a:pt x="82" y="81"/>
                  <a:pt x="84" y="81"/>
                </a:cubicBezTo>
                <a:cubicBezTo>
                  <a:pt x="158" y="78"/>
                  <a:pt x="158" y="78"/>
                  <a:pt x="158" y="78"/>
                </a:cubicBezTo>
                <a:cubicBezTo>
                  <a:pt x="159" y="78"/>
                  <a:pt x="161" y="78"/>
                  <a:pt x="163" y="78"/>
                </a:cubicBezTo>
                <a:cubicBezTo>
                  <a:pt x="165" y="78"/>
                  <a:pt x="167" y="78"/>
                  <a:pt x="169" y="78"/>
                </a:cubicBezTo>
                <a:cubicBezTo>
                  <a:pt x="243" y="81"/>
                  <a:pt x="243" y="81"/>
                  <a:pt x="243" y="81"/>
                </a:cubicBezTo>
                <a:cubicBezTo>
                  <a:pt x="245" y="81"/>
                  <a:pt x="246" y="83"/>
                  <a:pt x="246" y="84"/>
                </a:cubicBezTo>
                <a:cubicBezTo>
                  <a:pt x="246" y="144"/>
                  <a:pt x="246" y="144"/>
                  <a:pt x="246" y="144"/>
                </a:cubicBezTo>
                <a:cubicBezTo>
                  <a:pt x="246" y="146"/>
                  <a:pt x="245" y="148"/>
                  <a:pt x="243" y="148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67" y="159"/>
                  <a:pt x="162" y="159"/>
                  <a:pt x="159" y="158"/>
                </a:cubicBezTo>
                <a:cubicBezTo>
                  <a:pt x="84" y="148"/>
                  <a:pt x="84" y="148"/>
                  <a:pt x="84" y="148"/>
                </a:cubicBezTo>
                <a:cubicBezTo>
                  <a:pt x="82" y="148"/>
                  <a:pt x="81" y="146"/>
                  <a:pt x="81" y="144"/>
                </a:cubicBezTo>
                <a:close/>
                <a:moveTo>
                  <a:pt x="217" y="101"/>
                </a:moveTo>
                <a:cubicBezTo>
                  <a:pt x="179" y="135"/>
                  <a:pt x="179" y="135"/>
                  <a:pt x="179" y="135"/>
                </a:cubicBezTo>
                <a:cubicBezTo>
                  <a:pt x="179" y="136"/>
                  <a:pt x="179" y="137"/>
                  <a:pt x="179" y="138"/>
                </a:cubicBezTo>
                <a:cubicBezTo>
                  <a:pt x="180" y="138"/>
                  <a:pt x="180" y="138"/>
                  <a:pt x="181" y="138"/>
                </a:cubicBezTo>
                <a:cubicBezTo>
                  <a:pt x="181" y="138"/>
                  <a:pt x="182" y="138"/>
                  <a:pt x="182" y="138"/>
                </a:cubicBezTo>
                <a:cubicBezTo>
                  <a:pt x="219" y="104"/>
                  <a:pt x="219" y="104"/>
                  <a:pt x="219" y="104"/>
                </a:cubicBezTo>
                <a:cubicBezTo>
                  <a:pt x="220" y="103"/>
                  <a:pt x="220" y="102"/>
                  <a:pt x="220" y="101"/>
                </a:cubicBezTo>
                <a:cubicBezTo>
                  <a:pt x="219" y="101"/>
                  <a:pt x="218" y="100"/>
                  <a:pt x="217" y="101"/>
                </a:cubicBezTo>
                <a:close/>
                <a:moveTo>
                  <a:pt x="136" y="141"/>
                </a:moveTo>
                <a:cubicBezTo>
                  <a:pt x="136" y="142"/>
                  <a:pt x="136" y="143"/>
                  <a:pt x="136" y="144"/>
                </a:cubicBezTo>
                <a:cubicBezTo>
                  <a:pt x="137" y="144"/>
                  <a:pt x="137" y="145"/>
                  <a:pt x="138" y="145"/>
                </a:cubicBezTo>
                <a:cubicBezTo>
                  <a:pt x="138" y="145"/>
                  <a:pt x="139" y="144"/>
                  <a:pt x="139" y="144"/>
                </a:cubicBezTo>
                <a:cubicBezTo>
                  <a:pt x="190" y="98"/>
                  <a:pt x="190" y="98"/>
                  <a:pt x="190" y="98"/>
                </a:cubicBezTo>
                <a:cubicBezTo>
                  <a:pt x="191" y="97"/>
                  <a:pt x="191" y="96"/>
                  <a:pt x="190" y="95"/>
                </a:cubicBezTo>
                <a:cubicBezTo>
                  <a:pt x="190" y="94"/>
                  <a:pt x="189" y="94"/>
                  <a:pt x="188" y="95"/>
                </a:cubicBezTo>
                <a:lnTo>
                  <a:pt x="136" y="141"/>
                </a:lnTo>
                <a:close/>
                <a:moveTo>
                  <a:pt x="107" y="138"/>
                </a:moveTo>
                <a:cubicBezTo>
                  <a:pt x="107" y="138"/>
                  <a:pt x="108" y="138"/>
                  <a:pt x="108" y="138"/>
                </a:cubicBezTo>
                <a:cubicBezTo>
                  <a:pt x="109" y="138"/>
                  <a:pt x="109" y="138"/>
                  <a:pt x="110" y="138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48" y="103"/>
                  <a:pt x="148" y="102"/>
                  <a:pt x="147" y="101"/>
                </a:cubicBezTo>
                <a:cubicBezTo>
                  <a:pt x="147" y="101"/>
                  <a:pt x="146" y="100"/>
                  <a:pt x="145" y="101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106" y="136"/>
                  <a:pt x="106" y="137"/>
                  <a:pt x="107" y="138"/>
                </a:cubicBezTo>
                <a:close/>
                <a:moveTo>
                  <a:pt x="157" y="66"/>
                </a:moveTo>
                <a:cubicBezTo>
                  <a:pt x="169" y="66"/>
                  <a:pt x="169" y="66"/>
                  <a:pt x="169" y="66"/>
                </a:cubicBezTo>
                <a:cubicBezTo>
                  <a:pt x="174" y="66"/>
                  <a:pt x="177" y="62"/>
                  <a:pt x="177" y="58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77" y="47"/>
                  <a:pt x="174" y="44"/>
                  <a:pt x="169" y="44"/>
                </a:cubicBezTo>
                <a:cubicBezTo>
                  <a:pt x="157" y="44"/>
                  <a:pt x="157" y="44"/>
                  <a:pt x="157" y="44"/>
                </a:cubicBezTo>
                <a:cubicBezTo>
                  <a:pt x="153" y="44"/>
                  <a:pt x="150" y="47"/>
                  <a:pt x="150" y="52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50" y="62"/>
                  <a:pt x="153" y="66"/>
                  <a:pt x="157" y="66"/>
                </a:cubicBezTo>
                <a:close/>
                <a:moveTo>
                  <a:pt x="242" y="204"/>
                </a:moveTo>
                <a:cubicBezTo>
                  <a:pt x="215" y="209"/>
                  <a:pt x="215" y="209"/>
                  <a:pt x="215" y="209"/>
                </a:cubicBezTo>
                <a:cubicBezTo>
                  <a:pt x="213" y="209"/>
                  <a:pt x="213" y="210"/>
                  <a:pt x="213" y="211"/>
                </a:cubicBezTo>
                <a:cubicBezTo>
                  <a:pt x="213" y="213"/>
                  <a:pt x="214" y="214"/>
                  <a:pt x="215" y="214"/>
                </a:cubicBezTo>
                <a:cubicBezTo>
                  <a:pt x="215" y="214"/>
                  <a:pt x="216" y="214"/>
                  <a:pt x="216" y="214"/>
                </a:cubicBezTo>
                <a:cubicBezTo>
                  <a:pt x="243" y="209"/>
                  <a:pt x="243" y="209"/>
                  <a:pt x="243" y="209"/>
                </a:cubicBezTo>
                <a:cubicBezTo>
                  <a:pt x="245" y="209"/>
                  <a:pt x="246" y="208"/>
                  <a:pt x="245" y="206"/>
                </a:cubicBezTo>
                <a:cubicBezTo>
                  <a:pt x="245" y="205"/>
                  <a:pt x="244" y="204"/>
                  <a:pt x="242" y="204"/>
                </a:cubicBezTo>
                <a:close/>
                <a:moveTo>
                  <a:pt x="251" y="194"/>
                </a:moveTo>
                <a:cubicBezTo>
                  <a:pt x="250" y="195"/>
                  <a:pt x="248" y="195"/>
                  <a:pt x="247" y="19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67" y="207"/>
                  <a:pt x="158" y="207"/>
                  <a:pt x="152" y="20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78" y="196"/>
                  <a:pt x="77" y="195"/>
                  <a:pt x="76" y="194"/>
                </a:cubicBezTo>
                <a:cubicBezTo>
                  <a:pt x="75" y="194"/>
                  <a:pt x="74" y="194"/>
                  <a:pt x="73" y="195"/>
                </a:cubicBezTo>
                <a:cubicBezTo>
                  <a:pt x="73" y="196"/>
                  <a:pt x="73" y="197"/>
                  <a:pt x="74" y="197"/>
                </a:cubicBezTo>
                <a:cubicBezTo>
                  <a:pt x="76" y="198"/>
                  <a:pt x="77" y="199"/>
                  <a:pt x="79" y="199"/>
                </a:cubicBezTo>
                <a:cubicBezTo>
                  <a:pt x="152" y="209"/>
                  <a:pt x="152" y="209"/>
                  <a:pt x="152" y="209"/>
                </a:cubicBezTo>
                <a:cubicBezTo>
                  <a:pt x="155" y="210"/>
                  <a:pt x="158" y="210"/>
                  <a:pt x="162" y="210"/>
                </a:cubicBezTo>
                <a:cubicBezTo>
                  <a:pt x="166" y="210"/>
                  <a:pt x="170" y="210"/>
                  <a:pt x="173" y="210"/>
                </a:cubicBezTo>
                <a:cubicBezTo>
                  <a:pt x="248" y="199"/>
                  <a:pt x="248" y="199"/>
                  <a:pt x="248" y="199"/>
                </a:cubicBezTo>
                <a:cubicBezTo>
                  <a:pt x="249" y="199"/>
                  <a:pt x="251" y="198"/>
                  <a:pt x="253" y="197"/>
                </a:cubicBezTo>
                <a:cubicBezTo>
                  <a:pt x="254" y="197"/>
                  <a:pt x="254" y="196"/>
                  <a:pt x="254" y="195"/>
                </a:cubicBezTo>
                <a:cubicBezTo>
                  <a:pt x="253" y="194"/>
                  <a:pt x="252" y="194"/>
                  <a:pt x="251" y="194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2" y="78"/>
                </a:moveTo>
                <a:cubicBezTo>
                  <a:pt x="262" y="70"/>
                  <a:pt x="256" y="63"/>
                  <a:pt x="248" y="62"/>
                </a:cubicBezTo>
                <a:cubicBezTo>
                  <a:pt x="182" y="53"/>
                  <a:pt x="182" y="53"/>
                  <a:pt x="182" y="53"/>
                </a:cubicBezTo>
                <a:cubicBezTo>
                  <a:pt x="182" y="52"/>
                  <a:pt x="182" y="52"/>
                  <a:pt x="182" y="52"/>
                </a:cubicBezTo>
                <a:cubicBezTo>
                  <a:pt x="182" y="45"/>
                  <a:pt x="176" y="39"/>
                  <a:pt x="169" y="39"/>
                </a:cubicBezTo>
                <a:cubicBezTo>
                  <a:pt x="157" y="39"/>
                  <a:pt x="157" y="39"/>
                  <a:pt x="157" y="39"/>
                </a:cubicBezTo>
                <a:cubicBezTo>
                  <a:pt x="150" y="39"/>
                  <a:pt x="145" y="45"/>
                  <a:pt x="145" y="52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79" y="62"/>
                  <a:pt x="79" y="62"/>
                  <a:pt x="79" y="62"/>
                </a:cubicBezTo>
                <a:cubicBezTo>
                  <a:pt x="71" y="63"/>
                  <a:pt x="65" y="70"/>
                  <a:pt x="65" y="78"/>
                </a:cubicBezTo>
                <a:cubicBezTo>
                  <a:pt x="65" y="227"/>
                  <a:pt x="65" y="227"/>
                  <a:pt x="65" y="227"/>
                </a:cubicBezTo>
                <a:cubicBezTo>
                  <a:pt x="65" y="235"/>
                  <a:pt x="71" y="243"/>
                  <a:pt x="78" y="245"/>
                </a:cubicBezTo>
                <a:cubicBezTo>
                  <a:pt x="98" y="249"/>
                  <a:pt x="98" y="249"/>
                  <a:pt x="98" y="249"/>
                </a:cubicBezTo>
                <a:cubicBezTo>
                  <a:pt x="86" y="288"/>
                  <a:pt x="86" y="288"/>
                  <a:pt x="86" y="288"/>
                </a:cubicBezTo>
                <a:cubicBezTo>
                  <a:pt x="241" y="288"/>
                  <a:pt x="241" y="288"/>
                  <a:pt x="241" y="288"/>
                </a:cubicBezTo>
                <a:cubicBezTo>
                  <a:pt x="229" y="249"/>
                  <a:pt x="229" y="249"/>
                  <a:pt x="229" y="249"/>
                </a:cubicBezTo>
                <a:cubicBezTo>
                  <a:pt x="248" y="245"/>
                  <a:pt x="248" y="245"/>
                  <a:pt x="248" y="245"/>
                </a:cubicBezTo>
                <a:cubicBezTo>
                  <a:pt x="256" y="243"/>
                  <a:pt x="262" y="235"/>
                  <a:pt x="262" y="227"/>
                </a:cubicBezTo>
                <a:lnTo>
                  <a:pt x="262" y="78"/>
                </a:lnTo>
                <a:close/>
                <a:moveTo>
                  <a:pt x="242" y="215"/>
                </a:moveTo>
                <a:cubicBezTo>
                  <a:pt x="215" y="220"/>
                  <a:pt x="215" y="220"/>
                  <a:pt x="215" y="220"/>
                </a:cubicBezTo>
                <a:cubicBezTo>
                  <a:pt x="213" y="220"/>
                  <a:pt x="213" y="221"/>
                  <a:pt x="213" y="223"/>
                </a:cubicBezTo>
                <a:cubicBezTo>
                  <a:pt x="213" y="224"/>
                  <a:pt x="214" y="225"/>
                  <a:pt x="215" y="225"/>
                </a:cubicBezTo>
                <a:cubicBezTo>
                  <a:pt x="215" y="225"/>
                  <a:pt x="216" y="225"/>
                  <a:pt x="216" y="225"/>
                </a:cubicBezTo>
                <a:cubicBezTo>
                  <a:pt x="243" y="220"/>
                  <a:pt x="243" y="220"/>
                  <a:pt x="243" y="220"/>
                </a:cubicBezTo>
                <a:cubicBezTo>
                  <a:pt x="245" y="219"/>
                  <a:pt x="246" y="218"/>
                  <a:pt x="245" y="217"/>
                </a:cubicBezTo>
                <a:cubicBezTo>
                  <a:pt x="245" y="215"/>
                  <a:pt x="244" y="214"/>
                  <a:pt x="242" y="215"/>
                </a:cubicBezTo>
                <a:close/>
                <a:moveTo>
                  <a:pt x="214" y="253"/>
                </a:moveTo>
                <a:cubicBezTo>
                  <a:pt x="221" y="283"/>
                  <a:pt x="221" y="283"/>
                  <a:pt x="221" y="283"/>
                </a:cubicBezTo>
                <a:cubicBezTo>
                  <a:pt x="234" y="283"/>
                  <a:pt x="234" y="283"/>
                  <a:pt x="234" y="283"/>
                </a:cubicBezTo>
                <a:cubicBezTo>
                  <a:pt x="224" y="250"/>
                  <a:pt x="224" y="250"/>
                  <a:pt x="224" y="250"/>
                </a:cubicBezTo>
                <a:lnTo>
                  <a:pt x="214" y="253"/>
                </a:lnTo>
                <a:close/>
                <a:moveTo>
                  <a:pt x="173" y="262"/>
                </a:moveTo>
                <a:cubicBezTo>
                  <a:pt x="170" y="262"/>
                  <a:pt x="167" y="263"/>
                  <a:pt x="162" y="263"/>
                </a:cubicBezTo>
                <a:cubicBezTo>
                  <a:pt x="158" y="263"/>
                  <a:pt x="154" y="262"/>
                  <a:pt x="151" y="262"/>
                </a:cubicBezTo>
                <a:cubicBezTo>
                  <a:pt x="123" y="255"/>
                  <a:pt x="123" y="255"/>
                  <a:pt x="123" y="255"/>
                </a:cubicBezTo>
                <a:cubicBezTo>
                  <a:pt x="116" y="283"/>
                  <a:pt x="116" y="283"/>
                  <a:pt x="116" y="283"/>
                </a:cubicBezTo>
                <a:cubicBezTo>
                  <a:pt x="211" y="283"/>
                  <a:pt x="211" y="283"/>
                  <a:pt x="211" y="283"/>
                </a:cubicBezTo>
                <a:cubicBezTo>
                  <a:pt x="204" y="255"/>
                  <a:pt x="204" y="255"/>
                  <a:pt x="204" y="255"/>
                </a:cubicBezTo>
                <a:lnTo>
                  <a:pt x="173" y="262"/>
                </a:lnTo>
                <a:close/>
                <a:moveTo>
                  <a:pt x="242" y="225"/>
                </a:moveTo>
                <a:cubicBezTo>
                  <a:pt x="215" y="231"/>
                  <a:pt x="215" y="231"/>
                  <a:pt x="215" y="231"/>
                </a:cubicBezTo>
                <a:cubicBezTo>
                  <a:pt x="213" y="231"/>
                  <a:pt x="212" y="232"/>
                  <a:pt x="213" y="234"/>
                </a:cubicBezTo>
                <a:cubicBezTo>
                  <a:pt x="213" y="235"/>
                  <a:pt x="214" y="236"/>
                  <a:pt x="215" y="236"/>
                </a:cubicBezTo>
                <a:cubicBezTo>
                  <a:pt x="215" y="236"/>
                  <a:pt x="216" y="236"/>
                  <a:pt x="216" y="236"/>
                </a:cubicBezTo>
                <a:cubicBezTo>
                  <a:pt x="243" y="230"/>
                  <a:pt x="243" y="230"/>
                  <a:pt x="243" y="230"/>
                </a:cubicBezTo>
                <a:cubicBezTo>
                  <a:pt x="245" y="230"/>
                  <a:pt x="246" y="228"/>
                  <a:pt x="245" y="227"/>
                </a:cubicBezTo>
                <a:cubicBezTo>
                  <a:pt x="245" y="226"/>
                  <a:pt x="244" y="225"/>
                  <a:pt x="242" y="2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81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</a:t>
            </a:r>
            <a:endParaRPr lang="en-US" dirty="0"/>
          </a:p>
        </p:txBody>
      </p:sp>
      <p:sp>
        <p:nvSpPr>
          <p:cNvPr id="3" name="Freeform 92"/>
          <p:cNvSpPr>
            <a:spLocks noEditPoints="1"/>
          </p:cNvSpPr>
          <p:nvPr/>
        </p:nvSpPr>
        <p:spPr bwMode="auto">
          <a:xfrm>
            <a:off x="13097811" y="3658921"/>
            <a:ext cx="645345" cy="675714"/>
          </a:xfrm>
          <a:custGeom>
            <a:avLst/>
            <a:gdLst>
              <a:gd name="T0" fmla="*/ 167 w 180"/>
              <a:gd name="T1" fmla="*/ 96 h 188"/>
              <a:gd name="T2" fmla="*/ 180 w 180"/>
              <a:gd name="T3" fmla="*/ 69 h 188"/>
              <a:gd name="T4" fmla="*/ 180 w 180"/>
              <a:gd name="T5" fmla="*/ 68 h 188"/>
              <a:gd name="T6" fmla="*/ 179 w 180"/>
              <a:gd name="T7" fmla="*/ 66 h 188"/>
              <a:gd name="T8" fmla="*/ 166 w 180"/>
              <a:gd name="T9" fmla="*/ 0 h 188"/>
              <a:gd name="T10" fmla="*/ 1 w 180"/>
              <a:gd name="T11" fmla="*/ 66 h 188"/>
              <a:gd name="T12" fmla="*/ 0 w 180"/>
              <a:gd name="T13" fmla="*/ 67 h 188"/>
              <a:gd name="T14" fmla="*/ 0 w 180"/>
              <a:gd name="T15" fmla="*/ 69 h 188"/>
              <a:gd name="T16" fmla="*/ 13 w 180"/>
              <a:gd name="T17" fmla="*/ 97 h 188"/>
              <a:gd name="T18" fmla="*/ 13 w 180"/>
              <a:gd name="T19" fmla="*/ 97 h 188"/>
              <a:gd name="T20" fmla="*/ 1 w 180"/>
              <a:gd name="T21" fmla="*/ 188 h 188"/>
              <a:gd name="T22" fmla="*/ 167 w 180"/>
              <a:gd name="T23" fmla="*/ 163 h 188"/>
              <a:gd name="T24" fmla="*/ 173 w 180"/>
              <a:gd name="T25" fmla="*/ 80 h 188"/>
              <a:gd name="T26" fmla="*/ 150 w 180"/>
              <a:gd name="T27" fmla="*/ 80 h 188"/>
              <a:gd name="T28" fmla="*/ 173 w 180"/>
              <a:gd name="T29" fmla="*/ 80 h 188"/>
              <a:gd name="T30" fmla="*/ 149 w 180"/>
              <a:gd name="T31" fmla="*/ 65 h 188"/>
              <a:gd name="T32" fmla="*/ 137 w 180"/>
              <a:gd name="T33" fmla="*/ 49 h 188"/>
              <a:gd name="T34" fmla="*/ 118 w 180"/>
              <a:gd name="T35" fmla="*/ 49 h 188"/>
              <a:gd name="T36" fmla="*/ 145 w 180"/>
              <a:gd name="T37" fmla="*/ 80 h 188"/>
              <a:gd name="T38" fmla="*/ 121 w 180"/>
              <a:gd name="T39" fmla="*/ 80 h 188"/>
              <a:gd name="T40" fmla="*/ 92 w 180"/>
              <a:gd name="T41" fmla="*/ 49 h 188"/>
              <a:gd name="T42" fmla="*/ 92 w 180"/>
              <a:gd name="T43" fmla="*/ 65 h 188"/>
              <a:gd name="T44" fmla="*/ 116 w 180"/>
              <a:gd name="T45" fmla="*/ 80 h 188"/>
              <a:gd name="T46" fmla="*/ 92 w 180"/>
              <a:gd name="T47" fmla="*/ 80 h 188"/>
              <a:gd name="T48" fmla="*/ 67 w 180"/>
              <a:gd name="T49" fmla="*/ 49 h 188"/>
              <a:gd name="T50" fmla="*/ 64 w 180"/>
              <a:gd name="T51" fmla="*/ 65 h 188"/>
              <a:gd name="T52" fmla="*/ 87 w 180"/>
              <a:gd name="T53" fmla="*/ 72 h 188"/>
              <a:gd name="T54" fmla="*/ 75 w 180"/>
              <a:gd name="T55" fmla="*/ 91 h 188"/>
              <a:gd name="T56" fmla="*/ 62 w 180"/>
              <a:gd name="T57" fmla="*/ 49 h 188"/>
              <a:gd name="T58" fmla="*/ 42 w 180"/>
              <a:gd name="T59" fmla="*/ 49 h 188"/>
              <a:gd name="T60" fmla="*/ 58 w 180"/>
              <a:gd name="T61" fmla="*/ 80 h 188"/>
              <a:gd name="T62" fmla="*/ 35 w 180"/>
              <a:gd name="T63" fmla="*/ 80 h 188"/>
              <a:gd name="T64" fmla="*/ 18 w 180"/>
              <a:gd name="T65" fmla="*/ 49 h 188"/>
              <a:gd name="T66" fmla="*/ 9 w 180"/>
              <a:gd name="T67" fmla="*/ 65 h 188"/>
              <a:gd name="T68" fmla="*/ 29 w 180"/>
              <a:gd name="T69" fmla="*/ 72 h 188"/>
              <a:gd name="T70" fmla="*/ 18 w 180"/>
              <a:gd name="T71" fmla="*/ 91 h 188"/>
              <a:gd name="T72" fmla="*/ 172 w 180"/>
              <a:gd name="T73" fmla="*/ 181 h 188"/>
              <a:gd name="T74" fmla="*/ 172 w 180"/>
              <a:gd name="T75" fmla="*/ 170 h 188"/>
              <a:gd name="T76" fmla="*/ 35 w 180"/>
              <a:gd name="T77" fmla="*/ 163 h 188"/>
              <a:gd name="T78" fmla="*/ 69 w 180"/>
              <a:gd name="T79" fmla="*/ 163 h 188"/>
              <a:gd name="T80" fmla="*/ 29 w 180"/>
              <a:gd name="T81" fmla="*/ 107 h 188"/>
              <a:gd name="T82" fmla="*/ 20 w 180"/>
              <a:gd name="T83" fmla="*/ 97 h 188"/>
              <a:gd name="T84" fmla="*/ 47 w 180"/>
              <a:gd name="T85" fmla="*/ 97 h 188"/>
              <a:gd name="T86" fmla="*/ 75 w 180"/>
              <a:gd name="T87" fmla="*/ 97 h 188"/>
              <a:gd name="T88" fmla="*/ 104 w 180"/>
              <a:gd name="T89" fmla="*/ 97 h 188"/>
              <a:gd name="T90" fmla="*/ 133 w 180"/>
              <a:gd name="T91" fmla="*/ 97 h 188"/>
              <a:gd name="T92" fmla="*/ 159 w 180"/>
              <a:gd name="T93" fmla="*/ 163 h 188"/>
              <a:gd name="T94" fmla="*/ 149 w 180"/>
              <a:gd name="T95" fmla="*/ 146 h 188"/>
              <a:gd name="T96" fmla="*/ 90 w 180"/>
              <a:gd name="T97" fmla="*/ 146 h 188"/>
              <a:gd name="T98" fmla="*/ 123 w 180"/>
              <a:gd name="T99" fmla="*/ 112 h 188"/>
              <a:gd name="T100" fmla="*/ 96 w 180"/>
              <a:gd name="T101" fmla="*/ 112 h 188"/>
              <a:gd name="T102" fmla="*/ 96 w 180"/>
              <a:gd name="T103" fmla="*/ 1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" h="188">
                <a:moveTo>
                  <a:pt x="167" y="96"/>
                </a:moveTo>
                <a:cubicBezTo>
                  <a:pt x="167" y="96"/>
                  <a:pt x="167" y="96"/>
                  <a:pt x="166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4" y="95"/>
                  <a:pt x="180" y="88"/>
                  <a:pt x="180" y="80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80" y="68"/>
                  <a:pt x="179" y="67"/>
                  <a:pt x="179" y="67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6" y="0"/>
                  <a:pt x="166" y="0"/>
                  <a:pt x="16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44"/>
                  <a:pt x="13" y="44"/>
                  <a:pt x="13" y="44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5" y="95"/>
                  <a:pt x="13" y="97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3" y="97"/>
                  <a:pt x="13" y="97"/>
                  <a:pt x="13" y="9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1" y="188"/>
                  <a:pt x="1" y="188"/>
                  <a:pt x="1" y="188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67" y="97"/>
                  <a:pt x="167" y="97"/>
                  <a:pt x="167" y="97"/>
                </a:cubicBezTo>
                <a:lnTo>
                  <a:pt x="167" y="96"/>
                </a:lnTo>
                <a:close/>
                <a:moveTo>
                  <a:pt x="173" y="80"/>
                </a:moveTo>
                <a:cubicBezTo>
                  <a:pt x="173" y="86"/>
                  <a:pt x="168" y="91"/>
                  <a:pt x="162" y="91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55" y="91"/>
                  <a:pt x="150" y="86"/>
                  <a:pt x="150" y="8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73" y="72"/>
                  <a:pt x="173" y="72"/>
                  <a:pt x="173" y="72"/>
                </a:cubicBezTo>
                <a:lnTo>
                  <a:pt x="173" y="80"/>
                </a:lnTo>
                <a:close/>
                <a:moveTo>
                  <a:pt x="161" y="49"/>
                </a:moveTo>
                <a:cubicBezTo>
                  <a:pt x="170" y="65"/>
                  <a:pt x="170" y="65"/>
                  <a:pt x="17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143" y="49"/>
                  <a:pt x="143" y="49"/>
                  <a:pt x="143" y="49"/>
                </a:cubicBezTo>
                <a:lnTo>
                  <a:pt x="161" y="49"/>
                </a:lnTo>
                <a:close/>
                <a:moveTo>
                  <a:pt x="137" y="49"/>
                </a:moveTo>
                <a:cubicBezTo>
                  <a:pt x="143" y="65"/>
                  <a:pt x="143" y="65"/>
                  <a:pt x="143" y="65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18" y="49"/>
                  <a:pt x="118" y="49"/>
                  <a:pt x="118" y="49"/>
                </a:cubicBezTo>
                <a:lnTo>
                  <a:pt x="137" y="49"/>
                </a:lnTo>
                <a:close/>
                <a:moveTo>
                  <a:pt x="145" y="72"/>
                </a:moveTo>
                <a:cubicBezTo>
                  <a:pt x="145" y="80"/>
                  <a:pt x="145" y="80"/>
                  <a:pt x="145" y="80"/>
                </a:cubicBezTo>
                <a:cubicBezTo>
                  <a:pt x="145" y="86"/>
                  <a:pt x="139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26" y="91"/>
                  <a:pt x="121" y="86"/>
                  <a:pt x="121" y="80"/>
                </a:cubicBezTo>
                <a:cubicBezTo>
                  <a:pt x="121" y="72"/>
                  <a:pt x="121" y="72"/>
                  <a:pt x="121" y="72"/>
                </a:cubicBezTo>
                <a:lnTo>
                  <a:pt x="145" y="72"/>
                </a:lnTo>
                <a:close/>
                <a:moveTo>
                  <a:pt x="92" y="49"/>
                </a:moveTo>
                <a:cubicBezTo>
                  <a:pt x="112" y="49"/>
                  <a:pt x="112" y="49"/>
                  <a:pt x="112" y="4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92" y="65"/>
                  <a:pt x="92" y="65"/>
                  <a:pt x="92" y="65"/>
                </a:cubicBezTo>
                <a:lnTo>
                  <a:pt x="92" y="49"/>
                </a:lnTo>
                <a:close/>
                <a:moveTo>
                  <a:pt x="116" y="72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86"/>
                  <a:pt x="111" y="91"/>
                  <a:pt x="104" y="91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2" y="86"/>
                  <a:pt x="92" y="80"/>
                </a:cubicBezTo>
                <a:cubicBezTo>
                  <a:pt x="92" y="72"/>
                  <a:pt x="92" y="72"/>
                  <a:pt x="92" y="72"/>
                </a:cubicBezTo>
                <a:lnTo>
                  <a:pt x="116" y="72"/>
                </a:lnTo>
                <a:close/>
                <a:moveTo>
                  <a:pt x="67" y="49"/>
                </a:moveTo>
                <a:cubicBezTo>
                  <a:pt x="87" y="49"/>
                  <a:pt x="87" y="49"/>
                  <a:pt x="87" y="49"/>
                </a:cubicBezTo>
                <a:cubicBezTo>
                  <a:pt x="87" y="65"/>
                  <a:pt x="87" y="65"/>
                  <a:pt x="87" y="65"/>
                </a:cubicBezTo>
                <a:cubicBezTo>
                  <a:pt x="64" y="65"/>
                  <a:pt x="64" y="65"/>
                  <a:pt x="64" y="65"/>
                </a:cubicBezTo>
                <a:lnTo>
                  <a:pt x="67" y="49"/>
                </a:lnTo>
                <a:close/>
                <a:moveTo>
                  <a:pt x="64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2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69" y="91"/>
                  <a:pt x="64" y="86"/>
                  <a:pt x="64" y="80"/>
                </a:cubicBezTo>
                <a:lnTo>
                  <a:pt x="64" y="72"/>
                </a:lnTo>
                <a:close/>
                <a:moveTo>
                  <a:pt x="62" y="49"/>
                </a:moveTo>
                <a:cubicBezTo>
                  <a:pt x="59" y="65"/>
                  <a:pt x="59" y="65"/>
                  <a:pt x="59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42" y="49"/>
                  <a:pt x="42" y="49"/>
                  <a:pt x="42" y="49"/>
                </a:cubicBezTo>
                <a:lnTo>
                  <a:pt x="62" y="49"/>
                </a:lnTo>
                <a:close/>
                <a:moveTo>
                  <a:pt x="58" y="72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86"/>
                  <a:pt x="53" y="91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5" y="86"/>
                  <a:pt x="35" y="80"/>
                </a:cubicBezTo>
                <a:cubicBezTo>
                  <a:pt x="35" y="72"/>
                  <a:pt x="35" y="72"/>
                  <a:pt x="35" y="72"/>
                </a:cubicBezTo>
                <a:lnTo>
                  <a:pt x="58" y="72"/>
                </a:lnTo>
                <a:close/>
                <a:moveTo>
                  <a:pt x="18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1" y="65"/>
                  <a:pt x="31" y="65"/>
                  <a:pt x="31" y="65"/>
                </a:cubicBezTo>
                <a:cubicBezTo>
                  <a:pt x="9" y="65"/>
                  <a:pt x="9" y="65"/>
                  <a:pt x="9" y="65"/>
                </a:cubicBezTo>
                <a:lnTo>
                  <a:pt x="18" y="49"/>
                </a:lnTo>
                <a:close/>
                <a:moveTo>
                  <a:pt x="6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6"/>
                  <a:pt x="24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1" y="91"/>
                  <a:pt x="6" y="86"/>
                  <a:pt x="6" y="80"/>
                </a:cubicBezTo>
                <a:lnTo>
                  <a:pt x="6" y="72"/>
                </a:lnTo>
                <a:close/>
                <a:moveTo>
                  <a:pt x="172" y="181"/>
                </a:moveTo>
                <a:cubicBezTo>
                  <a:pt x="8" y="181"/>
                  <a:pt x="8" y="181"/>
                  <a:pt x="8" y="181"/>
                </a:cubicBezTo>
                <a:cubicBezTo>
                  <a:pt x="8" y="170"/>
                  <a:pt x="8" y="170"/>
                  <a:pt x="8" y="170"/>
                </a:cubicBezTo>
                <a:cubicBezTo>
                  <a:pt x="172" y="170"/>
                  <a:pt x="172" y="170"/>
                  <a:pt x="172" y="170"/>
                </a:cubicBezTo>
                <a:lnTo>
                  <a:pt x="172" y="181"/>
                </a:lnTo>
                <a:close/>
                <a:moveTo>
                  <a:pt x="69" y="163"/>
                </a:moveTo>
                <a:cubicBezTo>
                  <a:pt x="35" y="163"/>
                  <a:pt x="35" y="163"/>
                  <a:pt x="35" y="163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63"/>
                </a:lnTo>
                <a:close/>
                <a:moveTo>
                  <a:pt x="74" y="163"/>
                </a:moveTo>
                <a:cubicBezTo>
                  <a:pt x="74" y="107"/>
                  <a:pt x="74" y="107"/>
                  <a:pt x="74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97"/>
                  <a:pt x="20" y="97"/>
                  <a:pt x="20" y="97"/>
                </a:cubicBezTo>
                <a:cubicBezTo>
                  <a:pt x="25" y="96"/>
                  <a:pt x="29" y="93"/>
                  <a:pt x="32" y="89"/>
                </a:cubicBezTo>
                <a:cubicBezTo>
                  <a:pt x="35" y="94"/>
                  <a:pt x="40" y="97"/>
                  <a:pt x="46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53" y="97"/>
                  <a:pt x="58" y="94"/>
                  <a:pt x="61" y="89"/>
                </a:cubicBezTo>
                <a:cubicBezTo>
                  <a:pt x="64" y="94"/>
                  <a:pt x="69" y="97"/>
                  <a:pt x="75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81" y="97"/>
                  <a:pt x="87" y="94"/>
                  <a:pt x="90" y="89"/>
                </a:cubicBezTo>
                <a:cubicBezTo>
                  <a:pt x="93" y="94"/>
                  <a:pt x="98" y="97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10" y="97"/>
                  <a:pt x="115" y="94"/>
                  <a:pt x="118" y="89"/>
                </a:cubicBezTo>
                <a:cubicBezTo>
                  <a:pt x="122" y="94"/>
                  <a:pt x="127" y="97"/>
                  <a:pt x="133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9" y="97"/>
                  <a:pt x="144" y="94"/>
                  <a:pt x="147" y="89"/>
                </a:cubicBezTo>
                <a:cubicBezTo>
                  <a:pt x="150" y="93"/>
                  <a:pt x="154" y="96"/>
                  <a:pt x="159" y="97"/>
                </a:cubicBezTo>
                <a:cubicBezTo>
                  <a:pt x="159" y="163"/>
                  <a:pt x="159" y="163"/>
                  <a:pt x="159" y="163"/>
                </a:cubicBezTo>
                <a:lnTo>
                  <a:pt x="74" y="163"/>
                </a:lnTo>
                <a:close/>
                <a:moveTo>
                  <a:pt x="90" y="146"/>
                </a:moveTo>
                <a:cubicBezTo>
                  <a:pt x="149" y="146"/>
                  <a:pt x="149" y="146"/>
                  <a:pt x="149" y="146"/>
                </a:cubicBezTo>
                <a:cubicBezTo>
                  <a:pt x="149" y="107"/>
                  <a:pt x="149" y="107"/>
                  <a:pt x="149" y="107"/>
                </a:cubicBezTo>
                <a:cubicBezTo>
                  <a:pt x="90" y="107"/>
                  <a:pt x="90" y="107"/>
                  <a:pt x="90" y="107"/>
                </a:cubicBezTo>
                <a:lnTo>
                  <a:pt x="90" y="146"/>
                </a:lnTo>
                <a:close/>
                <a:moveTo>
                  <a:pt x="144" y="140"/>
                </a:moveTo>
                <a:cubicBezTo>
                  <a:pt x="123" y="140"/>
                  <a:pt x="123" y="140"/>
                  <a:pt x="123" y="14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0"/>
                </a:lnTo>
                <a:close/>
                <a:moveTo>
                  <a:pt x="96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96" y="140"/>
                  <a:pt x="96" y="140"/>
                  <a:pt x="96" y="14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93"/>
          <p:cNvSpPr>
            <a:spLocks noEditPoints="1"/>
          </p:cNvSpPr>
          <p:nvPr/>
        </p:nvSpPr>
        <p:spPr bwMode="auto">
          <a:xfrm>
            <a:off x="14403685" y="3701438"/>
            <a:ext cx="757711" cy="593717"/>
          </a:xfrm>
          <a:custGeom>
            <a:avLst/>
            <a:gdLst>
              <a:gd name="T0" fmla="*/ 52 w 211"/>
              <a:gd name="T1" fmla="*/ 154 h 165"/>
              <a:gd name="T2" fmla="*/ 41 w 211"/>
              <a:gd name="T3" fmla="*/ 165 h 165"/>
              <a:gd name="T4" fmla="*/ 31 w 211"/>
              <a:gd name="T5" fmla="*/ 154 h 165"/>
              <a:gd name="T6" fmla="*/ 41 w 211"/>
              <a:gd name="T7" fmla="*/ 144 h 165"/>
              <a:gd name="T8" fmla="*/ 52 w 211"/>
              <a:gd name="T9" fmla="*/ 154 h 165"/>
              <a:gd name="T10" fmla="*/ 127 w 211"/>
              <a:gd name="T11" fmla="*/ 144 h 165"/>
              <a:gd name="T12" fmla="*/ 116 w 211"/>
              <a:gd name="T13" fmla="*/ 154 h 165"/>
              <a:gd name="T14" fmla="*/ 127 w 211"/>
              <a:gd name="T15" fmla="*/ 165 h 165"/>
              <a:gd name="T16" fmla="*/ 137 w 211"/>
              <a:gd name="T17" fmla="*/ 154 h 165"/>
              <a:gd name="T18" fmla="*/ 127 w 211"/>
              <a:gd name="T19" fmla="*/ 144 h 165"/>
              <a:gd name="T20" fmla="*/ 205 w 211"/>
              <a:gd name="T21" fmla="*/ 20 h 165"/>
              <a:gd name="T22" fmla="*/ 180 w 211"/>
              <a:gd name="T23" fmla="*/ 20 h 165"/>
              <a:gd name="T24" fmla="*/ 176 w 211"/>
              <a:gd name="T25" fmla="*/ 22 h 165"/>
              <a:gd name="T26" fmla="*/ 168 w 211"/>
              <a:gd name="T27" fmla="*/ 22 h 165"/>
              <a:gd name="T28" fmla="*/ 164 w 211"/>
              <a:gd name="T29" fmla="*/ 25 h 165"/>
              <a:gd name="T30" fmla="*/ 143 w 211"/>
              <a:gd name="T31" fmla="*/ 96 h 165"/>
              <a:gd name="T32" fmla="*/ 31 w 211"/>
              <a:gd name="T33" fmla="*/ 109 h 165"/>
              <a:gd name="T34" fmla="*/ 8 w 211"/>
              <a:gd name="T35" fmla="*/ 53 h 165"/>
              <a:gd name="T36" fmla="*/ 2 w 211"/>
              <a:gd name="T37" fmla="*/ 51 h 165"/>
              <a:gd name="T38" fmla="*/ 0 w 211"/>
              <a:gd name="T39" fmla="*/ 56 h 165"/>
              <a:gd name="T40" fmla="*/ 25 w 211"/>
              <a:gd name="T41" fmla="*/ 113 h 165"/>
              <a:gd name="T42" fmla="*/ 19 w 211"/>
              <a:gd name="T43" fmla="*/ 134 h 165"/>
              <a:gd name="T44" fmla="*/ 19 w 211"/>
              <a:gd name="T45" fmla="*/ 138 h 165"/>
              <a:gd name="T46" fmla="*/ 22 w 211"/>
              <a:gd name="T47" fmla="*/ 140 h 165"/>
              <a:gd name="T48" fmla="*/ 149 w 211"/>
              <a:gd name="T49" fmla="*/ 140 h 165"/>
              <a:gd name="T50" fmla="*/ 153 w 211"/>
              <a:gd name="T51" fmla="*/ 136 h 165"/>
              <a:gd name="T52" fmla="*/ 149 w 211"/>
              <a:gd name="T53" fmla="*/ 132 h 165"/>
              <a:gd name="T54" fmla="*/ 28 w 211"/>
              <a:gd name="T55" fmla="*/ 132 h 165"/>
              <a:gd name="T56" fmla="*/ 31 w 211"/>
              <a:gd name="T57" fmla="*/ 117 h 165"/>
              <a:gd name="T58" fmla="*/ 146 w 211"/>
              <a:gd name="T59" fmla="*/ 104 h 165"/>
              <a:gd name="T60" fmla="*/ 149 w 211"/>
              <a:gd name="T61" fmla="*/ 101 h 165"/>
              <a:gd name="T62" fmla="*/ 171 w 211"/>
              <a:gd name="T63" fmla="*/ 30 h 165"/>
              <a:gd name="T64" fmla="*/ 176 w 211"/>
              <a:gd name="T65" fmla="*/ 30 h 165"/>
              <a:gd name="T66" fmla="*/ 180 w 211"/>
              <a:gd name="T67" fmla="*/ 32 h 165"/>
              <a:gd name="T68" fmla="*/ 205 w 211"/>
              <a:gd name="T69" fmla="*/ 32 h 165"/>
              <a:gd name="T70" fmla="*/ 211 w 211"/>
              <a:gd name="T71" fmla="*/ 26 h 165"/>
              <a:gd name="T72" fmla="*/ 205 w 211"/>
              <a:gd name="T73" fmla="*/ 20 h 165"/>
              <a:gd name="T74" fmla="*/ 100 w 211"/>
              <a:gd name="T75" fmla="*/ 19 h 165"/>
              <a:gd name="T76" fmla="*/ 75 w 211"/>
              <a:gd name="T77" fmla="*/ 19 h 165"/>
              <a:gd name="T78" fmla="*/ 75 w 211"/>
              <a:gd name="T79" fmla="*/ 73 h 165"/>
              <a:gd name="T80" fmla="*/ 100 w 211"/>
              <a:gd name="T81" fmla="*/ 73 h 165"/>
              <a:gd name="T82" fmla="*/ 100 w 211"/>
              <a:gd name="T83" fmla="*/ 19 h 165"/>
              <a:gd name="T84" fmla="*/ 139 w 211"/>
              <a:gd name="T85" fmla="*/ 0 h 165"/>
              <a:gd name="T86" fmla="*/ 114 w 211"/>
              <a:gd name="T87" fmla="*/ 0 h 165"/>
              <a:gd name="T88" fmla="*/ 114 w 211"/>
              <a:gd name="T89" fmla="*/ 73 h 165"/>
              <a:gd name="T90" fmla="*/ 139 w 211"/>
              <a:gd name="T91" fmla="*/ 73 h 165"/>
              <a:gd name="T92" fmla="*/ 139 w 211"/>
              <a:gd name="T93" fmla="*/ 0 h 165"/>
              <a:gd name="T94" fmla="*/ 62 w 211"/>
              <a:gd name="T95" fmla="*/ 38 h 165"/>
              <a:gd name="T96" fmla="*/ 37 w 211"/>
              <a:gd name="T97" fmla="*/ 38 h 165"/>
              <a:gd name="T98" fmla="*/ 37 w 211"/>
              <a:gd name="T99" fmla="*/ 73 h 165"/>
              <a:gd name="T100" fmla="*/ 62 w 211"/>
              <a:gd name="T101" fmla="*/ 73 h 165"/>
              <a:gd name="T102" fmla="*/ 62 w 211"/>
              <a:gd name="T103" fmla="*/ 3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1" h="165">
                <a:moveTo>
                  <a:pt x="52" y="154"/>
                </a:moveTo>
                <a:cubicBezTo>
                  <a:pt x="52" y="160"/>
                  <a:pt x="47" y="165"/>
                  <a:pt x="41" y="165"/>
                </a:cubicBezTo>
                <a:cubicBezTo>
                  <a:pt x="35" y="165"/>
                  <a:pt x="31" y="160"/>
                  <a:pt x="31" y="154"/>
                </a:cubicBezTo>
                <a:cubicBezTo>
                  <a:pt x="31" y="149"/>
                  <a:pt x="35" y="144"/>
                  <a:pt x="41" y="144"/>
                </a:cubicBezTo>
                <a:cubicBezTo>
                  <a:pt x="47" y="144"/>
                  <a:pt x="52" y="149"/>
                  <a:pt x="52" y="154"/>
                </a:cubicBezTo>
                <a:close/>
                <a:moveTo>
                  <a:pt x="127" y="144"/>
                </a:moveTo>
                <a:cubicBezTo>
                  <a:pt x="121" y="144"/>
                  <a:pt x="116" y="149"/>
                  <a:pt x="116" y="154"/>
                </a:cubicBezTo>
                <a:cubicBezTo>
                  <a:pt x="116" y="160"/>
                  <a:pt x="121" y="165"/>
                  <a:pt x="127" y="165"/>
                </a:cubicBezTo>
                <a:cubicBezTo>
                  <a:pt x="133" y="165"/>
                  <a:pt x="137" y="160"/>
                  <a:pt x="137" y="154"/>
                </a:cubicBezTo>
                <a:cubicBezTo>
                  <a:pt x="137" y="149"/>
                  <a:pt x="133" y="144"/>
                  <a:pt x="127" y="144"/>
                </a:cubicBezTo>
                <a:close/>
                <a:moveTo>
                  <a:pt x="205" y="20"/>
                </a:moveTo>
                <a:cubicBezTo>
                  <a:pt x="180" y="20"/>
                  <a:pt x="180" y="20"/>
                  <a:pt x="180" y="20"/>
                </a:cubicBezTo>
                <a:cubicBezTo>
                  <a:pt x="179" y="20"/>
                  <a:pt x="177" y="21"/>
                  <a:pt x="176" y="22"/>
                </a:cubicBezTo>
                <a:cubicBezTo>
                  <a:pt x="168" y="22"/>
                  <a:pt x="168" y="22"/>
                  <a:pt x="168" y="22"/>
                </a:cubicBezTo>
                <a:cubicBezTo>
                  <a:pt x="166" y="22"/>
                  <a:pt x="165" y="23"/>
                  <a:pt x="164" y="25"/>
                </a:cubicBezTo>
                <a:cubicBezTo>
                  <a:pt x="143" y="96"/>
                  <a:pt x="143" y="96"/>
                  <a:pt x="143" y="96"/>
                </a:cubicBezTo>
                <a:cubicBezTo>
                  <a:pt x="31" y="109"/>
                  <a:pt x="31" y="109"/>
                  <a:pt x="31" y="109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1"/>
                  <a:pt x="4" y="50"/>
                  <a:pt x="2" y="51"/>
                </a:cubicBezTo>
                <a:cubicBezTo>
                  <a:pt x="1" y="52"/>
                  <a:pt x="0" y="54"/>
                  <a:pt x="0" y="56"/>
                </a:cubicBezTo>
                <a:cubicBezTo>
                  <a:pt x="25" y="113"/>
                  <a:pt x="25" y="113"/>
                  <a:pt x="25" y="113"/>
                </a:cubicBezTo>
                <a:cubicBezTo>
                  <a:pt x="19" y="134"/>
                  <a:pt x="19" y="134"/>
                  <a:pt x="19" y="134"/>
                </a:cubicBezTo>
                <a:cubicBezTo>
                  <a:pt x="18" y="136"/>
                  <a:pt x="18" y="137"/>
                  <a:pt x="19" y="138"/>
                </a:cubicBezTo>
                <a:cubicBezTo>
                  <a:pt x="20" y="139"/>
                  <a:pt x="21" y="140"/>
                  <a:pt x="22" y="140"/>
                </a:cubicBezTo>
                <a:cubicBezTo>
                  <a:pt x="149" y="140"/>
                  <a:pt x="149" y="140"/>
                  <a:pt x="149" y="140"/>
                </a:cubicBezTo>
                <a:cubicBezTo>
                  <a:pt x="151" y="140"/>
                  <a:pt x="153" y="138"/>
                  <a:pt x="153" y="136"/>
                </a:cubicBezTo>
                <a:cubicBezTo>
                  <a:pt x="153" y="134"/>
                  <a:pt x="151" y="132"/>
                  <a:pt x="149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146" y="104"/>
                  <a:pt x="146" y="104"/>
                  <a:pt x="146" y="104"/>
                </a:cubicBezTo>
                <a:cubicBezTo>
                  <a:pt x="148" y="103"/>
                  <a:pt x="149" y="102"/>
                  <a:pt x="149" y="101"/>
                </a:cubicBezTo>
                <a:cubicBezTo>
                  <a:pt x="171" y="30"/>
                  <a:pt x="171" y="30"/>
                  <a:pt x="171" y="30"/>
                </a:cubicBezTo>
                <a:cubicBezTo>
                  <a:pt x="176" y="30"/>
                  <a:pt x="176" y="30"/>
                  <a:pt x="176" y="30"/>
                </a:cubicBezTo>
                <a:cubicBezTo>
                  <a:pt x="177" y="31"/>
                  <a:pt x="179" y="32"/>
                  <a:pt x="180" y="32"/>
                </a:cubicBezTo>
                <a:cubicBezTo>
                  <a:pt x="205" y="32"/>
                  <a:pt x="205" y="32"/>
                  <a:pt x="205" y="32"/>
                </a:cubicBezTo>
                <a:cubicBezTo>
                  <a:pt x="209" y="32"/>
                  <a:pt x="211" y="29"/>
                  <a:pt x="211" y="26"/>
                </a:cubicBezTo>
                <a:cubicBezTo>
                  <a:pt x="211" y="23"/>
                  <a:pt x="209" y="20"/>
                  <a:pt x="205" y="20"/>
                </a:cubicBezTo>
                <a:close/>
                <a:moveTo>
                  <a:pt x="100" y="19"/>
                </a:moveTo>
                <a:cubicBezTo>
                  <a:pt x="75" y="19"/>
                  <a:pt x="75" y="19"/>
                  <a:pt x="75" y="19"/>
                </a:cubicBezTo>
                <a:cubicBezTo>
                  <a:pt x="75" y="73"/>
                  <a:pt x="75" y="73"/>
                  <a:pt x="75" y="73"/>
                </a:cubicBezTo>
                <a:cubicBezTo>
                  <a:pt x="100" y="73"/>
                  <a:pt x="100" y="73"/>
                  <a:pt x="100" y="73"/>
                </a:cubicBezTo>
                <a:lnTo>
                  <a:pt x="100" y="19"/>
                </a:lnTo>
                <a:close/>
                <a:moveTo>
                  <a:pt x="139" y="0"/>
                </a:moveTo>
                <a:cubicBezTo>
                  <a:pt x="114" y="0"/>
                  <a:pt x="114" y="0"/>
                  <a:pt x="114" y="0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39" y="73"/>
                  <a:pt x="139" y="73"/>
                  <a:pt x="139" y="73"/>
                </a:cubicBezTo>
                <a:lnTo>
                  <a:pt x="139" y="0"/>
                </a:lnTo>
                <a:close/>
                <a:moveTo>
                  <a:pt x="62" y="38"/>
                </a:moveTo>
                <a:cubicBezTo>
                  <a:pt x="37" y="38"/>
                  <a:pt x="37" y="38"/>
                  <a:pt x="37" y="38"/>
                </a:cubicBezTo>
                <a:cubicBezTo>
                  <a:pt x="37" y="73"/>
                  <a:pt x="37" y="73"/>
                  <a:pt x="37" y="73"/>
                </a:cubicBezTo>
                <a:cubicBezTo>
                  <a:pt x="62" y="73"/>
                  <a:pt x="62" y="73"/>
                  <a:pt x="62" y="73"/>
                </a:cubicBezTo>
                <a:lnTo>
                  <a:pt x="62" y="3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94"/>
          <p:cNvSpPr>
            <a:spLocks noEditPoints="1"/>
          </p:cNvSpPr>
          <p:nvPr/>
        </p:nvSpPr>
        <p:spPr bwMode="auto">
          <a:xfrm>
            <a:off x="11661349" y="3622478"/>
            <a:ext cx="772895" cy="733416"/>
          </a:xfrm>
          <a:custGeom>
            <a:avLst/>
            <a:gdLst>
              <a:gd name="T0" fmla="*/ 131 w 215"/>
              <a:gd name="T1" fmla="*/ 204 h 204"/>
              <a:gd name="T2" fmla="*/ 131 w 215"/>
              <a:gd name="T3" fmla="*/ 183 h 204"/>
              <a:gd name="T4" fmla="*/ 16 w 215"/>
              <a:gd name="T5" fmla="*/ 74 h 204"/>
              <a:gd name="T6" fmla="*/ 74 w 215"/>
              <a:gd name="T7" fmla="*/ 16 h 204"/>
              <a:gd name="T8" fmla="*/ 81 w 215"/>
              <a:gd name="T9" fmla="*/ 70 h 204"/>
              <a:gd name="T10" fmla="*/ 88 w 215"/>
              <a:gd name="T11" fmla="*/ 69 h 204"/>
              <a:gd name="T12" fmla="*/ 128 w 215"/>
              <a:gd name="T13" fmla="*/ 116 h 204"/>
              <a:gd name="T14" fmla="*/ 128 w 215"/>
              <a:gd name="T15" fmla="*/ 117 h 204"/>
              <a:gd name="T16" fmla="*/ 121 w 215"/>
              <a:gd name="T17" fmla="*/ 128 h 204"/>
              <a:gd name="T18" fmla="*/ 117 w 215"/>
              <a:gd name="T19" fmla="*/ 128 h 204"/>
              <a:gd name="T20" fmla="*/ 110 w 215"/>
              <a:gd name="T21" fmla="*/ 128 h 204"/>
              <a:gd name="T22" fmla="*/ 69 w 215"/>
              <a:gd name="T23" fmla="*/ 82 h 204"/>
              <a:gd name="T24" fmla="*/ 68 w 215"/>
              <a:gd name="T25" fmla="*/ 79 h 204"/>
              <a:gd name="T26" fmla="*/ 26 w 215"/>
              <a:gd name="T27" fmla="*/ 65 h 204"/>
              <a:gd name="T28" fmla="*/ 65 w 215"/>
              <a:gd name="T29" fmla="*/ 26 h 204"/>
              <a:gd name="T30" fmla="*/ 26 w 215"/>
              <a:gd name="T31" fmla="*/ 65 h 204"/>
              <a:gd name="T32" fmla="*/ 35 w 215"/>
              <a:gd name="T33" fmla="*/ 194 h 204"/>
              <a:gd name="T34" fmla="*/ 56 w 215"/>
              <a:gd name="T35" fmla="*/ 194 h 204"/>
              <a:gd name="T36" fmla="*/ 209 w 215"/>
              <a:gd name="T37" fmla="*/ 60 h 204"/>
              <a:gd name="T38" fmla="*/ 180 w 215"/>
              <a:gd name="T39" fmla="*/ 62 h 204"/>
              <a:gd name="T40" fmla="*/ 168 w 215"/>
              <a:gd name="T41" fmla="*/ 65 h 204"/>
              <a:gd name="T42" fmla="*/ 35 w 215"/>
              <a:gd name="T43" fmla="*/ 148 h 204"/>
              <a:gd name="T44" fmla="*/ 6 w 215"/>
              <a:gd name="T45" fmla="*/ 90 h 204"/>
              <a:gd name="T46" fmla="*/ 29 w 215"/>
              <a:gd name="T47" fmla="*/ 153 h 204"/>
              <a:gd name="T48" fmla="*/ 23 w 215"/>
              <a:gd name="T49" fmla="*/ 178 h 204"/>
              <a:gd name="T50" fmla="*/ 153 w 215"/>
              <a:gd name="T51" fmla="*/ 179 h 204"/>
              <a:gd name="T52" fmla="*/ 153 w 215"/>
              <a:gd name="T53" fmla="*/ 172 h 204"/>
              <a:gd name="T54" fmla="*/ 35 w 215"/>
              <a:gd name="T55" fmla="*/ 156 h 204"/>
              <a:gd name="T56" fmla="*/ 153 w 215"/>
              <a:gd name="T57" fmla="*/ 140 h 204"/>
              <a:gd name="T58" fmla="*/ 180 w 215"/>
              <a:gd name="T59" fmla="*/ 69 h 204"/>
              <a:gd name="T60" fmla="*/ 209 w 215"/>
              <a:gd name="T61" fmla="*/ 71 h 204"/>
              <a:gd name="T62" fmla="*/ 209 w 215"/>
              <a:gd name="T63" fmla="*/ 6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5" h="204">
                <a:moveTo>
                  <a:pt x="141" y="194"/>
                </a:moveTo>
                <a:cubicBezTo>
                  <a:pt x="141" y="200"/>
                  <a:pt x="137" y="204"/>
                  <a:pt x="131" y="204"/>
                </a:cubicBezTo>
                <a:cubicBezTo>
                  <a:pt x="125" y="204"/>
                  <a:pt x="120" y="200"/>
                  <a:pt x="120" y="194"/>
                </a:cubicBezTo>
                <a:cubicBezTo>
                  <a:pt x="120" y="188"/>
                  <a:pt x="125" y="183"/>
                  <a:pt x="131" y="183"/>
                </a:cubicBezTo>
                <a:cubicBezTo>
                  <a:pt x="137" y="183"/>
                  <a:pt x="141" y="188"/>
                  <a:pt x="141" y="194"/>
                </a:cubicBezTo>
                <a:close/>
                <a:moveTo>
                  <a:pt x="16" y="74"/>
                </a:moveTo>
                <a:cubicBezTo>
                  <a:pt x="0" y="58"/>
                  <a:pt x="0" y="32"/>
                  <a:pt x="16" y="16"/>
                </a:cubicBezTo>
                <a:cubicBezTo>
                  <a:pt x="32" y="0"/>
                  <a:pt x="58" y="0"/>
                  <a:pt x="74" y="16"/>
                </a:cubicBezTo>
                <a:cubicBezTo>
                  <a:pt x="89" y="30"/>
                  <a:pt x="90" y="52"/>
                  <a:pt x="79" y="68"/>
                </a:cubicBezTo>
                <a:cubicBezTo>
                  <a:pt x="81" y="70"/>
                  <a:pt x="81" y="70"/>
                  <a:pt x="81" y="70"/>
                </a:cubicBezTo>
                <a:cubicBezTo>
                  <a:pt x="82" y="69"/>
                  <a:pt x="82" y="69"/>
                  <a:pt x="82" y="69"/>
                </a:cubicBezTo>
                <a:cubicBezTo>
                  <a:pt x="83" y="68"/>
                  <a:pt x="86" y="68"/>
                  <a:pt x="88" y="6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30" y="112"/>
                  <a:pt x="130" y="115"/>
                  <a:pt x="128" y="116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9" y="118"/>
                  <a:pt x="129" y="120"/>
                  <a:pt x="128" y="121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20" y="129"/>
                  <a:pt x="118" y="129"/>
                  <a:pt x="117" y="128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5" y="130"/>
                  <a:pt x="112" y="130"/>
                  <a:pt x="110" y="128"/>
                </a:cubicBezTo>
                <a:cubicBezTo>
                  <a:pt x="69" y="88"/>
                  <a:pt x="69" y="88"/>
                  <a:pt x="69" y="88"/>
                </a:cubicBezTo>
                <a:cubicBezTo>
                  <a:pt x="68" y="86"/>
                  <a:pt x="68" y="83"/>
                  <a:pt x="69" y="82"/>
                </a:cubicBezTo>
                <a:cubicBezTo>
                  <a:pt x="70" y="81"/>
                  <a:pt x="70" y="81"/>
                  <a:pt x="70" y="81"/>
                </a:cubicBezTo>
                <a:cubicBezTo>
                  <a:pt x="68" y="79"/>
                  <a:pt x="68" y="79"/>
                  <a:pt x="68" y="79"/>
                </a:cubicBezTo>
                <a:cubicBezTo>
                  <a:pt x="52" y="90"/>
                  <a:pt x="30" y="88"/>
                  <a:pt x="16" y="74"/>
                </a:cubicBezTo>
                <a:close/>
                <a:moveTo>
                  <a:pt x="26" y="65"/>
                </a:moveTo>
                <a:cubicBezTo>
                  <a:pt x="37" y="75"/>
                  <a:pt x="54" y="75"/>
                  <a:pt x="65" y="65"/>
                </a:cubicBezTo>
                <a:cubicBezTo>
                  <a:pt x="75" y="54"/>
                  <a:pt x="75" y="36"/>
                  <a:pt x="65" y="26"/>
                </a:cubicBezTo>
                <a:cubicBezTo>
                  <a:pt x="54" y="15"/>
                  <a:pt x="37" y="15"/>
                  <a:pt x="26" y="26"/>
                </a:cubicBezTo>
                <a:cubicBezTo>
                  <a:pt x="15" y="36"/>
                  <a:pt x="15" y="54"/>
                  <a:pt x="26" y="65"/>
                </a:cubicBezTo>
                <a:close/>
                <a:moveTo>
                  <a:pt x="45" y="183"/>
                </a:moveTo>
                <a:cubicBezTo>
                  <a:pt x="39" y="183"/>
                  <a:pt x="35" y="188"/>
                  <a:pt x="35" y="194"/>
                </a:cubicBezTo>
                <a:cubicBezTo>
                  <a:pt x="35" y="200"/>
                  <a:pt x="39" y="204"/>
                  <a:pt x="45" y="204"/>
                </a:cubicBezTo>
                <a:cubicBezTo>
                  <a:pt x="51" y="204"/>
                  <a:pt x="56" y="200"/>
                  <a:pt x="56" y="194"/>
                </a:cubicBezTo>
                <a:cubicBezTo>
                  <a:pt x="56" y="188"/>
                  <a:pt x="51" y="183"/>
                  <a:pt x="45" y="183"/>
                </a:cubicBezTo>
                <a:close/>
                <a:moveTo>
                  <a:pt x="209" y="60"/>
                </a:moveTo>
                <a:cubicBezTo>
                  <a:pt x="184" y="60"/>
                  <a:pt x="184" y="60"/>
                  <a:pt x="184" y="60"/>
                </a:cubicBezTo>
                <a:cubicBezTo>
                  <a:pt x="183" y="60"/>
                  <a:pt x="181" y="61"/>
                  <a:pt x="180" y="62"/>
                </a:cubicBezTo>
                <a:cubicBezTo>
                  <a:pt x="172" y="62"/>
                  <a:pt x="172" y="62"/>
                  <a:pt x="172" y="62"/>
                </a:cubicBezTo>
                <a:cubicBezTo>
                  <a:pt x="170" y="62"/>
                  <a:pt x="169" y="63"/>
                  <a:pt x="168" y="65"/>
                </a:cubicBezTo>
                <a:cubicBezTo>
                  <a:pt x="147" y="136"/>
                  <a:pt x="147" y="136"/>
                  <a:pt x="147" y="136"/>
                </a:cubicBezTo>
                <a:cubicBezTo>
                  <a:pt x="35" y="148"/>
                  <a:pt x="35" y="148"/>
                  <a:pt x="35" y="148"/>
                </a:cubicBezTo>
                <a:cubicBezTo>
                  <a:pt x="12" y="93"/>
                  <a:pt x="12" y="93"/>
                  <a:pt x="12" y="93"/>
                </a:cubicBezTo>
                <a:cubicBezTo>
                  <a:pt x="11" y="91"/>
                  <a:pt x="8" y="90"/>
                  <a:pt x="6" y="90"/>
                </a:cubicBezTo>
                <a:cubicBezTo>
                  <a:pt x="5" y="91"/>
                  <a:pt x="4" y="94"/>
                  <a:pt x="4" y="96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3" y="174"/>
                  <a:pt x="23" y="174"/>
                  <a:pt x="23" y="174"/>
                </a:cubicBezTo>
                <a:cubicBezTo>
                  <a:pt x="22" y="175"/>
                  <a:pt x="22" y="177"/>
                  <a:pt x="23" y="178"/>
                </a:cubicBezTo>
                <a:cubicBezTo>
                  <a:pt x="24" y="179"/>
                  <a:pt x="25" y="179"/>
                  <a:pt x="26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5" y="179"/>
                  <a:pt x="157" y="178"/>
                  <a:pt x="157" y="175"/>
                </a:cubicBezTo>
                <a:cubicBezTo>
                  <a:pt x="157" y="173"/>
                  <a:pt x="155" y="172"/>
                  <a:pt x="153" y="172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5" y="156"/>
                  <a:pt x="35" y="156"/>
                  <a:pt x="35" y="156"/>
                </a:cubicBezTo>
                <a:cubicBezTo>
                  <a:pt x="150" y="143"/>
                  <a:pt x="150" y="143"/>
                  <a:pt x="150" y="143"/>
                </a:cubicBezTo>
                <a:cubicBezTo>
                  <a:pt x="152" y="143"/>
                  <a:pt x="153" y="142"/>
                  <a:pt x="153" y="140"/>
                </a:cubicBezTo>
                <a:cubicBezTo>
                  <a:pt x="175" y="69"/>
                  <a:pt x="175" y="69"/>
                  <a:pt x="175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1" y="71"/>
                  <a:pt x="183" y="71"/>
                  <a:pt x="184" y="7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13" y="71"/>
                  <a:pt x="215" y="69"/>
                  <a:pt x="215" y="66"/>
                </a:cubicBezTo>
                <a:cubicBezTo>
                  <a:pt x="215" y="62"/>
                  <a:pt x="213" y="60"/>
                  <a:pt x="209" y="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95"/>
          <p:cNvSpPr>
            <a:spLocks noEditPoints="1"/>
          </p:cNvSpPr>
          <p:nvPr/>
        </p:nvSpPr>
        <p:spPr bwMode="auto">
          <a:xfrm>
            <a:off x="17123244" y="3675624"/>
            <a:ext cx="771377" cy="640790"/>
          </a:xfrm>
          <a:custGeom>
            <a:avLst/>
            <a:gdLst>
              <a:gd name="T0" fmla="*/ 54 w 215"/>
              <a:gd name="T1" fmla="*/ 168 h 178"/>
              <a:gd name="T2" fmla="*/ 43 w 215"/>
              <a:gd name="T3" fmla="*/ 178 h 178"/>
              <a:gd name="T4" fmla="*/ 33 w 215"/>
              <a:gd name="T5" fmla="*/ 168 h 178"/>
              <a:gd name="T6" fmla="*/ 43 w 215"/>
              <a:gd name="T7" fmla="*/ 157 h 178"/>
              <a:gd name="T8" fmla="*/ 54 w 215"/>
              <a:gd name="T9" fmla="*/ 168 h 178"/>
              <a:gd name="T10" fmla="*/ 67 w 215"/>
              <a:gd name="T11" fmla="*/ 76 h 178"/>
              <a:gd name="T12" fmla="*/ 106 w 215"/>
              <a:gd name="T13" fmla="*/ 76 h 178"/>
              <a:gd name="T14" fmla="*/ 106 w 215"/>
              <a:gd name="T15" fmla="*/ 30 h 178"/>
              <a:gd name="T16" fmla="*/ 116 w 215"/>
              <a:gd name="T17" fmla="*/ 30 h 178"/>
              <a:gd name="T18" fmla="*/ 86 w 215"/>
              <a:gd name="T19" fmla="*/ 0 h 178"/>
              <a:gd name="T20" fmla="*/ 56 w 215"/>
              <a:gd name="T21" fmla="*/ 30 h 178"/>
              <a:gd name="T22" fmla="*/ 67 w 215"/>
              <a:gd name="T23" fmla="*/ 30 h 178"/>
              <a:gd name="T24" fmla="*/ 67 w 215"/>
              <a:gd name="T25" fmla="*/ 76 h 178"/>
              <a:gd name="T26" fmla="*/ 129 w 215"/>
              <a:gd name="T27" fmla="*/ 157 h 178"/>
              <a:gd name="T28" fmla="*/ 118 w 215"/>
              <a:gd name="T29" fmla="*/ 168 h 178"/>
              <a:gd name="T30" fmla="*/ 129 w 215"/>
              <a:gd name="T31" fmla="*/ 178 h 178"/>
              <a:gd name="T32" fmla="*/ 139 w 215"/>
              <a:gd name="T33" fmla="*/ 168 h 178"/>
              <a:gd name="T34" fmla="*/ 129 w 215"/>
              <a:gd name="T35" fmla="*/ 157 h 178"/>
              <a:gd name="T36" fmla="*/ 207 w 215"/>
              <a:gd name="T37" fmla="*/ 32 h 178"/>
              <a:gd name="T38" fmla="*/ 182 w 215"/>
              <a:gd name="T39" fmla="*/ 32 h 178"/>
              <a:gd name="T40" fmla="*/ 178 w 215"/>
              <a:gd name="T41" fmla="*/ 34 h 178"/>
              <a:gd name="T42" fmla="*/ 170 w 215"/>
              <a:gd name="T43" fmla="*/ 34 h 178"/>
              <a:gd name="T44" fmla="*/ 165 w 215"/>
              <a:gd name="T45" fmla="*/ 38 h 178"/>
              <a:gd name="T46" fmla="*/ 144 w 215"/>
              <a:gd name="T47" fmla="*/ 108 h 178"/>
              <a:gd name="T48" fmla="*/ 34 w 215"/>
              <a:gd name="T49" fmla="*/ 121 h 178"/>
              <a:gd name="T50" fmla="*/ 11 w 215"/>
              <a:gd name="T51" fmla="*/ 66 h 178"/>
              <a:gd name="T52" fmla="*/ 4 w 215"/>
              <a:gd name="T53" fmla="*/ 63 h 178"/>
              <a:gd name="T54" fmla="*/ 1 w 215"/>
              <a:gd name="T55" fmla="*/ 70 h 178"/>
              <a:gd name="T56" fmla="*/ 25 w 215"/>
              <a:gd name="T57" fmla="*/ 127 h 178"/>
              <a:gd name="T58" fmla="*/ 19 w 215"/>
              <a:gd name="T59" fmla="*/ 147 h 178"/>
              <a:gd name="T60" fmla="*/ 20 w 215"/>
              <a:gd name="T61" fmla="*/ 152 h 178"/>
              <a:gd name="T62" fmla="*/ 24 w 215"/>
              <a:gd name="T63" fmla="*/ 155 h 178"/>
              <a:gd name="T64" fmla="*/ 151 w 215"/>
              <a:gd name="T65" fmla="*/ 155 h 178"/>
              <a:gd name="T66" fmla="*/ 156 w 215"/>
              <a:gd name="T67" fmla="*/ 149 h 178"/>
              <a:gd name="T68" fmla="*/ 151 w 215"/>
              <a:gd name="T69" fmla="*/ 144 h 178"/>
              <a:gd name="T70" fmla="*/ 32 w 215"/>
              <a:gd name="T71" fmla="*/ 144 h 178"/>
              <a:gd name="T72" fmla="*/ 35 w 215"/>
              <a:gd name="T73" fmla="*/ 132 h 178"/>
              <a:gd name="T74" fmla="*/ 148 w 215"/>
              <a:gd name="T75" fmla="*/ 119 h 178"/>
              <a:gd name="T76" fmla="*/ 153 w 215"/>
              <a:gd name="T77" fmla="*/ 115 h 178"/>
              <a:gd name="T78" fmla="*/ 174 w 215"/>
              <a:gd name="T79" fmla="*/ 45 h 178"/>
              <a:gd name="T80" fmla="*/ 178 w 215"/>
              <a:gd name="T81" fmla="*/ 45 h 178"/>
              <a:gd name="T82" fmla="*/ 182 w 215"/>
              <a:gd name="T83" fmla="*/ 47 h 178"/>
              <a:gd name="T84" fmla="*/ 207 w 215"/>
              <a:gd name="T85" fmla="*/ 47 h 178"/>
              <a:gd name="T86" fmla="*/ 215 w 215"/>
              <a:gd name="T87" fmla="*/ 40 h 178"/>
              <a:gd name="T88" fmla="*/ 207 w 215"/>
              <a:gd name="T89" fmla="*/ 32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5" h="178">
                <a:moveTo>
                  <a:pt x="54" y="168"/>
                </a:moveTo>
                <a:cubicBezTo>
                  <a:pt x="54" y="174"/>
                  <a:pt x="49" y="178"/>
                  <a:pt x="43" y="178"/>
                </a:cubicBezTo>
                <a:cubicBezTo>
                  <a:pt x="37" y="178"/>
                  <a:pt x="33" y="174"/>
                  <a:pt x="33" y="168"/>
                </a:cubicBezTo>
                <a:cubicBezTo>
                  <a:pt x="33" y="162"/>
                  <a:pt x="37" y="157"/>
                  <a:pt x="43" y="157"/>
                </a:cubicBezTo>
                <a:cubicBezTo>
                  <a:pt x="49" y="157"/>
                  <a:pt x="54" y="162"/>
                  <a:pt x="54" y="168"/>
                </a:cubicBezTo>
                <a:close/>
                <a:moveTo>
                  <a:pt x="67" y="76"/>
                </a:moveTo>
                <a:cubicBezTo>
                  <a:pt x="106" y="76"/>
                  <a:pt x="106" y="76"/>
                  <a:pt x="106" y="76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86" y="0"/>
                  <a:pt x="86" y="0"/>
                  <a:pt x="86" y="0"/>
                </a:cubicBezTo>
                <a:cubicBezTo>
                  <a:pt x="56" y="30"/>
                  <a:pt x="56" y="30"/>
                  <a:pt x="56" y="30"/>
                </a:cubicBezTo>
                <a:cubicBezTo>
                  <a:pt x="67" y="30"/>
                  <a:pt x="67" y="30"/>
                  <a:pt x="67" y="30"/>
                </a:cubicBezTo>
                <a:lnTo>
                  <a:pt x="67" y="76"/>
                </a:lnTo>
                <a:close/>
                <a:moveTo>
                  <a:pt x="129" y="157"/>
                </a:moveTo>
                <a:cubicBezTo>
                  <a:pt x="123" y="157"/>
                  <a:pt x="118" y="162"/>
                  <a:pt x="118" y="168"/>
                </a:cubicBezTo>
                <a:cubicBezTo>
                  <a:pt x="118" y="174"/>
                  <a:pt x="123" y="178"/>
                  <a:pt x="129" y="178"/>
                </a:cubicBezTo>
                <a:cubicBezTo>
                  <a:pt x="135" y="178"/>
                  <a:pt x="139" y="174"/>
                  <a:pt x="139" y="168"/>
                </a:cubicBezTo>
                <a:cubicBezTo>
                  <a:pt x="139" y="162"/>
                  <a:pt x="135" y="157"/>
                  <a:pt x="129" y="157"/>
                </a:cubicBezTo>
                <a:close/>
                <a:moveTo>
                  <a:pt x="207" y="32"/>
                </a:moveTo>
                <a:cubicBezTo>
                  <a:pt x="182" y="32"/>
                  <a:pt x="182" y="32"/>
                  <a:pt x="182" y="32"/>
                </a:cubicBezTo>
                <a:cubicBezTo>
                  <a:pt x="181" y="32"/>
                  <a:pt x="179" y="33"/>
                  <a:pt x="178" y="34"/>
                </a:cubicBezTo>
                <a:cubicBezTo>
                  <a:pt x="170" y="34"/>
                  <a:pt x="170" y="34"/>
                  <a:pt x="170" y="34"/>
                </a:cubicBezTo>
                <a:cubicBezTo>
                  <a:pt x="168" y="34"/>
                  <a:pt x="165" y="36"/>
                  <a:pt x="165" y="38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11" y="66"/>
                  <a:pt x="11" y="66"/>
                  <a:pt x="11" y="66"/>
                </a:cubicBezTo>
                <a:cubicBezTo>
                  <a:pt x="10" y="63"/>
                  <a:pt x="7" y="62"/>
                  <a:pt x="4" y="63"/>
                </a:cubicBezTo>
                <a:cubicBezTo>
                  <a:pt x="1" y="64"/>
                  <a:pt x="0" y="67"/>
                  <a:pt x="1" y="70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19" y="147"/>
                  <a:pt x="19" y="147"/>
                  <a:pt x="19" y="147"/>
                </a:cubicBezTo>
                <a:cubicBezTo>
                  <a:pt x="19" y="149"/>
                  <a:pt x="19" y="151"/>
                  <a:pt x="20" y="152"/>
                </a:cubicBezTo>
                <a:cubicBezTo>
                  <a:pt x="21" y="154"/>
                  <a:pt x="22" y="155"/>
                  <a:pt x="24" y="155"/>
                </a:cubicBezTo>
                <a:cubicBezTo>
                  <a:pt x="151" y="155"/>
                  <a:pt x="151" y="155"/>
                  <a:pt x="151" y="155"/>
                </a:cubicBezTo>
                <a:cubicBezTo>
                  <a:pt x="154" y="155"/>
                  <a:pt x="156" y="152"/>
                  <a:pt x="156" y="149"/>
                </a:cubicBezTo>
                <a:cubicBezTo>
                  <a:pt x="156" y="146"/>
                  <a:pt x="154" y="144"/>
                  <a:pt x="151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50" y="118"/>
                  <a:pt x="152" y="117"/>
                  <a:pt x="153" y="115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79" y="46"/>
                  <a:pt x="181" y="47"/>
                  <a:pt x="182" y="47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11" y="47"/>
                  <a:pt x="215" y="44"/>
                  <a:pt x="215" y="40"/>
                </a:cubicBezTo>
                <a:cubicBezTo>
                  <a:pt x="215" y="36"/>
                  <a:pt x="211" y="32"/>
                  <a:pt x="207" y="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6"/>
          <p:cNvSpPr>
            <a:spLocks noEditPoints="1"/>
          </p:cNvSpPr>
          <p:nvPr/>
        </p:nvSpPr>
        <p:spPr bwMode="auto">
          <a:xfrm>
            <a:off x="18486820" y="3675624"/>
            <a:ext cx="771377" cy="640790"/>
          </a:xfrm>
          <a:custGeom>
            <a:avLst/>
            <a:gdLst>
              <a:gd name="T0" fmla="*/ 54 w 215"/>
              <a:gd name="T1" fmla="*/ 168 h 178"/>
              <a:gd name="T2" fmla="*/ 43 w 215"/>
              <a:gd name="T3" fmla="*/ 178 h 178"/>
              <a:gd name="T4" fmla="*/ 33 w 215"/>
              <a:gd name="T5" fmla="*/ 168 h 178"/>
              <a:gd name="T6" fmla="*/ 43 w 215"/>
              <a:gd name="T7" fmla="*/ 157 h 178"/>
              <a:gd name="T8" fmla="*/ 54 w 215"/>
              <a:gd name="T9" fmla="*/ 168 h 178"/>
              <a:gd name="T10" fmla="*/ 129 w 215"/>
              <a:gd name="T11" fmla="*/ 157 h 178"/>
              <a:gd name="T12" fmla="*/ 118 w 215"/>
              <a:gd name="T13" fmla="*/ 168 h 178"/>
              <a:gd name="T14" fmla="*/ 129 w 215"/>
              <a:gd name="T15" fmla="*/ 178 h 178"/>
              <a:gd name="T16" fmla="*/ 139 w 215"/>
              <a:gd name="T17" fmla="*/ 168 h 178"/>
              <a:gd name="T18" fmla="*/ 129 w 215"/>
              <a:gd name="T19" fmla="*/ 157 h 178"/>
              <a:gd name="T20" fmla="*/ 207 w 215"/>
              <a:gd name="T21" fmla="*/ 32 h 178"/>
              <a:gd name="T22" fmla="*/ 182 w 215"/>
              <a:gd name="T23" fmla="*/ 32 h 178"/>
              <a:gd name="T24" fmla="*/ 178 w 215"/>
              <a:gd name="T25" fmla="*/ 34 h 178"/>
              <a:gd name="T26" fmla="*/ 170 w 215"/>
              <a:gd name="T27" fmla="*/ 34 h 178"/>
              <a:gd name="T28" fmla="*/ 165 w 215"/>
              <a:gd name="T29" fmla="*/ 38 h 178"/>
              <a:gd name="T30" fmla="*/ 144 w 215"/>
              <a:gd name="T31" fmla="*/ 108 h 178"/>
              <a:gd name="T32" fmla="*/ 34 w 215"/>
              <a:gd name="T33" fmla="*/ 121 h 178"/>
              <a:gd name="T34" fmla="*/ 11 w 215"/>
              <a:gd name="T35" fmla="*/ 66 h 178"/>
              <a:gd name="T36" fmla="*/ 4 w 215"/>
              <a:gd name="T37" fmla="*/ 63 h 178"/>
              <a:gd name="T38" fmla="*/ 1 w 215"/>
              <a:gd name="T39" fmla="*/ 66 h 178"/>
              <a:gd name="T40" fmla="*/ 1 w 215"/>
              <a:gd name="T41" fmla="*/ 70 h 178"/>
              <a:gd name="T42" fmla="*/ 25 w 215"/>
              <a:gd name="T43" fmla="*/ 127 h 178"/>
              <a:gd name="T44" fmla="*/ 19 w 215"/>
              <a:gd name="T45" fmla="*/ 147 h 178"/>
              <a:gd name="T46" fmla="*/ 20 w 215"/>
              <a:gd name="T47" fmla="*/ 152 h 178"/>
              <a:gd name="T48" fmla="*/ 24 w 215"/>
              <a:gd name="T49" fmla="*/ 155 h 178"/>
              <a:gd name="T50" fmla="*/ 151 w 215"/>
              <a:gd name="T51" fmla="*/ 155 h 178"/>
              <a:gd name="T52" fmla="*/ 156 w 215"/>
              <a:gd name="T53" fmla="*/ 149 h 178"/>
              <a:gd name="T54" fmla="*/ 151 w 215"/>
              <a:gd name="T55" fmla="*/ 144 h 178"/>
              <a:gd name="T56" fmla="*/ 32 w 215"/>
              <a:gd name="T57" fmla="*/ 144 h 178"/>
              <a:gd name="T58" fmla="*/ 35 w 215"/>
              <a:gd name="T59" fmla="*/ 132 h 178"/>
              <a:gd name="T60" fmla="*/ 148 w 215"/>
              <a:gd name="T61" fmla="*/ 119 h 178"/>
              <a:gd name="T62" fmla="*/ 153 w 215"/>
              <a:gd name="T63" fmla="*/ 115 h 178"/>
              <a:gd name="T64" fmla="*/ 174 w 215"/>
              <a:gd name="T65" fmla="*/ 45 h 178"/>
              <a:gd name="T66" fmla="*/ 178 w 215"/>
              <a:gd name="T67" fmla="*/ 45 h 178"/>
              <a:gd name="T68" fmla="*/ 182 w 215"/>
              <a:gd name="T69" fmla="*/ 47 h 178"/>
              <a:gd name="T70" fmla="*/ 207 w 215"/>
              <a:gd name="T71" fmla="*/ 47 h 178"/>
              <a:gd name="T72" fmla="*/ 215 w 215"/>
              <a:gd name="T73" fmla="*/ 40 h 178"/>
              <a:gd name="T74" fmla="*/ 207 w 215"/>
              <a:gd name="T75" fmla="*/ 32 h 178"/>
              <a:gd name="T76" fmla="*/ 116 w 215"/>
              <a:gd name="T77" fmla="*/ 46 h 178"/>
              <a:gd name="T78" fmla="*/ 106 w 215"/>
              <a:gd name="T79" fmla="*/ 46 h 178"/>
              <a:gd name="T80" fmla="*/ 106 w 215"/>
              <a:gd name="T81" fmla="*/ 0 h 178"/>
              <a:gd name="T82" fmla="*/ 67 w 215"/>
              <a:gd name="T83" fmla="*/ 0 h 178"/>
              <a:gd name="T84" fmla="*/ 67 w 215"/>
              <a:gd name="T85" fmla="*/ 46 h 178"/>
              <a:gd name="T86" fmla="*/ 56 w 215"/>
              <a:gd name="T87" fmla="*/ 46 h 178"/>
              <a:gd name="T88" fmla="*/ 86 w 215"/>
              <a:gd name="T89" fmla="*/ 76 h 178"/>
              <a:gd name="T90" fmla="*/ 116 w 215"/>
              <a:gd name="T91" fmla="*/ 46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5" h="178">
                <a:moveTo>
                  <a:pt x="54" y="168"/>
                </a:moveTo>
                <a:cubicBezTo>
                  <a:pt x="54" y="174"/>
                  <a:pt x="49" y="178"/>
                  <a:pt x="43" y="178"/>
                </a:cubicBezTo>
                <a:cubicBezTo>
                  <a:pt x="37" y="178"/>
                  <a:pt x="33" y="174"/>
                  <a:pt x="33" y="168"/>
                </a:cubicBezTo>
                <a:cubicBezTo>
                  <a:pt x="33" y="162"/>
                  <a:pt x="37" y="157"/>
                  <a:pt x="43" y="157"/>
                </a:cubicBezTo>
                <a:cubicBezTo>
                  <a:pt x="49" y="157"/>
                  <a:pt x="54" y="162"/>
                  <a:pt x="54" y="168"/>
                </a:cubicBezTo>
                <a:close/>
                <a:moveTo>
                  <a:pt x="129" y="157"/>
                </a:moveTo>
                <a:cubicBezTo>
                  <a:pt x="123" y="157"/>
                  <a:pt x="118" y="162"/>
                  <a:pt x="118" y="168"/>
                </a:cubicBezTo>
                <a:cubicBezTo>
                  <a:pt x="118" y="174"/>
                  <a:pt x="123" y="178"/>
                  <a:pt x="129" y="178"/>
                </a:cubicBezTo>
                <a:cubicBezTo>
                  <a:pt x="135" y="178"/>
                  <a:pt x="139" y="174"/>
                  <a:pt x="139" y="168"/>
                </a:cubicBezTo>
                <a:cubicBezTo>
                  <a:pt x="139" y="162"/>
                  <a:pt x="135" y="157"/>
                  <a:pt x="129" y="157"/>
                </a:cubicBezTo>
                <a:close/>
                <a:moveTo>
                  <a:pt x="207" y="32"/>
                </a:moveTo>
                <a:cubicBezTo>
                  <a:pt x="182" y="32"/>
                  <a:pt x="182" y="32"/>
                  <a:pt x="182" y="32"/>
                </a:cubicBezTo>
                <a:cubicBezTo>
                  <a:pt x="181" y="32"/>
                  <a:pt x="179" y="33"/>
                  <a:pt x="178" y="34"/>
                </a:cubicBezTo>
                <a:cubicBezTo>
                  <a:pt x="170" y="34"/>
                  <a:pt x="170" y="34"/>
                  <a:pt x="170" y="34"/>
                </a:cubicBezTo>
                <a:cubicBezTo>
                  <a:pt x="168" y="34"/>
                  <a:pt x="165" y="36"/>
                  <a:pt x="165" y="38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11" y="66"/>
                  <a:pt x="11" y="66"/>
                  <a:pt x="11" y="66"/>
                </a:cubicBezTo>
                <a:cubicBezTo>
                  <a:pt x="10" y="63"/>
                  <a:pt x="7" y="62"/>
                  <a:pt x="4" y="63"/>
                </a:cubicBezTo>
                <a:cubicBezTo>
                  <a:pt x="3" y="64"/>
                  <a:pt x="2" y="65"/>
                  <a:pt x="1" y="66"/>
                </a:cubicBezTo>
                <a:cubicBezTo>
                  <a:pt x="0" y="67"/>
                  <a:pt x="0" y="69"/>
                  <a:pt x="1" y="70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19" y="147"/>
                  <a:pt x="19" y="147"/>
                  <a:pt x="19" y="147"/>
                </a:cubicBezTo>
                <a:cubicBezTo>
                  <a:pt x="19" y="149"/>
                  <a:pt x="19" y="151"/>
                  <a:pt x="20" y="152"/>
                </a:cubicBezTo>
                <a:cubicBezTo>
                  <a:pt x="21" y="154"/>
                  <a:pt x="22" y="155"/>
                  <a:pt x="24" y="155"/>
                </a:cubicBezTo>
                <a:cubicBezTo>
                  <a:pt x="151" y="155"/>
                  <a:pt x="151" y="155"/>
                  <a:pt x="151" y="155"/>
                </a:cubicBezTo>
                <a:cubicBezTo>
                  <a:pt x="154" y="155"/>
                  <a:pt x="156" y="152"/>
                  <a:pt x="156" y="149"/>
                </a:cubicBezTo>
                <a:cubicBezTo>
                  <a:pt x="156" y="146"/>
                  <a:pt x="154" y="144"/>
                  <a:pt x="151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50" y="118"/>
                  <a:pt x="152" y="117"/>
                  <a:pt x="153" y="115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79" y="46"/>
                  <a:pt x="181" y="47"/>
                  <a:pt x="182" y="47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11" y="47"/>
                  <a:pt x="215" y="44"/>
                  <a:pt x="215" y="40"/>
                </a:cubicBezTo>
                <a:cubicBezTo>
                  <a:pt x="215" y="36"/>
                  <a:pt x="211" y="32"/>
                  <a:pt x="207" y="32"/>
                </a:cubicBezTo>
                <a:close/>
                <a:moveTo>
                  <a:pt x="116" y="46"/>
                </a:moveTo>
                <a:cubicBezTo>
                  <a:pt x="106" y="46"/>
                  <a:pt x="106" y="46"/>
                  <a:pt x="106" y="46"/>
                </a:cubicBezTo>
                <a:cubicBezTo>
                  <a:pt x="106" y="0"/>
                  <a:pt x="106" y="0"/>
                  <a:pt x="10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46"/>
                  <a:pt x="67" y="46"/>
                  <a:pt x="67" y="46"/>
                </a:cubicBezTo>
                <a:cubicBezTo>
                  <a:pt x="56" y="46"/>
                  <a:pt x="56" y="46"/>
                  <a:pt x="56" y="46"/>
                </a:cubicBezTo>
                <a:cubicBezTo>
                  <a:pt x="86" y="76"/>
                  <a:pt x="86" y="76"/>
                  <a:pt x="86" y="76"/>
                </a:cubicBezTo>
                <a:lnTo>
                  <a:pt x="116" y="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7"/>
          <p:cNvSpPr>
            <a:spLocks noEditPoints="1"/>
          </p:cNvSpPr>
          <p:nvPr/>
        </p:nvSpPr>
        <p:spPr bwMode="auto">
          <a:xfrm>
            <a:off x="21232194" y="3712067"/>
            <a:ext cx="736452" cy="570940"/>
          </a:xfrm>
          <a:custGeom>
            <a:avLst/>
            <a:gdLst>
              <a:gd name="T0" fmla="*/ 31 w 205"/>
              <a:gd name="T1" fmla="*/ 147 h 159"/>
              <a:gd name="T2" fmla="*/ 54 w 205"/>
              <a:gd name="T3" fmla="*/ 147 h 159"/>
              <a:gd name="T4" fmla="*/ 42 w 205"/>
              <a:gd name="T5" fmla="*/ 149 h 159"/>
              <a:gd name="T6" fmla="*/ 42 w 205"/>
              <a:gd name="T7" fmla="*/ 146 h 159"/>
              <a:gd name="T8" fmla="*/ 42 w 205"/>
              <a:gd name="T9" fmla="*/ 149 h 159"/>
              <a:gd name="T10" fmla="*/ 112 w 205"/>
              <a:gd name="T11" fmla="*/ 147 h 159"/>
              <a:gd name="T12" fmla="*/ 135 w 205"/>
              <a:gd name="T13" fmla="*/ 147 h 159"/>
              <a:gd name="T14" fmla="*/ 123 w 205"/>
              <a:gd name="T15" fmla="*/ 149 h 159"/>
              <a:gd name="T16" fmla="*/ 123 w 205"/>
              <a:gd name="T17" fmla="*/ 146 h 159"/>
              <a:gd name="T18" fmla="*/ 123 w 205"/>
              <a:gd name="T19" fmla="*/ 149 h 159"/>
              <a:gd name="T20" fmla="*/ 174 w 205"/>
              <a:gd name="T21" fmla="*/ 0 h 159"/>
              <a:gd name="T22" fmla="*/ 162 w 205"/>
              <a:gd name="T23" fmla="*/ 1 h 159"/>
              <a:gd name="T24" fmla="*/ 153 w 205"/>
              <a:gd name="T25" fmla="*/ 22 h 159"/>
              <a:gd name="T26" fmla="*/ 2 w 205"/>
              <a:gd name="T27" fmla="*/ 46 h 159"/>
              <a:gd name="T28" fmla="*/ 2 w 205"/>
              <a:gd name="T29" fmla="*/ 55 h 159"/>
              <a:gd name="T30" fmla="*/ 20 w 205"/>
              <a:gd name="T31" fmla="*/ 128 h 159"/>
              <a:gd name="T32" fmla="*/ 25 w 205"/>
              <a:gd name="T33" fmla="*/ 135 h 159"/>
              <a:gd name="T34" fmla="*/ 149 w 205"/>
              <a:gd name="T35" fmla="*/ 130 h 159"/>
              <a:gd name="T36" fmla="*/ 32 w 205"/>
              <a:gd name="T37" fmla="*/ 125 h 159"/>
              <a:gd name="T38" fmla="*/ 142 w 205"/>
              <a:gd name="T39" fmla="*/ 101 h 159"/>
              <a:gd name="T40" fmla="*/ 166 w 205"/>
              <a:gd name="T41" fmla="*/ 12 h 159"/>
              <a:gd name="T42" fmla="*/ 174 w 205"/>
              <a:gd name="T43" fmla="*/ 13 h 159"/>
              <a:gd name="T44" fmla="*/ 205 w 205"/>
              <a:gd name="T45" fmla="*/ 6 h 159"/>
              <a:gd name="T46" fmla="*/ 34 w 205"/>
              <a:gd name="T47" fmla="*/ 103 h 159"/>
              <a:gd name="T48" fmla="*/ 26 w 205"/>
              <a:gd name="T49" fmla="*/ 52 h 159"/>
              <a:gd name="T50" fmla="*/ 34 w 205"/>
              <a:gd name="T51" fmla="*/ 103 h 159"/>
              <a:gd name="T52" fmla="*/ 36 w 205"/>
              <a:gd name="T53" fmla="*/ 51 h 159"/>
              <a:gd name="T54" fmla="*/ 62 w 205"/>
              <a:gd name="T55" fmla="*/ 100 h 159"/>
              <a:gd name="T56" fmla="*/ 72 w 205"/>
              <a:gd name="T57" fmla="*/ 99 h 159"/>
              <a:gd name="T58" fmla="*/ 76 w 205"/>
              <a:gd name="T59" fmla="*/ 45 h 159"/>
              <a:gd name="T60" fmla="*/ 72 w 205"/>
              <a:gd name="T61" fmla="*/ 99 h 159"/>
              <a:gd name="T62" fmla="*/ 92 w 205"/>
              <a:gd name="T63" fmla="*/ 96 h 159"/>
              <a:gd name="T64" fmla="*/ 102 w 205"/>
              <a:gd name="T65" fmla="*/ 41 h 159"/>
              <a:gd name="T66" fmla="*/ 120 w 205"/>
              <a:gd name="T67" fmla="*/ 93 h 159"/>
              <a:gd name="T68" fmla="*/ 113 w 205"/>
              <a:gd name="T69" fmla="*/ 39 h 159"/>
              <a:gd name="T70" fmla="*/ 120 w 205"/>
              <a:gd name="T71" fmla="*/ 93 h 159"/>
              <a:gd name="T72" fmla="*/ 131 w 205"/>
              <a:gd name="T73" fmla="*/ 92 h 159"/>
              <a:gd name="T74" fmla="*/ 139 w 205"/>
              <a:gd name="T75" fmla="*/ 35 h 159"/>
              <a:gd name="T76" fmla="*/ 137 w 205"/>
              <a:gd name="T77" fmla="*/ 9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5" h="159">
                <a:moveTo>
                  <a:pt x="42" y="136"/>
                </a:moveTo>
                <a:cubicBezTo>
                  <a:pt x="36" y="136"/>
                  <a:pt x="31" y="141"/>
                  <a:pt x="31" y="147"/>
                </a:cubicBezTo>
                <a:cubicBezTo>
                  <a:pt x="31" y="154"/>
                  <a:pt x="36" y="159"/>
                  <a:pt x="42" y="159"/>
                </a:cubicBezTo>
                <a:cubicBezTo>
                  <a:pt x="49" y="159"/>
                  <a:pt x="54" y="154"/>
                  <a:pt x="54" y="147"/>
                </a:cubicBezTo>
                <a:cubicBezTo>
                  <a:pt x="54" y="141"/>
                  <a:pt x="49" y="136"/>
                  <a:pt x="42" y="136"/>
                </a:cubicBezTo>
                <a:close/>
                <a:moveTo>
                  <a:pt x="42" y="149"/>
                </a:moveTo>
                <a:cubicBezTo>
                  <a:pt x="42" y="149"/>
                  <a:pt x="41" y="148"/>
                  <a:pt x="41" y="147"/>
                </a:cubicBezTo>
                <a:cubicBezTo>
                  <a:pt x="41" y="147"/>
                  <a:pt x="42" y="146"/>
                  <a:pt x="42" y="146"/>
                </a:cubicBezTo>
                <a:cubicBezTo>
                  <a:pt x="43" y="146"/>
                  <a:pt x="44" y="147"/>
                  <a:pt x="44" y="147"/>
                </a:cubicBezTo>
                <a:cubicBezTo>
                  <a:pt x="44" y="148"/>
                  <a:pt x="43" y="149"/>
                  <a:pt x="42" y="149"/>
                </a:cubicBezTo>
                <a:close/>
                <a:moveTo>
                  <a:pt x="123" y="136"/>
                </a:moveTo>
                <a:cubicBezTo>
                  <a:pt x="117" y="136"/>
                  <a:pt x="112" y="141"/>
                  <a:pt x="112" y="147"/>
                </a:cubicBezTo>
                <a:cubicBezTo>
                  <a:pt x="112" y="154"/>
                  <a:pt x="117" y="159"/>
                  <a:pt x="123" y="159"/>
                </a:cubicBezTo>
                <a:cubicBezTo>
                  <a:pt x="130" y="159"/>
                  <a:pt x="135" y="154"/>
                  <a:pt x="135" y="147"/>
                </a:cubicBezTo>
                <a:cubicBezTo>
                  <a:pt x="135" y="141"/>
                  <a:pt x="130" y="136"/>
                  <a:pt x="123" y="136"/>
                </a:cubicBezTo>
                <a:close/>
                <a:moveTo>
                  <a:pt x="123" y="149"/>
                </a:moveTo>
                <a:cubicBezTo>
                  <a:pt x="123" y="149"/>
                  <a:pt x="122" y="148"/>
                  <a:pt x="122" y="147"/>
                </a:cubicBezTo>
                <a:cubicBezTo>
                  <a:pt x="122" y="147"/>
                  <a:pt x="123" y="146"/>
                  <a:pt x="123" y="146"/>
                </a:cubicBezTo>
                <a:cubicBezTo>
                  <a:pt x="124" y="146"/>
                  <a:pt x="125" y="147"/>
                  <a:pt x="125" y="147"/>
                </a:cubicBezTo>
                <a:cubicBezTo>
                  <a:pt x="125" y="148"/>
                  <a:pt x="124" y="149"/>
                  <a:pt x="123" y="149"/>
                </a:cubicBezTo>
                <a:close/>
                <a:moveTo>
                  <a:pt x="198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1" y="0"/>
                  <a:pt x="170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0" y="1"/>
                  <a:pt x="158" y="3"/>
                  <a:pt x="157" y="5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5" y="44"/>
                  <a:pt x="5" y="44"/>
                  <a:pt x="5" y="44"/>
                </a:cubicBezTo>
                <a:cubicBezTo>
                  <a:pt x="4" y="45"/>
                  <a:pt x="2" y="45"/>
                  <a:pt x="2" y="46"/>
                </a:cubicBezTo>
                <a:cubicBezTo>
                  <a:pt x="1" y="48"/>
                  <a:pt x="0" y="49"/>
                  <a:pt x="1" y="50"/>
                </a:cubicBezTo>
                <a:cubicBezTo>
                  <a:pt x="1" y="51"/>
                  <a:pt x="1" y="53"/>
                  <a:pt x="2" y="55"/>
                </a:cubicBezTo>
                <a:cubicBezTo>
                  <a:pt x="25" y="109"/>
                  <a:pt x="25" y="109"/>
                  <a:pt x="25" y="109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19" y="130"/>
                  <a:pt x="19" y="131"/>
                  <a:pt x="20" y="133"/>
                </a:cubicBezTo>
                <a:cubicBezTo>
                  <a:pt x="21" y="134"/>
                  <a:pt x="23" y="135"/>
                  <a:pt x="25" y="135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7" y="135"/>
                  <a:pt x="149" y="133"/>
                  <a:pt x="149" y="130"/>
                </a:cubicBezTo>
                <a:cubicBezTo>
                  <a:pt x="149" y="127"/>
                  <a:pt x="147" y="125"/>
                  <a:pt x="144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4" y="101"/>
                  <a:pt x="146" y="99"/>
                  <a:pt x="146" y="97"/>
                </a:cubicBezTo>
                <a:cubicBezTo>
                  <a:pt x="166" y="12"/>
                  <a:pt x="166" y="12"/>
                  <a:pt x="166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1" y="13"/>
                  <a:pt x="173" y="13"/>
                  <a:pt x="174" y="13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202" y="13"/>
                  <a:pt x="205" y="10"/>
                  <a:pt x="205" y="6"/>
                </a:cubicBezTo>
                <a:cubicBezTo>
                  <a:pt x="205" y="3"/>
                  <a:pt x="202" y="0"/>
                  <a:pt x="198" y="0"/>
                </a:cubicBezTo>
                <a:close/>
                <a:moveTo>
                  <a:pt x="34" y="103"/>
                </a:moveTo>
                <a:cubicBezTo>
                  <a:pt x="13" y="54"/>
                  <a:pt x="13" y="54"/>
                  <a:pt x="13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42" y="102"/>
                  <a:pt x="42" y="102"/>
                  <a:pt x="42" y="102"/>
                </a:cubicBezTo>
                <a:lnTo>
                  <a:pt x="34" y="103"/>
                </a:lnTo>
                <a:close/>
                <a:moveTo>
                  <a:pt x="53" y="101"/>
                </a:moveTo>
                <a:cubicBezTo>
                  <a:pt x="36" y="51"/>
                  <a:pt x="36" y="51"/>
                  <a:pt x="36" y="51"/>
                </a:cubicBezTo>
                <a:cubicBezTo>
                  <a:pt x="51" y="48"/>
                  <a:pt x="51" y="48"/>
                  <a:pt x="51" y="48"/>
                </a:cubicBezTo>
                <a:cubicBezTo>
                  <a:pt x="62" y="100"/>
                  <a:pt x="62" y="100"/>
                  <a:pt x="62" y="100"/>
                </a:cubicBezTo>
                <a:lnTo>
                  <a:pt x="53" y="101"/>
                </a:lnTo>
                <a:close/>
                <a:moveTo>
                  <a:pt x="72" y="99"/>
                </a:moveTo>
                <a:cubicBezTo>
                  <a:pt x="62" y="47"/>
                  <a:pt x="62" y="47"/>
                  <a:pt x="62" y="47"/>
                </a:cubicBezTo>
                <a:cubicBezTo>
                  <a:pt x="76" y="45"/>
                  <a:pt x="76" y="45"/>
                  <a:pt x="76" y="45"/>
                </a:cubicBezTo>
                <a:cubicBezTo>
                  <a:pt x="81" y="98"/>
                  <a:pt x="81" y="98"/>
                  <a:pt x="81" y="98"/>
                </a:cubicBezTo>
                <a:lnTo>
                  <a:pt x="72" y="99"/>
                </a:lnTo>
                <a:close/>
                <a:moveTo>
                  <a:pt x="100" y="95"/>
                </a:moveTo>
                <a:cubicBezTo>
                  <a:pt x="92" y="96"/>
                  <a:pt x="92" y="96"/>
                  <a:pt x="92" y="96"/>
                </a:cubicBezTo>
                <a:cubicBezTo>
                  <a:pt x="87" y="43"/>
                  <a:pt x="87" y="43"/>
                  <a:pt x="87" y="43"/>
                </a:cubicBezTo>
                <a:cubicBezTo>
                  <a:pt x="102" y="41"/>
                  <a:pt x="102" y="41"/>
                  <a:pt x="102" y="41"/>
                </a:cubicBezTo>
                <a:lnTo>
                  <a:pt x="100" y="95"/>
                </a:lnTo>
                <a:close/>
                <a:moveTo>
                  <a:pt x="120" y="93"/>
                </a:moveTo>
                <a:cubicBezTo>
                  <a:pt x="111" y="94"/>
                  <a:pt x="111" y="94"/>
                  <a:pt x="111" y="94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28" y="37"/>
                  <a:pt x="128" y="37"/>
                  <a:pt x="128" y="37"/>
                </a:cubicBezTo>
                <a:lnTo>
                  <a:pt x="120" y="93"/>
                </a:lnTo>
                <a:close/>
                <a:moveTo>
                  <a:pt x="137" y="91"/>
                </a:moveTo>
                <a:cubicBezTo>
                  <a:pt x="131" y="92"/>
                  <a:pt x="131" y="92"/>
                  <a:pt x="131" y="92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1" y="33"/>
                  <a:pt x="151" y="33"/>
                  <a:pt x="151" y="33"/>
                </a:cubicBezTo>
                <a:lnTo>
                  <a:pt x="137" y="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8"/>
          <p:cNvSpPr>
            <a:spLocks noEditPoints="1"/>
          </p:cNvSpPr>
          <p:nvPr/>
        </p:nvSpPr>
        <p:spPr bwMode="auto">
          <a:xfrm>
            <a:off x="15824962" y="3658921"/>
            <a:ext cx="645345" cy="675714"/>
          </a:xfrm>
          <a:custGeom>
            <a:avLst/>
            <a:gdLst>
              <a:gd name="T0" fmla="*/ 167 w 180"/>
              <a:gd name="T1" fmla="*/ 96 h 188"/>
              <a:gd name="T2" fmla="*/ 180 w 180"/>
              <a:gd name="T3" fmla="*/ 69 h 188"/>
              <a:gd name="T4" fmla="*/ 180 w 180"/>
              <a:gd name="T5" fmla="*/ 68 h 188"/>
              <a:gd name="T6" fmla="*/ 179 w 180"/>
              <a:gd name="T7" fmla="*/ 66 h 188"/>
              <a:gd name="T8" fmla="*/ 166 w 180"/>
              <a:gd name="T9" fmla="*/ 0 h 188"/>
              <a:gd name="T10" fmla="*/ 1 w 180"/>
              <a:gd name="T11" fmla="*/ 66 h 188"/>
              <a:gd name="T12" fmla="*/ 0 w 180"/>
              <a:gd name="T13" fmla="*/ 67 h 188"/>
              <a:gd name="T14" fmla="*/ 0 w 180"/>
              <a:gd name="T15" fmla="*/ 69 h 188"/>
              <a:gd name="T16" fmla="*/ 13 w 180"/>
              <a:gd name="T17" fmla="*/ 97 h 188"/>
              <a:gd name="T18" fmla="*/ 13 w 180"/>
              <a:gd name="T19" fmla="*/ 97 h 188"/>
              <a:gd name="T20" fmla="*/ 1 w 180"/>
              <a:gd name="T21" fmla="*/ 188 h 188"/>
              <a:gd name="T22" fmla="*/ 167 w 180"/>
              <a:gd name="T23" fmla="*/ 163 h 188"/>
              <a:gd name="T24" fmla="*/ 161 w 180"/>
              <a:gd name="T25" fmla="*/ 49 h 188"/>
              <a:gd name="T26" fmla="*/ 143 w 180"/>
              <a:gd name="T27" fmla="*/ 49 h 188"/>
              <a:gd name="T28" fmla="*/ 143 w 180"/>
              <a:gd name="T29" fmla="*/ 65 h 188"/>
              <a:gd name="T30" fmla="*/ 137 w 180"/>
              <a:gd name="T31" fmla="*/ 49 h 188"/>
              <a:gd name="T32" fmla="*/ 133 w 180"/>
              <a:gd name="T33" fmla="*/ 91 h 188"/>
              <a:gd name="T34" fmla="*/ 121 w 180"/>
              <a:gd name="T35" fmla="*/ 72 h 188"/>
              <a:gd name="T36" fmla="*/ 112 w 180"/>
              <a:gd name="T37" fmla="*/ 49 h 188"/>
              <a:gd name="T38" fmla="*/ 92 w 180"/>
              <a:gd name="T39" fmla="*/ 49 h 188"/>
              <a:gd name="T40" fmla="*/ 104 w 180"/>
              <a:gd name="T41" fmla="*/ 91 h 188"/>
              <a:gd name="T42" fmla="*/ 92 w 180"/>
              <a:gd name="T43" fmla="*/ 72 h 188"/>
              <a:gd name="T44" fmla="*/ 87 w 180"/>
              <a:gd name="T45" fmla="*/ 49 h 188"/>
              <a:gd name="T46" fmla="*/ 67 w 180"/>
              <a:gd name="T47" fmla="*/ 49 h 188"/>
              <a:gd name="T48" fmla="*/ 87 w 180"/>
              <a:gd name="T49" fmla="*/ 80 h 188"/>
              <a:gd name="T50" fmla="*/ 64 w 180"/>
              <a:gd name="T51" fmla="*/ 80 h 188"/>
              <a:gd name="T52" fmla="*/ 59 w 180"/>
              <a:gd name="T53" fmla="*/ 65 h 188"/>
              <a:gd name="T54" fmla="*/ 62 w 180"/>
              <a:gd name="T55" fmla="*/ 49 h 188"/>
              <a:gd name="T56" fmla="*/ 47 w 180"/>
              <a:gd name="T57" fmla="*/ 91 h 188"/>
              <a:gd name="T58" fmla="*/ 35 w 180"/>
              <a:gd name="T59" fmla="*/ 72 h 188"/>
              <a:gd name="T60" fmla="*/ 37 w 180"/>
              <a:gd name="T61" fmla="*/ 49 h 188"/>
              <a:gd name="T62" fmla="*/ 18 w 180"/>
              <a:gd name="T63" fmla="*/ 49 h 188"/>
              <a:gd name="T64" fmla="*/ 6 w 180"/>
              <a:gd name="T65" fmla="*/ 72 h 188"/>
              <a:gd name="T66" fmla="*/ 18 w 180"/>
              <a:gd name="T67" fmla="*/ 91 h 188"/>
              <a:gd name="T68" fmla="*/ 74 w 180"/>
              <a:gd name="T69" fmla="*/ 107 h 188"/>
              <a:gd name="T70" fmla="*/ 20 w 180"/>
              <a:gd name="T71" fmla="*/ 163 h 188"/>
              <a:gd name="T72" fmla="*/ 46 w 180"/>
              <a:gd name="T73" fmla="*/ 97 h 188"/>
              <a:gd name="T74" fmla="*/ 75 w 180"/>
              <a:gd name="T75" fmla="*/ 97 h 188"/>
              <a:gd name="T76" fmla="*/ 104 w 180"/>
              <a:gd name="T77" fmla="*/ 97 h 188"/>
              <a:gd name="T78" fmla="*/ 133 w 180"/>
              <a:gd name="T79" fmla="*/ 97 h 188"/>
              <a:gd name="T80" fmla="*/ 159 w 180"/>
              <a:gd name="T81" fmla="*/ 97 h 188"/>
              <a:gd name="T82" fmla="*/ 150 w 180"/>
              <a:gd name="T83" fmla="*/ 80 h 188"/>
              <a:gd name="T84" fmla="*/ 173 w 180"/>
              <a:gd name="T85" fmla="*/ 80 h 188"/>
              <a:gd name="T86" fmla="*/ 149 w 180"/>
              <a:gd name="T87" fmla="*/ 107 h 188"/>
              <a:gd name="T88" fmla="*/ 123 w 180"/>
              <a:gd name="T89" fmla="*/ 107 h 188"/>
              <a:gd name="T90" fmla="*/ 117 w 180"/>
              <a:gd name="T91" fmla="*/ 14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0" h="188">
                <a:moveTo>
                  <a:pt x="167" y="96"/>
                </a:moveTo>
                <a:cubicBezTo>
                  <a:pt x="167" y="96"/>
                  <a:pt x="167" y="96"/>
                  <a:pt x="166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4" y="95"/>
                  <a:pt x="180" y="88"/>
                  <a:pt x="180" y="80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80" y="68"/>
                  <a:pt x="179" y="67"/>
                  <a:pt x="179" y="67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6" y="0"/>
                  <a:pt x="166" y="0"/>
                  <a:pt x="16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44"/>
                  <a:pt x="13" y="44"/>
                  <a:pt x="13" y="44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5" y="95"/>
                  <a:pt x="13" y="97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3" y="97"/>
                  <a:pt x="13" y="97"/>
                  <a:pt x="13" y="9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1" y="188"/>
                  <a:pt x="1" y="188"/>
                  <a:pt x="1" y="188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67" y="97"/>
                  <a:pt x="167" y="97"/>
                  <a:pt x="167" y="97"/>
                </a:cubicBezTo>
                <a:lnTo>
                  <a:pt x="167" y="96"/>
                </a:lnTo>
                <a:close/>
                <a:moveTo>
                  <a:pt x="161" y="49"/>
                </a:moveTo>
                <a:cubicBezTo>
                  <a:pt x="170" y="65"/>
                  <a:pt x="170" y="65"/>
                  <a:pt x="17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143" y="49"/>
                  <a:pt x="143" y="49"/>
                  <a:pt x="143" y="49"/>
                </a:cubicBezTo>
                <a:lnTo>
                  <a:pt x="161" y="49"/>
                </a:lnTo>
                <a:close/>
                <a:moveTo>
                  <a:pt x="137" y="49"/>
                </a:moveTo>
                <a:cubicBezTo>
                  <a:pt x="143" y="65"/>
                  <a:pt x="143" y="65"/>
                  <a:pt x="143" y="65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18" y="49"/>
                  <a:pt x="118" y="49"/>
                  <a:pt x="118" y="49"/>
                </a:cubicBezTo>
                <a:lnTo>
                  <a:pt x="137" y="49"/>
                </a:lnTo>
                <a:close/>
                <a:moveTo>
                  <a:pt x="145" y="72"/>
                </a:moveTo>
                <a:cubicBezTo>
                  <a:pt x="145" y="80"/>
                  <a:pt x="145" y="80"/>
                  <a:pt x="145" y="80"/>
                </a:cubicBezTo>
                <a:cubicBezTo>
                  <a:pt x="145" y="86"/>
                  <a:pt x="139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26" y="91"/>
                  <a:pt x="121" y="86"/>
                  <a:pt x="121" y="80"/>
                </a:cubicBezTo>
                <a:cubicBezTo>
                  <a:pt x="121" y="72"/>
                  <a:pt x="121" y="72"/>
                  <a:pt x="121" y="72"/>
                </a:cubicBezTo>
                <a:lnTo>
                  <a:pt x="145" y="72"/>
                </a:lnTo>
                <a:close/>
                <a:moveTo>
                  <a:pt x="92" y="49"/>
                </a:moveTo>
                <a:cubicBezTo>
                  <a:pt x="112" y="49"/>
                  <a:pt x="112" y="49"/>
                  <a:pt x="112" y="4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92" y="65"/>
                  <a:pt x="92" y="65"/>
                  <a:pt x="92" y="65"/>
                </a:cubicBezTo>
                <a:lnTo>
                  <a:pt x="92" y="49"/>
                </a:lnTo>
                <a:close/>
                <a:moveTo>
                  <a:pt x="116" y="72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86"/>
                  <a:pt x="111" y="91"/>
                  <a:pt x="104" y="91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2" y="86"/>
                  <a:pt x="92" y="80"/>
                </a:cubicBezTo>
                <a:cubicBezTo>
                  <a:pt x="92" y="72"/>
                  <a:pt x="92" y="72"/>
                  <a:pt x="92" y="72"/>
                </a:cubicBezTo>
                <a:lnTo>
                  <a:pt x="116" y="72"/>
                </a:lnTo>
                <a:close/>
                <a:moveTo>
                  <a:pt x="67" y="49"/>
                </a:moveTo>
                <a:cubicBezTo>
                  <a:pt x="87" y="49"/>
                  <a:pt x="87" y="49"/>
                  <a:pt x="87" y="49"/>
                </a:cubicBezTo>
                <a:cubicBezTo>
                  <a:pt x="87" y="65"/>
                  <a:pt x="87" y="65"/>
                  <a:pt x="87" y="65"/>
                </a:cubicBezTo>
                <a:cubicBezTo>
                  <a:pt x="64" y="65"/>
                  <a:pt x="64" y="65"/>
                  <a:pt x="64" y="65"/>
                </a:cubicBezTo>
                <a:lnTo>
                  <a:pt x="67" y="49"/>
                </a:lnTo>
                <a:close/>
                <a:moveTo>
                  <a:pt x="64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2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69" y="91"/>
                  <a:pt x="64" y="86"/>
                  <a:pt x="64" y="80"/>
                </a:cubicBezTo>
                <a:lnTo>
                  <a:pt x="64" y="72"/>
                </a:lnTo>
                <a:close/>
                <a:moveTo>
                  <a:pt x="62" y="49"/>
                </a:moveTo>
                <a:cubicBezTo>
                  <a:pt x="59" y="65"/>
                  <a:pt x="59" y="65"/>
                  <a:pt x="59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42" y="49"/>
                  <a:pt x="42" y="49"/>
                  <a:pt x="42" y="49"/>
                </a:cubicBezTo>
                <a:lnTo>
                  <a:pt x="62" y="49"/>
                </a:lnTo>
                <a:close/>
                <a:moveTo>
                  <a:pt x="58" y="72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86"/>
                  <a:pt x="53" y="91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5" y="86"/>
                  <a:pt x="35" y="80"/>
                </a:cubicBezTo>
                <a:cubicBezTo>
                  <a:pt x="35" y="72"/>
                  <a:pt x="35" y="72"/>
                  <a:pt x="35" y="72"/>
                </a:cubicBezTo>
                <a:lnTo>
                  <a:pt x="58" y="72"/>
                </a:lnTo>
                <a:close/>
                <a:moveTo>
                  <a:pt x="18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1" y="65"/>
                  <a:pt x="31" y="65"/>
                  <a:pt x="31" y="65"/>
                </a:cubicBezTo>
                <a:cubicBezTo>
                  <a:pt x="9" y="65"/>
                  <a:pt x="9" y="65"/>
                  <a:pt x="9" y="65"/>
                </a:cubicBezTo>
                <a:lnTo>
                  <a:pt x="18" y="49"/>
                </a:lnTo>
                <a:close/>
                <a:moveTo>
                  <a:pt x="18" y="91"/>
                </a:moveTo>
                <a:cubicBezTo>
                  <a:pt x="11" y="91"/>
                  <a:pt x="6" y="86"/>
                  <a:pt x="6" y="80"/>
                </a:cubicBezTo>
                <a:cubicBezTo>
                  <a:pt x="6" y="72"/>
                  <a:pt x="6" y="72"/>
                  <a:pt x="6" y="72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6"/>
                  <a:pt x="24" y="91"/>
                  <a:pt x="18" y="91"/>
                </a:cubicBezTo>
                <a:close/>
                <a:moveTo>
                  <a:pt x="159" y="163"/>
                </a:moveTo>
                <a:cubicBezTo>
                  <a:pt x="74" y="163"/>
                  <a:pt x="74" y="163"/>
                  <a:pt x="74" y="163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97"/>
                  <a:pt x="20" y="97"/>
                  <a:pt x="20" y="97"/>
                </a:cubicBezTo>
                <a:cubicBezTo>
                  <a:pt x="25" y="96"/>
                  <a:pt x="29" y="93"/>
                  <a:pt x="32" y="89"/>
                </a:cubicBezTo>
                <a:cubicBezTo>
                  <a:pt x="35" y="94"/>
                  <a:pt x="40" y="97"/>
                  <a:pt x="46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53" y="97"/>
                  <a:pt x="58" y="94"/>
                  <a:pt x="61" y="89"/>
                </a:cubicBezTo>
                <a:cubicBezTo>
                  <a:pt x="64" y="94"/>
                  <a:pt x="69" y="97"/>
                  <a:pt x="75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81" y="97"/>
                  <a:pt x="87" y="94"/>
                  <a:pt x="90" y="89"/>
                </a:cubicBezTo>
                <a:cubicBezTo>
                  <a:pt x="93" y="94"/>
                  <a:pt x="98" y="97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10" y="97"/>
                  <a:pt x="115" y="94"/>
                  <a:pt x="118" y="89"/>
                </a:cubicBezTo>
                <a:cubicBezTo>
                  <a:pt x="122" y="94"/>
                  <a:pt x="127" y="97"/>
                  <a:pt x="133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9" y="97"/>
                  <a:pt x="144" y="94"/>
                  <a:pt x="147" y="89"/>
                </a:cubicBezTo>
                <a:cubicBezTo>
                  <a:pt x="150" y="93"/>
                  <a:pt x="154" y="96"/>
                  <a:pt x="159" y="97"/>
                </a:cubicBezTo>
                <a:lnTo>
                  <a:pt x="159" y="163"/>
                </a:lnTo>
                <a:close/>
                <a:moveTo>
                  <a:pt x="162" y="91"/>
                </a:moveTo>
                <a:cubicBezTo>
                  <a:pt x="155" y="91"/>
                  <a:pt x="150" y="86"/>
                  <a:pt x="150" y="8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73" y="72"/>
                  <a:pt x="173" y="72"/>
                  <a:pt x="173" y="72"/>
                </a:cubicBezTo>
                <a:cubicBezTo>
                  <a:pt x="173" y="80"/>
                  <a:pt x="173" y="80"/>
                  <a:pt x="173" y="80"/>
                </a:cubicBezTo>
                <a:cubicBezTo>
                  <a:pt x="173" y="86"/>
                  <a:pt x="168" y="91"/>
                  <a:pt x="162" y="91"/>
                </a:cubicBezTo>
                <a:close/>
                <a:moveTo>
                  <a:pt x="123" y="107"/>
                </a:moveTo>
                <a:cubicBezTo>
                  <a:pt x="149" y="107"/>
                  <a:pt x="149" y="107"/>
                  <a:pt x="149" y="107"/>
                </a:cubicBezTo>
                <a:cubicBezTo>
                  <a:pt x="149" y="146"/>
                  <a:pt x="149" y="146"/>
                  <a:pt x="149" y="146"/>
                </a:cubicBezTo>
                <a:cubicBezTo>
                  <a:pt x="123" y="146"/>
                  <a:pt x="123" y="146"/>
                  <a:pt x="123" y="146"/>
                </a:cubicBezTo>
                <a:lnTo>
                  <a:pt x="123" y="107"/>
                </a:lnTo>
                <a:close/>
                <a:moveTo>
                  <a:pt x="90" y="107"/>
                </a:moveTo>
                <a:cubicBezTo>
                  <a:pt x="117" y="107"/>
                  <a:pt x="117" y="107"/>
                  <a:pt x="117" y="107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90" y="146"/>
                  <a:pt x="90" y="146"/>
                  <a:pt x="90" y="146"/>
                </a:cubicBezTo>
                <a:lnTo>
                  <a:pt x="90" y="1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9"/>
          <p:cNvSpPr>
            <a:spLocks noEditPoints="1"/>
          </p:cNvSpPr>
          <p:nvPr/>
        </p:nvSpPr>
        <p:spPr bwMode="auto">
          <a:xfrm>
            <a:off x="2152761" y="3593627"/>
            <a:ext cx="721268" cy="804783"/>
          </a:xfrm>
          <a:custGeom>
            <a:avLst/>
            <a:gdLst>
              <a:gd name="T0" fmla="*/ 134 w 201"/>
              <a:gd name="T1" fmla="*/ 90 h 224"/>
              <a:gd name="T2" fmla="*/ 143 w 201"/>
              <a:gd name="T3" fmla="*/ 72 h 224"/>
              <a:gd name="T4" fmla="*/ 108 w 201"/>
              <a:gd name="T5" fmla="*/ 47 h 224"/>
              <a:gd name="T6" fmla="*/ 69 w 201"/>
              <a:gd name="T7" fmla="*/ 224 h 224"/>
              <a:gd name="T8" fmla="*/ 168 w 201"/>
              <a:gd name="T9" fmla="*/ 66 h 224"/>
              <a:gd name="T10" fmla="*/ 149 w 201"/>
              <a:gd name="T11" fmla="*/ 90 h 224"/>
              <a:gd name="T12" fmla="*/ 74 w 201"/>
              <a:gd name="T13" fmla="*/ 169 h 224"/>
              <a:gd name="T14" fmla="*/ 66 w 201"/>
              <a:gd name="T15" fmla="*/ 177 h 224"/>
              <a:gd name="T16" fmla="*/ 55 w 201"/>
              <a:gd name="T17" fmla="*/ 175 h 224"/>
              <a:gd name="T18" fmla="*/ 58 w 201"/>
              <a:gd name="T19" fmla="*/ 170 h 224"/>
              <a:gd name="T20" fmla="*/ 62 w 201"/>
              <a:gd name="T21" fmla="*/ 172 h 224"/>
              <a:gd name="T22" fmla="*/ 68 w 201"/>
              <a:gd name="T23" fmla="*/ 167 h 224"/>
              <a:gd name="T24" fmla="*/ 68 w 201"/>
              <a:gd name="T25" fmla="*/ 164 h 224"/>
              <a:gd name="T26" fmla="*/ 65 w 201"/>
              <a:gd name="T27" fmla="*/ 164 h 224"/>
              <a:gd name="T28" fmla="*/ 56 w 201"/>
              <a:gd name="T29" fmla="*/ 169 h 224"/>
              <a:gd name="T30" fmla="*/ 49 w 201"/>
              <a:gd name="T31" fmla="*/ 167 h 224"/>
              <a:gd name="T32" fmla="*/ 47 w 201"/>
              <a:gd name="T33" fmla="*/ 158 h 224"/>
              <a:gd name="T34" fmla="*/ 59 w 201"/>
              <a:gd name="T35" fmla="*/ 150 h 224"/>
              <a:gd name="T36" fmla="*/ 65 w 201"/>
              <a:gd name="T37" fmla="*/ 154 h 224"/>
              <a:gd name="T38" fmla="*/ 60 w 201"/>
              <a:gd name="T39" fmla="*/ 157 h 224"/>
              <a:gd name="T40" fmla="*/ 54 w 201"/>
              <a:gd name="T41" fmla="*/ 158 h 224"/>
              <a:gd name="T42" fmla="*/ 53 w 201"/>
              <a:gd name="T43" fmla="*/ 163 h 224"/>
              <a:gd name="T44" fmla="*/ 58 w 201"/>
              <a:gd name="T45" fmla="*/ 161 h 224"/>
              <a:gd name="T46" fmla="*/ 68 w 201"/>
              <a:gd name="T47" fmla="*/ 158 h 224"/>
              <a:gd name="T48" fmla="*/ 74 w 201"/>
              <a:gd name="T49" fmla="*/ 164 h 224"/>
              <a:gd name="T50" fmla="*/ 86 w 201"/>
              <a:gd name="T51" fmla="*/ 147 h 224"/>
              <a:gd name="T52" fmla="*/ 83 w 201"/>
              <a:gd name="T53" fmla="*/ 161 h 224"/>
              <a:gd name="T54" fmla="*/ 67 w 201"/>
              <a:gd name="T55" fmla="*/ 138 h 224"/>
              <a:gd name="T56" fmla="*/ 98 w 201"/>
              <a:gd name="T57" fmla="*/ 146 h 224"/>
              <a:gd name="T58" fmla="*/ 113 w 201"/>
              <a:gd name="T59" fmla="*/ 131 h 224"/>
              <a:gd name="T60" fmla="*/ 80 w 201"/>
              <a:gd name="T61" fmla="*/ 124 h 224"/>
              <a:gd name="T62" fmla="*/ 100 w 201"/>
              <a:gd name="T63" fmla="*/ 136 h 224"/>
              <a:gd name="T64" fmla="*/ 113 w 201"/>
              <a:gd name="T65" fmla="*/ 131 h 224"/>
              <a:gd name="T66" fmla="*/ 115 w 201"/>
              <a:gd name="T67" fmla="*/ 129 h 224"/>
              <a:gd name="T68" fmla="*/ 110 w 201"/>
              <a:gd name="T69" fmla="*/ 94 h 224"/>
              <a:gd name="T70" fmla="*/ 104 w 201"/>
              <a:gd name="T71" fmla="*/ 109 h 224"/>
              <a:gd name="T72" fmla="*/ 117 w 201"/>
              <a:gd name="T73" fmla="*/ 103 h 224"/>
              <a:gd name="T74" fmla="*/ 111 w 201"/>
              <a:gd name="T75" fmla="*/ 116 h 224"/>
              <a:gd name="T76" fmla="*/ 126 w 201"/>
              <a:gd name="T77" fmla="*/ 110 h 224"/>
              <a:gd name="T78" fmla="*/ 190 w 201"/>
              <a:gd name="T79" fmla="*/ 1 h 224"/>
              <a:gd name="T80" fmla="*/ 174 w 201"/>
              <a:gd name="T81" fmla="*/ 21 h 224"/>
              <a:gd name="T82" fmla="*/ 195 w 201"/>
              <a:gd name="T83" fmla="*/ 47 h 224"/>
              <a:gd name="T84" fmla="*/ 178 w 201"/>
              <a:gd name="T85" fmla="*/ 65 h 224"/>
              <a:gd name="T86" fmla="*/ 166 w 201"/>
              <a:gd name="T87" fmla="*/ 63 h 224"/>
              <a:gd name="T88" fmla="*/ 142 w 201"/>
              <a:gd name="T89" fmla="*/ 82 h 224"/>
              <a:gd name="T90" fmla="*/ 161 w 201"/>
              <a:gd name="T91" fmla="*/ 58 h 224"/>
              <a:gd name="T92" fmla="*/ 182 w 201"/>
              <a:gd name="T93" fmla="*/ 60 h 224"/>
              <a:gd name="T94" fmla="*/ 190 w 201"/>
              <a:gd name="T95" fmla="*/ 52 h 224"/>
              <a:gd name="T96" fmla="*/ 170 w 201"/>
              <a:gd name="T97" fmla="*/ 17 h 224"/>
              <a:gd name="T98" fmla="*/ 190 w 201"/>
              <a:gd name="T99" fmla="*/ 1 h 224"/>
              <a:gd name="T100" fmla="*/ 80 w 201"/>
              <a:gd name="T101" fmla="*/ 145 h 224"/>
              <a:gd name="T102" fmla="*/ 75 w 201"/>
              <a:gd name="T103" fmla="*/ 143 h 224"/>
              <a:gd name="T104" fmla="*/ 76 w 201"/>
              <a:gd name="T105" fmla="*/ 14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1" h="224">
                <a:moveTo>
                  <a:pt x="149" y="90"/>
                </a:moveTo>
                <a:cubicBezTo>
                  <a:pt x="145" y="95"/>
                  <a:pt x="138" y="95"/>
                  <a:pt x="134" y="90"/>
                </a:cubicBezTo>
                <a:cubicBezTo>
                  <a:pt x="130" y="86"/>
                  <a:pt x="130" y="79"/>
                  <a:pt x="134" y="75"/>
                </a:cubicBezTo>
                <a:cubicBezTo>
                  <a:pt x="136" y="73"/>
                  <a:pt x="140" y="72"/>
                  <a:pt x="143" y="72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0" y="155"/>
                  <a:pt x="0" y="155"/>
                  <a:pt x="0" y="155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178" y="116"/>
                  <a:pt x="178" y="116"/>
                  <a:pt x="178" y="116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5"/>
                  <a:pt x="152" y="88"/>
                  <a:pt x="149" y="90"/>
                </a:cubicBezTo>
                <a:close/>
                <a:moveTo>
                  <a:pt x="74" y="164"/>
                </a:moveTo>
                <a:cubicBezTo>
                  <a:pt x="75" y="166"/>
                  <a:pt x="75" y="167"/>
                  <a:pt x="74" y="169"/>
                </a:cubicBezTo>
                <a:cubicBezTo>
                  <a:pt x="73" y="171"/>
                  <a:pt x="72" y="172"/>
                  <a:pt x="71" y="174"/>
                </a:cubicBezTo>
                <a:cubicBezTo>
                  <a:pt x="69" y="176"/>
                  <a:pt x="67" y="177"/>
                  <a:pt x="66" y="177"/>
                </a:cubicBezTo>
                <a:cubicBezTo>
                  <a:pt x="64" y="178"/>
                  <a:pt x="62" y="178"/>
                  <a:pt x="60" y="178"/>
                </a:cubicBezTo>
                <a:cubicBezTo>
                  <a:pt x="58" y="178"/>
                  <a:pt x="57" y="177"/>
                  <a:pt x="55" y="175"/>
                </a:cubicBezTo>
                <a:cubicBezTo>
                  <a:pt x="54" y="174"/>
                  <a:pt x="54" y="174"/>
                  <a:pt x="54" y="174"/>
                </a:cubicBezTo>
                <a:cubicBezTo>
                  <a:pt x="58" y="170"/>
                  <a:pt x="58" y="170"/>
                  <a:pt x="58" y="170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60" y="171"/>
                  <a:pt x="61" y="172"/>
                  <a:pt x="62" y="172"/>
                </a:cubicBezTo>
                <a:cubicBezTo>
                  <a:pt x="62" y="172"/>
                  <a:pt x="63" y="172"/>
                  <a:pt x="64" y="172"/>
                </a:cubicBezTo>
                <a:cubicBezTo>
                  <a:pt x="66" y="171"/>
                  <a:pt x="68" y="169"/>
                  <a:pt x="68" y="167"/>
                </a:cubicBezTo>
                <a:cubicBezTo>
                  <a:pt x="69" y="167"/>
                  <a:pt x="69" y="166"/>
                  <a:pt x="69" y="166"/>
                </a:cubicBezTo>
                <a:cubicBezTo>
                  <a:pt x="69" y="165"/>
                  <a:pt x="68" y="165"/>
                  <a:pt x="68" y="164"/>
                </a:cubicBezTo>
                <a:cubicBezTo>
                  <a:pt x="68" y="164"/>
                  <a:pt x="67" y="164"/>
                  <a:pt x="67" y="164"/>
                </a:cubicBezTo>
                <a:cubicBezTo>
                  <a:pt x="67" y="164"/>
                  <a:pt x="66" y="164"/>
                  <a:pt x="65" y="164"/>
                </a:cubicBezTo>
                <a:cubicBezTo>
                  <a:pt x="65" y="164"/>
                  <a:pt x="64" y="165"/>
                  <a:pt x="61" y="166"/>
                </a:cubicBezTo>
                <a:cubicBezTo>
                  <a:pt x="59" y="168"/>
                  <a:pt x="57" y="169"/>
                  <a:pt x="56" y="169"/>
                </a:cubicBezTo>
                <a:cubicBezTo>
                  <a:pt x="55" y="169"/>
                  <a:pt x="53" y="169"/>
                  <a:pt x="52" y="169"/>
                </a:cubicBezTo>
                <a:cubicBezTo>
                  <a:pt x="51" y="169"/>
                  <a:pt x="50" y="168"/>
                  <a:pt x="49" y="167"/>
                </a:cubicBezTo>
                <a:cubicBezTo>
                  <a:pt x="47" y="166"/>
                  <a:pt x="47" y="165"/>
                  <a:pt x="46" y="163"/>
                </a:cubicBezTo>
                <a:cubicBezTo>
                  <a:pt x="46" y="162"/>
                  <a:pt x="46" y="160"/>
                  <a:pt x="47" y="158"/>
                </a:cubicBezTo>
                <a:cubicBezTo>
                  <a:pt x="48" y="155"/>
                  <a:pt x="51" y="152"/>
                  <a:pt x="54" y="151"/>
                </a:cubicBezTo>
                <a:cubicBezTo>
                  <a:pt x="56" y="150"/>
                  <a:pt x="58" y="150"/>
                  <a:pt x="59" y="150"/>
                </a:cubicBezTo>
                <a:cubicBezTo>
                  <a:pt x="61" y="151"/>
                  <a:pt x="63" y="151"/>
                  <a:pt x="64" y="153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59" y="156"/>
                  <a:pt x="58" y="156"/>
                  <a:pt x="57" y="156"/>
                </a:cubicBezTo>
                <a:cubicBezTo>
                  <a:pt x="56" y="156"/>
                  <a:pt x="55" y="157"/>
                  <a:pt x="54" y="158"/>
                </a:cubicBezTo>
                <a:cubicBezTo>
                  <a:pt x="53" y="160"/>
                  <a:pt x="52" y="161"/>
                  <a:pt x="52" y="161"/>
                </a:cubicBezTo>
                <a:cubicBezTo>
                  <a:pt x="52" y="162"/>
                  <a:pt x="52" y="162"/>
                  <a:pt x="53" y="163"/>
                </a:cubicBezTo>
                <a:cubicBezTo>
                  <a:pt x="53" y="163"/>
                  <a:pt x="53" y="163"/>
                  <a:pt x="54" y="163"/>
                </a:cubicBezTo>
                <a:cubicBezTo>
                  <a:pt x="54" y="163"/>
                  <a:pt x="55" y="163"/>
                  <a:pt x="58" y="161"/>
                </a:cubicBezTo>
                <a:cubicBezTo>
                  <a:pt x="60" y="160"/>
                  <a:pt x="62" y="159"/>
                  <a:pt x="63" y="158"/>
                </a:cubicBezTo>
                <a:cubicBezTo>
                  <a:pt x="65" y="158"/>
                  <a:pt x="67" y="157"/>
                  <a:pt x="68" y="158"/>
                </a:cubicBezTo>
                <a:cubicBezTo>
                  <a:pt x="70" y="158"/>
                  <a:pt x="71" y="159"/>
                  <a:pt x="72" y="160"/>
                </a:cubicBezTo>
                <a:cubicBezTo>
                  <a:pt x="73" y="161"/>
                  <a:pt x="74" y="162"/>
                  <a:pt x="74" y="164"/>
                </a:cubicBezTo>
                <a:close/>
                <a:moveTo>
                  <a:pt x="93" y="151"/>
                </a:moveTo>
                <a:cubicBezTo>
                  <a:pt x="86" y="147"/>
                  <a:pt x="86" y="147"/>
                  <a:pt x="86" y="147"/>
                </a:cubicBezTo>
                <a:cubicBezTo>
                  <a:pt x="80" y="153"/>
                  <a:pt x="80" y="153"/>
                  <a:pt x="80" y="153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98" y="146"/>
                  <a:pt x="98" y="146"/>
                  <a:pt x="98" y="146"/>
                </a:cubicBezTo>
                <a:lnTo>
                  <a:pt x="93" y="151"/>
                </a:lnTo>
                <a:close/>
                <a:moveTo>
                  <a:pt x="113" y="131"/>
                </a:moveTo>
                <a:cubicBezTo>
                  <a:pt x="100" y="144"/>
                  <a:pt x="100" y="144"/>
                  <a:pt x="100" y="14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9" y="127"/>
                  <a:pt x="109" y="127"/>
                  <a:pt x="109" y="127"/>
                </a:cubicBezTo>
                <a:lnTo>
                  <a:pt x="113" y="131"/>
                </a:lnTo>
                <a:close/>
                <a:moveTo>
                  <a:pt x="130" y="114"/>
                </a:moveTo>
                <a:cubicBezTo>
                  <a:pt x="115" y="129"/>
                  <a:pt x="115" y="129"/>
                  <a:pt x="115" y="12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6" y="110"/>
                  <a:pt x="126" y="110"/>
                  <a:pt x="126" y="110"/>
                </a:cubicBezTo>
                <a:lnTo>
                  <a:pt x="130" y="114"/>
                </a:lnTo>
                <a:close/>
                <a:moveTo>
                  <a:pt x="190" y="1"/>
                </a:moveTo>
                <a:cubicBezTo>
                  <a:pt x="191" y="2"/>
                  <a:pt x="191" y="5"/>
                  <a:pt x="190" y="6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3" y="22"/>
                  <a:pt x="174" y="26"/>
                  <a:pt x="177" y="29"/>
                </a:cubicBezTo>
                <a:cubicBezTo>
                  <a:pt x="195" y="47"/>
                  <a:pt x="195" y="47"/>
                  <a:pt x="195" y="47"/>
                </a:cubicBezTo>
                <a:cubicBezTo>
                  <a:pt x="200" y="52"/>
                  <a:pt x="201" y="61"/>
                  <a:pt x="196" y="66"/>
                </a:cubicBezTo>
                <a:cubicBezTo>
                  <a:pt x="191" y="70"/>
                  <a:pt x="183" y="70"/>
                  <a:pt x="178" y="65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3" y="60"/>
                  <a:pt x="169" y="60"/>
                  <a:pt x="166" y="63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6" y="83"/>
                  <a:pt x="144" y="83"/>
                  <a:pt x="142" y="82"/>
                </a:cubicBezTo>
                <a:cubicBezTo>
                  <a:pt x="141" y="81"/>
                  <a:pt x="141" y="79"/>
                  <a:pt x="142" y="7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7" y="53"/>
                  <a:pt x="175" y="53"/>
                  <a:pt x="181" y="5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5" y="63"/>
                  <a:pt x="189" y="63"/>
                  <a:pt x="191" y="61"/>
                </a:cubicBezTo>
                <a:cubicBezTo>
                  <a:pt x="194" y="59"/>
                  <a:pt x="193" y="55"/>
                  <a:pt x="190" y="52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67" y="28"/>
                  <a:pt x="166" y="21"/>
                  <a:pt x="170" y="17"/>
                </a:cubicBezTo>
                <a:cubicBezTo>
                  <a:pt x="185" y="1"/>
                  <a:pt x="185" y="1"/>
                  <a:pt x="185" y="1"/>
                </a:cubicBezTo>
                <a:cubicBezTo>
                  <a:pt x="186" y="0"/>
                  <a:pt x="189" y="0"/>
                  <a:pt x="190" y="1"/>
                </a:cubicBezTo>
                <a:close/>
                <a:moveTo>
                  <a:pt x="76" y="143"/>
                </a:moveTo>
                <a:cubicBezTo>
                  <a:pt x="80" y="145"/>
                  <a:pt x="80" y="145"/>
                  <a:pt x="80" y="145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5" y="143"/>
                  <a:pt x="75" y="142"/>
                  <a:pt x="75" y="142"/>
                </a:cubicBezTo>
                <a:cubicBezTo>
                  <a:pt x="75" y="142"/>
                  <a:pt x="75" y="143"/>
                  <a:pt x="76" y="1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0"/>
          <p:cNvSpPr>
            <a:spLocks noEditPoints="1"/>
          </p:cNvSpPr>
          <p:nvPr/>
        </p:nvSpPr>
        <p:spPr bwMode="auto">
          <a:xfrm>
            <a:off x="789185" y="3593627"/>
            <a:ext cx="721268" cy="804783"/>
          </a:xfrm>
          <a:custGeom>
            <a:avLst/>
            <a:gdLst>
              <a:gd name="T0" fmla="*/ 149 w 201"/>
              <a:gd name="T1" fmla="*/ 90 h 224"/>
              <a:gd name="T2" fmla="*/ 134 w 201"/>
              <a:gd name="T3" fmla="*/ 90 h 224"/>
              <a:gd name="T4" fmla="*/ 134 w 201"/>
              <a:gd name="T5" fmla="*/ 75 h 224"/>
              <a:gd name="T6" fmla="*/ 143 w 201"/>
              <a:gd name="T7" fmla="*/ 72 h 224"/>
              <a:gd name="T8" fmla="*/ 158 w 201"/>
              <a:gd name="T9" fmla="*/ 57 h 224"/>
              <a:gd name="T10" fmla="*/ 108 w 201"/>
              <a:gd name="T11" fmla="*/ 47 h 224"/>
              <a:gd name="T12" fmla="*/ 0 w 201"/>
              <a:gd name="T13" fmla="*/ 155 h 224"/>
              <a:gd name="T14" fmla="*/ 69 w 201"/>
              <a:gd name="T15" fmla="*/ 224 h 224"/>
              <a:gd name="T16" fmla="*/ 178 w 201"/>
              <a:gd name="T17" fmla="*/ 116 h 224"/>
              <a:gd name="T18" fmla="*/ 168 w 201"/>
              <a:gd name="T19" fmla="*/ 66 h 224"/>
              <a:gd name="T20" fmla="*/ 152 w 201"/>
              <a:gd name="T21" fmla="*/ 81 h 224"/>
              <a:gd name="T22" fmla="*/ 149 w 201"/>
              <a:gd name="T23" fmla="*/ 90 h 224"/>
              <a:gd name="T24" fmla="*/ 190 w 201"/>
              <a:gd name="T25" fmla="*/ 1 h 224"/>
              <a:gd name="T26" fmla="*/ 190 w 201"/>
              <a:gd name="T27" fmla="*/ 6 h 224"/>
              <a:gd name="T28" fmla="*/ 174 w 201"/>
              <a:gd name="T29" fmla="*/ 21 h 224"/>
              <a:gd name="T30" fmla="*/ 177 w 201"/>
              <a:gd name="T31" fmla="*/ 29 h 224"/>
              <a:gd name="T32" fmla="*/ 195 w 201"/>
              <a:gd name="T33" fmla="*/ 47 h 224"/>
              <a:gd name="T34" fmla="*/ 196 w 201"/>
              <a:gd name="T35" fmla="*/ 66 h 224"/>
              <a:gd name="T36" fmla="*/ 178 w 201"/>
              <a:gd name="T37" fmla="*/ 65 h 224"/>
              <a:gd name="T38" fmla="*/ 176 w 201"/>
              <a:gd name="T39" fmla="*/ 63 h 224"/>
              <a:gd name="T40" fmla="*/ 166 w 201"/>
              <a:gd name="T41" fmla="*/ 63 h 224"/>
              <a:gd name="T42" fmla="*/ 147 w 201"/>
              <a:gd name="T43" fmla="*/ 82 h 224"/>
              <a:gd name="T44" fmla="*/ 142 w 201"/>
              <a:gd name="T45" fmla="*/ 82 h 224"/>
              <a:gd name="T46" fmla="*/ 142 w 201"/>
              <a:gd name="T47" fmla="*/ 77 h 224"/>
              <a:gd name="T48" fmla="*/ 161 w 201"/>
              <a:gd name="T49" fmla="*/ 58 h 224"/>
              <a:gd name="T50" fmla="*/ 181 w 201"/>
              <a:gd name="T51" fmla="*/ 58 h 224"/>
              <a:gd name="T52" fmla="*/ 182 w 201"/>
              <a:gd name="T53" fmla="*/ 60 h 224"/>
              <a:gd name="T54" fmla="*/ 191 w 201"/>
              <a:gd name="T55" fmla="*/ 61 h 224"/>
              <a:gd name="T56" fmla="*/ 190 w 201"/>
              <a:gd name="T57" fmla="*/ 52 h 224"/>
              <a:gd name="T58" fmla="*/ 172 w 201"/>
              <a:gd name="T59" fmla="*/ 34 h 224"/>
              <a:gd name="T60" fmla="*/ 170 w 201"/>
              <a:gd name="T61" fmla="*/ 17 h 224"/>
              <a:gd name="T62" fmla="*/ 185 w 201"/>
              <a:gd name="T63" fmla="*/ 1 h 224"/>
              <a:gd name="T64" fmla="*/ 190 w 201"/>
              <a:gd name="T65" fmla="*/ 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224">
                <a:moveTo>
                  <a:pt x="149" y="90"/>
                </a:moveTo>
                <a:cubicBezTo>
                  <a:pt x="145" y="95"/>
                  <a:pt x="138" y="95"/>
                  <a:pt x="134" y="90"/>
                </a:cubicBezTo>
                <a:cubicBezTo>
                  <a:pt x="130" y="86"/>
                  <a:pt x="130" y="79"/>
                  <a:pt x="134" y="75"/>
                </a:cubicBezTo>
                <a:cubicBezTo>
                  <a:pt x="136" y="73"/>
                  <a:pt x="140" y="72"/>
                  <a:pt x="143" y="72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0" y="155"/>
                  <a:pt x="0" y="155"/>
                  <a:pt x="0" y="155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178" y="116"/>
                  <a:pt x="178" y="116"/>
                  <a:pt x="178" y="116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5"/>
                  <a:pt x="152" y="88"/>
                  <a:pt x="149" y="90"/>
                </a:cubicBezTo>
                <a:close/>
                <a:moveTo>
                  <a:pt x="190" y="1"/>
                </a:moveTo>
                <a:cubicBezTo>
                  <a:pt x="191" y="2"/>
                  <a:pt x="191" y="5"/>
                  <a:pt x="190" y="6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3" y="22"/>
                  <a:pt x="174" y="26"/>
                  <a:pt x="177" y="29"/>
                </a:cubicBezTo>
                <a:cubicBezTo>
                  <a:pt x="195" y="47"/>
                  <a:pt x="195" y="47"/>
                  <a:pt x="195" y="47"/>
                </a:cubicBezTo>
                <a:cubicBezTo>
                  <a:pt x="200" y="52"/>
                  <a:pt x="201" y="61"/>
                  <a:pt x="196" y="66"/>
                </a:cubicBezTo>
                <a:cubicBezTo>
                  <a:pt x="191" y="70"/>
                  <a:pt x="183" y="70"/>
                  <a:pt x="178" y="65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3" y="60"/>
                  <a:pt x="169" y="60"/>
                  <a:pt x="166" y="63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6" y="83"/>
                  <a:pt x="144" y="83"/>
                  <a:pt x="142" y="82"/>
                </a:cubicBezTo>
                <a:cubicBezTo>
                  <a:pt x="141" y="81"/>
                  <a:pt x="141" y="79"/>
                  <a:pt x="142" y="7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7" y="53"/>
                  <a:pt x="175" y="53"/>
                  <a:pt x="181" y="5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5" y="63"/>
                  <a:pt x="189" y="63"/>
                  <a:pt x="191" y="61"/>
                </a:cubicBezTo>
                <a:cubicBezTo>
                  <a:pt x="194" y="59"/>
                  <a:pt x="193" y="55"/>
                  <a:pt x="190" y="52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67" y="28"/>
                  <a:pt x="166" y="21"/>
                  <a:pt x="170" y="17"/>
                </a:cubicBezTo>
                <a:cubicBezTo>
                  <a:pt x="185" y="1"/>
                  <a:pt x="185" y="1"/>
                  <a:pt x="185" y="1"/>
                </a:cubicBezTo>
                <a:cubicBezTo>
                  <a:pt x="186" y="0"/>
                  <a:pt x="189" y="0"/>
                  <a:pt x="190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1"/>
          <p:cNvSpPr>
            <a:spLocks noEditPoints="1"/>
          </p:cNvSpPr>
          <p:nvPr/>
        </p:nvSpPr>
        <p:spPr bwMode="auto">
          <a:xfrm>
            <a:off x="3534558" y="3646773"/>
            <a:ext cx="677233" cy="698491"/>
          </a:xfrm>
          <a:custGeom>
            <a:avLst/>
            <a:gdLst>
              <a:gd name="T0" fmla="*/ 169 w 189"/>
              <a:gd name="T1" fmla="*/ 135 h 194"/>
              <a:gd name="T2" fmla="*/ 132 w 189"/>
              <a:gd name="T3" fmla="*/ 167 h 194"/>
              <a:gd name="T4" fmla="*/ 109 w 189"/>
              <a:gd name="T5" fmla="*/ 147 h 194"/>
              <a:gd name="T6" fmla="*/ 119 w 189"/>
              <a:gd name="T7" fmla="*/ 136 h 194"/>
              <a:gd name="T8" fmla="*/ 132 w 189"/>
              <a:gd name="T9" fmla="*/ 148 h 194"/>
              <a:gd name="T10" fmla="*/ 160 w 189"/>
              <a:gd name="T11" fmla="*/ 124 h 194"/>
              <a:gd name="T12" fmla="*/ 169 w 189"/>
              <a:gd name="T13" fmla="*/ 135 h 194"/>
              <a:gd name="T14" fmla="*/ 189 w 189"/>
              <a:gd name="T15" fmla="*/ 144 h 194"/>
              <a:gd name="T16" fmla="*/ 139 w 189"/>
              <a:gd name="T17" fmla="*/ 194 h 194"/>
              <a:gd name="T18" fmla="*/ 88 w 189"/>
              <a:gd name="T19" fmla="*/ 144 h 194"/>
              <a:gd name="T20" fmla="*/ 139 w 189"/>
              <a:gd name="T21" fmla="*/ 93 h 194"/>
              <a:gd name="T22" fmla="*/ 189 w 189"/>
              <a:gd name="T23" fmla="*/ 144 h 194"/>
              <a:gd name="T24" fmla="*/ 177 w 189"/>
              <a:gd name="T25" fmla="*/ 144 h 194"/>
              <a:gd name="T26" fmla="*/ 139 w 189"/>
              <a:gd name="T27" fmla="*/ 106 h 194"/>
              <a:gd name="T28" fmla="*/ 101 w 189"/>
              <a:gd name="T29" fmla="*/ 144 h 194"/>
              <a:gd name="T30" fmla="*/ 139 w 189"/>
              <a:gd name="T31" fmla="*/ 182 h 194"/>
              <a:gd name="T32" fmla="*/ 177 w 189"/>
              <a:gd name="T33" fmla="*/ 144 h 194"/>
              <a:gd name="T34" fmla="*/ 152 w 189"/>
              <a:gd name="T35" fmla="*/ 50 h 194"/>
              <a:gd name="T36" fmla="*/ 151 w 189"/>
              <a:gd name="T37" fmla="*/ 49 h 194"/>
              <a:gd name="T38" fmla="*/ 134 w 189"/>
              <a:gd name="T39" fmla="*/ 49 h 194"/>
              <a:gd name="T40" fmla="*/ 119 w 189"/>
              <a:gd name="T41" fmla="*/ 64 h 194"/>
              <a:gd name="T42" fmla="*/ 119 w 189"/>
              <a:gd name="T43" fmla="*/ 68 h 194"/>
              <a:gd name="T44" fmla="*/ 123 w 189"/>
              <a:gd name="T45" fmla="*/ 68 h 194"/>
              <a:gd name="T46" fmla="*/ 138 w 189"/>
              <a:gd name="T47" fmla="*/ 52 h 194"/>
              <a:gd name="T48" fmla="*/ 147 w 189"/>
              <a:gd name="T49" fmla="*/ 52 h 194"/>
              <a:gd name="T50" fmla="*/ 148 w 189"/>
              <a:gd name="T51" fmla="*/ 54 h 194"/>
              <a:gd name="T52" fmla="*/ 163 w 189"/>
              <a:gd name="T53" fmla="*/ 55 h 194"/>
              <a:gd name="T54" fmla="*/ 163 w 189"/>
              <a:gd name="T55" fmla="*/ 39 h 194"/>
              <a:gd name="T56" fmla="*/ 147 w 189"/>
              <a:gd name="T57" fmla="*/ 24 h 194"/>
              <a:gd name="T58" fmla="*/ 145 w 189"/>
              <a:gd name="T59" fmla="*/ 18 h 194"/>
              <a:gd name="T60" fmla="*/ 158 w 189"/>
              <a:gd name="T61" fmla="*/ 5 h 194"/>
              <a:gd name="T62" fmla="*/ 158 w 189"/>
              <a:gd name="T63" fmla="*/ 1 h 194"/>
              <a:gd name="T64" fmla="*/ 154 w 189"/>
              <a:gd name="T65" fmla="*/ 1 h 194"/>
              <a:gd name="T66" fmla="*/ 141 w 189"/>
              <a:gd name="T67" fmla="*/ 14 h 194"/>
              <a:gd name="T68" fmla="*/ 144 w 189"/>
              <a:gd name="T69" fmla="*/ 28 h 194"/>
              <a:gd name="T70" fmla="*/ 159 w 189"/>
              <a:gd name="T71" fmla="*/ 43 h 194"/>
              <a:gd name="T72" fmla="*/ 160 w 189"/>
              <a:gd name="T73" fmla="*/ 51 h 194"/>
              <a:gd name="T74" fmla="*/ 152 w 189"/>
              <a:gd name="T75" fmla="*/ 50 h 194"/>
              <a:gd name="T76" fmla="*/ 139 w 189"/>
              <a:gd name="T77" fmla="*/ 84 h 194"/>
              <a:gd name="T78" fmla="*/ 146 w 189"/>
              <a:gd name="T79" fmla="*/ 85 h 194"/>
              <a:gd name="T80" fmla="*/ 140 w 189"/>
              <a:gd name="T81" fmla="*/ 55 h 194"/>
              <a:gd name="T82" fmla="*/ 127 w 189"/>
              <a:gd name="T83" fmla="*/ 68 h 194"/>
              <a:gd name="T84" fmla="*/ 124 w 189"/>
              <a:gd name="T85" fmla="*/ 75 h 194"/>
              <a:gd name="T86" fmla="*/ 112 w 189"/>
              <a:gd name="T87" fmla="*/ 75 h 194"/>
              <a:gd name="T88" fmla="*/ 112 w 189"/>
              <a:gd name="T89" fmla="*/ 63 h 194"/>
              <a:gd name="T90" fmla="*/ 119 w 189"/>
              <a:gd name="T91" fmla="*/ 60 h 194"/>
              <a:gd name="T92" fmla="*/ 132 w 189"/>
              <a:gd name="T93" fmla="*/ 47 h 194"/>
              <a:gd name="T94" fmla="*/ 90 w 189"/>
              <a:gd name="T95" fmla="*/ 39 h 194"/>
              <a:gd name="T96" fmla="*/ 0 w 189"/>
              <a:gd name="T97" fmla="*/ 129 h 194"/>
              <a:gd name="T98" fmla="*/ 58 w 189"/>
              <a:gd name="T99" fmla="*/ 187 h 194"/>
              <a:gd name="T100" fmla="*/ 82 w 189"/>
              <a:gd name="T101" fmla="*/ 162 h 194"/>
              <a:gd name="T102" fmla="*/ 79 w 189"/>
              <a:gd name="T103" fmla="*/ 144 h 194"/>
              <a:gd name="T104" fmla="*/ 139 w 189"/>
              <a:gd name="T105" fmla="*/ 8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9" h="194">
                <a:moveTo>
                  <a:pt x="169" y="135"/>
                </a:moveTo>
                <a:cubicBezTo>
                  <a:pt x="132" y="167"/>
                  <a:pt x="132" y="167"/>
                  <a:pt x="132" y="167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32" y="148"/>
                  <a:pt x="132" y="148"/>
                  <a:pt x="132" y="148"/>
                </a:cubicBezTo>
                <a:cubicBezTo>
                  <a:pt x="160" y="124"/>
                  <a:pt x="160" y="124"/>
                  <a:pt x="160" y="124"/>
                </a:cubicBezTo>
                <a:lnTo>
                  <a:pt x="169" y="135"/>
                </a:lnTo>
                <a:close/>
                <a:moveTo>
                  <a:pt x="189" y="144"/>
                </a:moveTo>
                <a:cubicBezTo>
                  <a:pt x="189" y="172"/>
                  <a:pt x="167" y="194"/>
                  <a:pt x="139" y="194"/>
                </a:cubicBezTo>
                <a:cubicBezTo>
                  <a:pt x="111" y="194"/>
                  <a:pt x="88" y="172"/>
                  <a:pt x="88" y="144"/>
                </a:cubicBezTo>
                <a:cubicBezTo>
                  <a:pt x="88" y="116"/>
                  <a:pt x="111" y="93"/>
                  <a:pt x="139" y="93"/>
                </a:cubicBezTo>
                <a:cubicBezTo>
                  <a:pt x="167" y="93"/>
                  <a:pt x="189" y="116"/>
                  <a:pt x="189" y="144"/>
                </a:cubicBezTo>
                <a:close/>
                <a:moveTo>
                  <a:pt x="177" y="144"/>
                </a:moveTo>
                <a:cubicBezTo>
                  <a:pt x="177" y="123"/>
                  <a:pt x="160" y="106"/>
                  <a:pt x="139" y="106"/>
                </a:cubicBezTo>
                <a:cubicBezTo>
                  <a:pt x="118" y="106"/>
                  <a:pt x="101" y="123"/>
                  <a:pt x="101" y="144"/>
                </a:cubicBezTo>
                <a:cubicBezTo>
                  <a:pt x="101" y="165"/>
                  <a:pt x="118" y="182"/>
                  <a:pt x="139" y="182"/>
                </a:cubicBezTo>
                <a:cubicBezTo>
                  <a:pt x="160" y="182"/>
                  <a:pt x="177" y="165"/>
                  <a:pt x="177" y="144"/>
                </a:cubicBezTo>
                <a:close/>
                <a:moveTo>
                  <a:pt x="152" y="50"/>
                </a:moveTo>
                <a:cubicBezTo>
                  <a:pt x="151" y="49"/>
                  <a:pt x="151" y="49"/>
                  <a:pt x="151" y="49"/>
                </a:cubicBezTo>
                <a:cubicBezTo>
                  <a:pt x="146" y="44"/>
                  <a:pt x="139" y="44"/>
                  <a:pt x="134" y="49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8" y="65"/>
                  <a:pt x="118" y="67"/>
                  <a:pt x="119" y="68"/>
                </a:cubicBezTo>
                <a:cubicBezTo>
                  <a:pt x="120" y="69"/>
                  <a:pt x="121" y="69"/>
                  <a:pt x="123" y="68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41" y="50"/>
                  <a:pt x="144" y="50"/>
                  <a:pt x="147" y="52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53" y="58"/>
                  <a:pt x="159" y="59"/>
                  <a:pt x="163" y="55"/>
                </a:cubicBezTo>
                <a:cubicBezTo>
                  <a:pt x="167" y="51"/>
                  <a:pt x="167" y="44"/>
                  <a:pt x="163" y="39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5" y="22"/>
                  <a:pt x="144" y="19"/>
                  <a:pt x="145" y="18"/>
                </a:cubicBezTo>
                <a:cubicBezTo>
                  <a:pt x="158" y="5"/>
                  <a:pt x="158" y="5"/>
                  <a:pt x="158" y="5"/>
                </a:cubicBezTo>
                <a:cubicBezTo>
                  <a:pt x="159" y="4"/>
                  <a:pt x="159" y="2"/>
                  <a:pt x="158" y="1"/>
                </a:cubicBezTo>
                <a:cubicBezTo>
                  <a:pt x="157" y="0"/>
                  <a:pt x="155" y="0"/>
                  <a:pt x="154" y="1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38" y="17"/>
                  <a:pt x="139" y="23"/>
                  <a:pt x="144" y="28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61" y="45"/>
                  <a:pt x="161" y="49"/>
                  <a:pt x="160" y="51"/>
                </a:cubicBezTo>
                <a:cubicBezTo>
                  <a:pt x="158" y="52"/>
                  <a:pt x="154" y="52"/>
                  <a:pt x="152" y="50"/>
                </a:cubicBezTo>
                <a:close/>
                <a:moveTo>
                  <a:pt x="139" y="84"/>
                </a:moveTo>
                <a:cubicBezTo>
                  <a:pt x="141" y="84"/>
                  <a:pt x="143" y="85"/>
                  <a:pt x="146" y="85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27" y="68"/>
                  <a:pt x="127" y="68"/>
                  <a:pt x="127" y="68"/>
                </a:cubicBezTo>
                <a:cubicBezTo>
                  <a:pt x="127" y="70"/>
                  <a:pt x="126" y="73"/>
                  <a:pt x="124" y="75"/>
                </a:cubicBezTo>
                <a:cubicBezTo>
                  <a:pt x="121" y="79"/>
                  <a:pt x="115" y="79"/>
                  <a:pt x="112" y="75"/>
                </a:cubicBezTo>
                <a:cubicBezTo>
                  <a:pt x="108" y="72"/>
                  <a:pt x="108" y="66"/>
                  <a:pt x="112" y="63"/>
                </a:cubicBezTo>
                <a:cubicBezTo>
                  <a:pt x="114" y="60"/>
                  <a:pt x="116" y="60"/>
                  <a:pt x="119" y="60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90" y="39"/>
                  <a:pt x="90" y="39"/>
                  <a:pt x="90" y="39"/>
                </a:cubicBezTo>
                <a:cubicBezTo>
                  <a:pt x="0" y="129"/>
                  <a:pt x="0" y="129"/>
                  <a:pt x="0" y="129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82" y="162"/>
                  <a:pt x="82" y="162"/>
                  <a:pt x="82" y="162"/>
                </a:cubicBezTo>
                <a:cubicBezTo>
                  <a:pt x="80" y="156"/>
                  <a:pt x="79" y="150"/>
                  <a:pt x="79" y="144"/>
                </a:cubicBezTo>
                <a:cubicBezTo>
                  <a:pt x="79" y="111"/>
                  <a:pt x="106" y="84"/>
                  <a:pt x="139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2"/>
          <p:cNvSpPr>
            <a:spLocks noEditPoints="1"/>
          </p:cNvSpPr>
          <p:nvPr/>
        </p:nvSpPr>
        <p:spPr bwMode="auto">
          <a:xfrm>
            <a:off x="4898134" y="3646773"/>
            <a:ext cx="677233" cy="698491"/>
          </a:xfrm>
          <a:custGeom>
            <a:avLst/>
            <a:gdLst>
              <a:gd name="T0" fmla="*/ 146 w 189"/>
              <a:gd name="T1" fmla="*/ 137 h 194"/>
              <a:gd name="T2" fmla="*/ 164 w 189"/>
              <a:gd name="T3" fmla="*/ 137 h 194"/>
              <a:gd name="T4" fmla="*/ 164 w 189"/>
              <a:gd name="T5" fmla="*/ 151 h 194"/>
              <a:gd name="T6" fmla="*/ 146 w 189"/>
              <a:gd name="T7" fmla="*/ 151 h 194"/>
              <a:gd name="T8" fmla="*/ 146 w 189"/>
              <a:gd name="T9" fmla="*/ 169 h 194"/>
              <a:gd name="T10" fmla="*/ 132 w 189"/>
              <a:gd name="T11" fmla="*/ 169 h 194"/>
              <a:gd name="T12" fmla="*/ 132 w 189"/>
              <a:gd name="T13" fmla="*/ 151 h 194"/>
              <a:gd name="T14" fmla="*/ 113 w 189"/>
              <a:gd name="T15" fmla="*/ 151 h 194"/>
              <a:gd name="T16" fmla="*/ 113 w 189"/>
              <a:gd name="T17" fmla="*/ 137 h 194"/>
              <a:gd name="T18" fmla="*/ 132 w 189"/>
              <a:gd name="T19" fmla="*/ 137 h 194"/>
              <a:gd name="T20" fmla="*/ 132 w 189"/>
              <a:gd name="T21" fmla="*/ 118 h 194"/>
              <a:gd name="T22" fmla="*/ 146 w 189"/>
              <a:gd name="T23" fmla="*/ 118 h 194"/>
              <a:gd name="T24" fmla="*/ 146 w 189"/>
              <a:gd name="T25" fmla="*/ 137 h 194"/>
              <a:gd name="T26" fmla="*/ 189 w 189"/>
              <a:gd name="T27" fmla="*/ 144 h 194"/>
              <a:gd name="T28" fmla="*/ 139 w 189"/>
              <a:gd name="T29" fmla="*/ 194 h 194"/>
              <a:gd name="T30" fmla="*/ 88 w 189"/>
              <a:gd name="T31" fmla="*/ 144 h 194"/>
              <a:gd name="T32" fmla="*/ 139 w 189"/>
              <a:gd name="T33" fmla="*/ 93 h 194"/>
              <a:gd name="T34" fmla="*/ 189 w 189"/>
              <a:gd name="T35" fmla="*/ 144 h 194"/>
              <a:gd name="T36" fmla="*/ 177 w 189"/>
              <a:gd name="T37" fmla="*/ 144 h 194"/>
              <a:gd name="T38" fmla="*/ 139 w 189"/>
              <a:gd name="T39" fmla="*/ 106 h 194"/>
              <a:gd name="T40" fmla="*/ 101 w 189"/>
              <a:gd name="T41" fmla="*/ 144 h 194"/>
              <a:gd name="T42" fmla="*/ 139 w 189"/>
              <a:gd name="T43" fmla="*/ 182 h 194"/>
              <a:gd name="T44" fmla="*/ 177 w 189"/>
              <a:gd name="T45" fmla="*/ 144 h 194"/>
              <a:gd name="T46" fmla="*/ 152 w 189"/>
              <a:gd name="T47" fmla="*/ 50 h 194"/>
              <a:gd name="T48" fmla="*/ 151 w 189"/>
              <a:gd name="T49" fmla="*/ 49 h 194"/>
              <a:gd name="T50" fmla="*/ 134 w 189"/>
              <a:gd name="T51" fmla="*/ 49 h 194"/>
              <a:gd name="T52" fmla="*/ 119 w 189"/>
              <a:gd name="T53" fmla="*/ 64 h 194"/>
              <a:gd name="T54" fmla="*/ 119 w 189"/>
              <a:gd name="T55" fmla="*/ 68 h 194"/>
              <a:gd name="T56" fmla="*/ 123 w 189"/>
              <a:gd name="T57" fmla="*/ 68 h 194"/>
              <a:gd name="T58" fmla="*/ 138 w 189"/>
              <a:gd name="T59" fmla="*/ 52 h 194"/>
              <a:gd name="T60" fmla="*/ 147 w 189"/>
              <a:gd name="T61" fmla="*/ 52 h 194"/>
              <a:gd name="T62" fmla="*/ 148 w 189"/>
              <a:gd name="T63" fmla="*/ 54 h 194"/>
              <a:gd name="T64" fmla="*/ 163 w 189"/>
              <a:gd name="T65" fmla="*/ 55 h 194"/>
              <a:gd name="T66" fmla="*/ 163 w 189"/>
              <a:gd name="T67" fmla="*/ 39 h 194"/>
              <a:gd name="T68" fmla="*/ 147 w 189"/>
              <a:gd name="T69" fmla="*/ 24 h 194"/>
              <a:gd name="T70" fmla="*/ 145 w 189"/>
              <a:gd name="T71" fmla="*/ 18 h 194"/>
              <a:gd name="T72" fmla="*/ 158 w 189"/>
              <a:gd name="T73" fmla="*/ 5 h 194"/>
              <a:gd name="T74" fmla="*/ 158 w 189"/>
              <a:gd name="T75" fmla="*/ 1 h 194"/>
              <a:gd name="T76" fmla="*/ 154 w 189"/>
              <a:gd name="T77" fmla="*/ 1 h 194"/>
              <a:gd name="T78" fmla="*/ 141 w 189"/>
              <a:gd name="T79" fmla="*/ 14 h 194"/>
              <a:gd name="T80" fmla="*/ 144 w 189"/>
              <a:gd name="T81" fmla="*/ 28 h 194"/>
              <a:gd name="T82" fmla="*/ 159 w 189"/>
              <a:gd name="T83" fmla="*/ 43 h 194"/>
              <a:gd name="T84" fmla="*/ 160 w 189"/>
              <a:gd name="T85" fmla="*/ 51 h 194"/>
              <a:gd name="T86" fmla="*/ 152 w 189"/>
              <a:gd name="T87" fmla="*/ 50 h 194"/>
              <a:gd name="T88" fmla="*/ 139 w 189"/>
              <a:gd name="T89" fmla="*/ 84 h 194"/>
              <a:gd name="T90" fmla="*/ 146 w 189"/>
              <a:gd name="T91" fmla="*/ 85 h 194"/>
              <a:gd name="T92" fmla="*/ 140 w 189"/>
              <a:gd name="T93" fmla="*/ 55 h 194"/>
              <a:gd name="T94" fmla="*/ 127 w 189"/>
              <a:gd name="T95" fmla="*/ 68 h 194"/>
              <a:gd name="T96" fmla="*/ 124 w 189"/>
              <a:gd name="T97" fmla="*/ 75 h 194"/>
              <a:gd name="T98" fmla="*/ 112 w 189"/>
              <a:gd name="T99" fmla="*/ 75 h 194"/>
              <a:gd name="T100" fmla="*/ 112 w 189"/>
              <a:gd name="T101" fmla="*/ 63 h 194"/>
              <a:gd name="T102" fmla="*/ 119 w 189"/>
              <a:gd name="T103" fmla="*/ 60 h 194"/>
              <a:gd name="T104" fmla="*/ 132 w 189"/>
              <a:gd name="T105" fmla="*/ 47 h 194"/>
              <a:gd name="T106" fmla="*/ 90 w 189"/>
              <a:gd name="T107" fmla="*/ 39 h 194"/>
              <a:gd name="T108" fmla="*/ 0 w 189"/>
              <a:gd name="T109" fmla="*/ 129 h 194"/>
              <a:gd name="T110" fmla="*/ 58 w 189"/>
              <a:gd name="T111" fmla="*/ 187 h 194"/>
              <a:gd name="T112" fmla="*/ 82 w 189"/>
              <a:gd name="T113" fmla="*/ 162 h 194"/>
              <a:gd name="T114" fmla="*/ 79 w 189"/>
              <a:gd name="T115" fmla="*/ 144 h 194"/>
              <a:gd name="T116" fmla="*/ 139 w 189"/>
              <a:gd name="T117" fmla="*/ 8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9" h="194">
                <a:moveTo>
                  <a:pt x="146" y="137"/>
                </a:moveTo>
                <a:cubicBezTo>
                  <a:pt x="164" y="137"/>
                  <a:pt x="164" y="137"/>
                  <a:pt x="164" y="137"/>
                </a:cubicBezTo>
                <a:cubicBezTo>
                  <a:pt x="164" y="151"/>
                  <a:pt x="164" y="151"/>
                  <a:pt x="164" y="151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46" y="169"/>
                  <a:pt x="146" y="169"/>
                  <a:pt x="146" y="169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32" y="151"/>
                  <a:pt x="132" y="151"/>
                  <a:pt x="132" y="151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37"/>
                  <a:pt x="113" y="137"/>
                  <a:pt x="113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46" y="118"/>
                  <a:pt x="146" y="118"/>
                  <a:pt x="146" y="118"/>
                </a:cubicBezTo>
                <a:lnTo>
                  <a:pt x="146" y="137"/>
                </a:lnTo>
                <a:close/>
                <a:moveTo>
                  <a:pt x="189" y="144"/>
                </a:moveTo>
                <a:cubicBezTo>
                  <a:pt x="189" y="172"/>
                  <a:pt x="167" y="194"/>
                  <a:pt x="139" y="194"/>
                </a:cubicBezTo>
                <a:cubicBezTo>
                  <a:pt x="111" y="194"/>
                  <a:pt x="88" y="172"/>
                  <a:pt x="88" y="144"/>
                </a:cubicBezTo>
                <a:cubicBezTo>
                  <a:pt x="88" y="116"/>
                  <a:pt x="111" y="93"/>
                  <a:pt x="139" y="93"/>
                </a:cubicBezTo>
                <a:cubicBezTo>
                  <a:pt x="167" y="93"/>
                  <a:pt x="189" y="116"/>
                  <a:pt x="189" y="144"/>
                </a:cubicBezTo>
                <a:close/>
                <a:moveTo>
                  <a:pt x="177" y="144"/>
                </a:moveTo>
                <a:cubicBezTo>
                  <a:pt x="177" y="123"/>
                  <a:pt x="160" y="106"/>
                  <a:pt x="139" y="106"/>
                </a:cubicBezTo>
                <a:cubicBezTo>
                  <a:pt x="118" y="106"/>
                  <a:pt x="101" y="123"/>
                  <a:pt x="101" y="144"/>
                </a:cubicBezTo>
                <a:cubicBezTo>
                  <a:pt x="101" y="165"/>
                  <a:pt x="118" y="182"/>
                  <a:pt x="139" y="182"/>
                </a:cubicBezTo>
                <a:cubicBezTo>
                  <a:pt x="160" y="182"/>
                  <a:pt x="177" y="165"/>
                  <a:pt x="177" y="144"/>
                </a:cubicBezTo>
                <a:close/>
                <a:moveTo>
                  <a:pt x="152" y="50"/>
                </a:moveTo>
                <a:cubicBezTo>
                  <a:pt x="151" y="49"/>
                  <a:pt x="151" y="49"/>
                  <a:pt x="151" y="49"/>
                </a:cubicBezTo>
                <a:cubicBezTo>
                  <a:pt x="146" y="44"/>
                  <a:pt x="139" y="44"/>
                  <a:pt x="134" y="49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8" y="65"/>
                  <a:pt x="118" y="67"/>
                  <a:pt x="119" y="68"/>
                </a:cubicBezTo>
                <a:cubicBezTo>
                  <a:pt x="120" y="69"/>
                  <a:pt x="121" y="69"/>
                  <a:pt x="123" y="68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41" y="50"/>
                  <a:pt x="144" y="50"/>
                  <a:pt x="147" y="52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53" y="58"/>
                  <a:pt x="159" y="59"/>
                  <a:pt x="163" y="55"/>
                </a:cubicBezTo>
                <a:cubicBezTo>
                  <a:pt x="167" y="51"/>
                  <a:pt x="167" y="44"/>
                  <a:pt x="163" y="39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5" y="22"/>
                  <a:pt x="144" y="19"/>
                  <a:pt x="145" y="18"/>
                </a:cubicBezTo>
                <a:cubicBezTo>
                  <a:pt x="158" y="5"/>
                  <a:pt x="158" y="5"/>
                  <a:pt x="158" y="5"/>
                </a:cubicBezTo>
                <a:cubicBezTo>
                  <a:pt x="159" y="4"/>
                  <a:pt x="159" y="2"/>
                  <a:pt x="158" y="1"/>
                </a:cubicBezTo>
                <a:cubicBezTo>
                  <a:pt x="157" y="0"/>
                  <a:pt x="155" y="0"/>
                  <a:pt x="154" y="1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38" y="17"/>
                  <a:pt x="139" y="23"/>
                  <a:pt x="144" y="28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61" y="45"/>
                  <a:pt x="161" y="49"/>
                  <a:pt x="160" y="51"/>
                </a:cubicBezTo>
                <a:cubicBezTo>
                  <a:pt x="158" y="52"/>
                  <a:pt x="154" y="52"/>
                  <a:pt x="152" y="50"/>
                </a:cubicBezTo>
                <a:close/>
                <a:moveTo>
                  <a:pt x="139" y="84"/>
                </a:moveTo>
                <a:cubicBezTo>
                  <a:pt x="141" y="84"/>
                  <a:pt x="143" y="85"/>
                  <a:pt x="146" y="85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27" y="68"/>
                  <a:pt x="127" y="68"/>
                  <a:pt x="127" y="68"/>
                </a:cubicBezTo>
                <a:cubicBezTo>
                  <a:pt x="127" y="70"/>
                  <a:pt x="126" y="73"/>
                  <a:pt x="124" y="75"/>
                </a:cubicBezTo>
                <a:cubicBezTo>
                  <a:pt x="121" y="79"/>
                  <a:pt x="115" y="79"/>
                  <a:pt x="112" y="75"/>
                </a:cubicBezTo>
                <a:cubicBezTo>
                  <a:pt x="108" y="72"/>
                  <a:pt x="108" y="66"/>
                  <a:pt x="112" y="63"/>
                </a:cubicBezTo>
                <a:cubicBezTo>
                  <a:pt x="114" y="60"/>
                  <a:pt x="116" y="60"/>
                  <a:pt x="119" y="60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90" y="39"/>
                  <a:pt x="90" y="39"/>
                  <a:pt x="90" y="39"/>
                </a:cubicBezTo>
                <a:cubicBezTo>
                  <a:pt x="0" y="129"/>
                  <a:pt x="0" y="129"/>
                  <a:pt x="0" y="129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82" y="162"/>
                  <a:pt x="82" y="162"/>
                  <a:pt x="82" y="162"/>
                </a:cubicBezTo>
                <a:cubicBezTo>
                  <a:pt x="80" y="156"/>
                  <a:pt x="79" y="150"/>
                  <a:pt x="79" y="144"/>
                </a:cubicBezTo>
                <a:cubicBezTo>
                  <a:pt x="79" y="111"/>
                  <a:pt x="106" y="84"/>
                  <a:pt x="139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03"/>
          <p:cNvSpPr>
            <a:spLocks noEditPoints="1"/>
          </p:cNvSpPr>
          <p:nvPr/>
        </p:nvSpPr>
        <p:spPr bwMode="auto">
          <a:xfrm>
            <a:off x="6261710" y="3646773"/>
            <a:ext cx="677233" cy="698491"/>
          </a:xfrm>
          <a:custGeom>
            <a:avLst/>
            <a:gdLst>
              <a:gd name="T0" fmla="*/ 113 w 189"/>
              <a:gd name="T1" fmla="*/ 137 h 194"/>
              <a:gd name="T2" fmla="*/ 164 w 189"/>
              <a:gd name="T3" fmla="*/ 137 h 194"/>
              <a:gd name="T4" fmla="*/ 164 w 189"/>
              <a:gd name="T5" fmla="*/ 151 h 194"/>
              <a:gd name="T6" fmla="*/ 113 w 189"/>
              <a:gd name="T7" fmla="*/ 151 h 194"/>
              <a:gd name="T8" fmla="*/ 113 w 189"/>
              <a:gd name="T9" fmla="*/ 137 h 194"/>
              <a:gd name="T10" fmla="*/ 189 w 189"/>
              <a:gd name="T11" fmla="*/ 144 h 194"/>
              <a:gd name="T12" fmla="*/ 139 w 189"/>
              <a:gd name="T13" fmla="*/ 194 h 194"/>
              <a:gd name="T14" fmla="*/ 88 w 189"/>
              <a:gd name="T15" fmla="*/ 144 h 194"/>
              <a:gd name="T16" fmla="*/ 139 w 189"/>
              <a:gd name="T17" fmla="*/ 93 h 194"/>
              <a:gd name="T18" fmla="*/ 189 w 189"/>
              <a:gd name="T19" fmla="*/ 144 h 194"/>
              <a:gd name="T20" fmla="*/ 177 w 189"/>
              <a:gd name="T21" fmla="*/ 144 h 194"/>
              <a:gd name="T22" fmla="*/ 139 w 189"/>
              <a:gd name="T23" fmla="*/ 106 h 194"/>
              <a:gd name="T24" fmla="*/ 101 w 189"/>
              <a:gd name="T25" fmla="*/ 144 h 194"/>
              <a:gd name="T26" fmla="*/ 139 w 189"/>
              <a:gd name="T27" fmla="*/ 182 h 194"/>
              <a:gd name="T28" fmla="*/ 177 w 189"/>
              <a:gd name="T29" fmla="*/ 144 h 194"/>
              <a:gd name="T30" fmla="*/ 152 w 189"/>
              <a:gd name="T31" fmla="*/ 50 h 194"/>
              <a:gd name="T32" fmla="*/ 151 w 189"/>
              <a:gd name="T33" fmla="*/ 49 h 194"/>
              <a:gd name="T34" fmla="*/ 134 w 189"/>
              <a:gd name="T35" fmla="*/ 49 h 194"/>
              <a:gd name="T36" fmla="*/ 119 w 189"/>
              <a:gd name="T37" fmla="*/ 64 h 194"/>
              <a:gd name="T38" fmla="*/ 119 w 189"/>
              <a:gd name="T39" fmla="*/ 68 h 194"/>
              <a:gd name="T40" fmla="*/ 123 w 189"/>
              <a:gd name="T41" fmla="*/ 68 h 194"/>
              <a:gd name="T42" fmla="*/ 138 w 189"/>
              <a:gd name="T43" fmla="*/ 52 h 194"/>
              <a:gd name="T44" fmla="*/ 147 w 189"/>
              <a:gd name="T45" fmla="*/ 52 h 194"/>
              <a:gd name="T46" fmla="*/ 148 w 189"/>
              <a:gd name="T47" fmla="*/ 54 h 194"/>
              <a:gd name="T48" fmla="*/ 163 w 189"/>
              <a:gd name="T49" fmla="*/ 55 h 194"/>
              <a:gd name="T50" fmla="*/ 163 w 189"/>
              <a:gd name="T51" fmla="*/ 39 h 194"/>
              <a:gd name="T52" fmla="*/ 147 w 189"/>
              <a:gd name="T53" fmla="*/ 24 h 194"/>
              <a:gd name="T54" fmla="*/ 145 w 189"/>
              <a:gd name="T55" fmla="*/ 18 h 194"/>
              <a:gd name="T56" fmla="*/ 158 w 189"/>
              <a:gd name="T57" fmla="*/ 5 h 194"/>
              <a:gd name="T58" fmla="*/ 158 w 189"/>
              <a:gd name="T59" fmla="*/ 1 h 194"/>
              <a:gd name="T60" fmla="*/ 154 w 189"/>
              <a:gd name="T61" fmla="*/ 1 h 194"/>
              <a:gd name="T62" fmla="*/ 141 w 189"/>
              <a:gd name="T63" fmla="*/ 14 h 194"/>
              <a:gd name="T64" fmla="*/ 144 w 189"/>
              <a:gd name="T65" fmla="*/ 28 h 194"/>
              <a:gd name="T66" fmla="*/ 159 w 189"/>
              <a:gd name="T67" fmla="*/ 43 h 194"/>
              <a:gd name="T68" fmla="*/ 160 w 189"/>
              <a:gd name="T69" fmla="*/ 51 h 194"/>
              <a:gd name="T70" fmla="*/ 152 w 189"/>
              <a:gd name="T71" fmla="*/ 50 h 194"/>
              <a:gd name="T72" fmla="*/ 139 w 189"/>
              <a:gd name="T73" fmla="*/ 84 h 194"/>
              <a:gd name="T74" fmla="*/ 146 w 189"/>
              <a:gd name="T75" fmla="*/ 85 h 194"/>
              <a:gd name="T76" fmla="*/ 140 w 189"/>
              <a:gd name="T77" fmla="*/ 55 h 194"/>
              <a:gd name="T78" fmla="*/ 127 w 189"/>
              <a:gd name="T79" fmla="*/ 68 h 194"/>
              <a:gd name="T80" fmla="*/ 124 w 189"/>
              <a:gd name="T81" fmla="*/ 75 h 194"/>
              <a:gd name="T82" fmla="*/ 112 w 189"/>
              <a:gd name="T83" fmla="*/ 75 h 194"/>
              <a:gd name="T84" fmla="*/ 112 w 189"/>
              <a:gd name="T85" fmla="*/ 63 h 194"/>
              <a:gd name="T86" fmla="*/ 119 w 189"/>
              <a:gd name="T87" fmla="*/ 60 h 194"/>
              <a:gd name="T88" fmla="*/ 132 w 189"/>
              <a:gd name="T89" fmla="*/ 47 h 194"/>
              <a:gd name="T90" fmla="*/ 90 w 189"/>
              <a:gd name="T91" fmla="*/ 39 h 194"/>
              <a:gd name="T92" fmla="*/ 0 w 189"/>
              <a:gd name="T93" fmla="*/ 129 h 194"/>
              <a:gd name="T94" fmla="*/ 58 w 189"/>
              <a:gd name="T95" fmla="*/ 187 h 194"/>
              <a:gd name="T96" fmla="*/ 82 w 189"/>
              <a:gd name="T97" fmla="*/ 162 h 194"/>
              <a:gd name="T98" fmla="*/ 79 w 189"/>
              <a:gd name="T99" fmla="*/ 144 h 194"/>
              <a:gd name="T100" fmla="*/ 139 w 189"/>
              <a:gd name="T101" fmla="*/ 8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9" h="194">
                <a:moveTo>
                  <a:pt x="113" y="137"/>
                </a:moveTo>
                <a:cubicBezTo>
                  <a:pt x="164" y="137"/>
                  <a:pt x="164" y="137"/>
                  <a:pt x="164" y="137"/>
                </a:cubicBezTo>
                <a:cubicBezTo>
                  <a:pt x="164" y="151"/>
                  <a:pt x="164" y="151"/>
                  <a:pt x="164" y="151"/>
                </a:cubicBezTo>
                <a:cubicBezTo>
                  <a:pt x="113" y="151"/>
                  <a:pt x="113" y="151"/>
                  <a:pt x="113" y="151"/>
                </a:cubicBezTo>
                <a:lnTo>
                  <a:pt x="113" y="137"/>
                </a:lnTo>
                <a:close/>
                <a:moveTo>
                  <a:pt x="189" y="144"/>
                </a:moveTo>
                <a:cubicBezTo>
                  <a:pt x="189" y="172"/>
                  <a:pt x="167" y="194"/>
                  <a:pt x="139" y="194"/>
                </a:cubicBezTo>
                <a:cubicBezTo>
                  <a:pt x="111" y="194"/>
                  <a:pt x="88" y="172"/>
                  <a:pt x="88" y="144"/>
                </a:cubicBezTo>
                <a:cubicBezTo>
                  <a:pt x="88" y="116"/>
                  <a:pt x="111" y="93"/>
                  <a:pt x="139" y="93"/>
                </a:cubicBezTo>
                <a:cubicBezTo>
                  <a:pt x="167" y="93"/>
                  <a:pt x="189" y="116"/>
                  <a:pt x="189" y="144"/>
                </a:cubicBezTo>
                <a:close/>
                <a:moveTo>
                  <a:pt x="177" y="144"/>
                </a:moveTo>
                <a:cubicBezTo>
                  <a:pt x="177" y="123"/>
                  <a:pt x="160" y="106"/>
                  <a:pt x="139" y="106"/>
                </a:cubicBezTo>
                <a:cubicBezTo>
                  <a:pt x="118" y="106"/>
                  <a:pt x="101" y="123"/>
                  <a:pt x="101" y="144"/>
                </a:cubicBezTo>
                <a:cubicBezTo>
                  <a:pt x="101" y="165"/>
                  <a:pt x="118" y="182"/>
                  <a:pt x="139" y="182"/>
                </a:cubicBezTo>
                <a:cubicBezTo>
                  <a:pt x="160" y="182"/>
                  <a:pt x="177" y="165"/>
                  <a:pt x="177" y="144"/>
                </a:cubicBezTo>
                <a:close/>
                <a:moveTo>
                  <a:pt x="152" y="50"/>
                </a:moveTo>
                <a:cubicBezTo>
                  <a:pt x="151" y="49"/>
                  <a:pt x="151" y="49"/>
                  <a:pt x="151" y="49"/>
                </a:cubicBezTo>
                <a:cubicBezTo>
                  <a:pt x="146" y="44"/>
                  <a:pt x="139" y="44"/>
                  <a:pt x="134" y="49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8" y="65"/>
                  <a:pt x="118" y="67"/>
                  <a:pt x="119" y="68"/>
                </a:cubicBezTo>
                <a:cubicBezTo>
                  <a:pt x="120" y="69"/>
                  <a:pt x="121" y="69"/>
                  <a:pt x="123" y="68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41" y="50"/>
                  <a:pt x="144" y="50"/>
                  <a:pt x="147" y="52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53" y="58"/>
                  <a:pt x="159" y="59"/>
                  <a:pt x="163" y="55"/>
                </a:cubicBezTo>
                <a:cubicBezTo>
                  <a:pt x="167" y="51"/>
                  <a:pt x="167" y="44"/>
                  <a:pt x="163" y="39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5" y="22"/>
                  <a:pt x="144" y="19"/>
                  <a:pt x="145" y="18"/>
                </a:cubicBezTo>
                <a:cubicBezTo>
                  <a:pt x="158" y="5"/>
                  <a:pt x="158" y="5"/>
                  <a:pt x="158" y="5"/>
                </a:cubicBezTo>
                <a:cubicBezTo>
                  <a:pt x="159" y="4"/>
                  <a:pt x="159" y="2"/>
                  <a:pt x="158" y="1"/>
                </a:cubicBezTo>
                <a:cubicBezTo>
                  <a:pt x="157" y="0"/>
                  <a:pt x="155" y="0"/>
                  <a:pt x="154" y="1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38" y="17"/>
                  <a:pt x="139" y="23"/>
                  <a:pt x="144" y="28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61" y="45"/>
                  <a:pt x="161" y="49"/>
                  <a:pt x="160" y="51"/>
                </a:cubicBezTo>
                <a:cubicBezTo>
                  <a:pt x="158" y="52"/>
                  <a:pt x="154" y="52"/>
                  <a:pt x="152" y="50"/>
                </a:cubicBezTo>
                <a:close/>
                <a:moveTo>
                  <a:pt x="139" y="84"/>
                </a:moveTo>
                <a:cubicBezTo>
                  <a:pt x="141" y="84"/>
                  <a:pt x="143" y="85"/>
                  <a:pt x="146" y="85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27" y="68"/>
                  <a:pt x="127" y="68"/>
                  <a:pt x="127" y="68"/>
                </a:cubicBezTo>
                <a:cubicBezTo>
                  <a:pt x="127" y="70"/>
                  <a:pt x="126" y="73"/>
                  <a:pt x="124" y="75"/>
                </a:cubicBezTo>
                <a:cubicBezTo>
                  <a:pt x="121" y="79"/>
                  <a:pt x="115" y="79"/>
                  <a:pt x="112" y="75"/>
                </a:cubicBezTo>
                <a:cubicBezTo>
                  <a:pt x="108" y="72"/>
                  <a:pt x="108" y="66"/>
                  <a:pt x="112" y="63"/>
                </a:cubicBezTo>
                <a:cubicBezTo>
                  <a:pt x="114" y="60"/>
                  <a:pt x="116" y="60"/>
                  <a:pt x="119" y="60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90" y="39"/>
                  <a:pt x="90" y="39"/>
                  <a:pt x="90" y="39"/>
                </a:cubicBezTo>
                <a:cubicBezTo>
                  <a:pt x="0" y="129"/>
                  <a:pt x="0" y="129"/>
                  <a:pt x="0" y="129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82" y="162"/>
                  <a:pt x="82" y="162"/>
                  <a:pt x="82" y="162"/>
                </a:cubicBezTo>
                <a:cubicBezTo>
                  <a:pt x="80" y="156"/>
                  <a:pt x="79" y="150"/>
                  <a:pt x="79" y="144"/>
                </a:cubicBezTo>
                <a:cubicBezTo>
                  <a:pt x="79" y="111"/>
                  <a:pt x="106" y="84"/>
                  <a:pt x="139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04"/>
          <p:cNvSpPr>
            <a:spLocks noEditPoints="1"/>
          </p:cNvSpPr>
          <p:nvPr/>
        </p:nvSpPr>
        <p:spPr bwMode="auto">
          <a:xfrm>
            <a:off x="7625286" y="3646773"/>
            <a:ext cx="677233" cy="698491"/>
          </a:xfrm>
          <a:custGeom>
            <a:avLst/>
            <a:gdLst>
              <a:gd name="T0" fmla="*/ 162 w 189"/>
              <a:gd name="T1" fmla="*/ 131 h 194"/>
              <a:gd name="T2" fmla="*/ 149 w 189"/>
              <a:gd name="T3" fmla="*/ 144 h 194"/>
              <a:gd name="T4" fmla="*/ 162 w 189"/>
              <a:gd name="T5" fmla="*/ 157 h 194"/>
              <a:gd name="T6" fmla="*/ 152 w 189"/>
              <a:gd name="T7" fmla="*/ 167 h 194"/>
              <a:gd name="T8" fmla="*/ 139 w 189"/>
              <a:gd name="T9" fmla="*/ 154 h 194"/>
              <a:gd name="T10" fmla="*/ 126 w 189"/>
              <a:gd name="T11" fmla="*/ 167 h 194"/>
              <a:gd name="T12" fmla="*/ 116 w 189"/>
              <a:gd name="T13" fmla="*/ 157 h 194"/>
              <a:gd name="T14" fmla="*/ 129 w 189"/>
              <a:gd name="T15" fmla="*/ 144 h 194"/>
              <a:gd name="T16" fmla="*/ 116 w 189"/>
              <a:gd name="T17" fmla="*/ 131 h 194"/>
              <a:gd name="T18" fmla="*/ 126 w 189"/>
              <a:gd name="T19" fmla="*/ 121 h 194"/>
              <a:gd name="T20" fmla="*/ 139 w 189"/>
              <a:gd name="T21" fmla="*/ 134 h 194"/>
              <a:gd name="T22" fmla="*/ 152 w 189"/>
              <a:gd name="T23" fmla="*/ 121 h 194"/>
              <a:gd name="T24" fmla="*/ 162 w 189"/>
              <a:gd name="T25" fmla="*/ 131 h 194"/>
              <a:gd name="T26" fmla="*/ 189 w 189"/>
              <a:gd name="T27" fmla="*/ 144 h 194"/>
              <a:gd name="T28" fmla="*/ 139 w 189"/>
              <a:gd name="T29" fmla="*/ 194 h 194"/>
              <a:gd name="T30" fmla="*/ 88 w 189"/>
              <a:gd name="T31" fmla="*/ 144 h 194"/>
              <a:gd name="T32" fmla="*/ 139 w 189"/>
              <a:gd name="T33" fmla="*/ 93 h 194"/>
              <a:gd name="T34" fmla="*/ 189 w 189"/>
              <a:gd name="T35" fmla="*/ 144 h 194"/>
              <a:gd name="T36" fmla="*/ 177 w 189"/>
              <a:gd name="T37" fmla="*/ 144 h 194"/>
              <a:gd name="T38" fmla="*/ 139 w 189"/>
              <a:gd name="T39" fmla="*/ 106 h 194"/>
              <a:gd name="T40" fmla="*/ 101 w 189"/>
              <a:gd name="T41" fmla="*/ 144 h 194"/>
              <a:gd name="T42" fmla="*/ 139 w 189"/>
              <a:gd name="T43" fmla="*/ 182 h 194"/>
              <a:gd name="T44" fmla="*/ 177 w 189"/>
              <a:gd name="T45" fmla="*/ 144 h 194"/>
              <a:gd name="T46" fmla="*/ 152 w 189"/>
              <a:gd name="T47" fmla="*/ 50 h 194"/>
              <a:gd name="T48" fmla="*/ 151 w 189"/>
              <a:gd name="T49" fmla="*/ 49 h 194"/>
              <a:gd name="T50" fmla="*/ 134 w 189"/>
              <a:gd name="T51" fmla="*/ 49 h 194"/>
              <a:gd name="T52" fmla="*/ 119 w 189"/>
              <a:gd name="T53" fmla="*/ 64 h 194"/>
              <a:gd name="T54" fmla="*/ 119 w 189"/>
              <a:gd name="T55" fmla="*/ 68 h 194"/>
              <a:gd name="T56" fmla="*/ 123 w 189"/>
              <a:gd name="T57" fmla="*/ 68 h 194"/>
              <a:gd name="T58" fmla="*/ 138 w 189"/>
              <a:gd name="T59" fmla="*/ 52 h 194"/>
              <a:gd name="T60" fmla="*/ 147 w 189"/>
              <a:gd name="T61" fmla="*/ 52 h 194"/>
              <a:gd name="T62" fmla="*/ 148 w 189"/>
              <a:gd name="T63" fmla="*/ 54 h 194"/>
              <a:gd name="T64" fmla="*/ 163 w 189"/>
              <a:gd name="T65" fmla="*/ 55 h 194"/>
              <a:gd name="T66" fmla="*/ 163 w 189"/>
              <a:gd name="T67" fmla="*/ 39 h 194"/>
              <a:gd name="T68" fmla="*/ 147 w 189"/>
              <a:gd name="T69" fmla="*/ 24 h 194"/>
              <a:gd name="T70" fmla="*/ 145 w 189"/>
              <a:gd name="T71" fmla="*/ 18 h 194"/>
              <a:gd name="T72" fmla="*/ 158 w 189"/>
              <a:gd name="T73" fmla="*/ 5 h 194"/>
              <a:gd name="T74" fmla="*/ 158 w 189"/>
              <a:gd name="T75" fmla="*/ 1 h 194"/>
              <a:gd name="T76" fmla="*/ 154 w 189"/>
              <a:gd name="T77" fmla="*/ 1 h 194"/>
              <a:gd name="T78" fmla="*/ 141 w 189"/>
              <a:gd name="T79" fmla="*/ 14 h 194"/>
              <a:gd name="T80" fmla="*/ 144 w 189"/>
              <a:gd name="T81" fmla="*/ 28 h 194"/>
              <a:gd name="T82" fmla="*/ 159 w 189"/>
              <a:gd name="T83" fmla="*/ 43 h 194"/>
              <a:gd name="T84" fmla="*/ 160 w 189"/>
              <a:gd name="T85" fmla="*/ 51 h 194"/>
              <a:gd name="T86" fmla="*/ 152 w 189"/>
              <a:gd name="T87" fmla="*/ 50 h 194"/>
              <a:gd name="T88" fmla="*/ 139 w 189"/>
              <a:gd name="T89" fmla="*/ 84 h 194"/>
              <a:gd name="T90" fmla="*/ 146 w 189"/>
              <a:gd name="T91" fmla="*/ 85 h 194"/>
              <a:gd name="T92" fmla="*/ 140 w 189"/>
              <a:gd name="T93" fmla="*/ 55 h 194"/>
              <a:gd name="T94" fmla="*/ 127 w 189"/>
              <a:gd name="T95" fmla="*/ 68 h 194"/>
              <a:gd name="T96" fmla="*/ 124 w 189"/>
              <a:gd name="T97" fmla="*/ 75 h 194"/>
              <a:gd name="T98" fmla="*/ 112 w 189"/>
              <a:gd name="T99" fmla="*/ 75 h 194"/>
              <a:gd name="T100" fmla="*/ 112 w 189"/>
              <a:gd name="T101" fmla="*/ 63 h 194"/>
              <a:gd name="T102" fmla="*/ 119 w 189"/>
              <a:gd name="T103" fmla="*/ 60 h 194"/>
              <a:gd name="T104" fmla="*/ 132 w 189"/>
              <a:gd name="T105" fmla="*/ 47 h 194"/>
              <a:gd name="T106" fmla="*/ 90 w 189"/>
              <a:gd name="T107" fmla="*/ 39 h 194"/>
              <a:gd name="T108" fmla="*/ 0 w 189"/>
              <a:gd name="T109" fmla="*/ 129 h 194"/>
              <a:gd name="T110" fmla="*/ 58 w 189"/>
              <a:gd name="T111" fmla="*/ 187 h 194"/>
              <a:gd name="T112" fmla="*/ 82 w 189"/>
              <a:gd name="T113" fmla="*/ 162 h 194"/>
              <a:gd name="T114" fmla="*/ 79 w 189"/>
              <a:gd name="T115" fmla="*/ 144 h 194"/>
              <a:gd name="T116" fmla="*/ 139 w 189"/>
              <a:gd name="T117" fmla="*/ 8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9" h="194">
                <a:moveTo>
                  <a:pt x="162" y="131"/>
                </a:moveTo>
                <a:cubicBezTo>
                  <a:pt x="149" y="144"/>
                  <a:pt x="149" y="144"/>
                  <a:pt x="149" y="144"/>
                </a:cubicBezTo>
                <a:cubicBezTo>
                  <a:pt x="162" y="157"/>
                  <a:pt x="162" y="157"/>
                  <a:pt x="162" y="157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39" y="154"/>
                  <a:pt x="139" y="154"/>
                  <a:pt x="139" y="154"/>
                </a:cubicBezTo>
                <a:cubicBezTo>
                  <a:pt x="126" y="167"/>
                  <a:pt x="126" y="167"/>
                  <a:pt x="126" y="167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16" y="131"/>
                  <a:pt x="116" y="131"/>
                  <a:pt x="116" y="131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139" y="134"/>
                  <a:pt x="139" y="134"/>
                  <a:pt x="139" y="134"/>
                </a:cubicBezTo>
                <a:cubicBezTo>
                  <a:pt x="152" y="121"/>
                  <a:pt x="152" y="121"/>
                  <a:pt x="152" y="121"/>
                </a:cubicBezTo>
                <a:lnTo>
                  <a:pt x="162" y="131"/>
                </a:lnTo>
                <a:close/>
                <a:moveTo>
                  <a:pt x="189" y="144"/>
                </a:moveTo>
                <a:cubicBezTo>
                  <a:pt x="189" y="172"/>
                  <a:pt x="167" y="194"/>
                  <a:pt x="139" y="194"/>
                </a:cubicBezTo>
                <a:cubicBezTo>
                  <a:pt x="111" y="194"/>
                  <a:pt x="88" y="172"/>
                  <a:pt x="88" y="144"/>
                </a:cubicBezTo>
                <a:cubicBezTo>
                  <a:pt x="88" y="116"/>
                  <a:pt x="111" y="93"/>
                  <a:pt x="139" y="93"/>
                </a:cubicBezTo>
                <a:cubicBezTo>
                  <a:pt x="167" y="93"/>
                  <a:pt x="189" y="116"/>
                  <a:pt x="189" y="144"/>
                </a:cubicBezTo>
                <a:close/>
                <a:moveTo>
                  <a:pt x="177" y="144"/>
                </a:moveTo>
                <a:cubicBezTo>
                  <a:pt x="177" y="123"/>
                  <a:pt x="160" y="106"/>
                  <a:pt x="139" y="106"/>
                </a:cubicBezTo>
                <a:cubicBezTo>
                  <a:pt x="118" y="106"/>
                  <a:pt x="101" y="123"/>
                  <a:pt x="101" y="144"/>
                </a:cubicBezTo>
                <a:cubicBezTo>
                  <a:pt x="101" y="165"/>
                  <a:pt x="118" y="182"/>
                  <a:pt x="139" y="182"/>
                </a:cubicBezTo>
                <a:cubicBezTo>
                  <a:pt x="160" y="182"/>
                  <a:pt x="177" y="165"/>
                  <a:pt x="177" y="144"/>
                </a:cubicBezTo>
                <a:close/>
                <a:moveTo>
                  <a:pt x="152" y="50"/>
                </a:moveTo>
                <a:cubicBezTo>
                  <a:pt x="151" y="49"/>
                  <a:pt x="151" y="49"/>
                  <a:pt x="151" y="49"/>
                </a:cubicBezTo>
                <a:cubicBezTo>
                  <a:pt x="146" y="44"/>
                  <a:pt x="139" y="44"/>
                  <a:pt x="134" y="49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8" y="65"/>
                  <a:pt x="118" y="67"/>
                  <a:pt x="119" y="68"/>
                </a:cubicBezTo>
                <a:cubicBezTo>
                  <a:pt x="120" y="69"/>
                  <a:pt x="121" y="69"/>
                  <a:pt x="123" y="68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41" y="50"/>
                  <a:pt x="144" y="50"/>
                  <a:pt x="147" y="52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53" y="58"/>
                  <a:pt x="159" y="59"/>
                  <a:pt x="163" y="55"/>
                </a:cubicBezTo>
                <a:cubicBezTo>
                  <a:pt x="167" y="51"/>
                  <a:pt x="167" y="44"/>
                  <a:pt x="163" y="39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5" y="22"/>
                  <a:pt x="144" y="19"/>
                  <a:pt x="145" y="18"/>
                </a:cubicBezTo>
                <a:cubicBezTo>
                  <a:pt x="158" y="5"/>
                  <a:pt x="158" y="5"/>
                  <a:pt x="158" y="5"/>
                </a:cubicBezTo>
                <a:cubicBezTo>
                  <a:pt x="159" y="4"/>
                  <a:pt x="159" y="2"/>
                  <a:pt x="158" y="1"/>
                </a:cubicBezTo>
                <a:cubicBezTo>
                  <a:pt x="157" y="0"/>
                  <a:pt x="155" y="0"/>
                  <a:pt x="154" y="1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38" y="17"/>
                  <a:pt x="139" y="23"/>
                  <a:pt x="144" y="28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61" y="45"/>
                  <a:pt x="161" y="49"/>
                  <a:pt x="160" y="51"/>
                </a:cubicBezTo>
                <a:cubicBezTo>
                  <a:pt x="158" y="52"/>
                  <a:pt x="154" y="52"/>
                  <a:pt x="152" y="50"/>
                </a:cubicBezTo>
                <a:close/>
                <a:moveTo>
                  <a:pt x="139" y="84"/>
                </a:moveTo>
                <a:cubicBezTo>
                  <a:pt x="141" y="84"/>
                  <a:pt x="143" y="85"/>
                  <a:pt x="146" y="85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27" y="68"/>
                  <a:pt x="127" y="68"/>
                  <a:pt x="127" y="68"/>
                </a:cubicBezTo>
                <a:cubicBezTo>
                  <a:pt x="127" y="70"/>
                  <a:pt x="126" y="73"/>
                  <a:pt x="124" y="75"/>
                </a:cubicBezTo>
                <a:cubicBezTo>
                  <a:pt x="121" y="79"/>
                  <a:pt x="115" y="79"/>
                  <a:pt x="112" y="75"/>
                </a:cubicBezTo>
                <a:cubicBezTo>
                  <a:pt x="108" y="72"/>
                  <a:pt x="108" y="66"/>
                  <a:pt x="112" y="63"/>
                </a:cubicBezTo>
                <a:cubicBezTo>
                  <a:pt x="114" y="60"/>
                  <a:pt x="116" y="60"/>
                  <a:pt x="119" y="60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90" y="39"/>
                  <a:pt x="90" y="39"/>
                  <a:pt x="90" y="39"/>
                </a:cubicBezTo>
                <a:cubicBezTo>
                  <a:pt x="0" y="129"/>
                  <a:pt x="0" y="129"/>
                  <a:pt x="0" y="129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82" y="162"/>
                  <a:pt x="82" y="162"/>
                  <a:pt x="82" y="162"/>
                </a:cubicBezTo>
                <a:cubicBezTo>
                  <a:pt x="80" y="156"/>
                  <a:pt x="79" y="150"/>
                  <a:pt x="79" y="144"/>
                </a:cubicBezTo>
                <a:cubicBezTo>
                  <a:pt x="79" y="111"/>
                  <a:pt x="106" y="84"/>
                  <a:pt x="139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05"/>
          <p:cNvSpPr>
            <a:spLocks noEditPoints="1"/>
          </p:cNvSpPr>
          <p:nvPr/>
        </p:nvSpPr>
        <p:spPr bwMode="auto">
          <a:xfrm>
            <a:off x="8988861" y="3646773"/>
            <a:ext cx="677233" cy="698491"/>
          </a:xfrm>
          <a:custGeom>
            <a:avLst/>
            <a:gdLst>
              <a:gd name="T0" fmla="*/ 113 w 189"/>
              <a:gd name="T1" fmla="*/ 149 h 194"/>
              <a:gd name="T2" fmla="*/ 164 w 189"/>
              <a:gd name="T3" fmla="*/ 149 h 194"/>
              <a:gd name="T4" fmla="*/ 164 w 189"/>
              <a:gd name="T5" fmla="*/ 164 h 194"/>
              <a:gd name="T6" fmla="*/ 113 w 189"/>
              <a:gd name="T7" fmla="*/ 164 h 194"/>
              <a:gd name="T8" fmla="*/ 113 w 189"/>
              <a:gd name="T9" fmla="*/ 149 h 194"/>
              <a:gd name="T10" fmla="*/ 113 w 189"/>
              <a:gd name="T11" fmla="*/ 138 h 194"/>
              <a:gd name="T12" fmla="*/ 164 w 189"/>
              <a:gd name="T13" fmla="*/ 138 h 194"/>
              <a:gd name="T14" fmla="*/ 164 w 189"/>
              <a:gd name="T15" fmla="*/ 124 h 194"/>
              <a:gd name="T16" fmla="*/ 113 w 189"/>
              <a:gd name="T17" fmla="*/ 124 h 194"/>
              <a:gd name="T18" fmla="*/ 113 w 189"/>
              <a:gd name="T19" fmla="*/ 138 h 194"/>
              <a:gd name="T20" fmla="*/ 189 w 189"/>
              <a:gd name="T21" fmla="*/ 144 h 194"/>
              <a:gd name="T22" fmla="*/ 139 w 189"/>
              <a:gd name="T23" fmla="*/ 194 h 194"/>
              <a:gd name="T24" fmla="*/ 88 w 189"/>
              <a:gd name="T25" fmla="*/ 144 h 194"/>
              <a:gd name="T26" fmla="*/ 139 w 189"/>
              <a:gd name="T27" fmla="*/ 93 h 194"/>
              <a:gd name="T28" fmla="*/ 189 w 189"/>
              <a:gd name="T29" fmla="*/ 144 h 194"/>
              <a:gd name="T30" fmla="*/ 177 w 189"/>
              <a:gd name="T31" fmla="*/ 144 h 194"/>
              <a:gd name="T32" fmla="*/ 139 w 189"/>
              <a:gd name="T33" fmla="*/ 106 h 194"/>
              <a:gd name="T34" fmla="*/ 101 w 189"/>
              <a:gd name="T35" fmla="*/ 144 h 194"/>
              <a:gd name="T36" fmla="*/ 139 w 189"/>
              <a:gd name="T37" fmla="*/ 182 h 194"/>
              <a:gd name="T38" fmla="*/ 177 w 189"/>
              <a:gd name="T39" fmla="*/ 144 h 194"/>
              <a:gd name="T40" fmla="*/ 152 w 189"/>
              <a:gd name="T41" fmla="*/ 50 h 194"/>
              <a:gd name="T42" fmla="*/ 151 w 189"/>
              <a:gd name="T43" fmla="*/ 49 h 194"/>
              <a:gd name="T44" fmla="*/ 134 w 189"/>
              <a:gd name="T45" fmla="*/ 49 h 194"/>
              <a:gd name="T46" fmla="*/ 119 w 189"/>
              <a:gd name="T47" fmla="*/ 64 h 194"/>
              <a:gd name="T48" fmla="*/ 119 w 189"/>
              <a:gd name="T49" fmla="*/ 68 h 194"/>
              <a:gd name="T50" fmla="*/ 123 w 189"/>
              <a:gd name="T51" fmla="*/ 68 h 194"/>
              <a:gd name="T52" fmla="*/ 138 w 189"/>
              <a:gd name="T53" fmla="*/ 52 h 194"/>
              <a:gd name="T54" fmla="*/ 147 w 189"/>
              <a:gd name="T55" fmla="*/ 52 h 194"/>
              <a:gd name="T56" fmla="*/ 148 w 189"/>
              <a:gd name="T57" fmla="*/ 54 h 194"/>
              <a:gd name="T58" fmla="*/ 163 w 189"/>
              <a:gd name="T59" fmla="*/ 55 h 194"/>
              <a:gd name="T60" fmla="*/ 163 w 189"/>
              <a:gd name="T61" fmla="*/ 39 h 194"/>
              <a:gd name="T62" fmla="*/ 147 w 189"/>
              <a:gd name="T63" fmla="*/ 24 h 194"/>
              <a:gd name="T64" fmla="*/ 145 w 189"/>
              <a:gd name="T65" fmla="*/ 18 h 194"/>
              <a:gd name="T66" fmla="*/ 158 w 189"/>
              <a:gd name="T67" fmla="*/ 5 h 194"/>
              <a:gd name="T68" fmla="*/ 158 w 189"/>
              <a:gd name="T69" fmla="*/ 1 h 194"/>
              <a:gd name="T70" fmla="*/ 154 w 189"/>
              <a:gd name="T71" fmla="*/ 1 h 194"/>
              <a:gd name="T72" fmla="*/ 141 w 189"/>
              <a:gd name="T73" fmla="*/ 14 h 194"/>
              <a:gd name="T74" fmla="*/ 144 w 189"/>
              <a:gd name="T75" fmla="*/ 28 h 194"/>
              <a:gd name="T76" fmla="*/ 159 w 189"/>
              <a:gd name="T77" fmla="*/ 43 h 194"/>
              <a:gd name="T78" fmla="*/ 160 w 189"/>
              <a:gd name="T79" fmla="*/ 51 h 194"/>
              <a:gd name="T80" fmla="*/ 152 w 189"/>
              <a:gd name="T81" fmla="*/ 50 h 194"/>
              <a:gd name="T82" fmla="*/ 139 w 189"/>
              <a:gd name="T83" fmla="*/ 84 h 194"/>
              <a:gd name="T84" fmla="*/ 146 w 189"/>
              <a:gd name="T85" fmla="*/ 85 h 194"/>
              <a:gd name="T86" fmla="*/ 140 w 189"/>
              <a:gd name="T87" fmla="*/ 55 h 194"/>
              <a:gd name="T88" fmla="*/ 127 w 189"/>
              <a:gd name="T89" fmla="*/ 68 h 194"/>
              <a:gd name="T90" fmla="*/ 124 w 189"/>
              <a:gd name="T91" fmla="*/ 75 h 194"/>
              <a:gd name="T92" fmla="*/ 112 w 189"/>
              <a:gd name="T93" fmla="*/ 75 h 194"/>
              <a:gd name="T94" fmla="*/ 112 w 189"/>
              <a:gd name="T95" fmla="*/ 63 h 194"/>
              <a:gd name="T96" fmla="*/ 119 w 189"/>
              <a:gd name="T97" fmla="*/ 60 h 194"/>
              <a:gd name="T98" fmla="*/ 132 w 189"/>
              <a:gd name="T99" fmla="*/ 47 h 194"/>
              <a:gd name="T100" fmla="*/ 90 w 189"/>
              <a:gd name="T101" fmla="*/ 39 h 194"/>
              <a:gd name="T102" fmla="*/ 0 w 189"/>
              <a:gd name="T103" fmla="*/ 129 h 194"/>
              <a:gd name="T104" fmla="*/ 58 w 189"/>
              <a:gd name="T105" fmla="*/ 187 h 194"/>
              <a:gd name="T106" fmla="*/ 82 w 189"/>
              <a:gd name="T107" fmla="*/ 162 h 194"/>
              <a:gd name="T108" fmla="*/ 79 w 189"/>
              <a:gd name="T109" fmla="*/ 144 h 194"/>
              <a:gd name="T110" fmla="*/ 139 w 189"/>
              <a:gd name="T111" fmla="*/ 8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9" h="194">
                <a:moveTo>
                  <a:pt x="113" y="149"/>
                </a:moveTo>
                <a:cubicBezTo>
                  <a:pt x="164" y="149"/>
                  <a:pt x="164" y="149"/>
                  <a:pt x="164" y="149"/>
                </a:cubicBezTo>
                <a:cubicBezTo>
                  <a:pt x="164" y="164"/>
                  <a:pt x="164" y="164"/>
                  <a:pt x="164" y="164"/>
                </a:cubicBezTo>
                <a:cubicBezTo>
                  <a:pt x="113" y="164"/>
                  <a:pt x="113" y="164"/>
                  <a:pt x="113" y="164"/>
                </a:cubicBezTo>
                <a:lnTo>
                  <a:pt x="113" y="149"/>
                </a:lnTo>
                <a:close/>
                <a:moveTo>
                  <a:pt x="113" y="138"/>
                </a:moveTo>
                <a:cubicBezTo>
                  <a:pt x="164" y="138"/>
                  <a:pt x="164" y="138"/>
                  <a:pt x="164" y="138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13" y="124"/>
                  <a:pt x="113" y="124"/>
                  <a:pt x="113" y="124"/>
                </a:cubicBezTo>
                <a:lnTo>
                  <a:pt x="113" y="138"/>
                </a:lnTo>
                <a:close/>
                <a:moveTo>
                  <a:pt x="189" y="144"/>
                </a:moveTo>
                <a:cubicBezTo>
                  <a:pt x="189" y="172"/>
                  <a:pt x="167" y="194"/>
                  <a:pt x="139" y="194"/>
                </a:cubicBezTo>
                <a:cubicBezTo>
                  <a:pt x="111" y="194"/>
                  <a:pt x="88" y="172"/>
                  <a:pt x="88" y="144"/>
                </a:cubicBezTo>
                <a:cubicBezTo>
                  <a:pt x="88" y="116"/>
                  <a:pt x="111" y="93"/>
                  <a:pt x="139" y="93"/>
                </a:cubicBezTo>
                <a:cubicBezTo>
                  <a:pt x="167" y="93"/>
                  <a:pt x="189" y="116"/>
                  <a:pt x="189" y="144"/>
                </a:cubicBezTo>
                <a:close/>
                <a:moveTo>
                  <a:pt x="177" y="144"/>
                </a:moveTo>
                <a:cubicBezTo>
                  <a:pt x="177" y="123"/>
                  <a:pt x="160" y="106"/>
                  <a:pt x="139" y="106"/>
                </a:cubicBezTo>
                <a:cubicBezTo>
                  <a:pt x="118" y="106"/>
                  <a:pt x="101" y="123"/>
                  <a:pt x="101" y="144"/>
                </a:cubicBezTo>
                <a:cubicBezTo>
                  <a:pt x="101" y="165"/>
                  <a:pt x="118" y="182"/>
                  <a:pt x="139" y="182"/>
                </a:cubicBezTo>
                <a:cubicBezTo>
                  <a:pt x="160" y="182"/>
                  <a:pt x="177" y="165"/>
                  <a:pt x="177" y="144"/>
                </a:cubicBezTo>
                <a:close/>
                <a:moveTo>
                  <a:pt x="152" y="50"/>
                </a:moveTo>
                <a:cubicBezTo>
                  <a:pt x="151" y="49"/>
                  <a:pt x="151" y="49"/>
                  <a:pt x="151" y="49"/>
                </a:cubicBezTo>
                <a:cubicBezTo>
                  <a:pt x="146" y="44"/>
                  <a:pt x="139" y="44"/>
                  <a:pt x="134" y="49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8" y="65"/>
                  <a:pt x="118" y="67"/>
                  <a:pt x="119" y="68"/>
                </a:cubicBezTo>
                <a:cubicBezTo>
                  <a:pt x="120" y="69"/>
                  <a:pt x="121" y="69"/>
                  <a:pt x="123" y="68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41" y="50"/>
                  <a:pt x="144" y="50"/>
                  <a:pt x="147" y="52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53" y="58"/>
                  <a:pt x="159" y="59"/>
                  <a:pt x="163" y="55"/>
                </a:cubicBezTo>
                <a:cubicBezTo>
                  <a:pt x="167" y="51"/>
                  <a:pt x="167" y="44"/>
                  <a:pt x="163" y="39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5" y="22"/>
                  <a:pt x="144" y="19"/>
                  <a:pt x="145" y="18"/>
                </a:cubicBezTo>
                <a:cubicBezTo>
                  <a:pt x="158" y="5"/>
                  <a:pt x="158" y="5"/>
                  <a:pt x="158" y="5"/>
                </a:cubicBezTo>
                <a:cubicBezTo>
                  <a:pt x="159" y="4"/>
                  <a:pt x="159" y="2"/>
                  <a:pt x="158" y="1"/>
                </a:cubicBezTo>
                <a:cubicBezTo>
                  <a:pt x="157" y="0"/>
                  <a:pt x="155" y="0"/>
                  <a:pt x="154" y="1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38" y="17"/>
                  <a:pt x="139" y="23"/>
                  <a:pt x="144" y="28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61" y="45"/>
                  <a:pt x="161" y="49"/>
                  <a:pt x="160" y="51"/>
                </a:cubicBezTo>
                <a:cubicBezTo>
                  <a:pt x="158" y="52"/>
                  <a:pt x="154" y="52"/>
                  <a:pt x="152" y="50"/>
                </a:cubicBezTo>
                <a:close/>
                <a:moveTo>
                  <a:pt x="139" y="84"/>
                </a:moveTo>
                <a:cubicBezTo>
                  <a:pt x="141" y="84"/>
                  <a:pt x="143" y="85"/>
                  <a:pt x="146" y="85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27" y="68"/>
                  <a:pt x="127" y="68"/>
                  <a:pt x="127" y="68"/>
                </a:cubicBezTo>
                <a:cubicBezTo>
                  <a:pt x="127" y="70"/>
                  <a:pt x="126" y="73"/>
                  <a:pt x="124" y="75"/>
                </a:cubicBezTo>
                <a:cubicBezTo>
                  <a:pt x="121" y="79"/>
                  <a:pt x="115" y="79"/>
                  <a:pt x="112" y="75"/>
                </a:cubicBezTo>
                <a:cubicBezTo>
                  <a:pt x="108" y="72"/>
                  <a:pt x="108" y="66"/>
                  <a:pt x="112" y="63"/>
                </a:cubicBezTo>
                <a:cubicBezTo>
                  <a:pt x="114" y="60"/>
                  <a:pt x="116" y="60"/>
                  <a:pt x="119" y="60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90" y="39"/>
                  <a:pt x="90" y="39"/>
                  <a:pt x="90" y="39"/>
                </a:cubicBezTo>
                <a:cubicBezTo>
                  <a:pt x="0" y="129"/>
                  <a:pt x="0" y="129"/>
                  <a:pt x="0" y="129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82" y="162"/>
                  <a:pt x="82" y="162"/>
                  <a:pt x="82" y="162"/>
                </a:cubicBezTo>
                <a:cubicBezTo>
                  <a:pt x="80" y="156"/>
                  <a:pt x="79" y="150"/>
                  <a:pt x="79" y="144"/>
                </a:cubicBezTo>
                <a:cubicBezTo>
                  <a:pt x="79" y="111"/>
                  <a:pt x="106" y="84"/>
                  <a:pt x="139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6"/>
          <p:cNvSpPr>
            <a:spLocks noEditPoints="1"/>
          </p:cNvSpPr>
          <p:nvPr/>
        </p:nvSpPr>
        <p:spPr bwMode="auto">
          <a:xfrm>
            <a:off x="10312957" y="3680179"/>
            <a:ext cx="756192" cy="636234"/>
          </a:xfrm>
          <a:custGeom>
            <a:avLst/>
            <a:gdLst>
              <a:gd name="T0" fmla="*/ 210 w 211"/>
              <a:gd name="T1" fmla="*/ 158 h 177"/>
              <a:gd name="T2" fmla="*/ 164 w 211"/>
              <a:gd name="T3" fmla="*/ 120 h 177"/>
              <a:gd name="T4" fmla="*/ 102 w 211"/>
              <a:gd name="T5" fmla="*/ 68 h 177"/>
              <a:gd name="T6" fmla="*/ 154 w 211"/>
              <a:gd name="T7" fmla="*/ 130 h 177"/>
              <a:gd name="T8" fmla="*/ 192 w 211"/>
              <a:gd name="T9" fmla="*/ 176 h 177"/>
              <a:gd name="T10" fmla="*/ 199 w 211"/>
              <a:gd name="T11" fmla="*/ 176 h 177"/>
              <a:gd name="T12" fmla="*/ 210 w 211"/>
              <a:gd name="T13" fmla="*/ 165 h 177"/>
              <a:gd name="T14" fmla="*/ 109 w 211"/>
              <a:gd name="T15" fmla="*/ 117 h 177"/>
              <a:gd name="T16" fmla="*/ 151 w 211"/>
              <a:gd name="T17" fmla="*/ 117 h 177"/>
              <a:gd name="T18" fmla="*/ 100 w 211"/>
              <a:gd name="T19" fmla="*/ 130 h 177"/>
              <a:gd name="T20" fmla="*/ 86 w 211"/>
              <a:gd name="T21" fmla="*/ 106 h 177"/>
              <a:gd name="T22" fmla="*/ 71 w 211"/>
              <a:gd name="T23" fmla="*/ 151 h 177"/>
              <a:gd name="T24" fmla="*/ 30 w 211"/>
              <a:gd name="T25" fmla="*/ 151 h 177"/>
              <a:gd name="T26" fmla="*/ 32 w 211"/>
              <a:gd name="T27" fmla="*/ 83 h 177"/>
              <a:gd name="T28" fmla="*/ 59 w 211"/>
              <a:gd name="T29" fmla="*/ 83 h 177"/>
              <a:gd name="T30" fmla="*/ 85 w 211"/>
              <a:gd name="T31" fmla="*/ 83 h 177"/>
              <a:gd name="T32" fmla="*/ 88 w 211"/>
              <a:gd name="T33" fmla="*/ 75 h 177"/>
              <a:gd name="T34" fmla="*/ 98 w 211"/>
              <a:gd name="T35" fmla="*/ 64 h 177"/>
              <a:gd name="T36" fmla="*/ 88 w 211"/>
              <a:gd name="T37" fmla="*/ 46 h 177"/>
              <a:gd name="T38" fmla="*/ 112 w 211"/>
              <a:gd name="T39" fmla="*/ 54 h 177"/>
              <a:gd name="T40" fmla="*/ 130 w 211"/>
              <a:gd name="T41" fmla="*/ 50 h 177"/>
              <a:gd name="T42" fmla="*/ 150 w 211"/>
              <a:gd name="T43" fmla="*/ 46 h 177"/>
              <a:gd name="T44" fmla="*/ 170 w 211"/>
              <a:gd name="T45" fmla="*/ 74 h 177"/>
              <a:gd name="T46" fmla="*/ 170 w 211"/>
              <a:gd name="T47" fmla="*/ 64 h 177"/>
              <a:gd name="T48" fmla="*/ 168 w 211"/>
              <a:gd name="T49" fmla="*/ 61 h 177"/>
              <a:gd name="T50" fmla="*/ 155 w 211"/>
              <a:gd name="T51" fmla="*/ 0 h 177"/>
              <a:gd name="T52" fmla="*/ 12 w 211"/>
              <a:gd name="T53" fmla="*/ 41 h 177"/>
              <a:gd name="T54" fmla="*/ 1 w 211"/>
              <a:gd name="T55" fmla="*/ 62 h 177"/>
              <a:gd name="T56" fmla="*/ 0 w 211"/>
              <a:gd name="T57" fmla="*/ 65 h 177"/>
              <a:gd name="T58" fmla="*/ 12 w 211"/>
              <a:gd name="T59" fmla="*/ 149 h 177"/>
              <a:gd name="T60" fmla="*/ 1 w 211"/>
              <a:gd name="T61" fmla="*/ 174 h 177"/>
              <a:gd name="T62" fmla="*/ 169 w 211"/>
              <a:gd name="T63" fmla="*/ 174 h 177"/>
              <a:gd name="T64" fmla="*/ 149 w 211"/>
              <a:gd name="T65" fmla="*/ 151 h 177"/>
              <a:gd name="T66" fmla="*/ 83 w 211"/>
              <a:gd name="T67" fmla="*/ 61 h 177"/>
              <a:gd name="T68" fmla="*/ 61 w 211"/>
              <a:gd name="T69" fmla="*/ 68 h 177"/>
              <a:gd name="T70" fmla="*/ 72 w 211"/>
              <a:gd name="T71" fmla="*/ 85 h 177"/>
              <a:gd name="T72" fmla="*/ 61 w 211"/>
              <a:gd name="T73" fmla="*/ 68 h 177"/>
              <a:gd name="T74" fmla="*/ 66 w 211"/>
              <a:gd name="T75" fmla="*/ 151 h 177"/>
              <a:gd name="T76" fmla="*/ 56 w 211"/>
              <a:gd name="T77" fmla="*/ 75 h 177"/>
              <a:gd name="T78" fmla="*/ 35 w 211"/>
              <a:gd name="T79" fmla="*/ 75 h 177"/>
              <a:gd name="T80" fmla="*/ 56 w 211"/>
              <a:gd name="T81" fmla="*/ 75 h 177"/>
              <a:gd name="T82" fmla="*/ 36 w 211"/>
              <a:gd name="T83" fmla="*/ 61 h 177"/>
              <a:gd name="T84" fmla="*/ 20 w 211"/>
              <a:gd name="T85" fmla="*/ 46 h 177"/>
              <a:gd name="T86" fmla="*/ 11 w 211"/>
              <a:gd name="T87" fmla="*/ 61 h 177"/>
              <a:gd name="T88" fmla="*/ 8 w 211"/>
              <a:gd name="T89" fmla="*/ 68 h 177"/>
              <a:gd name="T90" fmla="*/ 19 w 211"/>
              <a:gd name="T91" fmla="*/ 85 h 177"/>
              <a:gd name="T92" fmla="*/ 160 w 211"/>
              <a:gd name="T93" fmla="*/ 168 h 177"/>
              <a:gd name="T94" fmla="*/ 160 w 211"/>
              <a:gd name="T95" fmla="*/ 158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1" h="177">
                <a:moveTo>
                  <a:pt x="209" y="164"/>
                </a:moveTo>
                <a:cubicBezTo>
                  <a:pt x="210" y="164"/>
                  <a:pt x="210" y="164"/>
                  <a:pt x="210" y="164"/>
                </a:cubicBezTo>
                <a:cubicBezTo>
                  <a:pt x="211" y="162"/>
                  <a:pt x="211" y="160"/>
                  <a:pt x="210" y="158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69" y="118"/>
                  <a:pt x="167" y="118"/>
                  <a:pt x="165" y="119"/>
                </a:cubicBezTo>
                <a:cubicBezTo>
                  <a:pt x="164" y="120"/>
                  <a:pt x="164" y="120"/>
                  <a:pt x="164" y="120"/>
                </a:cubicBezTo>
                <a:cubicBezTo>
                  <a:pt x="163" y="118"/>
                  <a:pt x="163" y="118"/>
                  <a:pt x="163" y="118"/>
                </a:cubicBezTo>
                <a:cubicBezTo>
                  <a:pt x="173" y="103"/>
                  <a:pt x="171" y="82"/>
                  <a:pt x="158" y="68"/>
                </a:cubicBezTo>
                <a:cubicBezTo>
                  <a:pt x="143" y="53"/>
                  <a:pt x="118" y="53"/>
                  <a:pt x="102" y="68"/>
                </a:cubicBezTo>
                <a:cubicBezTo>
                  <a:pt x="87" y="84"/>
                  <a:pt x="87" y="109"/>
                  <a:pt x="102" y="124"/>
                </a:cubicBezTo>
                <a:cubicBezTo>
                  <a:pt x="116" y="137"/>
                  <a:pt x="137" y="139"/>
                  <a:pt x="152" y="129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153" y="131"/>
                  <a:pt x="153" y="131"/>
                  <a:pt x="153" y="131"/>
                </a:cubicBezTo>
                <a:cubicBezTo>
                  <a:pt x="152" y="132"/>
                  <a:pt x="152" y="135"/>
                  <a:pt x="153" y="137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94" y="177"/>
                  <a:pt x="196" y="177"/>
                  <a:pt x="198" y="176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9" y="176"/>
                  <a:pt x="199" y="176"/>
                  <a:pt x="199" y="176"/>
                </a:cubicBezTo>
                <a:cubicBezTo>
                  <a:pt x="200" y="177"/>
                  <a:pt x="201" y="177"/>
                  <a:pt x="202" y="176"/>
                </a:cubicBezTo>
                <a:cubicBezTo>
                  <a:pt x="210" y="168"/>
                  <a:pt x="210" y="168"/>
                  <a:pt x="210" y="168"/>
                </a:cubicBezTo>
                <a:cubicBezTo>
                  <a:pt x="211" y="167"/>
                  <a:pt x="211" y="166"/>
                  <a:pt x="210" y="165"/>
                </a:cubicBezTo>
                <a:lnTo>
                  <a:pt x="209" y="164"/>
                </a:lnTo>
                <a:close/>
                <a:moveTo>
                  <a:pt x="151" y="117"/>
                </a:moveTo>
                <a:cubicBezTo>
                  <a:pt x="139" y="128"/>
                  <a:pt x="121" y="128"/>
                  <a:pt x="109" y="117"/>
                </a:cubicBezTo>
                <a:cubicBezTo>
                  <a:pt x="98" y="105"/>
                  <a:pt x="98" y="87"/>
                  <a:pt x="109" y="75"/>
                </a:cubicBezTo>
                <a:cubicBezTo>
                  <a:pt x="121" y="64"/>
                  <a:pt x="139" y="64"/>
                  <a:pt x="151" y="75"/>
                </a:cubicBezTo>
                <a:cubicBezTo>
                  <a:pt x="162" y="87"/>
                  <a:pt x="162" y="105"/>
                  <a:pt x="151" y="117"/>
                </a:cubicBezTo>
                <a:close/>
                <a:moveTo>
                  <a:pt x="91" y="119"/>
                </a:moveTo>
                <a:cubicBezTo>
                  <a:pt x="91" y="130"/>
                  <a:pt x="91" y="130"/>
                  <a:pt x="91" y="130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2" y="132"/>
                  <a:pt x="104" y="134"/>
                  <a:pt x="107" y="135"/>
                </a:cubicBezTo>
                <a:cubicBezTo>
                  <a:pt x="86" y="135"/>
                  <a:pt x="86" y="135"/>
                  <a:pt x="86" y="135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87" y="110"/>
                  <a:pt x="88" y="115"/>
                  <a:pt x="91" y="119"/>
                </a:cubicBezTo>
                <a:close/>
                <a:moveTo>
                  <a:pt x="149" y="151"/>
                </a:moveTo>
                <a:cubicBezTo>
                  <a:pt x="71" y="151"/>
                  <a:pt x="71" y="151"/>
                  <a:pt x="71" y="151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30" y="151"/>
                  <a:pt x="30" y="151"/>
                  <a:pt x="30" y="151"/>
                </a:cubicBezTo>
                <a:cubicBezTo>
                  <a:pt x="21" y="151"/>
                  <a:pt x="21" y="151"/>
                  <a:pt x="21" y="151"/>
                </a:cubicBezTo>
                <a:cubicBezTo>
                  <a:pt x="21" y="90"/>
                  <a:pt x="21" y="90"/>
                  <a:pt x="21" y="90"/>
                </a:cubicBezTo>
                <a:cubicBezTo>
                  <a:pt x="26" y="89"/>
                  <a:pt x="30" y="87"/>
                  <a:pt x="32" y="83"/>
                </a:cubicBezTo>
                <a:cubicBezTo>
                  <a:pt x="35" y="87"/>
                  <a:pt x="40" y="90"/>
                  <a:pt x="45" y="90"/>
                </a:cubicBezTo>
                <a:cubicBezTo>
                  <a:pt x="45" y="90"/>
                  <a:pt x="45" y="90"/>
                  <a:pt x="45" y="90"/>
                </a:cubicBezTo>
                <a:cubicBezTo>
                  <a:pt x="51" y="90"/>
                  <a:pt x="56" y="87"/>
                  <a:pt x="59" y="83"/>
                </a:cubicBezTo>
                <a:cubicBezTo>
                  <a:pt x="61" y="87"/>
                  <a:pt x="66" y="90"/>
                  <a:pt x="72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77" y="90"/>
                  <a:pt x="82" y="87"/>
                  <a:pt x="85" y="83"/>
                </a:cubicBezTo>
                <a:cubicBezTo>
                  <a:pt x="85" y="83"/>
                  <a:pt x="86" y="84"/>
                  <a:pt x="86" y="84"/>
                </a:cubicBezTo>
                <a:cubicBezTo>
                  <a:pt x="87" y="82"/>
                  <a:pt x="87" y="80"/>
                  <a:pt x="88" y="78"/>
                </a:cubicBezTo>
                <a:cubicBezTo>
                  <a:pt x="88" y="77"/>
                  <a:pt x="88" y="76"/>
                  <a:pt x="88" y="75"/>
                </a:cubicBezTo>
                <a:cubicBezTo>
                  <a:pt x="88" y="68"/>
                  <a:pt x="88" y="68"/>
                  <a:pt x="88" y="68"/>
                </a:cubicBezTo>
                <a:cubicBezTo>
                  <a:pt x="94" y="68"/>
                  <a:pt x="94" y="68"/>
                  <a:pt x="94" y="68"/>
                </a:cubicBezTo>
                <a:cubicBezTo>
                  <a:pt x="95" y="66"/>
                  <a:pt x="97" y="65"/>
                  <a:pt x="98" y="64"/>
                </a:cubicBezTo>
                <a:cubicBezTo>
                  <a:pt x="99" y="63"/>
                  <a:pt x="100" y="62"/>
                  <a:pt x="101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46"/>
                  <a:pt x="88" y="46"/>
                  <a:pt x="88" y="46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9" y="56"/>
                  <a:pt x="111" y="55"/>
                  <a:pt x="112" y="54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0" y="50"/>
                  <a:pt x="130" y="50"/>
                  <a:pt x="130" y="50"/>
                </a:cubicBezTo>
                <a:cubicBezTo>
                  <a:pt x="132" y="50"/>
                  <a:pt x="134" y="51"/>
                  <a:pt x="136" y="51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50" y="46"/>
                  <a:pt x="150" y="46"/>
                  <a:pt x="150" y="46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60" y="61"/>
                  <a:pt x="161" y="63"/>
                  <a:pt x="162" y="64"/>
                </a:cubicBezTo>
                <a:cubicBezTo>
                  <a:pt x="165" y="67"/>
                  <a:pt x="168" y="70"/>
                  <a:pt x="170" y="74"/>
                </a:cubicBezTo>
                <a:cubicBezTo>
                  <a:pt x="170" y="65"/>
                  <a:pt x="170" y="65"/>
                  <a:pt x="170" y="65"/>
                </a:cubicBezTo>
                <a:cubicBezTo>
                  <a:pt x="170" y="64"/>
                  <a:pt x="170" y="64"/>
                  <a:pt x="170" y="64"/>
                </a:cubicBezTo>
                <a:cubicBezTo>
                  <a:pt x="170" y="64"/>
                  <a:pt x="170" y="64"/>
                  <a:pt x="170" y="64"/>
                </a:cubicBezTo>
                <a:cubicBezTo>
                  <a:pt x="170" y="63"/>
                  <a:pt x="169" y="63"/>
                  <a:pt x="169" y="62"/>
                </a:cubicBezTo>
                <a:cubicBezTo>
                  <a:pt x="169" y="62"/>
                  <a:pt x="169" y="62"/>
                  <a:pt x="169" y="62"/>
                </a:cubicBezTo>
                <a:cubicBezTo>
                  <a:pt x="169" y="61"/>
                  <a:pt x="169" y="61"/>
                  <a:pt x="168" y="61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57" y="2"/>
                  <a:pt x="157" y="2"/>
                  <a:pt x="157" y="2"/>
                </a:cubicBezTo>
                <a:cubicBezTo>
                  <a:pt x="157" y="0"/>
                  <a:pt x="157" y="0"/>
                  <a:pt x="15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2" y="0"/>
                  <a:pt x="12" y="2"/>
                </a:cubicBezTo>
                <a:cubicBezTo>
                  <a:pt x="12" y="41"/>
                  <a:pt x="12" y="41"/>
                  <a:pt x="12" y="4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1" y="61"/>
                  <a:pt x="1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3"/>
                  <a:pt x="1" y="64"/>
                </a:cubicBezTo>
                <a:cubicBezTo>
                  <a:pt x="1" y="64"/>
                  <a:pt x="0" y="64"/>
                  <a:pt x="0" y="64"/>
                </a:cubicBezTo>
                <a:cubicBezTo>
                  <a:pt x="0" y="64"/>
                  <a:pt x="0" y="64"/>
                  <a:pt x="0" y="6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2"/>
                  <a:pt x="5" y="89"/>
                  <a:pt x="12" y="92"/>
                </a:cubicBezTo>
                <a:cubicBezTo>
                  <a:pt x="12" y="149"/>
                  <a:pt x="12" y="149"/>
                  <a:pt x="12" y="149"/>
                </a:cubicBezTo>
                <a:cubicBezTo>
                  <a:pt x="3" y="149"/>
                  <a:pt x="3" y="149"/>
                  <a:pt x="3" y="149"/>
                </a:cubicBezTo>
                <a:cubicBezTo>
                  <a:pt x="2" y="149"/>
                  <a:pt x="1" y="150"/>
                  <a:pt x="1" y="151"/>
                </a:cubicBezTo>
                <a:cubicBezTo>
                  <a:pt x="1" y="174"/>
                  <a:pt x="1" y="174"/>
                  <a:pt x="1" y="174"/>
                </a:cubicBezTo>
                <a:cubicBezTo>
                  <a:pt x="1" y="175"/>
                  <a:pt x="2" y="176"/>
                  <a:pt x="3" y="176"/>
                </a:cubicBezTo>
                <a:cubicBezTo>
                  <a:pt x="167" y="176"/>
                  <a:pt x="167" y="176"/>
                  <a:pt x="167" y="176"/>
                </a:cubicBezTo>
                <a:cubicBezTo>
                  <a:pt x="168" y="176"/>
                  <a:pt x="169" y="175"/>
                  <a:pt x="169" y="174"/>
                </a:cubicBezTo>
                <a:cubicBezTo>
                  <a:pt x="169" y="161"/>
                  <a:pt x="169" y="161"/>
                  <a:pt x="169" y="161"/>
                </a:cubicBezTo>
                <a:cubicBezTo>
                  <a:pt x="149" y="141"/>
                  <a:pt x="149" y="141"/>
                  <a:pt x="149" y="141"/>
                </a:cubicBezTo>
                <a:lnTo>
                  <a:pt x="149" y="151"/>
                </a:lnTo>
                <a:close/>
                <a:moveTo>
                  <a:pt x="65" y="46"/>
                </a:moveTo>
                <a:cubicBezTo>
                  <a:pt x="83" y="46"/>
                  <a:pt x="83" y="46"/>
                  <a:pt x="83" y="46"/>
                </a:cubicBezTo>
                <a:cubicBezTo>
                  <a:pt x="83" y="61"/>
                  <a:pt x="83" y="61"/>
                  <a:pt x="83" y="61"/>
                </a:cubicBezTo>
                <a:cubicBezTo>
                  <a:pt x="62" y="61"/>
                  <a:pt x="62" y="61"/>
                  <a:pt x="62" y="61"/>
                </a:cubicBezTo>
                <a:lnTo>
                  <a:pt x="65" y="46"/>
                </a:lnTo>
                <a:close/>
                <a:moveTo>
                  <a:pt x="61" y="68"/>
                </a:moveTo>
                <a:cubicBezTo>
                  <a:pt x="83" y="68"/>
                  <a:pt x="83" y="68"/>
                  <a:pt x="83" y="68"/>
                </a:cubicBezTo>
                <a:cubicBezTo>
                  <a:pt x="83" y="75"/>
                  <a:pt x="83" y="75"/>
                  <a:pt x="83" y="75"/>
                </a:cubicBezTo>
                <a:cubicBezTo>
                  <a:pt x="83" y="80"/>
                  <a:pt x="78" y="85"/>
                  <a:pt x="72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66" y="85"/>
                  <a:pt x="61" y="80"/>
                  <a:pt x="61" y="75"/>
                </a:cubicBezTo>
                <a:lnTo>
                  <a:pt x="61" y="68"/>
                </a:lnTo>
                <a:close/>
                <a:moveTo>
                  <a:pt x="35" y="105"/>
                </a:moveTo>
                <a:cubicBezTo>
                  <a:pt x="66" y="105"/>
                  <a:pt x="66" y="105"/>
                  <a:pt x="66" y="105"/>
                </a:cubicBezTo>
                <a:cubicBezTo>
                  <a:pt x="66" y="151"/>
                  <a:pt x="66" y="151"/>
                  <a:pt x="66" y="151"/>
                </a:cubicBezTo>
                <a:cubicBezTo>
                  <a:pt x="35" y="151"/>
                  <a:pt x="35" y="151"/>
                  <a:pt x="35" y="151"/>
                </a:cubicBezTo>
                <a:lnTo>
                  <a:pt x="35" y="105"/>
                </a:lnTo>
                <a:close/>
                <a:moveTo>
                  <a:pt x="56" y="75"/>
                </a:moveTo>
                <a:cubicBezTo>
                  <a:pt x="56" y="80"/>
                  <a:pt x="51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0" y="85"/>
                  <a:pt x="35" y="80"/>
                  <a:pt x="35" y="75"/>
                </a:cubicBezTo>
                <a:cubicBezTo>
                  <a:pt x="35" y="68"/>
                  <a:pt x="35" y="68"/>
                  <a:pt x="35" y="68"/>
                </a:cubicBezTo>
                <a:cubicBezTo>
                  <a:pt x="56" y="68"/>
                  <a:pt x="56" y="68"/>
                  <a:pt x="56" y="68"/>
                </a:cubicBezTo>
                <a:lnTo>
                  <a:pt x="56" y="75"/>
                </a:lnTo>
                <a:close/>
                <a:moveTo>
                  <a:pt x="60" y="46"/>
                </a:moveTo>
                <a:cubicBezTo>
                  <a:pt x="57" y="61"/>
                  <a:pt x="57" y="61"/>
                  <a:pt x="57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42" y="46"/>
                  <a:pt x="42" y="46"/>
                  <a:pt x="42" y="46"/>
                </a:cubicBezTo>
                <a:lnTo>
                  <a:pt x="60" y="46"/>
                </a:lnTo>
                <a:close/>
                <a:moveTo>
                  <a:pt x="20" y="4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61"/>
                  <a:pt x="31" y="61"/>
                  <a:pt x="31" y="61"/>
                </a:cubicBezTo>
                <a:cubicBezTo>
                  <a:pt x="11" y="61"/>
                  <a:pt x="11" y="61"/>
                  <a:pt x="11" y="61"/>
                </a:cubicBezTo>
                <a:lnTo>
                  <a:pt x="20" y="46"/>
                </a:lnTo>
                <a:close/>
                <a:moveTo>
                  <a:pt x="8" y="75"/>
                </a:moveTo>
                <a:cubicBezTo>
                  <a:pt x="8" y="68"/>
                  <a:pt x="8" y="68"/>
                  <a:pt x="8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80"/>
                  <a:pt x="25" y="85"/>
                  <a:pt x="19" y="85"/>
                </a:cubicBezTo>
                <a:cubicBezTo>
                  <a:pt x="19" y="85"/>
                  <a:pt x="19" y="85"/>
                  <a:pt x="19" y="85"/>
                </a:cubicBezTo>
                <a:cubicBezTo>
                  <a:pt x="13" y="85"/>
                  <a:pt x="8" y="80"/>
                  <a:pt x="8" y="75"/>
                </a:cubicBezTo>
                <a:close/>
                <a:moveTo>
                  <a:pt x="160" y="168"/>
                </a:moveTo>
                <a:cubicBezTo>
                  <a:pt x="10" y="168"/>
                  <a:pt x="10" y="168"/>
                  <a:pt x="10" y="168"/>
                </a:cubicBezTo>
                <a:cubicBezTo>
                  <a:pt x="10" y="158"/>
                  <a:pt x="10" y="158"/>
                  <a:pt x="10" y="158"/>
                </a:cubicBezTo>
                <a:cubicBezTo>
                  <a:pt x="160" y="158"/>
                  <a:pt x="160" y="158"/>
                  <a:pt x="160" y="158"/>
                </a:cubicBezTo>
                <a:lnTo>
                  <a:pt x="160" y="1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07"/>
          <p:cNvSpPr>
            <a:spLocks noEditPoints="1"/>
          </p:cNvSpPr>
          <p:nvPr/>
        </p:nvSpPr>
        <p:spPr bwMode="auto">
          <a:xfrm>
            <a:off x="19939985" y="3664995"/>
            <a:ext cx="596754" cy="665085"/>
          </a:xfrm>
          <a:custGeom>
            <a:avLst/>
            <a:gdLst>
              <a:gd name="T0" fmla="*/ 13 w 166"/>
              <a:gd name="T1" fmla="*/ 160 h 185"/>
              <a:gd name="T2" fmla="*/ 96 w 166"/>
              <a:gd name="T3" fmla="*/ 15 h 185"/>
              <a:gd name="T4" fmla="*/ 110 w 166"/>
              <a:gd name="T5" fmla="*/ 39 h 185"/>
              <a:gd name="T6" fmla="*/ 94 w 166"/>
              <a:gd name="T7" fmla="*/ 0 h 185"/>
              <a:gd name="T8" fmla="*/ 0 w 166"/>
              <a:gd name="T9" fmla="*/ 16 h 185"/>
              <a:gd name="T10" fmla="*/ 16 w 166"/>
              <a:gd name="T11" fmla="*/ 185 h 185"/>
              <a:gd name="T12" fmla="*/ 110 w 166"/>
              <a:gd name="T13" fmla="*/ 169 h 185"/>
              <a:gd name="T14" fmla="*/ 96 w 166"/>
              <a:gd name="T15" fmla="*/ 140 h 185"/>
              <a:gd name="T16" fmla="*/ 55 w 166"/>
              <a:gd name="T17" fmla="*/ 179 h 185"/>
              <a:gd name="T18" fmla="*/ 55 w 166"/>
              <a:gd name="T19" fmla="*/ 169 h 185"/>
              <a:gd name="T20" fmla="*/ 55 w 166"/>
              <a:gd name="T21" fmla="*/ 179 h 185"/>
              <a:gd name="T22" fmla="*/ 76 w 166"/>
              <a:gd name="T23" fmla="*/ 92 h 185"/>
              <a:gd name="T24" fmla="*/ 166 w 166"/>
              <a:gd name="T25" fmla="*/ 92 h 185"/>
              <a:gd name="T26" fmla="*/ 143 w 166"/>
              <a:gd name="T27" fmla="*/ 110 h 185"/>
              <a:gd name="T28" fmla="*/ 143 w 166"/>
              <a:gd name="T29" fmla="*/ 109 h 185"/>
              <a:gd name="T30" fmla="*/ 142 w 166"/>
              <a:gd name="T31" fmla="*/ 109 h 185"/>
              <a:gd name="T32" fmla="*/ 142 w 166"/>
              <a:gd name="T33" fmla="*/ 109 h 185"/>
              <a:gd name="T34" fmla="*/ 142 w 166"/>
              <a:gd name="T35" fmla="*/ 108 h 185"/>
              <a:gd name="T36" fmla="*/ 123 w 166"/>
              <a:gd name="T37" fmla="*/ 98 h 185"/>
              <a:gd name="T38" fmla="*/ 118 w 166"/>
              <a:gd name="T39" fmla="*/ 98 h 185"/>
              <a:gd name="T40" fmla="*/ 115 w 166"/>
              <a:gd name="T41" fmla="*/ 100 h 185"/>
              <a:gd name="T42" fmla="*/ 115 w 166"/>
              <a:gd name="T43" fmla="*/ 106 h 185"/>
              <a:gd name="T44" fmla="*/ 113 w 166"/>
              <a:gd name="T45" fmla="*/ 115 h 185"/>
              <a:gd name="T46" fmla="*/ 106 w 166"/>
              <a:gd name="T47" fmla="*/ 102 h 185"/>
              <a:gd name="T48" fmla="*/ 105 w 166"/>
              <a:gd name="T49" fmla="*/ 98 h 185"/>
              <a:gd name="T50" fmla="*/ 102 w 166"/>
              <a:gd name="T51" fmla="*/ 97 h 185"/>
              <a:gd name="T52" fmla="*/ 98 w 166"/>
              <a:gd name="T53" fmla="*/ 96 h 185"/>
              <a:gd name="T54" fmla="*/ 96 w 166"/>
              <a:gd name="T55" fmla="*/ 95 h 185"/>
              <a:gd name="T56" fmla="*/ 96 w 166"/>
              <a:gd name="T57" fmla="*/ 83 h 185"/>
              <a:gd name="T58" fmla="*/ 98 w 166"/>
              <a:gd name="T59" fmla="*/ 82 h 185"/>
              <a:gd name="T60" fmla="*/ 102 w 166"/>
              <a:gd name="T61" fmla="*/ 82 h 185"/>
              <a:gd name="T62" fmla="*/ 104 w 166"/>
              <a:gd name="T63" fmla="*/ 80 h 185"/>
              <a:gd name="T64" fmla="*/ 121 w 166"/>
              <a:gd name="T65" fmla="*/ 80 h 185"/>
              <a:gd name="T66" fmla="*/ 142 w 166"/>
              <a:gd name="T67" fmla="*/ 70 h 185"/>
              <a:gd name="T68" fmla="*/ 142 w 166"/>
              <a:gd name="T69" fmla="*/ 69 h 185"/>
              <a:gd name="T70" fmla="*/ 142 w 166"/>
              <a:gd name="T71" fmla="*/ 69 h 185"/>
              <a:gd name="T72" fmla="*/ 143 w 166"/>
              <a:gd name="T73" fmla="*/ 69 h 185"/>
              <a:gd name="T74" fmla="*/ 146 w 166"/>
              <a:gd name="T75" fmla="*/ 8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6" h="185">
                <a:moveTo>
                  <a:pt x="96" y="160"/>
                </a:moveTo>
                <a:cubicBezTo>
                  <a:pt x="13" y="160"/>
                  <a:pt x="13" y="160"/>
                  <a:pt x="13" y="160"/>
                </a:cubicBezTo>
                <a:cubicBezTo>
                  <a:pt x="13" y="15"/>
                  <a:pt x="13" y="15"/>
                  <a:pt x="13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44"/>
                  <a:pt x="96" y="44"/>
                  <a:pt x="96" y="44"/>
                </a:cubicBezTo>
                <a:cubicBezTo>
                  <a:pt x="100" y="42"/>
                  <a:pt x="105" y="40"/>
                  <a:pt x="110" y="39"/>
                </a:cubicBezTo>
                <a:cubicBezTo>
                  <a:pt x="110" y="16"/>
                  <a:pt x="110" y="16"/>
                  <a:pt x="110" y="16"/>
                </a:cubicBezTo>
                <a:cubicBezTo>
                  <a:pt x="110" y="7"/>
                  <a:pt x="102" y="0"/>
                  <a:pt x="9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7"/>
                  <a:pt x="7" y="185"/>
                  <a:pt x="16" y="185"/>
                </a:cubicBezTo>
                <a:cubicBezTo>
                  <a:pt x="94" y="185"/>
                  <a:pt x="94" y="185"/>
                  <a:pt x="94" y="185"/>
                </a:cubicBezTo>
                <a:cubicBezTo>
                  <a:pt x="102" y="185"/>
                  <a:pt x="110" y="177"/>
                  <a:pt x="110" y="169"/>
                </a:cubicBezTo>
                <a:cubicBezTo>
                  <a:pt x="110" y="145"/>
                  <a:pt x="110" y="145"/>
                  <a:pt x="110" y="145"/>
                </a:cubicBezTo>
                <a:cubicBezTo>
                  <a:pt x="105" y="144"/>
                  <a:pt x="100" y="143"/>
                  <a:pt x="96" y="140"/>
                </a:cubicBezTo>
                <a:lnTo>
                  <a:pt x="96" y="160"/>
                </a:lnTo>
                <a:close/>
                <a:moveTo>
                  <a:pt x="55" y="179"/>
                </a:moveTo>
                <a:cubicBezTo>
                  <a:pt x="52" y="179"/>
                  <a:pt x="50" y="176"/>
                  <a:pt x="50" y="174"/>
                </a:cubicBezTo>
                <a:cubicBezTo>
                  <a:pt x="50" y="171"/>
                  <a:pt x="52" y="169"/>
                  <a:pt x="55" y="169"/>
                </a:cubicBezTo>
                <a:cubicBezTo>
                  <a:pt x="57" y="169"/>
                  <a:pt x="60" y="171"/>
                  <a:pt x="60" y="174"/>
                </a:cubicBezTo>
                <a:cubicBezTo>
                  <a:pt x="60" y="176"/>
                  <a:pt x="57" y="179"/>
                  <a:pt x="55" y="179"/>
                </a:cubicBezTo>
                <a:close/>
                <a:moveTo>
                  <a:pt x="121" y="47"/>
                </a:moveTo>
                <a:cubicBezTo>
                  <a:pt x="96" y="47"/>
                  <a:pt x="76" y="67"/>
                  <a:pt x="76" y="92"/>
                </a:cubicBezTo>
                <a:cubicBezTo>
                  <a:pt x="76" y="117"/>
                  <a:pt x="96" y="137"/>
                  <a:pt x="121" y="137"/>
                </a:cubicBezTo>
                <a:cubicBezTo>
                  <a:pt x="146" y="137"/>
                  <a:pt x="166" y="117"/>
                  <a:pt x="166" y="92"/>
                </a:cubicBezTo>
                <a:cubicBezTo>
                  <a:pt x="166" y="67"/>
                  <a:pt x="146" y="47"/>
                  <a:pt x="121" y="47"/>
                </a:cubicBezTo>
                <a:close/>
                <a:moveTo>
                  <a:pt x="143" y="110"/>
                </a:moveTo>
                <a:cubicBezTo>
                  <a:pt x="143" y="109"/>
                  <a:pt x="143" y="109"/>
                  <a:pt x="143" y="109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42" y="109"/>
                  <a:pt x="142" y="109"/>
                  <a:pt x="142" y="109"/>
                </a:cubicBezTo>
                <a:cubicBezTo>
                  <a:pt x="142" y="109"/>
                  <a:pt x="142" y="109"/>
                  <a:pt x="142" y="109"/>
                </a:cubicBezTo>
                <a:cubicBezTo>
                  <a:pt x="142" y="109"/>
                  <a:pt x="142" y="109"/>
                  <a:pt x="142" y="109"/>
                </a:cubicBezTo>
                <a:cubicBezTo>
                  <a:pt x="142" y="109"/>
                  <a:pt x="142" y="109"/>
                  <a:pt x="142" y="109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0" y="107"/>
                  <a:pt x="137" y="104"/>
                  <a:pt x="132" y="101"/>
                </a:cubicBezTo>
                <a:cubicBezTo>
                  <a:pt x="125" y="98"/>
                  <a:pt x="123" y="98"/>
                  <a:pt x="123" y="98"/>
                </a:cubicBezTo>
                <a:cubicBezTo>
                  <a:pt x="122" y="98"/>
                  <a:pt x="122" y="98"/>
                  <a:pt x="120" y="98"/>
                </a:cubicBezTo>
                <a:cubicBezTo>
                  <a:pt x="120" y="98"/>
                  <a:pt x="120" y="98"/>
                  <a:pt x="118" y="98"/>
                </a:cubicBezTo>
                <a:cubicBezTo>
                  <a:pt x="118" y="98"/>
                  <a:pt x="117" y="98"/>
                  <a:pt x="117" y="99"/>
                </a:cubicBezTo>
                <a:cubicBezTo>
                  <a:pt x="116" y="99"/>
                  <a:pt x="115" y="99"/>
                  <a:pt x="115" y="100"/>
                </a:cubicBezTo>
                <a:cubicBezTo>
                  <a:pt x="115" y="100"/>
                  <a:pt x="115" y="100"/>
                  <a:pt x="116" y="104"/>
                </a:cubicBezTo>
                <a:cubicBezTo>
                  <a:pt x="116" y="104"/>
                  <a:pt x="116" y="104"/>
                  <a:pt x="115" y="106"/>
                </a:cubicBezTo>
                <a:cubicBezTo>
                  <a:pt x="115" y="106"/>
                  <a:pt x="115" y="106"/>
                  <a:pt x="117" y="114"/>
                </a:cubicBezTo>
                <a:cubicBezTo>
                  <a:pt x="117" y="114"/>
                  <a:pt x="117" y="114"/>
                  <a:pt x="113" y="115"/>
                </a:cubicBezTo>
                <a:cubicBezTo>
                  <a:pt x="113" y="115"/>
                  <a:pt x="113" y="115"/>
                  <a:pt x="108" y="116"/>
                </a:cubicBezTo>
                <a:cubicBezTo>
                  <a:pt x="108" y="116"/>
                  <a:pt x="108" y="116"/>
                  <a:pt x="106" y="102"/>
                </a:cubicBezTo>
                <a:cubicBezTo>
                  <a:pt x="106" y="102"/>
                  <a:pt x="105" y="101"/>
                  <a:pt x="105" y="101"/>
                </a:cubicBezTo>
                <a:cubicBezTo>
                  <a:pt x="105" y="100"/>
                  <a:pt x="105" y="99"/>
                  <a:pt x="105" y="98"/>
                </a:cubicBezTo>
                <a:cubicBezTo>
                  <a:pt x="105" y="98"/>
                  <a:pt x="105" y="98"/>
                  <a:pt x="104" y="98"/>
                </a:cubicBezTo>
                <a:cubicBezTo>
                  <a:pt x="103" y="98"/>
                  <a:pt x="102" y="97"/>
                  <a:pt x="102" y="97"/>
                </a:cubicBezTo>
                <a:cubicBezTo>
                  <a:pt x="102" y="97"/>
                  <a:pt x="102" y="97"/>
                  <a:pt x="98" y="97"/>
                </a:cubicBezTo>
                <a:cubicBezTo>
                  <a:pt x="98" y="97"/>
                  <a:pt x="98" y="97"/>
                  <a:pt x="98" y="96"/>
                </a:cubicBezTo>
                <a:cubicBezTo>
                  <a:pt x="98" y="96"/>
                  <a:pt x="98" y="96"/>
                  <a:pt x="97" y="96"/>
                </a:cubicBezTo>
                <a:cubicBezTo>
                  <a:pt x="96" y="96"/>
                  <a:pt x="96" y="95"/>
                  <a:pt x="96" y="95"/>
                </a:cubicBezTo>
                <a:cubicBezTo>
                  <a:pt x="96" y="95"/>
                  <a:pt x="96" y="95"/>
                  <a:pt x="96" y="89"/>
                </a:cubicBezTo>
                <a:cubicBezTo>
                  <a:pt x="96" y="89"/>
                  <a:pt x="96" y="89"/>
                  <a:pt x="96" y="83"/>
                </a:cubicBezTo>
                <a:cubicBezTo>
                  <a:pt x="96" y="83"/>
                  <a:pt x="96" y="82"/>
                  <a:pt x="97" y="82"/>
                </a:cubicBezTo>
                <a:cubicBezTo>
                  <a:pt x="97" y="82"/>
                  <a:pt x="97" y="82"/>
                  <a:pt x="98" y="82"/>
                </a:cubicBezTo>
                <a:cubicBezTo>
                  <a:pt x="98" y="82"/>
                  <a:pt x="98" y="82"/>
                  <a:pt x="98" y="82"/>
                </a:cubicBezTo>
                <a:cubicBezTo>
                  <a:pt x="98" y="82"/>
                  <a:pt x="98" y="82"/>
                  <a:pt x="102" y="82"/>
                </a:cubicBezTo>
                <a:cubicBezTo>
                  <a:pt x="102" y="81"/>
                  <a:pt x="103" y="81"/>
                  <a:pt x="103" y="81"/>
                </a:cubicBezTo>
                <a:cubicBezTo>
                  <a:pt x="103" y="80"/>
                  <a:pt x="103" y="80"/>
                  <a:pt x="104" y="80"/>
                </a:cubicBezTo>
                <a:cubicBezTo>
                  <a:pt x="104" y="80"/>
                  <a:pt x="105" y="80"/>
                  <a:pt x="120" y="80"/>
                </a:cubicBezTo>
                <a:cubicBezTo>
                  <a:pt x="120" y="80"/>
                  <a:pt x="120" y="80"/>
                  <a:pt x="121" y="80"/>
                </a:cubicBezTo>
                <a:cubicBezTo>
                  <a:pt x="124" y="80"/>
                  <a:pt x="125" y="80"/>
                  <a:pt x="132" y="77"/>
                </a:cubicBezTo>
                <a:cubicBezTo>
                  <a:pt x="137" y="74"/>
                  <a:pt x="140" y="71"/>
                  <a:pt x="142" y="70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6" y="77"/>
                  <a:pt x="146" y="89"/>
                </a:cubicBezTo>
                <a:cubicBezTo>
                  <a:pt x="146" y="101"/>
                  <a:pt x="143" y="110"/>
                  <a:pt x="143" y="1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08"/>
          <p:cNvSpPr>
            <a:spLocks noEditPoints="1"/>
          </p:cNvSpPr>
          <p:nvPr/>
        </p:nvSpPr>
        <p:spPr bwMode="auto">
          <a:xfrm>
            <a:off x="22542623" y="3693845"/>
            <a:ext cx="842745" cy="607383"/>
          </a:xfrm>
          <a:custGeom>
            <a:avLst/>
            <a:gdLst>
              <a:gd name="T0" fmla="*/ 100 w 235"/>
              <a:gd name="T1" fmla="*/ 111 h 169"/>
              <a:gd name="T2" fmla="*/ 231 w 235"/>
              <a:gd name="T3" fmla="*/ 0 h 169"/>
              <a:gd name="T4" fmla="*/ 231 w 235"/>
              <a:gd name="T5" fmla="*/ 111 h 169"/>
              <a:gd name="T6" fmla="*/ 52 w 235"/>
              <a:gd name="T7" fmla="*/ 169 h 169"/>
              <a:gd name="T8" fmla="*/ 52 w 235"/>
              <a:gd name="T9" fmla="*/ 116 h 169"/>
              <a:gd name="T10" fmla="*/ 66 w 235"/>
              <a:gd name="T11" fmla="*/ 142 h 169"/>
              <a:gd name="T12" fmla="*/ 37 w 235"/>
              <a:gd name="T13" fmla="*/ 142 h 169"/>
              <a:gd name="T14" fmla="*/ 66 w 235"/>
              <a:gd name="T15" fmla="*/ 142 h 169"/>
              <a:gd name="T16" fmla="*/ 185 w 235"/>
              <a:gd name="T17" fmla="*/ 169 h 169"/>
              <a:gd name="T18" fmla="*/ 185 w 235"/>
              <a:gd name="T19" fmla="*/ 116 h 169"/>
              <a:gd name="T20" fmla="*/ 200 w 235"/>
              <a:gd name="T21" fmla="*/ 142 h 169"/>
              <a:gd name="T22" fmla="*/ 170 w 235"/>
              <a:gd name="T23" fmla="*/ 142 h 169"/>
              <a:gd name="T24" fmla="*/ 200 w 235"/>
              <a:gd name="T25" fmla="*/ 142 h 169"/>
              <a:gd name="T26" fmla="*/ 42 w 235"/>
              <a:gd name="T27" fmla="*/ 142 h 169"/>
              <a:gd name="T28" fmla="*/ 61 w 235"/>
              <a:gd name="T29" fmla="*/ 142 h 169"/>
              <a:gd name="T30" fmla="*/ 185 w 235"/>
              <a:gd name="T31" fmla="*/ 132 h 169"/>
              <a:gd name="T32" fmla="*/ 185 w 235"/>
              <a:gd name="T33" fmla="*/ 153 h 169"/>
              <a:gd name="T34" fmla="*/ 185 w 235"/>
              <a:gd name="T35" fmla="*/ 132 h 169"/>
              <a:gd name="T36" fmla="*/ 207 w 235"/>
              <a:gd name="T37" fmla="*/ 117 h 169"/>
              <a:gd name="T38" fmla="*/ 223 w 235"/>
              <a:gd name="T39" fmla="*/ 142 h 169"/>
              <a:gd name="T40" fmla="*/ 229 w 235"/>
              <a:gd name="T41" fmla="*/ 160 h 169"/>
              <a:gd name="T42" fmla="*/ 231 w 235"/>
              <a:gd name="T43" fmla="*/ 157 h 169"/>
              <a:gd name="T44" fmla="*/ 235 w 235"/>
              <a:gd name="T45" fmla="*/ 142 h 169"/>
              <a:gd name="T46" fmla="*/ 235 w 235"/>
              <a:gd name="T47" fmla="*/ 117 h 169"/>
              <a:gd name="T48" fmla="*/ 95 w 235"/>
              <a:gd name="T49" fmla="*/ 142 h 169"/>
              <a:gd name="T50" fmla="*/ 97 w 235"/>
              <a:gd name="T51" fmla="*/ 160 h 169"/>
              <a:gd name="T52" fmla="*/ 94 w 235"/>
              <a:gd name="T53" fmla="*/ 158 h 169"/>
              <a:gd name="T54" fmla="*/ 85 w 235"/>
              <a:gd name="T55" fmla="*/ 142 h 169"/>
              <a:gd name="T56" fmla="*/ 76 w 235"/>
              <a:gd name="T57" fmla="*/ 119 h 169"/>
              <a:gd name="T58" fmla="*/ 52 w 235"/>
              <a:gd name="T59" fmla="*/ 108 h 169"/>
              <a:gd name="T60" fmla="*/ 28 w 235"/>
              <a:gd name="T61" fmla="*/ 119 h 169"/>
              <a:gd name="T62" fmla="*/ 18 w 235"/>
              <a:gd name="T63" fmla="*/ 142 h 169"/>
              <a:gd name="T64" fmla="*/ 0 w 235"/>
              <a:gd name="T65" fmla="*/ 117 h 169"/>
              <a:gd name="T66" fmla="*/ 8 w 235"/>
              <a:gd name="T67" fmla="*/ 81 h 169"/>
              <a:gd name="T68" fmla="*/ 29 w 235"/>
              <a:gd name="T69" fmla="*/ 48 h 169"/>
              <a:gd name="T70" fmla="*/ 96 w 235"/>
              <a:gd name="T71" fmla="*/ 32 h 169"/>
              <a:gd name="T72" fmla="*/ 163 w 235"/>
              <a:gd name="T73" fmla="*/ 117 h 169"/>
              <a:gd name="T74" fmla="*/ 87 w 235"/>
              <a:gd name="T75" fmla="*/ 42 h 169"/>
              <a:gd name="T76" fmla="*/ 54 w 235"/>
              <a:gd name="T77" fmla="*/ 77 h 169"/>
              <a:gd name="T78" fmla="*/ 87 w 235"/>
              <a:gd name="T79" fmla="*/ 42 h 169"/>
              <a:gd name="T80" fmla="*/ 17 w 235"/>
              <a:gd name="T81" fmla="*/ 77 h 169"/>
              <a:gd name="T82" fmla="*/ 49 w 235"/>
              <a:gd name="T83" fmla="*/ 42 h 169"/>
              <a:gd name="T84" fmla="*/ 30 w 235"/>
              <a:gd name="T85" fmla="*/ 60 h 169"/>
              <a:gd name="T86" fmla="*/ 72 w 235"/>
              <a:gd name="T87" fmla="*/ 89 h 169"/>
              <a:gd name="T88" fmla="*/ 66 w 235"/>
              <a:gd name="T89" fmla="*/ 87 h 169"/>
              <a:gd name="T90" fmla="*/ 55 w 235"/>
              <a:gd name="T91" fmla="*/ 84 h 169"/>
              <a:gd name="T92" fmla="*/ 55 w 235"/>
              <a:gd name="T93" fmla="*/ 95 h 169"/>
              <a:gd name="T94" fmla="*/ 66 w 235"/>
              <a:gd name="T95" fmla="*/ 93 h 169"/>
              <a:gd name="T96" fmla="*/ 72 w 235"/>
              <a:gd name="T97" fmla="*/ 8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5" h="169">
                <a:moveTo>
                  <a:pt x="231" y="111"/>
                </a:moveTo>
                <a:cubicBezTo>
                  <a:pt x="100" y="111"/>
                  <a:pt x="100" y="111"/>
                  <a:pt x="100" y="111"/>
                </a:cubicBezTo>
                <a:cubicBezTo>
                  <a:pt x="100" y="0"/>
                  <a:pt x="100" y="0"/>
                  <a:pt x="100" y="0"/>
                </a:cubicBezTo>
                <a:cubicBezTo>
                  <a:pt x="231" y="0"/>
                  <a:pt x="231" y="0"/>
                  <a:pt x="231" y="0"/>
                </a:cubicBezTo>
                <a:cubicBezTo>
                  <a:pt x="231" y="111"/>
                  <a:pt x="231" y="111"/>
                  <a:pt x="231" y="111"/>
                </a:cubicBezTo>
                <a:cubicBezTo>
                  <a:pt x="231" y="111"/>
                  <a:pt x="231" y="111"/>
                  <a:pt x="231" y="111"/>
                </a:cubicBezTo>
                <a:close/>
                <a:moveTo>
                  <a:pt x="78" y="142"/>
                </a:moveTo>
                <a:cubicBezTo>
                  <a:pt x="78" y="157"/>
                  <a:pt x="66" y="169"/>
                  <a:pt x="52" y="169"/>
                </a:cubicBezTo>
                <a:cubicBezTo>
                  <a:pt x="37" y="169"/>
                  <a:pt x="25" y="157"/>
                  <a:pt x="25" y="142"/>
                </a:cubicBezTo>
                <a:cubicBezTo>
                  <a:pt x="25" y="128"/>
                  <a:pt x="37" y="116"/>
                  <a:pt x="52" y="116"/>
                </a:cubicBezTo>
                <a:cubicBezTo>
                  <a:pt x="66" y="116"/>
                  <a:pt x="78" y="128"/>
                  <a:pt x="78" y="142"/>
                </a:cubicBezTo>
                <a:close/>
                <a:moveTo>
                  <a:pt x="66" y="142"/>
                </a:moveTo>
                <a:cubicBezTo>
                  <a:pt x="66" y="134"/>
                  <a:pt x="60" y="128"/>
                  <a:pt x="52" y="128"/>
                </a:cubicBezTo>
                <a:cubicBezTo>
                  <a:pt x="43" y="128"/>
                  <a:pt x="37" y="134"/>
                  <a:pt x="37" y="142"/>
                </a:cubicBezTo>
                <a:cubicBezTo>
                  <a:pt x="37" y="151"/>
                  <a:pt x="43" y="158"/>
                  <a:pt x="52" y="158"/>
                </a:cubicBezTo>
                <a:cubicBezTo>
                  <a:pt x="60" y="158"/>
                  <a:pt x="66" y="151"/>
                  <a:pt x="66" y="142"/>
                </a:cubicBezTo>
                <a:close/>
                <a:moveTo>
                  <a:pt x="211" y="142"/>
                </a:moveTo>
                <a:cubicBezTo>
                  <a:pt x="211" y="157"/>
                  <a:pt x="199" y="169"/>
                  <a:pt x="185" y="169"/>
                </a:cubicBezTo>
                <a:cubicBezTo>
                  <a:pt x="170" y="169"/>
                  <a:pt x="158" y="157"/>
                  <a:pt x="158" y="142"/>
                </a:cubicBezTo>
                <a:cubicBezTo>
                  <a:pt x="158" y="128"/>
                  <a:pt x="170" y="116"/>
                  <a:pt x="185" y="116"/>
                </a:cubicBezTo>
                <a:cubicBezTo>
                  <a:pt x="199" y="116"/>
                  <a:pt x="211" y="128"/>
                  <a:pt x="211" y="142"/>
                </a:cubicBezTo>
                <a:close/>
                <a:moveTo>
                  <a:pt x="200" y="142"/>
                </a:moveTo>
                <a:cubicBezTo>
                  <a:pt x="200" y="134"/>
                  <a:pt x="193" y="128"/>
                  <a:pt x="185" y="128"/>
                </a:cubicBezTo>
                <a:cubicBezTo>
                  <a:pt x="176" y="128"/>
                  <a:pt x="170" y="134"/>
                  <a:pt x="170" y="142"/>
                </a:cubicBezTo>
                <a:cubicBezTo>
                  <a:pt x="170" y="151"/>
                  <a:pt x="176" y="158"/>
                  <a:pt x="185" y="158"/>
                </a:cubicBezTo>
                <a:cubicBezTo>
                  <a:pt x="193" y="158"/>
                  <a:pt x="200" y="151"/>
                  <a:pt x="200" y="142"/>
                </a:cubicBezTo>
                <a:close/>
                <a:moveTo>
                  <a:pt x="52" y="132"/>
                </a:moveTo>
                <a:cubicBezTo>
                  <a:pt x="46" y="132"/>
                  <a:pt x="42" y="137"/>
                  <a:pt x="42" y="142"/>
                </a:cubicBezTo>
                <a:cubicBezTo>
                  <a:pt x="42" y="148"/>
                  <a:pt x="46" y="153"/>
                  <a:pt x="52" y="153"/>
                </a:cubicBezTo>
                <a:cubicBezTo>
                  <a:pt x="58" y="153"/>
                  <a:pt x="61" y="148"/>
                  <a:pt x="61" y="142"/>
                </a:cubicBezTo>
                <a:cubicBezTo>
                  <a:pt x="61" y="137"/>
                  <a:pt x="58" y="132"/>
                  <a:pt x="52" y="132"/>
                </a:cubicBezTo>
                <a:close/>
                <a:moveTo>
                  <a:pt x="185" y="132"/>
                </a:moveTo>
                <a:cubicBezTo>
                  <a:pt x="180" y="132"/>
                  <a:pt x="175" y="137"/>
                  <a:pt x="175" y="142"/>
                </a:cubicBezTo>
                <a:cubicBezTo>
                  <a:pt x="175" y="148"/>
                  <a:pt x="180" y="153"/>
                  <a:pt x="185" y="153"/>
                </a:cubicBezTo>
                <a:cubicBezTo>
                  <a:pt x="191" y="153"/>
                  <a:pt x="196" y="148"/>
                  <a:pt x="196" y="142"/>
                </a:cubicBezTo>
                <a:cubicBezTo>
                  <a:pt x="196" y="137"/>
                  <a:pt x="191" y="132"/>
                  <a:pt x="185" y="132"/>
                </a:cubicBezTo>
                <a:close/>
                <a:moveTo>
                  <a:pt x="235" y="117"/>
                </a:moveTo>
                <a:cubicBezTo>
                  <a:pt x="207" y="117"/>
                  <a:pt x="207" y="117"/>
                  <a:pt x="207" y="117"/>
                </a:cubicBezTo>
                <a:cubicBezTo>
                  <a:pt x="215" y="123"/>
                  <a:pt x="219" y="132"/>
                  <a:pt x="219" y="142"/>
                </a:cubicBezTo>
                <a:cubicBezTo>
                  <a:pt x="223" y="142"/>
                  <a:pt x="223" y="142"/>
                  <a:pt x="223" y="142"/>
                </a:cubicBezTo>
                <a:cubicBezTo>
                  <a:pt x="228" y="158"/>
                  <a:pt x="228" y="158"/>
                  <a:pt x="228" y="158"/>
                </a:cubicBezTo>
                <a:cubicBezTo>
                  <a:pt x="228" y="159"/>
                  <a:pt x="229" y="160"/>
                  <a:pt x="229" y="160"/>
                </a:cubicBezTo>
                <a:cubicBezTo>
                  <a:pt x="230" y="160"/>
                  <a:pt x="230" y="160"/>
                  <a:pt x="230" y="160"/>
                </a:cubicBezTo>
                <a:cubicBezTo>
                  <a:pt x="231" y="159"/>
                  <a:pt x="233" y="158"/>
                  <a:pt x="231" y="157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35" y="142"/>
                  <a:pt x="235" y="142"/>
                  <a:pt x="235" y="142"/>
                </a:cubicBezTo>
                <a:cubicBezTo>
                  <a:pt x="235" y="117"/>
                  <a:pt x="235" y="117"/>
                  <a:pt x="235" y="117"/>
                </a:cubicBezTo>
                <a:cubicBezTo>
                  <a:pt x="235" y="117"/>
                  <a:pt x="235" y="117"/>
                  <a:pt x="235" y="117"/>
                </a:cubicBezTo>
                <a:close/>
                <a:moveTo>
                  <a:pt x="151" y="142"/>
                </a:moveTo>
                <a:cubicBezTo>
                  <a:pt x="95" y="142"/>
                  <a:pt x="95" y="142"/>
                  <a:pt x="95" y="142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99" y="158"/>
                  <a:pt x="99" y="159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5" y="160"/>
                  <a:pt x="95" y="159"/>
                  <a:pt x="94" y="158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34"/>
                  <a:pt x="83" y="126"/>
                  <a:pt x="78" y="120"/>
                </a:cubicBezTo>
                <a:cubicBezTo>
                  <a:pt x="77" y="120"/>
                  <a:pt x="77" y="119"/>
                  <a:pt x="76" y="119"/>
                </a:cubicBezTo>
                <a:cubicBezTo>
                  <a:pt x="76" y="118"/>
                  <a:pt x="76" y="118"/>
                  <a:pt x="75" y="118"/>
                </a:cubicBezTo>
                <a:cubicBezTo>
                  <a:pt x="69" y="112"/>
                  <a:pt x="61" y="108"/>
                  <a:pt x="52" y="108"/>
                </a:cubicBezTo>
                <a:cubicBezTo>
                  <a:pt x="42" y="108"/>
                  <a:pt x="35" y="112"/>
                  <a:pt x="29" y="118"/>
                </a:cubicBezTo>
                <a:cubicBezTo>
                  <a:pt x="28" y="118"/>
                  <a:pt x="28" y="118"/>
                  <a:pt x="28" y="119"/>
                </a:cubicBezTo>
                <a:cubicBezTo>
                  <a:pt x="27" y="119"/>
                  <a:pt x="27" y="120"/>
                  <a:pt x="25" y="120"/>
                </a:cubicBezTo>
                <a:cubicBezTo>
                  <a:pt x="21" y="126"/>
                  <a:pt x="18" y="134"/>
                  <a:pt x="18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1"/>
                  <a:pt x="10" y="67"/>
                  <a:pt x="23" y="53"/>
                </a:cubicBezTo>
                <a:cubicBezTo>
                  <a:pt x="29" y="48"/>
                  <a:pt x="29" y="48"/>
                  <a:pt x="29" y="48"/>
                </a:cubicBezTo>
                <a:cubicBezTo>
                  <a:pt x="41" y="36"/>
                  <a:pt x="45" y="32"/>
                  <a:pt x="52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63" y="117"/>
                  <a:pt x="163" y="117"/>
                  <a:pt x="163" y="117"/>
                </a:cubicBezTo>
                <a:cubicBezTo>
                  <a:pt x="156" y="123"/>
                  <a:pt x="151" y="132"/>
                  <a:pt x="151" y="142"/>
                </a:cubicBezTo>
                <a:close/>
                <a:moveTo>
                  <a:pt x="87" y="42"/>
                </a:moveTo>
                <a:cubicBezTo>
                  <a:pt x="54" y="42"/>
                  <a:pt x="54" y="42"/>
                  <a:pt x="54" y="42"/>
                </a:cubicBezTo>
                <a:cubicBezTo>
                  <a:pt x="54" y="77"/>
                  <a:pt x="54" y="77"/>
                  <a:pt x="54" y="77"/>
                </a:cubicBezTo>
                <a:cubicBezTo>
                  <a:pt x="87" y="77"/>
                  <a:pt x="87" y="77"/>
                  <a:pt x="87" y="77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lose/>
                <a:moveTo>
                  <a:pt x="17" y="77"/>
                </a:moveTo>
                <a:cubicBezTo>
                  <a:pt x="49" y="77"/>
                  <a:pt x="49" y="77"/>
                  <a:pt x="49" y="77"/>
                </a:cubicBezTo>
                <a:cubicBezTo>
                  <a:pt x="49" y="42"/>
                  <a:pt x="49" y="42"/>
                  <a:pt x="49" y="42"/>
                </a:cubicBezTo>
                <a:cubicBezTo>
                  <a:pt x="47" y="43"/>
                  <a:pt x="45" y="46"/>
                  <a:pt x="35" y="55"/>
                </a:cubicBezTo>
                <a:cubicBezTo>
                  <a:pt x="30" y="60"/>
                  <a:pt x="30" y="60"/>
                  <a:pt x="30" y="60"/>
                </a:cubicBezTo>
                <a:cubicBezTo>
                  <a:pt x="21" y="70"/>
                  <a:pt x="17" y="73"/>
                  <a:pt x="17" y="77"/>
                </a:cubicBezTo>
                <a:close/>
                <a:moveTo>
                  <a:pt x="72" y="89"/>
                </a:moveTo>
                <a:cubicBezTo>
                  <a:pt x="72" y="88"/>
                  <a:pt x="71" y="87"/>
                  <a:pt x="70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5" y="85"/>
                  <a:pt x="63" y="84"/>
                  <a:pt x="61" y="84"/>
                </a:cubicBezTo>
                <a:cubicBezTo>
                  <a:pt x="55" y="84"/>
                  <a:pt x="55" y="84"/>
                  <a:pt x="55" y="84"/>
                </a:cubicBezTo>
                <a:cubicBezTo>
                  <a:pt x="53" y="84"/>
                  <a:pt x="51" y="87"/>
                  <a:pt x="51" y="89"/>
                </a:cubicBezTo>
                <a:cubicBezTo>
                  <a:pt x="51" y="93"/>
                  <a:pt x="53" y="95"/>
                  <a:pt x="55" y="95"/>
                </a:cubicBezTo>
                <a:cubicBezTo>
                  <a:pt x="61" y="95"/>
                  <a:pt x="61" y="95"/>
                  <a:pt x="61" y="95"/>
                </a:cubicBezTo>
                <a:cubicBezTo>
                  <a:pt x="63" y="95"/>
                  <a:pt x="65" y="94"/>
                  <a:pt x="66" y="93"/>
                </a:cubicBezTo>
                <a:cubicBezTo>
                  <a:pt x="70" y="93"/>
                  <a:pt x="70" y="93"/>
                  <a:pt x="70" y="93"/>
                </a:cubicBezTo>
                <a:cubicBezTo>
                  <a:pt x="71" y="93"/>
                  <a:pt x="72" y="91"/>
                  <a:pt x="72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09"/>
          <p:cNvSpPr>
            <a:spLocks noEditPoints="1"/>
          </p:cNvSpPr>
          <p:nvPr/>
        </p:nvSpPr>
        <p:spPr bwMode="auto">
          <a:xfrm>
            <a:off x="12872320" y="5632506"/>
            <a:ext cx="1170732" cy="1170732"/>
          </a:xfrm>
          <a:custGeom>
            <a:avLst/>
            <a:gdLst>
              <a:gd name="T0" fmla="*/ 141 w 326"/>
              <a:gd name="T1" fmla="*/ 117 h 326"/>
              <a:gd name="T2" fmla="*/ 166 w 326"/>
              <a:gd name="T3" fmla="*/ 148 h 326"/>
              <a:gd name="T4" fmla="*/ 189 w 326"/>
              <a:gd name="T5" fmla="*/ 148 h 326"/>
              <a:gd name="T6" fmla="*/ 166 w 326"/>
              <a:gd name="T7" fmla="*/ 148 h 326"/>
              <a:gd name="T8" fmla="*/ 160 w 326"/>
              <a:gd name="T9" fmla="*/ 148 h 326"/>
              <a:gd name="T10" fmla="*/ 137 w 326"/>
              <a:gd name="T11" fmla="*/ 148 h 326"/>
              <a:gd name="T12" fmla="*/ 166 w 326"/>
              <a:gd name="T13" fmla="*/ 117 h 326"/>
              <a:gd name="T14" fmla="*/ 185 w 326"/>
              <a:gd name="T15" fmla="*/ 117 h 326"/>
              <a:gd name="T16" fmla="*/ 190 w 326"/>
              <a:gd name="T17" fmla="*/ 181 h 326"/>
              <a:gd name="T18" fmla="*/ 86 w 326"/>
              <a:gd name="T19" fmla="*/ 165 h 326"/>
              <a:gd name="T20" fmla="*/ 86 w 326"/>
              <a:gd name="T21" fmla="*/ 165 h 326"/>
              <a:gd name="T22" fmla="*/ 217 w 326"/>
              <a:gd name="T23" fmla="*/ 181 h 326"/>
              <a:gd name="T24" fmla="*/ 240 w 326"/>
              <a:gd name="T25" fmla="*/ 165 h 326"/>
              <a:gd name="T26" fmla="*/ 240 w 326"/>
              <a:gd name="T27" fmla="*/ 165 h 326"/>
              <a:gd name="T28" fmla="*/ 210 w 326"/>
              <a:gd name="T29" fmla="*/ 117 h 326"/>
              <a:gd name="T30" fmla="*/ 216 w 326"/>
              <a:gd name="T31" fmla="*/ 134 h 326"/>
              <a:gd name="T32" fmla="*/ 206 w 326"/>
              <a:gd name="T33" fmla="*/ 160 h 326"/>
              <a:gd name="T34" fmla="*/ 194 w 326"/>
              <a:gd name="T35" fmla="*/ 141 h 326"/>
              <a:gd name="T36" fmla="*/ 234 w 326"/>
              <a:gd name="T37" fmla="*/ 117 h 326"/>
              <a:gd name="T38" fmla="*/ 243 w 326"/>
              <a:gd name="T39" fmla="*/ 134 h 326"/>
              <a:gd name="T40" fmla="*/ 149 w 326"/>
              <a:gd name="T41" fmla="*/ 165 h 326"/>
              <a:gd name="T42" fmla="*/ 177 w 326"/>
              <a:gd name="T43" fmla="*/ 165 h 326"/>
              <a:gd name="T44" fmla="*/ 206 w 326"/>
              <a:gd name="T45" fmla="*/ 165 h 326"/>
              <a:gd name="T46" fmla="*/ 233 w 326"/>
              <a:gd name="T47" fmla="*/ 232 h 326"/>
              <a:gd name="T48" fmla="*/ 103 w 326"/>
              <a:gd name="T49" fmla="*/ 176 h 326"/>
              <a:gd name="T50" fmla="*/ 93 w 326"/>
              <a:gd name="T51" fmla="*/ 165 h 326"/>
              <a:gd name="T52" fmla="*/ 120 w 326"/>
              <a:gd name="T53" fmla="*/ 165 h 326"/>
              <a:gd name="T54" fmla="*/ 223 w 326"/>
              <a:gd name="T55" fmla="*/ 214 h 326"/>
              <a:gd name="T56" fmla="*/ 164 w 326"/>
              <a:gd name="T57" fmla="*/ 214 h 326"/>
              <a:gd name="T58" fmla="*/ 245 w 326"/>
              <a:gd name="T59" fmla="*/ 239 h 326"/>
              <a:gd name="T60" fmla="*/ 91 w 326"/>
              <a:gd name="T61" fmla="*/ 160 h 326"/>
              <a:gd name="T62" fmla="*/ 79 w 326"/>
              <a:gd name="T63" fmla="*/ 141 h 326"/>
              <a:gd name="T64" fmla="*/ 223 w 326"/>
              <a:gd name="T65" fmla="*/ 148 h 326"/>
              <a:gd name="T66" fmla="*/ 247 w 326"/>
              <a:gd name="T67" fmla="*/ 148 h 326"/>
              <a:gd name="T68" fmla="*/ 223 w 326"/>
              <a:gd name="T69" fmla="*/ 148 h 326"/>
              <a:gd name="T70" fmla="*/ 83 w 326"/>
              <a:gd name="T71" fmla="*/ 134 h 326"/>
              <a:gd name="T72" fmla="*/ 326 w 326"/>
              <a:gd name="T73" fmla="*/ 163 h 326"/>
              <a:gd name="T74" fmla="*/ 163 w 326"/>
              <a:gd name="T75" fmla="*/ 0 h 326"/>
              <a:gd name="T76" fmla="*/ 253 w 326"/>
              <a:gd name="T77" fmla="*/ 137 h 326"/>
              <a:gd name="T78" fmla="*/ 253 w 326"/>
              <a:gd name="T79" fmla="*/ 136 h 326"/>
              <a:gd name="T80" fmla="*/ 252 w 326"/>
              <a:gd name="T81" fmla="*/ 135 h 326"/>
              <a:gd name="T82" fmla="*/ 86 w 326"/>
              <a:gd name="T83" fmla="*/ 69 h 326"/>
              <a:gd name="T84" fmla="*/ 74 w 326"/>
              <a:gd name="T85" fmla="*/ 135 h 326"/>
              <a:gd name="T86" fmla="*/ 73 w 326"/>
              <a:gd name="T87" fmla="*/ 137 h 326"/>
              <a:gd name="T88" fmla="*/ 73 w 326"/>
              <a:gd name="T89" fmla="*/ 137 h 326"/>
              <a:gd name="T90" fmla="*/ 86 w 326"/>
              <a:gd name="T91" fmla="*/ 232 h 326"/>
              <a:gd name="T92" fmla="*/ 252 w 326"/>
              <a:gd name="T93" fmla="*/ 257 h 326"/>
              <a:gd name="T94" fmla="*/ 240 w 326"/>
              <a:gd name="T95" fmla="*/ 166 h 326"/>
              <a:gd name="T96" fmla="*/ 142 w 326"/>
              <a:gd name="T97" fmla="*/ 232 h 326"/>
              <a:gd name="T98" fmla="*/ 108 w 326"/>
              <a:gd name="T99" fmla="*/ 232 h 326"/>
              <a:gd name="T100" fmla="*/ 135 w 326"/>
              <a:gd name="T101" fmla="*/ 117 h 326"/>
              <a:gd name="T102" fmla="*/ 132 w 326"/>
              <a:gd name="T103" fmla="*/ 134 h 326"/>
              <a:gd name="T104" fmla="*/ 131 w 326"/>
              <a:gd name="T105" fmla="*/ 141 h 326"/>
              <a:gd name="T106" fmla="*/ 120 w 326"/>
              <a:gd name="T107" fmla="*/ 16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" h="326">
                <a:moveTo>
                  <a:pt x="160" y="134"/>
                </a:moveTo>
                <a:cubicBezTo>
                  <a:pt x="138" y="134"/>
                  <a:pt x="138" y="134"/>
                  <a:pt x="138" y="134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60" y="117"/>
                  <a:pt x="160" y="117"/>
                  <a:pt x="160" y="117"/>
                </a:cubicBezTo>
                <a:lnTo>
                  <a:pt x="160" y="134"/>
                </a:lnTo>
                <a:close/>
                <a:moveTo>
                  <a:pt x="166" y="148"/>
                </a:moveTo>
                <a:cubicBezTo>
                  <a:pt x="166" y="155"/>
                  <a:pt x="171" y="160"/>
                  <a:pt x="177" y="160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84" y="160"/>
                  <a:pt x="189" y="155"/>
                  <a:pt x="189" y="148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66" y="141"/>
                  <a:pt x="166" y="141"/>
                  <a:pt x="166" y="141"/>
                </a:cubicBezTo>
                <a:lnTo>
                  <a:pt x="166" y="148"/>
                </a:lnTo>
                <a:close/>
                <a:moveTo>
                  <a:pt x="149" y="160"/>
                </a:moveTo>
                <a:cubicBezTo>
                  <a:pt x="149" y="160"/>
                  <a:pt x="149" y="160"/>
                  <a:pt x="149" y="160"/>
                </a:cubicBezTo>
                <a:cubicBezTo>
                  <a:pt x="155" y="160"/>
                  <a:pt x="160" y="155"/>
                  <a:pt x="160" y="148"/>
                </a:cubicBezTo>
                <a:cubicBezTo>
                  <a:pt x="160" y="141"/>
                  <a:pt x="160" y="141"/>
                  <a:pt x="160" y="141"/>
                </a:cubicBezTo>
                <a:cubicBezTo>
                  <a:pt x="137" y="141"/>
                  <a:pt x="137" y="141"/>
                  <a:pt x="137" y="141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55"/>
                  <a:pt x="142" y="160"/>
                  <a:pt x="149" y="160"/>
                </a:cubicBezTo>
                <a:close/>
                <a:moveTo>
                  <a:pt x="185" y="117"/>
                </a:moveTo>
                <a:cubicBezTo>
                  <a:pt x="166" y="117"/>
                  <a:pt x="166" y="117"/>
                  <a:pt x="166" y="117"/>
                </a:cubicBezTo>
                <a:cubicBezTo>
                  <a:pt x="166" y="134"/>
                  <a:pt x="166" y="134"/>
                  <a:pt x="166" y="134"/>
                </a:cubicBezTo>
                <a:cubicBezTo>
                  <a:pt x="188" y="134"/>
                  <a:pt x="188" y="134"/>
                  <a:pt x="188" y="134"/>
                </a:cubicBezTo>
                <a:lnTo>
                  <a:pt x="185" y="117"/>
                </a:lnTo>
                <a:close/>
                <a:moveTo>
                  <a:pt x="169" y="209"/>
                </a:moveTo>
                <a:cubicBezTo>
                  <a:pt x="190" y="209"/>
                  <a:pt x="190" y="209"/>
                  <a:pt x="190" y="209"/>
                </a:cubicBezTo>
                <a:cubicBezTo>
                  <a:pt x="190" y="181"/>
                  <a:pt x="190" y="181"/>
                  <a:pt x="190" y="181"/>
                </a:cubicBezTo>
                <a:cubicBezTo>
                  <a:pt x="169" y="181"/>
                  <a:pt x="169" y="181"/>
                  <a:pt x="169" y="181"/>
                </a:cubicBezTo>
                <a:lnTo>
                  <a:pt x="169" y="209"/>
                </a:lnTo>
                <a:close/>
                <a:moveTo>
                  <a:pt x="86" y="165"/>
                </a:moveTo>
                <a:cubicBezTo>
                  <a:pt x="86" y="166"/>
                  <a:pt x="86" y="166"/>
                  <a:pt x="86" y="166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5"/>
                  <a:pt x="86" y="165"/>
                  <a:pt x="86" y="165"/>
                </a:cubicBezTo>
                <a:close/>
                <a:moveTo>
                  <a:pt x="196" y="209"/>
                </a:moveTo>
                <a:cubicBezTo>
                  <a:pt x="217" y="209"/>
                  <a:pt x="217" y="209"/>
                  <a:pt x="217" y="209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196" y="181"/>
                  <a:pt x="196" y="181"/>
                  <a:pt x="196" y="181"/>
                </a:cubicBezTo>
                <a:lnTo>
                  <a:pt x="196" y="209"/>
                </a:lnTo>
                <a:close/>
                <a:moveTo>
                  <a:pt x="240" y="165"/>
                </a:moveTo>
                <a:cubicBezTo>
                  <a:pt x="240" y="165"/>
                  <a:pt x="240" y="165"/>
                  <a:pt x="240" y="165"/>
                </a:cubicBezTo>
                <a:cubicBezTo>
                  <a:pt x="240" y="166"/>
                  <a:pt x="240" y="166"/>
                  <a:pt x="240" y="166"/>
                </a:cubicBezTo>
                <a:cubicBezTo>
                  <a:pt x="240" y="165"/>
                  <a:pt x="240" y="165"/>
                  <a:pt x="240" y="165"/>
                </a:cubicBezTo>
                <a:cubicBezTo>
                  <a:pt x="240" y="165"/>
                  <a:pt x="240" y="165"/>
                  <a:pt x="240" y="165"/>
                </a:cubicBezTo>
                <a:close/>
                <a:moveTo>
                  <a:pt x="216" y="134"/>
                </a:moveTo>
                <a:cubicBezTo>
                  <a:pt x="210" y="117"/>
                  <a:pt x="210" y="117"/>
                  <a:pt x="210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4" y="134"/>
                  <a:pt x="194" y="134"/>
                  <a:pt x="194" y="134"/>
                </a:cubicBezTo>
                <a:lnTo>
                  <a:pt x="216" y="134"/>
                </a:lnTo>
                <a:close/>
                <a:moveTo>
                  <a:pt x="194" y="148"/>
                </a:moveTo>
                <a:cubicBezTo>
                  <a:pt x="194" y="155"/>
                  <a:pt x="200" y="160"/>
                  <a:pt x="206" y="160"/>
                </a:cubicBezTo>
                <a:cubicBezTo>
                  <a:pt x="206" y="160"/>
                  <a:pt x="206" y="160"/>
                  <a:pt x="206" y="160"/>
                </a:cubicBezTo>
                <a:cubicBezTo>
                  <a:pt x="213" y="160"/>
                  <a:pt x="218" y="155"/>
                  <a:pt x="218" y="148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194" y="141"/>
                  <a:pt x="194" y="141"/>
                  <a:pt x="194" y="141"/>
                </a:cubicBezTo>
                <a:lnTo>
                  <a:pt x="194" y="148"/>
                </a:lnTo>
                <a:close/>
                <a:moveTo>
                  <a:pt x="243" y="134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22" y="134"/>
                  <a:pt x="222" y="134"/>
                  <a:pt x="222" y="134"/>
                </a:cubicBezTo>
                <a:lnTo>
                  <a:pt x="243" y="134"/>
                </a:lnTo>
                <a:close/>
                <a:moveTo>
                  <a:pt x="134" y="158"/>
                </a:moveTo>
                <a:cubicBezTo>
                  <a:pt x="137" y="162"/>
                  <a:pt x="143" y="165"/>
                  <a:pt x="149" y="165"/>
                </a:cubicBezTo>
                <a:cubicBezTo>
                  <a:pt x="149" y="165"/>
                  <a:pt x="149" y="165"/>
                  <a:pt x="149" y="165"/>
                </a:cubicBezTo>
                <a:cubicBezTo>
                  <a:pt x="155" y="165"/>
                  <a:pt x="160" y="162"/>
                  <a:pt x="163" y="158"/>
                </a:cubicBezTo>
                <a:cubicBezTo>
                  <a:pt x="166" y="162"/>
                  <a:pt x="171" y="165"/>
                  <a:pt x="177" y="165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83" y="165"/>
                  <a:pt x="189" y="162"/>
                  <a:pt x="192" y="158"/>
                </a:cubicBezTo>
                <a:cubicBezTo>
                  <a:pt x="195" y="162"/>
                  <a:pt x="200" y="165"/>
                  <a:pt x="206" y="165"/>
                </a:cubicBezTo>
                <a:cubicBezTo>
                  <a:pt x="206" y="165"/>
                  <a:pt x="206" y="165"/>
                  <a:pt x="206" y="165"/>
                </a:cubicBezTo>
                <a:cubicBezTo>
                  <a:pt x="212" y="165"/>
                  <a:pt x="218" y="162"/>
                  <a:pt x="221" y="158"/>
                </a:cubicBezTo>
                <a:cubicBezTo>
                  <a:pt x="223" y="162"/>
                  <a:pt x="228" y="165"/>
                  <a:pt x="233" y="165"/>
                </a:cubicBezTo>
                <a:cubicBezTo>
                  <a:pt x="233" y="232"/>
                  <a:pt x="233" y="232"/>
                  <a:pt x="233" y="232"/>
                </a:cubicBezTo>
                <a:cubicBezTo>
                  <a:pt x="147" y="232"/>
                  <a:pt x="147" y="232"/>
                  <a:pt x="147" y="232"/>
                </a:cubicBezTo>
                <a:cubicBezTo>
                  <a:pt x="147" y="176"/>
                  <a:pt x="147" y="176"/>
                  <a:pt x="147" y="176"/>
                </a:cubicBezTo>
                <a:cubicBezTo>
                  <a:pt x="103" y="176"/>
                  <a:pt x="103" y="176"/>
                  <a:pt x="103" y="176"/>
                </a:cubicBezTo>
                <a:cubicBezTo>
                  <a:pt x="103" y="232"/>
                  <a:pt x="103" y="232"/>
                  <a:pt x="103" y="232"/>
                </a:cubicBezTo>
                <a:cubicBezTo>
                  <a:pt x="93" y="232"/>
                  <a:pt x="93" y="232"/>
                  <a:pt x="93" y="232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8" y="165"/>
                  <a:pt x="103" y="162"/>
                  <a:pt x="105" y="158"/>
                </a:cubicBezTo>
                <a:cubicBezTo>
                  <a:pt x="108" y="162"/>
                  <a:pt x="114" y="165"/>
                  <a:pt x="120" y="165"/>
                </a:cubicBezTo>
                <a:cubicBezTo>
                  <a:pt x="120" y="165"/>
                  <a:pt x="120" y="165"/>
                  <a:pt x="120" y="165"/>
                </a:cubicBezTo>
                <a:cubicBezTo>
                  <a:pt x="126" y="165"/>
                  <a:pt x="131" y="162"/>
                  <a:pt x="134" y="158"/>
                </a:cubicBezTo>
                <a:close/>
                <a:moveTo>
                  <a:pt x="164" y="214"/>
                </a:moveTo>
                <a:cubicBezTo>
                  <a:pt x="223" y="214"/>
                  <a:pt x="223" y="214"/>
                  <a:pt x="223" y="214"/>
                </a:cubicBezTo>
                <a:cubicBezTo>
                  <a:pt x="223" y="176"/>
                  <a:pt x="223" y="176"/>
                  <a:pt x="223" y="176"/>
                </a:cubicBezTo>
                <a:cubicBezTo>
                  <a:pt x="164" y="176"/>
                  <a:pt x="164" y="176"/>
                  <a:pt x="164" y="176"/>
                </a:cubicBezTo>
                <a:lnTo>
                  <a:pt x="164" y="214"/>
                </a:lnTo>
                <a:close/>
                <a:moveTo>
                  <a:pt x="81" y="250"/>
                </a:moveTo>
                <a:cubicBezTo>
                  <a:pt x="245" y="250"/>
                  <a:pt x="245" y="250"/>
                  <a:pt x="245" y="250"/>
                </a:cubicBezTo>
                <a:cubicBezTo>
                  <a:pt x="245" y="239"/>
                  <a:pt x="245" y="239"/>
                  <a:pt x="245" y="239"/>
                </a:cubicBezTo>
                <a:cubicBezTo>
                  <a:pt x="81" y="239"/>
                  <a:pt x="81" y="239"/>
                  <a:pt x="81" y="239"/>
                </a:cubicBezTo>
                <a:lnTo>
                  <a:pt x="81" y="250"/>
                </a:lnTo>
                <a:close/>
                <a:moveTo>
                  <a:pt x="91" y="160"/>
                </a:moveTo>
                <a:cubicBezTo>
                  <a:pt x="97" y="160"/>
                  <a:pt x="103" y="155"/>
                  <a:pt x="103" y="148"/>
                </a:cubicBezTo>
                <a:cubicBezTo>
                  <a:pt x="103" y="141"/>
                  <a:pt x="103" y="141"/>
                  <a:pt x="103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55"/>
                  <a:pt x="85" y="160"/>
                  <a:pt x="91" y="160"/>
                </a:cubicBezTo>
                <a:close/>
                <a:moveTo>
                  <a:pt x="223" y="148"/>
                </a:moveTo>
                <a:cubicBezTo>
                  <a:pt x="223" y="155"/>
                  <a:pt x="229" y="160"/>
                  <a:pt x="235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41" y="160"/>
                  <a:pt x="247" y="155"/>
                  <a:pt x="247" y="148"/>
                </a:cubicBezTo>
                <a:cubicBezTo>
                  <a:pt x="247" y="141"/>
                  <a:pt x="247" y="141"/>
                  <a:pt x="247" y="141"/>
                </a:cubicBezTo>
                <a:cubicBezTo>
                  <a:pt x="223" y="141"/>
                  <a:pt x="223" y="141"/>
                  <a:pt x="223" y="141"/>
                </a:cubicBezTo>
                <a:lnTo>
                  <a:pt x="223" y="148"/>
                </a:lnTo>
                <a:close/>
                <a:moveTo>
                  <a:pt x="110" y="117"/>
                </a:moveTo>
                <a:cubicBezTo>
                  <a:pt x="92" y="117"/>
                  <a:pt x="92" y="117"/>
                  <a:pt x="92" y="117"/>
                </a:cubicBezTo>
                <a:cubicBezTo>
                  <a:pt x="83" y="134"/>
                  <a:pt x="83" y="134"/>
                  <a:pt x="83" y="134"/>
                </a:cubicBezTo>
                <a:cubicBezTo>
                  <a:pt x="104" y="134"/>
                  <a:pt x="104" y="134"/>
                  <a:pt x="104" y="134"/>
                </a:cubicBezTo>
                <a:lnTo>
                  <a:pt x="110" y="117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53" y="137"/>
                </a:moveTo>
                <a:cubicBezTo>
                  <a:pt x="253" y="137"/>
                  <a:pt x="253" y="137"/>
                  <a:pt x="253" y="137"/>
                </a:cubicBezTo>
                <a:cubicBezTo>
                  <a:pt x="253" y="137"/>
                  <a:pt x="253" y="137"/>
                  <a:pt x="253" y="137"/>
                </a:cubicBezTo>
                <a:cubicBezTo>
                  <a:pt x="253" y="137"/>
                  <a:pt x="253" y="137"/>
                  <a:pt x="253" y="137"/>
                </a:cubicBezTo>
                <a:cubicBezTo>
                  <a:pt x="253" y="137"/>
                  <a:pt x="253" y="136"/>
                  <a:pt x="253" y="136"/>
                </a:cubicBezTo>
                <a:cubicBezTo>
                  <a:pt x="252" y="135"/>
                  <a:pt x="252" y="135"/>
                  <a:pt x="252" y="135"/>
                </a:cubicBezTo>
                <a:cubicBezTo>
                  <a:pt x="252" y="135"/>
                  <a:pt x="252" y="135"/>
                  <a:pt x="252" y="135"/>
                </a:cubicBezTo>
                <a:cubicBezTo>
                  <a:pt x="252" y="135"/>
                  <a:pt x="252" y="135"/>
                  <a:pt x="252" y="135"/>
                </a:cubicBezTo>
                <a:cubicBezTo>
                  <a:pt x="240" y="112"/>
                  <a:pt x="240" y="112"/>
                  <a:pt x="240" y="112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86" y="69"/>
                  <a:pt x="86" y="69"/>
                  <a:pt x="86" y="69"/>
                </a:cubicBezTo>
                <a:cubicBezTo>
                  <a:pt x="86" y="113"/>
                  <a:pt x="86" y="113"/>
                  <a:pt x="86" y="113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3" y="136"/>
                  <a:pt x="73" y="136"/>
                  <a:pt x="73" y="136"/>
                </a:cubicBezTo>
                <a:cubicBezTo>
                  <a:pt x="73" y="136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3" y="157"/>
                  <a:pt x="79" y="163"/>
                  <a:pt x="86" y="166"/>
                </a:cubicBezTo>
                <a:cubicBezTo>
                  <a:pt x="86" y="232"/>
                  <a:pt x="86" y="232"/>
                  <a:pt x="86" y="232"/>
                </a:cubicBezTo>
                <a:cubicBezTo>
                  <a:pt x="74" y="232"/>
                  <a:pt x="74" y="232"/>
                  <a:pt x="74" y="232"/>
                </a:cubicBezTo>
                <a:cubicBezTo>
                  <a:pt x="74" y="257"/>
                  <a:pt x="74" y="257"/>
                  <a:pt x="74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2" y="232"/>
                  <a:pt x="252" y="232"/>
                  <a:pt x="252" y="232"/>
                </a:cubicBezTo>
                <a:cubicBezTo>
                  <a:pt x="240" y="232"/>
                  <a:pt x="240" y="232"/>
                  <a:pt x="240" y="232"/>
                </a:cubicBezTo>
                <a:cubicBezTo>
                  <a:pt x="240" y="166"/>
                  <a:pt x="240" y="166"/>
                  <a:pt x="240" y="166"/>
                </a:cubicBezTo>
                <a:cubicBezTo>
                  <a:pt x="247" y="163"/>
                  <a:pt x="253" y="157"/>
                  <a:pt x="253" y="148"/>
                </a:cubicBezTo>
                <a:lnTo>
                  <a:pt x="253" y="137"/>
                </a:lnTo>
                <a:close/>
                <a:moveTo>
                  <a:pt x="142" y="232"/>
                </a:moveTo>
                <a:cubicBezTo>
                  <a:pt x="142" y="181"/>
                  <a:pt x="142" y="181"/>
                  <a:pt x="142" y="181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8" y="232"/>
                  <a:pt x="108" y="232"/>
                  <a:pt x="108" y="232"/>
                </a:cubicBezTo>
                <a:lnTo>
                  <a:pt x="142" y="232"/>
                </a:lnTo>
                <a:close/>
                <a:moveTo>
                  <a:pt x="132" y="134"/>
                </a:moveTo>
                <a:cubicBezTo>
                  <a:pt x="135" y="117"/>
                  <a:pt x="135" y="117"/>
                  <a:pt x="135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0" y="134"/>
                  <a:pt x="110" y="134"/>
                  <a:pt x="110" y="134"/>
                </a:cubicBezTo>
                <a:lnTo>
                  <a:pt x="132" y="134"/>
                </a:lnTo>
                <a:close/>
                <a:moveTo>
                  <a:pt x="120" y="160"/>
                </a:moveTo>
                <a:cubicBezTo>
                  <a:pt x="126" y="160"/>
                  <a:pt x="131" y="155"/>
                  <a:pt x="131" y="148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55"/>
                  <a:pt x="113" y="160"/>
                  <a:pt x="120" y="1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0"/>
          <p:cNvSpPr>
            <a:spLocks noEditPoints="1"/>
          </p:cNvSpPr>
          <p:nvPr/>
        </p:nvSpPr>
        <p:spPr bwMode="auto">
          <a:xfrm>
            <a:off x="21105403" y="5632506"/>
            <a:ext cx="1166176" cy="1170732"/>
          </a:xfrm>
          <a:custGeom>
            <a:avLst/>
            <a:gdLst>
              <a:gd name="T0" fmla="*/ 102 w 325"/>
              <a:gd name="T1" fmla="*/ 232 h 326"/>
              <a:gd name="T2" fmla="*/ 102 w 325"/>
              <a:gd name="T3" fmla="*/ 230 h 326"/>
              <a:gd name="T4" fmla="*/ 96 w 325"/>
              <a:gd name="T5" fmla="*/ 134 h 326"/>
              <a:gd name="T6" fmla="*/ 121 w 325"/>
              <a:gd name="T7" fmla="*/ 183 h 326"/>
              <a:gd name="T8" fmla="*/ 96 w 325"/>
              <a:gd name="T9" fmla="*/ 134 h 326"/>
              <a:gd name="T10" fmla="*/ 132 w 325"/>
              <a:gd name="T11" fmla="*/ 182 h 326"/>
              <a:gd name="T12" fmla="*/ 136 w 325"/>
              <a:gd name="T13" fmla="*/ 128 h 326"/>
              <a:gd name="T14" fmla="*/ 183 w 325"/>
              <a:gd name="T15" fmla="*/ 230 h 326"/>
              <a:gd name="T16" fmla="*/ 183 w 325"/>
              <a:gd name="T17" fmla="*/ 232 h 326"/>
              <a:gd name="T18" fmla="*/ 183 w 325"/>
              <a:gd name="T19" fmla="*/ 230 h 326"/>
              <a:gd name="T20" fmla="*/ 94 w 325"/>
              <a:gd name="T21" fmla="*/ 187 h 326"/>
              <a:gd name="T22" fmla="*/ 85 w 325"/>
              <a:gd name="T23" fmla="*/ 136 h 326"/>
              <a:gd name="T24" fmla="*/ 152 w 325"/>
              <a:gd name="T25" fmla="*/ 180 h 326"/>
              <a:gd name="T26" fmla="*/ 162 w 325"/>
              <a:gd name="T27" fmla="*/ 124 h 326"/>
              <a:gd name="T28" fmla="*/ 152 w 325"/>
              <a:gd name="T29" fmla="*/ 180 h 326"/>
              <a:gd name="T30" fmla="*/ 180 w 325"/>
              <a:gd name="T31" fmla="*/ 177 h 326"/>
              <a:gd name="T32" fmla="*/ 173 w 325"/>
              <a:gd name="T33" fmla="*/ 123 h 326"/>
              <a:gd name="T34" fmla="*/ 325 w 325"/>
              <a:gd name="T35" fmla="*/ 163 h 326"/>
              <a:gd name="T36" fmla="*/ 0 w 325"/>
              <a:gd name="T37" fmla="*/ 163 h 326"/>
              <a:gd name="T38" fmla="*/ 325 w 325"/>
              <a:gd name="T39" fmla="*/ 163 h 326"/>
              <a:gd name="T40" fmla="*/ 102 w 325"/>
              <a:gd name="T41" fmla="*/ 220 h 326"/>
              <a:gd name="T42" fmla="*/ 102 w 325"/>
              <a:gd name="T43" fmla="*/ 243 h 326"/>
              <a:gd name="T44" fmla="*/ 195 w 325"/>
              <a:gd name="T45" fmla="*/ 231 h 326"/>
              <a:gd name="T46" fmla="*/ 172 w 325"/>
              <a:gd name="T47" fmla="*/ 231 h 326"/>
              <a:gd name="T48" fmla="*/ 195 w 325"/>
              <a:gd name="T49" fmla="*/ 231 h 326"/>
              <a:gd name="T50" fmla="*/ 258 w 325"/>
              <a:gd name="T51" fmla="*/ 83 h 326"/>
              <a:gd name="T52" fmla="*/ 229 w 325"/>
              <a:gd name="T53" fmla="*/ 85 h 326"/>
              <a:gd name="T54" fmla="*/ 217 w 325"/>
              <a:gd name="T55" fmla="*/ 89 h 326"/>
              <a:gd name="T56" fmla="*/ 65 w 325"/>
              <a:gd name="T57" fmla="*/ 128 h 326"/>
              <a:gd name="T58" fmla="*/ 60 w 325"/>
              <a:gd name="T59" fmla="*/ 134 h 326"/>
              <a:gd name="T60" fmla="*/ 85 w 325"/>
              <a:gd name="T61" fmla="*/ 192 h 326"/>
              <a:gd name="T62" fmla="*/ 80 w 325"/>
              <a:gd name="T63" fmla="*/ 217 h 326"/>
              <a:gd name="T64" fmla="*/ 204 w 325"/>
              <a:gd name="T65" fmla="*/ 219 h 326"/>
              <a:gd name="T66" fmla="*/ 204 w 325"/>
              <a:gd name="T67" fmla="*/ 209 h 326"/>
              <a:gd name="T68" fmla="*/ 94 w 325"/>
              <a:gd name="T69" fmla="*/ 197 h 326"/>
              <a:gd name="T70" fmla="*/ 206 w 325"/>
              <a:gd name="T71" fmla="*/ 181 h 326"/>
              <a:gd name="T72" fmla="*/ 229 w 325"/>
              <a:gd name="T73" fmla="*/ 95 h 326"/>
              <a:gd name="T74" fmla="*/ 258 w 325"/>
              <a:gd name="T75" fmla="*/ 97 h 326"/>
              <a:gd name="T76" fmla="*/ 199 w 325"/>
              <a:gd name="T77" fmla="*/ 119 h 326"/>
              <a:gd name="T78" fmla="*/ 197 w 325"/>
              <a:gd name="T79" fmla="*/ 175 h 326"/>
              <a:gd name="T80" fmla="*/ 199 w 325"/>
              <a:gd name="T81" fmla="*/ 11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5" h="326">
                <a:moveTo>
                  <a:pt x="103" y="231"/>
                </a:moveTo>
                <a:cubicBezTo>
                  <a:pt x="103" y="232"/>
                  <a:pt x="103" y="232"/>
                  <a:pt x="102" y="232"/>
                </a:cubicBezTo>
                <a:cubicBezTo>
                  <a:pt x="102" y="232"/>
                  <a:pt x="101" y="232"/>
                  <a:pt x="101" y="231"/>
                </a:cubicBezTo>
                <a:cubicBezTo>
                  <a:pt x="101" y="231"/>
                  <a:pt x="102" y="230"/>
                  <a:pt x="102" y="230"/>
                </a:cubicBezTo>
                <a:cubicBezTo>
                  <a:pt x="103" y="230"/>
                  <a:pt x="103" y="231"/>
                  <a:pt x="103" y="231"/>
                </a:cubicBezTo>
                <a:close/>
                <a:moveTo>
                  <a:pt x="96" y="134"/>
                </a:moveTo>
                <a:cubicBezTo>
                  <a:pt x="113" y="184"/>
                  <a:pt x="113" y="184"/>
                  <a:pt x="113" y="184"/>
                </a:cubicBezTo>
                <a:cubicBezTo>
                  <a:pt x="121" y="183"/>
                  <a:pt x="121" y="183"/>
                  <a:pt x="121" y="183"/>
                </a:cubicBezTo>
                <a:cubicBezTo>
                  <a:pt x="111" y="132"/>
                  <a:pt x="111" y="132"/>
                  <a:pt x="111" y="132"/>
                </a:cubicBezTo>
                <a:lnTo>
                  <a:pt x="96" y="134"/>
                </a:lnTo>
                <a:close/>
                <a:moveTo>
                  <a:pt x="121" y="130"/>
                </a:moveTo>
                <a:cubicBezTo>
                  <a:pt x="132" y="182"/>
                  <a:pt x="132" y="182"/>
                  <a:pt x="132" y="182"/>
                </a:cubicBezTo>
                <a:cubicBezTo>
                  <a:pt x="141" y="181"/>
                  <a:pt x="141" y="181"/>
                  <a:pt x="141" y="181"/>
                </a:cubicBezTo>
                <a:cubicBezTo>
                  <a:pt x="136" y="128"/>
                  <a:pt x="136" y="128"/>
                  <a:pt x="136" y="128"/>
                </a:cubicBezTo>
                <a:lnTo>
                  <a:pt x="121" y="130"/>
                </a:lnTo>
                <a:close/>
                <a:moveTo>
                  <a:pt x="183" y="230"/>
                </a:moveTo>
                <a:cubicBezTo>
                  <a:pt x="183" y="230"/>
                  <a:pt x="182" y="231"/>
                  <a:pt x="182" y="231"/>
                </a:cubicBezTo>
                <a:cubicBezTo>
                  <a:pt x="182" y="232"/>
                  <a:pt x="183" y="232"/>
                  <a:pt x="183" y="232"/>
                </a:cubicBezTo>
                <a:cubicBezTo>
                  <a:pt x="184" y="232"/>
                  <a:pt x="184" y="232"/>
                  <a:pt x="184" y="231"/>
                </a:cubicBezTo>
                <a:cubicBezTo>
                  <a:pt x="184" y="231"/>
                  <a:pt x="184" y="230"/>
                  <a:pt x="183" y="230"/>
                </a:cubicBezTo>
                <a:close/>
                <a:moveTo>
                  <a:pt x="73" y="138"/>
                </a:moveTo>
                <a:cubicBezTo>
                  <a:pt x="94" y="187"/>
                  <a:pt x="94" y="187"/>
                  <a:pt x="94" y="187"/>
                </a:cubicBezTo>
                <a:cubicBezTo>
                  <a:pt x="102" y="186"/>
                  <a:pt x="102" y="186"/>
                  <a:pt x="102" y="186"/>
                </a:cubicBezTo>
                <a:cubicBezTo>
                  <a:pt x="85" y="136"/>
                  <a:pt x="85" y="136"/>
                  <a:pt x="85" y="136"/>
                </a:cubicBezTo>
                <a:lnTo>
                  <a:pt x="73" y="138"/>
                </a:lnTo>
                <a:close/>
                <a:moveTo>
                  <a:pt x="152" y="180"/>
                </a:moveTo>
                <a:cubicBezTo>
                  <a:pt x="160" y="179"/>
                  <a:pt x="160" y="179"/>
                  <a:pt x="160" y="179"/>
                </a:cubicBezTo>
                <a:cubicBezTo>
                  <a:pt x="162" y="124"/>
                  <a:pt x="162" y="124"/>
                  <a:pt x="162" y="124"/>
                </a:cubicBezTo>
                <a:cubicBezTo>
                  <a:pt x="147" y="127"/>
                  <a:pt x="147" y="127"/>
                  <a:pt x="147" y="127"/>
                </a:cubicBezTo>
                <a:lnTo>
                  <a:pt x="152" y="180"/>
                </a:lnTo>
                <a:close/>
                <a:moveTo>
                  <a:pt x="171" y="178"/>
                </a:moveTo>
                <a:cubicBezTo>
                  <a:pt x="180" y="177"/>
                  <a:pt x="180" y="177"/>
                  <a:pt x="180" y="177"/>
                </a:cubicBezTo>
                <a:cubicBezTo>
                  <a:pt x="188" y="121"/>
                  <a:pt x="188" y="121"/>
                  <a:pt x="188" y="121"/>
                </a:cubicBezTo>
                <a:cubicBezTo>
                  <a:pt x="173" y="123"/>
                  <a:pt x="173" y="123"/>
                  <a:pt x="173" y="123"/>
                </a:cubicBezTo>
                <a:lnTo>
                  <a:pt x="171" y="178"/>
                </a:lnTo>
                <a:close/>
                <a:moveTo>
                  <a:pt x="325" y="163"/>
                </a:moveTo>
                <a:cubicBezTo>
                  <a:pt x="325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5" y="73"/>
                  <a:pt x="325" y="163"/>
                </a:cubicBezTo>
                <a:close/>
                <a:moveTo>
                  <a:pt x="114" y="231"/>
                </a:moveTo>
                <a:cubicBezTo>
                  <a:pt x="114" y="225"/>
                  <a:pt x="109" y="220"/>
                  <a:pt x="102" y="220"/>
                </a:cubicBezTo>
                <a:cubicBezTo>
                  <a:pt x="96" y="220"/>
                  <a:pt x="91" y="225"/>
                  <a:pt x="91" y="231"/>
                </a:cubicBezTo>
                <a:cubicBezTo>
                  <a:pt x="91" y="238"/>
                  <a:pt x="96" y="243"/>
                  <a:pt x="102" y="243"/>
                </a:cubicBezTo>
                <a:cubicBezTo>
                  <a:pt x="109" y="243"/>
                  <a:pt x="114" y="238"/>
                  <a:pt x="114" y="231"/>
                </a:cubicBezTo>
                <a:close/>
                <a:moveTo>
                  <a:pt x="195" y="231"/>
                </a:moveTo>
                <a:cubicBezTo>
                  <a:pt x="195" y="225"/>
                  <a:pt x="190" y="220"/>
                  <a:pt x="183" y="220"/>
                </a:cubicBezTo>
                <a:cubicBezTo>
                  <a:pt x="177" y="220"/>
                  <a:pt x="172" y="225"/>
                  <a:pt x="172" y="231"/>
                </a:cubicBezTo>
                <a:cubicBezTo>
                  <a:pt x="172" y="238"/>
                  <a:pt x="177" y="243"/>
                  <a:pt x="183" y="243"/>
                </a:cubicBezTo>
                <a:cubicBezTo>
                  <a:pt x="190" y="243"/>
                  <a:pt x="195" y="238"/>
                  <a:pt x="195" y="231"/>
                </a:cubicBezTo>
                <a:close/>
                <a:moveTo>
                  <a:pt x="265" y="90"/>
                </a:moveTo>
                <a:cubicBezTo>
                  <a:pt x="265" y="86"/>
                  <a:pt x="262" y="83"/>
                  <a:pt x="258" y="83"/>
                </a:cubicBezTo>
                <a:cubicBezTo>
                  <a:pt x="234" y="83"/>
                  <a:pt x="234" y="83"/>
                  <a:pt x="234" y="83"/>
                </a:cubicBezTo>
                <a:cubicBezTo>
                  <a:pt x="232" y="83"/>
                  <a:pt x="231" y="84"/>
                  <a:pt x="229" y="85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0" y="85"/>
                  <a:pt x="218" y="87"/>
                  <a:pt x="217" y="89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65" y="128"/>
                  <a:pt x="65" y="128"/>
                  <a:pt x="65" y="128"/>
                </a:cubicBezTo>
                <a:cubicBezTo>
                  <a:pt x="64" y="128"/>
                  <a:pt x="62" y="129"/>
                  <a:pt x="61" y="130"/>
                </a:cubicBezTo>
                <a:cubicBezTo>
                  <a:pt x="61" y="131"/>
                  <a:pt x="60" y="133"/>
                  <a:pt x="60" y="134"/>
                </a:cubicBezTo>
                <a:cubicBezTo>
                  <a:pt x="61" y="135"/>
                  <a:pt x="61" y="136"/>
                  <a:pt x="62" y="138"/>
                </a:cubicBezTo>
                <a:cubicBezTo>
                  <a:pt x="85" y="192"/>
                  <a:pt x="85" y="192"/>
                  <a:pt x="85" y="192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79" y="213"/>
                  <a:pt x="79" y="215"/>
                  <a:pt x="80" y="217"/>
                </a:cubicBezTo>
                <a:cubicBezTo>
                  <a:pt x="81" y="218"/>
                  <a:pt x="83" y="219"/>
                  <a:pt x="85" y="219"/>
                </a:cubicBezTo>
                <a:cubicBezTo>
                  <a:pt x="204" y="219"/>
                  <a:pt x="204" y="219"/>
                  <a:pt x="204" y="219"/>
                </a:cubicBezTo>
                <a:cubicBezTo>
                  <a:pt x="207" y="219"/>
                  <a:pt x="209" y="217"/>
                  <a:pt x="209" y="214"/>
                </a:cubicBezTo>
                <a:cubicBezTo>
                  <a:pt x="209" y="211"/>
                  <a:pt x="207" y="209"/>
                  <a:pt x="204" y="209"/>
                </a:cubicBezTo>
                <a:cubicBezTo>
                  <a:pt x="92" y="209"/>
                  <a:pt x="92" y="209"/>
                  <a:pt x="92" y="20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202" y="185"/>
                  <a:pt x="202" y="185"/>
                  <a:pt x="202" y="185"/>
                </a:cubicBezTo>
                <a:cubicBezTo>
                  <a:pt x="204" y="184"/>
                  <a:pt x="206" y="183"/>
                  <a:pt x="206" y="181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29" y="95"/>
                  <a:pt x="229" y="95"/>
                  <a:pt x="229" y="95"/>
                </a:cubicBezTo>
                <a:cubicBezTo>
                  <a:pt x="231" y="97"/>
                  <a:pt x="232" y="97"/>
                  <a:pt x="234" y="97"/>
                </a:cubicBezTo>
                <a:cubicBezTo>
                  <a:pt x="258" y="97"/>
                  <a:pt x="258" y="97"/>
                  <a:pt x="258" y="97"/>
                </a:cubicBezTo>
                <a:cubicBezTo>
                  <a:pt x="262" y="97"/>
                  <a:pt x="265" y="94"/>
                  <a:pt x="265" y="90"/>
                </a:cubicBezTo>
                <a:close/>
                <a:moveTo>
                  <a:pt x="199" y="119"/>
                </a:moveTo>
                <a:cubicBezTo>
                  <a:pt x="191" y="176"/>
                  <a:pt x="191" y="176"/>
                  <a:pt x="191" y="176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199" y="119"/>
                  <a:pt x="199" y="119"/>
                  <a:pt x="199" y="119"/>
                </a:cubicBezTo>
                <a:cubicBezTo>
                  <a:pt x="199" y="119"/>
                  <a:pt x="199" y="119"/>
                  <a:pt x="199" y="1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1"/>
          <p:cNvSpPr>
            <a:spLocks noEditPoints="1"/>
          </p:cNvSpPr>
          <p:nvPr/>
        </p:nvSpPr>
        <p:spPr bwMode="auto">
          <a:xfrm>
            <a:off x="15617693" y="5632506"/>
            <a:ext cx="1166176" cy="1170732"/>
          </a:xfrm>
          <a:custGeom>
            <a:avLst/>
            <a:gdLst>
              <a:gd name="T0" fmla="*/ 189 w 325"/>
              <a:gd name="T1" fmla="*/ 148 h 326"/>
              <a:gd name="T2" fmla="*/ 165 w 325"/>
              <a:gd name="T3" fmla="*/ 148 h 326"/>
              <a:gd name="T4" fmla="*/ 140 w 325"/>
              <a:gd name="T5" fmla="*/ 117 h 326"/>
              <a:gd name="T6" fmla="*/ 160 w 325"/>
              <a:gd name="T7" fmla="*/ 117 h 326"/>
              <a:gd name="T8" fmla="*/ 160 w 325"/>
              <a:gd name="T9" fmla="*/ 148 h 326"/>
              <a:gd name="T10" fmla="*/ 136 w 325"/>
              <a:gd name="T11" fmla="*/ 148 h 326"/>
              <a:gd name="T12" fmla="*/ 165 w 325"/>
              <a:gd name="T13" fmla="*/ 117 h 326"/>
              <a:gd name="T14" fmla="*/ 185 w 325"/>
              <a:gd name="T15" fmla="*/ 117 h 326"/>
              <a:gd name="T16" fmla="*/ 239 w 325"/>
              <a:gd name="T17" fmla="*/ 166 h 326"/>
              <a:gd name="T18" fmla="*/ 243 w 325"/>
              <a:gd name="T19" fmla="*/ 134 h 326"/>
              <a:gd name="T20" fmla="*/ 222 w 325"/>
              <a:gd name="T21" fmla="*/ 134 h 326"/>
              <a:gd name="T22" fmla="*/ 86 w 325"/>
              <a:gd name="T23" fmla="*/ 166 h 326"/>
              <a:gd name="T24" fmla="*/ 194 w 325"/>
              <a:gd name="T25" fmla="*/ 148 h 326"/>
              <a:gd name="T26" fmla="*/ 217 w 325"/>
              <a:gd name="T27" fmla="*/ 148 h 326"/>
              <a:gd name="T28" fmla="*/ 194 w 325"/>
              <a:gd name="T29" fmla="*/ 148 h 326"/>
              <a:gd name="T30" fmla="*/ 190 w 325"/>
              <a:gd name="T31" fmla="*/ 117 h 326"/>
              <a:gd name="T32" fmla="*/ 132 w 325"/>
              <a:gd name="T33" fmla="*/ 134 h 326"/>
              <a:gd name="T34" fmla="*/ 109 w 325"/>
              <a:gd name="T35" fmla="*/ 134 h 326"/>
              <a:gd name="T36" fmla="*/ 234 w 325"/>
              <a:gd name="T37" fmla="*/ 160 h 326"/>
              <a:gd name="T38" fmla="*/ 246 w 325"/>
              <a:gd name="T39" fmla="*/ 141 h 326"/>
              <a:gd name="T40" fmla="*/ 232 w 325"/>
              <a:gd name="T41" fmla="*/ 165 h 326"/>
              <a:gd name="T42" fmla="*/ 147 w 325"/>
              <a:gd name="T43" fmla="*/ 176 h 326"/>
              <a:gd name="T44" fmla="*/ 93 w 325"/>
              <a:gd name="T45" fmla="*/ 232 h 326"/>
              <a:gd name="T46" fmla="*/ 119 w 325"/>
              <a:gd name="T47" fmla="*/ 165 h 326"/>
              <a:gd name="T48" fmla="*/ 148 w 325"/>
              <a:gd name="T49" fmla="*/ 165 h 326"/>
              <a:gd name="T50" fmla="*/ 177 w 325"/>
              <a:gd name="T51" fmla="*/ 165 h 326"/>
              <a:gd name="T52" fmla="*/ 206 w 325"/>
              <a:gd name="T53" fmla="*/ 165 h 326"/>
              <a:gd name="T54" fmla="*/ 232 w 325"/>
              <a:gd name="T55" fmla="*/ 165 h 326"/>
              <a:gd name="T56" fmla="*/ 163 w 325"/>
              <a:gd name="T57" fmla="*/ 214 h 326"/>
              <a:gd name="T58" fmla="*/ 222 w 325"/>
              <a:gd name="T59" fmla="*/ 176 h 326"/>
              <a:gd name="T60" fmla="*/ 222 w 325"/>
              <a:gd name="T61" fmla="*/ 214 h 326"/>
              <a:gd name="T62" fmla="*/ 119 w 325"/>
              <a:gd name="T63" fmla="*/ 160 h 326"/>
              <a:gd name="T64" fmla="*/ 131 w 325"/>
              <a:gd name="T65" fmla="*/ 141 h 326"/>
              <a:gd name="T66" fmla="*/ 325 w 325"/>
              <a:gd name="T67" fmla="*/ 163 h 326"/>
              <a:gd name="T68" fmla="*/ 163 w 325"/>
              <a:gd name="T69" fmla="*/ 0 h 326"/>
              <a:gd name="T70" fmla="*/ 252 w 325"/>
              <a:gd name="T71" fmla="*/ 137 h 326"/>
              <a:gd name="T72" fmla="*/ 252 w 325"/>
              <a:gd name="T73" fmla="*/ 136 h 326"/>
              <a:gd name="T74" fmla="*/ 252 w 325"/>
              <a:gd name="T75" fmla="*/ 135 h 326"/>
              <a:gd name="T76" fmla="*/ 86 w 325"/>
              <a:gd name="T77" fmla="*/ 69 h 326"/>
              <a:gd name="T78" fmla="*/ 73 w 325"/>
              <a:gd name="T79" fmla="*/ 135 h 326"/>
              <a:gd name="T80" fmla="*/ 73 w 325"/>
              <a:gd name="T81" fmla="*/ 137 h 326"/>
              <a:gd name="T82" fmla="*/ 73 w 325"/>
              <a:gd name="T83" fmla="*/ 137 h 326"/>
              <a:gd name="T84" fmla="*/ 86 w 325"/>
              <a:gd name="T85" fmla="*/ 232 h 326"/>
              <a:gd name="T86" fmla="*/ 252 w 325"/>
              <a:gd name="T87" fmla="*/ 257 h 326"/>
              <a:gd name="T88" fmla="*/ 239 w 325"/>
              <a:gd name="T89" fmla="*/ 166 h 326"/>
              <a:gd name="T90" fmla="*/ 102 w 325"/>
              <a:gd name="T91" fmla="*/ 148 h 326"/>
              <a:gd name="T92" fmla="*/ 79 w 325"/>
              <a:gd name="T93" fmla="*/ 148 h 326"/>
              <a:gd name="T94" fmla="*/ 102 w 325"/>
              <a:gd name="T95" fmla="*/ 148 h 326"/>
              <a:gd name="T96" fmla="*/ 82 w 325"/>
              <a:gd name="T97" fmla="*/ 13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5" h="326">
                <a:moveTo>
                  <a:pt x="165" y="141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89" y="148"/>
                  <a:pt x="189" y="148"/>
                  <a:pt x="189" y="148"/>
                </a:cubicBezTo>
                <a:cubicBezTo>
                  <a:pt x="189" y="155"/>
                  <a:pt x="183" y="160"/>
                  <a:pt x="177" y="160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70" y="160"/>
                  <a:pt x="165" y="155"/>
                  <a:pt x="165" y="148"/>
                </a:cubicBezTo>
                <a:lnTo>
                  <a:pt x="165" y="141"/>
                </a:lnTo>
                <a:close/>
                <a:moveTo>
                  <a:pt x="160" y="117"/>
                </a:moveTo>
                <a:cubicBezTo>
                  <a:pt x="140" y="117"/>
                  <a:pt x="140" y="117"/>
                  <a:pt x="140" y="117"/>
                </a:cubicBezTo>
                <a:cubicBezTo>
                  <a:pt x="137" y="134"/>
                  <a:pt x="137" y="134"/>
                  <a:pt x="137" y="134"/>
                </a:cubicBezTo>
                <a:cubicBezTo>
                  <a:pt x="160" y="134"/>
                  <a:pt x="160" y="134"/>
                  <a:pt x="160" y="134"/>
                </a:cubicBezTo>
                <a:lnTo>
                  <a:pt x="160" y="117"/>
                </a:lnTo>
                <a:close/>
                <a:moveTo>
                  <a:pt x="148" y="160"/>
                </a:moveTo>
                <a:cubicBezTo>
                  <a:pt x="148" y="160"/>
                  <a:pt x="148" y="160"/>
                  <a:pt x="148" y="160"/>
                </a:cubicBezTo>
                <a:cubicBezTo>
                  <a:pt x="155" y="160"/>
                  <a:pt x="160" y="155"/>
                  <a:pt x="160" y="148"/>
                </a:cubicBezTo>
                <a:cubicBezTo>
                  <a:pt x="160" y="141"/>
                  <a:pt x="160" y="141"/>
                  <a:pt x="160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5"/>
                  <a:pt x="142" y="160"/>
                  <a:pt x="148" y="160"/>
                </a:cubicBezTo>
                <a:close/>
                <a:moveTo>
                  <a:pt x="185" y="117"/>
                </a:moveTo>
                <a:cubicBezTo>
                  <a:pt x="165" y="117"/>
                  <a:pt x="165" y="117"/>
                  <a:pt x="165" y="117"/>
                </a:cubicBezTo>
                <a:cubicBezTo>
                  <a:pt x="165" y="134"/>
                  <a:pt x="165" y="134"/>
                  <a:pt x="165" y="134"/>
                </a:cubicBezTo>
                <a:cubicBezTo>
                  <a:pt x="188" y="134"/>
                  <a:pt x="188" y="134"/>
                  <a:pt x="188" y="134"/>
                </a:cubicBezTo>
                <a:lnTo>
                  <a:pt x="185" y="117"/>
                </a:lnTo>
                <a:close/>
                <a:moveTo>
                  <a:pt x="239" y="165"/>
                </a:moveTo>
                <a:cubicBezTo>
                  <a:pt x="239" y="165"/>
                  <a:pt x="239" y="165"/>
                  <a:pt x="239" y="165"/>
                </a:cubicBezTo>
                <a:cubicBezTo>
                  <a:pt x="239" y="166"/>
                  <a:pt x="239" y="166"/>
                  <a:pt x="239" y="166"/>
                </a:cubicBezTo>
                <a:cubicBezTo>
                  <a:pt x="240" y="165"/>
                  <a:pt x="240" y="165"/>
                  <a:pt x="240" y="165"/>
                </a:cubicBezTo>
                <a:cubicBezTo>
                  <a:pt x="240" y="165"/>
                  <a:pt x="239" y="165"/>
                  <a:pt x="239" y="165"/>
                </a:cubicBezTo>
                <a:close/>
                <a:moveTo>
                  <a:pt x="243" y="134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22" y="134"/>
                  <a:pt x="222" y="134"/>
                  <a:pt x="222" y="134"/>
                </a:cubicBezTo>
                <a:lnTo>
                  <a:pt x="243" y="134"/>
                </a:lnTo>
                <a:close/>
                <a:moveTo>
                  <a:pt x="85" y="165"/>
                </a:moveTo>
                <a:cubicBezTo>
                  <a:pt x="86" y="166"/>
                  <a:pt x="86" y="166"/>
                  <a:pt x="86" y="166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5" y="165"/>
                  <a:pt x="85" y="165"/>
                  <a:pt x="85" y="165"/>
                </a:cubicBezTo>
                <a:close/>
                <a:moveTo>
                  <a:pt x="194" y="148"/>
                </a:moveTo>
                <a:cubicBezTo>
                  <a:pt x="194" y="155"/>
                  <a:pt x="199" y="160"/>
                  <a:pt x="206" y="160"/>
                </a:cubicBezTo>
                <a:cubicBezTo>
                  <a:pt x="206" y="160"/>
                  <a:pt x="206" y="160"/>
                  <a:pt x="206" y="160"/>
                </a:cubicBezTo>
                <a:cubicBezTo>
                  <a:pt x="212" y="160"/>
                  <a:pt x="217" y="155"/>
                  <a:pt x="217" y="148"/>
                </a:cubicBezTo>
                <a:cubicBezTo>
                  <a:pt x="217" y="141"/>
                  <a:pt x="217" y="141"/>
                  <a:pt x="217" y="141"/>
                </a:cubicBezTo>
                <a:cubicBezTo>
                  <a:pt x="194" y="141"/>
                  <a:pt x="194" y="141"/>
                  <a:pt x="194" y="141"/>
                </a:cubicBezTo>
                <a:lnTo>
                  <a:pt x="194" y="148"/>
                </a:lnTo>
                <a:close/>
                <a:moveTo>
                  <a:pt x="216" y="134"/>
                </a:moveTo>
                <a:cubicBezTo>
                  <a:pt x="210" y="117"/>
                  <a:pt x="210" y="117"/>
                  <a:pt x="210" y="117"/>
                </a:cubicBezTo>
                <a:cubicBezTo>
                  <a:pt x="190" y="117"/>
                  <a:pt x="190" y="117"/>
                  <a:pt x="190" y="117"/>
                </a:cubicBezTo>
                <a:cubicBezTo>
                  <a:pt x="193" y="134"/>
                  <a:pt x="193" y="134"/>
                  <a:pt x="193" y="134"/>
                </a:cubicBezTo>
                <a:lnTo>
                  <a:pt x="216" y="134"/>
                </a:lnTo>
                <a:close/>
                <a:moveTo>
                  <a:pt x="132" y="134"/>
                </a:moveTo>
                <a:cubicBezTo>
                  <a:pt x="135" y="117"/>
                  <a:pt x="135" y="117"/>
                  <a:pt x="135" y="117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09" y="134"/>
                  <a:pt x="109" y="134"/>
                  <a:pt x="109" y="134"/>
                </a:cubicBezTo>
                <a:lnTo>
                  <a:pt x="132" y="134"/>
                </a:lnTo>
                <a:close/>
                <a:moveTo>
                  <a:pt x="223" y="148"/>
                </a:moveTo>
                <a:cubicBezTo>
                  <a:pt x="223" y="155"/>
                  <a:pt x="228" y="160"/>
                  <a:pt x="234" y="160"/>
                </a:cubicBezTo>
                <a:cubicBezTo>
                  <a:pt x="234" y="160"/>
                  <a:pt x="234" y="160"/>
                  <a:pt x="234" y="160"/>
                </a:cubicBezTo>
                <a:cubicBezTo>
                  <a:pt x="241" y="160"/>
                  <a:pt x="246" y="155"/>
                  <a:pt x="246" y="148"/>
                </a:cubicBezTo>
                <a:cubicBezTo>
                  <a:pt x="246" y="141"/>
                  <a:pt x="246" y="141"/>
                  <a:pt x="246" y="141"/>
                </a:cubicBezTo>
                <a:cubicBezTo>
                  <a:pt x="223" y="141"/>
                  <a:pt x="223" y="141"/>
                  <a:pt x="223" y="141"/>
                </a:cubicBezTo>
                <a:lnTo>
                  <a:pt x="223" y="148"/>
                </a:lnTo>
                <a:close/>
                <a:moveTo>
                  <a:pt x="232" y="165"/>
                </a:moveTo>
                <a:cubicBezTo>
                  <a:pt x="232" y="232"/>
                  <a:pt x="232" y="232"/>
                  <a:pt x="232" y="232"/>
                </a:cubicBezTo>
                <a:cubicBezTo>
                  <a:pt x="147" y="232"/>
                  <a:pt x="147" y="232"/>
                  <a:pt x="147" y="232"/>
                </a:cubicBezTo>
                <a:cubicBezTo>
                  <a:pt x="147" y="176"/>
                  <a:pt x="147" y="176"/>
                  <a:pt x="147" y="176"/>
                </a:cubicBezTo>
                <a:cubicBezTo>
                  <a:pt x="102" y="176"/>
                  <a:pt x="102" y="176"/>
                  <a:pt x="102" y="176"/>
                </a:cubicBezTo>
                <a:cubicBezTo>
                  <a:pt x="102" y="232"/>
                  <a:pt x="102" y="232"/>
                  <a:pt x="102" y="232"/>
                </a:cubicBezTo>
                <a:cubicBezTo>
                  <a:pt x="93" y="232"/>
                  <a:pt x="93" y="232"/>
                  <a:pt x="93" y="232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8" y="165"/>
                  <a:pt x="102" y="162"/>
                  <a:pt x="105" y="158"/>
                </a:cubicBezTo>
                <a:cubicBezTo>
                  <a:pt x="108" y="162"/>
                  <a:pt x="113" y="165"/>
                  <a:pt x="119" y="165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25" y="165"/>
                  <a:pt x="131" y="162"/>
                  <a:pt x="134" y="158"/>
                </a:cubicBezTo>
                <a:cubicBezTo>
                  <a:pt x="137" y="162"/>
                  <a:pt x="142" y="165"/>
                  <a:pt x="148" y="165"/>
                </a:cubicBezTo>
                <a:cubicBezTo>
                  <a:pt x="148" y="165"/>
                  <a:pt x="148" y="165"/>
                  <a:pt x="148" y="165"/>
                </a:cubicBezTo>
                <a:cubicBezTo>
                  <a:pt x="154" y="165"/>
                  <a:pt x="159" y="162"/>
                  <a:pt x="163" y="158"/>
                </a:cubicBezTo>
                <a:cubicBezTo>
                  <a:pt x="166" y="162"/>
                  <a:pt x="171" y="165"/>
                  <a:pt x="177" y="165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83" y="165"/>
                  <a:pt x="188" y="162"/>
                  <a:pt x="191" y="158"/>
                </a:cubicBezTo>
                <a:cubicBezTo>
                  <a:pt x="194" y="162"/>
                  <a:pt x="200" y="165"/>
                  <a:pt x="206" y="165"/>
                </a:cubicBezTo>
                <a:cubicBezTo>
                  <a:pt x="206" y="165"/>
                  <a:pt x="206" y="165"/>
                  <a:pt x="206" y="165"/>
                </a:cubicBezTo>
                <a:cubicBezTo>
                  <a:pt x="212" y="165"/>
                  <a:pt x="217" y="162"/>
                  <a:pt x="220" y="158"/>
                </a:cubicBezTo>
                <a:cubicBezTo>
                  <a:pt x="223" y="162"/>
                  <a:pt x="227" y="165"/>
                  <a:pt x="232" y="165"/>
                </a:cubicBezTo>
                <a:close/>
                <a:moveTo>
                  <a:pt x="190" y="176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63" y="214"/>
                  <a:pt x="163" y="214"/>
                  <a:pt x="163" y="214"/>
                </a:cubicBezTo>
                <a:cubicBezTo>
                  <a:pt x="190" y="214"/>
                  <a:pt x="190" y="214"/>
                  <a:pt x="190" y="214"/>
                </a:cubicBezTo>
                <a:lnTo>
                  <a:pt x="190" y="176"/>
                </a:lnTo>
                <a:close/>
                <a:moveTo>
                  <a:pt x="222" y="176"/>
                </a:moveTo>
                <a:cubicBezTo>
                  <a:pt x="195" y="176"/>
                  <a:pt x="195" y="176"/>
                  <a:pt x="195" y="176"/>
                </a:cubicBezTo>
                <a:cubicBezTo>
                  <a:pt x="195" y="214"/>
                  <a:pt x="195" y="214"/>
                  <a:pt x="195" y="214"/>
                </a:cubicBezTo>
                <a:cubicBezTo>
                  <a:pt x="222" y="214"/>
                  <a:pt x="222" y="214"/>
                  <a:pt x="222" y="214"/>
                </a:cubicBezTo>
                <a:lnTo>
                  <a:pt x="222" y="176"/>
                </a:lnTo>
                <a:close/>
                <a:moveTo>
                  <a:pt x="108" y="148"/>
                </a:moveTo>
                <a:cubicBezTo>
                  <a:pt x="108" y="155"/>
                  <a:pt x="113" y="160"/>
                  <a:pt x="119" y="160"/>
                </a:cubicBezTo>
                <a:cubicBezTo>
                  <a:pt x="119" y="160"/>
                  <a:pt x="119" y="160"/>
                  <a:pt x="119" y="160"/>
                </a:cubicBezTo>
                <a:cubicBezTo>
                  <a:pt x="126" y="160"/>
                  <a:pt x="131" y="155"/>
                  <a:pt x="131" y="148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08" y="141"/>
                  <a:pt x="108" y="141"/>
                  <a:pt x="108" y="141"/>
                </a:cubicBezTo>
                <a:lnTo>
                  <a:pt x="108" y="148"/>
                </a:lnTo>
                <a:close/>
                <a:moveTo>
                  <a:pt x="325" y="163"/>
                </a:moveTo>
                <a:cubicBezTo>
                  <a:pt x="325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5" y="73"/>
                  <a:pt x="325" y="163"/>
                </a:cubicBezTo>
                <a:close/>
                <a:moveTo>
                  <a:pt x="252" y="137"/>
                </a:moveTo>
                <a:cubicBezTo>
                  <a:pt x="252" y="137"/>
                  <a:pt x="252" y="137"/>
                  <a:pt x="252" y="137"/>
                </a:cubicBezTo>
                <a:cubicBezTo>
                  <a:pt x="252" y="137"/>
                  <a:pt x="252" y="137"/>
                  <a:pt x="252" y="137"/>
                </a:cubicBezTo>
                <a:cubicBezTo>
                  <a:pt x="252" y="137"/>
                  <a:pt x="252" y="137"/>
                  <a:pt x="252" y="137"/>
                </a:cubicBezTo>
                <a:cubicBezTo>
                  <a:pt x="252" y="137"/>
                  <a:pt x="252" y="136"/>
                  <a:pt x="252" y="136"/>
                </a:cubicBezTo>
                <a:cubicBezTo>
                  <a:pt x="252" y="135"/>
                  <a:pt x="252" y="135"/>
                  <a:pt x="252" y="135"/>
                </a:cubicBezTo>
                <a:cubicBezTo>
                  <a:pt x="252" y="135"/>
                  <a:pt x="252" y="135"/>
                  <a:pt x="252" y="135"/>
                </a:cubicBezTo>
                <a:cubicBezTo>
                  <a:pt x="252" y="135"/>
                  <a:pt x="252" y="135"/>
                  <a:pt x="252" y="135"/>
                </a:cubicBezTo>
                <a:cubicBezTo>
                  <a:pt x="239" y="112"/>
                  <a:pt x="239" y="112"/>
                  <a:pt x="239" y="112"/>
                </a:cubicBezTo>
                <a:cubicBezTo>
                  <a:pt x="239" y="69"/>
                  <a:pt x="239" y="69"/>
                  <a:pt x="239" y="69"/>
                </a:cubicBezTo>
                <a:cubicBezTo>
                  <a:pt x="86" y="69"/>
                  <a:pt x="86" y="69"/>
                  <a:pt x="86" y="69"/>
                </a:cubicBezTo>
                <a:cubicBezTo>
                  <a:pt x="86" y="113"/>
                  <a:pt x="86" y="113"/>
                  <a:pt x="86" y="113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73" y="136"/>
                  <a:pt x="73" y="136"/>
                  <a:pt x="73" y="136"/>
                </a:cubicBezTo>
                <a:cubicBezTo>
                  <a:pt x="73" y="136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3" y="157"/>
                  <a:pt x="78" y="163"/>
                  <a:pt x="86" y="166"/>
                </a:cubicBezTo>
                <a:cubicBezTo>
                  <a:pt x="86" y="232"/>
                  <a:pt x="86" y="232"/>
                  <a:pt x="86" y="232"/>
                </a:cubicBezTo>
                <a:cubicBezTo>
                  <a:pt x="73" y="232"/>
                  <a:pt x="73" y="232"/>
                  <a:pt x="73" y="232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2" y="232"/>
                  <a:pt x="252" y="232"/>
                  <a:pt x="252" y="232"/>
                </a:cubicBezTo>
                <a:cubicBezTo>
                  <a:pt x="239" y="232"/>
                  <a:pt x="239" y="232"/>
                  <a:pt x="239" y="232"/>
                </a:cubicBezTo>
                <a:cubicBezTo>
                  <a:pt x="239" y="166"/>
                  <a:pt x="239" y="166"/>
                  <a:pt x="239" y="166"/>
                </a:cubicBezTo>
                <a:cubicBezTo>
                  <a:pt x="247" y="163"/>
                  <a:pt x="252" y="157"/>
                  <a:pt x="252" y="148"/>
                </a:cubicBezTo>
                <a:lnTo>
                  <a:pt x="252" y="137"/>
                </a:lnTo>
                <a:close/>
                <a:moveTo>
                  <a:pt x="102" y="148"/>
                </a:moveTo>
                <a:cubicBezTo>
                  <a:pt x="102" y="141"/>
                  <a:pt x="102" y="141"/>
                  <a:pt x="102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55"/>
                  <a:pt x="84" y="160"/>
                  <a:pt x="91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7" y="160"/>
                  <a:pt x="102" y="155"/>
                  <a:pt x="102" y="148"/>
                </a:cubicBezTo>
                <a:close/>
                <a:moveTo>
                  <a:pt x="109" y="117"/>
                </a:moveTo>
                <a:cubicBezTo>
                  <a:pt x="91" y="117"/>
                  <a:pt x="91" y="117"/>
                  <a:pt x="91" y="117"/>
                </a:cubicBezTo>
                <a:cubicBezTo>
                  <a:pt x="82" y="134"/>
                  <a:pt x="82" y="134"/>
                  <a:pt x="82" y="134"/>
                </a:cubicBezTo>
                <a:cubicBezTo>
                  <a:pt x="103" y="134"/>
                  <a:pt x="103" y="134"/>
                  <a:pt x="103" y="134"/>
                </a:cubicBezTo>
                <a:lnTo>
                  <a:pt x="109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2"/>
          <p:cNvSpPr>
            <a:spLocks noEditPoints="1"/>
          </p:cNvSpPr>
          <p:nvPr/>
        </p:nvSpPr>
        <p:spPr bwMode="auto">
          <a:xfrm>
            <a:off x="1899938" y="5632506"/>
            <a:ext cx="1169213" cy="1170732"/>
          </a:xfrm>
          <a:custGeom>
            <a:avLst/>
            <a:gdLst>
              <a:gd name="T0" fmla="*/ 142 w 326"/>
              <a:gd name="T1" fmla="*/ 216 h 326"/>
              <a:gd name="T2" fmla="*/ 143 w 326"/>
              <a:gd name="T3" fmla="*/ 204 h 326"/>
              <a:gd name="T4" fmla="*/ 157 w 326"/>
              <a:gd name="T5" fmla="*/ 201 h 326"/>
              <a:gd name="T6" fmla="*/ 134 w 326"/>
              <a:gd name="T7" fmla="*/ 185 h 326"/>
              <a:gd name="T8" fmla="*/ 139 w 326"/>
              <a:gd name="T9" fmla="*/ 193 h 326"/>
              <a:gd name="T10" fmla="*/ 141 w 326"/>
              <a:gd name="T11" fmla="*/ 199 h 326"/>
              <a:gd name="T12" fmla="*/ 138 w 326"/>
              <a:gd name="T13" fmla="*/ 193 h 326"/>
              <a:gd name="T14" fmla="*/ 172 w 326"/>
              <a:gd name="T15" fmla="*/ 177 h 326"/>
              <a:gd name="T16" fmla="*/ 163 w 326"/>
              <a:gd name="T17" fmla="*/ 195 h 326"/>
              <a:gd name="T18" fmla="*/ 148 w 326"/>
              <a:gd name="T19" fmla="*/ 171 h 326"/>
              <a:gd name="T20" fmla="*/ 172 w 326"/>
              <a:gd name="T21" fmla="*/ 177 h 326"/>
              <a:gd name="T22" fmla="*/ 194 w 326"/>
              <a:gd name="T23" fmla="*/ 164 h 326"/>
              <a:gd name="T24" fmla="*/ 158 w 326"/>
              <a:gd name="T25" fmla="*/ 160 h 326"/>
              <a:gd name="T26" fmla="*/ 177 w 326"/>
              <a:gd name="T27" fmla="*/ 149 h 326"/>
              <a:gd name="T28" fmla="*/ 170 w 326"/>
              <a:gd name="T29" fmla="*/ 163 h 326"/>
              <a:gd name="T30" fmla="*/ 184 w 326"/>
              <a:gd name="T31" fmla="*/ 157 h 326"/>
              <a:gd name="T32" fmla="*/ 178 w 326"/>
              <a:gd name="T33" fmla="*/ 171 h 326"/>
              <a:gd name="T34" fmla="*/ 163 w 326"/>
              <a:gd name="T35" fmla="*/ 0 h 326"/>
              <a:gd name="T36" fmla="*/ 163 w 326"/>
              <a:gd name="T37" fmla="*/ 326 h 326"/>
              <a:gd name="T38" fmla="*/ 163 w 326"/>
              <a:gd name="T39" fmla="*/ 0 h 326"/>
              <a:gd name="T40" fmla="*/ 63 w 326"/>
              <a:gd name="T41" fmla="*/ 206 h 326"/>
              <a:gd name="T42" fmla="*/ 221 w 326"/>
              <a:gd name="T43" fmla="*/ 107 h 326"/>
              <a:gd name="T44" fmla="*/ 197 w 326"/>
              <a:gd name="T45" fmla="*/ 126 h 326"/>
              <a:gd name="T46" fmla="*/ 212 w 326"/>
              <a:gd name="T47" fmla="*/ 141 h 326"/>
              <a:gd name="T48" fmla="*/ 231 w 326"/>
              <a:gd name="T49" fmla="*/ 117 h 326"/>
              <a:gd name="T50" fmla="*/ 132 w 326"/>
              <a:gd name="T51" fmla="*/ 275 h 326"/>
              <a:gd name="T52" fmla="*/ 241 w 326"/>
              <a:gd name="T53" fmla="*/ 115 h 326"/>
              <a:gd name="T54" fmla="*/ 229 w 326"/>
              <a:gd name="T55" fmla="*/ 114 h 326"/>
              <a:gd name="T56" fmla="*/ 205 w 326"/>
              <a:gd name="T57" fmla="*/ 133 h 326"/>
              <a:gd name="T58" fmla="*/ 224 w 326"/>
              <a:gd name="T59" fmla="*/ 109 h 326"/>
              <a:gd name="T60" fmla="*/ 245 w 326"/>
              <a:gd name="T61" fmla="*/ 111 h 326"/>
              <a:gd name="T62" fmla="*/ 253 w 326"/>
              <a:gd name="T63" fmla="*/ 102 h 326"/>
              <a:gd name="T64" fmla="*/ 233 w 326"/>
              <a:gd name="T65" fmla="*/ 68 h 326"/>
              <a:gd name="T66" fmla="*/ 253 w 326"/>
              <a:gd name="T67" fmla="*/ 52 h 326"/>
              <a:gd name="T68" fmla="*/ 237 w 326"/>
              <a:gd name="T69" fmla="*/ 72 h 326"/>
              <a:gd name="T70" fmla="*/ 258 w 326"/>
              <a:gd name="T71" fmla="*/ 98 h 326"/>
              <a:gd name="T72" fmla="*/ 138 w 326"/>
              <a:gd name="T73" fmla="*/ 215 h 326"/>
              <a:gd name="T74" fmla="*/ 134 w 326"/>
              <a:gd name="T75" fmla="*/ 224 h 326"/>
              <a:gd name="T76" fmla="*/ 123 w 326"/>
              <a:gd name="T77" fmla="*/ 229 h 326"/>
              <a:gd name="T78" fmla="*/ 117 w 326"/>
              <a:gd name="T79" fmla="*/ 225 h 326"/>
              <a:gd name="T80" fmla="*/ 122 w 326"/>
              <a:gd name="T81" fmla="*/ 221 h 326"/>
              <a:gd name="T82" fmla="*/ 127 w 326"/>
              <a:gd name="T83" fmla="*/ 222 h 326"/>
              <a:gd name="T84" fmla="*/ 132 w 326"/>
              <a:gd name="T85" fmla="*/ 216 h 326"/>
              <a:gd name="T86" fmla="*/ 130 w 326"/>
              <a:gd name="T87" fmla="*/ 215 h 326"/>
              <a:gd name="T88" fmla="*/ 124 w 326"/>
              <a:gd name="T89" fmla="*/ 217 h 326"/>
              <a:gd name="T90" fmla="*/ 115 w 326"/>
              <a:gd name="T91" fmla="*/ 220 h 326"/>
              <a:gd name="T92" fmla="*/ 110 w 326"/>
              <a:gd name="T93" fmla="*/ 214 h 326"/>
              <a:gd name="T94" fmla="*/ 118 w 326"/>
              <a:gd name="T95" fmla="*/ 202 h 326"/>
              <a:gd name="T96" fmla="*/ 127 w 326"/>
              <a:gd name="T97" fmla="*/ 203 h 326"/>
              <a:gd name="T98" fmla="*/ 124 w 326"/>
              <a:gd name="T99" fmla="*/ 209 h 326"/>
              <a:gd name="T100" fmla="*/ 120 w 326"/>
              <a:gd name="T101" fmla="*/ 207 h 326"/>
              <a:gd name="T102" fmla="*/ 115 w 326"/>
              <a:gd name="T103" fmla="*/ 212 h 326"/>
              <a:gd name="T104" fmla="*/ 117 w 326"/>
              <a:gd name="T105" fmla="*/ 214 h 326"/>
              <a:gd name="T106" fmla="*/ 126 w 326"/>
              <a:gd name="T107" fmla="*/ 209 h 326"/>
              <a:gd name="T108" fmla="*/ 135 w 326"/>
              <a:gd name="T109" fmla="*/ 21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326">
                <a:moveTo>
                  <a:pt x="130" y="189"/>
                </a:moveTo>
                <a:cubicBezTo>
                  <a:pt x="142" y="216"/>
                  <a:pt x="142" y="216"/>
                  <a:pt x="142" y="216"/>
                </a:cubicBezTo>
                <a:cubicBezTo>
                  <a:pt x="147" y="211"/>
                  <a:pt x="147" y="211"/>
                  <a:pt x="147" y="211"/>
                </a:cubicBezTo>
                <a:cubicBezTo>
                  <a:pt x="143" y="204"/>
                  <a:pt x="143" y="204"/>
                  <a:pt x="143" y="204"/>
                </a:cubicBezTo>
                <a:cubicBezTo>
                  <a:pt x="149" y="198"/>
                  <a:pt x="149" y="198"/>
                  <a:pt x="149" y="198"/>
                </a:cubicBezTo>
                <a:cubicBezTo>
                  <a:pt x="157" y="201"/>
                  <a:pt x="157" y="201"/>
                  <a:pt x="157" y="201"/>
                </a:cubicBezTo>
                <a:cubicBezTo>
                  <a:pt x="161" y="196"/>
                  <a:pt x="161" y="196"/>
                  <a:pt x="161" y="196"/>
                </a:cubicBezTo>
                <a:cubicBezTo>
                  <a:pt x="134" y="185"/>
                  <a:pt x="134" y="185"/>
                  <a:pt x="134" y="185"/>
                </a:cubicBezTo>
                <a:lnTo>
                  <a:pt x="130" y="189"/>
                </a:lnTo>
                <a:close/>
                <a:moveTo>
                  <a:pt x="139" y="193"/>
                </a:moveTo>
                <a:cubicBezTo>
                  <a:pt x="144" y="196"/>
                  <a:pt x="144" y="196"/>
                  <a:pt x="144" y="196"/>
                </a:cubicBezTo>
                <a:cubicBezTo>
                  <a:pt x="141" y="199"/>
                  <a:pt x="141" y="199"/>
                  <a:pt x="141" y="199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8" y="193"/>
                  <a:pt x="139" y="193"/>
                  <a:pt x="139" y="193"/>
                </a:cubicBezTo>
                <a:close/>
                <a:moveTo>
                  <a:pt x="172" y="177"/>
                </a:moveTo>
                <a:cubicBezTo>
                  <a:pt x="176" y="182"/>
                  <a:pt x="176" y="182"/>
                  <a:pt x="176" y="182"/>
                </a:cubicBezTo>
                <a:cubicBezTo>
                  <a:pt x="163" y="195"/>
                  <a:pt x="163" y="195"/>
                  <a:pt x="163" y="195"/>
                </a:cubicBezTo>
                <a:cubicBezTo>
                  <a:pt x="143" y="175"/>
                  <a:pt x="143" y="175"/>
                  <a:pt x="143" y="175"/>
                </a:cubicBezTo>
                <a:cubicBezTo>
                  <a:pt x="148" y="171"/>
                  <a:pt x="148" y="171"/>
                  <a:pt x="148" y="171"/>
                </a:cubicBezTo>
                <a:cubicBezTo>
                  <a:pt x="163" y="186"/>
                  <a:pt x="163" y="186"/>
                  <a:pt x="163" y="186"/>
                </a:cubicBezTo>
                <a:lnTo>
                  <a:pt x="172" y="177"/>
                </a:lnTo>
                <a:close/>
                <a:moveTo>
                  <a:pt x="189" y="160"/>
                </a:moveTo>
                <a:cubicBezTo>
                  <a:pt x="194" y="164"/>
                  <a:pt x="194" y="164"/>
                  <a:pt x="194" y="164"/>
                </a:cubicBezTo>
                <a:cubicBezTo>
                  <a:pt x="178" y="180"/>
                  <a:pt x="178" y="180"/>
                  <a:pt x="178" y="180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67" y="160"/>
                  <a:pt x="167" y="160"/>
                  <a:pt x="167" y="160"/>
                </a:cubicBezTo>
                <a:cubicBezTo>
                  <a:pt x="170" y="163"/>
                  <a:pt x="170" y="163"/>
                  <a:pt x="170" y="163"/>
                </a:cubicBezTo>
                <a:cubicBezTo>
                  <a:pt x="180" y="153"/>
                  <a:pt x="180" y="153"/>
                  <a:pt x="180" y="153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75" y="167"/>
                  <a:pt x="175" y="167"/>
                  <a:pt x="175" y="167"/>
                </a:cubicBezTo>
                <a:cubicBezTo>
                  <a:pt x="178" y="171"/>
                  <a:pt x="178" y="171"/>
                  <a:pt x="178" y="171"/>
                </a:cubicBezTo>
                <a:lnTo>
                  <a:pt x="189" y="160"/>
                </a:lnTo>
                <a:close/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132" y="275"/>
                </a:moveTo>
                <a:cubicBezTo>
                  <a:pt x="63" y="206"/>
                  <a:pt x="63" y="206"/>
                  <a:pt x="63" y="206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221" y="107"/>
                  <a:pt x="221" y="107"/>
                  <a:pt x="221" y="107"/>
                </a:cubicBezTo>
                <a:cubicBezTo>
                  <a:pt x="206" y="123"/>
                  <a:pt x="206" y="123"/>
                  <a:pt x="206" y="123"/>
                </a:cubicBezTo>
                <a:cubicBezTo>
                  <a:pt x="203" y="122"/>
                  <a:pt x="200" y="123"/>
                  <a:pt x="197" y="126"/>
                </a:cubicBezTo>
                <a:cubicBezTo>
                  <a:pt x="193" y="130"/>
                  <a:pt x="193" y="137"/>
                  <a:pt x="197" y="141"/>
                </a:cubicBezTo>
                <a:cubicBezTo>
                  <a:pt x="201" y="145"/>
                  <a:pt x="208" y="145"/>
                  <a:pt x="212" y="141"/>
                </a:cubicBezTo>
                <a:cubicBezTo>
                  <a:pt x="215" y="139"/>
                  <a:pt x="216" y="135"/>
                  <a:pt x="215" y="132"/>
                </a:cubicBezTo>
                <a:cubicBezTo>
                  <a:pt x="231" y="117"/>
                  <a:pt x="231" y="117"/>
                  <a:pt x="231" y="117"/>
                </a:cubicBezTo>
                <a:cubicBezTo>
                  <a:pt x="241" y="167"/>
                  <a:pt x="241" y="167"/>
                  <a:pt x="241" y="167"/>
                </a:cubicBezTo>
                <a:lnTo>
                  <a:pt x="132" y="275"/>
                </a:lnTo>
                <a:close/>
                <a:moveTo>
                  <a:pt x="259" y="116"/>
                </a:moveTo>
                <a:cubicBezTo>
                  <a:pt x="254" y="121"/>
                  <a:pt x="246" y="121"/>
                  <a:pt x="241" y="115"/>
                </a:cubicBezTo>
                <a:cubicBezTo>
                  <a:pt x="239" y="114"/>
                  <a:pt x="239" y="114"/>
                  <a:pt x="239" y="114"/>
                </a:cubicBezTo>
                <a:cubicBezTo>
                  <a:pt x="236" y="111"/>
                  <a:pt x="232" y="111"/>
                  <a:pt x="229" y="114"/>
                </a:cubicBezTo>
                <a:cubicBezTo>
                  <a:pt x="210" y="133"/>
                  <a:pt x="210" y="133"/>
                  <a:pt x="210" y="133"/>
                </a:cubicBezTo>
                <a:cubicBezTo>
                  <a:pt x="209" y="134"/>
                  <a:pt x="207" y="134"/>
                  <a:pt x="205" y="133"/>
                </a:cubicBezTo>
                <a:cubicBezTo>
                  <a:pt x="204" y="131"/>
                  <a:pt x="204" y="129"/>
                  <a:pt x="205" y="12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30" y="104"/>
                  <a:pt x="239" y="104"/>
                  <a:pt x="244" y="109"/>
                </a:cubicBezTo>
                <a:cubicBezTo>
                  <a:pt x="245" y="111"/>
                  <a:pt x="245" y="111"/>
                  <a:pt x="245" y="111"/>
                </a:cubicBezTo>
                <a:cubicBezTo>
                  <a:pt x="248" y="113"/>
                  <a:pt x="252" y="114"/>
                  <a:pt x="255" y="112"/>
                </a:cubicBezTo>
                <a:cubicBezTo>
                  <a:pt x="257" y="109"/>
                  <a:pt x="256" y="105"/>
                  <a:pt x="253" y="102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30" y="79"/>
                  <a:pt x="229" y="71"/>
                  <a:pt x="233" y="68"/>
                </a:cubicBezTo>
                <a:cubicBezTo>
                  <a:pt x="248" y="52"/>
                  <a:pt x="248" y="52"/>
                  <a:pt x="248" y="52"/>
                </a:cubicBezTo>
                <a:cubicBezTo>
                  <a:pt x="250" y="51"/>
                  <a:pt x="252" y="51"/>
                  <a:pt x="253" y="52"/>
                </a:cubicBezTo>
                <a:cubicBezTo>
                  <a:pt x="254" y="53"/>
                  <a:pt x="254" y="55"/>
                  <a:pt x="253" y="57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36" y="73"/>
                  <a:pt x="237" y="77"/>
                  <a:pt x="240" y="80"/>
                </a:cubicBezTo>
                <a:cubicBezTo>
                  <a:pt x="258" y="98"/>
                  <a:pt x="258" y="98"/>
                  <a:pt x="258" y="98"/>
                </a:cubicBezTo>
                <a:cubicBezTo>
                  <a:pt x="264" y="103"/>
                  <a:pt x="264" y="111"/>
                  <a:pt x="259" y="116"/>
                </a:cubicBezTo>
                <a:close/>
                <a:moveTo>
                  <a:pt x="138" y="215"/>
                </a:moveTo>
                <a:cubicBezTo>
                  <a:pt x="138" y="216"/>
                  <a:pt x="138" y="218"/>
                  <a:pt x="137" y="220"/>
                </a:cubicBezTo>
                <a:cubicBezTo>
                  <a:pt x="136" y="222"/>
                  <a:pt x="135" y="223"/>
                  <a:pt x="134" y="224"/>
                </a:cubicBezTo>
                <a:cubicBezTo>
                  <a:pt x="132" y="226"/>
                  <a:pt x="131" y="227"/>
                  <a:pt x="129" y="228"/>
                </a:cubicBezTo>
                <a:cubicBezTo>
                  <a:pt x="127" y="229"/>
                  <a:pt x="125" y="229"/>
                  <a:pt x="123" y="229"/>
                </a:cubicBezTo>
                <a:cubicBezTo>
                  <a:pt x="122" y="228"/>
                  <a:pt x="120" y="227"/>
                  <a:pt x="118" y="226"/>
                </a:cubicBezTo>
                <a:cubicBezTo>
                  <a:pt x="117" y="225"/>
                  <a:pt x="117" y="225"/>
                  <a:pt x="117" y="225"/>
                </a:cubicBezTo>
                <a:cubicBezTo>
                  <a:pt x="121" y="221"/>
                  <a:pt x="121" y="221"/>
                  <a:pt x="121" y="221"/>
                </a:cubicBezTo>
                <a:cubicBezTo>
                  <a:pt x="122" y="221"/>
                  <a:pt x="122" y="221"/>
                  <a:pt x="122" y="221"/>
                </a:cubicBezTo>
                <a:cubicBezTo>
                  <a:pt x="123" y="222"/>
                  <a:pt x="124" y="222"/>
                  <a:pt x="125" y="223"/>
                </a:cubicBezTo>
                <a:cubicBezTo>
                  <a:pt x="125" y="223"/>
                  <a:pt x="126" y="223"/>
                  <a:pt x="127" y="222"/>
                </a:cubicBezTo>
                <a:cubicBezTo>
                  <a:pt x="129" y="222"/>
                  <a:pt x="131" y="220"/>
                  <a:pt x="131" y="218"/>
                </a:cubicBezTo>
                <a:cubicBezTo>
                  <a:pt x="132" y="217"/>
                  <a:pt x="132" y="217"/>
                  <a:pt x="132" y="216"/>
                </a:cubicBezTo>
                <a:cubicBezTo>
                  <a:pt x="132" y="216"/>
                  <a:pt x="131" y="215"/>
                  <a:pt x="131" y="215"/>
                </a:cubicBezTo>
                <a:cubicBezTo>
                  <a:pt x="131" y="215"/>
                  <a:pt x="130" y="215"/>
                  <a:pt x="130" y="215"/>
                </a:cubicBezTo>
                <a:cubicBezTo>
                  <a:pt x="130" y="214"/>
                  <a:pt x="129" y="215"/>
                  <a:pt x="128" y="215"/>
                </a:cubicBezTo>
                <a:cubicBezTo>
                  <a:pt x="128" y="215"/>
                  <a:pt x="127" y="216"/>
                  <a:pt x="124" y="217"/>
                </a:cubicBezTo>
                <a:cubicBezTo>
                  <a:pt x="122" y="218"/>
                  <a:pt x="121" y="219"/>
                  <a:pt x="120" y="220"/>
                </a:cubicBezTo>
                <a:cubicBezTo>
                  <a:pt x="118" y="220"/>
                  <a:pt x="117" y="220"/>
                  <a:pt x="115" y="220"/>
                </a:cubicBezTo>
                <a:cubicBezTo>
                  <a:pt x="114" y="220"/>
                  <a:pt x="113" y="219"/>
                  <a:pt x="112" y="218"/>
                </a:cubicBezTo>
                <a:cubicBezTo>
                  <a:pt x="111" y="217"/>
                  <a:pt x="110" y="215"/>
                  <a:pt x="110" y="214"/>
                </a:cubicBezTo>
                <a:cubicBezTo>
                  <a:pt x="109" y="212"/>
                  <a:pt x="109" y="211"/>
                  <a:pt x="110" y="209"/>
                </a:cubicBezTo>
                <a:cubicBezTo>
                  <a:pt x="111" y="206"/>
                  <a:pt x="115" y="203"/>
                  <a:pt x="118" y="202"/>
                </a:cubicBezTo>
                <a:cubicBezTo>
                  <a:pt x="119" y="201"/>
                  <a:pt x="121" y="201"/>
                  <a:pt x="123" y="201"/>
                </a:cubicBezTo>
                <a:cubicBezTo>
                  <a:pt x="124" y="201"/>
                  <a:pt x="126" y="202"/>
                  <a:pt x="127" y="203"/>
                </a:cubicBezTo>
                <a:cubicBezTo>
                  <a:pt x="128" y="204"/>
                  <a:pt x="128" y="204"/>
                  <a:pt x="128" y="204"/>
                </a:cubicBezTo>
                <a:cubicBezTo>
                  <a:pt x="124" y="209"/>
                  <a:pt x="124" y="209"/>
                  <a:pt x="124" y="209"/>
                </a:cubicBezTo>
                <a:cubicBezTo>
                  <a:pt x="123" y="208"/>
                  <a:pt x="123" y="208"/>
                  <a:pt x="123" y="208"/>
                </a:cubicBezTo>
                <a:cubicBezTo>
                  <a:pt x="122" y="207"/>
                  <a:pt x="121" y="207"/>
                  <a:pt x="120" y="207"/>
                </a:cubicBezTo>
                <a:cubicBezTo>
                  <a:pt x="119" y="207"/>
                  <a:pt x="118" y="208"/>
                  <a:pt x="117" y="209"/>
                </a:cubicBezTo>
                <a:cubicBezTo>
                  <a:pt x="116" y="210"/>
                  <a:pt x="115" y="211"/>
                  <a:pt x="115" y="212"/>
                </a:cubicBezTo>
                <a:cubicBezTo>
                  <a:pt x="115" y="213"/>
                  <a:pt x="116" y="213"/>
                  <a:pt x="116" y="213"/>
                </a:cubicBezTo>
                <a:cubicBezTo>
                  <a:pt x="116" y="214"/>
                  <a:pt x="117" y="214"/>
                  <a:pt x="117" y="214"/>
                </a:cubicBezTo>
                <a:cubicBezTo>
                  <a:pt x="117" y="214"/>
                  <a:pt x="118" y="214"/>
                  <a:pt x="121" y="212"/>
                </a:cubicBezTo>
                <a:cubicBezTo>
                  <a:pt x="124" y="210"/>
                  <a:pt x="125" y="209"/>
                  <a:pt x="126" y="209"/>
                </a:cubicBezTo>
                <a:cubicBezTo>
                  <a:pt x="128" y="208"/>
                  <a:pt x="130" y="208"/>
                  <a:pt x="131" y="208"/>
                </a:cubicBezTo>
                <a:cubicBezTo>
                  <a:pt x="133" y="209"/>
                  <a:pt x="134" y="209"/>
                  <a:pt x="135" y="211"/>
                </a:cubicBezTo>
                <a:cubicBezTo>
                  <a:pt x="136" y="212"/>
                  <a:pt x="137" y="213"/>
                  <a:pt x="138" y="2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13"/>
          <p:cNvSpPr>
            <a:spLocks noEditPoints="1"/>
          </p:cNvSpPr>
          <p:nvPr/>
        </p:nvSpPr>
        <p:spPr bwMode="auto">
          <a:xfrm>
            <a:off x="528769" y="5632506"/>
            <a:ext cx="1166176" cy="1170732"/>
          </a:xfrm>
          <a:custGeom>
            <a:avLst/>
            <a:gdLst>
              <a:gd name="T0" fmla="*/ 163 w 325"/>
              <a:gd name="T1" fmla="*/ 0 h 326"/>
              <a:gd name="T2" fmla="*/ 0 w 325"/>
              <a:gd name="T3" fmla="*/ 163 h 326"/>
              <a:gd name="T4" fmla="*/ 163 w 325"/>
              <a:gd name="T5" fmla="*/ 326 h 326"/>
              <a:gd name="T6" fmla="*/ 325 w 325"/>
              <a:gd name="T7" fmla="*/ 163 h 326"/>
              <a:gd name="T8" fmla="*/ 163 w 325"/>
              <a:gd name="T9" fmla="*/ 0 h 326"/>
              <a:gd name="T10" fmla="*/ 132 w 325"/>
              <a:gd name="T11" fmla="*/ 275 h 326"/>
              <a:gd name="T12" fmla="*/ 63 w 325"/>
              <a:gd name="T13" fmla="*/ 206 h 326"/>
              <a:gd name="T14" fmla="*/ 171 w 325"/>
              <a:gd name="T15" fmla="*/ 97 h 326"/>
              <a:gd name="T16" fmla="*/ 221 w 325"/>
              <a:gd name="T17" fmla="*/ 107 h 326"/>
              <a:gd name="T18" fmla="*/ 206 w 325"/>
              <a:gd name="T19" fmla="*/ 123 h 326"/>
              <a:gd name="T20" fmla="*/ 197 w 325"/>
              <a:gd name="T21" fmla="*/ 126 h 326"/>
              <a:gd name="T22" fmla="*/ 197 w 325"/>
              <a:gd name="T23" fmla="*/ 141 h 326"/>
              <a:gd name="T24" fmla="*/ 212 w 325"/>
              <a:gd name="T25" fmla="*/ 141 h 326"/>
              <a:gd name="T26" fmla="*/ 215 w 325"/>
              <a:gd name="T27" fmla="*/ 132 h 326"/>
              <a:gd name="T28" fmla="*/ 230 w 325"/>
              <a:gd name="T29" fmla="*/ 117 h 326"/>
              <a:gd name="T30" fmla="*/ 240 w 325"/>
              <a:gd name="T31" fmla="*/ 167 h 326"/>
              <a:gd name="T32" fmla="*/ 132 w 325"/>
              <a:gd name="T33" fmla="*/ 275 h 326"/>
              <a:gd name="T34" fmla="*/ 259 w 325"/>
              <a:gd name="T35" fmla="*/ 116 h 326"/>
              <a:gd name="T36" fmla="*/ 240 w 325"/>
              <a:gd name="T37" fmla="*/ 115 h 326"/>
              <a:gd name="T38" fmla="*/ 239 w 325"/>
              <a:gd name="T39" fmla="*/ 114 h 326"/>
              <a:gd name="T40" fmla="*/ 229 w 325"/>
              <a:gd name="T41" fmla="*/ 114 h 326"/>
              <a:gd name="T42" fmla="*/ 210 w 325"/>
              <a:gd name="T43" fmla="*/ 133 h 326"/>
              <a:gd name="T44" fmla="*/ 205 w 325"/>
              <a:gd name="T45" fmla="*/ 133 h 326"/>
              <a:gd name="T46" fmla="*/ 205 w 325"/>
              <a:gd name="T47" fmla="*/ 128 h 326"/>
              <a:gd name="T48" fmla="*/ 224 w 325"/>
              <a:gd name="T49" fmla="*/ 109 h 326"/>
              <a:gd name="T50" fmla="*/ 244 w 325"/>
              <a:gd name="T51" fmla="*/ 109 h 326"/>
              <a:gd name="T52" fmla="*/ 245 w 325"/>
              <a:gd name="T53" fmla="*/ 111 h 326"/>
              <a:gd name="T54" fmla="*/ 254 w 325"/>
              <a:gd name="T55" fmla="*/ 112 h 326"/>
              <a:gd name="T56" fmla="*/ 253 w 325"/>
              <a:gd name="T57" fmla="*/ 102 h 326"/>
              <a:gd name="T58" fmla="*/ 235 w 325"/>
              <a:gd name="T59" fmla="*/ 84 h 326"/>
              <a:gd name="T60" fmla="*/ 232 w 325"/>
              <a:gd name="T61" fmla="*/ 68 h 326"/>
              <a:gd name="T62" fmla="*/ 248 w 325"/>
              <a:gd name="T63" fmla="*/ 52 h 326"/>
              <a:gd name="T64" fmla="*/ 253 w 325"/>
              <a:gd name="T65" fmla="*/ 52 h 326"/>
              <a:gd name="T66" fmla="*/ 253 w 325"/>
              <a:gd name="T67" fmla="*/ 57 h 326"/>
              <a:gd name="T68" fmla="*/ 237 w 325"/>
              <a:gd name="T69" fmla="*/ 72 h 326"/>
              <a:gd name="T70" fmla="*/ 240 w 325"/>
              <a:gd name="T71" fmla="*/ 80 h 326"/>
              <a:gd name="T72" fmla="*/ 258 w 325"/>
              <a:gd name="T73" fmla="*/ 98 h 326"/>
              <a:gd name="T74" fmla="*/ 259 w 325"/>
              <a:gd name="T75" fmla="*/ 11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5" h="326"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5" y="253"/>
                  <a:pt x="325" y="163"/>
                </a:cubicBezTo>
                <a:cubicBezTo>
                  <a:pt x="325" y="73"/>
                  <a:pt x="252" y="0"/>
                  <a:pt x="163" y="0"/>
                </a:cubicBezTo>
                <a:close/>
                <a:moveTo>
                  <a:pt x="132" y="275"/>
                </a:moveTo>
                <a:cubicBezTo>
                  <a:pt x="63" y="206"/>
                  <a:pt x="63" y="206"/>
                  <a:pt x="63" y="206"/>
                </a:cubicBezTo>
                <a:cubicBezTo>
                  <a:pt x="171" y="97"/>
                  <a:pt x="171" y="97"/>
                  <a:pt x="171" y="97"/>
                </a:cubicBezTo>
                <a:cubicBezTo>
                  <a:pt x="221" y="107"/>
                  <a:pt x="221" y="107"/>
                  <a:pt x="221" y="107"/>
                </a:cubicBezTo>
                <a:cubicBezTo>
                  <a:pt x="206" y="123"/>
                  <a:pt x="206" y="123"/>
                  <a:pt x="206" y="123"/>
                </a:cubicBezTo>
                <a:cubicBezTo>
                  <a:pt x="203" y="122"/>
                  <a:pt x="199" y="123"/>
                  <a:pt x="197" y="126"/>
                </a:cubicBezTo>
                <a:cubicBezTo>
                  <a:pt x="193" y="130"/>
                  <a:pt x="193" y="137"/>
                  <a:pt x="197" y="141"/>
                </a:cubicBezTo>
                <a:cubicBezTo>
                  <a:pt x="201" y="145"/>
                  <a:pt x="208" y="145"/>
                  <a:pt x="212" y="141"/>
                </a:cubicBezTo>
                <a:cubicBezTo>
                  <a:pt x="214" y="139"/>
                  <a:pt x="215" y="135"/>
                  <a:pt x="215" y="132"/>
                </a:cubicBezTo>
                <a:cubicBezTo>
                  <a:pt x="230" y="117"/>
                  <a:pt x="230" y="117"/>
                  <a:pt x="230" y="117"/>
                </a:cubicBezTo>
                <a:cubicBezTo>
                  <a:pt x="240" y="167"/>
                  <a:pt x="240" y="167"/>
                  <a:pt x="240" y="167"/>
                </a:cubicBezTo>
                <a:lnTo>
                  <a:pt x="132" y="275"/>
                </a:lnTo>
                <a:close/>
                <a:moveTo>
                  <a:pt x="259" y="116"/>
                </a:moveTo>
                <a:cubicBezTo>
                  <a:pt x="254" y="121"/>
                  <a:pt x="246" y="121"/>
                  <a:pt x="240" y="115"/>
                </a:cubicBezTo>
                <a:cubicBezTo>
                  <a:pt x="239" y="114"/>
                  <a:pt x="239" y="114"/>
                  <a:pt x="239" y="114"/>
                </a:cubicBezTo>
                <a:cubicBezTo>
                  <a:pt x="236" y="111"/>
                  <a:pt x="232" y="111"/>
                  <a:pt x="229" y="114"/>
                </a:cubicBezTo>
                <a:cubicBezTo>
                  <a:pt x="210" y="133"/>
                  <a:pt x="210" y="133"/>
                  <a:pt x="210" y="133"/>
                </a:cubicBezTo>
                <a:cubicBezTo>
                  <a:pt x="209" y="134"/>
                  <a:pt x="206" y="134"/>
                  <a:pt x="205" y="133"/>
                </a:cubicBezTo>
                <a:cubicBezTo>
                  <a:pt x="204" y="131"/>
                  <a:pt x="204" y="129"/>
                  <a:pt x="205" y="12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30" y="104"/>
                  <a:pt x="238" y="104"/>
                  <a:pt x="244" y="109"/>
                </a:cubicBezTo>
                <a:cubicBezTo>
                  <a:pt x="245" y="111"/>
                  <a:pt x="245" y="111"/>
                  <a:pt x="245" y="111"/>
                </a:cubicBezTo>
                <a:cubicBezTo>
                  <a:pt x="248" y="113"/>
                  <a:pt x="252" y="114"/>
                  <a:pt x="254" y="112"/>
                </a:cubicBezTo>
                <a:cubicBezTo>
                  <a:pt x="256" y="109"/>
                  <a:pt x="256" y="105"/>
                  <a:pt x="253" y="102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30" y="79"/>
                  <a:pt x="228" y="71"/>
                  <a:pt x="232" y="68"/>
                </a:cubicBezTo>
                <a:cubicBezTo>
                  <a:pt x="248" y="52"/>
                  <a:pt x="248" y="52"/>
                  <a:pt x="248" y="52"/>
                </a:cubicBezTo>
                <a:cubicBezTo>
                  <a:pt x="249" y="51"/>
                  <a:pt x="251" y="51"/>
                  <a:pt x="253" y="52"/>
                </a:cubicBezTo>
                <a:cubicBezTo>
                  <a:pt x="254" y="53"/>
                  <a:pt x="254" y="55"/>
                  <a:pt x="253" y="57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36" y="73"/>
                  <a:pt x="237" y="77"/>
                  <a:pt x="240" y="80"/>
                </a:cubicBezTo>
                <a:cubicBezTo>
                  <a:pt x="258" y="98"/>
                  <a:pt x="258" y="98"/>
                  <a:pt x="258" y="98"/>
                </a:cubicBezTo>
                <a:cubicBezTo>
                  <a:pt x="263" y="103"/>
                  <a:pt x="264" y="111"/>
                  <a:pt x="259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4"/>
          <p:cNvSpPr>
            <a:spLocks noEditPoints="1"/>
          </p:cNvSpPr>
          <p:nvPr/>
        </p:nvSpPr>
        <p:spPr bwMode="auto">
          <a:xfrm>
            <a:off x="3269587" y="5632506"/>
            <a:ext cx="1170732" cy="117073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27 w 326"/>
              <a:gd name="T11" fmla="*/ 109 h 326"/>
              <a:gd name="T12" fmla="*/ 212 w 326"/>
              <a:gd name="T13" fmla="*/ 94 h 326"/>
              <a:gd name="T14" fmla="*/ 210 w 326"/>
              <a:gd name="T15" fmla="*/ 80 h 326"/>
              <a:gd name="T16" fmla="*/ 223 w 326"/>
              <a:gd name="T17" fmla="*/ 67 h 326"/>
              <a:gd name="T18" fmla="*/ 227 w 326"/>
              <a:gd name="T19" fmla="*/ 67 h 326"/>
              <a:gd name="T20" fmla="*/ 227 w 326"/>
              <a:gd name="T21" fmla="*/ 71 h 326"/>
              <a:gd name="T22" fmla="*/ 214 w 326"/>
              <a:gd name="T23" fmla="*/ 84 h 326"/>
              <a:gd name="T24" fmla="*/ 216 w 326"/>
              <a:gd name="T25" fmla="*/ 90 h 326"/>
              <a:gd name="T26" fmla="*/ 231 w 326"/>
              <a:gd name="T27" fmla="*/ 105 h 326"/>
              <a:gd name="T28" fmla="*/ 232 w 326"/>
              <a:gd name="T29" fmla="*/ 120 h 326"/>
              <a:gd name="T30" fmla="*/ 216 w 326"/>
              <a:gd name="T31" fmla="*/ 119 h 326"/>
              <a:gd name="T32" fmla="*/ 215 w 326"/>
              <a:gd name="T33" fmla="*/ 118 h 326"/>
              <a:gd name="T34" fmla="*/ 207 w 326"/>
              <a:gd name="T35" fmla="*/ 118 h 326"/>
              <a:gd name="T36" fmla="*/ 191 w 326"/>
              <a:gd name="T37" fmla="*/ 134 h 326"/>
              <a:gd name="T38" fmla="*/ 187 w 326"/>
              <a:gd name="T39" fmla="*/ 134 h 326"/>
              <a:gd name="T40" fmla="*/ 187 w 326"/>
              <a:gd name="T41" fmla="*/ 130 h 326"/>
              <a:gd name="T42" fmla="*/ 203 w 326"/>
              <a:gd name="T43" fmla="*/ 114 h 326"/>
              <a:gd name="T44" fmla="*/ 219 w 326"/>
              <a:gd name="T45" fmla="*/ 114 h 326"/>
              <a:gd name="T46" fmla="*/ 220 w 326"/>
              <a:gd name="T47" fmla="*/ 116 h 326"/>
              <a:gd name="T48" fmla="*/ 228 w 326"/>
              <a:gd name="T49" fmla="*/ 116 h 326"/>
              <a:gd name="T50" fmla="*/ 227 w 326"/>
              <a:gd name="T51" fmla="*/ 109 h 326"/>
              <a:gd name="T52" fmla="*/ 126 w 326"/>
              <a:gd name="T53" fmla="*/ 252 h 326"/>
              <a:gd name="T54" fmla="*/ 69 w 326"/>
              <a:gd name="T55" fmla="*/ 195 h 326"/>
              <a:gd name="T56" fmla="*/ 159 w 326"/>
              <a:gd name="T57" fmla="*/ 105 h 326"/>
              <a:gd name="T58" fmla="*/ 200 w 326"/>
              <a:gd name="T59" fmla="*/ 113 h 326"/>
              <a:gd name="T60" fmla="*/ 188 w 326"/>
              <a:gd name="T61" fmla="*/ 126 h 326"/>
              <a:gd name="T62" fmla="*/ 180 w 326"/>
              <a:gd name="T63" fmla="*/ 128 h 326"/>
              <a:gd name="T64" fmla="*/ 180 w 326"/>
              <a:gd name="T65" fmla="*/ 141 h 326"/>
              <a:gd name="T66" fmla="*/ 193 w 326"/>
              <a:gd name="T67" fmla="*/ 141 h 326"/>
              <a:gd name="T68" fmla="*/ 195 w 326"/>
              <a:gd name="T69" fmla="*/ 134 h 326"/>
              <a:gd name="T70" fmla="*/ 208 w 326"/>
              <a:gd name="T71" fmla="*/ 121 h 326"/>
              <a:gd name="T72" fmla="*/ 214 w 326"/>
              <a:gd name="T73" fmla="*/ 151 h 326"/>
              <a:gd name="T74" fmla="*/ 207 w 326"/>
              <a:gd name="T75" fmla="*/ 150 h 326"/>
              <a:gd name="T76" fmla="*/ 148 w 326"/>
              <a:gd name="T77" fmla="*/ 210 h 326"/>
              <a:gd name="T78" fmla="*/ 151 w 326"/>
              <a:gd name="T79" fmla="*/ 228 h 326"/>
              <a:gd name="T80" fmla="*/ 126 w 326"/>
              <a:gd name="T81" fmla="*/ 252 h 326"/>
              <a:gd name="T82" fmla="*/ 207 w 326"/>
              <a:gd name="T83" fmla="*/ 260 h 326"/>
              <a:gd name="T84" fmla="*/ 157 w 326"/>
              <a:gd name="T85" fmla="*/ 210 h 326"/>
              <a:gd name="T86" fmla="*/ 207 w 326"/>
              <a:gd name="T87" fmla="*/ 159 h 326"/>
              <a:gd name="T88" fmla="*/ 258 w 326"/>
              <a:gd name="T89" fmla="*/ 210 h 326"/>
              <a:gd name="T90" fmla="*/ 207 w 326"/>
              <a:gd name="T91" fmla="*/ 260 h 326"/>
              <a:gd name="T92" fmla="*/ 207 w 326"/>
              <a:gd name="T93" fmla="*/ 171 h 326"/>
              <a:gd name="T94" fmla="*/ 169 w 326"/>
              <a:gd name="T95" fmla="*/ 210 h 326"/>
              <a:gd name="T96" fmla="*/ 207 w 326"/>
              <a:gd name="T97" fmla="*/ 248 h 326"/>
              <a:gd name="T98" fmla="*/ 245 w 326"/>
              <a:gd name="T99" fmla="*/ 210 h 326"/>
              <a:gd name="T100" fmla="*/ 207 w 326"/>
              <a:gd name="T101" fmla="*/ 171 h 326"/>
              <a:gd name="T102" fmla="*/ 201 w 326"/>
              <a:gd name="T103" fmla="*/ 232 h 326"/>
              <a:gd name="T104" fmla="*/ 178 w 326"/>
              <a:gd name="T105" fmla="*/ 213 h 326"/>
              <a:gd name="T106" fmla="*/ 187 w 326"/>
              <a:gd name="T107" fmla="*/ 202 h 326"/>
              <a:gd name="T108" fmla="*/ 201 w 326"/>
              <a:gd name="T109" fmla="*/ 213 h 326"/>
              <a:gd name="T110" fmla="*/ 228 w 326"/>
              <a:gd name="T111" fmla="*/ 190 h 326"/>
              <a:gd name="T112" fmla="*/ 238 w 326"/>
              <a:gd name="T113" fmla="*/ 200 h 326"/>
              <a:gd name="T114" fmla="*/ 201 w 326"/>
              <a:gd name="T115" fmla="*/ 23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27" y="109"/>
                </a:moveTo>
                <a:cubicBezTo>
                  <a:pt x="212" y="94"/>
                  <a:pt x="212" y="94"/>
                  <a:pt x="212" y="94"/>
                </a:cubicBezTo>
                <a:cubicBezTo>
                  <a:pt x="207" y="89"/>
                  <a:pt x="206" y="83"/>
                  <a:pt x="210" y="80"/>
                </a:cubicBezTo>
                <a:cubicBezTo>
                  <a:pt x="223" y="67"/>
                  <a:pt x="223" y="67"/>
                  <a:pt x="223" y="67"/>
                </a:cubicBezTo>
                <a:cubicBezTo>
                  <a:pt x="224" y="66"/>
                  <a:pt x="226" y="66"/>
                  <a:pt x="227" y="67"/>
                </a:cubicBezTo>
                <a:cubicBezTo>
                  <a:pt x="228" y="68"/>
                  <a:pt x="228" y="69"/>
                  <a:pt x="227" y="71"/>
                </a:cubicBezTo>
                <a:cubicBezTo>
                  <a:pt x="214" y="84"/>
                  <a:pt x="214" y="84"/>
                  <a:pt x="214" y="84"/>
                </a:cubicBezTo>
                <a:cubicBezTo>
                  <a:pt x="213" y="84"/>
                  <a:pt x="213" y="87"/>
                  <a:pt x="216" y="90"/>
                </a:cubicBezTo>
                <a:cubicBezTo>
                  <a:pt x="231" y="105"/>
                  <a:pt x="231" y="105"/>
                  <a:pt x="231" y="105"/>
                </a:cubicBezTo>
                <a:cubicBezTo>
                  <a:pt x="235" y="109"/>
                  <a:pt x="236" y="116"/>
                  <a:pt x="232" y="120"/>
                </a:cubicBezTo>
                <a:cubicBezTo>
                  <a:pt x="228" y="124"/>
                  <a:pt x="221" y="124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6"/>
                  <a:pt x="209" y="116"/>
                  <a:pt x="207" y="118"/>
                </a:cubicBezTo>
                <a:cubicBezTo>
                  <a:pt x="191" y="134"/>
                  <a:pt x="191" y="134"/>
                  <a:pt x="191" y="134"/>
                </a:cubicBezTo>
                <a:cubicBezTo>
                  <a:pt x="190" y="135"/>
                  <a:pt x="188" y="135"/>
                  <a:pt x="187" y="134"/>
                </a:cubicBezTo>
                <a:cubicBezTo>
                  <a:pt x="186" y="133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10"/>
                  <a:pt x="215" y="110"/>
                  <a:pt x="219" y="114"/>
                </a:cubicBezTo>
                <a:cubicBezTo>
                  <a:pt x="220" y="116"/>
                  <a:pt x="220" y="116"/>
                  <a:pt x="220" y="116"/>
                </a:cubicBezTo>
                <a:cubicBezTo>
                  <a:pt x="223" y="118"/>
                  <a:pt x="226" y="118"/>
                  <a:pt x="228" y="116"/>
                </a:cubicBezTo>
                <a:cubicBezTo>
                  <a:pt x="230" y="115"/>
                  <a:pt x="229" y="111"/>
                  <a:pt x="227" y="109"/>
                </a:cubicBezTo>
                <a:close/>
                <a:moveTo>
                  <a:pt x="126" y="252"/>
                </a:moveTo>
                <a:cubicBezTo>
                  <a:pt x="69" y="195"/>
                  <a:pt x="69" y="195"/>
                  <a:pt x="69" y="195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7" y="132"/>
                  <a:pt x="177" y="137"/>
                  <a:pt x="180" y="141"/>
                </a:cubicBezTo>
                <a:cubicBezTo>
                  <a:pt x="184" y="144"/>
                  <a:pt x="189" y="144"/>
                  <a:pt x="193" y="141"/>
                </a:cubicBezTo>
                <a:cubicBezTo>
                  <a:pt x="195" y="139"/>
                  <a:pt x="196" y="136"/>
                  <a:pt x="195" y="134"/>
                </a:cubicBezTo>
                <a:cubicBezTo>
                  <a:pt x="208" y="121"/>
                  <a:pt x="208" y="121"/>
                  <a:pt x="208" y="121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212" y="150"/>
                  <a:pt x="210" y="150"/>
                  <a:pt x="207" y="150"/>
                </a:cubicBezTo>
                <a:cubicBezTo>
                  <a:pt x="174" y="150"/>
                  <a:pt x="148" y="177"/>
                  <a:pt x="148" y="210"/>
                </a:cubicBezTo>
                <a:cubicBezTo>
                  <a:pt x="148" y="216"/>
                  <a:pt x="149" y="222"/>
                  <a:pt x="151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79" y="260"/>
                  <a:pt x="157" y="237"/>
                  <a:pt x="157" y="210"/>
                </a:cubicBezTo>
                <a:cubicBezTo>
                  <a:pt x="157" y="182"/>
                  <a:pt x="179" y="159"/>
                  <a:pt x="207" y="159"/>
                </a:cubicBezTo>
                <a:cubicBezTo>
                  <a:pt x="235" y="159"/>
                  <a:pt x="258" y="182"/>
                  <a:pt x="258" y="210"/>
                </a:cubicBezTo>
                <a:cubicBezTo>
                  <a:pt x="258" y="237"/>
                  <a:pt x="235" y="260"/>
                  <a:pt x="207" y="260"/>
                </a:cubicBezTo>
                <a:close/>
                <a:moveTo>
                  <a:pt x="207" y="171"/>
                </a:moveTo>
                <a:cubicBezTo>
                  <a:pt x="186" y="171"/>
                  <a:pt x="169" y="189"/>
                  <a:pt x="169" y="210"/>
                </a:cubicBezTo>
                <a:cubicBezTo>
                  <a:pt x="169" y="231"/>
                  <a:pt x="186" y="248"/>
                  <a:pt x="207" y="248"/>
                </a:cubicBezTo>
                <a:cubicBezTo>
                  <a:pt x="228" y="248"/>
                  <a:pt x="245" y="231"/>
                  <a:pt x="245" y="210"/>
                </a:cubicBezTo>
                <a:cubicBezTo>
                  <a:pt x="245" y="189"/>
                  <a:pt x="228" y="171"/>
                  <a:pt x="207" y="171"/>
                </a:cubicBezTo>
                <a:close/>
                <a:moveTo>
                  <a:pt x="201" y="232"/>
                </a:moveTo>
                <a:cubicBezTo>
                  <a:pt x="178" y="213"/>
                  <a:pt x="178" y="213"/>
                  <a:pt x="178" y="213"/>
                </a:cubicBezTo>
                <a:cubicBezTo>
                  <a:pt x="187" y="202"/>
                  <a:pt x="187" y="202"/>
                  <a:pt x="187" y="202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28" y="190"/>
                  <a:pt x="228" y="190"/>
                  <a:pt x="228" y="190"/>
                </a:cubicBezTo>
                <a:cubicBezTo>
                  <a:pt x="238" y="200"/>
                  <a:pt x="238" y="200"/>
                  <a:pt x="238" y="200"/>
                </a:cubicBezTo>
                <a:lnTo>
                  <a:pt x="201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15"/>
          <p:cNvSpPr>
            <a:spLocks noEditPoints="1"/>
          </p:cNvSpPr>
          <p:nvPr/>
        </p:nvSpPr>
        <p:spPr bwMode="auto">
          <a:xfrm>
            <a:off x="4643792" y="5632506"/>
            <a:ext cx="1167695" cy="1170732"/>
          </a:xfrm>
          <a:custGeom>
            <a:avLst/>
            <a:gdLst>
              <a:gd name="T0" fmla="*/ 168 w 325"/>
              <a:gd name="T1" fmla="*/ 210 h 326"/>
              <a:gd name="T2" fmla="*/ 245 w 325"/>
              <a:gd name="T3" fmla="*/ 210 h 326"/>
              <a:gd name="T4" fmla="*/ 232 w 325"/>
              <a:gd name="T5" fmla="*/ 217 h 326"/>
              <a:gd name="T6" fmla="*/ 214 w 325"/>
              <a:gd name="T7" fmla="*/ 235 h 326"/>
              <a:gd name="T8" fmla="*/ 199 w 325"/>
              <a:gd name="T9" fmla="*/ 217 h 326"/>
              <a:gd name="T10" fmla="*/ 181 w 325"/>
              <a:gd name="T11" fmla="*/ 202 h 326"/>
              <a:gd name="T12" fmla="*/ 199 w 325"/>
              <a:gd name="T13" fmla="*/ 184 h 326"/>
              <a:gd name="T14" fmla="*/ 214 w 325"/>
              <a:gd name="T15" fmla="*/ 202 h 326"/>
              <a:gd name="T16" fmla="*/ 232 w 325"/>
              <a:gd name="T17" fmla="*/ 217 h 326"/>
              <a:gd name="T18" fmla="*/ 0 w 325"/>
              <a:gd name="T19" fmla="*/ 163 h 326"/>
              <a:gd name="T20" fmla="*/ 325 w 325"/>
              <a:gd name="T21" fmla="*/ 163 h 326"/>
              <a:gd name="T22" fmla="*/ 226 w 325"/>
              <a:gd name="T23" fmla="*/ 109 h 326"/>
              <a:gd name="T24" fmla="*/ 209 w 325"/>
              <a:gd name="T25" fmla="*/ 80 h 326"/>
              <a:gd name="T26" fmla="*/ 226 w 325"/>
              <a:gd name="T27" fmla="*/ 67 h 326"/>
              <a:gd name="T28" fmla="*/ 213 w 325"/>
              <a:gd name="T29" fmla="*/ 84 h 326"/>
              <a:gd name="T30" fmla="*/ 230 w 325"/>
              <a:gd name="T31" fmla="*/ 105 h 326"/>
              <a:gd name="T32" fmla="*/ 216 w 325"/>
              <a:gd name="T33" fmla="*/ 119 h 326"/>
              <a:gd name="T34" fmla="*/ 206 w 325"/>
              <a:gd name="T35" fmla="*/ 118 h 326"/>
              <a:gd name="T36" fmla="*/ 186 w 325"/>
              <a:gd name="T37" fmla="*/ 134 h 326"/>
              <a:gd name="T38" fmla="*/ 202 w 325"/>
              <a:gd name="T39" fmla="*/ 114 h 326"/>
              <a:gd name="T40" fmla="*/ 220 w 325"/>
              <a:gd name="T41" fmla="*/ 116 h 326"/>
              <a:gd name="T42" fmla="*/ 226 w 325"/>
              <a:gd name="T43" fmla="*/ 109 h 326"/>
              <a:gd name="T44" fmla="*/ 68 w 325"/>
              <a:gd name="T45" fmla="*/ 195 h 326"/>
              <a:gd name="T46" fmla="*/ 200 w 325"/>
              <a:gd name="T47" fmla="*/ 113 h 326"/>
              <a:gd name="T48" fmla="*/ 179 w 325"/>
              <a:gd name="T49" fmla="*/ 128 h 326"/>
              <a:gd name="T50" fmla="*/ 192 w 325"/>
              <a:gd name="T51" fmla="*/ 141 h 326"/>
              <a:gd name="T52" fmla="*/ 207 w 325"/>
              <a:gd name="T53" fmla="*/ 121 h 326"/>
              <a:gd name="T54" fmla="*/ 206 w 325"/>
              <a:gd name="T55" fmla="*/ 150 h 326"/>
              <a:gd name="T56" fmla="*/ 150 w 325"/>
              <a:gd name="T57" fmla="*/ 228 h 326"/>
              <a:gd name="T58" fmla="*/ 206 w 325"/>
              <a:gd name="T59" fmla="*/ 260 h 326"/>
              <a:gd name="T60" fmla="*/ 206 w 325"/>
              <a:gd name="T61" fmla="*/ 159 h 326"/>
              <a:gd name="T62" fmla="*/ 206 w 325"/>
              <a:gd name="T63" fmla="*/ 26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5" h="326">
                <a:moveTo>
                  <a:pt x="206" y="171"/>
                </a:moveTo>
                <a:cubicBezTo>
                  <a:pt x="185" y="171"/>
                  <a:pt x="168" y="189"/>
                  <a:pt x="168" y="210"/>
                </a:cubicBezTo>
                <a:cubicBezTo>
                  <a:pt x="168" y="231"/>
                  <a:pt x="185" y="248"/>
                  <a:pt x="206" y="248"/>
                </a:cubicBezTo>
                <a:cubicBezTo>
                  <a:pt x="228" y="248"/>
                  <a:pt x="245" y="231"/>
                  <a:pt x="245" y="210"/>
                </a:cubicBezTo>
                <a:cubicBezTo>
                  <a:pt x="245" y="189"/>
                  <a:pt x="228" y="171"/>
                  <a:pt x="206" y="171"/>
                </a:cubicBezTo>
                <a:close/>
                <a:moveTo>
                  <a:pt x="232" y="217"/>
                </a:moveTo>
                <a:cubicBezTo>
                  <a:pt x="214" y="217"/>
                  <a:pt x="214" y="217"/>
                  <a:pt x="214" y="217"/>
                </a:cubicBezTo>
                <a:cubicBezTo>
                  <a:pt x="214" y="235"/>
                  <a:pt x="214" y="235"/>
                  <a:pt x="214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217"/>
                  <a:pt x="199" y="217"/>
                  <a:pt x="199" y="217"/>
                </a:cubicBezTo>
                <a:cubicBezTo>
                  <a:pt x="181" y="217"/>
                  <a:pt x="181" y="217"/>
                  <a:pt x="181" y="217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99" y="202"/>
                  <a:pt x="199" y="202"/>
                  <a:pt x="199" y="202"/>
                </a:cubicBezTo>
                <a:cubicBezTo>
                  <a:pt x="199" y="184"/>
                  <a:pt x="199" y="184"/>
                  <a:pt x="199" y="184"/>
                </a:cubicBezTo>
                <a:cubicBezTo>
                  <a:pt x="214" y="184"/>
                  <a:pt x="214" y="184"/>
                  <a:pt x="214" y="184"/>
                </a:cubicBezTo>
                <a:cubicBezTo>
                  <a:pt x="214" y="202"/>
                  <a:pt x="214" y="202"/>
                  <a:pt x="214" y="202"/>
                </a:cubicBezTo>
                <a:cubicBezTo>
                  <a:pt x="232" y="202"/>
                  <a:pt x="232" y="202"/>
                  <a:pt x="232" y="202"/>
                </a:cubicBezTo>
                <a:lnTo>
                  <a:pt x="232" y="217"/>
                </a:lnTo>
                <a:close/>
                <a:moveTo>
                  <a:pt x="162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2" y="326"/>
                </a:cubicBezTo>
                <a:cubicBezTo>
                  <a:pt x="252" y="326"/>
                  <a:pt x="325" y="253"/>
                  <a:pt x="325" y="163"/>
                </a:cubicBezTo>
                <a:cubicBezTo>
                  <a:pt x="325" y="73"/>
                  <a:pt x="252" y="0"/>
                  <a:pt x="162" y="0"/>
                </a:cubicBezTo>
                <a:close/>
                <a:moveTo>
                  <a:pt x="226" y="109"/>
                </a:moveTo>
                <a:cubicBezTo>
                  <a:pt x="211" y="94"/>
                  <a:pt x="211" y="94"/>
                  <a:pt x="211" y="94"/>
                </a:cubicBezTo>
                <a:cubicBezTo>
                  <a:pt x="207" y="89"/>
                  <a:pt x="206" y="83"/>
                  <a:pt x="209" y="80"/>
                </a:cubicBezTo>
                <a:cubicBezTo>
                  <a:pt x="222" y="67"/>
                  <a:pt x="222" y="67"/>
                  <a:pt x="222" y="67"/>
                </a:cubicBezTo>
                <a:cubicBezTo>
                  <a:pt x="223" y="66"/>
                  <a:pt x="225" y="66"/>
                  <a:pt x="226" y="67"/>
                </a:cubicBezTo>
                <a:cubicBezTo>
                  <a:pt x="227" y="68"/>
                  <a:pt x="227" y="69"/>
                  <a:pt x="226" y="71"/>
                </a:cubicBezTo>
                <a:cubicBezTo>
                  <a:pt x="213" y="84"/>
                  <a:pt x="213" y="84"/>
                  <a:pt x="213" y="84"/>
                </a:cubicBezTo>
                <a:cubicBezTo>
                  <a:pt x="212" y="84"/>
                  <a:pt x="213" y="87"/>
                  <a:pt x="215" y="90"/>
                </a:cubicBezTo>
                <a:cubicBezTo>
                  <a:pt x="230" y="105"/>
                  <a:pt x="230" y="105"/>
                  <a:pt x="230" y="105"/>
                </a:cubicBezTo>
                <a:cubicBezTo>
                  <a:pt x="235" y="109"/>
                  <a:pt x="235" y="116"/>
                  <a:pt x="231" y="120"/>
                </a:cubicBezTo>
                <a:cubicBezTo>
                  <a:pt x="227" y="124"/>
                  <a:pt x="220" y="124"/>
                  <a:pt x="216" y="119"/>
                </a:cubicBezTo>
                <a:cubicBezTo>
                  <a:pt x="214" y="118"/>
                  <a:pt x="214" y="118"/>
                  <a:pt x="214" y="118"/>
                </a:cubicBezTo>
                <a:cubicBezTo>
                  <a:pt x="212" y="116"/>
                  <a:pt x="208" y="116"/>
                  <a:pt x="206" y="118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89" y="135"/>
                  <a:pt x="187" y="135"/>
                  <a:pt x="186" y="134"/>
                </a:cubicBezTo>
                <a:cubicBezTo>
                  <a:pt x="185" y="133"/>
                  <a:pt x="185" y="131"/>
                  <a:pt x="186" y="130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207" y="110"/>
                  <a:pt x="214" y="110"/>
                  <a:pt x="218" y="114"/>
                </a:cubicBezTo>
                <a:cubicBezTo>
                  <a:pt x="220" y="116"/>
                  <a:pt x="220" y="116"/>
                  <a:pt x="220" y="116"/>
                </a:cubicBezTo>
                <a:cubicBezTo>
                  <a:pt x="222" y="118"/>
                  <a:pt x="225" y="118"/>
                  <a:pt x="227" y="116"/>
                </a:cubicBezTo>
                <a:cubicBezTo>
                  <a:pt x="229" y="115"/>
                  <a:pt x="229" y="111"/>
                  <a:pt x="226" y="109"/>
                </a:cubicBezTo>
                <a:close/>
                <a:moveTo>
                  <a:pt x="126" y="252"/>
                </a:moveTo>
                <a:cubicBezTo>
                  <a:pt x="68" y="195"/>
                  <a:pt x="68" y="195"/>
                  <a:pt x="68" y="195"/>
                </a:cubicBezTo>
                <a:cubicBezTo>
                  <a:pt x="158" y="105"/>
                  <a:pt x="158" y="105"/>
                  <a:pt x="158" y="105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7" y="126"/>
                  <a:pt x="187" y="126"/>
                  <a:pt x="187" y="126"/>
                </a:cubicBezTo>
                <a:cubicBezTo>
                  <a:pt x="184" y="125"/>
                  <a:pt x="181" y="126"/>
                  <a:pt x="179" y="128"/>
                </a:cubicBezTo>
                <a:cubicBezTo>
                  <a:pt x="176" y="132"/>
                  <a:pt x="176" y="137"/>
                  <a:pt x="179" y="141"/>
                </a:cubicBezTo>
                <a:cubicBezTo>
                  <a:pt x="183" y="144"/>
                  <a:pt x="189" y="144"/>
                  <a:pt x="192" y="141"/>
                </a:cubicBezTo>
                <a:cubicBezTo>
                  <a:pt x="194" y="139"/>
                  <a:pt x="195" y="136"/>
                  <a:pt x="195" y="134"/>
                </a:cubicBezTo>
                <a:cubicBezTo>
                  <a:pt x="207" y="121"/>
                  <a:pt x="207" y="121"/>
                  <a:pt x="207" y="121"/>
                </a:cubicBezTo>
                <a:cubicBezTo>
                  <a:pt x="213" y="151"/>
                  <a:pt x="213" y="151"/>
                  <a:pt x="213" y="151"/>
                </a:cubicBezTo>
                <a:cubicBezTo>
                  <a:pt x="211" y="150"/>
                  <a:pt x="209" y="150"/>
                  <a:pt x="206" y="150"/>
                </a:cubicBezTo>
                <a:cubicBezTo>
                  <a:pt x="174" y="150"/>
                  <a:pt x="147" y="177"/>
                  <a:pt x="147" y="210"/>
                </a:cubicBezTo>
                <a:cubicBezTo>
                  <a:pt x="147" y="216"/>
                  <a:pt x="148" y="222"/>
                  <a:pt x="150" y="228"/>
                </a:cubicBezTo>
                <a:lnTo>
                  <a:pt x="126" y="252"/>
                </a:lnTo>
                <a:close/>
                <a:moveTo>
                  <a:pt x="206" y="260"/>
                </a:moveTo>
                <a:cubicBezTo>
                  <a:pt x="179" y="260"/>
                  <a:pt x="156" y="237"/>
                  <a:pt x="156" y="210"/>
                </a:cubicBezTo>
                <a:cubicBezTo>
                  <a:pt x="156" y="182"/>
                  <a:pt x="179" y="159"/>
                  <a:pt x="206" y="159"/>
                </a:cubicBezTo>
                <a:cubicBezTo>
                  <a:pt x="234" y="159"/>
                  <a:pt x="257" y="182"/>
                  <a:pt x="257" y="210"/>
                </a:cubicBezTo>
                <a:cubicBezTo>
                  <a:pt x="257" y="237"/>
                  <a:pt x="234" y="260"/>
                  <a:pt x="206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16"/>
          <p:cNvSpPr>
            <a:spLocks noEditPoints="1"/>
          </p:cNvSpPr>
          <p:nvPr/>
        </p:nvSpPr>
        <p:spPr bwMode="auto">
          <a:xfrm>
            <a:off x="6014961" y="5632506"/>
            <a:ext cx="1170732" cy="1170732"/>
          </a:xfrm>
          <a:custGeom>
            <a:avLst/>
            <a:gdLst>
              <a:gd name="T0" fmla="*/ 207 w 326"/>
              <a:gd name="T1" fmla="*/ 171 h 326"/>
              <a:gd name="T2" fmla="*/ 169 w 326"/>
              <a:gd name="T3" fmla="*/ 210 h 326"/>
              <a:gd name="T4" fmla="*/ 207 w 326"/>
              <a:gd name="T5" fmla="*/ 248 h 326"/>
              <a:gd name="T6" fmla="*/ 245 w 326"/>
              <a:gd name="T7" fmla="*/ 210 h 326"/>
              <a:gd name="T8" fmla="*/ 207 w 326"/>
              <a:gd name="T9" fmla="*/ 171 h 326"/>
              <a:gd name="T10" fmla="*/ 232 w 326"/>
              <a:gd name="T11" fmla="*/ 217 h 326"/>
              <a:gd name="T12" fmla="*/ 181 w 326"/>
              <a:gd name="T13" fmla="*/ 217 h 326"/>
              <a:gd name="T14" fmla="*/ 181 w 326"/>
              <a:gd name="T15" fmla="*/ 202 h 326"/>
              <a:gd name="T16" fmla="*/ 232 w 326"/>
              <a:gd name="T17" fmla="*/ 202 h 326"/>
              <a:gd name="T18" fmla="*/ 232 w 326"/>
              <a:gd name="T19" fmla="*/ 217 h 326"/>
              <a:gd name="T20" fmla="*/ 163 w 326"/>
              <a:gd name="T21" fmla="*/ 0 h 326"/>
              <a:gd name="T22" fmla="*/ 0 w 326"/>
              <a:gd name="T23" fmla="*/ 163 h 326"/>
              <a:gd name="T24" fmla="*/ 163 w 326"/>
              <a:gd name="T25" fmla="*/ 326 h 326"/>
              <a:gd name="T26" fmla="*/ 326 w 326"/>
              <a:gd name="T27" fmla="*/ 163 h 326"/>
              <a:gd name="T28" fmla="*/ 163 w 326"/>
              <a:gd name="T29" fmla="*/ 0 h 326"/>
              <a:gd name="T30" fmla="*/ 227 w 326"/>
              <a:gd name="T31" fmla="*/ 109 h 326"/>
              <a:gd name="T32" fmla="*/ 212 w 326"/>
              <a:gd name="T33" fmla="*/ 94 h 326"/>
              <a:gd name="T34" fmla="*/ 209 w 326"/>
              <a:gd name="T35" fmla="*/ 80 h 326"/>
              <a:gd name="T36" fmla="*/ 222 w 326"/>
              <a:gd name="T37" fmla="*/ 67 h 326"/>
              <a:gd name="T38" fmla="*/ 226 w 326"/>
              <a:gd name="T39" fmla="*/ 67 h 326"/>
              <a:gd name="T40" fmla="*/ 226 w 326"/>
              <a:gd name="T41" fmla="*/ 71 h 326"/>
              <a:gd name="T42" fmla="*/ 213 w 326"/>
              <a:gd name="T43" fmla="*/ 84 h 326"/>
              <a:gd name="T44" fmla="*/ 215 w 326"/>
              <a:gd name="T45" fmla="*/ 90 h 326"/>
              <a:gd name="T46" fmla="*/ 231 w 326"/>
              <a:gd name="T47" fmla="*/ 105 h 326"/>
              <a:gd name="T48" fmla="*/ 231 w 326"/>
              <a:gd name="T49" fmla="*/ 120 h 326"/>
              <a:gd name="T50" fmla="*/ 216 w 326"/>
              <a:gd name="T51" fmla="*/ 119 h 326"/>
              <a:gd name="T52" fmla="*/ 215 w 326"/>
              <a:gd name="T53" fmla="*/ 118 h 326"/>
              <a:gd name="T54" fmla="*/ 206 w 326"/>
              <a:gd name="T55" fmla="*/ 118 h 326"/>
              <a:gd name="T56" fmla="*/ 191 w 326"/>
              <a:gd name="T57" fmla="*/ 134 h 326"/>
              <a:gd name="T58" fmla="*/ 187 w 326"/>
              <a:gd name="T59" fmla="*/ 134 h 326"/>
              <a:gd name="T60" fmla="*/ 187 w 326"/>
              <a:gd name="T61" fmla="*/ 130 h 326"/>
              <a:gd name="T62" fmla="*/ 202 w 326"/>
              <a:gd name="T63" fmla="*/ 114 h 326"/>
              <a:gd name="T64" fmla="*/ 219 w 326"/>
              <a:gd name="T65" fmla="*/ 114 h 326"/>
              <a:gd name="T66" fmla="*/ 220 w 326"/>
              <a:gd name="T67" fmla="*/ 116 h 326"/>
              <a:gd name="T68" fmla="*/ 227 w 326"/>
              <a:gd name="T69" fmla="*/ 116 h 326"/>
              <a:gd name="T70" fmla="*/ 227 w 326"/>
              <a:gd name="T71" fmla="*/ 109 h 326"/>
              <a:gd name="T72" fmla="*/ 126 w 326"/>
              <a:gd name="T73" fmla="*/ 252 h 326"/>
              <a:gd name="T74" fmla="*/ 68 w 326"/>
              <a:gd name="T75" fmla="*/ 195 h 326"/>
              <a:gd name="T76" fmla="*/ 158 w 326"/>
              <a:gd name="T77" fmla="*/ 105 h 326"/>
              <a:gd name="T78" fmla="*/ 200 w 326"/>
              <a:gd name="T79" fmla="*/ 113 h 326"/>
              <a:gd name="T80" fmla="*/ 187 w 326"/>
              <a:gd name="T81" fmla="*/ 126 h 326"/>
              <a:gd name="T82" fmla="*/ 180 w 326"/>
              <a:gd name="T83" fmla="*/ 128 h 326"/>
              <a:gd name="T84" fmla="*/ 180 w 326"/>
              <a:gd name="T85" fmla="*/ 141 h 326"/>
              <a:gd name="T86" fmla="*/ 192 w 326"/>
              <a:gd name="T87" fmla="*/ 141 h 326"/>
              <a:gd name="T88" fmla="*/ 195 w 326"/>
              <a:gd name="T89" fmla="*/ 134 h 326"/>
              <a:gd name="T90" fmla="*/ 208 w 326"/>
              <a:gd name="T91" fmla="*/ 121 h 326"/>
              <a:gd name="T92" fmla="*/ 214 w 326"/>
              <a:gd name="T93" fmla="*/ 151 h 326"/>
              <a:gd name="T94" fmla="*/ 207 w 326"/>
              <a:gd name="T95" fmla="*/ 150 h 326"/>
              <a:gd name="T96" fmla="*/ 147 w 326"/>
              <a:gd name="T97" fmla="*/ 210 h 326"/>
              <a:gd name="T98" fmla="*/ 150 w 326"/>
              <a:gd name="T99" fmla="*/ 228 h 326"/>
              <a:gd name="T100" fmla="*/ 126 w 326"/>
              <a:gd name="T101" fmla="*/ 252 h 326"/>
              <a:gd name="T102" fmla="*/ 207 w 326"/>
              <a:gd name="T103" fmla="*/ 260 h 326"/>
              <a:gd name="T104" fmla="*/ 156 w 326"/>
              <a:gd name="T105" fmla="*/ 210 h 326"/>
              <a:gd name="T106" fmla="*/ 207 w 326"/>
              <a:gd name="T107" fmla="*/ 159 h 326"/>
              <a:gd name="T108" fmla="*/ 257 w 326"/>
              <a:gd name="T109" fmla="*/ 210 h 326"/>
              <a:gd name="T110" fmla="*/ 207 w 326"/>
              <a:gd name="T111" fmla="*/ 26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" h="326">
                <a:moveTo>
                  <a:pt x="207" y="171"/>
                </a:moveTo>
                <a:cubicBezTo>
                  <a:pt x="186" y="171"/>
                  <a:pt x="169" y="189"/>
                  <a:pt x="169" y="210"/>
                </a:cubicBezTo>
                <a:cubicBezTo>
                  <a:pt x="169" y="231"/>
                  <a:pt x="186" y="248"/>
                  <a:pt x="207" y="248"/>
                </a:cubicBezTo>
                <a:cubicBezTo>
                  <a:pt x="228" y="248"/>
                  <a:pt x="245" y="231"/>
                  <a:pt x="245" y="210"/>
                </a:cubicBezTo>
                <a:cubicBezTo>
                  <a:pt x="245" y="189"/>
                  <a:pt x="228" y="171"/>
                  <a:pt x="207" y="171"/>
                </a:cubicBezTo>
                <a:close/>
                <a:moveTo>
                  <a:pt x="232" y="217"/>
                </a:moveTo>
                <a:cubicBezTo>
                  <a:pt x="181" y="217"/>
                  <a:pt x="181" y="217"/>
                  <a:pt x="181" y="217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232" y="202"/>
                  <a:pt x="232" y="202"/>
                  <a:pt x="232" y="202"/>
                </a:cubicBezTo>
                <a:lnTo>
                  <a:pt x="232" y="217"/>
                </a:lnTo>
                <a:close/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227" y="109"/>
                </a:moveTo>
                <a:cubicBezTo>
                  <a:pt x="212" y="94"/>
                  <a:pt x="212" y="94"/>
                  <a:pt x="212" y="94"/>
                </a:cubicBezTo>
                <a:cubicBezTo>
                  <a:pt x="207" y="89"/>
                  <a:pt x="206" y="83"/>
                  <a:pt x="209" y="80"/>
                </a:cubicBezTo>
                <a:cubicBezTo>
                  <a:pt x="222" y="67"/>
                  <a:pt x="222" y="67"/>
                  <a:pt x="222" y="67"/>
                </a:cubicBezTo>
                <a:cubicBezTo>
                  <a:pt x="223" y="66"/>
                  <a:pt x="225" y="66"/>
                  <a:pt x="226" y="67"/>
                </a:cubicBezTo>
                <a:cubicBezTo>
                  <a:pt x="227" y="68"/>
                  <a:pt x="227" y="69"/>
                  <a:pt x="226" y="71"/>
                </a:cubicBezTo>
                <a:cubicBezTo>
                  <a:pt x="213" y="84"/>
                  <a:pt x="213" y="84"/>
                  <a:pt x="213" y="84"/>
                </a:cubicBezTo>
                <a:cubicBezTo>
                  <a:pt x="212" y="84"/>
                  <a:pt x="213" y="87"/>
                  <a:pt x="215" y="90"/>
                </a:cubicBezTo>
                <a:cubicBezTo>
                  <a:pt x="231" y="105"/>
                  <a:pt x="231" y="105"/>
                  <a:pt x="231" y="105"/>
                </a:cubicBezTo>
                <a:cubicBezTo>
                  <a:pt x="235" y="109"/>
                  <a:pt x="235" y="116"/>
                  <a:pt x="231" y="120"/>
                </a:cubicBezTo>
                <a:cubicBezTo>
                  <a:pt x="227" y="124"/>
                  <a:pt x="220" y="124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2" y="116"/>
                  <a:pt x="209" y="116"/>
                  <a:pt x="206" y="118"/>
                </a:cubicBezTo>
                <a:cubicBezTo>
                  <a:pt x="191" y="134"/>
                  <a:pt x="191" y="134"/>
                  <a:pt x="191" y="134"/>
                </a:cubicBezTo>
                <a:cubicBezTo>
                  <a:pt x="189" y="135"/>
                  <a:pt x="188" y="135"/>
                  <a:pt x="187" y="134"/>
                </a:cubicBezTo>
                <a:cubicBezTo>
                  <a:pt x="186" y="133"/>
                  <a:pt x="186" y="131"/>
                  <a:pt x="187" y="130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207" y="110"/>
                  <a:pt x="214" y="110"/>
                  <a:pt x="219" y="114"/>
                </a:cubicBezTo>
                <a:cubicBezTo>
                  <a:pt x="220" y="116"/>
                  <a:pt x="220" y="116"/>
                  <a:pt x="220" y="116"/>
                </a:cubicBezTo>
                <a:cubicBezTo>
                  <a:pt x="222" y="118"/>
                  <a:pt x="226" y="118"/>
                  <a:pt x="227" y="116"/>
                </a:cubicBezTo>
                <a:cubicBezTo>
                  <a:pt x="229" y="115"/>
                  <a:pt x="229" y="111"/>
                  <a:pt x="227" y="109"/>
                </a:cubicBezTo>
                <a:close/>
                <a:moveTo>
                  <a:pt x="126" y="252"/>
                </a:moveTo>
                <a:cubicBezTo>
                  <a:pt x="68" y="195"/>
                  <a:pt x="68" y="195"/>
                  <a:pt x="68" y="195"/>
                </a:cubicBezTo>
                <a:cubicBezTo>
                  <a:pt x="158" y="105"/>
                  <a:pt x="158" y="105"/>
                  <a:pt x="158" y="105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7" y="126"/>
                  <a:pt x="187" y="126"/>
                  <a:pt x="187" y="126"/>
                </a:cubicBezTo>
                <a:cubicBezTo>
                  <a:pt x="184" y="125"/>
                  <a:pt x="182" y="126"/>
                  <a:pt x="180" y="128"/>
                </a:cubicBezTo>
                <a:cubicBezTo>
                  <a:pt x="176" y="132"/>
                  <a:pt x="176" y="137"/>
                  <a:pt x="180" y="141"/>
                </a:cubicBezTo>
                <a:cubicBezTo>
                  <a:pt x="183" y="144"/>
                  <a:pt x="189" y="144"/>
                  <a:pt x="192" y="141"/>
                </a:cubicBezTo>
                <a:cubicBezTo>
                  <a:pt x="194" y="139"/>
                  <a:pt x="195" y="136"/>
                  <a:pt x="195" y="134"/>
                </a:cubicBezTo>
                <a:cubicBezTo>
                  <a:pt x="208" y="121"/>
                  <a:pt x="208" y="121"/>
                  <a:pt x="208" y="121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211" y="150"/>
                  <a:pt x="209" y="150"/>
                  <a:pt x="207" y="150"/>
                </a:cubicBezTo>
                <a:cubicBezTo>
                  <a:pt x="174" y="150"/>
                  <a:pt x="147" y="177"/>
                  <a:pt x="147" y="210"/>
                </a:cubicBezTo>
                <a:cubicBezTo>
                  <a:pt x="147" y="216"/>
                  <a:pt x="148" y="222"/>
                  <a:pt x="150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79" y="260"/>
                  <a:pt x="156" y="237"/>
                  <a:pt x="156" y="210"/>
                </a:cubicBezTo>
                <a:cubicBezTo>
                  <a:pt x="156" y="182"/>
                  <a:pt x="179" y="159"/>
                  <a:pt x="207" y="159"/>
                </a:cubicBezTo>
                <a:cubicBezTo>
                  <a:pt x="235" y="159"/>
                  <a:pt x="257" y="182"/>
                  <a:pt x="257" y="210"/>
                </a:cubicBezTo>
                <a:cubicBezTo>
                  <a:pt x="257" y="237"/>
                  <a:pt x="235" y="260"/>
                  <a:pt x="207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7"/>
          <p:cNvSpPr>
            <a:spLocks noEditPoints="1"/>
          </p:cNvSpPr>
          <p:nvPr/>
        </p:nvSpPr>
        <p:spPr bwMode="auto">
          <a:xfrm>
            <a:off x="7386129" y="5632506"/>
            <a:ext cx="1169213" cy="1170732"/>
          </a:xfrm>
          <a:custGeom>
            <a:avLst/>
            <a:gdLst>
              <a:gd name="T0" fmla="*/ 169 w 326"/>
              <a:gd name="T1" fmla="*/ 210 h 326"/>
              <a:gd name="T2" fmla="*/ 245 w 326"/>
              <a:gd name="T3" fmla="*/ 210 h 326"/>
              <a:gd name="T4" fmla="*/ 230 w 326"/>
              <a:gd name="T5" fmla="*/ 223 h 326"/>
              <a:gd name="T6" fmla="*/ 207 w 326"/>
              <a:gd name="T7" fmla="*/ 220 h 326"/>
              <a:gd name="T8" fmla="*/ 184 w 326"/>
              <a:gd name="T9" fmla="*/ 223 h 326"/>
              <a:gd name="T10" fmla="*/ 184 w 326"/>
              <a:gd name="T11" fmla="*/ 197 h 326"/>
              <a:gd name="T12" fmla="*/ 207 w 326"/>
              <a:gd name="T13" fmla="*/ 199 h 326"/>
              <a:gd name="T14" fmla="*/ 230 w 326"/>
              <a:gd name="T15" fmla="*/ 197 h 326"/>
              <a:gd name="T16" fmla="*/ 230 w 326"/>
              <a:gd name="T17" fmla="*/ 223 h 326"/>
              <a:gd name="T18" fmla="*/ 0 w 326"/>
              <a:gd name="T19" fmla="*/ 163 h 326"/>
              <a:gd name="T20" fmla="*/ 326 w 326"/>
              <a:gd name="T21" fmla="*/ 163 h 326"/>
              <a:gd name="T22" fmla="*/ 227 w 326"/>
              <a:gd name="T23" fmla="*/ 109 h 326"/>
              <a:gd name="T24" fmla="*/ 210 w 326"/>
              <a:gd name="T25" fmla="*/ 80 h 326"/>
              <a:gd name="T26" fmla="*/ 226 w 326"/>
              <a:gd name="T27" fmla="*/ 67 h 326"/>
              <a:gd name="T28" fmla="*/ 213 w 326"/>
              <a:gd name="T29" fmla="*/ 84 h 326"/>
              <a:gd name="T30" fmla="*/ 231 w 326"/>
              <a:gd name="T31" fmla="*/ 105 h 326"/>
              <a:gd name="T32" fmla="*/ 216 w 326"/>
              <a:gd name="T33" fmla="*/ 119 h 326"/>
              <a:gd name="T34" fmla="*/ 207 w 326"/>
              <a:gd name="T35" fmla="*/ 118 h 326"/>
              <a:gd name="T36" fmla="*/ 187 w 326"/>
              <a:gd name="T37" fmla="*/ 134 h 326"/>
              <a:gd name="T38" fmla="*/ 203 w 326"/>
              <a:gd name="T39" fmla="*/ 114 h 326"/>
              <a:gd name="T40" fmla="*/ 220 w 326"/>
              <a:gd name="T41" fmla="*/ 116 h 326"/>
              <a:gd name="T42" fmla="*/ 227 w 326"/>
              <a:gd name="T43" fmla="*/ 109 h 326"/>
              <a:gd name="T44" fmla="*/ 68 w 326"/>
              <a:gd name="T45" fmla="*/ 195 h 326"/>
              <a:gd name="T46" fmla="*/ 200 w 326"/>
              <a:gd name="T47" fmla="*/ 113 h 326"/>
              <a:gd name="T48" fmla="*/ 180 w 326"/>
              <a:gd name="T49" fmla="*/ 128 h 326"/>
              <a:gd name="T50" fmla="*/ 193 w 326"/>
              <a:gd name="T51" fmla="*/ 141 h 326"/>
              <a:gd name="T52" fmla="*/ 208 w 326"/>
              <a:gd name="T53" fmla="*/ 121 h 326"/>
              <a:gd name="T54" fmla="*/ 207 w 326"/>
              <a:gd name="T55" fmla="*/ 150 h 326"/>
              <a:gd name="T56" fmla="*/ 150 w 326"/>
              <a:gd name="T57" fmla="*/ 228 h 326"/>
              <a:gd name="T58" fmla="*/ 207 w 326"/>
              <a:gd name="T59" fmla="*/ 260 h 326"/>
              <a:gd name="T60" fmla="*/ 207 w 326"/>
              <a:gd name="T61" fmla="*/ 159 h 326"/>
              <a:gd name="T62" fmla="*/ 207 w 326"/>
              <a:gd name="T63" fmla="*/ 26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6">
                <a:moveTo>
                  <a:pt x="207" y="171"/>
                </a:moveTo>
                <a:cubicBezTo>
                  <a:pt x="186" y="171"/>
                  <a:pt x="169" y="189"/>
                  <a:pt x="169" y="210"/>
                </a:cubicBezTo>
                <a:cubicBezTo>
                  <a:pt x="169" y="231"/>
                  <a:pt x="186" y="248"/>
                  <a:pt x="207" y="248"/>
                </a:cubicBezTo>
                <a:cubicBezTo>
                  <a:pt x="228" y="248"/>
                  <a:pt x="245" y="231"/>
                  <a:pt x="245" y="210"/>
                </a:cubicBezTo>
                <a:cubicBezTo>
                  <a:pt x="245" y="189"/>
                  <a:pt x="228" y="171"/>
                  <a:pt x="207" y="171"/>
                </a:cubicBezTo>
                <a:close/>
                <a:moveTo>
                  <a:pt x="230" y="223"/>
                </a:moveTo>
                <a:cubicBezTo>
                  <a:pt x="220" y="233"/>
                  <a:pt x="220" y="233"/>
                  <a:pt x="220" y="233"/>
                </a:cubicBezTo>
                <a:cubicBezTo>
                  <a:pt x="207" y="220"/>
                  <a:pt x="207" y="220"/>
                  <a:pt x="207" y="220"/>
                </a:cubicBezTo>
                <a:cubicBezTo>
                  <a:pt x="194" y="233"/>
                  <a:pt x="194" y="233"/>
                  <a:pt x="194" y="233"/>
                </a:cubicBezTo>
                <a:cubicBezTo>
                  <a:pt x="184" y="223"/>
                  <a:pt x="184" y="223"/>
                  <a:pt x="184" y="223"/>
                </a:cubicBezTo>
                <a:cubicBezTo>
                  <a:pt x="197" y="210"/>
                  <a:pt x="197" y="210"/>
                  <a:pt x="197" y="210"/>
                </a:cubicBezTo>
                <a:cubicBezTo>
                  <a:pt x="184" y="197"/>
                  <a:pt x="184" y="197"/>
                  <a:pt x="184" y="197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207" y="199"/>
                  <a:pt x="207" y="199"/>
                  <a:pt x="207" y="199"/>
                </a:cubicBezTo>
                <a:cubicBezTo>
                  <a:pt x="220" y="186"/>
                  <a:pt x="220" y="186"/>
                  <a:pt x="220" y="186"/>
                </a:cubicBezTo>
                <a:cubicBezTo>
                  <a:pt x="230" y="197"/>
                  <a:pt x="230" y="197"/>
                  <a:pt x="230" y="197"/>
                </a:cubicBezTo>
                <a:cubicBezTo>
                  <a:pt x="217" y="210"/>
                  <a:pt x="217" y="210"/>
                  <a:pt x="217" y="210"/>
                </a:cubicBezTo>
                <a:lnTo>
                  <a:pt x="230" y="223"/>
                </a:lnTo>
                <a:close/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27" y="109"/>
                </a:moveTo>
                <a:cubicBezTo>
                  <a:pt x="212" y="94"/>
                  <a:pt x="212" y="94"/>
                  <a:pt x="212" y="94"/>
                </a:cubicBezTo>
                <a:cubicBezTo>
                  <a:pt x="207" y="89"/>
                  <a:pt x="206" y="83"/>
                  <a:pt x="210" y="80"/>
                </a:cubicBezTo>
                <a:cubicBezTo>
                  <a:pt x="223" y="67"/>
                  <a:pt x="223" y="67"/>
                  <a:pt x="223" y="67"/>
                </a:cubicBezTo>
                <a:cubicBezTo>
                  <a:pt x="224" y="66"/>
                  <a:pt x="225" y="66"/>
                  <a:pt x="226" y="67"/>
                </a:cubicBezTo>
                <a:cubicBezTo>
                  <a:pt x="228" y="68"/>
                  <a:pt x="228" y="69"/>
                  <a:pt x="226" y="71"/>
                </a:cubicBezTo>
                <a:cubicBezTo>
                  <a:pt x="213" y="84"/>
                  <a:pt x="213" y="84"/>
                  <a:pt x="213" y="84"/>
                </a:cubicBezTo>
                <a:cubicBezTo>
                  <a:pt x="213" y="84"/>
                  <a:pt x="213" y="87"/>
                  <a:pt x="216" y="90"/>
                </a:cubicBezTo>
                <a:cubicBezTo>
                  <a:pt x="231" y="105"/>
                  <a:pt x="231" y="105"/>
                  <a:pt x="231" y="105"/>
                </a:cubicBezTo>
                <a:cubicBezTo>
                  <a:pt x="235" y="109"/>
                  <a:pt x="236" y="116"/>
                  <a:pt x="232" y="120"/>
                </a:cubicBezTo>
                <a:cubicBezTo>
                  <a:pt x="228" y="124"/>
                  <a:pt x="221" y="124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6"/>
                  <a:pt x="209" y="116"/>
                  <a:pt x="207" y="118"/>
                </a:cubicBezTo>
                <a:cubicBezTo>
                  <a:pt x="191" y="134"/>
                  <a:pt x="191" y="134"/>
                  <a:pt x="191" y="134"/>
                </a:cubicBezTo>
                <a:cubicBezTo>
                  <a:pt x="190" y="135"/>
                  <a:pt x="188" y="135"/>
                  <a:pt x="187" y="134"/>
                </a:cubicBezTo>
                <a:cubicBezTo>
                  <a:pt x="186" y="133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10"/>
                  <a:pt x="214" y="110"/>
                  <a:pt x="219" y="114"/>
                </a:cubicBezTo>
                <a:cubicBezTo>
                  <a:pt x="220" y="116"/>
                  <a:pt x="220" y="116"/>
                  <a:pt x="220" y="116"/>
                </a:cubicBezTo>
                <a:cubicBezTo>
                  <a:pt x="222" y="118"/>
                  <a:pt x="226" y="118"/>
                  <a:pt x="228" y="116"/>
                </a:cubicBezTo>
                <a:cubicBezTo>
                  <a:pt x="230" y="115"/>
                  <a:pt x="229" y="111"/>
                  <a:pt x="227" y="109"/>
                </a:cubicBezTo>
                <a:close/>
                <a:moveTo>
                  <a:pt x="126" y="252"/>
                </a:moveTo>
                <a:cubicBezTo>
                  <a:pt x="68" y="195"/>
                  <a:pt x="68" y="195"/>
                  <a:pt x="68" y="195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7" y="126"/>
                  <a:pt x="187" y="126"/>
                  <a:pt x="187" y="126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6" y="132"/>
                  <a:pt x="176" y="137"/>
                  <a:pt x="180" y="141"/>
                </a:cubicBezTo>
                <a:cubicBezTo>
                  <a:pt x="183" y="144"/>
                  <a:pt x="189" y="144"/>
                  <a:pt x="193" y="141"/>
                </a:cubicBezTo>
                <a:cubicBezTo>
                  <a:pt x="195" y="139"/>
                  <a:pt x="195" y="136"/>
                  <a:pt x="195" y="134"/>
                </a:cubicBezTo>
                <a:cubicBezTo>
                  <a:pt x="208" y="121"/>
                  <a:pt x="208" y="121"/>
                  <a:pt x="208" y="121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212" y="150"/>
                  <a:pt x="209" y="150"/>
                  <a:pt x="207" y="150"/>
                </a:cubicBezTo>
                <a:cubicBezTo>
                  <a:pt x="174" y="150"/>
                  <a:pt x="148" y="177"/>
                  <a:pt x="148" y="210"/>
                </a:cubicBezTo>
                <a:cubicBezTo>
                  <a:pt x="148" y="216"/>
                  <a:pt x="149" y="222"/>
                  <a:pt x="150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79" y="260"/>
                  <a:pt x="157" y="237"/>
                  <a:pt x="157" y="210"/>
                </a:cubicBezTo>
                <a:cubicBezTo>
                  <a:pt x="157" y="182"/>
                  <a:pt x="179" y="159"/>
                  <a:pt x="207" y="159"/>
                </a:cubicBezTo>
                <a:cubicBezTo>
                  <a:pt x="235" y="159"/>
                  <a:pt x="257" y="182"/>
                  <a:pt x="257" y="210"/>
                </a:cubicBezTo>
                <a:cubicBezTo>
                  <a:pt x="257" y="237"/>
                  <a:pt x="235" y="260"/>
                  <a:pt x="207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18"/>
          <p:cNvSpPr>
            <a:spLocks noEditPoints="1"/>
          </p:cNvSpPr>
          <p:nvPr/>
        </p:nvSpPr>
        <p:spPr bwMode="auto">
          <a:xfrm>
            <a:off x="8757297" y="5632506"/>
            <a:ext cx="1169213" cy="1170732"/>
          </a:xfrm>
          <a:custGeom>
            <a:avLst/>
            <a:gdLst>
              <a:gd name="T0" fmla="*/ 207 w 326"/>
              <a:gd name="T1" fmla="*/ 171 h 326"/>
              <a:gd name="T2" fmla="*/ 169 w 326"/>
              <a:gd name="T3" fmla="*/ 210 h 326"/>
              <a:gd name="T4" fmla="*/ 207 w 326"/>
              <a:gd name="T5" fmla="*/ 248 h 326"/>
              <a:gd name="T6" fmla="*/ 245 w 326"/>
              <a:gd name="T7" fmla="*/ 210 h 326"/>
              <a:gd name="T8" fmla="*/ 207 w 326"/>
              <a:gd name="T9" fmla="*/ 171 h 326"/>
              <a:gd name="T10" fmla="*/ 233 w 326"/>
              <a:gd name="T11" fmla="*/ 229 h 326"/>
              <a:gd name="T12" fmla="*/ 182 w 326"/>
              <a:gd name="T13" fmla="*/ 229 h 326"/>
              <a:gd name="T14" fmla="*/ 182 w 326"/>
              <a:gd name="T15" fmla="*/ 215 h 326"/>
              <a:gd name="T16" fmla="*/ 233 w 326"/>
              <a:gd name="T17" fmla="*/ 215 h 326"/>
              <a:gd name="T18" fmla="*/ 233 w 326"/>
              <a:gd name="T19" fmla="*/ 229 h 326"/>
              <a:gd name="T20" fmla="*/ 233 w 326"/>
              <a:gd name="T21" fmla="*/ 204 h 326"/>
              <a:gd name="T22" fmla="*/ 182 w 326"/>
              <a:gd name="T23" fmla="*/ 204 h 326"/>
              <a:gd name="T24" fmla="*/ 182 w 326"/>
              <a:gd name="T25" fmla="*/ 190 h 326"/>
              <a:gd name="T26" fmla="*/ 233 w 326"/>
              <a:gd name="T27" fmla="*/ 190 h 326"/>
              <a:gd name="T28" fmla="*/ 233 w 326"/>
              <a:gd name="T29" fmla="*/ 204 h 326"/>
              <a:gd name="T30" fmla="*/ 163 w 326"/>
              <a:gd name="T31" fmla="*/ 0 h 326"/>
              <a:gd name="T32" fmla="*/ 0 w 326"/>
              <a:gd name="T33" fmla="*/ 163 h 326"/>
              <a:gd name="T34" fmla="*/ 163 w 326"/>
              <a:gd name="T35" fmla="*/ 326 h 326"/>
              <a:gd name="T36" fmla="*/ 326 w 326"/>
              <a:gd name="T37" fmla="*/ 163 h 326"/>
              <a:gd name="T38" fmla="*/ 163 w 326"/>
              <a:gd name="T39" fmla="*/ 0 h 326"/>
              <a:gd name="T40" fmla="*/ 227 w 326"/>
              <a:gd name="T41" fmla="*/ 109 h 326"/>
              <a:gd name="T42" fmla="*/ 212 w 326"/>
              <a:gd name="T43" fmla="*/ 94 h 326"/>
              <a:gd name="T44" fmla="*/ 210 w 326"/>
              <a:gd name="T45" fmla="*/ 80 h 326"/>
              <a:gd name="T46" fmla="*/ 223 w 326"/>
              <a:gd name="T47" fmla="*/ 67 h 326"/>
              <a:gd name="T48" fmla="*/ 227 w 326"/>
              <a:gd name="T49" fmla="*/ 67 h 326"/>
              <a:gd name="T50" fmla="*/ 227 w 326"/>
              <a:gd name="T51" fmla="*/ 71 h 326"/>
              <a:gd name="T52" fmla="*/ 214 w 326"/>
              <a:gd name="T53" fmla="*/ 84 h 326"/>
              <a:gd name="T54" fmla="*/ 216 w 326"/>
              <a:gd name="T55" fmla="*/ 90 h 326"/>
              <a:gd name="T56" fmla="*/ 231 w 326"/>
              <a:gd name="T57" fmla="*/ 105 h 326"/>
              <a:gd name="T58" fmla="*/ 232 w 326"/>
              <a:gd name="T59" fmla="*/ 120 h 326"/>
              <a:gd name="T60" fmla="*/ 217 w 326"/>
              <a:gd name="T61" fmla="*/ 119 h 326"/>
              <a:gd name="T62" fmla="*/ 215 w 326"/>
              <a:gd name="T63" fmla="*/ 118 h 326"/>
              <a:gd name="T64" fmla="*/ 207 w 326"/>
              <a:gd name="T65" fmla="*/ 118 h 326"/>
              <a:gd name="T66" fmla="*/ 191 w 326"/>
              <a:gd name="T67" fmla="*/ 134 h 326"/>
              <a:gd name="T68" fmla="*/ 187 w 326"/>
              <a:gd name="T69" fmla="*/ 134 h 326"/>
              <a:gd name="T70" fmla="*/ 187 w 326"/>
              <a:gd name="T71" fmla="*/ 130 h 326"/>
              <a:gd name="T72" fmla="*/ 203 w 326"/>
              <a:gd name="T73" fmla="*/ 114 h 326"/>
              <a:gd name="T74" fmla="*/ 219 w 326"/>
              <a:gd name="T75" fmla="*/ 114 h 326"/>
              <a:gd name="T76" fmla="*/ 220 w 326"/>
              <a:gd name="T77" fmla="*/ 116 h 326"/>
              <a:gd name="T78" fmla="*/ 228 w 326"/>
              <a:gd name="T79" fmla="*/ 116 h 326"/>
              <a:gd name="T80" fmla="*/ 227 w 326"/>
              <a:gd name="T81" fmla="*/ 109 h 326"/>
              <a:gd name="T82" fmla="*/ 126 w 326"/>
              <a:gd name="T83" fmla="*/ 252 h 326"/>
              <a:gd name="T84" fmla="*/ 69 w 326"/>
              <a:gd name="T85" fmla="*/ 195 h 326"/>
              <a:gd name="T86" fmla="*/ 159 w 326"/>
              <a:gd name="T87" fmla="*/ 105 h 326"/>
              <a:gd name="T88" fmla="*/ 200 w 326"/>
              <a:gd name="T89" fmla="*/ 113 h 326"/>
              <a:gd name="T90" fmla="*/ 188 w 326"/>
              <a:gd name="T91" fmla="*/ 126 h 326"/>
              <a:gd name="T92" fmla="*/ 180 w 326"/>
              <a:gd name="T93" fmla="*/ 128 h 326"/>
              <a:gd name="T94" fmla="*/ 180 w 326"/>
              <a:gd name="T95" fmla="*/ 141 h 326"/>
              <a:gd name="T96" fmla="*/ 193 w 326"/>
              <a:gd name="T97" fmla="*/ 141 h 326"/>
              <a:gd name="T98" fmla="*/ 195 w 326"/>
              <a:gd name="T99" fmla="*/ 134 h 326"/>
              <a:gd name="T100" fmla="*/ 208 w 326"/>
              <a:gd name="T101" fmla="*/ 121 h 326"/>
              <a:gd name="T102" fmla="*/ 214 w 326"/>
              <a:gd name="T103" fmla="*/ 151 h 326"/>
              <a:gd name="T104" fmla="*/ 207 w 326"/>
              <a:gd name="T105" fmla="*/ 150 h 326"/>
              <a:gd name="T106" fmla="*/ 148 w 326"/>
              <a:gd name="T107" fmla="*/ 210 h 326"/>
              <a:gd name="T108" fmla="*/ 151 w 326"/>
              <a:gd name="T109" fmla="*/ 228 h 326"/>
              <a:gd name="T110" fmla="*/ 126 w 326"/>
              <a:gd name="T111" fmla="*/ 252 h 326"/>
              <a:gd name="T112" fmla="*/ 207 w 326"/>
              <a:gd name="T113" fmla="*/ 260 h 326"/>
              <a:gd name="T114" fmla="*/ 157 w 326"/>
              <a:gd name="T115" fmla="*/ 210 h 326"/>
              <a:gd name="T116" fmla="*/ 207 w 326"/>
              <a:gd name="T117" fmla="*/ 159 h 326"/>
              <a:gd name="T118" fmla="*/ 258 w 326"/>
              <a:gd name="T119" fmla="*/ 210 h 326"/>
              <a:gd name="T120" fmla="*/ 207 w 326"/>
              <a:gd name="T121" fmla="*/ 26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6">
                <a:moveTo>
                  <a:pt x="207" y="171"/>
                </a:moveTo>
                <a:cubicBezTo>
                  <a:pt x="186" y="171"/>
                  <a:pt x="169" y="189"/>
                  <a:pt x="169" y="210"/>
                </a:cubicBezTo>
                <a:cubicBezTo>
                  <a:pt x="169" y="231"/>
                  <a:pt x="186" y="248"/>
                  <a:pt x="207" y="248"/>
                </a:cubicBezTo>
                <a:cubicBezTo>
                  <a:pt x="228" y="248"/>
                  <a:pt x="245" y="231"/>
                  <a:pt x="245" y="210"/>
                </a:cubicBezTo>
                <a:cubicBezTo>
                  <a:pt x="245" y="189"/>
                  <a:pt x="228" y="171"/>
                  <a:pt x="207" y="171"/>
                </a:cubicBezTo>
                <a:close/>
                <a:moveTo>
                  <a:pt x="233" y="229"/>
                </a:moveTo>
                <a:cubicBezTo>
                  <a:pt x="182" y="229"/>
                  <a:pt x="182" y="229"/>
                  <a:pt x="182" y="229"/>
                </a:cubicBezTo>
                <a:cubicBezTo>
                  <a:pt x="182" y="215"/>
                  <a:pt x="182" y="215"/>
                  <a:pt x="182" y="215"/>
                </a:cubicBezTo>
                <a:cubicBezTo>
                  <a:pt x="233" y="215"/>
                  <a:pt x="233" y="215"/>
                  <a:pt x="233" y="215"/>
                </a:cubicBezTo>
                <a:lnTo>
                  <a:pt x="233" y="229"/>
                </a:lnTo>
                <a:close/>
                <a:moveTo>
                  <a:pt x="233" y="204"/>
                </a:moveTo>
                <a:cubicBezTo>
                  <a:pt x="182" y="204"/>
                  <a:pt x="182" y="204"/>
                  <a:pt x="182" y="204"/>
                </a:cubicBezTo>
                <a:cubicBezTo>
                  <a:pt x="182" y="190"/>
                  <a:pt x="182" y="190"/>
                  <a:pt x="182" y="190"/>
                </a:cubicBezTo>
                <a:cubicBezTo>
                  <a:pt x="233" y="190"/>
                  <a:pt x="233" y="190"/>
                  <a:pt x="233" y="190"/>
                </a:cubicBezTo>
                <a:lnTo>
                  <a:pt x="233" y="204"/>
                </a:lnTo>
                <a:close/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27" y="109"/>
                </a:moveTo>
                <a:cubicBezTo>
                  <a:pt x="212" y="94"/>
                  <a:pt x="212" y="94"/>
                  <a:pt x="212" y="94"/>
                </a:cubicBezTo>
                <a:cubicBezTo>
                  <a:pt x="208" y="89"/>
                  <a:pt x="207" y="83"/>
                  <a:pt x="210" y="80"/>
                </a:cubicBezTo>
                <a:cubicBezTo>
                  <a:pt x="223" y="67"/>
                  <a:pt x="223" y="67"/>
                  <a:pt x="223" y="67"/>
                </a:cubicBezTo>
                <a:cubicBezTo>
                  <a:pt x="224" y="66"/>
                  <a:pt x="226" y="66"/>
                  <a:pt x="227" y="67"/>
                </a:cubicBezTo>
                <a:cubicBezTo>
                  <a:pt x="228" y="68"/>
                  <a:pt x="228" y="69"/>
                  <a:pt x="227" y="71"/>
                </a:cubicBezTo>
                <a:cubicBezTo>
                  <a:pt x="214" y="84"/>
                  <a:pt x="214" y="84"/>
                  <a:pt x="214" y="84"/>
                </a:cubicBezTo>
                <a:cubicBezTo>
                  <a:pt x="213" y="84"/>
                  <a:pt x="213" y="87"/>
                  <a:pt x="216" y="90"/>
                </a:cubicBezTo>
                <a:cubicBezTo>
                  <a:pt x="231" y="105"/>
                  <a:pt x="231" y="105"/>
                  <a:pt x="231" y="105"/>
                </a:cubicBezTo>
                <a:cubicBezTo>
                  <a:pt x="236" y="109"/>
                  <a:pt x="236" y="116"/>
                  <a:pt x="232" y="120"/>
                </a:cubicBezTo>
                <a:cubicBezTo>
                  <a:pt x="228" y="124"/>
                  <a:pt x="221" y="124"/>
                  <a:pt x="217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6"/>
                  <a:pt x="209" y="116"/>
                  <a:pt x="207" y="118"/>
                </a:cubicBezTo>
                <a:cubicBezTo>
                  <a:pt x="191" y="134"/>
                  <a:pt x="191" y="134"/>
                  <a:pt x="191" y="134"/>
                </a:cubicBezTo>
                <a:cubicBezTo>
                  <a:pt x="190" y="135"/>
                  <a:pt x="188" y="135"/>
                  <a:pt x="187" y="134"/>
                </a:cubicBezTo>
                <a:cubicBezTo>
                  <a:pt x="186" y="133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10"/>
                  <a:pt x="215" y="110"/>
                  <a:pt x="219" y="114"/>
                </a:cubicBezTo>
                <a:cubicBezTo>
                  <a:pt x="220" y="116"/>
                  <a:pt x="220" y="116"/>
                  <a:pt x="220" y="116"/>
                </a:cubicBezTo>
                <a:cubicBezTo>
                  <a:pt x="223" y="118"/>
                  <a:pt x="226" y="118"/>
                  <a:pt x="228" y="116"/>
                </a:cubicBezTo>
                <a:cubicBezTo>
                  <a:pt x="230" y="115"/>
                  <a:pt x="229" y="111"/>
                  <a:pt x="227" y="109"/>
                </a:cubicBezTo>
                <a:close/>
                <a:moveTo>
                  <a:pt x="126" y="252"/>
                </a:moveTo>
                <a:cubicBezTo>
                  <a:pt x="69" y="195"/>
                  <a:pt x="69" y="195"/>
                  <a:pt x="69" y="195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7" y="132"/>
                  <a:pt x="177" y="137"/>
                  <a:pt x="180" y="141"/>
                </a:cubicBezTo>
                <a:cubicBezTo>
                  <a:pt x="184" y="144"/>
                  <a:pt x="189" y="144"/>
                  <a:pt x="193" y="141"/>
                </a:cubicBezTo>
                <a:cubicBezTo>
                  <a:pt x="195" y="139"/>
                  <a:pt x="196" y="136"/>
                  <a:pt x="195" y="134"/>
                </a:cubicBezTo>
                <a:cubicBezTo>
                  <a:pt x="208" y="121"/>
                  <a:pt x="208" y="121"/>
                  <a:pt x="208" y="121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212" y="150"/>
                  <a:pt x="210" y="150"/>
                  <a:pt x="207" y="150"/>
                </a:cubicBezTo>
                <a:cubicBezTo>
                  <a:pt x="174" y="150"/>
                  <a:pt x="148" y="177"/>
                  <a:pt x="148" y="210"/>
                </a:cubicBezTo>
                <a:cubicBezTo>
                  <a:pt x="148" y="216"/>
                  <a:pt x="149" y="222"/>
                  <a:pt x="151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79" y="260"/>
                  <a:pt x="157" y="237"/>
                  <a:pt x="157" y="210"/>
                </a:cubicBezTo>
                <a:cubicBezTo>
                  <a:pt x="157" y="182"/>
                  <a:pt x="179" y="159"/>
                  <a:pt x="207" y="159"/>
                </a:cubicBezTo>
                <a:cubicBezTo>
                  <a:pt x="235" y="159"/>
                  <a:pt x="258" y="182"/>
                  <a:pt x="258" y="210"/>
                </a:cubicBezTo>
                <a:cubicBezTo>
                  <a:pt x="258" y="237"/>
                  <a:pt x="235" y="260"/>
                  <a:pt x="207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19"/>
          <p:cNvSpPr>
            <a:spLocks noEditPoints="1"/>
          </p:cNvSpPr>
          <p:nvPr/>
        </p:nvSpPr>
        <p:spPr bwMode="auto">
          <a:xfrm>
            <a:off x="10131502" y="5632506"/>
            <a:ext cx="1166176" cy="1170732"/>
          </a:xfrm>
          <a:custGeom>
            <a:avLst/>
            <a:gdLst>
              <a:gd name="T0" fmla="*/ 76 w 325"/>
              <a:gd name="T1" fmla="*/ 121 h 326"/>
              <a:gd name="T2" fmla="*/ 91 w 325"/>
              <a:gd name="T3" fmla="*/ 149 h 326"/>
              <a:gd name="T4" fmla="*/ 113 w 325"/>
              <a:gd name="T5" fmla="*/ 149 h 326"/>
              <a:gd name="T6" fmla="*/ 91 w 325"/>
              <a:gd name="T7" fmla="*/ 149 h 326"/>
              <a:gd name="T8" fmla="*/ 98 w 325"/>
              <a:gd name="T9" fmla="*/ 121 h 326"/>
              <a:gd name="T10" fmla="*/ 122 w 325"/>
              <a:gd name="T11" fmla="*/ 179 h 326"/>
              <a:gd name="T12" fmla="*/ 122 w 325"/>
              <a:gd name="T13" fmla="*/ 226 h 326"/>
              <a:gd name="T14" fmla="*/ 121 w 325"/>
              <a:gd name="T15" fmla="*/ 121 h 326"/>
              <a:gd name="T16" fmla="*/ 139 w 325"/>
              <a:gd name="T17" fmla="*/ 121 h 326"/>
              <a:gd name="T18" fmla="*/ 139 w 325"/>
              <a:gd name="T19" fmla="*/ 149 h 326"/>
              <a:gd name="T20" fmla="*/ 118 w 325"/>
              <a:gd name="T21" fmla="*/ 149 h 326"/>
              <a:gd name="T22" fmla="*/ 166 w 325"/>
              <a:gd name="T23" fmla="*/ 191 h 326"/>
              <a:gd name="T24" fmla="*/ 166 w 325"/>
              <a:gd name="T25" fmla="*/ 150 h 326"/>
              <a:gd name="T26" fmla="*/ 87 w 325"/>
              <a:gd name="T27" fmla="*/ 143 h 326"/>
              <a:gd name="T28" fmla="*/ 76 w 325"/>
              <a:gd name="T29" fmla="*/ 160 h 326"/>
              <a:gd name="T30" fmla="*/ 0 w 325"/>
              <a:gd name="T31" fmla="*/ 163 h 326"/>
              <a:gd name="T32" fmla="*/ 226 w 325"/>
              <a:gd name="T33" fmla="*/ 236 h 326"/>
              <a:gd name="T34" fmla="*/ 127 w 325"/>
              <a:gd name="T35" fmla="*/ 226 h 326"/>
              <a:gd name="T36" fmla="*/ 87 w 325"/>
              <a:gd name="T37" fmla="*/ 226 h 326"/>
              <a:gd name="T38" fmla="*/ 89 w 325"/>
              <a:gd name="T39" fmla="*/ 158 h 326"/>
              <a:gd name="T40" fmla="*/ 115 w 325"/>
              <a:gd name="T41" fmla="*/ 158 h 326"/>
              <a:gd name="T42" fmla="*/ 142 w 325"/>
              <a:gd name="T43" fmla="*/ 158 h 326"/>
              <a:gd name="T44" fmla="*/ 144 w 325"/>
              <a:gd name="T45" fmla="*/ 149 h 326"/>
              <a:gd name="T46" fmla="*/ 155 w 325"/>
              <a:gd name="T47" fmla="*/ 138 h 326"/>
              <a:gd name="T48" fmla="*/ 144 w 325"/>
              <a:gd name="T49" fmla="*/ 121 h 326"/>
              <a:gd name="T50" fmla="*/ 169 w 325"/>
              <a:gd name="T51" fmla="*/ 129 h 326"/>
              <a:gd name="T52" fmla="*/ 187 w 325"/>
              <a:gd name="T53" fmla="*/ 125 h 326"/>
              <a:gd name="T54" fmla="*/ 207 w 325"/>
              <a:gd name="T55" fmla="*/ 121 h 326"/>
              <a:gd name="T56" fmla="*/ 227 w 325"/>
              <a:gd name="T57" fmla="*/ 148 h 326"/>
              <a:gd name="T58" fmla="*/ 226 w 325"/>
              <a:gd name="T59" fmla="*/ 138 h 326"/>
              <a:gd name="T60" fmla="*/ 225 w 325"/>
              <a:gd name="T61" fmla="*/ 135 h 326"/>
              <a:gd name="T62" fmla="*/ 212 w 325"/>
              <a:gd name="T63" fmla="*/ 74 h 326"/>
              <a:gd name="T64" fmla="*/ 69 w 325"/>
              <a:gd name="T65" fmla="*/ 116 h 326"/>
              <a:gd name="T66" fmla="*/ 58 w 325"/>
              <a:gd name="T67" fmla="*/ 137 h 326"/>
              <a:gd name="T68" fmla="*/ 57 w 325"/>
              <a:gd name="T69" fmla="*/ 139 h 326"/>
              <a:gd name="T70" fmla="*/ 69 w 325"/>
              <a:gd name="T71" fmla="*/ 224 h 326"/>
              <a:gd name="T72" fmla="*/ 58 w 325"/>
              <a:gd name="T73" fmla="*/ 249 h 326"/>
              <a:gd name="T74" fmla="*/ 226 w 325"/>
              <a:gd name="T75" fmla="*/ 249 h 326"/>
              <a:gd name="T76" fmla="*/ 147 w 325"/>
              <a:gd name="T77" fmla="*/ 193 h 326"/>
              <a:gd name="T78" fmla="*/ 163 w 325"/>
              <a:gd name="T79" fmla="*/ 210 h 326"/>
              <a:gd name="T80" fmla="*/ 266 w 325"/>
              <a:gd name="T81" fmla="*/ 239 h 326"/>
              <a:gd name="T82" fmla="*/ 227 w 325"/>
              <a:gd name="T83" fmla="*/ 194 h 326"/>
              <a:gd name="T84" fmla="*/ 220 w 325"/>
              <a:gd name="T85" fmla="*/ 193 h 326"/>
              <a:gd name="T86" fmla="*/ 159 w 325"/>
              <a:gd name="T87" fmla="*/ 199 h 326"/>
              <a:gd name="T88" fmla="*/ 210 w 325"/>
              <a:gd name="T89" fmla="*/ 206 h 326"/>
              <a:gd name="T90" fmla="*/ 255 w 325"/>
              <a:gd name="T91" fmla="*/ 250 h 326"/>
              <a:gd name="T92" fmla="*/ 259 w 325"/>
              <a:gd name="T93" fmla="*/ 250 h 326"/>
              <a:gd name="T94" fmla="*/ 67 w 325"/>
              <a:gd name="T95" fmla="*/ 242 h 326"/>
              <a:gd name="T96" fmla="*/ 67 w 325"/>
              <a:gd name="T97" fmla="*/ 23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5" h="326">
                <a:moveTo>
                  <a:pt x="88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93" y="121"/>
                  <a:pt x="93" y="121"/>
                  <a:pt x="93" y="121"/>
                </a:cubicBezTo>
                <a:lnTo>
                  <a:pt x="88" y="136"/>
                </a:lnTo>
                <a:close/>
                <a:moveTo>
                  <a:pt x="91" y="149"/>
                </a:moveTo>
                <a:cubicBezTo>
                  <a:pt x="91" y="155"/>
                  <a:pt x="96" y="160"/>
                  <a:pt x="102" y="160"/>
                </a:cubicBezTo>
                <a:cubicBezTo>
                  <a:pt x="102" y="160"/>
                  <a:pt x="102" y="160"/>
                  <a:pt x="102" y="160"/>
                </a:cubicBezTo>
                <a:cubicBezTo>
                  <a:pt x="108" y="160"/>
                  <a:pt x="113" y="155"/>
                  <a:pt x="113" y="149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91" y="143"/>
                  <a:pt x="91" y="143"/>
                  <a:pt x="91" y="143"/>
                </a:cubicBezTo>
                <a:lnTo>
                  <a:pt x="91" y="149"/>
                </a:lnTo>
                <a:close/>
                <a:moveTo>
                  <a:pt x="114" y="136"/>
                </a:moveTo>
                <a:cubicBezTo>
                  <a:pt x="116" y="121"/>
                  <a:pt x="116" y="121"/>
                  <a:pt x="116" y="121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93" y="136"/>
                  <a:pt x="93" y="136"/>
                  <a:pt x="93" y="136"/>
                </a:cubicBezTo>
                <a:lnTo>
                  <a:pt x="114" y="136"/>
                </a:lnTo>
                <a:close/>
                <a:moveTo>
                  <a:pt x="122" y="179"/>
                </a:moveTo>
                <a:cubicBezTo>
                  <a:pt x="91" y="179"/>
                  <a:pt x="91" y="179"/>
                  <a:pt x="91" y="179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122" y="226"/>
                  <a:pt x="122" y="226"/>
                  <a:pt x="122" y="226"/>
                </a:cubicBezTo>
                <a:lnTo>
                  <a:pt x="122" y="179"/>
                </a:lnTo>
                <a:close/>
                <a:moveTo>
                  <a:pt x="139" y="121"/>
                </a:moveTo>
                <a:cubicBezTo>
                  <a:pt x="121" y="121"/>
                  <a:pt x="121" y="121"/>
                  <a:pt x="121" y="121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39" y="136"/>
                  <a:pt x="139" y="136"/>
                  <a:pt x="139" y="136"/>
                </a:cubicBezTo>
                <a:lnTo>
                  <a:pt x="139" y="121"/>
                </a:lnTo>
                <a:close/>
                <a:moveTo>
                  <a:pt x="129" y="160"/>
                </a:moveTo>
                <a:cubicBezTo>
                  <a:pt x="129" y="160"/>
                  <a:pt x="129" y="160"/>
                  <a:pt x="129" y="160"/>
                </a:cubicBezTo>
                <a:cubicBezTo>
                  <a:pt x="135" y="160"/>
                  <a:pt x="139" y="155"/>
                  <a:pt x="139" y="149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8" y="149"/>
                  <a:pt x="118" y="149"/>
                  <a:pt x="118" y="149"/>
                </a:cubicBezTo>
                <a:cubicBezTo>
                  <a:pt x="118" y="155"/>
                  <a:pt x="123" y="160"/>
                  <a:pt x="129" y="160"/>
                </a:cubicBezTo>
                <a:close/>
                <a:moveTo>
                  <a:pt x="166" y="150"/>
                </a:moveTo>
                <a:cubicBezTo>
                  <a:pt x="155" y="161"/>
                  <a:pt x="155" y="180"/>
                  <a:pt x="166" y="191"/>
                </a:cubicBezTo>
                <a:cubicBezTo>
                  <a:pt x="178" y="203"/>
                  <a:pt x="196" y="203"/>
                  <a:pt x="207" y="191"/>
                </a:cubicBezTo>
                <a:cubicBezTo>
                  <a:pt x="219" y="180"/>
                  <a:pt x="219" y="161"/>
                  <a:pt x="207" y="150"/>
                </a:cubicBezTo>
                <a:cubicBezTo>
                  <a:pt x="196" y="139"/>
                  <a:pt x="178" y="139"/>
                  <a:pt x="166" y="150"/>
                </a:cubicBezTo>
                <a:close/>
                <a:moveTo>
                  <a:pt x="76" y="160"/>
                </a:moveTo>
                <a:cubicBezTo>
                  <a:pt x="82" y="160"/>
                  <a:pt x="87" y="155"/>
                  <a:pt x="87" y="14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65" y="143"/>
                  <a:pt x="65" y="143"/>
                  <a:pt x="65" y="143"/>
                </a:cubicBezTo>
                <a:cubicBezTo>
                  <a:pt x="65" y="149"/>
                  <a:pt x="65" y="149"/>
                  <a:pt x="65" y="149"/>
                </a:cubicBezTo>
                <a:cubicBezTo>
                  <a:pt x="65" y="155"/>
                  <a:pt x="70" y="160"/>
                  <a:pt x="76" y="160"/>
                </a:cubicBezTo>
                <a:close/>
                <a:moveTo>
                  <a:pt x="325" y="163"/>
                </a:moveTo>
                <a:cubicBezTo>
                  <a:pt x="325" y="253"/>
                  <a:pt x="252" y="326"/>
                  <a:pt x="162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3"/>
                </a:cubicBezTo>
                <a:close/>
                <a:moveTo>
                  <a:pt x="226" y="236"/>
                </a:moveTo>
                <a:cubicBezTo>
                  <a:pt x="206" y="216"/>
                  <a:pt x="206" y="216"/>
                  <a:pt x="206" y="216"/>
                </a:cubicBezTo>
                <a:cubicBezTo>
                  <a:pt x="206" y="226"/>
                  <a:pt x="206" y="226"/>
                  <a:pt x="206" y="226"/>
                </a:cubicBezTo>
                <a:cubicBezTo>
                  <a:pt x="127" y="226"/>
                  <a:pt x="127" y="226"/>
                  <a:pt x="127" y="226"/>
                </a:cubicBezTo>
                <a:cubicBezTo>
                  <a:pt x="127" y="174"/>
                  <a:pt x="127" y="174"/>
                  <a:pt x="127" y="174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7" y="226"/>
                  <a:pt x="87" y="226"/>
                  <a:pt x="87" y="226"/>
                </a:cubicBezTo>
                <a:cubicBezTo>
                  <a:pt x="78" y="226"/>
                  <a:pt x="78" y="226"/>
                  <a:pt x="78" y="226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83" y="164"/>
                  <a:pt x="87" y="161"/>
                  <a:pt x="89" y="158"/>
                </a:cubicBezTo>
                <a:cubicBezTo>
                  <a:pt x="92" y="162"/>
                  <a:pt x="97" y="165"/>
                  <a:pt x="102" y="165"/>
                </a:cubicBezTo>
                <a:cubicBezTo>
                  <a:pt x="102" y="165"/>
                  <a:pt x="102" y="165"/>
                  <a:pt x="102" y="165"/>
                </a:cubicBezTo>
                <a:cubicBezTo>
                  <a:pt x="108" y="165"/>
                  <a:pt x="113" y="162"/>
                  <a:pt x="115" y="158"/>
                </a:cubicBezTo>
                <a:cubicBezTo>
                  <a:pt x="118" y="162"/>
                  <a:pt x="123" y="165"/>
                  <a:pt x="129" y="165"/>
                </a:cubicBezTo>
                <a:cubicBezTo>
                  <a:pt x="129" y="165"/>
                  <a:pt x="129" y="165"/>
                  <a:pt x="129" y="165"/>
                </a:cubicBezTo>
                <a:cubicBezTo>
                  <a:pt x="134" y="165"/>
                  <a:pt x="139" y="162"/>
                  <a:pt x="142" y="158"/>
                </a:cubicBezTo>
                <a:cubicBezTo>
                  <a:pt x="142" y="158"/>
                  <a:pt x="143" y="159"/>
                  <a:pt x="143" y="159"/>
                </a:cubicBezTo>
                <a:cubicBezTo>
                  <a:pt x="143" y="157"/>
                  <a:pt x="144" y="155"/>
                  <a:pt x="145" y="153"/>
                </a:cubicBezTo>
                <a:cubicBezTo>
                  <a:pt x="145" y="152"/>
                  <a:pt x="144" y="151"/>
                  <a:pt x="144" y="149"/>
                </a:cubicBezTo>
                <a:cubicBezTo>
                  <a:pt x="144" y="143"/>
                  <a:pt x="144" y="143"/>
                  <a:pt x="144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52" y="141"/>
                  <a:pt x="153" y="140"/>
                  <a:pt x="155" y="138"/>
                </a:cubicBezTo>
                <a:cubicBezTo>
                  <a:pt x="156" y="138"/>
                  <a:pt x="156" y="137"/>
                  <a:pt x="157" y="136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162" y="121"/>
                  <a:pt x="162" y="121"/>
                  <a:pt x="162" y="121"/>
                </a:cubicBezTo>
                <a:cubicBezTo>
                  <a:pt x="164" y="131"/>
                  <a:pt x="164" y="131"/>
                  <a:pt x="164" y="131"/>
                </a:cubicBezTo>
                <a:cubicBezTo>
                  <a:pt x="166" y="130"/>
                  <a:pt x="167" y="129"/>
                  <a:pt x="169" y="129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85" y="121"/>
                  <a:pt x="185" y="121"/>
                  <a:pt x="185" y="121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89" y="125"/>
                  <a:pt x="191" y="125"/>
                  <a:pt x="192" y="126"/>
                </a:cubicBezTo>
                <a:cubicBezTo>
                  <a:pt x="191" y="121"/>
                  <a:pt x="191" y="121"/>
                  <a:pt x="191" y="121"/>
                </a:cubicBezTo>
                <a:cubicBezTo>
                  <a:pt x="207" y="121"/>
                  <a:pt x="207" y="121"/>
                  <a:pt x="207" y="121"/>
                </a:cubicBezTo>
                <a:cubicBezTo>
                  <a:pt x="215" y="135"/>
                  <a:pt x="215" y="135"/>
                  <a:pt x="215" y="135"/>
                </a:cubicBezTo>
                <a:cubicBezTo>
                  <a:pt x="216" y="136"/>
                  <a:pt x="218" y="137"/>
                  <a:pt x="219" y="139"/>
                </a:cubicBezTo>
                <a:cubicBezTo>
                  <a:pt x="222" y="141"/>
                  <a:pt x="225" y="145"/>
                  <a:pt x="227" y="148"/>
                </a:cubicBezTo>
                <a:cubicBezTo>
                  <a:pt x="227" y="139"/>
                  <a:pt x="227" y="139"/>
                  <a:pt x="227" y="139"/>
                </a:cubicBezTo>
                <a:cubicBezTo>
                  <a:pt x="227" y="139"/>
                  <a:pt x="227" y="139"/>
                  <a:pt x="227" y="139"/>
                </a:cubicBezTo>
                <a:cubicBezTo>
                  <a:pt x="226" y="139"/>
                  <a:pt x="226" y="139"/>
                  <a:pt x="226" y="138"/>
                </a:cubicBezTo>
                <a:cubicBezTo>
                  <a:pt x="226" y="138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5" y="136"/>
                  <a:pt x="225" y="135"/>
                </a:cubicBezTo>
                <a:cubicBezTo>
                  <a:pt x="214" y="115"/>
                  <a:pt x="214" y="115"/>
                  <a:pt x="214" y="115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4" y="75"/>
                  <a:pt x="213" y="74"/>
                  <a:pt x="212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70" y="74"/>
                  <a:pt x="69" y="75"/>
                  <a:pt x="69" y="7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58" y="137"/>
                  <a:pt x="58" y="137"/>
                  <a:pt x="58" y="137"/>
                </a:cubicBezTo>
                <a:cubicBezTo>
                  <a:pt x="58" y="137"/>
                  <a:pt x="57" y="138"/>
                  <a:pt x="57" y="139"/>
                </a:cubicBezTo>
                <a:cubicBezTo>
                  <a:pt x="57" y="139"/>
                  <a:pt x="57" y="139"/>
                  <a:pt x="57" y="139"/>
                </a:cubicBezTo>
                <a:cubicBezTo>
                  <a:pt x="57" y="139"/>
                  <a:pt x="57" y="139"/>
                  <a:pt x="57" y="139"/>
                </a:cubicBezTo>
                <a:cubicBezTo>
                  <a:pt x="57" y="149"/>
                  <a:pt x="57" y="149"/>
                  <a:pt x="57" y="149"/>
                </a:cubicBezTo>
                <a:cubicBezTo>
                  <a:pt x="57" y="157"/>
                  <a:pt x="62" y="164"/>
                  <a:pt x="69" y="167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60" y="224"/>
                  <a:pt x="60" y="224"/>
                  <a:pt x="60" y="224"/>
                </a:cubicBezTo>
                <a:cubicBezTo>
                  <a:pt x="59" y="224"/>
                  <a:pt x="58" y="225"/>
                  <a:pt x="58" y="226"/>
                </a:cubicBezTo>
                <a:cubicBezTo>
                  <a:pt x="58" y="249"/>
                  <a:pt x="58" y="249"/>
                  <a:pt x="58" y="249"/>
                </a:cubicBezTo>
                <a:cubicBezTo>
                  <a:pt x="58" y="250"/>
                  <a:pt x="59" y="251"/>
                  <a:pt x="60" y="251"/>
                </a:cubicBezTo>
                <a:cubicBezTo>
                  <a:pt x="224" y="251"/>
                  <a:pt x="224" y="251"/>
                  <a:pt x="224" y="251"/>
                </a:cubicBezTo>
                <a:cubicBezTo>
                  <a:pt x="225" y="251"/>
                  <a:pt x="226" y="250"/>
                  <a:pt x="226" y="249"/>
                </a:cubicBezTo>
                <a:lnTo>
                  <a:pt x="226" y="236"/>
                </a:lnTo>
                <a:close/>
                <a:moveTo>
                  <a:pt x="147" y="205"/>
                </a:moveTo>
                <a:cubicBezTo>
                  <a:pt x="147" y="193"/>
                  <a:pt x="147" y="193"/>
                  <a:pt x="147" y="193"/>
                </a:cubicBezTo>
                <a:cubicBezTo>
                  <a:pt x="145" y="189"/>
                  <a:pt x="143" y="185"/>
                  <a:pt x="142" y="181"/>
                </a:cubicBezTo>
                <a:cubicBezTo>
                  <a:pt x="142" y="210"/>
                  <a:pt x="142" y="210"/>
                  <a:pt x="142" y="210"/>
                </a:cubicBezTo>
                <a:cubicBezTo>
                  <a:pt x="163" y="210"/>
                  <a:pt x="163" y="210"/>
                  <a:pt x="163" y="210"/>
                </a:cubicBezTo>
                <a:cubicBezTo>
                  <a:pt x="161" y="208"/>
                  <a:pt x="159" y="207"/>
                  <a:pt x="157" y="205"/>
                </a:cubicBezTo>
                <a:lnTo>
                  <a:pt x="147" y="205"/>
                </a:lnTo>
                <a:close/>
                <a:moveTo>
                  <a:pt x="266" y="239"/>
                </a:moveTo>
                <a:cubicBezTo>
                  <a:pt x="267" y="239"/>
                  <a:pt x="267" y="239"/>
                  <a:pt x="267" y="239"/>
                </a:cubicBezTo>
                <a:cubicBezTo>
                  <a:pt x="268" y="237"/>
                  <a:pt x="268" y="235"/>
                  <a:pt x="267" y="233"/>
                </a:cubicBezTo>
                <a:cubicBezTo>
                  <a:pt x="227" y="194"/>
                  <a:pt x="227" y="194"/>
                  <a:pt x="227" y="194"/>
                </a:cubicBezTo>
                <a:cubicBezTo>
                  <a:pt x="226" y="192"/>
                  <a:pt x="223" y="192"/>
                  <a:pt x="222" y="194"/>
                </a:cubicBezTo>
                <a:cubicBezTo>
                  <a:pt x="221" y="194"/>
                  <a:pt x="221" y="194"/>
                  <a:pt x="221" y="194"/>
                </a:cubicBezTo>
                <a:cubicBezTo>
                  <a:pt x="220" y="193"/>
                  <a:pt x="220" y="193"/>
                  <a:pt x="220" y="193"/>
                </a:cubicBezTo>
                <a:cubicBezTo>
                  <a:pt x="230" y="177"/>
                  <a:pt x="228" y="156"/>
                  <a:pt x="215" y="143"/>
                </a:cubicBezTo>
                <a:cubicBezTo>
                  <a:pt x="199" y="127"/>
                  <a:pt x="174" y="127"/>
                  <a:pt x="159" y="143"/>
                </a:cubicBezTo>
                <a:cubicBezTo>
                  <a:pt x="144" y="158"/>
                  <a:pt x="144" y="183"/>
                  <a:pt x="159" y="199"/>
                </a:cubicBezTo>
                <a:cubicBezTo>
                  <a:pt x="172" y="212"/>
                  <a:pt x="193" y="214"/>
                  <a:pt x="209" y="204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10" y="206"/>
                  <a:pt x="210" y="206"/>
                  <a:pt x="210" y="206"/>
                </a:cubicBezTo>
                <a:cubicBezTo>
                  <a:pt x="208" y="207"/>
                  <a:pt x="208" y="210"/>
                  <a:pt x="210" y="211"/>
                </a:cubicBezTo>
                <a:cubicBezTo>
                  <a:pt x="249" y="250"/>
                  <a:pt x="249" y="250"/>
                  <a:pt x="249" y="250"/>
                </a:cubicBezTo>
                <a:cubicBezTo>
                  <a:pt x="251" y="252"/>
                  <a:pt x="253" y="252"/>
                  <a:pt x="255" y="250"/>
                </a:cubicBezTo>
                <a:cubicBezTo>
                  <a:pt x="255" y="250"/>
                  <a:pt x="255" y="250"/>
                  <a:pt x="255" y="250"/>
                </a:cubicBezTo>
                <a:cubicBezTo>
                  <a:pt x="256" y="250"/>
                  <a:pt x="256" y="250"/>
                  <a:pt x="256" y="250"/>
                </a:cubicBezTo>
                <a:cubicBezTo>
                  <a:pt x="257" y="251"/>
                  <a:pt x="258" y="251"/>
                  <a:pt x="259" y="250"/>
                </a:cubicBezTo>
                <a:cubicBezTo>
                  <a:pt x="266" y="243"/>
                  <a:pt x="266" y="243"/>
                  <a:pt x="266" y="243"/>
                </a:cubicBezTo>
                <a:cubicBezTo>
                  <a:pt x="267" y="242"/>
                  <a:pt x="267" y="240"/>
                  <a:pt x="266" y="239"/>
                </a:cubicBezTo>
                <a:close/>
                <a:moveTo>
                  <a:pt x="67" y="242"/>
                </a:moveTo>
                <a:cubicBezTo>
                  <a:pt x="217" y="242"/>
                  <a:pt x="217" y="242"/>
                  <a:pt x="217" y="242"/>
                </a:cubicBezTo>
                <a:cubicBezTo>
                  <a:pt x="217" y="233"/>
                  <a:pt x="217" y="233"/>
                  <a:pt x="217" y="233"/>
                </a:cubicBezTo>
                <a:cubicBezTo>
                  <a:pt x="67" y="233"/>
                  <a:pt x="67" y="233"/>
                  <a:pt x="67" y="233"/>
                </a:cubicBezTo>
                <a:lnTo>
                  <a:pt x="67" y="2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20"/>
          <p:cNvSpPr>
            <a:spLocks noEditPoints="1"/>
          </p:cNvSpPr>
          <p:nvPr/>
        </p:nvSpPr>
        <p:spPr bwMode="auto">
          <a:xfrm>
            <a:off x="19731198" y="5632506"/>
            <a:ext cx="1169213" cy="1170732"/>
          </a:xfrm>
          <a:custGeom>
            <a:avLst/>
            <a:gdLst>
              <a:gd name="T0" fmla="*/ 227 w 326"/>
              <a:gd name="T1" fmla="*/ 160 h 326"/>
              <a:gd name="T2" fmla="*/ 224 w 326"/>
              <a:gd name="T3" fmla="*/ 180 h 326"/>
              <a:gd name="T4" fmla="*/ 223 w 326"/>
              <a:gd name="T5" fmla="*/ 180 h 326"/>
              <a:gd name="T6" fmla="*/ 223 w 326"/>
              <a:gd name="T7" fmla="*/ 180 h 326"/>
              <a:gd name="T8" fmla="*/ 223 w 326"/>
              <a:gd name="T9" fmla="*/ 179 h 326"/>
              <a:gd name="T10" fmla="*/ 213 w 326"/>
              <a:gd name="T11" fmla="*/ 172 h 326"/>
              <a:gd name="T12" fmla="*/ 201 w 326"/>
              <a:gd name="T13" fmla="*/ 169 h 326"/>
              <a:gd name="T14" fmla="*/ 197 w 326"/>
              <a:gd name="T15" fmla="*/ 169 h 326"/>
              <a:gd name="T16" fmla="*/ 197 w 326"/>
              <a:gd name="T17" fmla="*/ 175 h 326"/>
              <a:gd name="T18" fmla="*/ 197 w 326"/>
              <a:gd name="T19" fmla="*/ 185 h 326"/>
              <a:gd name="T20" fmla="*/ 188 w 326"/>
              <a:gd name="T21" fmla="*/ 187 h 326"/>
              <a:gd name="T22" fmla="*/ 185 w 326"/>
              <a:gd name="T23" fmla="*/ 171 h 326"/>
              <a:gd name="T24" fmla="*/ 184 w 326"/>
              <a:gd name="T25" fmla="*/ 169 h 326"/>
              <a:gd name="T26" fmla="*/ 179 w 326"/>
              <a:gd name="T27" fmla="*/ 167 h 326"/>
              <a:gd name="T28" fmla="*/ 178 w 326"/>
              <a:gd name="T29" fmla="*/ 167 h 326"/>
              <a:gd name="T30" fmla="*/ 176 w 326"/>
              <a:gd name="T31" fmla="*/ 160 h 326"/>
              <a:gd name="T32" fmla="*/ 178 w 326"/>
              <a:gd name="T33" fmla="*/ 153 h 326"/>
              <a:gd name="T34" fmla="*/ 179 w 326"/>
              <a:gd name="T35" fmla="*/ 152 h 326"/>
              <a:gd name="T36" fmla="*/ 183 w 326"/>
              <a:gd name="T37" fmla="*/ 151 h 326"/>
              <a:gd name="T38" fmla="*/ 200 w 326"/>
              <a:gd name="T39" fmla="*/ 151 h 326"/>
              <a:gd name="T40" fmla="*/ 213 w 326"/>
              <a:gd name="T41" fmla="*/ 147 h 326"/>
              <a:gd name="T42" fmla="*/ 223 w 326"/>
              <a:gd name="T43" fmla="*/ 140 h 326"/>
              <a:gd name="T44" fmla="*/ 223 w 326"/>
              <a:gd name="T45" fmla="*/ 140 h 326"/>
              <a:gd name="T46" fmla="*/ 223 w 326"/>
              <a:gd name="T47" fmla="*/ 140 h 326"/>
              <a:gd name="T48" fmla="*/ 224 w 326"/>
              <a:gd name="T49" fmla="*/ 139 h 326"/>
              <a:gd name="T50" fmla="*/ 163 w 326"/>
              <a:gd name="T51" fmla="*/ 326 h 326"/>
              <a:gd name="T52" fmla="*/ 163 w 326"/>
              <a:gd name="T53" fmla="*/ 0 h 326"/>
              <a:gd name="T54" fmla="*/ 190 w 326"/>
              <a:gd name="T55" fmla="*/ 216 h 326"/>
              <a:gd name="T56" fmla="*/ 177 w 326"/>
              <a:gd name="T57" fmla="*/ 231 h 326"/>
              <a:gd name="T58" fmla="*/ 94 w 326"/>
              <a:gd name="T59" fmla="*/ 85 h 326"/>
              <a:gd name="T60" fmla="*/ 177 w 326"/>
              <a:gd name="T61" fmla="*/ 115 h 326"/>
              <a:gd name="T62" fmla="*/ 190 w 326"/>
              <a:gd name="T63" fmla="*/ 87 h 326"/>
              <a:gd name="T64" fmla="*/ 96 w 326"/>
              <a:gd name="T65" fmla="*/ 71 h 326"/>
              <a:gd name="T66" fmla="*/ 80 w 326"/>
              <a:gd name="T67" fmla="*/ 239 h 326"/>
              <a:gd name="T68" fmla="*/ 174 w 326"/>
              <a:gd name="T69" fmla="*/ 255 h 326"/>
              <a:gd name="T70" fmla="*/ 190 w 326"/>
              <a:gd name="T71" fmla="*/ 216 h 326"/>
              <a:gd name="T72" fmla="*/ 201 w 326"/>
              <a:gd name="T73" fmla="*/ 118 h 326"/>
              <a:gd name="T74" fmla="*/ 201 w 326"/>
              <a:gd name="T75" fmla="*/ 208 h 326"/>
              <a:gd name="T76" fmla="*/ 135 w 326"/>
              <a:gd name="T77" fmla="*/ 239 h 326"/>
              <a:gd name="T78" fmla="*/ 135 w 326"/>
              <a:gd name="T79" fmla="*/ 249 h 326"/>
              <a:gd name="T80" fmla="*/ 135 w 326"/>
              <a:gd name="T81" fmla="*/ 23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224" y="139"/>
                </a:moveTo>
                <a:cubicBezTo>
                  <a:pt x="224" y="139"/>
                  <a:pt x="227" y="147"/>
                  <a:pt x="227" y="160"/>
                </a:cubicBezTo>
                <a:cubicBezTo>
                  <a:pt x="227" y="172"/>
                  <a:pt x="224" y="180"/>
                  <a:pt x="224" y="180"/>
                </a:cubicBezTo>
                <a:cubicBezTo>
                  <a:pt x="224" y="180"/>
                  <a:pt x="224" y="180"/>
                  <a:pt x="224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3" y="180"/>
                  <a:pt x="223" y="180"/>
                  <a:pt x="223" y="179"/>
                </a:cubicBezTo>
                <a:cubicBezTo>
                  <a:pt x="223" y="179"/>
                  <a:pt x="223" y="179"/>
                  <a:pt x="223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0" y="177"/>
                  <a:pt x="218" y="174"/>
                  <a:pt x="213" y="172"/>
                </a:cubicBezTo>
                <a:cubicBezTo>
                  <a:pt x="206" y="169"/>
                  <a:pt x="203" y="169"/>
                  <a:pt x="203" y="169"/>
                </a:cubicBezTo>
                <a:cubicBezTo>
                  <a:pt x="203" y="169"/>
                  <a:pt x="202" y="169"/>
                  <a:pt x="201" y="169"/>
                </a:cubicBezTo>
                <a:cubicBezTo>
                  <a:pt x="201" y="169"/>
                  <a:pt x="201" y="169"/>
                  <a:pt x="199" y="169"/>
                </a:cubicBezTo>
                <a:cubicBezTo>
                  <a:pt x="198" y="169"/>
                  <a:pt x="197" y="169"/>
                  <a:pt x="197" y="169"/>
                </a:cubicBezTo>
                <a:cubicBezTo>
                  <a:pt x="197" y="170"/>
                  <a:pt x="196" y="170"/>
                  <a:pt x="196" y="171"/>
                </a:cubicBezTo>
                <a:cubicBezTo>
                  <a:pt x="196" y="171"/>
                  <a:pt x="196" y="171"/>
                  <a:pt x="197" y="175"/>
                </a:cubicBezTo>
                <a:cubicBezTo>
                  <a:pt x="197" y="175"/>
                  <a:pt x="197" y="175"/>
                  <a:pt x="196" y="177"/>
                </a:cubicBezTo>
                <a:cubicBezTo>
                  <a:pt x="196" y="177"/>
                  <a:pt x="196" y="177"/>
                  <a:pt x="197" y="185"/>
                </a:cubicBezTo>
                <a:cubicBezTo>
                  <a:pt x="197" y="185"/>
                  <a:pt x="197" y="185"/>
                  <a:pt x="194" y="185"/>
                </a:cubicBezTo>
                <a:cubicBezTo>
                  <a:pt x="194" y="185"/>
                  <a:pt x="194" y="185"/>
                  <a:pt x="188" y="187"/>
                </a:cubicBezTo>
                <a:cubicBezTo>
                  <a:pt x="188" y="187"/>
                  <a:pt x="188" y="187"/>
                  <a:pt x="186" y="173"/>
                </a:cubicBezTo>
                <a:cubicBezTo>
                  <a:pt x="186" y="173"/>
                  <a:pt x="185" y="172"/>
                  <a:pt x="185" y="171"/>
                </a:cubicBezTo>
                <a:cubicBezTo>
                  <a:pt x="185" y="171"/>
                  <a:pt x="185" y="170"/>
                  <a:pt x="185" y="169"/>
                </a:cubicBezTo>
                <a:cubicBezTo>
                  <a:pt x="185" y="169"/>
                  <a:pt x="185" y="169"/>
                  <a:pt x="184" y="169"/>
                </a:cubicBezTo>
                <a:cubicBezTo>
                  <a:pt x="184" y="169"/>
                  <a:pt x="183" y="168"/>
                  <a:pt x="183" y="167"/>
                </a:cubicBezTo>
                <a:cubicBezTo>
                  <a:pt x="183" y="167"/>
                  <a:pt x="183" y="167"/>
                  <a:pt x="179" y="167"/>
                </a:cubicBezTo>
                <a:cubicBezTo>
                  <a:pt x="179" y="167"/>
                  <a:pt x="179" y="167"/>
                  <a:pt x="179" y="167"/>
                </a:cubicBezTo>
                <a:cubicBezTo>
                  <a:pt x="179" y="167"/>
                  <a:pt x="179" y="167"/>
                  <a:pt x="178" y="167"/>
                </a:cubicBezTo>
                <a:cubicBezTo>
                  <a:pt x="177" y="167"/>
                  <a:pt x="176" y="166"/>
                  <a:pt x="176" y="165"/>
                </a:cubicBezTo>
                <a:cubicBezTo>
                  <a:pt x="176" y="165"/>
                  <a:pt x="176" y="165"/>
                  <a:pt x="176" y="160"/>
                </a:cubicBezTo>
                <a:cubicBezTo>
                  <a:pt x="176" y="160"/>
                  <a:pt x="176" y="160"/>
                  <a:pt x="176" y="154"/>
                </a:cubicBezTo>
                <a:cubicBezTo>
                  <a:pt x="176" y="153"/>
                  <a:pt x="177" y="153"/>
                  <a:pt x="178" y="153"/>
                </a:cubicBezTo>
                <a:cubicBezTo>
                  <a:pt x="178" y="153"/>
                  <a:pt x="178" y="153"/>
                  <a:pt x="179" y="153"/>
                </a:cubicBezTo>
                <a:cubicBezTo>
                  <a:pt x="179" y="153"/>
                  <a:pt x="179" y="153"/>
                  <a:pt x="179" y="152"/>
                </a:cubicBezTo>
                <a:cubicBezTo>
                  <a:pt x="179" y="152"/>
                  <a:pt x="179" y="152"/>
                  <a:pt x="183" y="152"/>
                </a:cubicBezTo>
                <a:cubicBezTo>
                  <a:pt x="183" y="152"/>
                  <a:pt x="183" y="151"/>
                  <a:pt x="183" y="151"/>
                </a:cubicBezTo>
                <a:cubicBezTo>
                  <a:pt x="184" y="151"/>
                  <a:pt x="184" y="151"/>
                  <a:pt x="184" y="151"/>
                </a:cubicBezTo>
                <a:cubicBezTo>
                  <a:pt x="184" y="151"/>
                  <a:pt x="186" y="151"/>
                  <a:pt x="200" y="151"/>
                </a:cubicBezTo>
                <a:cubicBezTo>
                  <a:pt x="200" y="151"/>
                  <a:pt x="201" y="151"/>
                  <a:pt x="202" y="151"/>
                </a:cubicBezTo>
                <a:cubicBezTo>
                  <a:pt x="205" y="151"/>
                  <a:pt x="206" y="151"/>
                  <a:pt x="213" y="147"/>
                </a:cubicBezTo>
                <a:cubicBezTo>
                  <a:pt x="218" y="145"/>
                  <a:pt x="220" y="142"/>
                  <a:pt x="222" y="140"/>
                </a:cubicBezTo>
                <a:cubicBezTo>
                  <a:pt x="223" y="140"/>
                  <a:pt x="223" y="140"/>
                  <a:pt x="223" y="140"/>
                </a:cubicBezTo>
                <a:cubicBezTo>
                  <a:pt x="223" y="140"/>
                  <a:pt x="223" y="140"/>
                  <a:pt x="223" y="140"/>
                </a:cubicBezTo>
                <a:cubicBezTo>
                  <a:pt x="223" y="140"/>
                  <a:pt x="223" y="140"/>
                  <a:pt x="223" y="140"/>
                </a:cubicBezTo>
                <a:cubicBezTo>
                  <a:pt x="223" y="140"/>
                  <a:pt x="223" y="140"/>
                  <a:pt x="223" y="140"/>
                </a:cubicBezTo>
                <a:cubicBezTo>
                  <a:pt x="223" y="140"/>
                  <a:pt x="223" y="140"/>
                  <a:pt x="223" y="140"/>
                </a:cubicBezTo>
                <a:cubicBezTo>
                  <a:pt x="223" y="140"/>
                  <a:pt x="223" y="140"/>
                  <a:pt x="223" y="139"/>
                </a:cubicBezTo>
                <a:lnTo>
                  <a:pt x="224" y="139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4" y="326"/>
                  <a:pt x="0" y="253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190" y="216"/>
                </a:moveTo>
                <a:cubicBezTo>
                  <a:pt x="186" y="215"/>
                  <a:pt x="181" y="213"/>
                  <a:pt x="177" y="211"/>
                </a:cubicBezTo>
                <a:cubicBezTo>
                  <a:pt x="177" y="231"/>
                  <a:pt x="177" y="231"/>
                  <a:pt x="177" y="231"/>
                </a:cubicBezTo>
                <a:cubicBezTo>
                  <a:pt x="94" y="231"/>
                  <a:pt x="94" y="231"/>
                  <a:pt x="94" y="231"/>
                </a:cubicBezTo>
                <a:cubicBezTo>
                  <a:pt x="94" y="85"/>
                  <a:pt x="94" y="85"/>
                  <a:pt x="94" y="85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77" y="115"/>
                  <a:pt x="177" y="115"/>
                  <a:pt x="177" y="115"/>
                </a:cubicBezTo>
                <a:cubicBezTo>
                  <a:pt x="181" y="113"/>
                  <a:pt x="186" y="111"/>
                  <a:pt x="190" y="110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90" y="78"/>
                  <a:pt x="183" y="71"/>
                  <a:pt x="174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88" y="71"/>
                  <a:pt x="80" y="78"/>
                  <a:pt x="80" y="87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0" y="248"/>
                  <a:pt x="88" y="255"/>
                  <a:pt x="96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83" y="255"/>
                  <a:pt x="190" y="248"/>
                  <a:pt x="190" y="239"/>
                </a:cubicBezTo>
                <a:lnTo>
                  <a:pt x="190" y="216"/>
                </a:lnTo>
                <a:close/>
                <a:moveTo>
                  <a:pt x="246" y="163"/>
                </a:moveTo>
                <a:cubicBezTo>
                  <a:pt x="246" y="138"/>
                  <a:pt x="226" y="118"/>
                  <a:pt x="201" y="118"/>
                </a:cubicBezTo>
                <a:cubicBezTo>
                  <a:pt x="177" y="118"/>
                  <a:pt x="157" y="138"/>
                  <a:pt x="157" y="163"/>
                </a:cubicBezTo>
                <a:cubicBezTo>
                  <a:pt x="157" y="188"/>
                  <a:pt x="177" y="208"/>
                  <a:pt x="201" y="208"/>
                </a:cubicBezTo>
                <a:cubicBezTo>
                  <a:pt x="226" y="208"/>
                  <a:pt x="246" y="188"/>
                  <a:pt x="246" y="163"/>
                </a:cubicBezTo>
                <a:close/>
                <a:moveTo>
                  <a:pt x="135" y="239"/>
                </a:moveTo>
                <a:cubicBezTo>
                  <a:pt x="133" y="239"/>
                  <a:pt x="130" y="242"/>
                  <a:pt x="130" y="244"/>
                </a:cubicBezTo>
                <a:cubicBezTo>
                  <a:pt x="130" y="247"/>
                  <a:pt x="133" y="249"/>
                  <a:pt x="135" y="249"/>
                </a:cubicBezTo>
                <a:cubicBezTo>
                  <a:pt x="138" y="249"/>
                  <a:pt x="140" y="247"/>
                  <a:pt x="140" y="244"/>
                </a:cubicBezTo>
                <a:cubicBezTo>
                  <a:pt x="140" y="242"/>
                  <a:pt x="138" y="239"/>
                  <a:pt x="135" y="2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21"/>
          <p:cNvSpPr>
            <a:spLocks noEditPoints="1"/>
          </p:cNvSpPr>
          <p:nvPr/>
        </p:nvSpPr>
        <p:spPr bwMode="auto">
          <a:xfrm>
            <a:off x="22476571" y="5632506"/>
            <a:ext cx="1169213" cy="1170732"/>
          </a:xfrm>
          <a:custGeom>
            <a:avLst/>
            <a:gdLst>
              <a:gd name="T0" fmla="*/ 83 w 326"/>
              <a:gd name="T1" fmla="*/ 221 h 326"/>
              <a:gd name="T2" fmla="*/ 111 w 326"/>
              <a:gd name="T3" fmla="*/ 221 h 326"/>
              <a:gd name="T4" fmla="*/ 97 w 326"/>
              <a:gd name="T5" fmla="*/ 232 h 326"/>
              <a:gd name="T6" fmla="*/ 97 w 326"/>
              <a:gd name="T7" fmla="*/ 211 h 326"/>
              <a:gd name="T8" fmla="*/ 97 w 326"/>
              <a:gd name="T9" fmla="*/ 232 h 326"/>
              <a:gd name="T10" fmla="*/ 95 w 326"/>
              <a:gd name="T11" fmla="*/ 156 h 326"/>
              <a:gd name="T12" fmla="*/ 75 w 326"/>
              <a:gd name="T13" fmla="*/ 139 h 326"/>
              <a:gd name="T14" fmla="*/ 95 w 326"/>
              <a:gd name="T15" fmla="*/ 121 h 326"/>
              <a:gd name="T16" fmla="*/ 115 w 326"/>
              <a:gd name="T17" fmla="*/ 171 h 326"/>
              <a:gd name="T18" fmla="*/ 107 w 326"/>
              <a:gd name="T19" fmla="*/ 174 h 326"/>
              <a:gd name="T20" fmla="*/ 96 w 326"/>
              <a:gd name="T21" fmla="*/ 168 h 326"/>
              <a:gd name="T22" fmla="*/ 107 w 326"/>
              <a:gd name="T23" fmla="*/ 163 h 326"/>
              <a:gd name="T24" fmla="*/ 115 w 326"/>
              <a:gd name="T25" fmla="*/ 165 h 326"/>
              <a:gd name="T26" fmla="*/ 99 w 326"/>
              <a:gd name="T27" fmla="*/ 121 h 326"/>
              <a:gd name="T28" fmla="*/ 132 w 326"/>
              <a:gd name="T29" fmla="*/ 156 h 326"/>
              <a:gd name="T30" fmla="*/ 99 w 326"/>
              <a:gd name="T31" fmla="*/ 121 h 326"/>
              <a:gd name="T32" fmla="*/ 0 w 326"/>
              <a:gd name="T33" fmla="*/ 163 h 326"/>
              <a:gd name="T34" fmla="*/ 326 w 326"/>
              <a:gd name="T35" fmla="*/ 163 h 326"/>
              <a:gd name="T36" fmla="*/ 145 w 326"/>
              <a:gd name="T37" fmla="*/ 78 h 326"/>
              <a:gd name="T38" fmla="*/ 277 w 326"/>
              <a:gd name="T39" fmla="*/ 189 h 326"/>
              <a:gd name="T40" fmla="*/ 145 w 326"/>
              <a:gd name="T41" fmla="*/ 78 h 326"/>
              <a:gd name="T42" fmla="*/ 71 w 326"/>
              <a:gd name="T43" fmla="*/ 221 h 326"/>
              <a:gd name="T44" fmla="*/ 123 w 326"/>
              <a:gd name="T45" fmla="*/ 221 h 326"/>
              <a:gd name="T46" fmla="*/ 140 w 326"/>
              <a:gd name="T47" fmla="*/ 221 h 326"/>
              <a:gd name="T48" fmla="*/ 142 w 326"/>
              <a:gd name="T49" fmla="*/ 239 h 326"/>
              <a:gd name="T50" fmla="*/ 139 w 326"/>
              <a:gd name="T51" fmla="*/ 237 h 326"/>
              <a:gd name="T52" fmla="*/ 130 w 326"/>
              <a:gd name="T53" fmla="*/ 221 h 326"/>
              <a:gd name="T54" fmla="*/ 121 w 326"/>
              <a:gd name="T55" fmla="*/ 198 h 326"/>
              <a:gd name="T56" fmla="*/ 97 w 326"/>
              <a:gd name="T57" fmla="*/ 187 h 326"/>
              <a:gd name="T58" fmla="*/ 73 w 326"/>
              <a:gd name="T59" fmla="*/ 198 h 326"/>
              <a:gd name="T60" fmla="*/ 63 w 326"/>
              <a:gd name="T61" fmla="*/ 221 h 326"/>
              <a:gd name="T62" fmla="*/ 45 w 326"/>
              <a:gd name="T63" fmla="*/ 196 h 326"/>
              <a:gd name="T64" fmla="*/ 53 w 326"/>
              <a:gd name="T65" fmla="*/ 159 h 326"/>
              <a:gd name="T66" fmla="*/ 74 w 326"/>
              <a:gd name="T67" fmla="*/ 127 h 326"/>
              <a:gd name="T68" fmla="*/ 141 w 326"/>
              <a:gd name="T69" fmla="*/ 111 h 326"/>
              <a:gd name="T70" fmla="*/ 208 w 326"/>
              <a:gd name="T71" fmla="*/ 196 h 326"/>
              <a:gd name="T72" fmla="*/ 140 w 326"/>
              <a:gd name="T73" fmla="*/ 221 h 326"/>
              <a:gd name="T74" fmla="*/ 204 w 326"/>
              <a:gd name="T75" fmla="*/ 221 h 326"/>
              <a:gd name="T76" fmla="*/ 256 w 326"/>
              <a:gd name="T77" fmla="*/ 221 h 326"/>
              <a:gd name="T78" fmla="*/ 273 w 326"/>
              <a:gd name="T79" fmla="*/ 221 h 326"/>
              <a:gd name="T80" fmla="*/ 275 w 326"/>
              <a:gd name="T81" fmla="*/ 239 h 326"/>
              <a:gd name="T82" fmla="*/ 273 w 326"/>
              <a:gd name="T83" fmla="*/ 237 h 326"/>
              <a:gd name="T84" fmla="*/ 265 w 326"/>
              <a:gd name="T85" fmla="*/ 221 h 326"/>
              <a:gd name="T86" fmla="*/ 280 w 326"/>
              <a:gd name="T87" fmla="*/ 196 h 326"/>
              <a:gd name="T88" fmla="*/ 273 w 326"/>
              <a:gd name="T89" fmla="*/ 221 h 326"/>
              <a:gd name="T90" fmla="*/ 216 w 326"/>
              <a:gd name="T91" fmla="*/ 221 h 326"/>
              <a:gd name="T92" fmla="*/ 245 w 326"/>
              <a:gd name="T93" fmla="*/ 221 h 326"/>
              <a:gd name="T94" fmla="*/ 230 w 326"/>
              <a:gd name="T95" fmla="*/ 232 h 326"/>
              <a:gd name="T96" fmla="*/ 230 w 326"/>
              <a:gd name="T97" fmla="*/ 211 h 326"/>
              <a:gd name="T98" fmla="*/ 230 w 326"/>
              <a:gd name="T99" fmla="*/ 23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6">
                <a:moveTo>
                  <a:pt x="97" y="206"/>
                </a:moveTo>
                <a:cubicBezTo>
                  <a:pt x="89" y="206"/>
                  <a:pt x="83" y="212"/>
                  <a:pt x="83" y="221"/>
                </a:cubicBezTo>
                <a:cubicBezTo>
                  <a:pt x="83" y="229"/>
                  <a:pt x="89" y="237"/>
                  <a:pt x="97" y="237"/>
                </a:cubicBezTo>
                <a:cubicBezTo>
                  <a:pt x="105" y="237"/>
                  <a:pt x="111" y="229"/>
                  <a:pt x="111" y="221"/>
                </a:cubicBezTo>
                <a:cubicBezTo>
                  <a:pt x="111" y="212"/>
                  <a:pt x="105" y="206"/>
                  <a:pt x="97" y="206"/>
                </a:cubicBezTo>
                <a:close/>
                <a:moveTo>
                  <a:pt x="97" y="232"/>
                </a:moveTo>
                <a:cubicBezTo>
                  <a:pt x="91" y="232"/>
                  <a:pt x="87" y="227"/>
                  <a:pt x="87" y="221"/>
                </a:cubicBezTo>
                <a:cubicBezTo>
                  <a:pt x="87" y="216"/>
                  <a:pt x="91" y="211"/>
                  <a:pt x="97" y="211"/>
                </a:cubicBezTo>
                <a:cubicBezTo>
                  <a:pt x="103" y="211"/>
                  <a:pt x="107" y="216"/>
                  <a:pt x="107" y="221"/>
                </a:cubicBezTo>
                <a:cubicBezTo>
                  <a:pt x="107" y="227"/>
                  <a:pt x="103" y="232"/>
                  <a:pt x="97" y="232"/>
                </a:cubicBezTo>
                <a:close/>
                <a:moveTo>
                  <a:pt x="95" y="121"/>
                </a:moveTo>
                <a:cubicBezTo>
                  <a:pt x="95" y="121"/>
                  <a:pt x="95" y="121"/>
                  <a:pt x="95" y="156"/>
                </a:cubicBezTo>
                <a:cubicBezTo>
                  <a:pt x="95" y="156"/>
                  <a:pt x="95" y="156"/>
                  <a:pt x="62" y="156"/>
                </a:cubicBezTo>
                <a:cubicBezTo>
                  <a:pt x="62" y="152"/>
                  <a:pt x="66" y="148"/>
                  <a:pt x="75" y="139"/>
                </a:cubicBezTo>
                <a:cubicBezTo>
                  <a:pt x="75" y="139"/>
                  <a:pt x="75" y="139"/>
                  <a:pt x="80" y="134"/>
                </a:cubicBezTo>
                <a:cubicBezTo>
                  <a:pt x="90" y="124"/>
                  <a:pt x="92" y="122"/>
                  <a:pt x="95" y="121"/>
                </a:cubicBezTo>
                <a:close/>
                <a:moveTo>
                  <a:pt x="117" y="168"/>
                </a:moveTo>
                <a:cubicBezTo>
                  <a:pt x="117" y="170"/>
                  <a:pt x="116" y="171"/>
                  <a:pt x="115" y="171"/>
                </a:cubicBezTo>
                <a:cubicBezTo>
                  <a:pt x="115" y="171"/>
                  <a:pt x="115" y="171"/>
                  <a:pt x="111" y="171"/>
                </a:cubicBezTo>
                <a:cubicBezTo>
                  <a:pt x="110" y="173"/>
                  <a:pt x="108" y="174"/>
                  <a:pt x="107" y="174"/>
                </a:cubicBezTo>
                <a:cubicBezTo>
                  <a:pt x="107" y="174"/>
                  <a:pt x="107" y="174"/>
                  <a:pt x="101" y="174"/>
                </a:cubicBezTo>
                <a:cubicBezTo>
                  <a:pt x="98" y="174"/>
                  <a:pt x="96" y="171"/>
                  <a:pt x="96" y="168"/>
                </a:cubicBezTo>
                <a:cubicBezTo>
                  <a:pt x="96" y="165"/>
                  <a:pt x="98" y="163"/>
                  <a:pt x="101" y="163"/>
                </a:cubicBezTo>
                <a:cubicBezTo>
                  <a:pt x="101" y="163"/>
                  <a:pt x="101" y="163"/>
                  <a:pt x="107" y="163"/>
                </a:cubicBezTo>
                <a:cubicBezTo>
                  <a:pt x="108" y="163"/>
                  <a:pt x="110" y="164"/>
                  <a:pt x="111" y="165"/>
                </a:cubicBezTo>
                <a:cubicBezTo>
                  <a:pt x="111" y="165"/>
                  <a:pt x="111" y="165"/>
                  <a:pt x="115" y="165"/>
                </a:cubicBezTo>
                <a:cubicBezTo>
                  <a:pt x="116" y="165"/>
                  <a:pt x="117" y="167"/>
                  <a:pt x="117" y="168"/>
                </a:cubicBezTo>
                <a:close/>
                <a:moveTo>
                  <a:pt x="99" y="121"/>
                </a:moveTo>
                <a:cubicBezTo>
                  <a:pt x="99" y="121"/>
                  <a:pt x="99" y="121"/>
                  <a:pt x="132" y="121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2" y="156"/>
                  <a:pt x="132" y="156"/>
                  <a:pt x="99" y="156"/>
                </a:cubicBezTo>
                <a:cubicBezTo>
                  <a:pt x="99" y="156"/>
                  <a:pt x="99" y="156"/>
                  <a:pt x="99" y="121"/>
                </a:cubicBezTo>
                <a:close/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145" y="78"/>
                </a:moveTo>
                <a:cubicBezTo>
                  <a:pt x="277" y="78"/>
                  <a:pt x="277" y="78"/>
                  <a:pt x="277" y="78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145" y="189"/>
                  <a:pt x="145" y="189"/>
                  <a:pt x="145" y="189"/>
                </a:cubicBezTo>
                <a:cubicBezTo>
                  <a:pt x="145" y="78"/>
                  <a:pt x="145" y="78"/>
                  <a:pt x="145" y="78"/>
                </a:cubicBezTo>
                <a:close/>
                <a:moveTo>
                  <a:pt x="97" y="247"/>
                </a:moveTo>
                <a:cubicBezTo>
                  <a:pt x="83" y="247"/>
                  <a:pt x="71" y="235"/>
                  <a:pt x="71" y="221"/>
                </a:cubicBezTo>
                <a:cubicBezTo>
                  <a:pt x="71" y="206"/>
                  <a:pt x="83" y="194"/>
                  <a:pt x="97" y="194"/>
                </a:cubicBezTo>
                <a:cubicBezTo>
                  <a:pt x="111" y="194"/>
                  <a:pt x="123" y="206"/>
                  <a:pt x="123" y="221"/>
                </a:cubicBezTo>
                <a:cubicBezTo>
                  <a:pt x="123" y="235"/>
                  <a:pt x="111" y="247"/>
                  <a:pt x="97" y="247"/>
                </a:cubicBezTo>
                <a:close/>
                <a:moveTo>
                  <a:pt x="140" y="221"/>
                </a:moveTo>
                <a:cubicBezTo>
                  <a:pt x="144" y="235"/>
                  <a:pt x="144" y="235"/>
                  <a:pt x="144" y="235"/>
                </a:cubicBezTo>
                <a:cubicBezTo>
                  <a:pt x="144" y="237"/>
                  <a:pt x="144" y="238"/>
                  <a:pt x="142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140" y="239"/>
                  <a:pt x="140" y="238"/>
                  <a:pt x="139" y="237"/>
                </a:cubicBezTo>
                <a:cubicBezTo>
                  <a:pt x="135" y="221"/>
                  <a:pt x="135" y="221"/>
                  <a:pt x="135" y="221"/>
                </a:cubicBezTo>
                <a:cubicBezTo>
                  <a:pt x="130" y="221"/>
                  <a:pt x="130" y="221"/>
                  <a:pt x="130" y="221"/>
                </a:cubicBezTo>
                <a:cubicBezTo>
                  <a:pt x="130" y="212"/>
                  <a:pt x="128" y="205"/>
                  <a:pt x="123" y="199"/>
                </a:cubicBezTo>
                <a:cubicBezTo>
                  <a:pt x="122" y="199"/>
                  <a:pt x="122" y="198"/>
                  <a:pt x="121" y="198"/>
                </a:cubicBezTo>
                <a:cubicBezTo>
                  <a:pt x="121" y="197"/>
                  <a:pt x="121" y="197"/>
                  <a:pt x="120" y="197"/>
                </a:cubicBezTo>
                <a:cubicBezTo>
                  <a:pt x="114" y="191"/>
                  <a:pt x="107" y="187"/>
                  <a:pt x="97" y="187"/>
                </a:cubicBezTo>
                <a:cubicBezTo>
                  <a:pt x="87" y="187"/>
                  <a:pt x="80" y="191"/>
                  <a:pt x="74" y="197"/>
                </a:cubicBezTo>
                <a:cubicBezTo>
                  <a:pt x="73" y="197"/>
                  <a:pt x="73" y="197"/>
                  <a:pt x="73" y="198"/>
                </a:cubicBezTo>
                <a:cubicBezTo>
                  <a:pt x="72" y="198"/>
                  <a:pt x="72" y="199"/>
                  <a:pt x="71" y="199"/>
                </a:cubicBezTo>
                <a:cubicBezTo>
                  <a:pt x="66" y="205"/>
                  <a:pt x="63" y="212"/>
                  <a:pt x="63" y="221"/>
                </a:cubicBezTo>
                <a:cubicBezTo>
                  <a:pt x="45" y="221"/>
                  <a:pt x="45" y="221"/>
                  <a:pt x="45" y="221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53" y="196"/>
                  <a:pt x="53" y="196"/>
                  <a:pt x="53" y="196"/>
                </a:cubicBezTo>
                <a:cubicBezTo>
                  <a:pt x="53" y="159"/>
                  <a:pt x="53" y="159"/>
                  <a:pt x="53" y="159"/>
                </a:cubicBezTo>
                <a:cubicBezTo>
                  <a:pt x="53" y="150"/>
                  <a:pt x="55" y="146"/>
                  <a:pt x="68" y="132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86" y="115"/>
                  <a:pt x="90" y="111"/>
                  <a:pt x="97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41" y="196"/>
                  <a:pt x="141" y="196"/>
                  <a:pt x="141" y="196"/>
                </a:cubicBezTo>
                <a:cubicBezTo>
                  <a:pt x="208" y="196"/>
                  <a:pt x="208" y="196"/>
                  <a:pt x="208" y="196"/>
                </a:cubicBezTo>
                <a:cubicBezTo>
                  <a:pt x="201" y="202"/>
                  <a:pt x="196" y="211"/>
                  <a:pt x="196" y="221"/>
                </a:cubicBezTo>
                <a:cubicBezTo>
                  <a:pt x="140" y="221"/>
                  <a:pt x="140" y="221"/>
                  <a:pt x="140" y="221"/>
                </a:cubicBezTo>
                <a:close/>
                <a:moveTo>
                  <a:pt x="230" y="247"/>
                </a:moveTo>
                <a:cubicBezTo>
                  <a:pt x="216" y="247"/>
                  <a:pt x="204" y="235"/>
                  <a:pt x="204" y="221"/>
                </a:cubicBezTo>
                <a:cubicBezTo>
                  <a:pt x="204" y="206"/>
                  <a:pt x="216" y="194"/>
                  <a:pt x="230" y="194"/>
                </a:cubicBezTo>
                <a:cubicBezTo>
                  <a:pt x="244" y="194"/>
                  <a:pt x="256" y="206"/>
                  <a:pt x="256" y="221"/>
                </a:cubicBezTo>
                <a:cubicBezTo>
                  <a:pt x="256" y="235"/>
                  <a:pt x="244" y="247"/>
                  <a:pt x="230" y="247"/>
                </a:cubicBezTo>
                <a:close/>
                <a:moveTo>
                  <a:pt x="273" y="221"/>
                </a:moveTo>
                <a:cubicBezTo>
                  <a:pt x="273" y="221"/>
                  <a:pt x="273" y="221"/>
                  <a:pt x="277" y="235"/>
                </a:cubicBezTo>
                <a:cubicBezTo>
                  <a:pt x="278" y="237"/>
                  <a:pt x="277" y="238"/>
                  <a:pt x="275" y="239"/>
                </a:cubicBezTo>
                <a:cubicBezTo>
                  <a:pt x="275" y="239"/>
                  <a:pt x="275" y="239"/>
                  <a:pt x="274" y="239"/>
                </a:cubicBezTo>
                <a:cubicBezTo>
                  <a:pt x="274" y="239"/>
                  <a:pt x="273" y="238"/>
                  <a:pt x="273" y="237"/>
                </a:cubicBezTo>
                <a:cubicBezTo>
                  <a:pt x="273" y="237"/>
                  <a:pt x="273" y="237"/>
                  <a:pt x="268" y="221"/>
                </a:cubicBezTo>
                <a:cubicBezTo>
                  <a:pt x="268" y="221"/>
                  <a:pt x="268" y="221"/>
                  <a:pt x="265" y="221"/>
                </a:cubicBezTo>
                <a:cubicBezTo>
                  <a:pt x="265" y="211"/>
                  <a:pt x="260" y="202"/>
                  <a:pt x="253" y="196"/>
                </a:cubicBezTo>
                <a:cubicBezTo>
                  <a:pt x="253" y="196"/>
                  <a:pt x="253" y="196"/>
                  <a:pt x="280" y="196"/>
                </a:cubicBezTo>
                <a:cubicBezTo>
                  <a:pt x="280" y="221"/>
                  <a:pt x="280" y="221"/>
                  <a:pt x="280" y="221"/>
                </a:cubicBezTo>
                <a:cubicBezTo>
                  <a:pt x="280" y="221"/>
                  <a:pt x="280" y="221"/>
                  <a:pt x="273" y="221"/>
                </a:cubicBezTo>
                <a:close/>
                <a:moveTo>
                  <a:pt x="230" y="206"/>
                </a:moveTo>
                <a:cubicBezTo>
                  <a:pt x="222" y="206"/>
                  <a:pt x="216" y="212"/>
                  <a:pt x="216" y="221"/>
                </a:cubicBezTo>
                <a:cubicBezTo>
                  <a:pt x="216" y="229"/>
                  <a:pt x="222" y="237"/>
                  <a:pt x="230" y="237"/>
                </a:cubicBezTo>
                <a:cubicBezTo>
                  <a:pt x="238" y="237"/>
                  <a:pt x="245" y="229"/>
                  <a:pt x="245" y="221"/>
                </a:cubicBezTo>
                <a:cubicBezTo>
                  <a:pt x="245" y="212"/>
                  <a:pt x="238" y="206"/>
                  <a:pt x="230" y="206"/>
                </a:cubicBezTo>
                <a:close/>
                <a:moveTo>
                  <a:pt x="230" y="232"/>
                </a:moveTo>
                <a:cubicBezTo>
                  <a:pt x="225" y="232"/>
                  <a:pt x="220" y="227"/>
                  <a:pt x="220" y="221"/>
                </a:cubicBezTo>
                <a:cubicBezTo>
                  <a:pt x="220" y="216"/>
                  <a:pt x="225" y="211"/>
                  <a:pt x="230" y="211"/>
                </a:cubicBezTo>
                <a:cubicBezTo>
                  <a:pt x="236" y="211"/>
                  <a:pt x="241" y="216"/>
                  <a:pt x="241" y="221"/>
                </a:cubicBezTo>
                <a:cubicBezTo>
                  <a:pt x="241" y="227"/>
                  <a:pt x="236" y="232"/>
                  <a:pt x="230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48"/>
          <p:cNvSpPr>
            <a:spLocks noEditPoints="1"/>
          </p:cNvSpPr>
          <p:nvPr/>
        </p:nvSpPr>
        <p:spPr bwMode="auto">
          <a:xfrm>
            <a:off x="14243488" y="5632506"/>
            <a:ext cx="1170732" cy="117073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171 w 326"/>
              <a:gd name="T11" fmla="*/ 80 h 326"/>
              <a:gd name="T12" fmla="*/ 196 w 326"/>
              <a:gd name="T13" fmla="*/ 80 h 326"/>
              <a:gd name="T14" fmla="*/ 196 w 326"/>
              <a:gd name="T15" fmla="*/ 154 h 326"/>
              <a:gd name="T16" fmla="*/ 171 w 326"/>
              <a:gd name="T17" fmla="*/ 154 h 326"/>
              <a:gd name="T18" fmla="*/ 171 w 326"/>
              <a:gd name="T19" fmla="*/ 80 h 326"/>
              <a:gd name="T20" fmla="*/ 133 w 326"/>
              <a:gd name="T21" fmla="*/ 100 h 326"/>
              <a:gd name="T22" fmla="*/ 158 w 326"/>
              <a:gd name="T23" fmla="*/ 100 h 326"/>
              <a:gd name="T24" fmla="*/ 158 w 326"/>
              <a:gd name="T25" fmla="*/ 154 h 326"/>
              <a:gd name="T26" fmla="*/ 133 w 326"/>
              <a:gd name="T27" fmla="*/ 154 h 326"/>
              <a:gd name="T28" fmla="*/ 133 w 326"/>
              <a:gd name="T29" fmla="*/ 100 h 326"/>
              <a:gd name="T30" fmla="*/ 95 w 326"/>
              <a:gd name="T31" fmla="*/ 119 h 326"/>
              <a:gd name="T32" fmla="*/ 120 w 326"/>
              <a:gd name="T33" fmla="*/ 119 h 326"/>
              <a:gd name="T34" fmla="*/ 120 w 326"/>
              <a:gd name="T35" fmla="*/ 154 h 326"/>
              <a:gd name="T36" fmla="*/ 95 w 326"/>
              <a:gd name="T37" fmla="*/ 154 h 326"/>
              <a:gd name="T38" fmla="*/ 95 w 326"/>
              <a:gd name="T39" fmla="*/ 119 h 326"/>
              <a:gd name="T40" fmla="*/ 99 w 326"/>
              <a:gd name="T41" fmla="*/ 246 h 326"/>
              <a:gd name="T42" fmla="*/ 88 w 326"/>
              <a:gd name="T43" fmla="*/ 235 h 326"/>
              <a:gd name="T44" fmla="*/ 99 w 326"/>
              <a:gd name="T45" fmla="*/ 225 h 326"/>
              <a:gd name="T46" fmla="*/ 109 w 326"/>
              <a:gd name="T47" fmla="*/ 235 h 326"/>
              <a:gd name="T48" fmla="*/ 99 w 326"/>
              <a:gd name="T49" fmla="*/ 246 h 326"/>
              <a:gd name="T50" fmla="*/ 184 w 326"/>
              <a:gd name="T51" fmla="*/ 246 h 326"/>
              <a:gd name="T52" fmla="*/ 174 w 326"/>
              <a:gd name="T53" fmla="*/ 235 h 326"/>
              <a:gd name="T54" fmla="*/ 184 w 326"/>
              <a:gd name="T55" fmla="*/ 225 h 326"/>
              <a:gd name="T56" fmla="*/ 195 w 326"/>
              <a:gd name="T57" fmla="*/ 235 h 326"/>
              <a:gd name="T58" fmla="*/ 184 w 326"/>
              <a:gd name="T59" fmla="*/ 246 h 326"/>
              <a:gd name="T60" fmla="*/ 263 w 326"/>
              <a:gd name="T61" fmla="*/ 113 h 326"/>
              <a:gd name="T62" fmla="*/ 238 w 326"/>
              <a:gd name="T63" fmla="*/ 113 h 326"/>
              <a:gd name="T64" fmla="*/ 234 w 326"/>
              <a:gd name="T65" fmla="*/ 111 h 326"/>
              <a:gd name="T66" fmla="*/ 228 w 326"/>
              <a:gd name="T67" fmla="*/ 111 h 326"/>
              <a:gd name="T68" fmla="*/ 207 w 326"/>
              <a:gd name="T69" fmla="*/ 182 h 326"/>
              <a:gd name="T70" fmla="*/ 204 w 326"/>
              <a:gd name="T71" fmla="*/ 184 h 326"/>
              <a:gd name="T72" fmla="*/ 89 w 326"/>
              <a:gd name="T73" fmla="*/ 197 h 326"/>
              <a:gd name="T74" fmla="*/ 86 w 326"/>
              <a:gd name="T75" fmla="*/ 213 h 326"/>
              <a:gd name="T76" fmla="*/ 206 w 326"/>
              <a:gd name="T77" fmla="*/ 213 h 326"/>
              <a:gd name="T78" fmla="*/ 210 w 326"/>
              <a:gd name="T79" fmla="*/ 217 h 326"/>
              <a:gd name="T80" fmla="*/ 206 w 326"/>
              <a:gd name="T81" fmla="*/ 221 h 326"/>
              <a:gd name="T82" fmla="*/ 80 w 326"/>
              <a:gd name="T83" fmla="*/ 221 h 326"/>
              <a:gd name="T84" fmla="*/ 77 w 326"/>
              <a:gd name="T85" fmla="*/ 219 h 326"/>
              <a:gd name="T86" fmla="*/ 76 w 326"/>
              <a:gd name="T87" fmla="*/ 215 h 326"/>
              <a:gd name="T88" fmla="*/ 82 w 326"/>
              <a:gd name="T89" fmla="*/ 194 h 326"/>
              <a:gd name="T90" fmla="*/ 58 w 326"/>
              <a:gd name="T91" fmla="*/ 137 h 326"/>
              <a:gd name="T92" fmla="*/ 60 w 326"/>
              <a:gd name="T93" fmla="*/ 132 h 326"/>
              <a:gd name="T94" fmla="*/ 65 w 326"/>
              <a:gd name="T95" fmla="*/ 134 h 326"/>
              <a:gd name="T96" fmla="*/ 89 w 326"/>
              <a:gd name="T97" fmla="*/ 190 h 326"/>
              <a:gd name="T98" fmla="*/ 200 w 326"/>
              <a:gd name="T99" fmla="*/ 177 h 326"/>
              <a:gd name="T100" fmla="*/ 222 w 326"/>
              <a:gd name="T101" fmla="*/ 106 h 326"/>
              <a:gd name="T102" fmla="*/ 225 w 326"/>
              <a:gd name="T103" fmla="*/ 103 h 326"/>
              <a:gd name="T104" fmla="*/ 234 w 326"/>
              <a:gd name="T105" fmla="*/ 103 h 326"/>
              <a:gd name="T106" fmla="*/ 238 w 326"/>
              <a:gd name="T107" fmla="*/ 101 h 326"/>
              <a:gd name="T108" fmla="*/ 263 w 326"/>
              <a:gd name="T109" fmla="*/ 101 h 326"/>
              <a:gd name="T110" fmla="*/ 269 w 326"/>
              <a:gd name="T111" fmla="*/ 107 h 326"/>
              <a:gd name="T112" fmla="*/ 263 w 326"/>
              <a:gd name="T113" fmla="*/ 11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171" y="80"/>
                </a:moveTo>
                <a:cubicBezTo>
                  <a:pt x="196" y="80"/>
                  <a:pt x="196" y="80"/>
                  <a:pt x="196" y="80"/>
                </a:cubicBezTo>
                <a:cubicBezTo>
                  <a:pt x="196" y="154"/>
                  <a:pt x="196" y="154"/>
                  <a:pt x="196" y="154"/>
                </a:cubicBezTo>
                <a:cubicBezTo>
                  <a:pt x="171" y="154"/>
                  <a:pt x="171" y="154"/>
                  <a:pt x="171" y="154"/>
                </a:cubicBezTo>
                <a:lnTo>
                  <a:pt x="171" y="80"/>
                </a:lnTo>
                <a:close/>
                <a:moveTo>
                  <a:pt x="133" y="100"/>
                </a:moveTo>
                <a:cubicBezTo>
                  <a:pt x="158" y="100"/>
                  <a:pt x="158" y="100"/>
                  <a:pt x="158" y="100"/>
                </a:cubicBezTo>
                <a:cubicBezTo>
                  <a:pt x="158" y="154"/>
                  <a:pt x="158" y="154"/>
                  <a:pt x="158" y="154"/>
                </a:cubicBezTo>
                <a:cubicBezTo>
                  <a:pt x="133" y="154"/>
                  <a:pt x="133" y="154"/>
                  <a:pt x="133" y="154"/>
                </a:cubicBezTo>
                <a:lnTo>
                  <a:pt x="133" y="100"/>
                </a:lnTo>
                <a:close/>
                <a:moveTo>
                  <a:pt x="95" y="119"/>
                </a:moveTo>
                <a:cubicBezTo>
                  <a:pt x="120" y="119"/>
                  <a:pt x="120" y="119"/>
                  <a:pt x="120" y="119"/>
                </a:cubicBezTo>
                <a:cubicBezTo>
                  <a:pt x="120" y="154"/>
                  <a:pt x="120" y="154"/>
                  <a:pt x="120" y="154"/>
                </a:cubicBezTo>
                <a:cubicBezTo>
                  <a:pt x="95" y="154"/>
                  <a:pt x="95" y="154"/>
                  <a:pt x="95" y="154"/>
                </a:cubicBezTo>
                <a:lnTo>
                  <a:pt x="95" y="119"/>
                </a:lnTo>
                <a:close/>
                <a:moveTo>
                  <a:pt x="99" y="246"/>
                </a:moveTo>
                <a:cubicBezTo>
                  <a:pt x="93" y="246"/>
                  <a:pt x="88" y="241"/>
                  <a:pt x="88" y="235"/>
                </a:cubicBezTo>
                <a:cubicBezTo>
                  <a:pt x="88" y="229"/>
                  <a:pt x="93" y="225"/>
                  <a:pt x="99" y="225"/>
                </a:cubicBezTo>
                <a:cubicBezTo>
                  <a:pt x="104" y="225"/>
                  <a:pt x="109" y="229"/>
                  <a:pt x="109" y="235"/>
                </a:cubicBezTo>
                <a:cubicBezTo>
                  <a:pt x="109" y="241"/>
                  <a:pt x="104" y="246"/>
                  <a:pt x="99" y="246"/>
                </a:cubicBezTo>
                <a:close/>
                <a:moveTo>
                  <a:pt x="184" y="246"/>
                </a:moveTo>
                <a:cubicBezTo>
                  <a:pt x="179" y="246"/>
                  <a:pt x="174" y="241"/>
                  <a:pt x="174" y="235"/>
                </a:cubicBezTo>
                <a:cubicBezTo>
                  <a:pt x="174" y="229"/>
                  <a:pt x="179" y="225"/>
                  <a:pt x="184" y="225"/>
                </a:cubicBezTo>
                <a:cubicBezTo>
                  <a:pt x="190" y="225"/>
                  <a:pt x="195" y="229"/>
                  <a:pt x="195" y="235"/>
                </a:cubicBezTo>
                <a:cubicBezTo>
                  <a:pt x="195" y="241"/>
                  <a:pt x="190" y="246"/>
                  <a:pt x="184" y="246"/>
                </a:cubicBezTo>
                <a:close/>
                <a:moveTo>
                  <a:pt x="263" y="113"/>
                </a:moveTo>
                <a:cubicBezTo>
                  <a:pt x="238" y="113"/>
                  <a:pt x="238" y="113"/>
                  <a:pt x="238" y="113"/>
                </a:cubicBezTo>
                <a:cubicBezTo>
                  <a:pt x="236" y="113"/>
                  <a:pt x="235" y="112"/>
                  <a:pt x="234" y="111"/>
                </a:cubicBezTo>
                <a:cubicBezTo>
                  <a:pt x="228" y="111"/>
                  <a:pt x="228" y="111"/>
                  <a:pt x="228" y="111"/>
                </a:cubicBezTo>
                <a:cubicBezTo>
                  <a:pt x="207" y="182"/>
                  <a:pt x="207" y="182"/>
                  <a:pt x="207" y="182"/>
                </a:cubicBezTo>
                <a:cubicBezTo>
                  <a:pt x="207" y="183"/>
                  <a:pt x="205" y="184"/>
                  <a:pt x="204" y="184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86" y="213"/>
                  <a:pt x="86" y="213"/>
                  <a:pt x="86" y="213"/>
                </a:cubicBezTo>
                <a:cubicBezTo>
                  <a:pt x="206" y="213"/>
                  <a:pt x="206" y="213"/>
                  <a:pt x="206" y="213"/>
                </a:cubicBezTo>
                <a:cubicBezTo>
                  <a:pt x="208" y="213"/>
                  <a:pt x="210" y="215"/>
                  <a:pt x="210" y="217"/>
                </a:cubicBezTo>
                <a:cubicBezTo>
                  <a:pt x="210" y="219"/>
                  <a:pt x="208" y="221"/>
                  <a:pt x="206" y="221"/>
                </a:cubicBezTo>
                <a:cubicBezTo>
                  <a:pt x="80" y="221"/>
                  <a:pt x="80" y="221"/>
                  <a:pt x="80" y="221"/>
                </a:cubicBezTo>
                <a:cubicBezTo>
                  <a:pt x="79" y="221"/>
                  <a:pt x="77" y="220"/>
                  <a:pt x="77" y="219"/>
                </a:cubicBezTo>
                <a:cubicBezTo>
                  <a:pt x="76" y="218"/>
                  <a:pt x="76" y="216"/>
                  <a:pt x="76" y="215"/>
                </a:cubicBezTo>
                <a:cubicBezTo>
                  <a:pt x="82" y="194"/>
                  <a:pt x="82" y="194"/>
                  <a:pt x="82" y="194"/>
                </a:cubicBezTo>
                <a:cubicBezTo>
                  <a:pt x="58" y="137"/>
                  <a:pt x="58" y="137"/>
                  <a:pt x="58" y="137"/>
                </a:cubicBezTo>
                <a:cubicBezTo>
                  <a:pt x="57" y="135"/>
                  <a:pt x="58" y="132"/>
                  <a:pt x="60" y="132"/>
                </a:cubicBezTo>
                <a:cubicBezTo>
                  <a:pt x="62" y="131"/>
                  <a:pt x="64" y="132"/>
                  <a:pt x="65" y="134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200" y="177"/>
                  <a:pt x="200" y="177"/>
                  <a:pt x="200" y="177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4"/>
                  <a:pt x="224" y="103"/>
                  <a:pt x="225" y="103"/>
                </a:cubicBezTo>
                <a:cubicBezTo>
                  <a:pt x="234" y="103"/>
                  <a:pt x="234" y="103"/>
                  <a:pt x="234" y="103"/>
                </a:cubicBezTo>
                <a:cubicBezTo>
                  <a:pt x="235" y="102"/>
                  <a:pt x="236" y="101"/>
                  <a:pt x="238" y="101"/>
                </a:cubicBezTo>
                <a:cubicBezTo>
                  <a:pt x="263" y="101"/>
                  <a:pt x="263" y="101"/>
                  <a:pt x="263" y="101"/>
                </a:cubicBezTo>
                <a:cubicBezTo>
                  <a:pt x="266" y="101"/>
                  <a:pt x="269" y="104"/>
                  <a:pt x="269" y="107"/>
                </a:cubicBezTo>
                <a:cubicBezTo>
                  <a:pt x="269" y="110"/>
                  <a:pt x="266" y="113"/>
                  <a:pt x="263" y="11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49"/>
          <p:cNvSpPr>
            <a:spLocks noEditPoints="1"/>
          </p:cNvSpPr>
          <p:nvPr/>
        </p:nvSpPr>
        <p:spPr bwMode="auto">
          <a:xfrm>
            <a:off x="11502670" y="5632506"/>
            <a:ext cx="1169213" cy="1170732"/>
          </a:xfrm>
          <a:custGeom>
            <a:avLst/>
            <a:gdLst>
              <a:gd name="T0" fmla="*/ 79 w 326"/>
              <a:gd name="T1" fmla="*/ 84 h 326"/>
              <a:gd name="T2" fmla="*/ 118 w 326"/>
              <a:gd name="T3" fmla="*/ 123 h 326"/>
              <a:gd name="T4" fmla="*/ 326 w 326"/>
              <a:gd name="T5" fmla="*/ 163 h 326"/>
              <a:gd name="T6" fmla="*/ 0 w 326"/>
              <a:gd name="T7" fmla="*/ 163 h 326"/>
              <a:gd name="T8" fmla="*/ 326 w 326"/>
              <a:gd name="T9" fmla="*/ 163 h 326"/>
              <a:gd name="T10" fmla="*/ 121 w 326"/>
              <a:gd name="T11" fmla="*/ 138 h 326"/>
              <a:gd name="T12" fmla="*/ 122 w 326"/>
              <a:gd name="T13" fmla="*/ 140 h 326"/>
              <a:gd name="T14" fmla="*/ 163 w 326"/>
              <a:gd name="T15" fmla="*/ 187 h 326"/>
              <a:gd name="T16" fmla="*/ 170 w 326"/>
              <a:gd name="T17" fmla="*/ 187 h 326"/>
              <a:gd name="T18" fmla="*/ 174 w 326"/>
              <a:gd name="T19" fmla="*/ 187 h 326"/>
              <a:gd name="T20" fmla="*/ 181 w 326"/>
              <a:gd name="T21" fmla="*/ 176 h 326"/>
              <a:gd name="T22" fmla="*/ 182 w 326"/>
              <a:gd name="T23" fmla="*/ 175 h 326"/>
              <a:gd name="T24" fmla="*/ 141 w 326"/>
              <a:gd name="T25" fmla="*/ 128 h 326"/>
              <a:gd name="T26" fmla="*/ 134 w 326"/>
              <a:gd name="T27" fmla="*/ 129 h 326"/>
              <a:gd name="T28" fmla="*/ 127 w 326"/>
              <a:gd name="T29" fmla="*/ 75 h 326"/>
              <a:gd name="T30" fmla="*/ 69 w 326"/>
              <a:gd name="T31" fmla="*/ 133 h 326"/>
              <a:gd name="T32" fmla="*/ 98 w 326"/>
              <a:gd name="T33" fmla="*/ 242 h 326"/>
              <a:gd name="T34" fmla="*/ 98 w 326"/>
              <a:gd name="T35" fmla="*/ 263 h 326"/>
              <a:gd name="T36" fmla="*/ 194 w 326"/>
              <a:gd name="T37" fmla="*/ 253 h 326"/>
              <a:gd name="T38" fmla="*/ 173 w 326"/>
              <a:gd name="T39" fmla="*/ 253 h 326"/>
              <a:gd name="T40" fmla="*/ 194 w 326"/>
              <a:gd name="T41" fmla="*/ 253 h 326"/>
              <a:gd name="T42" fmla="*/ 263 w 326"/>
              <a:gd name="T43" fmla="*/ 119 h 326"/>
              <a:gd name="T44" fmla="*/ 233 w 326"/>
              <a:gd name="T45" fmla="*/ 120 h 326"/>
              <a:gd name="T46" fmla="*/ 221 w 326"/>
              <a:gd name="T47" fmla="*/ 123 h 326"/>
              <a:gd name="T48" fmla="*/ 88 w 326"/>
              <a:gd name="T49" fmla="*/ 207 h 326"/>
              <a:gd name="T50" fmla="*/ 59 w 326"/>
              <a:gd name="T51" fmla="*/ 149 h 326"/>
              <a:gd name="T52" fmla="*/ 82 w 326"/>
              <a:gd name="T53" fmla="*/ 211 h 326"/>
              <a:gd name="T54" fmla="*/ 76 w 326"/>
              <a:gd name="T55" fmla="*/ 236 h 326"/>
              <a:gd name="T56" fmla="*/ 206 w 326"/>
              <a:gd name="T57" fmla="*/ 238 h 326"/>
              <a:gd name="T58" fmla="*/ 206 w 326"/>
              <a:gd name="T59" fmla="*/ 230 h 326"/>
              <a:gd name="T60" fmla="*/ 88 w 326"/>
              <a:gd name="T61" fmla="*/ 215 h 326"/>
              <a:gd name="T62" fmla="*/ 206 w 326"/>
              <a:gd name="T63" fmla="*/ 199 h 326"/>
              <a:gd name="T64" fmla="*/ 233 w 326"/>
              <a:gd name="T65" fmla="*/ 128 h 326"/>
              <a:gd name="T66" fmla="*/ 263 w 326"/>
              <a:gd name="T67" fmla="*/ 13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6">
                <a:moveTo>
                  <a:pt x="79" y="123"/>
                </a:moveTo>
                <a:cubicBezTo>
                  <a:pt x="68" y="113"/>
                  <a:pt x="68" y="95"/>
                  <a:pt x="79" y="84"/>
                </a:cubicBezTo>
                <a:cubicBezTo>
                  <a:pt x="90" y="74"/>
                  <a:pt x="107" y="74"/>
                  <a:pt x="118" y="85"/>
                </a:cubicBezTo>
                <a:cubicBezTo>
                  <a:pt x="128" y="95"/>
                  <a:pt x="128" y="113"/>
                  <a:pt x="118" y="123"/>
                </a:cubicBezTo>
                <a:cubicBezTo>
                  <a:pt x="107" y="134"/>
                  <a:pt x="90" y="134"/>
                  <a:pt x="79" y="123"/>
                </a:cubicBez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69" y="133"/>
                </a:moveTo>
                <a:cubicBezTo>
                  <a:pt x="83" y="147"/>
                  <a:pt x="105" y="149"/>
                  <a:pt x="121" y="138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2" y="140"/>
                  <a:pt x="122" y="140"/>
                  <a:pt x="122" y="140"/>
                </a:cubicBezTo>
                <a:cubicBezTo>
                  <a:pt x="121" y="142"/>
                  <a:pt x="121" y="145"/>
                  <a:pt x="122" y="146"/>
                </a:cubicBezTo>
                <a:cubicBezTo>
                  <a:pt x="163" y="187"/>
                  <a:pt x="163" y="187"/>
                  <a:pt x="163" y="187"/>
                </a:cubicBezTo>
                <a:cubicBezTo>
                  <a:pt x="165" y="189"/>
                  <a:pt x="168" y="189"/>
                  <a:pt x="169" y="187"/>
                </a:cubicBezTo>
                <a:cubicBezTo>
                  <a:pt x="170" y="187"/>
                  <a:pt x="170" y="187"/>
                  <a:pt x="170" y="187"/>
                </a:cubicBezTo>
                <a:cubicBezTo>
                  <a:pt x="170" y="187"/>
                  <a:pt x="170" y="187"/>
                  <a:pt x="170" y="187"/>
                </a:cubicBezTo>
                <a:cubicBezTo>
                  <a:pt x="171" y="188"/>
                  <a:pt x="173" y="188"/>
                  <a:pt x="174" y="187"/>
                </a:cubicBezTo>
                <a:cubicBezTo>
                  <a:pt x="181" y="179"/>
                  <a:pt x="181" y="179"/>
                  <a:pt x="181" y="179"/>
                </a:cubicBezTo>
                <a:cubicBezTo>
                  <a:pt x="182" y="178"/>
                  <a:pt x="182" y="177"/>
                  <a:pt x="181" y="176"/>
                </a:cubicBezTo>
                <a:cubicBezTo>
                  <a:pt x="181" y="175"/>
                  <a:pt x="181" y="175"/>
                  <a:pt x="181" y="175"/>
                </a:cubicBezTo>
                <a:cubicBezTo>
                  <a:pt x="182" y="175"/>
                  <a:pt x="182" y="175"/>
                  <a:pt x="182" y="175"/>
                </a:cubicBezTo>
                <a:cubicBezTo>
                  <a:pt x="183" y="173"/>
                  <a:pt x="183" y="171"/>
                  <a:pt x="182" y="169"/>
                </a:cubicBezTo>
                <a:cubicBezTo>
                  <a:pt x="141" y="128"/>
                  <a:pt x="141" y="128"/>
                  <a:pt x="141" y="128"/>
                </a:cubicBezTo>
                <a:cubicBezTo>
                  <a:pt x="139" y="126"/>
                  <a:pt x="136" y="126"/>
                  <a:pt x="135" y="128"/>
                </a:cubicBezTo>
                <a:cubicBezTo>
                  <a:pt x="134" y="129"/>
                  <a:pt x="134" y="129"/>
                  <a:pt x="134" y="129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43" y="111"/>
                  <a:pt x="142" y="89"/>
                  <a:pt x="127" y="75"/>
                </a:cubicBezTo>
                <a:cubicBezTo>
                  <a:pt x="111" y="59"/>
                  <a:pt x="85" y="59"/>
                  <a:pt x="69" y="75"/>
                </a:cubicBezTo>
                <a:cubicBezTo>
                  <a:pt x="53" y="91"/>
                  <a:pt x="53" y="117"/>
                  <a:pt x="69" y="133"/>
                </a:cubicBezTo>
                <a:close/>
                <a:moveTo>
                  <a:pt x="109" y="253"/>
                </a:moveTo>
                <a:cubicBezTo>
                  <a:pt x="109" y="247"/>
                  <a:pt x="104" y="242"/>
                  <a:pt x="98" y="242"/>
                </a:cubicBezTo>
                <a:cubicBezTo>
                  <a:pt x="92" y="242"/>
                  <a:pt x="88" y="247"/>
                  <a:pt x="88" y="253"/>
                </a:cubicBezTo>
                <a:cubicBezTo>
                  <a:pt x="88" y="258"/>
                  <a:pt x="92" y="263"/>
                  <a:pt x="98" y="263"/>
                </a:cubicBezTo>
                <a:cubicBezTo>
                  <a:pt x="104" y="263"/>
                  <a:pt x="109" y="258"/>
                  <a:pt x="109" y="253"/>
                </a:cubicBezTo>
                <a:close/>
                <a:moveTo>
                  <a:pt x="194" y="253"/>
                </a:moveTo>
                <a:cubicBezTo>
                  <a:pt x="194" y="247"/>
                  <a:pt x="190" y="242"/>
                  <a:pt x="184" y="242"/>
                </a:cubicBezTo>
                <a:cubicBezTo>
                  <a:pt x="178" y="242"/>
                  <a:pt x="173" y="247"/>
                  <a:pt x="173" y="253"/>
                </a:cubicBezTo>
                <a:cubicBezTo>
                  <a:pt x="173" y="258"/>
                  <a:pt x="178" y="263"/>
                  <a:pt x="184" y="263"/>
                </a:cubicBezTo>
                <a:cubicBezTo>
                  <a:pt x="190" y="263"/>
                  <a:pt x="194" y="258"/>
                  <a:pt x="194" y="253"/>
                </a:cubicBezTo>
                <a:close/>
                <a:moveTo>
                  <a:pt x="268" y="124"/>
                </a:moveTo>
                <a:cubicBezTo>
                  <a:pt x="268" y="121"/>
                  <a:pt x="266" y="119"/>
                  <a:pt x="263" y="119"/>
                </a:cubicBezTo>
                <a:cubicBezTo>
                  <a:pt x="238" y="119"/>
                  <a:pt x="238" y="119"/>
                  <a:pt x="238" y="119"/>
                </a:cubicBezTo>
                <a:cubicBezTo>
                  <a:pt x="236" y="119"/>
                  <a:pt x="234" y="119"/>
                  <a:pt x="233" y="120"/>
                </a:cubicBezTo>
                <a:cubicBezTo>
                  <a:pt x="225" y="120"/>
                  <a:pt x="225" y="120"/>
                  <a:pt x="225" y="120"/>
                </a:cubicBezTo>
                <a:cubicBezTo>
                  <a:pt x="223" y="120"/>
                  <a:pt x="222" y="122"/>
                  <a:pt x="221" y="123"/>
                </a:cubicBezTo>
                <a:cubicBezTo>
                  <a:pt x="200" y="194"/>
                  <a:pt x="200" y="194"/>
                  <a:pt x="200" y="194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5" y="151"/>
                  <a:pt x="65" y="151"/>
                  <a:pt x="65" y="151"/>
                </a:cubicBezTo>
                <a:cubicBezTo>
                  <a:pt x="64" y="149"/>
                  <a:pt x="61" y="148"/>
                  <a:pt x="59" y="149"/>
                </a:cubicBezTo>
                <a:cubicBezTo>
                  <a:pt x="58" y="150"/>
                  <a:pt x="57" y="152"/>
                  <a:pt x="57" y="154"/>
                </a:cubicBezTo>
                <a:cubicBezTo>
                  <a:pt x="82" y="211"/>
                  <a:pt x="82" y="211"/>
                  <a:pt x="82" y="211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75" y="234"/>
                  <a:pt x="75" y="235"/>
                  <a:pt x="76" y="236"/>
                </a:cubicBezTo>
                <a:cubicBezTo>
                  <a:pt x="77" y="237"/>
                  <a:pt x="78" y="238"/>
                  <a:pt x="79" y="238"/>
                </a:cubicBezTo>
                <a:cubicBezTo>
                  <a:pt x="206" y="238"/>
                  <a:pt x="206" y="238"/>
                  <a:pt x="206" y="238"/>
                </a:cubicBezTo>
                <a:cubicBezTo>
                  <a:pt x="208" y="238"/>
                  <a:pt x="210" y="236"/>
                  <a:pt x="210" y="234"/>
                </a:cubicBezTo>
                <a:cubicBezTo>
                  <a:pt x="210" y="232"/>
                  <a:pt x="208" y="230"/>
                  <a:pt x="206" y="230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88" y="215"/>
                  <a:pt x="88" y="215"/>
                  <a:pt x="88" y="215"/>
                </a:cubicBezTo>
                <a:cubicBezTo>
                  <a:pt x="203" y="202"/>
                  <a:pt x="203" y="202"/>
                  <a:pt x="203" y="202"/>
                </a:cubicBezTo>
                <a:cubicBezTo>
                  <a:pt x="205" y="202"/>
                  <a:pt x="206" y="201"/>
                  <a:pt x="206" y="199"/>
                </a:cubicBezTo>
                <a:cubicBezTo>
                  <a:pt x="228" y="128"/>
                  <a:pt x="228" y="128"/>
                  <a:pt x="228" y="128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234" y="129"/>
                  <a:pt x="236" y="130"/>
                  <a:pt x="238" y="130"/>
                </a:cubicBezTo>
                <a:cubicBezTo>
                  <a:pt x="263" y="130"/>
                  <a:pt x="263" y="130"/>
                  <a:pt x="263" y="130"/>
                </a:cubicBezTo>
                <a:cubicBezTo>
                  <a:pt x="266" y="130"/>
                  <a:pt x="268" y="128"/>
                  <a:pt x="268" y="1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50"/>
          <p:cNvSpPr>
            <a:spLocks noEditPoints="1"/>
          </p:cNvSpPr>
          <p:nvPr/>
        </p:nvSpPr>
        <p:spPr bwMode="auto">
          <a:xfrm>
            <a:off x="16988861" y="5632506"/>
            <a:ext cx="1170732" cy="117073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141 w 326"/>
              <a:gd name="T11" fmla="*/ 74 h 326"/>
              <a:gd name="T12" fmla="*/ 171 w 326"/>
              <a:gd name="T13" fmla="*/ 104 h 326"/>
              <a:gd name="T14" fmla="*/ 161 w 326"/>
              <a:gd name="T15" fmla="*/ 104 h 326"/>
              <a:gd name="T16" fmla="*/ 161 w 326"/>
              <a:gd name="T17" fmla="*/ 150 h 326"/>
              <a:gd name="T18" fmla="*/ 122 w 326"/>
              <a:gd name="T19" fmla="*/ 150 h 326"/>
              <a:gd name="T20" fmla="*/ 122 w 326"/>
              <a:gd name="T21" fmla="*/ 104 h 326"/>
              <a:gd name="T22" fmla="*/ 111 w 326"/>
              <a:gd name="T23" fmla="*/ 104 h 326"/>
              <a:gd name="T24" fmla="*/ 141 w 326"/>
              <a:gd name="T25" fmla="*/ 74 h 326"/>
              <a:gd name="T26" fmla="*/ 98 w 326"/>
              <a:gd name="T27" fmla="*/ 252 h 326"/>
              <a:gd name="T28" fmla="*/ 88 w 326"/>
              <a:gd name="T29" fmla="*/ 242 h 326"/>
              <a:gd name="T30" fmla="*/ 98 w 326"/>
              <a:gd name="T31" fmla="*/ 231 h 326"/>
              <a:gd name="T32" fmla="*/ 109 w 326"/>
              <a:gd name="T33" fmla="*/ 242 h 326"/>
              <a:gd name="T34" fmla="*/ 98 w 326"/>
              <a:gd name="T35" fmla="*/ 252 h 326"/>
              <a:gd name="T36" fmla="*/ 184 w 326"/>
              <a:gd name="T37" fmla="*/ 252 h 326"/>
              <a:gd name="T38" fmla="*/ 173 w 326"/>
              <a:gd name="T39" fmla="*/ 242 h 326"/>
              <a:gd name="T40" fmla="*/ 184 w 326"/>
              <a:gd name="T41" fmla="*/ 231 h 326"/>
              <a:gd name="T42" fmla="*/ 194 w 326"/>
              <a:gd name="T43" fmla="*/ 242 h 326"/>
              <a:gd name="T44" fmla="*/ 184 w 326"/>
              <a:gd name="T45" fmla="*/ 252 h 326"/>
              <a:gd name="T46" fmla="*/ 263 w 326"/>
              <a:gd name="T47" fmla="*/ 121 h 326"/>
              <a:gd name="T48" fmla="*/ 238 w 326"/>
              <a:gd name="T49" fmla="*/ 121 h 326"/>
              <a:gd name="T50" fmla="*/ 233 w 326"/>
              <a:gd name="T51" fmla="*/ 119 h 326"/>
              <a:gd name="T52" fmla="*/ 229 w 326"/>
              <a:gd name="T53" fmla="*/ 119 h 326"/>
              <a:gd name="T54" fmla="*/ 208 w 326"/>
              <a:gd name="T55" fmla="*/ 188 h 326"/>
              <a:gd name="T56" fmla="*/ 203 w 326"/>
              <a:gd name="T57" fmla="*/ 192 h 326"/>
              <a:gd name="T58" fmla="*/ 90 w 326"/>
              <a:gd name="T59" fmla="*/ 205 h 326"/>
              <a:gd name="T60" fmla="*/ 87 w 326"/>
              <a:gd name="T61" fmla="*/ 218 h 326"/>
              <a:gd name="T62" fmla="*/ 206 w 326"/>
              <a:gd name="T63" fmla="*/ 218 h 326"/>
              <a:gd name="T64" fmla="*/ 211 w 326"/>
              <a:gd name="T65" fmla="*/ 223 h 326"/>
              <a:gd name="T66" fmla="*/ 206 w 326"/>
              <a:gd name="T67" fmla="*/ 228 h 326"/>
              <a:gd name="T68" fmla="*/ 79 w 326"/>
              <a:gd name="T69" fmla="*/ 228 h 326"/>
              <a:gd name="T70" fmla="*/ 75 w 326"/>
              <a:gd name="T71" fmla="*/ 226 h 326"/>
              <a:gd name="T72" fmla="*/ 74 w 326"/>
              <a:gd name="T73" fmla="*/ 221 h 326"/>
              <a:gd name="T74" fmla="*/ 80 w 326"/>
              <a:gd name="T75" fmla="*/ 200 h 326"/>
              <a:gd name="T76" fmla="*/ 56 w 326"/>
              <a:gd name="T77" fmla="*/ 144 h 326"/>
              <a:gd name="T78" fmla="*/ 59 w 326"/>
              <a:gd name="T79" fmla="*/ 137 h 326"/>
              <a:gd name="T80" fmla="*/ 66 w 326"/>
              <a:gd name="T81" fmla="*/ 140 h 326"/>
              <a:gd name="T82" fmla="*/ 89 w 326"/>
              <a:gd name="T83" fmla="*/ 194 h 326"/>
              <a:gd name="T84" fmla="*/ 199 w 326"/>
              <a:gd name="T85" fmla="*/ 182 h 326"/>
              <a:gd name="T86" fmla="*/ 220 w 326"/>
              <a:gd name="T87" fmla="*/ 112 h 326"/>
              <a:gd name="T88" fmla="*/ 225 w 326"/>
              <a:gd name="T89" fmla="*/ 108 h 326"/>
              <a:gd name="T90" fmla="*/ 233 w 326"/>
              <a:gd name="T91" fmla="*/ 108 h 326"/>
              <a:gd name="T92" fmla="*/ 238 w 326"/>
              <a:gd name="T93" fmla="*/ 106 h 326"/>
              <a:gd name="T94" fmla="*/ 263 w 326"/>
              <a:gd name="T95" fmla="*/ 106 h 326"/>
              <a:gd name="T96" fmla="*/ 270 w 326"/>
              <a:gd name="T97" fmla="*/ 113 h 326"/>
              <a:gd name="T98" fmla="*/ 263 w 326"/>
              <a:gd name="T99" fmla="*/ 1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141" y="74"/>
                </a:moveTo>
                <a:cubicBezTo>
                  <a:pt x="171" y="104"/>
                  <a:pt x="171" y="104"/>
                  <a:pt x="171" y="10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1" y="150"/>
                  <a:pt x="161" y="150"/>
                  <a:pt x="161" y="150"/>
                </a:cubicBezTo>
                <a:cubicBezTo>
                  <a:pt x="122" y="150"/>
                  <a:pt x="122" y="150"/>
                  <a:pt x="122" y="150"/>
                </a:cubicBezTo>
                <a:cubicBezTo>
                  <a:pt x="122" y="104"/>
                  <a:pt x="122" y="104"/>
                  <a:pt x="122" y="104"/>
                </a:cubicBezTo>
                <a:cubicBezTo>
                  <a:pt x="111" y="104"/>
                  <a:pt x="111" y="104"/>
                  <a:pt x="111" y="104"/>
                </a:cubicBezTo>
                <a:lnTo>
                  <a:pt x="141" y="74"/>
                </a:lnTo>
                <a:close/>
                <a:moveTo>
                  <a:pt x="98" y="252"/>
                </a:moveTo>
                <a:cubicBezTo>
                  <a:pt x="92" y="252"/>
                  <a:pt x="88" y="247"/>
                  <a:pt x="88" y="242"/>
                </a:cubicBezTo>
                <a:cubicBezTo>
                  <a:pt x="88" y="236"/>
                  <a:pt x="92" y="231"/>
                  <a:pt x="98" y="231"/>
                </a:cubicBezTo>
                <a:cubicBezTo>
                  <a:pt x="104" y="231"/>
                  <a:pt x="109" y="236"/>
                  <a:pt x="109" y="242"/>
                </a:cubicBezTo>
                <a:cubicBezTo>
                  <a:pt x="109" y="247"/>
                  <a:pt x="104" y="252"/>
                  <a:pt x="98" y="252"/>
                </a:cubicBezTo>
                <a:close/>
                <a:moveTo>
                  <a:pt x="184" y="252"/>
                </a:moveTo>
                <a:cubicBezTo>
                  <a:pt x="178" y="252"/>
                  <a:pt x="173" y="247"/>
                  <a:pt x="173" y="242"/>
                </a:cubicBezTo>
                <a:cubicBezTo>
                  <a:pt x="173" y="236"/>
                  <a:pt x="178" y="231"/>
                  <a:pt x="184" y="231"/>
                </a:cubicBezTo>
                <a:cubicBezTo>
                  <a:pt x="190" y="231"/>
                  <a:pt x="194" y="236"/>
                  <a:pt x="194" y="242"/>
                </a:cubicBezTo>
                <a:cubicBezTo>
                  <a:pt x="194" y="247"/>
                  <a:pt x="190" y="252"/>
                  <a:pt x="184" y="252"/>
                </a:cubicBezTo>
                <a:close/>
                <a:moveTo>
                  <a:pt x="263" y="121"/>
                </a:moveTo>
                <a:cubicBezTo>
                  <a:pt x="238" y="121"/>
                  <a:pt x="238" y="121"/>
                  <a:pt x="238" y="121"/>
                </a:cubicBezTo>
                <a:cubicBezTo>
                  <a:pt x="236" y="121"/>
                  <a:pt x="234" y="120"/>
                  <a:pt x="233" y="119"/>
                </a:cubicBezTo>
                <a:cubicBezTo>
                  <a:pt x="229" y="119"/>
                  <a:pt x="229" y="119"/>
                  <a:pt x="229" y="119"/>
                </a:cubicBezTo>
                <a:cubicBezTo>
                  <a:pt x="208" y="188"/>
                  <a:pt x="208" y="188"/>
                  <a:pt x="208" y="188"/>
                </a:cubicBezTo>
                <a:cubicBezTo>
                  <a:pt x="207" y="191"/>
                  <a:pt x="206" y="192"/>
                  <a:pt x="203" y="192"/>
                </a:cubicBezTo>
                <a:cubicBezTo>
                  <a:pt x="90" y="205"/>
                  <a:pt x="90" y="205"/>
                  <a:pt x="90" y="20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09" y="218"/>
                  <a:pt x="211" y="220"/>
                  <a:pt x="211" y="223"/>
                </a:cubicBezTo>
                <a:cubicBezTo>
                  <a:pt x="211" y="226"/>
                  <a:pt x="209" y="228"/>
                  <a:pt x="206" y="228"/>
                </a:cubicBezTo>
                <a:cubicBezTo>
                  <a:pt x="79" y="228"/>
                  <a:pt x="79" y="228"/>
                  <a:pt x="79" y="228"/>
                </a:cubicBezTo>
                <a:cubicBezTo>
                  <a:pt x="78" y="228"/>
                  <a:pt x="76" y="228"/>
                  <a:pt x="75" y="226"/>
                </a:cubicBezTo>
                <a:cubicBezTo>
                  <a:pt x="74" y="225"/>
                  <a:pt x="74" y="223"/>
                  <a:pt x="74" y="221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5" y="141"/>
                  <a:pt x="56" y="138"/>
                  <a:pt x="59" y="137"/>
                </a:cubicBezTo>
                <a:cubicBezTo>
                  <a:pt x="62" y="136"/>
                  <a:pt x="65" y="137"/>
                  <a:pt x="66" y="140"/>
                </a:cubicBezTo>
                <a:cubicBezTo>
                  <a:pt x="89" y="194"/>
                  <a:pt x="89" y="194"/>
                  <a:pt x="89" y="194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21" y="109"/>
                  <a:pt x="223" y="108"/>
                  <a:pt x="225" y="108"/>
                </a:cubicBezTo>
                <a:cubicBezTo>
                  <a:pt x="233" y="108"/>
                  <a:pt x="233" y="108"/>
                  <a:pt x="233" y="108"/>
                </a:cubicBezTo>
                <a:cubicBezTo>
                  <a:pt x="234" y="107"/>
                  <a:pt x="236" y="106"/>
                  <a:pt x="238" y="106"/>
                </a:cubicBezTo>
                <a:cubicBezTo>
                  <a:pt x="263" y="106"/>
                  <a:pt x="263" y="106"/>
                  <a:pt x="263" y="106"/>
                </a:cubicBezTo>
                <a:cubicBezTo>
                  <a:pt x="267" y="106"/>
                  <a:pt x="270" y="109"/>
                  <a:pt x="270" y="113"/>
                </a:cubicBezTo>
                <a:cubicBezTo>
                  <a:pt x="270" y="117"/>
                  <a:pt x="267" y="121"/>
                  <a:pt x="263" y="1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51"/>
          <p:cNvSpPr>
            <a:spLocks noEditPoints="1"/>
          </p:cNvSpPr>
          <p:nvPr/>
        </p:nvSpPr>
        <p:spPr bwMode="auto">
          <a:xfrm>
            <a:off x="18360029" y="5632506"/>
            <a:ext cx="1169213" cy="117073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122 w 326"/>
              <a:gd name="T11" fmla="*/ 120 h 326"/>
              <a:gd name="T12" fmla="*/ 122 w 326"/>
              <a:gd name="T13" fmla="*/ 74 h 326"/>
              <a:gd name="T14" fmla="*/ 161 w 326"/>
              <a:gd name="T15" fmla="*/ 74 h 326"/>
              <a:gd name="T16" fmla="*/ 161 w 326"/>
              <a:gd name="T17" fmla="*/ 120 h 326"/>
              <a:gd name="T18" fmla="*/ 172 w 326"/>
              <a:gd name="T19" fmla="*/ 120 h 326"/>
              <a:gd name="T20" fmla="*/ 142 w 326"/>
              <a:gd name="T21" fmla="*/ 150 h 326"/>
              <a:gd name="T22" fmla="*/ 112 w 326"/>
              <a:gd name="T23" fmla="*/ 120 h 326"/>
              <a:gd name="T24" fmla="*/ 122 w 326"/>
              <a:gd name="T25" fmla="*/ 120 h 326"/>
              <a:gd name="T26" fmla="*/ 98 w 326"/>
              <a:gd name="T27" fmla="*/ 252 h 326"/>
              <a:gd name="T28" fmla="*/ 88 w 326"/>
              <a:gd name="T29" fmla="*/ 242 h 326"/>
              <a:gd name="T30" fmla="*/ 98 w 326"/>
              <a:gd name="T31" fmla="*/ 231 h 326"/>
              <a:gd name="T32" fmla="*/ 109 w 326"/>
              <a:gd name="T33" fmla="*/ 242 h 326"/>
              <a:gd name="T34" fmla="*/ 98 w 326"/>
              <a:gd name="T35" fmla="*/ 252 h 326"/>
              <a:gd name="T36" fmla="*/ 184 w 326"/>
              <a:gd name="T37" fmla="*/ 252 h 326"/>
              <a:gd name="T38" fmla="*/ 174 w 326"/>
              <a:gd name="T39" fmla="*/ 242 h 326"/>
              <a:gd name="T40" fmla="*/ 184 w 326"/>
              <a:gd name="T41" fmla="*/ 231 h 326"/>
              <a:gd name="T42" fmla="*/ 195 w 326"/>
              <a:gd name="T43" fmla="*/ 242 h 326"/>
              <a:gd name="T44" fmla="*/ 184 w 326"/>
              <a:gd name="T45" fmla="*/ 252 h 326"/>
              <a:gd name="T46" fmla="*/ 263 w 326"/>
              <a:gd name="T47" fmla="*/ 121 h 326"/>
              <a:gd name="T48" fmla="*/ 238 w 326"/>
              <a:gd name="T49" fmla="*/ 121 h 326"/>
              <a:gd name="T50" fmla="*/ 233 w 326"/>
              <a:gd name="T51" fmla="*/ 119 h 326"/>
              <a:gd name="T52" fmla="*/ 229 w 326"/>
              <a:gd name="T53" fmla="*/ 119 h 326"/>
              <a:gd name="T54" fmla="*/ 208 w 326"/>
              <a:gd name="T55" fmla="*/ 188 h 326"/>
              <a:gd name="T56" fmla="*/ 204 w 326"/>
              <a:gd name="T57" fmla="*/ 192 h 326"/>
              <a:gd name="T58" fmla="*/ 90 w 326"/>
              <a:gd name="T59" fmla="*/ 205 h 326"/>
              <a:gd name="T60" fmla="*/ 87 w 326"/>
              <a:gd name="T61" fmla="*/ 218 h 326"/>
              <a:gd name="T62" fmla="*/ 206 w 326"/>
              <a:gd name="T63" fmla="*/ 218 h 326"/>
              <a:gd name="T64" fmla="*/ 211 w 326"/>
              <a:gd name="T65" fmla="*/ 223 h 326"/>
              <a:gd name="T66" fmla="*/ 206 w 326"/>
              <a:gd name="T67" fmla="*/ 228 h 326"/>
              <a:gd name="T68" fmla="*/ 80 w 326"/>
              <a:gd name="T69" fmla="*/ 228 h 326"/>
              <a:gd name="T70" fmla="*/ 75 w 326"/>
              <a:gd name="T71" fmla="*/ 226 h 326"/>
              <a:gd name="T72" fmla="*/ 75 w 326"/>
              <a:gd name="T73" fmla="*/ 221 h 326"/>
              <a:gd name="T74" fmla="*/ 80 w 326"/>
              <a:gd name="T75" fmla="*/ 200 h 326"/>
              <a:gd name="T76" fmla="*/ 56 w 326"/>
              <a:gd name="T77" fmla="*/ 144 h 326"/>
              <a:gd name="T78" fmla="*/ 56 w 326"/>
              <a:gd name="T79" fmla="*/ 140 h 326"/>
              <a:gd name="T80" fmla="*/ 59 w 326"/>
              <a:gd name="T81" fmla="*/ 137 h 326"/>
              <a:gd name="T82" fmla="*/ 66 w 326"/>
              <a:gd name="T83" fmla="*/ 140 h 326"/>
              <a:gd name="T84" fmla="*/ 89 w 326"/>
              <a:gd name="T85" fmla="*/ 194 h 326"/>
              <a:gd name="T86" fmla="*/ 199 w 326"/>
              <a:gd name="T87" fmla="*/ 182 h 326"/>
              <a:gd name="T88" fmla="*/ 220 w 326"/>
              <a:gd name="T89" fmla="*/ 112 h 326"/>
              <a:gd name="T90" fmla="*/ 225 w 326"/>
              <a:gd name="T91" fmla="*/ 108 h 326"/>
              <a:gd name="T92" fmla="*/ 233 w 326"/>
              <a:gd name="T93" fmla="*/ 108 h 326"/>
              <a:gd name="T94" fmla="*/ 238 w 326"/>
              <a:gd name="T95" fmla="*/ 106 h 326"/>
              <a:gd name="T96" fmla="*/ 263 w 326"/>
              <a:gd name="T97" fmla="*/ 106 h 326"/>
              <a:gd name="T98" fmla="*/ 270 w 326"/>
              <a:gd name="T99" fmla="*/ 113 h 326"/>
              <a:gd name="T100" fmla="*/ 263 w 326"/>
              <a:gd name="T101" fmla="*/ 1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122" y="120"/>
                </a:moveTo>
                <a:cubicBezTo>
                  <a:pt x="122" y="74"/>
                  <a:pt x="122" y="74"/>
                  <a:pt x="122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72" y="120"/>
                  <a:pt x="172" y="120"/>
                  <a:pt x="172" y="120"/>
                </a:cubicBezTo>
                <a:cubicBezTo>
                  <a:pt x="142" y="150"/>
                  <a:pt x="142" y="150"/>
                  <a:pt x="142" y="150"/>
                </a:cubicBezTo>
                <a:cubicBezTo>
                  <a:pt x="112" y="120"/>
                  <a:pt x="112" y="120"/>
                  <a:pt x="112" y="120"/>
                </a:cubicBezTo>
                <a:lnTo>
                  <a:pt x="122" y="120"/>
                </a:lnTo>
                <a:close/>
                <a:moveTo>
                  <a:pt x="98" y="252"/>
                </a:moveTo>
                <a:cubicBezTo>
                  <a:pt x="93" y="252"/>
                  <a:pt x="88" y="247"/>
                  <a:pt x="88" y="242"/>
                </a:cubicBezTo>
                <a:cubicBezTo>
                  <a:pt x="88" y="236"/>
                  <a:pt x="93" y="231"/>
                  <a:pt x="98" y="231"/>
                </a:cubicBezTo>
                <a:cubicBezTo>
                  <a:pt x="104" y="231"/>
                  <a:pt x="109" y="236"/>
                  <a:pt x="109" y="242"/>
                </a:cubicBezTo>
                <a:cubicBezTo>
                  <a:pt x="109" y="247"/>
                  <a:pt x="104" y="252"/>
                  <a:pt x="98" y="252"/>
                </a:cubicBezTo>
                <a:close/>
                <a:moveTo>
                  <a:pt x="184" y="252"/>
                </a:moveTo>
                <a:cubicBezTo>
                  <a:pt x="178" y="252"/>
                  <a:pt x="174" y="247"/>
                  <a:pt x="174" y="242"/>
                </a:cubicBezTo>
                <a:cubicBezTo>
                  <a:pt x="174" y="236"/>
                  <a:pt x="178" y="231"/>
                  <a:pt x="184" y="231"/>
                </a:cubicBezTo>
                <a:cubicBezTo>
                  <a:pt x="190" y="231"/>
                  <a:pt x="195" y="236"/>
                  <a:pt x="195" y="242"/>
                </a:cubicBezTo>
                <a:cubicBezTo>
                  <a:pt x="195" y="247"/>
                  <a:pt x="190" y="252"/>
                  <a:pt x="184" y="252"/>
                </a:cubicBezTo>
                <a:close/>
                <a:moveTo>
                  <a:pt x="263" y="121"/>
                </a:moveTo>
                <a:cubicBezTo>
                  <a:pt x="238" y="121"/>
                  <a:pt x="238" y="121"/>
                  <a:pt x="238" y="121"/>
                </a:cubicBezTo>
                <a:cubicBezTo>
                  <a:pt x="236" y="121"/>
                  <a:pt x="234" y="120"/>
                  <a:pt x="233" y="119"/>
                </a:cubicBezTo>
                <a:cubicBezTo>
                  <a:pt x="229" y="119"/>
                  <a:pt x="229" y="119"/>
                  <a:pt x="229" y="119"/>
                </a:cubicBezTo>
                <a:cubicBezTo>
                  <a:pt x="208" y="188"/>
                  <a:pt x="208" y="188"/>
                  <a:pt x="208" y="188"/>
                </a:cubicBezTo>
                <a:cubicBezTo>
                  <a:pt x="208" y="191"/>
                  <a:pt x="206" y="192"/>
                  <a:pt x="204" y="192"/>
                </a:cubicBezTo>
                <a:cubicBezTo>
                  <a:pt x="90" y="205"/>
                  <a:pt x="90" y="205"/>
                  <a:pt x="90" y="20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09" y="218"/>
                  <a:pt x="211" y="220"/>
                  <a:pt x="211" y="223"/>
                </a:cubicBezTo>
                <a:cubicBezTo>
                  <a:pt x="211" y="226"/>
                  <a:pt x="209" y="228"/>
                  <a:pt x="206" y="228"/>
                </a:cubicBezTo>
                <a:cubicBezTo>
                  <a:pt x="80" y="228"/>
                  <a:pt x="80" y="228"/>
                  <a:pt x="80" y="228"/>
                </a:cubicBezTo>
                <a:cubicBezTo>
                  <a:pt x="78" y="228"/>
                  <a:pt x="76" y="228"/>
                  <a:pt x="75" y="226"/>
                </a:cubicBezTo>
                <a:cubicBezTo>
                  <a:pt x="74" y="225"/>
                  <a:pt x="74" y="223"/>
                  <a:pt x="75" y="221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42"/>
                  <a:pt x="56" y="141"/>
                  <a:pt x="56" y="140"/>
                </a:cubicBezTo>
                <a:cubicBezTo>
                  <a:pt x="57" y="138"/>
                  <a:pt x="58" y="137"/>
                  <a:pt x="59" y="137"/>
                </a:cubicBezTo>
                <a:cubicBezTo>
                  <a:pt x="62" y="136"/>
                  <a:pt x="65" y="137"/>
                  <a:pt x="66" y="140"/>
                </a:cubicBezTo>
                <a:cubicBezTo>
                  <a:pt x="89" y="194"/>
                  <a:pt x="89" y="194"/>
                  <a:pt x="89" y="194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21" y="109"/>
                  <a:pt x="223" y="108"/>
                  <a:pt x="225" y="108"/>
                </a:cubicBezTo>
                <a:cubicBezTo>
                  <a:pt x="233" y="108"/>
                  <a:pt x="233" y="108"/>
                  <a:pt x="233" y="108"/>
                </a:cubicBezTo>
                <a:cubicBezTo>
                  <a:pt x="234" y="107"/>
                  <a:pt x="236" y="106"/>
                  <a:pt x="238" y="106"/>
                </a:cubicBezTo>
                <a:cubicBezTo>
                  <a:pt x="263" y="106"/>
                  <a:pt x="263" y="106"/>
                  <a:pt x="263" y="106"/>
                </a:cubicBezTo>
                <a:cubicBezTo>
                  <a:pt x="267" y="106"/>
                  <a:pt x="270" y="109"/>
                  <a:pt x="270" y="113"/>
                </a:cubicBezTo>
                <a:cubicBezTo>
                  <a:pt x="270" y="117"/>
                  <a:pt x="267" y="121"/>
                  <a:pt x="263" y="1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22"/>
          <p:cNvSpPr>
            <a:spLocks noEditPoints="1"/>
          </p:cNvSpPr>
          <p:nvPr/>
        </p:nvSpPr>
        <p:spPr bwMode="auto">
          <a:xfrm>
            <a:off x="12876875" y="8037334"/>
            <a:ext cx="1166176" cy="1167695"/>
          </a:xfrm>
          <a:custGeom>
            <a:avLst/>
            <a:gdLst>
              <a:gd name="T0" fmla="*/ 140 w 325"/>
              <a:gd name="T1" fmla="*/ 117 h 325"/>
              <a:gd name="T2" fmla="*/ 165 w 325"/>
              <a:gd name="T3" fmla="*/ 148 h 325"/>
              <a:gd name="T4" fmla="*/ 189 w 325"/>
              <a:gd name="T5" fmla="*/ 148 h 325"/>
              <a:gd name="T6" fmla="*/ 165 w 325"/>
              <a:gd name="T7" fmla="*/ 148 h 325"/>
              <a:gd name="T8" fmla="*/ 217 w 325"/>
              <a:gd name="T9" fmla="*/ 181 h 325"/>
              <a:gd name="T10" fmla="*/ 185 w 325"/>
              <a:gd name="T11" fmla="*/ 117 h 325"/>
              <a:gd name="T12" fmla="*/ 188 w 325"/>
              <a:gd name="T13" fmla="*/ 133 h 325"/>
              <a:gd name="T14" fmla="*/ 190 w 325"/>
              <a:gd name="T15" fmla="*/ 208 h 325"/>
              <a:gd name="T16" fmla="*/ 169 w 325"/>
              <a:gd name="T17" fmla="*/ 208 h 325"/>
              <a:gd name="T18" fmla="*/ 160 w 325"/>
              <a:gd name="T19" fmla="*/ 148 h 325"/>
              <a:gd name="T20" fmla="*/ 136 w 325"/>
              <a:gd name="T21" fmla="*/ 148 h 325"/>
              <a:gd name="T22" fmla="*/ 86 w 325"/>
              <a:gd name="T23" fmla="*/ 165 h 325"/>
              <a:gd name="T24" fmla="*/ 194 w 325"/>
              <a:gd name="T25" fmla="*/ 148 h 325"/>
              <a:gd name="T26" fmla="*/ 217 w 325"/>
              <a:gd name="T27" fmla="*/ 148 h 325"/>
              <a:gd name="T28" fmla="*/ 194 w 325"/>
              <a:gd name="T29" fmla="*/ 148 h 325"/>
              <a:gd name="T30" fmla="*/ 216 w 325"/>
              <a:gd name="T31" fmla="*/ 117 h 325"/>
              <a:gd name="T32" fmla="*/ 216 w 325"/>
              <a:gd name="T33" fmla="*/ 133 h 325"/>
              <a:gd name="T34" fmla="*/ 193 w 325"/>
              <a:gd name="T35" fmla="*/ 133 h 325"/>
              <a:gd name="T36" fmla="*/ 239 w 325"/>
              <a:gd name="T37" fmla="*/ 164 h 325"/>
              <a:gd name="T38" fmla="*/ 239 w 325"/>
              <a:gd name="T39" fmla="*/ 164 h 325"/>
              <a:gd name="T40" fmla="*/ 102 w 325"/>
              <a:gd name="T41" fmla="*/ 141 h 325"/>
              <a:gd name="T42" fmla="*/ 91 w 325"/>
              <a:gd name="T43" fmla="*/ 160 h 325"/>
              <a:gd name="T44" fmla="*/ 245 w 325"/>
              <a:gd name="T45" fmla="*/ 239 h 325"/>
              <a:gd name="T46" fmla="*/ 109 w 325"/>
              <a:gd name="T47" fmla="*/ 117 h 325"/>
              <a:gd name="T48" fmla="*/ 103 w 325"/>
              <a:gd name="T49" fmla="*/ 133 h 325"/>
              <a:gd name="T50" fmla="*/ 325 w 325"/>
              <a:gd name="T51" fmla="*/ 280 h 325"/>
              <a:gd name="T52" fmla="*/ 0 w 325"/>
              <a:gd name="T53" fmla="*/ 280 h 325"/>
              <a:gd name="T54" fmla="*/ 281 w 325"/>
              <a:gd name="T55" fmla="*/ 0 h 325"/>
              <a:gd name="T56" fmla="*/ 252 w 325"/>
              <a:gd name="T57" fmla="*/ 137 h 325"/>
              <a:gd name="T58" fmla="*/ 252 w 325"/>
              <a:gd name="T59" fmla="*/ 135 h 325"/>
              <a:gd name="T60" fmla="*/ 252 w 325"/>
              <a:gd name="T61" fmla="*/ 134 h 325"/>
              <a:gd name="T62" fmla="*/ 86 w 325"/>
              <a:gd name="T63" fmla="*/ 68 h 325"/>
              <a:gd name="T64" fmla="*/ 73 w 325"/>
              <a:gd name="T65" fmla="*/ 134 h 325"/>
              <a:gd name="T66" fmla="*/ 73 w 325"/>
              <a:gd name="T67" fmla="*/ 136 h 325"/>
              <a:gd name="T68" fmla="*/ 73 w 325"/>
              <a:gd name="T69" fmla="*/ 137 h 325"/>
              <a:gd name="T70" fmla="*/ 86 w 325"/>
              <a:gd name="T71" fmla="*/ 231 h 325"/>
              <a:gd name="T72" fmla="*/ 252 w 325"/>
              <a:gd name="T73" fmla="*/ 256 h 325"/>
              <a:gd name="T74" fmla="*/ 239 w 325"/>
              <a:gd name="T75" fmla="*/ 165 h 325"/>
              <a:gd name="T76" fmla="*/ 223 w 325"/>
              <a:gd name="T77" fmla="*/ 148 h 325"/>
              <a:gd name="T78" fmla="*/ 246 w 325"/>
              <a:gd name="T79" fmla="*/ 148 h 325"/>
              <a:gd name="T80" fmla="*/ 223 w 325"/>
              <a:gd name="T81" fmla="*/ 148 h 325"/>
              <a:gd name="T82" fmla="*/ 108 w 325"/>
              <a:gd name="T83" fmla="*/ 181 h 325"/>
              <a:gd name="T84" fmla="*/ 134 w 325"/>
              <a:gd name="T85" fmla="*/ 157 h 325"/>
              <a:gd name="T86" fmla="*/ 163 w 325"/>
              <a:gd name="T87" fmla="*/ 157 h 325"/>
              <a:gd name="T88" fmla="*/ 191 w 325"/>
              <a:gd name="T89" fmla="*/ 157 h 325"/>
              <a:gd name="T90" fmla="*/ 220 w 325"/>
              <a:gd name="T91" fmla="*/ 157 h 325"/>
              <a:gd name="T92" fmla="*/ 147 w 325"/>
              <a:gd name="T93" fmla="*/ 231 h 325"/>
              <a:gd name="T94" fmla="*/ 102 w 325"/>
              <a:gd name="T95" fmla="*/ 231 h 325"/>
              <a:gd name="T96" fmla="*/ 105 w 325"/>
              <a:gd name="T97" fmla="*/ 157 h 325"/>
              <a:gd name="T98" fmla="*/ 134 w 325"/>
              <a:gd name="T99" fmla="*/ 157 h 325"/>
              <a:gd name="T100" fmla="*/ 222 w 325"/>
              <a:gd name="T101" fmla="*/ 175 h 325"/>
              <a:gd name="T102" fmla="*/ 132 w 325"/>
              <a:gd name="T103" fmla="*/ 133 h 325"/>
              <a:gd name="T104" fmla="*/ 109 w 325"/>
              <a:gd name="T105" fmla="*/ 133 h 325"/>
              <a:gd name="T106" fmla="*/ 131 w 325"/>
              <a:gd name="T107" fmla="*/ 148 h 325"/>
              <a:gd name="T108" fmla="*/ 108 w 325"/>
              <a:gd name="T109" fmla="*/ 14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5" h="325">
                <a:moveTo>
                  <a:pt x="160" y="133"/>
                </a:moveTo>
                <a:cubicBezTo>
                  <a:pt x="137" y="133"/>
                  <a:pt x="137" y="133"/>
                  <a:pt x="137" y="133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60" y="117"/>
                  <a:pt x="160" y="117"/>
                  <a:pt x="160" y="117"/>
                </a:cubicBezTo>
                <a:lnTo>
                  <a:pt x="160" y="133"/>
                </a:lnTo>
                <a:close/>
                <a:moveTo>
                  <a:pt x="165" y="148"/>
                </a:moveTo>
                <a:cubicBezTo>
                  <a:pt x="165" y="154"/>
                  <a:pt x="171" y="160"/>
                  <a:pt x="177" y="160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83" y="160"/>
                  <a:pt x="189" y="154"/>
                  <a:pt x="189" y="148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65" y="141"/>
                  <a:pt x="165" y="141"/>
                  <a:pt x="165" y="141"/>
                </a:cubicBezTo>
                <a:lnTo>
                  <a:pt x="165" y="148"/>
                </a:lnTo>
                <a:close/>
                <a:moveTo>
                  <a:pt x="195" y="208"/>
                </a:moveTo>
                <a:cubicBezTo>
                  <a:pt x="217" y="208"/>
                  <a:pt x="217" y="208"/>
                  <a:pt x="217" y="208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195" y="181"/>
                  <a:pt x="195" y="181"/>
                  <a:pt x="195" y="181"/>
                </a:cubicBezTo>
                <a:lnTo>
                  <a:pt x="195" y="208"/>
                </a:lnTo>
                <a:close/>
                <a:moveTo>
                  <a:pt x="185" y="117"/>
                </a:moveTo>
                <a:cubicBezTo>
                  <a:pt x="165" y="117"/>
                  <a:pt x="165" y="117"/>
                  <a:pt x="165" y="117"/>
                </a:cubicBezTo>
                <a:cubicBezTo>
                  <a:pt x="165" y="133"/>
                  <a:pt x="165" y="133"/>
                  <a:pt x="165" y="133"/>
                </a:cubicBezTo>
                <a:cubicBezTo>
                  <a:pt x="188" y="133"/>
                  <a:pt x="188" y="133"/>
                  <a:pt x="188" y="133"/>
                </a:cubicBezTo>
                <a:lnTo>
                  <a:pt x="185" y="117"/>
                </a:lnTo>
                <a:close/>
                <a:moveTo>
                  <a:pt x="169" y="208"/>
                </a:moveTo>
                <a:cubicBezTo>
                  <a:pt x="190" y="208"/>
                  <a:pt x="190" y="208"/>
                  <a:pt x="190" y="208"/>
                </a:cubicBezTo>
                <a:cubicBezTo>
                  <a:pt x="190" y="181"/>
                  <a:pt x="190" y="181"/>
                  <a:pt x="190" y="181"/>
                </a:cubicBezTo>
                <a:cubicBezTo>
                  <a:pt x="169" y="181"/>
                  <a:pt x="169" y="181"/>
                  <a:pt x="169" y="181"/>
                </a:cubicBezTo>
                <a:lnTo>
                  <a:pt x="169" y="208"/>
                </a:lnTo>
                <a:close/>
                <a:moveTo>
                  <a:pt x="148" y="160"/>
                </a:moveTo>
                <a:cubicBezTo>
                  <a:pt x="148" y="160"/>
                  <a:pt x="148" y="160"/>
                  <a:pt x="148" y="160"/>
                </a:cubicBezTo>
                <a:cubicBezTo>
                  <a:pt x="155" y="160"/>
                  <a:pt x="160" y="154"/>
                  <a:pt x="160" y="148"/>
                </a:cubicBezTo>
                <a:cubicBezTo>
                  <a:pt x="160" y="141"/>
                  <a:pt x="160" y="141"/>
                  <a:pt x="160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lose/>
                <a:moveTo>
                  <a:pt x="85" y="164"/>
                </a:moveTo>
                <a:cubicBezTo>
                  <a:pt x="86" y="165"/>
                  <a:pt x="86" y="165"/>
                  <a:pt x="86" y="165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6" y="164"/>
                  <a:pt x="85" y="164"/>
                  <a:pt x="85" y="164"/>
                </a:cubicBezTo>
                <a:close/>
                <a:moveTo>
                  <a:pt x="194" y="148"/>
                </a:moveTo>
                <a:cubicBezTo>
                  <a:pt x="194" y="154"/>
                  <a:pt x="199" y="160"/>
                  <a:pt x="206" y="160"/>
                </a:cubicBezTo>
                <a:cubicBezTo>
                  <a:pt x="206" y="160"/>
                  <a:pt x="206" y="160"/>
                  <a:pt x="206" y="160"/>
                </a:cubicBezTo>
                <a:cubicBezTo>
                  <a:pt x="212" y="160"/>
                  <a:pt x="217" y="154"/>
                  <a:pt x="217" y="148"/>
                </a:cubicBezTo>
                <a:cubicBezTo>
                  <a:pt x="217" y="141"/>
                  <a:pt x="217" y="141"/>
                  <a:pt x="217" y="141"/>
                </a:cubicBezTo>
                <a:cubicBezTo>
                  <a:pt x="194" y="141"/>
                  <a:pt x="194" y="141"/>
                  <a:pt x="194" y="141"/>
                </a:cubicBezTo>
                <a:lnTo>
                  <a:pt x="194" y="148"/>
                </a:lnTo>
                <a:close/>
                <a:moveTo>
                  <a:pt x="243" y="133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22" y="133"/>
                  <a:pt x="222" y="133"/>
                  <a:pt x="222" y="133"/>
                </a:cubicBezTo>
                <a:lnTo>
                  <a:pt x="243" y="133"/>
                </a:lnTo>
                <a:close/>
                <a:moveTo>
                  <a:pt x="216" y="133"/>
                </a:moveTo>
                <a:cubicBezTo>
                  <a:pt x="210" y="117"/>
                  <a:pt x="210" y="117"/>
                  <a:pt x="210" y="117"/>
                </a:cubicBezTo>
                <a:cubicBezTo>
                  <a:pt x="190" y="117"/>
                  <a:pt x="190" y="117"/>
                  <a:pt x="190" y="117"/>
                </a:cubicBezTo>
                <a:cubicBezTo>
                  <a:pt x="193" y="133"/>
                  <a:pt x="193" y="133"/>
                  <a:pt x="193" y="133"/>
                </a:cubicBezTo>
                <a:lnTo>
                  <a:pt x="216" y="133"/>
                </a:lnTo>
                <a:close/>
                <a:moveTo>
                  <a:pt x="239" y="164"/>
                </a:moveTo>
                <a:cubicBezTo>
                  <a:pt x="239" y="164"/>
                  <a:pt x="239" y="164"/>
                  <a:pt x="239" y="164"/>
                </a:cubicBezTo>
                <a:cubicBezTo>
                  <a:pt x="239" y="165"/>
                  <a:pt x="239" y="165"/>
                  <a:pt x="239" y="165"/>
                </a:cubicBezTo>
                <a:cubicBezTo>
                  <a:pt x="240" y="164"/>
                  <a:pt x="240" y="164"/>
                  <a:pt x="240" y="164"/>
                </a:cubicBezTo>
                <a:cubicBezTo>
                  <a:pt x="240" y="164"/>
                  <a:pt x="239" y="164"/>
                  <a:pt x="239" y="164"/>
                </a:cubicBezTo>
                <a:close/>
                <a:moveTo>
                  <a:pt x="91" y="160"/>
                </a:moveTo>
                <a:cubicBezTo>
                  <a:pt x="97" y="160"/>
                  <a:pt x="102" y="154"/>
                  <a:pt x="102" y="148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54"/>
                  <a:pt x="84" y="160"/>
                  <a:pt x="91" y="160"/>
                </a:cubicBezTo>
                <a:close/>
                <a:moveTo>
                  <a:pt x="81" y="249"/>
                </a:moveTo>
                <a:cubicBezTo>
                  <a:pt x="245" y="249"/>
                  <a:pt x="245" y="249"/>
                  <a:pt x="245" y="249"/>
                </a:cubicBezTo>
                <a:cubicBezTo>
                  <a:pt x="245" y="239"/>
                  <a:pt x="245" y="239"/>
                  <a:pt x="245" y="239"/>
                </a:cubicBezTo>
                <a:cubicBezTo>
                  <a:pt x="81" y="239"/>
                  <a:pt x="81" y="239"/>
                  <a:pt x="81" y="239"/>
                </a:cubicBezTo>
                <a:lnTo>
                  <a:pt x="81" y="249"/>
                </a:lnTo>
                <a:close/>
                <a:moveTo>
                  <a:pt x="109" y="117"/>
                </a:moveTo>
                <a:cubicBezTo>
                  <a:pt x="91" y="117"/>
                  <a:pt x="91" y="117"/>
                  <a:pt x="91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03" y="133"/>
                  <a:pt x="103" y="133"/>
                  <a:pt x="103" y="133"/>
                </a:cubicBezTo>
                <a:lnTo>
                  <a:pt x="109" y="117"/>
                </a:lnTo>
                <a:close/>
                <a:moveTo>
                  <a:pt x="325" y="44"/>
                </a:moveTo>
                <a:cubicBezTo>
                  <a:pt x="325" y="280"/>
                  <a:pt x="325" y="280"/>
                  <a:pt x="325" y="280"/>
                </a:cubicBezTo>
                <a:cubicBezTo>
                  <a:pt x="325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5" y="20"/>
                  <a:pt x="325" y="44"/>
                </a:cubicBezTo>
                <a:close/>
                <a:moveTo>
                  <a:pt x="253" y="137"/>
                </a:moveTo>
                <a:cubicBezTo>
                  <a:pt x="252" y="137"/>
                  <a:pt x="252" y="137"/>
                  <a:pt x="252" y="137"/>
                </a:cubicBezTo>
                <a:cubicBezTo>
                  <a:pt x="252" y="137"/>
                  <a:pt x="253" y="137"/>
                  <a:pt x="253" y="137"/>
                </a:cubicBezTo>
                <a:cubicBezTo>
                  <a:pt x="252" y="137"/>
                  <a:pt x="252" y="137"/>
                  <a:pt x="252" y="136"/>
                </a:cubicBezTo>
                <a:cubicBezTo>
                  <a:pt x="252" y="136"/>
                  <a:pt x="252" y="136"/>
                  <a:pt x="252" y="135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39" y="112"/>
                  <a:pt x="239" y="112"/>
                  <a:pt x="239" y="112"/>
                </a:cubicBezTo>
                <a:cubicBezTo>
                  <a:pt x="239" y="68"/>
                  <a:pt x="239" y="68"/>
                  <a:pt x="239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73" y="136"/>
                  <a:pt x="73" y="136"/>
                  <a:pt x="73" y="136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3" y="156"/>
                  <a:pt x="78" y="163"/>
                  <a:pt x="86" y="165"/>
                </a:cubicBezTo>
                <a:cubicBezTo>
                  <a:pt x="86" y="231"/>
                  <a:pt x="86" y="231"/>
                  <a:pt x="86" y="231"/>
                </a:cubicBezTo>
                <a:cubicBezTo>
                  <a:pt x="73" y="231"/>
                  <a:pt x="73" y="231"/>
                  <a:pt x="73" y="231"/>
                </a:cubicBezTo>
                <a:cubicBezTo>
                  <a:pt x="73" y="256"/>
                  <a:pt x="73" y="256"/>
                  <a:pt x="73" y="256"/>
                </a:cubicBezTo>
                <a:cubicBezTo>
                  <a:pt x="252" y="256"/>
                  <a:pt x="252" y="256"/>
                  <a:pt x="252" y="256"/>
                </a:cubicBezTo>
                <a:cubicBezTo>
                  <a:pt x="252" y="231"/>
                  <a:pt x="252" y="231"/>
                  <a:pt x="252" y="231"/>
                </a:cubicBezTo>
                <a:cubicBezTo>
                  <a:pt x="239" y="231"/>
                  <a:pt x="239" y="231"/>
                  <a:pt x="239" y="231"/>
                </a:cubicBezTo>
                <a:cubicBezTo>
                  <a:pt x="239" y="165"/>
                  <a:pt x="239" y="165"/>
                  <a:pt x="239" y="165"/>
                </a:cubicBezTo>
                <a:cubicBezTo>
                  <a:pt x="247" y="163"/>
                  <a:pt x="253" y="156"/>
                  <a:pt x="253" y="148"/>
                </a:cubicBezTo>
                <a:lnTo>
                  <a:pt x="253" y="137"/>
                </a:lnTo>
                <a:close/>
                <a:moveTo>
                  <a:pt x="223" y="148"/>
                </a:moveTo>
                <a:cubicBezTo>
                  <a:pt x="223" y="154"/>
                  <a:pt x="228" y="160"/>
                  <a:pt x="235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41" y="160"/>
                  <a:pt x="246" y="154"/>
                  <a:pt x="246" y="148"/>
                </a:cubicBezTo>
                <a:cubicBezTo>
                  <a:pt x="246" y="141"/>
                  <a:pt x="246" y="141"/>
                  <a:pt x="246" y="141"/>
                </a:cubicBezTo>
                <a:cubicBezTo>
                  <a:pt x="223" y="141"/>
                  <a:pt x="223" y="141"/>
                  <a:pt x="223" y="141"/>
                </a:cubicBezTo>
                <a:lnTo>
                  <a:pt x="223" y="148"/>
                </a:lnTo>
                <a:close/>
                <a:moveTo>
                  <a:pt x="141" y="231"/>
                </a:moveTo>
                <a:cubicBezTo>
                  <a:pt x="141" y="181"/>
                  <a:pt x="141" y="181"/>
                  <a:pt x="141" y="181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8" y="231"/>
                  <a:pt x="108" y="231"/>
                  <a:pt x="108" y="231"/>
                </a:cubicBezTo>
                <a:lnTo>
                  <a:pt x="141" y="231"/>
                </a:lnTo>
                <a:close/>
                <a:moveTo>
                  <a:pt x="134" y="157"/>
                </a:moveTo>
                <a:cubicBezTo>
                  <a:pt x="137" y="162"/>
                  <a:pt x="142" y="165"/>
                  <a:pt x="148" y="165"/>
                </a:cubicBezTo>
                <a:cubicBezTo>
                  <a:pt x="148" y="165"/>
                  <a:pt x="148" y="165"/>
                  <a:pt x="148" y="165"/>
                </a:cubicBezTo>
                <a:cubicBezTo>
                  <a:pt x="154" y="165"/>
                  <a:pt x="160" y="162"/>
                  <a:pt x="163" y="157"/>
                </a:cubicBezTo>
                <a:cubicBezTo>
                  <a:pt x="166" y="162"/>
                  <a:pt x="171" y="165"/>
                  <a:pt x="177" y="165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83" y="165"/>
                  <a:pt x="188" y="162"/>
                  <a:pt x="191" y="157"/>
                </a:cubicBezTo>
                <a:cubicBezTo>
                  <a:pt x="194" y="162"/>
                  <a:pt x="200" y="165"/>
                  <a:pt x="206" y="165"/>
                </a:cubicBezTo>
                <a:cubicBezTo>
                  <a:pt x="206" y="165"/>
                  <a:pt x="206" y="165"/>
                  <a:pt x="206" y="165"/>
                </a:cubicBezTo>
                <a:cubicBezTo>
                  <a:pt x="212" y="165"/>
                  <a:pt x="217" y="162"/>
                  <a:pt x="220" y="157"/>
                </a:cubicBezTo>
                <a:cubicBezTo>
                  <a:pt x="223" y="161"/>
                  <a:pt x="227" y="164"/>
                  <a:pt x="232" y="165"/>
                </a:cubicBezTo>
                <a:cubicBezTo>
                  <a:pt x="232" y="231"/>
                  <a:pt x="232" y="231"/>
                  <a:pt x="232" y="231"/>
                </a:cubicBezTo>
                <a:cubicBezTo>
                  <a:pt x="147" y="231"/>
                  <a:pt x="147" y="231"/>
                  <a:pt x="147" y="231"/>
                </a:cubicBezTo>
                <a:cubicBezTo>
                  <a:pt x="147" y="175"/>
                  <a:pt x="147" y="175"/>
                  <a:pt x="147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231"/>
                  <a:pt x="102" y="231"/>
                  <a:pt x="102" y="231"/>
                </a:cubicBezTo>
                <a:cubicBezTo>
                  <a:pt x="93" y="231"/>
                  <a:pt x="93" y="231"/>
                  <a:pt x="93" y="231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8" y="164"/>
                  <a:pt x="102" y="161"/>
                  <a:pt x="105" y="157"/>
                </a:cubicBezTo>
                <a:cubicBezTo>
                  <a:pt x="108" y="162"/>
                  <a:pt x="113" y="165"/>
                  <a:pt x="119" y="165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25" y="165"/>
                  <a:pt x="131" y="162"/>
                  <a:pt x="134" y="157"/>
                </a:cubicBezTo>
                <a:close/>
                <a:moveTo>
                  <a:pt x="163" y="214"/>
                </a:moveTo>
                <a:cubicBezTo>
                  <a:pt x="222" y="214"/>
                  <a:pt x="222" y="214"/>
                  <a:pt x="222" y="214"/>
                </a:cubicBezTo>
                <a:cubicBezTo>
                  <a:pt x="222" y="175"/>
                  <a:pt x="222" y="175"/>
                  <a:pt x="222" y="175"/>
                </a:cubicBezTo>
                <a:cubicBezTo>
                  <a:pt x="163" y="175"/>
                  <a:pt x="163" y="175"/>
                  <a:pt x="163" y="175"/>
                </a:cubicBezTo>
                <a:lnTo>
                  <a:pt x="163" y="214"/>
                </a:lnTo>
                <a:close/>
                <a:moveTo>
                  <a:pt x="132" y="133"/>
                </a:moveTo>
                <a:cubicBezTo>
                  <a:pt x="135" y="117"/>
                  <a:pt x="135" y="117"/>
                  <a:pt x="135" y="117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09" y="133"/>
                  <a:pt x="109" y="133"/>
                  <a:pt x="109" y="133"/>
                </a:cubicBezTo>
                <a:lnTo>
                  <a:pt x="132" y="133"/>
                </a:lnTo>
                <a:close/>
                <a:moveTo>
                  <a:pt x="119" y="160"/>
                </a:moveTo>
                <a:cubicBezTo>
                  <a:pt x="126" y="160"/>
                  <a:pt x="131" y="154"/>
                  <a:pt x="131" y="148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54"/>
                  <a:pt x="113" y="160"/>
                  <a:pt x="119" y="1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23"/>
          <p:cNvSpPr>
            <a:spLocks noEditPoints="1"/>
          </p:cNvSpPr>
          <p:nvPr/>
        </p:nvSpPr>
        <p:spPr bwMode="auto">
          <a:xfrm>
            <a:off x="21111476" y="8037334"/>
            <a:ext cx="1170732" cy="1167695"/>
          </a:xfrm>
          <a:custGeom>
            <a:avLst/>
            <a:gdLst>
              <a:gd name="T0" fmla="*/ 102 w 326"/>
              <a:gd name="T1" fmla="*/ 185 h 325"/>
              <a:gd name="T2" fmla="*/ 74 w 326"/>
              <a:gd name="T3" fmla="*/ 137 h 325"/>
              <a:gd name="T4" fmla="*/ 97 w 326"/>
              <a:gd name="T5" fmla="*/ 134 h 325"/>
              <a:gd name="T6" fmla="*/ 122 w 326"/>
              <a:gd name="T7" fmla="*/ 183 h 325"/>
              <a:gd name="T8" fmla="*/ 97 w 326"/>
              <a:gd name="T9" fmla="*/ 134 h 325"/>
              <a:gd name="T10" fmla="*/ 183 w 326"/>
              <a:gd name="T11" fmla="*/ 231 h 325"/>
              <a:gd name="T12" fmla="*/ 185 w 326"/>
              <a:gd name="T13" fmla="*/ 231 h 325"/>
              <a:gd name="T14" fmla="*/ 122 w 326"/>
              <a:gd name="T15" fmla="*/ 130 h 325"/>
              <a:gd name="T16" fmla="*/ 142 w 326"/>
              <a:gd name="T17" fmla="*/ 181 h 325"/>
              <a:gd name="T18" fmla="*/ 122 w 326"/>
              <a:gd name="T19" fmla="*/ 130 h 325"/>
              <a:gd name="T20" fmla="*/ 102 w 326"/>
              <a:gd name="T21" fmla="*/ 231 h 325"/>
              <a:gd name="T22" fmla="*/ 104 w 326"/>
              <a:gd name="T23" fmla="*/ 231 h 325"/>
              <a:gd name="T24" fmla="*/ 172 w 326"/>
              <a:gd name="T25" fmla="*/ 177 h 325"/>
              <a:gd name="T26" fmla="*/ 188 w 326"/>
              <a:gd name="T27" fmla="*/ 120 h 325"/>
              <a:gd name="T28" fmla="*/ 172 w 326"/>
              <a:gd name="T29" fmla="*/ 177 h 325"/>
              <a:gd name="T30" fmla="*/ 326 w 326"/>
              <a:gd name="T31" fmla="*/ 280 h 325"/>
              <a:gd name="T32" fmla="*/ 45 w 326"/>
              <a:gd name="T33" fmla="*/ 325 h 325"/>
              <a:gd name="T34" fmla="*/ 0 w 326"/>
              <a:gd name="T35" fmla="*/ 44 h 325"/>
              <a:gd name="T36" fmla="*/ 281 w 326"/>
              <a:gd name="T37" fmla="*/ 0 h 325"/>
              <a:gd name="T38" fmla="*/ 114 w 326"/>
              <a:gd name="T39" fmla="*/ 231 h 325"/>
              <a:gd name="T40" fmla="*/ 92 w 326"/>
              <a:gd name="T41" fmla="*/ 231 h 325"/>
              <a:gd name="T42" fmla="*/ 114 w 326"/>
              <a:gd name="T43" fmla="*/ 231 h 325"/>
              <a:gd name="T44" fmla="*/ 184 w 326"/>
              <a:gd name="T45" fmla="*/ 219 h 325"/>
              <a:gd name="T46" fmla="*/ 184 w 326"/>
              <a:gd name="T47" fmla="*/ 242 h 325"/>
              <a:gd name="T48" fmla="*/ 265 w 326"/>
              <a:gd name="T49" fmla="*/ 90 h 325"/>
              <a:gd name="T50" fmla="*/ 235 w 326"/>
              <a:gd name="T51" fmla="*/ 83 h 325"/>
              <a:gd name="T52" fmla="*/ 223 w 326"/>
              <a:gd name="T53" fmla="*/ 85 h 325"/>
              <a:gd name="T54" fmla="*/ 214 w 326"/>
              <a:gd name="T55" fmla="*/ 105 h 325"/>
              <a:gd name="T56" fmla="*/ 62 w 326"/>
              <a:gd name="T57" fmla="*/ 130 h 325"/>
              <a:gd name="T58" fmla="*/ 63 w 326"/>
              <a:gd name="T59" fmla="*/ 138 h 325"/>
              <a:gd name="T60" fmla="*/ 80 w 326"/>
              <a:gd name="T61" fmla="*/ 211 h 325"/>
              <a:gd name="T62" fmla="*/ 85 w 326"/>
              <a:gd name="T63" fmla="*/ 218 h 325"/>
              <a:gd name="T64" fmla="*/ 210 w 326"/>
              <a:gd name="T65" fmla="*/ 213 h 325"/>
              <a:gd name="T66" fmla="*/ 93 w 326"/>
              <a:gd name="T67" fmla="*/ 208 h 325"/>
              <a:gd name="T68" fmla="*/ 202 w 326"/>
              <a:gd name="T69" fmla="*/ 184 h 325"/>
              <a:gd name="T70" fmla="*/ 227 w 326"/>
              <a:gd name="T71" fmla="*/ 95 h 325"/>
              <a:gd name="T72" fmla="*/ 235 w 326"/>
              <a:gd name="T73" fmla="*/ 97 h 325"/>
              <a:gd name="T74" fmla="*/ 265 w 326"/>
              <a:gd name="T75" fmla="*/ 90 h 325"/>
              <a:gd name="T76" fmla="*/ 191 w 326"/>
              <a:gd name="T77" fmla="*/ 175 h 325"/>
              <a:gd name="T78" fmla="*/ 211 w 326"/>
              <a:gd name="T79" fmla="*/ 117 h 325"/>
              <a:gd name="T80" fmla="*/ 199 w 326"/>
              <a:gd name="T81" fmla="*/ 118 h 325"/>
              <a:gd name="T82" fmla="*/ 161 w 326"/>
              <a:gd name="T83" fmla="*/ 178 h 325"/>
              <a:gd name="T84" fmla="*/ 148 w 326"/>
              <a:gd name="T85" fmla="*/ 12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5">
                <a:moveTo>
                  <a:pt x="86" y="135"/>
                </a:moveTo>
                <a:cubicBezTo>
                  <a:pt x="102" y="185"/>
                  <a:pt x="102" y="185"/>
                  <a:pt x="102" y="185"/>
                </a:cubicBezTo>
                <a:cubicBezTo>
                  <a:pt x="94" y="186"/>
                  <a:pt x="94" y="186"/>
                  <a:pt x="94" y="186"/>
                </a:cubicBezTo>
                <a:cubicBezTo>
                  <a:pt x="74" y="137"/>
                  <a:pt x="74" y="137"/>
                  <a:pt x="74" y="137"/>
                </a:cubicBezTo>
                <a:lnTo>
                  <a:pt x="86" y="135"/>
                </a:lnTo>
                <a:close/>
                <a:moveTo>
                  <a:pt x="97" y="134"/>
                </a:moveTo>
                <a:cubicBezTo>
                  <a:pt x="113" y="184"/>
                  <a:pt x="113" y="184"/>
                  <a:pt x="113" y="184"/>
                </a:cubicBezTo>
                <a:cubicBezTo>
                  <a:pt x="122" y="183"/>
                  <a:pt x="122" y="183"/>
                  <a:pt x="122" y="183"/>
                </a:cubicBezTo>
                <a:cubicBezTo>
                  <a:pt x="111" y="132"/>
                  <a:pt x="111" y="132"/>
                  <a:pt x="111" y="132"/>
                </a:cubicBezTo>
                <a:lnTo>
                  <a:pt x="97" y="134"/>
                </a:lnTo>
                <a:close/>
                <a:moveTo>
                  <a:pt x="184" y="230"/>
                </a:moveTo>
                <a:cubicBezTo>
                  <a:pt x="183" y="230"/>
                  <a:pt x="183" y="230"/>
                  <a:pt x="183" y="231"/>
                </a:cubicBezTo>
                <a:cubicBezTo>
                  <a:pt x="183" y="231"/>
                  <a:pt x="183" y="232"/>
                  <a:pt x="184" y="232"/>
                </a:cubicBezTo>
                <a:cubicBezTo>
                  <a:pt x="185" y="232"/>
                  <a:pt x="185" y="231"/>
                  <a:pt x="185" y="231"/>
                </a:cubicBezTo>
                <a:cubicBezTo>
                  <a:pt x="185" y="230"/>
                  <a:pt x="185" y="230"/>
                  <a:pt x="184" y="230"/>
                </a:cubicBezTo>
                <a:close/>
                <a:moveTo>
                  <a:pt x="122" y="130"/>
                </a:moveTo>
                <a:cubicBezTo>
                  <a:pt x="133" y="182"/>
                  <a:pt x="133" y="182"/>
                  <a:pt x="133" y="182"/>
                </a:cubicBezTo>
                <a:cubicBezTo>
                  <a:pt x="142" y="181"/>
                  <a:pt x="142" y="181"/>
                  <a:pt x="142" y="181"/>
                </a:cubicBezTo>
                <a:cubicBezTo>
                  <a:pt x="137" y="128"/>
                  <a:pt x="137" y="128"/>
                  <a:pt x="137" y="128"/>
                </a:cubicBezTo>
                <a:lnTo>
                  <a:pt x="122" y="130"/>
                </a:lnTo>
                <a:close/>
                <a:moveTo>
                  <a:pt x="103" y="230"/>
                </a:moveTo>
                <a:cubicBezTo>
                  <a:pt x="102" y="230"/>
                  <a:pt x="102" y="230"/>
                  <a:pt x="102" y="231"/>
                </a:cubicBezTo>
                <a:cubicBezTo>
                  <a:pt x="102" y="231"/>
                  <a:pt x="102" y="232"/>
                  <a:pt x="103" y="232"/>
                </a:cubicBezTo>
                <a:cubicBezTo>
                  <a:pt x="104" y="232"/>
                  <a:pt x="104" y="231"/>
                  <a:pt x="104" y="231"/>
                </a:cubicBezTo>
                <a:cubicBezTo>
                  <a:pt x="104" y="230"/>
                  <a:pt x="104" y="230"/>
                  <a:pt x="103" y="230"/>
                </a:cubicBezTo>
                <a:close/>
                <a:moveTo>
                  <a:pt x="172" y="177"/>
                </a:moveTo>
                <a:cubicBezTo>
                  <a:pt x="180" y="176"/>
                  <a:pt x="180" y="176"/>
                  <a:pt x="180" y="176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73" y="122"/>
                  <a:pt x="173" y="122"/>
                  <a:pt x="173" y="122"/>
                </a:cubicBezTo>
                <a:lnTo>
                  <a:pt x="172" y="177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114" y="231"/>
                </a:moveTo>
                <a:cubicBezTo>
                  <a:pt x="114" y="224"/>
                  <a:pt x="109" y="219"/>
                  <a:pt x="103" y="219"/>
                </a:cubicBezTo>
                <a:cubicBezTo>
                  <a:pt x="97" y="219"/>
                  <a:pt x="92" y="224"/>
                  <a:pt x="92" y="231"/>
                </a:cubicBezTo>
                <a:cubicBezTo>
                  <a:pt x="92" y="237"/>
                  <a:pt x="97" y="242"/>
                  <a:pt x="103" y="242"/>
                </a:cubicBezTo>
                <a:cubicBezTo>
                  <a:pt x="109" y="242"/>
                  <a:pt x="114" y="237"/>
                  <a:pt x="114" y="231"/>
                </a:cubicBezTo>
                <a:close/>
                <a:moveTo>
                  <a:pt x="195" y="231"/>
                </a:moveTo>
                <a:cubicBezTo>
                  <a:pt x="195" y="224"/>
                  <a:pt x="190" y="219"/>
                  <a:pt x="184" y="219"/>
                </a:cubicBezTo>
                <a:cubicBezTo>
                  <a:pt x="178" y="219"/>
                  <a:pt x="173" y="224"/>
                  <a:pt x="173" y="231"/>
                </a:cubicBezTo>
                <a:cubicBezTo>
                  <a:pt x="173" y="237"/>
                  <a:pt x="178" y="242"/>
                  <a:pt x="184" y="242"/>
                </a:cubicBezTo>
                <a:cubicBezTo>
                  <a:pt x="190" y="242"/>
                  <a:pt x="195" y="237"/>
                  <a:pt x="195" y="231"/>
                </a:cubicBezTo>
                <a:close/>
                <a:moveTo>
                  <a:pt x="265" y="90"/>
                </a:moveTo>
                <a:cubicBezTo>
                  <a:pt x="265" y="86"/>
                  <a:pt x="262" y="83"/>
                  <a:pt x="258" y="83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3" y="83"/>
                  <a:pt x="231" y="83"/>
                  <a:pt x="230" y="85"/>
                </a:cubicBezTo>
                <a:cubicBezTo>
                  <a:pt x="223" y="85"/>
                  <a:pt x="223" y="85"/>
                  <a:pt x="223" y="85"/>
                </a:cubicBezTo>
                <a:cubicBezTo>
                  <a:pt x="221" y="85"/>
                  <a:pt x="219" y="86"/>
                  <a:pt x="218" y="88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66" y="128"/>
                  <a:pt x="66" y="128"/>
                  <a:pt x="66" y="128"/>
                </a:cubicBezTo>
                <a:cubicBezTo>
                  <a:pt x="64" y="128"/>
                  <a:pt x="63" y="128"/>
                  <a:pt x="62" y="130"/>
                </a:cubicBezTo>
                <a:cubicBezTo>
                  <a:pt x="61" y="131"/>
                  <a:pt x="61" y="132"/>
                  <a:pt x="61" y="134"/>
                </a:cubicBezTo>
                <a:cubicBezTo>
                  <a:pt x="61" y="135"/>
                  <a:pt x="62" y="136"/>
                  <a:pt x="63" y="138"/>
                </a:cubicBezTo>
                <a:cubicBezTo>
                  <a:pt x="86" y="192"/>
                  <a:pt x="86" y="192"/>
                  <a:pt x="86" y="192"/>
                </a:cubicBezTo>
                <a:cubicBezTo>
                  <a:pt x="80" y="211"/>
                  <a:pt x="80" y="211"/>
                  <a:pt x="80" y="211"/>
                </a:cubicBezTo>
                <a:cubicBezTo>
                  <a:pt x="80" y="213"/>
                  <a:pt x="80" y="215"/>
                  <a:pt x="81" y="216"/>
                </a:cubicBezTo>
                <a:cubicBezTo>
                  <a:pt x="82" y="218"/>
                  <a:pt x="83" y="218"/>
                  <a:pt x="85" y="218"/>
                </a:cubicBezTo>
                <a:cubicBezTo>
                  <a:pt x="205" y="218"/>
                  <a:pt x="205" y="218"/>
                  <a:pt x="205" y="218"/>
                </a:cubicBezTo>
                <a:cubicBezTo>
                  <a:pt x="208" y="218"/>
                  <a:pt x="210" y="216"/>
                  <a:pt x="210" y="213"/>
                </a:cubicBezTo>
                <a:cubicBezTo>
                  <a:pt x="210" y="210"/>
                  <a:pt x="208" y="208"/>
                  <a:pt x="205" y="208"/>
                </a:cubicBezTo>
                <a:cubicBezTo>
                  <a:pt x="93" y="208"/>
                  <a:pt x="93" y="208"/>
                  <a:pt x="93" y="208"/>
                </a:cubicBezTo>
                <a:cubicBezTo>
                  <a:pt x="95" y="196"/>
                  <a:pt x="95" y="196"/>
                  <a:pt x="95" y="196"/>
                </a:cubicBezTo>
                <a:cubicBezTo>
                  <a:pt x="202" y="184"/>
                  <a:pt x="202" y="184"/>
                  <a:pt x="202" y="184"/>
                </a:cubicBezTo>
                <a:cubicBezTo>
                  <a:pt x="205" y="184"/>
                  <a:pt x="206" y="182"/>
                  <a:pt x="207" y="180"/>
                </a:cubicBezTo>
                <a:cubicBezTo>
                  <a:pt x="227" y="95"/>
                  <a:pt x="227" y="95"/>
                  <a:pt x="227" y="95"/>
                </a:cubicBezTo>
                <a:cubicBezTo>
                  <a:pt x="230" y="95"/>
                  <a:pt x="230" y="95"/>
                  <a:pt x="230" y="95"/>
                </a:cubicBezTo>
                <a:cubicBezTo>
                  <a:pt x="231" y="96"/>
                  <a:pt x="233" y="97"/>
                  <a:pt x="235" y="97"/>
                </a:cubicBezTo>
                <a:cubicBezTo>
                  <a:pt x="258" y="97"/>
                  <a:pt x="258" y="97"/>
                  <a:pt x="258" y="97"/>
                </a:cubicBezTo>
                <a:cubicBezTo>
                  <a:pt x="262" y="97"/>
                  <a:pt x="265" y="94"/>
                  <a:pt x="265" y="90"/>
                </a:cubicBezTo>
                <a:close/>
                <a:moveTo>
                  <a:pt x="199" y="118"/>
                </a:moveTo>
                <a:cubicBezTo>
                  <a:pt x="191" y="175"/>
                  <a:pt x="191" y="175"/>
                  <a:pt x="191" y="175"/>
                </a:cubicBezTo>
                <a:cubicBezTo>
                  <a:pt x="198" y="174"/>
                  <a:pt x="198" y="174"/>
                  <a:pt x="198" y="174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199" y="118"/>
                  <a:pt x="199" y="118"/>
                  <a:pt x="199" y="118"/>
                </a:cubicBezTo>
                <a:cubicBezTo>
                  <a:pt x="199" y="118"/>
                  <a:pt x="199" y="118"/>
                  <a:pt x="199" y="118"/>
                </a:cubicBezTo>
                <a:close/>
                <a:moveTo>
                  <a:pt x="152" y="179"/>
                </a:moveTo>
                <a:cubicBezTo>
                  <a:pt x="161" y="178"/>
                  <a:pt x="161" y="178"/>
                  <a:pt x="161" y="178"/>
                </a:cubicBezTo>
                <a:cubicBezTo>
                  <a:pt x="163" y="124"/>
                  <a:pt x="163" y="124"/>
                  <a:pt x="163" y="124"/>
                </a:cubicBezTo>
                <a:cubicBezTo>
                  <a:pt x="148" y="126"/>
                  <a:pt x="148" y="126"/>
                  <a:pt x="148" y="126"/>
                </a:cubicBezTo>
                <a:lnTo>
                  <a:pt x="152" y="17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24"/>
          <p:cNvSpPr>
            <a:spLocks noEditPoints="1"/>
          </p:cNvSpPr>
          <p:nvPr/>
        </p:nvSpPr>
        <p:spPr bwMode="auto">
          <a:xfrm>
            <a:off x="15622248" y="8037334"/>
            <a:ext cx="1169213" cy="1167695"/>
          </a:xfrm>
          <a:custGeom>
            <a:avLst/>
            <a:gdLst>
              <a:gd name="T0" fmla="*/ 165 w 326"/>
              <a:gd name="T1" fmla="*/ 117 h 325"/>
              <a:gd name="T2" fmla="*/ 165 w 326"/>
              <a:gd name="T3" fmla="*/ 148 h 325"/>
              <a:gd name="T4" fmla="*/ 189 w 326"/>
              <a:gd name="T5" fmla="*/ 148 h 325"/>
              <a:gd name="T6" fmla="*/ 165 w 326"/>
              <a:gd name="T7" fmla="*/ 148 h 325"/>
              <a:gd name="T8" fmla="*/ 160 w 326"/>
              <a:gd name="T9" fmla="*/ 148 h 325"/>
              <a:gd name="T10" fmla="*/ 137 w 326"/>
              <a:gd name="T11" fmla="*/ 148 h 325"/>
              <a:gd name="T12" fmla="*/ 206 w 326"/>
              <a:gd name="T13" fmla="*/ 160 h 325"/>
              <a:gd name="T14" fmla="*/ 218 w 326"/>
              <a:gd name="T15" fmla="*/ 141 h 325"/>
              <a:gd name="T16" fmla="*/ 160 w 326"/>
              <a:gd name="T17" fmla="*/ 117 h 325"/>
              <a:gd name="T18" fmla="*/ 160 w 326"/>
              <a:gd name="T19" fmla="*/ 133 h 325"/>
              <a:gd name="T20" fmla="*/ 135 w 326"/>
              <a:gd name="T21" fmla="*/ 117 h 325"/>
              <a:gd name="T22" fmla="*/ 132 w 326"/>
              <a:gd name="T23" fmla="*/ 133 h 325"/>
              <a:gd name="T24" fmla="*/ 86 w 326"/>
              <a:gd name="T25" fmla="*/ 164 h 325"/>
              <a:gd name="T26" fmla="*/ 234 w 326"/>
              <a:gd name="T27" fmla="*/ 117 h 325"/>
              <a:gd name="T28" fmla="*/ 243 w 326"/>
              <a:gd name="T29" fmla="*/ 133 h 325"/>
              <a:gd name="T30" fmla="*/ 191 w 326"/>
              <a:gd name="T31" fmla="*/ 117 h 325"/>
              <a:gd name="T32" fmla="*/ 240 w 326"/>
              <a:gd name="T33" fmla="*/ 164 h 325"/>
              <a:gd name="T34" fmla="*/ 240 w 326"/>
              <a:gd name="T35" fmla="*/ 164 h 325"/>
              <a:gd name="T36" fmla="*/ 235 w 326"/>
              <a:gd name="T37" fmla="*/ 160 h 325"/>
              <a:gd name="T38" fmla="*/ 246 w 326"/>
              <a:gd name="T39" fmla="*/ 141 h 325"/>
              <a:gd name="T40" fmla="*/ 233 w 326"/>
              <a:gd name="T41" fmla="*/ 165 h 325"/>
              <a:gd name="T42" fmla="*/ 147 w 326"/>
              <a:gd name="T43" fmla="*/ 175 h 325"/>
              <a:gd name="T44" fmla="*/ 93 w 326"/>
              <a:gd name="T45" fmla="*/ 231 h 325"/>
              <a:gd name="T46" fmla="*/ 120 w 326"/>
              <a:gd name="T47" fmla="*/ 165 h 325"/>
              <a:gd name="T48" fmla="*/ 148 w 326"/>
              <a:gd name="T49" fmla="*/ 165 h 325"/>
              <a:gd name="T50" fmla="*/ 177 w 326"/>
              <a:gd name="T51" fmla="*/ 165 h 325"/>
              <a:gd name="T52" fmla="*/ 206 w 326"/>
              <a:gd name="T53" fmla="*/ 165 h 325"/>
              <a:gd name="T54" fmla="*/ 233 w 326"/>
              <a:gd name="T55" fmla="*/ 165 h 325"/>
              <a:gd name="T56" fmla="*/ 163 w 326"/>
              <a:gd name="T57" fmla="*/ 214 h 325"/>
              <a:gd name="T58" fmla="*/ 223 w 326"/>
              <a:gd name="T59" fmla="*/ 175 h 325"/>
              <a:gd name="T60" fmla="*/ 223 w 326"/>
              <a:gd name="T61" fmla="*/ 214 h 325"/>
              <a:gd name="T62" fmla="*/ 326 w 326"/>
              <a:gd name="T63" fmla="*/ 280 h 325"/>
              <a:gd name="T64" fmla="*/ 0 w 326"/>
              <a:gd name="T65" fmla="*/ 280 h 325"/>
              <a:gd name="T66" fmla="*/ 281 w 326"/>
              <a:gd name="T67" fmla="*/ 0 h 325"/>
              <a:gd name="T68" fmla="*/ 253 w 326"/>
              <a:gd name="T69" fmla="*/ 137 h 325"/>
              <a:gd name="T70" fmla="*/ 252 w 326"/>
              <a:gd name="T71" fmla="*/ 135 h 325"/>
              <a:gd name="T72" fmla="*/ 252 w 326"/>
              <a:gd name="T73" fmla="*/ 134 h 325"/>
              <a:gd name="T74" fmla="*/ 86 w 326"/>
              <a:gd name="T75" fmla="*/ 68 h 325"/>
              <a:gd name="T76" fmla="*/ 74 w 326"/>
              <a:gd name="T77" fmla="*/ 134 h 325"/>
              <a:gd name="T78" fmla="*/ 73 w 326"/>
              <a:gd name="T79" fmla="*/ 136 h 325"/>
              <a:gd name="T80" fmla="*/ 73 w 326"/>
              <a:gd name="T81" fmla="*/ 137 h 325"/>
              <a:gd name="T82" fmla="*/ 86 w 326"/>
              <a:gd name="T83" fmla="*/ 231 h 325"/>
              <a:gd name="T84" fmla="*/ 252 w 326"/>
              <a:gd name="T85" fmla="*/ 256 h 325"/>
              <a:gd name="T86" fmla="*/ 240 w 326"/>
              <a:gd name="T87" fmla="*/ 165 h 325"/>
              <a:gd name="T88" fmla="*/ 110 w 326"/>
              <a:gd name="T89" fmla="*/ 117 h 325"/>
              <a:gd name="T90" fmla="*/ 104 w 326"/>
              <a:gd name="T91" fmla="*/ 133 h 325"/>
              <a:gd name="T92" fmla="*/ 120 w 326"/>
              <a:gd name="T93" fmla="*/ 160 h 325"/>
              <a:gd name="T94" fmla="*/ 131 w 326"/>
              <a:gd name="T95" fmla="*/ 141 h 325"/>
              <a:gd name="T96" fmla="*/ 102 w 326"/>
              <a:gd name="T97" fmla="*/ 148 h 325"/>
              <a:gd name="T98" fmla="*/ 79 w 326"/>
              <a:gd name="T99" fmla="*/ 148 h 325"/>
              <a:gd name="T100" fmla="*/ 102 w 326"/>
              <a:gd name="T101" fmla="*/ 14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" h="325">
                <a:moveTo>
                  <a:pt x="188" y="133"/>
                </a:moveTo>
                <a:cubicBezTo>
                  <a:pt x="165" y="133"/>
                  <a:pt x="165" y="133"/>
                  <a:pt x="165" y="133"/>
                </a:cubicBezTo>
                <a:cubicBezTo>
                  <a:pt x="165" y="117"/>
                  <a:pt x="165" y="117"/>
                  <a:pt x="165" y="117"/>
                </a:cubicBezTo>
                <a:cubicBezTo>
                  <a:pt x="185" y="117"/>
                  <a:pt x="185" y="117"/>
                  <a:pt x="185" y="117"/>
                </a:cubicBezTo>
                <a:lnTo>
                  <a:pt x="188" y="133"/>
                </a:lnTo>
                <a:close/>
                <a:moveTo>
                  <a:pt x="165" y="148"/>
                </a:moveTo>
                <a:cubicBezTo>
                  <a:pt x="165" y="154"/>
                  <a:pt x="171" y="160"/>
                  <a:pt x="177" y="160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84" y="160"/>
                  <a:pt x="189" y="154"/>
                  <a:pt x="189" y="148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65" y="141"/>
                  <a:pt x="165" y="141"/>
                  <a:pt x="165" y="141"/>
                </a:cubicBezTo>
                <a:lnTo>
                  <a:pt x="165" y="148"/>
                </a:lnTo>
                <a:close/>
                <a:moveTo>
                  <a:pt x="148" y="160"/>
                </a:moveTo>
                <a:cubicBezTo>
                  <a:pt x="148" y="160"/>
                  <a:pt x="148" y="160"/>
                  <a:pt x="148" y="160"/>
                </a:cubicBezTo>
                <a:cubicBezTo>
                  <a:pt x="155" y="160"/>
                  <a:pt x="160" y="154"/>
                  <a:pt x="160" y="148"/>
                </a:cubicBezTo>
                <a:cubicBezTo>
                  <a:pt x="160" y="141"/>
                  <a:pt x="160" y="141"/>
                  <a:pt x="160" y="141"/>
                </a:cubicBezTo>
                <a:cubicBezTo>
                  <a:pt x="137" y="141"/>
                  <a:pt x="137" y="141"/>
                  <a:pt x="137" y="141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54"/>
                  <a:pt x="142" y="160"/>
                  <a:pt x="148" y="160"/>
                </a:cubicBezTo>
                <a:close/>
                <a:moveTo>
                  <a:pt x="194" y="148"/>
                </a:moveTo>
                <a:cubicBezTo>
                  <a:pt x="194" y="154"/>
                  <a:pt x="200" y="160"/>
                  <a:pt x="206" y="160"/>
                </a:cubicBezTo>
                <a:cubicBezTo>
                  <a:pt x="206" y="160"/>
                  <a:pt x="206" y="160"/>
                  <a:pt x="206" y="160"/>
                </a:cubicBezTo>
                <a:cubicBezTo>
                  <a:pt x="212" y="160"/>
                  <a:pt x="218" y="154"/>
                  <a:pt x="218" y="148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194" y="141"/>
                  <a:pt x="194" y="141"/>
                  <a:pt x="194" y="141"/>
                </a:cubicBezTo>
                <a:lnTo>
                  <a:pt x="194" y="148"/>
                </a:lnTo>
                <a:close/>
                <a:moveTo>
                  <a:pt x="160" y="117"/>
                </a:moveTo>
                <a:cubicBezTo>
                  <a:pt x="140" y="117"/>
                  <a:pt x="140" y="117"/>
                  <a:pt x="140" y="117"/>
                </a:cubicBezTo>
                <a:cubicBezTo>
                  <a:pt x="137" y="133"/>
                  <a:pt x="137" y="133"/>
                  <a:pt x="137" y="133"/>
                </a:cubicBezTo>
                <a:cubicBezTo>
                  <a:pt x="160" y="133"/>
                  <a:pt x="160" y="133"/>
                  <a:pt x="160" y="133"/>
                </a:cubicBezTo>
                <a:lnTo>
                  <a:pt x="160" y="117"/>
                </a:lnTo>
                <a:close/>
                <a:moveTo>
                  <a:pt x="132" y="133"/>
                </a:moveTo>
                <a:cubicBezTo>
                  <a:pt x="135" y="117"/>
                  <a:pt x="135" y="117"/>
                  <a:pt x="135" y="117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09" y="133"/>
                  <a:pt x="109" y="133"/>
                  <a:pt x="109" y="133"/>
                </a:cubicBezTo>
                <a:lnTo>
                  <a:pt x="132" y="133"/>
                </a:lnTo>
                <a:close/>
                <a:moveTo>
                  <a:pt x="86" y="164"/>
                </a:moveTo>
                <a:cubicBezTo>
                  <a:pt x="86" y="165"/>
                  <a:pt x="86" y="165"/>
                  <a:pt x="86" y="165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6" y="164"/>
                  <a:pt x="86" y="164"/>
                  <a:pt x="86" y="164"/>
                </a:cubicBezTo>
                <a:close/>
                <a:moveTo>
                  <a:pt x="243" y="133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22" y="133"/>
                  <a:pt x="222" y="133"/>
                  <a:pt x="222" y="133"/>
                </a:cubicBezTo>
                <a:lnTo>
                  <a:pt x="243" y="133"/>
                </a:lnTo>
                <a:close/>
                <a:moveTo>
                  <a:pt x="216" y="133"/>
                </a:moveTo>
                <a:cubicBezTo>
                  <a:pt x="210" y="117"/>
                  <a:pt x="210" y="117"/>
                  <a:pt x="210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4" y="133"/>
                  <a:pt x="194" y="133"/>
                  <a:pt x="194" y="133"/>
                </a:cubicBezTo>
                <a:lnTo>
                  <a:pt x="216" y="133"/>
                </a:lnTo>
                <a:close/>
                <a:moveTo>
                  <a:pt x="240" y="164"/>
                </a:moveTo>
                <a:cubicBezTo>
                  <a:pt x="240" y="164"/>
                  <a:pt x="240" y="164"/>
                  <a:pt x="240" y="164"/>
                </a:cubicBezTo>
                <a:cubicBezTo>
                  <a:pt x="240" y="165"/>
                  <a:pt x="240" y="165"/>
                  <a:pt x="240" y="165"/>
                </a:cubicBezTo>
                <a:cubicBezTo>
                  <a:pt x="240" y="164"/>
                  <a:pt x="240" y="164"/>
                  <a:pt x="240" y="164"/>
                </a:cubicBezTo>
                <a:cubicBezTo>
                  <a:pt x="240" y="164"/>
                  <a:pt x="240" y="164"/>
                  <a:pt x="240" y="164"/>
                </a:cubicBezTo>
                <a:close/>
                <a:moveTo>
                  <a:pt x="223" y="148"/>
                </a:moveTo>
                <a:cubicBezTo>
                  <a:pt x="223" y="154"/>
                  <a:pt x="228" y="160"/>
                  <a:pt x="235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41" y="160"/>
                  <a:pt x="246" y="154"/>
                  <a:pt x="246" y="148"/>
                </a:cubicBezTo>
                <a:cubicBezTo>
                  <a:pt x="246" y="141"/>
                  <a:pt x="246" y="141"/>
                  <a:pt x="246" y="141"/>
                </a:cubicBezTo>
                <a:cubicBezTo>
                  <a:pt x="223" y="141"/>
                  <a:pt x="223" y="141"/>
                  <a:pt x="223" y="141"/>
                </a:cubicBezTo>
                <a:lnTo>
                  <a:pt x="223" y="148"/>
                </a:lnTo>
                <a:close/>
                <a:moveTo>
                  <a:pt x="233" y="165"/>
                </a:moveTo>
                <a:cubicBezTo>
                  <a:pt x="233" y="231"/>
                  <a:pt x="233" y="231"/>
                  <a:pt x="233" y="231"/>
                </a:cubicBezTo>
                <a:cubicBezTo>
                  <a:pt x="147" y="231"/>
                  <a:pt x="147" y="231"/>
                  <a:pt x="147" y="231"/>
                </a:cubicBezTo>
                <a:cubicBezTo>
                  <a:pt x="147" y="175"/>
                  <a:pt x="147" y="175"/>
                  <a:pt x="147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231"/>
                  <a:pt x="102" y="231"/>
                  <a:pt x="102" y="231"/>
                </a:cubicBezTo>
                <a:cubicBezTo>
                  <a:pt x="93" y="231"/>
                  <a:pt x="93" y="231"/>
                  <a:pt x="93" y="231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8" y="164"/>
                  <a:pt x="103" y="161"/>
                  <a:pt x="105" y="157"/>
                </a:cubicBezTo>
                <a:cubicBezTo>
                  <a:pt x="108" y="162"/>
                  <a:pt x="114" y="165"/>
                  <a:pt x="120" y="165"/>
                </a:cubicBezTo>
                <a:cubicBezTo>
                  <a:pt x="120" y="165"/>
                  <a:pt x="120" y="165"/>
                  <a:pt x="120" y="165"/>
                </a:cubicBezTo>
                <a:cubicBezTo>
                  <a:pt x="126" y="165"/>
                  <a:pt x="131" y="162"/>
                  <a:pt x="134" y="157"/>
                </a:cubicBezTo>
                <a:cubicBezTo>
                  <a:pt x="137" y="162"/>
                  <a:pt x="142" y="165"/>
                  <a:pt x="148" y="165"/>
                </a:cubicBezTo>
                <a:cubicBezTo>
                  <a:pt x="148" y="165"/>
                  <a:pt x="148" y="165"/>
                  <a:pt x="148" y="165"/>
                </a:cubicBezTo>
                <a:cubicBezTo>
                  <a:pt x="154" y="165"/>
                  <a:pt x="160" y="162"/>
                  <a:pt x="163" y="157"/>
                </a:cubicBezTo>
                <a:cubicBezTo>
                  <a:pt x="166" y="162"/>
                  <a:pt x="171" y="165"/>
                  <a:pt x="177" y="165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83" y="165"/>
                  <a:pt x="189" y="162"/>
                  <a:pt x="192" y="157"/>
                </a:cubicBezTo>
                <a:cubicBezTo>
                  <a:pt x="195" y="162"/>
                  <a:pt x="200" y="165"/>
                  <a:pt x="206" y="165"/>
                </a:cubicBezTo>
                <a:cubicBezTo>
                  <a:pt x="206" y="165"/>
                  <a:pt x="206" y="165"/>
                  <a:pt x="206" y="165"/>
                </a:cubicBezTo>
                <a:cubicBezTo>
                  <a:pt x="212" y="165"/>
                  <a:pt x="217" y="162"/>
                  <a:pt x="220" y="157"/>
                </a:cubicBezTo>
                <a:cubicBezTo>
                  <a:pt x="223" y="161"/>
                  <a:pt x="227" y="164"/>
                  <a:pt x="233" y="165"/>
                </a:cubicBezTo>
                <a:close/>
                <a:moveTo>
                  <a:pt x="190" y="175"/>
                </a:moveTo>
                <a:cubicBezTo>
                  <a:pt x="163" y="175"/>
                  <a:pt x="163" y="175"/>
                  <a:pt x="163" y="175"/>
                </a:cubicBezTo>
                <a:cubicBezTo>
                  <a:pt x="163" y="214"/>
                  <a:pt x="163" y="214"/>
                  <a:pt x="163" y="214"/>
                </a:cubicBezTo>
                <a:cubicBezTo>
                  <a:pt x="190" y="214"/>
                  <a:pt x="190" y="214"/>
                  <a:pt x="190" y="214"/>
                </a:cubicBezTo>
                <a:lnTo>
                  <a:pt x="190" y="175"/>
                </a:lnTo>
                <a:close/>
                <a:moveTo>
                  <a:pt x="223" y="175"/>
                </a:moveTo>
                <a:cubicBezTo>
                  <a:pt x="196" y="175"/>
                  <a:pt x="196" y="175"/>
                  <a:pt x="196" y="175"/>
                </a:cubicBezTo>
                <a:cubicBezTo>
                  <a:pt x="196" y="214"/>
                  <a:pt x="196" y="214"/>
                  <a:pt x="196" y="214"/>
                </a:cubicBezTo>
                <a:cubicBezTo>
                  <a:pt x="223" y="214"/>
                  <a:pt x="223" y="214"/>
                  <a:pt x="223" y="214"/>
                </a:cubicBezTo>
                <a:lnTo>
                  <a:pt x="223" y="175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253" y="137"/>
                </a:moveTo>
                <a:cubicBezTo>
                  <a:pt x="253" y="137"/>
                  <a:pt x="253" y="137"/>
                  <a:pt x="253" y="137"/>
                </a:cubicBezTo>
                <a:cubicBezTo>
                  <a:pt x="253" y="137"/>
                  <a:pt x="253" y="137"/>
                  <a:pt x="253" y="137"/>
                </a:cubicBezTo>
                <a:cubicBezTo>
                  <a:pt x="253" y="137"/>
                  <a:pt x="253" y="137"/>
                  <a:pt x="253" y="136"/>
                </a:cubicBezTo>
                <a:cubicBezTo>
                  <a:pt x="253" y="136"/>
                  <a:pt x="253" y="136"/>
                  <a:pt x="252" y="135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39" y="112"/>
                  <a:pt x="239" y="112"/>
                  <a:pt x="239" y="112"/>
                </a:cubicBezTo>
                <a:cubicBezTo>
                  <a:pt x="239" y="68"/>
                  <a:pt x="239" y="68"/>
                  <a:pt x="239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73" y="136"/>
                  <a:pt x="73" y="136"/>
                  <a:pt x="73" y="136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3" y="156"/>
                  <a:pt x="78" y="163"/>
                  <a:pt x="86" y="165"/>
                </a:cubicBezTo>
                <a:cubicBezTo>
                  <a:pt x="86" y="231"/>
                  <a:pt x="86" y="231"/>
                  <a:pt x="86" y="231"/>
                </a:cubicBezTo>
                <a:cubicBezTo>
                  <a:pt x="74" y="231"/>
                  <a:pt x="74" y="231"/>
                  <a:pt x="74" y="231"/>
                </a:cubicBezTo>
                <a:cubicBezTo>
                  <a:pt x="74" y="256"/>
                  <a:pt x="74" y="256"/>
                  <a:pt x="74" y="256"/>
                </a:cubicBezTo>
                <a:cubicBezTo>
                  <a:pt x="252" y="256"/>
                  <a:pt x="252" y="256"/>
                  <a:pt x="252" y="256"/>
                </a:cubicBezTo>
                <a:cubicBezTo>
                  <a:pt x="252" y="231"/>
                  <a:pt x="252" y="231"/>
                  <a:pt x="252" y="231"/>
                </a:cubicBezTo>
                <a:cubicBezTo>
                  <a:pt x="240" y="231"/>
                  <a:pt x="240" y="231"/>
                  <a:pt x="240" y="231"/>
                </a:cubicBezTo>
                <a:cubicBezTo>
                  <a:pt x="240" y="165"/>
                  <a:pt x="240" y="165"/>
                  <a:pt x="240" y="165"/>
                </a:cubicBezTo>
                <a:cubicBezTo>
                  <a:pt x="247" y="163"/>
                  <a:pt x="253" y="156"/>
                  <a:pt x="253" y="148"/>
                </a:cubicBezTo>
                <a:lnTo>
                  <a:pt x="253" y="137"/>
                </a:lnTo>
                <a:close/>
                <a:moveTo>
                  <a:pt x="110" y="117"/>
                </a:moveTo>
                <a:cubicBezTo>
                  <a:pt x="92" y="117"/>
                  <a:pt x="92" y="117"/>
                  <a:pt x="9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04" y="133"/>
                  <a:pt x="104" y="133"/>
                  <a:pt x="104" y="133"/>
                </a:cubicBezTo>
                <a:lnTo>
                  <a:pt x="110" y="117"/>
                </a:lnTo>
                <a:close/>
                <a:moveTo>
                  <a:pt x="108" y="148"/>
                </a:moveTo>
                <a:cubicBezTo>
                  <a:pt x="108" y="154"/>
                  <a:pt x="113" y="160"/>
                  <a:pt x="12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6" y="160"/>
                  <a:pt x="131" y="154"/>
                  <a:pt x="131" y="148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08" y="141"/>
                  <a:pt x="108" y="141"/>
                  <a:pt x="108" y="141"/>
                </a:cubicBezTo>
                <a:lnTo>
                  <a:pt x="108" y="148"/>
                </a:lnTo>
                <a:close/>
                <a:moveTo>
                  <a:pt x="102" y="148"/>
                </a:moveTo>
                <a:cubicBezTo>
                  <a:pt x="102" y="141"/>
                  <a:pt x="102" y="141"/>
                  <a:pt x="102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54"/>
                  <a:pt x="84" y="160"/>
                  <a:pt x="91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7" y="160"/>
                  <a:pt x="102" y="154"/>
                  <a:pt x="102" y="1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25"/>
          <p:cNvSpPr>
            <a:spLocks noEditPoints="1"/>
          </p:cNvSpPr>
          <p:nvPr/>
        </p:nvSpPr>
        <p:spPr bwMode="auto">
          <a:xfrm>
            <a:off x="1892345" y="8037334"/>
            <a:ext cx="1169213" cy="1167695"/>
          </a:xfrm>
          <a:custGeom>
            <a:avLst/>
            <a:gdLst>
              <a:gd name="T0" fmla="*/ 142 w 326"/>
              <a:gd name="T1" fmla="*/ 216 h 325"/>
              <a:gd name="T2" fmla="*/ 143 w 326"/>
              <a:gd name="T3" fmla="*/ 204 h 325"/>
              <a:gd name="T4" fmla="*/ 156 w 326"/>
              <a:gd name="T5" fmla="*/ 201 h 325"/>
              <a:gd name="T6" fmla="*/ 133 w 326"/>
              <a:gd name="T7" fmla="*/ 184 h 325"/>
              <a:gd name="T8" fmla="*/ 139 w 326"/>
              <a:gd name="T9" fmla="*/ 193 h 325"/>
              <a:gd name="T10" fmla="*/ 140 w 326"/>
              <a:gd name="T11" fmla="*/ 198 h 325"/>
              <a:gd name="T12" fmla="*/ 138 w 326"/>
              <a:gd name="T13" fmla="*/ 193 h 325"/>
              <a:gd name="T14" fmla="*/ 189 w 326"/>
              <a:gd name="T15" fmla="*/ 160 h 325"/>
              <a:gd name="T16" fmla="*/ 178 w 326"/>
              <a:gd name="T17" fmla="*/ 179 h 325"/>
              <a:gd name="T18" fmla="*/ 173 w 326"/>
              <a:gd name="T19" fmla="*/ 145 h 325"/>
              <a:gd name="T20" fmla="*/ 167 w 326"/>
              <a:gd name="T21" fmla="*/ 159 h 325"/>
              <a:gd name="T22" fmla="*/ 180 w 326"/>
              <a:gd name="T23" fmla="*/ 153 h 325"/>
              <a:gd name="T24" fmla="*/ 174 w 326"/>
              <a:gd name="T25" fmla="*/ 167 h 325"/>
              <a:gd name="T26" fmla="*/ 189 w 326"/>
              <a:gd name="T27" fmla="*/ 160 h 325"/>
              <a:gd name="T28" fmla="*/ 176 w 326"/>
              <a:gd name="T29" fmla="*/ 181 h 325"/>
              <a:gd name="T30" fmla="*/ 143 w 326"/>
              <a:gd name="T31" fmla="*/ 174 h 325"/>
              <a:gd name="T32" fmla="*/ 163 w 326"/>
              <a:gd name="T33" fmla="*/ 186 h 325"/>
              <a:gd name="T34" fmla="*/ 281 w 326"/>
              <a:gd name="T35" fmla="*/ 0 h 325"/>
              <a:gd name="T36" fmla="*/ 0 w 326"/>
              <a:gd name="T37" fmla="*/ 44 h 325"/>
              <a:gd name="T38" fmla="*/ 45 w 326"/>
              <a:gd name="T39" fmla="*/ 325 h 325"/>
              <a:gd name="T40" fmla="*/ 326 w 326"/>
              <a:gd name="T41" fmla="*/ 280 h 325"/>
              <a:gd name="T42" fmla="*/ 281 w 326"/>
              <a:gd name="T43" fmla="*/ 0 h 325"/>
              <a:gd name="T44" fmla="*/ 63 w 326"/>
              <a:gd name="T45" fmla="*/ 205 h 325"/>
              <a:gd name="T46" fmla="*/ 221 w 326"/>
              <a:gd name="T47" fmla="*/ 107 h 325"/>
              <a:gd name="T48" fmla="*/ 197 w 326"/>
              <a:gd name="T49" fmla="*/ 125 h 325"/>
              <a:gd name="T50" fmla="*/ 212 w 326"/>
              <a:gd name="T51" fmla="*/ 141 h 325"/>
              <a:gd name="T52" fmla="*/ 230 w 326"/>
              <a:gd name="T53" fmla="*/ 116 h 325"/>
              <a:gd name="T54" fmla="*/ 132 w 326"/>
              <a:gd name="T55" fmla="*/ 274 h 325"/>
              <a:gd name="T56" fmla="*/ 241 w 326"/>
              <a:gd name="T57" fmla="*/ 115 h 325"/>
              <a:gd name="T58" fmla="*/ 229 w 326"/>
              <a:gd name="T59" fmla="*/ 113 h 325"/>
              <a:gd name="T60" fmla="*/ 205 w 326"/>
              <a:gd name="T61" fmla="*/ 132 h 325"/>
              <a:gd name="T62" fmla="*/ 224 w 326"/>
              <a:gd name="T63" fmla="*/ 109 h 325"/>
              <a:gd name="T64" fmla="*/ 245 w 326"/>
              <a:gd name="T65" fmla="*/ 110 h 325"/>
              <a:gd name="T66" fmla="*/ 253 w 326"/>
              <a:gd name="T67" fmla="*/ 102 h 325"/>
              <a:gd name="T68" fmla="*/ 232 w 326"/>
              <a:gd name="T69" fmla="*/ 67 h 325"/>
              <a:gd name="T70" fmla="*/ 253 w 326"/>
              <a:gd name="T71" fmla="*/ 51 h 325"/>
              <a:gd name="T72" fmla="*/ 237 w 326"/>
              <a:gd name="T73" fmla="*/ 72 h 325"/>
              <a:gd name="T74" fmla="*/ 258 w 326"/>
              <a:gd name="T75" fmla="*/ 97 h 325"/>
              <a:gd name="T76" fmla="*/ 137 w 326"/>
              <a:gd name="T77" fmla="*/ 214 h 325"/>
              <a:gd name="T78" fmla="*/ 134 w 326"/>
              <a:gd name="T79" fmla="*/ 224 h 325"/>
              <a:gd name="T80" fmla="*/ 123 w 326"/>
              <a:gd name="T81" fmla="*/ 228 h 325"/>
              <a:gd name="T82" fmla="*/ 117 w 326"/>
              <a:gd name="T83" fmla="*/ 225 h 325"/>
              <a:gd name="T84" fmla="*/ 122 w 326"/>
              <a:gd name="T85" fmla="*/ 221 h 325"/>
              <a:gd name="T86" fmla="*/ 127 w 326"/>
              <a:gd name="T87" fmla="*/ 222 h 325"/>
              <a:gd name="T88" fmla="*/ 132 w 326"/>
              <a:gd name="T89" fmla="*/ 216 h 325"/>
              <a:gd name="T90" fmla="*/ 130 w 326"/>
              <a:gd name="T91" fmla="*/ 214 h 325"/>
              <a:gd name="T92" fmla="*/ 124 w 326"/>
              <a:gd name="T93" fmla="*/ 217 h 325"/>
              <a:gd name="T94" fmla="*/ 115 w 326"/>
              <a:gd name="T95" fmla="*/ 219 h 325"/>
              <a:gd name="T96" fmla="*/ 109 w 326"/>
              <a:gd name="T97" fmla="*/ 213 h 325"/>
              <a:gd name="T98" fmla="*/ 117 w 326"/>
              <a:gd name="T99" fmla="*/ 201 h 325"/>
              <a:gd name="T100" fmla="*/ 127 w 326"/>
              <a:gd name="T101" fmla="*/ 203 h 325"/>
              <a:gd name="T102" fmla="*/ 124 w 326"/>
              <a:gd name="T103" fmla="*/ 208 h 325"/>
              <a:gd name="T104" fmla="*/ 120 w 326"/>
              <a:gd name="T105" fmla="*/ 206 h 325"/>
              <a:gd name="T106" fmla="*/ 115 w 326"/>
              <a:gd name="T107" fmla="*/ 211 h 325"/>
              <a:gd name="T108" fmla="*/ 117 w 326"/>
              <a:gd name="T109" fmla="*/ 213 h 325"/>
              <a:gd name="T110" fmla="*/ 126 w 326"/>
              <a:gd name="T111" fmla="*/ 208 h 325"/>
              <a:gd name="T112" fmla="*/ 135 w 326"/>
              <a:gd name="T113" fmla="*/ 21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5">
                <a:moveTo>
                  <a:pt x="129" y="188"/>
                </a:moveTo>
                <a:cubicBezTo>
                  <a:pt x="142" y="216"/>
                  <a:pt x="142" y="216"/>
                  <a:pt x="142" y="216"/>
                </a:cubicBezTo>
                <a:cubicBezTo>
                  <a:pt x="146" y="211"/>
                  <a:pt x="146" y="211"/>
                  <a:pt x="146" y="211"/>
                </a:cubicBezTo>
                <a:cubicBezTo>
                  <a:pt x="143" y="204"/>
                  <a:pt x="143" y="204"/>
                  <a:pt x="143" y="204"/>
                </a:cubicBezTo>
                <a:cubicBezTo>
                  <a:pt x="149" y="198"/>
                  <a:pt x="149" y="198"/>
                  <a:pt x="149" y="198"/>
                </a:cubicBezTo>
                <a:cubicBezTo>
                  <a:pt x="156" y="201"/>
                  <a:pt x="156" y="201"/>
                  <a:pt x="156" y="201"/>
                </a:cubicBezTo>
                <a:cubicBezTo>
                  <a:pt x="161" y="196"/>
                  <a:pt x="161" y="196"/>
                  <a:pt x="161" y="196"/>
                </a:cubicBezTo>
                <a:cubicBezTo>
                  <a:pt x="133" y="184"/>
                  <a:pt x="133" y="184"/>
                  <a:pt x="133" y="184"/>
                </a:cubicBezTo>
                <a:lnTo>
                  <a:pt x="129" y="188"/>
                </a:lnTo>
                <a:close/>
                <a:moveTo>
                  <a:pt x="139" y="193"/>
                </a:moveTo>
                <a:cubicBezTo>
                  <a:pt x="143" y="195"/>
                  <a:pt x="143" y="195"/>
                  <a:pt x="143" y="195"/>
                </a:cubicBezTo>
                <a:cubicBezTo>
                  <a:pt x="140" y="198"/>
                  <a:pt x="140" y="198"/>
                  <a:pt x="140" y="198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8" y="193"/>
                  <a:pt x="138" y="193"/>
                  <a:pt x="139" y="193"/>
                </a:cubicBezTo>
                <a:close/>
                <a:moveTo>
                  <a:pt x="189" y="160"/>
                </a:moveTo>
                <a:cubicBezTo>
                  <a:pt x="193" y="164"/>
                  <a:pt x="193" y="164"/>
                  <a:pt x="193" y="164"/>
                </a:cubicBezTo>
                <a:cubicBezTo>
                  <a:pt x="178" y="179"/>
                  <a:pt x="178" y="179"/>
                  <a:pt x="178" y="179"/>
                </a:cubicBezTo>
                <a:cubicBezTo>
                  <a:pt x="158" y="159"/>
                  <a:pt x="158" y="159"/>
                  <a:pt x="158" y="159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70" y="162"/>
                  <a:pt x="170" y="162"/>
                  <a:pt x="170" y="162"/>
                </a:cubicBezTo>
                <a:cubicBezTo>
                  <a:pt x="180" y="153"/>
                  <a:pt x="180" y="153"/>
                  <a:pt x="180" y="153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74" y="167"/>
                  <a:pt x="174" y="167"/>
                  <a:pt x="174" y="167"/>
                </a:cubicBezTo>
                <a:cubicBezTo>
                  <a:pt x="178" y="171"/>
                  <a:pt x="178" y="171"/>
                  <a:pt x="178" y="171"/>
                </a:cubicBezTo>
                <a:lnTo>
                  <a:pt x="189" y="160"/>
                </a:lnTo>
                <a:close/>
                <a:moveTo>
                  <a:pt x="172" y="177"/>
                </a:moveTo>
                <a:cubicBezTo>
                  <a:pt x="176" y="181"/>
                  <a:pt x="176" y="181"/>
                  <a:pt x="176" y="181"/>
                </a:cubicBezTo>
                <a:cubicBezTo>
                  <a:pt x="163" y="194"/>
                  <a:pt x="163" y="194"/>
                  <a:pt x="163" y="194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63" y="186"/>
                  <a:pt x="163" y="186"/>
                  <a:pt x="163" y="186"/>
                </a:cubicBezTo>
                <a:lnTo>
                  <a:pt x="172" y="177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5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5" y="0"/>
                  <a:pt x="281" y="0"/>
                </a:cubicBezTo>
                <a:close/>
                <a:moveTo>
                  <a:pt x="132" y="274"/>
                </a:moveTo>
                <a:cubicBezTo>
                  <a:pt x="63" y="205"/>
                  <a:pt x="63" y="205"/>
                  <a:pt x="63" y="205"/>
                </a:cubicBezTo>
                <a:cubicBezTo>
                  <a:pt x="171" y="97"/>
                  <a:pt x="171" y="97"/>
                  <a:pt x="171" y="97"/>
                </a:cubicBezTo>
                <a:cubicBezTo>
                  <a:pt x="221" y="107"/>
                  <a:pt x="221" y="107"/>
                  <a:pt x="221" y="107"/>
                </a:cubicBezTo>
                <a:cubicBezTo>
                  <a:pt x="206" y="122"/>
                  <a:pt x="206" y="122"/>
                  <a:pt x="206" y="122"/>
                </a:cubicBezTo>
                <a:cubicBezTo>
                  <a:pt x="203" y="122"/>
                  <a:pt x="199" y="123"/>
                  <a:pt x="197" y="125"/>
                </a:cubicBezTo>
                <a:cubicBezTo>
                  <a:pt x="193" y="130"/>
                  <a:pt x="193" y="136"/>
                  <a:pt x="197" y="141"/>
                </a:cubicBezTo>
                <a:cubicBezTo>
                  <a:pt x="201" y="145"/>
                  <a:pt x="208" y="145"/>
                  <a:pt x="212" y="141"/>
                </a:cubicBezTo>
                <a:cubicBezTo>
                  <a:pt x="215" y="138"/>
                  <a:pt x="216" y="135"/>
                  <a:pt x="215" y="132"/>
                </a:cubicBezTo>
                <a:cubicBezTo>
                  <a:pt x="230" y="116"/>
                  <a:pt x="230" y="116"/>
                  <a:pt x="230" y="116"/>
                </a:cubicBezTo>
                <a:cubicBezTo>
                  <a:pt x="241" y="166"/>
                  <a:pt x="241" y="166"/>
                  <a:pt x="241" y="166"/>
                </a:cubicBezTo>
                <a:lnTo>
                  <a:pt x="132" y="274"/>
                </a:lnTo>
                <a:close/>
                <a:moveTo>
                  <a:pt x="259" y="116"/>
                </a:moveTo>
                <a:cubicBezTo>
                  <a:pt x="254" y="121"/>
                  <a:pt x="246" y="120"/>
                  <a:pt x="241" y="115"/>
                </a:cubicBezTo>
                <a:cubicBezTo>
                  <a:pt x="239" y="113"/>
                  <a:pt x="239" y="113"/>
                  <a:pt x="239" y="113"/>
                </a:cubicBezTo>
                <a:cubicBezTo>
                  <a:pt x="236" y="110"/>
                  <a:pt x="232" y="110"/>
                  <a:pt x="229" y="113"/>
                </a:cubicBezTo>
                <a:cubicBezTo>
                  <a:pt x="210" y="132"/>
                  <a:pt x="210" y="132"/>
                  <a:pt x="210" y="132"/>
                </a:cubicBezTo>
                <a:cubicBezTo>
                  <a:pt x="209" y="133"/>
                  <a:pt x="207" y="133"/>
                  <a:pt x="205" y="132"/>
                </a:cubicBezTo>
                <a:cubicBezTo>
                  <a:pt x="204" y="131"/>
                  <a:pt x="204" y="129"/>
                  <a:pt x="205" y="127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30" y="103"/>
                  <a:pt x="238" y="103"/>
                  <a:pt x="244" y="109"/>
                </a:cubicBezTo>
                <a:cubicBezTo>
                  <a:pt x="245" y="110"/>
                  <a:pt x="245" y="110"/>
                  <a:pt x="245" y="110"/>
                </a:cubicBezTo>
                <a:cubicBezTo>
                  <a:pt x="248" y="113"/>
                  <a:pt x="252" y="113"/>
                  <a:pt x="254" y="111"/>
                </a:cubicBezTo>
                <a:cubicBezTo>
                  <a:pt x="257" y="109"/>
                  <a:pt x="256" y="105"/>
                  <a:pt x="253" y="102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30" y="78"/>
                  <a:pt x="229" y="71"/>
                  <a:pt x="232" y="67"/>
                </a:cubicBezTo>
                <a:cubicBezTo>
                  <a:pt x="248" y="51"/>
                  <a:pt x="248" y="51"/>
                  <a:pt x="248" y="51"/>
                </a:cubicBezTo>
                <a:cubicBezTo>
                  <a:pt x="249" y="50"/>
                  <a:pt x="251" y="50"/>
                  <a:pt x="253" y="51"/>
                </a:cubicBezTo>
                <a:cubicBezTo>
                  <a:pt x="254" y="53"/>
                  <a:pt x="254" y="55"/>
                  <a:pt x="253" y="56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36" y="73"/>
                  <a:pt x="237" y="76"/>
                  <a:pt x="240" y="79"/>
                </a:cubicBezTo>
                <a:cubicBezTo>
                  <a:pt x="258" y="97"/>
                  <a:pt x="258" y="97"/>
                  <a:pt x="258" y="97"/>
                </a:cubicBezTo>
                <a:cubicBezTo>
                  <a:pt x="263" y="103"/>
                  <a:pt x="264" y="111"/>
                  <a:pt x="259" y="116"/>
                </a:cubicBezTo>
                <a:close/>
                <a:moveTo>
                  <a:pt x="137" y="214"/>
                </a:moveTo>
                <a:cubicBezTo>
                  <a:pt x="138" y="216"/>
                  <a:pt x="138" y="218"/>
                  <a:pt x="137" y="219"/>
                </a:cubicBezTo>
                <a:cubicBezTo>
                  <a:pt x="136" y="221"/>
                  <a:pt x="135" y="223"/>
                  <a:pt x="134" y="224"/>
                </a:cubicBezTo>
                <a:cubicBezTo>
                  <a:pt x="132" y="226"/>
                  <a:pt x="130" y="227"/>
                  <a:pt x="129" y="228"/>
                </a:cubicBezTo>
                <a:cubicBezTo>
                  <a:pt x="127" y="228"/>
                  <a:pt x="125" y="228"/>
                  <a:pt x="123" y="228"/>
                </a:cubicBezTo>
                <a:cubicBezTo>
                  <a:pt x="121" y="228"/>
                  <a:pt x="120" y="227"/>
                  <a:pt x="118" y="226"/>
                </a:cubicBezTo>
                <a:cubicBezTo>
                  <a:pt x="117" y="225"/>
                  <a:pt x="117" y="225"/>
                  <a:pt x="117" y="225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22" y="221"/>
                  <a:pt x="122" y="221"/>
                  <a:pt x="122" y="221"/>
                </a:cubicBezTo>
                <a:cubicBezTo>
                  <a:pt x="123" y="222"/>
                  <a:pt x="124" y="222"/>
                  <a:pt x="124" y="222"/>
                </a:cubicBezTo>
                <a:cubicBezTo>
                  <a:pt x="125" y="222"/>
                  <a:pt x="126" y="222"/>
                  <a:pt x="127" y="222"/>
                </a:cubicBezTo>
                <a:cubicBezTo>
                  <a:pt x="129" y="221"/>
                  <a:pt x="131" y="219"/>
                  <a:pt x="131" y="218"/>
                </a:cubicBezTo>
                <a:cubicBezTo>
                  <a:pt x="132" y="217"/>
                  <a:pt x="132" y="216"/>
                  <a:pt x="132" y="216"/>
                </a:cubicBezTo>
                <a:cubicBezTo>
                  <a:pt x="131" y="215"/>
                  <a:pt x="131" y="215"/>
                  <a:pt x="131" y="215"/>
                </a:cubicBezTo>
                <a:cubicBezTo>
                  <a:pt x="131" y="214"/>
                  <a:pt x="130" y="214"/>
                  <a:pt x="130" y="214"/>
                </a:cubicBezTo>
                <a:cubicBezTo>
                  <a:pt x="130" y="214"/>
                  <a:pt x="129" y="214"/>
                  <a:pt x="128" y="214"/>
                </a:cubicBezTo>
                <a:cubicBezTo>
                  <a:pt x="128" y="215"/>
                  <a:pt x="127" y="215"/>
                  <a:pt x="124" y="217"/>
                </a:cubicBezTo>
                <a:cubicBezTo>
                  <a:pt x="122" y="218"/>
                  <a:pt x="120" y="219"/>
                  <a:pt x="119" y="219"/>
                </a:cubicBezTo>
                <a:cubicBezTo>
                  <a:pt x="118" y="220"/>
                  <a:pt x="116" y="220"/>
                  <a:pt x="115" y="219"/>
                </a:cubicBezTo>
                <a:cubicBezTo>
                  <a:pt x="114" y="219"/>
                  <a:pt x="112" y="218"/>
                  <a:pt x="111" y="217"/>
                </a:cubicBezTo>
                <a:cubicBezTo>
                  <a:pt x="110" y="216"/>
                  <a:pt x="110" y="215"/>
                  <a:pt x="109" y="213"/>
                </a:cubicBezTo>
                <a:cubicBezTo>
                  <a:pt x="109" y="212"/>
                  <a:pt x="109" y="210"/>
                  <a:pt x="110" y="209"/>
                </a:cubicBezTo>
                <a:cubicBezTo>
                  <a:pt x="111" y="205"/>
                  <a:pt x="114" y="202"/>
                  <a:pt x="117" y="201"/>
                </a:cubicBezTo>
                <a:cubicBezTo>
                  <a:pt x="119" y="200"/>
                  <a:pt x="121" y="200"/>
                  <a:pt x="122" y="201"/>
                </a:cubicBezTo>
                <a:cubicBezTo>
                  <a:pt x="124" y="201"/>
                  <a:pt x="126" y="202"/>
                  <a:pt x="127" y="203"/>
                </a:cubicBezTo>
                <a:cubicBezTo>
                  <a:pt x="128" y="204"/>
                  <a:pt x="128" y="204"/>
                  <a:pt x="128" y="204"/>
                </a:cubicBezTo>
                <a:cubicBezTo>
                  <a:pt x="124" y="208"/>
                  <a:pt x="124" y="208"/>
                  <a:pt x="124" y="208"/>
                </a:cubicBezTo>
                <a:cubicBezTo>
                  <a:pt x="123" y="207"/>
                  <a:pt x="123" y="207"/>
                  <a:pt x="123" y="207"/>
                </a:cubicBezTo>
                <a:cubicBezTo>
                  <a:pt x="122" y="207"/>
                  <a:pt x="121" y="206"/>
                  <a:pt x="120" y="206"/>
                </a:cubicBezTo>
                <a:cubicBezTo>
                  <a:pt x="119" y="207"/>
                  <a:pt x="118" y="207"/>
                  <a:pt x="117" y="208"/>
                </a:cubicBezTo>
                <a:cubicBezTo>
                  <a:pt x="116" y="210"/>
                  <a:pt x="115" y="211"/>
                  <a:pt x="115" y="211"/>
                </a:cubicBezTo>
                <a:cubicBezTo>
                  <a:pt x="115" y="212"/>
                  <a:pt x="115" y="213"/>
                  <a:pt x="116" y="213"/>
                </a:cubicBezTo>
                <a:cubicBezTo>
                  <a:pt x="116" y="213"/>
                  <a:pt x="116" y="213"/>
                  <a:pt x="117" y="213"/>
                </a:cubicBezTo>
                <a:cubicBezTo>
                  <a:pt x="117" y="213"/>
                  <a:pt x="118" y="213"/>
                  <a:pt x="121" y="211"/>
                </a:cubicBezTo>
                <a:cubicBezTo>
                  <a:pt x="123" y="210"/>
                  <a:pt x="125" y="209"/>
                  <a:pt x="126" y="208"/>
                </a:cubicBezTo>
                <a:cubicBezTo>
                  <a:pt x="128" y="208"/>
                  <a:pt x="130" y="208"/>
                  <a:pt x="131" y="208"/>
                </a:cubicBezTo>
                <a:cubicBezTo>
                  <a:pt x="133" y="208"/>
                  <a:pt x="134" y="209"/>
                  <a:pt x="135" y="210"/>
                </a:cubicBezTo>
                <a:cubicBezTo>
                  <a:pt x="136" y="211"/>
                  <a:pt x="137" y="213"/>
                  <a:pt x="137" y="21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26"/>
          <p:cNvSpPr>
            <a:spLocks noEditPoints="1"/>
          </p:cNvSpPr>
          <p:nvPr/>
        </p:nvSpPr>
        <p:spPr bwMode="auto">
          <a:xfrm>
            <a:off x="518140" y="8037334"/>
            <a:ext cx="1169213" cy="1167695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133 w 326"/>
              <a:gd name="T19" fmla="*/ 274 h 325"/>
              <a:gd name="T20" fmla="*/ 63 w 326"/>
              <a:gd name="T21" fmla="*/ 205 h 325"/>
              <a:gd name="T22" fmla="*/ 172 w 326"/>
              <a:gd name="T23" fmla="*/ 97 h 325"/>
              <a:gd name="T24" fmla="*/ 222 w 326"/>
              <a:gd name="T25" fmla="*/ 107 h 325"/>
              <a:gd name="T26" fmla="*/ 206 w 326"/>
              <a:gd name="T27" fmla="*/ 122 h 325"/>
              <a:gd name="T28" fmla="*/ 197 w 326"/>
              <a:gd name="T29" fmla="*/ 125 h 325"/>
              <a:gd name="T30" fmla="*/ 197 w 326"/>
              <a:gd name="T31" fmla="*/ 141 h 325"/>
              <a:gd name="T32" fmla="*/ 213 w 326"/>
              <a:gd name="T33" fmla="*/ 141 h 325"/>
              <a:gd name="T34" fmla="*/ 216 w 326"/>
              <a:gd name="T35" fmla="*/ 132 h 325"/>
              <a:gd name="T36" fmla="*/ 231 w 326"/>
              <a:gd name="T37" fmla="*/ 116 h 325"/>
              <a:gd name="T38" fmla="*/ 241 w 326"/>
              <a:gd name="T39" fmla="*/ 166 h 325"/>
              <a:gd name="T40" fmla="*/ 133 w 326"/>
              <a:gd name="T41" fmla="*/ 274 h 325"/>
              <a:gd name="T42" fmla="*/ 259 w 326"/>
              <a:gd name="T43" fmla="*/ 116 h 325"/>
              <a:gd name="T44" fmla="*/ 241 w 326"/>
              <a:gd name="T45" fmla="*/ 115 h 325"/>
              <a:gd name="T46" fmla="*/ 239 w 326"/>
              <a:gd name="T47" fmla="*/ 113 h 325"/>
              <a:gd name="T48" fmla="*/ 229 w 326"/>
              <a:gd name="T49" fmla="*/ 113 h 325"/>
              <a:gd name="T50" fmla="*/ 210 w 326"/>
              <a:gd name="T51" fmla="*/ 132 h 325"/>
              <a:gd name="T52" fmla="*/ 206 w 326"/>
              <a:gd name="T53" fmla="*/ 132 h 325"/>
              <a:gd name="T54" fmla="*/ 206 w 326"/>
              <a:gd name="T55" fmla="*/ 127 h 325"/>
              <a:gd name="T56" fmla="*/ 225 w 326"/>
              <a:gd name="T57" fmla="*/ 109 h 325"/>
              <a:gd name="T58" fmla="*/ 244 w 326"/>
              <a:gd name="T59" fmla="*/ 109 h 325"/>
              <a:gd name="T60" fmla="*/ 246 w 326"/>
              <a:gd name="T61" fmla="*/ 110 h 325"/>
              <a:gd name="T62" fmla="*/ 255 w 326"/>
              <a:gd name="T63" fmla="*/ 111 h 325"/>
              <a:gd name="T64" fmla="*/ 254 w 326"/>
              <a:gd name="T65" fmla="*/ 102 h 325"/>
              <a:gd name="T66" fmla="*/ 236 w 326"/>
              <a:gd name="T67" fmla="*/ 84 h 325"/>
              <a:gd name="T68" fmla="*/ 233 w 326"/>
              <a:gd name="T69" fmla="*/ 67 h 325"/>
              <a:gd name="T70" fmla="*/ 248 w 326"/>
              <a:gd name="T71" fmla="*/ 51 h 325"/>
              <a:gd name="T72" fmla="*/ 253 w 326"/>
              <a:gd name="T73" fmla="*/ 51 h 325"/>
              <a:gd name="T74" fmla="*/ 253 w 326"/>
              <a:gd name="T75" fmla="*/ 56 h 325"/>
              <a:gd name="T76" fmla="*/ 238 w 326"/>
              <a:gd name="T77" fmla="*/ 72 h 325"/>
              <a:gd name="T78" fmla="*/ 240 w 326"/>
              <a:gd name="T79" fmla="*/ 79 h 325"/>
              <a:gd name="T80" fmla="*/ 258 w 326"/>
              <a:gd name="T81" fmla="*/ 97 h 325"/>
              <a:gd name="T82" fmla="*/ 259 w 326"/>
              <a:gd name="T83" fmla="*/ 11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33" y="274"/>
                </a:moveTo>
                <a:cubicBezTo>
                  <a:pt x="63" y="205"/>
                  <a:pt x="63" y="205"/>
                  <a:pt x="63" y="205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222" y="107"/>
                  <a:pt x="222" y="107"/>
                  <a:pt x="222" y="107"/>
                </a:cubicBezTo>
                <a:cubicBezTo>
                  <a:pt x="206" y="122"/>
                  <a:pt x="206" y="122"/>
                  <a:pt x="206" y="122"/>
                </a:cubicBezTo>
                <a:cubicBezTo>
                  <a:pt x="203" y="122"/>
                  <a:pt x="200" y="123"/>
                  <a:pt x="197" y="125"/>
                </a:cubicBezTo>
                <a:cubicBezTo>
                  <a:pt x="193" y="130"/>
                  <a:pt x="193" y="136"/>
                  <a:pt x="197" y="141"/>
                </a:cubicBezTo>
                <a:cubicBezTo>
                  <a:pt x="201" y="145"/>
                  <a:pt x="208" y="145"/>
                  <a:pt x="213" y="141"/>
                </a:cubicBezTo>
                <a:cubicBezTo>
                  <a:pt x="215" y="138"/>
                  <a:pt x="216" y="135"/>
                  <a:pt x="216" y="132"/>
                </a:cubicBezTo>
                <a:cubicBezTo>
                  <a:pt x="231" y="116"/>
                  <a:pt x="231" y="116"/>
                  <a:pt x="231" y="116"/>
                </a:cubicBezTo>
                <a:cubicBezTo>
                  <a:pt x="241" y="166"/>
                  <a:pt x="241" y="166"/>
                  <a:pt x="241" y="166"/>
                </a:cubicBezTo>
                <a:lnTo>
                  <a:pt x="133" y="274"/>
                </a:lnTo>
                <a:close/>
                <a:moveTo>
                  <a:pt x="259" y="116"/>
                </a:moveTo>
                <a:cubicBezTo>
                  <a:pt x="255" y="121"/>
                  <a:pt x="246" y="120"/>
                  <a:pt x="241" y="115"/>
                </a:cubicBezTo>
                <a:cubicBezTo>
                  <a:pt x="239" y="113"/>
                  <a:pt x="239" y="113"/>
                  <a:pt x="239" y="113"/>
                </a:cubicBezTo>
                <a:cubicBezTo>
                  <a:pt x="237" y="110"/>
                  <a:pt x="232" y="110"/>
                  <a:pt x="229" y="113"/>
                </a:cubicBezTo>
                <a:cubicBezTo>
                  <a:pt x="210" y="132"/>
                  <a:pt x="210" y="132"/>
                  <a:pt x="210" y="132"/>
                </a:cubicBezTo>
                <a:cubicBezTo>
                  <a:pt x="209" y="133"/>
                  <a:pt x="207" y="133"/>
                  <a:pt x="206" y="132"/>
                </a:cubicBezTo>
                <a:cubicBezTo>
                  <a:pt x="204" y="131"/>
                  <a:pt x="204" y="129"/>
                  <a:pt x="206" y="127"/>
                </a:cubicBezTo>
                <a:cubicBezTo>
                  <a:pt x="225" y="109"/>
                  <a:pt x="225" y="109"/>
                  <a:pt x="225" y="109"/>
                </a:cubicBezTo>
                <a:cubicBezTo>
                  <a:pt x="230" y="103"/>
                  <a:pt x="239" y="103"/>
                  <a:pt x="244" y="109"/>
                </a:cubicBezTo>
                <a:cubicBezTo>
                  <a:pt x="246" y="110"/>
                  <a:pt x="246" y="110"/>
                  <a:pt x="246" y="110"/>
                </a:cubicBezTo>
                <a:cubicBezTo>
                  <a:pt x="248" y="113"/>
                  <a:pt x="253" y="113"/>
                  <a:pt x="255" y="111"/>
                </a:cubicBezTo>
                <a:cubicBezTo>
                  <a:pt x="257" y="109"/>
                  <a:pt x="256" y="105"/>
                  <a:pt x="254" y="102"/>
                </a:cubicBezTo>
                <a:cubicBezTo>
                  <a:pt x="236" y="84"/>
                  <a:pt x="236" y="84"/>
                  <a:pt x="236" y="84"/>
                </a:cubicBezTo>
                <a:cubicBezTo>
                  <a:pt x="230" y="78"/>
                  <a:pt x="229" y="71"/>
                  <a:pt x="233" y="67"/>
                </a:cubicBezTo>
                <a:cubicBezTo>
                  <a:pt x="248" y="51"/>
                  <a:pt x="248" y="51"/>
                  <a:pt x="248" y="51"/>
                </a:cubicBezTo>
                <a:cubicBezTo>
                  <a:pt x="250" y="50"/>
                  <a:pt x="252" y="50"/>
                  <a:pt x="253" y="51"/>
                </a:cubicBezTo>
                <a:cubicBezTo>
                  <a:pt x="254" y="53"/>
                  <a:pt x="254" y="55"/>
                  <a:pt x="253" y="56"/>
                </a:cubicBezTo>
                <a:cubicBezTo>
                  <a:pt x="238" y="72"/>
                  <a:pt x="238" y="72"/>
                  <a:pt x="238" y="72"/>
                </a:cubicBezTo>
                <a:cubicBezTo>
                  <a:pt x="237" y="73"/>
                  <a:pt x="237" y="76"/>
                  <a:pt x="240" y="79"/>
                </a:cubicBezTo>
                <a:cubicBezTo>
                  <a:pt x="258" y="97"/>
                  <a:pt x="258" y="97"/>
                  <a:pt x="258" y="97"/>
                </a:cubicBezTo>
                <a:cubicBezTo>
                  <a:pt x="264" y="103"/>
                  <a:pt x="264" y="111"/>
                  <a:pt x="259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27"/>
          <p:cNvSpPr>
            <a:spLocks noEditPoints="1"/>
          </p:cNvSpPr>
          <p:nvPr/>
        </p:nvSpPr>
        <p:spPr bwMode="auto">
          <a:xfrm>
            <a:off x="3263513" y="8037334"/>
            <a:ext cx="1169213" cy="1167695"/>
          </a:xfrm>
          <a:custGeom>
            <a:avLst/>
            <a:gdLst>
              <a:gd name="T0" fmla="*/ 207 w 326"/>
              <a:gd name="T1" fmla="*/ 171 h 325"/>
              <a:gd name="T2" fmla="*/ 169 w 326"/>
              <a:gd name="T3" fmla="*/ 209 h 325"/>
              <a:gd name="T4" fmla="*/ 207 w 326"/>
              <a:gd name="T5" fmla="*/ 247 h 325"/>
              <a:gd name="T6" fmla="*/ 246 w 326"/>
              <a:gd name="T7" fmla="*/ 209 h 325"/>
              <a:gd name="T8" fmla="*/ 207 w 326"/>
              <a:gd name="T9" fmla="*/ 171 h 325"/>
              <a:gd name="T10" fmla="*/ 201 w 326"/>
              <a:gd name="T11" fmla="*/ 232 h 325"/>
              <a:gd name="T12" fmla="*/ 178 w 326"/>
              <a:gd name="T13" fmla="*/ 212 h 325"/>
              <a:gd name="T14" fmla="*/ 187 w 326"/>
              <a:gd name="T15" fmla="*/ 201 h 325"/>
              <a:gd name="T16" fmla="*/ 201 w 326"/>
              <a:gd name="T17" fmla="*/ 213 h 325"/>
              <a:gd name="T18" fmla="*/ 229 w 326"/>
              <a:gd name="T19" fmla="*/ 189 h 325"/>
              <a:gd name="T20" fmla="*/ 238 w 326"/>
              <a:gd name="T21" fmla="*/ 200 h 325"/>
              <a:gd name="T22" fmla="*/ 201 w 326"/>
              <a:gd name="T23" fmla="*/ 232 h 325"/>
              <a:gd name="T24" fmla="*/ 281 w 326"/>
              <a:gd name="T25" fmla="*/ 0 h 325"/>
              <a:gd name="T26" fmla="*/ 45 w 326"/>
              <a:gd name="T27" fmla="*/ 0 h 325"/>
              <a:gd name="T28" fmla="*/ 0 w 326"/>
              <a:gd name="T29" fmla="*/ 44 h 325"/>
              <a:gd name="T30" fmla="*/ 0 w 326"/>
              <a:gd name="T31" fmla="*/ 280 h 325"/>
              <a:gd name="T32" fmla="*/ 45 w 326"/>
              <a:gd name="T33" fmla="*/ 325 h 325"/>
              <a:gd name="T34" fmla="*/ 281 w 326"/>
              <a:gd name="T35" fmla="*/ 325 h 325"/>
              <a:gd name="T36" fmla="*/ 326 w 326"/>
              <a:gd name="T37" fmla="*/ 280 h 325"/>
              <a:gd name="T38" fmla="*/ 326 w 326"/>
              <a:gd name="T39" fmla="*/ 44 h 325"/>
              <a:gd name="T40" fmla="*/ 281 w 326"/>
              <a:gd name="T41" fmla="*/ 0 h 325"/>
              <a:gd name="T42" fmla="*/ 227 w 326"/>
              <a:gd name="T43" fmla="*/ 108 h 325"/>
              <a:gd name="T44" fmla="*/ 212 w 326"/>
              <a:gd name="T45" fmla="*/ 93 h 325"/>
              <a:gd name="T46" fmla="*/ 210 w 326"/>
              <a:gd name="T47" fmla="*/ 79 h 325"/>
              <a:gd name="T48" fmla="*/ 223 w 326"/>
              <a:gd name="T49" fmla="*/ 66 h 325"/>
              <a:gd name="T50" fmla="*/ 227 w 326"/>
              <a:gd name="T51" fmla="*/ 66 h 325"/>
              <a:gd name="T52" fmla="*/ 227 w 326"/>
              <a:gd name="T53" fmla="*/ 70 h 325"/>
              <a:gd name="T54" fmla="*/ 214 w 326"/>
              <a:gd name="T55" fmla="*/ 83 h 325"/>
              <a:gd name="T56" fmla="*/ 216 w 326"/>
              <a:gd name="T57" fmla="*/ 89 h 325"/>
              <a:gd name="T58" fmla="*/ 231 w 326"/>
              <a:gd name="T59" fmla="*/ 104 h 325"/>
              <a:gd name="T60" fmla="*/ 232 w 326"/>
              <a:gd name="T61" fmla="*/ 120 h 325"/>
              <a:gd name="T62" fmla="*/ 217 w 326"/>
              <a:gd name="T63" fmla="*/ 119 h 325"/>
              <a:gd name="T64" fmla="*/ 215 w 326"/>
              <a:gd name="T65" fmla="*/ 118 h 325"/>
              <a:gd name="T66" fmla="*/ 207 w 326"/>
              <a:gd name="T67" fmla="*/ 118 h 325"/>
              <a:gd name="T68" fmla="*/ 191 w 326"/>
              <a:gd name="T69" fmla="*/ 133 h 325"/>
              <a:gd name="T70" fmla="*/ 187 w 326"/>
              <a:gd name="T71" fmla="*/ 133 h 325"/>
              <a:gd name="T72" fmla="*/ 187 w 326"/>
              <a:gd name="T73" fmla="*/ 130 h 325"/>
              <a:gd name="T74" fmla="*/ 203 w 326"/>
              <a:gd name="T75" fmla="*/ 114 h 325"/>
              <a:gd name="T76" fmla="*/ 219 w 326"/>
              <a:gd name="T77" fmla="*/ 114 h 325"/>
              <a:gd name="T78" fmla="*/ 221 w 326"/>
              <a:gd name="T79" fmla="*/ 115 h 325"/>
              <a:gd name="T80" fmla="*/ 228 w 326"/>
              <a:gd name="T81" fmla="*/ 116 h 325"/>
              <a:gd name="T82" fmla="*/ 227 w 326"/>
              <a:gd name="T83" fmla="*/ 108 h 325"/>
              <a:gd name="T84" fmla="*/ 126 w 326"/>
              <a:gd name="T85" fmla="*/ 252 h 325"/>
              <a:gd name="T86" fmla="*/ 69 w 326"/>
              <a:gd name="T87" fmla="*/ 194 h 325"/>
              <a:gd name="T88" fmla="*/ 159 w 326"/>
              <a:gd name="T89" fmla="*/ 104 h 325"/>
              <a:gd name="T90" fmla="*/ 200 w 326"/>
              <a:gd name="T91" fmla="*/ 112 h 325"/>
              <a:gd name="T92" fmla="*/ 188 w 326"/>
              <a:gd name="T93" fmla="*/ 125 h 325"/>
              <a:gd name="T94" fmla="*/ 180 w 326"/>
              <a:gd name="T95" fmla="*/ 128 h 325"/>
              <a:gd name="T96" fmla="*/ 180 w 326"/>
              <a:gd name="T97" fmla="*/ 140 h 325"/>
              <a:gd name="T98" fmla="*/ 193 w 326"/>
              <a:gd name="T99" fmla="*/ 140 h 325"/>
              <a:gd name="T100" fmla="*/ 195 w 326"/>
              <a:gd name="T101" fmla="*/ 133 h 325"/>
              <a:gd name="T102" fmla="*/ 208 w 326"/>
              <a:gd name="T103" fmla="*/ 120 h 325"/>
              <a:gd name="T104" fmla="*/ 214 w 326"/>
              <a:gd name="T105" fmla="*/ 150 h 325"/>
              <a:gd name="T106" fmla="*/ 207 w 326"/>
              <a:gd name="T107" fmla="*/ 150 h 325"/>
              <a:gd name="T108" fmla="*/ 148 w 326"/>
              <a:gd name="T109" fmla="*/ 209 h 325"/>
              <a:gd name="T110" fmla="*/ 151 w 326"/>
              <a:gd name="T111" fmla="*/ 227 h 325"/>
              <a:gd name="T112" fmla="*/ 126 w 326"/>
              <a:gd name="T113" fmla="*/ 252 h 325"/>
              <a:gd name="T114" fmla="*/ 207 w 326"/>
              <a:gd name="T115" fmla="*/ 259 h 325"/>
              <a:gd name="T116" fmla="*/ 157 w 326"/>
              <a:gd name="T117" fmla="*/ 209 h 325"/>
              <a:gd name="T118" fmla="*/ 207 w 326"/>
              <a:gd name="T119" fmla="*/ 159 h 325"/>
              <a:gd name="T120" fmla="*/ 258 w 326"/>
              <a:gd name="T121" fmla="*/ 209 h 325"/>
              <a:gd name="T122" fmla="*/ 207 w 326"/>
              <a:gd name="T123" fmla="*/ 25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" h="325">
                <a:moveTo>
                  <a:pt x="207" y="171"/>
                </a:moveTo>
                <a:cubicBezTo>
                  <a:pt x="186" y="171"/>
                  <a:pt x="169" y="188"/>
                  <a:pt x="169" y="209"/>
                </a:cubicBezTo>
                <a:cubicBezTo>
                  <a:pt x="169" y="230"/>
                  <a:pt x="186" y="247"/>
                  <a:pt x="207" y="247"/>
                </a:cubicBezTo>
                <a:cubicBezTo>
                  <a:pt x="228" y="247"/>
                  <a:pt x="246" y="230"/>
                  <a:pt x="246" y="209"/>
                </a:cubicBezTo>
                <a:cubicBezTo>
                  <a:pt x="246" y="188"/>
                  <a:pt x="228" y="171"/>
                  <a:pt x="207" y="171"/>
                </a:cubicBezTo>
                <a:close/>
                <a:moveTo>
                  <a:pt x="201" y="232"/>
                </a:moveTo>
                <a:cubicBezTo>
                  <a:pt x="178" y="212"/>
                  <a:pt x="178" y="212"/>
                  <a:pt x="178" y="212"/>
                </a:cubicBezTo>
                <a:cubicBezTo>
                  <a:pt x="187" y="201"/>
                  <a:pt x="187" y="201"/>
                  <a:pt x="187" y="201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29" y="189"/>
                  <a:pt x="229" y="189"/>
                  <a:pt x="229" y="189"/>
                </a:cubicBezTo>
                <a:cubicBezTo>
                  <a:pt x="238" y="200"/>
                  <a:pt x="238" y="200"/>
                  <a:pt x="238" y="200"/>
                </a:cubicBezTo>
                <a:lnTo>
                  <a:pt x="201" y="232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27" y="108"/>
                </a:moveTo>
                <a:cubicBezTo>
                  <a:pt x="212" y="93"/>
                  <a:pt x="212" y="93"/>
                  <a:pt x="212" y="93"/>
                </a:cubicBezTo>
                <a:cubicBezTo>
                  <a:pt x="208" y="89"/>
                  <a:pt x="207" y="82"/>
                  <a:pt x="210" y="79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224" y="65"/>
                  <a:pt x="226" y="65"/>
                  <a:pt x="227" y="66"/>
                </a:cubicBezTo>
                <a:cubicBezTo>
                  <a:pt x="228" y="67"/>
                  <a:pt x="228" y="69"/>
                  <a:pt x="227" y="70"/>
                </a:cubicBezTo>
                <a:cubicBezTo>
                  <a:pt x="214" y="83"/>
                  <a:pt x="214" y="83"/>
                  <a:pt x="214" y="83"/>
                </a:cubicBezTo>
                <a:cubicBezTo>
                  <a:pt x="213" y="84"/>
                  <a:pt x="214" y="87"/>
                  <a:pt x="216" y="89"/>
                </a:cubicBezTo>
                <a:cubicBezTo>
                  <a:pt x="231" y="104"/>
                  <a:pt x="231" y="104"/>
                  <a:pt x="231" y="104"/>
                </a:cubicBezTo>
                <a:cubicBezTo>
                  <a:pt x="236" y="109"/>
                  <a:pt x="236" y="116"/>
                  <a:pt x="232" y="120"/>
                </a:cubicBezTo>
                <a:cubicBezTo>
                  <a:pt x="228" y="124"/>
                  <a:pt x="221" y="123"/>
                  <a:pt x="217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5"/>
                  <a:pt x="209" y="115"/>
                  <a:pt x="207" y="118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90" y="135"/>
                  <a:pt x="188" y="135"/>
                  <a:pt x="187" y="133"/>
                </a:cubicBezTo>
                <a:cubicBezTo>
                  <a:pt x="186" y="132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09"/>
                  <a:pt x="215" y="109"/>
                  <a:pt x="219" y="114"/>
                </a:cubicBezTo>
                <a:cubicBezTo>
                  <a:pt x="221" y="115"/>
                  <a:pt x="221" y="115"/>
                  <a:pt x="221" y="115"/>
                </a:cubicBezTo>
                <a:cubicBezTo>
                  <a:pt x="223" y="117"/>
                  <a:pt x="226" y="118"/>
                  <a:pt x="228" y="116"/>
                </a:cubicBezTo>
                <a:cubicBezTo>
                  <a:pt x="230" y="114"/>
                  <a:pt x="230" y="111"/>
                  <a:pt x="227" y="108"/>
                </a:cubicBezTo>
                <a:close/>
                <a:moveTo>
                  <a:pt x="126" y="252"/>
                </a:moveTo>
                <a:cubicBezTo>
                  <a:pt x="69" y="194"/>
                  <a:pt x="69" y="194"/>
                  <a:pt x="69" y="19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7" y="131"/>
                  <a:pt x="177" y="137"/>
                  <a:pt x="180" y="140"/>
                </a:cubicBezTo>
                <a:cubicBezTo>
                  <a:pt x="184" y="144"/>
                  <a:pt x="189" y="144"/>
                  <a:pt x="193" y="140"/>
                </a:cubicBezTo>
                <a:cubicBezTo>
                  <a:pt x="195" y="138"/>
                  <a:pt x="196" y="136"/>
                  <a:pt x="195" y="133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2" y="150"/>
                  <a:pt x="210" y="150"/>
                  <a:pt x="207" y="150"/>
                </a:cubicBezTo>
                <a:cubicBezTo>
                  <a:pt x="175" y="150"/>
                  <a:pt x="148" y="176"/>
                  <a:pt x="148" y="209"/>
                </a:cubicBezTo>
                <a:cubicBezTo>
                  <a:pt x="148" y="215"/>
                  <a:pt x="149" y="222"/>
                  <a:pt x="151" y="227"/>
                </a:cubicBezTo>
                <a:lnTo>
                  <a:pt x="126" y="252"/>
                </a:lnTo>
                <a:close/>
                <a:moveTo>
                  <a:pt x="207" y="259"/>
                </a:moveTo>
                <a:cubicBezTo>
                  <a:pt x="180" y="259"/>
                  <a:pt x="157" y="237"/>
                  <a:pt x="157" y="209"/>
                </a:cubicBezTo>
                <a:cubicBezTo>
                  <a:pt x="157" y="181"/>
                  <a:pt x="180" y="159"/>
                  <a:pt x="207" y="159"/>
                </a:cubicBezTo>
                <a:cubicBezTo>
                  <a:pt x="235" y="159"/>
                  <a:pt x="258" y="181"/>
                  <a:pt x="258" y="209"/>
                </a:cubicBezTo>
                <a:cubicBezTo>
                  <a:pt x="258" y="237"/>
                  <a:pt x="235" y="259"/>
                  <a:pt x="207" y="2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28"/>
          <p:cNvSpPr>
            <a:spLocks noEditPoints="1"/>
          </p:cNvSpPr>
          <p:nvPr/>
        </p:nvSpPr>
        <p:spPr bwMode="auto">
          <a:xfrm>
            <a:off x="4637718" y="8037334"/>
            <a:ext cx="1169213" cy="1167695"/>
          </a:xfrm>
          <a:custGeom>
            <a:avLst/>
            <a:gdLst>
              <a:gd name="T0" fmla="*/ 169 w 326"/>
              <a:gd name="T1" fmla="*/ 209 h 325"/>
              <a:gd name="T2" fmla="*/ 245 w 326"/>
              <a:gd name="T3" fmla="*/ 209 h 325"/>
              <a:gd name="T4" fmla="*/ 233 w 326"/>
              <a:gd name="T5" fmla="*/ 216 h 325"/>
              <a:gd name="T6" fmla="*/ 214 w 326"/>
              <a:gd name="T7" fmla="*/ 235 h 325"/>
              <a:gd name="T8" fmla="*/ 200 w 326"/>
              <a:gd name="T9" fmla="*/ 216 h 325"/>
              <a:gd name="T10" fmla="*/ 181 w 326"/>
              <a:gd name="T11" fmla="*/ 202 h 325"/>
              <a:gd name="T12" fmla="*/ 200 w 326"/>
              <a:gd name="T13" fmla="*/ 183 h 325"/>
              <a:gd name="T14" fmla="*/ 214 w 326"/>
              <a:gd name="T15" fmla="*/ 202 h 325"/>
              <a:gd name="T16" fmla="*/ 233 w 326"/>
              <a:gd name="T17" fmla="*/ 216 h 325"/>
              <a:gd name="T18" fmla="*/ 45 w 326"/>
              <a:gd name="T19" fmla="*/ 0 h 325"/>
              <a:gd name="T20" fmla="*/ 0 w 326"/>
              <a:gd name="T21" fmla="*/ 280 h 325"/>
              <a:gd name="T22" fmla="*/ 281 w 326"/>
              <a:gd name="T23" fmla="*/ 325 h 325"/>
              <a:gd name="T24" fmla="*/ 326 w 326"/>
              <a:gd name="T25" fmla="*/ 44 h 325"/>
              <a:gd name="T26" fmla="*/ 227 w 326"/>
              <a:gd name="T27" fmla="*/ 108 h 325"/>
              <a:gd name="T28" fmla="*/ 210 w 326"/>
              <a:gd name="T29" fmla="*/ 79 h 325"/>
              <a:gd name="T30" fmla="*/ 226 w 326"/>
              <a:gd name="T31" fmla="*/ 66 h 325"/>
              <a:gd name="T32" fmla="*/ 213 w 326"/>
              <a:gd name="T33" fmla="*/ 83 h 325"/>
              <a:gd name="T34" fmla="*/ 231 w 326"/>
              <a:gd name="T35" fmla="*/ 104 h 325"/>
              <a:gd name="T36" fmla="*/ 216 w 326"/>
              <a:gd name="T37" fmla="*/ 119 h 325"/>
              <a:gd name="T38" fmla="*/ 207 w 326"/>
              <a:gd name="T39" fmla="*/ 118 h 325"/>
              <a:gd name="T40" fmla="*/ 187 w 326"/>
              <a:gd name="T41" fmla="*/ 133 h 325"/>
              <a:gd name="T42" fmla="*/ 203 w 326"/>
              <a:gd name="T43" fmla="*/ 114 h 325"/>
              <a:gd name="T44" fmla="*/ 220 w 326"/>
              <a:gd name="T45" fmla="*/ 115 h 325"/>
              <a:gd name="T46" fmla="*/ 227 w 326"/>
              <a:gd name="T47" fmla="*/ 108 h 325"/>
              <a:gd name="T48" fmla="*/ 68 w 326"/>
              <a:gd name="T49" fmla="*/ 194 h 325"/>
              <a:gd name="T50" fmla="*/ 200 w 326"/>
              <a:gd name="T51" fmla="*/ 112 h 325"/>
              <a:gd name="T52" fmla="*/ 180 w 326"/>
              <a:gd name="T53" fmla="*/ 128 h 325"/>
              <a:gd name="T54" fmla="*/ 193 w 326"/>
              <a:gd name="T55" fmla="*/ 140 h 325"/>
              <a:gd name="T56" fmla="*/ 208 w 326"/>
              <a:gd name="T57" fmla="*/ 120 h 325"/>
              <a:gd name="T58" fmla="*/ 207 w 326"/>
              <a:gd name="T59" fmla="*/ 150 h 325"/>
              <a:gd name="T60" fmla="*/ 150 w 326"/>
              <a:gd name="T61" fmla="*/ 227 h 325"/>
              <a:gd name="T62" fmla="*/ 207 w 326"/>
              <a:gd name="T63" fmla="*/ 259 h 325"/>
              <a:gd name="T64" fmla="*/ 207 w 326"/>
              <a:gd name="T65" fmla="*/ 159 h 325"/>
              <a:gd name="T66" fmla="*/ 207 w 326"/>
              <a:gd name="T67" fmla="*/ 25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5">
                <a:moveTo>
                  <a:pt x="207" y="171"/>
                </a:moveTo>
                <a:cubicBezTo>
                  <a:pt x="186" y="171"/>
                  <a:pt x="169" y="188"/>
                  <a:pt x="169" y="209"/>
                </a:cubicBezTo>
                <a:cubicBezTo>
                  <a:pt x="169" y="230"/>
                  <a:pt x="186" y="247"/>
                  <a:pt x="207" y="247"/>
                </a:cubicBezTo>
                <a:cubicBezTo>
                  <a:pt x="228" y="247"/>
                  <a:pt x="245" y="230"/>
                  <a:pt x="245" y="209"/>
                </a:cubicBezTo>
                <a:cubicBezTo>
                  <a:pt x="245" y="188"/>
                  <a:pt x="228" y="171"/>
                  <a:pt x="207" y="171"/>
                </a:cubicBezTo>
                <a:close/>
                <a:moveTo>
                  <a:pt x="233" y="216"/>
                </a:moveTo>
                <a:cubicBezTo>
                  <a:pt x="214" y="216"/>
                  <a:pt x="214" y="216"/>
                  <a:pt x="214" y="216"/>
                </a:cubicBezTo>
                <a:cubicBezTo>
                  <a:pt x="214" y="235"/>
                  <a:pt x="214" y="235"/>
                  <a:pt x="214" y="235"/>
                </a:cubicBezTo>
                <a:cubicBezTo>
                  <a:pt x="200" y="235"/>
                  <a:pt x="200" y="235"/>
                  <a:pt x="200" y="235"/>
                </a:cubicBezTo>
                <a:cubicBezTo>
                  <a:pt x="200" y="216"/>
                  <a:pt x="200" y="216"/>
                  <a:pt x="200" y="216"/>
                </a:cubicBezTo>
                <a:cubicBezTo>
                  <a:pt x="181" y="216"/>
                  <a:pt x="181" y="216"/>
                  <a:pt x="181" y="216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200" y="202"/>
                  <a:pt x="200" y="202"/>
                  <a:pt x="200" y="202"/>
                </a:cubicBezTo>
                <a:cubicBezTo>
                  <a:pt x="200" y="183"/>
                  <a:pt x="200" y="183"/>
                  <a:pt x="200" y="183"/>
                </a:cubicBezTo>
                <a:cubicBezTo>
                  <a:pt x="214" y="183"/>
                  <a:pt x="214" y="183"/>
                  <a:pt x="214" y="183"/>
                </a:cubicBezTo>
                <a:cubicBezTo>
                  <a:pt x="214" y="202"/>
                  <a:pt x="214" y="202"/>
                  <a:pt x="214" y="202"/>
                </a:cubicBezTo>
                <a:cubicBezTo>
                  <a:pt x="233" y="202"/>
                  <a:pt x="233" y="202"/>
                  <a:pt x="233" y="202"/>
                </a:cubicBezTo>
                <a:lnTo>
                  <a:pt x="233" y="216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27" y="108"/>
                </a:moveTo>
                <a:cubicBezTo>
                  <a:pt x="212" y="93"/>
                  <a:pt x="212" y="93"/>
                  <a:pt x="212" y="93"/>
                </a:cubicBezTo>
                <a:cubicBezTo>
                  <a:pt x="207" y="89"/>
                  <a:pt x="206" y="82"/>
                  <a:pt x="210" y="79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224" y="65"/>
                  <a:pt x="225" y="65"/>
                  <a:pt x="226" y="66"/>
                </a:cubicBezTo>
                <a:cubicBezTo>
                  <a:pt x="228" y="67"/>
                  <a:pt x="228" y="69"/>
                  <a:pt x="226" y="70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13" y="84"/>
                  <a:pt x="213" y="87"/>
                  <a:pt x="216" y="89"/>
                </a:cubicBezTo>
                <a:cubicBezTo>
                  <a:pt x="231" y="104"/>
                  <a:pt x="231" y="104"/>
                  <a:pt x="231" y="104"/>
                </a:cubicBezTo>
                <a:cubicBezTo>
                  <a:pt x="235" y="109"/>
                  <a:pt x="236" y="116"/>
                  <a:pt x="232" y="120"/>
                </a:cubicBezTo>
                <a:cubicBezTo>
                  <a:pt x="228" y="124"/>
                  <a:pt x="221" y="123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5"/>
                  <a:pt x="209" y="115"/>
                  <a:pt x="207" y="118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90" y="135"/>
                  <a:pt x="188" y="135"/>
                  <a:pt x="187" y="133"/>
                </a:cubicBezTo>
                <a:cubicBezTo>
                  <a:pt x="186" y="132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09"/>
                  <a:pt x="214" y="109"/>
                  <a:pt x="219" y="114"/>
                </a:cubicBezTo>
                <a:cubicBezTo>
                  <a:pt x="220" y="115"/>
                  <a:pt x="220" y="115"/>
                  <a:pt x="220" y="115"/>
                </a:cubicBezTo>
                <a:cubicBezTo>
                  <a:pt x="222" y="117"/>
                  <a:pt x="226" y="118"/>
                  <a:pt x="228" y="116"/>
                </a:cubicBezTo>
                <a:cubicBezTo>
                  <a:pt x="230" y="114"/>
                  <a:pt x="229" y="111"/>
                  <a:pt x="227" y="108"/>
                </a:cubicBezTo>
                <a:close/>
                <a:moveTo>
                  <a:pt x="126" y="252"/>
                </a:moveTo>
                <a:cubicBezTo>
                  <a:pt x="68" y="194"/>
                  <a:pt x="68" y="194"/>
                  <a:pt x="68" y="19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6" y="131"/>
                  <a:pt x="176" y="137"/>
                  <a:pt x="180" y="140"/>
                </a:cubicBezTo>
                <a:cubicBezTo>
                  <a:pt x="183" y="144"/>
                  <a:pt x="189" y="144"/>
                  <a:pt x="193" y="140"/>
                </a:cubicBezTo>
                <a:cubicBezTo>
                  <a:pt x="195" y="138"/>
                  <a:pt x="195" y="136"/>
                  <a:pt x="195" y="133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2" y="150"/>
                  <a:pt x="209" y="150"/>
                  <a:pt x="207" y="150"/>
                </a:cubicBezTo>
                <a:cubicBezTo>
                  <a:pt x="174" y="150"/>
                  <a:pt x="148" y="176"/>
                  <a:pt x="148" y="209"/>
                </a:cubicBezTo>
                <a:cubicBezTo>
                  <a:pt x="148" y="215"/>
                  <a:pt x="149" y="222"/>
                  <a:pt x="150" y="227"/>
                </a:cubicBezTo>
                <a:lnTo>
                  <a:pt x="126" y="252"/>
                </a:lnTo>
                <a:close/>
                <a:moveTo>
                  <a:pt x="207" y="259"/>
                </a:moveTo>
                <a:cubicBezTo>
                  <a:pt x="179" y="259"/>
                  <a:pt x="157" y="237"/>
                  <a:pt x="157" y="209"/>
                </a:cubicBezTo>
                <a:cubicBezTo>
                  <a:pt x="157" y="181"/>
                  <a:pt x="179" y="159"/>
                  <a:pt x="207" y="159"/>
                </a:cubicBezTo>
                <a:cubicBezTo>
                  <a:pt x="235" y="159"/>
                  <a:pt x="257" y="181"/>
                  <a:pt x="257" y="209"/>
                </a:cubicBezTo>
                <a:cubicBezTo>
                  <a:pt x="257" y="237"/>
                  <a:pt x="235" y="259"/>
                  <a:pt x="207" y="2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29"/>
          <p:cNvSpPr>
            <a:spLocks noEditPoints="1"/>
          </p:cNvSpPr>
          <p:nvPr/>
        </p:nvSpPr>
        <p:spPr bwMode="auto">
          <a:xfrm>
            <a:off x="6011923" y="8037334"/>
            <a:ext cx="1166176" cy="1167695"/>
          </a:xfrm>
          <a:custGeom>
            <a:avLst/>
            <a:gdLst>
              <a:gd name="T0" fmla="*/ 207 w 325"/>
              <a:gd name="T1" fmla="*/ 159 h 325"/>
              <a:gd name="T2" fmla="*/ 168 w 325"/>
              <a:gd name="T3" fmla="*/ 198 h 325"/>
              <a:gd name="T4" fmla="*/ 207 w 325"/>
              <a:gd name="T5" fmla="*/ 236 h 325"/>
              <a:gd name="T6" fmla="*/ 245 w 325"/>
              <a:gd name="T7" fmla="*/ 198 h 325"/>
              <a:gd name="T8" fmla="*/ 207 w 325"/>
              <a:gd name="T9" fmla="*/ 159 h 325"/>
              <a:gd name="T10" fmla="*/ 232 w 325"/>
              <a:gd name="T11" fmla="*/ 205 h 325"/>
              <a:gd name="T12" fmla="*/ 181 w 325"/>
              <a:gd name="T13" fmla="*/ 205 h 325"/>
              <a:gd name="T14" fmla="*/ 181 w 325"/>
              <a:gd name="T15" fmla="*/ 190 h 325"/>
              <a:gd name="T16" fmla="*/ 232 w 325"/>
              <a:gd name="T17" fmla="*/ 190 h 325"/>
              <a:gd name="T18" fmla="*/ 232 w 325"/>
              <a:gd name="T19" fmla="*/ 205 h 325"/>
              <a:gd name="T20" fmla="*/ 280 w 325"/>
              <a:gd name="T21" fmla="*/ 0 h 325"/>
              <a:gd name="T22" fmla="*/ 45 w 325"/>
              <a:gd name="T23" fmla="*/ 0 h 325"/>
              <a:gd name="T24" fmla="*/ 0 w 325"/>
              <a:gd name="T25" fmla="*/ 44 h 325"/>
              <a:gd name="T26" fmla="*/ 0 w 325"/>
              <a:gd name="T27" fmla="*/ 280 h 325"/>
              <a:gd name="T28" fmla="*/ 45 w 325"/>
              <a:gd name="T29" fmla="*/ 325 h 325"/>
              <a:gd name="T30" fmla="*/ 280 w 325"/>
              <a:gd name="T31" fmla="*/ 325 h 325"/>
              <a:gd name="T32" fmla="*/ 325 w 325"/>
              <a:gd name="T33" fmla="*/ 280 h 325"/>
              <a:gd name="T34" fmla="*/ 325 w 325"/>
              <a:gd name="T35" fmla="*/ 44 h 325"/>
              <a:gd name="T36" fmla="*/ 280 w 325"/>
              <a:gd name="T37" fmla="*/ 0 h 325"/>
              <a:gd name="T38" fmla="*/ 226 w 325"/>
              <a:gd name="T39" fmla="*/ 97 h 325"/>
              <a:gd name="T40" fmla="*/ 211 w 325"/>
              <a:gd name="T41" fmla="*/ 82 h 325"/>
              <a:gd name="T42" fmla="*/ 209 w 325"/>
              <a:gd name="T43" fmla="*/ 68 h 325"/>
              <a:gd name="T44" fmla="*/ 222 w 325"/>
              <a:gd name="T45" fmla="*/ 55 h 325"/>
              <a:gd name="T46" fmla="*/ 226 w 325"/>
              <a:gd name="T47" fmla="*/ 55 h 325"/>
              <a:gd name="T48" fmla="*/ 226 w 325"/>
              <a:gd name="T49" fmla="*/ 59 h 325"/>
              <a:gd name="T50" fmla="*/ 213 w 325"/>
              <a:gd name="T51" fmla="*/ 72 h 325"/>
              <a:gd name="T52" fmla="*/ 215 w 325"/>
              <a:gd name="T53" fmla="*/ 78 h 325"/>
              <a:gd name="T54" fmla="*/ 230 w 325"/>
              <a:gd name="T55" fmla="*/ 93 h 325"/>
              <a:gd name="T56" fmla="*/ 231 w 325"/>
              <a:gd name="T57" fmla="*/ 108 h 325"/>
              <a:gd name="T58" fmla="*/ 216 w 325"/>
              <a:gd name="T59" fmla="*/ 107 h 325"/>
              <a:gd name="T60" fmla="*/ 215 w 325"/>
              <a:gd name="T61" fmla="*/ 106 h 325"/>
              <a:gd name="T62" fmla="*/ 206 w 325"/>
              <a:gd name="T63" fmla="*/ 106 h 325"/>
              <a:gd name="T64" fmla="*/ 190 w 325"/>
              <a:gd name="T65" fmla="*/ 122 h 325"/>
              <a:gd name="T66" fmla="*/ 186 w 325"/>
              <a:gd name="T67" fmla="*/ 122 h 325"/>
              <a:gd name="T68" fmla="*/ 186 w 325"/>
              <a:gd name="T69" fmla="*/ 118 h 325"/>
              <a:gd name="T70" fmla="*/ 202 w 325"/>
              <a:gd name="T71" fmla="*/ 102 h 325"/>
              <a:gd name="T72" fmla="*/ 218 w 325"/>
              <a:gd name="T73" fmla="*/ 102 h 325"/>
              <a:gd name="T74" fmla="*/ 220 w 325"/>
              <a:gd name="T75" fmla="*/ 104 h 325"/>
              <a:gd name="T76" fmla="*/ 227 w 325"/>
              <a:gd name="T77" fmla="*/ 104 h 325"/>
              <a:gd name="T78" fmla="*/ 226 w 325"/>
              <a:gd name="T79" fmla="*/ 97 h 325"/>
              <a:gd name="T80" fmla="*/ 126 w 325"/>
              <a:gd name="T81" fmla="*/ 240 h 325"/>
              <a:gd name="T82" fmla="*/ 68 w 325"/>
              <a:gd name="T83" fmla="*/ 183 h 325"/>
              <a:gd name="T84" fmla="*/ 158 w 325"/>
              <a:gd name="T85" fmla="*/ 93 h 325"/>
              <a:gd name="T86" fmla="*/ 200 w 325"/>
              <a:gd name="T87" fmla="*/ 101 h 325"/>
              <a:gd name="T88" fmla="*/ 187 w 325"/>
              <a:gd name="T89" fmla="*/ 114 h 325"/>
              <a:gd name="T90" fmla="*/ 179 w 325"/>
              <a:gd name="T91" fmla="*/ 116 h 325"/>
              <a:gd name="T92" fmla="*/ 179 w 325"/>
              <a:gd name="T93" fmla="*/ 129 h 325"/>
              <a:gd name="T94" fmla="*/ 192 w 325"/>
              <a:gd name="T95" fmla="*/ 129 h 325"/>
              <a:gd name="T96" fmla="*/ 195 w 325"/>
              <a:gd name="T97" fmla="*/ 122 h 325"/>
              <a:gd name="T98" fmla="*/ 207 w 325"/>
              <a:gd name="T99" fmla="*/ 109 h 325"/>
              <a:gd name="T100" fmla="*/ 213 w 325"/>
              <a:gd name="T101" fmla="*/ 139 h 325"/>
              <a:gd name="T102" fmla="*/ 207 w 325"/>
              <a:gd name="T103" fmla="*/ 138 h 325"/>
              <a:gd name="T104" fmla="*/ 147 w 325"/>
              <a:gd name="T105" fmla="*/ 198 h 325"/>
              <a:gd name="T106" fmla="*/ 150 w 325"/>
              <a:gd name="T107" fmla="*/ 216 h 325"/>
              <a:gd name="T108" fmla="*/ 126 w 325"/>
              <a:gd name="T109" fmla="*/ 240 h 325"/>
              <a:gd name="T110" fmla="*/ 207 w 325"/>
              <a:gd name="T111" fmla="*/ 248 h 325"/>
              <a:gd name="T112" fmla="*/ 156 w 325"/>
              <a:gd name="T113" fmla="*/ 198 h 325"/>
              <a:gd name="T114" fmla="*/ 207 w 325"/>
              <a:gd name="T115" fmla="*/ 147 h 325"/>
              <a:gd name="T116" fmla="*/ 257 w 325"/>
              <a:gd name="T117" fmla="*/ 198 h 325"/>
              <a:gd name="T118" fmla="*/ 207 w 325"/>
              <a:gd name="T119" fmla="*/ 24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5" h="325">
                <a:moveTo>
                  <a:pt x="207" y="159"/>
                </a:moveTo>
                <a:cubicBezTo>
                  <a:pt x="186" y="159"/>
                  <a:pt x="168" y="177"/>
                  <a:pt x="168" y="198"/>
                </a:cubicBezTo>
                <a:cubicBezTo>
                  <a:pt x="168" y="219"/>
                  <a:pt x="186" y="236"/>
                  <a:pt x="207" y="236"/>
                </a:cubicBezTo>
                <a:cubicBezTo>
                  <a:pt x="228" y="236"/>
                  <a:pt x="245" y="219"/>
                  <a:pt x="245" y="198"/>
                </a:cubicBezTo>
                <a:cubicBezTo>
                  <a:pt x="245" y="177"/>
                  <a:pt x="228" y="159"/>
                  <a:pt x="207" y="159"/>
                </a:cubicBezTo>
                <a:close/>
                <a:moveTo>
                  <a:pt x="232" y="205"/>
                </a:moveTo>
                <a:cubicBezTo>
                  <a:pt x="181" y="205"/>
                  <a:pt x="181" y="205"/>
                  <a:pt x="181" y="205"/>
                </a:cubicBezTo>
                <a:cubicBezTo>
                  <a:pt x="181" y="190"/>
                  <a:pt x="181" y="190"/>
                  <a:pt x="181" y="190"/>
                </a:cubicBezTo>
                <a:cubicBezTo>
                  <a:pt x="232" y="190"/>
                  <a:pt x="232" y="190"/>
                  <a:pt x="232" y="190"/>
                </a:cubicBezTo>
                <a:lnTo>
                  <a:pt x="232" y="205"/>
                </a:lnTo>
                <a:close/>
                <a:moveTo>
                  <a:pt x="280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0" y="325"/>
                  <a:pt x="280" y="325"/>
                  <a:pt x="280" y="325"/>
                </a:cubicBezTo>
                <a:cubicBezTo>
                  <a:pt x="305" y="325"/>
                  <a:pt x="325" y="305"/>
                  <a:pt x="325" y="280"/>
                </a:cubicBezTo>
                <a:cubicBezTo>
                  <a:pt x="325" y="44"/>
                  <a:pt x="325" y="44"/>
                  <a:pt x="325" y="44"/>
                </a:cubicBezTo>
                <a:cubicBezTo>
                  <a:pt x="325" y="20"/>
                  <a:pt x="305" y="0"/>
                  <a:pt x="280" y="0"/>
                </a:cubicBezTo>
                <a:close/>
                <a:moveTo>
                  <a:pt x="226" y="97"/>
                </a:moveTo>
                <a:cubicBezTo>
                  <a:pt x="211" y="82"/>
                  <a:pt x="211" y="82"/>
                  <a:pt x="211" y="82"/>
                </a:cubicBezTo>
                <a:cubicBezTo>
                  <a:pt x="207" y="77"/>
                  <a:pt x="206" y="71"/>
                  <a:pt x="209" y="68"/>
                </a:cubicBezTo>
                <a:cubicBezTo>
                  <a:pt x="222" y="55"/>
                  <a:pt x="222" y="55"/>
                  <a:pt x="222" y="55"/>
                </a:cubicBezTo>
                <a:cubicBezTo>
                  <a:pt x="223" y="54"/>
                  <a:pt x="225" y="54"/>
                  <a:pt x="226" y="55"/>
                </a:cubicBezTo>
                <a:cubicBezTo>
                  <a:pt x="227" y="56"/>
                  <a:pt x="227" y="58"/>
                  <a:pt x="226" y="59"/>
                </a:cubicBezTo>
                <a:cubicBezTo>
                  <a:pt x="213" y="72"/>
                  <a:pt x="213" y="72"/>
                  <a:pt x="213" y="72"/>
                </a:cubicBezTo>
                <a:cubicBezTo>
                  <a:pt x="212" y="72"/>
                  <a:pt x="213" y="75"/>
                  <a:pt x="215" y="78"/>
                </a:cubicBezTo>
                <a:cubicBezTo>
                  <a:pt x="230" y="93"/>
                  <a:pt x="230" y="93"/>
                  <a:pt x="230" y="93"/>
                </a:cubicBezTo>
                <a:cubicBezTo>
                  <a:pt x="235" y="97"/>
                  <a:pt x="235" y="104"/>
                  <a:pt x="231" y="108"/>
                </a:cubicBezTo>
                <a:cubicBezTo>
                  <a:pt x="227" y="112"/>
                  <a:pt x="220" y="112"/>
                  <a:pt x="216" y="107"/>
                </a:cubicBezTo>
                <a:cubicBezTo>
                  <a:pt x="215" y="106"/>
                  <a:pt x="215" y="106"/>
                  <a:pt x="215" y="106"/>
                </a:cubicBezTo>
                <a:cubicBezTo>
                  <a:pt x="212" y="104"/>
                  <a:pt x="208" y="104"/>
                  <a:pt x="206" y="106"/>
                </a:cubicBezTo>
                <a:cubicBezTo>
                  <a:pt x="190" y="122"/>
                  <a:pt x="190" y="122"/>
                  <a:pt x="190" y="122"/>
                </a:cubicBezTo>
                <a:cubicBezTo>
                  <a:pt x="189" y="123"/>
                  <a:pt x="188" y="123"/>
                  <a:pt x="186" y="122"/>
                </a:cubicBezTo>
                <a:cubicBezTo>
                  <a:pt x="185" y="121"/>
                  <a:pt x="185" y="119"/>
                  <a:pt x="186" y="118"/>
                </a:cubicBezTo>
                <a:cubicBezTo>
                  <a:pt x="202" y="102"/>
                  <a:pt x="202" y="102"/>
                  <a:pt x="202" y="102"/>
                </a:cubicBezTo>
                <a:cubicBezTo>
                  <a:pt x="207" y="98"/>
                  <a:pt x="214" y="98"/>
                  <a:pt x="218" y="102"/>
                </a:cubicBezTo>
                <a:cubicBezTo>
                  <a:pt x="220" y="104"/>
                  <a:pt x="220" y="104"/>
                  <a:pt x="220" y="104"/>
                </a:cubicBezTo>
                <a:cubicBezTo>
                  <a:pt x="222" y="106"/>
                  <a:pt x="225" y="106"/>
                  <a:pt x="227" y="104"/>
                </a:cubicBezTo>
                <a:cubicBezTo>
                  <a:pt x="229" y="103"/>
                  <a:pt x="229" y="99"/>
                  <a:pt x="226" y="97"/>
                </a:cubicBezTo>
                <a:close/>
                <a:moveTo>
                  <a:pt x="126" y="240"/>
                </a:moveTo>
                <a:cubicBezTo>
                  <a:pt x="68" y="183"/>
                  <a:pt x="68" y="183"/>
                  <a:pt x="68" y="183"/>
                </a:cubicBezTo>
                <a:cubicBezTo>
                  <a:pt x="158" y="93"/>
                  <a:pt x="158" y="93"/>
                  <a:pt x="158" y="93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84" y="113"/>
                  <a:pt x="182" y="114"/>
                  <a:pt x="179" y="116"/>
                </a:cubicBezTo>
                <a:cubicBezTo>
                  <a:pt x="176" y="120"/>
                  <a:pt x="176" y="125"/>
                  <a:pt x="179" y="129"/>
                </a:cubicBezTo>
                <a:cubicBezTo>
                  <a:pt x="183" y="132"/>
                  <a:pt x="189" y="132"/>
                  <a:pt x="192" y="129"/>
                </a:cubicBezTo>
                <a:cubicBezTo>
                  <a:pt x="194" y="127"/>
                  <a:pt x="195" y="124"/>
                  <a:pt x="195" y="122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13" y="139"/>
                  <a:pt x="213" y="139"/>
                  <a:pt x="213" y="139"/>
                </a:cubicBezTo>
                <a:cubicBezTo>
                  <a:pt x="211" y="138"/>
                  <a:pt x="209" y="138"/>
                  <a:pt x="207" y="138"/>
                </a:cubicBezTo>
                <a:cubicBezTo>
                  <a:pt x="174" y="138"/>
                  <a:pt x="147" y="165"/>
                  <a:pt x="147" y="198"/>
                </a:cubicBezTo>
                <a:cubicBezTo>
                  <a:pt x="147" y="204"/>
                  <a:pt x="148" y="210"/>
                  <a:pt x="150" y="216"/>
                </a:cubicBezTo>
                <a:lnTo>
                  <a:pt x="126" y="240"/>
                </a:lnTo>
                <a:close/>
                <a:moveTo>
                  <a:pt x="207" y="248"/>
                </a:moveTo>
                <a:cubicBezTo>
                  <a:pt x="179" y="248"/>
                  <a:pt x="156" y="225"/>
                  <a:pt x="156" y="198"/>
                </a:cubicBezTo>
                <a:cubicBezTo>
                  <a:pt x="156" y="170"/>
                  <a:pt x="179" y="147"/>
                  <a:pt x="207" y="147"/>
                </a:cubicBezTo>
                <a:cubicBezTo>
                  <a:pt x="234" y="147"/>
                  <a:pt x="257" y="170"/>
                  <a:pt x="257" y="198"/>
                </a:cubicBezTo>
                <a:cubicBezTo>
                  <a:pt x="257" y="225"/>
                  <a:pt x="234" y="248"/>
                  <a:pt x="207" y="2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30"/>
          <p:cNvSpPr>
            <a:spLocks noEditPoints="1"/>
          </p:cNvSpPr>
          <p:nvPr/>
        </p:nvSpPr>
        <p:spPr bwMode="auto">
          <a:xfrm>
            <a:off x="7383092" y="8037334"/>
            <a:ext cx="1169213" cy="1167695"/>
          </a:xfrm>
          <a:custGeom>
            <a:avLst/>
            <a:gdLst>
              <a:gd name="T0" fmla="*/ 169 w 326"/>
              <a:gd name="T1" fmla="*/ 209 h 325"/>
              <a:gd name="T2" fmla="*/ 245 w 326"/>
              <a:gd name="T3" fmla="*/ 209 h 325"/>
              <a:gd name="T4" fmla="*/ 230 w 326"/>
              <a:gd name="T5" fmla="*/ 222 h 325"/>
              <a:gd name="T6" fmla="*/ 207 w 326"/>
              <a:gd name="T7" fmla="*/ 219 h 325"/>
              <a:gd name="T8" fmla="*/ 184 w 326"/>
              <a:gd name="T9" fmla="*/ 222 h 325"/>
              <a:gd name="T10" fmla="*/ 184 w 326"/>
              <a:gd name="T11" fmla="*/ 196 h 325"/>
              <a:gd name="T12" fmla="*/ 207 w 326"/>
              <a:gd name="T13" fmla="*/ 199 h 325"/>
              <a:gd name="T14" fmla="*/ 230 w 326"/>
              <a:gd name="T15" fmla="*/ 196 h 325"/>
              <a:gd name="T16" fmla="*/ 230 w 326"/>
              <a:gd name="T17" fmla="*/ 222 h 325"/>
              <a:gd name="T18" fmla="*/ 45 w 326"/>
              <a:gd name="T19" fmla="*/ 0 h 325"/>
              <a:gd name="T20" fmla="*/ 0 w 326"/>
              <a:gd name="T21" fmla="*/ 280 h 325"/>
              <a:gd name="T22" fmla="*/ 281 w 326"/>
              <a:gd name="T23" fmla="*/ 325 h 325"/>
              <a:gd name="T24" fmla="*/ 326 w 326"/>
              <a:gd name="T25" fmla="*/ 44 h 325"/>
              <a:gd name="T26" fmla="*/ 227 w 326"/>
              <a:gd name="T27" fmla="*/ 108 h 325"/>
              <a:gd name="T28" fmla="*/ 210 w 326"/>
              <a:gd name="T29" fmla="*/ 79 h 325"/>
              <a:gd name="T30" fmla="*/ 227 w 326"/>
              <a:gd name="T31" fmla="*/ 66 h 325"/>
              <a:gd name="T32" fmla="*/ 214 w 326"/>
              <a:gd name="T33" fmla="*/ 83 h 325"/>
              <a:gd name="T34" fmla="*/ 231 w 326"/>
              <a:gd name="T35" fmla="*/ 104 h 325"/>
              <a:gd name="T36" fmla="*/ 216 w 326"/>
              <a:gd name="T37" fmla="*/ 119 h 325"/>
              <a:gd name="T38" fmla="*/ 207 w 326"/>
              <a:gd name="T39" fmla="*/ 118 h 325"/>
              <a:gd name="T40" fmla="*/ 187 w 326"/>
              <a:gd name="T41" fmla="*/ 133 h 325"/>
              <a:gd name="T42" fmla="*/ 203 w 326"/>
              <a:gd name="T43" fmla="*/ 114 h 325"/>
              <a:gd name="T44" fmla="*/ 220 w 326"/>
              <a:gd name="T45" fmla="*/ 115 h 325"/>
              <a:gd name="T46" fmla="*/ 227 w 326"/>
              <a:gd name="T47" fmla="*/ 108 h 325"/>
              <a:gd name="T48" fmla="*/ 69 w 326"/>
              <a:gd name="T49" fmla="*/ 194 h 325"/>
              <a:gd name="T50" fmla="*/ 200 w 326"/>
              <a:gd name="T51" fmla="*/ 112 h 325"/>
              <a:gd name="T52" fmla="*/ 180 w 326"/>
              <a:gd name="T53" fmla="*/ 128 h 325"/>
              <a:gd name="T54" fmla="*/ 193 w 326"/>
              <a:gd name="T55" fmla="*/ 140 h 325"/>
              <a:gd name="T56" fmla="*/ 208 w 326"/>
              <a:gd name="T57" fmla="*/ 120 h 325"/>
              <a:gd name="T58" fmla="*/ 207 w 326"/>
              <a:gd name="T59" fmla="*/ 150 h 325"/>
              <a:gd name="T60" fmla="*/ 151 w 326"/>
              <a:gd name="T61" fmla="*/ 227 h 325"/>
              <a:gd name="T62" fmla="*/ 207 w 326"/>
              <a:gd name="T63" fmla="*/ 259 h 325"/>
              <a:gd name="T64" fmla="*/ 207 w 326"/>
              <a:gd name="T65" fmla="*/ 159 h 325"/>
              <a:gd name="T66" fmla="*/ 207 w 326"/>
              <a:gd name="T67" fmla="*/ 25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5">
                <a:moveTo>
                  <a:pt x="207" y="171"/>
                </a:moveTo>
                <a:cubicBezTo>
                  <a:pt x="186" y="171"/>
                  <a:pt x="169" y="188"/>
                  <a:pt x="169" y="209"/>
                </a:cubicBezTo>
                <a:cubicBezTo>
                  <a:pt x="169" y="230"/>
                  <a:pt x="186" y="247"/>
                  <a:pt x="207" y="247"/>
                </a:cubicBezTo>
                <a:cubicBezTo>
                  <a:pt x="228" y="247"/>
                  <a:pt x="245" y="230"/>
                  <a:pt x="245" y="209"/>
                </a:cubicBezTo>
                <a:cubicBezTo>
                  <a:pt x="245" y="188"/>
                  <a:pt x="228" y="171"/>
                  <a:pt x="207" y="171"/>
                </a:cubicBezTo>
                <a:close/>
                <a:moveTo>
                  <a:pt x="230" y="222"/>
                </a:moveTo>
                <a:cubicBezTo>
                  <a:pt x="220" y="232"/>
                  <a:pt x="220" y="232"/>
                  <a:pt x="220" y="232"/>
                </a:cubicBezTo>
                <a:cubicBezTo>
                  <a:pt x="207" y="219"/>
                  <a:pt x="207" y="219"/>
                  <a:pt x="207" y="219"/>
                </a:cubicBezTo>
                <a:cubicBezTo>
                  <a:pt x="194" y="232"/>
                  <a:pt x="194" y="232"/>
                  <a:pt x="194" y="232"/>
                </a:cubicBezTo>
                <a:cubicBezTo>
                  <a:pt x="184" y="222"/>
                  <a:pt x="184" y="222"/>
                  <a:pt x="184" y="222"/>
                </a:cubicBezTo>
                <a:cubicBezTo>
                  <a:pt x="197" y="209"/>
                  <a:pt x="197" y="209"/>
                  <a:pt x="197" y="209"/>
                </a:cubicBezTo>
                <a:cubicBezTo>
                  <a:pt x="184" y="196"/>
                  <a:pt x="184" y="196"/>
                  <a:pt x="184" y="196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207" y="199"/>
                  <a:pt x="207" y="199"/>
                  <a:pt x="207" y="199"/>
                </a:cubicBezTo>
                <a:cubicBezTo>
                  <a:pt x="220" y="186"/>
                  <a:pt x="220" y="186"/>
                  <a:pt x="220" y="186"/>
                </a:cubicBezTo>
                <a:cubicBezTo>
                  <a:pt x="230" y="196"/>
                  <a:pt x="230" y="196"/>
                  <a:pt x="230" y="196"/>
                </a:cubicBezTo>
                <a:cubicBezTo>
                  <a:pt x="217" y="209"/>
                  <a:pt x="217" y="209"/>
                  <a:pt x="217" y="209"/>
                </a:cubicBezTo>
                <a:lnTo>
                  <a:pt x="230" y="222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27" y="108"/>
                </a:moveTo>
                <a:cubicBezTo>
                  <a:pt x="212" y="93"/>
                  <a:pt x="212" y="93"/>
                  <a:pt x="212" y="93"/>
                </a:cubicBezTo>
                <a:cubicBezTo>
                  <a:pt x="207" y="89"/>
                  <a:pt x="206" y="82"/>
                  <a:pt x="210" y="79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224" y="65"/>
                  <a:pt x="226" y="65"/>
                  <a:pt x="227" y="66"/>
                </a:cubicBezTo>
                <a:cubicBezTo>
                  <a:pt x="228" y="67"/>
                  <a:pt x="228" y="69"/>
                  <a:pt x="227" y="70"/>
                </a:cubicBezTo>
                <a:cubicBezTo>
                  <a:pt x="214" y="83"/>
                  <a:pt x="214" y="83"/>
                  <a:pt x="214" y="83"/>
                </a:cubicBezTo>
                <a:cubicBezTo>
                  <a:pt x="213" y="84"/>
                  <a:pt x="213" y="87"/>
                  <a:pt x="216" y="89"/>
                </a:cubicBezTo>
                <a:cubicBezTo>
                  <a:pt x="231" y="104"/>
                  <a:pt x="231" y="104"/>
                  <a:pt x="231" y="104"/>
                </a:cubicBezTo>
                <a:cubicBezTo>
                  <a:pt x="235" y="109"/>
                  <a:pt x="236" y="116"/>
                  <a:pt x="232" y="120"/>
                </a:cubicBezTo>
                <a:cubicBezTo>
                  <a:pt x="228" y="124"/>
                  <a:pt x="221" y="123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5"/>
                  <a:pt x="209" y="115"/>
                  <a:pt x="207" y="118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90" y="135"/>
                  <a:pt x="188" y="135"/>
                  <a:pt x="187" y="133"/>
                </a:cubicBezTo>
                <a:cubicBezTo>
                  <a:pt x="186" y="132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09"/>
                  <a:pt x="215" y="109"/>
                  <a:pt x="219" y="114"/>
                </a:cubicBezTo>
                <a:cubicBezTo>
                  <a:pt x="220" y="115"/>
                  <a:pt x="220" y="115"/>
                  <a:pt x="220" y="115"/>
                </a:cubicBezTo>
                <a:cubicBezTo>
                  <a:pt x="223" y="117"/>
                  <a:pt x="226" y="118"/>
                  <a:pt x="228" y="116"/>
                </a:cubicBezTo>
                <a:cubicBezTo>
                  <a:pt x="230" y="114"/>
                  <a:pt x="229" y="111"/>
                  <a:pt x="227" y="108"/>
                </a:cubicBezTo>
                <a:close/>
                <a:moveTo>
                  <a:pt x="126" y="252"/>
                </a:moveTo>
                <a:cubicBezTo>
                  <a:pt x="69" y="194"/>
                  <a:pt x="69" y="194"/>
                  <a:pt x="69" y="19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7" y="131"/>
                  <a:pt x="177" y="137"/>
                  <a:pt x="180" y="140"/>
                </a:cubicBezTo>
                <a:cubicBezTo>
                  <a:pt x="184" y="144"/>
                  <a:pt x="189" y="144"/>
                  <a:pt x="193" y="140"/>
                </a:cubicBezTo>
                <a:cubicBezTo>
                  <a:pt x="195" y="138"/>
                  <a:pt x="196" y="136"/>
                  <a:pt x="195" y="133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2" y="150"/>
                  <a:pt x="210" y="150"/>
                  <a:pt x="207" y="150"/>
                </a:cubicBezTo>
                <a:cubicBezTo>
                  <a:pt x="174" y="150"/>
                  <a:pt x="148" y="176"/>
                  <a:pt x="148" y="209"/>
                </a:cubicBezTo>
                <a:cubicBezTo>
                  <a:pt x="148" y="215"/>
                  <a:pt x="149" y="222"/>
                  <a:pt x="151" y="227"/>
                </a:cubicBezTo>
                <a:lnTo>
                  <a:pt x="126" y="252"/>
                </a:lnTo>
                <a:close/>
                <a:moveTo>
                  <a:pt x="207" y="259"/>
                </a:moveTo>
                <a:cubicBezTo>
                  <a:pt x="179" y="259"/>
                  <a:pt x="157" y="237"/>
                  <a:pt x="157" y="209"/>
                </a:cubicBezTo>
                <a:cubicBezTo>
                  <a:pt x="157" y="181"/>
                  <a:pt x="179" y="159"/>
                  <a:pt x="207" y="159"/>
                </a:cubicBezTo>
                <a:cubicBezTo>
                  <a:pt x="235" y="159"/>
                  <a:pt x="258" y="181"/>
                  <a:pt x="258" y="209"/>
                </a:cubicBezTo>
                <a:cubicBezTo>
                  <a:pt x="258" y="237"/>
                  <a:pt x="235" y="259"/>
                  <a:pt x="207" y="2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31"/>
          <p:cNvSpPr>
            <a:spLocks noEditPoints="1"/>
          </p:cNvSpPr>
          <p:nvPr/>
        </p:nvSpPr>
        <p:spPr bwMode="auto">
          <a:xfrm>
            <a:off x="8757297" y="8037334"/>
            <a:ext cx="1169213" cy="1167695"/>
          </a:xfrm>
          <a:custGeom>
            <a:avLst/>
            <a:gdLst>
              <a:gd name="T0" fmla="*/ 45 w 326"/>
              <a:gd name="T1" fmla="*/ 0 h 325"/>
              <a:gd name="T2" fmla="*/ 0 w 326"/>
              <a:gd name="T3" fmla="*/ 280 h 325"/>
              <a:gd name="T4" fmla="*/ 281 w 326"/>
              <a:gd name="T5" fmla="*/ 325 h 325"/>
              <a:gd name="T6" fmla="*/ 326 w 326"/>
              <a:gd name="T7" fmla="*/ 44 h 325"/>
              <a:gd name="T8" fmla="*/ 227 w 326"/>
              <a:gd name="T9" fmla="*/ 108 h 325"/>
              <a:gd name="T10" fmla="*/ 209 w 326"/>
              <a:gd name="T11" fmla="*/ 79 h 325"/>
              <a:gd name="T12" fmla="*/ 226 w 326"/>
              <a:gd name="T13" fmla="*/ 66 h 325"/>
              <a:gd name="T14" fmla="*/ 213 w 326"/>
              <a:gd name="T15" fmla="*/ 83 h 325"/>
              <a:gd name="T16" fmla="*/ 231 w 326"/>
              <a:gd name="T17" fmla="*/ 104 h 325"/>
              <a:gd name="T18" fmla="*/ 216 w 326"/>
              <a:gd name="T19" fmla="*/ 119 h 325"/>
              <a:gd name="T20" fmla="*/ 206 w 326"/>
              <a:gd name="T21" fmla="*/ 118 h 325"/>
              <a:gd name="T22" fmla="*/ 187 w 326"/>
              <a:gd name="T23" fmla="*/ 133 h 325"/>
              <a:gd name="T24" fmla="*/ 202 w 326"/>
              <a:gd name="T25" fmla="*/ 114 h 325"/>
              <a:gd name="T26" fmla="*/ 220 w 326"/>
              <a:gd name="T27" fmla="*/ 115 h 325"/>
              <a:gd name="T28" fmla="*/ 227 w 326"/>
              <a:gd name="T29" fmla="*/ 108 h 325"/>
              <a:gd name="T30" fmla="*/ 68 w 326"/>
              <a:gd name="T31" fmla="*/ 194 h 325"/>
              <a:gd name="T32" fmla="*/ 200 w 326"/>
              <a:gd name="T33" fmla="*/ 112 h 325"/>
              <a:gd name="T34" fmla="*/ 180 w 326"/>
              <a:gd name="T35" fmla="*/ 128 h 325"/>
              <a:gd name="T36" fmla="*/ 192 w 326"/>
              <a:gd name="T37" fmla="*/ 140 h 325"/>
              <a:gd name="T38" fmla="*/ 208 w 326"/>
              <a:gd name="T39" fmla="*/ 120 h 325"/>
              <a:gd name="T40" fmla="*/ 207 w 326"/>
              <a:gd name="T41" fmla="*/ 150 h 325"/>
              <a:gd name="T42" fmla="*/ 150 w 326"/>
              <a:gd name="T43" fmla="*/ 227 h 325"/>
              <a:gd name="T44" fmla="*/ 207 w 326"/>
              <a:gd name="T45" fmla="*/ 259 h 325"/>
              <a:gd name="T46" fmla="*/ 207 w 326"/>
              <a:gd name="T47" fmla="*/ 159 h 325"/>
              <a:gd name="T48" fmla="*/ 207 w 326"/>
              <a:gd name="T49" fmla="*/ 259 h 325"/>
              <a:gd name="T50" fmla="*/ 169 w 326"/>
              <a:gd name="T51" fmla="*/ 209 h 325"/>
              <a:gd name="T52" fmla="*/ 245 w 326"/>
              <a:gd name="T53" fmla="*/ 209 h 325"/>
              <a:gd name="T54" fmla="*/ 232 w 326"/>
              <a:gd name="T55" fmla="*/ 229 h 325"/>
              <a:gd name="T56" fmla="*/ 181 w 326"/>
              <a:gd name="T57" fmla="*/ 215 h 325"/>
              <a:gd name="T58" fmla="*/ 232 w 326"/>
              <a:gd name="T59" fmla="*/ 229 h 325"/>
              <a:gd name="T60" fmla="*/ 181 w 326"/>
              <a:gd name="T61" fmla="*/ 204 h 325"/>
              <a:gd name="T62" fmla="*/ 232 w 326"/>
              <a:gd name="T63" fmla="*/ 18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5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5" y="0"/>
                  <a:pt x="281" y="0"/>
                </a:cubicBezTo>
                <a:close/>
                <a:moveTo>
                  <a:pt x="227" y="108"/>
                </a:moveTo>
                <a:cubicBezTo>
                  <a:pt x="212" y="93"/>
                  <a:pt x="212" y="93"/>
                  <a:pt x="212" y="93"/>
                </a:cubicBezTo>
                <a:cubicBezTo>
                  <a:pt x="207" y="89"/>
                  <a:pt x="206" y="82"/>
                  <a:pt x="209" y="79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5"/>
                  <a:pt x="225" y="65"/>
                  <a:pt x="226" y="66"/>
                </a:cubicBezTo>
                <a:cubicBezTo>
                  <a:pt x="227" y="67"/>
                  <a:pt x="227" y="69"/>
                  <a:pt x="226" y="70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12" y="84"/>
                  <a:pt x="213" y="87"/>
                  <a:pt x="215" y="89"/>
                </a:cubicBezTo>
                <a:cubicBezTo>
                  <a:pt x="231" y="104"/>
                  <a:pt x="231" y="104"/>
                  <a:pt x="231" y="104"/>
                </a:cubicBezTo>
                <a:cubicBezTo>
                  <a:pt x="235" y="109"/>
                  <a:pt x="235" y="116"/>
                  <a:pt x="231" y="120"/>
                </a:cubicBezTo>
                <a:cubicBezTo>
                  <a:pt x="227" y="124"/>
                  <a:pt x="221" y="123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2" y="115"/>
                  <a:pt x="209" y="115"/>
                  <a:pt x="206" y="118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89" y="135"/>
                  <a:pt x="188" y="135"/>
                  <a:pt x="187" y="133"/>
                </a:cubicBezTo>
                <a:cubicBezTo>
                  <a:pt x="186" y="132"/>
                  <a:pt x="186" y="131"/>
                  <a:pt x="187" y="130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207" y="109"/>
                  <a:pt x="214" y="109"/>
                  <a:pt x="219" y="114"/>
                </a:cubicBezTo>
                <a:cubicBezTo>
                  <a:pt x="220" y="115"/>
                  <a:pt x="220" y="115"/>
                  <a:pt x="220" y="115"/>
                </a:cubicBezTo>
                <a:cubicBezTo>
                  <a:pt x="222" y="117"/>
                  <a:pt x="226" y="118"/>
                  <a:pt x="228" y="116"/>
                </a:cubicBezTo>
                <a:cubicBezTo>
                  <a:pt x="229" y="114"/>
                  <a:pt x="229" y="111"/>
                  <a:pt x="227" y="108"/>
                </a:cubicBezTo>
                <a:close/>
                <a:moveTo>
                  <a:pt x="126" y="252"/>
                </a:moveTo>
                <a:cubicBezTo>
                  <a:pt x="68" y="194"/>
                  <a:pt x="68" y="194"/>
                  <a:pt x="68" y="194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84" y="125"/>
                  <a:pt x="182" y="126"/>
                  <a:pt x="180" y="128"/>
                </a:cubicBezTo>
                <a:cubicBezTo>
                  <a:pt x="176" y="131"/>
                  <a:pt x="176" y="137"/>
                  <a:pt x="180" y="140"/>
                </a:cubicBezTo>
                <a:cubicBezTo>
                  <a:pt x="183" y="144"/>
                  <a:pt x="189" y="144"/>
                  <a:pt x="192" y="140"/>
                </a:cubicBezTo>
                <a:cubicBezTo>
                  <a:pt x="194" y="138"/>
                  <a:pt x="195" y="136"/>
                  <a:pt x="195" y="133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1" y="150"/>
                  <a:pt x="209" y="150"/>
                  <a:pt x="207" y="150"/>
                </a:cubicBezTo>
                <a:cubicBezTo>
                  <a:pt x="174" y="150"/>
                  <a:pt x="147" y="176"/>
                  <a:pt x="147" y="209"/>
                </a:cubicBezTo>
                <a:cubicBezTo>
                  <a:pt x="147" y="215"/>
                  <a:pt x="148" y="222"/>
                  <a:pt x="150" y="227"/>
                </a:cubicBezTo>
                <a:lnTo>
                  <a:pt x="126" y="252"/>
                </a:lnTo>
                <a:close/>
                <a:moveTo>
                  <a:pt x="207" y="259"/>
                </a:moveTo>
                <a:cubicBezTo>
                  <a:pt x="179" y="259"/>
                  <a:pt x="156" y="237"/>
                  <a:pt x="156" y="209"/>
                </a:cubicBezTo>
                <a:cubicBezTo>
                  <a:pt x="156" y="181"/>
                  <a:pt x="179" y="159"/>
                  <a:pt x="207" y="159"/>
                </a:cubicBezTo>
                <a:cubicBezTo>
                  <a:pt x="235" y="159"/>
                  <a:pt x="257" y="181"/>
                  <a:pt x="257" y="209"/>
                </a:cubicBezTo>
                <a:cubicBezTo>
                  <a:pt x="257" y="237"/>
                  <a:pt x="235" y="259"/>
                  <a:pt x="207" y="259"/>
                </a:cubicBezTo>
                <a:close/>
                <a:moveTo>
                  <a:pt x="207" y="171"/>
                </a:moveTo>
                <a:cubicBezTo>
                  <a:pt x="186" y="171"/>
                  <a:pt x="169" y="188"/>
                  <a:pt x="169" y="209"/>
                </a:cubicBezTo>
                <a:cubicBezTo>
                  <a:pt x="169" y="230"/>
                  <a:pt x="186" y="247"/>
                  <a:pt x="207" y="247"/>
                </a:cubicBezTo>
                <a:cubicBezTo>
                  <a:pt x="228" y="247"/>
                  <a:pt x="245" y="230"/>
                  <a:pt x="245" y="209"/>
                </a:cubicBezTo>
                <a:cubicBezTo>
                  <a:pt x="245" y="188"/>
                  <a:pt x="228" y="171"/>
                  <a:pt x="207" y="171"/>
                </a:cubicBezTo>
                <a:close/>
                <a:moveTo>
                  <a:pt x="232" y="229"/>
                </a:moveTo>
                <a:cubicBezTo>
                  <a:pt x="181" y="229"/>
                  <a:pt x="181" y="229"/>
                  <a:pt x="181" y="229"/>
                </a:cubicBezTo>
                <a:cubicBezTo>
                  <a:pt x="181" y="215"/>
                  <a:pt x="181" y="215"/>
                  <a:pt x="181" y="215"/>
                </a:cubicBezTo>
                <a:cubicBezTo>
                  <a:pt x="232" y="215"/>
                  <a:pt x="232" y="215"/>
                  <a:pt x="232" y="215"/>
                </a:cubicBezTo>
                <a:lnTo>
                  <a:pt x="232" y="229"/>
                </a:lnTo>
                <a:close/>
                <a:moveTo>
                  <a:pt x="232" y="204"/>
                </a:moveTo>
                <a:cubicBezTo>
                  <a:pt x="181" y="204"/>
                  <a:pt x="181" y="204"/>
                  <a:pt x="181" y="204"/>
                </a:cubicBezTo>
                <a:cubicBezTo>
                  <a:pt x="181" y="189"/>
                  <a:pt x="181" y="189"/>
                  <a:pt x="181" y="189"/>
                </a:cubicBezTo>
                <a:cubicBezTo>
                  <a:pt x="232" y="189"/>
                  <a:pt x="232" y="189"/>
                  <a:pt x="232" y="189"/>
                </a:cubicBezTo>
                <a:lnTo>
                  <a:pt x="232" y="2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32"/>
          <p:cNvSpPr>
            <a:spLocks noEditPoints="1"/>
          </p:cNvSpPr>
          <p:nvPr/>
        </p:nvSpPr>
        <p:spPr bwMode="auto">
          <a:xfrm>
            <a:off x="10126946" y="8037334"/>
            <a:ext cx="1170732" cy="1167695"/>
          </a:xfrm>
          <a:custGeom>
            <a:avLst/>
            <a:gdLst>
              <a:gd name="T0" fmla="*/ 92 w 326"/>
              <a:gd name="T1" fmla="*/ 179 h 325"/>
              <a:gd name="T2" fmla="*/ 92 w 326"/>
              <a:gd name="T3" fmla="*/ 149 h 325"/>
              <a:gd name="T4" fmla="*/ 114 w 326"/>
              <a:gd name="T5" fmla="*/ 149 h 325"/>
              <a:gd name="T6" fmla="*/ 92 w 326"/>
              <a:gd name="T7" fmla="*/ 149 h 325"/>
              <a:gd name="T8" fmla="*/ 69 w 326"/>
              <a:gd name="T9" fmla="*/ 135 h 325"/>
              <a:gd name="T10" fmla="*/ 114 w 326"/>
              <a:gd name="T11" fmla="*/ 135 h 325"/>
              <a:gd name="T12" fmla="*/ 94 w 326"/>
              <a:gd name="T13" fmla="*/ 135 h 325"/>
              <a:gd name="T14" fmla="*/ 122 w 326"/>
              <a:gd name="T15" fmla="*/ 120 h 325"/>
              <a:gd name="T16" fmla="*/ 140 w 326"/>
              <a:gd name="T17" fmla="*/ 120 h 325"/>
              <a:gd name="T18" fmla="*/ 140 w 326"/>
              <a:gd name="T19" fmla="*/ 149 h 325"/>
              <a:gd name="T20" fmla="*/ 119 w 326"/>
              <a:gd name="T21" fmla="*/ 149 h 325"/>
              <a:gd name="T22" fmla="*/ 167 w 326"/>
              <a:gd name="T23" fmla="*/ 191 h 325"/>
              <a:gd name="T24" fmla="*/ 167 w 326"/>
              <a:gd name="T25" fmla="*/ 150 h 325"/>
              <a:gd name="T26" fmla="*/ 87 w 326"/>
              <a:gd name="T27" fmla="*/ 142 h 325"/>
              <a:gd name="T28" fmla="*/ 77 w 326"/>
              <a:gd name="T29" fmla="*/ 159 h 325"/>
              <a:gd name="T30" fmla="*/ 281 w 326"/>
              <a:gd name="T31" fmla="*/ 325 h 325"/>
              <a:gd name="T32" fmla="*/ 0 w 326"/>
              <a:gd name="T33" fmla="*/ 44 h 325"/>
              <a:gd name="T34" fmla="*/ 326 w 326"/>
              <a:gd name="T35" fmla="*/ 44 h 325"/>
              <a:gd name="T36" fmla="*/ 207 w 326"/>
              <a:gd name="T37" fmla="*/ 225 h 325"/>
              <a:gd name="T38" fmla="*/ 87 w 326"/>
              <a:gd name="T39" fmla="*/ 174 h 325"/>
              <a:gd name="T40" fmla="*/ 79 w 326"/>
              <a:gd name="T41" fmla="*/ 164 h 325"/>
              <a:gd name="T42" fmla="*/ 103 w 326"/>
              <a:gd name="T43" fmla="*/ 164 h 325"/>
              <a:gd name="T44" fmla="*/ 130 w 326"/>
              <a:gd name="T45" fmla="*/ 164 h 325"/>
              <a:gd name="T46" fmla="*/ 146 w 326"/>
              <a:gd name="T47" fmla="*/ 152 h 325"/>
              <a:gd name="T48" fmla="*/ 152 w 326"/>
              <a:gd name="T49" fmla="*/ 142 h 325"/>
              <a:gd name="T50" fmla="*/ 145 w 326"/>
              <a:gd name="T51" fmla="*/ 135 h 325"/>
              <a:gd name="T52" fmla="*/ 165 w 326"/>
              <a:gd name="T53" fmla="*/ 131 h 325"/>
              <a:gd name="T54" fmla="*/ 186 w 326"/>
              <a:gd name="T55" fmla="*/ 120 h 325"/>
              <a:gd name="T56" fmla="*/ 191 w 326"/>
              <a:gd name="T57" fmla="*/ 120 h 325"/>
              <a:gd name="T58" fmla="*/ 220 w 326"/>
              <a:gd name="T59" fmla="*/ 138 h 325"/>
              <a:gd name="T60" fmla="*/ 227 w 326"/>
              <a:gd name="T61" fmla="*/ 138 h 325"/>
              <a:gd name="T62" fmla="*/ 227 w 326"/>
              <a:gd name="T63" fmla="*/ 136 h 325"/>
              <a:gd name="T64" fmla="*/ 215 w 326"/>
              <a:gd name="T65" fmla="*/ 76 h 325"/>
              <a:gd name="T66" fmla="*/ 70 w 326"/>
              <a:gd name="T67" fmla="*/ 76 h 325"/>
              <a:gd name="T68" fmla="*/ 59 w 326"/>
              <a:gd name="T69" fmla="*/ 136 h 325"/>
              <a:gd name="T70" fmla="*/ 58 w 326"/>
              <a:gd name="T71" fmla="*/ 138 h 325"/>
              <a:gd name="T72" fmla="*/ 70 w 326"/>
              <a:gd name="T73" fmla="*/ 166 h 325"/>
              <a:gd name="T74" fmla="*/ 59 w 326"/>
              <a:gd name="T75" fmla="*/ 225 h 325"/>
              <a:gd name="T76" fmla="*/ 225 w 326"/>
              <a:gd name="T77" fmla="*/ 250 h 325"/>
              <a:gd name="T78" fmla="*/ 148 w 326"/>
              <a:gd name="T79" fmla="*/ 204 h 325"/>
              <a:gd name="T80" fmla="*/ 143 w 326"/>
              <a:gd name="T81" fmla="*/ 209 h 325"/>
              <a:gd name="T82" fmla="*/ 148 w 326"/>
              <a:gd name="T83" fmla="*/ 204 h 325"/>
              <a:gd name="T84" fmla="*/ 267 w 326"/>
              <a:gd name="T85" fmla="*/ 232 h 325"/>
              <a:gd name="T86" fmla="*/ 222 w 326"/>
              <a:gd name="T87" fmla="*/ 194 h 325"/>
              <a:gd name="T88" fmla="*/ 160 w 326"/>
              <a:gd name="T89" fmla="*/ 142 h 325"/>
              <a:gd name="T90" fmla="*/ 211 w 326"/>
              <a:gd name="T91" fmla="*/ 205 h 325"/>
              <a:gd name="T92" fmla="*/ 250 w 326"/>
              <a:gd name="T93" fmla="*/ 250 h 325"/>
              <a:gd name="T94" fmla="*/ 256 w 326"/>
              <a:gd name="T95" fmla="*/ 250 h 325"/>
              <a:gd name="T96" fmla="*/ 267 w 326"/>
              <a:gd name="T97" fmla="*/ 239 h 325"/>
              <a:gd name="T98" fmla="*/ 218 w 326"/>
              <a:gd name="T99" fmla="*/ 23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5">
                <a:moveTo>
                  <a:pt x="123" y="225"/>
                </a:moveTo>
                <a:cubicBezTo>
                  <a:pt x="92" y="225"/>
                  <a:pt x="92" y="225"/>
                  <a:pt x="92" y="225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123" y="179"/>
                  <a:pt x="123" y="179"/>
                  <a:pt x="123" y="179"/>
                </a:cubicBezTo>
                <a:lnTo>
                  <a:pt x="123" y="225"/>
                </a:lnTo>
                <a:close/>
                <a:moveTo>
                  <a:pt x="92" y="149"/>
                </a:moveTo>
                <a:cubicBezTo>
                  <a:pt x="92" y="155"/>
                  <a:pt x="97" y="159"/>
                  <a:pt x="103" y="159"/>
                </a:cubicBezTo>
                <a:cubicBezTo>
                  <a:pt x="103" y="159"/>
                  <a:pt x="103" y="159"/>
                  <a:pt x="103" y="159"/>
                </a:cubicBezTo>
                <a:cubicBezTo>
                  <a:pt x="109" y="159"/>
                  <a:pt x="114" y="155"/>
                  <a:pt x="114" y="149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92" y="142"/>
                  <a:pt x="92" y="142"/>
                  <a:pt x="92" y="142"/>
                </a:cubicBezTo>
                <a:lnTo>
                  <a:pt x="92" y="149"/>
                </a:lnTo>
                <a:close/>
                <a:moveTo>
                  <a:pt x="94" y="120"/>
                </a:moveTo>
                <a:cubicBezTo>
                  <a:pt x="77" y="120"/>
                  <a:pt x="77" y="120"/>
                  <a:pt x="77" y="120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88" y="135"/>
                  <a:pt x="88" y="135"/>
                  <a:pt x="88" y="135"/>
                </a:cubicBezTo>
                <a:lnTo>
                  <a:pt x="94" y="120"/>
                </a:lnTo>
                <a:close/>
                <a:moveTo>
                  <a:pt x="114" y="135"/>
                </a:moveTo>
                <a:cubicBezTo>
                  <a:pt x="117" y="120"/>
                  <a:pt x="117" y="120"/>
                  <a:pt x="117" y="120"/>
                </a:cubicBezTo>
                <a:cubicBezTo>
                  <a:pt x="99" y="120"/>
                  <a:pt x="99" y="120"/>
                  <a:pt x="99" y="120"/>
                </a:cubicBezTo>
                <a:cubicBezTo>
                  <a:pt x="94" y="135"/>
                  <a:pt x="94" y="135"/>
                  <a:pt x="94" y="135"/>
                </a:cubicBezTo>
                <a:lnTo>
                  <a:pt x="114" y="135"/>
                </a:lnTo>
                <a:close/>
                <a:moveTo>
                  <a:pt x="140" y="120"/>
                </a:moveTo>
                <a:cubicBezTo>
                  <a:pt x="122" y="120"/>
                  <a:pt x="122" y="120"/>
                  <a:pt x="122" y="120"/>
                </a:cubicBezTo>
                <a:cubicBezTo>
                  <a:pt x="119" y="135"/>
                  <a:pt x="119" y="135"/>
                  <a:pt x="119" y="135"/>
                </a:cubicBezTo>
                <a:cubicBezTo>
                  <a:pt x="140" y="135"/>
                  <a:pt x="140" y="135"/>
                  <a:pt x="140" y="135"/>
                </a:cubicBezTo>
                <a:lnTo>
                  <a:pt x="140" y="120"/>
                </a:lnTo>
                <a:close/>
                <a:moveTo>
                  <a:pt x="130" y="159"/>
                </a:moveTo>
                <a:cubicBezTo>
                  <a:pt x="130" y="159"/>
                  <a:pt x="130" y="159"/>
                  <a:pt x="130" y="159"/>
                </a:cubicBezTo>
                <a:cubicBezTo>
                  <a:pt x="135" y="159"/>
                  <a:pt x="140" y="155"/>
                  <a:pt x="140" y="149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19" y="142"/>
                  <a:pt x="119" y="142"/>
                  <a:pt x="119" y="142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5"/>
                  <a:pt x="124" y="159"/>
                  <a:pt x="130" y="159"/>
                </a:cubicBezTo>
                <a:close/>
                <a:moveTo>
                  <a:pt x="167" y="150"/>
                </a:moveTo>
                <a:cubicBezTo>
                  <a:pt x="156" y="161"/>
                  <a:pt x="156" y="179"/>
                  <a:pt x="167" y="191"/>
                </a:cubicBezTo>
                <a:cubicBezTo>
                  <a:pt x="178" y="202"/>
                  <a:pt x="197" y="202"/>
                  <a:pt x="208" y="191"/>
                </a:cubicBezTo>
                <a:cubicBezTo>
                  <a:pt x="220" y="179"/>
                  <a:pt x="220" y="161"/>
                  <a:pt x="208" y="150"/>
                </a:cubicBezTo>
                <a:cubicBezTo>
                  <a:pt x="197" y="138"/>
                  <a:pt x="179" y="138"/>
                  <a:pt x="167" y="150"/>
                </a:cubicBezTo>
                <a:close/>
                <a:moveTo>
                  <a:pt x="77" y="159"/>
                </a:moveTo>
                <a:cubicBezTo>
                  <a:pt x="83" y="159"/>
                  <a:pt x="87" y="155"/>
                  <a:pt x="87" y="149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6" y="149"/>
                  <a:pt x="66" y="149"/>
                  <a:pt x="66" y="149"/>
                </a:cubicBezTo>
                <a:cubicBezTo>
                  <a:pt x="66" y="155"/>
                  <a:pt x="71" y="159"/>
                  <a:pt x="77" y="159"/>
                </a:cubicBez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227" y="235"/>
                </a:moveTo>
                <a:cubicBezTo>
                  <a:pt x="207" y="215"/>
                  <a:pt x="207" y="215"/>
                  <a:pt x="207" y="215"/>
                </a:cubicBezTo>
                <a:cubicBezTo>
                  <a:pt x="207" y="225"/>
                  <a:pt x="207" y="225"/>
                  <a:pt x="207" y="225"/>
                </a:cubicBezTo>
                <a:cubicBezTo>
                  <a:pt x="128" y="225"/>
                  <a:pt x="128" y="225"/>
                  <a:pt x="128" y="225"/>
                </a:cubicBezTo>
                <a:cubicBezTo>
                  <a:pt x="128" y="174"/>
                  <a:pt x="128" y="174"/>
                  <a:pt x="128" y="174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7" y="225"/>
                  <a:pt x="87" y="225"/>
                  <a:pt x="87" y="225"/>
                </a:cubicBezTo>
                <a:cubicBezTo>
                  <a:pt x="79" y="225"/>
                  <a:pt x="79" y="225"/>
                  <a:pt x="79" y="225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83" y="164"/>
                  <a:pt x="87" y="161"/>
                  <a:pt x="90" y="157"/>
                </a:cubicBezTo>
                <a:cubicBezTo>
                  <a:pt x="93" y="161"/>
                  <a:pt x="98" y="164"/>
                  <a:pt x="103" y="164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9" y="164"/>
                  <a:pt x="114" y="161"/>
                  <a:pt x="116" y="157"/>
                </a:cubicBezTo>
                <a:cubicBezTo>
                  <a:pt x="119" y="161"/>
                  <a:pt x="124" y="164"/>
                  <a:pt x="130" y="164"/>
                </a:cubicBezTo>
                <a:cubicBezTo>
                  <a:pt x="130" y="164"/>
                  <a:pt x="130" y="164"/>
                  <a:pt x="130" y="164"/>
                </a:cubicBezTo>
                <a:cubicBezTo>
                  <a:pt x="135" y="164"/>
                  <a:pt x="140" y="161"/>
                  <a:pt x="143" y="157"/>
                </a:cubicBezTo>
                <a:cubicBezTo>
                  <a:pt x="143" y="158"/>
                  <a:pt x="143" y="158"/>
                  <a:pt x="144" y="158"/>
                </a:cubicBezTo>
                <a:cubicBezTo>
                  <a:pt x="144" y="156"/>
                  <a:pt x="145" y="154"/>
                  <a:pt x="146" y="152"/>
                </a:cubicBezTo>
                <a:cubicBezTo>
                  <a:pt x="145" y="151"/>
                  <a:pt x="145" y="150"/>
                  <a:pt x="145" y="149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3" y="141"/>
                  <a:pt x="154" y="139"/>
                  <a:pt x="156" y="138"/>
                </a:cubicBezTo>
                <a:cubicBezTo>
                  <a:pt x="156" y="137"/>
                  <a:pt x="157" y="136"/>
                  <a:pt x="158" y="135"/>
                </a:cubicBezTo>
                <a:cubicBezTo>
                  <a:pt x="145" y="135"/>
                  <a:pt x="145" y="135"/>
                  <a:pt x="145" y="135"/>
                </a:cubicBezTo>
                <a:cubicBezTo>
                  <a:pt x="145" y="120"/>
                  <a:pt x="145" y="120"/>
                  <a:pt x="145" y="120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65" y="131"/>
                  <a:pt x="165" y="131"/>
                  <a:pt x="165" y="131"/>
                </a:cubicBezTo>
                <a:cubicBezTo>
                  <a:pt x="167" y="130"/>
                  <a:pt x="168" y="129"/>
                  <a:pt x="170" y="128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86" y="120"/>
                  <a:pt x="186" y="120"/>
                  <a:pt x="186" y="120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90" y="125"/>
                  <a:pt x="191" y="125"/>
                  <a:pt x="193" y="125"/>
                </a:cubicBezTo>
                <a:cubicBezTo>
                  <a:pt x="191" y="120"/>
                  <a:pt x="191" y="120"/>
                  <a:pt x="191" y="120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6" y="134"/>
                  <a:pt x="216" y="134"/>
                  <a:pt x="216" y="134"/>
                </a:cubicBezTo>
                <a:cubicBezTo>
                  <a:pt x="217" y="136"/>
                  <a:pt x="219" y="137"/>
                  <a:pt x="220" y="138"/>
                </a:cubicBezTo>
                <a:cubicBezTo>
                  <a:pt x="223" y="141"/>
                  <a:pt x="225" y="144"/>
                  <a:pt x="227" y="148"/>
                </a:cubicBezTo>
                <a:cubicBezTo>
                  <a:pt x="227" y="139"/>
                  <a:pt x="227" y="139"/>
                  <a:pt x="227" y="139"/>
                </a:cubicBezTo>
                <a:cubicBezTo>
                  <a:pt x="227" y="139"/>
                  <a:pt x="227" y="138"/>
                  <a:pt x="227" y="138"/>
                </a:cubicBezTo>
                <a:cubicBezTo>
                  <a:pt x="227" y="138"/>
                  <a:pt x="227" y="138"/>
                  <a:pt x="227" y="138"/>
                </a:cubicBezTo>
                <a:cubicBezTo>
                  <a:pt x="227" y="137"/>
                  <a:pt x="227" y="137"/>
                  <a:pt x="227" y="136"/>
                </a:cubicBezTo>
                <a:cubicBezTo>
                  <a:pt x="227" y="136"/>
                  <a:pt x="227" y="136"/>
                  <a:pt x="227" y="136"/>
                </a:cubicBezTo>
                <a:cubicBezTo>
                  <a:pt x="226" y="135"/>
                  <a:pt x="226" y="135"/>
                  <a:pt x="226" y="135"/>
                </a:cubicBezTo>
                <a:cubicBezTo>
                  <a:pt x="215" y="115"/>
                  <a:pt x="215" y="115"/>
                  <a:pt x="215" y="115"/>
                </a:cubicBezTo>
                <a:cubicBezTo>
                  <a:pt x="215" y="76"/>
                  <a:pt x="215" y="76"/>
                  <a:pt x="215" y="76"/>
                </a:cubicBezTo>
                <a:cubicBezTo>
                  <a:pt x="215" y="75"/>
                  <a:pt x="214" y="74"/>
                  <a:pt x="213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1" y="74"/>
                  <a:pt x="70" y="75"/>
                  <a:pt x="70" y="76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59" y="135"/>
                  <a:pt x="59" y="135"/>
                  <a:pt x="59" y="136"/>
                </a:cubicBezTo>
                <a:cubicBezTo>
                  <a:pt x="59" y="136"/>
                  <a:pt x="59" y="136"/>
                  <a:pt x="59" y="136"/>
                </a:cubicBezTo>
                <a:cubicBezTo>
                  <a:pt x="58" y="137"/>
                  <a:pt x="58" y="137"/>
                  <a:pt x="58" y="138"/>
                </a:cubicBezTo>
                <a:cubicBezTo>
                  <a:pt x="58" y="138"/>
                  <a:pt x="58" y="138"/>
                  <a:pt x="58" y="138"/>
                </a:cubicBezTo>
                <a:cubicBezTo>
                  <a:pt x="58" y="138"/>
                  <a:pt x="58" y="139"/>
                  <a:pt x="58" y="139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58" y="156"/>
                  <a:pt x="63" y="163"/>
                  <a:pt x="70" y="166"/>
                </a:cubicBezTo>
                <a:cubicBezTo>
                  <a:pt x="70" y="223"/>
                  <a:pt x="70" y="223"/>
                  <a:pt x="70" y="223"/>
                </a:cubicBezTo>
                <a:cubicBezTo>
                  <a:pt x="61" y="223"/>
                  <a:pt x="61" y="223"/>
                  <a:pt x="61" y="223"/>
                </a:cubicBezTo>
                <a:cubicBezTo>
                  <a:pt x="60" y="223"/>
                  <a:pt x="59" y="224"/>
                  <a:pt x="59" y="225"/>
                </a:cubicBezTo>
                <a:cubicBezTo>
                  <a:pt x="59" y="248"/>
                  <a:pt x="59" y="248"/>
                  <a:pt x="59" y="248"/>
                </a:cubicBezTo>
                <a:cubicBezTo>
                  <a:pt x="59" y="250"/>
                  <a:pt x="60" y="250"/>
                  <a:pt x="61" y="250"/>
                </a:cubicBezTo>
                <a:cubicBezTo>
                  <a:pt x="225" y="250"/>
                  <a:pt x="225" y="250"/>
                  <a:pt x="225" y="250"/>
                </a:cubicBezTo>
                <a:cubicBezTo>
                  <a:pt x="226" y="250"/>
                  <a:pt x="227" y="250"/>
                  <a:pt x="227" y="248"/>
                </a:cubicBezTo>
                <a:lnTo>
                  <a:pt x="227" y="235"/>
                </a:lnTo>
                <a:close/>
                <a:moveTo>
                  <a:pt x="148" y="204"/>
                </a:moveTo>
                <a:cubicBezTo>
                  <a:pt x="148" y="193"/>
                  <a:pt x="148" y="193"/>
                  <a:pt x="148" y="193"/>
                </a:cubicBezTo>
                <a:cubicBezTo>
                  <a:pt x="146" y="189"/>
                  <a:pt x="144" y="185"/>
                  <a:pt x="143" y="180"/>
                </a:cubicBezTo>
                <a:cubicBezTo>
                  <a:pt x="143" y="209"/>
                  <a:pt x="143" y="209"/>
                  <a:pt x="143" y="209"/>
                </a:cubicBezTo>
                <a:cubicBezTo>
                  <a:pt x="164" y="209"/>
                  <a:pt x="164" y="209"/>
                  <a:pt x="164" y="209"/>
                </a:cubicBezTo>
                <a:cubicBezTo>
                  <a:pt x="162" y="208"/>
                  <a:pt x="160" y="206"/>
                  <a:pt x="157" y="204"/>
                </a:cubicBezTo>
                <a:lnTo>
                  <a:pt x="148" y="204"/>
                </a:lnTo>
                <a:close/>
                <a:moveTo>
                  <a:pt x="267" y="239"/>
                </a:moveTo>
                <a:cubicBezTo>
                  <a:pt x="267" y="238"/>
                  <a:pt x="267" y="238"/>
                  <a:pt x="267" y="238"/>
                </a:cubicBezTo>
                <a:cubicBezTo>
                  <a:pt x="269" y="237"/>
                  <a:pt x="269" y="234"/>
                  <a:pt x="267" y="232"/>
                </a:cubicBezTo>
                <a:cubicBezTo>
                  <a:pt x="228" y="193"/>
                  <a:pt x="228" y="193"/>
                  <a:pt x="228" y="193"/>
                </a:cubicBezTo>
                <a:cubicBezTo>
                  <a:pt x="227" y="192"/>
                  <a:pt x="224" y="192"/>
                  <a:pt x="223" y="193"/>
                </a:cubicBezTo>
                <a:cubicBezTo>
                  <a:pt x="222" y="194"/>
                  <a:pt x="222" y="194"/>
                  <a:pt x="222" y="194"/>
                </a:cubicBezTo>
                <a:cubicBezTo>
                  <a:pt x="220" y="192"/>
                  <a:pt x="220" y="192"/>
                  <a:pt x="220" y="192"/>
                </a:cubicBezTo>
                <a:cubicBezTo>
                  <a:pt x="231" y="177"/>
                  <a:pt x="229" y="156"/>
                  <a:pt x="216" y="142"/>
                </a:cubicBezTo>
                <a:cubicBezTo>
                  <a:pt x="200" y="127"/>
                  <a:pt x="175" y="127"/>
                  <a:pt x="160" y="142"/>
                </a:cubicBezTo>
                <a:cubicBezTo>
                  <a:pt x="144" y="158"/>
                  <a:pt x="144" y="183"/>
                  <a:pt x="160" y="198"/>
                </a:cubicBezTo>
                <a:cubicBezTo>
                  <a:pt x="173" y="212"/>
                  <a:pt x="194" y="213"/>
                  <a:pt x="210" y="203"/>
                </a:cubicBezTo>
                <a:cubicBezTo>
                  <a:pt x="211" y="205"/>
                  <a:pt x="211" y="205"/>
                  <a:pt x="211" y="205"/>
                </a:cubicBezTo>
                <a:cubicBezTo>
                  <a:pt x="211" y="205"/>
                  <a:pt x="211" y="205"/>
                  <a:pt x="211" y="205"/>
                </a:cubicBezTo>
                <a:cubicBezTo>
                  <a:pt x="209" y="207"/>
                  <a:pt x="209" y="209"/>
                  <a:pt x="211" y="21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52" y="251"/>
                  <a:pt x="254" y="251"/>
                  <a:pt x="256" y="250"/>
                </a:cubicBezTo>
                <a:cubicBezTo>
                  <a:pt x="256" y="249"/>
                  <a:pt x="256" y="249"/>
                  <a:pt x="256" y="249"/>
                </a:cubicBezTo>
                <a:cubicBezTo>
                  <a:pt x="256" y="250"/>
                  <a:pt x="256" y="250"/>
                  <a:pt x="256" y="250"/>
                </a:cubicBezTo>
                <a:cubicBezTo>
                  <a:pt x="257" y="251"/>
                  <a:pt x="259" y="251"/>
                  <a:pt x="260" y="250"/>
                </a:cubicBezTo>
                <a:cubicBezTo>
                  <a:pt x="267" y="243"/>
                  <a:pt x="267" y="243"/>
                  <a:pt x="267" y="243"/>
                </a:cubicBezTo>
                <a:cubicBezTo>
                  <a:pt x="268" y="241"/>
                  <a:pt x="268" y="240"/>
                  <a:pt x="267" y="239"/>
                </a:cubicBezTo>
                <a:close/>
                <a:moveTo>
                  <a:pt x="68" y="242"/>
                </a:moveTo>
                <a:cubicBezTo>
                  <a:pt x="218" y="242"/>
                  <a:pt x="218" y="242"/>
                  <a:pt x="218" y="242"/>
                </a:cubicBezTo>
                <a:cubicBezTo>
                  <a:pt x="218" y="232"/>
                  <a:pt x="218" y="232"/>
                  <a:pt x="218" y="232"/>
                </a:cubicBezTo>
                <a:cubicBezTo>
                  <a:pt x="68" y="232"/>
                  <a:pt x="68" y="232"/>
                  <a:pt x="68" y="232"/>
                </a:cubicBezTo>
                <a:lnTo>
                  <a:pt x="68" y="2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133"/>
          <p:cNvSpPr>
            <a:spLocks noEditPoints="1"/>
          </p:cNvSpPr>
          <p:nvPr/>
        </p:nvSpPr>
        <p:spPr bwMode="auto">
          <a:xfrm>
            <a:off x="19741827" y="8037334"/>
            <a:ext cx="1166176" cy="1167695"/>
          </a:xfrm>
          <a:custGeom>
            <a:avLst/>
            <a:gdLst>
              <a:gd name="T0" fmla="*/ 226 w 325"/>
              <a:gd name="T1" fmla="*/ 159 h 325"/>
              <a:gd name="T2" fmla="*/ 223 w 325"/>
              <a:gd name="T3" fmla="*/ 180 h 325"/>
              <a:gd name="T4" fmla="*/ 223 w 325"/>
              <a:gd name="T5" fmla="*/ 179 h 325"/>
              <a:gd name="T6" fmla="*/ 222 w 325"/>
              <a:gd name="T7" fmla="*/ 179 h 325"/>
              <a:gd name="T8" fmla="*/ 222 w 325"/>
              <a:gd name="T9" fmla="*/ 179 h 325"/>
              <a:gd name="T10" fmla="*/ 212 w 325"/>
              <a:gd name="T11" fmla="*/ 171 h 325"/>
              <a:gd name="T12" fmla="*/ 200 w 325"/>
              <a:gd name="T13" fmla="*/ 168 h 325"/>
              <a:gd name="T14" fmla="*/ 197 w 325"/>
              <a:gd name="T15" fmla="*/ 169 h 325"/>
              <a:gd name="T16" fmla="*/ 196 w 325"/>
              <a:gd name="T17" fmla="*/ 175 h 325"/>
              <a:gd name="T18" fmla="*/ 197 w 325"/>
              <a:gd name="T19" fmla="*/ 184 h 325"/>
              <a:gd name="T20" fmla="*/ 188 w 325"/>
              <a:gd name="T21" fmla="*/ 186 h 325"/>
              <a:gd name="T22" fmla="*/ 185 w 325"/>
              <a:gd name="T23" fmla="*/ 171 h 325"/>
              <a:gd name="T24" fmla="*/ 184 w 325"/>
              <a:gd name="T25" fmla="*/ 168 h 325"/>
              <a:gd name="T26" fmla="*/ 178 w 325"/>
              <a:gd name="T27" fmla="*/ 167 h 325"/>
              <a:gd name="T28" fmla="*/ 177 w 325"/>
              <a:gd name="T29" fmla="*/ 166 h 325"/>
              <a:gd name="T30" fmla="*/ 176 w 325"/>
              <a:gd name="T31" fmla="*/ 159 h 325"/>
              <a:gd name="T32" fmla="*/ 177 w 325"/>
              <a:gd name="T33" fmla="*/ 152 h 325"/>
              <a:gd name="T34" fmla="*/ 178 w 325"/>
              <a:gd name="T35" fmla="*/ 152 h 325"/>
              <a:gd name="T36" fmla="*/ 183 w 325"/>
              <a:gd name="T37" fmla="*/ 151 h 325"/>
              <a:gd name="T38" fmla="*/ 200 w 325"/>
              <a:gd name="T39" fmla="*/ 150 h 325"/>
              <a:gd name="T40" fmla="*/ 212 w 325"/>
              <a:gd name="T41" fmla="*/ 147 h 325"/>
              <a:gd name="T42" fmla="*/ 222 w 325"/>
              <a:gd name="T43" fmla="*/ 140 h 325"/>
              <a:gd name="T44" fmla="*/ 222 w 325"/>
              <a:gd name="T45" fmla="*/ 139 h 325"/>
              <a:gd name="T46" fmla="*/ 223 w 325"/>
              <a:gd name="T47" fmla="*/ 139 h 325"/>
              <a:gd name="T48" fmla="*/ 135 w 325"/>
              <a:gd name="T49" fmla="*/ 239 h 325"/>
              <a:gd name="T50" fmla="*/ 135 w 325"/>
              <a:gd name="T51" fmla="*/ 249 h 325"/>
              <a:gd name="T52" fmla="*/ 135 w 325"/>
              <a:gd name="T53" fmla="*/ 239 h 325"/>
              <a:gd name="T54" fmla="*/ 325 w 325"/>
              <a:gd name="T55" fmla="*/ 280 h 325"/>
              <a:gd name="T56" fmla="*/ 45 w 325"/>
              <a:gd name="T57" fmla="*/ 325 h 325"/>
              <a:gd name="T58" fmla="*/ 0 w 325"/>
              <a:gd name="T59" fmla="*/ 44 h 325"/>
              <a:gd name="T60" fmla="*/ 281 w 325"/>
              <a:gd name="T61" fmla="*/ 0 h 325"/>
              <a:gd name="T62" fmla="*/ 190 w 325"/>
              <a:gd name="T63" fmla="*/ 215 h 325"/>
              <a:gd name="T64" fmla="*/ 176 w 325"/>
              <a:gd name="T65" fmla="*/ 231 h 325"/>
              <a:gd name="T66" fmla="*/ 93 w 325"/>
              <a:gd name="T67" fmla="*/ 85 h 325"/>
              <a:gd name="T68" fmla="*/ 176 w 325"/>
              <a:gd name="T69" fmla="*/ 114 h 325"/>
              <a:gd name="T70" fmla="*/ 190 w 325"/>
              <a:gd name="T71" fmla="*/ 86 h 325"/>
              <a:gd name="T72" fmla="*/ 96 w 325"/>
              <a:gd name="T73" fmla="*/ 70 h 325"/>
              <a:gd name="T74" fmla="*/ 80 w 325"/>
              <a:gd name="T75" fmla="*/ 239 h 325"/>
              <a:gd name="T76" fmla="*/ 174 w 325"/>
              <a:gd name="T77" fmla="*/ 255 h 325"/>
              <a:gd name="T78" fmla="*/ 190 w 325"/>
              <a:gd name="T79" fmla="*/ 215 h 325"/>
              <a:gd name="T80" fmla="*/ 201 w 325"/>
              <a:gd name="T81" fmla="*/ 118 h 325"/>
              <a:gd name="T82" fmla="*/ 201 w 325"/>
              <a:gd name="T83" fmla="*/ 20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5" h="325">
                <a:moveTo>
                  <a:pt x="223" y="139"/>
                </a:moveTo>
                <a:cubicBezTo>
                  <a:pt x="223" y="139"/>
                  <a:pt x="226" y="147"/>
                  <a:pt x="226" y="159"/>
                </a:cubicBezTo>
                <a:cubicBezTo>
                  <a:pt x="226" y="171"/>
                  <a:pt x="223" y="180"/>
                  <a:pt x="223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3" y="179"/>
                  <a:pt x="223" y="179"/>
                  <a:pt x="223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19" y="177"/>
                  <a:pt x="217" y="174"/>
                  <a:pt x="212" y="171"/>
                </a:cubicBezTo>
                <a:cubicBezTo>
                  <a:pt x="205" y="168"/>
                  <a:pt x="203" y="168"/>
                  <a:pt x="203" y="168"/>
                </a:cubicBezTo>
                <a:cubicBezTo>
                  <a:pt x="202" y="168"/>
                  <a:pt x="202" y="168"/>
                  <a:pt x="200" y="168"/>
                </a:cubicBezTo>
                <a:cubicBezTo>
                  <a:pt x="200" y="168"/>
                  <a:pt x="200" y="168"/>
                  <a:pt x="198" y="168"/>
                </a:cubicBezTo>
                <a:cubicBezTo>
                  <a:pt x="198" y="168"/>
                  <a:pt x="197" y="169"/>
                  <a:pt x="197" y="169"/>
                </a:cubicBezTo>
                <a:cubicBezTo>
                  <a:pt x="196" y="169"/>
                  <a:pt x="195" y="170"/>
                  <a:pt x="195" y="170"/>
                </a:cubicBezTo>
                <a:cubicBezTo>
                  <a:pt x="195" y="170"/>
                  <a:pt x="195" y="170"/>
                  <a:pt x="196" y="175"/>
                </a:cubicBezTo>
                <a:cubicBezTo>
                  <a:pt x="196" y="175"/>
                  <a:pt x="196" y="175"/>
                  <a:pt x="195" y="176"/>
                </a:cubicBezTo>
                <a:cubicBezTo>
                  <a:pt x="195" y="176"/>
                  <a:pt x="195" y="176"/>
                  <a:pt x="197" y="184"/>
                </a:cubicBezTo>
                <a:cubicBezTo>
                  <a:pt x="197" y="184"/>
                  <a:pt x="197" y="184"/>
                  <a:pt x="193" y="185"/>
                </a:cubicBezTo>
                <a:cubicBezTo>
                  <a:pt x="193" y="185"/>
                  <a:pt x="193" y="185"/>
                  <a:pt x="188" y="186"/>
                </a:cubicBezTo>
                <a:cubicBezTo>
                  <a:pt x="188" y="186"/>
                  <a:pt x="188" y="186"/>
                  <a:pt x="186" y="173"/>
                </a:cubicBezTo>
                <a:cubicBezTo>
                  <a:pt x="186" y="173"/>
                  <a:pt x="185" y="171"/>
                  <a:pt x="185" y="171"/>
                </a:cubicBezTo>
                <a:cubicBezTo>
                  <a:pt x="185" y="171"/>
                  <a:pt x="185" y="169"/>
                  <a:pt x="185" y="168"/>
                </a:cubicBezTo>
                <a:cubicBezTo>
                  <a:pt x="185" y="168"/>
                  <a:pt x="185" y="168"/>
                  <a:pt x="184" y="168"/>
                </a:cubicBezTo>
                <a:cubicBezTo>
                  <a:pt x="183" y="168"/>
                  <a:pt x="182" y="167"/>
                  <a:pt x="182" y="167"/>
                </a:cubicBezTo>
                <a:cubicBezTo>
                  <a:pt x="182" y="167"/>
                  <a:pt x="182" y="167"/>
                  <a:pt x="178" y="167"/>
                </a:cubicBezTo>
                <a:cubicBezTo>
                  <a:pt x="178" y="167"/>
                  <a:pt x="178" y="167"/>
                  <a:pt x="178" y="166"/>
                </a:cubicBezTo>
                <a:cubicBezTo>
                  <a:pt x="178" y="166"/>
                  <a:pt x="178" y="166"/>
                  <a:pt x="177" y="166"/>
                </a:cubicBezTo>
                <a:cubicBezTo>
                  <a:pt x="176" y="166"/>
                  <a:pt x="176" y="166"/>
                  <a:pt x="176" y="165"/>
                </a:cubicBezTo>
                <a:cubicBezTo>
                  <a:pt x="176" y="165"/>
                  <a:pt x="176" y="165"/>
                  <a:pt x="176" y="159"/>
                </a:cubicBezTo>
                <a:cubicBezTo>
                  <a:pt x="176" y="159"/>
                  <a:pt x="176" y="159"/>
                  <a:pt x="176" y="154"/>
                </a:cubicBezTo>
                <a:cubicBezTo>
                  <a:pt x="176" y="153"/>
                  <a:pt x="176" y="152"/>
                  <a:pt x="177" y="152"/>
                </a:cubicBezTo>
                <a:cubicBezTo>
                  <a:pt x="177" y="152"/>
                  <a:pt x="177" y="152"/>
                  <a:pt x="178" y="152"/>
                </a:cubicBezTo>
                <a:cubicBezTo>
                  <a:pt x="178" y="152"/>
                  <a:pt x="178" y="152"/>
                  <a:pt x="178" y="152"/>
                </a:cubicBezTo>
                <a:cubicBezTo>
                  <a:pt x="178" y="152"/>
                  <a:pt x="178" y="152"/>
                  <a:pt x="182" y="152"/>
                </a:cubicBezTo>
                <a:cubicBezTo>
                  <a:pt x="182" y="151"/>
                  <a:pt x="182" y="151"/>
                  <a:pt x="183" y="151"/>
                </a:cubicBezTo>
                <a:cubicBezTo>
                  <a:pt x="183" y="150"/>
                  <a:pt x="183" y="150"/>
                  <a:pt x="184" y="150"/>
                </a:cubicBezTo>
                <a:cubicBezTo>
                  <a:pt x="184" y="150"/>
                  <a:pt x="185" y="150"/>
                  <a:pt x="200" y="150"/>
                </a:cubicBezTo>
                <a:cubicBezTo>
                  <a:pt x="200" y="150"/>
                  <a:pt x="200" y="150"/>
                  <a:pt x="201" y="150"/>
                </a:cubicBezTo>
                <a:cubicBezTo>
                  <a:pt x="204" y="150"/>
                  <a:pt x="205" y="150"/>
                  <a:pt x="212" y="147"/>
                </a:cubicBezTo>
                <a:cubicBezTo>
                  <a:pt x="217" y="145"/>
                  <a:pt x="219" y="141"/>
                  <a:pt x="222" y="140"/>
                </a:cubicBezTo>
                <a:cubicBezTo>
                  <a:pt x="222" y="140"/>
                  <a:pt x="222" y="140"/>
                  <a:pt x="222" y="140"/>
                </a:cubicBezTo>
                <a:cubicBezTo>
                  <a:pt x="222" y="140"/>
                  <a:pt x="222" y="140"/>
                  <a:pt x="222" y="140"/>
                </a:cubicBezTo>
                <a:cubicBezTo>
                  <a:pt x="222" y="139"/>
                  <a:pt x="222" y="139"/>
                  <a:pt x="222" y="139"/>
                </a:cubicBezTo>
                <a:cubicBezTo>
                  <a:pt x="222" y="139"/>
                  <a:pt x="222" y="139"/>
                  <a:pt x="222" y="139"/>
                </a:cubicBezTo>
                <a:cubicBezTo>
                  <a:pt x="223" y="139"/>
                  <a:pt x="223" y="139"/>
                  <a:pt x="223" y="139"/>
                </a:cubicBezTo>
                <a:cubicBezTo>
                  <a:pt x="223" y="139"/>
                  <a:pt x="223" y="139"/>
                  <a:pt x="223" y="139"/>
                </a:cubicBezTo>
                <a:close/>
                <a:moveTo>
                  <a:pt x="135" y="239"/>
                </a:moveTo>
                <a:cubicBezTo>
                  <a:pt x="132" y="239"/>
                  <a:pt x="130" y="241"/>
                  <a:pt x="130" y="244"/>
                </a:cubicBezTo>
                <a:cubicBezTo>
                  <a:pt x="130" y="247"/>
                  <a:pt x="132" y="249"/>
                  <a:pt x="135" y="249"/>
                </a:cubicBezTo>
                <a:cubicBezTo>
                  <a:pt x="137" y="249"/>
                  <a:pt x="140" y="247"/>
                  <a:pt x="140" y="244"/>
                </a:cubicBezTo>
                <a:cubicBezTo>
                  <a:pt x="140" y="241"/>
                  <a:pt x="137" y="239"/>
                  <a:pt x="135" y="239"/>
                </a:cubicBezTo>
                <a:close/>
                <a:moveTo>
                  <a:pt x="325" y="44"/>
                </a:moveTo>
                <a:cubicBezTo>
                  <a:pt x="325" y="280"/>
                  <a:pt x="325" y="280"/>
                  <a:pt x="325" y="280"/>
                </a:cubicBezTo>
                <a:cubicBezTo>
                  <a:pt x="325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5" y="20"/>
                  <a:pt x="325" y="44"/>
                </a:cubicBezTo>
                <a:close/>
                <a:moveTo>
                  <a:pt x="190" y="215"/>
                </a:moveTo>
                <a:cubicBezTo>
                  <a:pt x="185" y="214"/>
                  <a:pt x="180" y="213"/>
                  <a:pt x="176" y="211"/>
                </a:cubicBezTo>
                <a:cubicBezTo>
                  <a:pt x="176" y="231"/>
                  <a:pt x="176" y="231"/>
                  <a:pt x="176" y="231"/>
                </a:cubicBezTo>
                <a:cubicBezTo>
                  <a:pt x="93" y="231"/>
                  <a:pt x="93" y="231"/>
                  <a:pt x="93" y="231"/>
                </a:cubicBezTo>
                <a:cubicBezTo>
                  <a:pt x="93" y="85"/>
                  <a:pt x="93" y="85"/>
                  <a:pt x="93" y="85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76" y="114"/>
                  <a:pt x="176" y="114"/>
                  <a:pt x="176" y="114"/>
                </a:cubicBezTo>
                <a:cubicBezTo>
                  <a:pt x="180" y="112"/>
                  <a:pt x="185" y="110"/>
                  <a:pt x="190" y="109"/>
                </a:cubicBezTo>
                <a:cubicBezTo>
                  <a:pt x="190" y="86"/>
                  <a:pt x="190" y="86"/>
                  <a:pt x="190" y="86"/>
                </a:cubicBezTo>
                <a:cubicBezTo>
                  <a:pt x="190" y="77"/>
                  <a:pt x="182" y="70"/>
                  <a:pt x="174" y="70"/>
                </a:cubicBezTo>
                <a:cubicBezTo>
                  <a:pt x="96" y="70"/>
                  <a:pt x="96" y="70"/>
                  <a:pt x="96" y="70"/>
                </a:cubicBezTo>
                <a:cubicBezTo>
                  <a:pt x="87" y="70"/>
                  <a:pt x="80" y="77"/>
                  <a:pt x="80" y="8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0" y="248"/>
                  <a:pt x="87" y="255"/>
                  <a:pt x="96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82" y="255"/>
                  <a:pt x="190" y="248"/>
                  <a:pt x="190" y="239"/>
                </a:cubicBezTo>
                <a:lnTo>
                  <a:pt x="190" y="215"/>
                </a:lnTo>
                <a:close/>
                <a:moveTo>
                  <a:pt x="246" y="162"/>
                </a:moveTo>
                <a:cubicBezTo>
                  <a:pt x="246" y="138"/>
                  <a:pt x="225" y="118"/>
                  <a:pt x="201" y="118"/>
                </a:cubicBezTo>
                <a:cubicBezTo>
                  <a:pt x="176" y="118"/>
                  <a:pt x="156" y="138"/>
                  <a:pt x="156" y="162"/>
                </a:cubicBezTo>
                <a:cubicBezTo>
                  <a:pt x="156" y="187"/>
                  <a:pt x="176" y="207"/>
                  <a:pt x="201" y="207"/>
                </a:cubicBezTo>
                <a:cubicBezTo>
                  <a:pt x="225" y="207"/>
                  <a:pt x="246" y="187"/>
                  <a:pt x="246" y="16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34"/>
          <p:cNvSpPr>
            <a:spLocks noEditPoints="1"/>
          </p:cNvSpPr>
          <p:nvPr/>
        </p:nvSpPr>
        <p:spPr bwMode="auto">
          <a:xfrm>
            <a:off x="22487200" y="8037334"/>
            <a:ext cx="1169213" cy="1167695"/>
          </a:xfrm>
          <a:custGeom>
            <a:avLst/>
            <a:gdLst>
              <a:gd name="T0" fmla="*/ 95 w 326"/>
              <a:gd name="T1" fmla="*/ 155 h 325"/>
              <a:gd name="T2" fmla="*/ 75 w 326"/>
              <a:gd name="T3" fmla="*/ 138 h 325"/>
              <a:gd name="T4" fmla="*/ 95 w 326"/>
              <a:gd name="T5" fmla="*/ 120 h 325"/>
              <a:gd name="T6" fmla="*/ 97 w 326"/>
              <a:gd name="T7" fmla="*/ 236 h 325"/>
              <a:gd name="T8" fmla="*/ 97 w 326"/>
              <a:gd name="T9" fmla="*/ 206 h 325"/>
              <a:gd name="T10" fmla="*/ 107 w 326"/>
              <a:gd name="T11" fmla="*/ 220 h 325"/>
              <a:gd name="T12" fmla="*/ 87 w 326"/>
              <a:gd name="T13" fmla="*/ 220 h 325"/>
              <a:gd name="T14" fmla="*/ 107 w 326"/>
              <a:gd name="T15" fmla="*/ 220 h 325"/>
              <a:gd name="T16" fmla="*/ 132 w 326"/>
              <a:gd name="T17" fmla="*/ 155 h 325"/>
              <a:gd name="T18" fmla="*/ 99 w 326"/>
              <a:gd name="T19" fmla="*/ 120 h 325"/>
              <a:gd name="T20" fmla="*/ 115 w 326"/>
              <a:gd name="T21" fmla="*/ 165 h 325"/>
              <a:gd name="T22" fmla="*/ 107 w 326"/>
              <a:gd name="T23" fmla="*/ 162 h 325"/>
              <a:gd name="T24" fmla="*/ 96 w 326"/>
              <a:gd name="T25" fmla="*/ 167 h 325"/>
              <a:gd name="T26" fmla="*/ 107 w 326"/>
              <a:gd name="T27" fmla="*/ 173 h 325"/>
              <a:gd name="T28" fmla="*/ 115 w 326"/>
              <a:gd name="T29" fmla="*/ 171 h 325"/>
              <a:gd name="T30" fmla="*/ 115 w 326"/>
              <a:gd name="T31" fmla="*/ 165 h 325"/>
              <a:gd name="T32" fmla="*/ 230 w 326"/>
              <a:gd name="T33" fmla="*/ 236 h 325"/>
              <a:gd name="T34" fmla="*/ 230 w 326"/>
              <a:gd name="T35" fmla="*/ 206 h 325"/>
              <a:gd name="T36" fmla="*/ 241 w 326"/>
              <a:gd name="T37" fmla="*/ 220 h 325"/>
              <a:gd name="T38" fmla="*/ 220 w 326"/>
              <a:gd name="T39" fmla="*/ 220 h 325"/>
              <a:gd name="T40" fmla="*/ 241 w 326"/>
              <a:gd name="T41" fmla="*/ 220 h 325"/>
              <a:gd name="T42" fmla="*/ 326 w 326"/>
              <a:gd name="T43" fmla="*/ 280 h 325"/>
              <a:gd name="T44" fmla="*/ 45 w 326"/>
              <a:gd name="T45" fmla="*/ 325 h 325"/>
              <a:gd name="T46" fmla="*/ 0 w 326"/>
              <a:gd name="T47" fmla="*/ 44 h 325"/>
              <a:gd name="T48" fmla="*/ 281 w 326"/>
              <a:gd name="T49" fmla="*/ 0 h 325"/>
              <a:gd name="T50" fmla="*/ 145 w 326"/>
              <a:gd name="T51" fmla="*/ 189 h 325"/>
              <a:gd name="T52" fmla="*/ 277 w 326"/>
              <a:gd name="T53" fmla="*/ 78 h 325"/>
              <a:gd name="T54" fmla="*/ 145 w 326"/>
              <a:gd name="T55" fmla="*/ 189 h 325"/>
              <a:gd name="T56" fmla="*/ 97 w 326"/>
              <a:gd name="T57" fmla="*/ 194 h 325"/>
              <a:gd name="T58" fmla="*/ 97 w 326"/>
              <a:gd name="T59" fmla="*/ 247 h 325"/>
              <a:gd name="T60" fmla="*/ 140 w 326"/>
              <a:gd name="T61" fmla="*/ 220 h 325"/>
              <a:gd name="T62" fmla="*/ 208 w 326"/>
              <a:gd name="T63" fmla="*/ 195 h 325"/>
              <a:gd name="T64" fmla="*/ 141 w 326"/>
              <a:gd name="T65" fmla="*/ 111 h 325"/>
              <a:gd name="T66" fmla="*/ 74 w 326"/>
              <a:gd name="T67" fmla="*/ 126 h 325"/>
              <a:gd name="T68" fmla="*/ 53 w 326"/>
              <a:gd name="T69" fmla="*/ 159 h 325"/>
              <a:gd name="T70" fmla="*/ 45 w 326"/>
              <a:gd name="T71" fmla="*/ 195 h 325"/>
              <a:gd name="T72" fmla="*/ 63 w 326"/>
              <a:gd name="T73" fmla="*/ 220 h 325"/>
              <a:gd name="T74" fmla="*/ 73 w 326"/>
              <a:gd name="T75" fmla="*/ 197 h 325"/>
              <a:gd name="T76" fmla="*/ 97 w 326"/>
              <a:gd name="T77" fmla="*/ 187 h 325"/>
              <a:gd name="T78" fmla="*/ 121 w 326"/>
              <a:gd name="T79" fmla="*/ 197 h 325"/>
              <a:gd name="T80" fmla="*/ 130 w 326"/>
              <a:gd name="T81" fmla="*/ 220 h 325"/>
              <a:gd name="T82" fmla="*/ 139 w 326"/>
              <a:gd name="T83" fmla="*/ 236 h 325"/>
              <a:gd name="T84" fmla="*/ 142 w 326"/>
              <a:gd name="T85" fmla="*/ 238 h 325"/>
              <a:gd name="T86" fmla="*/ 140 w 326"/>
              <a:gd name="T87" fmla="*/ 220 h 325"/>
              <a:gd name="T88" fmla="*/ 230 w 326"/>
              <a:gd name="T89" fmla="*/ 194 h 325"/>
              <a:gd name="T90" fmla="*/ 230 w 326"/>
              <a:gd name="T91" fmla="*/ 247 h 325"/>
              <a:gd name="T92" fmla="*/ 280 w 326"/>
              <a:gd name="T93" fmla="*/ 195 h 325"/>
              <a:gd name="T94" fmla="*/ 265 w 326"/>
              <a:gd name="T95" fmla="*/ 220 h 325"/>
              <a:gd name="T96" fmla="*/ 273 w 326"/>
              <a:gd name="T97" fmla="*/ 236 h 325"/>
              <a:gd name="T98" fmla="*/ 275 w 326"/>
              <a:gd name="T99" fmla="*/ 238 h 325"/>
              <a:gd name="T100" fmla="*/ 273 w 326"/>
              <a:gd name="T101" fmla="*/ 220 h 325"/>
              <a:gd name="T102" fmla="*/ 280 w 326"/>
              <a:gd name="T103" fmla="*/ 19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5">
                <a:moveTo>
                  <a:pt x="95" y="120"/>
                </a:moveTo>
                <a:cubicBezTo>
                  <a:pt x="95" y="120"/>
                  <a:pt x="95" y="120"/>
                  <a:pt x="95" y="155"/>
                </a:cubicBezTo>
                <a:cubicBezTo>
                  <a:pt x="95" y="155"/>
                  <a:pt x="95" y="155"/>
                  <a:pt x="62" y="155"/>
                </a:cubicBezTo>
                <a:cubicBezTo>
                  <a:pt x="62" y="152"/>
                  <a:pt x="66" y="148"/>
                  <a:pt x="75" y="138"/>
                </a:cubicBezTo>
                <a:cubicBezTo>
                  <a:pt x="75" y="138"/>
                  <a:pt x="75" y="138"/>
                  <a:pt x="80" y="133"/>
                </a:cubicBezTo>
                <a:cubicBezTo>
                  <a:pt x="90" y="124"/>
                  <a:pt x="92" y="121"/>
                  <a:pt x="95" y="120"/>
                </a:cubicBezTo>
                <a:close/>
                <a:moveTo>
                  <a:pt x="111" y="220"/>
                </a:moveTo>
                <a:cubicBezTo>
                  <a:pt x="111" y="229"/>
                  <a:pt x="105" y="236"/>
                  <a:pt x="97" y="236"/>
                </a:cubicBezTo>
                <a:cubicBezTo>
                  <a:pt x="89" y="236"/>
                  <a:pt x="83" y="229"/>
                  <a:pt x="83" y="220"/>
                </a:cubicBezTo>
                <a:cubicBezTo>
                  <a:pt x="83" y="212"/>
                  <a:pt x="89" y="206"/>
                  <a:pt x="97" y="206"/>
                </a:cubicBezTo>
                <a:cubicBezTo>
                  <a:pt x="105" y="206"/>
                  <a:pt x="111" y="212"/>
                  <a:pt x="111" y="220"/>
                </a:cubicBezTo>
                <a:close/>
                <a:moveTo>
                  <a:pt x="107" y="220"/>
                </a:moveTo>
                <a:cubicBezTo>
                  <a:pt x="107" y="216"/>
                  <a:pt x="103" y="211"/>
                  <a:pt x="97" y="211"/>
                </a:cubicBezTo>
                <a:cubicBezTo>
                  <a:pt x="91" y="211"/>
                  <a:pt x="87" y="216"/>
                  <a:pt x="87" y="220"/>
                </a:cubicBezTo>
                <a:cubicBezTo>
                  <a:pt x="87" y="226"/>
                  <a:pt x="91" y="231"/>
                  <a:pt x="97" y="231"/>
                </a:cubicBezTo>
                <a:cubicBezTo>
                  <a:pt x="103" y="231"/>
                  <a:pt x="107" y="226"/>
                  <a:pt x="107" y="220"/>
                </a:cubicBezTo>
                <a:close/>
                <a:moveTo>
                  <a:pt x="99" y="155"/>
                </a:moveTo>
                <a:cubicBezTo>
                  <a:pt x="132" y="155"/>
                  <a:pt x="132" y="155"/>
                  <a:pt x="132" y="155"/>
                </a:cubicBezTo>
                <a:cubicBezTo>
                  <a:pt x="132" y="120"/>
                  <a:pt x="132" y="120"/>
                  <a:pt x="132" y="120"/>
                </a:cubicBezTo>
                <a:cubicBezTo>
                  <a:pt x="99" y="120"/>
                  <a:pt x="99" y="120"/>
                  <a:pt x="99" y="120"/>
                </a:cubicBezTo>
                <a:cubicBezTo>
                  <a:pt x="99" y="155"/>
                  <a:pt x="99" y="155"/>
                  <a:pt x="99" y="155"/>
                </a:cubicBezTo>
                <a:close/>
                <a:moveTo>
                  <a:pt x="115" y="165"/>
                </a:moveTo>
                <a:cubicBezTo>
                  <a:pt x="111" y="165"/>
                  <a:pt x="111" y="165"/>
                  <a:pt x="111" y="165"/>
                </a:cubicBezTo>
                <a:cubicBezTo>
                  <a:pt x="110" y="164"/>
                  <a:pt x="108" y="162"/>
                  <a:pt x="107" y="162"/>
                </a:cubicBezTo>
                <a:cubicBezTo>
                  <a:pt x="101" y="162"/>
                  <a:pt x="101" y="162"/>
                  <a:pt x="101" y="162"/>
                </a:cubicBezTo>
                <a:cubicBezTo>
                  <a:pt x="98" y="162"/>
                  <a:pt x="96" y="165"/>
                  <a:pt x="96" y="167"/>
                </a:cubicBezTo>
                <a:cubicBezTo>
                  <a:pt x="96" y="171"/>
                  <a:pt x="98" y="173"/>
                  <a:pt x="101" y="173"/>
                </a:cubicBezTo>
                <a:cubicBezTo>
                  <a:pt x="107" y="173"/>
                  <a:pt x="107" y="173"/>
                  <a:pt x="107" y="173"/>
                </a:cubicBezTo>
                <a:cubicBezTo>
                  <a:pt x="108" y="173"/>
                  <a:pt x="110" y="172"/>
                  <a:pt x="111" y="171"/>
                </a:cubicBezTo>
                <a:cubicBezTo>
                  <a:pt x="115" y="171"/>
                  <a:pt x="115" y="171"/>
                  <a:pt x="115" y="171"/>
                </a:cubicBezTo>
                <a:cubicBezTo>
                  <a:pt x="116" y="171"/>
                  <a:pt x="117" y="170"/>
                  <a:pt x="117" y="167"/>
                </a:cubicBezTo>
                <a:cubicBezTo>
                  <a:pt x="117" y="166"/>
                  <a:pt x="116" y="165"/>
                  <a:pt x="115" y="165"/>
                </a:cubicBezTo>
                <a:close/>
                <a:moveTo>
                  <a:pt x="245" y="220"/>
                </a:moveTo>
                <a:cubicBezTo>
                  <a:pt x="245" y="229"/>
                  <a:pt x="238" y="236"/>
                  <a:pt x="230" y="236"/>
                </a:cubicBezTo>
                <a:cubicBezTo>
                  <a:pt x="222" y="236"/>
                  <a:pt x="216" y="229"/>
                  <a:pt x="216" y="220"/>
                </a:cubicBezTo>
                <a:cubicBezTo>
                  <a:pt x="216" y="212"/>
                  <a:pt x="222" y="206"/>
                  <a:pt x="230" y="206"/>
                </a:cubicBezTo>
                <a:cubicBezTo>
                  <a:pt x="238" y="206"/>
                  <a:pt x="245" y="212"/>
                  <a:pt x="245" y="220"/>
                </a:cubicBezTo>
                <a:close/>
                <a:moveTo>
                  <a:pt x="241" y="220"/>
                </a:moveTo>
                <a:cubicBezTo>
                  <a:pt x="241" y="216"/>
                  <a:pt x="236" y="211"/>
                  <a:pt x="230" y="211"/>
                </a:cubicBezTo>
                <a:cubicBezTo>
                  <a:pt x="225" y="211"/>
                  <a:pt x="220" y="216"/>
                  <a:pt x="220" y="220"/>
                </a:cubicBezTo>
                <a:cubicBezTo>
                  <a:pt x="220" y="226"/>
                  <a:pt x="225" y="231"/>
                  <a:pt x="230" y="231"/>
                </a:cubicBezTo>
                <a:cubicBezTo>
                  <a:pt x="236" y="231"/>
                  <a:pt x="241" y="226"/>
                  <a:pt x="241" y="220"/>
                </a:cubicBez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145" y="189"/>
                </a:moveTo>
                <a:cubicBezTo>
                  <a:pt x="145" y="189"/>
                  <a:pt x="145" y="189"/>
                  <a:pt x="277" y="189"/>
                </a:cubicBezTo>
                <a:cubicBezTo>
                  <a:pt x="277" y="78"/>
                  <a:pt x="277" y="78"/>
                  <a:pt x="277" y="78"/>
                </a:cubicBezTo>
                <a:cubicBezTo>
                  <a:pt x="277" y="78"/>
                  <a:pt x="277" y="78"/>
                  <a:pt x="145" y="78"/>
                </a:cubicBezTo>
                <a:cubicBezTo>
                  <a:pt x="145" y="78"/>
                  <a:pt x="145" y="78"/>
                  <a:pt x="145" y="189"/>
                </a:cubicBezTo>
                <a:close/>
                <a:moveTo>
                  <a:pt x="123" y="220"/>
                </a:moveTo>
                <a:cubicBezTo>
                  <a:pt x="123" y="206"/>
                  <a:pt x="111" y="194"/>
                  <a:pt x="97" y="194"/>
                </a:cubicBezTo>
                <a:cubicBezTo>
                  <a:pt x="83" y="194"/>
                  <a:pt x="71" y="206"/>
                  <a:pt x="71" y="220"/>
                </a:cubicBezTo>
                <a:cubicBezTo>
                  <a:pt x="71" y="235"/>
                  <a:pt x="83" y="247"/>
                  <a:pt x="97" y="247"/>
                </a:cubicBezTo>
                <a:cubicBezTo>
                  <a:pt x="111" y="247"/>
                  <a:pt x="123" y="235"/>
                  <a:pt x="123" y="220"/>
                </a:cubicBezTo>
                <a:close/>
                <a:moveTo>
                  <a:pt x="140" y="220"/>
                </a:moveTo>
                <a:cubicBezTo>
                  <a:pt x="140" y="220"/>
                  <a:pt x="140" y="220"/>
                  <a:pt x="196" y="220"/>
                </a:cubicBezTo>
                <a:cubicBezTo>
                  <a:pt x="196" y="211"/>
                  <a:pt x="201" y="201"/>
                  <a:pt x="208" y="195"/>
                </a:cubicBezTo>
                <a:cubicBezTo>
                  <a:pt x="208" y="195"/>
                  <a:pt x="208" y="195"/>
                  <a:pt x="141" y="195"/>
                </a:cubicBezTo>
                <a:cubicBezTo>
                  <a:pt x="141" y="195"/>
                  <a:pt x="141" y="195"/>
                  <a:pt x="141" y="111"/>
                </a:cubicBezTo>
                <a:cubicBezTo>
                  <a:pt x="141" y="111"/>
                  <a:pt x="141" y="111"/>
                  <a:pt x="97" y="111"/>
                </a:cubicBezTo>
                <a:cubicBezTo>
                  <a:pt x="90" y="111"/>
                  <a:pt x="86" y="114"/>
                  <a:pt x="74" y="126"/>
                </a:cubicBezTo>
                <a:cubicBezTo>
                  <a:pt x="74" y="126"/>
                  <a:pt x="74" y="126"/>
                  <a:pt x="68" y="131"/>
                </a:cubicBezTo>
                <a:cubicBezTo>
                  <a:pt x="55" y="146"/>
                  <a:pt x="53" y="149"/>
                  <a:pt x="53" y="159"/>
                </a:cubicBezTo>
                <a:cubicBezTo>
                  <a:pt x="53" y="159"/>
                  <a:pt x="53" y="159"/>
                  <a:pt x="53" y="195"/>
                </a:cubicBezTo>
                <a:cubicBezTo>
                  <a:pt x="53" y="195"/>
                  <a:pt x="53" y="195"/>
                  <a:pt x="45" y="195"/>
                </a:cubicBezTo>
                <a:cubicBezTo>
                  <a:pt x="45" y="195"/>
                  <a:pt x="45" y="195"/>
                  <a:pt x="45" y="220"/>
                </a:cubicBezTo>
                <a:cubicBezTo>
                  <a:pt x="45" y="220"/>
                  <a:pt x="45" y="220"/>
                  <a:pt x="63" y="220"/>
                </a:cubicBezTo>
                <a:cubicBezTo>
                  <a:pt x="63" y="212"/>
                  <a:pt x="66" y="205"/>
                  <a:pt x="71" y="199"/>
                </a:cubicBezTo>
                <a:cubicBezTo>
                  <a:pt x="72" y="199"/>
                  <a:pt x="72" y="197"/>
                  <a:pt x="73" y="197"/>
                </a:cubicBezTo>
                <a:cubicBezTo>
                  <a:pt x="73" y="196"/>
                  <a:pt x="73" y="196"/>
                  <a:pt x="74" y="196"/>
                </a:cubicBezTo>
                <a:cubicBezTo>
                  <a:pt x="80" y="190"/>
                  <a:pt x="87" y="187"/>
                  <a:pt x="97" y="187"/>
                </a:cubicBezTo>
                <a:cubicBezTo>
                  <a:pt x="107" y="187"/>
                  <a:pt x="114" y="190"/>
                  <a:pt x="120" y="196"/>
                </a:cubicBezTo>
                <a:cubicBezTo>
                  <a:pt x="121" y="196"/>
                  <a:pt x="121" y="196"/>
                  <a:pt x="121" y="197"/>
                </a:cubicBezTo>
                <a:cubicBezTo>
                  <a:pt x="122" y="197"/>
                  <a:pt x="122" y="199"/>
                  <a:pt x="123" y="199"/>
                </a:cubicBezTo>
                <a:cubicBezTo>
                  <a:pt x="128" y="205"/>
                  <a:pt x="130" y="212"/>
                  <a:pt x="130" y="220"/>
                </a:cubicBezTo>
                <a:cubicBezTo>
                  <a:pt x="130" y="220"/>
                  <a:pt x="130" y="220"/>
                  <a:pt x="135" y="220"/>
                </a:cubicBezTo>
                <a:cubicBezTo>
                  <a:pt x="135" y="220"/>
                  <a:pt x="135" y="220"/>
                  <a:pt x="139" y="236"/>
                </a:cubicBezTo>
                <a:cubicBezTo>
                  <a:pt x="140" y="237"/>
                  <a:pt x="140" y="238"/>
                  <a:pt x="141" y="238"/>
                </a:cubicBezTo>
                <a:cubicBezTo>
                  <a:pt x="142" y="238"/>
                  <a:pt x="142" y="238"/>
                  <a:pt x="142" y="238"/>
                </a:cubicBezTo>
                <a:cubicBezTo>
                  <a:pt x="144" y="237"/>
                  <a:pt x="144" y="236"/>
                  <a:pt x="144" y="235"/>
                </a:cubicBezTo>
                <a:cubicBezTo>
                  <a:pt x="144" y="235"/>
                  <a:pt x="144" y="235"/>
                  <a:pt x="140" y="220"/>
                </a:cubicBezTo>
                <a:close/>
                <a:moveTo>
                  <a:pt x="256" y="220"/>
                </a:moveTo>
                <a:cubicBezTo>
                  <a:pt x="256" y="206"/>
                  <a:pt x="244" y="194"/>
                  <a:pt x="230" y="194"/>
                </a:cubicBezTo>
                <a:cubicBezTo>
                  <a:pt x="216" y="194"/>
                  <a:pt x="204" y="206"/>
                  <a:pt x="204" y="220"/>
                </a:cubicBezTo>
                <a:cubicBezTo>
                  <a:pt x="204" y="235"/>
                  <a:pt x="216" y="247"/>
                  <a:pt x="230" y="247"/>
                </a:cubicBezTo>
                <a:cubicBezTo>
                  <a:pt x="244" y="247"/>
                  <a:pt x="256" y="235"/>
                  <a:pt x="256" y="220"/>
                </a:cubicBezTo>
                <a:close/>
                <a:moveTo>
                  <a:pt x="280" y="195"/>
                </a:moveTo>
                <a:cubicBezTo>
                  <a:pt x="253" y="195"/>
                  <a:pt x="253" y="195"/>
                  <a:pt x="253" y="195"/>
                </a:cubicBezTo>
                <a:cubicBezTo>
                  <a:pt x="260" y="201"/>
                  <a:pt x="265" y="211"/>
                  <a:pt x="265" y="220"/>
                </a:cubicBezTo>
                <a:cubicBezTo>
                  <a:pt x="268" y="220"/>
                  <a:pt x="268" y="220"/>
                  <a:pt x="268" y="220"/>
                </a:cubicBezTo>
                <a:cubicBezTo>
                  <a:pt x="273" y="236"/>
                  <a:pt x="273" y="236"/>
                  <a:pt x="273" y="236"/>
                </a:cubicBezTo>
                <a:cubicBezTo>
                  <a:pt x="273" y="237"/>
                  <a:pt x="274" y="238"/>
                  <a:pt x="274" y="238"/>
                </a:cubicBezTo>
                <a:cubicBezTo>
                  <a:pt x="275" y="238"/>
                  <a:pt x="275" y="238"/>
                  <a:pt x="275" y="238"/>
                </a:cubicBezTo>
                <a:cubicBezTo>
                  <a:pt x="277" y="237"/>
                  <a:pt x="278" y="236"/>
                  <a:pt x="277" y="235"/>
                </a:cubicBezTo>
                <a:cubicBezTo>
                  <a:pt x="273" y="220"/>
                  <a:pt x="273" y="220"/>
                  <a:pt x="273" y="220"/>
                </a:cubicBezTo>
                <a:cubicBezTo>
                  <a:pt x="280" y="220"/>
                  <a:pt x="280" y="220"/>
                  <a:pt x="280" y="220"/>
                </a:cubicBezTo>
                <a:lnTo>
                  <a:pt x="280" y="1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52"/>
          <p:cNvSpPr>
            <a:spLocks noEditPoints="1"/>
          </p:cNvSpPr>
          <p:nvPr/>
        </p:nvSpPr>
        <p:spPr bwMode="auto">
          <a:xfrm>
            <a:off x="14248043" y="8037334"/>
            <a:ext cx="1169213" cy="1167695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171 w 326"/>
              <a:gd name="T19" fmla="*/ 80 h 325"/>
              <a:gd name="T20" fmla="*/ 196 w 326"/>
              <a:gd name="T21" fmla="*/ 80 h 325"/>
              <a:gd name="T22" fmla="*/ 196 w 326"/>
              <a:gd name="T23" fmla="*/ 153 h 325"/>
              <a:gd name="T24" fmla="*/ 171 w 326"/>
              <a:gd name="T25" fmla="*/ 153 h 325"/>
              <a:gd name="T26" fmla="*/ 171 w 326"/>
              <a:gd name="T27" fmla="*/ 80 h 325"/>
              <a:gd name="T28" fmla="*/ 133 w 326"/>
              <a:gd name="T29" fmla="*/ 99 h 325"/>
              <a:gd name="T30" fmla="*/ 158 w 326"/>
              <a:gd name="T31" fmla="*/ 99 h 325"/>
              <a:gd name="T32" fmla="*/ 158 w 326"/>
              <a:gd name="T33" fmla="*/ 153 h 325"/>
              <a:gd name="T34" fmla="*/ 133 w 326"/>
              <a:gd name="T35" fmla="*/ 153 h 325"/>
              <a:gd name="T36" fmla="*/ 133 w 326"/>
              <a:gd name="T37" fmla="*/ 99 h 325"/>
              <a:gd name="T38" fmla="*/ 95 w 326"/>
              <a:gd name="T39" fmla="*/ 118 h 325"/>
              <a:gd name="T40" fmla="*/ 120 w 326"/>
              <a:gd name="T41" fmla="*/ 118 h 325"/>
              <a:gd name="T42" fmla="*/ 120 w 326"/>
              <a:gd name="T43" fmla="*/ 153 h 325"/>
              <a:gd name="T44" fmla="*/ 95 w 326"/>
              <a:gd name="T45" fmla="*/ 153 h 325"/>
              <a:gd name="T46" fmla="*/ 95 w 326"/>
              <a:gd name="T47" fmla="*/ 118 h 325"/>
              <a:gd name="T48" fmla="*/ 99 w 326"/>
              <a:gd name="T49" fmla="*/ 245 h 325"/>
              <a:gd name="T50" fmla="*/ 88 w 326"/>
              <a:gd name="T51" fmla="*/ 235 h 325"/>
              <a:gd name="T52" fmla="*/ 99 w 326"/>
              <a:gd name="T53" fmla="*/ 224 h 325"/>
              <a:gd name="T54" fmla="*/ 109 w 326"/>
              <a:gd name="T55" fmla="*/ 235 h 325"/>
              <a:gd name="T56" fmla="*/ 99 w 326"/>
              <a:gd name="T57" fmla="*/ 245 h 325"/>
              <a:gd name="T58" fmla="*/ 184 w 326"/>
              <a:gd name="T59" fmla="*/ 245 h 325"/>
              <a:gd name="T60" fmla="*/ 174 w 326"/>
              <a:gd name="T61" fmla="*/ 235 h 325"/>
              <a:gd name="T62" fmla="*/ 184 w 326"/>
              <a:gd name="T63" fmla="*/ 224 h 325"/>
              <a:gd name="T64" fmla="*/ 195 w 326"/>
              <a:gd name="T65" fmla="*/ 235 h 325"/>
              <a:gd name="T66" fmla="*/ 184 w 326"/>
              <a:gd name="T67" fmla="*/ 245 h 325"/>
              <a:gd name="T68" fmla="*/ 263 w 326"/>
              <a:gd name="T69" fmla="*/ 112 h 325"/>
              <a:gd name="T70" fmla="*/ 238 w 326"/>
              <a:gd name="T71" fmla="*/ 112 h 325"/>
              <a:gd name="T72" fmla="*/ 234 w 326"/>
              <a:gd name="T73" fmla="*/ 110 h 325"/>
              <a:gd name="T74" fmla="*/ 228 w 326"/>
              <a:gd name="T75" fmla="*/ 110 h 325"/>
              <a:gd name="T76" fmla="*/ 207 w 326"/>
              <a:gd name="T77" fmla="*/ 181 h 325"/>
              <a:gd name="T78" fmla="*/ 204 w 326"/>
              <a:gd name="T79" fmla="*/ 184 h 325"/>
              <a:gd name="T80" fmla="*/ 89 w 326"/>
              <a:gd name="T81" fmla="*/ 197 h 325"/>
              <a:gd name="T82" fmla="*/ 86 w 326"/>
              <a:gd name="T83" fmla="*/ 212 h 325"/>
              <a:gd name="T84" fmla="*/ 206 w 326"/>
              <a:gd name="T85" fmla="*/ 212 h 325"/>
              <a:gd name="T86" fmla="*/ 210 w 326"/>
              <a:gd name="T87" fmla="*/ 216 h 325"/>
              <a:gd name="T88" fmla="*/ 206 w 326"/>
              <a:gd name="T89" fmla="*/ 220 h 325"/>
              <a:gd name="T90" fmla="*/ 80 w 326"/>
              <a:gd name="T91" fmla="*/ 220 h 325"/>
              <a:gd name="T92" fmla="*/ 77 w 326"/>
              <a:gd name="T93" fmla="*/ 218 h 325"/>
              <a:gd name="T94" fmla="*/ 76 w 326"/>
              <a:gd name="T95" fmla="*/ 215 h 325"/>
              <a:gd name="T96" fmla="*/ 82 w 326"/>
              <a:gd name="T97" fmla="*/ 193 h 325"/>
              <a:gd name="T98" fmla="*/ 58 w 326"/>
              <a:gd name="T99" fmla="*/ 136 h 325"/>
              <a:gd name="T100" fmla="*/ 60 w 326"/>
              <a:gd name="T101" fmla="*/ 131 h 325"/>
              <a:gd name="T102" fmla="*/ 65 w 326"/>
              <a:gd name="T103" fmla="*/ 133 h 325"/>
              <a:gd name="T104" fmla="*/ 89 w 326"/>
              <a:gd name="T105" fmla="*/ 189 h 325"/>
              <a:gd name="T106" fmla="*/ 200 w 326"/>
              <a:gd name="T107" fmla="*/ 176 h 325"/>
              <a:gd name="T108" fmla="*/ 222 w 326"/>
              <a:gd name="T109" fmla="*/ 105 h 325"/>
              <a:gd name="T110" fmla="*/ 225 w 326"/>
              <a:gd name="T111" fmla="*/ 102 h 325"/>
              <a:gd name="T112" fmla="*/ 234 w 326"/>
              <a:gd name="T113" fmla="*/ 102 h 325"/>
              <a:gd name="T114" fmla="*/ 238 w 326"/>
              <a:gd name="T115" fmla="*/ 100 h 325"/>
              <a:gd name="T116" fmla="*/ 263 w 326"/>
              <a:gd name="T117" fmla="*/ 100 h 325"/>
              <a:gd name="T118" fmla="*/ 269 w 326"/>
              <a:gd name="T119" fmla="*/ 106 h 325"/>
              <a:gd name="T120" fmla="*/ 263 w 326"/>
              <a:gd name="T121" fmla="*/ 11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71" y="80"/>
                </a:moveTo>
                <a:cubicBezTo>
                  <a:pt x="196" y="80"/>
                  <a:pt x="196" y="80"/>
                  <a:pt x="196" y="80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71" y="153"/>
                  <a:pt x="171" y="153"/>
                  <a:pt x="171" y="153"/>
                </a:cubicBezTo>
                <a:lnTo>
                  <a:pt x="171" y="80"/>
                </a:lnTo>
                <a:close/>
                <a:moveTo>
                  <a:pt x="133" y="99"/>
                </a:moveTo>
                <a:cubicBezTo>
                  <a:pt x="158" y="99"/>
                  <a:pt x="158" y="99"/>
                  <a:pt x="158" y="99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33" y="153"/>
                  <a:pt x="133" y="153"/>
                  <a:pt x="133" y="153"/>
                </a:cubicBezTo>
                <a:lnTo>
                  <a:pt x="133" y="99"/>
                </a:lnTo>
                <a:close/>
                <a:moveTo>
                  <a:pt x="95" y="118"/>
                </a:moveTo>
                <a:cubicBezTo>
                  <a:pt x="120" y="118"/>
                  <a:pt x="120" y="118"/>
                  <a:pt x="120" y="118"/>
                </a:cubicBezTo>
                <a:cubicBezTo>
                  <a:pt x="120" y="153"/>
                  <a:pt x="120" y="153"/>
                  <a:pt x="120" y="153"/>
                </a:cubicBezTo>
                <a:cubicBezTo>
                  <a:pt x="95" y="153"/>
                  <a:pt x="95" y="153"/>
                  <a:pt x="95" y="153"/>
                </a:cubicBezTo>
                <a:lnTo>
                  <a:pt x="95" y="118"/>
                </a:lnTo>
                <a:close/>
                <a:moveTo>
                  <a:pt x="99" y="245"/>
                </a:moveTo>
                <a:cubicBezTo>
                  <a:pt x="93" y="245"/>
                  <a:pt x="88" y="240"/>
                  <a:pt x="88" y="235"/>
                </a:cubicBezTo>
                <a:cubicBezTo>
                  <a:pt x="88" y="229"/>
                  <a:pt x="93" y="224"/>
                  <a:pt x="99" y="224"/>
                </a:cubicBezTo>
                <a:cubicBezTo>
                  <a:pt x="104" y="224"/>
                  <a:pt x="109" y="229"/>
                  <a:pt x="109" y="235"/>
                </a:cubicBezTo>
                <a:cubicBezTo>
                  <a:pt x="109" y="240"/>
                  <a:pt x="104" y="245"/>
                  <a:pt x="99" y="245"/>
                </a:cubicBezTo>
                <a:close/>
                <a:moveTo>
                  <a:pt x="184" y="245"/>
                </a:moveTo>
                <a:cubicBezTo>
                  <a:pt x="178" y="245"/>
                  <a:pt x="174" y="240"/>
                  <a:pt x="174" y="235"/>
                </a:cubicBezTo>
                <a:cubicBezTo>
                  <a:pt x="174" y="229"/>
                  <a:pt x="178" y="224"/>
                  <a:pt x="184" y="224"/>
                </a:cubicBezTo>
                <a:cubicBezTo>
                  <a:pt x="190" y="224"/>
                  <a:pt x="195" y="229"/>
                  <a:pt x="195" y="235"/>
                </a:cubicBezTo>
                <a:cubicBezTo>
                  <a:pt x="195" y="240"/>
                  <a:pt x="190" y="245"/>
                  <a:pt x="184" y="245"/>
                </a:cubicBezTo>
                <a:close/>
                <a:moveTo>
                  <a:pt x="263" y="112"/>
                </a:moveTo>
                <a:cubicBezTo>
                  <a:pt x="238" y="112"/>
                  <a:pt x="238" y="112"/>
                  <a:pt x="238" y="112"/>
                </a:cubicBezTo>
                <a:cubicBezTo>
                  <a:pt x="236" y="112"/>
                  <a:pt x="235" y="111"/>
                  <a:pt x="234" y="110"/>
                </a:cubicBezTo>
                <a:cubicBezTo>
                  <a:pt x="228" y="110"/>
                  <a:pt x="228" y="110"/>
                  <a:pt x="228" y="110"/>
                </a:cubicBezTo>
                <a:cubicBezTo>
                  <a:pt x="207" y="181"/>
                  <a:pt x="207" y="181"/>
                  <a:pt x="207" y="181"/>
                </a:cubicBezTo>
                <a:cubicBezTo>
                  <a:pt x="206" y="183"/>
                  <a:pt x="205" y="184"/>
                  <a:pt x="204" y="184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86" y="212"/>
                  <a:pt x="86" y="212"/>
                  <a:pt x="86" y="212"/>
                </a:cubicBezTo>
                <a:cubicBezTo>
                  <a:pt x="206" y="212"/>
                  <a:pt x="206" y="212"/>
                  <a:pt x="206" y="212"/>
                </a:cubicBezTo>
                <a:cubicBezTo>
                  <a:pt x="208" y="212"/>
                  <a:pt x="210" y="214"/>
                  <a:pt x="210" y="216"/>
                </a:cubicBezTo>
                <a:cubicBezTo>
                  <a:pt x="210" y="218"/>
                  <a:pt x="208" y="220"/>
                  <a:pt x="206" y="220"/>
                </a:cubicBezTo>
                <a:cubicBezTo>
                  <a:pt x="80" y="220"/>
                  <a:pt x="80" y="220"/>
                  <a:pt x="80" y="220"/>
                </a:cubicBezTo>
                <a:cubicBezTo>
                  <a:pt x="78" y="220"/>
                  <a:pt x="77" y="219"/>
                  <a:pt x="77" y="218"/>
                </a:cubicBezTo>
                <a:cubicBezTo>
                  <a:pt x="76" y="217"/>
                  <a:pt x="76" y="216"/>
                  <a:pt x="76" y="215"/>
                </a:cubicBezTo>
                <a:cubicBezTo>
                  <a:pt x="82" y="193"/>
                  <a:pt x="82" y="193"/>
                  <a:pt x="82" y="19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57" y="134"/>
                  <a:pt x="58" y="132"/>
                  <a:pt x="60" y="131"/>
                </a:cubicBezTo>
                <a:cubicBezTo>
                  <a:pt x="62" y="130"/>
                  <a:pt x="64" y="131"/>
                  <a:pt x="65" y="133"/>
                </a:cubicBezTo>
                <a:cubicBezTo>
                  <a:pt x="89" y="189"/>
                  <a:pt x="89" y="189"/>
                  <a:pt x="89" y="189"/>
                </a:cubicBezTo>
                <a:cubicBezTo>
                  <a:pt x="200" y="176"/>
                  <a:pt x="200" y="176"/>
                  <a:pt x="200" y="176"/>
                </a:cubicBezTo>
                <a:cubicBezTo>
                  <a:pt x="222" y="105"/>
                  <a:pt x="222" y="105"/>
                  <a:pt x="222" y="105"/>
                </a:cubicBezTo>
                <a:cubicBezTo>
                  <a:pt x="222" y="104"/>
                  <a:pt x="224" y="102"/>
                  <a:pt x="225" y="102"/>
                </a:cubicBezTo>
                <a:cubicBezTo>
                  <a:pt x="234" y="102"/>
                  <a:pt x="234" y="102"/>
                  <a:pt x="234" y="102"/>
                </a:cubicBezTo>
                <a:cubicBezTo>
                  <a:pt x="235" y="101"/>
                  <a:pt x="236" y="100"/>
                  <a:pt x="238" y="100"/>
                </a:cubicBezTo>
                <a:cubicBezTo>
                  <a:pt x="263" y="100"/>
                  <a:pt x="263" y="100"/>
                  <a:pt x="263" y="100"/>
                </a:cubicBezTo>
                <a:cubicBezTo>
                  <a:pt x="266" y="100"/>
                  <a:pt x="269" y="103"/>
                  <a:pt x="269" y="106"/>
                </a:cubicBezTo>
                <a:cubicBezTo>
                  <a:pt x="269" y="109"/>
                  <a:pt x="266" y="112"/>
                  <a:pt x="263" y="1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53"/>
          <p:cNvSpPr>
            <a:spLocks noEditPoints="1"/>
          </p:cNvSpPr>
          <p:nvPr/>
        </p:nvSpPr>
        <p:spPr bwMode="auto">
          <a:xfrm>
            <a:off x="11502670" y="8037334"/>
            <a:ext cx="1169213" cy="1167695"/>
          </a:xfrm>
          <a:custGeom>
            <a:avLst/>
            <a:gdLst>
              <a:gd name="T0" fmla="*/ 79 w 326"/>
              <a:gd name="T1" fmla="*/ 84 h 325"/>
              <a:gd name="T2" fmla="*/ 118 w 326"/>
              <a:gd name="T3" fmla="*/ 123 h 325"/>
              <a:gd name="T4" fmla="*/ 326 w 326"/>
              <a:gd name="T5" fmla="*/ 44 h 325"/>
              <a:gd name="T6" fmla="*/ 281 w 326"/>
              <a:gd name="T7" fmla="*/ 325 h 325"/>
              <a:gd name="T8" fmla="*/ 0 w 326"/>
              <a:gd name="T9" fmla="*/ 280 h 325"/>
              <a:gd name="T10" fmla="*/ 45 w 326"/>
              <a:gd name="T11" fmla="*/ 0 h 325"/>
              <a:gd name="T12" fmla="*/ 326 w 326"/>
              <a:gd name="T13" fmla="*/ 44 h 325"/>
              <a:gd name="T14" fmla="*/ 121 w 326"/>
              <a:gd name="T15" fmla="*/ 138 h 325"/>
              <a:gd name="T16" fmla="*/ 123 w 326"/>
              <a:gd name="T17" fmla="*/ 140 h 325"/>
              <a:gd name="T18" fmla="*/ 164 w 326"/>
              <a:gd name="T19" fmla="*/ 187 h 325"/>
              <a:gd name="T20" fmla="*/ 170 w 326"/>
              <a:gd name="T21" fmla="*/ 186 h 325"/>
              <a:gd name="T22" fmla="*/ 174 w 326"/>
              <a:gd name="T23" fmla="*/ 186 h 325"/>
              <a:gd name="T24" fmla="*/ 182 w 326"/>
              <a:gd name="T25" fmla="*/ 175 h 325"/>
              <a:gd name="T26" fmla="*/ 182 w 326"/>
              <a:gd name="T27" fmla="*/ 174 h 325"/>
              <a:gd name="T28" fmla="*/ 141 w 326"/>
              <a:gd name="T29" fmla="*/ 128 h 325"/>
              <a:gd name="T30" fmla="*/ 134 w 326"/>
              <a:gd name="T31" fmla="*/ 128 h 325"/>
              <a:gd name="T32" fmla="*/ 128 w 326"/>
              <a:gd name="T33" fmla="*/ 74 h 325"/>
              <a:gd name="T34" fmla="*/ 69 w 326"/>
              <a:gd name="T35" fmla="*/ 133 h 325"/>
              <a:gd name="T36" fmla="*/ 98 w 326"/>
              <a:gd name="T37" fmla="*/ 242 h 325"/>
              <a:gd name="T38" fmla="*/ 98 w 326"/>
              <a:gd name="T39" fmla="*/ 263 h 325"/>
              <a:gd name="T40" fmla="*/ 195 w 326"/>
              <a:gd name="T41" fmla="*/ 252 h 325"/>
              <a:gd name="T42" fmla="*/ 174 w 326"/>
              <a:gd name="T43" fmla="*/ 252 h 325"/>
              <a:gd name="T44" fmla="*/ 195 w 326"/>
              <a:gd name="T45" fmla="*/ 252 h 325"/>
              <a:gd name="T46" fmla="*/ 263 w 326"/>
              <a:gd name="T47" fmla="*/ 118 h 325"/>
              <a:gd name="T48" fmla="*/ 233 w 326"/>
              <a:gd name="T49" fmla="*/ 120 h 325"/>
              <a:gd name="T50" fmla="*/ 221 w 326"/>
              <a:gd name="T51" fmla="*/ 123 h 325"/>
              <a:gd name="T52" fmla="*/ 88 w 326"/>
              <a:gd name="T53" fmla="*/ 207 h 325"/>
              <a:gd name="T54" fmla="*/ 60 w 326"/>
              <a:gd name="T55" fmla="*/ 149 h 325"/>
              <a:gd name="T56" fmla="*/ 82 w 326"/>
              <a:gd name="T57" fmla="*/ 211 h 325"/>
              <a:gd name="T58" fmla="*/ 76 w 326"/>
              <a:gd name="T59" fmla="*/ 236 h 325"/>
              <a:gd name="T60" fmla="*/ 206 w 326"/>
              <a:gd name="T61" fmla="*/ 238 h 325"/>
              <a:gd name="T62" fmla="*/ 206 w 326"/>
              <a:gd name="T63" fmla="*/ 230 h 325"/>
              <a:gd name="T64" fmla="*/ 89 w 326"/>
              <a:gd name="T65" fmla="*/ 214 h 325"/>
              <a:gd name="T66" fmla="*/ 207 w 326"/>
              <a:gd name="T67" fmla="*/ 199 h 325"/>
              <a:gd name="T68" fmla="*/ 233 w 326"/>
              <a:gd name="T69" fmla="*/ 128 h 325"/>
              <a:gd name="T70" fmla="*/ 263 w 326"/>
              <a:gd name="T71" fmla="*/ 13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6" h="325">
                <a:moveTo>
                  <a:pt x="79" y="123"/>
                </a:moveTo>
                <a:cubicBezTo>
                  <a:pt x="68" y="112"/>
                  <a:pt x="68" y="95"/>
                  <a:pt x="79" y="84"/>
                </a:cubicBezTo>
                <a:cubicBezTo>
                  <a:pt x="90" y="73"/>
                  <a:pt x="107" y="73"/>
                  <a:pt x="118" y="84"/>
                </a:cubicBezTo>
                <a:cubicBezTo>
                  <a:pt x="129" y="95"/>
                  <a:pt x="129" y="112"/>
                  <a:pt x="118" y="123"/>
                </a:cubicBezTo>
                <a:cubicBezTo>
                  <a:pt x="107" y="133"/>
                  <a:pt x="90" y="133"/>
                  <a:pt x="79" y="123"/>
                </a:cubicBez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69" y="133"/>
                </a:moveTo>
                <a:cubicBezTo>
                  <a:pt x="84" y="147"/>
                  <a:pt x="105" y="148"/>
                  <a:pt x="121" y="138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1" y="141"/>
                  <a:pt x="121" y="144"/>
                  <a:pt x="123" y="146"/>
                </a:cubicBezTo>
                <a:cubicBezTo>
                  <a:pt x="164" y="187"/>
                  <a:pt x="164" y="187"/>
                  <a:pt x="164" y="187"/>
                </a:cubicBezTo>
                <a:cubicBezTo>
                  <a:pt x="165" y="188"/>
                  <a:pt x="168" y="188"/>
                  <a:pt x="170" y="187"/>
                </a:cubicBezTo>
                <a:cubicBezTo>
                  <a:pt x="170" y="186"/>
                  <a:pt x="170" y="186"/>
                  <a:pt x="170" y="186"/>
                </a:cubicBezTo>
                <a:cubicBezTo>
                  <a:pt x="170" y="186"/>
                  <a:pt x="170" y="186"/>
                  <a:pt x="170" y="186"/>
                </a:cubicBezTo>
                <a:cubicBezTo>
                  <a:pt x="171" y="187"/>
                  <a:pt x="173" y="187"/>
                  <a:pt x="174" y="186"/>
                </a:cubicBezTo>
                <a:cubicBezTo>
                  <a:pt x="182" y="179"/>
                  <a:pt x="182" y="179"/>
                  <a:pt x="182" y="179"/>
                </a:cubicBezTo>
                <a:cubicBezTo>
                  <a:pt x="183" y="178"/>
                  <a:pt x="183" y="176"/>
                  <a:pt x="182" y="175"/>
                </a:cubicBezTo>
                <a:cubicBezTo>
                  <a:pt x="181" y="175"/>
                  <a:pt x="181" y="175"/>
                  <a:pt x="181" y="175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83" y="173"/>
                  <a:pt x="183" y="170"/>
                  <a:pt x="182" y="168"/>
                </a:cubicBezTo>
                <a:cubicBezTo>
                  <a:pt x="141" y="128"/>
                  <a:pt x="141" y="128"/>
                  <a:pt x="141" y="128"/>
                </a:cubicBezTo>
                <a:cubicBezTo>
                  <a:pt x="139" y="126"/>
                  <a:pt x="137" y="126"/>
                  <a:pt x="135" y="128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4" y="110"/>
                  <a:pt x="142" y="88"/>
                  <a:pt x="128" y="74"/>
                </a:cubicBezTo>
                <a:cubicBezTo>
                  <a:pt x="112" y="58"/>
                  <a:pt x="86" y="58"/>
                  <a:pt x="69" y="74"/>
                </a:cubicBezTo>
                <a:cubicBezTo>
                  <a:pt x="53" y="90"/>
                  <a:pt x="53" y="116"/>
                  <a:pt x="69" y="133"/>
                </a:cubicBezTo>
                <a:close/>
                <a:moveTo>
                  <a:pt x="109" y="252"/>
                </a:moveTo>
                <a:cubicBezTo>
                  <a:pt x="109" y="246"/>
                  <a:pt x="104" y="242"/>
                  <a:pt x="98" y="242"/>
                </a:cubicBezTo>
                <a:cubicBezTo>
                  <a:pt x="93" y="242"/>
                  <a:pt x="88" y="246"/>
                  <a:pt x="88" y="252"/>
                </a:cubicBezTo>
                <a:cubicBezTo>
                  <a:pt x="88" y="258"/>
                  <a:pt x="93" y="263"/>
                  <a:pt x="98" y="263"/>
                </a:cubicBezTo>
                <a:cubicBezTo>
                  <a:pt x="104" y="263"/>
                  <a:pt x="109" y="258"/>
                  <a:pt x="109" y="252"/>
                </a:cubicBezTo>
                <a:close/>
                <a:moveTo>
                  <a:pt x="195" y="252"/>
                </a:moveTo>
                <a:cubicBezTo>
                  <a:pt x="195" y="246"/>
                  <a:pt x="190" y="242"/>
                  <a:pt x="184" y="242"/>
                </a:cubicBezTo>
                <a:cubicBezTo>
                  <a:pt x="178" y="242"/>
                  <a:pt x="174" y="246"/>
                  <a:pt x="174" y="252"/>
                </a:cubicBezTo>
                <a:cubicBezTo>
                  <a:pt x="174" y="258"/>
                  <a:pt x="178" y="263"/>
                  <a:pt x="184" y="263"/>
                </a:cubicBezTo>
                <a:cubicBezTo>
                  <a:pt x="190" y="263"/>
                  <a:pt x="195" y="258"/>
                  <a:pt x="195" y="252"/>
                </a:cubicBezTo>
                <a:close/>
                <a:moveTo>
                  <a:pt x="269" y="124"/>
                </a:moveTo>
                <a:cubicBezTo>
                  <a:pt x="269" y="121"/>
                  <a:pt x="266" y="118"/>
                  <a:pt x="263" y="118"/>
                </a:cubicBezTo>
                <a:cubicBezTo>
                  <a:pt x="238" y="118"/>
                  <a:pt x="238" y="118"/>
                  <a:pt x="238" y="118"/>
                </a:cubicBezTo>
                <a:cubicBezTo>
                  <a:pt x="236" y="118"/>
                  <a:pt x="235" y="119"/>
                  <a:pt x="233" y="120"/>
                </a:cubicBezTo>
                <a:cubicBezTo>
                  <a:pt x="225" y="120"/>
                  <a:pt x="225" y="120"/>
                  <a:pt x="225" y="120"/>
                </a:cubicBezTo>
                <a:cubicBezTo>
                  <a:pt x="223" y="120"/>
                  <a:pt x="222" y="121"/>
                  <a:pt x="221" y="123"/>
                </a:cubicBezTo>
                <a:cubicBezTo>
                  <a:pt x="200" y="194"/>
                  <a:pt x="200" y="194"/>
                  <a:pt x="200" y="194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5" y="151"/>
                  <a:pt x="65" y="151"/>
                  <a:pt x="65" y="151"/>
                </a:cubicBezTo>
                <a:cubicBezTo>
                  <a:pt x="64" y="149"/>
                  <a:pt x="62" y="148"/>
                  <a:pt x="60" y="149"/>
                </a:cubicBezTo>
                <a:cubicBezTo>
                  <a:pt x="58" y="150"/>
                  <a:pt x="57" y="152"/>
                  <a:pt x="58" y="154"/>
                </a:cubicBezTo>
                <a:cubicBezTo>
                  <a:pt x="82" y="211"/>
                  <a:pt x="82" y="211"/>
                  <a:pt x="82" y="21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5" y="233"/>
                  <a:pt x="76" y="235"/>
                  <a:pt x="76" y="236"/>
                </a:cubicBezTo>
                <a:cubicBezTo>
                  <a:pt x="77" y="237"/>
                  <a:pt x="78" y="238"/>
                  <a:pt x="80" y="238"/>
                </a:cubicBezTo>
                <a:cubicBezTo>
                  <a:pt x="206" y="238"/>
                  <a:pt x="206" y="238"/>
                  <a:pt x="206" y="238"/>
                </a:cubicBezTo>
                <a:cubicBezTo>
                  <a:pt x="208" y="238"/>
                  <a:pt x="210" y="236"/>
                  <a:pt x="210" y="234"/>
                </a:cubicBezTo>
                <a:cubicBezTo>
                  <a:pt x="210" y="232"/>
                  <a:pt x="208" y="230"/>
                  <a:pt x="206" y="230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89" y="214"/>
                  <a:pt x="89" y="214"/>
                  <a:pt x="89" y="214"/>
                </a:cubicBezTo>
                <a:cubicBezTo>
                  <a:pt x="203" y="201"/>
                  <a:pt x="203" y="201"/>
                  <a:pt x="203" y="201"/>
                </a:cubicBezTo>
                <a:cubicBezTo>
                  <a:pt x="205" y="201"/>
                  <a:pt x="206" y="200"/>
                  <a:pt x="207" y="199"/>
                </a:cubicBezTo>
                <a:cubicBezTo>
                  <a:pt x="228" y="128"/>
                  <a:pt x="228" y="128"/>
                  <a:pt x="228" y="128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235" y="129"/>
                  <a:pt x="236" y="130"/>
                  <a:pt x="238" y="130"/>
                </a:cubicBezTo>
                <a:cubicBezTo>
                  <a:pt x="263" y="130"/>
                  <a:pt x="263" y="130"/>
                  <a:pt x="263" y="130"/>
                </a:cubicBezTo>
                <a:cubicBezTo>
                  <a:pt x="266" y="130"/>
                  <a:pt x="269" y="127"/>
                  <a:pt x="269" y="1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54"/>
          <p:cNvSpPr>
            <a:spLocks noEditPoints="1"/>
          </p:cNvSpPr>
          <p:nvPr/>
        </p:nvSpPr>
        <p:spPr bwMode="auto">
          <a:xfrm>
            <a:off x="16991898" y="8037334"/>
            <a:ext cx="1170732" cy="1167695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142 w 326"/>
              <a:gd name="T19" fmla="*/ 73 h 325"/>
              <a:gd name="T20" fmla="*/ 172 w 326"/>
              <a:gd name="T21" fmla="*/ 103 h 325"/>
              <a:gd name="T22" fmla="*/ 161 w 326"/>
              <a:gd name="T23" fmla="*/ 103 h 325"/>
              <a:gd name="T24" fmla="*/ 161 w 326"/>
              <a:gd name="T25" fmla="*/ 149 h 325"/>
              <a:gd name="T26" fmla="*/ 123 w 326"/>
              <a:gd name="T27" fmla="*/ 149 h 325"/>
              <a:gd name="T28" fmla="*/ 123 w 326"/>
              <a:gd name="T29" fmla="*/ 103 h 325"/>
              <a:gd name="T30" fmla="*/ 112 w 326"/>
              <a:gd name="T31" fmla="*/ 103 h 325"/>
              <a:gd name="T32" fmla="*/ 142 w 326"/>
              <a:gd name="T33" fmla="*/ 73 h 325"/>
              <a:gd name="T34" fmla="*/ 99 w 326"/>
              <a:gd name="T35" fmla="*/ 252 h 325"/>
              <a:gd name="T36" fmla="*/ 88 w 326"/>
              <a:gd name="T37" fmla="*/ 241 h 325"/>
              <a:gd name="T38" fmla="*/ 99 w 326"/>
              <a:gd name="T39" fmla="*/ 231 h 325"/>
              <a:gd name="T40" fmla="*/ 109 w 326"/>
              <a:gd name="T41" fmla="*/ 241 h 325"/>
              <a:gd name="T42" fmla="*/ 99 w 326"/>
              <a:gd name="T43" fmla="*/ 252 h 325"/>
              <a:gd name="T44" fmla="*/ 185 w 326"/>
              <a:gd name="T45" fmla="*/ 252 h 325"/>
              <a:gd name="T46" fmla="*/ 174 w 326"/>
              <a:gd name="T47" fmla="*/ 241 h 325"/>
              <a:gd name="T48" fmla="*/ 185 w 326"/>
              <a:gd name="T49" fmla="*/ 231 h 325"/>
              <a:gd name="T50" fmla="*/ 195 w 326"/>
              <a:gd name="T51" fmla="*/ 241 h 325"/>
              <a:gd name="T52" fmla="*/ 185 w 326"/>
              <a:gd name="T53" fmla="*/ 252 h 325"/>
              <a:gd name="T54" fmla="*/ 263 w 326"/>
              <a:gd name="T55" fmla="*/ 120 h 325"/>
              <a:gd name="T56" fmla="*/ 238 w 326"/>
              <a:gd name="T57" fmla="*/ 120 h 325"/>
              <a:gd name="T58" fmla="*/ 233 w 326"/>
              <a:gd name="T59" fmla="*/ 118 h 325"/>
              <a:gd name="T60" fmla="*/ 230 w 326"/>
              <a:gd name="T61" fmla="*/ 118 h 325"/>
              <a:gd name="T62" fmla="*/ 209 w 326"/>
              <a:gd name="T63" fmla="*/ 188 h 325"/>
              <a:gd name="T64" fmla="*/ 204 w 326"/>
              <a:gd name="T65" fmla="*/ 192 h 325"/>
              <a:gd name="T66" fmla="*/ 90 w 326"/>
              <a:gd name="T67" fmla="*/ 205 h 325"/>
              <a:gd name="T68" fmla="*/ 88 w 326"/>
              <a:gd name="T69" fmla="*/ 217 h 325"/>
              <a:gd name="T70" fmla="*/ 206 w 326"/>
              <a:gd name="T71" fmla="*/ 217 h 325"/>
              <a:gd name="T72" fmla="*/ 212 w 326"/>
              <a:gd name="T73" fmla="*/ 223 h 325"/>
              <a:gd name="T74" fmla="*/ 206 w 326"/>
              <a:gd name="T75" fmla="*/ 228 h 325"/>
              <a:gd name="T76" fmla="*/ 80 w 326"/>
              <a:gd name="T77" fmla="*/ 228 h 325"/>
              <a:gd name="T78" fmla="*/ 76 w 326"/>
              <a:gd name="T79" fmla="*/ 226 h 325"/>
              <a:gd name="T80" fmla="*/ 75 w 326"/>
              <a:gd name="T81" fmla="*/ 220 h 325"/>
              <a:gd name="T82" fmla="*/ 81 w 326"/>
              <a:gd name="T83" fmla="*/ 200 h 325"/>
              <a:gd name="T84" fmla="*/ 57 w 326"/>
              <a:gd name="T85" fmla="*/ 143 h 325"/>
              <a:gd name="T86" fmla="*/ 60 w 326"/>
              <a:gd name="T87" fmla="*/ 136 h 325"/>
              <a:gd name="T88" fmla="*/ 67 w 326"/>
              <a:gd name="T89" fmla="*/ 139 h 325"/>
              <a:gd name="T90" fmla="*/ 90 w 326"/>
              <a:gd name="T91" fmla="*/ 194 h 325"/>
              <a:gd name="T92" fmla="*/ 199 w 326"/>
              <a:gd name="T93" fmla="*/ 181 h 325"/>
              <a:gd name="T94" fmla="*/ 220 w 326"/>
              <a:gd name="T95" fmla="*/ 111 h 325"/>
              <a:gd name="T96" fmla="*/ 226 w 326"/>
              <a:gd name="T97" fmla="*/ 107 h 325"/>
              <a:gd name="T98" fmla="*/ 233 w 326"/>
              <a:gd name="T99" fmla="*/ 107 h 325"/>
              <a:gd name="T100" fmla="*/ 238 w 326"/>
              <a:gd name="T101" fmla="*/ 105 h 325"/>
              <a:gd name="T102" fmla="*/ 263 w 326"/>
              <a:gd name="T103" fmla="*/ 105 h 325"/>
              <a:gd name="T104" fmla="*/ 270 w 326"/>
              <a:gd name="T105" fmla="*/ 113 h 325"/>
              <a:gd name="T106" fmla="*/ 263 w 326"/>
              <a:gd name="T107" fmla="*/ 12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42" y="73"/>
                </a:moveTo>
                <a:cubicBezTo>
                  <a:pt x="172" y="103"/>
                  <a:pt x="172" y="103"/>
                  <a:pt x="172" y="103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61" y="149"/>
                  <a:pt x="161" y="149"/>
                  <a:pt x="161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03"/>
                  <a:pt x="123" y="103"/>
                  <a:pt x="123" y="103"/>
                </a:cubicBezTo>
                <a:cubicBezTo>
                  <a:pt x="112" y="103"/>
                  <a:pt x="112" y="103"/>
                  <a:pt x="112" y="103"/>
                </a:cubicBezTo>
                <a:lnTo>
                  <a:pt x="142" y="73"/>
                </a:lnTo>
                <a:close/>
                <a:moveTo>
                  <a:pt x="99" y="252"/>
                </a:moveTo>
                <a:cubicBezTo>
                  <a:pt x="93" y="252"/>
                  <a:pt x="88" y="247"/>
                  <a:pt x="88" y="241"/>
                </a:cubicBezTo>
                <a:cubicBezTo>
                  <a:pt x="88" y="235"/>
                  <a:pt x="93" y="231"/>
                  <a:pt x="99" y="231"/>
                </a:cubicBezTo>
                <a:cubicBezTo>
                  <a:pt x="105" y="231"/>
                  <a:pt x="109" y="235"/>
                  <a:pt x="109" y="241"/>
                </a:cubicBezTo>
                <a:cubicBezTo>
                  <a:pt x="109" y="247"/>
                  <a:pt x="105" y="252"/>
                  <a:pt x="99" y="252"/>
                </a:cubicBezTo>
                <a:close/>
                <a:moveTo>
                  <a:pt x="185" y="252"/>
                </a:moveTo>
                <a:cubicBezTo>
                  <a:pt x="179" y="252"/>
                  <a:pt x="174" y="247"/>
                  <a:pt x="174" y="241"/>
                </a:cubicBezTo>
                <a:cubicBezTo>
                  <a:pt x="174" y="235"/>
                  <a:pt x="179" y="231"/>
                  <a:pt x="185" y="231"/>
                </a:cubicBezTo>
                <a:cubicBezTo>
                  <a:pt x="190" y="231"/>
                  <a:pt x="195" y="235"/>
                  <a:pt x="195" y="241"/>
                </a:cubicBezTo>
                <a:cubicBezTo>
                  <a:pt x="195" y="247"/>
                  <a:pt x="190" y="252"/>
                  <a:pt x="185" y="252"/>
                </a:cubicBezTo>
                <a:close/>
                <a:moveTo>
                  <a:pt x="263" y="120"/>
                </a:moveTo>
                <a:cubicBezTo>
                  <a:pt x="238" y="120"/>
                  <a:pt x="238" y="120"/>
                  <a:pt x="238" y="120"/>
                </a:cubicBezTo>
                <a:cubicBezTo>
                  <a:pt x="236" y="120"/>
                  <a:pt x="235" y="119"/>
                  <a:pt x="233" y="118"/>
                </a:cubicBezTo>
                <a:cubicBezTo>
                  <a:pt x="230" y="118"/>
                  <a:pt x="230" y="118"/>
                  <a:pt x="230" y="118"/>
                </a:cubicBezTo>
                <a:cubicBezTo>
                  <a:pt x="209" y="188"/>
                  <a:pt x="209" y="188"/>
                  <a:pt x="209" y="188"/>
                </a:cubicBezTo>
                <a:cubicBezTo>
                  <a:pt x="208" y="190"/>
                  <a:pt x="206" y="191"/>
                  <a:pt x="204" y="192"/>
                </a:cubicBezTo>
                <a:cubicBezTo>
                  <a:pt x="90" y="205"/>
                  <a:pt x="90" y="205"/>
                  <a:pt x="90" y="205"/>
                </a:cubicBezTo>
                <a:cubicBezTo>
                  <a:pt x="88" y="217"/>
                  <a:pt x="88" y="217"/>
                  <a:pt x="88" y="217"/>
                </a:cubicBezTo>
                <a:cubicBezTo>
                  <a:pt x="206" y="217"/>
                  <a:pt x="206" y="217"/>
                  <a:pt x="206" y="217"/>
                </a:cubicBezTo>
                <a:cubicBezTo>
                  <a:pt x="209" y="217"/>
                  <a:pt x="212" y="220"/>
                  <a:pt x="212" y="223"/>
                </a:cubicBezTo>
                <a:cubicBezTo>
                  <a:pt x="212" y="226"/>
                  <a:pt x="209" y="228"/>
                  <a:pt x="206" y="228"/>
                </a:cubicBezTo>
                <a:cubicBezTo>
                  <a:pt x="80" y="228"/>
                  <a:pt x="80" y="228"/>
                  <a:pt x="80" y="228"/>
                </a:cubicBezTo>
                <a:cubicBezTo>
                  <a:pt x="78" y="228"/>
                  <a:pt x="77" y="227"/>
                  <a:pt x="76" y="226"/>
                </a:cubicBezTo>
                <a:cubicBezTo>
                  <a:pt x="75" y="224"/>
                  <a:pt x="74" y="222"/>
                  <a:pt x="75" y="220"/>
                </a:cubicBezTo>
                <a:cubicBezTo>
                  <a:pt x="81" y="200"/>
                  <a:pt x="81" y="200"/>
                  <a:pt x="81" y="200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6" y="141"/>
                  <a:pt x="57" y="137"/>
                  <a:pt x="60" y="136"/>
                </a:cubicBezTo>
                <a:cubicBezTo>
                  <a:pt x="62" y="135"/>
                  <a:pt x="65" y="136"/>
                  <a:pt x="67" y="139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199" y="181"/>
                  <a:pt x="199" y="181"/>
                  <a:pt x="199" y="18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1" y="109"/>
                  <a:pt x="223" y="107"/>
                  <a:pt x="226" y="107"/>
                </a:cubicBezTo>
                <a:cubicBezTo>
                  <a:pt x="233" y="107"/>
                  <a:pt x="233" y="107"/>
                  <a:pt x="233" y="107"/>
                </a:cubicBezTo>
                <a:cubicBezTo>
                  <a:pt x="235" y="106"/>
                  <a:pt x="236" y="105"/>
                  <a:pt x="238" y="105"/>
                </a:cubicBezTo>
                <a:cubicBezTo>
                  <a:pt x="263" y="105"/>
                  <a:pt x="263" y="105"/>
                  <a:pt x="263" y="105"/>
                </a:cubicBezTo>
                <a:cubicBezTo>
                  <a:pt x="267" y="105"/>
                  <a:pt x="270" y="109"/>
                  <a:pt x="270" y="113"/>
                </a:cubicBezTo>
                <a:cubicBezTo>
                  <a:pt x="270" y="117"/>
                  <a:pt x="267" y="120"/>
                  <a:pt x="263" y="1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55"/>
          <p:cNvSpPr>
            <a:spLocks noEditPoints="1"/>
          </p:cNvSpPr>
          <p:nvPr/>
        </p:nvSpPr>
        <p:spPr bwMode="auto">
          <a:xfrm>
            <a:off x="18367622" y="8037334"/>
            <a:ext cx="1169213" cy="1167695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122 w 326"/>
              <a:gd name="T19" fmla="*/ 119 h 325"/>
              <a:gd name="T20" fmla="*/ 122 w 326"/>
              <a:gd name="T21" fmla="*/ 73 h 325"/>
              <a:gd name="T22" fmla="*/ 161 w 326"/>
              <a:gd name="T23" fmla="*/ 73 h 325"/>
              <a:gd name="T24" fmla="*/ 161 w 326"/>
              <a:gd name="T25" fmla="*/ 119 h 325"/>
              <a:gd name="T26" fmla="*/ 171 w 326"/>
              <a:gd name="T27" fmla="*/ 119 h 325"/>
              <a:gd name="T28" fmla="*/ 142 w 326"/>
              <a:gd name="T29" fmla="*/ 149 h 325"/>
              <a:gd name="T30" fmla="*/ 112 w 326"/>
              <a:gd name="T31" fmla="*/ 119 h 325"/>
              <a:gd name="T32" fmla="*/ 122 w 326"/>
              <a:gd name="T33" fmla="*/ 119 h 325"/>
              <a:gd name="T34" fmla="*/ 98 w 326"/>
              <a:gd name="T35" fmla="*/ 252 h 325"/>
              <a:gd name="T36" fmla="*/ 88 w 326"/>
              <a:gd name="T37" fmla="*/ 241 h 325"/>
              <a:gd name="T38" fmla="*/ 98 w 326"/>
              <a:gd name="T39" fmla="*/ 231 h 325"/>
              <a:gd name="T40" fmla="*/ 109 w 326"/>
              <a:gd name="T41" fmla="*/ 241 h 325"/>
              <a:gd name="T42" fmla="*/ 98 w 326"/>
              <a:gd name="T43" fmla="*/ 252 h 325"/>
              <a:gd name="T44" fmla="*/ 184 w 326"/>
              <a:gd name="T45" fmla="*/ 252 h 325"/>
              <a:gd name="T46" fmla="*/ 174 w 326"/>
              <a:gd name="T47" fmla="*/ 241 h 325"/>
              <a:gd name="T48" fmla="*/ 184 w 326"/>
              <a:gd name="T49" fmla="*/ 231 h 325"/>
              <a:gd name="T50" fmla="*/ 195 w 326"/>
              <a:gd name="T51" fmla="*/ 241 h 325"/>
              <a:gd name="T52" fmla="*/ 184 w 326"/>
              <a:gd name="T53" fmla="*/ 252 h 325"/>
              <a:gd name="T54" fmla="*/ 263 w 326"/>
              <a:gd name="T55" fmla="*/ 120 h 325"/>
              <a:gd name="T56" fmla="*/ 238 w 326"/>
              <a:gd name="T57" fmla="*/ 120 h 325"/>
              <a:gd name="T58" fmla="*/ 233 w 326"/>
              <a:gd name="T59" fmla="*/ 118 h 325"/>
              <a:gd name="T60" fmla="*/ 229 w 326"/>
              <a:gd name="T61" fmla="*/ 118 h 325"/>
              <a:gd name="T62" fmla="*/ 208 w 326"/>
              <a:gd name="T63" fmla="*/ 188 h 325"/>
              <a:gd name="T64" fmla="*/ 204 w 326"/>
              <a:gd name="T65" fmla="*/ 192 h 325"/>
              <a:gd name="T66" fmla="*/ 90 w 326"/>
              <a:gd name="T67" fmla="*/ 205 h 325"/>
              <a:gd name="T68" fmla="*/ 87 w 326"/>
              <a:gd name="T69" fmla="*/ 217 h 325"/>
              <a:gd name="T70" fmla="*/ 206 w 326"/>
              <a:gd name="T71" fmla="*/ 217 h 325"/>
              <a:gd name="T72" fmla="*/ 211 w 326"/>
              <a:gd name="T73" fmla="*/ 223 h 325"/>
              <a:gd name="T74" fmla="*/ 206 w 326"/>
              <a:gd name="T75" fmla="*/ 228 h 325"/>
              <a:gd name="T76" fmla="*/ 80 w 326"/>
              <a:gd name="T77" fmla="*/ 228 h 325"/>
              <a:gd name="T78" fmla="*/ 75 w 326"/>
              <a:gd name="T79" fmla="*/ 226 h 325"/>
              <a:gd name="T80" fmla="*/ 75 w 326"/>
              <a:gd name="T81" fmla="*/ 220 h 325"/>
              <a:gd name="T82" fmla="*/ 80 w 326"/>
              <a:gd name="T83" fmla="*/ 200 h 325"/>
              <a:gd name="T84" fmla="*/ 56 w 326"/>
              <a:gd name="T85" fmla="*/ 143 h 325"/>
              <a:gd name="T86" fmla="*/ 56 w 326"/>
              <a:gd name="T87" fmla="*/ 139 h 325"/>
              <a:gd name="T88" fmla="*/ 59 w 326"/>
              <a:gd name="T89" fmla="*/ 136 h 325"/>
              <a:gd name="T90" fmla="*/ 66 w 326"/>
              <a:gd name="T91" fmla="*/ 139 h 325"/>
              <a:gd name="T92" fmla="*/ 89 w 326"/>
              <a:gd name="T93" fmla="*/ 194 h 325"/>
              <a:gd name="T94" fmla="*/ 199 w 326"/>
              <a:gd name="T95" fmla="*/ 181 h 325"/>
              <a:gd name="T96" fmla="*/ 220 w 326"/>
              <a:gd name="T97" fmla="*/ 111 h 325"/>
              <a:gd name="T98" fmla="*/ 225 w 326"/>
              <a:gd name="T99" fmla="*/ 107 h 325"/>
              <a:gd name="T100" fmla="*/ 233 w 326"/>
              <a:gd name="T101" fmla="*/ 107 h 325"/>
              <a:gd name="T102" fmla="*/ 238 w 326"/>
              <a:gd name="T103" fmla="*/ 105 h 325"/>
              <a:gd name="T104" fmla="*/ 263 w 326"/>
              <a:gd name="T105" fmla="*/ 105 h 325"/>
              <a:gd name="T106" fmla="*/ 270 w 326"/>
              <a:gd name="T107" fmla="*/ 113 h 325"/>
              <a:gd name="T108" fmla="*/ 263 w 326"/>
              <a:gd name="T109" fmla="*/ 12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22" y="119"/>
                </a:moveTo>
                <a:cubicBezTo>
                  <a:pt x="122" y="73"/>
                  <a:pt x="122" y="73"/>
                  <a:pt x="122" y="73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119"/>
                  <a:pt x="161" y="119"/>
                  <a:pt x="161" y="119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42" y="149"/>
                  <a:pt x="142" y="149"/>
                  <a:pt x="142" y="149"/>
                </a:cubicBezTo>
                <a:cubicBezTo>
                  <a:pt x="112" y="119"/>
                  <a:pt x="112" y="119"/>
                  <a:pt x="112" y="119"/>
                </a:cubicBezTo>
                <a:lnTo>
                  <a:pt x="122" y="119"/>
                </a:lnTo>
                <a:close/>
                <a:moveTo>
                  <a:pt x="98" y="252"/>
                </a:moveTo>
                <a:cubicBezTo>
                  <a:pt x="93" y="252"/>
                  <a:pt x="88" y="247"/>
                  <a:pt x="88" y="241"/>
                </a:cubicBezTo>
                <a:cubicBezTo>
                  <a:pt x="88" y="235"/>
                  <a:pt x="93" y="231"/>
                  <a:pt x="98" y="231"/>
                </a:cubicBezTo>
                <a:cubicBezTo>
                  <a:pt x="104" y="231"/>
                  <a:pt x="109" y="235"/>
                  <a:pt x="109" y="241"/>
                </a:cubicBezTo>
                <a:cubicBezTo>
                  <a:pt x="109" y="247"/>
                  <a:pt x="104" y="252"/>
                  <a:pt x="98" y="252"/>
                </a:cubicBezTo>
                <a:close/>
                <a:moveTo>
                  <a:pt x="184" y="252"/>
                </a:moveTo>
                <a:cubicBezTo>
                  <a:pt x="178" y="252"/>
                  <a:pt x="174" y="247"/>
                  <a:pt x="174" y="241"/>
                </a:cubicBezTo>
                <a:cubicBezTo>
                  <a:pt x="174" y="235"/>
                  <a:pt x="178" y="231"/>
                  <a:pt x="184" y="231"/>
                </a:cubicBezTo>
                <a:cubicBezTo>
                  <a:pt x="190" y="231"/>
                  <a:pt x="195" y="235"/>
                  <a:pt x="195" y="241"/>
                </a:cubicBezTo>
                <a:cubicBezTo>
                  <a:pt x="195" y="247"/>
                  <a:pt x="190" y="252"/>
                  <a:pt x="184" y="252"/>
                </a:cubicBezTo>
                <a:close/>
                <a:moveTo>
                  <a:pt x="263" y="120"/>
                </a:moveTo>
                <a:cubicBezTo>
                  <a:pt x="238" y="120"/>
                  <a:pt x="238" y="120"/>
                  <a:pt x="238" y="120"/>
                </a:cubicBezTo>
                <a:cubicBezTo>
                  <a:pt x="236" y="120"/>
                  <a:pt x="234" y="119"/>
                  <a:pt x="233" y="118"/>
                </a:cubicBezTo>
                <a:cubicBezTo>
                  <a:pt x="229" y="118"/>
                  <a:pt x="229" y="118"/>
                  <a:pt x="229" y="118"/>
                </a:cubicBezTo>
                <a:cubicBezTo>
                  <a:pt x="208" y="188"/>
                  <a:pt x="208" y="188"/>
                  <a:pt x="208" y="188"/>
                </a:cubicBezTo>
                <a:cubicBezTo>
                  <a:pt x="208" y="190"/>
                  <a:pt x="206" y="191"/>
                  <a:pt x="204" y="192"/>
                </a:cubicBezTo>
                <a:cubicBezTo>
                  <a:pt x="90" y="205"/>
                  <a:pt x="90" y="205"/>
                  <a:pt x="90" y="205"/>
                </a:cubicBezTo>
                <a:cubicBezTo>
                  <a:pt x="87" y="217"/>
                  <a:pt x="87" y="217"/>
                  <a:pt x="87" y="217"/>
                </a:cubicBezTo>
                <a:cubicBezTo>
                  <a:pt x="206" y="217"/>
                  <a:pt x="206" y="217"/>
                  <a:pt x="206" y="217"/>
                </a:cubicBezTo>
                <a:cubicBezTo>
                  <a:pt x="209" y="217"/>
                  <a:pt x="211" y="220"/>
                  <a:pt x="211" y="223"/>
                </a:cubicBezTo>
                <a:cubicBezTo>
                  <a:pt x="211" y="226"/>
                  <a:pt x="209" y="228"/>
                  <a:pt x="206" y="228"/>
                </a:cubicBezTo>
                <a:cubicBezTo>
                  <a:pt x="80" y="228"/>
                  <a:pt x="80" y="228"/>
                  <a:pt x="80" y="228"/>
                </a:cubicBezTo>
                <a:cubicBezTo>
                  <a:pt x="78" y="228"/>
                  <a:pt x="76" y="227"/>
                  <a:pt x="75" y="226"/>
                </a:cubicBezTo>
                <a:cubicBezTo>
                  <a:pt x="74" y="224"/>
                  <a:pt x="74" y="222"/>
                  <a:pt x="75" y="220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56" y="143"/>
                  <a:pt x="56" y="143"/>
                  <a:pt x="56" y="143"/>
                </a:cubicBezTo>
                <a:cubicBezTo>
                  <a:pt x="56" y="142"/>
                  <a:pt x="56" y="140"/>
                  <a:pt x="56" y="139"/>
                </a:cubicBezTo>
                <a:cubicBezTo>
                  <a:pt x="57" y="138"/>
                  <a:pt x="58" y="137"/>
                  <a:pt x="59" y="136"/>
                </a:cubicBezTo>
                <a:cubicBezTo>
                  <a:pt x="62" y="135"/>
                  <a:pt x="65" y="136"/>
                  <a:pt x="66" y="139"/>
                </a:cubicBezTo>
                <a:cubicBezTo>
                  <a:pt x="89" y="194"/>
                  <a:pt x="89" y="194"/>
                  <a:pt x="89" y="194"/>
                </a:cubicBezTo>
                <a:cubicBezTo>
                  <a:pt x="199" y="181"/>
                  <a:pt x="199" y="181"/>
                  <a:pt x="199" y="18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1" y="109"/>
                  <a:pt x="223" y="107"/>
                  <a:pt x="225" y="107"/>
                </a:cubicBezTo>
                <a:cubicBezTo>
                  <a:pt x="233" y="107"/>
                  <a:pt x="233" y="107"/>
                  <a:pt x="233" y="107"/>
                </a:cubicBezTo>
                <a:cubicBezTo>
                  <a:pt x="234" y="106"/>
                  <a:pt x="236" y="105"/>
                  <a:pt x="238" y="105"/>
                </a:cubicBezTo>
                <a:cubicBezTo>
                  <a:pt x="263" y="105"/>
                  <a:pt x="263" y="105"/>
                  <a:pt x="263" y="105"/>
                </a:cubicBezTo>
                <a:cubicBezTo>
                  <a:pt x="267" y="105"/>
                  <a:pt x="270" y="109"/>
                  <a:pt x="270" y="113"/>
                </a:cubicBezTo>
                <a:cubicBezTo>
                  <a:pt x="270" y="117"/>
                  <a:pt x="267" y="120"/>
                  <a:pt x="263" y="1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35"/>
          <p:cNvSpPr>
            <a:spLocks noEditPoints="1"/>
          </p:cNvSpPr>
          <p:nvPr/>
        </p:nvSpPr>
        <p:spPr bwMode="auto">
          <a:xfrm>
            <a:off x="12876875" y="10439125"/>
            <a:ext cx="1166176" cy="1167695"/>
          </a:xfrm>
          <a:custGeom>
            <a:avLst/>
            <a:gdLst>
              <a:gd name="T0" fmla="*/ 140 w 325"/>
              <a:gd name="T1" fmla="*/ 117 h 325"/>
              <a:gd name="T2" fmla="*/ 165 w 325"/>
              <a:gd name="T3" fmla="*/ 148 h 325"/>
              <a:gd name="T4" fmla="*/ 189 w 325"/>
              <a:gd name="T5" fmla="*/ 148 h 325"/>
              <a:gd name="T6" fmla="*/ 165 w 325"/>
              <a:gd name="T7" fmla="*/ 148 h 325"/>
              <a:gd name="T8" fmla="*/ 160 w 325"/>
              <a:gd name="T9" fmla="*/ 148 h 325"/>
              <a:gd name="T10" fmla="*/ 136 w 325"/>
              <a:gd name="T11" fmla="*/ 148 h 325"/>
              <a:gd name="T12" fmla="*/ 190 w 325"/>
              <a:gd name="T13" fmla="*/ 209 h 325"/>
              <a:gd name="T14" fmla="*/ 169 w 325"/>
              <a:gd name="T15" fmla="*/ 209 h 325"/>
              <a:gd name="T16" fmla="*/ 217 w 325"/>
              <a:gd name="T17" fmla="*/ 181 h 325"/>
              <a:gd name="T18" fmla="*/ 185 w 325"/>
              <a:gd name="T19" fmla="*/ 117 h 325"/>
              <a:gd name="T20" fmla="*/ 188 w 325"/>
              <a:gd name="T21" fmla="*/ 134 h 325"/>
              <a:gd name="T22" fmla="*/ 86 w 325"/>
              <a:gd name="T23" fmla="*/ 165 h 325"/>
              <a:gd name="T24" fmla="*/ 194 w 325"/>
              <a:gd name="T25" fmla="*/ 148 h 325"/>
              <a:gd name="T26" fmla="*/ 217 w 325"/>
              <a:gd name="T27" fmla="*/ 148 h 325"/>
              <a:gd name="T28" fmla="*/ 194 w 325"/>
              <a:gd name="T29" fmla="*/ 148 h 325"/>
              <a:gd name="T30" fmla="*/ 239 w 325"/>
              <a:gd name="T31" fmla="*/ 165 h 325"/>
              <a:gd name="T32" fmla="*/ 216 w 325"/>
              <a:gd name="T33" fmla="*/ 134 h 325"/>
              <a:gd name="T34" fmla="*/ 193 w 325"/>
              <a:gd name="T35" fmla="*/ 134 h 325"/>
              <a:gd name="T36" fmla="*/ 234 w 325"/>
              <a:gd name="T37" fmla="*/ 117 h 325"/>
              <a:gd name="T38" fmla="*/ 243 w 325"/>
              <a:gd name="T39" fmla="*/ 134 h 325"/>
              <a:gd name="T40" fmla="*/ 235 w 325"/>
              <a:gd name="T41" fmla="*/ 160 h 325"/>
              <a:gd name="T42" fmla="*/ 223 w 325"/>
              <a:gd name="T43" fmla="*/ 141 h 325"/>
              <a:gd name="T44" fmla="*/ 135 w 325"/>
              <a:gd name="T45" fmla="*/ 117 h 325"/>
              <a:gd name="T46" fmla="*/ 132 w 325"/>
              <a:gd name="T47" fmla="*/ 134 h 325"/>
              <a:gd name="T48" fmla="*/ 82 w 325"/>
              <a:gd name="T49" fmla="*/ 134 h 325"/>
              <a:gd name="T50" fmla="*/ 81 w 325"/>
              <a:gd name="T51" fmla="*/ 249 h 325"/>
              <a:gd name="T52" fmla="*/ 81 w 325"/>
              <a:gd name="T53" fmla="*/ 239 h 325"/>
              <a:gd name="T54" fmla="*/ 325 w 325"/>
              <a:gd name="T55" fmla="*/ 325 h 325"/>
              <a:gd name="T56" fmla="*/ 325 w 325"/>
              <a:gd name="T57" fmla="*/ 0 h 325"/>
              <a:gd name="T58" fmla="*/ 253 w 325"/>
              <a:gd name="T59" fmla="*/ 137 h 325"/>
              <a:gd name="T60" fmla="*/ 252 w 325"/>
              <a:gd name="T61" fmla="*/ 135 h 325"/>
              <a:gd name="T62" fmla="*/ 239 w 325"/>
              <a:gd name="T63" fmla="*/ 112 h 325"/>
              <a:gd name="T64" fmla="*/ 86 w 325"/>
              <a:gd name="T65" fmla="*/ 112 h 325"/>
              <a:gd name="T66" fmla="*/ 73 w 325"/>
              <a:gd name="T67" fmla="*/ 135 h 325"/>
              <a:gd name="T68" fmla="*/ 73 w 325"/>
              <a:gd name="T69" fmla="*/ 137 h 325"/>
              <a:gd name="T70" fmla="*/ 73 w 325"/>
              <a:gd name="T71" fmla="*/ 148 h 325"/>
              <a:gd name="T72" fmla="*/ 73 w 325"/>
              <a:gd name="T73" fmla="*/ 232 h 325"/>
              <a:gd name="T74" fmla="*/ 252 w 325"/>
              <a:gd name="T75" fmla="*/ 232 h 325"/>
              <a:gd name="T76" fmla="*/ 253 w 325"/>
              <a:gd name="T77" fmla="*/ 148 h 325"/>
              <a:gd name="T78" fmla="*/ 102 w 325"/>
              <a:gd name="T79" fmla="*/ 148 h 325"/>
              <a:gd name="T80" fmla="*/ 79 w 325"/>
              <a:gd name="T81" fmla="*/ 148 h 325"/>
              <a:gd name="T82" fmla="*/ 131 w 325"/>
              <a:gd name="T83" fmla="*/ 148 h 325"/>
              <a:gd name="T84" fmla="*/ 108 w 325"/>
              <a:gd name="T85" fmla="*/ 148 h 325"/>
              <a:gd name="T86" fmla="*/ 148 w 325"/>
              <a:gd name="T87" fmla="*/ 165 h 325"/>
              <a:gd name="T88" fmla="*/ 177 w 325"/>
              <a:gd name="T89" fmla="*/ 165 h 325"/>
              <a:gd name="T90" fmla="*/ 206 w 325"/>
              <a:gd name="T91" fmla="*/ 165 h 325"/>
              <a:gd name="T92" fmla="*/ 232 w 325"/>
              <a:gd name="T93" fmla="*/ 165 h 325"/>
              <a:gd name="T94" fmla="*/ 147 w 325"/>
              <a:gd name="T95" fmla="*/ 175 h 325"/>
              <a:gd name="T96" fmla="*/ 93 w 325"/>
              <a:gd name="T97" fmla="*/ 232 h 325"/>
              <a:gd name="T98" fmla="*/ 119 w 325"/>
              <a:gd name="T99" fmla="*/ 165 h 325"/>
              <a:gd name="T100" fmla="*/ 163 w 325"/>
              <a:gd name="T101" fmla="*/ 214 h 325"/>
              <a:gd name="T102" fmla="*/ 163 w 325"/>
              <a:gd name="T103" fmla="*/ 175 h 325"/>
              <a:gd name="T104" fmla="*/ 141 w 325"/>
              <a:gd name="T105" fmla="*/ 181 h 325"/>
              <a:gd name="T106" fmla="*/ 141 w 325"/>
              <a:gd name="T107" fmla="*/ 23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5" h="325">
                <a:moveTo>
                  <a:pt x="160" y="134"/>
                </a:moveTo>
                <a:cubicBezTo>
                  <a:pt x="137" y="134"/>
                  <a:pt x="137" y="134"/>
                  <a:pt x="137" y="134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60" y="117"/>
                  <a:pt x="160" y="117"/>
                  <a:pt x="160" y="117"/>
                </a:cubicBezTo>
                <a:lnTo>
                  <a:pt x="160" y="134"/>
                </a:lnTo>
                <a:close/>
                <a:moveTo>
                  <a:pt x="165" y="148"/>
                </a:moveTo>
                <a:cubicBezTo>
                  <a:pt x="165" y="155"/>
                  <a:pt x="171" y="160"/>
                  <a:pt x="177" y="160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83" y="160"/>
                  <a:pt x="189" y="155"/>
                  <a:pt x="189" y="148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65" y="141"/>
                  <a:pt x="165" y="141"/>
                  <a:pt x="165" y="141"/>
                </a:cubicBezTo>
                <a:lnTo>
                  <a:pt x="165" y="148"/>
                </a:lnTo>
                <a:close/>
                <a:moveTo>
                  <a:pt x="148" y="160"/>
                </a:moveTo>
                <a:cubicBezTo>
                  <a:pt x="148" y="160"/>
                  <a:pt x="148" y="160"/>
                  <a:pt x="148" y="160"/>
                </a:cubicBezTo>
                <a:cubicBezTo>
                  <a:pt x="155" y="160"/>
                  <a:pt x="160" y="155"/>
                  <a:pt x="160" y="148"/>
                </a:cubicBezTo>
                <a:cubicBezTo>
                  <a:pt x="160" y="141"/>
                  <a:pt x="160" y="141"/>
                  <a:pt x="160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5"/>
                  <a:pt x="142" y="160"/>
                  <a:pt x="148" y="160"/>
                </a:cubicBezTo>
                <a:close/>
                <a:moveTo>
                  <a:pt x="169" y="209"/>
                </a:moveTo>
                <a:cubicBezTo>
                  <a:pt x="190" y="209"/>
                  <a:pt x="190" y="209"/>
                  <a:pt x="190" y="209"/>
                </a:cubicBezTo>
                <a:cubicBezTo>
                  <a:pt x="190" y="181"/>
                  <a:pt x="190" y="181"/>
                  <a:pt x="190" y="181"/>
                </a:cubicBezTo>
                <a:cubicBezTo>
                  <a:pt x="169" y="181"/>
                  <a:pt x="169" y="181"/>
                  <a:pt x="169" y="181"/>
                </a:cubicBezTo>
                <a:lnTo>
                  <a:pt x="169" y="209"/>
                </a:lnTo>
                <a:close/>
                <a:moveTo>
                  <a:pt x="195" y="209"/>
                </a:moveTo>
                <a:cubicBezTo>
                  <a:pt x="217" y="209"/>
                  <a:pt x="217" y="209"/>
                  <a:pt x="217" y="209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195" y="181"/>
                  <a:pt x="195" y="181"/>
                  <a:pt x="195" y="181"/>
                </a:cubicBezTo>
                <a:lnTo>
                  <a:pt x="195" y="209"/>
                </a:lnTo>
                <a:close/>
                <a:moveTo>
                  <a:pt x="185" y="117"/>
                </a:moveTo>
                <a:cubicBezTo>
                  <a:pt x="165" y="117"/>
                  <a:pt x="165" y="117"/>
                  <a:pt x="165" y="117"/>
                </a:cubicBezTo>
                <a:cubicBezTo>
                  <a:pt x="165" y="134"/>
                  <a:pt x="165" y="134"/>
                  <a:pt x="165" y="134"/>
                </a:cubicBezTo>
                <a:cubicBezTo>
                  <a:pt x="188" y="134"/>
                  <a:pt x="188" y="134"/>
                  <a:pt x="188" y="134"/>
                </a:cubicBezTo>
                <a:lnTo>
                  <a:pt x="185" y="117"/>
                </a:lnTo>
                <a:close/>
                <a:moveTo>
                  <a:pt x="85" y="164"/>
                </a:moveTo>
                <a:cubicBezTo>
                  <a:pt x="86" y="165"/>
                  <a:pt x="86" y="165"/>
                  <a:pt x="86" y="165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6" y="164"/>
                  <a:pt x="85" y="164"/>
                  <a:pt x="85" y="164"/>
                </a:cubicBezTo>
                <a:close/>
                <a:moveTo>
                  <a:pt x="194" y="148"/>
                </a:moveTo>
                <a:cubicBezTo>
                  <a:pt x="194" y="155"/>
                  <a:pt x="199" y="160"/>
                  <a:pt x="206" y="160"/>
                </a:cubicBezTo>
                <a:cubicBezTo>
                  <a:pt x="206" y="160"/>
                  <a:pt x="206" y="160"/>
                  <a:pt x="206" y="160"/>
                </a:cubicBezTo>
                <a:cubicBezTo>
                  <a:pt x="212" y="160"/>
                  <a:pt x="217" y="155"/>
                  <a:pt x="217" y="148"/>
                </a:cubicBezTo>
                <a:cubicBezTo>
                  <a:pt x="217" y="141"/>
                  <a:pt x="217" y="141"/>
                  <a:pt x="217" y="141"/>
                </a:cubicBezTo>
                <a:cubicBezTo>
                  <a:pt x="194" y="141"/>
                  <a:pt x="194" y="141"/>
                  <a:pt x="194" y="141"/>
                </a:cubicBezTo>
                <a:lnTo>
                  <a:pt x="194" y="148"/>
                </a:lnTo>
                <a:close/>
                <a:moveTo>
                  <a:pt x="239" y="164"/>
                </a:moveTo>
                <a:cubicBezTo>
                  <a:pt x="239" y="164"/>
                  <a:pt x="239" y="164"/>
                  <a:pt x="239" y="164"/>
                </a:cubicBezTo>
                <a:cubicBezTo>
                  <a:pt x="239" y="165"/>
                  <a:pt x="239" y="165"/>
                  <a:pt x="239" y="165"/>
                </a:cubicBezTo>
                <a:cubicBezTo>
                  <a:pt x="240" y="164"/>
                  <a:pt x="240" y="164"/>
                  <a:pt x="240" y="164"/>
                </a:cubicBezTo>
                <a:cubicBezTo>
                  <a:pt x="240" y="164"/>
                  <a:pt x="239" y="164"/>
                  <a:pt x="239" y="164"/>
                </a:cubicBezTo>
                <a:close/>
                <a:moveTo>
                  <a:pt x="216" y="134"/>
                </a:moveTo>
                <a:cubicBezTo>
                  <a:pt x="210" y="117"/>
                  <a:pt x="210" y="117"/>
                  <a:pt x="210" y="117"/>
                </a:cubicBezTo>
                <a:cubicBezTo>
                  <a:pt x="190" y="117"/>
                  <a:pt x="190" y="117"/>
                  <a:pt x="190" y="117"/>
                </a:cubicBezTo>
                <a:cubicBezTo>
                  <a:pt x="193" y="134"/>
                  <a:pt x="193" y="134"/>
                  <a:pt x="193" y="134"/>
                </a:cubicBezTo>
                <a:lnTo>
                  <a:pt x="216" y="134"/>
                </a:lnTo>
                <a:close/>
                <a:moveTo>
                  <a:pt x="243" y="134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22" y="134"/>
                  <a:pt x="222" y="134"/>
                  <a:pt x="222" y="134"/>
                </a:cubicBezTo>
                <a:lnTo>
                  <a:pt x="243" y="134"/>
                </a:lnTo>
                <a:close/>
                <a:moveTo>
                  <a:pt x="223" y="148"/>
                </a:moveTo>
                <a:cubicBezTo>
                  <a:pt x="223" y="155"/>
                  <a:pt x="228" y="160"/>
                  <a:pt x="235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41" y="160"/>
                  <a:pt x="246" y="155"/>
                  <a:pt x="246" y="148"/>
                </a:cubicBezTo>
                <a:cubicBezTo>
                  <a:pt x="246" y="141"/>
                  <a:pt x="246" y="141"/>
                  <a:pt x="246" y="141"/>
                </a:cubicBezTo>
                <a:cubicBezTo>
                  <a:pt x="223" y="141"/>
                  <a:pt x="223" y="141"/>
                  <a:pt x="223" y="141"/>
                </a:cubicBezTo>
                <a:lnTo>
                  <a:pt x="223" y="148"/>
                </a:lnTo>
                <a:close/>
                <a:moveTo>
                  <a:pt x="132" y="134"/>
                </a:moveTo>
                <a:cubicBezTo>
                  <a:pt x="135" y="117"/>
                  <a:pt x="135" y="117"/>
                  <a:pt x="135" y="117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09" y="134"/>
                  <a:pt x="109" y="134"/>
                  <a:pt x="109" y="134"/>
                </a:cubicBezTo>
                <a:lnTo>
                  <a:pt x="132" y="134"/>
                </a:lnTo>
                <a:close/>
                <a:moveTo>
                  <a:pt x="109" y="117"/>
                </a:moveTo>
                <a:cubicBezTo>
                  <a:pt x="91" y="117"/>
                  <a:pt x="91" y="117"/>
                  <a:pt x="91" y="117"/>
                </a:cubicBezTo>
                <a:cubicBezTo>
                  <a:pt x="82" y="134"/>
                  <a:pt x="82" y="134"/>
                  <a:pt x="82" y="134"/>
                </a:cubicBezTo>
                <a:cubicBezTo>
                  <a:pt x="103" y="134"/>
                  <a:pt x="103" y="134"/>
                  <a:pt x="103" y="134"/>
                </a:cubicBezTo>
                <a:lnTo>
                  <a:pt x="109" y="117"/>
                </a:lnTo>
                <a:close/>
                <a:moveTo>
                  <a:pt x="81" y="249"/>
                </a:moveTo>
                <a:cubicBezTo>
                  <a:pt x="245" y="249"/>
                  <a:pt x="245" y="249"/>
                  <a:pt x="245" y="249"/>
                </a:cubicBezTo>
                <a:cubicBezTo>
                  <a:pt x="245" y="239"/>
                  <a:pt x="245" y="239"/>
                  <a:pt x="245" y="239"/>
                </a:cubicBezTo>
                <a:cubicBezTo>
                  <a:pt x="81" y="239"/>
                  <a:pt x="81" y="239"/>
                  <a:pt x="81" y="239"/>
                </a:cubicBezTo>
                <a:lnTo>
                  <a:pt x="81" y="249"/>
                </a:lnTo>
                <a:close/>
                <a:moveTo>
                  <a:pt x="325" y="0"/>
                </a:moveTo>
                <a:cubicBezTo>
                  <a:pt x="325" y="325"/>
                  <a:pt x="325" y="325"/>
                  <a:pt x="325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253" y="137"/>
                </a:moveTo>
                <a:cubicBezTo>
                  <a:pt x="252" y="137"/>
                  <a:pt x="252" y="137"/>
                  <a:pt x="252" y="137"/>
                </a:cubicBezTo>
                <a:cubicBezTo>
                  <a:pt x="252" y="137"/>
                  <a:pt x="253" y="137"/>
                  <a:pt x="253" y="137"/>
                </a:cubicBezTo>
                <a:cubicBezTo>
                  <a:pt x="252" y="137"/>
                  <a:pt x="252" y="137"/>
                  <a:pt x="252" y="137"/>
                </a:cubicBezTo>
                <a:cubicBezTo>
                  <a:pt x="252" y="136"/>
                  <a:pt x="252" y="136"/>
                  <a:pt x="252" y="135"/>
                </a:cubicBezTo>
                <a:cubicBezTo>
                  <a:pt x="252" y="135"/>
                  <a:pt x="252" y="135"/>
                  <a:pt x="252" y="135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39" y="112"/>
                  <a:pt x="239" y="112"/>
                  <a:pt x="239" y="112"/>
                </a:cubicBezTo>
                <a:cubicBezTo>
                  <a:pt x="239" y="69"/>
                  <a:pt x="239" y="69"/>
                  <a:pt x="239" y="69"/>
                </a:cubicBezTo>
                <a:cubicBezTo>
                  <a:pt x="86" y="69"/>
                  <a:pt x="86" y="69"/>
                  <a:pt x="86" y="69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73" y="136"/>
                  <a:pt x="73" y="136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3" y="156"/>
                  <a:pt x="78" y="163"/>
                  <a:pt x="86" y="165"/>
                </a:cubicBezTo>
                <a:cubicBezTo>
                  <a:pt x="86" y="232"/>
                  <a:pt x="86" y="232"/>
                  <a:pt x="86" y="232"/>
                </a:cubicBezTo>
                <a:cubicBezTo>
                  <a:pt x="73" y="232"/>
                  <a:pt x="73" y="232"/>
                  <a:pt x="73" y="232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2" y="232"/>
                  <a:pt x="252" y="232"/>
                  <a:pt x="252" y="232"/>
                </a:cubicBezTo>
                <a:cubicBezTo>
                  <a:pt x="239" y="232"/>
                  <a:pt x="239" y="232"/>
                  <a:pt x="239" y="232"/>
                </a:cubicBezTo>
                <a:cubicBezTo>
                  <a:pt x="239" y="165"/>
                  <a:pt x="239" y="165"/>
                  <a:pt x="239" y="165"/>
                </a:cubicBezTo>
                <a:cubicBezTo>
                  <a:pt x="247" y="163"/>
                  <a:pt x="253" y="156"/>
                  <a:pt x="253" y="148"/>
                </a:cubicBezTo>
                <a:lnTo>
                  <a:pt x="253" y="137"/>
                </a:lnTo>
                <a:close/>
                <a:moveTo>
                  <a:pt x="91" y="160"/>
                </a:moveTo>
                <a:cubicBezTo>
                  <a:pt x="97" y="160"/>
                  <a:pt x="102" y="155"/>
                  <a:pt x="102" y="148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55"/>
                  <a:pt x="84" y="160"/>
                  <a:pt x="91" y="160"/>
                </a:cubicBezTo>
                <a:close/>
                <a:moveTo>
                  <a:pt x="119" y="160"/>
                </a:moveTo>
                <a:cubicBezTo>
                  <a:pt x="126" y="160"/>
                  <a:pt x="131" y="155"/>
                  <a:pt x="131" y="148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55"/>
                  <a:pt x="113" y="160"/>
                  <a:pt x="119" y="160"/>
                </a:cubicBezTo>
                <a:close/>
                <a:moveTo>
                  <a:pt x="134" y="157"/>
                </a:moveTo>
                <a:cubicBezTo>
                  <a:pt x="137" y="162"/>
                  <a:pt x="142" y="165"/>
                  <a:pt x="148" y="165"/>
                </a:cubicBezTo>
                <a:cubicBezTo>
                  <a:pt x="148" y="165"/>
                  <a:pt x="148" y="165"/>
                  <a:pt x="148" y="165"/>
                </a:cubicBezTo>
                <a:cubicBezTo>
                  <a:pt x="154" y="165"/>
                  <a:pt x="160" y="162"/>
                  <a:pt x="163" y="157"/>
                </a:cubicBezTo>
                <a:cubicBezTo>
                  <a:pt x="166" y="162"/>
                  <a:pt x="171" y="165"/>
                  <a:pt x="177" y="165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83" y="165"/>
                  <a:pt x="188" y="162"/>
                  <a:pt x="191" y="157"/>
                </a:cubicBezTo>
                <a:cubicBezTo>
                  <a:pt x="194" y="162"/>
                  <a:pt x="200" y="165"/>
                  <a:pt x="206" y="165"/>
                </a:cubicBezTo>
                <a:cubicBezTo>
                  <a:pt x="206" y="165"/>
                  <a:pt x="206" y="165"/>
                  <a:pt x="206" y="165"/>
                </a:cubicBezTo>
                <a:cubicBezTo>
                  <a:pt x="212" y="165"/>
                  <a:pt x="217" y="162"/>
                  <a:pt x="220" y="157"/>
                </a:cubicBezTo>
                <a:cubicBezTo>
                  <a:pt x="223" y="161"/>
                  <a:pt x="227" y="164"/>
                  <a:pt x="232" y="165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147" y="232"/>
                  <a:pt x="147" y="232"/>
                  <a:pt x="147" y="232"/>
                </a:cubicBezTo>
                <a:cubicBezTo>
                  <a:pt x="147" y="175"/>
                  <a:pt x="147" y="175"/>
                  <a:pt x="147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232"/>
                  <a:pt x="102" y="232"/>
                  <a:pt x="102" y="232"/>
                </a:cubicBezTo>
                <a:cubicBezTo>
                  <a:pt x="93" y="232"/>
                  <a:pt x="93" y="232"/>
                  <a:pt x="93" y="232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8" y="164"/>
                  <a:pt x="102" y="161"/>
                  <a:pt x="105" y="157"/>
                </a:cubicBezTo>
                <a:cubicBezTo>
                  <a:pt x="108" y="162"/>
                  <a:pt x="113" y="165"/>
                  <a:pt x="119" y="165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25" y="165"/>
                  <a:pt x="131" y="162"/>
                  <a:pt x="134" y="157"/>
                </a:cubicBezTo>
                <a:close/>
                <a:moveTo>
                  <a:pt x="163" y="214"/>
                </a:moveTo>
                <a:cubicBezTo>
                  <a:pt x="222" y="214"/>
                  <a:pt x="222" y="214"/>
                  <a:pt x="222" y="214"/>
                </a:cubicBezTo>
                <a:cubicBezTo>
                  <a:pt x="222" y="175"/>
                  <a:pt x="222" y="175"/>
                  <a:pt x="222" y="175"/>
                </a:cubicBezTo>
                <a:cubicBezTo>
                  <a:pt x="163" y="175"/>
                  <a:pt x="163" y="175"/>
                  <a:pt x="163" y="175"/>
                </a:cubicBezTo>
                <a:lnTo>
                  <a:pt x="163" y="214"/>
                </a:lnTo>
                <a:close/>
                <a:moveTo>
                  <a:pt x="141" y="232"/>
                </a:moveTo>
                <a:cubicBezTo>
                  <a:pt x="141" y="181"/>
                  <a:pt x="141" y="181"/>
                  <a:pt x="141" y="181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8" y="232"/>
                  <a:pt x="108" y="232"/>
                  <a:pt x="108" y="232"/>
                </a:cubicBezTo>
                <a:lnTo>
                  <a:pt x="141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36"/>
          <p:cNvSpPr>
            <a:spLocks noEditPoints="1"/>
          </p:cNvSpPr>
          <p:nvPr/>
        </p:nvSpPr>
        <p:spPr bwMode="auto">
          <a:xfrm>
            <a:off x="21111476" y="10439125"/>
            <a:ext cx="1170732" cy="1167695"/>
          </a:xfrm>
          <a:custGeom>
            <a:avLst/>
            <a:gdLst>
              <a:gd name="T0" fmla="*/ 122 w 326"/>
              <a:gd name="T1" fmla="*/ 183 h 325"/>
              <a:gd name="T2" fmla="*/ 97 w 326"/>
              <a:gd name="T3" fmla="*/ 134 h 325"/>
              <a:gd name="T4" fmla="*/ 122 w 326"/>
              <a:gd name="T5" fmla="*/ 130 h 325"/>
              <a:gd name="T6" fmla="*/ 142 w 326"/>
              <a:gd name="T7" fmla="*/ 181 h 325"/>
              <a:gd name="T8" fmla="*/ 122 w 326"/>
              <a:gd name="T9" fmla="*/ 130 h 325"/>
              <a:gd name="T10" fmla="*/ 94 w 326"/>
              <a:gd name="T11" fmla="*/ 186 h 325"/>
              <a:gd name="T12" fmla="*/ 86 w 326"/>
              <a:gd name="T13" fmla="*/ 136 h 325"/>
              <a:gd name="T14" fmla="*/ 184 w 326"/>
              <a:gd name="T15" fmla="*/ 230 h 325"/>
              <a:gd name="T16" fmla="*/ 184 w 326"/>
              <a:gd name="T17" fmla="*/ 232 h 325"/>
              <a:gd name="T18" fmla="*/ 184 w 326"/>
              <a:gd name="T19" fmla="*/ 230 h 325"/>
              <a:gd name="T20" fmla="*/ 102 w 326"/>
              <a:gd name="T21" fmla="*/ 231 h 325"/>
              <a:gd name="T22" fmla="*/ 104 w 326"/>
              <a:gd name="T23" fmla="*/ 231 h 325"/>
              <a:gd name="T24" fmla="*/ 326 w 326"/>
              <a:gd name="T25" fmla="*/ 0 h 325"/>
              <a:gd name="T26" fmla="*/ 0 w 326"/>
              <a:gd name="T27" fmla="*/ 325 h 325"/>
              <a:gd name="T28" fmla="*/ 326 w 326"/>
              <a:gd name="T29" fmla="*/ 0 h 325"/>
              <a:gd name="T30" fmla="*/ 103 w 326"/>
              <a:gd name="T31" fmla="*/ 219 h 325"/>
              <a:gd name="T32" fmla="*/ 103 w 326"/>
              <a:gd name="T33" fmla="*/ 242 h 325"/>
              <a:gd name="T34" fmla="*/ 195 w 326"/>
              <a:gd name="T35" fmla="*/ 231 h 325"/>
              <a:gd name="T36" fmla="*/ 173 w 326"/>
              <a:gd name="T37" fmla="*/ 231 h 325"/>
              <a:gd name="T38" fmla="*/ 195 w 326"/>
              <a:gd name="T39" fmla="*/ 231 h 325"/>
              <a:gd name="T40" fmla="*/ 258 w 326"/>
              <a:gd name="T41" fmla="*/ 83 h 325"/>
              <a:gd name="T42" fmla="*/ 230 w 326"/>
              <a:gd name="T43" fmla="*/ 85 h 325"/>
              <a:gd name="T44" fmla="*/ 218 w 326"/>
              <a:gd name="T45" fmla="*/ 88 h 325"/>
              <a:gd name="T46" fmla="*/ 66 w 326"/>
              <a:gd name="T47" fmla="*/ 128 h 325"/>
              <a:gd name="T48" fmla="*/ 61 w 326"/>
              <a:gd name="T49" fmla="*/ 134 h 325"/>
              <a:gd name="T50" fmla="*/ 86 w 326"/>
              <a:gd name="T51" fmla="*/ 192 h 325"/>
              <a:gd name="T52" fmla="*/ 81 w 326"/>
              <a:gd name="T53" fmla="*/ 216 h 325"/>
              <a:gd name="T54" fmla="*/ 205 w 326"/>
              <a:gd name="T55" fmla="*/ 219 h 325"/>
              <a:gd name="T56" fmla="*/ 205 w 326"/>
              <a:gd name="T57" fmla="*/ 208 h 325"/>
              <a:gd name="T58" fmla="*/ 95 w 326"/>
              <a:gd name="T59" fmla="*/ 197 h 325"/>
              <a:gd name="T60" fmla="*/ 207 w 326"/>
              <a:gd name="T61" fmla="*/ 181 h 325"/>
              <a:gd name="T62" fmla="*/ 230 w 326"/>
              <a:gd name="T63" fmla="*/ 95 h 325"/>
              <a:gd name="T64" fmla="*/ 258 w 326"/>
              <a:gd name="T65" fmla="*/ 97 h 325"/>
              <a:gd name="T66" fmla="*/ 152 w 326"/>
              <a:gd name="T67" fmla="*/ 180 h 325"/>
              <a:gd name="T68" fmla="*/ 163 w 326"/>
              <a:gd name="T69" fmla="*/ 124 h 325"/>
              <a:gd name="T70" fmla="*/ 152 w 326"/>
              <a:gd name="T71" fmla="*/ 180 h 325"/>
              <a:gd name="T72" fmla="*/ 191 w 326"/>
              <a:gd name="T73" fmla="*/ 175 h 325"/>
              <a:gd name="T74" fmla="*/ 211 w 326"/>
              <a:gd name="T75" fmla="*/ 117 h 325"/>
              <a:gd name="T76" fmla="*/ 199 w 326"/>
              <a:gd name="T77" fmla="*/ 119 h 325"/>
              <a:gd name="T78" fmla="*/ 180 w 326"/>
              <a:gd name="T79" fmla="*/ 176 h 325"/>
              <a:gd name="T80" fmla="*/ 173 w 326"/>
              <a:gd name="T81" fmla="*/ 12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5">
                <a:moveTo>
                  <a:pt x="111" y="132"/>
                </a:moveTo>
                <a:cubicBezTo>
                  <a:pt x="122" y="183"/>
                  <a:pt x="122" y="183"/>
                  <a:pt x="122" y="183"/>
                </a:cubicBezTo>
                <a:cubicBezTo>
                  <a:pt x="113" y="184"/>
                  <a:pt x="113" y="184"/>
                  <a:pt x="113" y="184"/>
                </a:cubicBezTo>
                <a:cubicBezTo>
                  <a:pt x="97" y="134"/>
                  <a:pt x="97" y="134"/>
                  <a:pt x="97" y="134"/>
                </a:cubicBezTo>
                <a:lnTo>
                  <a:pt x="111" y="132"/>
                </a:lnTo>
                <a:close/>
                <a:moveTo>
                  <a:pt x="122" y="130"/>
                </a:moveTo>
                <a:cubicBezTo>
                  <a:pt x="133" y="182"/>
                  <a:pt x="133" y="182"/>
                  <a:pt x="133" y="182"/>
                </a:cubicBezTo>
                <a:cubicBezTo>
                  <a:pt x="142" y="181"/>
                  <a:pt x="142" y="181"/>
                  <a:pt x="142" y="181"/>
                </a:cubicBezTo>
                <a:cubicBezTo>
                  <a:pt x="137" y="128"/>
                  <a:pt x="137" y="128"/>
                  <a:pt x="137" y="128"/>
                </a:cubicBezTo>
                <a:lnTo>
                  <a:pt x="122" y="130"/>
                </a:lnTo>
                <a:close/>
                <a:moveTo>
                  <a:pt x="74" y="137"/>
                </a:moveTo>
                <a:cubicBezTo>
                  <a:pt x="94" y="186"/>
                  <a:pt x="94" y="186"/>
                  <a:pt x="94" y="186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86" y="136"/>
                  <a:pt x="86" y="136"/>
                  <a:pt x="86" y="136"/>
                </a:cubicBezTo>
                <a:lnTo>
                  <a:pt x="74" y="137"/>
                </a:lnTo>
                <a:close/>
                <a:moveTo>
                  <a:pt x="184" y="230"/>
                </a:moveTo>
                <a:cubicBezTo>
                  <a:pt x="183" y="230"/>
                  <a:pt x="183" y="230"/>
                  <a:pt x="183" y="231"/>
                </a:cubicBezTo>
                <a:cubicBezTo>
                  <a:pt x="183" y="231"/>
                  <a:pt x="183" y="232"/>
                  <a:pt x="184" y="232"/>
                </a:cubicBezTo>
                <a:cubicBezTo>
                  <a:pt x="185" y="232"/>
                  <a:pt x="185" y="231"/>
                  <a:pt x="185" y="231"/>
                </a:cubicBezTo>
                <a:cubicBezTo>
                  <a:pt x="185" y="230"/>
                  <a:pt x="185" y="230"/>
                  <a:pt x="184" y="230"/>
                </a:cubicBezTo>
                <a:close/>
                <a:moveTo>
                  <a:pt x="103" y="230"/>
                </a:moveTo>
                <a:cubicBezTo>
                  <a:pt x="102" y="230"/>
                  <a:pt x="102" y="230"/>
                  <a:pt x="102" y="231"/>
                </a:cubicBezTo>
                <a:cubicBezTo>
                  <a:pt x="102" y="231"/>
                  <a:pt x="102" y="232"/>
                  <a:pt x="103" y="232"/>
                </a:cubicBezTo>
                <a:cubicBezTo>
                  <a:pt x="104" y="232"/>
                  <a:pt x="104" y="231"/>
                  <a:pt x="104" y="231"/>
                </a:cubicBezTo>
                <a:cubicBezTo>
                  <a:pt x="104" y="230"/>
                  <a:pt x="104" y="230"/>
                  <a:pt x="103" y="230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14" y="231"/>
                </a:moveTo>
                <a:cubicBezTo>
                  <a:pt x="114" y="225"/>
                  <a:pt x="109" y="219"/>
                  <a:pt x="103" y="219"/>
                </a:cubicBezTo>
                <a:cubicBezTo>
                  <a:pt x="97" y="219"/>
                  <a:pt x="92" y="225"/>
                  <a:pt x="92" y="231"/>
                </a:cubicBezTo>
                <a:cubicBezTo>
                  <a:pt x="92" y="237"/>
                  <a:pt x="97" y="242"/>
                  <a:pt x="103" y="242"/>
                </a:cubicBezTo>
                <a:cubicBezTo>
                  <a:pt x="109" y="242"/>
                  <a:pt x="114" y="237"/>
                  <a:pt x="114" y="231"/>
                </a:cubicBezTo>
                <a:close/>
                <a:moveTo>
                  <a:pt x="195" y="231"/>
                </a:moveTo>
                <a:cubicBezTo>
                  <a:pt x="195" y="225"/>
                  <a:pt x="190" y="219"/>
                  <a:pt x="184" y="219"/>
                </a:cubicBezTo>
                <a:cubicBezTo>
                  <a:pt x="178" y="219"/>
                  <a:pt x="173" y="225"/>
                  <a:pt x="173" y="231"/>
                </a:cubicBezTo>
                <a:cubicBezTo>
                  <a:pt x="173" y="237"/>
                  <a:pt x="178" y="242"/>
                  <a:pt x="184" y="242"/>
                </a:cubicBezTo>
                <a:cubicBezTo>
                  <a:pt x="190" y="242"/>
                  <a:pt x="195" y="237"/>
                  <a:pt x="195" y="231"/>
                </a:cubicBezTo>
                <a:close/>
                <a:moveTo>
                  <a:pt x="265" y="90"/>
                </a:moveTo>
                <a:cubicBezTo>
                  <a:pt x="265" y="86"/>
                  <a:pt x="262" y="83"/>
                  <a:pt x="258" y="83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3" y="83"/>
                  <a:pt x="231" y="84"/>
                  <a:pt x="230" y="85"/>
                </a:cubicBezTo>
                <a:cubicBezTo>
                  <a:pt x="223" y="85"/>
                  <a:pt x="223" y="85"/>
                  <a:pt x="223" y="85"/>
                </a:cubicBezTo>
                <a:cubicBezTo>
                  <a:pt x="221" y="85"/>
                  <a:pt x="219" y="86"/>
                  <a:pt x="218" y="88"/>
                </a:cubicBezTo>
                <a:cubicBezTo>
                  <a:pt x="214" y="106"/>
                  <a:pt x="214" y="106"/>
                  <a:pt x="214" y="106"/>
                </a:cubicBezTo>
                <a:cubicBezTo>
                  <a:pt x="66" y="128"/>
                  <a:pt x="66" y="128"/>
                  <a:pt x="66" y="128"/>
                </a:cubicBezTo>
                <a:cubicBezTo>
                  <a:pt x="64" y="128"/>
                  <a:pt x="63" y="129"/>
                  <a:pt x="62" y="130"/>
                </a:cubicBezTo>
                <a:cubicBezTo>
                  <a:pt x="61" y="131"/>
                  <a:pt x="61" y="132"/>
                  <a:pt x="61" y="134"/>
                </a:cubicBezTo>
                <a:cubicBezTo>
                  <a:pt x="61" y="135"/>
                  <a:pt x="62" y="136"/>
                  <a:pt x="63" y="138"/>
                </a:cubicBezTo>
                <a:cubicBezTo>
                  <a:pt x="86" y="192"/>
                  <a:pt x="86" y="192"/>
                  <a:pt x="86" y="192"/>
                </a:cubicBezTo>
                <a:cubicBezTo>
                  <a:pt x="80" y="211"/>
                  <a:pt x="80" y="211"/>
                  <a:pt x="80" y="211"/>
                </a:cubicBezTo>
                <a:cubicBezTo>
                  <a:pt x="80" y="213"/>
                  <a:pt x="80" y="215"/>
                  <a:pt x="81" y="216"/>
                </a:cubicBezTo>
                <a:cubicBezTo>
                  <a:pt x="82" y="218"/>
                  <a:pt x="83" y="219"/>
                  <a:pt x="85" y="219"/>
                </a:cubicBezTo>
                <a:cubicBezTo>
                  <a:pt x="205" y="219"/>
                  <a:pt x="205" y="219"/>
                  <a:pt x="205" y="219"/>
                </a:cubicBezTo>
                <a:cubicBezTo>
                  <a:pt x="208" y="219"/>
                  <a:pt x="210" y="216"/>
                  <a:pt x="210" y="213"/>
                </a:cubicBezTo>
                <a:cubicBezTo>
                  <a:pt x="210" y="211"/>
                  <a:pt x="208" y="208"/>
                  <a:pt x="205" y="208"/>
                </a:cubicBezTo>
                <a:cubicBezTo>
                  <a:pt x="93" y="208"/>
                  <a:pt x="93" y="208"/>
                  <a:pt x="93" y="208"/>
                </a:cubicBezTo>
                <a:cubicBezTo>
                  <a:pt x="95" y="197"/>
                  <a:pt x="95" y="197"/>
                  <a:pt x="95" y="197"/>
                </a:cubicBezTo>
                <a:cubicBezTo>
                  <a:pt x="202" y="184"/>
                  <a:pt x="202" y="184"/>
                  <a:pt x="202" y="184"/>
                </a:cubicBezTo>
                <a:cubicBezTo>
                  <a:pt x="205" y="184"/>
                  <a:pt x="206" y="183"/>
                  <a:pt x="207" y="181"/>
                </a:cubicBezTo>
                <a:cubicBezTo>
                  <a:pt x="227" y="95"/>
                  <a:pt x="227" y="95"/>
                  <a:pt x="227" y="95"/>
                </a:cubicBezTo>
                <a:cubicBezTo>
                  <a:pt x="230" y="95"/>
                  <a:pt x="230" y="95"/>
                  <a:pt x="230" y="95"/>
                </a:cubicBezTo>
                <a:cubicBezTo>
                  <a:pt x="231" y="96"/>
                  <a:pt x="233" y="97"/>
                  <a:pt x="235" y="97"/>
                </a:cubicBezTo>
                <a:cubicBezTo>
                  <a:pt x="258" y="97"/>
                  <a:pt x="258" y="97"/>
                  <a:pt x="258" y="97"/>
                </a:cubicBezTo>
                <a:cubicBezTo>
                  <a:pt x="262" y="97"/>
                  <a:pt x="265" y="94"/>
                  <a:pt x="265" y="90"/>
                </a:cubicBezTo>
                <a:close/>
                <a:moveTo>
                  <a:pt x="152" y="180"/>
                </a:moveTo>
                <a:cubicBezTo>
                  <a:pt x="161" y="179"/>
                  <a:pt x="161" y="179"/>
                  <a:pt x="161" y="179"/>
                </a:cubicBezTo>
                <a:cubicBezTo>
                  <a:pt x="163" y="124"/>
                  <a:pt x="163" y="124"/>
                  <a:pt x="163" y="124"/>
                </a:cubicBezTo>
                <a:cubicBezTo>
                  <a:pt x="148" y="126"/>
                  <a:pt x="148" y="126"/>
                  <a:pt x="148" y="126"/>
                </a:cubicBezTo>
                <a:lnTo>
                  <a:pt x="152" y="180"/>
                </a:lnTo>
                <a:close/>
                <a:moveTo>
                  <a:pt x="199" y="119"/>
                </a:moveTo>
                <a:cubicBezTo>
                  <a:pt x="191" y="175"/>
                  <a:pt x="191" y="175"/>
                  <a:pt x="191" y="175"/>
                </a:cubicBezTo>
                <a:cubicBezTo>
                  <a:pt x="198" y="174"/>
                  <a:pt x="198" y="174"/>
                  <a:pt x="198" y="174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199" y="119"/>
                  <a:pt x="199" y="119"/>
                  <a:pt x="199" y="119"/>
                </a:cubicBezTo>
                <a:cubicBezTo>
                  <a:pt x="199" y="119"/>
                  <a:pt x="199" y="119"/>
                  <a:pt x="199" y="119"/>
                </a:cubicBezTo>
                <a:close/>
                <a:moveTo>
                  <a:pt x="172" y="177"/>
                </a:moveTo>
                <a:cubicBezTo>
                  <a:pt x="180" y="176"/>
                  <a:pt x="180" y="176"/>
                  <a:pt x="180" y="176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73" y="122"/>
                  <a:pt x="173" y="122"/>
                  <a:pt x="173" y="122"/>
                </a:cubicBezTo>
                <a:lnTo>
                  <a:pt x="172" y="17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37"/>
          <p:cNvSpPr>
            <a:spLocks noEditPoints="1"/>
          </p:cNvSpPr>
          <p:nvPr/>
        </p:nvSpPr>
        <p:spPr bwMode="auto">
          <a:xfrm>
            <a:off x="15622248" y="10439125"/>
            <a:ext cx="1169213" cy="1167695"/>
          </a:xfrm>
          <a:custGeom>
            <a:avLst/>
            <a:gdLst>
              <a:gd name="T0" fmla="*/ 165 w 326"/>
              <a:gd name="T1" fmla="*/ 117 h 325"/>
              <a:gd name="T2" fmla="*/ 194 w 326"/>
              <a:gd name="T3" fmla="*/ 148 h 325"/>
              <a:gd name="T4" fmla="*/ 218 w 326"/>
              <a:gd name="T5" fmla="*/ 148 h 325"/>
              <a:gd name="T6" fmla="*/ 194 w 326"/>
              <a:gd name="T7" fmla="*/ 148 h 325"/>
              <a:gd name="T8" fmla="*/ 160 w 326"/>
              <a:gd name="T9" fmla="*/ 148 h 325"/>
              <a:gd name="T10" fmla="*/ 137 w 326"/>
              <a:gd name="T11" fmla="*/ 148 h 325"/>
              <a:gd name="T12" fmla="*/ 177 w 326"/>
              <a:gd name="T13" fmla="*/ 160 h 325"/>
              <a:gd name="T14" fmla="*/ 189 w 326"/>
              <a:gd name="T15" fmla="*/ 141 h 325"/>
              <a:gd name="T16" fmla="*/ 160 w 326"/>
              <a:gd name="T17" fmla="*/ 117 h 325"/>
              <a:gd name="T18" fmla="*/ 160 w 326"/>
              <a:gd name="T19" fmla="*/ 134 h 325"/>
              <a:gd name="T20" fmla="*/ 86 w 326"/>
              <a:gd name="T21" fmla="*/ 165 h 325"/>
              <a:gd name="T22" fmla="*/ 240 w 326"/>
              <a:gd name="T23" fmla="*/ 164 h 325"/>
              <a:gd name="T24" fmla="*/ 240 w 326"/>
              <a:gd name="T25" fmla="*/ 164 h 325"/>
              <a:gd name="T26" fmla="*/ 234 w 326"/>
              <a:gd name="T27" fmla="*/ 117 h 325"/>
              <a:gd name="T28" fmla="*/ 243 w 326"/>
              <a:gd name="T29" fmla="*/ 134 h 325"/>
              <a:gd name="T30" fmla="*/ 191 w 326"/>
              <a:gd name="T31" fmla="*/ 117 h 325"/>
              <a:gd name="T32" fmla="*/ 233 w 326"/>
              <a:gd name="T33" fmla="*/ 165 h 325"/>
              <a:gd name="T34" fmla="*/ 147 w 326"/>
              <a:gd name="T35" fmla="*/ 175 h 325"/>
              <a:gd name="T36" fmla="*/ 93 w 326"/>
              <a:gd name="T37" fmla="*/ 232 h 325"/>
              <a:gd name="T38" fmla="*/ 120 w 326"/>
              <a:gd name="T39" fmla="*/ 165 h 325"/>
              <a:gd name="T40" fmla="*/ 148 w 326"/>
              <a:gd name="T41" fmla="*/ 165 h 325"/>
              <a:gd name="T42" fmla="*/ 177 w 326"/>
              <a:gd name="T43" fmla="*/ 165 h 325"/>
              <a:gd name="T44" fmla="*/ 206 w 326"/>
              <a:gd name="T45" fmla="*/ 165 h 325"/>
              <a:gd name="T46" fmla="*/ 233 w 326"/>
              <a:gd name="T47" fmla="*/ 165 h 325"/>
              <a:gd name="T48" fmla="*/ 163 w 326"/>
              <a:gd name="T49" fmla="*/ 214 h 325"/>
              <a:gd name="T50" fmla="*/ 223 w 326"/>
              <a:gd name="T51" fmla="*/ 175 h 325"/>
              <a:gd name="T52" fmla="*/ 223 w 326"/>
              <a:gd name="T53" fmla="*/ 214 h 325"/>
              <a:gd name="T54" fmla="*/ 102 w 326"/>
              <a:gd name="T55" fmla="*/ 141 h 325"/>
              <a:gd name="T56" fmla="*/ 91 w 326"/>
              <a:gd name="T57" fmla="*/ 160 h 325"/>
              <a:gd name="T58" fmla="*/ 132 w 326"/>
              <a:gd name="T59" fmla="*/ 134 h 325"/>
              <a:gd name="T60" fmla="*/ 109 w 326"/>
              <a:gd name="T61" fmla="*/ 134 h 325"/>
              <a:gd name="T62" fmla="*/ 326 w 326"/>
              <a:gd name="T63" fmla="*/ 325 h 325"/>
              <a:gd name="T64" fmla="*/ 326 w 326"/>
              <a:gd name="T65" fmla="*/ 0 h 325"/>
              <a:gd name="T66" fmla="*/ 253 w 326"/>
              <a:gd name="T67" fmla="*/ 137 h 325"/>
              <a:gd name="T68" fmla="*/ 252 w 326"/>
              <a:gd name="T69" fmla="*/ 135 h 325"/>
              <a:gd name="T70" fmla="*/ 239 w 326"/>
              <a:gd name="T71" fmla="*/ 112 h 325"/>
              <a:gd name="T72" fmla="*/ 86 w 326"/>
              <a:gd name="T73" fmla="*/ 112 h 325"/>
              <a:gd name="T74" fmla="*/ 74 w 326"/>
              <a:gd name="T75" fmla="*/ 135 h 325"/>
              <a:gd name="T76" fmla="*/ 73 w 326"/>
              <a:gd name="T77" fmla="*/ 137 h 325"/>
              <a:gd name="T78" fmla="*/ 73 w 326"/>
              <a:gd name="T79" fmla="*/ 148 h 325"/>
              <a:gd name="T80" fmla="*/ 74 w 326"/>
              <a:gd name="T81" fmla="*/ 232 h 325"/>
              <a:gd name="T82" fmla="*/ 252 w 326"/>
              <a:gd name="T83" fmla="*/ 232 h 325"/>
              <a:gd name="T84" fmla="*/ 253 w 326"/>
              <a:gd name="T85" fmla="*/ 148 h 325"/>
              <a:gd name="T86" fmla="*/ 92 w 326"/>
              <a:gd name="T87" fmla="*/ 117 h 325"/>
              <a:gd name="T88" fmla="*/ 110 w 326"/>
              <a:gd name="T89" fmla="*/ 117 h 325"/>
              <a:gd name="T90" fmla="*/ 120 w 326"/>
              <a:gd name="T91" fmla="*/ 160 h 325"/>
              <a:gd name="T92" fmla="*/ 108 w 326"/>
              <a:gd name="T93" fmla="*/ 141 h 325"/>
              <a:gd name="T94" fmla="*/ 235 w 326"/>
              <a:gd name="T95" fmla="*/ 160 h 325"/>
              <a:gd name="T96" fmla="*/ 246 w 326"/>
              <a:gd name="T97" fmla="*/ 14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325">
                <a:moveTo>
                  <a:pt x="188" y="134"/>
                </a:moveTo>
                <a:cubicBezTo>
                  <a:pt x="165" y="134"/>
                  <a:pt x="165" y="134"/>
                  <a:pt x="165" y="134"/>
                </a:cubicBezTo>
                <a:cubicBezTo>
                  <a:pt x="165" y="117"/>
                  <a:pt x="165" y="117"/>
                  <a:pt x="165" y="117"/>
                </a:cubicBezTo>
                <a:cubicBezTo>
                  <a:pt x="185" y="117"/>
                  <a:pt x="185" y="117"/>
                  <a:pt x="185" y="117"/>
                </a:cubicBezTo>
                <a:lnTo>
                  <a:pt x="188" y="134"/>
                </a:lnTo>
                <a:close/>
                <a:moveTo>
                  <a:pt x="194" y="148"/>
                </a:moveTo>
                <a:cubicBezTo>
                  <a:pt x="194" y="155"/>
                  <a:pt x="200" y="160"/>
                  <a:pt x="206" y="160"/>
                </a:cubicBezTo>
                <a:cubicBezTo>
                  <a:pt x="206" y="160"/>
                  <a:pt x="206" y="160"/>
                  <a:pt x="206" y="160"/>
                </a:cubicBezTo>
                <a:cubicBezTo>
                  <a:pt x="212" y="160"/>
                  <a:pt x="218" y="155"/>
                  <a:pt x="218" y="148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194" y="141"/>
                  <a:pt x="194" y="141"/>
                  <a:pt x="194" y="141"/>
                </a:cubicBezTo>
                <a:lnTo>
                  <a:pt x="194" y="148"/>
                </a:lnTo>
                <a:close/>
                <a:moveTo>
                  <a:pt x="148" y="160"/>
                </a:moveTo>
                <a:cubicBezTo>
                  <a:pt x="148" y="160"/>
                  <a:pt x="148" y="160"/>
                  <a:pt x="148" y="160"/>
                </a:cubicBezTo>
                <a:cubicBezTo>
                  <a:pt x="155" y="160"/>
                  <a:pt x="160" y="155"/>
                  <a:pt x="160" y="148"/>
                </a:cubicBezTo>
                <a:cubicBezTo>
                  <a:pt x="160" y="141"/>
                  <a:pt x="160" y="141"/>
                  <a:pt x="160" y="141"/>
                </a:cubicBezTo>
                <a:cubicBezTo>
                  <a:pt x="137" y="141"/>
                  <a:pt x="137" y="141"/>
                  <a:pt x="137" y="141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55"/>
                  <a:pt x="142" y="160"/>
                  <a:pt x="148" y="160"/>
                </a:cubicBezTo>
                <a:close/>
                <a:moveTo>
                  <a:pt x="165" y="148"/>
                </a:moveTo>
                <a:cubicBezTo>
                  <a:pt x="165" y="155"/>
                  <a:pt x="171" y="160"/>
                  <a:pt x="177" y="160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84" y="160"/>
                  <a:pt x="189" y="155"/>
                  <a:pt x="189" y="148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65" y="141"/>
                  <a:pt x="165" y="141"/>
                  <a:pt x="165" y="141"/>
                </a:cubicBezTo>
                <a:lnTo>
                  <a:pt x="165" y="148"/>
                </a:lnTo>
                <a:close/>
                <a:moveTo>
                  <a:pt x="160" y="117"/>
                </a:moveTo>
                <a:cubicBezTo>
                  <a:pt x="140" y="117"/>
                  <a:pt x="140" y="117"/>
                  <a:pt x="140" y="117"/>
                </a:cubicBezTo>
                <a:cubicBezTo>
                  <a:pt x="137" y="134"/>
                  <a:pt x="137" y="134"/>
                  <a:pt x="137" y="134"/>
                </a:cubicBezTo>
                <a:cubicBezTo>
                  <a:pt x="160" y="134"/>
                  <a:pt x="160" y="134"/>
                  <a:pt x="160" y="134"/>
                </a:cubicBezTo>
                <a:lnTo>
                  <a:pt x="160" y="117"/>
                </a:lnTo>
                <a:close/>
                <a:moveTo>
                  <a:pt x="86" y="164"/>
                </a:moveTo>
                <a:cubicBezTo>
                  <a:pt x="86" y="165"/>
                  <a:pt x="86" y="165"/>
                  <a:pt x="86" y="165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6" y="164"/>
                  <a:pt x="86" y="164"/>
                  <a:pt x="86" y="164"/>
                </a:cubicBezTo>
                <a:close/>
                <a:moveTo>
                  <a:pt x="240" y="164"/>
                </a:moveTo>
                <a:cubicBezTo>
                  <a:pt x="240" y="164"/>
                  <a:pt x="240" y="164"/>
                  <a:pt x="240" y="164"/>
                </a:cubicBezTo>
                <a:cubicBezTo>
                  <a:pt x="240" y="165"/>
                  <a:pt x="240" y="165"/>
                  <a:pt x="240" y="165"/>
                </a:cubicBezTo>
                <a:cubicBezTo>
                  <a:pt x="240" y="164"/>
                  <a:pt x="240" y="164"/>
                  <a:pt x="240" y="164"/>
                </a:cubicBezTo>
                <a:cubicBezTo>
                  <a:pt x="240" y="164"/>
                  <a:pt x="240" y="164"/>
                  <a:pt x="240" y="164"/>
                </a:cubicBezTo>
                <a:close/>
                <a:moveTo>
                  <a:pt x="243" y="134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22" y="134"/>
                  <a:pt x="222" y="134"/>
                  <a:pt x="222" y="134"/>
                </a:cubicBezTo>
                <a:lnTo>
                  <a:pt x="243" y="134"/>
                </a:lnTo>
                <a:close/>
                <a:moveTo>
                  <a:pt x="216" y="134"/>
                </a:moveTo>
                <a:cubicBezTo>
                  <a:pt x="210" y="117"/>
                  <a:pt x="210" y="117"/>
                  <a:pt x="210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4" y="134"/>
                  <a:pt x="194" y="134"/>
                  <a:pt x="194" y="134"/>
                </a:cubicBezTo>
                <a:lnTo>
                  <a:pt x="216" y="134"/>
                </a:lnTo>
                <a:close/>
                <a:moveTo>
                  <a:pt x="233" y="165"/>
                </a:moveTo>
                <a:cubicBezTo>
                  <a:pt x="233" y="232"/>
                  <a:pt x="233" y="232"/>
                  <a:pt x="233" y="232"/>
                </a:cubicBezTo>
                <a:cubicBezTo>
                  <a:pt x="147" y="232"/>
                  <a:pt x="147" y="232"/>
                  <a:pt x="147" y="232"/>
                </a:cubicBezTo>
                <a:cubicBezTo>
                  <a:pt x="147" y="175"/>
                  <a:pt x="147" y="175"/>
                  <a:pt x="147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232"/>
                  <a:pt x="102" y="232"/>
                  <a:pt x="102" y="232"/>
                </a:cubicBezTo>
                <a:cubicBezTo>
                  <a:pt x="93" y="232"/>
                  <a:pt x="93" y="232"/>
                  <a:pt x="93" y="232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8" y="164"/>
                  <a:pt x="103" y="161"/>
                  <a:pt x="105" y="157"/>
                </a:cubicBezTo>
                <a:cubicBezTo>
                  <a:pt x="108" y="162"/>
                  <a:pt x="114" y="165"/>
                  <a:pt x="120" y="165"/>
                </a:cubicBezTo>
                <a:cubicBezTo>
                  <a:pt x="120" y="165"/>
                  <a:pt x="120" y="165"/>
                  <a:pt x="120" y="165"/>
                </a:cubicBezTo>
                <a:cubicBezTo>
                  <a:pt x="126" y="165"/>
                  <a:pt x="131" y="162"/>
                  <a:pt x="134" y="157"/>
                </a:cubicBezTo>
                <a:cubicBezTo>
                  <a:pt x="137" y="162"/>
                  <a:pt x="142" y="165"/>
                  <a:pt x="148" y="165"/>
                </a:cubicBezTo>
                <a:cubicBezTo>
                  <a:pt x="148" y="165"/>
                  <a:pt x="148" y="165"/>
                  <a:pt x="148" y="165"/>
                </a:cubicBezTo>
                <a:cubicBezTo>
                  <a:pt x="154" y="165"/>
                  <a:pt x="160" y="162"/>
                  <a:pt x="163" y="157"/>
                </a:cubicBezTo>
                <a:cubicBezTo>
                  <a:pt x="166" y="162"/>
                  <a:pt x="171" y="165"/>
                  <a:pt x="177" y="165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83" y="165"/>
                  <a:pt x="189" y="162"/>
                  <a:pt x="192" y="157"/>
                </a:cubicBezTo>
                <a:cubicBezTo>
                  <a:pt x="195" y="162"/>
                  <a:pt x="200" y="165"/>
                  <a:pt x="206" y="165"/>
                </a:cubicBezTo>
                <a:cubicBezTo>
                  <a:pt x="206" y="165"/>
                  <a:pt x="206" y="165"/>
                  <a:pt x="206" y="165"/>
                </a:cubicBezTo>
                <a:cubicBezTo>
                  <a:pt x="212" y="165"/>
                  <a:pt x="217" y="162"/>
                  <a:pt x="220" y="157"/>
                </a:cubicBezTo>
                <a:cubicBezTo>
                  <a:pt x="223" y="161"/>
                  <a:pt x="227" y="164"/>
                  <a:pt x="233" y="165"/>
                </a:cubicBezTo>
                <a:close/>
                <a:moveTo>
                  <a:pt x="190" y="175"/>
                </a:moveTo>
                <a:cubicBezTo>
                  <a:pt x="163" y="175"/>
                  <a:pt x="163" y="175"/>
                  <a:pt x="163" y="175"/>
                </a:cubicBezTo>
                <a:cubicBezTo>
                  <a:pt x="163" y="214"/>
                  <a:pt x="163" y="214"/>
                  <a:pt x="163" y="214"/>
                </a:cubicBezTo>
                <a:cubicBezTo>
                  <a:pt x="190" y="214"/>
                  <a:pt x="190" y="214"/>
                  <a:pt x="190" y="214"/>
                </a:cubicBezTo>
                <a:lnTo>
                  <a:pt x="190" y="175"/>
                </a:lnTo>
                <a:close/>
                <a:moveTo>
                  <a:pt x="223" y="175"/>
                </a:moveTo>
                <a:cubicBezTo>
                  <a:pt x="196" y="175"/>
                  <a:pt x="196" y="175"/>
                  <a:pt x="196" y="175"/>
                </a:cubicBezTo>
                <a:cubicBezTo>
                  <a:pt x="196" y="214"/>
                  <a:pt x="196" y="214"/>
                  <a:pt x="196" y="214"/>
                </a:cubicBezTo>
                <a:cubicBezTo>
                  <a:pt x="223" y="214"/>
                  <a:pt x="223" y="214"/>
                  <a:pt x="223" y="214"/>
                </a:cubicBezTo>
                <a:lnTo>
                  <a:pt x="223" y="175"/>
                </a:lnTo>
                <a:close/>
                <a:moveTo>
                  <a:pt x="102" y="148"/>
                </a:moveTo>
                <a:cubicBezTo>
                  <a:pt x="102" y="141"/>
                  <a:pt x="102" y="141"/>
                  <a:pt x="102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55"/>
                  <a:pt x="84" y="160"/>
                  <a:pt x="91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7" y="160"/>
                  <a:pt x="102" y="155"/>
                  <a:pt x="102" y="148"/>
                </a:cubicBezTo>
                <a:close/>
                <a:moveTo>
                  <a:pt x="132" y="134"/>
                </a:moveTo>
                <a:cubicBezTo>
                  <a:pt x="135" y="117"/>
                  <a:pt x="135" y="117"/>
                  <a:pt x="135" y="117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09" y="134"/>
                  <a:pt x="109" y="134"/>
                  <a:pt x="109" y="134"/>
                </a:cubicBezTo>
                <a:lnTo>
                  <a:pt x="132" y="134"/>
                </a:ln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53" y="137"/>
                </a:moveTo>
                <a:cubicBezTo>
                  <a:pt x="253" y="137"/>
                  <a:pt x="253" y="137"/>
                  <a:pt x="253" y="137"/>
                </a:cubicBezTo>
                <a:cubicBezTo>
                  <a:pt x="253" y="137"/>
                  <a:pt x="253" y="137"/>
                  <a:pt x="253" y="137"/>
                </a:cubicBezTo>
                <a:cubicBezTo>
                  <a:pt x="253" y="137"/>
                  <a:pt x="253" y="137"/>
                  <a:pt x="253" y="137"/>
                </a:cubicBezTo>
                <a:cubicBezTo>
                  <a:pt x="253" y="136"/>
                  <a:pt x="253" y="136"/>
                  <a:pt x="252" y="135"/>
                </a:cubicBezTo>
                <a:cubicBezTo>
                  <a:pt x="252" y="135"/>
                  <a:pt x="252" y="135"/>
                  <a:pt x="252" y="135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52" y="134"/>
                  <a:pt x="252" y="134"/>
                  <a:pt x="252" y="134"/>
                </a:cubicBezTo>
                <a:cubicBezTo>
                  <a:pt x="239" y="112"/>
                  <a:pt x="239" y="112"/>
                  <a:pt x="239" y="112"/>
                </a:cubicBezTo>
                <a:cubicBezTo>
                  <a:pt x="239" y="69"/>
                  <a:pt x="239" y="69"/>
                  <a:pt x="239" y="69"/>
                </a:cubicBezTo>
                <a:cubicBezTo>
                  <a:pt x="86" y="69"/>
                  <a:pt x="86" y="69"/>
                  <a:pt x="86" y="69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73" y="136"/>
                  <a:pt x="73" y="136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3" y="156"/>
                  <a:pt x="78" y="163"/>
                  <a:pt x="86" y="165"/>
                </a:cubicBezTo>
                <a:cubicBezTo>
                  <a:pt x="86" y="232"/>
                  <a:pt x="86" y="232"/>
                  <a:pt x="86" y="232"/>
                </a:cubicBezTo>
                <a:cubicBezTo>
                  <a:pt x="74" y="232"/>
                  <a:pt x="74" y="232"/>
                  <a:pt x="74" y="232"/>
                </a:cubicBezTo>
                <a:cubicBezTo>
                  <a:pt x="74" y="257"/>
                  <a:pt x="74" y="257"/>
                  <a:pt x="74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2" y="232"/>
                  <a:pt x="252" y="232"/>
                  <a:pt x="252" y="232"/>
                </a:cubicBezTo>
                <a:cubicBezTo>
                  <a:pt x="240" y="232"/>
                  <a:pt x="240" y="232"/>
                  <a:pt x="240" y="232"/>
                </a:cubicBezTo>
                <a:cubicBezTo>
                  <a:pt x="240" y="165"/>
                  <a:pt x="240" y="165"/>
                  <a:pt x="240" y="165"/>
                </a:cubicBezTo>
                <a:cubicBezTo>
                  <a:pt x="247" y="163"/>
                  <a:pt x="253" y="156"/>
                  <a:pt x="253" y="148"/>
                </a:cubicBezTo>
                <a:lnTo>
                  <a:pt x="253" y="137"/>
                </a:lnTo>
                <a:close/>
                <a:moveTo>
                  <a:pt x="110" y="117"/>
                </a:moveTo>
                <a:cubicBezTo>
                  <a:pt x="92" y="117"/>
                  <a:pt x="92" y="117"/>
                  <a:pt x="92" y="117"/>
                </a:cubicBezTo>
                <a:cubicBezTo>
                  <a:pt x="82" y="134"/>
                  <a:pt x="82" y="134"/>
                  <a:pt x="82" y="134"/>
                </a:cubicBezTo>
                <a:cubicBezTo>
                  <a:pt x="104" y="134"/>
                  <a:pt x="104" y="134"/>
                  <a:pt x="104" y="134"/>
                </a:cubicBezTo>
                <a:lnTo>
                  <a:pt x="110" y="117"/>
                </a:lnTo>
                <a:close/>
                <a:moveTo>
                  <a:pt x="108" y="148"/>
                </a:moveTo>
                <a:cubicBezTo>
                  <a:pt x="108" y="155"/>
                  <a:pt x="113" y="160"/>
                  <a:pt x="12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6" y="160"/>
                  <a:pt x="131" y="155"/>
                  <a:pt x="131" y="148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08" y="141"/>
                  <a:pt x="108" y="141"/>
                  <a:pt x="108" y="141"/>
                </a:cubicBezTo>
                <a:lnTo>
                  <a:pt x="108" y="148"/>
                </a:lnTo>
                <a:close/>
                <a:moveTo>
                  <a:pt x="223" y="148"/>
                </a:moveTo>
                <a:cubicBezTo>
                  <a:pt x="223" y="155"/>
                  <a:pt x="228" y="160"/>
                  <a:pt x="235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41" y="160"/>
                  <a:pt x="246" y="155"/>
                  <a:pt x="246" y="148"/>
                </a:cubicBezTo>
                <a:cubicBezTo>
                  <a:pt x="246" y="141"/>
                  <a:pt x="246" y="141"/>
                  <a:pt x="246" y="141"/>
                </a:cubicBezTo>
                <a:cubicBezTo>
                  <a:pt x="223" y="141"/>
                  <a:pt x="223" y="141"/>
                  <a:pt x="223" y="141"/>
                </a:cubicBezTo>
                <a:lnTo>
                  <a:pt x="223" y="1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38"/>
          <p:cNvSpPr>
            <a:spLocks noEditPoints="1"/>
          </p:cNvSpPr>
          <p:nvPr/>
        </p:nvSpPr>
        <p:spPr bwMode="auto">
          <a:xfrm>
            <a:off x="1892345" y="10439125"/>
            <a:ext cx="1169213" cy="1167695"/>
          </a:xfrm>
          <a:custGeom>
            <a:avLst/>
            <a:gdLst>
              <a:gd name="T0" fmla="*/ 193 w 326"/>
              <a:gd name="T1" fmla="*/ 164 h 325"/>
              <a:gd name="T2" fmla="*/ 158 w 326"/>
              <a:gd name="T3" fmla="*/ 160 h 325"/>
              <a:gd name="T4" fmla="*/ 177 w 326"/>
              <a:gd name="T5" fmla="*/ 149 h 325"/>
              <a:gd name="T6" fmla="*/ 170 w 326"/>
              <a:gd name="T7" fmla="*/ 163 h 325"/>
              <a:gd name="T8" fmla="*/ 184 w 326"/>
              <a:gd name="T9" fmla="*/ 157 h 325"/>
              <a:gd name="T10" fmla="*/ 178 w 326"/>
              <a:gd name="T11" fmla="*/ 171 h 325"/>
              <a:gd name="T12" fmla="*/ 133 w 326"/>
              <a:gd name="T13" fmla="*/ 184 h 325"/>
              <a:gd name="T14" fmla="*/ 156 w 326"/>
              <a:gd name="T15" fmla="*/ 201 h 325"/>
              <a:gd name="T16" fmla="*/ 143 w 326"/>
              <a:gd name="T17" fmla="*/ 204 h 325"/>
              <a:gd name="T18" fmla="*/ 142 w 326"/>
              <a:gd name="T19" fmla="*/ 216 h 325"/>
              <a:gd name="T20" fmla="*/ 133 w 326"/>
              <a:gd name="T21" fmla="*/ 184 h 325"/>
              <a:gd name="T22" fmla="*/ 138 w 326"/>
              <a:gd name="T23" fmla="*/ 193 h 325"/>
              <a:gd name="T24" fmla="*/ 143 w 326"/>
              <a:gd name="T25" fmla="*/ 195 h 325"/>
              <a:gd name="T26" fmla="*/ 138 w 326"/>
              <a:gd name="T27" fmla="*/ 193 h 325"/>
              <a:gd name="T28" fmla="*/ 148 w 326"/>
              <a:gd name="T29" fmla="*/ 170 h 325"/>
              <a:gd name="T30" fmla="*/ 163 w 326"/>
              <a:gd name="T31" fmla="*/ 194 h 325"/>
              <a:gd name="T32" fmla="*/ 172 w 326"/>
              <a:gd name="T33" fmla="*/ 177 h 325"/>
              <a:gd name="T34" fmla="*/ 326 w 326"/>
              <a:gd name="T35" fmla="*/ 0 h 325"/>
              <a:gd name="T36" fmla="*/ 0 w 326"/>
              <a:gd name="T37" fmla="*/ 325 h 325"/>
              <a:gd name="T38" fmla="*/ 326 w 326"/>
              <a:gd name="T39" fmla="*/ 0 h 325"/>
              <a:gd name="T40" fmla="*/ 230 w 326"/>
              <a:gd name="T41" fmla="*/ 116 h 325"/>
              <a:gd name="T42" fmla="*/ 212 w 326"/>
              <a:gd name="T43" fmla="*/ 141 h 325"/>
              <a:gd name="T44" fmla="*/ 197 w 326"/>
              <a:gd name="T45" fmla="*/ 126 h 325"/>
              <a:gd name="T46" fmla="*/ 221 w 326"/>
              <a:gd name="T47" fmla="*/ 107 h 325"/>
              <a:gd name="T48" fmla="*/ 63 w 326"/>
              <a:gd name="T49" fmla="*/ 205 h 325"/>
              <a:gd name="T50" fmla="*/ 241 w 326"/>
              <a:gd name="T51" fmla="*/ 166 h 325"/>
              <a:gd name="T52" fmla="*/ 240 w 326"/>
              <a:gd name="T53" fmla="*/ 79 h 325"/>
              <a:gd name="T54" fmla="*/ 253 w 326"/>
              <a:gd name="T55" fmla="*/ 56 h 325"/>
              <a:gd name="T56" fmla="*/ 248 w 326"/>
              <a:gd name="T57" fmla="*/ 52 h 325"/>
              <a:gd name="T58" fmla="*/ 235 w 326"/>
              <a:gd name="T59" fmla="*/ 84 h 325"/>
              <a:gd name="T60" fmla="*/ 254 w 326"/>
              <a:gd name="T61" fmla="*/ 111 h 325"/>
              <a:gd name="T62" fmla="*/ 244 w 326"/>
              <a:gd name="T63" fmla="*/ 109 h 325"/>
              <a:gd name="T64" fmla="*/ 205 w 326"/>
              <a:gd name="T65" fmla="*/ 128 h 325"/>
              <a:gd name="T66" fmla="*/ 210 w 326"/>
              <a:gd name="T67" fmla="*/ 132 h 325"/>
              <a:gd name="T68" fmla="*/ 239 w 326"/>
              <a:gd name="T69" fmla="*/ 113 h 325"/>
              <a:gd name="T70" fmla="*/ 259 w 326"/>
              <a:gd name="T71" fmla="*/ 116 h 325"/>
              <a:gd name="T72" fmla="*/ 135 w 326"/>
              <a:gd name="T73" fmla="*/ 210 h 325"/>
              <a:gd name="T74" fmla="*/ 126 w 326"/>
              <a:gd name="T75" fmla="*/ 209 h 325"/>
              <a:gd name="T76" fmla="*/ 117 w 326"/>
              <a:gd name="T77" fmla="*/ 214 h 325"/>
              <a:gd name="T78" fmla="*/ 115 w 326"/>
              <a:gd name="T79" fmla="*/ 211 h 325"/>
              <a:gd name="T80" fmla="*/ 120 w 326"/>
              <a:gd name="T81" fmla="*/ 207 h 325"/>
              <a:gd name="T82" fmla="*/ 124 w 326"/>
              <a:gd name="T83" fmla="*/ 209 h 325"/>
              <a:gd name="T84" fmla="*/ 127 w 326"/>
              <a:gd name="T85" fmla="*/ 203 h 325"/>
              <a:gd name="T86" fmla="*/ 117 w 326"/>
              <a:gd name="T87" fmla="*/ 201 h 325"/>
              <a:gd name="T88" fmla="*/ 109 w 326"/>
              <a:gd name="T89" fmla="*/ 214 h 325"/>
              <a:gd name="T90" fmla="*/ 115 w 326"/>
              <a:gd name="T91" fmla="*/ 220 h 325"/>
              <a:gd name="T92" fmla="*/ 124 w 326"/>
              <a:gd name="T93" fmla="*/ 217 h 325"/>
              <a:gd name="T94" fmla="*/ 130 w 326"/>
              <a:gd name="T95" fmla="*/ 214 h 325"/>
              <a:gd name="T96" fmla="*/ 132 w 326"/>
              <a:gd name="T97" fmla="*/ 216 h 325"/>
              <a:gd name="T98" fmla="*/ 127 w 326"/>
              <a:gd name="T99" fmla="*/ 222 h 325"/>
              <a:gd name="T100" fmla="*/ 122 w 326"/>
              <a:gd name="T101" fmla="*/ 221 h 325"/>
              <a:gd name="T102" fmla="*/ 117 w 326"/>
              <a:gd name="T103" fmla="*/ 225 h 325"/>
              <a:gd name="T104" fmla="*/ 123 w 326"/>
              <a:gd name="T105" fmla="*/ 228 h 325"/>
              <a:gd name="T106" fmla="*/ 134 w 326"/>
              <a:gd name="T107" fmla="*/ 224 h 325"/>
              <a:gd name="T108" fmla="*/ 137 w 326"/>
              <a:gd name="T109" fmla="*/ 21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325">
                <a:moveTo>
                  <a:pt x="189" y="160"/>
                </a:moveTo>
                <a:cubicBezTo>
                  <a:pt x="193" y="164"/>
                  <a:pt x="193" y="164"/>
                  <a:pt x="193" y="164"/>
                </a:cubicBezTo>
                <a:cubicBezTo>
                  <a:pt x="178" y="179"/>
                  <a:pt x="178" y="179"/>
                  <a:pt x="178" y="179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70" y="163"/>
                  <a:pt x="170" y="163"/>
                  <a:pt x="170" y="163"/>
                </a:cubicBezTo>
                <a:cubicBezTo>
                  <a:pt x="180" y="153"/>
                  <a:pt x="180" y="153"/>
                  <a:pt x="180" y="153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74" y="167"/>
                  <a:pt x="174" y="167"/>
                  <a:pt x="174" y="167"/>
                </a:cubicBezTo>
                <a:cubicBezTo>
                  <a:pt x="178" y="171"/>
                  <a:pt x="178" y="171"/>
                  <a:pt x="178" y="171"/>
                </a:cubicBezTo>
                <a:lnTo>
                  <a:pt x="189" y="160"/>
                </a:lnTo>
                <a:close/>
                <a:moveTo>
                  <a:pt x="133" y="184"/>
                </a:moveTo>
                <a:cubicBezTo>
                  <a:pt x="161" y="196"/>
                  <a:pt x="161" y="196"/>
                  <a:pt x="161" y="196"/>
                </a:cubicBezTo>
                <a:cubicBezTo>
                  <a:pt x="156" y="201"/>
                  <a:pt x="156" y="201"/>
                  <a:pt x="156" y="201"/>
                </a:cubicBezTo>
                <a:cubicBezTo>
                  <a:pt x="149" y="198"/>
                  <a:pt x="149" y="198"/>
                  <a:pt x="149" y="198"/>
                </a:cubicBezTo>
                <a:cubicBezTo>
                  <a:pt x="143" y="204"/>
                  <a:pt x="143" y="204"/>
                  <a:pt x="143" y="204"/>
                </a:cubicBezTo>
                <a:cubicBezTo>
                  <a:pt x="146" y="211"/>
                  <a:pt x="146" y="211"/>
                  <a:pt x="146" y="211"/>
                </a:cubicBezTo>
                <a:cubicBezTo>
                  <a:pt x="142" y="216"/>
                  <a:pt x="142" y="216"/>
                  <a:pt x="142" y="216"/>
                </a:cubicBezTo>
                <a:cubicBezTo>
                  <a:pt x="129" y="188"/>
                  <a:pt x="129" y="188"/>
                  <a:pt x="129" y="188"/>
                </a:cubicBezTo>
                <a:lnTo>
                  <a:pt x="133" y="184"/>
                </a:lnTo>
                <a:close/>
                <a:moveTo>
                  <a:pt x="138" y="193"/>
                </a:moveTo>
                <a:cubicBezTo>
                  <a:pt x="138" y="193"/>
                  <a:pt x="138" y="193"/>
                  <a:pt x="138" y="193"/>
                </a:cubicBezTo>
                <a:cubicBezTo>
                  <a:pt x="140" y="198"/>
                  <a:pt x="140" y="198"/>
                  <a:pt x="140" y="198"/>
                </a:cubicBezTo>
                <a:cubicBezTo>
                  <a:pt x="143" y="195"/>
                  <a:pt x="143" y="195"/>
                  <a:pt x="143" y="195"/>
                </a:cubicBezTo>
                <a:cubicBezTo>
                  <a:pt x="139" y="193"/>
                  <a:pt x="139" y="193"/>
                  <a:pt x="139" y="193"/>
                </a:cubicBezTo>
                <a:cubicBezTo>
                  <a:pt x="138" y="193"/>
                  <a:pt x="138" y="193"/>
                  <a:pt x="138" y="193"/>
                </a:cubicBezTo>
                <a:close/>
                <a:moveTo>
                  <a:pt x="163" y="186"/>
                </a:moveTo>
                <a:cubicBezTo>
                  <a:pt x="148" y="170"/>
                  <a:pt x="148" y="170"/>
                  <a:pt x="148" y="170"/>
                </a:cubicBezTo>
                <a:cubicBezTo>
                  <a:pt x="143" y="175"/>
                  <a:pt x="143" y="175"/>
                  <a:pt x="143" y="175"/>
                </a:cubicBezTo>
                <a:cubicBezTo>
                  <a:pt x="163" y="194"/>
                  <a:pt x="163" y="194"/>
                  <a:pt x="163" y="194"/>
                </a:cubicBezTo>
                <a:cubicBezTo>
                  <a:pt x="176" y="181"/>
                  <a:pt x="176" y="181"/>
                  <a:pt x="176" y="181"/>
                </a:cubicBezTo>
                <a:cubicBezTo>
                  <a:pt x="172" y="177"/>
                  <a:pt x="172" y="177"/>
                  <a:pt x="172" y="177"/>
                </a:cubicBezTo>
                <a:lnTo>
                  <a:pt x="163" y="186"/>
                </a:ln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41" y="166"/>
                </a:moveTo>
                <a:cubicBezTo>
                  <a:pt x="230" y="116"/>
                  <a:pt x="230" y="116"/>
                  <a:pt x="230" y="116"/>
                </a:cubicBezTo>
                <a:cubicBezTo>
                  <a:pt x="215" y="132"/>
                  <a:pt x="215" y="132"/>
                  <a:pt x="215" y="132"/>
                </a:cubicBezTo>
                <a:cubicBezTo>
                  <a:pt x="216" y="135"/>
                  <a:pt x="215" y="138"/>
                  <a:pt x="212" y="141"/>
                </a:cubicBezTo>
                <a:cubicBezTo>
                  <a:pt x="208" y="145"/>
                  <a:pt x="201" y="145"/>
                  <a:pt x="197" y="141"/>
                </a:cubicBezTo>
                <a:cubicBezTo>
                  <a:pt x="193" y="137"/>
                  <a:pt x="193" y="130"/>
                  <a:pt x="197" y="126"/>
                </a:cubicBezTo>
                <a:cubicBezTo>
                  <a:pt x="199" y="123"/>
                  <a:pt x="203" y="122"/>
                  <a:pt x="206" y="122"/>
                </a:cubicBezTo>
                <a:cubicBezTo>
                  <a:pt x="221" y="107"/>
                  <a:pt x="221" y="107"/>
                  <a:pt x="221" y="107"/>
                </a:cubicBezTo>
                <a:cubicBezTo>
                  <a:pt x="171" y="97"/>
                  <a:pt x="171" y="97"/>
                  <a:pt x="171" y="97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132" y="275"/>
                  <a:pt x="132" y="275"/>
                  <a:pt x="132" y="275"/>
                </a:cubicBezTo>
                <a:lnTo>
                  <a:pt x="241" y="166"/>
                </a:lnTo>
                <a:close/>
                <a:moveTo>
                  <a:pt x="258" y="97"/>
                </a:moveTo>
                <a:cubicBezTo>
                  <a:pt x="240" y="79"/>
                  <a:pt x="240" y="79"/>
                  <a:pt x="240" y="79"/>
                </a:cubicBezTo>
                <a:cubicBezTo>
                  <a:pt x="237" y="76"/>
                  <a:pt x="236" y="73"/>
                  <a:pt x="237" y="72"/>
                </a:cubicBezTo>
                <a:cubicBezTo>
                  <a:pt x="253" y="56"/>
                  <a:pt x="253" y="56"/>
                  <a:pt x="253" y="56"/>
                </a:cubicBezTo>
                <a:cubicBezTo>
                  <a:pt x="254" y="55"/>
                  <a:pt x="254" y="53"/>
                  <a:pt x="253" y="52"/>
                </a:cubicBezTo>
                <a:cubicBezTo>
                  <a:pt x="251" y="50"/>
                  <a:pt x="249" y="50"/>
                  <a:pt x="248" y="52"/>
                </a:cubicBezTo>
                <a:cubicBezTo>
                  <a:pt x="232" y="67"/>
                  <a:pt x="232" y="67"/>
                  <a:pt x="232" y="67"/>
                </a:cubicBezTo>
                <a:cubicBezTo>
                  <a:pt x="229" y="71"/>
                  <a:pt x="230" y="79"/>
                  <a:pt x="235" y="84"/>
                </a:cubicBezTo>
                <a:cubicBezTo>
                  <a:pt x="253" y="102"/>
                  <a:pt x="253" y="102"/>
                  <a:pt x="253" y="102"/>
                </a:cubicBezTo>
                <a:cubicBezTo>
                  <a:pt x="256" y="105"/>
                  <a:pt x="257" y="109"/>
                  <a:pt x="254" y="111"/>
                </a:cubicBezTo>
                <a:cubicBezTo>
                  <a:pt x="252" y="113"/>
                  <a:pt x="248" y="113"/>
                  <a:pt x="245" y="110"/>
                </a:cubicBezTo>
                <a:cubicBezTo>
                  <a:pt x="244" y="109"/>
                  <a:pt x="244" y="109"/>
                  <a:pt x="244" y="109"/>
                </a:cubicBezTo>
                <a:cubicBezTo>
                  <a:pt x="238" y="103"/>
                  <a:pt x="230" y="103"/>
                  <a:pt x="224" y="109"/>
                </a:cubicBezTo>
                <a:cubicBezTo>
                  <a:pt x="205" y="128"/>
                  <a:pt x="205" y="128"/>
                  <a:pt x="205" y="128"/>
                </a:cubicBezTo>
                <a:cubicBezTo>
                  <a:pt x="204" y="129"/>
                  <a:pt x="204" y="131"/>
                  <a:pt x="205" y="132"/>
                </a:cubicBezTo>
                <a:cubicBezTo>
                  <a:pt x="207" y="134"/>
                  <a:pt x="209" y="134"/>
                  <a:pt x="210" y="132"/>
                </a:cubicBezTo>
                <a:cubicBezTo>
                  <a:pt x="229" y="113"/>
                  <a:pt x="229" y="113"/>
                  <a:pt x="229" y="113"/>
                </a:cubicBezTo>
                <a:cubicBezTo>
                  <a:pt x="232" y="111"/>
                  <a:pt x="236" y="111"/>
                  <a:pt x="239" y="113"/>
                </a:cubicBezTo>
                <a:cubicBezTo>
                  <a:pt x="241" y="115"/>
                  <a:pt x="241" y="115"/>
                  <a:pt x="241" y="115"/>
                </a:cubicBezTo>
                <a:cubicBezTo>
                  <a:pt x="246" y="120"/>
                  <a:pt x="254" y="121"/>
                  <a:pt x="259" y="116"/>
                </a:cubicBezTo>
                <a:cubicBezTo>
                  <a:pt x="264" y="111"/>
                  <a:pt x="263" y="103"/>
                  <a:pt x="258" y="97"/>
                </a:cubicBezTo>
                <a:close/>
                <a:moveTo>
                  <a:pt x="135" y="210"/>
                </a:moveTo>
                <a:cubicBezTo>
                  <a:pt x="134" y="209"/>
                  <a:pt x="133" y="208"/>
                  <a:pt x="131" y="208"/>
                </a:cubicBezTo>
                <a:cubicBezTo>
                  <a:pt x="130" y="208"/>
                  <a:pt x="128" y="208"/>
                  <a:pt x="126" y="209"/>
                </a:cubicBezTo>
                <a:cubicBezTo>
                  <a:pt x="125" y="209"/>
                  <a:pt x="123" y="210"/>
                  <a:pt x="121" y="212"/>
                </a:cubicBezTo>
                <a:cubicBezTo>
                  <a:pt x="118" y="213"/>
                  <a:pt x="117" y="214"/>
                  <a:pt x="117" y="214"/>
                </a:cubicBezTo>
                <a:cubicBezTo>
                  <a:pt x="116" y="214"/>
                  <a:pt x="116" y="213"/>
                  <a:pt x="116" y="213"/>
                </a:cubicBezTo>
                <a:cubicBezTo>
                  <a:pt x="115" y="213"/>
                  <a:pt x="115" y="212"/>
                  <a:pt x="115" y="211"/>
                </a:cubicBezTo>
                <a:cubicBezTo>
                  <a:pt x="115" y="211"/>
                  <a:pt x="116" y="210"/>
                  <a:pt x="117" y="208"/>
                </a:cubicBezTo>
                <a:cubicBezTo>
                  <a:pt x="118" y="207"/>
                  <a:pt x="119" y="207"/>
                  <a:pt x="120" y="207"/>
                </a:cubicBezTo>
                <a:cubicBezTo>
                  <a:pt x="121" y="207"/>
                  <a:pt x="122" y="207"/>
                  <a:pt x="123" y="208"/>
                </a:cubicBezTo>
                <a:cubicBezTo>
                  <a:pt x="124" y="209"/>
                  <a:pt x="124" y="209"/>
                  <a:pt x="124" y="209"/>
                </a:cubicBezTo>
                <a:cubicBezTo>
                  <a:pt x="128" y="204"/>
                  <a:pt x="128" y="204"/>
                  <a:pt x="128" y="204"/>
                </a:cubicBezTo>
                <a:cubicBezTo>
                  <a:pt x="127" y="203"/>
                  <a:pt x="127" y="203"/>
                  <a:pt x="127" y="203"/>
                </a:cubicBezTo>
                <a:cubicBezTo>
                  <a:pt x="126" y="202"/>
                  <a:pt x="124" y="201"/>
                  <a:pt x="122" y="201"/>
                </a:cubicBezTo>
                <a:cubicBezTo>
                  <a:pt x="121" y="200"/>
                  <a:pt x="119" y="201"/>
                  <a:pt x="117" y="201"/>
                </a:cubicBezTo>
                <a:cubicBezTo>
                  <a:pt x="114" y="203"/>
                  <a:pt x="111" y="205"/>
                  <a:pt x="110" y="209"/>
                </a:cubicBezTo>
                <a:cubicBezTo>
                  <a:pt x="109" y="210"/>
                  <a:pt x="109" y="212"/>
                  <a:pt x="109" y="214"/>
                </a:cubicBezTo>
                <a:cubicBezTo>
                  <a:pt x="110" y="215"/>
                  <a:pt x="110" y="216"/>
                  <a:pt x="111" y="218"/>
                </a:cubicBezTo>
                <a:cubicBezTo>
                  <a:pt x="112" y="219"/>
                  <a:pt x="114" y="219"/>
                  <a:pt x="115" y="220"/>
                </a:cubicBezTo>
                <a:cubicBezTo>
                  <a:pt x="116" y="220"/>
                  <a:pt x="118" y="220"/>
                  <a:pt x="119" y="219"/>
                </a:cubicBezTo>
                <a:cubicBezTo>
                  <a:pt x="120" y="219"/>
                  <a:pt x="122" y="218"/>
                  <a:pt x="124" y="217"/>
                </a:cubicBezTo>
                <a:cubicBezTo>
                  <a:pt x="127" y="215"/>
                  <a:pt x="128" y="215"/>
                  <a:pt x="128" y="215"/>
                </a:cubicBezTo>
                <a:cubicBezTo>
                  <a:pt x="129" y="214"/>
                  <a:pt x="130" y="214"/>
                  <a:pt x="130" y="214"/>
                </a:cubicBezTo>
                <a:cubicBezTo>
                  <a:pt x="130" y="214"/>
                  <a:pt x="131" y="214"/>
                  <a:pt x="131" y="215"/>
                </a:cubicBezTo>
                <a:cubicBezTo>
                  <a:pt x="131" y="215"/>
                  <a:pt x="131" y="215"/>
                  <a:pt x="132" y="216"/>
                </a:cubicBezTo>
                <a:cubicBezTo>
                  <a:pt x="132" y="216"/>
                  <a:pt x="132" y="217"/>
                  <a:pt x="131" y="218"/>
                </a:cubicBezTo>
                <a:cubicBezTo>
                  <a:pt x="131" y="219"/>
                  <a:pt x="129" y="221"/>
                  <a:pt x="127" y="222"/>
                </a:cubicBezTo>
                <a:cubicBezTo>
                  <a:pt x="126" y="222"/>
                  <a:pt x="125" y="222"/>
                  <a:pt x="124" y="222"/>
                </a:cubicBezTo>
                <a:cubicBezTo>
                  <a:pt x="124" y="222"/>
                  <a:pt x="123" y="222"/>
                  <a:pt x="122" y="221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17" y="225"/>
                  <a:pt x="117" y="225"/>
                  <a:pt x="117" y="225"/>
                </a:cubicBezTo>
                <a:cubicBezTo>
                  <a:pt x="118" y="226"/>
                  <a:pt x="118" y="226"/>
                  <a:pt x="118" y="226"/>
                </a:cubicBezTo>
                <a:cubicBezTo>
                  <a:pt x="120" y="227"/>
                  <a:pt x="121" y="228"/>
                  <a:pt x="123" y="228"/>
                </a:cubicBezTo>
                <a:cubicBezTo>
                  <a:pt x="125" y="229"/>
                  <a:pt x="127" y="229"/>
                  <a:pt x="129" y="228"/>
                </a:cubicBezTo>
                <a:cubicBezTo>
                  <a:pt x="130" y="227"/>
                  <a:pt x="132" y="226"/>
                  <a:pt x="134" y="224"/>
                </a:cubicBezTo>
                <a:cubicBezTo>
                  <a:pt x="135" y="223"/>
                  <a:pt x="136" y="221"/>
                  <a:pt x="137" y="220"/>
                </a:cubicBezTo>
                <a:cubicBezTo>
                  <a:pt x="138" y="218"/>
                  <a:pt x="138" y="216"/>
                  <a:pt x="137" y="214"/>
                </a:cubicBezTo>
                <a:cubicBezTo>
                  <a:pt x="137" y="213"/>
                  <a:pt x="136" y="211"/>
                  <a:pt x="135" y="2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39"/>
          <p:cNvSpPr>
            <a:spLocks noEditPoints="1"/>
          </p:cNvSpPr>
          <p:nvPr/>
        </p:nvSpPr>
        <p:spPr bwMode="auto">
          <a:xfrm>
            <a:off x="518140" y="10439125"/>
            <a:ext cx="1169213" cy="1167695"/>
          </a:xfrm>
          <a:custGeom>
            <a:avLst/>
            <a:gdLst>
              <a:gd name="T0" fmla="*/ 0 w 326"/>
              <a:gd name="T1" fmla="*/ 0 h 325"/>
              <a:gd name="T2" fmla="*/ 0 w 326"/>
              <a:gd name="T3" fmla="*/ 325 h 325"/>
              <a:gd name="T4" fmla="*/ 326 w 326"/>
              <a:gd name="T5" fmla="*/ 325 h 325"/>
              <a:gd name="T6" fmla="*/ 326 w 326"/>
              <a:gd name="T7" fmla="*/ 0 h 325"/>
              <a:gd name="T8" fmla="*/ 0 w 326"/>
              <a:gd name="T9" fmla="*/ 0 h 325"/>
              <a:gd name="T10" fmla="*/ 133 w 326"/>
              <a:gd name="T11" fmla="*/ 275 h 325"/>
              <a:gd name="T12" fmla="*/ 63 w 326"/>
              <a:gd name="T13" fmla="*/ 205 h 325"/>
              <a:gd name="T14" fmla="*/ 172 w 326"/>
              <a:gd name="T15" fmla="*/ 97 h 325"/>
              <a:gd name="T16" fmla="*/ 222 w 326"/>
              <a:gd name="T17" fmla="*/ 107 h 325"/>
              <a:gd name="T18" fmla="*/ 206 w 326"/>
              <a:gd name="T19" fmla="*/ 122 h 325"/>
              <a:gd name="T20" fmla="*/ 197 w 326"/>
              <a:gd name="T21" fmla="*/ 126 h 325"/>
              <a:gd name="T22" fmla="*/ 197 w 326"/>
              <a:gd name="T23" fmla="*/ 141 h 325"/>
              <a:gd name="T24" fmla="*/ 213 w 326"/>
              <a:gd name="T25" fmla="*/ 141 h 325"/>
              <a:gd name="T26" fmla="*/ 216 w 326"/>
              <a:gd name="T27" fmla="*/ 132 h 325"/>
              <a:gd name="T28" fmla="*/ 231 w 326"/>
              <a:gd name="T29" fmla="*/ 116 h 325"/>
              <a:gd name="T30" fmla="*/ 241 w 326"/>
              <a:gd name="T31" fmla="*/ 166 h 325"/>
              <a:gd name="T32" fmla="*/ 133 w 326"/>
              <a:gd name="T33" fmla="*/ 275 h 325"/>
              <a:gd name="T34" fmla="*/ 259 w 326"/>
              <a:gd name="T35" fmla="*/ 116 h 325"/>
              <a:gd name="T36" fmla="*/ 241 w 326"/>
              <a:gd name="T37" fmla="*/ 115 h 325"/>
              <a:gd name="T38" fmla="*/ 239 w 326"/>
              <a:gd name="T39" fmla="*/ 113 h 325"/>
              <a:gd name="T40" fmla="*/ 229 w 326"/>
              <a:gd name="T41" fmla="*/ 113 h 325"/>
              <a:gd name="T42" fmla="*/ 210 w 326"/>
              <a:gd name="T43" fmla="*/ 132 h 325"/>
              <a:gd name="T44" fmla="*/ 206 w 326"/>
              <a:gd name="T45" fmla="*/ 132 h 325"/>
              <a:gd name="T46" fmla="*/ 206 w 326"/>
              <a:gd name="T47" fmla="*/ 128 h 325"/>
              <a:gd name="T48" fmla="*/ 225 w 326"/>
              <a:gd name="T49" fmla="*/ 109 h 325"/>
              <a:gd name="T50" fmla="*/ 244 w 326"/>
              <a:gd name="T51" fmla="*/ 109 h 325"/>
              <a:gd name="T52" fmla="*/ 246 w 326"/>
              <a:gd name="T53" fmla="*/ 110 h 325"/>
              <a:gd name="T54" fmla="*/ 255 w 326"/>
              <a:gd name="T55" fmla="*/ 111 h 325"/>
              <a:gd name="T56" fmla="*/ 254 w 326"/>
              <a:gd name="T57" fmla="*/ 102 h 325"/>
              <a:gd name="T58" fmla="*/ 236 w 326"/>
              <a:gd name="T59" fmla="*/ 84 h 325"/>
              <a:gd name="T60" fmla="*/ 233 w 326"/>
              <a:gd name="T61" fmla="*/ 67 h 325"/>
              <a:gd name="T62" fmla="*/ 248 w 326"/>
              <a:gd name="T63" fmla="*/ 52 h 325"/>
              <a:gd name="T64" fmla="*/ 253 w 326"/>
              <a:gd name="T65" fmla="*/ 52 h 325"/>
              <a:gd name="T66" fmla="*/ 253 w 326"/>
              <a:gd name="T67" fmla="*/ 56 h 325"/>
              <a:gd name="T68" fmla="*/ 238 w 326"/>
              <a:gd name="T69" fmla="*/ 72 h 325"/>
              <a:gd name="T70" fmla="*/ 240 w 326"/>
              <a:gd name="T71" fmla="*/ 79 h 325"/>
              <a:gd name="T72" fmla="*/ 258 w 326"/>
              <a:gd name="T73" fmla="*/ 97 h 325"/>
              <a:gd name="T74" fmla="*/ 259 w 326"/>
              <a:gd name="T75" fmla="*/ 11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6" h="32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33" y="275"/>
                </a:moveTo>
                <a:cubicBezTo>
                  <a:pt x="63" y="205"/>
                  <a:pt x="63" y="205"/>
                  <a:pt x="63" y="205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222" y="107"/>
                  <a:pt x="222" y="107"/>
                  <a:pt x="222" y="107"/>
                </a:cubicBezTo>
                <a:cubicBezTo>
                  <a:pt x="206" y="122"/>
                  <a:pt x="206" y="122"/>
                  <a:pt x="206" y="122"/>
                </a:cubicBezTo>
                <a:cubicBezTo>
                  <a:pt x="203" y="122"/>
                  <a:pt x="200" y="123"/>
                  <a:pt x="197" y="126"/>
                </a:cubicBezTo>
                <a:cubicBezTo>
                  <a:pt x="193" y="130"/>
                  <a:pt x="193" y="137"/>
                  <a:pt x="197" y="141"/>
                </a:cubicBezTo>
                <a:cubicBezTo>
                  <a:pt x="201" y="145"/>
                  <a:pt x="208" y="145"/>
                  <a:pt x="213" y="141"/>
                </a:cubicBezTo>
                <a:cubicBezTo>
                  <a:pt x="215" y="138"/>
                  <a:pt x="216" y="135"/>
                  <a:pt x="216" y="132"/>
                </a:cubicBezTo>
                <a:cubicBezTo>
                  <a:pt x="231" y="116"/>
                  <a:pt x="231" y="116"/>
                  <a:pt x="231" y="116"/>
                </a:cubicBezTo>
                <a:cubicBezTo>
                  <a:pt x="241" y="166"/>
                  <a:pt x="241" y="166"/>
                  <a:pt x="241" y="166"/>
                </a:cubicBezTo>
                <a:lnTo>
                  <a:pt x="133" y="275"/>
                </a:lnTo>
                <a:close/>
                <a:moveTo>
                  <a:pt x="259" y="116"/>
                </a:moveTo>
                <a:cubicBezTo>
                  <a:pt x="255" y="121"/>
                  <a:pt x="246" y="120"/>
                  <a:pt x="241" y="115"/>
                </a:cubicBezTo>
                <a:cubicBezTo>
                  <a:pt x="239" y="113"/>
                  <a:pt x="239" y="113"/>
                  <a:pt x="239" y="113"/>
                </a:cubicBezTo>
                <a:cubicBezTo>
                  <a:pt x="237" y="111"/>
                  <a:pt x="232" y="111"/>
                  <a:pt x="229" y="113"/>
                </a:cubicBezTo>
                <a:cubicBezTo>
                  <a:pt x="210" y="132"/>
                  <a:pt x="210" y="132"/>
                  <a:pt x="210" y="132"/>
                </a:cubicBezTo>
                <a:cubicBezTo>
                  <a:pt x="209" y="134"/>
                  <a:pt x="207" y="134"/>
                  <a:pt x="206" y="132"/>
                </a:cubicBezTo>
                <a:cubicBezTo>
                  <a:pt x="204" y="131"/>
                  <a:pt x="204" y="129"/>
                  <a:pt x="206" y="128"/>
                </a:cubicBezTo>
                <a:cubicBezTo>
                  <a:pt x="225" y="109"/>
                  <a:pt x="225" y="109"/>
                  <a:pt x="225" y="109"/>
                </a:cubicBezTo>
                <a:cubicBezTo>
                  <a:pt x="230" y="103"/>
                  <a:pt x="239" y="103"/>
                  <a:pt x="244" y="109"/>
                </a:cubicBezTo>
                <a:cubicBezTo>
                  <a:pt x="246" y="110"/>
                  <a:pt x="246" y="110"/>
                  <a:pt x="246" y="110"/>
                </a:cubicBezTo>
                <a:cubicBezTo>
                  <a:pt x="248" y="113"/>
                  <a:pt x="253" y="113"/>
                  <a:pt x="255" y="111"/>
                </a:cubicBezTo>
                <a:cubicBezTo>
                  <a:pt x="257" y="109"/>
                  <a:pt x="256" y="105"/>
                  <a:pt x="254" y="102"/>
                </a:cubicBezTo>
                <a:cubicBezTo>
                  <a:pt x="236" y="84"/>
                  <a:pt x="236" y="84"/>
                  <a:pt x="236" y="84"/>
                </a:cubicBezTo>
                <a:cubicBezTo>
                  <a:pt x="230" y="79"/>
                  <a:pt x="229" y="71"/>
                  <a:pt x="233" y="67"/>
                </a:cubicBezTo>
                <a:cubicBezTo>
                  <a:pt x="248" y="52"/>
                  <a:pt x="248" y="52"/>
                  <a:pt x="248" y="52"/>
                </a:cubicBezTo>
                <a:cubicBezTo>
                  <a:pt x="250" y="50"/>
                  <a:pt x="252" y="50"/>
                  <a:pt x="253" y="52"/>
                </a:cubicBezTo>
                <a:cubicBezTo>
                  <a:pt x="254" y="53"/>
                  <a:pt x="254" y="55"/>
                  <a:pt x="253" y="56"/>
                </a:cubicBezTo>
                <a:cubicBezTo>
                  <a:pt x="238" y="72"/>
                  <a:pt x="238" y="72"/>
                  <a:pt x="238" y="72"/>
                </a:cubicBezTo>
                <a:cubicBezTo>
                  <a:pt x="237" y="73"/>
                  <a:pt x="237" y="76"/>
                  <a:pt x="240" y="79"/>
                </a:cubicBezTo>
                <a:cubicBezTo>
                  <a:pt x="258" y="97"/>
                  <a:pt x="258" y="97"/>
                  <a:pt x="258" y="97"/>
                </a:cubicBezTo>
                <a:cubicBezTo>
                  <a:pt x="264" y="103"/>
                  <a:pt x="264" y="111"/>
                  <a:pt x="259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40"/>
          <p:cNvSpPr>
            <a:spLocks noEditPoints="1"/>
          </p:cNvSpPr>
          <p:nvPr/>
        </p:nvSpPr>
        <p:spPr bwMode="auto">
          <a:xfrm>
            <a:off x="3263513" y="10439125"/>
            <a:ext cx="1169213" cy="1167695"/>
          </a:xfrm>
          <a:custGeom>
            <a:avLst/>
            <a:gdLst>
              <a:gd name="T0" fmla="*/ 207 w 326"/>
              <a:gd name="T1" fmla="*/ 171 h 325"/>
              <a:gd name="T2" fmla="*/ 169 w 326"/>
              <a:gd name="T3" fmla="*/ 209 h 325"/>
              <a:gd name="T4" fmla="*/ 207 w 326"/>
              <a:gd name="T5" fmla="*/ 247 h 325"/>
              <a:gd name="T6" fmla="*/ 246 w 326"/>
              <a:gd name="T7" fmla="*/ 209 h 325"/>
              <a:gd name="T8" fmla="*/ 207 w 326"/>
              <a:gd name="T9" fmla="*/ 171 h 325"/>
              <a:gd name="T10" fmla="*/ 201 w 326"/>
              <a:gd name="T11" fmla="*/ 232 h 325"/>
              <a:gd name="T12" fmla="*/ 178 w 326"/>
              <a:gd name="T13" fmla="*/ 212 h 325"/>
              <a:gd name="T14" fmla="*/ 187 w 326"/>
              <a:gd name="T15" fmla="*/ 201 h 325"/>
              <a:gd name="T16" fmla="*/ 201 w 326"/>
              <a:gd name="T17" fmla="*/ 213 h 325"/>
              <a:gd name="T18" fmla="*/ 229 w 326"/>
              <a:gd name="T19" fmla="*/ 189 h 325"/>
              <a:gd name="T20" fmla="*/ 238 w 326"/>
              <a:gd name="T21" fmla="*/ 200 h 325"/>
              <a:gd name="T22" fmla="*/ 201 w 326"/>
              <a:gd name="T23" fmla="*/ 232 h 325"/>
              <a:gd name="T24" fmla="*/ 0 w 326"/>
              <a:gd name="T25" fmla="*/ 0 h 325"/>
              <a:gd name="T26" fmla="*/ 0 w 326"/>
              <a:gd name="T27" fmla="*/ 325 h 325"/>
              <a:gd name="T28" fmla="*/ 326 w 326"/>
              <a:gd name="T29" fmla="*/ 325 h 325"/>
              <a:gd name="T30" fmla="*/ 326 w 326"/>
              <a:gd name="T31" fmla="*/ 0 h 325"/>
              <a:gd name="T32" fmla="*/ 0 w 326"/>
              <a:gd name="T33" fmla="*/ 0 h 325"/>
              <a:gd name="T34" fmla="*/ 227 w 326"/>
              <a:gd name="T35" fmla="*/ 108 h 325"/>
              <a:gd name="T36" fmla="*/ 212 w 326"/>
              <a:gd name="T37" fmla="*/ 93 h 325"/>
              <a:gd name="T38" fmla="*/ 210 w 326"/>
              <a:gd name="T39" fmla="*/ 79 h 325"/>
              <a:gd name="T40" fmla="*/ 223 w 326"/>
              <a:gd name="T41" fmla="*/ 66 h 325"/>
              <a:gd name="T42" fmla="*/ 227 w 326"/>
              <a:gd name="T43" fmla="*/ 66 h 325"/>
              <a:gd name="T44" fmla="*/ 227 w 326"/>
              <a:gd name="T45" fmla="*/ 70 h 325"/>
              <a:gd name="T46" fmla="*/ 214 w 326"/>
              <a:gd name="T47" fmla="*/ 83 h 325"/>
              <a:gd name="T48" fmla="*/ 216 w 326"/>
              <a:gd name="T49" fmla="*/ 89 h 325"/>
              <a:gd name="T50" fmla="*/ 231 w 326"/>
              <a:gd name="T51" fmla="*/ 105 h 325"/>
              <a:gd name="T52" fmla="*/ 232 w 326"/>
              <a:gd name="T53" fmla="*/ 120 h 325"/>
              <a:gd name="T54" fmla="*/ 217 w 326"/>
              <a:gd name="T55" fmla="*/ 119 h 325"/>
              <a:gd name="T56" fmla="*/ 215 w 326"/>
              <a:gd name="T57" fmla="*/ 118 h 325"/>
              <a:gd name="T58" fmla="*/ 207 w 326"/>
              <a:gd name="T59" fmla="*/ 118 h 325"/>
              <a:gd name="T60" fmla="*/ 191 w 326"/>
              <a:gd name="T61" fmla="*/ 134 h 325"/>
              <a:gd name="T62" fmla="*/ 187 w 326"/>
              <a:gd name="T63" fmla="*/ 134 h 325"/>
              <a:gd name="T64" fmla="*/ 187 w 326"/>
              <a:gd name="T65" fmla="*/ 130 h 325"/>
              <a:gd name="T66" fmla="*/ 203 w 326"/>
              <a:gd name="T67" fmla="*/ 114 h 325"/>
              <a:gd name="T68" fmla="*/ 219 w 326"/>
              <a:gd name="T69" fmla="*/ 114 h 325"/>
              <a:gd name="T70" fmla="*/ 221 w 326"/>
              <a:gd name="T71" fmla="*/ 115 h 325"/>
              <a:gd name="T72" fmla="*/ 228 w 326"/>
              <a:gd name="T73" fmla="*/ 116 h 325"/>
              <a:gd name="T74" fmla="*/ 227 w 326"/>
              <a:gd name="T75" fmla="*/ 108 h 325"/>
              <a:gd name="T76" fmla="*/ 126 w 326"/>
              <a:gd name="T77" fmla="*/ 252 h 325"/>
              <a:gd name="T78" fmla="*/ 69 w 326"/>
              <a:gd name="T79" fmla="*/ 194 h 325"/>
              <a:gd name="T80" fmla="*/ 159 w 326"/>
              <a:gd name="T81" fmla="*/ 104 h 325"/>
              <a:gd name="T82" fmla="*/ 200 w 326"/>
              <a:gd name="T83" fmla="*/ 113 h 325"/>
              <a:gd name="T84" fmla="*/ 188 w 326"/>
              <a:gd name="T85" fmla="*/ 125 h 325"/>
              <a:gd name="T86" fmla="*/ 180 w 326"/>
              <a:gd name="T87" fmla="*/ 128 h 325"/>
              <a:gd name="T88" fmla="*/ 180 w 326"/>
              <a:gd name="T89" fmla="*/ 141 h 325"/>
              <a:gd name="T90" fmla="*/ 193 w 326"/>
              <a:gd name="T91" fmla="*/ 141 h 325"/>
              <a:gd name="T92" fmla="*/ 195 w 326"/>
              <a:gd name="T93" fmla="*/ 133 h 325"/>
              <a:gd name="T94" fmla="*/ 208 w 326"/>
              <a:gd name="T95" fmla="*/ 120 h 325"/>
              <a:gd name="T96" fmla="*/ 214 w 326"/>
              <a:gd name="T97" fmla="*/ 150 h 325"/>
              <a:gd name="T98" fmla="*/ 207 w 326"/>
              <a:gd name="T99" fmla="*/ 150 h 325"/>
              <a:gd name="T100" fmla="*/ 148 w 326"/>
              <a:gd name="T101" fmla="*/ 209 h 325"/>
              <a:gd name="T102" fmla="*/ 151 w 326"/>
              <a:gd name="T103" fmla="*/ 228 h 325"/>
              <a:gd name="T104" fmla="*/ 126 w 326"/>
              <a:gd name="T105" fmla="*/ 252 h 325"/>
              <a:gd name="T106" fmla="*/ 207 w 326"/>
              <a:gd name="T107" fmla="*/ 260 h 325"/>
              <a:gd name="T108" fmla="*/ 157 w 326"/>
              <a:gd name="T109" fmla="*/ 209 h 325"/>
              <a:gd name="T110" fmla="*/ 207 w 326"/>
              <a:gd name="T111" fmla="*/ 159 h 325"/>
              <a:gd name="T112" fmla="*/ 258 w 326"/>
              <a:gd name="T113" fmla="*/ 209 h 325"/>
              <a:gd name="T114" fmla="*/ 207 w 326"/>
              <a:gd name="T115" fmla="*/ 26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" h="325">
                <a:moveTo>
                  <a:pt x="207" y="171"/>
                </a:moveTo>
                <a:cubicBezTo>
                  <a:pt x="186" y="171"/>
                  <a:pt x="169" y="188"/>
                  <a:pt x="169" y="209"/>
                </a:cubicBezTo>
                <a:cubicBezTo>
                  <a:pt x="169" y="230"/>
                  <a:pt x="186" y="247"/>
                  <a:pt x="207" y="247"/>
                </a:cubicBezTo>
                <a:cubicBezTo>
                  <a:pt x="228" y="247"/>
                  <a:pt x="246" y="230"/>
                  <a:pt x="246" y="209"/>
                </a:cubicBezTo>
                <a:cubicBezTo>
                  <a:pt x="246" y="188"/>
                  <a:pt x="228" y="171"/>
                  <a:pt x="207" y="171"/>
                </a:cubicBezTo>
                <a:close/>
                <a:moveTo>
                  <a:pt x="201" y="232"/>
                </a:moveTo>
                <a:cubicBezTo>
                  <a:pt x="178" y="212"/>
                  <a:pt x="178" y="212"/>
                  <a:pt x="178" y="212"/>
                </a:cubicBezTo>
                <a:cubicBezTo>
                  <a:pt x="187" y="201"/>
                  <a:pt x="187" y="201"/>
                  <a:pt x="187" y="201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29" y="189"/>
                  <a:pt x="229" y="189"/>
                  <a:pt x="229" y="189"/>
                </a:cubicBezTo>
                <a:cubicBezTo>
                  <a:pt x="238" y="200"/>
                  <a:pt x="238" y="200"/>
                  <a:pt x="238" y="200"/>
                </a:cubicBezTo>
                <a:lnTo>
                  <a:pt x="201" y="232"/>
                </a:lnTo>
                <a:close/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27" y="108"/>
                </a:moveTo>
                <a:cubicBezTo>
                  <a:pt x="212" y="93"/>
                  <a:pt x="212" y="93"/>
                  <a:pt x="212" y="93"/>
                </a:cubicBezTo>
                <a:cubicBezTo>
                  <a:pt x="208" y="89"/>
                  <a:pt x="207" y="83"/>
                  <a:pt x="210" y="79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224" y="65"/>
                  <a:pt x="226" y="65"/>
                  <a:pt x="227" y="66"/>
                </a:cubicBezTo>
                <a:cubicBezTo>
                  <a:pt x="228" y="67"/>
                  <a:pt x="228" y="69"/>
                  <a:pt x="227" y="70"/>
                </a:cubicBezTo>
                <a:cubicBezTo>
                  <a:pt x="214" y="83"/>
                  <a:pt x="214" y="83"/>
                  <a:pt x="214" y="83"/>
                </a:cubicBezTo>
                <a:cubicBezTo>
                  <a:pt x="213" y="84"/>
                  <a:pt x="214" y="87"/>
                  <a:pt x="216" y="89"/>
                </a:cubicBezTo>
                <a:cubicBezTo>
                  <a:pt x="231" y="105"/>
                  <a:pt x="231" y="105"/>
                  <a:pt x="231" y="105"/>
                </a:cubicBezTo>
                <a:cubicBezTo>
                  <a:pt x="236" y="109"/>
                  <a:pt x="236" y="116"/>
                  <a:pt x="232" y="120"/>
                </a:cubicBezTo>
                <a:cubicBezTo>
                  <a:pt x="228" y="124"/>
                  <a:pt x="221" y="124"/>
                  <a:pt x="217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6"/>
                  <a:pt x="209" y="116"/>
                  <a:pt x="207" y="118"/>
                </a:cubicBezTo>
                <a:cubicBezTo>
                  <a:pt x="191" y="134"/>
                  <a:pt x="191" y="134"/>
                  <a:pt x="191" y="134"/>
                </a:cubicBezTo>
                <a:cubicBezTo>
                  <a:pt x="190" y="135"/>
                  <a:pt x="188" y="135"/>
                  <a:pt x="187" y="134"/>
                </a:cubicBezTo>
                <a:cubicBezTo>
                  <a:pt x="186" y="133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09"/>
                  <a:pt x="215" y="109"/>
                  <a:pt x="219" y="114"/>
                </a:cubicBezTo>
                <a:cubicBezTo>
                  <a:pt x="221" y="115"/>
                  <a:pt x="221" y="115"/>
                  <a:pt x="221" y="115"/>
                </a:cubicBezTo>
                <a:cubicBezTo>
                  <a:pt x="223" y="117"/>
                  <a:pt x="226" y="118"/>
                  <a:pt x="228" y="116"/>
                </a:cubicBezTo>
                <a:cubicBezTo>
                  <a:pt x="230" y="114"/>
                  <a:pt x="230" y="111"/>
                  <a:pt x="227" y="108"/>
                </a:cubicBezTo>
                <a:close/>
                <a:moveTo>
                  <a:pt x="126" y="252"/>
                </a:moveTo>
                <a:cubicBezTo>
                  <a:pt x="69" y="194"/>
                  <a:pt x="69" y="194"/>
                  <a:pt x="69" y="19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7" y="131"/>
                  <a:pt x="177" y="137"/>
                  <a:pt x="180" y="141"/>
                </a:cubicBezTo>
                <a:cubicBezTo>
                  <a:pt x="184" y="144"/>
                  <a:pt x="189" y="144"/>
                  <a:pt x="193" y="141"/>
                </a:cubicBezTo>
                <a:cubicBezTo>
                  <a:pt x="195" y="139"/>
                  <a:pt x="196" y="136"/>
                  <a:pt x="195" y="133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2" y="150"/>
                  <a:pt x="210" y="150"/>
                  <a:pt x="207" y="150"/>
                </a:cubicBezTo>
                <a:cubicBezTo>
                  <a:pt x="175" y="150"/>
                  <a:pt x="148" y="176"/>
                  <a:pt x="148" y="209"/>
                </a:cubicBezTo>
                <a:cubicBezTo>
                  <a:pt x="148" y="216"/>
                  <a:pt x="149" y="222"/>
                  <a:pt x="151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80" y="260"/>
                  <a:pt x="157" y="237"/>
                  <a:pt x="157" y="209"/>
                </a:cubicBezTo>
                <a:cubicBezTo>
                  <a:pt x="157" y="181"/>
                  <a:pt x="180" y="159"/>
                  <a:pt x="207" y="159"/>
                </a:cubicBezTo>
                <a:cubicBezTo>
                  <a:pt x="235" y="159"/>
                  <a:pt x="258" y="181"/>
                  <a:pt x="258" y="209"/>
                </a:cubicBezTo>
                <a:cubicBezTo>
                  <a:pt x="258" y="237"/>
                  <a:pt x="235" y="260"/>
                  <a:pt x="207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141"/>
          <p:cNvSpPr>
            <a:spLocks noEditPoints="1"/>
          </p:cNvSpPr>
          <p:nvPr/>
        </p:nvSpPr>
        <p:spPr bwMode="auto">
          <a:xfrm>
            <a:off x="4637718" y="10439125"/>
            <a:ext cx="1169213" cy="1167695"/>
          </a:xfrm>
          <a:custGeom>
            <a:avLst/>
            <a:gdLst>
              <a:gd name="T0" fmla="*/ 169 w 326"/>
              <a:gd name="T1" fmla="*/ 209 h 325"/>
              <a:gd name="T2" fmla="*/ 245 w 326"/>
              <a:gd name="T3" fmla="*/ 209 h 325"/>
              <a:gd name="T4" fmla="*/ 233 w 326"/>
              <a:gd name="T5" fmla="*/ 216 h 325"/>
              <a:gd name="T6" fmla="*/ 214 w 326"/>
              <a:gd name="T7" fmla="*/ 235 h 325"/>
              <a:gd name="T8" fmla="*/ 200 w 326"/>
              <a:gd name="T9" fmla="*/ 216 h 325"/>
              <a:gd name="T10" fmla="*/ 181 w 326"/>
              <a:gd name="T11" fmla="*/ 202 h 325"/>
              <a:gd name="T12" fmla="*/ 200 w 326"/>
              <a:gd name="T13" fmla="*/ 184 h 325"/>
              <a:gd name="T14" fmla="*/ 214 w 326"/>
              <a:gd name="T15" fmla="*/ 202 h 325"/>
              <a:gd name="T16" fmla="*/ 233 w 326"/>
              <a:gd name="T17" fmla="*/ 216 h 325"/>
              <a:gd name="T18" fmla="*/ 0 w 326"/>
              <a:gd name="T19" fmla="*/ 325 h 325"/>
              <a:gd name="T20" fmla="*/ 326 w 326"/>
              <a:gd name="T21" fmla="*/ 0 h 325"/>
              <a:gd name="T22" fmla="*/ 227 w 326"/>
              <a:gd name="T23" fmla="*/ 108 h 325"/>
              <a:gd name="T24" fmla="*/ 210 w 326"/>
              <a:gd name="T25" fmla="*/ 79 h 325"/>
              <a:gd name="T26" fmla="*/ 226 w 326"/>
              <a:gd name="T27" fmla="*/ 66 h 325"/>
              <a:gd name="T28" fmla="*/ 213 w 326"/>
              <a:gd name="T29" fmla="*/ 83 h 325"/>
              <a:gd name="T30" fmla="*/ 231 w 326"/>
              <a:gd name="T31" fmla="*/ 105 h 325"/>
              <a:gd name="T32" fmla="*/ 216 w 326"/>
              <a:gd name="T33" fmla="*/ 119 h 325"/>
              <a:gd name="T34" fmla="*/ 207 w 326"/>
              <a:gd name="T35" fmla="*/ 118 h 325"/>
              <a:gd name="T36" fmla="*/ 187 w 326"/>
              <a:gd name="T37" fmla="*/ 134 h 325"/>
              <a:gd name="T38" fmla="*/ 203 w 326"/>
              <a:gd name="T39" fmla="*/ 114 h 325"/>
              <a:gd name="T40" fmla="*/ 220 w 326"/>
              <a:gd name="T41" fmla="*/ 115 h 325"/>
              <a:gd name="T42" fmla="*/ 227 w 326"/>
              <a:gd name="T43" fmla="*/ 108 h 325"/>
              <a:gd name="T44" fmla="*/ 68 w 326"/>
              <a:gd name="T45" fmla="*/ 194 h 325"/>
              <a:gd name="T46" fmla="*/ 200 w 326"/>
              <a:gd name="T47" fmla="*/ 113 h 325"/>
              <a:gd name="T48" fmla="*/ 180 w 326"/>
              <a:gd name="T49" fmla="*/ 128 h 325"/>
              <a:gd name="T50" fmla="*/ 193 w 326"/>
              <a:gd name="T51" fmla="*/ 141 h 325"/>
              <a:gd name="T52" fmla="*/ 208 w 326"/>
              <a:gd name="T53" fmla="*/ 120 h 325"/>
              <a:gd name="T54" fmla="*/ 207 w 326"/>
              <a:gd name="T55" fmla="*/ 150 h 325"/>
              <a:gd name="T56" fmla="*/ 150 w 326"/>
              <a:gd name="T57" fmla="*/ 228 h 325"/>
              <a:gd name="T58" fmla="*/ 207 w 326"/>
              <a:gd name="T59" fmla="*/ 260 h 325"/>
              <a:gd name="T60" fmla="*/ 207 w 326"/>
              <a:gd name="T61" fmla="*/ 159 h 325"/>
              <a:gd name="T62" fmla="*/ 207 w 326"/>
              <a:gd name="T63" fmla="*/ 26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5">
                <a:moveTo>
                  <a:pt x="207" y="171"/>
                </a:moveTo>
                <a:cubicBezTo>
                  <a:pt x="186" y="171"/>
                  <a:pt x="169" y="188"/>
                  <a:pt x="169" y="209"/>
                </a:cubicBezTo>
                <a:cubicBezTo>
                  <a:pt x="169" y="230"/>
                  <a:pt x="186" y="247"/>
                  <a:pt x="207" y="247"/>
                </a:cubicBezTo>
                <a:cubicBezTo>
                  <a:pt x="228" y="247"/>
                  <a:pt x="245" y="230"/>
                  <a:pt x="245" y="209"/>
                </a:cubicBezTo>
                <a:cubicBezTo>
                  <a:pt x="245" y="188"/>
                  <a:pt x="228" y="171"/>
                  <a:pt x="207" y="171"/>
                </a:cubicBezTo>
                <a:close/>
                <a:moveTo>
                  <a:pt x="233" y="216"/>
                </a:moveTo>
                <a:cubicBezTo>
                  <a:pt x="214" y="216"/>
                  <a:pt x="214" y="216"/>
                  <a:pt x="214" y="216"/>
                </a:cubicBezTo>
                <a:cubicBezTo>
                  <a:pt x="214" y="235"/>
                  <a:pt x="214" y="235"/>
                  <a:pt x="214" y="235"/>
                </a:cubicBezTo>
                <a:cubicBezTo>
                  <a:pt x="200" y="235"/>
                  <a:pt x="200" y="235"/>
                  <a:pt x="200" y="235"/>
                </a:cubicBezTo>
                <a:cubicBezTo>
                  <a:pt x="200" y="216"/>
                  <a:pt x="200" y="216"/>
                  <a:pt x="200" y="216"/>
                </a:cubicBezTo>
                <a:cubicBezTo>
                  <a:pt x="181" y="216"/>
                  <a:pt x="181" y="216"/>
                  <a:pt x="181" y="216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200" y="202"/>
                  <a:pt x="200" y="202"/>
                  <a:pt x="200" y="202"/>
                </a:cubicBezTo>
                <a:cubicBezTo>
                  <a:pt x="200" y="184"/>
                  <a:pt x="200" y="184"/>
                  <a:pt x="200" y="184"/>
                </a:cubicBezTo>
                <a:cubicBezTo>
                  <a:pt x="214" y="184"/>
                  <a:pt x="214" y="184"/>
                  <a:pt x="214" y="184"/>
                </a:cubicBezTo>
                <a:cubicBezTo>
                  <a:pt x="214" y="202"/>
                  <a:pt x="214" y="202"/>
                  <a:pt x="214" y="202"/>
                </a:cubicBezTo>
                <a:cubicBezTo>
                  <a:pt x="233" y="202"/>
                  <a:pt x="233" y="202"/>
                  <a:pt x="233" y="202"/>
                </a:cubicBezTo>
                <a:lnTo>
                  <a:pt x="233" y="216"/>
                </a:lnTo>
                <a:close/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27" y="108"/>
                </a:moveTo>
                <a:cubicBezTo>
                  <a:pt x="212" y="93"/>
                  <a:pt x="212" y="93"/>
                  <a:pt x="212" y="93"/>
                </a:cubicBezTo>
                <a:cubicBezTo>
                  <a:pt x="207" y="89"/>
                  <a:pt x="206" y="83"/>
                  <a:pt x="210" y="79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224" y="65"/>
                  <a:pt x="225" y="65"/>
                  <a:pt x="226" y="66"/>
                </a:cubicBezTo>
                <a:cubicBezTo>
                  <a:pt x="228" y="67"/>
                  <a:pt x="228" y="69"/>
                  <a:pt x="226" y="70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13" y="84"/>
                  <a:pt x="213" y="87"/>
                  <a:pt x="216" y="89"/>
                </a:cubicBezTo>
                <a:cubicBezTo>
                  <a:pt x="231" y="105"/>
                  <a:pt x="231" y="105"/>
                  <a:pt x="231" y="105"/>
                </a:cubicBezTo>
                <a:cubicBezTo>
                  <a:pt x="235" y="109"/>
                  <a:pt x="236" y="116"/>
                  <a:pt x="232" y="120"/>
                </a:cubicBezTo>
                <a:cubicBezTo>
                  <a:pt x="228" y="124"/>
                  <a:pt x="221" y="124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6"/>
                  <a:pt x="209" y="116"/>
                  <a:pt x="207" y="118"/>
                </a:cubicBezTo>
                <a:cubicBezTo>
                  <a:pt x="191" y="134"/>
                  <a:pt x="191" y="134"/>
                  <a:pt x="191" y="134"/>
                </a:cubicBezTo>
                <a:cubicBezTo>
                  <a:pt x="190" y="135"/>
                  <a:pt x="188" y="135"/>
                  <a:pt x="187" y="134"/>
                </a:cubicBezTo>
                <a:cubicBezTo>
                  <a:pt x="186" y="133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09"/>
                  <a:pt x="214" y="109"/>
                  <a:pt x="219" y="114"/>
                </a:cubicBezTo>
                <a:cubicBezTo>
                  <a:pt x="220" y="115"/>
                  <a:pt x="220" y="115"/>
                  <a:pt x="220" y="115"/>
                </a:cubicBezTo>
                <a:cubicBezTo>
                  <a:pt x="222" y="117"/>
                  <a:pt x="226" y="118"/>
                  <a:pt x="228" y="116"/>
                </a:cubicBezTo>
                <a:cubicBezTo>
                  <a:pt x="230" y="114"/>
                  <a:pt x="229" y="111"/>
                  <a:pt x="227" y="108"/>
                </a:cubicBezTo>
                <a:close/>
                <a:moveTo>
                  <a:pt x="126" y="252"/>
                </a:moveTo>
                <a:cubicBezTo>
                  <a:pt x="68" y="194"/>
                  <a:pt x="68" y="194"/>
                  <a:pt x="68" y="19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6" y="131"/>
                  <a:pt x="176" y="137"/>
                  <a:pt x="180" y="141"/>
                </a:cubicBezTo>
                <a:cubicBezTo>
                  <a:pt x="183" y="144"/>
                  <a:pt x="189" y="144"/>
                  <a:pt x="193" y="141"/>
                </a:cubicBezTo>
                <a:cubicBezTo>
                  <a:pt x="195" y="139"/>
                  <a:pt x="195" y="136"/>
                  <a:pt x="195" y="133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2" y="150"/>
                  <a:pt x="209" y="150"/>
                  <a:pt x="207" y="150"/>
                </a:cubicBezTo>
                <a:cubicBezTo>
                  <a:pt x="174" y="150"/>
                  <a:pt x="148" y="176"/>
                  <a:pt x="148" y="209"/>
                </a:cubicBezTo>
                <a:cubicBezTo>
                  <a:pt x="148" y="216"/>
                  <a:pt x="149" y="222"/>
                  <a:pt x="150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79" y="260"/>
                  <a:pt x="157" y="237"/>
                  <a:pt x="157" y="209"/>
                </a:cubicBezTo>
                <a:cubicBezTo>
                  <a:pt x="157" y="181"/>
                  <a:pt x="179" y="159"/>
                  <a:pt x="207" y="159"/>
                </a:cubicBezTo>
                <a:cubicBezTo>
                  <a:pt x="235" y="159"/>
                  <a:pt x="257" y="181"/>
                  <a:pt x="257" y="209"/>
                </a:cubicBezTo>
                <a:cubicBezTo>
                  <a:pt x="257" y="237"/>
                  <a:pt x="235" y="260"/>
                  <a:pt x="207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142"/>
          <p:cNvSpPr>
            <a:spLocks noEditPoints="1"/>
          </p:cNvSpPr>
          <p:nvPr/>
        </p:nvSpPr>
        <p:spPr bwMode="auto">
          <a:xfrm>
            <a:off x="6011923" y="10439125"/>
            <a:ext cx="1166176" cy="1167695"/>
          </a:xfrm>
          <a:custGeom>
            <a:avLst/>
            <a:gdLst>
              <a:gd name="T0" fmla="*/ 207 w 325"/>
              <a:gd name="T1" fmla="*/ 171 h 325"/>
              <a:gd name="T2" fmla="*/ 168 w 325"/>
              <a:gd name="T3" fmla="*/ 209 h 325"/>
              <a:gd name="T4" fmla="*/ 207 w 325"/>
              <a:gd name="T5" fmla="*/ 247 h 325"/>
              <a:gd name="T6" fmla="*/ 245 w 325"/>
              <a:gd name="T7" fmla="*/ 209 h 325"/>
              <a:gd name="T8" fmla="*/ 207 w 325"/>
              <a:gd name="T9" fmla="*/ 171 h 325"/>
              <a:gd name="T10" fmla="*/ 232 w 325"/>
              <a:gd name="T11" fmla="*/ 216 h 325"/>
              <a:gd name="T12" fmla="*/ 181 w 325"/>
              <a:gd name="T13" fmla="*/ 216 h 325"/>
              <a:gd name="T14" fmla="*/ 181 w 325"/>
              <a:gd name="T15" fmla="*/ 202 h 325"/>
              <a:gd name="T16" fmla="*/ 232 w 325"/>
              <a:gd name="T17" fmla="*/ 202 h 325"/>
              <a:gd name="T18" fmla="*/ 232 w 325"/>
              <a:gd name="T19" fmla="*/ 216 h 325"/>
              <a:gd name="T20" fmla="*/ 0 w 325"/>
              <a:gd name="T21" fmla="*/ 0 h 325"/>
              <a:gd name="T22" fmla="*/ 0 w 325"/>
              <a:gd name="T23" fmla="*/ 325 h 325"/>
              <a:gd name="T24" fmla="*/ 325 w 325"/>
              <a:gd name="T25" fmla="*/ 325 h 325"/>
              <a:gd name="T26" fmla="*/ 325 w 325"/>
              <a:gd name="T27" fmla="*/ 0 h 325"/>
              <a:gd name="T28" fmla="*/ 0 w 325"/>
              <a:gd name="T29" fmla="*/ 0 h 325"/>
              <a:gd name="T30" fmla="*/ 226 w 325"/>
              <a:gd name="T31" fmla="*/ 108 h 325"/>
              <a:gd name="T32" fmla="*/ 211 w 325"/>
              <a:gd name="T33" fmla="*/ 93 h 325"/>
              <a:gd name="T34" fmla="*/ 209 w 325"/>
              <a:gd name="T35" fmla="*/ 79 h 325"/>
              <a:gd name="T36" fmla="*/ 222 w 325"/>
              <a:gd name="T37" fmla="*/ 66 h 325"/>
              <a:gd name="T38" fmla="*/ 226 w 325"/>
              <a:gd name="T39" fmla="*/ 66 h 325"/>
              <a:gd name="T40" fmla="*/ 226 w 325"/>
              <a:gd name="T41" fmla="*/ 70 h 325"/>
              <a:gd name="T42" fmla="*/ 213 w 325"/>
              <a:gd name="T43" fmla="*/ 83 h 325"/>
              <a:gd name="T44" fmla="*/ 215 w 325"/>
              <a:gd name="T45" fmla="*/ 89 h 325"/>
              <a:gd name="T46" fmla="*/ 230 w 325"/>
              <a:gd name="T47" fmla="*/ 105 h 325"/>
              <a:gd name="T48" fmla="*/ 231 w 325"/>
              <a:gd name="T49" fmla="*/ 120 h 325"/>
              <a:gd name="T50" fmla="*/ 216 w 325"/>
              <a:gd name="T51" fmla="*/ 119 h 325"/>
              <a:gd name="T52" fmla="*/ 215 w 325"/>
              <a:gd name="T53" fmla="*/ 118 h 325"/>
              <a:gd name="T54" fmla="*/ 206 w 325"/>
              <a:gd name="T55" fmla="*/ 118 h 325"/>
              <a:gd name="T56" fmla="*/ 190 w 325"/>
              <a:gd name="T57" fmla="*/ 134 h 325"/>
              <a:gd name="T58" fmla="*/ 186 w 325"/>
              <a:gd name="T59" fmla="*/ 134 h 325"/>
              <a:gd name="T60" fmla="*/ 186 w 325"/>
              <a:gd name="T61" fmla="*/ 130 h 325"/>
              <a:gd name="T62" fmla="*/ 202 w 325"/>
              <a:gd name="T63" fmla="*/ 114 h 325"/>
              <a:gd name="T64" fmla="*/ 218 w 325"/>
              <a:gd name="T65" fmla="*/ 114 h 325"/>
              <a:gd name="T66" fmla="*/ 220 w 325"/>
              <a:gd name="T67" fmla="*/ 115 h 325"/>
              <a:gd name="T68" fmla="*/ 227 w 325"/>
              <a:gd name="T69" fmla="*/ 116 h 325"/>
              <a:gd name="T70" fmla="*/ 226 w 325"/>
              <a:gd name="T71" fmla="*/ 108 h 325"/>
              <a:gd name="T72" fmla="*/ 126 w 325"/>
              <a:gd name="T73" fmla="*/ 252 h 325"/>
              <a:gd name="T74" fmla="*/ 68 w 325"/>
              <a:gd name="T75" fmla="*/ 194 h 325"/>
              <a:gd name="T76" fmla="*/ 158 w 325"/>
              <a:gd name="T77" fmla="*/ 104 h 325"/>
              <a:gd name="T78" fmla="*/ 200 w 325"/>
              <a:gd name="T79" fmla="*/ 113 h 325"/>
              <a:gd name="T80" fmla="*/ 187 w 325"/>
              <a:gd name="T81" fmla="*/ 125 h 325"/>
              <a:gd name="T82" fmla="*/ 179 w 325"/>
              <a:gd name="T83" fmla="*/ 128 h 325"/>
              <a:gd name="T84" fmla="*/ 179 w 325"/>
              <a:gd name="T85" fmla="*/ 141 h 325"/>
              <a:gd name="T86" fmla="*/ 192 w 325"/>
              <a:gd name="T87" fmla="*/ 141 h 325"/>
              <a:gd name="T88" fmla="*/ 195 w 325"/>
              <a:gd name="T89" fmla="*/ 133 h 325"/>
              <a:gd name="T90" fmla="*/ 207 w 325"/>
              <a:gd name="T91" fmla="*/ 120 h 325"/>
              <a:gd name="T92" fmla="*/ 213 w 325"/>
              <a:gd name="T93" fmla="*/ 150 h 325"/>
              <a:gd name="T94" fmla="*/ 207 w 325"/>
              <a:gd name="T95" fmla="*/ 150 h 325"/>
              <a:gd name="T96" fmla="*/ 147 w 325"/>
              <a:gd name="T97" fmla="*/ 209 h 325"/>
              <a:gd name="T98" fmla="*/ 150 w 325"/>
              <a:gd name="T99" fmla="*/ 228 h 325"/>
              <a:gd name="T100" fmla="*/ 126 w 325"/>
              <a:gd name="T101" fmla="*/ 252 h 325"/>
              <a:gd name="T102" fmla="*/ 207 w 325"/>
              <a:gd name="T103" fmla="*/ 260 h 325"/>
              <a:gd name="T104" fmla="*/ 156 w 325"/>
              <a:gd name="T105" fmla="*/ 209 h 325"/>
              <a:gd name="T106" fmla="*/ 207 w 325"/>
              <a:gd name="T107" fmla="*/ 159 h 325"/>
              <a:gd name="T108" fmla="*/ 257 w 325"/>
              <a:gd name="T109" fmla="*/ 209 h 325"/>
              <a:gd name="T110" fmla="*/ 207 w 325"/>
              <a:gd name="T111" fmla="*/ 26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5" h="325">
                <a:moveTo>
                  <a:pt x="207" y="171"/>
                </a:moveTo>
                <a:cubicBezTo>
                  <a:pt x="186" y="171"/>
                  <a:pt x="168" y="188"/>
                  <a:pt x="168" y="209"/>
                </a:cubicBezTo>
                <a:cubicBezTo>
                  <a:pt x="168" y="230"/>
                  <a:pt x="186" y="247"/>
                  <a:pt x="207" y="247"/>
                </a:cubicBezTo>
                <a:cubicBezTo>
                  <a:pt x="228" y="247"/>
                  <a:pt x="245" y="230"/>
                  <a:pt x="245" y="209"/>
                </a:cubicBezTo>
                <a:cubicBezTo>
                  <a:pt x="245" y="188"/>
                  <a:pt x="228" y="171"/>
                  <a:pt x="207" y="171"/>
                </a:cubicBezTo>
                <a:close/>
                <a:moveTo>
                  <a:pt x="232" y="216"/>
                </a:moveTo>
                <a:cubicBezTo>
                  <a:pt x="181" y="216"/>
                  <a:pt x="181" y="216"/>
                  <a:pt x="181" y="216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232" y="202"/>
                  <a:pt x="232" y="202"/>
                  <a:pt x="232" y="202"/>
                </a:cubicBezTo>
                <a:lnTo>
                  <a:pt x="232" y="216"/>
                </a:lnTo>
                <a:close/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5" y="325"/>
                  <a:pt x="325" y="325"/>
                  <a:pt x="325" y="325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226" y="108"/>
                </a:moveTo>
                <a:cubicBezTo>
                  <a:pt x="211" y="93"/>
                  <a:pt x="211" y="93"/>
                  <a:pt x="211" y="93"/>
                </a:cubicBezTo>
                <a:cubicBezTo>
                  <a:pt x="207" y="89"/>
                  <a:pt x="206" y="83"/>
                  <a:pt x="209" y="79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5"/>
                  <a:pt x="225" y="65"/>
                  <a:pt x="226" y="66"/>
                </a:cubicBezTo>
                <a:cubicBezTo>
                  <a:pt x="227" y="67"/>
                  <a:pt x="227" y="69"/>
                  <a:pt x="226" y="70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12" y="84"/>
                  <a:pt x="213" y="87"/>
                  <a:pt x="215" y="89"/>
                </a:cubicBezTo>
                <a:cubicBezTo>
                  <a:pt x="230" y="105"/>
                  <a:pt x="230" y="105"/>
                  <a:pt x="230" y="105"/>
                </a:cubicBezTo>
                <a:cubicBezTo>
                  <a:pt x="235" y="109"/>
                  <a:pt x="235" y="116"/>
                  <a:pt x="231" y="120"/>
                </a:cubicBezTo>
                <a:cubicBezTo>
                  <a:pt x="227" y="124"/>
                  <a:pt x="220" y="124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2" y="116"/>
                  <a:pt x="208" y="116"/>
                  <a:pt x="206" y="118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89" y="135"/>
                  <a:pt x="188" y="135"/>
                  <a:pt x="186" y="134"/>
                </a:cubicBezTo>
                <a:cubicBezTo>
                  <a:pt x="185" y="133"/>
                  <a:pt x="185" y="131"/>
                  <a:pt x="186" y="130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207" y="109"/>
                  <a:pt x="214" y="109"/>
                  <a:pt x="218" y="114"/>
                </a:cubicBezTo>
                <a:cubicBezTo>
                  <a:pt x="220" y="115"/>
                  <a:pt x="220" y="115"/>
                  <a:pt x="220" y="115"/>
                </a:cubicBezTo>
                <a:cubicBezTo>
                  <a:pt x="222" y="117"/>
                  <a:pt x="225" y="118"/>
                  <a:pt x="227" y="116"/>
                </a:cubicBezTo>
                <a:cubicBezTo>
                  <a:pt x="229" y="114"/>
                  <a:pt x="229" y="111"/>
                  <a:pt x="226" y="108"/>
                </a:cubicBezTo>
                <a:close/>
                <a:moveTo>
                  <a:pt x="126" y="252"/>
                </a:moveTo>
                <a:cubicBezTo>
                  <a:pt x="68" y="194"/>
                  <a:pt x="68" y="194"/>
                  <a:pt x="68" y="194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84" y="125"/>
                  <a:pt x="182" y="126"/>
                  <a:pt x="179" y="128"/>
                </a:cubicBezTo>
                <a:cubicBezTo>
                  <a:pt x="176" y="131"/>
                  <a:pt x="176" y="137"/>
                  <a:pt x="179" y="141"/>
                </a:cubicBezTo>
                <a:cubicBezTo>
                  <a:pt x="183" y="144"/>
                  <a:pt x="189" y="144"/>
                  <a:pt x="192" y="141"/>
                </a:cubicBezTo>
                <a:cubicBezTo>
                  <a:pt x="194" y="139"/>
                  <a:pt x="195" y="136"/>
                  <a:pt x="195" y="133"/>
                </a:cubicBezTo>
                <a:cubicBezTo>
                  <a:pt x="207" y="120"/>
                  <a:pt x="207" y="120"/>
                  <a:pt x="207" y="120"/>
                </a:cubicBezTo>
                <a:cubicBezTo>
                  <a:pt x="213" y="150"/>
                  <a:pt x="213" y="150"/>
                  <a:pt x="213" y="150"/>
                </a:cubicBezTo>
                <a:cubicBezTo>
                  <a:pt x="211" y="150"/>
                  <a:pt x="209" y="150"/>
                  <a:pt x="207" y="150"/>
                </a:cubicBezTo>
                <a:cubicBezTo>
                  <a:pt x="174" y="150"/>
                  <a:pt x="147" y="176"/>
                  <a:pt x="147" y="209"/>
                </a:cubicBezTo>
                <a:cubicBezTo>
                  <a:pt x="147" y="216"/>
                  <a:pt x="148" y="222"/>
                  <a:pt x="150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79" y="260"/>
                  <a:pt x="156" y="237"/>
                  <a:pt x="156" y="209"/>
                </a:cubicBezTo>
                <a:cubicBezTo>
                  <a:pt x="156" y="181"/>
                  <a:pt x="179" y="159"/>
                  <a:pt x="207" y="159"/>
                </a:cubicBezTo>
                <a:cubicBezTo>
                  <a:pt x="234" y="159"/>
                  <a:pt x="257" y="181"/>
                  <a:pt x="257" y="209"/>
                </a:cubicBezTo>
                <a:cubicBezTo>
                  <a:pt x="257" y="237"/>
                  <a:pt x="234" y="260"/>
                  <a:pt x="207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143"/>
          <p:cNvSpPr>
            <a:spLocks noEditPoints="1"/>
          </p:cNvSpPr>
          <p:nvPr/>
        </p:nvSpPr>
        <p:spPr bwMode="auto">
          <a:xfrm>
            <a:off x="7383092" y="10439125"/>
            <a:ext cx="1169213" cy="1167695"/>
          </a:xfrm>
          <a:custGeom>
            <a:avLst/>
            <a:gdLst>
              <a:gd name="T0" fmla="*/ 169 w 326"/>
              <a:gd name="T1" fmla="*/ 209 h 325"/>
              <a:gd name="T2" fmla="*/ 245 w 326"/>
              <a:gd name="T3" fmla="*/ 209 h 325"/>
              <a:gd name="T4" fmla="*/ 230 w 326"/>
              <a:gd name="T5" fmla="*/ 222 h 325"/>
              <a:gd name="T6" fmla="*/ 207 w 326"/>
              <a:gd name="T7" fmla="*/ 219 h 325"/>
              <a:gd name="T8" fmla="*/ 184 w 326"/>
              <a:gd name="T9" fmla="*/ 222 h 325"/>
              <a:gd name="T10" fmla="*/ 184 w 326"/>
              <a:gd name="T11" fmla="*/ 196 h 325"/>
              <a:gd name="T12" fmla="*/ 207 w 326"/>
              <a:gd name="T13" fmla="*/ 199 h 325"/>
              <a:gd name="T14" fmla="*/ 230 w 326"/>
              <a:gd name="T15" fmla="*/ 196 h 325"/>
              <a:gd name="T16" fmla="*/ 230 w 326"/>
              <a:gd name="T17" fmla="*/ 222 h 325"/>
              <a:gd name="T18" fmla="*/ 0 w 326"/>
              <a:gd name="T19" fmla="*/ 325 h 325"/>
              <a:gd name="T20" fmla="*/ 326 w 326"/>
              <a:gd name="T21" fmla="*/ 0 h 325"/>
              <a:gd name="T22" fmla="*/ 227 w 326"/>
              <a:gd name="T23" fmla="*/ 108 h 325"/>
              <a:gd name="T24" fmla="*/ 210 w 326"/>
              <a:gd name="T25" fmla="*/ 79 h 325"/>
              <a:gd name="T26" fmla="*/ 227 w 326"/>
              <a:gd name="T27" fmla="*/ 66 h 325"/>
              <a:gd name="T28" fmla="*/ 214 w 326"/>
              <a:gd name="T29" fmla="*/ 83 h 325"/>
              <a:gd name="T30" fmla="*/ 231 w 326"/>
              <a:gd name="T31" fmla="*/ 105 h 325"/>
              <a:gd name="T32" fmla="*/ 216 w 326"/>
              <a:gd name="T33" fmla="*/ 119 h 325"/>
              <a:gd name="T34" fmla="*/ 207 w 326"/>
              <a:gd name="T35" fmla="*/ 118 h 325"/>
              <a:gd name="T36" fmla="*/ 187 w 326"/>
              <a:gd name="T37" fmla="*/ 134 h 325"/>
              <a:gd name="T38" fmla="*/ 203 w 326"/>
              <a:gd name="T39" fmla="*/ 114 h 325"/>
              <a:gd name="T40" fmla="*/ 220 w 326"/>
              <a:gd name="T41" fmla="*/ 115 h 325"/>
              <a:gd name="T42" fmla="*/ 227 w 326"/>
              <a:gd name="T43" fmla="*/ 108 h 325"/>
              <a:gd name="T44" fmla="*/ 69 w 326"/>
              <a:gd name="T45" fmla="*/ 194 h 325"/>
              <a:gd name="T46" fmla="*/ 200 w 326"/>
              <a:gd name="T47" fmla="*/ 113 h 325"/>
              <a:gd name="T48" fmla="*/ 180 w 326"/>
              <a:gd name="T49" fmla="*/ 128 h 325"/>
              <a:gd name="T50" fmla="*/ 193 w 326"/>
              <a:gd name="T51" fmla="*/ 141 h 325"/>
              <a:gd name="T52" fmla="*/ 208 w 326"/>
              <a:gd name="T53" fmla="*/ 120 h 325"/>
              <a:gd name="T54" fmla="*/ 207 w 326"/>
              <a:gd name="T55" fmla="*/ 150 h 325"/>
              <a:gd name="T56" fmla="*/ 151 w 326"/>
              <a:gd name="T57" fmla="*/ 228 h 325"/>
              <a:gd name="T58" fmla="*/ 207 w 326"/>
              <a:gd name="T59" fmla="*/ 260 h 325"/>
              <a:gd name="T60" fmla="*/ 207 w 326"/>
              <a:gd name="T61" fmla="*/ 159 h 325"/>
              <a:gd name="T62" fmla="*/ 207 w 326"/>
              <a:gd name="T63" fmla="*/ 26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5">
                <a:moveTo>
                  <a:pt x="207" y="171"/>
                </a:moveTo>
                <a:cubicBezTo>
                  <a:pt x="186" y="171"/>
                  <a:pt x="169" y="188"/>
                  <a:pt x="169" y="209"/>
                </a:cubicBezTo>
                <a:cubicBezTo>
                  <a:pt x="169" y="230"/>
                  <a:pt x="186" y="247"/>
                  <a:pt x="207" y="247"/>
                </a:cubicBezTo>
                <a:cubicBezTo>
                  <a:pt x="228" y="247"/>
                  <a:pt x="245" y="230"/>
                  <a:pt x="245" y="209"/>
                </a:cubicBezTo>
                <a:cubicBezTo>
                  <a:pt x="245" y="188"/>
                  <a:pt x="228" y="171"/>
                  <a:pt x="207" y="171"/>
                </a:cubicBezTo>
                <a:close/>
                <a:moveTo>
                  <a:pt x="230" y="222"/>
                </a:moveTo>
                <a:cubicBezTo>
                  <a:pt x="220" y="232"/>
                  <a:pt x="220" y="232"/>
                  <a:pt x="220" y="232"/>
                </a:cubicBezTo>
                <a:cubicBezTo>
                  <a:pt x="207" y="219"/>
                  <a:pt x="207" y="219"/>
                  <a:pt x="207" y="219"/>
                </a:cubicBezTo>
                <a:cubicBezTo>
                  <a:pt x="194" y="232"/>
                  <a:pt x="194" y="232"/>
                  <a:pt x="194" y="232"/>
                </a:cubicBezTo>
                <a:cubicBezTo>
                  <a:pt x="184" y="222"/>
                  <a:pt x="184" y="222"/>
                  <a:pt x="184" y="222"/>
                </a:cubicBezTo>
                <a:cubicBezTo>
                  <a:pt x="197" y="209"/>
                  <a:pt x="197" y="209"/>
                  <a:pt x="197" y="209"/>
                </a:cubicBezTo>
                <a:cubicBezTo>
                  <a:pt x="184" y="196"/>
                  <a:pt x="184" y="196"/>
                  <a:pt x="184" y="196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207" y="199"/>
                  <a:pt x="207" y="199"/>
                  <a:pt x="207" y="199"/>
                </a:cubicBezTo>
                <a:cubicBezTo>
                  <a:pt x="220" y="186"/>
                  <a:pt x="220" y="186"/>
                  <a:pt x="220" y="186"/>
                </a:cubicBezTo>
                <a:cubicBezTo>
                  <a:pt x="230" y="196"/>
                  <a:pt x="230" y="196"/>
                  <a:pt x="230" y="196"/>
                </a:cubicBezTo>
                <a:cubicBezTo>
                  <a:pt x="217" y="209"/>
                  <a:pt x="217" y="209"/>
                  <a:pt x="217" y="209"/>
                </a:cubicBezTo>
                <a:lnTo>
                  <a:pt x="230" y="222"/>
                </a:lnTo>
                <a:close/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27" y="108"/>
                </a:moveTo>
                <a:cubicBezTo>
                  <a:pt x="212" y="93"/>
                  <a:pt x="212" y="93"/>
                  <a:pt x="212" y="93"/>
                </a:cubicBezTo>
                <a:cubicBezTo>
                  <a:pt x="207" y="89"/>
                  <a:pt x="206" y="83"/>
                  <a:pt x="210" y="79"/>
                </a:cubicBezTo>
                <a:cubicBezTo>
                  <a:pt x="223" y="66"/>
                  <a:pt x="223" y="66"/>
                  <a:pt x="223" y="66"/>
                </a:cubicBezTo>
                <a:cubicBezTo>
                  <a:pt x="224" y="65"/>
                  <a:pt x="226" y="65"/>
                  <a:pt x="227" y="66"/>
                </a:cubicBezTo>
                <a:cubicBezTo>
                  <a:pt x="228" y="67"/>
                  <a:pt x="228" y="69"/>
                  <a:pt x="227" y="70"/>
                </a:cubicBezTo>
                <a:cubicBezTo>
                  <a:pt x="214" y="83"/>
                  <a:pt x="214" y="83"/>
                  <a:pt x="214" y="83"/>
                </a:cubicBezTo>
                <a:cubicBezTo>
                  <a:pt x="213" y="84"/>
                  <a:pt x="213" y="87"/>
                  <a:pt x="216" y="89"/>
                </a:cubicBezTo>
                <a:cubicBezTo>
                  <a:pt x="231" y="105"/>
                  <a:pt x="231" y="105"/>
                  <a:pt x="231" y="105"/>
                </a:cubicBezTo>
                <a:cubicBezTo>
                  <a:pt x="235" y="109"/>
                  <a:pt x="236" y="116"/>
                  <a:pt x="232" y="120"/>
                </a:cubicBezTo>
                <a:cubicBezTo>
                  <a:pt x="228" y="124"/>
                  <a:pt x="221" y="124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3" y="116"/>
                  <a:pt x="209" y="116"/>
                  <a:pt x="207" y="118"/>
                </a:cubicBezTo>
                <a:cubicBezTo>
                  <a:pt x="191" y="134"/>
                  <a:pt x="191" y="134"/>
                  <a:pt x="191" y="134"/>
                </a:cubicBezTo>
                <a:cubicBezTo>
                  <a:pt x="190" y="135"/>
                  <a:pt x="188" y="135"/>
                  <a:pt x="187" y="134"/>
                </a:cubicBezTo>
                <a:cubicBezTo>
                  <a:pt x="186" y="133"/>
                  <a:pt x="186" y="131"/>
                  <a:pt x="187" y="130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7" y="109"/>
                  <a:pt x="215" y="109"/>
                  <a:pt x="219" y="114"/>
                </a:cubicBezTo>
                <a:cubicBezTo>
                  <a:pt x="220" y="115"/>
                  <a:pt x="220" y="115"/>
                  <a:pt x="220" y="115"/>
                </a:cubicBezTo>
                <a:cubicBezTo>
                  <a:pt x="223" y="117"/>
                  <a:pt x="226" y="118"/>
                  <a:pt x="228" y="116"/>
                </a:cubicBezTo>
                <a:cubicBezTo>
                  <a:pt x="230" y="114"/>
                  <a:pt x="229" y="111"/>
                  <a:pt x="227" y="108"/>
                </a:cubicBezTo>
                <a:close/>
                <a:moveTo>
                  <a:pt x="126" y="252"/>
                </a:moveTo>
                <a:cubicBezTo>
                  <a:pt x="69" y="194"/>
                  <a:pt x="69" y="194"/>
                  <a:pt x="69" y="19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85" y="125"/>
                  <a:pt x="182" y="126"/>
                  <a:pt x="180" y="128"/>
                </a:cubicBezTo>
                <a:cubicBezTo>
                  <a:pt x="177" y="131"/>
                  <a:pt x="177" y="137"/>
                  <a:pt x="180" y="141"/>
                </a:cubicBezTo>
                <a:cubicBezTo>
                  <a:pt x="184" y="144"/>
                  <a:pt x="189" y="144"/>
                  <a:pt x="193" y="141"/>
                </a:cubicBezTo>
                <a:cubicBezTo>
                  <a:pt x="195" y="139"/>
                  <a:pt x="196" y="136"/>
                  <a:pt x="195" y="133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2" y="150"/>
                  <a:pt x="210" y="150"/>
                  <a:pt x="207" y="150"/>
                </a:cubicBezTo>
                <a:cubicBezTo>
                  <a:pt x="174" y="150"/>
                  <a:pt x="148" y="176"/>
                  <a:pt x="148" y="209"/>
                </a:cubicBezTo>
                <a:cubicBezTo>
                  <a:pt x="148" y="216"/>
                  <a:pt x="149" y="222"/>
                  <a:pt x="151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79" y="260"/>
                  <a:pt x="157" y="237"/>
                  <a:pt x="157" y="209"/>
                </a:cubicBezTo>
                <a:cubicBezTo>
                  <a:pt x="157" y="181"/>
                  <a:pt x="179" y="159"/>
                  <a:pt x="207" y="159"/>
                </a:cubicBezTo>
                <a:cubicBezTo>
                  <a:pt x="235" y="159"/>
                  <a:pt x="258" y="181"/>
                  <a:pt x="258" y="209"/>
                </a:cubicBezTo>
                <a:cubicBezTo>
                  <a:pt x="258" y="237"/>
                  <a:pt x="235" y="260"/>
                  <a:pt x="207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144"/>
          <p:cNvSpPr>
            <a:spLocks noEditPoints="1"/>
          </p:cNvSpPr>
          <p:nvPr/>
        </p:nvSpPr>
        <p:spPr bwMode="auto">
          <a:xfrm>
            <a:off x="8757297" y="10439125"/>
            <a:ext cx="1169213" cy="1167695"/>
          </a:xfrm>
          <a:custGeom>
            <a:avLst/>
            <a:gdLst>
              <a:gd name="T0" fmla="*/ 207 w 326"/>
              <a:gd name="T1" fmla="*/ 171 h 325"/>
              <a:gd name="T2" fmla="*/ 169 w 326"/>
              <a:gd name="T3" fmla="*/ 209 h 325"/>
              <a:gd name="T4" fmla="*/ 207 w 326"/>
              <a:gd name="T5" fmla="*/ 247 h 325"/>
              <a:gd name="T6" fmla="*/ 245 w 326"/>
              <a:gd name="T7" fmla="*/ 209 h 325"/>
              <a:gd name="T8" fmla="*/ 207 w 326"/>
              <a:gd name="T9" fmla="*/ 171 h 325"/>
              <a:gd name="T10" fmla="*/ 232 w 326"/>
              <a:gd name="T11" fmla="*/ 229 h 325"/>
              <a:gd name="T12" fmla="*/ 181 w 326"/>
              <a:gd name="T13" fmla="*/ 229 h 325"/>
              <a:gd name="T14" fmla="*/ 181 w 326"/>
              <a:gd name="T15" fmla="*/ 215 h 325"/>
              <a:gd name="T16" fmla="*/ 232 w 326"/>
              <a:gd name="T17" fmla="*/ 215 h 325"/>
              <a:gd name="T18" fmla="*/ 232 w 326"/>
              <a:gd name="T19" fmla="*/ 229 h 325"/>
              <a:gd name="T20" fmla="*/ 232 w 326"/>
              <a:gd name="T21" fmla="*/ 204 h 325"/>
              <a:gd name="T22" fmla="*/ 181 w 326"/>
              <a:gd name="T23" fmla="*/ 204 h 325"/>
              <a:gd name="T24" fmla="*/ 181 w 326"/>
              <a:gd name="T25" fmla="*/ 189 h 325"/>
              <a:gd name="T26" fmla="*/ 232 w 326"/>
              <a:gd name="T27" fmla="*/ 189 h 325"/>
              <a:gd name="T28" fmla="*/ 232 w 326"/>
              <a:gd name="T29" fmla="*/ 204 h 325"/>
              <a:gd name="T30" fmla="*/ 0 w 326"/>
              <a:gd name="T31" fmla="*/ 0 h 325"/>
              <a:gd name="T32" fmla="*/ 0 w 326"/>
              <a:gd name="T33" fmla="*/ 325 h 325"/>
              <a:gd name="T34" fmla="*/ 326 w 326"/>
              <a:gd name="T35" fmla="*/ 325 h 325"/>
              <a:gd name="T36" fmla="*/ 326 w 326"/>
              <a:gd name="T37" fmla="*/ 0 h 325"/>
              <a:gd name="T38" fmla="*/ 0 w 326"/>
              <a:gd name="T39" fmla="*/ 0 h 325"/>
              <a:gd name="T40" fmla="*/ 227 w 326"/>
              <a:gd name="T41" fmla="*/ 108 h 325"/>
              <a:gd name="T42" fmla="*/ 212 w 326"/>
              <a:gd name="T43" fmla="*/ 93 h 325"/>
              <a:gd name="T44" fmla="*/ 209 w 326"/>
              <a:gd name="T45" fmla="*/ 79 h 325"/>
              <a:gd name="T46" fmla="*/ 222 w 326"/>
              <a:gd name="T47" fmla="*/ 66 h 325"/>
              <a:gd name="T48" fmla="*/ 226 w 326"/>
              <a:gd name="T49" fmla="*/ 66 h 325"/>
              <a:gd name="T50" fmla="*/ 226 w 326"/>
              <a:gd name="T51" fmla="*/ 70 h 325"/>
              <a:gd name="T52" fmla="*/ 213 w 326"/>
              <a:gd name="T53" fmla="*/ 83 h 325"/>
              <a:gd name="T54" fmla="*/ 215 w 326"/>
              <a:gd name="T55" fmla="*/ 89 h 325"/>
              <a:gd name="T56" fmla="*/ 231 w 326"/>
              <a:gd name="T57" fmla="*/ 105 h 325"/>
              <a:gd name="T58" fmla="*/ 231 w 326"/>
              <a:gd name="T59" fmla="*/ 120 h 325"/>
              <a:gd name="T60" fmla="*/ 216 w 326"/>
              <a:gd name="T61" fmla="*/ 119 h 325"/>
              <a:gd name="T62" fmla="*/ 215 w 326"/>
              <a:gd name="T63" fmla="*/ 118 h 325"/>
              <a:gd name="T64" fmla="*/ 206 w 326"/>
              <a:gd name="T65" fmla="*/ 118 h 325"/>
              <a:gd name="T66" fmla="*/ 191 w 326"/>
              <a:gd name="T67" fmla="*/ 134 h 325"/>
              <a:gd name="T68" fmla="*/ 187 w 326"/>
              <a:gd name="T69" fmla="*/ 134 h 325"/>
              <a:gd name="T70" fmla="*/ 187 w 326"/>
              <a:gd name="T71" fmla="*/ 130 h 325"/>
              <a:gd name="T72" fmla="*/ 202 w 326"/>
              <a:gd name="T73" fmla="*/ 114 h 325"/>
              <a:gd name="T74" fmla="*/ 219 w 326"/>
              <a:gd name="T75" fmla="*/ 114 h 325"/>
              <a:gd name="T76" fmla="*/ 220 w 326"/>
              <a:gd name="T77" fmla="*/ 115 h 325"/>
              <a:gd name="T78" fmla="*/ 228 w 326"/>
              <a:gd name="T79" fmla="*/ 116 h 325"/>
              <a:gd name="T80" fmla="*/ 227 w 326"/>
              <a:gd name="T81" fmla="*/ 108 h 325"/>
              <a:gd name="T82" fmla="*/ 126 w 326"/>
              <a:gd name="T83" fmla="*/ 252 h 325"/>
              <a:gd name="T84" fmla="*/ 68 w 326"/>
              <a:gd name="T85" fmla="*/ 194 h 325"/>
              <a:gd name="T86" fmla="*/ 158 w 326"/>
              <a:gd name="T87" fmla="*/ 104 h 325"/>
              <a:gd name="T88" fmla="*/ 200 w 326"/>
              <a:gd name="T89" fmla="*/ 113 h 325"/>
              <a:gd name="T90" fmla="*/ 187 w 326"/>
              <a:gd name="T91" fmla="*/ 125 h 325"/>
              <a:gd name="T92" fmla="*/ 180 w 326"/>
              <a:gd name="T93" fmla="*/ 128 h 325"/>
              <a:gd name="T94" fmla="*/ 180 w 326"/>
              <a:gd name="T95" fmla="*/ 141 h 325"/>
              <a:gd name="T96" fmla="*/ 192 w 326"/>
              <a:gd name="T97" fmla="*/ 141 h 325"/>
              <a:gd name="T98" fmla="*/ 195 w 326"/>
              <a:gd name="T99" fmla="*/ 133 h 325"/>
              <a:gd name="T100" fmla="*/ 208 w 326"/>
              <a:gd name="T101" fmla="*/ 120 h 325"/>
              <a:gd name="T102" fmla="*/ 214 w 326"/>
              <a:gd name="T103" fmla="*/ 150 h 325"/>
              <a:gd name="T104" fmla="*/ 207 w 326"/>
              <a:gd name="T105" fmla="*/ 150 h 325"/>
              <a:gd name="T106" fmla="*/ 147 w 326"/>
              <a:gd name="T107" fmla="*/ 209 h 325"/>
              <a:gd name="T108" fmla="*/ 150 w 326"/>
              <a:gd name="T109" fmla="*/ 228 h 325"/>
              <a:gd name="T110" fmla="*/ 126 w 326"/>
              <a:gd name="T111" fmla="*/ 252 h 325"/>
              <a:gd name="T112" fmla="*/ 207 w 326"/>
              <a:gd name="T113" fmla="*/ 260 h 325"/>
              <a:gd name="T114" fmla="*/ 156 w 326"/>
              <a:gd name="T115" fmla="*/ 209 h 325"/>
              <a:gd name="T116" fmla="*/ 207 w 326"/>
              <a:gd name="T117" fmla="*/ 159 h 325"/>
              <a:gd name="T118" fmla="*/ 257 w 326"/>
              <a:gd name="T119" fmla="*/ 209 h 325"/>
              <a:gd name="T120" fmla="*/ 207 w 326"/>
              <a:gd name="T121" fmla="*/ 26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5">
                <a:moveTo>
                  <a:pt x="207" y="171"/>
                </a:moveTo>
                <a:cubicBezTo>
                  <a:pt x="186" y="171"/>
                  <a:pt x="169" y="188"/>
                  <a:pt x="169" y="209"/>
                </a:cubicBezTo>
                <a:cubicBezTo>
                  <a:pt x="169" y="230"/>
                  <a:pt x="186" y="247"/>
                  <a:pt x="207" y="247"/>
                </a:cubicBezTo>
                <a:cubicBezTo>
                  <a:pt x="228" y="247"/>
                  <a:pt x="245" y="230"/>
                  <a:pt x="245" y="209"/>
                </a:cubicBezTo>
                <a:cubicBezTo>
                  <a:pt x="245" y="188"/>
                  <a:pt x="228" y="171"/>
                  <a:pt x="207" y="171"/>
                </a:cubicBezTo>
                <a:close/>
                <a:moveTo>
                  <a:pt x="232" y="229"/>
                </a:moveTo>
                <a:cubicBezTo>
                  <a:pt x="181" y="229"/>
                  <a:pt x="181" y="229"/>
                  <a:pt x="181" y="229"/>
                </a:cubicBezTo>
                <a:cubicBezTo>
                  <a:pt x="181" y="215"/>
                  <a:pt x="181" y="215"/>
                  <a:pt x="181" y="215"/>
                </a:cubicBezTo>
                <a:cubicBezTo>
                  <a:pt x="232" y="215"/>
                  <a:pt x="232" y="215"/>
                  <a:pt x="232" y="215"/>
                </a:cubicBezTo>
                <a:lnTo>
                  <a:pt x="232" y="229"/>
                </a:lnTo>
                <a:close/>
                <a:moveTo>
                  <a:pt x="232" y="204"/>
                </a:moveTo>
                <a:cubicBezTo>
                  <a:pt x="181" y="204"/>
                  <a:pt x="181" y="204"/>
                  <a:pt x="181" y="204"/>
                </a:cubicBezTo>
                <a:cubicBezTo>
                  <a:pt x="181" y="189"/>
                  <a:pt x="181" y="189"/>
                  <a:pt x="181" y="189"/>
                </a:cubicBezTo>
                <a:cubicBezTo>
                  <a:pt x="232" y="189"/>
                  <a:pt x="232" y="189"/>
                  <a:pt x="232" y="189"/>
                </a:cubicBezTo>
                <a:lnTo>
                  <a:pt x="232" y="204"/>
                </a:lnTo>
                <a:close/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27" y="108"/>
                </a:moveTo>
                <a:cubicBezTo>
                  <a:pt x="212" y="93"/>
                  <a:pt x="212" y="93"/>
                  <a:pt x="212" y="93"/>
                </a:cubicBezTo>
                <a:cubicBezTo>
                  <a:pt x="207" y="89"/>
                  <a:pt x="206" y="83"/>
                  <a:pt x="209" y="79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5"/>
                  <a:pt x="225" y="65"/>
                  <a:pt x="226" y="66"/>
                </a:cubicBezTo>
                <a:cubicBezTo>
                  <a:pt x="227" y="67"/>
                  <a:pt x="227" y="69"/>
                  <a:pt x="226" y="70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12" y="84"/>
                  <a:pt x="213" y="87"/>
                  <a:pt x="215" y="89"/>
                </a:cubicBezTo>
                <a:cubicBezTo>
                  <a:pt x="231" y="105"/>
                  <a:pt x="231" y="105"/>
                  <a:pt x="231" y="105"/>
                </a:cubicBezTo>
                <a:cubicBezTo>
                  <a:pt x="235" y="109"/>
                  <a:pt x="235" y="116"/>
                  <a:pt x="231" y="120"/>
                </a:cubicBezTo>
                <a:cubicBezTo>
                  <a:pt x="227" y="124"/>
                  <a:pt x="221" y="124"/>
                  <a:pt x="216" y="119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2" y="116"/>
                  <a:pt x="209" y="116"/>
                  <a:pt x="206" y="118"/>
                </a:cubicBezTo>
                <a:cubicBezTo>
                  <a:pt x="191" y="134"/>
                  <a:pt x="191" y="134"/>
                  <a:pt x="191" y="134"/>
                </a:cubicBezTo>
                <a:cubicBezTo>
                  <a:pt x="189" y="135"/>
                  <a:pt x="188" y="135"/>
                  <a:pt x="187" y="134"/>
                </a:cubicBezTo>
                <a:cubicBezTo>
                  <a:pt x="186" y="133"/>
                  <a:pt x="186" y="131"/>
                  <a:pt x="187" y="130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207" y="109"/>
                  <a:pt x="214" y="109"/>
                  <a:pt x="219" y="114"/>
                </a:cubicBezTo>
                <a:cubicBezTo>
                  <a:pt x="220" y="115"/>
                  <a:pt x="220" y="115"/>
                  <a:pt x="220" y="115"/>
                </a:cubicBezTo>
                <a:cubicBezTo>
                  <a:pt x="222" y="117"/>
                  <a:pt x="226" y="118"/>
                  <a:pt x="228" y="116"/>
                </a:cubicBezTo>
                <a:cubicBezTo>
                  <a:pt x="229" y="114"/>
                  <a:pt x="229" y="111"/>
                  <a:pt x="227" y="108"/>
                </a:cubicBezTo>
                <a:close/>
                <a:moveTo>
                  <a:pt x="126" y="252"/>
                </a:moveTo>
                <a:cubicBezTo>
                  <a:pt x="68" y="194"/>
                  <a:pt x="68" y="194"/>
                  <a:pt x="68" y="194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84" y="125"/>
                  <a:pt x="182" y="126"/>
                  <a:pt x="180" y="128"/>
                </a:cubicBezTo>
                <a:cubicBezTo>
                  <a:pt x="176" y="131"/>
                  <a:pt x="176" y="137"/>
                  <a:pt x="180" y="141"/>
                </a:cubicBezTo>
                <a:cubicBezTo>
                  <a:pt x="183" y="144"/>
                  <a:pt x="189" y="144"/>
                  <a:pt x="192" y="141"/>
                </a:cubicBezTo>
                <a:cubicBezTo>
                  <a:pt x="194" y="139"/>
                  <a:pt x="195" y="136"/>
                  <a:pt x="195" y="133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4" y="150"/>
                  <a:pt x="214" y="150"/>
                  <a:pt x="214" y="150"/>
                </a:cubicBezTo>
                <a:cubicBezTo>
                  <a:pt x="211" y="150"/>
                  <a:pt x="209" y="150"/>
                  <a:pt x="207" y="150"/>
                </a:cubicBezTo>
                <a:cubicBezTo>
                  <a:pt x="174" y="150"/>
                  <a:pt x="147" y="176"/>
                  <a:pt x="147" y="209"/>
                </a:cubicBezTo>
                <a:cubicBezTo>
                  <a:pt x="147" y="216"/>
                  <a:pt x="148" y="222"/>
                  <a:pt x="150" y="228"/>
                </a:cubicBezTo>
                <a:lnTo>
                  <a:pt x="126" y="252"/>
                </a:lnTo>
                <a:close/>
                <a:moveTo>
                  <a:pt x="207" y="260"/>
                </a:moveTo>
                <a:cubicBezTo>
                  <a:pt x="179" y="260"/>
                  <a:pt x="156" y="237"/>
                  <a:pt x="156" y="209"/>
                </a:cubicBezTo>
                <a:cubicBezTo>
                  <a:pt x="156" y="181"/>
                  <a:pt x="179" y="159"/>
                  <a:pt x="207" y="159"/>
                </a:cubicBezTo>
                <a:cubicBezTo>
                  <a:pt x="235" y="159"/>
                  <a:pt x="257" y="181"/>
                  <a:pt x="257" y="209"/>
                </a:cubicBezTo>
                <a:cubicBezTo>
                  <a:pt x="257" y="237"/>
                  <a:pt x="235" y="260"/>
                  <a:pt x="207" y="2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145"/>
          <p:cNvSpPr>
            <a:spLocks noEditPoints="1"/>
          </p:cNvSpPr>
          <p:nvPr/>
        </p:nvSpPr>
        <p:spPr bwMode="auto">
          <a:xfrm>
            <a:off x="10126946" y="10439125"/>
            <a:ext cx="1170732" cy="1167695"/>
          </a:xfrm>
          <a:custGeom>
            <a:avLst/>
            <a:gdLst>
              <a:gd name="T0" fmla="*/ 117 w 326"/>
              <a:gd name="T1" fmla="*/ 120 h 325"/>
              <a:gd name="T2" fmla="*/ 92 w 326"/>
              <a:gd name="T3" fmla="*/ 149 h 325"/>
              <a:gd name="T4" fmla="*/ 114 w 326"/>
              <a:gd name="T5" fmla="*/ 149 h 325"/>
              <a:gd name="T6" fmla="*/ 92 w 326"/>
              <a:gd name="T7" fmla="*/ 149 h 325"/>
              <a:gd name="T8" fmla="*/ 92 w 326"/>
              <a:gd name="T9" fmla="*/ 226 h 325"/>
              <a:gd name="T10" fmla="*/ 140 w 326"/>
              <a:gd name="T11" fmla="*/ 120 h 325"/>
              <a:gd name="T12" fmla="*/ 140 w 326"/>
              <a:gd name="T13" fmla="*/ 136 h 325"/>
              <a:gd name="T14" fmla="*/ 130 w 326"/>
              <a:gd name="T15" fmla="*/ 160 h 325"/>
              <a:gd name="T16" fmla="*/ 119 w 326"/>
              <a:gd name="T17" fmla="*/ 142 h 325"/>
              <a:gd name="T18" fmla="*/ 77 w 326"/>
              <a:gd name="T19" fmla="*/ 160 h 325"/>
              <a:gd name="T20" fmla="*/ 66 w 326"/>
              <a:gd name="T21" fmla="*/ 142 h 325"/>
              <a:gd name="T22" fmla="*/ 94 w 326"/>
              <a:gd name="T23" fmla="*/ 120 h 325"/>
              <a:gd name="T24" fmla="*/ 88 w 326"/>
              <a:gd name="T25" fmla="*/ 136 h 325"/>
              <a:gd name="T26" fmla="*/ 326 w 326"/>
              <a:gd name="T27" fmla="*/ 325 h 325"/>
              <a:gd name="T28" fmla="*/ 326 w 326"/>
              <a:gd name="T29" fmla="*/ 0 h 325"/>
              <a:gd name="T30" fmla="*/ 207 w 326"/>
              <a:gd name="T31" fmla="*/ 226 h 325"/>
              <a:gd name="T32" fmla="*/ 87 w 326"/>
              <a:gd name="T33" fmla="*/ 174 h 325"/>
              <a:gd name="T34" fmla="*/ 79 w 326"/>
              <a:gd name="T35" fmla="*/ 164 h 325"/>
              <a:gd name="T36" fmla="*/ 103 w 326"/>
              <a:gd name="T37" fmla="*/ 165 h 325"/>
              <a:gd name="T38" fmla="*/ 130 w 326"/>
              <a:gd name="T39" fmla="*/ 165 h 325"/>
              <a:gd name="T40" fmla="*/ 146 w 326"/>
              <a:gd name="T41" fmla="*/ 152 h 325"/>
              <a:gd name="T42" fmla="*/ 152 w 326"/>
              <a:gd name="T43" fmla="*/ 142 h 325"/>
              <a:gd name="T44" fmla="*/ 145 w 326"/>
              <a:gd name="T45" fmla="*/ 136 h 325"/>
              <a:gd name="T46" fmla="*/ 165 w 326"/>
              <a:gd name="T47" fmla="*/ 131 h 325"/>
              <a:gd name="T48" fmla="*/ 186 w 326"/>
              <a:gd name="T49" fmla="*/ 120 h 325"/>
              <a:gd name="T50" fmla="*/ 191 w 326"/>
              <a:gd name="T51" fmla="*/ 120 h 325"/>
              <a:gd name="T52" fmla="*/ 220 w 326"/>
              <a:gd name="T53" fmla="*/ 138 h 325"/>
              <a:gd name="T54" fmla="*/ 227 w 326"/>
              <a:gd name="T55" fmla="*/ 139 h 325"/>
              <a:gd name="T56" fmla="*/ 227 w 326"/>
              <a:gd name="T57" fmla="*/ 136 h 325"/>
              <a:gd name="T58" fmla="*/ 215 w 326"/>
              <a:gd name="T59" fmla="*/ 76 h 325"/>
              <a:gd name="T60" fmla="*/ 70 w 326"/>
              <a:gd name="T61" fmla="*/ 76 h 325"/>
              <a:gd name="T62" fmla="*/ 59 w 326"/>
              <a:gd name="T63" fmla="*/ 136 h 325"/>
              <a:gd name="T64" fmla="*/ 58 w 326"/>
              <a:gd name="T65" fmla="*/ 138 h 325"/>
              <a:gd name="T66" fmla="*/ 70 w 326"/>
              <a:gd name="T67" fmla="*/ 166 h 325"/>
              <a:gd name="T68" fmla="*/ 59 w 326"/>
              <a:gd name="T69" fmla="*/ 226 h 325"/>
              <a:gd name="T70" fmla="*/ 225 w 326"/>
              <a:gd name="T71" fmla="*/ 251 h 325"/>
              <a:gd name="T72" fmla="*/ 148 w 326"/>
              <a:gd name="T73" fmla="*/ 204 h 325"/>
              <a:gd name="T74" fmla="*/ 143 w 326"/>
              <a:gd name="T75" fmla="*/ 209 h 325"/>
              <a:gd name="T76" fmla="*/ 148 w 326"/>
              <a:gd name="T77" fmla="*/ 204 h 325"/>
              <a:gd name="T78" fmla="*/ 267 w 326"/>
              <a:gd name="T79" fmla="*/ 233 h 325"/>
              <a:gd name="T80" fmla="*/ 222 w 326"/>
              <a:gd name="T81" fmla="*/ 194 h 325"/>
              <a:gd name="T82" fmla="*/ 160 w 326"/>
              <a:gd name="T83" fmla="*/ 142 h 325"/>
              <a:gd name="T84" fmla="*/ 211 w 326"/>
              <a:gd name="T85" fmla="*/ 205 h 325"/>
              <a:gd name="T86" fmla="*/ 250 w 326"/>
              <a:gd name="T87" fmla="*/ 250 h 325"/>
              <a:gd name="T88" fmla="*/ 256 w 326"/>
              <a:gd name="T89" fmla="*/ 250 h 325"/>
              <a:gd name="T90" fmla="*/ 267 w 326"/>
              <a:gd name="T91" fmla="*/ 239 h 325"/>
              <a:gd name="T92" fmla="*/ 218 w 326"/>
              <a:gd name="T93" fmla="*/ 232 h 325"/>
              <a:gd name="T94" fmla="*/ 167 w 326"/>
              <a:gd name="T95" fmla="*/ 150 h 325"/>
              <a:gd name="T96" fmla="*/ 208 w 326"/>
              <a:gd name="T97" fmla="*/ 15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325">
                <a:moveTo>
                  <a:pt x="94" y="136"/>
                </a:moveTo>
                <a:cubicBezTo>
                  <a:pt x="99" y="120"/>
                  <a:pt x="99" y="120"/>
                  <a:pt x="99" y="120"/>
                </a:cubicBezTo>
                <a:cubicBezTo>
                  <a:pt x="117" y="120"/>
                  <a:pt x="117" y="120"/>
                  <a:pt x="117" y="120"/>
                </a:cubicBezTo>
                <a:cubicBezTo>
                  <a:pt x="114" y="136"/>
                  <a:pt x="114" y="136"/>
                  <a:pt x="114" y="136"/>
                </a:cubicBezTo>
                <a:lnTo>
                  <a:pt x="94" y="136"/>
                </a:lnTo>
                <a:close/>
                <a:moveTo>
                  <a:pt x="92" y="149"/>
                </a:moveTo>
                <a:cubicBezTo>
                  <a:pt x="92" y="155"/>
                  <a:pt x="97" y="160"/>
                  <a:pt x="103" y="160"/>
                </a:cubicBezTo>
                <a:cubicBezTo>
                  <a:pt x="103" y="160"/>
                  <a:pt x="103" y="160"/>
                  <a:pt x="103" y="160"/>
                </a:cubicBezTo>
                <a:cubicBezTo>
                  <a:pt x="109" y="160"/>
                  <a:pt x="114" y="155"/>
                  <a:pt x="114" y="149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92" y="142"/>
                  <a:pt x="92" y="142"/>
                  <a:pt x="92" y="142"/>
                </a:cubicBezTo>
                <a:lnTo>
                  <a:pt x="92" y="149"/>
                </a:lnTo>
                <a:close/>
                <a:moveTo>
                  <a:pt x="123" y="179"/>
                </a:moveTo>
                <a:cubicBezTo>
                  <a:pt x="92" y="179"/>
                  <a:pt x="92" y="179"/>
                  <a:pt x="92" y="179"/>
                </a:cubicBezTo>
                <a:cubicBezTo>
                  <a:pt x="92" y="226"/>
                  <a:pt x="92" y="226"/>
                  <a:pt x="92" y="226"/>
                </a:cubicBezTo>
                <a:cubicBezTo>
                  <a:pt x="123" y="226"/>
                  <a:pt x="123" y="226"/>
                  <a:pt x="123" y="226"/>
                </a:cubicBezTo>
                <a:lnTo>
                  <a:pt x="123" y="179"/>
                </a:lnTo>
                <a:close/>
                <a:moveTo>
                  <a:pt x="140" y="120"/>
                </a:moveTo>
                <a:cubicBezTo>
                  <a:pt x="122" y="120"/>
                  <a:pt x="122" y="120"/>
                  <a:pt x="122" y="120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40" y="136"/>
                  <a:pt x="140" y="136"/>
                  <a:pt x="140" y="136"/>
                </a:cubicBezTo>
                <a:lnTo>
                  <a:pt x="140" y="120"/>
                </a:lnTo>
                <a:close/>
                <a:moveTo>
                  <a:pt x="130" y="160"/>
                </a:moveTo>
                <a:cubicBezTo>
                  <a:pt x="130" y="160"/>
                  <a:pt x="130" y="160"/>
                  <a:pt x="130" y="160"/>
                </a:cubicBezTo>
                <a:cubicBezTo>
                  <a:pt x="135" y="160"/>
                  <a:pt x="140" y="155"/>
                  <a:pt x="140" y="149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19" y="142"/>
                  <a:pt x="119" y="142"/>
                  <a:pt x="119" y="142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5"/>
                  <a:pt x="124" y="160"/>
                  <a:pt x="130" y="160"/>
                </a:cubicBezTo>
                <a:close/>
                <a:moveTo>
                  <a:pt x="77" y="160"/>
                </a:moveTo>
                <a:cubicBezTo>
                  <a:pt x="83" y="160"/>
                  <a:pt x="87" y="155"/>
                  <a:pt x="87" y="149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6" y="149"/>
                  <a:pt x="66" y="149"/>
                  <a:pt x="66" y="149"/>
                </a:cubicBezTo>
                <a:cubicBezTo>
                  <a:pt x="66" y="155"/>
                  <a:pt x="71" y="160"/>
                  <a:pt x="77" y="160"/>
                </a:cubicBezTo>
                <a:close/>
                <a:moveTo>
                  <a:pt x="94" y="120"/>
                </a:moveTo>
                <a:cubicBezTo>
                  <a:pt x="77" y="120"/>
                  <a:pt x="77" y="120"/>
                  <a:pt x="77" y="120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88" y="136"/>
                  <a:pt x="88" y="136"/>
                  <a:pt x="88" y="136"/>
                </a:cubicBezTo>
                <a:lnTo>
                  <a:pt x="94" y="120"/>
                </a:ln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27" y="235"/>
                </a:moveTo>
                <a:cubicBezTo>
                  <a:pt x="207" y="216"/>
                  <a:pt x="207" y="216"/>
                  <a:pt x="207" y="216"/>
                </a:cubicBezTo>
                <a:cubicBezTo>
                  <a:pt x="207" y="226"/>
                  <a:pt x="207" y="226"/>
                  <a:pt x="207" y="226"/>
                </a:cubicBezTo>
                <a:cubicBezTo>
                  <a:pt x="128" y="226"/>
                  <a:pt x="128" y="226"/>
                  <a:pt x="128" y="226"/>
                </a:cubicBezTo>
                <a:cubicBezTo>
                  <a:pt x="128" y="174"/>
                  <a:pt x="128" y="174"/>
                  <a:pt x="128" y="174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7" y="226"/>
                  <a:pt x="87" y="226"/>
                  <a:pt x="87" y="226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83" y="164"/>
                  <a:pt x="87" y="161"/>
                  <a:pt x="90" y="157"/>
                </a:cubicBezTo>
                <a:cubicBezTo>
                  <a:pt x="93" y="162"/>
                  <a:pt x="98" y="165"/>
                  <a:pt x="103" y="165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9" y="165"/>
                  <a:pt x="114" y="162"/>
                  <a:pt x="116" y="157"/>
                </a:cubicBezTo>
                <a:cubicBezTo>
                  <a:pt x="119" y="162"/>
                  <a:pt x="124" y="165"/>
                  <a:pt x="130" y="165"/>
                </a:cubicBezTo>
                <a:cubicBezTo>
                  <a:pt x="130" y="165"/>
                  <a:pt x="130" y="165"/>
                  <a:pt x="130" y="165"/>
                </a:cubicBezTo>
                <a:cubicBezTo>
                  <a:pt x="135" y="165"/>
                  <a:pt x="140" y="162"/>
                  <a:pt x="143" y="157"/>
                </a:cubicBezTo>
                <a:cubicBezTo>
                  <a:pt x="143" y="158"/>
                  <a:pt x="143" y="158"/>
                  <a:pt x="144" y="159"/>
                </a:cubicBezTo>
                <a:cubicBezTo>
                  <a:pt x="144" y="157"/>
                  <a:pt x="145" y="154"/>
                  <a:pt x="146" y="152"/>
                </a:cubicBezTo>
                <a:cubicBezTo>
                  <a:pt x="145" y="151"/>
                  <a:pt x="145" y="150"/>
                  <a:pt x="145" y="149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3" y="141"/>
                  <a:pt x="154" y="139"/>
                  <a:pt x="156" y="138"/>
                </a:cubicBezTo>
                <a:cubicBezTo>
                  <a:pt x="156" y="137"/>
                  <a:pt x="157" y="136"/>
                  <a:pt x="158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0"/>
                  <a:pt x="145" y="120"/>
                  <a:pt x="145" y="120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65" y="131"/>
                  <a:pt x="165" y="131"/>
                  <a:pt x="165" y="131"/>
                </a:cubicBezTo>
                <a:cubicBezTo>
                  <a:pt x="167" y="130"/>
                  <a:pt x="168" y="129"/>
                  <a:pt x="170" y="128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86" y="120"/>
                  <a:pt x="186" y="120"/>
                  <a:pt x="186" y="120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90" y="125"/>
                  <a:pt x="191" y="125"/>
                  <a:pt x="193" y="125"/>
                </a:cubicBezTo>
                <a:cubicBezTo>
                  <a:pt x="191" y="120"/>
                  <a:pt x="191" y="120"/>
                  <a:pt x="191" y="120"/>
                </a:cubicBezTo>
                <a:cubicBezTo>
                  <a:pt x="208" y="120"/>
                  <a:pt x="208" y="120"/>
                  <a:pt x="208" y="120"/>
                </a:cubicBezTo>
                <a:cubicBezTo>
                  <a:pt x="216" y="135"/>
                  <a:pt x="216" y="135"/>
                  <a:pt x="216" y="135"/>
                </a:cubicBezTo>
                <a:cubicBezTo>
                  <a:pt x="217" y="136"/>
                  <a:pt x="219" y="137"/>
                  <a:pt x="220" y="138"/>
                </a:cubicBezTo>
                <a:cubicBezTo>
                  <a:pt x="223" y="141"/>
                  <a:pt x="225" y="144"/>
                  <a:pt x="227" y="148"/>
                </a:cubicBezTo>
                <a:cubicBezTo>
                  <a:pt x="227" y="139"/>
                  <a:pt x="227" y="139"/>
                  <a:pt x="227" y="139"/>
                </a:cubicBezTo>
                <a:cubicBezTo>
                  <a:pt x="227" y="139"/>
                  <a:pt x="227" y="139"/>
                  <a:pt x="227" y="139"/>
                </a:cubicBezTo>
                <a:cubicBezTo>
                  <a:pt x="227" y="138"/>
                  <a:pt x="227" y="138"/>
                  <a:pt x="227" y="138"/>
                </a:cubicBezTo>
                <a:cubicBezTo>
                  <a:pt x="227" y="138"/>
                  <a:pt x="227" y="137"/>
                  <a:pt x="227" y="136"/>
                </a:cubicBezTo>
                <a:cubicBezTo>
                  <a:pt x="227" y="136"/>
                  <a:pt x="227" y="136"/>
                  <a:pt x="227" y="136"/>
                </a:cubicBezTo>
                <a:cubicBezTo>
                  <a:pt x="226" y="136"/>
                  <a:pt x="226" y="135"/>
                  <a:pt x="226" y="135"/>
                </a:cubicBezTo>
                <a:cubicBezTo>
                  <a:pt x="215" y="115"/>
                  <a:pt x="215" y="115"/>
                  <a:pt x="215" y="115"/>
                </a:cubicBezTo>
                <a:cubicBezTo>
                  <a:pt x="215" y="76"/>
                  <a:pt x="215" y="76"/>
                  <a:pt x="215" y="76"/>
                </a:cubicBezTo>
                <a:cubicBezTo>
                  <a:pt x="215" y="75"/>
                  <a:pt x="214" y="74"/>
                  <a:pt x="213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1" y="74"/>
                  <a:pt x="70" y="75"/>
                  <a:pt x="70" y="7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59" y="135"/>
                  <a:pt x="59" y="136"/>
                  <a:pt x="59" y="136"/>
                </a:cubicBezTo>
                <a:cubicBezTo>
                  <a:pt x="59" y="136"/>
                  <a:pt x="59" y="136"/>
                  <a:pt x="59" y="136"/>
                </a:cubicBezTo>
                <a:cubicBezTo>
                  <a:pt x="58" y="137"/>
                  <a:pt x="58" y="137"/>
                  <a:pt x="58" y="138"/>
                </a:cubicBezTo>
                <a:cubicBezTo>
                  <a:pt x="58" y="138"/>
                  <a:pt x="58" y="138"/>
                  <a:pt x="58" y="138"/>
                </a:cubicBezTo>
                <a:cubicBezTo>
                  <a:pt x="58" y="139"/>
                  <a:pt x="58" y="139"/>
                  <a:pt x="58" y="139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58" y="157"/>
                  <a:pt x="63" y="163"/>
                  <a:pt x="70" y="166"/>
                </a:cubicBezTo>
                <a:cubicBezTo>
                  <a:pt x="70" y="224"/>
                  <a:pt x="70" y="224"/>
                  <a:pt x="70" y="224"/>
                </a:cubicBezTo>
                <a:cubicBezTo>
                  <a:pt x="61" y="224"/>
                  <a:pt x="61" y="224"/>
                  <a:pt x="61" y="224"/>
                </a:cubicBezTo>
                <a:cubicBezTo>
                  <a:pt x="60" y="224"/>
                  <a:pt x="59" y="224"/>
                  <a:pt x="59" y="226"/>
                </a:cubicBezTo>
                <a:cubicBezTo>
                  <a:pt x="59" y="249"/>
                  <a:pt x="59" y="249"/>
                  <a:pt x="59" y="249"/>
                </a:cubicBezTo>
                <a:cubicBezTo>
                  <a:pt x="59" y="250"/>
                  <a:pt x="60" y="251"/>
                  <a:pt x="61" y="251"/>
                </a:cubicBezTo>
                <a:cubicBezTo>
                  <a:pt x="225" y="251"/>
                  <a:pt x="225" y="251"/>
                  <a:pt x="225" y="251"/>
                </a:cubicBezTo>
                <a:cubicBezTo>
                  <a:pt x="226" y="251"/>
                  <a:pt x="227" y="250"/>
                  <a:pt x="227" y="249"/>
                </a:cubicBezTo>
                <a:lnTo>
                  <a:pt x="227" y="235"/>
                </a:lnTo>
                <a:close/>
                <a:moveTo>
                  <a:pt x="148" y="204"/>
                </a:moveTo>
                <a:cubicBezTo>
                  <a:pt x="148" y="193"/>
                  <a:pt x="148" y="193"/>
                  <a:pt x="148" y="193"/>
                </a:cubicBezTo>
                <a:cubicBezTo>
                  <a:pt x="146" y="189"/>
                  <a:pt x="144" y="185"/>
                  <a:pt x="143" y="180"/>
                </a:cubicBezTo>
                <a:cubicBezTo>
                  <a:pt x="143" y="209"/>
                  <a:pt x="143" y="209"/>
                  <a:pt x="143" y="209"/>
                </a:cubicBezTo>
                <a:cubicBezTo>
                  <a:pt x="164" y="209"/>
                  <a:pt x="164" y="209"/>
                  <a:pt x="164" y="209"/>
                </a:cubicBezTo>
                <a:cubicBezTo>
                  <a:pt x="162" y="208"/>
                  <a:pt x="160" y="206"/>
                  <a:pt x="157" y="204"/>
                </a:cubicBezTo>
                <a:lnTo>
                  <a:pt x="148" y="204"/>
                </a:lnTo>
                <a:close/>
                <a:moveTo>
                  <a:pt x="267" y="239"/>
                </a:moveTo>
                <a:cubicBezTo>
                  <a:pt x="267" y="238"/>
                  <a:pt x="267" y="238"/>
                  <a:pt x="267" y="238"/>
                </a:cubicBezTo>
                <a:cubicBezTo>
                  <a:pt x="269" y="237"/>
                  <a:pt x="269" y="234"/>
                  <a:pt x="267" y="233"/>
                </a:cubicBezTo>
                <a:cubicBezTo>
                  <a:pt x="228" y="194"/>
                  <a:pt x="228" y="194"/>
                  <a:pt x="228" y="194"/>
                </a:cubicBezTo>
                <a:cubicBezTo>
                  <a:pt x="227" y="192"/>
                  <a:pt x="224" y="192"/>
                  <a:pt x="223" y="194"/>
                </a:cubicBezTo>
                <a:cubicBezTo>
                  <a:pt x="222" y="194"/>
                  <a:pt x="222" y="194"/>
                  <a:pt x="222" y="194"/>
                </a:cubicBezTo>
                <a:cubicBezTo>
                  <a:pt x="220" y="192"/>
                  <a:pt x="220" y="192"/>
                  <a:pt x="220" y="192"/>
                </a:cubicBezTo>
                <a:cubicBezTo>
                  <a:pt x="231" y="177"/>
                  <a:pt x="229" y="156"/>
                  <a:pt x="216" y="143"/>
                </a:cubicBezTo>
                <a:cubicBezTo>
                  <a:pt x="200" y="127"/>
                  <a:pt x="175" y="127"/>
                  <a:pt x="160" y="142"/>
                </a:cubicBezTo>
                <a:cubicBezTo>
                  <a:pt x="144" y="158"/>
                  <a:pt x="144" y="183"/>
                  <a:pt x="160" y="198"/>
                </a:cubicBezTo>
                <a:cubicBezTo>
                  <a:pt x="173" y="212"/>
                  <a:pt x="194" y="213"/>
                  <a:pt x="210" y="203"/>
                </a:cubicBezTo>
                <a:cubicBezTo>
                  <a:pt x="211" y="205"/>
                  <a:pt x="211" y="205"/>
                  <a:pt x="211" y="205"/>
                </a:cubicBezTo>
                <a:cubicBezTo>
                  <a:pt x="211" y="205"/>
                  <a:pt x="211" y="205"/>
                  <a:pt x="211" y="205"/>
                </a:cubicBezTo>
                <a:cubicBezTo>
                  <a:pt x="209" y="207"/>
                  <a:pt x="209" y="209"/>
                  <a:pt x="211" y="21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52" y="252"/>
                  <a:pt x="254" y="252"/>
                  <a:pt x="256" y="250"/>
                </a:cubicBezTo>
                <a:cubicBezTo>
                  <a:pt x="256" y="250"/>
                  <a:pt x="256" y="250"/>
                  <a:pt x="256" y="250"/>
                </a:cubicBezTo>
                <a:cubicBezTo>
                  <a:pt x="256" y="250"/>
                  <a:pt x="256" y="250"/>
                  <a:pt x="256" y="250"/>
                </a:cubicBezTo>
                <a:cubicBezTo>
                  <a:pt x="257" y="251"/>
                  <a:pt x="259" y="251"/>
                  <a:pt x="260" y="250"/>
                </a:cubicBezTo>
                <a:cubicBezTo>
                  <a:pt x="267" y="243"/>
                  <a:pt x="267" y="243"/>
                  <a:pt x="267" y="243"/>
                </a:cubicBezTo>
                <a:cubicBezTo>
                  <a:pt x="268" y="242"/>
                  <a:pt x="268" y="240"/>
                  <a:pt x="267" y="239"/>
                </a:cubicBezTo>
                <a:close/>
                <a:moveTo>
                  <a:pt x="68" y="242"/>
                </a:moveTo>
                <a:cubicBezTo>
                  <a:pt x="218" y="242"/>
                  <a:pt x="218" y="242"/>
                  <a:pt x="218" y="242"/>
                </a:cubicBezTo>
                <a:cubicBezTo>
                  <a:pt x="218" y="232"/>
                  <a:pt x="218" y="232"/>
                  <a:pt x="218" y="232"/>
                </a:cubicBezTo>
                <a:cubicBezTo>
                  <a:pt x="68" y="232"/>
                  <a:pt x="68" y="232"/>
                  <a:pt x="68" y="232"/>
                </a:cubicBezTo>
                <a:lnTo>
                  <a:pt x="68" y="242"/>
                </a:lnTo>
                <a:close/>
                <a:moveTo>
                  <a:pt x="167" y="150"/>
                </a:moveTo>
                <a:cubicBezTo>
                  <a:pt x="156" y="161"/>
                  <a:pt x="156" y="180"/>
                  <a:pt x="167" y="191"/>
                </a:cubicBezTo>
                <a:cubicBezTo>
                  <a:pt x="178" y="202"/>
                  <a:pt x="197" y="202"/>
                  <a:pt x="208" y="191"/>
                </a:cubicBezTo>
                <a:cubicBezTo>
                  <a:pt x="220" y="180"/>
                  <a:pt x="220" y="161"/>
                  <a:pt x="208" y="150"/>
                </a:cubicBezTo>
                <a:cubicBezTo>
                  <a:pt x="197" y="138"/>
                  <a:pt x="179" y="138"/>
                  <a:pt x="167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46"/>
          <p:cNvSpPr>
            <a:spLocks noEditPoints="1"/>
          </p:cNvSpPr>
          <p:nvPr/>
        </p:nvSpPr>
        <p:spPr bwMode="auto">
          <a:xfrm>
            <a:off x="19741827" y="10439125"/>
            <a:ext cx="1166176" cy="1167695"/>
          </a:xfrm>
          <a:custGeom>
            <a:avLst/>
            <a:gdLst>
              <a:gd name="T0" fmla="*/ 226 w 325"/>
              <a:gd name="T1" fmla="*/ 160 h 325"/>
              <a:gd name="T2" fmla="*/ 223 w 325"/>
              <a:gd name="T3" fmla="*/ 180 h 325"/>
              <a:gd name="T4" fmla="*/ 223 w 325"/>
              <a:gd name="T5" fmla="*/ 180 h 325"/>
              <a:gd name="T6" fmla="*/ 222 w 325"/>
              <a:gd name="T7" fmla="*/ 179 h 325"/>
              <a:gd name="T8" fmla="*/ 222 w 325"/>
              <a:gd name="T9" fmla="*/ 179 h 325"/>
              <a:gd name="T10" fmla="*/ 212 w 325"/>
              <a:gd name="T11" fmla="*/ 172 h 325"/>
              <a:gd name="T12" fmla="*/ 200 w 325"/>
              <a:gd name="T13" fmla="*/ 168 h 325"/>
              <a:gd name="T14" fmla="*/ 197 w 325"/>
              <a:gd name="T15" fmla="*/ 169 h 325"/>
              <a:gd name="T16" fmla="*/ 196 w 325"/>
              <a:gd name="T17" fmla="*/ 175 h 325"/>
              <a:gd name="T18" fmla="*/ 197 w 325"/>
              <a:gd name="T19" fmla="*/ 184 h 325"/>
              <a:gd name="T20" fmla="*/ 188 w 325"/>
              <a:gd name="T21" fmla="*/ 186 h 325"/>
              <a:gd name="T22" fmla="*/ 185 w 325"/>
              <a:gd name="T23" fmla="*/ 171 h 325"/>
              <a:gd name="T24" fmla="*/ 184 w 325"/>
              <a:gd name="T25" fmla="*/ 168 h 325"/>
              <a:gd name="T26" fmla="*/ 178 w 325"/>
              <a:gd name="T27" fmla="*/ 167 h 325"/>
              <a:gd name="T28" fmla="*/ 177 w 325"/>
              <a:gd name="T29" fmla="*/ 166 h 325"/>
              <a:gd name="T30" fmla="*/ 176 w 325"/>
              <a:gd name="T31" fmla="*/ 160 h 325"/>
              <a:gd name="T32" fmla="*/ 177 w 325"/>
              <a:gd name="T33" fmla="*/ 152 h 325"/>
              <a:gd name="T34" fmla="*/ 178 w 325"/>
              <a:gd name="T35" fmla="*/ 152 h 325"/>
              <a:gd name="T36" fmla="*/ 183 w 325"/>
              <a:gd name="T37" fmla="*/ 151 h 325"/>
              <a:gd name="T38" fmla="*/ 200 w 325"/>
              <a:gd name="T39" fmla="*/ 150 h 325"/>
              <a:gd name="T40" fmla="*/ 212 w 325"/>
              <a:gd name="T41" fmla="*/ 147 h 325"/>
              <a:gd name="T42" fmla="*/ 222 w 325"/>
              <a:gd name="T43" fmla="*/ 140 h 325"/>
              <a:gd name="T44" fmla="*/ 222 w 325"/>
              <a:gd name="T45" fmla="*/ 139 h 325"/>
              <a:gd name="T46" fmla="*/ 223 w 325"/>
              <a:gd name="T47" fmla="*/ 139 h 325"/>
              <a:gd name="T48" fmla="*/ 325 w 325"/>
              <a:gd name="T49" fmla="*/ 0 h 325"/>
              <a:gd name="T50" fmla="*/ 0 w 325"/>
              <a:gd name="T51" fmla="*/ 325 h 325"/>
              <a:gd name="T52" fmla="*/ 325 w 325"/>
              <a:gd name="T53" fmla="*/ 0 h 325"/>
              <a:gd name="T54" fmla="*/ 176 w 325"/>
              <a:gd name="T55" fmla="*/ 211 h 325"/>
              <a:gd name="T56" fmla="*/ 93 w 325"/>
              <a:gd name="T57" fmla="*/ 231 h 325"/>
              <a:gd name="T58" fmla="*/ 176 w 325"/>
              <a:gd name="T59" fmla="*/ 85 h 325"/>
              <a:gd name="T60" fmla="*/ 190 w 325"/>
              <a:gd name="T61" fmla="*/ 110 h 325"/>
              <a:gd name="T62" fmla="*/ 174 w 325"/>
              <a:gd name="T63" fmla="*/ 70 h 325"/>
              <a:gd name="T64" fmla="*/ 80 w 325"/>
              <a:gd name="T65" fmla="*/ 86 h 325"/>
              <a:gd name="T66" fmla="*/ 96 w 325"/>
              <a:gd name="T67" fmla="*/ 255 h 325"/>
              <a:gd name="T68" fmla="*/ 190 w 325"/>
              <a:gd name="T69" fmla="*/ 239 h 325"/>
              <a:gd name="T70" fmla="*/ 246 w 325"/>
              <a:gd name="T71" fmla="*/ 163 h 325"/>
              <a:gd name="T72" fmla="*/ 156 w 325"/>
              <a:gd name="T73" fmla="*/ 163 h 325"/>
              <a:gd name="T74" fmla="*/ 246 w 325"/>
              <a:gd name="T75" fmla="*/ 163 h 325"/>
              <a:gd name="T76" fmla="*/ 130 w 325"/>
              <a:gd name="T77" fmla="*/ 244 h 325"/>
              <a:gd name="T78" fmla="*/ 140 w 325"/>
              <a:gd name="T79" fmla="*/ 24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5" h="325">
                <a:moveTo>
                  <a:pt x="223" y="139"/>
                </a:moveTo>
                <a:cubicBezTo>
                  <a:pt x="223" y="139"/>
                  <a:pt x="226" y="147"/>
                  <a:pt x="226" y="160"/>
                </a:cubicBezTo>
                <a:cubicBezTo>
                  <a:pt x="226" y="172"/>
                  <a:pt x="223" y="180"/>
                  <a:pt x="223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19" y="177"/>
                  <a:pt x="217" y="174"/>
                  <a:pt x="212" y="172"/>
                </a:cubicBezTo>
                <a:cubicBezTo>
                  <a:pt x="205" y="169"/>
                  <a:pt x="203" y="168"/>
                  <a:pt x="203" y="168"/>
                </a:cubicBezTo>
                <a:cubicBezTo>
                  <a:pt x="202" y="168"/>
                  <a:pt x="202" y="168"/>
                  <a:pt x="200" y="168"/>
                </a:cubicBezTo>
                <a:cubicBezTo>
                  <a:pt x="200" y="168"/>
                  <a:pt x="200" y="168"/>
                  <a:pt x="198" y="168"/>
                </a:cubicBezTo>
                <a:cubicBezTo>
                  <a:pt x="198" y="169"/>
                  <a:pt x="197" y="169"/>
                  <a:pt x="197" y="169"/>
                </a:cubicBezTo>
                <a:cubicBezTo>
                  <a:pt x="196" y="169"/>
                  <a:pt x="195" y="170"/>
                  <a:pt x="195" y="170"/>
                </a:cubicBezTo>
                <a:cubicBezTo>
                  <a:pt x="195" y="170"/>
                  <a:pt x="195" y="170"/>
                  <a:pt x="196" y="175"/>
                </a:cubicBezTo>
                <a:cubicBezTo>
                  <a:pt x="196" y="175"/>
                  <a:pt x="196" y="175"/>
                  <a:pt x="195" y="176"/>
                </a:cubicBezTo>
                <a:cubicBezTo>
                  <a:pt x="195" y="176"/>
                  <a:pt x="195" y="176"/>
                  <a:pt x="197" y="184"/>
                </a:cubicBezTo>
                <a:cubicBezTo>
                  <a:pt x="197" y="184"/>
                  <a:pt x="197" y="184"/>
                  <a:pt x="193" y="185"/>
                </a:cubicBezTo>
                <a:cubicBezTo>
                  <a:pt x="193" y="185"/>
                  <a:pt x="193" y="185"/>
                  <a:pt x="188" y="186"/>
                </a:cubicBezTo>
                <a:cubicBezTo>
                  <a:pt x="188" y="186"/>
                  <a:pt x="188" y="186"/>
                  <a:pt x="186" y="173"/>
                </a:cubicBezTo>
                <a:cubicBezTo>
                  <a:pt x="186" y="173"/>
                  <a:pt x="185" y="171"/>
                  <a:pt x="185" y="171"/>
                </a:cubicBezTo>
                <a:cubicBezTo>
                  <a:pt x="185" y="171"/>
                  <a:pt x="185" y="169"/>
                  <a:pt x="185" y="168"/>
                </a:cubicBezTo>
                <a:cubicBezTo>
                  <a:pt x="185" y="168"/>
                  <a:pt x="185" y="168"/>
                  <a:pt x="184" y="168"/>
                </a:cubicBezTo>
                <a:cubicBezTo>
                  <a:pt x="183" y="168"/>
                  <a:pt x="182" y="168"/>
                  <a:pt x="182" y="167"/>
                </a:cubicBezTo>
                <a:cubicBezTo>
                  <a:pt x="182" y="167"/>
                  <a:pt x="182" y="167"/>
                  <a:pt x="178" y="167"/>
                </a:cubicBezTo>
                <a:cubicBezTo>
                  <a:pt x="178" y="167"/>
                  <a:pt x="178" y="167"/>
                  <a:pt x="178" y="166"/>
                </a:cubicBezTo>
                <a:cubicBezTo>
                  <a:pt x="178" y="166"/>
                  <a:pt x="178" y="166"/>
                  <a:pt x="177" y="166"/>
                </a:cubicBezTo>
                <a:cubicBezTo>
                  <a:pt x="176" y="166"/>
                  <a:pt x="176" y="166"/>
                  <a:pt x="176" y="165"/>
                </a:cubicBezTo>
                <a:cubicBezTo>
                  <a:pt x="176" y="165"/>
                  <a:pt x="176" y="165"/>
                  <a:pt x="176" y="160"/>
                </a:cubicBezTo>
                <a:cubicBezTo>
                  <a:pt x="176" y="160"/>
                  <a:pt x="176" y="160"/>
                  <a:pt x="176" y="154"/>
                </a:cubicBezTo>
                <a:cubicBezTo>
                  <a:pt x="176" y="153"/>
                  <a:pt x="176" y="152"/>
                  <a:pt x="177" y="152"/>
                </a:cubicBezTo>
                <a:cubicBezTo>
                  <a:pt x="177" y="152"/>
                  <a:pt x="177" y="152"/>
                  <a:pt x="178" y="152"/>
                </a:cubicBezTo>
                <a:cubicBezTo>
                  <a:pt x="178" y="152"/>
                  <a:pt x="178" y="152"/>
                  <a:pt x="178" y="152"/>
                </a:cubicBezTo>
                <a:cubicBezTo>
                  <a:pt x="178" y="152"/>
                  <a:pt x="178" y="152"/>
                  <a:pt x="182" y="152"/>
                </a:cubicBezTo>
                <a:cubicBezTo>
                  <a:pt x="182" y="151"/>
                  <a:pt x="182" y="151"/>
                  <a:pt x="183" y="151"/>
                </a:cubicBezTo>
                <a:cubicBezTo>
                  <a:pt x="183" y="151"/>
                  <a:pt x="183" y="150"/>
                  <a:pt x="184" y="150"/>
                </a:cubicBezTo>
                <a:cubicBezTo>
                  <a:pt x="184" y="150"/>
                  <a:pt x="185" y="150"/>
                  <a:pt x="200" y="150"/>
                </a:cubicBezTo>
                <a:cubicBezTo>
                  <a:pt x="200" y="150"/>
                  <a:pt x="200" y="150"/>
                  <a:pt x="201" y="150"/>
                </a:cubicBezTo>
                <a:cubicBezTo>
                  <a:pt x="204" y="150"/>
                  <a:pt x="205" y="150"/>
                  <a:pt x="212" y="147"/>
                </a:cubicBezTo>
                <a:cubicBezTo>
                  <a:pt x="217" y="145"/>
                  <a:pt x="219" y="142"/>
                  <a:pt x="222" y="140"/>
                </a:cubicBezTo>
                <a:cubicBezTo>
                  <a:pt x="222" y="140"/>
                  <a:pt x="222" y="140"/>
                  <a:pt x="222" y="140"/>
                </a:cubicBezTo>
                <a:cubicBezTo>
                  <a:pt x="222" y="140"/>
                  <a:pt x="222" y="140"/>
                  <a:pt x="222" y="140"/>
                </a:cubicBezTo>
                <a:cubicBezTo>
                  <a:pt x="222" y="139"/>
                  <a:pt x="222" y="139"/>
                  <a:pt x="222" y="139"/>
                </a:cubicBezTo>
                <a:cubicBezTo>
                  <a:pt x="222" y="139"/>
                  <a:pt x="222" y="139"/>
                  <a:pt x="222" y="139"/>
                </a:cubicBezTo>
                <a:cubicBezTo>
                  <a:pt x="223" y="139"/>
                  <a:pt x="223" y="139"/>
                  <a:pt x="223" y="139"/>
                </a:cubicBezTo>
                <a:cubicBezTo>
                  <a:pt x="223" y="139"/>
                  <a:pt x="223" y="139"/>
                  <a:pt x="223" y="139"/>
                </a:cubicBezTo>
                <a:close/>
                <a:moveTo>
                  <a:pt x="325" y="0"/>
                </a:moveTo>
                <a:cubicBezTo>
                  <a:pt x="325" y="325"/>
                  <a:pt x="325" y="325"/>
                  <a:pt x="325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190" y="216"/>
                </a:moveTo>
                <a:cubicBezTo>
                  <a:pt x="185" y="215"/>
                  <a:pt x="180" y="213"/>
                  <a:pt x="176" y="211"/>
                </a:cubicBezTo>
                <a:cubicBezTo>
                  <a:pt x="176" y="231"/>
                  <a:pt x="176" y="231"/>
                  <a:pt x="176" y="231"/>
                </a:cubicBezTo>
                <a:cubicBezTo>
                  <a:pt x="93" y="231"/>
                  <a:pt x="93" y="231"/>
                  <a:pt x="93" y="231"/>
                </a:cubicBezTo>
                <a:cubicBezTo>
                  <a:pt x="93" y="85"/>
                  <a:pt x="93" y="85"/>
                  <a:pt x="93" y="85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76" y="114"/>
                  <a:pt x="176" y="114"/>
                  <a:pt x="176" y="114"/>
                </a:cubicBezTo>
                <a:cubicBezTo>
                  <a:pt x="180" y="112"/>
                  <a:pt x="185" y="111"/>
                  <a:pt x="190" y="110"/>
                </a:cubicBezTo>
                <a:cubicBezTo>
                  <a:pt x="190" y="86"/>
                  <a:pt x="190" y="86"/>
                  <a:pt x="190" y="86"/>
                </a:cubicBezTo>
                <a:cubicBezTo>
                  <a:pt x="190" y="77"/>
                  <a:pt x="182" y="70"/>
                  <a:pt x="174" y="70"/>
                </a:cubicBezTo>
                <a:cubicBezTo>
                  <a:pt x="96" y="70"/>
                  <a:pt x="96" y="70"/>
                  <a:pt x="96" y="70"/>
                </a:cubicBezTo>
                <a:cubicBezTo>
                  <a:pt x="87" y="70"/>
                  <a:pt x="80" y="77"/>
                  <a:pt x="80" y="8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0" y="248"/>
                  <a:pt x="87" y="255"/>
                  <a:pt x="96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82" y="255"/>
                  <a:pt x="190" y="248"/>
                  <a:pt x="190" y="239"/>
                </a:cubicBezTo>
                <a:lnTo>
                  <a:pt x="190" y="216"/>
                </a:lnTo>
                <a:close/>
                <a:moveTo>
                  <a:pt x="246" y="163"/>
                </a:moveTo>
                <a:cubicBezTo>
                  <a:pt x="246" y="138"/>
                  <a:pt x="225" y="118"/>
                  <a:pt x="201" y="118"/>
                </a:cubicBezTo>
                <a:cubicBezTo>
                  <a:pt x="176" y="118"/>
                  <a:pt x="156" y="138"/>
                  <a:pt x="156" y="163"/>
                </a:cubicBezTo>
                <a:cubicBezTo>
                  <a:pt x="156" y="187"/>
                  <a:pt x="176" y="207"/>
                  <a:pt x="201" y="207"/>
                </a:cubicBezTo>
                <a:cubicBezTo>
                  <a:pt x="225" y="207"/>
                  <a:pt x="246" y="187"/>
                  <a:pt x="246" y="163"/>
                </a:cubicBezTo>
                <a:close/>
                <a:moveTo>
                  <a:pt x="135" y="239"/>
                </a:moveTo>
                <a:cubicBezTo>
                  <a:pt x="132" y="239"/>
                  <a:pt x="130" y="241"/>
                  <a:pt x="130" y="244"/>
                </a:cubicBezTo>
                <a:cubicBezTo>
                  <a:pt x="130" y="247"/>
                  <a:pt x="132" y="249"/>
                  <a:pt x="135" y="249"/>
                </a:cubicBezTo>
                <a:cubicBezTo>
                  <a:pt x="137" y="249"/>
                  <a:pt x="140" y="247"/>
                  <a:pt x="140" y="244"/>
                </a:cubicBezTo>
                <a:cubicBezTo>
                  <a:pt x="140" y="241"/>
                  <a:pt x="137" y="239"/>
                  <a:pt x="135" y="2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147"/>
          <p:cNvSpPr>
            <a:spLocks noEditPoints="1"/>
          </p:cNvSpPr>
          <p:nvPr/>
        </p:nvSpPr>
        <p:spPr bwMode="auto">
          <a:xfrm>
            <a:off x="22487200" y="10439125"/>
            <a:ext cx="1169213" cy="1167695"/>
          </a:xfrm>
          <a:custGeom>
            <a:avLst/>
            <a:gdLst>
              <a:gd name="T0" fmla="*/ 132 w 326"/>
              <a:gd name="T1" fmla="*/ 120 h 325"/>
              <a:gd name="T2" fmla="*/ 99 w 326"/>
              <a:gd name="T3" fmla="*/ 155 h 325"/>
              <a:gd name="T4" fmla="*/ 111 w 326"/>
              <a:gd name="T5" fmla="*/ 221 h 325"/>
              <a:gd name="T6" fmla="*/ 83 w 326"/>
              <a:gd name="T7" fmla="*/ 221 h 325"/>
              <a:gd name="T8" fmla="*/ 111 w 326"/>
              <a:gd name="T9" fmla="*/ 221 h 325"/>
              <a:gd name="T10" fmla="*/ 97 w 326"/>
              <a:gd name="T11" fmla="*/ 211 h 325"/>
              <a:gd name="T12" fmla="*/ 97 w 326"/>
              <a:gd name="T13" fmla="*/ 231 h 325"/>
              <a:gd name="T14" fmla="*/ 115 w 326"/>
              <a:gd name="T15" fmla="*/ 165 h 325"/>
              <a:gd name="T16" fmla="*/ 107 w 326"/>
              <a:gd name="T17" fmla="*/ 163 h 325"/>
              <a:gd name="T18" fmla="*/ 96 w 326"/>
              <a:gd name="T19" fmla="*/ 167 h 325"/>
              <a:gd name="T20" fmla="*/ 107 w 326"/>
              <a:gd name="T21" fmla="*/ 173 h 325"/>
              <a:gd name="T22" fmla="*/ 115 w 326"/>
              <a:gd name="T23" fmla="*/ 171 h 325"/>
              <a:gd name="T24" fmla="*/ 115 w 326"/>
              <a:gd name="T25" fmla="*/ 165 h 325"/>
              <a:gd name="T26" fmla="*/ 75 w 326"/>
              <a:gd name="T27" fmla="*/ 138 h 325"/>
              <a:gd name="T28" fmla="*/ 95 w 326"/>
              <a:gd name="T29" fmla="*/ 155 h 325"/>
              <a:gd name="T30" fmla="*/ 80 w 326"/>
              <a:gd name="T31" fmla="*/ 134 h 325"/>
              <a:gd name="T32" fmla="*/ 326 w 326"/>
              <a:gd name="T33" fmla="*/ 325 h 325"/>
              <a:gd name="T34" fmla="*/ 0 w 326"/>
              <a:gd name="T35" fmla="*/ 0 h 325"/>
              <a:gd name="T36" fmla="*/ 145 w 326"/>
              <a:gd name="T37" fmla="*/ 189 h 325"/>
              <a:gd name="T38" fmla="*/ 277 w 326"/>
              <a:gd name="T39" fmla="*/ 78 h 325"/>
              <a:gd name="T40" fmla="*/ 145 w 326"/>
              <a:gd name="T41" fmla="*/ 189 h 325"/>
              <a:gd name="T42" fmla="*/ 97 w 326"/>
              <a:gd name="T43" fmla="*/ 194 h 325"/>
              <a:gd name="T44" fmla="*/ 97 w 326"/>
              <a:gd name="T45" fmla="*/ 247 h 325"/>
              <a:gd name="T46" fmla="*/ 140 w 326"/>
              <a:gd name="T47" fmla="*/ 221 h 325"/>
              <a:gd name="T48" fmla="*/ 208 w 326"/>
              <a:gd name="T49" fmla="*/ 195 h 325"/>
              <a:gd name="T50" fmla="*/ 141 w 326"/>
              <a:gd name="T51" fmla="*/ 111 h 325"/>
              <a:gd name="T52" fmla="*/ 74 w 326"/>
              <a:gd name="T53" fmla="*/ 126 h 325"/>
              <a:gd name="T54" fmla="*/ 53 w 326"/>
              <a:gd name="T55" fmla="*/ 159 h 325"/>
              <a:gd name="T56" fmla="*/ 45 w 326"/>
              <a:gd name="T57" fmla="*/ 195 h 325"/>
              <a:gd name="T58" fmla="*/ 63 w 326"/>
              <a:gd name="T59" fmla="*/ 221 h 325"/>
              <a:gd name="T60" fmla="*/ 73 w 326"/>
              <a:gd name="T61" fmla="*/ 198 h 325"/>
              <a:gd name="T62" fmla="*/ 97 w 326"/>
              <a:gd name="T63" fmla="*/ 187 h 325"/>
              <a:gd name="T64" fmla="*/ 121 w 326"/>
              <a:gd name="T65" fmla="*/ 198 h 325"/>
              <a:gd name="T66" fmla="*/ 130 w 326"/>
              <a:gd name="T67" fmla="*/ 221 h 325"/>
              <a:gd name="T68" fmla="*/ 139 w 326"/>
              <a:gd name="T69" fmla="*/ 236 h 325"/>
              <a:gd name="T70" fmla="*/ 142 w 326"/>
              <a:gd name="T71" fmla="*/ 239 h 325"/>
              <a:gd name="T72" fmla="*/ 140 w 326"/>
              <a:gd name="T73" fmla="*/ 221 h 325"/>
              <a:gd name="T74" fmla="*/ 230 w 326"/>
              <a:gd name="T75" fmla="*/ 194 h 325"/>
              <a:gd name="T76" fmla="*/ 230 w 326"/>
              <a:gd name="T77" fmla="*/ 247 h 325"/>
              <a:gd name="T78" fmla="*/ 280 w 326"/>
              <a:gd name="T79" fmla="*/ 195 h 325"/>
              <a:gd name="T80" fmla="*/ 265 w 326"/>
              <a:gd name="T81" fmla="*/ 221 h 325"/>
              <a:gd name="T82" fmla="*/ 273 w 326"/>
              <a:gd name="T83" fmla="*/ 236 h 325"/>
              <a:gd name="T84" fmla="*/ 275 w 326"/>
              <a:gd name="T85" fmla="*/ 239 h 325"/>
              <a:gd name="T86" fmla="*/ 273 w 326"/>
              <a:gd name="T87" fmla="*/ 221 h 325"/>
              <a:gd name="T88" fmla="*/ 280 w 326"/>
              <a:gd name="T89" fmla="*/ 195 h 325"/>
              <a:gd name="T90" fmla="*/ 230 w 326"/>
              <a:gd name="T91" fmla="*/ 236 h 325"/>
              <a:gd name="T92" fmla="*/ 230 w 326"/>
              <a:gd name="T93" fmla="*/ 206 h 325"/>
              <a:gd name="T94" fmla="*/ 241 w 326"/>
              <a:gd name="T95" fmla="*/ 221 h 325"/>
              <a:gd name="T96" fmla="*/ 220 w 326"/>
              <a:gd name="T97" fmla="*/ 221 h 325"/>
              <a:gd name="T98" fmla="*/ 241 w 326"/>
              <a:gd name="T99" fmla="*/ 22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5">
                <a:moveTo>
                  <a:pt x="99" y="120"/>
                </a:moveTo>
                <a:cubicBezTo>
                  <a:pt x="99" y="120"/>
                  <a:pt x="99" y="120"/>
                  <a:pt x="132" y="120"/>
                </a:cubicBezTo>
                <a:cubicBezTo>
                  <a:pt x="132" y="155"/>
                  <a:pt x="132" y="155"/>
                  <a:pt x="132" y="155"/>
                </a:cubicBezTo>
                <a:cubicBezTo>
                  <a:pt x="132" y="155"/>
                  <a:pt x="132" y="155"/>
                  <a:pt x="99" y="155"/>
                </a:cubicBezTo>
                <a:cubicBezTo>
                  <a:pt x="99" y="155"/>
                  <a:pt x="99" y="155"/>
                  <a:pt x="99" y="120"/>
                </a:cubicBezTo>
                <a:close/>
                <a:moveTo>
                  <a:pt x="111" y="221"/>
                </a:moveTo>
                <a:cubicBezTo>
                  <a:pt x="111" y="229"/>
                  <a:pt x="105" y="236"/>
                  <a:pt x="97" y="236"/>
                </a:cubicBezTo>
                <a:cubicBezTo>
                  <a:pt x="89" y="236"/>
                  <a:pt x="83" y="229"/>
                  <a:pt x="83" y="221"/>
                </a:cubicBezTo>
                <a:cubicBezTo>
                  <a:pt x="83" y="212"/>
                  <a:pt x="89" y="206"/>
                  <a:pt x="97" y="206"/>
                </a:cubicBezTo>
                <a:cubicBezTo>
                  <a:pt x="105" y="206"/>
                  <a:pt x="111" y="212"/>
                  <a:pt x="111" y="221"/>
                </a:cubicBezTo>
                <a:close/>
                <a:moveTo>
                  <a:pt x="107" y="221"/>
                </a:moveTo>
                <a:cubicBezTo>
                  <a:pt x="107" y="216"/>
                  <a:pt x="103" y="211"/>
                  <a:pt x="97" y="211"/>
                </a:cubicBezTo>
                <a:cubicBezTo>
                  <a:pt x="91" y="211"/>
                  <a:pt x="87" y="216"/>
                  <a:pt x="87" y="221"/>
                </a:cubicBezTo>
                <a:cubicBezTo>
                  <a:pt x="87" y="227"/>
                  <a:pt x="91" y="231"/>
                  <a:pt x="97" y="231"/>
                </a:cubicBezTo>
                <a:cubicBezTo>
                  <a:pt x="103" y="231"/>
                  <a:pt x="107" y="227"/>
                  <a:pt x="107" y="221"/>
                </a:cubicBezTo>
                <a:close/>
                <a:moveTo>
                  <a:pt x="115" y="165"/>
                </a:moveTo>
                <a:cubicBezTo>
                  <a:pt x="111" y="165"/>
                  <a:pt x="111" y="165"/>
                  <a:pt x="111" y="165"/>
                </a:cubicBezTo>
                <a:cubicBezTo>
                  <a:pt x="110" y="164"/>
                  <a:pt x="108" y="163"/>
                  <a:pt x="107" y="163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98" y="163"/>
                  <a:pt x="96" y="165"/>
                  <a:pt x="96" y="167"/>
                </a:cubicBezTo>
                <a:cubicBezTo>
                  <a:pt x="96" y="171"/>
                  <a:pt x="98" y="173"/>
                  <a:pt x="101" y="173"/>
                </a:cubicBezTo>
                <a:cubicBezTo>
                  <a:pt x="107" y="173"/>
                  <a:pt x="107" y="173"/>
                  <a:pt x="107" y="173"/>
                </a:cubicBezTo>
                <a:cubicBezTo>
                  <a:pt x="108" y="173"/>
                  <a:pt x="110" y="172"/>
                  <a:pt x="111" y="171"/>
                </a:cubicBezTo>
                <a:cubicBezTo>
                  <a:pt x="115" y="171"/>
                  <a:pt x="115" y="171"/>
                  <a:pt x="115" y="171"/>
                </a:cubicBezTo>
                <a:cubicBezTo>
                  <a:pt x="116" y="171"/>
                  <a:pt x="117" y="170"/>
                  <a:pt x="117" y="167"/>
                </a:cubicBezTo>
                <a:cubicBezTo>
                  <a:pt x="117" y="166"/>
                  <a:pt x="116" y="165"/>
                  <a:pt x="115" y="165"/>
                </a:cubicBezTo>
                <a:close/>
                <a:moveTo>
                  <a:pt x="80" y="134"/>
                </a:moveTo>
                <a:cubicBezTo>
                  <a:pt x="75" y="138"/>
                  <a:pt x="75" y="138"/>
                  <a:pt x="75" y="138"/>
                </a:cubicBezTo>
                <a:cubicBezTo>
                  <a:pt x="66" y="148"/>
                  <a:pt x="62" y="152"/>
                  <a:pt x="62" y="155"/>
                </a:cubicBezTo>
                <a:cubicBezTo>
                  <a:pt x="95" y="155"/>
                  <a:pt x="95" y="155"/>
                  <a:pt x="95" y="155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122"/>
                  <a:pt x="90" y="124"/>
                  <a:pt x="80" y="134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45" y="189"/>
                </a:moveTo>
                <a:cubicBezTo>
                  <a:pt x="145" y="189"/>
                  <a:pt x="145" y="189"/>
                  <a:pt x="277" y="189"/>
                </a:cubicBezTo>
                <a:cubicBezTo>
                  <a:pt x="277" y="78"/>
                  <a:pt x="277" y="78"/>
                  <a:pt x="277" y="78"/>
                </a:cubicBezTo>
                <a:cubicBezTo>
                  <a:pt x="277" y="78"/>
                  <a:pt x="277" y="78"/>
                  <a:pt x="145" y="78"/>
                </a:cubicBezTo>
                <a:cubicBezTo>
                  <a:pt x="145" y="78"/>
                  <a:pt x="145" y="78"/>
                  <a:pt x="145" y="189"/>
                </a:cubicBezTo>
                <a:close/>
                <a:moveTo>
                  <a:pt x="123" y="221"/>
                </a:moveTo>
                <a:cubicBezTo>
                  <a:pt x="123" y="206"/>
                  <a:pt x="111" y="194"/>
                  <a:pt x="97" y="194"/>
                </a:cubicBezTo>
                <a:cubicBezTo>
                  <a:pt x="83" y="194"/>
                  <a:pt x="71" y="206"/>
                  <a:pt x="71" y="221"/>
                </a:cubicBezTo>
                <a:cubicBezTo>
                  <a:pt x="71" y="235"/>
                  <a:pt x="83" y="247"/>
                  <a:pt x="97" y="247"/>
                </a:cubicBezTo>
                <a:cubicBezTo>
                  <a:pt x="111" y="247"/>
                  <a:pt x="123" y="235"/>
                  <a:pt x="123" y="221"/>
                </a:cubicBezTo>
                <a:close/>
                <a:moveTo>
                  <a:pt x="140" y="221"/>
                </a:moveTo>
                <a:cubicBezTo>
                  <a:pt x="140" y="221"/>
                  <a:pt x="140" y="221"/>
                  <a:pt x="196" y="221"/>
                </a:cubicBezTo>
                <a:cubicBezTo>
                  <a:pt x="196" y="211"/>
                  <a:pt x="201" y="201"/>
                  <a:pt x="208" y="195"/>
                </a:cubicBezTo>
                <a:cubicBezTo>
                  <a:pt x="208" y="195"/>
                  <a:pt x="208" y="195"/>
                  <a:pt x="141" y="195"/>
                </a:cubicBezTo>
                <a:cubicBezTo>
                  <a:pt x="141" y="195"/>
                  <a:pt x="141" y="195"/>
                  <a:pt x="141" y="111"/>
                </a:cubicBezTo>
                <a:cubicBezTo>
                  <a:pt x="141" y="111"/>
                  <a:pt x="141" y="111"/>
                  <a:pt x="97" y="111"/>
                </a:cubicBezTo>
                <a:cubicBezTo>
                  <a:pt x="90" y="111"/>
                  <a:pt x="86" y="114"/>
                  <a:pt x="74" y="126"/>
                </a:cubicBezTo>
                <a:cubicBezTo>
                  <a:pt x="74" y="126"/>
                  <a:pt x="74" y="126"/>
                  <a:pt x="68" y="131"/>
                </a:cubicBezTo>
                <a:cubicBezTo>
                  <a:pt x="55" y="146"/>
                  <a:pt x="53" y="149"/>
                  <a:pt x="53" y="159"/>
                </a:cubicBezTo>
                <a:cubicBezTo>
                  <a:pt x="53" y="159"/>
                  <a:pt x="53" y="159"/>
                  <a:pt x="53" y="195"/>
                </a:cubicBezTo>
                <a:cubicBezTo>
                  <a:pt x="53" y="195"/>
                  <a:pt x="53" y="195"/>
                  <a:pt x="45" y="195"/>
                </a:cubicBezTo>
                <a:cubicBezTo>
                  <a:pt x="45" y="195"/>
                  <a:pt x="45" y="195"/>
                  <a:pt x="45" y="221"/>
                </a:cubicBezTo>
                <a:cubicBezTo>
                  <a:pt x="45" y="221"/>
                  <a:pt x="45" y="221"/>
                  <a:pt x="63" y="221"/>
                </a:cubicBezTo>
                <a:cubicBezTo>
                  <a:pt x="63" y="212"/>
                  <a:pt x="66" y="205"/>
                  <a:pt x="71" y="199"/>
                </a:cubicBezTo>
                <a:cubicBezTo>
                  <a:pt x="72" y="199"/>
                  <a:pt x="72" y="198"/>
                  <a:pt x="73" y="198"/>
                </a:cubicBezTo>
                <a:cubicBezTo>
                  <a:pt x="73" y="196"/>
                  <a:pt x="73" y="196"/>
                  <a:pt x="74" y="196"/>
                </a:cubicBezTo>
                <a:cubicBezTo>
                  <a:pt x="80" y="190"/>
                  <a:pt x="87" y="187"/>
                  <a:pt x="97" y="187"/>
                </a:cubicBezTo>
                <a:cubicBezTo>
                  <a:pt x="107" y="187"/>
                  <a:pt x="114" y="190"/>
                  <a:pt x="120" y="196"/>
                </a:cubicBezTo>
                <a:cubicBezTo>
                  <a:pt x="121" y="196"/>
                  <a:pt x="121" y="196"/>
                  <a:pt x="121" y="198"/>
                </a:cubicBezTo>
                <a:cubicBezTo>
                  <a:pt x="122" y="198"/>
                  <a:pt x="122" y="199"/>
                  <a:pt x="123" y="199"/>
                </a:cubicBezTo>
                <a:cubicBezTo>
                  <a:pt x="128" y="205"/>
                  <a:pt x="130" y="212"/>
                  <a:pt x="130" y="221"/>
                </a:cubicBezTo>
                <a:cubicBezTo>
                  <a:pt x="130" y="221"/>
                  <a:pt x="130" y="221"/>
                  <a:pt x="135" y="221"/>
                </a:cubicBezTo>
                <a:cubicBezTo>
                  <a:pt x="135" y="221"/>
                  <a:pt x="135" y="221"/>
                  <a:pt x="139" y="236"/>
                </a:cubicBezTo>
                <a:cubicBezTo>
                  <a:pt x="140" y="237"/>
                  <a:pt x="140" y="239"/>
                  <a:pt x="141" y="239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4" y="237"/>
                  <a:pt x="144" y="236"/>
                  <a:pt x="144" y="235"/>
                </a:cubicBezTo>
                <a:cubicBezTo>
                  <a:pt x="144" y="235"/>
                  <a:pt x="144" y="235"/>
                  <a:pt x="140" y="221"/>
                </a:cubicBezTo>
                <a:close/>
                <a:moveTo>
                  <a:pt x="256" y="221"/>
                </a:moveTo>
                <a:cubicBezTo>
                  <a:pt x="256" y="206"/>
                  <a:pt x="244" y="194"/>
                  <a:pt x="230" y="194"/>
                </a:cubicBezTo>
                <a:cubicBezTo>
                  <a:pt x="216" y="194"/>
                  <a:pt x="204" y="206"/>
                  <a:pt x="204" y="221"/>
                </a:cubicBezTo>
                <a:cubicBezTo>
                  <a:pt x="204" y="235"/>
                  <a:pt x="216" y="247"/>
                  <a:pt x="230" y="247"/>
                </a:cubicBezTo>
                <a:cubicBezTo>
                  <a:pt x="244" y="247"/>
                  <a:pt x="256" y="235"/>
                  <a:pt x="256" y="221"/>
                </a:cubicBezTo>
                <a:close/>
                <a:moveTo>
                  <a:pt x="280" y="195"/>
                </a:moveTo>
                <a:cubicBezTo>
                  <a:pt x="253" y="195"/>
                  <a:pt x="253" y="195"/>
                  <a:pt x="253" y="195"/>
                </a:cubicBezTo>
                <a:cubicBezTo>
                  <a:pt x="260" y="201"/>
                  <a:pt x="265" y="211"/>
                  <a:pt x="265" y="221"/>
                </a:cubicBezTo>
                <a:cubicBezTo>
                  <a:pt x="268" y="221"/>
                  <a:pt x="268" y="221"/>
                  <a:pt x="268" y="221"/>
                </a:cubicBezTo>
                <a:cubicBezTo>
                  <a:pt x="273" y="236"/>
                  <a:pt x="273" y="236"/>
                  <a:pt x="273" y="236"/>
                </a:cubicBezTo>
                <a:cubicBezTo>
                  <a:pt x="273" y="237"/>
                  <a:pt x="274" y="239"/>
                  <a:pt x="274" y="239"/>
                </a:cubicBezTo>
                <a:cubicBezTo>
                  <a:pt x="275" y="239"/>
                  <a:pt x="275" y="239"/>
                  <a:pt x="275" y="239"/>
                </a:cubicBezTo>
                <a:cubicBezTo>
                  <a:pt x="277" y="237"/>
                  <a:pt x="278" y="236"/>
                  <a:pt x="277" y="235"/>
                </a:cubicBezTo>
                <a:cubicBezTo>
                  <a:pt x="273" y="221"/>
                  <a:pt x="273" y="221"/>
                  <a:pt x="273" y="221"/>
                </a:cubicBezTo>
                <a:cubicBezTo>
                  <a:pt x="280" y="221"/>
                  <a:pt x="280" y="221"/>
                  <a:pt x="280" y="221"/>
                </a:cubicBezTo>
                <a:lnTo>
                  <a:pt x="280" y="195"/>
                </a:lnTo>
                <a:close/>
                <a:moveTo>
                  <a:pt x="245" y="221"/>
                </a:moveTo>
                <a:cubicBezTo>
                  <a:pt x="245" y="229"/>
                  <a:pt x="238" y="236"/>
                  <a:pt x="230" y="236"/>
                </a:cubicBezTo>
                <a:cubicBezTo>
                  <a:pt x="222" y="236"/>
                  <a:pt x="216" y="229"/>
                  <a:pt x="216" y="221"/>
                </a:cubicBezTo>
                <a:cubicBezTo>
                  <a:pt x="216" y="212"/>
                  <a:pt x="222" y="206"/>
                  <a:pt x="230" y="206"/>
                </a:cubicBezTo>
                <a:cubicBezTo>
                  <a:pt x="238" y="206"/>
                  <a:pt x="245" y="212"/>
                  <a:pt x="245" y="221"/>
                </a:cubicBezTo>
                <a:close/>
                <a:moveTo>
                  <a:pt x="241" y="221"/>
                </a:moveTo>
                <a:cubicBezTo>
                  <a:pt x="241" y="216"/>
                  <a:pt x="236" y="211"/>
                  <a:pt x="230" y="211"/>
                </a:cubicBezTo>
                <a:cubicBezTo>
                  <a:pt x="225" y="211"/>
                  <a:pt x="220" y="216"/>
                  <a:pt x="220" y="221"/>
                </a:cubicBezTo>
                <a:cubicBezTo>
                  <a:pt x="220" y="227"/>
                  <a:pt x="225" y="231"/>
                  <a:pt x="230" y="231"/>
                </a:cubicBezTo>
                <a:cubicBezTo>
                  <a:pt x="236" y="231"/>
                  <a:pt x="241" y="227"/>
                  <a:pt x="241" y="2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56"/>
          <p:cNvSpPr>
            <a:spLocks noEditPoints="1"/>
          </p:cNvSpPr>
          <p:nvPr/>
        </p:nvSpPr>
        <p:spPr bwMode="auto">
          <a:xfrm>
            <a:off x="14248043" y="10439125"/>
            <a:ext cx="1169213" cy="1167695"/>
          </a:xfrm>
          <a:custGeom>
            <a:avLst/>
            <a:gdLst>
              <a:gd name="T0" fmla="*/ 0 w 326"/>
              <a:gd name="T1" fmla="*/ 0 h 325"/>
              <a:gd name="T2" fmla="*/ 0 w 326"/>
              <a:gd name="T3" fmla="*/ 325 h 325"/>
              <a:gd name="T4" fmla="*/ 326 w 326"/>
              <a:gd name="T5" fmla="*/ 325 h 325"/>
              <a:gd name="T6" fmla="*/ 326 w 326"/>
              <a:gd name="T7" fmla="*/ 0 h 325"/>
              <a:gd name="T8" fmla="*/ 0 w 326"/>
              <a:gd name="T9" fmla="*/ 0 h 325"/>
              <a:gd name="T10" fmla="*/ 171 w 326"/>
              <a:gd name="T11" fmla="*/ 80 h 325"/>
              <a:gd name="T12" fmla="*/ 196 w 326"/>
              <a:gd name="T13" fmla="*/ 80 h 325"/>
              <a:gd name="T14" fmla="*/ 196 w 326"/>
              <a:gd name="T15" fmla="*/ 153 h 325"/>
              <a:gd name="T16" fmla="*/ 171 w 326"/>
              <a:gd name="T17" fmla="*/ 153 h 325"/>
              <a:gd name="T18" fmla="*/ 171 w 326"/>
              <a:gd name="T19" fmla="*/ 80 h 325"/>
              <a:gd name="T20" fmla="*/ 133 w 326"/>
              <a:gd name="T21" fmla="*/ 99 h 325"/>
              <a:gd name="T22" fmla="*/ 158 w 326"/>
              <a:gd name="T23" fmla="*/ 99 h 325"/>
              <a:gd name="T24" fmla="*/ 158 w 326"/>
              <a:gd name="T25" fmla="*/ 153 h 325"/>
              <a:gd name="T26" fmla="*/ 133 w 326"/>
              <a:gd name="T27" fmla="*/ 153 h 325"/>
              <a:gd name="T28" fmla="*/ 133 w 326"/>
              <a:gd name="T29" fmla="*/ 99 h 325"/>
              <a:gd name="T30" fmla="*/ 95 w 326"/>
              <a:gd name="T31" fmla="*/ 119 h 325"/>
              <a:gd name="T32" fmla="*/ 120 w 326"/>
              <a:gd name="T33" fmla="*/ 119 h 325"/>
              <a:gd name="T34" fmla="*/ 120 w 326"/>
              <a:gd name="T35" fmla="*/ 153 h 325"/>
              <a:gd name="T36" fmla="*/ 95 w 326"/>
              <a:gd name="T37" fmla="*/ 153 h 325"/>
              <a:gd name="T38" fmla="*/ 95 w 326"/>
              <a:gd name="T39" fmla="*/ 119 h 325"/>
              <a:gd name="T40" fmla="*/ 99 w 326"/>
              <a:gd name="T41" fmla="*/ 245 h 325"/>
              <a:gd name="T42" fmla="*/ 88 w 326"/>
              <a:gd name="T43" fmla="*/ 235 h 325"/>
              <a:gd name="T44" fmla="*/ 99 w 326"/>
              <a:gd name="T45" fmla="*/ 224 h 325"/>
              <a:gd name="T46" fmla="*/ 109 w 326"/>
              <a:gd name="T47" fmla="*/ 235 h 325"/>
              <a:gd name="T48" fmla="*/ 99 w 326"/>
              <a:gd name="T49" fmla="*/ 245 h 325"/>
              <a:gd name="T50" fmla="*/ 184 w 326"/>
              <a:gd name="T51" fmla="*/ 245 h 325"/>
              <a:gd name="T52" fmla="*/ 174 w 326"/>
              <a:gd name="T53" fmla="*/ 235 h 325"/>
              <a:gd name="T54" fmla="*/ 184 w 326"/>
              <a:gd name="T55" fmla="*/ 224 h 325"/>
              <a:gd name="T56" fmla="*/ 195 w 326"/>
              <a:gd name="T57" fmla="*/ 235 h 325"/>
              <a:gd name="T58" fmla="*/ 184 w 326"/>
              <a:gd name="T59" fmla="*/ 245 h 325"/>
              <a:gd name="T60" fmla="*/ 263 w 326"/>
              <a:gd name="T61" fmla="*/ 112 h 325"/>
              <a:gd name="T62" fmla="*/ 238 w 326"/>
              <a:gd name="T63" fmla="*/ 112 h 325"/>
              <a:gd name="T64" fmla="*/ 234 w 326"/>
              <a:gd name="T65" fmla="*/ 110 h 325"/>
              <a:gd name="T66" fmla="*/ 228 w 326"/>
              <a:gd name="T67" fmla="*/ 110 h 325"/>
              <a:gd name="T68" fmla="*/ 207 w 326"/>
              <a:gd name="T69" fmla="*/ 181 h 325"/>
              <a:gd name="T70" fmla="*/ 204 w 326"/>
              <a:gd name="T71" fmla="*/ 184 h 325"/>
              <a:gd name="T72" fmla="*/ 89 w 326"/>
              <a:gd name="T73" fmla="*/ 197 h 325"/>
              <a:gd name="T74" fmla="*/ 86 w 326"/>
              <a:gd name="T75" fmla="*/ 212 h 325"/>
              <a:gd name="T76" fmla="*/ 206 w 326"/>
              <a:gd name="T77" fmla="*/ 212 h 325"/>
              <a:gd name="T78" fmla="*/ 210 w 326"/>
              <a:gd name="T79" fmla="*/ 216 h 325"/>
              <a:gd name="T80" fmla="*/ 206 w 326"/>
              <a:gd name="T81" fmla="*/ 220 h 325"/>
              <a:gd name="T82" fmla="*/ 80 w 326"/>
              <a:gd name="T83" fmla="*/ 220 h 325"/>
              <a:gd name="T84" fmla="*/ 77 w 326"/>
              <a:gd name="T85" fmla="*/ 218 h 325"/>
              <a:gd name="T86" fmla="*/ 76 w 326"/>
              <a:gd name="T87" fmla="*/ 215 h 325"/>
              <a:gd name="T88" fmla="*/ 82 w 326"/>
              <a:gd name="T89" fmla="*/ 193 h 325"/>
              <a:gd name="T90" fmla="*/ 58 w 326"/>
              <a:gd name="T91" fmla="*/ 136 h 325"/>
              <a:gd name="T92" fmla="*/ 60 w 326"/>
              <a:gd name="T93" fmla="*/ 131 h 325"/>
              <a:gd name="T94" fmla="*/ 65 w 326"/>
              <a:gd name="T95" fmla="*/ 133 h 325"/>
              <a:gd name="T96" fmla="*/ 89 w 326"/>
              <a:gd name="T97" fmla="*/ 189 h 325"/>
              <a:gd name="T98" fmla="*/ 200 w 326"/>
              <a:gd name="T99" fmla="*/ 177 h 325"/>
              <a:gd name="T100" fmla="*/ 222 w 326"/>
              <a:gd name="T101" fmla="*/ 105 h 325"/>
              <a:gd name="T102" fmla="*/ 225 w 326"/>
              <a:gd name="T103" fmla="*/ 103 h 325"/>
              <a:gd name="T104" fmla="*/ 234 w 326"/>
              <a:gd name="T105" fmla="*/ 103 h 325"/>
              <a:gd name="T106" fmla="*/ 238 w 326"/>
              <a:gd name="T107" fmla="*/ 101 h 325"/>
              <a:gd name="T108" fmla="*/ 263 w 326"/>
              <a:gd name="T109" fmla="*/ 101 h 325"/>
              <a:gd name="T110" fmla="*/ 269 w 326"/>
              <a:gd name="T111" fmla="*/ 106 h 325"/>
              <a:gd name="T112" fmla="*/ 263 w 326"/>
              <a:gd name="T113" fmla="*/ 11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71" y="80"/>
                </a:moveTo>
                <a:cubicBezTo>
                  <a:pt x="196" y="80"/>
                  <a:pt x="196" y="80"/>
                  <a:pt x="196" y="80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71" y="153"/>
                  <a:pt x="171" y="153"/>
                  <a:pt x="171" y="153"/>
                </a:cubicBezTo>
                <a:lnTo>
                  <a:pt x="171" y="80"/>
                </a:lnTo>
                <a:close/>
                <a:moveTo>
                  <a:pt x="133" y="99"/>
                </a:moveTo>
                <a:cubicBezTo>
                  <a:pt x="158" y="99"/>
                  <a:pt x="158" y="99"/>
                  <a:pt x="158" y="99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33" y="153"/>
                  <a:pt x="133" y="153"/>
                  <a:pt x="133" y="153"/>
                </a:cubicBezTo>
                <a:lnTo>
                  <a:pt x="133" y="99"/>
                </a:lnTo>
                <a:close/>
                <a:moveTo>
                  <a:pt x="95" y="119"/>
                </a:moveTo>
                <a:cubicBezTo>
                  <a:pt x="120" y="119"/>
                  <a:pt x="120" y="119"/>
                  <a:pt x="120" y="119"/>
                </a:cubicBezTo>
                <a:cubicBezTo>
                  <a:pt x="120" y="153"/>
                  <a:pt x="120" y="153"/>
                  <a:pt x="120" y="153"/>
                </a:cubicBezTo>
                <a:cubicBezTo>
                  <a:pt x="95" y="153"/>
                  <a:pt x="95" y="153"/>
                  <a:pt x="95" y="153"/>
                </a:cubicBezTo>
                <a:lnTo>
                  <a:pt x="95" y="119"/>
                </a:lnTo>
                <a:close/>
                <a:moveTo>
                  <a:pt x="99" y="245"/>
                </a:moveTo>
                <a:cubicBezTo>
                  <a:pt x="93" y="245"/>
                  <a:pt x="88" y="241"/>
                  <a:pt x="88" y="235"/>
                </a:cubicBezTo>
                <a:cubicBezTo>
                  <a:pt x="88" y="229"/>
                  <a:pt x="93" y="224"/>
                  <a:pt x="99" y="224"/>
                </a:cubicBezTo>
                <a:cubicBezTo>
                  <a:pt x="104" y="224"/>
                  <a:pt x="109" y="229"/>
                  <a:pt x="109" y="235"/>
                </a:cubicBezTo>
                <a:cubicBezTo>
                  <a:pt x="109" y="241"/>
                  <a:pt x="104" y="245"/>
                  <a:pt x="99" y="245"/>
                </a:cubicBezTo>
                <a:close/>
                <a:moveTo>
                  <a:pt x="184" y="245"/>
                </a:moveTo>
                <a:cubicBezTo>
                  <a:pt x="178" y="245"/>
                  <a:pt x="174" y="241"/>
                  <a:pt x="174" y="235"/>
                </a:cubicBezTo>
                <a:cubicBezTo>
                  <a:pt x="174" y="229"/>
                  <a:pt x="178" y="224"/>
                  <a:pt x="184" y="224"/>
                </a:cubicBezTo>
                <a:cubicBezTo>
                  <a:pt x="190" y="224"/>
                  <a:pt x="195" y="229"/>
                  <a:pt x="195" y="235"/>
                </a:cubicBezTo>
                <a:cubicBezTo>
                  <a:pt x="195" y="241"/>
                  <a:pt x="190" y="245"/>
                  <a:pt x="184" y="245"/>
                </a:cubicBezTo>
                <a:close/>
                <a:moveTo>
                  <a:pt x="263" y="112"/>
                </a:moveTo>
                <a:cubicBezTo>
                  <a:pt x="238" y="112"/>
                  <a:pt x="238" y="112"/>
                  <a:pt x="238" y="112"/>
                </a:cubicBezTo>
                <a:cubicBezTo>
                  <a:pt x="236" y="112"/>
                  <a:pt x="235" y="112"/>
                  <a:pt x="234" y="110"/>
                </a:cubicBezTo>
                <a:cubicBezTo>
                  <a:pt x="228" y="110"/>
                  <a:pt x="228" y="110"/>
                  <a:pt x="228" y="110"/>
                </a:cubicBezTo>
                <a:cubicBezTo>
                  <a:pt x="207" y="181"/>
                  <a:pt x="207" y="181"/>
                  <a:pt x="207" y="181"/>
                </a:cubicBezTo>
                <a:cubicBezTo>
                  <a:pt x="206" y="183"/>
                  <a:pt x="205" y="184"/>
                  <a:pt x="204" y="184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86" y="212"/>
                  <a:pt x="86" y="212"/>
                  <a:pt x="86" y="212"/>
                </a:cubicBezTo>
                <a:cubicBezTo>
                  <a:pt x="206" y="212"/>
                  <a:pt x="206" y="212"/>
                  <a:pt x="206" y="212"/>
                </a:cubicBezTo>
                <a:cubicBezTo>
                  <a:pt x="208" y="212"/>
                  <a:pt x="210" y="214"/>
                  <a:pt x="210" y="216"/>
                </a:cubicBezTo>
                <a:cubicBezTo>
                  <a:pt x="210" y="218"/>
                  <a:pt x="208" y="220"/>
                  <a:pt x="206" y="220"/>
                </a:cubicBezTo>
                <a:cubicBezTo>
                  <a:pt x="80" y="220"/>
                  <a:pt x="80" y="220"/>
                  <a:pt x="80" y="220"/>
                </a:cubicBezTo>
                <a:cubicBezTo>
                  <a:pt x="78" y="220"/>
                  <a:pt x="77" y="220"/>
                  <a:pt x="77" y="218"/>
                </a:cubicBezTo>
                <a:cubicBezTo>
                  <a:pt x="76" y="217"/>
                  <a:pt x="76" y="216"/>
                  <a:pt x="76" y="215"/>
                </a:cubicBezTo>
                <a:cubicBezTo>
                  <a:pt x="82" y="193"/>
                  <a:pt x="82" y="193"/>
                  <a:pt x="82" y="193"/>
                </a:cubicBezTo>
                <a:cubicBezTo>
                  <a:pt x="58" y="136"/>
                  <a:pt x="58" y="136"/>
                  <a:pt x="58" y="136"/>
                </a:cubicBezTo>
                <a:cubicBezTo>
                  <a:pt x="57" y="134"/>
                  <a:pt x="58" y="132"/>
                  <a:pt x="60" y="131"/>
                </a:cubicBezTo>
                <a:cubicBezTo>
                  <a:pt x="62" y="130"/>
                  <a:pt x="64" y="131"/>
                  <a:pt x="65" y="133"/>
                </a:cubicBezTo>
                <a:cubicBezTo>
                  <a:pt x="89" y="189"/>
                  <a:pt x="89" y="189"/>
                  <a:pt x="89" y="189"/>
                </a:cubicBezTo>
                <a:cubicBezTo>
                  <a:pt x="200" y="177"/>
                  <a:pt x="200" y="177"/>
                  <a:pt x="200" y="177"/>
                </a:cubicBezTo>
                <a:cubicBezTo>
                  <a:pt x="222" y="105"/>
                  <a:pt x="222" y="105"/>
                  <a:pt x="222" y="105"/>
                </a:cubicBezTo>
                <a:cubicBezTo>
                  <a:pt x="222" y="104"/>
                  <a:pt x="224" y="103"/>
                  <a:pt x="225" y="103"/>
                </a:cubicBezTo>
                <a:cubicBezTo>
                  <a:pt x="234" y="103"/>
                  <a:pt x="234" y="103"/>
                  <a:pt x="234" y="103"/>
                </a:cubicBezTo>
                <a:cubicBezTo>
                  <a:pt x="235" y="101"/>
                  <a:pt x="236" y="101"/>
                  <a:pt x="238" y="101"/>
                </a:cubicBezTo>
                <a:cubicBezTo>
                  <a:pt x="263" y="101"/>
                  <a:pt x="263" y="101"/>
                  <a:pt x="263" y="101"/>
                </a:cubicBezTo>
                <a:cubicBezTo>
                  <a:pt x="266" y="101"/>
                  <a:pt x="269" y="103"/>
                  <a:pt x="269" y="106"/>
                </a:cubicBezTo>
                <a:cubicBezTo>
                  <a:pt x="269" y="110"/>
                  <a:pt x="266" y="112"/>
                  <a:pt x="263" y="1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157"/>
          <p:cNvSpPr>
            <a:spLocks noEditPoints="1"/>
          </p:cNvSpPr>
          <p:nvPr/>
        </p:nvSpPr>
        <p:spPr bwMode="auto">
          <a:xfrm>
            <a:off x="11502670" y="10439125"/>
            <a:ext cx="1169213" cy="1167695"/>
          </a:xfrm>
          <a:custGeom>
            <a:avLst/>
            <a:gdLst>
              <a:gd name="T0" fmla="*/ 79 w 326"/>
              <a:gd name="T1" fmla="*/ 84 h 325"/>
              <a:gd name="T2" fmla="*/ 118 w 326"/>
              <a:gd name="T3" fmla="*/ 123 h 325"/>
              <a:gd name="T4" fmla="*/ 326 w 326"/>
              <a:gd name="T5" fmla="*/ 0 h 325"/>
              <a:gd name="T6" fmla="*/ 0 w 326"/>
              <a:gd name="T7" fmla="*/ 325 h 325"/>
              <a:gd name="T8" fmla="*/ 326 w 326"/>
              <a:gd name="T9" fmla="*/ 0 h 325"/>
              <a:gd name="T10" fmla="*/ 121 w 326"/>
              <a:gd name="T11" fmla="*/ 138 h 325"/>
              <a:gd name="T12" fmla="*/ 123 w 326"/>
              <a:gd name="T13" fmla="*/ 140 h 325"/>
              <a:gd name="T14" fmla="*/ 164 w 326"/>
              <a:gd name="T15" fmla="*/ 187 h 325"/>
              <a:gd name="T16" fmla="*/ 170 w 326"/>
              <a:gd name="T17" fmla="*/ 186 h 325"/>
              <a:gd name="T18" fmla="*/ 174 w 326"/>
              <a:gd name="T19" fmla="*/ 187 h 325"/>
              <a:gd name="T20" fmla="*/ 182 w 326"/>
              <a:gd name="T21" fmla="*/ 175 h 325"/>
              <a:gd name="T22" fmla="*/ 182 w 326"/>
              <a:gd name="T23" fmla="*/ 175 h 325"/>
              <a:gd name="T24" fmla="*/ 141 w 326"/>
              <a:gd name="T25" fmla="*/ 128 h 325"/>
              <a:gd name="T26" fmla="*/ 134 w 326"/>
              <a:gd name="T27" fmla="*/ 128 h 325"/>
              <a:gd name="T28" fmla="*/ 128 w 326"/>
              <a:gd name="T29" fmla="*/ 74 h 325"/>
              <a:gd name="T30" fmla="*/ 69 w 326"/>
              <a:gd name="T31" fmla="*/ 133 h 325"/>
              <a:gd name="T32" fmla="*/ 98 w 326"/>
              <a:gd name="T33" fmla="*/ 242 h 325"/>
              <a:gd name="T34" fmla="*/ 98 w 326"/>
              <a:gd name="T35" fmla="*/ 263 h 325"/>
              <a:gd name="T36" fmla="*/ 195 w 326"/>
              <a:gd name="T37" fmla="*/ 252 h 325"/>
              <a:gd name="T38" fmla="*/ 174 w 326"/>
              <a:gd name="T39" fmla="*/ 252 h 325"/>
              <a:gd name="T40" fmla="*/ 195 w 326"/>
              <a:gd name="T41" fmla="*/ 252 h 325"/>
              <a:gd name="T42" fmla="*/ 263 w 326"/>
              <a:gd name="T43" fmla="*/ 118 h 325"/>
              <a:gd name="T44" fmla="*/ 233 w 326"/>
              <a:gd name="T45" fmla="*/ 120 h 325"/>
              <a:gd name="T46" fmla="*/ 221 w 326"/>
              <a:gd name="T47" fmla="*/ 123 h 325"/>
              <a:gd name="T48" fmla="*/ 88 w 326"/>
              <a:gd name="T49" fmla="*/ 207 h 325"/>
              <a:gd name="T50" fmla="*/ 60 w 326"/>
              <a:gd name="T51" fmla="*/ 149 h 325"/>
              <a:gd name="T52" fmla="*/ 82 w 326"/>
              <a:gd name="T53" fmla="*/ 211 h 325"/>
              <a:gd name="T54" fmla="*/ 76 w 326"/>
              <a:gd name="T55" fmla="*/ 236 h 325"/>
              <a:gd name="T56" fmla="*/ 206 w 326"/>
              <a:gd name="T57" fmla="*/ 238 h 325"/>
              <a:gd name="T58" fmla="*/ 206 w 326"/>
              <a:gd name="T59" fmla="*/ 230 h 325"/>
              <a:gd name="T60" fmla="*/ 89 w 326"/>
              <a:gd name="T61" fmla="*/ 215 h 325"/>
              <a:gd name="T62" fmla="*/ 207 w 326"/>
              <a:gd name="T63" fmla="*/ 199 h 325"/>
              <a:gd name="T64" fmla="*/ 233 w 326"/>
              <a:gd name="T65" fmla="*/ 128 h 325"/>
              <a:gd name="T66" fmla="*/ 263 w 326"/>
              <a:gd name="T67" fmla="*/ 13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5">
                <a:moveTo>
                  <a:pt x="79" y="123"/>
                </a:moveTo>
                <a:cubicBezTo>
                  <a:pt x="68" y="112"/>
                  <a:pt x="68" y="95"/>
                  <a:pt x="79" y="84"/>
                </a:cubicBezTo>
                <a:cubicBezTo>
                  <a:pt x="90" y="73"/>
                  <a:pt x="107" y="73"/>
                  <a:pt x="118" y="84"/>
                </a:cubicBezTo>
                <a:cubicBezTo>
                  <a:pt x="129" y="95"/>
                  <a:pt x="129" y="112"/>
                  <a:pt x="118" y="123"/>
                </a:cubicBezTo>
                <a:cubicBezTo>
                  <a:pt x="107" y="134"/>
                  <a:pt x="90" y="134"/>
                  <a:pt x="79" y="123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69" y="133"/>
                </a:moveTo>
                <a:cubicBezTo>
                  <a:pt x="84" y="147"/>
                  <a:pt x="105" y="149"/>
                  <a:pt x="121" y="138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1" y="142"/>
                  <a:pt x="121" y="144"/>
                  <a:pt x="123" y="146"/>
                </a:cubicBezTo>
                <a:cubicBezTo>
                  <a:pt x="164" y="187"/>
                  <a:pt x="164" y="187"/>
                  <a:pt x="164" y="187"/>
                </a:cubicBezTo>
                <a:cubicBezTo>
                  <a:pt x="165" y="188"/>
                  <a:pt x="168" y="188"/>
                  <a:pt x="170" y="187"/>
                </a:cubicBezTo>
                <a:cubicBezTo>
                  <a:pt x="170" y="186"/>
                  <a:pt x="170" y="186"/>
                  <a:pt x="170" y="186"/>
                </a:cubicBezTo>
                <a:cubicBezTo>
                  <a:pt x="170" y="187"/>
                  <a:pt x="170" y="187"/>
                  <a:pt x="170" y="187"/>
                </a:cubicBezTo>
                <a:cubicBezTo>
                  <a:pt x="171" y="188"/>
                  <a:pt x="173" y="188"/>
                  <a:pt x="174" y="187"/>
                </a:cubicBezTo>
                <a:cubicBezTo>
                  <a:pt x="182" y="179"/>
                  <a:pt x="182" y="179"/>
                  <a:pt x="182" y="179"/>
                </a:cubicBezTo>
                <a:cubicBezTo>
                  <a:pt x="183" y="178"/>
                  <a:pt x="183" y="176"/>
                  <a:pt x="182" y="175"/>
                </a:cubicBezTo>
                <a:cubicBezTo>
                  <a:pt x="181" y="175"/>
                  <a:pt x="181" y="175"/>
                  <a:pt x="181" y="175"/>
                </a:cubicBezTo>
                <a:cubicBezTo>
                  <a:pt x="182" y="175"/>
                  <a:pt x="182" y="175"/>
                  <a:pt x="182" y="175"/>
                </a:cubicBezTo>
                <a:cubicBezTo>
                  <a:pt x="183" y="173"/>
                  <a:pt x="183" y="170"/>
                  <a:pt x="182" y="169"/>
                </a:cubicBezTo>
                <a:cubicBezTo>
                  <a:pt x="141" y="128"/>
                  <a:pt x="141" y="128"/>
                  <a:pt x="141" y="128"/>
                </a:cubicBezTo>
                <a:cubicBezTo>
                  <a:pt x="139" y="126"/>
                  <a:pt x="137" y="126"/>
                  <a:pt x="135" y="128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4" y="110"/>
                  <a:pt x="142" y="89"/>
                  <a:pt x="128" y="74"/>
                </a:cubicBezTo>
                <a:cubicBezTo>
                  <a:pt x="112" y="58"/>
                  <a:pt x="86" y="58"/>
                  <a:pt x="69" y="74"/>
                </a:cubicBezTo>
                <a:cubicBezTo>
                  <a:pt x="53" y="91"/>
                  <a:pt x="53" y="117"/>
                  <a:pt x="69" y="133"/>
                </a:cubicBezTo>
                <a:close/>
                <a:moveTo>
                  <a:pt x="109" y="252"/>
                </a:moveTo>
                <a:cubicBezTo>
                  <a:pt x="109" y="247"/>
                  <a:pt x="104" y="242"/>
                  <a:pt x="98" y="242"/>
                </a:cubicBezTo>
                <a:cubicBezTo>
                  <a:pt x="93" y="242"/>
                  <a:pt x="88" y="247"/>
                  <a:pt x="88" y="252"/>
                </a:cubicBezTo>
                <a:cubicBezTo>
                  <a:pt x="88" y="258"/>
                  <a:pt x="93" y="263"/>
                  <a:pt x="98" y="263"/>
                </a:cubicBezTo>
                <a:cubicBezTo>
                  <a:pt x="104" y="263"/>
                  <a:pt x="109" y="258"/>
                  <a:pt x="109" y="252"/>
                </a:cubicBezTo>
                <a:close/>
                <a:moveTo>
                  <a:pt x="195" y="252"/>
                </a:moveTo>
                <a:cubicBezTo>
                  <a:pt x="195" y="247"/>
                  <a:pt x="190" y="242"/>
                  <a:pt x="184" y="242"/>
                </a:cubicBezTo>
                <a:cubicBezTo>
                  <a:pt x="178" y="242"/>
                  <a:pt x="174" y="247"/>
                  <a:pt x="174" y="252"/>
                </a:cubicBezTo>
                <a:cubicBezTo>
                  <a:pt x="174" y="258"/>
                  <a:pt x="178" y="263"/>
                  <a:pt x="184" y="263"/>
                </a:cubicBezTo>
                <a:cubicBezTo>
                  <a:pt x="190" y="263"/>
                  <a:pt x="195" y="258"/>
                  <a:pt x="195" y="252"/>
                </a:cubicBezTo>
                <a:close/>
                <a:moveTo>
                  <a:pt x="269" y="124"/>
                </a:moveTo>
                <a:cubicBezTo>
                  <a:pt x="269" y="121"/>
                  <a:pt x="266" y="118"/>
                  <a:pt x="263" y="118"/>
                </a:cubicBezTo>
                <a:cubicBezTo>
                  <a:pt x="238" y="118"/>
                  <a:pt x="238" y="118"/>
                  <a:pt x="238" y="118"/>
                </a:cubicBezTo>
                <a:cubicBezTo>
                  <a:pt x="236" y="118"/>
                  <a:pt x="235" y="119"/>
                  <a:pt x="233" y="120"/>
                </a:cubicBezTo>
                <a:cubicBezTo>
                  <a:pt x="225" y="120"/>
                  <a:pt x="225" y="120"/>
                  <a:pt x="225" y="120"/>
                </a:cubicBezTo>
                <a:cubicBezTo>
                  <a:pt x="223" y="120"/>
                  <a:pt x="222" y="121"/>
                  <a:pt x="221" y="123"/>
                </a:cubicBezTo>
                <a:cubicBezTo>
                  <a:pt x="200" y="194"/>
                  <a:pt x="200" y="194"/>
                  <a:pt x="200" y="194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65" y="151"/>
                  <a:pt x="65" y="151"/>
                  <a:pt x="65" y="151"/>
                </a:cubicBezTo>
                <a:cubicBezTo>
                  <a:pt x="64" y="149"/>
                  <a:pt x="62" y="148"/>
                  <a:pt x="60" y="149"/>
                </a:cubicBezTo>
                <a:cubicBezTo>
                  <a:pt x="58" y="150"/>
                  <a:pt x="57" y="152"/>
                  <a:pt x="58" y="154"/>
                </a:cubicBezTo>
                <a:cubicBezTo>
                  <a:pt x="82" y="211"/>
                  <a:pt x="82" y="211"/>
                  <a:pt x="82" y="21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5" y="234"/>
                  <a:pt x="76" y="235"/>
                  <a:pt x="76" y="236"/>
                </a:cubicBezTo>
                <a:cubicBezTo>
                  <a:pt x="77" y="237"/>
                  <a:pt x="78" y="238"/>
                  <a:pt x="80" y="238"/>
                </a:cubicBezTo>
                <a:cubicBezTo>
                  <a:pt x="206" y="238"/>
                  <a:pt x="206" y="238"/>
                  <a:pt x="206" y="238"/>
                </a:cubicBezTo>
                <a:cubicBezTo>
                  <a:pt x="208" y="238"/>
                  <a:pt x="210" y="236"/>
                  <a:pt x="210" y="234"/>
                </a:cubicBezTo>
                <a:cubicBezTo>
                  <a:pt x="210" y="232"/>
                  <a:pt x="208" y="230"/>
                  <a:pt x="206" y="230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89" y="215"/>
                  <a:pt x="89" y="215"/>
                  <a:pt x="89" y="215"/>
                </a:cubicBezTo>
                <a:cubicBezTo>
                  <a:pt x="203" y="202"/>
                  <a:pt x="203" y="202"/>
                  <a:pt x="203" y="202"/>
                </a:cubicBezTo>
                <a:cubicBezTo>
                  <a:pt x="205" y="201"/>
                  <a:pt x="206" y="200"/>
                  <a:pt x="207" y="199"/>
                </a:cubicBezTo>
                <a:cubicBezTo>
                  <a:pt x="228" y="128"/>
                  <a:pt x="228" y="128"/>
                  <a:pt x="228" y="128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235" y="129"/>
                  <a:pt x="236" y="130"/>
                  <a:pt x="238" y="130"/>
                </a:cubicBezTo>
                <a:cubicBezTo>
                  <a:pt x="263" y="130"/>
                  <a:pt x="263" y="130"/>
                  <a:pt x="263" y="130"/>
                </a:cubicBezTo>
                <a:cubicBezTo>
                  <a:pt x="266" y="130"/>
                  <a:pt x="269" y="127"/>
                  <a:pt x="269" y="1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158"/>
          <p:cNvSpPr>
            <a:spLocks noEditPoints="1"/>
          </p:cNvSpPr>
          <p:nvPr/>
        </p:nvSpPr>
        <p:spPr bwMode="auto">
          <a:xfrm>
            <a:off x="16991898" y="10439125"/>
            <a:ext cx="1170732" cy="1167695"/>
          </a:xfrm>
          <a:custGeom>
            <a:avLst/>
            <a:gdLst>
              <a:gd name="T0" fmla="*/ 0 w 326"/>
              <a:gd name="T1" fmla="*/ 0 h 325"/>
              <a:gd name="T2" fmla="*/ 0 w 326"/>
              <a:gd name="T3" fmla="*/ 325 h 325"/>
              <a:gd name="T4" fmla="*/ 326 w 326"/>
              <a:gd name="T5" fmla="*/ 325 h 325"/>
              <a:gd name="T6" fmla="*/ 326 w 326"/>
              <a:gd name="T7" fmla="*/ 0 h 325"/>
              <a:gd name="T8" fmla="*/ 0 w 326"/>
              <a:gd name="T9" fmla="*/ 0 h 325"/>
              <a:gd name="T10" fmla="*/ 142 w 326"/>
              <a:gd name="T11" fmla="*/ 73 h 325"/>
              <a:gd name="T12" fmla="*/ 172 w 326"/>
              <a:gd name="T13" fmla="*/ 103 h 325"/>
              <a:gd name="T14" fmla="*/ 161 w 326"/>
              <a:gd name="T15" fmla="*/ 103 h 325"/>
              <a:gd name="T16" fmla="*/ 161 w 326"/>
              <a:gd name="T17" fmla="*/ 149 h 325"/>
              <a:gd name="T18" fmla="*/ 123 w 326"/>
              <a:gd name="T19" fmla="*/ 149 h 325"/>
              <a:gd name="T20" fmla="*/ 123 w 326"/>
              <a:gd name="T21" fmla="*/ 103 h 325"/>
              <a:gd name="T22" fmla="*/ 112 w 326"/>
              <a:gd name="T23" fmla="*/ 103 h 325"/>
              <a:gd name="T24" fmla="*/ 142 w 326"/>
              <a:gd name="T25" fmla="*/ 73 h 325"/>
              <a:gd name="T26" fmla="*/ 99 w 326"/>
              <a:gd name="T27" fmla="*/ 252 h 325"/>
              <a:gd name="T28" fmla="*/ 88 w 326"/>
              <a:gd name="T29" fmla="*/ 241 h 325"/>
              <a:gd name="T30" fmla="*/ 99 w 326"/>
              <a:gd name="T31" fmla="*/ 231 h 325"/>
              <a:gd name="T32" fmla="*/ 109 w 326"/>
              <a:gd name="T33" fmla="*/ 241 h 325"/>
              <a:gd name="T34" fmla="*/ 99 w 326"/>
              <a:gd name="T35" fmla="*/ 252 h 325"/>
              <a:gd name="T36" fmla="*/ 185 w 326"/>
              <a:gd name="T37" fmla="*/ 252 h 325"/>
              <a:gd name="T38" fmla="*/ 174 w 326"/>
              <a:gd name="T39" fmla="*/ 241 h 325"/>
              <a:gd name="T40" fmla="*/ 185 w 326"/>
              <a:gd name="T41" fmla="*/ 231 h 325"/>
              <a:gd name="T42" fmla="*/ 195 w 326"/>
              <a:gd name="T43" fmla="*/ 241 h 325"/>
              <a:gd name="T44" fmla="*/ 185 w 326"/>
              <a:gd name="T45" fmla="*/ 252 h 325"/>
              <a:gd name="T46" fmla="*/ 263 w 326"/>
              <a:gd name="T47" fmla="*/ 120 h 325"/>
              <a:gd name="T48" fmla="*/ 238 w 326"/>
              <a:gd name="T49" fmla="*/ 120 h 325"/>
              <a:gd name="T50" fmla="*/ 233 w 326"/>
              <a:gd name="T51" fmla="*/ 118 h 325"/>
              <a:gd name="T52" fmla="*/ 230 w 326"/>
              <a:gd name="T53" fmla="*/ 118 h 325"/>
              <a:gd name="T54" fmla="*/ 209 w 326"/>
              <a:gd name="T55" fmla="*/ 188 h 325"/>
              <a:gd name="T56" fmla="*/ 204 w 326"/>
              <a:gd name="T57" fmla="*/ 192 h 325"/>
              <a:gd name="T58" fmla="*/ 90 w 326"/>
              <a:gd name="T59" fmla="*/ 205 h 325"/>
              <a:gd name="T60" fmla="*/ 88 w 326"/>
              <a:gd name="T61" fmla="*/ 217 h 325"/>
              <a:gd name="T62" fmla="*/ 206 w 326"/>
              <a:gd name="T63" fmla="*/ 217 h 325"/>
              <a:gd name="T64" fmla="*/ 212 w 326"/>
              <a:gd name="T65" fmla="*/ 223 h 325"/>
              <a:gd name="T66" fmla="*/ 206 w 326"/>
              <a:gd name="T67" fmla="*/ 228 h 325"/>
              <a:gd name="T68" fmla="*/ 80 w 326"/>
              <a:gd name="T69" fmla="*/ 228 h 325"/>
              <a:gd name="T70" fmla="*/ 76 w 326"/>
              <a:gd name="T71" fmla="*/ 226 h 325"/>
              <a:gd name="T72" fmla="*/ 75 w 326"/>
              <a:gd name="T73" fmla="*/ 221 h 325"/>
              <a:gd name="T74" fmla="*/ 81 w 326"/>
              <a:gd name="T75" fmla="*/ 200 h 325"/>
              <a:gd name="T76" fmla="*/ 57 w 326"/>
              <a:gd name="T77" fmla="*/ 143 h 325"/>
              <a:gd name="T78" fmla="*/ 60 w 326"/>
              <a:gd name="T79" fmla="*/ 136 h 325"/>
              <a:gd name="T80" fmla="*/ 67 w 326"/>
              <a:gd name="T81" fmla="*/ 139 h 325"/>
              <a:gd name="T82" fmla="*/ 90 w 326"/>
              <a:gd name="T83" fmla="*/ 194 h 325"/>
              <a:gd name="T84" fmla="*/ 199 w 326"/>
              <a:gd name="T85" fmla="*/ 182 h 325"/>
              <a:gd name="T86" fmla="*/ 220 w 326"/>
              <a:gd name="T87" fmla="*/ 111 h 325"/>
              <a:gd name="T88" fmla="*/ 226 w 326"/>
              <a:gd name="T89" fmla="*/ 108 h 325"/>
              <a:gd name="T90" fmla="*/ 233 w 326"/>
              <a:gd name="T91" fmla="*/ 108 h 325"/>
              <a:gd name="T92" fmla="*/ 238 w 326"/>
              <a:gd name="T93" fmla="*/ 106 h 325"/>
              <a:gd name="T94" fmla="*/ 263 w 326"/>
              <a:gd name="T95" fmla="*/ 106 h 325"/>
              <a:gd name="T96" fmla="*/ 270 w 326"/>
              <a:gd name="T97" fmla="*/ 113 h 325"/>
              <a:gd name="T98" fmla="*/ 263 w 326"/>
              <a:gd name="T99" fmla="*/ 12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42" y="73"/>
                </a:moveTo>
                <a:cubicBezTo>
                  <a:pt x="172" y="103"/>
                  <a:pt x="172" y="103"/>
                  <a:pt x="172" y="103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61" y="149"/>
                  <a:pt x="161" y="149"/>
                  <a:pt x="161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03"/>
                  <a:pt x="123" y="103"/>
                  <a:pt x="123" y="103"/>
                </a:cubicBezTo>
                <a:cubicBezTo>
                  <a:pt x="112" y="103"/>
                  <a:pt x="112" y="103"/>
                  <a:pt x="112" y="103"/>
                </a:cubicBezTo>
                <a:lnTo>
                  <a:pt x="142" y="73"/>
                </a:lnTo>
                <a:close/>
                <a:moveTo>
                  <a:pt x="99" y="252"/>
                </a:moveTo>
                <a:cubicBezTo>
                  <a:pt x="93" y="252"/>
                  <a:pt x="88" y="247"/>
                  <a:pt x="88" y="241"/>
                </a:cubicBezTo>
                <a:cubicBezTo>
                  <a:pt x="88" y="235"/>
                  <a:pt x="93" y="231"/>
                  <a:pt x="99" y="231"/>
                </a:cubicBezTo>
                <a:cubicBezTo>
                  <a:pt x="105" y="231"/>
                  <a:pt x="109" y="235"/>
                  <a:pt x="109" y="241"/>
                </a:cubicBezTo>
                <a:cubicBezTo>
                  <a:pt x="109" y="247"/>
                  <a:pt x="105" y="252"/>
                  <a:pt x="99" y="252"/>
                </a:cubicBezTo>
                <a:close/>
                <a:moveTo>
                  <a:pt x="185" y="252"/>
                </a:moveTo>
                <a:cubicBezTo>
                  <a:pt x="179" y="252"/>
                  <a:pt x="174" y="247"/>
                  <a:pt x="174" y="241"/>
                </a:cubicBezTo>
                <a:cubicBezTo>
                  <a:pt x="174" y="235"/>
                  <a:pt x="179" y="231"/>
                  <a:pt x="185" y="231"/>
                </a:cubicBezTo>
                <a:cubicBezTo>
                  <a:pt x="190" y="231"/>
                  <a:pt x="195" y="235"/>
                  <a:pt x="195" y="241"/>
                </a:cubicBezTo>
                <a:cubicBezTo>
                  <a:pt x="195" y="247"/>
                  <a:pt x="190" y="252"/>
                  <a:pt x="185" y="252"/>
                </a:cubicBezTo>
                <a:close/>
                <a:moveTo>
                  <a:pt x="263" y="120"/>
                </a:moveTo>
                <a:cubicBezTo>
                  <a:pt x="238" y="120"/>
                  <a:pt x="238" y="120"/>
                  <a:pt x="238" y="120"/>
                </a:cubicBezTo>
                <a:cubicBezTo>
                  <a:pt x="236" y="120"/>
                  <a:pt x="235" y="120"/>
                  <a:pt x="233" y="118"/>
                </a:cubicBezTo>
                <a:cubicBezTo>
                  <a:pt x="230" y="118"/>
                  <a:pt x="230" y="118"/>
                  <a:pt x="230" y="118"/>
                </a:cubicBezTo>
                <a:cubicBezTo>
                  <a:pt x="209" y="188"/>
                  <a:pt x="209" y="188"/>
                  <a:pt x="209" y="188"/>
                </a:cubicBezTo>
                <a:cubicBezTo>
                  <a:pt x="208" y="190"/>
                  <a:pt x="206" y="192"/>
                  <a:pt x="204" y="192"/>
                </a:cubicBezTo>
                <a:cubicBezTo>
                  <a:pt x="90" y="205"/>
                  <a:pt x="90" y="205"/>
                  <a:pt x="90" y="205"/>
                </a:cubicBezTo>
                <a:cubicBezTo>
                  <a:pt x="88" y="217"/>
                  <a:pt x="88" y="217"/>
                  <a:pt x="88" y="217"/>
                </a:cubicBezTo>
                <a:cubicBezTo>
                  <a:pt x="206" y="217"/>
                  <a:pt x="206" y="217"/>
                  <a:pt x="206" y="217"/>
                </a:cubicBezTo>
                <a:cubicBezTo>
                  <a:pt x="209" y="217"/>
                  <a:pt x="212" y="220"/>
                  <a:pt x="212" y="223"/>
                </a:cubicBezTo>
                <a:cubicBezTo>
                  <a:pt x="212" y="226"/>
                  <a:pt x="209" y="228"/>
                  <a:pt x="206" y="228"/>
                </a:cubicBezTo>
                <a:cubicBezTo>
                  <a:pt x="80" y="228"/>
                  <a:pt x="80" y="228"/>
                  <a:pt x="80" y="228"/>
                </a:cubicBezTo>
                <a:cubicBezTo>
                  <a:pt x="78" y="228"/>
                  <a:pt x="77" y="227"/>
                  <a:pt x="76" y="226"/>
                </a:cubicBezTo>
                <a:cubicBezTo>
                  <a:pt x="75" y="224"/>
                  <a:pt x="74" y="222"/>
                  <a:pt x="75" y="221"/>
                </a:cubicBezTo>
                <a:cubicBezTo>
                  <a:pt x="81" y="200"/>
                  <a:pt x="81" y="200"/>
                  <a:pt x="81" y="200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6" y="141"/>
                  <a:pt x="57" y="138"/>
                  <a:pt x="60" y="136"/>
                </a:cubicBezTo>
                <a:cubicBezTo>
                  <a:pt x="62" y="135"/>
                  <a:pt x="65" y="137"/>
                  <a:pt x="67" y="139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1" y="109"/>
                  <a:pt x="223" y="108"/>
                  <a:pt x="226" y="108"/>
                </a:cubicBezTo>
                <a:cubicBezTo>
                  <a:pt x="233" y="108"/>
                  <a:pt x="233" y="108"/>
                  <a:pt x="233" y="108"/>
                </a:cubicBezTo>
                <a:cubicBezTo>
                  <a:pt x="235" y="106"/>
                  <a:pt x="236" y="106"/>
                  <a:pt x="238" y="106"/>
                </a:cubicBezTo>
                <a:cubicBezTo>
                  <a:pt x="263" y="106"/>
                  <a:pt x="263" y="106"/>
                  <a:pt x="263" y="106"/>
                </a:cubicBezTo>
                <a:cubicBezTo>
                  <a:pt x="267" y="106"/>
                  <a:pt x="270" y="109"/>
                  <a:pt x="270" y="113"/>
                </a:cubicBezTo>
                <a:cubicBezTo>
                  <a:pt x="270" y="117"/>
                  <a:pt x="267" y="120"/>
                  <a:pt x="263" y="1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159"/>
          <p:cNvSpPr>
            <a:spLocks noEditPoints="1"/>
          </p:cNvSpPr>
          <p:nvPr/>
        </p:nvSpPr>
        <p:spPr bwMode="auto">
          <a:xfrm>
            <a:off x="18367622" y="10439125"/>
            <a:ext cx="1169213" cy="1167695"/>
          </a:xfrm>
          <a:custGeom>
            <a:avLst/>
            <a:gdLst>
              <a:gd name="T0" fmla="*/ 0 w 326"/>
              <a:gd name="T1" fmla="*/ 0 h 325"/>
              <a:gd name="T2" fmla="*/ 0 w 326"/>
              <a:gd name="T3" fmla="*/ 325 h 325"/>
              <a:gd name="T4" fmla="*/ 326 w 326"/>
              <a:gd name="T5" fmla="*/ 325 h 325"/>
              <a:gd name="T6" fmla="*/ 326 w 326"/>
              <a:gd name="T7" fmla="*/ 0 h 325"/>
              <a:gd name="T8" fmla="*/ 0 w 326"/>
              <a:gd name="T9" fmla="*/ 0 h 325"/>
              <a:gd name="T10" fmla="*/ 122 w 326"/>
              <a:gd name="T11" fmla="*/ 119 h 325"/>
              <a:gd name="T12" fmla="*/ 122 w 326"/>
              <a:gd name="T13" fmla="*/ 73 h 325"/>
              <a:gd name="T14" fmla="*/ 161 w 326"/>
              <a:gd name="T15" fmla="*/ 73 h 325"/>
              <a:gd name="T16" fmla="*/ 161 w 326"/>
              <a:gd name="T17" fmla="*/ 119 h 325"/>
              <a:gd name="T18" fmla="*/ 171 w 326"/>
              <a:gd name="T19" fmla="*/ 119 h 325"/>
              <a:gd name="T20" fmla="*/ 142 w 326"/>
              <a:gd name="T21" fmla="*/ 149 h 325"/>
              <a:gd name="T22" fmla="*/ 112 w 326"/>
              <a:gd name="T23" fmla="*/ 119 h 325"/>
              <a:gd name="T24" fmla="*/ 122 w 326"/>
              <a:gd name="T25" fmla="*/ 119 h 325"/>
              <a:gd name="T26" fmla="*/ 98 w 326"/>
              <a:gd name="T27" fmla="*/ 252 h 325"/>
              <a:gd name="T28" fmla="*/ 88 w 326"/>
              <a:gd name="T29" fmla="*/ 241 h 325"/>
              <a:gd name="T30" fmla="*/ 98 w 326"/>
              <a:gd name="T31" fmla="*/ 231 h 325"/>
              <a:gd name="T32" fmla="*/ 109 w 326"/>
              <a:gd name="T33" fmla="*/ 241 h 325"/>
              <a:gd name="T34" fmla="*/ 98 w 326"/>
              <a:gd name="T35" fmla="*/ 252 h 325"/>
              <a:gd name="T36" fmla="*/ 184 w 326"/>
              <a:gd name="T37" fmla="*/ 252 h 325"/>
              <a:gd name="T38" fmla="*/ 174 w 326"/>
              <a:gd name="T39" fmla="*/ 241 h 325"/>
              <a:gd name="T40" fmla="*/ 184 w 326"/>
              <a:gd name="T41" fmla="*/ 231 h 325"/>
              <a:gd name="T42" fmla="*/ 195 w 326"/>
              <a:gd name="T43" fmla="*/ 241 h 325"/>
              <a:gd name="T44" fmla="*/ 184 w 326"/>
              <a:gd name="T45" fmla="*/ 252 h 325"/>
              <a:gd name="T46" fmla="*/ 263 w 326"/>
              <a:gd name="T47" fmla="*/ 120 h 325"/>
              <a:gd name="T48" fmla="*/ 238 w 326"/>
              <a:gd name="T49" fmla="*/ 120 h 325"/>
              <a:gd name="T50" fmla="*/ 233 w 326"/>
              <a:gd name="T51" fmla="*/ 118 h 325"/>
              <a:gd name="T52" fmla="*/ 229 w 326"/>
              <a:gd name="T53" fmla="*/ 118 h 325"/>
              <a:gd name="T54" fmla="*/ 208 w 326"/>
              <a:gd name="T55" fmla="*/ 188 h 325"/>
              <a:gd name="T56" fmla="*/ 204 w 326"/>
              <a:gd name="T57" fmla="*/ 192 h 325"/>
              <a:gd name="T58" fmla="*/ 90 w 326"/>
              <a:gd name="T59" fmla="*/ 205 h 325"/>
              <a:gd name="T60" fmla="*/ 87 w 326"/>
              <a:gd name="T61" fmla="*/ 217 h 325"/>
              <a:gd name="T62" fmla="*/ 206 w 326"/>
              <a:gd name="T63" fmla="*/ 217 h 325"/>
              <a:gd name="T64" fmla="*/ 211 w 326"/>
              <a:gd name="T65" fmla="*/ 223 h 325"/>
              <a:gd name="T66" fmla="*/ 206 w 326"/>
              <a:gd name="T67" fmla="*/ 228 h 325"/>
              <a:gd name="T68" fmla="*/ 80 w 326"/>
              <a:gd name="T69" fmla="*/ 228 h 325"/>
              <a:gd name="T70" fmla="*/ 75 w 326"/>
              <a:gd name="T71" fmla="*/ 226 h 325"/>
              <a:gd name="T72" fmla="*/ 75 w 326"/>
              <a:gd name="T73" fmla="*/ 221 h 325"/>
              <a:gd name="T74" fmla="*/ 80 w 326"/>
              <a:gd name="T75" fmla="*/ 200 h 325"/>
              <a:gd name="T76" fmla="*/ 56 w 326"/>
              <a:gd name="T77" fmla="*/ 143 h 325"/>
              <a:gd name="T78" fmla="*/ 56 w 326"/>
              <a:gd name="T79" fmla="*/ 139 h 325"/>
              <a:gd name="T80" fmla="*/ 59 w 326"/>
              <a:gd name="T81" fmla="*/ 136 h 325"/>
              <a:gd name="T82" fmla="*/ 66 w 326"/>
              <a:gd name="T83" fmla="*/ 139 h 325"/>
              <a:gd name="T84" fmla="*/ 89 w 326"/>
              <a:gd name="T85" fmla="*/ 194 h 325"/>
              <a:gd name="T86" fmla="*/ 199 w 326"/>
              <a:gd name="T87" fmla="*/ 182 h 325"/>
              <a:gd name="T88" fmla="*/ 220 w 326"/>
              <a:gd name="T89" fmla="*/ 111 h 325"/>
              <a:gd name="T90" fmla="*/ 225 w 326"/>
              <a:gd name="T91" fmla="*/ 108 h 325"/>
              <a:gd name="T92" fmla="*/ 233 w 326"/>
              <a:gd name="T93" fmla="*/ 108 h 325"/>
              <a:gd name="T94" fmla="*/ 238 w 326"/>
              <a:gd name="T95" fmla="*/ 106 h 325"/>
              <a:gd name="T96" fmla="*/ 263 w 326"/>
              <a:gd name="T97" fmla="*/ 106 h 325"/>
              <a:gd name="T98" fmla="*/ 270 w 326"/>
              <a:gd name="T99" fmla="*/ 113 h 325"/>
              <a:gd name="T100" fmla="*/ 263 w 326"/>
              <a:gd name="T101" fmla="*/ 12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" h="32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22" y="119"/>
                </a:moveTo>
                <a:cubicBezTo>
                  <a:pt x="122" y="73"/>
                  <a:pt x="122" y="73"/>
                  <a:pt x="122" y="73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119"/>
                  <a:pt x="161" y="119"/>
                  <a:pt x="161" y="119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42" y="149"/>
                  <a:pt x="142" y="149"/>
                  <a:pt x="142" y="149"/>
                </a:cubicBezTo>
                <a:cubicBezTo>
                  <a:pt x="112" y="119"/>
                  <a:pt x="112" y="119"/>
                  <a:pt x="112" y="119"/>
                </a:cubicBezTo>
                <a:lnTo>
                  <a:pt x="122" y="119"/>
                </a:lnTo>
                <a:close/>
                <a:moveTo>
                  <a:pt x="98" y="252"/>
                </a:moveTo>
                <a:cubicBezTo>
                  <a:pt x="93" y="252"/>
                  <a:pt x="88" y="247"/>
                  <a:pt x="88" y="241"/>
                </a:cubicBezTo>
                <a:cubicBezTo>
                  <a:pt x="88" y="235"/>
                  <a:pt x="93" y="231"/>
                  <a:pt x="98" y="231"/>
                </a:cubicBezTo>
                <a:cubicBezTo>
                  <a:pt x="104" y="231"/>
                  <a:pt x="109" y="235"/>
                  <a:pt x="109" y="241"/>
                </a:cubicBezTo>
                <a:cubicBezTo>
                  <a:pt x="109" y="247"/>
                  <a:pt x="104" y="252"/>
                  <a:pt x="98" y="252"/>
                </a:cubicBezTo>
                <a:close/>
                <a:moveTo>
                  <a:pt x="184" y="252"/>
                </a:moveTo>
                <a:cubicBezTo>
                  <a:pt x="178" y="252"/>
                  <a:pt x="174" y="247"/>
                  <a:pt x="174" y="241"/>
                </a:cubicBezTo>
                <a:cubicBezTo>
                  <a:pt x="174" y="235"/>
                  <a:pt x="178" y="231"/>
                  <a:pt x="184" y="231"/>
                </a:cubicBezTo>
                <a:cubicBezTo>
                  <a:pt x="190" y="231"/>
                  <a:pt x="195" y="235"/>
                  <a:pt x="195" y="241"/>
                </a:cubicBezTo>
                <a:cubicBezTo>
                  <a:pt x="195" y="247"/>
                  <a:pt x="190" y="252"/>
                  <a:pt x="184" y="252"/>
                </a:cubicBezTo>
                <a:close/>
                <a:moveTo>
                  <a:pt x="263" y="120"/>
                </a:moveTo>
                <a:cubicBezTo>
                  <a:pt x="238" y="120"/>
                  <a:pt x="238" y="120"/>
                  <a:pt x="238" y="120"/>
                </a:cubicBezTo>
                <a:cubicBezTo>
                  <a:pt x="236" y="120"/>
                  <a:pt x="234" y="120"/>
                  <a:pt x="233" y="118"/>
                </a:cubicBezTo>
                <a:cubicBezTo>
                  <a:pt x="229" y="118"/>
                  <a:pt x="229" y="118"/>
                  <a:pt x="229" y="118"/>
                </a:cubicBezTo>
                <a:cubicBezTo>
                  <a:pt x="208" y="188"/>
                  <a:pt x="208" y="188"/>
                  <a:pt x="208" y="188"/>
                </a:cubicBezTo>
                <a:cubicBezTo>
                  <a:pt x="208" y="190"/>
                  <a:pt x="206" y="192"/>
                  <a:pt x="204" y="192"/>
                </a:cubicBezTo>
                <a:cubicBezTo>
                  <a:pt x="90" y="205"/>
                  <a:pt x="90" y="205"/>
                  <a:pt x="90" y="205"/>
                </a:cubicBezTo>
                <a:cubicBezTo>
                  <a:pt x="87" y="217"/>
                  <a:pt x="87" y="217"/>
                  <a:pt x="87" y="217"/>
                </a:cubicBezTo>
                <a:cubicBezTo>
                  <a:pt x="206" y="217"/>
                  <a:pt x="206" y="217"/>
                  <a:pt x="206" y="217"/>
                </a:cubicBezTo>
                <a:cubicBezTo>
                  <a:pt x="209" y="217"/>
                  <a:pt x="211" y="220"/>
                  <a:pt x="211" y="223"/>
                </a:cubicBezTo>
                <a:cubicBezTo>
                  <a:pt x="211" y="226"/>
                  <a:pt x="209" y="228"/>
                  <a:pt x="206" y="228"/>
                </a:cubicBezTo>
                <a:cubicBezTo>
                  <a:pt x="80" y="228"/>
                  <a:pt x="80" y="228"/>
                  <a:pt x="80" y="228"/>
                </a:cubicBezTo>
                <a:cubicBezTo>
                  <a:pt x="78" y="228"/>
                  <a:pt x="76" y="227"/>
                  <a:pt x="75" y="226"/>
                </a:cubicBezTo>
                <a:cubicBezTo>
                  <a:pt x="74" y="224"/>
                  <a:pt x="74" y="222"/>
                  <a:pt x="75" y="221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56" y="143"/>
                  <a:pt x="56" y="143"/>
                  <a:pt x="56" y="143"/>
                </a:cubicBezTo>
                <a:cubicBezTo>
                  <a:pt x="56" y="142"/>
                  <a:pt x="56" y="141"/>
                  <a:pt x="56" y="139"/>
                </a:cubicBezTo>
                <a:cubicBezTo>
                  <a:pt x="57" y="138"/>
                  <a:pt x="58" y="137"/>
                  <a:pt x="59" y="136"/>
                </a:cubicBezTo>
                <a:cubicBezTo>
                  <a:pt x="62" y="135"/>
                  <a:pt x="65" y="137"/>
                  <a:pt x="66" y="139"/>
                </a:cubicBezTo>
                <a:cubicBezTo>
                  <a:pt x="89" y="194"/>
                  <a:pt x="89" y="194"/>
                  <a:pt x="89" y="194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1" y="109"/>
                  <a:pt x="223" y="108"/>
                  <a:pt x="225" y="108"/>
                </a:cubicBezTo>
                <a:cubicBezTo>
                  <a:pt x="233" y="108"/>
                  <a:pt x="233" y="108"/>
                  <a:pt x="233" y="108"/>
                </a:cubicBezTo>
                <a:cubicBezTo>
                  <a:pt x="234" y="106"/>
                  <a:pt x="236" y="106"/>
                  <a:pt x="238" y="106"/>
                </a:cubicBezTo>
                <a:cubicBezTo>
                  <a:pt x="263" y="106"/>
                  <a:pt x="263" y="106"/>
                  <a:pt x="263" y="106"/>
                </a:cubicBezTo>
                <a:cubicBezTo>
                  <a:pt x="267" y="106"/>
                  <a:pt x="270" y="109"/>
                  <a:pt x="270" y="113"/>
                </a:cubicBezTo>
                <a:cubicBezTo>
                  <a:pt x="270" y="117"/>
                  <a:pt x="267" y="120"/>
                  <a:pt x="263" y="1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2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 &amp; Media User Activities</a:t>
            </a:r>
            <a:endParaRPr lang="en-US" dirty="0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3603772" y="3717758"/>
            <a:ext cx="561694" cy="548548"/>
          </a:xfrm>
          <a:custGeom>
            <a:avLst/>
            <a:gdLst>
              <a:gd name="T0" fmla="*/ 192 w 199"/>
              <a:gd name="T1" fmla="*/ 55 h 194"/>
              <a:gd name="T2" fmla="*/ 108 w 199"/>
              <a:gd name="T3" fmla="*/ 2 h 194"/>
              <a:gd name="T4" fmla="*/ 92 w 199"/>
              <a:gd name="T5" fmla="*/ 2 h 194"/>
              <a:gd name="T6" fmla="*/ 8 w 199"/>
              <a:gd name="T7" fmla="*/ 55 h 194"/>
              <a:gd name="T8" fmla="*/ 0 w 199"/>
              <a:gd name="T9" fmla="*/ 69 h 194"/>
              <a:gd name="T10" fmla="*/ 0 w 199"/>
              <a:gd name="T11" fmla="*/ 182 h 194"/>
              <a:gd name="T12" fmla="*/ 12 w 199"/>
              <a:gd name="T13" fmla="*/ 194 h 194"/>
              <a:gd name="T14" fmla="*/ 188 w 199"/>
              <a:gd name="T15" fmla="*/ 194 h 194"/>
              <a:gd name="T16" fmla="*/ 199 w 199"/>
              <a:gd name="T17" fmla="*/ 182 h 194"/>
              <a:gd name="T18" fmla="*/ 199 w 199"/>
              <a:gd name="T19" fmla="*/ 69 h 194"/>
              <a:gd name="T20" fmla="*/ 192 w 199"/>
              <a:gd name="T21" fmla="*/ 55 h 194"/>
              <a:gd name="T22" fmla="*/ 187 w 199"/>
              <a:gd name="T23" fmla="*/ 170 h 194"/>
              <a:gd name="T24" fmla="*/ 137 w 199"/>
              <a:gd name="T25" fmla="*/ 137 h 194"/>
              <a:gd name="T26" fmla="*/ 187 w 199"/>
              <a:gd name="T27" fmla="*/ 105 h 194"/>
              <a:gd name="T28" fmla="*/ 187 w 199"/>
              <a:gd name="T29" fmla="*/ 170 h 194"/>
              <a:gd name="T30" fmla="*/ 12 w 199"/>
              <a:gd name="T31" fmla="*/ 69 h 194"/>
              <a:gd name="T32" fmla="*/ 14 w 199"/>
              <a:gd name="T33" fmla="*/ 66 h 194"/>
              <a:gd name="T34" fmla="*/ 98 w 199"/>
              <a:gd name="T35" fmla="*/ 13 h 194"/>
              <a:gd name="T36" fmla="*/ 101 w 199"/>
              <a:gd name="T37" fmla="*/ 13 h 194"/>
              <a:gd name="T38" fmla="*/ 185 w 199"/>
              <a:gd name="T39" fmla="*/ 66 h 194"/>
              <a:gd name="T40" fmla="*/ 187 w 199"/>
              <a:gd name="T41" fmla="*/ 69 h 194"/>
              <a:gd name="T42" fmla="*/ 187 w 199"/>
              <a:gd name="T43" fmla="*/ 89 h 194"/>
              <a:gd name="T44" fmla="*/ 185 w 199"/>
              <a:gd name="T45" fmla="*/ 92 h 194"/>
              <a:gd name="T46" fmla="*/ 126 w 199"/>
              <a:gd name="T47" fmla="*/ 130 h 194"/>
              <a:gd name="T48" fmla="*/ 107 w 199"/>
              <a:gd name="T49" fmla="*/ 118 h 194"/>
              <a:gd name="T50" fmla="*/ 93 w 199"/>
              <a:gd name="T51" fmla="*/ 118 h 194"/>
              <a:gd name="T52" fmla="*/ 73 w 199"/>
              <a:gd name="T53" fmla="*/ 130 h 194"/>
              <a:gd name="T54" fmla="*/ 14 w 199"/>
              <a:gd name="T55" fmla="*/ 92 h 194"/>
              <a:gd name="T56" fmla="*/ 12 w 199"/>
              <a:gd name="T57" fmla="*/ 89 h 194"/>
              <a:gd name="T58" fmla="*/ 12 w 199"/>
              <a:gd name="T59" fmla="*/ 69 h 194"/>
              <a:gd name="T60" fmla="*/ 12 w 199"/>
              <a:gd name="T61" fmla="*/ 105 h 194"/>
              <a:gd name="T62" fmla="*/ 62 w 199"/>
              <a:gd name="T63" fmla="*/ 137 h 194"/>
              <a:gd name="T64" fmla="*/ 12 w 199"/>
              <a:gd name="T65" fmla="*/ 170 h 194"/>
              <a:gd name="T66" fmla="*/ 12 w 199"/>
              <a:gd name="T67" fmla="*/ 105 h 194"/>
              <a:gd name="T68" fmla="*/ 12 w 199"/>
              <a:gd name="T69" fmla="*/ 182 h 194"/>
              <a:gd name="T70" fmla="*/ 12 w 199"/>
              <a:gd name="T71" fmla="*/ 180 h 194"/>
              <a:gd name="T72" fmla="*/ 13 w 199"/>
              <a:gd name="T73" fmla="*/ 179 h 194"/>
              <a:gd name="T74" fmla="*/ 97 w 199"/>
              <a:gd name="T75" fmla="*/ 124 h 194"/>
              <a:gd name="T76" fmla="*/ 102 w 199"/>
              <a:gd name="T77" fmla="*/ 124 h 194"/>
              <a:gd name="T78" fmla="*/ 186 w 199"/>
              <a:gd name="T79" fmla="*/ 179 h 194"/>
              <a:gd name="T80" fmla="*/ 187 w 199"/>
              <a:gd name="T81" fmla="*/ 180 h 194"/>
              <a:gd name="T82" fmla="*/ 187 w 199"/>
              <a:gd name="T83" fmla="*/ 182 h 194"/>
              <a:gd name="T84" fmla="*/ 12 w 199"/>
              <a:gd name="T85" fmla="*/ 182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9" h="194">
                <a:moveTo>
                  <a:pt x="192" y="55"/>
                </a:moveTo>
                <a:cubicBezTo>
                  <a:pt x="108" y="2"/>
                  <a:pt x="108" y="2"/>
                  <a:pt x="108" y="2"/>
                </a:cubicBezTo>
                <a:cubicBezTo>
                  <a:pt x="103" y="0"/>
                  <a:pt x="96" y="0"/>
                  <a:pt x="92" y="2"/>
                </a:cubicBezTo>
                <a:cubicBezTo>
                  <a:pt x="8" y="55"/>
                  <a:pt x="8" y="55"/>
                  <a:pt x="8" y="55"/>
                </a:cubicBezTo>
                <a:cubicBezTo>
                  <a:pt x="3" y="58"/>
                  <a:pt x="0" y="64"/>
                  <a:pt x="0" y="69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5" y="194"/>
                  <a:pt x="12" y="194"/>
                </a:cubicBezTo>
                <a:cubicBezTo>
                  <a:pt x="188" y="194"/>
                  <a:pt x="188" y="194"/>
                  <a:pt x="188" y="194"/>
                </a:cubicBezTo>
                <a:cubicBezTo>
                  <a:pt x="194" y="194"/>
                  <a:pt x="199" y="188"/>
                  <a:pt x="199" y="182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99" y="64"/>
                  <a:pt x="196" y="58"/>
                  <a:pt x="192" y="55"/>
                </a:cubicBezTo>
                <a:moveTo>
                  <a:pt x="187" y="170"/>
                </a:moveTo>
                <a:cubicBezTo>
                  <a:pt x="137" y="137"/>
                  <a:pt x="137" y="137"/>
                  <a:pt x="137" y="137"/>
                </a:cubicBezTo>
                <a:cubicBezTo>
                  <a:pt x="187" y="105"/>
                  <a:pt x="187" y="105"/>
                  <a:pt x="187" y="105"/>
                </a:cubicBezTo>
                <a:lnTo>
                  <a:pt x="187" y="170"/>
                </a:lnTo>
                <a:close/>
                <a:moveTo>
                  <a:pt x="12" y="69"/>
                </a:moveTo>
                <a:cubicBezTo>
                  <a:pt x="12" y="68"/>
                  <a:pt x="13" y="66"/>
                  <a:pt x="14" y="66"/>
                </a:cubicBezTo>
                <a:cubicBezTo>
                  <a:pt x="98" y="13"/>
                  <a:pt x="98" y="13"/>
                  <a:pt x="98" y="13"/>
                </a:cubicBezTo>
                <a:cubicBezTo>
                  <a:pt x="99" y="12"/>
                  <a:pt x="101" y="12"/>
                  <a:pt x="101" y="13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6" y="66"/>
                  <a:pt x="187" y="68"/>
                  <a:pt x="187" y="69"/>
                </a:cubicBezTo>
                <a:cubicBezTo>
                  <a:pt x="187" y="89"/>
                  <a:pt x="187" y="89"/>
                  <a:pt x="187" y="89"/>
                </a:cubicBezTo>
                <a:cubicBezTo>
                  <a:pt x="187" y="90"/>
                  <a:pt x="186" y="92"/>
                  <a:pt x="185" y="92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3" y="115"/>
                  <a:pt x="97" y="115"/>
                  <a:pt x="93" y="118"/>
                </a:cubicBezTo>
                <a:cubicBezTo>
                  <a:pt x="93" y="118"/>
                  <a:pt x="71" y="131"/>
                  <a:pt x="73" y="130"/>
                </a:cubicBezTo>
                <a:cubicBezTo>
                  <a:pt x="14" y="92"/>
                  <a:pt x="14" y="92"/>
                  <a:pt x="14" y="92"/>
                </a:cubicBezTo>
                <a:cubicBezTo>
                  <a:pt x="13" y="92"/>
                  <a:pt x="12" y="90"/>
                  <a:pt x="12" y="89"/>
                </a:cubicBezTo>
                <a:lnTo>
                  <a:pt x="12" y="69"/>
                </a:lnTo>
                <a:close/>
                <a:moveTo>
                  <a:pt x="12" y="105"/>
                </a:moveTo>
                <a:cubicBezTo>
                  <a:pt x="62" y="137"/>
                  <a:pt x="62" y="137"/>
                  <a:pt x="62" y="137"/>
                </a:cubicBezTo>
                <a:cubicBezTo>
                  <a:pt x="12" y="170"/>
                  <a:pt x="12" y="170"/>
                  <a:pt x="12" y="170"/>
                </a:cubicBezTo>
                <a:lnTo>
                  <a:pt x="12" y="105"/>
                </a:lnTo>
                <a:close/>
                <a:moveTo>
                  <a:pt x="12" y="182"/>
                </a:moveTo>
                <a:cubicBezTo>
                  <a:pt x="12" y="180"/>
                  <a:pt x="12" y="180"/>
                  <a:pt x="12" y="180"/>
                </a:cubicBezTo>
                <a:cubicBezTo>
                  <a:pt x="12" y="179"/>
                  <a:pt x="13" y="179"/>
                  <a:pt x="13" y="179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8" y="123"/>
                  <a:pt x="101" y="123"/>
                  <a:pt x="102" y="124"/>
                </a:cubicBezTo>
                <a:cubicBezTo>
                  <a:pt x="186" y="179"/>
                  <a:pt x="186" y="179"/>
                  <a:pt x="186" y="179"/>
                </a:cubicBezTo>
                <a:cubicBezTo>
                  <a:pt x="187" y="179"/>
                  <a:pt x="187" y="179"/>
                  <a:pt x="187" y="180"/>
                </a:cubicBezTo>
                <a:cubicBezTo>
                  <a:pt x="187" y="182"/>
                  <a:pt x="187" y="182"/>
                  <a:pt x="187" y="182"/>
                </a:cubicBezTo>
                <a:lnTo>
                  <a:pt x="12" y="1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13993916" y="3740465"/>
            <a:ext cx="522256" cy="523451"/>
          </a:xfrm>
          <a:custGeom>
            <a:avLst/>
            <a:gdLst>
              <a:gd name="T0" fmla="*/ 177 w 185"/>
              <a:gd name="T1" fmla="*/ 151 h 185"/>
              <a:gd name="T2" fmla="*/ 156 w 185"/>
              <a:gd name="T3" fmla="*/ 172 h 185"/>
              <a:gd name="T4" fmla="*/ 60 w 185"/>
              <a:gd name="T5" fmla="*/ 125 h 185"/>
              <a:gd name="T6" fmla="*/ 13 w 185"/>
              <a:gd name="T7" fmla="*/ 29 h 185"/>
              <a:gd name="T8" fmla="*/ 34 w 185"/>
              <a:gd name="T9" fmla="*/ 8 h 185"/>
              <a:gd name="T10" fmla="*/ 61 w 185"/>
              <a:gd name="T11" fmla="*/ 26 h 185"/>
              <a:gd name="T12" fmla="*/ 67 w 185"/>
              <a:gd name="T13" fmla="*/ 47 h 185"/>
              <a:gd name="T14" fmla="*/ 47 w 185"/>
              <a:gd name="T15" fmla="*/ 67 h 185"/>
              <a:gd name="T16" fmla="*/ 74 w 185"/>
              <a:gd name="T17" fmla="*/ 112 h 185"/>
              <a:gd name="T18" fmla="*/ 118 w 185"/>
              <a:gd name="T19" fmla="*/ 138 h 185"/>
              <a:gd name="T20" fmla="*/ 138 w 185"/>
              <a:gd name="T21" fmla="*/ 118 h 185"/>
              <a:gd name="T22" fmla="*/ 159 w 185"/>
              <a:gd name="T23" fmla="*/ 125 h 185"/>
              <a:gd name="T24" fmla="*/ 177 w 185"/>
              <a:gd name="T25" fmla="*/ 151 h 185"/>
              <a:gd name="T26" fmla="*/ 166 w 185"/>
              <a:gd name="T27" fmla="*/ 81 h 185"/>
              <a:gd name="T28" fmla="*/ 178 w 185"/>
              <a:gd name="T29" fmla="*/ 81 h 185"/>
              <a:gd name="T30" fmla="*/ 155 w 185"/>
              <a:gd name="T31" fmla="*/ 25 h 185"/>
              <a:gd name="T32" fmla="*/ 98 w 185"/>
              <a:gd name="T33" fmla="*/ 1 h 185"/>
              <a:gd name="T34" fmla="*/ 98 w 185"/>
              <a:gd name="T35" fmla="*/ 13 h 185"/>
              <a:gd name="T36" fmla="*/ 146 w 185"/>
              <a:gd name="T37" fmla="*/ 33 h 185"/>
              <a:gd name="T38" fmla="*/ 166 w 185"/>
              <a:gd name="T39" fmla="*/ 81 h 185"/>
              <a:gd name="T40" fmla="*/ 146 w 185"/>
              <a:gd name="T41" fmla="*/ 81 h 185"/>
              <a:gd name="T42" fmla="*/ 158 w 185"/>
              <a:gd name="T43" fmla="*/ 81 h 185"/>
              <a:gd name="T44" fmla="*/ 140 w 185"/>
              <a:gd name="T45" fmla="*/ 39 h 185"/>
              <a:gd name="T46" fmla="*/ 98 w 185"/>
              <a:gd name="T47" fmla="*/ 22 h 185"/>
              <a:gd name="T48" fmla="*/ 98 w 185"/>
              <a:gd name="T49" fmla="*/ 34 h 185"/>
              <a:gd name="T50" fmla="*/ 132 w 185"/>
              <a:gd name="T51" fmla="*/ 48 h 185"/>
              <a:gd name="T52" fmla="*/ 146 w 185"/>
              <a:gd name="T53" fmla="*/ 81 h 185"/>
              <a:gd name="T54" fmla="*/ 126 w 185"/>
              <a:gd name="T55" fmla="*/ 81 h 185"/>
              <a:gd name="T56" fmla="*/ 138 w 185"/>
              <a:gd name="T57" fmla="*/ 81 h 185"/>
              <a:gd name="T58" fmla="*/ 126 w 185"/>
              <a:gd name="T59" fmla="*/ 53 h 185"/>
              <a:gd name="T60" fmla="*/ 98 w 185"/>
              <a:gd name="T61" fmla="*/ 42 h 185"/>
              <a:gd name="T62" fmla="*/ 98 w 185"/>
              <a:gd name="T63" fmla="*/ 54 h 185"/>
              <a:gd name="T64" fmla="*/ 118 w 185"/>
              <a:gd name="T65" fmla="*/ 62 h 185"/>
              <a:gd name="T66" fmla="*/ 126 w 185"/>
              <a:gd name="T67" fmla="*/ 8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5" h="185">
                <a:moveTo>
                  <a:pt x="177" y="151"/>
                </a:moveTo>
                <a:cubicBezTo>
                  <a:pt x="169" y="159"/>
                  <a:pt x="156" y="172"/>
                  <a:pt x="156" y="172"/>
                </a:cubicBezTo>
                <a:cubicBezTo>
                  <a:pt x="143" y="185"/>
                  <a:pt x="106" y="171"/>
                  <a:pt x="60" y="125"/>
                </a:cubicBezTo>
                <a:cubicBezTo>
                  <a:pt x="14" y="79"/>
                  <a:pt x="0" y="43"/>
                  <a:pt x="13" y="29"/>
                </a:cubicBezTo>
                <a:cubicBezTo>
                  <a:pt x="13" y="29"/>
                  <a:pt x="26" y="16"/>
                  <a:pt x="34" y="8"/>
                </a:cubicBezTo>
                <a:cubicBezTo>
                  <a:pt x="43" y="0"/>
                  <a:pt x="53" y="15"/>
                  <a:pt x="61" y="26"/>
                </a:cubicBezTo>
                <a:cubicBezTo>
                  <a:pt x="69" y="37"/>
                  <a:pt x="70" y="45"/>
                  <a:pt x="67" y="47"/>
                </a:cubicBezTo>
                <a:cubicBezTo>
                  <a:pt x="65" y="50"/>
                  <a:pt x="54" y="60"/>
                  <a:pt x="47" y="67"/>
                </a:cubicBezTo>
                <a:cubicBezTo>
                  <a:pt x="44" y="70"/>
                  <a:pt x="43" y="81"/>
                  <a:pt x="74" y="112"/>
                </a:cubicBezTo>
                <a:cubicBezTo>
                  <a:pt x="104" y="142"/>
                  <a:pt x="115" y="141"/>
                  <a:pt x="118" y="138"/>
                </a:cubicBezTo>
                <a:cubicBezTo>
                  <a:pt x="125" y="131"/>
                  <a:pt x="136" y="121"/>
                  <a:pt x="138" y="118"/>
                </a:cubicBezTo>
                <a:cubicBezTo>
                  <a:pt x="141" y="116"/>
                  <a:pt x="149" y="117"/>
                  <a:pt x="159" y="125"/>
                </a:cubicBezTo>
                <a:cubicBezTo>
                  <a:pt x="170" y="133"/>
                  <a:pt x="185" y="143"/>
                  <a:pt x="177" y="151"/>
                </a:cubicBezTo>
                <a:moveTo>
                  <a:pt x="166" y="81"/>
                </a:moveTo>
                <a:cubicBezTo>
                  <a:pt x="178" y="81"/>
                  <a:pt x="178" y="81"/>
                  <a:pt x="178" y="81"/>
                </a:cubicBezTo>
                <a:cubicBezTo>
                  <a:pt x="178" y="60"/>
                  <a:pt x="170" y="40"/>
                  <a:pt x="155" y="25"/>
                </a:cubicBezTo>
                <a:cubicBezTo>
                  <a:pt x="140" y="10"/>
                  <a:pt x="120" y="1"/>
                  <a:pt x="98" y="1"/>
                </a:cubicBezTo>
                <a:cubicBezTo>
                  <a:pt x="98" y="13"/>
                  <a:pt x="98" y="13"/>
                  <a:pt x="98" y="13"/>
                </a:cubicBezTo>
                <a:cubicBezTo>
                  <a:pt x="116" y="13"/>
                  <a:pt x="133" y="20"/>
                  <a:pt x="146" y="33"/>
                </a:cubicBezTo>
                <a:cubicBezTo>
                  <a:pt x="159" y="46"/>
                  <a:pt x="166" y="63"/>
                  <a:pt x="166" y="81"/>
                </a:cubicBezTo>
                <a:moveTo>
                  <a:pt x="146" y="81"/>
                </a:moveTo>
                <a:cubicBezTo>
                  <a:pt x="158" y="81"/>
                  <a:pt x="158" y="81"/>
                  <a:pt x="158" y="81"/>
                </a:cubicBezTo>
                <a:cubicBezTo>
                  <a:pt x="158" y="65"/>
                  <a:pt x="152" y="50"/>
                  <a:pt x="140" y="39"/>
                </a:cubicBezTo>
                <a:cubicBezTo>
                  <a:pt x="129" y="28"/>
                  <a:pt x="114" y="22"/>
                  <a:pt x="98" y="22"/>
                </a:cubicBezTo>
                <a:cubicBezTo>
                  <a:pt x="98" y="34"/>
                  <a:pt x="98" y="34"/>
                  <a:pt x="98" y="34"/>
                </a:cubicBezTo>
                <a:cubicBezTo>
                  <a:pt x="111" y="34"/>
                  <a:pt x="123" y="39"/>
                  <a:pt x="132" y="48"/>
                </a:cubicBezTo>
                <a:cubicBezTo>
                  <a:pt x="141" y="57"/>
                  <a:pt x="146" y="68"/>
                  <a:pt x="146" y="81"/>
                </a:cubicBezTo>
                <a:moveTo>
                  <a:pt x="126" y="81"/>
                </a:moveTo>
                <a:cubicBezTo>
                  <a:pt x="138" y="81"/>
                  <a:pt x="138" y="81"/>
                  <a:pt x="138" y="81"/>
                </a:cubicBezTo>
                <a:cubicBezTo>
                  <a:pt x="138" y="71"/>
                  <a:pt x="133" y="61"/>
                  <a:pt x="126" y="53"/>
                </a:cubicBezTo>
                <a:cubicBezTo>
                  <a:pt x="119" y="46"/>
                  <a:pt x="109" y="42"/>
                  <a:pt x="98" y="42"/>
                </a:cubicBezTo>
                <a:cubicBezTo>
                  <a:pt x="98" y="54"/>
                  <a:pt x="98" y="54"/>
                  <a:pt x="98" y="54"/>
                </a:cubicBezTo>
                <a:cubicBezTo>
                  <a:pt x="105" y="54"/>
                  <a:pt x="112" y="57"/>
                  <a:pt x="118" y="62"/>
                </a:cubicBezTo>
                <a:cubicBezTo>
                  <a:pt x="123" y="67"/>
                  <a:pt x="126" y="74"/>
                  <a:pt x="126" y="81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15030062" y="3735684"/>
            <a:ext cx="524646" cy="522256"/>
          </a:xfrm>
          <a:custGeom>
            <a:avLst/>
            <a:gdLst>
              <a:gd name="T0" fmla="*/ 177 w 186"/>
              <a:gd name="T1" fmla="*/ 151 h 185"/>
              <a:gd name="T2" fmla="*/ 156 w 186"/>
              <a:gd name="T3" fmla="*/ 172 h 185"/>
              <a:gd name="T4" fmla="*/ 60 w 186"/>
              <a:gd name="T5" fmla="*/ 125 h 185"/>
              <a:gd name="T6" fmla="*/ 14 w 186"/>
              <a:gd name="T7" fmla="*/ 29 h 185"/>
              <a:gd name="T8" fmla="*/ 35 w 186"/>
              <a:gd name="T9" fmla="*/ 8 h 185"/>
              <a:gd name="T10" fmla="*/ 61 w 186"/>
              <a:gd name="T11" fmla="*/ 26 h 185"/>
              <a:gd name="T12" fmla="*/ 67 w 186"/>
              <a:gd name="T13" fmla="*/ 47 h 185"/>
              <a:gd name="T14" fmla="*/ 47 w 186"/>
              <a:gd name="T15" fmla="*/ 67 h 185"/>
              <a:gd name="T16" fmla="*/ 74 w 186"/>
              <a:gd name="T17" fmla="*/ 111 h 185"/>
              <a:gd name="T18" fmla="*/ 118 w 186"/>
              <a:gd name="T19" fmla="*/ 138 h 185"/>
              <a:gd name="T20" fmla="*/ 138 w 186"/>
              <a:gd name="T21" fmla="*/ 118 h 185"/>
              <a:gd name="T22" fmla="*/ 160 w 186"/>
              <a:gd name="T23" fmla="*/ 124 h 185"/>
              <a:gd name="T24" fmla="*/ 177 w 186"/>
              <a:gd name="T25" fmla="*/ 151 h 185"/>
              <a:gd name="T26" fmla="*/ 169 w 186"/>
              <a:gd name="T27" fmla="*/ 91 h 185"/>
              <a:gd name="T28" fmla="*/ 169 w 186"/>
              <a:gd name="T29" fmla="*/ 79 h 185"/>
              <a:gd name="T30" fmla="*/ 121 w 186"/>
              <a:gd name="T31" fmla="*/ 59 h 185"/>
              <a:gd name="T32" fmla="*/ 101 w 186"/>
              <a:gd name="T33" fmla="*/ 11 h 185"/>
              <a:gd name="T34" fmla="*/ 89 w 186"/>
              <a:gd name="T35" fmla="*/ 11 h 185"/>
              <a:gd name="T36" fmla="*/ 112 w 186"/>
              <a:gd name="T37" fmla="*/ 67 h 185"/>
              <a:gd name="T38" fmla="*/ 169 w 186"/>
              <a:gd name="T39" fmla="*/ 91 h 185"/>
              <a:gd name="T40" fmla="*/ 169 w 186"/>
              <a:gd name="T41" fmla="*/ 50 h 185"/>
              <a:gd name="T42" fmla="*/ 169 w 186"/>
              <a:gd name="T43" fmla="*/ 38 h 185"/>
              <a:gd name="T44" fmla="*/ 149 w 186"/>
              <a:gd name="T45" fmla="*/ 30 h 185"/>
              <a:gd name="T46" fmla="*/ 141 w 186"/>
              <a:gd name="T47" fmla="*/ 11 h 185"/>
              <a:gd name="T48" fmla="*/ 129 w 186"/>
              <a:gd name="T49" fmla="*/ 11 h 185"/>
              <a:gd name="T50" fmla="*/ 141 w 186"/>
              <a:gd name="T51" fmla="*/ 39 h 185"/>
              <a:gd name="T52" fmla="*/ 169 w 186"/>
              <a:gd name="T53" fmla="*/ 50 h 185"/>
              <a:gd name="T54" fmla="*/ 169 w 186"/>
              <a:gd name="T55" fmla="*/ 70 h 185"/>
              <a:gd name="T56" fmla="*/ 169 w 186"/>
              <a:gd name="T57" fmla="*/ 58 h 185"/>
              <a:gd name="T58" fmla="*/ 135 w 186"/>
              <a:gd name="T59" fmla="*/ 44 h 185"/>
              <a:gd name="T60" fmla="*/ 121 w 186"/>
              <a:gd name="T61" fmla="*/ 11 h 185"/>
              <a:gd name="T62" fmla="*/ 109 w 186"/>
              <a:gd name="T63" fmla="*/ 11 h 185"/>
              <a:gd name="T64" fmla="*/ 127 w 186"/>
              <a:gd name="T65" fmla="*/ 53 h 185"/>
              <a:gd name="T66" fmla="*/ 169 w 186"/>
              <a:gd name="T67" fmla="*/ 7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6" h="185">
                <a:moveTo>
                  <a:pt x="177" y="151"/>
                </a:moveTo>
                <a:cubicBezTo>
                  <a:pt x="169" y="159"/>
                  <a:pt x="156" y="172"/>
                  <a:pt x="156" y="172"/>
                </a:cubicBezTo>
                <a:cubicBezTo>
                  <a:pt x="143" y="185"/>
                  <a:pt x="106" y="171"/>
                  <a:pt x="60" y="125"/>
                </a:cubicBezTo>
                <a:cubicBezTo>
                  <a:pt x="15" y="79"/>
                  <a:pt x="0" y="42"/>
                  <a:pt x="14" y="29"/>
                </a:cubicBezTo>
                <a:cubicBezTo>
                  <a:pt x="14" y="29"/>
                  <a:pt x="27" y="16"/>
                  <a:pt x="35" y="8"/>
                </a:cubicBezTo>
                <a:cubicBezTo>
                  <a:pt x="43" y="0"/>
                  <a:pt x="53" y="15"/>
                  <a:pt x="61" y="26"/>
                </a:cubicBezTo>
                <a:cubicBezTo>
                  <a:pt x="69" y="37"/>
                  <a:pt x="70" y="44"/>
                  <a:pt x="67" y="47"/>
                </a:cubicBezTo>
                <a:cubicBezTo>
                  <a:pt x="65" y="49"/>
                  <a:pt x="54" y="60"/>
                  <a:pt x="47" y="67"/>
                </a:cubicBezTo>
                <a:cubicBezTo>
                  <a:pt x="44" y="70"/>
                  <a:pt x="44" y="81"/>
                  <a:pt x="74" y="111"/>
                </a:cubicBezTo>
                <a:cubicBezTo>
                  <a:pt x="104" y="142"/>
                  <a:pt x="115" y="141"/>
                  <a:pt x="118" y="138"/>
                </a:cubicBezTo>
                <a:cubicBezTo>
                  <a:pt x="125" y="131"/>
                  <a:pt x="136" y="120"/>
                  <a:pt x="138" y="118"/>
                </a:cubicBezTo>
                <a:cubicBezTo>
                  <a:pt x="141" y="115"/>
                  <a:pt x="149" y="116"/>
                  <a:pt x="160" y="124"/>
                </a:cubicBezTo>
                <a:cubicBezTo>
                  <a:pt x="171" y="132"/>
                  <a:pt x="186" y="142"/>
                  <a:pt x="177" y="151"/>
                </a:cubicBezTo>
                <a:moveTo>
                  <a:pt x="169" y="91"/>
                </a:moveTo>
                <a:cubicBezTo>
                  <a:pt x="169" y="79"/>
                  <a:pt x="169" y="79"/>
                  <a:pt x="169" y="79"/>
                </a:cubicBezTo>
                <a:cubicBezTo>
                  <a:pt x="151" y="79"/>
                  <a:pt x="134" y="72"/>
                  <a:pt x="121" y="59"/>
                </a:cubicBezTo>
                <a:cubicBezTo>
                  <a:pt x="108" y="46"/>
                  <a:pt x="101" y="29"/>
                  <a:pt x="101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32"/>
                  <a:pt x="97" y="52"/>
                  <a:pt x="112" y="67"/>
                </a:cubicBezTo>
                <a:cubicBezTo>
                  <a:pt x="127" y="82"/>
                  <a:pt x="147" y="91"/>
                  <a:pt x="169" y="91"/>
                </a:cubicBezTo>
                <a:moveTo>
                  <a:pt x="169" y="50"/>
                </a:moveTo>
                <a:cubicBezTo>
                  <a:pt x="169" y="38"/>
                  <a:pt x="169" y="38"/>
                  <a:pt x="169" y="38"/>
                </a:cubicBezTo>
                <a:cubicBezTo>
                  <a:pt x="161" y="38"/>
                  <a:pt x="155" y="35"/>
                  <a:pt x="149" y="30"/>
                </a:cubicBezTo>
                <a:cubicBezTo>
                  <a:pt x="144" y="25"/>
                  <a:pt x="141" y="18"/>
                  <a:pt x="141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21"/>
                  <a:pt x="133" y="31"/>
                  <a:pt x="141" y="39"/>
                </a:cubicBezTo>
                <a:cubicBezTo>
                  <a:pt x="148" y="46"/>
                  <a:pt x="158" y="50"/>
                  <a:pt x="169" y="50"/>
                </a:cubicBezTo>
                <a:moveTo>
                  <a:pt x="169" y="70"/>
                </a:moveTo>
                <a:cubicBezTo>
                  <a:pt x="169" y="58"/>
                  <a:pt x="169" y="58"/>
                  <a:pt x="169" y="58"/>
                </a:cubicBezTo>
                <a:cubicBezTo>
                  <a:pt x="156" y="58"/>
                  <a:pt x="144" y="53"/>
                  <a:pt x="135" y="44"/>
                </a:cubicBezTo>
                <a:cubicBezTo>
                  <a:pt x="126" y="35"/>
                  <a:pt x="121" y="23"/>
                  <a:pt x="121" y="11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27"/>
                  <a:pt x="115" y="42"/>
                  <a:pt x="127" y="53"/>
                </a:cubicBezTo>
                <a:cubicBezTo>
                  <a:pt x="138" y="64"/>
                  <a:pt x="153" y="70"/>
                  <a:pt x="169" y="70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9827820" y="3717758"/>
            <a:ext cx="561694" cy="548548"/>
          </a:xfrm>
          <a:custGeom>
            <a:avLst/>
            <a:gdLst>
              <a:gd name="T0" fmla="*/ 108 w 199"/>
              <a:gd name="T1" fmla="*/ 2 h 194"/>
              <a:gd name="T2" fmla="*/ 8 w 199"/>
              <a:gd name="T3" fmla="*/ 55 h 194"/>
              <a:gd name="T4" fmla="*/ 0 w 199"/>
              <a:gd name="T5" fmla="*/ 182 h 194"/>
              <a:gd name="T6" fmla="*/ 188 w 199"/>
              <a:gd name="T7" fmla="*/ 194 h 194"/>
              <a:gd name="T8" fmla="*/ 199 w 199"/>
              <a:gd name="T9" fmla="*/ 69 h 194"/>
              <a:gd name="T10" fmla="*/ 12 w 199"/>
              <a:gd name="T11" fmla="*/ 105 h 194"/>
              <a:gd name="T12" fmla="*/ 12 w 199"/>
              <a:gd name="T13" fmla="*/ 170 h 194"/>
              <a:gd name="T14" fmla="*/ 187 w 199"/>
              <a:gd name="T15" fmla="*/ 182 h 194"/>
              <a:gd name="T16" fmla="*/ 12 w 199"/>
              <a:gd name="T17" fmla="*/ 180 h 194"/>
              <a:gd name="T18" fmla="*/ 97 w 199"/>
              <a:gd name="T19" fmla="*/ 124 h 194"/>
              <a:gd name="T20" fmla="*/ 186 w 199"/>
              <a:gd name="T21" fmla="*/ 179 h 194"/>
              <a:gd name="T22" fmla="*/ 187 w 199"/>
              <a:gd name="T23" fmla="*/ 182 h 194"/>
              <a:gd name="T24" fmla="*/ 137 w 199"/>
              <a:gd name="T25" fmla="*/ 137 h 194"/>
              <a:gd name="T26" fmla="*/ 187 w 199"/>
              <a:gd name="T27" fmla="*/ 170 h 194"/>
              <a:gd name="T28" fmla="*/ 185 w 199"/>
              <a:gd name="T29" fmla="*/ 92 h 194"/>
              <a:gd name="T30" fmla="*/ 107 w 199"/>
              <a:gd name="T31" fmla="*/ 118 h 194"/>
              <a:gd name="T32" fmla="*/ 73 w 199"/>
              <a:gd name="T33" fmla="*/ 130 h 194"/>
              <a:gd name="T34" fmla="*/ 12 w 199"/>
              <a:gd name="T35" fmla="*/ 89 h 194"/>
              <a:gd name="T36" fmla="*/ 14 w 199"/>
              <a:gd name="T37" fmla="*/ 66 h 194"/>
              <a:gd name="T38" fmla="*/ 101 w 199"/>
              <a:gd name="T39" fmla="*/ 13 h 194"/>
              <a:gd name="T40" fmla="*/ 187 w 199"/>
              <a:gd name="T41" fmla="*/ 69 h 194"/>
              <a:gd name="T42" fmla="*/ 126 w 199"/>
              <a:gd name="T43" fmla="*/ 64 h 194"/>
              <a:gd name="T44" fmla="*/ 124 w 199"/>
              <a:gd name="T45" fmla="*/ 49 h 194"/>
              <a:gd name="T46" fmla="*/ 114 w 199"/>
              <a:gd name="T47" fmla="*/ 42 h 194"/>
              <a:gd name="T48" fmla="*/ 100 w 199"/>
              <a:gd name="T49" fmla="*/ 44 h 194"/>
              <a:gd name="T50" fmla="*/ 85 w 199"/>
              <a:gd name="T51" fmla="*/ 42 h 194"/>
              <a:gd name="T52" fmla="*/ 75 w 199"/>
              <a:gd name="T53" fmla="*/ 49 h 194"/>
              <a:gd name="T54" fmla="*/ 73 w 199"/>
              <a:gd name="T55" fmla="*/ 64 h 194"/>
              <a:gd name="T56" fmla="*/ 66 w 199"/>
              <a:gd name="T57" fmla="*/ 72 h 194"/>
              <a:gd name="T58" fmla="*/ 73 w 199"/>
              <a:gd name="T59" fmla="*/ 81 h 194"/>
              <a:gd name="T60" fmla="*/ 75 w 199"/>
              <a:gd name="T61" fmla="*/ 96 h 194"/>
              <a:gd name="T62" fmla="*/ 85 w 199"/>
              <a:gd name="T63" fmla="*/ 103 h 194"/>
              <a:gd name="T64" fmla="*/ 100 w 199"/>
              <a:gd name="T65" fmla="*/ 100 h 194"/>
              <a:gd name="T66" fmla="*/ 114 w 199"/>
              <a:gd name="T67" fmla="*/ 103 h 194"/>
              <a:gd name="T68" fmla="*/ 124 w 199"/>
              <a:gd name="T69" fmla="*/ 96 h 194"/>
              <a:gd name="T70" fmla="*/ 126 w 199"/>
              <a:gd name="T71" fmla="*/ 81 h 194"/>
              <a:gd name="T72" fmla="*/ 134 w 199"/>
              <a:gd name="T73" fmla="*/ 72 h 194"/>
              <a:gd name="T74" fmla="*/ 126 w 199"/>
              <a:gd name="T75" fmla="*/ 64 h 194"/>
              <a:gd name="T76" fmla="*/ 85 w 199"/>
              <a:gd name="T77" fmla="*/ 72 h 194"/>
              <a:gd name="T78" fmla="*/ 112 w 199"/>
              <a:gd name="T79" fmla="*/ 72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9" h="194">
                <a:moveTo>
                  <a:pt x="192" y="55"/>
                </a:moveTo>
                <a:cubicBezTo>
                  <a:pt x="108" y="2"/>
                  <a:pt x="108" y="2"/>
                  <a:pt x="108" y="2"/>
                </a:cubicBezTo>
                <a:cubicBezTo>
                  <a:pt x="103" y="0"/>
                  <a:pt x="96" y="0"/>
                  <a:pt x="92" y="2"/>
                </a:cubicBezTo>
                <a:cubicBezTo>
                  <a:pt x="8" y="55"/>
                  <a:pt x="8" y="55"/>
                  <a:pt x="8" y="55"/>
                </a:cubicBezTo>
                <a:cubicBezTo>
                  <a:pt x="3" y="58"/>
                  <a:pt x="0" y="64"/>
                  <a:pt x="0" y="69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5" y="194"/>
                  <a:pt x="12" y="194"/>
                </a:cubicBezTo>
                <a:cubicBezTo>
                  <a:pt x="188" y="194"/>
                  <a:pt x="188" y="194"/>
                  <a:pt x="188" y="194"/>
                </a:cubicBezTo>
                <a:cubicBezTo>
                  <a:pt x="194" y="194"/>
                  <a:pt x="199" y="188"/>
                  <a:pt x="199" y="182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99" y="64"/>
                  <a:pt x="196" y="58"/>
                  <a:pt x="192" y="55"/>
                </a:cubicBezTo>
                <a:moveTo>
                  <a:pt x="12" y="105"/>
                </a:moveTo>
                <a:cubicBezTo>
                  <a:pt x="62" y="137"/>
                  <a:pt x="62" y="137"/>
                  <a:pt x="62" y="137"/>
                </a:cubicBezTo>
                <a:cubicBezTo>
                  <a:pt x="12" y="170"/>
                  <a:pt x="12" y="170"/>
                  <a:pt x="12" y="170"/>
                </a:cubicBezTo>
                <a:lnTo>
                  <a:pt x="12" y="105"/>
                </a:lnTo>
                <a:close/>
                <a:moveTo>
                  <a:pt x="187" y="182"/>
                </a:moveTo>
                <a:cubicBezTo>
                  <a:pt x="12" y="182"/>
                  <a:pt x="12" y="182"/>
                  <a:pt x="12" y="182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12" y="179"/>
                  <a:pt x="13" y="179"/>
                  <a:pt x="13" y="179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8" y="123"/>
                  <a:pt x="101" y="123"/>
                  <a:pt x="102" y="124"/>
                </a:cubicBezTo>
                <a:cubicBezTo>
                  <a:pt x="186" y="179"/>
                  <a:pt x="186" y="179"/>
                  <a:pt x="186" y="179"/>
                </a:cubicBezTo>
                <a:cubicBezTo>
                  <a:pt x="187" y="179"/>
                  <a:pt x="187" y="179"/>
                  <a:pt x="187" y="180"/>
                </a:cubicBezTo>
                <a:lnTo>
                  <a:pt x="187" y="182"/>
                </a:lnTo>
                <a:close/>
                <a:moveTo>
                  <a:pt x="187" y="170"/>
                </a:moveTo>
                <a:cubicBezTo>
                  <a:pt x="137" y="137"/>
                  <a:pt x="137" y="137"/>
                  <a:pt x="137" y="137"/>
                </a:cubicBezTo>
                <a:cubicBezTo>
                  <a:pt x="187" y="105"/>
                  <a:pt x="187" y="105"/>
                  <a:pt x="187" y="105"/>
                </a:cubicBezTo>
                <a:lnTo>
                  <a:pt x="187" y="170"/>
                </a:lnTo>
                <a:close/>
                <a:moveTo>
                  <a:pt x="187" y="89"/>
                </a:moveTo>
                <a:cubicBezTo>
                  <a:pt x="187" y="90"/>
                  <a:pt x="186" y="92"/>
                  <a:pt x="185" y="92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3" y="115"/>
                  <a:pt x="97" y="115"/>
                  <a:pt x="93" y="118"/>
                </a:cubicBezTo>
                <a:cubicBezTo>
                  <a:pt x="93" y="118"/>
                  <a:pt x="74" y="129"/>
                  <a:pt x="73" y="130"/>
                </a:cubicBezTo>
                <a:cubicBezTo>
                  <a:pt x="14" y="92"/>
                  <a:pt x="14" y="92"/>
                  <a:pt x="14" y="92"/>
                </a:cubicBezTo>
                <a:cubicBezTo>
                  <a:pt x="13" y="92"/>
                  <a:pt x="12" y="90"/>
                  <a:pt x="12" y="89"/>
                </a:cubicBezTo>
                <a:cubicBezTo>
                  <a:pt x="12" y="69"/>
                  <a:pt x="12" y="69"/>
                  <a:pt x="12" y="69"/>
                </a:cubicBezTo>
                <a:cubicBezTo>
                  <a:pt x="12" y="68"/>
                  <a:pt x="13" y="66"/>
                  <a:pt x="14" y="66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2"/>
                  <a:pt x="101" y="12"/>
                  <a:pt x="101" y="13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6" y="66"/>
                  <a:pt x="187" y="68"/>
                  <a:pt x="187" y="69"/>
                </a:cubicBezTo>
                <a:lnTo>
                  <a:pt x="187" y="89"/>
                </a:lnTo>
                <a:close/>
                <a:moveTo>
                  <a:pt x="126" y="64"/>
                </a:moveTo>
                <a:cubicBezTo>
                  <a:pt x="125" y="61"/>
                  <a:pt x="127" y="57"/>
                  <a:pt x="130" y="56"/>
                </a:cubicBezTo>
                <a:cubicBezTo>
                  <a:pt x="128" y="53"/>
                  <a:pt x="126" y="51"/>
                  <a:pt x="124" y="49"/>
                </a:cubicBezTo>
                <a:cubicBezTo>
                  <a:pt x="122" y="51"/>
                  <a:pt x="119" y="52"/>
                  <a:pt x="116" y="50"/>
                </a:cubicBezTo>
                <a:cubicBezTo>
                  <a:pt x="113" y="48"/>
                  <a:pt x="113" y="44"/>
                  <a:pt x="114" y="42"/>
                </a:cubicBezTo>
                <a:cubicBezTo>
                  <a:pt x="112" y="40"/>
                  <a:pt x="109" y="39"/>
                  <a:pt x="106" y="39"/>
                </a:cubicBezTo>
                <a:cubicBezTo>
                  <a:pt x="105" y="42"/>
                  <a:pt x="103" y="44"/>
                  <a:pt x="100" y="44"/>
                </a:cubicBezTo>
                <a:cubicBezTo>
                  <a:pt x="96" y="44"/>
                  <a:pt x="94" y="42"/>
                  <a:pt x="94" y="39"/>
                </a:cubicBezTo>
                <a:cubicBezTo>
                  <a:pt x="91" y="39"/>
                  <a:pt x="88" y="40"/>
                  <a:pt x="85" y="42"/>
                </a:cubicBezTo>
                <a:cubicBezTo>
                  <a:pt x="87" y="44"/>
                  <a:pt x="86" y="48"/>
                  <a:pt x="83" y="50"/>
                </a:cubicBezTo>
                <a:cubicBezTo>
                  <a:pt x="81" y="52"/>
                  <a:pt x="77" y="51"/>
                  <a:pt x="75" y="49"/>
                </a:cubicBezTo>
                <a:cubicBezTo>
                  <a:pt x="73" y="51"/>
                  <a:pt x="71" y="53"/>
                  <a:pt x="70" y="56"/>
                </a:cubicBezTo>
                <a:cubicBezTo>
                  <a:pt x="73" y="57"/>
                  <a:pt x="74" y="61"/>
                  <a:pt x="73" y="64"/>
                </a:cubicBezTo>
                <a:cubicBezTo>
                  <a:pt x="72" y="67"/>
                  <a:pt x="69" y="68"/>
                  <a:pt x="66" y="68"/>
                </a:cubicBezTo>
                <a:cubicBezTo>
                  <a:pt x="66" y="69"/>
                  <a:pt x="66" y="71"/>
                  <a:pt x="66" y="72"/>
                </a:cubicBezTo>
                <a:cubicBezTo>
                  <a:pt x="66" y="74"/>
                  <a:pt x="66" y="75"/>
                  <a:pt x="66" y="77"/>
                </a:cubicBezTo>
                <a:cubicBezTo>
                  <a:pt x="69" y="76"/>
                  <a:pt x="72" y="78"/>
                  <a:pt x="73" y="81"/>
                </a:cubicBezTo>
                <a:cubicBezTo>
                  <a:pt x="74" y="84"/>
                  <a:pt x="73" y="87"/>
                  <a:pt x="70" y="88"/>
                </a:cubicBezTo>
                <a:cubicBezTo>
                  <a:pt x="71" y="91"/>
                  <a:pt x="73" y="94"/>
                  <a:pt x="75" y="96"/>
                </a:cubicBezTo>
                <a:cubicBezTo>
                  <a:pt x="77" y="93"/>
                  <a:pt x="81" y="93"/>
                  <a:pt x="83" y="95"/>
                </a:cubicBezTo>
                <a:cubicBezTo>
                  <a:pt x="86" y="97"/>
                  <a:pt x="87" y="100"/>
                  <a:pt x="85" y="103"/>
                </a:cubicBezTo>
                <a:cubicBezTo>
                  <a:pt x="88" y="104"/>
                  <a:pt x="91" y="105"/>
                  <a:pt x="94" y="106"/>
                </a:cubicBezTo>
                <a:cubicBezTo>
                  <a:pt x="94" y="103"/>
                  <a:pt x="96" y="100"/>
                  <a:pt x="100" y="100"/>
                </a:cubicBezTo>
                <a:cubicBezTo>
                  <a:pt x="103" y="100"/>
                  <a:pt x="105" y="103"/>
                  <a:pt x="106" y="106"/>
                </a:cubicBezTo>
                <a:cubicBezTo>
                  <a:pt x="109" y="105"/>
                  <a:pt x="112" y="104"/>
                  <a:pt x="114" y="103"/>
                </a:cubicBezTo>
                <a:cubicBezTo>
                  <a:pt x="113" y="100"/>
                  <a:pt x="113" y="97"/>
                  <a:pt x="116" y="95"/>
                </a:cubicBezTo>
                <a:cubicBezTo>
                  <a:pt x="119" y="93"/>
                  <a:pt x="122" y="93"/>
                  <a:pt x="124" y="96"/>
                </a:cubicBezTo>
                <a:cubicBezTo>
                  <a:pt x="126" y="94"/>
                  <a:pt x="128" y="91"/>
                  <a:pt x="130" y="88"/>
                </a:cubicBezTo>
                <a:cubicBezTo>
                  <a:pt x="127" y="87"/>
                  <a:pt x="125" y="84"/>
                  <a:pt x="126" y="81"/>
                </a:cubicBezTo>
                <a:cubicBezTo>
                  <a:pt x="127" y="78"/>
                  <a:pt x="130" y="76"/>
                  <a:pt x="133" y="77"/>
                </a:cubicBezTo>
                <a:cubicBezTo>
                  <a:pt x="134" y="75"/>
                  <a:pt x="134" y="74"/>
                  <a:pt x="134" y="72"/>
                </a:cubicBezTo>
                <a:cubicBezTo>
                  <a:pt x="134" y="71"/>
                  <a:pt x="134" y="69"/>
                  <a:pt x="133" y="68"/>
                </a:cubicBezTo>
                <a:cubicBezTo>
                  <a:pt x="130" y="68"/>
                  <a:pt x="127" y="67"/>
                  <a:pt x="126" y="64"/>
                </a:cubicBezTo>
                <a:moveTo>
                  <a:pt x="99" y="86"/>
                </a:moveTo>
                <a:cubicBezTo>
                  <a:pt x="91" y="86"/>
                  <a:pt x="85" y="80"/>
                  <a:pt x="85" y="72"/>
                </a:cubicBezTo>
                <a:cubicBezTo>
                  <a:pt x="85" y="65"/>
                  <a:pt x="91" y="59"/>
                  <a:pt x="99" y="59"/>
                </a:cubicBezTo>
                <a:cubicBezTo>
                  <a:pt x="106" y="59"/>
                  <a:pt x="112" y="65"/>
                  <a:pt x="112" y="72"/>
                </a:cubicBezTo>
                <a:cubicBezTo>
                  <a:pt x="112" y="80"/>
                  <a:pt x="106" y="86"/>
                  <a:pt x="99" y="86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4639919" y="3717758"/>
            <a:ext cx="565279" cy="548548"/>
          </a:xfrm>
          <a:custGeom>
            <a:avLst/>
            <a:gdLst>
              <a:gd name="T0" fmla="*/ 192 w 200"/>
              <a:gd name="T1" fmla="*/ 55 h 194"/>
              <a:gd name="T2" fmla="*/ 108 w 200"/>
              <a:gd name="T3" fmla="*/ 2 h 194"/>
              <a:gd name="T4" fmla="*/ 92 w 200"/>
              <a:gd name="T5" fmla="*/ 2 h 194"/>
              <a:gd name="T6" fmla="*/ 8 w 200"/>
              <a:gd name="T7" fmla="*/ 55 h 194"/>
              <a:gd name="T8" fmla="*/ 0 w 200"/>
              <a:gd name="T9" fmla="*/ 69 h 194"/>
              <a:gd name="T10" fmla="*/ 0 w 200"/>
              <a:gd name="T11" fmla="*/ 182 h 194"/>
              <a:gd name="T12" fmla="*/ 12 w 200"/>
              <a:gd name="T13" fmla="*/ 194 h 194"/>
              <a:gd name="T14" fmla="*/ 188 w 200"/>
              <a:gd name="T15" fmla="*/ 194 h 194"/>
              <a:gd name="T16" fmla="*/ 200 w 200"/>
              <a:gd name="T17" fmla="*/ 182 h 194"/>
              <a:gd name="T18" fmla="*/ 200 w 200"/>
              <a:gd name="T19" fmla="*/ 69 h 194"/>
              <a:gd name="T20" fmla="*/ 192 w 200"/>
              <a:gd name="T21" fmla="*/ 55 h 194"/>
              <a:gd name="T22" fmla="*/ 12 w 200"/>
              <a:gd name="T23" fmla="*/ 105 h 194"/>
              <a:gd name="T24" fmla="*/ 62 w 200"/>
              <a:gd name="T25" fmla="*/ 137 h 194"/>
              <a:gd name="T26" fmla="*/ 12 w 200"/>
              <a:gd name="T27" fmla="*/ 170 h 194"/>
              <a:gd name="T28" fmla="*/ 12 w 200"/>
              <a:gd name="T29" fmla="*/ 105 h 194"/>
              <a:gd name="T30" fmla="*/ 188 w 200"/>
              <a:gd name="T31" fmla="*/ 182 h 194"/>
              <a:gd name="T32" fmla="*/ 12 w 200"/>
              <a:gd name="T33" fmla="*/ 182 h 194"/>
              <a:gd name="T34" fmla="*/ 12 w 200"/>
              <a:gd name="T35" fmla="*/ 180 h 194"/>
              <a:gd name="T36" fmla="*/ 13 w 200"/>
              <a:gd name="T37" fmla="*/ 179 h 194"/>
              <a:gd name="T38" fmla="*/ 97 w 200"/>
              <a:gd name="T39" fmla="*/ 124 h 194"/>
              <a:gd name="T40" fmla="*/ 103 w 200"/>
              <a:gd name="T41" fmla="*/ 124 h 194"/>
              <a:gd name="T42" fmla="*/ 187 w 200"/>
              <a:gd name="T43" fmla="*/ 179 h 194"/>
              <a:gd name="T44" fmla="*/ 188 w 200"/>
              <a:gd name="T45" fmla="*/ 180 h 194"/>
              <a:gd name="T46" fmla="*/ 188 w 200"/>
              <a:gd name="T47" fmla="*/ 182 h 194"/>
              <a:gd name="T48" fmla="*/ 188 w 200"/>
              <a:gd name="T49" fmla="*/ 170 h 194"/>
              <a:gd name="T50" fmla="*/ 138 w 200"/>
              <a:gd name="T51" fmla="*/ 137 h 194"/>
              <a:gd name="T52" fmla="*/ 188 w 200"/>
              <a:gd name="T53" fmla="*/ 105 h 194"/>
              <a:gd name="T54" fmla="*/ 188 w 200"/>
              <a:gd name="T55" fmla="*/ 170 h 194"/>
              <a:gd name="T56" fmla="*/ 188 w 200"/>
              <a:gd name="T57" fmla="*/ 89 h 194"/>
              <a:gd name="T58" fmla="*/ 186 w 200"/>
              <a:gd name="T59" fmla="*/ 92 h 194"/>
              <a:gd name="T60" fmla="*/ 127 w 200"/>
              <a:gd name="T61" fmla="*/ 130 h 194"/>
              <a:gd name="T62" fmla="*/ 107 w 200"/>
              <a:gd name="T63" fmla="*/ 118 h 194"/>
              <a:gd name="T64" fmla="*/ 93 w 200"/>
              <a:gd name="T65" fmla="*/ 118 h 194"/>
              <a:gd name="T66" fmla="*/ 73 w 200"/>
              <a:gd name="T67" fmla="*/ 130 h 194"/>
              <a:gd name="T68" fmla="*/ 15 w 200"/>
              <a:gd name="T69" fmla="*/ 92 h 194"/>
              <a:gd name="T70" fmla="*/ 12 w 200"/>
              <a:gd name="T71" fmla="*/ 89 h 194"/>
              <a:gd name="T72" fmla="*/ 12 w 200"/>
              <a:gd name="T73" fmla="*/ 69 h 194"/>
              <a:gd name="T74" fmla="*/ 14 w 200"/>
              <a:gd name="T75" fmla="*/ 66 h 194"/>
              <a:gd name="T76" fmla="*/ 98 w 200"/>
              <a:gd name="T77" fmla="*/ 13 h 194"/>
              <a:gd name="T78" fmla="*/ 102 w 200"/>
              <a:gd name="T79" fmla="*/ 13 h 194"/>
              <a:gd name="T80" fmla="*/ 186 w 200"/>
              <a:gd name="T81" fmla="*/ 66 h 194"/>
              <a:gd name="T82" fmla="*/ 188 w 200"/>
              <a:gd name="T83" fmla="*/ 69 h 194"/>
              <a:gd name="T84" fmla="*/ 188 w 200"/>
              <a:gd name="T85" fmla="*/ 89 h 194"/>
              <a:gd name="T86" fmla="*/ 130 w 200"/>
              <a:gd name="T87" fmla="*/ 46 h 194"/>
              <a:gd name="T88" fmla="*/ 137 w 200"/>
              <a:gd name="T89" fmla="*/ 54 h 194"/>
              <a:gd name="T90" fmla="*/ 102 w 200"/>
              <a:gd name="T91" fmla="*/ 89 h 194"/>
              <a:gd name="T92" fmla="*/ 87 w 200"/>
              <a:gd name="T93" fmla="*/ 74 h 194"/>
              <a:gd name="T94" fmla="*/ 94 w 200"/>
              <a:gd name="T95" fmla="*/ 67 h 194"/>
              <a:gd name="T96" fmla="*/ 102 w 200"/>
              <a:gd name="T97" fmla="*/ 75 h 194"/>
              <a:gd name="T98" fmla="*/ 130 w 200"/>
              <a:gd name="T99" fmla="*/ 46 h 194"/>
              <a:gd name="T100" fmla="*/ 134 w 200"/>
              <a:gd name="T101" fmla="*/ 64 h 194"/>
              <a:gd name="T102" fmla="*/ 135 w 200"/>
              <a:gd name="T103" fmla="*/ 72 h 194"/>
              <a:gd name="T104" fmla="*/ 99 w 200"/>
              <a:gd name="T105" fmla="*/ 108 h 194"/>
              <a:gd name="T106" fmla="*/ 63 w 200"/>
              <a:gd name="T107" fmla="*/ 72 h 194"/>
              <a:gd name="T108" fmla="*/ 99 w 200"/>
              <a:gd name="T109" fmla="*/ 36 h 194"/>
              <a:gd name="T110" fmla="*/ 124 w 200"/>
              <a:gd name="T111" fmla="*/ 46 h 194"/>
              <a:gd name="T112" fmla="*/ 116 w 200"/>
              <a:gd name="T113" fmla="*/ 53 h 194"/>
              <a:gd name="T114" fmla="*/ 99 w 200"/>
              <a:gd name="T115" fmla="*/ 47 h 194"/>
              <a:gd name="T116" fmla="*/ 73 w 200"/>
              <a:gd name="T117" fmla="*/ 72 h 194"/>
              <a:gd name="T118" fmla="*/ 99 w 200"/>
              <a:gd name="T119" fmla="*/ 98 h 194"/>
              <a:gd name="T120" fmla="*/ 124 w 200"/>
              <a:gd name="T121" fmla="*/ 73 h 194"/>
              <a:gd name="T122" fmla="*/ 134 w 200"/>
              <a:gd name="T12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0" h="194">
                <a:moveTo>
                  <a:pt x="192" y="55"/>
                </a:moveTo>
                <a:cubicBezTo>
                  <a:pt x="108" y="2"/>
                  <a:pt x="108" y="2"/>
                  <a:pt x="108" y="2"/>
                </a:cubicBezTo>
                <a:cubicBezTo>
                  <a:pt x="104" y="0"/>
                  <a:pt x="96" y="0"/>
                  <a:pt x="92" y="2"/>
                </a:cubicBezTo>
                <a:cubicBezTo>
                  <a:pt x="8" y="55"/>
                  <a:pt x="8" y="55"/>
                  <a:pt x="8" y="55"/>
                </a:cubicBezTo>
                <a:cubicBezTo>
                  <a:pt x="4" y="58"/>
                  <a:pt x="0" y="64"/>
                  <a:pt x="0" y="69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6" y="194"/>
                  <a:pt x="12" y="194"/>
                </a:cubicBezTo>
                <a:cubicBezTo>
                  <a:pt x="188" y="194"/>
                  <a:pt x="188" y="194"/>
                  <a:pt x="188" y="194"/>
                </a:cubicBezTo>
                <a:cubicBezTo>
                  <a:pt x="194" y="194"/>
                  <a:pt x="200" y="188"/>
                  <a:pt x="200" y="182"/>
                </a:cubicBezTo>
                <a:cubicBezTo>
                  <a:pt x="200" y="69"/>
                  <a:pt x="200" y="69"/>
                  <a:pt x="200" y="69"/>
                </a:cubicBezTo>
                <a:cubicBezTo>
                  <a:pt x="200" y="64"/>
                  <a:pt x="196" y="58"/>
                  <a:pt x="192" y="55"/>
                </a:cubicBezTo>
                <a:moveTo>
                  <a:pt x="12" y="105"/>
                </a:moveTo>
                <a:cubicBezTo>
                  <a:pt x="62" y="137"/>
                  <a:pt x="62" y="137"/>
                  <a:pt x="62" y="137"/>
                </a:cubicBezTo>
                <a:cubicBezTo>
                  <a:pt x="12" y="170"/>
                  <a:pt x="12" y="170"/>
                  <a:pt x="12" y="170"/>
                </a:cubicBezTo>
                <a:lnTo>
                  <a:pt x="12" y="105"/>
                </a:lnTo>
                <a:close/>
                <a:moveTo>
                  <a:pt x="188" y="182"/>
                </a:moveTo>
                <a:cubicBezTo>
                  <a:pt x="12" y="182"/>
                  <a:pt x="12" y="182"/>
                  <a:pt x="12" y="182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13" y="179"/>
                  <a:pt x="13" y="179"/>
                  <a:pt x="13" y="179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9" y="123"/>
                  <a:pt x="101" y="123"/>
                  <a:pt x="103" y="124"/>
                </a:cubicBezTo>
                <a:cubicBezTo>
                  <a:pt x="187" y="179"/>
                  <a:pt x="187" y="179"/>
                  <a:pt x="187" y="179"/>
                </a:cubicBezTo>
                <a:cubicBezTo>
                  <a:pt x="187" y="179"/>
                  <a:pt x="187" y="179"/>
                  <a:pt x="188" y="180"/>
                </a:cubicBezTo>
                <a:lnTo>
                  <a:pt x="188" y="182"/>
                </a:lnTo>
                <a:close/>
                <a:moveTo>
                  <a:pt x="188" y="170"/>
                </a:moveTo>
                <a:cubicBezTo>
                  <a:pt x="138" y="137"/>
                  <a:pt x="138" y="137"/>
                  <a:pt x="138" y="137"/>
                </a:cubicBezTo>
                <a:cubicBezTo>
                  <a:pt x="188" y="105"/>
                  <a:pt x="188" y="105"/>
                  <a:pt x="188" y="105"/>
                </a:cubicBezTo>
                <a:lnTo>
                  <a:pt x="188" y="170"/>
                </a:lnTo>
                <a:close/>
                <a:moveTo>
                  <a:pt x="188" y="89"/>
                </a:moveTo>
                <a:cubicBezTo>
                  <a:pt x="188" y="90"/>
                  <a:pt x="186" y="92"/>
                  <a:pt x="186" y="92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3" y="115"/>
                  <a:pt x="97" y="115"/>
                  <a:pt x="93" y="118"/>
                </a:cubicBezTo>
                <a:cubicBezTo>
                  <a:pt x="93" y="118"/>
                  <a:pt x="74" y="129"/>
                  <a:pt x="73" y="130"/>
                </a:cubicBezTo>
                <a:cubicBezTo>
                  <a:pt x="15" y="92"/>
                  <a:pt x="15" y="92"/>
                  <a:pt x="15" y="92"/>
                </a:cubicBezTo>
                <a:cubicBezTo>
                  <a:pt x="14" y="92"/>
                  <a:pt x="12" y="90"/>
                  <a:pt x="12" y="89"/>
                </a:cubicBezTo>
                <a:cubicBezTo>
                  <a:pt x="12" y="69"/>
                  <a:pt x="12" y="69"/>
                  <a:pt x="12" y="69"/>
                </a:cubicBezTo>
                <a:cubicBezTo>
                  <a:pt x="12" y="68"/>
                  <a:pt x="14" y="66"/>
                  <a:pt x="14" y="66"/>
                </a:cubicBezTo>
                <a:cubicBezTo>
                  <a:pt x="98" y="13"/>
                  <a:pt x="98" y="13"/>
                  <a:pt x="98" y="13"/>
                </a:cubicBezTo>
                <a:cubicBezTo>
                  <a:pt x="99" y="12"/>
                  <a:pt x="101" y="12"/>
                  <a:pt x="102" y="13"/>
                </a:cubicBezTo>
                <a:cubicBezTo>
                  <a:pt x="186" y="66"/>
                  <a:pt x="186" y="66"/>
                  <a:pt x="186" y="66"/>
                </a:cubicBezTo>
                <a:cubicBezTo>
                  <a:pt x="186" y="66"/>
                  <a:pt x="188" y="68"/>
                  <a:pt x="188" y="69"/>
                </a:cubicBezTo>
                <a:lnTo>
                  <a:pt x="188" y="89"/>
                </a:lnTo>
                <a:close/>
                <a:moveTo>
                  <a:pt x="130" y="46"/>
                </a:moveTo>
                <a:cubicBezTo>
                  <a:pt x="137" y="54"/>
                  <a:pt x="137" y="54"/>
                  <a:pt x="137" y="54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87" y="74"/>
                  <a:pt x="87" y="74"/>
                  <a:pt x="87" y="74"/>
                </a:cubicBezTo>
                <a:cubicBezTo>
                  <a:pt x="94" y="67"/>
                  <a:pt x="94" y="67"/>
                  <a:pt x="94" y="67"/>
                </a:cubicBezTo>
                <a:cubicBezTo>
                  <a:pt x="102" y="75"/>
                  <a:pt x="102" y="75"/>
                  <a:pt x="102" y="75"/>
                </a:cubicBezTo>
                <a:lnTo>
                  <a:pt x="130" y="46"/>
                </a:lnTo>
                <a:close/>
                <a:moveTo>
                  <a:pt x="134" y="64"/>
                </a:moveTo>
                <a:cubicBezTo>
                  <a:pt x="134" y="67"/>
                  <a:pt x="135" y="69"/>
                  <a:pt x="135" y="72"/>
                </a:cubicBezTo>
                <a:cubicBezTo>
                  <a:pt x="135" y="92"/>
                  <a:pt x="119" y="108"/>
                  <a:pt x="99" y="108"/>
                </a:cubicBezTo>
                <a:cubicBezTo>
                  <a:pt x="79" y="108"/>
                  <a:pt x="63" y="92"/>
                  <a:pt x="63" y="72"/>
                </a:cubicBezTo>
                <a:cubicBezTo>
                  <a:pt x="63" y="52"/>
                  <a:pt x="79" y="36"/>
                  <a:pt x="99" y="36"/>
                </a:cubicBezTo>
                <a:cubicBezTo>
                  <a:pt x="108" y="36"/>
                  <a:pt x="117" y="40"/>
                  <a:pt x="124" y="46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112" y="49"/>
                  <a:pt x="106" y="47"/>
                  <a:pt x="99" y="47"/>
                </a:cubicBezTo>
                <a:cubicBezTo>
                  <a:pt x="85" y="47"/>
                  <a:pt x="73" y="58"/>
                  <a:pt x="73" y="72"/>
                </a:cubicBezTo>
                <a:cubicBezTo>
                  <a:pt x="73" y="86"/>
                  <a:pt x="85" y="98"/>
                  <a:pt x="99" y="98"/>
                </a:cubicBezTo>
                <a:cubicBezTo>
                  <a:pt x="113" y="98"/>
                  <a:pt x="124" y="87"/>
                  <a:pt x="124" y="73"/>
                </a:cubicBezTo>
                <a:lnTo>
                  <a:pt x="134" y="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5679650" y="3717758"/>
            <a:ext cx="561694" cy="548548"/>
          </a:xfrm>
          <a:custGeom>
            <a:avLst/>
            <a:gdLst>
              <a:gd name="T0" fmla="*/ 107 w 199"/>
              <a:gd name="T1" fmla="*/ 2 h 194"/>
              <a:gd name="T2" fmla="*/ 7 w 199"/>
              <a:gd name="T3" fmla="*/ 55 h 194"/>
              <a:gd name="T4" fmla="*/ 0 w 199"/>
              <a:gd name="T5" fmla="*/ 182 h 194"/>
              <a:gd name="T6" fmla="*/ 187 w 199"/>
              <a:gd name="T7" fmla="*/ 194 h 194"/>
              <a:gd name="T8" fmla="*/ 199 w 199"/>
              <a:gd name="T9" fmla="*/ 69 h 194"/>
              <a:gd name="T10" fmla="*/ 12 w 199"/>
              <a:gd name="T11" fmla="*/ 105 h 194"/>
              <a:gd name="T12" fmla="*/ 12 w 199"/>
              <a:gd name="T13" fmla="*/ 170 h 194"/>
              <a:gd name="T14" fmla="*/ 187 w 199"/>
              <a:gd name="T15" fmla="*/ 182 h 194"/>
              <a:gd name="T16" fmla="*/ 12 w 199"/>
              <a:gd name="T17" fmla="*/ 180 h 194"/>
              <a:gd name="T18" fmla="*/ 97 w 199"/>
              <a:gd name="T19" fmla="*/ 124 h 194"/>
              <a:gd name="T20" fmla="*/ 186 w 199"/>
              <a:gd name="T21" fmla="*/ 179 h 194"/>
              <a:gd name="T22" fmla="*/ 187 w 199"/>
              <a:gd name="T23" fmla="*/ 182 h 194"/>
              <a:gd name="T24" fmla="*/ 137 w 199"/>
              <a:gd name="T25" fmla="*/ 137 h 194"/>
              <a:gd name="T26" fmla="*/ 187 w 199"/>
              <a:gd name="T27" fmla="*/ 170 h 194"/>
              <a:gd name="T28" fmla="*/ 185 w 199"/>
              <a:gd name="T29" fmla="*/ 92 h 194"/>
              <a:gd name="T30" fmla="*/ 106 w 199"/>
              <a:gd name="T31" fmla="*/ 118 h 194"/>
              <a:gd name="T32" fmla="*/ 72 w 199"/>
              <a:gd name="T33" fmla="*/ 130 h 194"/>
              <a:gd name="T34" fmla="*/ 12 w 199"/>
              <a:gd name="T35" fmla="*/ 89 h 194"/>
              <a:gd name="T36" fmla="*/ 14 w 199"/>
              <a:gd name="T37" fmla="*/ 66 h 194"/>
              <a:gd name="T38" fmla="*/ 101 w 199"/>
              <a:gd name="T39" fmla="*/ 13 h 194"/>
              <a:gd name="T40" fmla="*/ 187 w 199"/>
              <a:gd name="T41" fmla="*/ 69 h 194"/>
              <a:gd name="T42" fmla="*/ 105 w 199"/>
              <a:gd name="T43" fmla="*/ 67 h 194"/>
              <a:gd name="T44" fmla="*/ 115 w 199"/>
              <a:gd name="T45" fmla="*/ 77 h 194"/>
              <a:gd name="T46" fmla="*/ 105 w 199"/>
              <a:gd name="T47" fmla="*/ 88 h 194"/>
              <a:gd name="T48" fmla="*/ 94 w 199"/>
              <a:gd name="T49" fmla="*/ 77 h 194"/>
              <a:gd name="T50" fmla="*/ 83 w 199"/>
              <a:gd name="T51" fmla="*/ 67 h 194"/>
              <a:gd name="T52" fmla="*/ 94 w 199"/>
              <a:gd name="T53" fmla="*/ 56 h 194"/>
              <a:gd name="T54" fmla="*/ 105 w 199"/>
              <a:gd name="T55" fmla="*/ 67 h 194"/>
              <a:gd name="T56" fmla="*/ 63 w 199"/>
              <a:gd name="T57" fmla="*/ 72 h 194"/>
              <a:gd name="T58" fmla="*/ 135 w 199"/>
              <a:gd name="T59" fmla="*/ 72 h 194"/>
              <a:gd name="T60" fmla="*/ 99 w 199"/>
              <a:gd name="T61" fmla="*/ 98 h 194"/>
              <a:gd name="T62" fmla="*/ 99 w 199"/>
              <a:gd name="T63" fmla="*/ 47 h 194"/>
              <a:gd name="T64" fmla="*/ 99 w 199"/>
              <a:gd name="T65" fmla="*/ 9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9" h="194">
                <a:moveTo>
                  <a:pt x="191" y="55"/>
                </a:moveTo>
                <a:cubicBezTo>
                  <a:pt x="107" y="2"/>
                  <a:pt x="107" y="2"/>
                  <a:pt x="107" y="2"/>
                </a:cubicBezTo>
                <a:cubicBezTo>
                  <a:pt x="103" y="0"/>
                  <a:pt x="96" y="0"/>
                  <a:pt x="91" y="2"/>
                </a:cubicBezTo>
                <a:cubicBezTo>
                  <a:pt x="7" y="55"/>
                  <a:pt x="7" y="55"/>
                  <a:pt x="7" y="55"/>
                </a:cubicBezTo>
                <a:cubicBezTo>
                  <a:pt x="3" y="58"/>
                  <a:pt x="0" y="64"/>
                  <a:pt x="0" y="69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5" y="194"/>
                  <a:pt x="11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94" y="194"/>
                  <a:pt x="199" y="188"/>
                  <a:pt x="199" y="182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99" y="64"/>
                  <a:pt x="196" y="58"/>
                  <a:pt x="191" y="55"/>
                </a:cubicBezTo>
                <a:moveTo>
                  <a:pt x="12" y="105"/>
                </a:moveTo>
                <a:cubicBezTo>
                  <a:pt x="62" y="137"/>
                  <a:pt x="62" y="137"/>
                  <a:pt x="62" y="137"/>
                </a:cubicBezTo>
                <a:cubicBezTo>
                  <a:pt x="12" y="170"/>
                  <a:pt x="12" y="170"/>
                  <a:pt x="12" y="170"/>
                </a:cubicBezTo>
                <a:lnTo>
                  <a:pt x="12" y="105"/>
                </a:lnTo>
                <a:close/>
                <a:moveTo>
                  <a:pt x="187" y="182"/>
                </a:moveTo>
                <a:cubicBezTo>
                  <a:pt x="12" y="182"/>
                  <a:pt x="12" y="182"/>
                  <a:pt x="12" y="182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12" y="179"/>
                  <a:pt x="12" y="179"/>
                  <a:pt x="13" y="179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8" y="123"/>
                  <a:pt x="101" y="123"/>
                  <a:pt x="102" y="124"/>
                </a:cubicBezTo>
                <a:cubicBezTo>
                  <a:pt x="186" y="179"/>
                  <a:pt x="186" y="179"/>
                  <a:pt x="186" y="179"/>
                </a:cubicBezTo>
                <a:cubicBezTo>
                  <a:pt x="186" y="179"/>
                  <a:pt x="187" y="179"/>
                  <a:pt x="187" y="180"/>
                </a:cubicBezTo>
                <a:lnTo>
                  <a:pt x="187" y="182"/>
                </a:lnTo>
                <a:close/>
                <a:moveTo>
                  <a:pt x="187" y="170"/>
                </a:moveTo>
                <a:cubicBezTo>
                  <a:pt x="137" y="137"/>
                  <a:pt x="137" y="137"/>
                  <a:pt x="137" y="137"/>
                </a:cubicBezTo>
                <a:cubicBezTo>
                  <a:pt x="187" y="105"/>
                  <a:pt x="187" y="105"/>
                  <a:pt x="187" y="105"/>
                </a:cubicBezTo>
                <a:lnTo>
                  <a:pt x="187" y="170"/>
                </a:lnTo>
                <a:close/>
                <a:moveTo>
                  <a:pt x="187" y="89"/>
                </a:moveTo>
                <a:cubicBezTo>
                  <a:pt x="187" y="90"/>
                  <a:pt x="186" y="92"/>
                  <a:pt x="185" y="92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102" y="115"/>
                  <a:pt x="96" y="115"/>
                  <a:pt x="92" y="118"/>
                </a:cubicBezTo>
                <a:cubicBezTo>
                  <a:pt x="92" y="118"/>
                  <a:pt x="74" y="129"/>
                  <a:pt x="72" y="130"/>
                </a:cubicBezTo>
                <a:cubicBezTo>
                  <a:pt x="14" y="92"/>
                  <a:pt x="14" y="92"/>
                  <a:pt x="14" y="92"/>
                </a:cubicBezTo>
                <a:cubicBezTo>
                  <a:pt x="13" y="92"/>
                  <a:pt x="12" y="90"/>
                  <a:pt x="12" y="89"/>
                </a:cubicBezTo>
                <a:cubicBezTo>
                  <a:pt x="12" y="69"/>
                  <a:pt x="12" y="69"/>
                  <a:pt x="12" y="69"/>
                </a:cubicBezTo>
                <a:cubicBezTo>
                  <a:pt x="12" y="68"/>
                  <a:pt x="13" y="66"/>
                  <a:pt x="14" y="66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2"/>
                  <a:pt x="101" y="12"/>
                  <a:pt x="101" y="13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6" y="66"/>
                  <a:pt x="187" y="68"/>
                  <a:pt x="187" y="69"/>
                </a:cubicBezTo>
                <a:lnTo>
                  <a:pt x="187" y="89"/>
                </a:lnTo>
                <a:close/>
                <a:moveTo>
                  <a:pt x="105" y="67"/>
                </a:moveTo>
                <a:cubicBezTo>
                  <a:pt x="115" y="67"/>
                  <a:pt x="115" y="67"/>
                  <a:pt x="115" y="67"/>
                </a:cubicBezTo>
                <a:cubicBezTo>
                  <a:pt x="115" y="77"/>
                  <a:pt x="115" y="77"/>
                  <a:pt x="115" y="77"/>
                </a:cubicBezTo>
                <a:cubicBezTo>
                  <a:pt x="105" y="77"/>
                  <a:pt x="105" y="77"/>
                  <a:pt x="105" y="77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94" y="88"/>
                  <a:pt x="94" y="88"/>
                  <a:pt x="94" y="88"/>
                </a:cubicBezTo>
                <a:cubicBezTo>
                  <a:pt x="94" y="77"/>
                  <a:pt x="94" y="77"/>
                  <a:pt x="94" y="77"/>
                </a:cubicBezTo>
                <a:cubicBezTo>
                  <a:pt x="83" y="77"/>
                  <a:pt x="83" y="77"/>
                  <a:pt x="83" y="77"/>
                </a:cubicBezTo>
                <a:cubicBezTo>
                  <a:pt x="83" y="67"/>
                  <a:pt x="83" y="67"/>
                  <a:pt x="83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56"/>
                  <a:pt x="94" y="56"/>
                  <a:pt x="94" y="56"/>
                </a:cubicBezTo>
                <a:cubicBezTo>
                  <a:pt x="105" y="56"/>
                  <a:pt x="105" y="56"/>
                  <a:pt x="105" y="56"/>
                </a:cubicBezTo>
                <a:lnTo>
                  <a:pt x="105" y="67"/>
                </a:lnTo>
                <a:close/>
                <a:moveTo>
                  <a:pt x="99" y="36"/>
                </a:moveTo>
                <a:cubicBezTo>
                  <a:pt x="79" y="36"/>
                  <a:pt x="63" y="52"/>
                  <a:pt x="63" y="72"/>
                </a:cubicBezTo>
                <a:cubicBezTo>
                  <a:pt x="63" y="92"/>
                  <a:pt x="79" y="108"/>
                  <a:pt x="99" y="108"/>
                </a:cubicBezTo>
                <a:cubicBezTo>
                  <a:pt x="119" y="108"/>
                  <a:pt x="135" y="92"/>
                  <a:pt x="135" y="72"/>
                </a:cubicBezTo>
                <a:cubicBezTo>
                  <a:pt x="135" y="52"/>
                  <a:pt x="119" y="36"/>
                  <a:pt x="99" y="36"/>
                </a:cubicBezTo>
                <a:moveTo>
                  <a:pt x="99" y="98"/>
                </a:moveTo>
                <a:cubicBezTo>
                  <a:pt x="85" y="98"/>
                  <a:pt x="74" y="86"/>
                  <a:pt x="74" y="72"/>
                </a:cubicBezTo>
                <a:cubicBezTo>
                  <a:pt x="74" y="58"/>
                  <a:pt x="85" y="47"/>
                  <a:pt x="99" y="47"/>
                </a:cubicBezTo>
                <a:cubicBezTo>
                  <a:pt x="114" y="47"/>
                  <a:pt x="125" y="58"/>
                  <a:pt x="125" y="72"/>
                </a:cubicBezTo>
                <a:cubicBezTo>
                  <a:pt x="125" y="86"/>
                  <a:pt x="114" y="98"/>
                  <a:pt x="99" y="98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6715796" y="3717758"/>
            <a:ext cx="561694" cy="548548"/>
          </a:xfrm>
          <a:custGeom>
            <a:avLst/>
            <a:gdLst>
              <a:gd name="T0" fmla="*/ 192 w 199"/>
              <a:gd name="T1" fmla="*/ 55 h 194"/>
              <a:gd name="T2" fmla="*/ 108 w 199"/>
              <a:gd name="T3" fmla="*/ 2 h 194"/>
              <a:gd name="T4" fmla="*/ 92 w 199"/>
              <a:gd name="T5" fmla="*/ 2 h 194"/>
              <a:gd name="T6" fmla="*/ 8 w 199"/>
              <a:gd name="T7" fmla="*/ 55 h 194"/>
              <a:gd name="T8" fmla="*/ 0 w 199"/>
              <a:gd name="T9" fmla="*/ 69 h 194"/>
              <a:gd name="T10" fmla="*/ 0 w 199"/>
              <a:gd name="T11" fmla="*/ 182 h 194"/>
              <a:gd name="T12" fmla="*/ 12 w 199"/>
              <a:gd name="T13" fmla="*/ 194 h 194"/>
              <a:gd name="T14" fmla="*/ 188 w 199"/>
              <a:gd name="T15" fmla="*/ 194 h 194"/>
              <a:gd name="T16" fmla="*/ 199 w 199"/>
              <a:gd name="T17" fmla="*/ 182 h 194"/>
              <a:gd name="T18" fmla="*/ 199 w 199"/>
              <a:gd name="T19" fmla="*/ 69 h 194"/>
              <a:gd name="T20" fmla="*/ 192 w 199"/>
              <a:gd name="T21" fmla="*/ 55 h 194"/>
              <a:gd name="T22" fmla="*/ 12 w 199"/>
              <a:gd name="T23" fmla="*/ 105 h 194"/>
              <a:gd name="T24" fmla="*/ 62 w 199"/>
              <a:gd name="T25" fmla="*/ 137 h 194"/>
              <a:gd name="T26" fmla="*/ 12 w 199"/>
              <a:gd name="T27" fmla="*/ 170 h 194"/>
              <a:gd name="T28" fmla="*/ 12 w 199"/>
              <a:gd name="T29" fmla="*/ 105 h 194"/>
              <a:gd name="T30" fmla="*/ 187 w 199"/>
              <a:gd name="T31" fmla="*/ 182 h 194"/>
              <a:gd name="T32" fmla="*/ 12 w 199"/>
              <a:gd name="T33" fmla="*/ 182 h 194"/>
              <a:gd name="T34" fmla="*/ 12 w 199"/>
              <a:gd name="T35" fmla="*/ 180 h 194"/>
              <a:gd name="T36" fmla="*/ 13 w 199"/>
              <a:gd name="T37" fmla="*/ 179 h 194"/>
              <a:gd name="T38" fmla="*/ 97 w 199"/>
              <a:gd name="T39" fmla="*/ 124 h 194"/>
              <a:gd name="T40" fmla="*/ 102 w 199"/>
              <a:gd name="T41" fmla="*/ 124 h 194"/>
              <a:gd name="T42" fmla="*/ 186 w 199"/>
              <a:gd name="T43" fmla="*/ 179 h 194"/>
              <a:gd name="T44" fmla="*/ 187 w 199"/>
              <a:gd name="T45" fmla="*/ 180 h 194"/>
              <a:gd name="T46" fmla="*/ 187 w 199"/>
              <a:gd name="T47" fmla="*/ 182 h 194"/>
              <a:gd name="T48" fmla="*/ 187 w 199"/>
              <a:gd name="T49" fmla="*/ 170 h 194"/>
              <a:gd name="T50" fmla="*/ 137 w 199"/>
              <a:gd name="T51" fmla="*/ 137 h 194"/>
              <a:gd name="T52" fmla="*/ 187 w 199"/>
              <a:gd name="T53" fmla="*/ 105 h 194"/>
              <a:gd name="T54" fmla="*/ 187 w 199"/>
              <a:gd name="T55" fmla="*/ 170 h 194"/>
              <a:gd name="T56" fmla="*/ 187 w 199"/>
              <a:gd name="T57" fmla="*/ 89 h 194"/>
              <a:gd name="T58" fmla="*/ 185 w 199"/>
              <a:gd name="T59" fmla="*/ 92 h 194"/>
              <a:gd name="T60" fmla="*/ 126 w 199"/>
              <a:gd name="T61" fmla="*/ 130 h 194"/>
              <a:gd name="T62" fmla="*/ 107 w 199"/>
              <a:gd name="T63" fmla="*/ 118 h 194"/>
              <a:gd name="T64" fmla="*/ 93 w 199"/>
              <a:gd name="T65" fmla="*/ 118 h 194"/>
              <a:gd name="T66" fmla="*/ 73 w 199"/>
              <a:gd name="T67" fmla="*/ 130 h 194"/>
              <a:gd name="T68" fmla="*/ 14 w 199"/>
              <a:gd name="T69" fmla="*/ 92 h 194"/>
              <a:gd name="T70" fmla="*/ 12 w 199"/>
              <a:gd name="T71" fmla="*/ 89 h 194"/>
              <a:gd name="T72" fmla="*/ 12 w 199"/>
              <a:gd name="T73" fmla="*/ 69 h 194"/>
              <a:gd name="T74" fmla="*/ 14 w 199"/>
              <a:gd name="T75" fmla="*/ 66 h 194"/>
              <a:gd name="T76" fmla="*/ 98 w 199"/>
              <a:gd name="T77" fmla="*/ 13 h 194"/>
              <a:gd name="T78" fmla="*/ 101 w 199"/>
              <a:gd name="T79" fmla="*/ 13 h 194"/>
              <a:gd name="T80" fmla="*/ 185 w 199"/>
              <a:gd name="T81" fmla="*/ 66 h 194"/>
              <a:gd name="T82" fmla="*/ 187 w 199"/>
              <a:gd name="T83" fmla="*/ 69 h 194"/>
              <a:gd name="T84" fmla="*/ 187 w 199"/>
              <a:gd name="T85" fmla="*/ 89 h 194"/>
              <a:gd name="T86" fmla="*/ 87 w 199"/>
              <a:gd name="T87" fmla="*/ 67 h 194"/>
              <a:gd name="T88" fmla="*/ 112 w 199"/>
              <a:gd name="T89" fmla="*/ 67 h 194"/>
              <a:gd name="T90" fmla="*/ 112 w 199"/>
              <a:gd name="T91" fmla="*/ 77 h 194"/>
              <a:gd name="T92" fmla="*/ 87 w 199"/>
              <a:gd name="T93" fmla="*/ 77 h 194"/>
              <a:gd name="T94" fmla="*/ 87 w 199"/>
              <a:gd name="T95" fmla="*/ 67 h 194"/>
              <a:gd name="T96" fmla="*/ 100 w 199"/>
              <a:gd name="T97" fmla="*/ 36 h 194"/>
              <a:gd name="T98" fmla="*/ 64 w 199"/>
              <a:gd name="T99" fmla="*/ 72 h 194"/>
              <a:gd name="T100" fmla="*/ 100 w 199"/>
              <a:gd name="T101" fmla="*/ 108 h 194"/>
              <a:gd name="T102" fmla="*/ 136 w 199"/>
              <a:gd name="T103" fmla="*/ 72 h 194"/>
              <a:gd name="T104" fmla="*/ 100 w 199"/>
              <a:gd name="T105" fmla="*/ 36 h 194"/>
              <a:gd name="T106" fmla="*/ 100 w 199"/>
              <a:gd name="T107" fmla="*/ 98 h 194"/>
              <a:gd name="T108" fmla="*/ 74 w 199"/>
              <a:gd name="T109" fmla="*/ 72 h 194"/>
              <a:gd name="T110" fmla="*/ 100 w 199"/>
              <a:gd name="T111" fmla="*/ 47 h 194"/>
              <a:gd name="T112" fmla="*/ 125 w 199"/>
              <a:gd name="T113" fmla="*/ 72 h 194"/>
              <a:gd name="T114" fmla="*/ 100 w 199"/>
              <a:gd name="T115" fmla="*/ 9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9" h="194">
                <a:moveTo>
                  <a:pt x="192" y="55"/>
                </a:moveTo>
                <a:cubicBezTo>
                  <a:pt x="108" y="2"/>
                  <a:pt x="108" y="2"/>
                  <a:pt x="108" y="2"/>
                </a:cubicBezTo>
                <a:cubicBezTo>
                  <a:pt x="103" y="0"/>
                  <a:pt x="96" y="0"/>
                  <a:pt x="92" y="2"/>
                </a:cubicBezTo>
                <a:cubicBezTo>
                  <a:pt x="8" y="55"/>
                  <a:pt x="8" y="55"/>
                  <a:pt x="8" y="55"/>
                </a:cubicBezTo>
                <a:cubicBezTo>
                  <a:pt x="3" y="58"/>
                  <a:pt x="0" y="64"/>
                  <a:pt x="0" y="69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5" y="194"/>
                  <a:pt x="12" y="194"/>
                </a:cubicBezTo>
                <a:cubicBezTo>
                  <a:pt x="188" y="194"/>
                  <a:pt x="188" y="194"/>
                  <a:pt x="188" y="194"/>
                </a:cubicBezTo>
                <a:cubicBezTo>
                  <a:pt x="194" y="194"/>
                  <a:pt x="199" y="188"/>
                  <a:pt x="199" y="182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99" y="64"/>
                  <a:pt x="196" y="58"/>
                  <a:pt x="192" y="55"/>
                </a:cubicBezTo>
                <a:moveTo>
                  <a:pt x="12" y="105"/>
                </a:moveTo>
                <a:cubicBezTo>
                  <a:pt x="62" y="137"/>
                  <a:pt x="62" y="137"/>
                  <a:pt x="62" y="137"/>
                </a:cubicBezTo>
                <a:cubicBezTo>
                  <a:pt x="12" y="170"/>
                  <a:pt x="12" y="170"/>
                  <a:pt x="12" y="170"/>
                </a:cubicBezTo>
                <a:lnTo>
                  <a:pt x="12" y="105"/>
                </a:lnTo>
                <a:close/>
                <a:moveTo>
                  <a:pt x="187" y="182"/>
                </a:moveTo>
                <a:cubicBezTo>
                  <a:pt x="12" y="182"/>
                  <a:pt x="12" y="182"/>
                  <a:pt x="12" y="182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12" y="179"/>
                  <a:pt x="13" y="179"/>
                  <a:pt x="13" y="179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8" y="123"/>
                  <a:pt x="101" y="123"/>
                  <a:pt x="102" y="124"/>
                </a:cubicBezTo>
                <a:cubicBezTo>
                  <a:pt x="186" y="179"/>
                  <a:pt x="186" y="179"/>
                  <a:pt x="186" y="179"/>
                </a:cubicBezTo>
                <a:cubicBezTo>
                  <a:pt x="187" y="179"/>
                  <a:pt x="187" y="179"/>
                  <a:pt x="187" y="180"/>
                </a:cubicBezTo>
                <a:lnTo>
                  <a:pt x="187" y="182"/>
                </a:lnTo>
                <a:close/>
                <a:moveTo>
                  <a:pt x="187" y="170"/>
                </a:moveTo>
                <a:cubicBezTo>
                  <a:pt x="137" y="137"/>
                  <a:pt x="137" y="137"/>
                  <a:pt x="137" y="137"/>
                </a:cubicBezTo>
                <a:cubicBezTo>
                  <a:pt x="187" y="105"/>
                  <a:pt x="187" y="105"/>
                  <a:pt x="187" y="105"/>
                </a:cubicBezTo>
                <a:lnTo>
                  <a:pt x="187" y="170"/>
                </a:lnTo>
                <a:close/>
                <a:moveTo>
                  <a:pt x="187" y="89"/>
                </a:moveTo>
                <a:cubicBezTo>
                  <a:pt x="187" y="90"/>
                  <a:pt x="186" y="92"/>
                  <a:pt x="185" y="92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3" y="115"/>
                  <a:pt x="97" y="115"/>
                  <a:pt x="93" y="118"/>
                </a:cubicBezTo>
                <a:cubicBezTo>
                  <a:pt x="93" y="118"/>
                  <a:pt x="74" y="129"/>
                  <a:pt x="73" y="130"/>
                </a:cubicBezTo>
                <a:cubicBezTo>
                  <a:pt x="14" y="92"/>
                  <a:pt x="14" y="92"/>
                  <a:pt x="14" y="92"/>
                </a:cubicBezTo>
                <a:cubicBezTo>
                  <a:pt x="13" y="92"/>
                  <a:pt x="12" y="90"/>
                  <a:pt x="12" y="89"/>
                </a:cubicBezTo>
                <a:cubicBezTo>
                  <a:pt x="12" y="69"/>
                  <a:pt x="12" y="69"/>
                  <a:pt x="12" y="69"/>
                </a:cubicBezTo>
                <a:cubicBezTo>
                  <a:pt x="12" y="68"/>
                  <a:pt x="13" y="66"/>
                  <a:pt x="14" y="66"/>
                </a:cubicBezTo>
                <a:cubicBezTo>
                  <a:pt x="98" y="13"/>
                  <a:pt x="98" y="13"/>
                  <a:pt x="98" y="13"/>
                </a:cubicBezTo>
                <a:cubicBezTo>
                  <a:pt x="99" y="12"/>
                  <a:pt x="101" y="12"/>
                  <a:pt x="101" y="13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6" y="66"/>
                  <a:pt x="187" y="68"/>
                  <a:pt x="187" y="69"/>
                </a:cubicBezTo>
                <a:lnTo>
                  <a:pt x="187" y="89"/>
                </a:lnTo>
                <a:close/>
                <a:moveTo>
                  <a:pt x="87" y="67"/>
                </a:moveTo>
                <a:cubicBezTo>
                  <a:pt x="112" y="67"/>
                  <a:pt x="112" y="67"/>
                  <a:pt x="112" y="6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87" y="77"/>
                  <a:pt x="87" y="77"/>
                  <a:pt x="87" y="77"/>
                </a:cubicBezTo>
                <a:lnTo>
                  <a:pt x="87" y="67"/>
                </a:lnTo>
                <a:close/>
                <a:moveTo>
                  <a:pt x="100" y="36"/>
                </a:moveTo>
                <a:cubicBezTo>
                  <a:pt x="80" y="36"/>
                  <a:pt x="64" y="52"/>
                  <a:pt x="64" y="72"/>
                </a:cubicBezTo>
                <a:cubicBezTo>
                  <a:pt x="64" y="92"/>
                  <a:pt x="80" y="108"/>
                  <a:pt x="100" y="108"/>
                </a:cubicBezTo>
                <a:cubicBezTo>
                  <a:pt x="120" y="108"/>
                  <a:pt x="136" y="92"/>
                  <a:pt x="136" y="72"/>
                </a:cubicBezTo>
                <a:cubicBezTo>
                  <a:pt x="136" y="52"/>
                  <a:pt x="120" y="36"/>
                  <a:pt x="100" y="36"/>
                </a:cubicBezTo>
                <a:moveTo>
                  <a:pt x="100" y="98"/>
                </a:moveTo>
                <a:cubicBezTo>
                  <a:pt x="85" y="98"/>
                  <a:pt x="74" y="86"/>
                  <a:pt x="74" y="72"/>
                </a:cubicBezTo>
                <a:cubicBezTo>
                  <a:pt x="74" y="58"/>
                  <a:pt x="85" y="47"/>
                  <a:pt x="100" y="47"/>
                </a:cubicBezTo>
                <a:cubicBezTo>
                  <a:pt x="114" y="47"/>
                  <a:pt x="125" y="58"/>
                  <a:pt x="125" y="72"/>
                </a:cubicBezTo>
                <a:cubicBezTo>
                  <a:pt x="125" y="86"/>
                  <a:pt x="114" y="98"/>
                  <a:pt x="100" y="98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7751942" y="3717758"/>
            <a:ext cx="565279" cy="548548"/>
          </a:xfrm>
          <a:custGeom>
            <a:avLst/>
            <a:gdLst>
              <a:gd name="T0" fmla="*/ 108 w 200"/>
              <a:gd name="T1" fmla="*/ 2 h 194"/>
              <a:gd name="T2" fmla="*/ 8 w 200"/>
              <a:gd name="T3" fmla="*/ 55 h 194"/>
              <a:gd name="T4" fmla="*/ 0 w 200"/>
              <a:gd name="T5" fmla="*/ 182 h 194"/>
              <a:gd name="T6" fmla="*/ 188 w 200"/>
              <a:gd name="T7" fmla="*/ 194 h 194"/>
              <a:gd name="T8" fmla="*/ 200 w 200"/>
              <a:gd name="T9" fmla="*/ 69 h 194"/>
              <a:gd name="T10" fmla="*/ 12 w 200"/>
              <a:gd name="T11" fmla="*/ 105 h 194"/>
              <a:gd name="T12" fmla="*/ 12 w 200"/>
              <a:gd name="T13" fmla="*/ 170 h 194"/>
              <a:gd name="T14" fmla="*/ 188 w 200"/>
              <a:gd name="T15" fmla="*/ 182 h 194"/>
              <a:gd name="T16" fmla="*/ 12 w 200"/>
              <a:gd name="T17" fmla="*/ 180 h 194"/>
              <a:gd name="T18" fmla="*/ 97 w 200"/>
              <a:gd name="T19" fmla="*/ 124 h 194"/>
              <a:gd name="T20" fmla="*/ 187 w 200"/>
              <a:gd name="T21" fmla="*/ 179 h 194"/>
              <a:gd name="T22" fmla="*/ 188 w 200"/>
              <a:gd name="T23" fmla="*/ 182 h 194"/>
              <a:gd name="T24" fmla="*/ 138 w 200"/>
              <a:gd name="T25" fmla="*/ 137 h 194"/>
              <a:gd name="T26" fmla="*/ 188 w 200"/>
              <a:gd name="T27" fmla="*/ 170 h 194"/>
              <a:gd name="T28" fmla="*/ 186 w 200"/>
              <a:gd name="T29" fmla="*/ 92 h 194"/>
              <a:gd name="T30" fmla="*/ 107 w 200"/>
              <a:gd name="T31" fmla="*/ 118 h 194"/>
              <a:gd name="T32" fmla="*/ 73 w 200"/>
              <a:gd name="T33" fmla="*/ 130 h 194"/>
              <a:gd name="T34" fmla="*/ 12 w 200"/>
              <a:gd name="T35" fmla="*/ 89 h 194"/>
              <a:gd name="T36" fmla="*/ 14 w 200"/>
              <a:gd name="T37" fmla="*/ 66 h 194"/>
              <a:gd name="T38" fmla="*/ 102 w 200"/>
              <a:gd name="T39" fmla="*/ 13 h 194"/>
              <a:gd name="T40" fmla="*/ 188 w 200"/>
              <a:gd name="T41" fmla="*/ 69 h 194"/>
              <a:gd name="T42" fmla="*/ 100 w 200"/>
              <a:gd name="T43" fmla="*/ 36 h 194"/>
              <a:gd name="T44" fmla="*/ 100 w 200"/>
              <a:gd name="T45" fmla="*/ 108 h 194"/>
              <a:gd name="T46" fmla="*/ 100 w 200"/>
              <a:gd name="T47" fmla="*/ 36 h 194"/>
              <a:gd name="T48" fmla="*/ 74 w 200"/>
              <a:gd name="T49" fmla="*/ 72 h 194"/>
              <a:gd name="T50" fmla="*/ 126 w 200"/>
              <a:gd name="T51" fmla="*/ 72 h 194"/>
              <a:gd name="T52" fmla="*/ 115 w 200"/>
              <a:gd name="T53" fmla="*/ 64 h 194"/>
              <a:gd name="T54" fmla="*/ 115 w 200"/>
              <a:gd name="T55" fmla="*/ 80 h 194"/>
              <a:gd name="T56" fmla="*/ 100 w 200"/>
              <a:gd name="T57" fmla="*/ 80 h 194"/>
              <a:gd name="T58" fmla="*/ 85 w 200"/>
              <a:gd name="T59" fmla="*/ 80 h 194"/>
              <a:gd name="T60" fmla="*/ 85 w 200"/>
              <a:gd name="T61" fmla="*/ 64 h 194"/>
              <a:gd name="T62" fmla="*/ 100 w 200"/>
              <a:gd name="T63" fmla="*/ 65 h 194"/>
              <a:gd name="T64" fmla="*/ 115 w 200"/>
              <a:gd name="T65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0" h="194">
                <a:moveTo>
                  <a:pt x="192" y="55"/>
                </a:moveTo>
                <a:cubicBezTo>
                  <a:pt x="108" y="2"/>
                  <a:pt x="108" y="2"/>
                  <a:pt x="108" y="2"/>
                </a:cubicBezTo>
                <a:cubicBezTo>
                  <a:pt x="104" y="0"/>
                  <a:pt x="96" y="0"/>
                  <a:pt x="92" y="2"/>
                </a:cubicBezTo>
                <a:cubicBezTo>
                  <a:pt x="8" y="55"/>
                  <a:pt x="8" y="55"/>
                  <a:pt x="8" y="55"/>
                </a:cubicBezTo>
                <a:cubicBezTo>
                  <a:pt x="4" y="58"/>
                  <a:pt x="0" y="64"/>
                  <a:pt x="0" y="69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6" y="194"/>
                  <a:pt x="12" y="194"/>
                </a:cubicBezTo>
                <a:cubicBezTo>
                  <a:pt x="188" y="194"/>
                  <a:pt x="188" y="194"/>
                  <a:pt x="188" y="194"/>
                </a:cubicBezTo>
                <a:cubicBezTo>
                  <a:pt x="194" y="194"/>
                  <a:pt x="200" y="188"/>
                  <a:pt x="200" y="182"/>
                </a:cubicBezTo>
                <a:cubicBezTo>
                  <a:pt x="200" y="69"/>
                  <a:pt x="200" y="69"/>
                  <a:pt x="200" y="69"/>
                </a:cubicBezTo>
                <a:cubicBezTo>
                  <a:pt x="200" y="64"/>
                  <a:pt x="196" y="58"/>
                  <a:pt x="192" y="55"/>
                </a:cubicBezTo>
                <a:moveTo>
                  <a:pt x="12" y="105"/>
                </a:moveTo>
                <a:cubicBezTo>
                  <a:pt x="62" y="137"/>
                  <a:pt x="62" y="137"/>
                  <a:pt x="62" y="137"/>
                </a:cubicBezTo>
                <a:cubicBezTo>
                  <a:pt x="12" y="170"/>
                  <a:pt x="12" y="170"/>
                  <a:pt x="12" y="170"/>
                </a:cubicBezTo>
                <a:lnTo>
                  <a:pt x="12" y="105"/>
                </a:lnTo>
                <a:close/>
                <a:moveTo>
                  <a:pt x="188" y="182"/>
                </a:moveTo>
                <a:cubicBezTo>
                  <a:pt x="12" y="182"/>
                  <a:pt x="12" y="182"/>
                  <a:pt x="12" y="182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13" y="179"/>
                  <a:pt x="13" y="179"/>
                  <a:pt x="13" y="179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9" y="123"/>
                  <a:pt x="101" y="123"/>
                  <a:pt x="103" y="124"/>
                </a:cubicBezTo>
                <a:cubicBezTo>
                  <a:pt x="187" y="179"/>
                  <a:pt x="187" y="179"/>
                  <a:pt x="187" y="179"/>
                </a:cubicBezTo>
                <a:cubicBezTo>
                  <a:pt x="187" y="179"/>
                  <a:pt x="187" y="179"/>
                  <a:pt x="188" y="180"/>
                </a:cubicBezTo>
                <a:lnTo>
                  <a:pt x="188" y="182"/>
                </a:lnTo>
                <a:close/>
                <a:moveTo>
                  <a:pt x="188" y="170"/>
                </a:moveTo>
                <a:cubicBezTo>
                  <a:pt x="138" y="137"/>
                  <a:pt x="138" y="137"/>
                  <a:pt x="138" y="137"/>
                </a:cubicBezTo>
                <a:cubicBezTo>
                  <a:pt x="188" y="105"/>
                  <a:pt x="188" y="105"/>
                  <a:pt x="188" y="105"/>
                </a:cubicBezTo>
                <a:lnTo>
                  <a:pt x="188" y="170"/>
                </a:lnTo>
                <a:close/>
                <a:moveTo>
                  <a:pt x="188" y="89"/>
                </a:moveTo>
                <a:cubicBezTo>
                  <a:pt x="188" y="90"/>
                  <a:pt x="186" y="92"/>
                  <a:pt x="186" y="92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3" y="115"/>
                  <a:pt x="97" y="115"/>
                  <a:pt x="93" y="118"/>
                </a:cubicBezTo>
                <a:cubicBezTo>
                  <a:pt x="93" y="118"/>
                  <a:pt x="74" y="129"/>
                  <a:pt x="73" y="130"/>
                </a:cubicBezTo>
                <a:cubicBezTo>
                  <a:pt x="14" y="92"/>
                  <a:pt x="14" y="92"/>
                  <a:pt x="14" y="92"/>
                </a:cubicBezTo>
                <a:cubicBezTo>
                  <a:pt x="14" y="92"/>
                  <a:pt x="12" y="90"/>
                  <a:pt x="12" y="89"/>
                </a:cubicBezTo>
                <a:cubicBezTo>
                  <a:pt x="12" y="69"/>
                  <a:pt x="12" y="69"/>
                  <a:pt x="12" y="69"/>
                </a:cubicBezTo>
                <a:cubicBezTo>
                  <a:pt x="12" y="68"/>
                  <a:pt x="14" y="66"/>
                  <a:pt x="14" y="66"/>
                </a:cubicBezTo>
                <a:cubicBezTo>
                  <a:pt x="98" y="13"/>
                  <a:pt x="98" y="13"/>
                  <a:pt x="98" y="13"/>
                </a:cubicBezTo>
                <a:cubicBezTo>
                  <a:pt x="99" y="12"/>
                  <a:pt x="101" y="12"/>
                  <a:pt x="102" y="13"/>
                </a:cubicBezTo>
                <a:cubicBezTo>
                  <a:pt x="186" y="66"/>
                  <a:pt x="186" y="66"/>
                  <a:pt x="186" y="66"/>
                </a:cubicBezTo>
                <a:cubicBezTo>
                  <a:pt x="186" y="66"/>
                  <a:pt x="188" y="68"/>
                  <a:pt x="188" y="69"/>
                </a:cubicBezTo>
                <a:lnTo>
                  <a:pt x="188" y="89"/>
                </a:lnTo>
                <a:close/>
                <a:moveTo>
                  <a:pt x="100" y="36"/>
                </a:moveTo>
                <a:cubicBezTo>
                  <a:pt x="80" y="36"/>
                  <a:pt x="64" y="52"/>
                  <a:pt x="64" y="72"/>
                </a:cubicBezTo>
                <a:cubicBezTo>
                  <a:pt x="64" y="92"/>
                  <a:pt x="80" y="108"/>
                  <a:pt x="100" y="108"/>
                </a:cubicBezTo>
                <a:cubicBezTo>
                  <a:pt x="120" y="108"/>
                  <a:pt x="136" y="92"/>
                  <a:pt x="136" y="72"/>
                </a:cubicBezTo>
                <a:cubicBezTo>
                  <a:pt x="136" y="52"/>
                  <a:pt x="120" y="36"/>
                  <a:pt x="100" y="36"/>
                </a:cubicBezTo>
                <a:moveTo>
                  <a:pt x="100" y="98"/>
                </a:moveTo>
                <a:cubicBezTo>
                  <a:pt x="86" y="98"/>
                  <a:pt x="74" y="86"/>
                  <a:pt x="74" y="72"/>
                </a:cubicBezTo>
                <a:cubicBezTo>
                  <a:pt x="74" y="58"/>
                  <a:pt x="86" y="47"/>
                  <a:pt x="100" y="47"/>
                </a:cubicBezTo>
                <a:cubicBezTo>
                  <a:pt x="114" y="47"/>
                  <a:pt x="126" y="58"/>
                  <a:pt x="126" y="72"/>
                </a:cubicBezTo>
                <a:cubicBezTo>
                  <a:pt x="126" y="86"/>
                  <a:pt x="114" y="98"/>
                  <a:pt x="100" y="98"/>
                </a:cubicBezTo>
                <a:moveTo>
                  <a:pt x="115" y="64"/>
                </a:moveTo>
                <a:cubicBezTo>
                  <a:pt x="107" y="72"/>
                  <a:pt x="107" y="72"/>
                  <a:pt x="107" y="72"/>
                </a:cubicBezTo>
                <a:cubicBezTo>
                  <a:pt x="115" y="80"/>
                  <a:pt x="115" y="80"/>
                  <a:pt x="115" y="80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92" y="88"/>
                  <a:pt x="92" y="88"/>
                  <a:pt x="92" y="88"/>
                </a:cubicBezTo>
                <a:cubicBezTo>
                  <a:pt x="85" y="80"/>
                  <a:pt x="85" y="80"/>
                  <a:pt x="85" y="80"/>
                </a:cubicBezTo>
                <a:cubicBezTo>
                  <a:pt x="93" y="72"/>
                  <a:pt x="93" y="72"/>
                  <a:pt x="93" y="72"/>
                </a:cubicBezTo>
                <a:cubicBezTo>
                  <a:pt x="85" y="64"/>
                  <a:pt x="85" y="64"/>
                  <a:pt x="85" y="64"/>
                </a:cubicBezTo>
                <a:cubicBezTo>
                  <a:pt x="92" y="57"/>
                  <a:pt x="92" y="57"/>
                  <a:pt x="92" y="57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8" y="57"/>
                  <a:pt x="108" y="57"/>
                  <a:pt x="108" y="57"/>
                </a:cubicBezTo>
                <a:lnTo>
                  <a:pt x="115" y="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8791673" y="3717758"/>
            <a:ext cx="561694" cy="548548"/>
          </a:xfrm>
          <a:custGeom>
            <a:avLst/>
            <a:gdLst>
              <a:gd name="T0" fmla="*/ 191 w 199"/>
              <a:gd name="T1" fmla="*/ 55 h 194"/>
              <a:gd name="T2" fmla="*/ 107 w 199"/>
              <a:gd name="T3" fmla="*/ 2 h 194"/>
              <a:gd name="T4" fmla="*/ 91 w 199"/>
              <a:gd name="T5" fmla="*/ 2 h 194"/>
              <a:gd name="T6" fmla="*/ 7 w 199"/>
              <a:gd name="T7" fmla="*/ 55 h 194"/>
              <a:gd name="T8" fmla="*/ 0 w 199"/>
              <a:gd name="T9" fmla="*/ 69 h 194"/>
              <a:gd name="T10" fmla="*/ 0 w 199"/>
              <a:gd name="T11" fmla="*/ 182 h 194"/>
              <a:gd name="T12" fmla="*/ 11 w 199"/>
              <a:gd name="T13" fmla="*/ 194 h 194"/>
              <a:gd name="T14" fmla="*/ 187 w 199"/>
              <a:gd name="T15" fmla="*/ 194 h 194"/>
              <a:gd name="T16" fmla="*/ 199 w 199"/>
              <a:gd name="T17" fmla="*/ 182 h 194"/>
              <a:gd name="T18" fmla="*/ 199 w 199"/>
              <a:gd name="T19" fmla="*/ 69 h 194"/>
              <a:gd name="T20" fmla="*/ 191 w 199"/>
              <a:gd name="T21" fmla="*/ 55 h 194"/>
              <a:gd name="T22" fmla="*/ 12 w 199"/>
              <a:gd name="T23" fmla="*/ 105 h 194"/>
              <a:gd name="T24" fmla="*/ 62 w 199"/>
              <a:gd name="T25" fmla="*/ 137 h 194"/>
              <a:gd name="T26" fmla="*/ 12 w 199"/>
              <a:gd name="T27" fmla="*/ 170 h 194"/>
              <a:gd name="T28" fmla="*/ 12 w 199"/>
              <a:gd name="T29" fmla="*/ 105 h 194"/>
              <a:gd name="T30" fmla="*/ 187 w 199"/>
              <a:gd name="T31" fmla="*/ 182 h 194"/>
              <a:gd name="T32" fmla="*/ 12 w 199"/>
              <a:gd name="T33" fmla="*/ 182 h 194"/>
              <a:gd name="T34" fmla="*/ 12 w 199"/>
              <a:gd name="T35" fmla="*/ 180 h 194"/>
              <a:gd name="T36" fmla="*/ 13 w 199"/>
              <a:gd name="T37" fmla="*/ 179 h 194"/>
              <a:gd name="T38" fmla="*/ 97 w 199"/>
              <a:gd name="T39" fmla="*/ 124 h 194"/>
              <a:gd name="T40" fmla="*/ 102 w 199"/>
              <a:gd name="T41" fmla="*/ 124 h 194"/>
              <a:gd name="T42" fmla="*/ 186 w 199"/>
              <a:gd name="T43" fmla="*/ 179 h 194"/>
              <a:gd name="T44" fmla="*/ 187 w 199"/>
              <a:gd name="T45" fmla="*/ 180 h 194"/>
              <a:gd name="T46" fmla="*/ 187 w 199"/>
              <a:gd name="T47" fmla="*/ 182 h 194"/>
              <a:gd name="T48" fmla="*/ 187 w 199"/>
              <a:gd name="T49" fmla="*/ 170 h 194"/>
              <a:gd name="T50" fmla="*/ 137 w 199"/>
              <a:gd name="T51" fmla="*/ 137 h 194"/>
              <a:gd name="T52" fmla="*/ 187 w 199"/>
              <a:gd name="T53" fmla="*/ 105 h 194"/>
              <a:gd name="T54" fmla="*/ 187 w 199"/>
              <a:gd name="T55" fmla="*/ 170 h 194"/>
              <a:gd name="T56" fmla="*/ 187 w 199"/>
              <a:gd name="T57" fmla="*/ 89 h 194"/>
              <a:gd name="T58" fmla="*/ 185 w 199"/>
              <a:gd name="T59" fmla="*/ 92 h 194"/>
              <a:gd name="T60" fmla="*/ 126 w 199"/>
              <a:gd name="T61" fmla="*/ 130 h 194"/>
              <a:gd name="T62" fmla="*/ 106 w 199"/>
              <a:gd name="T63" fmla="*/ 118 h 194"/>
              <a:gd name="T64" fmla="*/ 92 w 199"/>
              <a:gd name="T65" fmla="*/ 118 h 194"/>
              <a:gd name="T66" fmla="*/ 72 w 199"/>
              <a:gd name="T67" fmla="*/ 130 h 194"/>
              <a:gd name="T68" fmla="*/ 14 w 199"/>
              <a:gd name="T69" fmla="*/ 92 h 194"/>
              <a:gd name="T70" fmla="*/ 12 w 199"/>
              <a:gd name="T71" fmla="*/ 89 h 194"/>
              <a:gd name="T72" fmla="*/ 12 w 199"/>
              <a:gd name="T73" fmla="*/ 69 h 194"/>
              <a:gd name="T74" fmla="*/ 14 w 199"/>
              <a:gd name="T75" fmla="*/ 66 h 194"/>
              <a:gd name="T76" fmla="*/ 98 w 199"/>
              <a:gd name="T77" fmla="*/ 13 h 194"/>
              <a:gd name="T78" fmla="*/ 101 w 199"/>
              <a:gd name="T79" fmla="*/ 13 h 194"/>
              <a:gd name="T80" fmla="*/ 185 w 199"/>
              <a:gd name="T81" fmla="*/ 66 h 194"/>
              <a:gd name="T82" fmla="*/ 187 w 199"/>
              <a:gd name="T83" fmla="*/ 69 h 194"/>
              <a:gd name="T84" fmla="*/ 187 w 199"/>
              <a:gd name="T85" fmla="*/ 89 h 194"/>
              <a:gd name="T86" fmla="*/ 99 w 199"/>
              <a:gd name="T87" fmla="*/ 36 h 194"/>
              <a:gd name="T88" fmla="*/ 63 w 199"/>
              <a:gd name="T89" fmla="*/ 72 h 194"/>
              <a:gd name="T90" fmla="*/ 99 w 199"/>
              <a:gd name="T91" fmla="*/ 108 h 194"/>
              <a:gd name="T92" fmla="*/ 135 w 199"/>
              <a:gd name="T93" fmla="*/ 72 h 194"/>
              <a:gd name="T94" fmla="*/ 99 w 199"/>
              <a:gd name="T95" fmla="*/ 36 h 194"/>
              <a:gd name="T96" fmla="*/ 99 w 199"/>
              <a:gd name="T97" fmla="*/ 98 h 194"/>
              <a:gd name="T98" fmla="*/ 74 w 199"/>
              <a:gd name="T99" fmla="*/ 72 h 194"/>
              <a:gd name="T100" fmla="*/ 99 w 199"/>
              <a:gd name="T101" fmla="*/ 47 h 194"/>
              <a:gd name="T102" fmla="*/ 125 w 199"/>
              <a:gd name="T103" fmla="*/ 72 h 194"/>
              <a:gd name="T104" fmla="*/ 99 w 199"/>
              <a:gd name="T105" fmla="*/ 98 h 194"/>
              <a:gd name="T106" fmla="*/ 84 w 199"/>
              <a:gd name="T107" fmla="*/ 75 h 194"/>
              <a:gd name="T108" fmla="*/ 114 w 199"/>
              <a:gd name="T109" fmla="*/ 75 h 194"/>
              <a:gd name="T110" fmla="*/ 114 w 199"/>
              <a:gd name="T111" fmla="*/ 86 h 194"/>
              <a:gd name="T112" fmla="*/ 84 w 199"/>
              <a:gd name="T113" fmla="*/ 86 h 194"/>
              <a:gd name="T114" fmla="*/ 84 w 199"/>
              <a:gd name="T115" fmla="*/ 75 h 194"/>
              <a:gd name="T116" fmla="*/ 84 w 199"/>
              <a:gd name="T117" fmla="*/ 59 h 194"/>
              <a:gd name="T118" fmla="*/ 114 w 199"/>
              <a:gd name="T119" fmla="*/ 59 h 194"/>
              <a:gd name="T120" fmla="*/ 114 w 199"/>
              <a:gd name="T121" fmla="*/ 69 h 194"/>
              <a:gd name="T122" fmla="*/ 84 w 199"/>
              <a:gd name="T123" fmla="*/ 69 h 194"/>
              <a:gd name="T124" fmla="*/ 84 w 199"/>
              <a:gd name="T125" fmla="*/ 59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9" h="194">
                <a:moveTo>
                  <a:pt x="191" y="55"/>
                </a:moveTo>
                <a:cubicBezTo>
                  <a:pt x="107" y="2"/>
                  <a:pt x="107" y="2"/>
                  <a:pt x="107" y="2"/>
                </a:cubicBezTo>
                <a:cubicBezTo>
                  <a:pt x="103" y="0"/>
                  <a:pt x="96" y="0"/>
                  <a:pt x="91" y="2"/>
                </a:cubicBezTo>
                <a:cubicBezTo>
                  <a:pt x="7" y="55"/>
                  <a:pt x="7" y="55"/>
                  <a:pt x="7" y="55"/>
                </a:cubicBezTo>
                <a:cubicBezTo>
                  <a:pt x="3" y="58"/>
                  <a:pt x="0" y="64"/>
                  <a:pt x="0" y="69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8"/>
                  <a:pt x="5" y="194"/>
                  <a:pt x="11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94" y="194"/>
                  <a:pt x="199" y="188"/>
                  <a:pt x="199" y="182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99" y="64"/>
                  <a:pt x="196" y="58"/>
                  <a:pt x="191" y="55"/>
                </a:cubicBezTo>
                <a:moveTo>
                  <a:pt x="12" y="105"/>
                </a:moveTo>
                <a:cubicBezTo>
                  <a:pt x="62" y="137"/>
                  <a:pt x="62" y="137"/>
                  <a:pt x="62" y="137"/>
                </a:cubicBezTo>
                <a:cubicBezTo>
                  <a:pt x="12" y="170"/>
                  <a:pt x="12" y="170"/>
                  <a:pt x="12" y="170"/>
                </a:cubicBezTo>
                <a:lnTo>
                  <a:pt x="12" y="105"/>
                </a:lnTo>
                <a:close/>
                <a:moveTo>
                  <a:pt x="187" y="182"/>
                </a:moveTo>
                <a:cubicBezTo>
                  <a:pt x="12" y="182"/>
                  <a:pt x="12" y="182"/>
                  <a:pt x="12" y="182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12" y="179"/>
                  <a:pt x="12" y="179"/>
                  <a:pt x="13" y="179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8" y="123"/>
                  <a:pt x="101" y="123"/>
                  <a:pt x="102" y="124"/>
                </a:cubicBezTo>
                <a:cubicBezTo>
                  <a:pt x="186" y="179"/>
                  <a:pt x="186" y="179"/>
                  <a:pt x="186" y="179"/>
                </a:cubicBezTo>
                <a:cubicBezTo>
                  <a:pt x="186" y="179"/>
                  <a:pt x="187" y="179"/>
                  <a:pt x="187" y="180"/>
                </a:cubicBezTo>
                <a:lnTo>
                  <a:pt x="187" y="182"/>
                </a:lnTo>
                <a:close/>
                <a:moveTo>
                  <a:pt x="187" y="170"/>
                </a:moveTo>
                <a:cubicBezTo>
                  <a:pt x="137" y="137"/>
                  <a:pt x="137" y="137"/>
                  <a:pt x="137" y="137"/>
                </a:cubicBezTo>
                <a:cubicBezTo>
                  <a:pt x="187" y="105"/>
                  <a:pt x="187" y="105"/>
                  <a:pt x="187" y="105"/>
                </a:cubicBezTo>
                <a:lnTo>
                  <a:pt x="187" y="170"/>
                </a:lnTo>
                <a:close/>
                <a:moveTo>
                  <a:pt x="187" y="89"/>
                </a:moveTo>
                <a:cubicBezTo>
                  <a:pt x="187" y="90"/>
                  <a:pt x="186" y="92"/>
                  <a:pt x="185" y="92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102" y="115"/>
                  <a:pt x="96" y="115"/>
                  <a:pt x="92" y="118"/>
                </a:cubicBezTo>
                <a:cubicBezTo>
                  <a:pt x="92" y="118"/>
                  <a:pt x="74" y="129"/>
                  <a:pt x="72" y="130"/>
                </a:cubicBezTo>
                <a:cubicBezTo>
                  <a:pt x="14" y="92"/>
                  <a:pt x="14" y="92"/>
                  <a:pt x="14" y="92"/>
                </a:cubicBezTo>
                <a:cubicBezTo>
                  <a:pt x="13" y="92"/>
                  <a:pt x="12" y="90"/>
                  <a:pt x="12" y="89"/>
                </a:cubicBezTo>
                <a:cubicBezTo>
                  <a:pt x="12" y="69"/>
                  <a:pt x="12" y="69"/>
                  <a:pt x="12" y="69"/>
                </a:cubicBezTo>
                <a:cubicBezTo>
                  <a:pt x="12" y="68"/>
                  <a:pt x="13" y="66"/>
                  <a:pt x="14" y="66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2"/>
                  <a:pt x="101" y="12"/>
                  <a:pt x="101" y="13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6" y="66"/>
                  <a:pt x="187" y="68"/>
                  <a:pt x="187" y="69"/>
                </a:cubicBezTo>
                <a:lnTo>
                  <a:pt x="187" y="89"/>
                </a:lnTo>
                <a:close/>
                <a:moveTo>
                  <a:pt x="99" y="36"/>
                </a:moveTo>
                <a:cubicBezTo>
                  <a:pt x="79" y="36"/>
                  <a:pt x="63" y="52"/>
                  <a:pt x="63" y="72"/>
                </a:cubicBezTo>
                <a:cubicBezTo>
                  <a:pt x="63" y="92"/>
                  <a:pt x="79" y="108"/>
                  <a:pt x="99" y="108"/>
                </a:cubicBezTo>
                <a:cubicBezTo>
                  <a:pt x="119" y="108"/>
                  <a:pt x="135" y="92"/>
                  <a:pt x="135" y="72"/>
                </a:cubicBezTo>
                <a:cubicBezTo>
                  <a:pt x="135" y="52"/>
                  <a:pt x="119" y="36"/>
                  <a:pt x="99" y="36"/>
                </a:cubicBezTo>
                <a:moveTo>
                  <a:pt x="99" y="98"/>
                </a:moveTo>
                <a:cubicBezTo>
                  <a:pt x="85" y="98"/>
                  <a:pt x="74" y="86"/>
                  <a:pt x="74" y="72"/>
                </a:cubicBezTo>
                <a:cubicBezTo>
                  <a:pt x="74" y="58"/>
                  <a:pt x="85" y="47"/>
                  <a:pt x="99" y="47"/>
                </a:cubicBezTo>
                <a:cubicBezTo>
                  <a:pt x="114" y="47"/>
                  <a:pt x="125" y="58"/>
                  <a:pt x="125" y="72"/>
                </a:cubicBezTo>
                <a:cubicBezTo>
                  <a:pt x="125" y="86"/>
                  <a:pt x="114" y="98"/>
                  <a:pt x="99" y="98"/>
                </a:cubicBezTo>
                <a:moveTo>
                  <a:pt x="84" y="75"/>
                </a:moveTo>
                <a:cubicBezTo>
                  <a:pt x="114" y="75"/>
                  <a:pt x="114" y="75"/>
                  <a:pt x="114" y="75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84" y="86"/>
                  <a:pt x="84" y="86"/>
                  <a:pt x="84" y="86"/>
                </a:cubicBezTo>
                <a:lnTo>
                  <a:pt x="84" y="75"/>
                </a:lnTo>
                <a:close/>
                <a:moveTo>
                  <a:pt x="84" y="59"/>
                </a:moveTo>
                <a:cubicBezTo>
                  <a:pt x="114" y="59"/>
                  <a:pt x="114" y="59"/>
                  <a:pt x="114" y="5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84" y="69"/>
                  <a:pt x="84" y="69"/>
                  <a:pt x="84" y="69"/>
                </a:cubicBezTo>
                <a:lnTo>
                  <a:pt x="84" y="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1536261" y="3802609"/>
            <a:ext cx="548548" cy="378845"/>
          </a:xfrm>
          <a:custGeom>
            <a:avLst/>
            <a:gdLst>
              <a:gd name="T0" fmla="*/ 187 w 194"/>
              <a:gd name="T1" fmla="*/ 1 h 134"/>
              <a:gd name="T2" fmla="*/ 187 w 194"/>
              <a:gd name="T3" fmla="*/ 1 h 134"/>
              <a:gd name="T4" fmla="*/ 185 w 194"/>
              <a:gd name="T5" fmla="*/ 1 h 134"/>
              <a:gd name="T6" fmla="*/ 184 w 194"/>
              <a:gd name="T7" fmla="*/ 0 h 134"/>
              <a:gd name="T8" fmla="*/ 181 w 194"/>
              <a:gd name="T9" fmla="*/ 0 h 134"/>
              <a:gd name="T10" fmla="*/ 13 w 194"/>
              <a:gd name="T11" fmla="*/ 0 h 134"/>
              <a:gd name="T12" fmla="*/ 10 w 194"/>
              <a:gd name="T13" fmla="*/ 0 h 134"/>
              <a:gd name="T14" fmla="*/ 9 w 194"/>
              <a:gd name="T15" fmla="*/ 1 h 134"/>
              <a:gd name="T16" fmla="*/ 7 w 194"/>
              <a:gd name="T17" fmla="*/ 1 h 134"/>
              <a:gd name="T18" fmla="*/ 7 w 194"/>
              <a:gd name="T19" fmla="*/ 1 h 134"/>
              <a:gd name="T20" fmla="*/ 0 w 194"/>
              <a:gd name="T21" fmla="*/ 13 h 134"/>
              <a:gd name="T22" fmla="*/ 0 w 194"/>
              <a:gd name="T23" fmla="*/ 121 h 134"/>
              <a:gd name="T24" fmla="*/ 13 w 194"/>
              <a:gd name="T25" fmla="*/ 134 h 134"/>
              <a:gd name="T26" fmla="*/ 181 w 194"/>
              <a:gd name="T27" fmla="*/ 134 h 134"/>
              <a:gd name="T28" fmla="*/ 194 w 194"/>
              <a:gd name="T29" fmla="*/ 121 h 134"/>
              <a:gd name="T30" fmla="*/ 194 w 194"/>
              <a:gd name="T31" fmla="*/ 13 h 134"/>
              <a:gd name="T32" fmla="*/ 187 w 194"/>
              <a:gd name="T33" fmla="*/ 1 h 134"/>
              <a:gd name="T34" fmla="*/ 133 w 194"/>
              <a:gd name="T35" fmla="*/ 70 h 134"/>
              <a:gd name="T36" fmla="*/ 127 w 194"/>
              <a:gd name="T37" fmla="*/ 75 h 134"/>
              <a:gd name="T38" fmla="*/ 176 w 194"/>
              <a:gd name="T39" fmla="*/ 121 h 134"/>
              <a:gd name="T40" fmla="*/ 18 w 194"/>
              <a:gd name="T41" fmla="*/ 121 h 134"/>
              <a:gd name="T42" fmla="*/ 67 w 194"/>
              <a:gd name="T43" fmla="*/ 75 h 134"/>
              <a:gd name="T44" fmla="*/ 87 w 194"/>
              <a:gd name="T45" fmla="*/ 95 h 134"/>
              <a:gd name="T46" fmla="*/ 97 w 194"/>
              <a:gd name="T47" fmla="*/ 99 h 134"/>
              <a:gd name="T48" fmla="*/ 107 w 194"/>
              <a:gd name="T49" fmla="*/ 95 h 134"/>
              <a:gd name="T50" fmla="*/ 183 w 194"/>
              <a:gd name="T51" fmla="*/ 23 h 134"/>
              <a:gd name="T52" fmla="*/ 183 w 194"/>
              <a:gd name="T53" fmla="*/ 116 h 134"/>
              <a:gd name="T54" fmla="*/ 133 w 194"/>
              <a:gd name="T55" fmla="*/ 70 h 134"/>
              <a:gd name="T56" fmla="*/ 19 w 194"/>
              <a:gd name="T57" fmla="*/ 14 h 134"/>
              <a:gd name="T58" fmla="*/ 175 w 194"/>
              <a:gd name="T59" fmla="*/ 14 h 134"/>
              <a:gd name="T60" fmla="*/ 97 w 194"/>
              <a:gd name="T61" fmla="*/ 88 h 134"/>
              <a:gd name="T62" fmla="*/ 19 w 194"/>
              <a:gd name="T63" fmla="*/ 14 h 134"/>
              <a:gd name="T64" fmla="*/ 61 w 194"/>
              <a:gd name="T65" fmla="*/ 70 h 134"/>
              <a:gd name="T66" fmla="*/ 11 w 194"/>
              <a:gd name="T67" fmla="*/ 116 h 134"/>
              <a:gd name="T68" fmla="*/ 11 w 194"/>
              <a:gd name="T69" fmla="*/ 23 h 134"/>
              <a:gd name="T70" fmla="*/ 61 w 194"/>
              <a:gd name="T71" fmla="*/ 7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4" h="134">
                <a:moveTo>
                  <a:pt x="187" y="1"/>
                </a:moveTo>
                <a:cubicBezTo>
                  <a:pt x="187" y="1"/>
                  <a:pt x="187" y="1"/>
                  <a:pt x="187" y="1"/>
                </a:cubicBezTo>
                <a:cubicBezTo>
                  <a:pt x="186" y="1"/>
                  <a:pt x="186" y="1"/>
                  <a:pt x="185" y="1"/>
                </a:cubicBezTo>
                <a:cubicBezTo>
                  <a:pt x="184" y="0"/>
                  <a:pt x="184" y="0"/>
                  <a:pt x="184" y="0"/>
                </a:cubicBezTo>
                <a:cubicBezTo>
                  <a:pt x="183" y="0"/>
                  <a:pt x="182" y="0"/>
                  <a:pt x="18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10" y="0"/>
                  <a:pt x="10" y="0"/>
                  <a:pt x="9" y="1"/>
                </a:cubicBezTo>
                <a:cubicBezTo>
                  <a:pt x="9" y="1"/>
                  <a:pt x="8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3" y="4"/>
                  <a:pt x="0" y="8"/>
                  <a:pt x="0" y="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6" y="134"/>
                  <a:pt x="13" y="134"/>
                </a:cubicBezTo>
                <a:cubicBezTo>
                  <a:pt x="181" y="134"/>
                  <a:pt x="181" y="134"/>
                  <a:pt x="181" y="134"/>
                </a:cubicBezTo>
                <a:cubicBezTo>
                  <a:pt x="188" y="134"/>
                  <a:pt x="194" y="128"/>
                  <a:pt x="194" y="121"/>
                </a:cubicBezTo>
                <a:cubicBezTo>
                  <a:pt x="194" y="13"/>
                  <a:pt x="194" y="13"/>
                  <a:pt x="194" y="13"/>
                </a:cubicBezTo>
                <a:cubicBezTo>
                  <a:pt x="194" y="8"/>
                  <a:pt x="191" y="4"/>
                  <a:pt x="187" y="1"/>
                </a:cubicBezTo>
                <a:moveTo>
                  <a:pt x="133" y="70"/>
                </a:moveTo>
                <a:cubicBezTo>
                  <a:pt x="127" y="75"/>
                  <a:pt x="127" y="75"/>
                  <a:pt x="127" y="75"/>
                </a:cubicBezTo>
                <a:cubicBezTo>
                  <a:pt x="176" y="121"/>
                  <a:pt x="176" y="121"/>
                  <a:pt x="176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67" y="75"/>
                  <a:pt x="67" y="75"/>
                  <a:pt x="67" y="75"/>
                </a:cubicBezTo>
                <a:cubicBezTo>
                  <a:pt x="87" y="95"/>
                  <a:pt x="87" y="95"/>
                  <a:pt x="87" y="95"/>
                </a:cubicBezTo>
                <a:cubicBezTo>
                  <a:pt x="90" y="97"/>
                  <a:pt x="93" y="99"/>
                  <a:pt x="97" y="99"/>
                </a:cubicBezTo>
                <a:cubicBezTo>
                  <a:pt x="101" y="99"/>
                  <a:pt x="104" y="97"/>
                  <a:pt x="107" y="95"/>
                </a:cubicBezTo>
                <a:cubicBezTo>
                  <a:pt x="183" y="23"/>
                  <a:pt x="183" y="23"/>
                  <a:pt x="183" y="23"/>
                </a:cubicBezTo>
                <a:cubicBezTo>
                  <a:pt x="183" y="116"/>
                  <a:pt x="183" y="116"/>
                  <a:pt x="183" y="116"/>
                </a:cubicBezTo>
                <a:lnTo>
                  <a:pt x="133" y="70"/>
                </a:lnTo>
                <a:close/>
                <a:moveTo>
                  <a:pt x="19" y="14"/>
                </a:moveTo>
                <a:cubicBezTo>
                  <a:pt x="175" y="14"/>
                  <a:pt x="175" y="14"/>
                  <a:pt x="175" y="14"/>
                </a:cubicBezTo>
                <a:cubicBezTo>
                  <a:pt x="97" y="88"/>
                  <a:pt x="97" y="88"/>
                  <a:pt x="97" y="88"/>
                </a:cubicBezTo>
                <a:lnTo>
                  <a:pt x="19" y="14"/>
                </a:lnTo>
                <a:close/>
                <a:moveTo>
                  <a:pt x="61" y="70"/>
                </a:moveTo>
                <a:cubicBezTo>
                  <a:pt x="11" y="116"/>
                  <a:pt x="11" y="116"/>
                  <a:pt x="11" y="116"/>
                </a:cubicBezTo>
                <a:cubicBezTo>
                  <a:pt x="11" y="23"/>
                  <a:pt x="11" y="23"/>
                  <a:pt x="11" y="23"/>
                </a:cubicBezTo>
                <a:lnTo>
                  <a:pt x="61" y="7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494139" y="3748830"/>
            <a:ext cx="562889" cy="492379"/>
          </a:xfrm>
          <a:custGeom>
            <a:avLst/>
            <a:gdLst>
              <a:gd name="T0" fmla="*/ 125 w 199"/>
              <a:gd name="T1" fmla="*/ 3 h 174"/>
              <a:gd name="T2" fmla="*/ 115 w 199"/>
              <a:gd name="T3" fmla="*/ 2 h 174"/>
              <a:gd name="T4" fmla="*/ 113 w 199"/>
              <a:gd name="T5" fmla="*/ 4 h 174"/>
              <a:gd name="T6" fmla="*/ 41 w 199"/>
              <a:gd name="T7" fmla="*/ 111 h 174"/>
              <a:gd name="T8" fmla="*/ 39 w 199"/>
              <a:gd name="T9" fmla="*/ 114 h 174"/>
              <a:gd name="T10" fmla="*/ 39 w 199"/>
              <a:gd name="T11" fmla="*/ 116 h 174"/>
              <a:gd name="T12" fmla="*/ 112 w 199"/>
              <a:gd name="T13" fmla="*/ 171 h 174"/>
              <a:gd name="T14" fmla="*/ 196 w 199"/>
              <a:gd name="T15" fmla="*/ 62 h 174"/>
              <a:gd name="T16" fmla="*/ 118 w 199"/>
              <a:gd name="T17" fmla="*/ 15 h 174"/>
              <a:gd name="T18" fmla="*/ 52 w 199"/>
              <a:gd name="T19" fmla="*/ 114 h 174"/>
              <a:gd name="T20" fmla="*/ 55 w 199"/>
              <a:gd name="T21" fmla="*/ 122 h 174"/>
              <a:gd name="T22" fmla="*/ 114 w 199"/>
              <a:gd name="T23" fmla="*/ 162 h 174"/>
              <a:gd name="T24" fmla="*/ 119 w 199"/>
              <a:gd name="T25" fmla="*/ 160 h 174"/>
              <a:gd name="T26" fmla="*/ 132 w 199"/>
              <a:gd name="T27" fmla="*/ 105 h 174"/>
              <a:gd name="T28" fmla="*/ 140 w 199"/>
              <a:gd name="T29" fmla="*/ 92 h 174"/>
              <a:gd name="T30" fmla="*/ 186 w 199"/>
              <a:gd name="T31" fmla="*/ 53 h 174"/>
              <a:gd name="T32" fmla="*/ 136 w 199"/>
              <a:gd name="T33" fmla="*/ 71 h 174"/>
              <a:gd name="T34" fmla="*/ 119 w 199"/>
              <a:gd name="T35" fmla="*/ 160 h 174"/>
              <a:gd name="T36" fmla="*/ 69 w 199"/>
              <a:gd name="T37" fmla="*/ 0 h 174"/>
              <a:gd name="T38" fmla="*/ 106 w 199"/>
              <a:gd name="T39" fmla="*/ 6 h 174"/>
              <a:gd name="T40" fmla="*/ 69 w 199"/>
              <a:gd name="T41" fmla="*/ 12 h 174"/>
              <a:gd name="T42" fmla="*/ 42 w 199"/>
              <a:gd name="T43" fmla="*/ 38 h 174"/>
              <a:gd name="T44" fmla="*/ 79 w 199"/>
              <a:gd name="T45" fmla="*/ 32 h 174"/>
              <a:gd name="T46" fmla="*/ 79 w 199"/>
              <a:gd name="T47" fmla="*/ 44 h 174"/>
              <a:gd name="T48" fmla="*/ 42 w 199"/>
              <a:gd name="T49" fmla="*/ 38 h 174"/>
              <a:gd name="T50" fmla="*/ 27 w 199"/>
              <a:gd name="T51" fmla="*/ 64 h 174"/>
              <a:gd name="T52" fmla="*/ 63 w 199"/>
              <a:gd name="T53" fmla="*/ 70 h 174"/>
              <a:gd name="T54" fmla="*/ 27 w 199"/>
              <a:gd name="T55" fmla="*/ 76 h 174"/>
              <a:gd name="T56" fmla="*/ 36 w 199"/>
              <a:gd name="T57" fmla="*/ 109 h 174"/>
              <a:gd name="T58" fmla="*/ 0 w 199"/>
              <a:gd name="T59" fmla="*/ 103 h 174"/>
              <a:gd name="T60" fmla="*/ 36 w 199"/>
              <a:gd name="T61" fmla="*/ 97 h 174"/>
              <a:gd name="T62" fmla="*/ 36 w 199"/>
              <a:gd name="T63" fmla="*/ 10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9" h="174">
                <a:moveTo>
                  <a:pt x="193" y="48"/>
                </a:moveTo>
                <a:cubicBezTo>
                  <a:pt x="125" y="3"/>
                  <a:pt x="125" y="3"/>
                  <a:pt x="125" y="3"/>
                </a:cubicBezTo>
                <a:cubicBezTo>
                  <a:pt x="122" y="1"/>
                  <a:pt x="118" y="1"/>
                  <a:pt x="115" y="2"/>
                </a:cubicBezTo>
                <a:cubicBezTo>
                  <a:pt x="115" y="2"/>
                  <a:pt x="115" y="2"/>
                  <a:pt x="115" y="2"/>
                </a:cubicBezTo>
                <a:cubicBezTo>
                  <a:pt x="114" y="3"/>
                  <a:pt x="114" y="3"/>
                  <a:pt x="113" y="3"/>
                </a:cubicBezTo>
                <a:cubicBezTo>
                  <a:pt x="113" y="3"/>
                  <a:pt x="113" y="4"/>
                  <a:pt x="113" y="4"/>
                </a:cubicBezTo>
                <a:cubicBezTo>
                  <a:pt x="112" y="4"/>
                  <a:pt x="112" y="5"/>
                  <a:pt x="111" y="5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0" y="112"/>
                  <a:pt x="40" y="113"/>
                  <a:pt x="40" y="114"/>
                </a:cubicBezTo>
                <a:cubicBezTo>
                  <a:pt x="40" y="114"/>
                  <a:pt x="39" y="114"/>
                  <a:pt x="39" y="114"/>
                </a:cubicBezTo>
                <a:cubicBezTo>
                  <a:pt x="39" y="115"/>
                  <a:pt x="39" y="115"/>
                  <a:pt x="39" y="116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39" y="120"/>
                  <a:pt x="40" y="123"/>
                  <a:pt x="43" y="125"/>
                </a:cubicBezTo>
                <a:cubicBezTo>
                  <a:pt x="112" y="171"/>
                  <a:pt x="112" y="171"/>
                  <a:pt x="112" y="171"/>
                </a:cubicBezTo>
                <a:cubicBezTo>
                  <a:pt x="116" y="174"/>
                  <a:pt x="123" y="173"/>
                  <a:pt x="126" y="168"/>
                </a:cubicBezTo>
                <a:cubicBezTo>
                  <a:pt x="196" y="62"/>
                  <a:pt x="196" y="62"/>
                  <a:pt x="196" y="62"/>
                </a:cubicBezTo>
                <a:cubicBezTo>
                  <a:pt x="199" y="57"/>
                  <a:pt x="198" y="51"/>
                  <a:pt x="193" y="48"/>
                </a:cubicBezTo>
                <a:moveTo>
                  <a:pt x="118" y="15"/>
                </a:moveTo>
                <a:cubicBezTo>
                  <a:pt x="132" y="96"/>
                  <a:pt x="132" y="96"/>
                  <a:pt x="132" y="96"/>
                </a:cubicBezTo>
                <a:cubicBezTo>
                  <a:pt x="52" y="114"/>
                  <a:pt x="52" y="114"/>
                  <a:pt x="52" y="114"/>
                </a:cubicBezTo>
                <a:lnTo>
                  <a:pt x="118" y="15"/>
                </a:lnTo>
                <a:close/>
                <a:moveTo>
                  <a:pt x="55" y="122"/>
                </a:moveTo>
                <a:cubicBezTo>
                  <a:pt x="105" y="111"/>
                  <a:pt x="105" y="111"/>
                  <a:pt x="105" y="111"/>
                </a:cubicBezTo>
                <a:cubicBezTo>
                  <a:pt x="114" y="162"/>
                  <a:pt x="114" y="162"/>
                  <a:pt x="114" y="162"/>
                </a:cubicBezTo>
                <a:lnTo>
                  <a:pt x="55" y="122"/>
                </a:lnTo>
                <a:close/>
                <a:moveTo>
                  <a:pt x="119" y="160"/>
                </a:moveTo>
                <a:cubicBezTo>
                  <a:pt x="111" y="109"/>
                  <a:pt x="111" y="109"/>
                  <a:pt x="111" y="109"/>
                </a:cubicBezTo>
                <a:cubicBezTo>
                  <a:pt x="132" y="105"/>
                  <a:pt x="132" y="105"/>
                  <a:pt x="132" y="105"/>
                </a:cubicBezTo>
                <a:cubicBezTo>
                  <a:pt x="135" y="104"/>
                  <a:pt x="137" y="102"/>
                  <a:pt x="138" y="100"/>
                </a:cubicBezTo>
                <a:cubicBezTo>
                  <a:pt x="140" y="98"/>
                  <a:pt x="141" y="95"/>
                  <a:pt x="140" y="92"/>
                </a:cubicBezTo>
                <a:cubicBezTo>
                  <a:pt x="127" y="14"/>
                  <a:pt x="127" y="14"/>
                  <a:pt x="127" y="14"/>
                </a:cubicBezTo>
                <a:cubicBezTo>
                  <a:pt x="186" y="53"/>
                  <a:pt x="186" y="53"/>
                  <a:pt x="186" y="53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6" y="71"/>
                  <a:pt x="136" y="71"/>
                  <a:pt x="136" y="71"/>
                </a:cubicBezTo>
                <a:cubicBezTo>
                  <a:pt x="186" y="60"/>
                  <a:pt x="186" y="60"/>
                  <a:pt x="186" y="60"/>
                </a:cubicBezTo>
                <a:lnTo>
                  <a:pt x="119" y="160"/>
                </a:lnTo>
                <a:close/>
                <a:moveTo>
                  <a:pt x="63" y="6"/>
                </a:moveTo>
                <a:cubicBezTo>
                  <a:pt x="63" y="2"/>
                  <a:pt x="66" y="0"/>
                  <a:pt x="69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3" y="0"/>
                  <a:pt x="106" y="2"/>
                  <a:pt x="106" y="6"/>
                </a:cubicBezTo>
                <a:cubicBezTo>
                  <a:pt x="106" y="9"/>
                  <a:pt x="103" y="12"/>
                  <a:pt x="100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3" y="9"/>
                  <a:pt x="63" y="6"/>
                </a:cubicBezTo>
                <a:moveTo>
                  <a:pt x="42" y="38"/>
                </a:moveTo>
                <a:cubicBezTo>
                  <a:pt x="42" y="35"/>
                  <a:pt x="45" y="32"/>
                  <a:pt x="48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82" y="32"/>
                  <a:pt x="85" y="35"/>
                  <a:pt x="85" y="38"/>
                </a:cubicBezTo>
                <a:cubicBezTo>
                  <a:pt x="85" y="41"/>
                  <a:pt x="82" y="44"/>
                  <a:pt x="79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45" y="44"/>
                  <a:pt x="42" y="41"/>
                  <a:pt x="42" y="38"/>
                </a:cubicBezTo>
                <a:moveTo>
                  <a:pt x="21" y="70"/>
                </a:moveTo>
                <a:cubicBezTo>
                  <a:pt x="21" y="67"/>
                  <a:pt x="23" y="64"/>
                  <a:pt x="2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61" y="64"/>
                  <a:pt x="63" y="67"/>
                  <a:pt x="63" y="70"/>
                </a:cubicBezTo>
                <a:cubicBezTo>
                  <a:pt x="63" y="74"/>
                  <a:pt x="61" y="76"/>
                  <a:pt x="57" y="76"/>
                </a:cubicBezTo>
                <a:cubicBezTo>
                  <a:pt x="27" y="76"/>
                  <a:pt x="27" y="76"/>
                  <a:pt x="27" y="76"/>
                </a:cubicBezTo>
                <a:cubicBezTo>
                  <a:pt x="23" y="76"/>
                  <a:pt x="21" y="74"/>
                  <a:pt x="21" y="70"/>
                </a:cubicBezTo>
                <a:moveTo>
                  <a:pt x="36" y="109"/>
                </a:moveTo>
                <a:cubicBezTo>
                  <a:pt x="6" y="109"/>
                  <a:pt x="6" y="109"/>
                  <a:pt x="6" y="109"/>
                </a:cubicBezTo>
                <a:cubicBezTo>
                  <a:pt x="2" y="109"/>
                  <a:pt x="0" y="106"/>
                  <a:pt x="0" y="103"/>
                </a:cubicBezTo>
                <a:cubicBezTo>
                  <a:pt x="0" y="99"/>
                  <a:pt x="2" y="97"/>
                  <a:pt x="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9" y="97"/>
                  <a:pt x="42" y="99"/>
                  <a:pt x="42" y="103"/>
                </a:cubicBezTo>
                <a:cubicBezTo>
                  <a:pt x="42" y="106"/>
                  <a:pt x="39" y="109"/>
                  <a:pt x="36" y="109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10863966" y="3692661"/>
            <a:ext cx="565279" cy="599937"/>
          </a:xfrm>
          <a:custGeom>
            <a:avLst/>
            <a:gdLst>
              <a:gd name="T0" fmla="*/ 173 w 200"/>
              <a:gd name="T1" fmla="*/ 62 h 212"/>
              <a:gd name="T2" fmla="*/ 186 w 200"/>
              <a:gd name="T3" fmla="*/ 84 h 212"/>
              <a:gd name="T4" fmla="*/ 188 w 200"/>
              <a:gd name="T5" fmla="*/ 106 h 212"/>
              <a:gd name="T6" fmla="*/ 127 w 200"/>
              <a:gd name="T7" fmla="*/ 148 h 212"/>
              <a:gd name="T8" fmla="*/ 93 w 200"/>
              <a:gd name="T9" fmla="*/ 135 h 212"/>
              <a:gd name="T10" fmla="*/ 14 w 200"/>
              <a:gd name="T11" fmla="*/ 110 h 212"/>
              <a:gd name="T12" fmla="*/ 12 w 200"/>
              <a:gd name="T13" fmla="*/ 87 h 212"/>
              <a:gd name="T14" fmla="*/ 27 w 200"/>
              <a:gd name="T15" fmla="*/ 76 h 212"/>
              <a:gd name="T16" fmla="*/ 8 w 200"/>
              <a:gd name="T17" fmla="*/ 73 h 212"/>
              <a:gd name="T18" fmla="*/ 0 w 200"/>
              <a:gd name="T19" fmla="*/ 200 h 212"/>
              <a:gd name="T20" fmla="*/ 188 w 200"/>
              <a:gd name="T21" fmla="*/ 212 h 212"/>
              <a:gd name="T22" fmla="*/ 200 w 200"/>
              <a:gd name="T23" fmla="*/ 87 h 212"/>
              <a:gd name="T24" fmla="*/ 12 w 200"/>
              <a:gd name="T25" fmla="*/ 123 h 212"/>
              <a:gd name="T26" fmla="*/ 12 w 200"/>
              <a:gd name="T27" fmla="*/ 188 h 212"/>
              <a:gd name="T28" fmla="*/ 188 w 200"/>
              <a:gd name="T29" fmla="*/ 200 h 212"/>
              <a:gd name="T30" fmla="*/ 12 w 200"/>
              <a:gd name="T31" fmla="*/ 197 h 212"/>
              <a:gd name="T32" fmla="*/ 97 w 200"/>
              <a:gd name="T33" fmla="*/ 142 h 212"/>
              <a:gd name="T34" fmla="*/ 187 w 200"/>
              <a:gd name="T35" fmla="*/ 197 h 212"/>
              <a:gd name="T36" fmla="*/ 188 w 200"/>
              <a:gd name="T37" fmla="*/ 200 h 212"/>
              <a:gd name="T38" fmla="*/ 138 w 200"/>
              <a:gd name="T39" fmla="*/ 155 h 212"/>
              <a:gd name="T40" fmla="*/ 188 w 200"/>
              <a:gd name="T41" fmla="*/ 188 h 212"/>
              <a:gd name="T42" fmla="*/ 133 w 200"/>
              <a:gd name="T43" fmla="*/ 3 h 212"/>
              <a:gd name="T44" fmla="*/ 165 w 200"/>
              <a:gd name="T45" fmla="*/ 34 h 212"/>
              <a:gd name="T46" fmla="*/ 133 w 200"/>
              <a:gd name="T47" fmla="*/ 23 h 212"/>
              <a:gd name="T48" fmla="*/ 115 w 200"/>
              <a:gd name="T49" fmla="*/ 133 h 212"/>
              <a:gd name="T50" fmla="*/ 127 w 200"/>
              <a:gd name="T51" fmla="*/ 140 h 212"/>
              <a:gd name="T52" fmla="*/ 151 w 200"/>
              <a:gd name="T53" fmla="*/ 125 h 212"/>
              <a:gd name="T54" fmla="*/ 168 w 200"/>
              <a:gd name="T55" fmla="*/ 42 h 212"/>
              <a:gd name="T56" fmla="*/ 128 w 200"/>
              <a:gd name="T57" fmla="*/ 33 h 212"/>
              <a:gd name="T58" fmla="*/ 112 w 200"/>
              <a:gd name="T59" fmla="*/ 29 h 212"/>
              <a:gd name="T60" fmla="*/ 125 w 200"/>
              <a:gd name="T61" fmla="*/ 25 h 212"/>
              <a:gd name="T62" fmla="*/ 125 w 200"/>
              <a:gd name="T63" fmla="*/ 0 h 212"/>
              <a:gd name="T64" fmla="*/ 32 w 200"/>
              <a:gd name="T65" fmla="*/ 114 h 212"/>
              <a:gd name="T66" fmla="*/ 52 w 200"/>
              <a:gd name="T67" fmla="*/ 125 h 212"/>
              <a:gd name="T68" fmla="*/ 152 w 200"/>
              <a:gd name="T69" fmla="*/ 45 h 212"/>
              <a:gd name="T70" fmla="*/ 152 w 200"/>
              <a:gd name="T71" fmla="*/ 53 h 212"/>
              <a:gd name="T72" fmla="*/ 102 w 200"/>
              <a:gd name="T73" fmla="*/ 49 h 212"/>
              <a:gd name="T74" fmla="*/ 106 w 200"/>
              <a:gd name="T75" fmla="*/ 65 h 212"/>
              <a:gd name="T76" fmla="*/ 156 w 200"/>
              <a:gd name="T77" fmla="*/ 69 h 212"/>
              <a:gd name="T78" fmla="*/ 106 w 200"/>
              <a:gd name="T79" fmla="*/ 73 h 212"/>
              <a:gd name="T80" fmla="*/ 106 w 200"/>
              <a:gd name="T81" fmla="*/ 65 h 212"/>
              <a:gd name="T82" fmla="*/ 90 w 200"/>
              <a:gd name="T83" fmla="*/ 29 h 212"/>
              <a:gd name="T84" fmla="*/ 52 w 200"/>
              <a:gd name="T85" fmla="*/ 67 h 212"/>
              <a:gd name="T86" fmla="*/ 52 w 200"/>
              <a:gd name="T87" fmla="*/ 85 h 212"/>
              <a:gd name="T88" fmla="*/ 156 w 200"/>
              <a:gd name="T89" fmla="*/ 89 h 212"/>
              <a:gd name="T90" fmla="*/ 52 w 200"/>
              <a:gd name="T91" fmla="*/ 93 h 212"/>
              <a:gd name="T92" fmla="*/ 52 w 200"/>
              <a:gd name="T93" fmla="*/ 85 h 212"/>
              <a:gd name="T94" fmla="*/ 52 w 200"/>
              <a:gd name="T95" fmla="*/ 105 h 212"/>
              <a:gd name="T96" fmla="*/ 156 w 200"/>
              <a:gd name="T97" fmla="*/ 109 h 212"/>
              <a:gd name="T98" fmla="*/ 52 w 200"/>
              <a:gd name="T99" fmla="*/ 113 h 212"/>
              <a:gd name="T100" fmla="*/ 73 w 200"/>
              <a:gd name="T101" fmla="*/ 140 h 212"/>
              <a:gd name="T102" fmla="*/ 85 w 200"/>
              <a:gd name="T103" fmla="*/ 133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00" h="212">
                <a:moveTo>
                  <a:pt x="192" y="73"/>
                </a:moveTo>
                <a:cubicBezTo>
                  <a:pt x="173" y="62"/>
                  <a:pt x="173" y="62"/>
                  <a:pt x="173" y="62"/>
                </a:cubicBezTo>
                <a:cubicBezTo>
                  <a:pt x="173" y="76"/>
                  <a:pt x="173" y="76"/>
                  <a:pt x="173" y="76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86" y="84"/>
                  <a:pt x="188" y="86"/>
                  <a:pt x="188" y="87"/>
                </a:cubicBezTo>
                <a:cubicBezTo>
                  <a:pt x="188" y="106"/>
                  <a:pt x="188" y="106"/>
                  <a:pt x="188" y="106"/>
                </a:cubicBezTo>
                <a:cubicBezTo>
                  <a:pt x="188" y="108"/>
                  <a:pt x="186" y="110"/>
                  <a:pt x="186" y="110"/>
                </a:cubicBezTo>
                <a:cubicBezTo>
                  <a:pt x="127" y="148"/>
                  <a:pt x="127" y="148"/>
                  <a:pt x="127" y="148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103" y="133"/>
                  <a:pt x="97" y="133"/>
                  <a:pt x="93" y="135"/>
                </a:cubicBezTo>
                <a:cubicBezTo>
                  <a:pt x="93" y="135"/>
                  <a:pt x="74" y="147"/>
                  <a:pt x="73" y="148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14" y="110"/>
                  <a:pt x="12" y="108"/>
                  <a:pt x="12" y="106"/>
                </a:cubicBezTo>
                <a:cubicBezTo>
                  <a:pt x="12" y="87"/>
                  <a:pt x="12" y="87"/>
                  <a:pt x="12" y="87"/>
                </a:cubicBezTo>
                <a:cubicBezTo>
                  <a:pt x="12" y="86"/>
                  <a:pt x="14" y="84"/>
                  <a:pt x="14" y="84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62"/>
                  <a:pt x="27" y="62"/>
                  <a:pt x="27" y="62"/>
                </a:cubicBezTo>
                <a:cubicBezTo>
                  <a:pt x="8" y="73"/>
                  <a:pt x="8" y="73"/>
                  <a:pt x="8" y="73"/>
                </a:cubicBezTo>
                <a:cubicBezTo>
                  <a:pt x="4" y="76"/>
                  <a:pt x="0" y="82"/>
                  <a:pt x="0" y="87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2"/>
                  <a:pt x="12" y="212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194" y="212"/>
                  <a:pt x="200" y="206"/>
                  <a:pt x="200" y="200"/>
                </a:cubicBezTo>
                <a:cubicBezTo>
                  <a:pt x="200" y="87"/>
                  <a:pt x="200" y="87"/>
                  <a:pt x="200" y="87"/>
                </a:cubicBezTo>
                <a:cubicBezTo>
                  <a:pt x="200" y="82"/>
                  <a:pt x="196" y="76"/>
                  <a:pt x="192" y="73"/>
                </a:cubicBezTo>
                <a:moveTo>
                  <a:pt x="12" y="123"/>
                </a:moveTo>
                <a:cubicBezTo>
                  <a:pt x="62" y="155"/>
                  <a:pt x="62" y="155"/>
                  <a:pt x="62" y="155"/>
                </a:cubicBezTo>
                <a:cubicBezTo>
                  <a:pt x="12" y="188"/>
                  <a:pt x="12" y="188"/>
                  <a:pt x="12" y="188"/>
                </a:cubicBezTo>
                <a:lnTo>
                  <a:pt x="12" y="123"/>
                </a:lnTo>
                <a:close/>
                <a:moveTo>
                  <a:pt x="188" y="200"/>
                </a:moveTo>
                <a:cubicBezTo>
                  <a:pt x="12" y="200"/>
                  <a:pt x="12" y="200"/>
                  <a:pt x="12" y="200"/>
                </a:cubicBezTo>
                <a:cubicBezTo>
                  <a:pt x="12" y="197"/>
                  <a:pt x="12" y="197"/>
                  <a:pt x="12" y="197"/>
                </a:cubicBezTo>
                <a:cubicBezTo>
                  <a:pt x="13" y="197"/>
                  <a:pt x="13" y="197"/>
                  <a:pt x="13" y="197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99" y="141"/>
                  <a:pt x="101" y="141"/>
                  <a:pt x="103" y="142"/>
                </a:cubicBezTo>
                <a:cubicBezTo>
                  <a:pt x="187" y="197"/>
                  <a:pt x="187" y="197"/>
                  <a:pt x="187" y="197"/>
                </a:cubicBezTo>
                <a:cubicBezTo>
                  <a:pt x="187" y="197"/>
                  <a:pt x="187" y="197"/>
                  <a:pt x="188" y="197"/>
                </a:cubicBezTo>
                <a:lnTo>
                  <a:pt x="188" y="200"/>
                </a:lnTo>
                <a:close/>
                <a:moveTo>
                  <a:pt x="188" y="188"/>
                </a:moveTo>
                <a:cubicBezTo>
                  <a:pt x="138" y="155"/>
                  <a:pt x="138" y="155"/>
                  <a:pt x="138" y="155"/>
                </a:cubicBezTo>
                <a:cubicBezTo>
                  <a:pt x="188" y="123"/>
                  <a:pt x="188" y="123"/>
                  <a:pt x="188" y="123"/>
                </a:cubicBezTo>
                <a:lnTo>
                  <a:pt x="188" y="188"/>
                </a:lnTo>
                <a:close/>
                <a:moveTo>
                  <a:pt x="133" y="23"/>
                </a:moveTo>
                <a:cubicBezTo>
                  <a:pt x="133" y="3"/>
                  <a:pt x="133" y="3"/>
                  <a:pt x="133" y="3"/>
                </a:cubicBezTo>
                <a:cubicBezTo>
                  <a:pt x="149" y="19"/>
                  <a:pt x="149" y="19"/>
                  <a:pt x="149" y="19"/>
                </a:cubicBezTo>
                <a:cubicBezTo>
                  <a:pt x="165" y="34"/>
                  <a:pt x="165" y="34"/>
                  <a:pt x="165" y="34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138" y="34"/>
                  <a:pt x="133" y="29"/>
                  <a:pt x="133" y="23"/>
                </a:cubicBezTo>
                <a:moveTo>
                  <a:pt x="127" y="140"/>
                </a:moveTo>
                <a:cubicBezTo>
                  <a:pt x="115" y="133"/>
                  <a:pt x="115" y="133"/>
                  <a:pt x="115" y="133"/>
                </a:cubicBezTo>
                <a:cubicBezTo>
                  <a:pt x="139" y="133"/>
                  <a:pt x="139" y="133"/>
                  <a:pt x="139" y="133"/>
                </a:cubicBezTo>
                <a:lnTo>
                  <a:pt x="127" y="140"/>
                </a:lnTo>
                <a:close/>
                <a:moveTo>
                  <a:pt x="52" y="125"/>
                </a:moveTo>
                <a:cubicBezTo>
                  <a:pt x="151" y="125"/>
                  <a:pt x="151" y="125"/>
                  <a:pt x="151" y="125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68" y="42"/>
                  <a:pt x="168" y="42"/>
                  <a:pt x="168" y="42"/>
                </a:cubicBezTo>
                <a:cubicBezTo>
                  <a:pt x="144" y="42"/>
                  <a:pt x="144" y="42"/>
                  <a:pt x="144" y="42"/>
                </a:cubicBezTo>
                <a:cubicBezTo>
                  <a:pt x="138" y="42"/>
                  <a:pt x="132" y="39"/>
                  <a:pt x="128" y="33"/>
                </a:cubicBezTo>
                <a:cubicBezTo>
                  <a:pt x="116" y="33"/>
                  <a:pt x="116" y="33"/>
                  <a:pt x="116" y="33"/>
                </a:cubicBezTo>
                <a:cubicBezTo>
                  <a:pt x="114" y="33"/>
                  <a:pt x="112" y="32"/>
                  <a:pt x="112" y="29"/>
                </a:cubicBezTo>
                <a:cubicBezTo>
                  <a:pt x="112" y="27"/>
                  <a:pt x="114" y="25"/>
                  <a:pt x="116" y="25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5" y="24"/>
                  <a:pt x="125" y="24"/>
                  <a:pt x="125" y="23"/>
                </a:cubicBezTo>
                <a:cubicBezTo>
                  <a:pt x="125" y="0"/>
                  <a:pt x="125" y="0"/>
                  <a:pt x="12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50" y="125"/>
                  <a:pt x="50" y="125"/>
                  <a:pt x="50" y="125"/>
                </a:cubicBezTo>
                <a:cubicBezTo>
                  <a:pt x="51" y="125"/>
                  <a:pt x="51" y="125"/>
                  <a:pt x="52" y="125"/>
                </a:cubicBezTo>
                <a:moveTo>
                  <a:pt x="106" y="45"/>
                </a:moveTo>
                <a:cubicBezTo>
                  <a:pt x="152" y="45"/>
                  <a:pt x="152" y="45"/>
                  <a:pt x="152" y="45"/>
                </a:cubicBezTo>
                <a:cubicBezTo>
                  <a:pt x="154" y="45"/>
                  <a:pt x="156" y="47"/>
                  <a:pt x="156" y="49"/>
                </a:cubicBezTo>
                <a:cubicBezTo>
                  <a:pt x="156" y="51"/>
                  <a:pt x="154" y="53"/>
                  <a:pt x="152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4" y="53"/>
                  <a:pt x="102" y="51"/>
                  <a:pt x="102" y="49"/>
                </a:cubicBezTo>
                <a:cubicBezTo>
                  <a:pt x="102" y="47"/>
                  <a:pt x="104" y="45"/>
                  <a:pt x="106" y="45"/>
                </a:cubicBezTo>
                <a:moveTo>
                  <a:pt x="106" y="65"/>
                </a:moveTo>
                <a:cubicBezTo>
                  <a:pt x="152" y="65"/>
                  <a:pt x="152" y="65"/>
                  <a:pt x="152" y="65"/>
                </a:cubicBezTo>
                <a:cubicBezTo>
                  <a:pt x="154" y="65"/>
                  <a:pt x="156" y="67"/>
                  <a:pt x="156" y="69"/>
                </a:cubicBezTo>
                <a:cubicBezTo>
                  <a:pt x="156" y="71"/>
                  <a:pt x="154" y="73"/>
                  <a:pt x="152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4" y="73"/>
                  <a:pt x="102" y="71"/>
                  <a:pt x="102" y="69"/>
                </a:cubicBezTo>
                <a:cubicBezTo>
                  <a:pt x="102" y="67"/>
                  <a:pt x="104" y="65"/>
                  <a:pt x="106" y="65"/>
                </a:cubicBezTo>
                <a:moveTo>
                  <a:pt x="52" y="29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67"/>
                  <a:pt x="90" y="67"/>
                  <a:pt x="90" y="67"/>
                </a:cubicBezTo>
                <a:cubicBezTo>
                  <a:pt x="52" y="67"/>
                  <a:pt x="52" y="67"/>
                  <a:pt x="52" y="67"/>
                </a:cubicBezTo>
                <a:lnTo>
                  <a:pt x="52" y="29"/>
                </a:lnTo>
                <a:close/>
                <a:moveTo>
                  <a:pt x="52" y="85"/>
                </a:moveTo>
                <a:cubicBezTo>
                  <a:pt x="152" y="85"/>
                  <a:pt x="152" y="85"/>
                  <a:pt x="152" y="85"/>
                </a:cubicBezTo>
                <a:cubicBezTo>
                  <a:pt x="154" y="85"/>
                  <a:pt x="156" y="87"/>
                  <a:pt x="156" y="89"/>
                </a:cubicBezTo>
                <a:cubicBezTo>
                  <a:pt x="156" y="91"/>
                  <a:pt x="154" y="93"/>
                  <a:pt x="152" y="93"/>
                </a:cubicBezTo>
                <a:cubicBezTo>
                  <a:pt x="52" y="93"/>
                  <a:pt x="52" y="93"/>
                  <a:pt x="52" y="93"/>
                </a:cubicBezTo>
                <a:cubicBezTo>
                  <a:pt x="50" y="93"/>
                  <a:pt x="48" y="91"/>
                  <a:pt x="48" y="89"/>
                </a:cubicBezTo>
                <a:cubicBezTo>
                  <a:pt x="48" y="87"/>
                  <a:pt x="50" y="85"/>
                  <a:pt x="52" y="85"/>
                </a:cubicBezTo>
                <a:moveTo>
                  <a:pt x="48" y="109"/>
                </a:moveTo>
                <a:cubicBezTo>
                  <a:pt x="48" y="106"/>
                  <a:pt x="50" y="105"/>
                  <a:pt x="52" y="105"/>
                </a:cubicBezTo>
                <a:cubicBezTo>
                  <a:pt x="152" y="105"/>
                  <a:pt x="152" y="105"/>
                  <a:pt x="152" y="105"/>
                </a:cubicBezTo>
                <a:cubicBezTo>
                  <a:pt x="154" y="105"/>
                  <a:pt x="156" y="106"/>
                  <a:pt x="156" y="109"/>
                </a:cubicBezTo>
                <a:cubicBezTo>
                  <a:pt x="156" y="111"/>
                  <a:pt x="154" y="113"/>
                  <a:pt x="152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0" y="113"/>
                  <a:pt x="48" y="111"/>
                  <a:pt x="48" y="109"/>
                </a:cubicBezTo>
                <a:moveTo>
                  <a:pt x="73" y="140"/>
                </a:moveTo>
                <a:cubicBezTo>
                  <a:pt x="61" y="133"/>
                  <a:pt x="61" y="133"/>
                  <a:pt x="61" y="133"/>
                </a:cubicBezTo>
                <a:cubicBezTo>
                  <a:pt x="85" y="133"/>
                  <a:pt x="85" y="133"/>
                  <a:pt x="85" y="133"/>
                </a:cubicBezTo>
                <a:cubicBezTo>
                  <a:pt x="80" y="136"/>
                  <a:pt x="74" y="140"/>
                  <a:pt x="73" y="140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11903697" y="3686685"/>
            <a:ext cx="561694" cy="610693"/>
          </a:xfrm>
          <a:custGeom>
            <a:avLst/>
            <a:gdLst>
              <a:gd name="T0" fmla="*/ 98 w 199"/>
              <a:gd name="T1" fmla="*/ 94 h 216"/>
              <a:gd name="T2" fmla="*/ 126 w 199"/>
              <a:gd name="T3" fmla="*/ 102 h 216"/>
              <a:gd name="T4" fmla="*/ 177 w 199"/>
              <a:gd name="T5" fmla="*/ 51 h 216"/>
              <a:gd name="T6" fmla="*/ 126 w 199"/>
              <a:gd name="T7" fmla="*/ 0 h 216"/>
              <a:gd name="T8" fmla="*/ 75 w 199"/>
              <a:gd name="T9" fmla="*/ 51 h 216"/>
              <a:gd name="T10" fmla="*/ 86 w 199"/>
              <a:gd name="T11" fmla="*/ 82 h 216"/>
              <a:gd name="T12" fmla="*/ 75 w 199"/>
              <a:gd name="T13" fmla="*/ 111 h 216"/>
              <a:gd name="T14" fmla="*/ 98 w 199"/>
              <a:gd name="T15" fmla="*/ 94 h 216"/>
              <a:gd name="T16" fmla="*/ 117 w 199"/>
              <a:gd name="T17" fmla="*/ 19 h 216"/>
              <a:gd name="T18" fmla="*/ 133 w 199"/>
              <a:gd name="T19" fmla="*/ 19 h 216"/>
              <a:gd name="T20" fmla="*/ 133 w 199"/>
              <a:gd name="T21" fmla="*/ 62 h 216"/>
              <a:gd name="T22" fmla="*/ 117 w 199"/>
              <a:gd name="T23" fmla="*/ 62 h 216"/>
              <a:gd name="T24" fmla="*/ 117 w 199"/>
              <a:gd name="T25" fmla="*/ 19 h 216"/>
              <a:gd name="T26" fmla="*/ 117 w 199"/>
              <a:gd name="T27" fmla="*/ 68 h 216"/>
              <a:gd name="T28" fmla="*/ 133 w 199"/>
              <a:gd name="T29" fmla="*/ 68 h 216"/>
              <a:gd name="T30" fmla="*/ 133 w 199"/>
              <a:gd name="T31" fmla="*/ 82 h 216"/>
              <a:gd name="T32" fmla="*/ 117 w 199"/>
              <a:gd name="T33" fmla="*/ 82 h 216"/>
              <a:gd name="T34" fmla="*/ 117 w 199"/>
              <a:gd name="T35" fmla="*/ 68 h 216"/>
              <a:gd name="T36" fmla="*/ 191 w 199"/>
              <a:gd name="T37" fmla="*/ 78 h 216"/>
              <a:gd name="T38" fmla="*/ 181 w 199"/>
              <a:gd name="T39" fmla="*/ 71 h 216"/>
              <a:gd name="T40" fmla="*/ 176 w 199"/>
              <a:gd name="T41" fmla="*/ 82 h 216"/>
              <a:gd name="T42" fmla="*/ 185 w 199"/>
              <a:gd name="T43" fmla="*/ 88 h 216"/>
              <a:gd name="T44" fmla="*/ 187 w 199"/>
              <a:gd name="T45" fmla="*/ 92 h 216"/>
              <a:gd name="T46" fmla="*/ 187 w 199"/>
              <a:gd name="T47" fmla="*/ 111 h 216"/>
              <a:gd name="T48" fmla="*/ 185 w 199"/>
              <a:gd name="T49" fmla="*/ 115 h 216"/>
              <a:gd name="T50" fmla="*/ 126 w 199"/>
              <a:gd name="T51" fmla="*/ 153 h 216"/>
              <a:gd name="T52" fmla="*/ 106 w 199"/>
              <a:gd name="T53" fmla="*/ 140 h 216"/>
              <a:gd name="T54" fmla="*/ 92 w 199"/>
              <a:gd name="T55" fmla="*/ 140 h 216"/>
              <a:gd name="T56" fmla="*/ 72 w 199"/>
              <a:gd name="T57" fmla="*/ 153 h 216"/>
              <a:gd name="T58" fmla="*/ 14 w 199"/>
              <a:gd name="T59" fmla="*/ 115 h 216"/>
              <a:gd name="T60" fmla="*/ 12 w 199"/>
              <a:gd name="T61" fmla="*/ 111 h 216"/>
              <a:gd name="T62" fmla="*/ 12 w 199"/>
              <a:gd name="T63" fmla="*/ 92 h 216"/>
              <a:gd name="T64" fmla="*/ 14 w 199"/>
              <a:gd name="T65" fmla="*/ 88 h 216"/>
              <a:gd name="T66" fmla="*/ 67 w 199"/>
              <a:gd name="T67" fmla="*/ 54 h 216"/>
              <a:gd name="T68" fmla="*/ 67 w 199"/>
              <a:gd name="T69" fmla="*/ 51 h 216"/>
              <a:gd name="T70" fmla="*/ 68 w 199"/>
              <a:gd name="T71" fmla="*/ 40 h 216"/>
              <a:gd name="T72" fmla="*/ 7 w 199"/>
              <a:gd name="T73" fmla="*/ 78 h 216"/>
              <a:gd name="T74" fmla="*/ 0 w 199"/>
              <a:gd name="T75" fmla="*/ 92 h 216"/>
              <a:gd name="T76" fmla="*/ 0 w 199"/>
              <a:gd name="T77" fmla="*/ 204 h 216"/>
              <a:gd name="T78" fmla="*/ 11 w 199"/>
              <a:gd name="T79" fmla="*/ 216 h 216"/>
              <a:gd name="T80" fmla="*/ 187 w 199"/>
              <a:gd name="T81" fmla="*/ 216 h 216"/>
              <a:gd name="T82" fmla="*/ 199 w 199"/>
              <a:gd name="T83" fmla="*/ 204 h 216"/>
              <a:gd name="T84" fmla="*/ 199 w 199"/>
              <a:gd name="T85" fmla="*/ 92 h 216"/>
              <a:gd name="T86" fmla="*/ 191 w 199"/>
              <a:gd name="T87" fmla="*/ 78 h 216"/>
              <a:gd name="T88" fmla="*/ 12 w 199"/>
              <a:gd name="T89" fmla="*/ 128 h 216"/>
              <a:gd name="T90" fmla="*/ 62 w 199"/>
              <a:gd name="T91" fmla="*/ 160 h 216"/>
              <a:gd name="T92" fmla="*/ 12 w 199"/>
              <a:gd name="T93" fmla="*/ 192 h 216"/>
              <a:gd name="T94" fmla="*/ 12 w 199"/>
              <a:gd name="T95" fmla="*/ 128 h 216"/>
              <a:gd name="T96" fmla="*/ 187 w 199"/>
              <a:gd name="T97" fmla="*/ 204 h 216"/>
              <a:gd name="T98" fmla="*/ 12 w 199"/>
              <a:gd name="T99" fmla="*/ 204 h 216"/>
              <a:gd name="T100" fmla="*/ 12 w 199"/>
              <a:gd name="T101" fmla="*/ 202 h 216"/>
              <a:gd name="T102" fmla="*/ 13 w 199"/>
              <a:gd name="T103" fmla="*/ 201 h 216"/>
              <a:gd name="T104" fmla="*/ 97 w 199"/>
              <a:gd name="T105" fmla="*/ 147 h 216"/>
              <a:gd name="T106" fmla="*/ 102 w 199"/>
              <a:gd name="T107" fmla="*/ 147 h 216"/>
              <a:gd name="T108" fmla="*/ 186 w 199"/>
              <a:gd name="T109" fmla="*/ 201 h 216"/>
              <a:gd name="T110" fmla="*/ 187 w 199"/>
              <a:gd name="T111" fmla="*/ 202 h 216"/>
              <a:gd name="T112" fmla="*/ 187 w 199"/>
              <a:gd name="T113" fmla="*/ 204 h 216"/>
              <a:gd name="T114" fmla="*/ 187 w 199"/>
              <a:gd name="T115" fmla="*/ 192 h 216"/>
              <a:gd name="T116" fmla="*/ 137 w 199"/>
              <a:gd name="T117" fmla="*/ 160 h 216"/>
              <a:gd name="T118" fmla="*/ 187 w 199"/>
              <a:gd name="T119" fmla="*/ 128 h 216"/>
              <a:gd name="T120" fmla="*/ 187 w 199"/>
              <a:gd name="T121" fmla="*/ 19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9" h="216">
                <a:moveTo>
                  <a:pt x="98" y="94"/>
                </a:moveTo>
                <a:cubicBezTo>
                  <a:pt x="106" y="99"/>
                  <a:pt x="116" y="102"/>
                  <a:pt x="126" y="102"/>
                </a:cubicBezTo>
                <a:cubicBezTo>
                  <a:pt x="154" y="102"/>
                  <a:pt x="177" y="79"/>
                  <a:pt x="177" y="51"/>
                </a:cubicBezTo>
                <a:cubicBezTo>
                  <a:pt x="177" y="23"/>
                  <a:pt x="154" y="0"/>
                  <a:pt x="126" y="0"/>
                </a:cubicBezTo>
                <a:cubicBezTo>
                  <a:pt x="98" y="0"/>
                  <a:pt x="75" y="23"/>
                  <a:pt x="75" y="51"/>
                </a:cubicBezTo>
                <a:cubicBezTo>
                  <a:pt x="75" y="63"/>
                  <a:pt x="79" y="74"/>
                  <a:pt x="86" y="82"/>
                </a:cubicBezTo>
                <a:cubicBezTo>
                  <a:pt x="75" y="111"/>
                  <a:pt x="75" y="111"/>
                  <a:pt x="75" y="111"/>
                </a:cubicBezTo>
                <a:lnTo>
                  <a:pt x="98" y="94"/>
                </a:lnTo>
                <a:close/>
                <a:moveTo>
                  <a:pt x="117" y="19"/>
                </a:moveTo>
                <a:cubicBezTo>
                  <a:pt x="133" y="19"/>
                  <a:pt x="133" y="19"/>
                  <a:pt x="133" y="19"/>
                </a:cubicBezTo>
                <a:cubicBezTo>
                  <a:pt x="133" y="62"/>
                  <a:pt x="133" y="62"/>
                  <a:pt x="133" y="62"/>
                </a:cubicBezTo>
                <a:cubicBezTo>
                  <a:pt x="117" y="62"/>
                  <a:pt x="117" y="62"/>
                  <a:pt x="117" y="62"/>
                </a:cubicBezTo>
                <a:lnTo>
                  <a:pt x="117" y="19"/>
                </a:lnTo>
                <a:close/>
                <a:moveTo>
                  <a:pt x="117" y="68"/>
                </a:moveTo>
                <a:cubicBezTo>
                  <a:pt x="133" y="68"/>
                  <a:pt x="133" y="68"/>
                  <a:pt x="133" y="68"/>
                </a:cubicBezTo>
                <a:cubicBezTo>
                  <a:pt x="133" y="82"/>
                  <a:pt x="133" y="82"/>
                  <a:pt x="133" y="82"/>
                </a:cubicBezTo>
                <a:cubicBezTo>
                  <a:pt x="117" y="82"/>
                  <a:pt x="117" y="82"/>
                  <a:pt x="117" y="82"/>
                </a:cubicBezTo>
                <a:lnTo>
                  <a:pt x="117" y="68"/>
                </a:lnTo>
                <a:close/>
                <a:moveTo>
                  <a:pt x="191" y="78"/>
                </a:moveTo>
                <a:cubicBezTo>
                  <a:pt x="181" y="71"/>
                  <a:pt x="181" y="71"/>
                  <a:pt x="181" y="71"/>
                </a:cubicBezTo>
                <a:cubicBezTo>
                  <a:pt x="180" y="75"/>
                  <a:pt x="178" y="79"/>
                  <a:pt x="176" y="82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86" y="89"/>
                  <a:pt x="187" y="91"/>
                  <a:pt x="187" y="92"/>
                </a:cubicBezTo>
                <a:cubicBezTo>
                  <a:pt x="187" y="111"/>
                  <a:pt x="187" y="111"/>
                  <a:pt x="187" y="111"/>
                </a:cubicBezTo>
                <a:cubicBezTo>
                  <a:pt x="187" y="112"/>
                  <a:pt x="186" y="114"/>
                  <a:pt x="185" y="115"/>
                </a:cubicBezTo>
                <a:cubicBezTo>
                  <a:pt x="126" y="153"/>
                  <a:pt x="126" y="153"/>
                  <a:pt x="126" y="153"/>
                </a:cubicBezTo>
                <a:cubicBezTo>
                  <a:pt x="106" y="140"/>
                  <a:pt x="106" y="140"/>
                  <a:pt x="106" y="140"/>
                </a:cubicBezTo>
                <a:cubicBezTo>
                  <a:pt x="102" y="137"/>
                  <a:pt x="96" y="137"/>
                  <a:pt x="92" y="140"/>
                </a:cubicBezTo>
                <a:cubicBezTo>
                  <a:pt x="92" y="140"/>
                  <a:pt x="74" y="152"/>
                  <a:pt x="72" y="153"/>
                </a:cubicBezTo>
                <a:cubicBezTo>
                  <a:pt x="14" y="115"/>
                  <a:pt x="14" y="115"/>
                  <a:pt x="14" y="115"/>
                </a:cubicBezTo>
                <a:cubicBezTo>
                  <a:pt x="13" y="114"/>
                  <a:pt x="12" y="112"/>
                  <a:pt x="12" y="111"/>
                </a:cubicBezTo>
                <a:cubicBezTo>
                  <a:pt x="12" y="92"/>
                  <a:pt x="12" y="92"/>
                  <a:pt x="12" y="92"/>
                </a:cubicBezTo>
                <a:cubicBezTo>
                  <a:pt x="12" y="91"/>
                  <a:pt x="13" y="89"/>
                  <a:pt x="14" y="88"/>
                </a:cubicBezTo>
                <a:cubicBezTo>
                  <a:pt x="67" y="54"/>
                  <a:pt x="67" y="54"/>
                  <a:pt x="67" y="54"/>
                </a:cubicBezTo>
                <a:cubicBezTo>
                  <a:pt x="67" y="53"/>
                  <a:pt x="67" y="52"/>
                  <a:pt x="67" y="51"/>
                </a:cubicBezTo>
                <a:cubicBezTo>
                  <a:pt x="67" y="47"/>
                  <a:pt x="67" y="43"/>
                  <a:pt x="68" y="40"/>
                </a:cubicBezTo>
                <a:cubicBezTo>
                  <a:pt x="7" y="78"/>
                  <a:pt x="7" y="78"/>
                  <a:pt x="7" y="78"/>
                </a:cubicBezTo>
                <a:cubicBezTo>
                  <a:pt x="3" y="81"/>
                  <a:pt x="0" y="86"/>
                  <a:pt x="0" y="92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1"/>
                  <a:pt x="5" y="216"/>
                  <a:pt x="11" y="216"/>
                </a:cubicBezTo>
                <a:cubicBezTo>
                  <a:pt x="187" y="216"/>
                  <a:pt x="187" y="216"/>
                  <a:pt x="187" y="216"/>
                </a:cubicBezTo>
                <a:cubicBezTo>
                  <a:pt x="194" y="216"/>
                  <a:pt x="199" y="211"/>
                  <a:pt x="199" y="204"/>
                </a:cubicBezTo>
                <a:cubicBezTo>
                  <a:pt x="199" y="92"/>
                  <a:pt x="199" y="92"/>
                  <a:pt x="199" y="92"/>
                </a:cubicBezTo>
                <a:cubicBezTo>
                  <a:pt x="199" y="86"/>
                  <a:pt x="196" y="81"/>
                  <a:pt x="191" y="78"/>
                </a:cubicBezTo>
                <a:moveTo>
                  <a:pt x="12" y="128"/>
                </a:moveTo>
                <a:cubicBezTo>
                  <a:pt x="62" y="160"/>
                  <a:pt x="62" y="160"/>
                  <a:pt x="62" y="160"/>
                </a:cubicBezTo>
                <a:cubicBezTo>
                  <a:pt x="12" y="192"/>
                  <a:pt x="12" y="192"/>
                  <a:pt x="12" y="192"/>
                </a:cubicBezTo>
                <a:lnTo>
                  <a:pt x="12" y="128"/>
                </a:lnTo>
                <a:close/>
                <a:moveTo>
                  <a:pt x="187" y="204"/>
                </a:moveTo>
                <a:cubicBezTo>
                  <a:pt x="12" y="204"/>
                  <a:pt x="12" y="204"/>
                  <a:pt x="12" y="204"/>
                </a:cubicBezTo>
                <a:cubicBezTo>
                  <a:pt x="12" y="202"/>
                  <a:pt x="12" y="202"/>
                  <a:pt x="12" y="202"/>
                </a:cubicBezTo>
                <a:cubicBezTo>
                  <a:pt x="12" y="202"/>
                  <a:pt x="12" y="201"/>
                  <a:pt x="13" y="201"/>
                </a:cubicBezTo>
                <a:cubicBezTo>
                  <a:pt x="97" y="147"/>
                  <a:pt x="97" y="147"/>
                  <a:pt x="97" y="147"/>
                </a:cubicBezTo>
                <a:cubicBezTo>
                  <a:pt x="98" y="146"/>
                  <a:pt x="101" y="146"/>
                  <a:pt x="102" y="147"/>
                </a:cubicBezTo>
                <a:cubicBezTo>
                  <a:pt x="186" y="201"/>
                  <a:pt x="186" y="201"/>
                  <a:pt x="186" y="201"/>
                </a:cubicBezTo>
                <a:cubicBezTo>
                  <a:pt x="186" y="201"/>
                  <a:pt x="187" y="202"/>
                  <a:pt x="187" y="202"/>
                </a:cubicBezTo>
                <a:lnTo>
                  <a:pt x="187" y="204"/>
                </a:lnTo>
                <a:close/>
                <a:moveTo>
                  <a:pt x="187" y="192"/>
                </a:moveTo>
                <a:cubicBezTo>
                  <a:pt x="137" y="160"/>
                  <a:pt x="137" y="160"/>
                  <a:pt x="137" y="160"/>
                </a:cubicBezTo>
                <a:cubicBezTo>
                  <a:pt x="187" y="128"/>
                  <a:pt x="187" y="128"/>
                  <a:pt x="187" y="128"/>
                </a:cubicBezTo>
                <a:lnTo>
                  <a:pt x="187" y="19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12939843" y="3721343"/>
            <a:ext cx="562889" cy="542572"/>
          </a:xfrm>
          <a:custGeom>
            <a:avLst/>
            <a:gdLst>
              <a:gd name="T0" fmla="*/ 33 w 199"/>
              <a:gd name="T1" fmla="*/ 67 h 192"/>
              <a:gd name="T2" fmla="*/ 167 w 199"/>
              <a:gd name="T3" fmla="*/ 67 h 192"/>
              <a:gd name="T4" fmla="*/ 126 w 199"/>
              <a:gd name="T5" fmla="*/ 121 h 192"/>
              <a:gd name="T6" fmla="*/ 156 w 199"/>
              <a:gd name="T7" fmla="*/ 67 h 192"/>
              <a:gd name="T8" fmla="*/ 43 w 199"/>
              <a:gd name="T9" fmla="*/ 67 h 192"/>
              <a:gd name="T10" fmla="*/ 73 w 199"/>
              <a:gd name="T11" fmla="*/ 121 h 192"/>
              <a:gd name="T12" fmla="*/ 107 w 199"/>
              <a:gd name="T13" fmla="*/ 103 h 192"/>
              <a:gd name="T14" fmla="*/ 104 w 199"/>
              <a:gd name="T15" fmla="*/ 107 h 192"/>
              <a:gd name="T16" fmla="*/ 117 w 199"/>
              <a:gd name="T17" fmla="*/ 115 h 192"/>
              <a:gd name="T18" fmla="*/ 100 w 199"/>
              <a:gd name="T19" fmla="*/ 16 h 192"/>
              <a:gd name="T20" fmla="*/ 83 w 199"/>
              <a:gd name="T21" fmla="*/ 114 h 192"/>
              <a:gd name="T22" fmla="*/ 95 w 199"/>
              <a:gd name="T23" fmla="*/ 107 h 192"/>
              <a:gd name="T24" fmla="*/ 93 w 199"/>
              <a:gd name="T25" fmla="*/ 104 h 192"/>
              <a:gd name="T26" fmla="*/ 91 w 199"/>
              <a:gd name="T27" fmla="*/ 82 h 192"/>
              <a:gd name="T28" fmla="*/ 108 w 199"/>
              <a:gd name="T29" fmla="*/ 82 h 192"/>
              <a:gd name="T30" fmla="*/ 77 w 199"/>
              <a:gd name="T31" fmla="*/ 51 h 192"/>
              <a:gd name="T32" fmla="*/ 92 w 199"/>
              <a:gd name="T33" fmla="*/ 25 h 192"/>
              <a:gd name="T34" fmla="*/ 106 w 199"/>
              <a:gd name="T35" fmla="*/ 30 h 192"/>
              <a:gd name="T36" fmla="*/ 108 w 199"/>
              <a:gd name="T37" fmla="*/ 51 h 192"/>
              <a:gd name="T38" fmla="*/ 91 w 199"/>
              <a:gd name="T39" fmla="*/ 51 h 192"/>
              <a:gd name="T40" fmla="*/ 122 w 199"/>
              <a:gd name="T41" fmla="*/ 82 h 192"/>
              <a:gd name="T42" fmla="*/ 199 w 199"/>
              <a:gd name="T43" fmla="*/ 68 h 192"/>
              <a:gd name="T44" fmla="*/ 188 w 199"/>
              <a:gd name="T45" fmla="*/ 192 h 192"/>
              <a:gd name="T46" fmla="*/ 0 w 199"/>
              <a:gd name="T47" fmla="*/ 181 h 192"/>
              <a:gd name="T48" fmla="*/ 8 w 199"/>
              <a:gd name="T49" fmla="*/ 54 h 192"/>
              <a:gd name="T50" fmla="*/ 25 w 199"/>
              <a:gd name="T51" fmla="*/ 57 h 192"/>
              <a:gd name="T52" fmla="*/ 12 w 199"/>
              <a:gd name="T53" fmla="*/ 68 h 192"/>
              <a:gd name="T54" fmla="*/ 14 w 199"/>
              <a:gd name="T55" fmla="*/ 91 h 192"/>
              <a:gd name="T56" fmla="*/ 93 w 199"/>
              <a:gd name="T57" fmla="*/ 116 h 192"/>
              <a:gd name="T58" fmla="*/ 126 w 199"/>
              <a:gd name="T59" fmla="*/ 129 h 192"/>
              <a:gd name="T60" fmla="*/ 187 w 199"/>
              <a:gd name="T61" fmla="*/ 87 h 192"/>
              <a:gd name="T62" fmla="*/ 185 w 199"/>
              <a:gd name="T63" fmla="*/ 64 h 192"/>
              <a:gd name="T64" fmla="*/ 170 w 199"/>
              <a:gd name="T65" fmla="*/ 40 h 192"/>
              <a:gd name="T66" fmla="*/ 199 w 199"/>
              <a:gd name="T67" fmla="*/ 68 h 192"/>
              <a:gd name="T68" fmla="*/ 62 w 199"/>
              <a:gd name="T69" fmla="*/ 136 h 192"/>
              <a:gd name="T70" fmla="*/ 12 w 199"/>
              <a:gd name="T71" fmla="*/ 168 h 192"/>
              <a:gd name="T72" fmla="*/ 186 w 199"/>
              <a:gd name="T73" fmla="*/ 177 h 192"/>
              <a:gd name="T74" fmla="*/ 97 w 199"/>
              <a:gd name="T75" fmla="*/ 123 h 192"/>
              <a:gd name="T76" fmla="*/ 12 w 199"/>
              <a:gd name="T77" fmla="*/ 178 h 192"/>
              <a:gd name="T78" fmla="*/ 187 w 199"/>
              <a:gd name="T79" fmla="*/ 180 h 192"/>
              <a:gd name="T80" fmla="*/ 187 w 199"/>
              <a:gd name="T81" fmla="*/ 104 h 192"/>
              <a:gd name="T82" fmla="*/ 187 w 199"/>
              <a:gd name="T83" fmla="*/ 16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9" h="192">
                <a:moveTo>
                  <a:pt x="42" y="101"/>
                </a:moveTo>
                <a:cubicBezTo>
                  <a:pt x="36" y="91"/>
                  <a:pt x="33" y="79"/>
                  <a:pt x="33" y="67"/>
                </a:cubicBezTo>
                <a:cubicBezTo>
                  <a:pt x="33" y="30"/>
                  <a:pt x="63" y="0"/>
                  <a:pt x="100" y="0"/>
                </a:cubicBezTo>
                <a:cubicBezTo>
                  <a:pt x="137" y="0"/>
                  <a:pt x="167" y="30"/>
                  <a:pt x="167" y="67"/>
                </a:cubicBezTo>
                <a:cubicBezTo>
                  <a:pt x="167" y="79"/>
                  <a:pt x="163" y="91"/>
                  <a:pt x="158" y="101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42" y="110"/>
                  <a:pt x="156" y="90"/>
                  <a:pt x="156" y="67"/>
                </a:cubicBezTo>
                <a:cubicBezTo>
                  <a:pt x="156" y="36"/>
                  <a:pt x="131" y="10"/>
                  <a:pt x="100" y="10"/>
                </a:cubicBezTo>
                <a:cubicBezTo>
                  <a:pt x="68" y="10"/>
                  <a:pt x="43" y="36"/>
                  <a:pt x="43" y="67"/>
                </a:cubicBezTo>
                <a:cubicBezTo>
                  <a:pt x="43" y="90"/>
                  <a:pt x="57" y="110"/>
                  <a:pt x="76" y="118"/>
                </a:cubicBezTo>
                <a:cubicBezTo>
                  <a:pt x="74" y="120"/>
                  <a:pt x="73" y="121"/>
                  <a:pt x="73" y="121"/>
                </a:cubicBezTo>
                <a:lnTo>
                  <a:pt x="42" y="101"/>
                </a:lnTo>
                <a:close/>
                <a:moveTo>
                  <a:pt x="107" y="103"/>
                </a:moveTo>
                <a:cubicBezTo>
                  <a:pt x="107" y="107"/>
                  <a:pt x="107" y="107"/>
                  <a:pt x="107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6" y="108"/>
                  <a:pt x="107" y="108"/>
                </a:cubicBezTo>
                <a:cubicBezTo>
                  <a:pt x="117" y="115"/>
                  <a:pt x="117" y="115"/>
                  <a:pt x="117" y="115"/>
                </a:cubicBezTo>
                <a:cubicBezTo>
                  <a:pt x="136" y="108"/>
                  <a:pt x="150" y="89"/>
                  <a:pt x="150" y="67"/>
                </a:cubicBezTo>
                <a:cubicBezTo>
                  <a:pt x="150" y="39"/>
                  <a:pt x="128" y="16"/>
                  <a:pt x="100" y="16"/>
                </a:cubicBezTo>
                <a:cubicBezTo>
                  <a:pt x="72" y="16"/>
                  <a:pt x="49" y="39"/>
                  <a:pt x="49" y="67"/>
                </a:cubicBezTo>
                <a:cubicBezTo>
                  <a:pt x="49" y="89"/>
                  <a:pt x="63" y="107"/>
                  <a:pt x="83" y="114"/>
                </a:cubicBezTo>
                <a:cubicBezTo>
                  <a:pt x="88" y="111"/>
                  <a:pt x="93" y="108"/>
                  <a:pt x="93" y="108"/>
                </a:cubicBezTo>
                <a:cubicBezTo>
                  <a:pt x="94" y="108"/>
                  <a:pt x="94" y="107"/>
                  <a:pt x="95" y="107"/>
                </a:cubicBezTo>
                <a:cubicBezTo>
                  <a:pt x="93" y="107"/>
                  <a:pt x="93" y="107"/>
                  <a:pt x="93" y="107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84" y="101"/>
                  <a:pt x="77" y="92"/>
                  <a:pt x="77" y="82"/>
                </a:cubicBezTo>
                <a:cubicBezTo>
                  <a:pt x="91" y="82"/>
                  <a:pt x="91" y="82"/>
                  <a:pt x="91" y="82"/>
                </a:cubicBezTo>
                <a:cubicBezTo>
                  <a:pt x="91" y="87"/>
                  <a:pt x="95" y="91"/>
                  <a:pt x="100" y="91"/>
                </a:cubicBezTo>
                <a:cubicBezTo>
                  <a:pt x="104" y="91"/>
                  <a:pt x="108" y="87"/>
                  <a:pt x="108" y="82"/>
                </a:cubicBezTo>
                <a:cubicBezTo>
                  <a:pt x="108" y="78"/>
                  <a:pt x="104" y="74"/>
                  <a:pt x="100" y="74"/>
                </a:cubicBezTo>
                <a:cubicBezTo>
                  <a:pt x="87" y="74"/>
                  <a:pt x="77" y="64"/>
                  <a:pt x="77" y="51"/>
                </a:cubicBezTo>
                <a:cubicBezTo>
                  <a:pt x="77" y="42"/>
                  <a:pt x="84" y="34"/>
                  <a:pt x="92" y="31"/>
                </a:cubicBezTo>
                <a:cubicBezTo>
                  <a:pt x="92" y="25"/>
                  <a:pt x="92" y="25"/>
                  <a:pt x="92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15" y="33"/>
                  <a:pt x="122" y="41"/>
                  <a:pt x="122" y="51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8" y="47"/>
                  <a:pt x="104" y="43"/>
                  <a:pt x="100" y="43"/>
                </a:cubicBezTo>
                <a:cubicBezTo>
                  <a:pt x="95" y="43"/>
                  <a:pt x="91" y="47"/>
                  <a:pt x="91" y="51"/>
                </a:cubicBezTo>
                <a:cubicBezTo>
                  <a:pt x="91" y="56"/>
                  <a:pt x="95" y="60"/>
                  <a:pt x="100" y="60"/>
                </a:cubicBezTo>
                <a:cubicBezTo>
                  <a:pt x="112" y="60"/>
                  <a:pt x="122" y="70"/>
                  <a:pt x="122" y="82"/>
                </a:cubicBezTo>
                <a:cubicBezTo>
                  <a:pt x="122" y="92"/>
                  <a:pt x="116" y="100"/>
                  <a:pt x="107" y="103"/>
                </a:cubicBezTo>
                <a:moveTo>
                  <a:pt x="199" y="68"/>
                </a:moveTo>
                <a:cubicBezTo>
                  <a:pt x="199" y="181"/>
                  <a:pt x="199" y="181"/>
                  <a:pt x="199" y="181"/>
                </a:cubicBezTo>
                <a:cubicBezTo>
                  <a:pt x="199" y="187"/>
                  <a:pt x="194" y="192"/>
                  <a:pt x="188" y="192"/>
                </a:cubicBezTo>
                <a:cubicBezTo>
                  <a:pt x="12" y="192"/>
                  <a:pt x="12" y="192"/>
                  <a:pt x="12" y="192"/>
                </a:cubicBezTo>
                <a:cubicBezTo>
                  <a:pt x="5" y="192"/>
                  <a:pt x="0" y="187"/>
                  <a:pt x="0" y="18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3"/>
                  <a:pt x="3" y="57"/>
                  <a:pt x="8" y="54"/>
                </a:cubicBezTo>
                <a:cubicBezTo>
                  <a:pt x="29" y="40"/>
                  <a:pt x="29" y="40"/>
                  <a:pt x="29" y="40"/>
                </a:cubicBezTo>
                <a:cubicBezTo>
                  <a:pt x="27" y="46"/>
                  <a:pt x="26" y="51"/>
                  <a:pt x="25" y="57"/>
                </a:cubicBezTo>
                <a:cubicBezTo>
                  <a:pt x="14" y="64"/>
                  <a:pt x="14" y="64"/>
                  <a:pt x="14" y="64"/>
                </a:cubicBezTo>
                <a:cubicBezTo>
                  <a:pt x="13" y="65"/>
                  <a:pt x="12" y="67"/>
                  <a:pt x="12" y="68"/>
                </a:cubicBezTo>
                <a:cubicBezTo>
                  <a:pt x="12" y="87"/>
                  <a:pt x="12" y="87"/>
                  <a:pt x="12" y="87"/>
                </a:cubicBezTo>
                <a:cubicBezTo>
                  <a:pt x="12" y="88"/>
                  <a:pt x="13" y="90"/>
                  <a:pt x="14" y="91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74" y="128"/>
                  <a:pt x="93" y="116"/>
                  <a:pt x="93" y="116"/>
                </a:cubicBezTo>
                <a:cubicBezTo>
                  <a:pt x="97" y="114"/>
                  <a:pt x="103" y="114"/>
                  <a:pt x="107" y="116"/>
                </a:cubicBezTo>
                <a:cubicBezTo>
                  <a:pt x="126" y="129"/>
                  <a:pt x="126" y="129"/>
                  <a:pt x="126" y="129"/>
                </a:cubicBezTo>
                <a:cubicBezTo>
                  <a:pt x="185" y="91"/>
                  <a:pt x="185" y="91"/>
                  <a:pt x="185" y="91"/>
                </a:cubicBezTo>
                <a:cubicBezTo>
                  <a:pt x="186" y="90"/>
                  <a:pt x="187" y="88"/>
                  <a:pt x="187" y="87"/>
                </a:cubicBezTo>
                <a:cubicBezTo>
                  <a:pt x="187" y="68"/>
                  <a:pt x="187" y="68"/>
                  <a:pt x="187" y="68"/>
                </a:cubicBezTo>
                <a:cubicBezTo>
                  <a:pt x="187" y="67"/>
                  <a:pt x="186" y="65"/>
                  <a:pt x="185" y="64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3" y="51"/>
                  <a:pt x="172" y="46"/>
                  <a:pt x="170" y="40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6" y="57"/>
                  <a:pt x="199" y="63"/>
                  <a:pt x="199" y="68"/>
                </a:cubicBezTo>
                <a:moveTo>
                  <a:pt x="12" y="168"/>
                </a:moveTo>
                <a:cubicBezTo>
                  <a:pt x="62" y="136"/>
                  <a:pt x="62" y="136"/>
                  <a:pt x="62" y="136"/>
                </a:cubicBezTo>
                <a:cubicBezTo>
                  <a:pt x="12" y="104"/>
                  <a:pt x="12" y="104"/>
                  <a:pt x="12" y="104"/>
                </a:cubicBezTo>
                <a:lnTo>
                  <a:pt x="12" y="168"/>
                </a:lnTo>
                <a:close/>
                <a:moveTo>
                  <a:pt x="187" y="178"/>
                </a:moveTo>
                <a:cubicBezTo>
                  <a:pt x="187" y="178"/>
                  <a:pt x="187" y="177"/>
                  <a:pt x="186" y="177"/>
                </a:cubicBezTo>
                <a:cubicBezTo>
                  <a:pt x="102" y="123"/>
                  <a:pt x="102" y="123"/>
                  <a:pt x="102" y="123"/>
                </a:cubicBezTo>
                <a:cubicBezTo>
                  <a:pt x="101" y="122"/>
                  <a:pt x="98" y="122"/>
                  <a:pt x="97" y="123"/>
                </a:cubicBezTo>
                <a:cubicBezTo>
                  <a:pt x="13" y="177"/>
                  <a:pt x="13" y="177"/>
                  <a:pt x="13" y="177"/>
                </a:cubicBezTo>
                <a:cubicBezTo>
                  <a:pt x="13" y="177"/>
                  <a:pt x="12" y="178"/>
                  <a:pt x="12" y="178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187" y="180"/>
                  <a:pt x="187" y="180"/>
                  <a:pt x="187" y="180"/>
                </a:cubicBezTo>
                <a:lnTo>
                  <a:pt x="187" y="178"/>
                </a:lnTo>
                <a:close/>
                <a:moveTo>
                  <a:pt x="187" y="104"/>
                </a:moveTo>
                <a:cubicBezTo>
                  <a:pt x="137" y="136"/>
                  <a:pt x="137" y="136"/>
                  <a:pt x="137" y="136"/>
                </a:cubicBezTo>
                <a:cubicBezTo>
                  <a:pt x="187" y="168"/>
                  <a:pt x="187" y="168"/>
                  <a:pt x="187" y="168"/>
                </a:cubicBezTo>
                <a:lnTo>
                  <a:pt x="187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21293547" y="3797829"/>
            <a:ext cx="455331" cy="446965"/>
          </a:xfrm>
          <a:custGeom>
            <a:avLst/>
            <a:gdLst>
              <a:gd name="T0" fmla="*/ 34 w 161"/>
              <a:gd name="T1" fmla="*/ 79 h 158"/>
              <a:gd name="T2" fmla="*/ 99 w 161"/>
              <a:gd name="T3" fmla="*/ 79 h 158"/>
              <a:gd name="T4" fmla="*/ 99 w 161"/>
              <a:gd name="T5" fmla="*/ 87 h 158"/>
              <a:gd name="T6" fmla="*/ 34 w 161"/>
              <a:gd name="T7" fmla="*/ 87 h 158"/>
              <a:gd name="T8" fmla="*/ 34 w 161"/>
              <a:gd name="T9" fmla="*/ 79 h 158"/>
              <a:gd name="T10" fmla="*/ 34 w 161"/>
              <a:gd name="T11" fmla="*/ 63 h 158"/>
              <a:gd name="T12" fmla="*/ 127 w 161"/>
              <a:gd name="T13" fmla="*/ 63 h 158"/>
              <a:gd name="T14" fmla="*/ 127 w 161"/>
              <a:gd name="T15" fmla="*/ 55 h 158"/>
              <a:gd name="T16" fmla="*/ 34 w 161"/>
              <a:gd name="T17" fmla="*/ 55 h 158"/>
              <a:gd name="T18" fmla="*/ 34 w 161"/>
              <a:gd name="T19" fmla="*/ 63 h 158"/>
              <a:gd name="T20" fmla="*/ 62 w 161"/>
              <a:gd name="T21" fmla="*/ 39 h 158"/>
              <a:gd name="T22" fmla="*/ 127 w 161"/>
              <a:gd name="T23" fmla="*/ 39 h 158"/>
              <a:gd name="T24" fmla="*/ 127 w 161"/>
              <a:gd name="T25" fmla="*/ 31 h 158"/>
              <a:gd name="T26" fmla="*/ 62 w 161"/>
              <a:gd name="T27" fmla="*/ 31 h 158"/>
              <a:gd name="T28" fmla="*/ 62 w 161"/>
              <a:gd name="T29" fmla="*/ 39 h 158"/>
              <a:gd name="T30" fmla="*/ 161 w 161"/>
              <a:gd name="T31" fmla="*/ 18 h 158"/>
              <a:gd name="T32" fmla="*/ 161 w 161"/>
              <a:gd name="T33" fmla="*/ 106 h 158"/>
              <a:gd name="T34" fmla="*/ 143 w 161"/>
              <a:gd name="T35" fmla="*/ 124 h 158"/>
              <a:gd name="T36" fmla="*/ 131 w 161"/>
              <a:gd name="T37" fmla="*/ 124 h 158"/>
              <a:gd name="T38" fmla="*/ 131 w 161"/>
              <a:gd name="T39" fmla="*/ 158 h 158"/>
              <a:gd name="T40" fmla="*/ 97 w 161"/>
              <a:gd name="T41" fmla="*/ 124 h 158"/>
              <a:gd name="T42" fmla="*/ 18 w 161"/>
              <a:gd name="T43" fmla="*/ 124 h 158"/>
              <a:gd name="T44" fmla="*/ 0 w 161"/>
              <a:gd name="T45" fmla="*/ 106 h 158"/>
              <a:gd name="T46" fmla="*/ 0 w 161"/>
              <a:gd name="T47" fmla="*/ 18 h 158"/>
              <a:gd name="T48" fmla="*/ 18 w 161"/>
              <a:gd name="T49" fmla="*/ 0 h 158"/>
              <a:gd name="T50" fmla="*/ 143 w 161"/>
              <a:gd name="T51" fmla="*/ 0 h 158"/>
              <a:gd name="T52" fmla="*/ 161 w 161"/>
              <a:gd name="T53" fmla="*/ 18 h 158"/>
              <a:gd name="T54" fmla="*/ 149 w 161"/>
              <a:gd name="T55" fmla="*/ 18 h 158"/>
              <a:gd name="T56" fmla="*/ 143 w 161"/>
              <a:gd name="T57" fmla="*/ 12 h 158"/>
              <a:gd name="T58" fmla="*/ 18 w 161"/>
              <a:gd name="T59" fmla="*/ 12 h 158"/>
              <a:gd name="T60" fmla="*/ 12 w 161"/>
              <a:gd name="T61" fmla="*/ 18 h 158"/>
              <a:gd name="T62" fmla="*/ 12 w 161"/>
              <a:gd name="T63" fmla="*/ 106 h 158"/>
              <a:gd name="T64" fmla="*/ 18 w 161"/>
              <a:gd name="T65" fmla="*/ 112 h 158"/>
              <a:gd name="T66" fmla="*/ 143 w 161"/>
              <a:gd name="T67" fmla="*/ 112 h 158"/>
              <a:gd name="T68" fmla="*/ 149 w 161"/>
              <a:gd name="T69" fmla="*/ 106 h 158"/>
              <a:gd name="T70" fmla="*/ 149 w 161"/>
              <a:gd name="T71" fmla="*/ 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1" h="158">
                <a:moveTo>
                  <a:pt x="34" y="79"/>
                </a:moveTo>
                <a:cubicBezTo>
                  <a:pt x="99" y="79"/>
                  <a:pt x="99" y="79"/>
                  <a:pt x="99" y="79"/>
                </a:cubicBezTo>
                <a:cubicBezTo>
                  <a:pt x="99" y="87"/>
                  <a:pt x="99" y="87"/>
                  <a:pt x="99" y="87"/>
                </a:cubicBezTo>
                <a:cubicBezTo>
                  <a:pt x="34" y="87"/>
                  <a:pt x="34" y="87"/>
                  <a:pt x="34" y="87"/>
                </a:cubicBezTo>
                <a:lnTo>
                  <a:pt x="34" y="79"/>
                </a:lnTo>
                <a:close/>
                <a:moveTo>
                  <a:pt x="34" y="63"/>
                </a:moveTo>
                <a:cubicBezTo>
                  <a:pt x="127" y="63"/>
                  <a:pt x="127" y="63"/>
                  <a:pt x="127" y="63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34" y="55"/>
                  <a:pt x="34" y="55"/>
                  <a:pt x="34" y="55"/>
                </a:cubicBezTo>
                <a:lnTo>
                  <a:pt x="34" y="63"/>
                </a:lnTo>
                <a:close/>
                <a:moveTo>
                  <a:pt x="62" y="39"/>
                </a:moveTo>
                <a:cubicBezTo>
                  <a:pt x="127" y="39"/>
                  <a:pt x="127" y="39"/>
                  <a:pt x="127" y="39"/>
                </a:cubicBezTo>
                <a:cubicBezTo>
                  <a:pt x="127" y="31"/>
                  <a:pt x="127" y="31"/>
                  <a:pt x="127" y="31"/>
                </a:cubicBezTo>
                <a:cubicBezTo>
                  <a:pt x="62" y="31"/>
                  <a:pt x="62" y="31"/>
                  <a:pt x="62" y="31"/>
                </a:cubicBezTo>
                <a:lnTo>
                  <a:pt x="62" y="39"/>
                </a:lnTo>
                <a:close/>
                <a:moveTo>
                  <a:pt x="161" y="18"/>
                </a:moveTo>
                <a:cubicBezTo>
                  <a:pt x="161" y="106"/>
                  <a:pt x="161" y="106"/>
                  <a:pt x="161" y="106"/>
                </a:cubicBezTo>
                <a:cubicBezTo>
                  <a:pt x="161" y="116"/>
                  <a:pt x="153" y="124"/>
                  <a:pt x="143" y="124"/>
                </a:cubicBezTo>
                <a:cubicBezTo>
                  <a:pt x="131" y="124"/>
                  <a:pt x="131" y="124"/>
                  <a:pt x="131" y="124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18" y="124"/>
                  <a:pt x="18" y="124"/>
                  <a:pt x="18" y="124"/>
                </a:cubicBezTo>
                <a:cubicBezTo>
                  <a:pt x="8" y="124"/>
                  <a:pt x="0" y="116"/>
                  <a:pt x="0" y="106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53" y="0"/>
                  <a:pt x="161" y="8"/>
                  <a:pt x="161" y="18"/>
                </a:cubicBezTo>
                <a:close/>
                <a:moveTo>
                  <a:pt x="149" y="18"/>
                </a:moveTo>
                <a:cubicBezTo>
                  <a:pt x="149" y="15"/>
                  <a:pt x="146" y="12"/>
                  <a:pt x="143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5" y="12"/>
                  <a:pt x="12" y="15"/>
                  <a:pt x="12" y="1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09"/>
                  <a:pt x="15" y="112"/>
                  <a:pt x="18" y="112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46" y="112"/>
                  <a:pt x="149" y="109"/>
                  <a:pt x="149" y="106"/>
                </a:cubicBezTo>
                <a:lnTo>
                  <a:pt x="149" y="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20215572" y="3791854"/>
            <a:ext cx="536597" cy="452940"/>
          </a:xfrm>
          <a:custGeom>
            <a:avLst/>
            <a:gdLst>
              <a:gd name="T0" fmla="*/ 17 w 190"/>
              <a:gd name="T1" fmla="*/ 83 h 160"/>
              <a:gd name="T2" fmla="*/ 62 w 190"/>
              <a:gd name="T3" fmla="*/ 83 h 160"/>
              <a:gd name="T4" fmla="*/ 62 w 190"/>
              <a:gd name="T5" fmla="*/ 95 h 160"/>
              <a:gd name="T6" fmla="*/ 47 w 190"/>
              <a:gd name="T7" fmla="*/ 95 h 160"/>
              <a:gd name="T8" fmla="*/ 23 w 190"/>
              <a:gd name="T9" fmla="*/ 119 h 160"/>
              <a:gd name="T10" fmla="*/ 23 w 190"/>
              <a:gd name="T11" fmla="*/ 95 h 160"/>
              <a:gd name="T12" fmla="*/ 17 w 190"/>
              <a:gd name="T13" fmla="*/ 95 h 160"/>
              <a:gd name="T14" fmla="*/ 0 w 190"/>
              <a:gd name="T15" fmla="*/ 77 h 160"/>
              <a:gd name="T16" fmla="*/ 0 w 190"/>
              <a:gd name="T17" fmla="*/ 17 h 160"/>
              <a:gd name="T18" fmla="*/ 17 w 190"/>
              <a:gd name="T19" fmla="*/ 0 h 160"/>
              <a:gd name="T20" fmla="*/ 105 w 190"/>
              <a:gd name="T21" fmla="*/ 0 h 160"/>
              <a:gd name="T22" fmla="*/ 122 w 190"/>
              <a:gd name="T23" fmla="*/ 17 h 160"/>
              <a:gd name="T24" fmla="*/ 122 w 190"/>
              <a:gd name="T25" fmla="*/ 35 h 160"/>
              <a:gd name="T26" fmla="*/ 110 w 190"/>
              <a:gd name="T27" fmla="*/ 35 h 160"/>
              <a:gd name="T28" fmla="*/ 110 w 190"/>
              <a:gd name="T29" fmla="*/ 17 h 160"/>
              <a:gd name="T30" fmla="*/ 105 w 190"/>
              <a:gd name="T31" fmla="*/ 11 h 160"/>
              <a:gd name="T32" fmla="*/ 17 w 190"/>
              <a:gd name="T33" fmla="*/ 11 h 160"/>
              <a:gd name="T34" fmla="*/ 11 w 190"/>
              <a:gd name="T35" fmla="*/ 17 h 160"/>
              <a:gd name="T36" fmla="*/ 11 w 190"/>
              <a:gd name="T37" fmla="*/ 77 h 160"/>
              <a:gd name="T38" fmla="*/ 17 w 190"/>
              <a:gd name="T39" fmla="*/ 83 h 160"/>
              <a:gd name="T40" fmla="*/ 190 w 190"/>
              <a:gd name="T41" fmla="*/ 58 h 160"/>
              <a:gd name="T42" fmla="*/ 190 w 190"/>
              <a:gd name="T43" fmla="*/ 119 h 160"/>
              <a:gd name="T44" fmla="*/ 173 w 190"/>
              <a:gd name="T45" fmla="*/ 136 h 160"/>
              <a:gd name="T46" fmla="*/ 167 w 190"/>
              <a:gd name="T47" fmla="*/ 136 h 160"/>
              <a:gd name="T48" fmla="*/ 167 w 190"/>
              <a:gd name="T49" fmla="*/ 160 h 160"/>
              <a:gd name="T50" fmla="*/ 143 w 190"/>
              <a:gd name="T51" fmla="*/ 136 h 160"/>
              <a:gd name="T52" fmla="*/ 85 w 190"/>
              <a:gd name="T53" fmla="*/ 136 h 160"/>
              <a:gd name="T54" fmla="*/ 68 w 190"/>
              <a:gd name="T55" fmla="*/ 119 h 160"/>
              <a:gd name="T56" fmla="*/ 68 w 190"/>
              <a:gd name="T57" fmla="*/ 58 h 160"/>
              <a:gd name="T58" fmla="*/ 85 w 190"/>
              <a:gd name="T59" fmla="*/ 41 h 160"/>
              <a:gd name="T60" fmla="*/ 173 w 190"/>
              <a:gd name="T61" fmla="*/ 41 h 160"/>
              <a:gd name="T62" fmla="*/ 190 w 190"/>
              <a:gd name="T63" fmla="*/ 58 h 160"/>
              <a:gd name="T64" fmla="*/ 179 w 190"/>
              <a:gd name="T65" fmla="*/ 58 h 160"/>
              <a:gd name="T66" fmla="*/ 173 w 190"/>
              <a:gd name="T67" fmla="*/ 53 h 160"/>
              <a:gd name="T68" fmla="*/ 85 w 190"/>
              <a:gd name="T69" fmla="*/ 53 h 160"/>
              <a:gd name="T70" fmla="*/ 80 w 190"/>
              <a:gd name="T71" fmla="*/ 58 h 160"/>
              <a:gd name="T72" fmla="*/ 80 w 190"/>
              <a:gd name="T73" fmla="*/ 119 h 160"/>
              <a:gd name="T74" fmla="*/ 85 w 190"/>
              <a:gd name="T75" fmla="*/ 124 h 160"/>
              <a:gd name="T76" fmla="*/ 173 w 190"/>
              <a:gd name="T77" fmla="*/ 124 h 160"/>
              <a:gd name="T78" fmla="*/ 179 w 190"/>
              <a:gd name="T79" fmla="*/ 119 h 160"/>
              <a:gd name="T80" fmla="*/ 179 w 190"/>
              <a:gd name="T81" fmla="*/ 58 h 160"/>
              <a:gd name="T82" fmla="*/ 160 w 190"/>
              <a:gd name="T83" fmla="*/ 81 h 160"/>
              <a:gd name="T84" fmla="*/ 153 w 190"/>
              <a:gd name="T85" fmla="*/ 88 h 160"/>
              <a:gd name="T86" fmla="*/ 160 w 190"/>
              <a:gd name="T87" fmla="*/ 95 h 160"/>
              <a:gd name="T88" fmla="*/ 168 w 190"/>
              <a:gd name="T89" fmla="*/ 88 h 160"/>
              <a:gd name="T90" fmla="*/ 160 w 190"/>
              <a:gd name="T91" fmla="*/ 81 h 160"/>
              <a:gd name="T92" fmla="*/ 129 w 190"/>
              <a:gd name="T93" fmla="*/ 81 h 160"/>
              <a:gd name="T94" fmla="*/ 122 w 190"/>
              <a:gd name="T95" fmla="*/ 88 h 160"/>
              <a:gd name="T96" fmla="*/ 129 w 190"/>
              <a:gd name="T97" fmla="*/ 95 h 160"/>
              <a:gd name="T98" fmla="*/ 136 w 190"/>
              <a:gd name="T99" fmla="*/ 88 h 160"/>
              <a:gd name="T100" fmla="*/ 129 w 190"/>
              <a:gd name="T101" fmla="*/ 81 h 160"/>
              <a:gd name="T102" fmla="*/ 98 w 190"/>
              <a:gd name="T103" fmla="*/ 81 h 160"/>
              <a:gd name="T104" fmla="*/ 91 w 190"/>
              <a:gd name="T105" fmla="*/ 88 h 160"/>
              <a:gd name="T106" fmla="*/ 98 w 190"/>
              <a:gd name="T107" fmla="*/ 95 h 160"/>
              <a:gd name="T108" fmla="*/ 105 w 190"/>
              <a:gd name="T109" fmla="*/ 88 h 160"/>
              <a:gd name="T110" fmla="*/ 98 w 190"/>
              <a:gd name="T111" fmla="*/ 8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0" h="160">
                <a:moveTo>
                  <a:pt x="17" y="83"/>
                </a:moveTo>
                <a:cubicBezTo>
                  <a:pt x="62" y="83"/>
                  <a:pt x="62" y="83"/>
                  <a:pt x="62" y="83"/>
                </a:cubicBezTo>
                <a:cubicBezTo>
                  <a:pt x="62" y="95"/>
                  <a:pt x="62" y="95"/>
                  <a:pt x="62" y="95"/>
                </a:cubicBezTo>
                <a:cubicBezTo>
                  <a:pt x="47" y="95"/>
                  <a:pt x="47" y="95"/>
                  <a:pt x="47" y="95"/>
                </a:cubicBezTo>
                <a:cubicBezTo>
                  <a:pt x="23" y="119"/>
                  <a:pt x="23" y="119"/>
                  <a:pt x="23" y="119"/>
                </a:cubicBezTo>
                <a:cubicBezTo>
                  <a:pt x="23" y="95"/>
                  <a:pt x="23" y="95"/>
                  <a:pt x="23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7" y="95"/>
                  <a:pt x="0" y="87"/>
                  <a:pt x="0" y="7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7" y="0"/>
                  <a:pt x="1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14" y="0"/>
                  <a:pt x="122" y="7"/>
                  <a:pt x="122" y="17"/>
                </a:cubicBezTo>
                <a:cubicBezTo>
                  <a:pt x="122" y="35"/>
                  <a:pt x="122" y="35"/>
                  <a:pt x="122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10" y="14"/>
                  <a:pt x="108" y="11"/>
                  <a:pt x="105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4" y="11"/>
                  <a:pt x="11" y="14"/>
                  <a:pt x="11" y="17"/>
                </a:cubicBezTo>
                <a:cubicBezTo>
                  <a:pt x="11" y="77"/>
                  <a:pt x="11" y="77"/>
                  <a:pt x="11" y="77"/>
                </a:cubicBezTo>
                <a:cubicBezTo>
                  <a:pt x="11" y="80"/>
                  <a:pt x="14" y="83"/>
                  <a:pt x="17" y="83"/>
                </a:cubicBezTo>
                <a:close/>
                <a:moveTo>
                  <a:pt x="190" y="58"/>
                </a:moveTo>
                <a:cubicBezTo>
                  <a:pt x="190" y="119"/>
                  <a:pt x="190" y="119"/>
                  <a:pt x="190" y="119"/>
                </a:cubicBezTo>
                <a:cubicBezTo>
                  <a:pt x="190" y="128"/>
                  <a:pt x="183" y="136"/>
                  <a:pt x="173" y="136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167" y="160"/>
                  <a:pt x="167" y="160"/>
                  <a:pt x="167" y="160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6" y="136"/>
                  <a:pt x="68" y="128"/>
                  <a:pt x="68" y="119"/>
                </a:cubicBezTo>
                <a:cubicBezTo>
                  <a:pt x="68" y="58"/>
                  <a:pt x="68" y="58"/>
                  <a:pt x="68" y="58"/>
                </a:cubicBezTo>
                <a:cubicBezTo>
                  <a:pt x="68" y="49"/>
                  <a:pt x="76" y="41"/>
                  <a:pt x="85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83" y="41"/>
                  <a:pt x="190" y="49"/>
                  <a:pt x="190" y="58"/>
                </a:cubicBezTo>
                <a:close/>
                <a:moveTo>
                  <a:pt x="179" y="58"/>
                </a:moveTo>
                <a:cubicBezTo>
                  <a:pt x="179" y="55"/>
                  <a:pt x="176" y="53"/>
                  <a:pt x="173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2" y="53"/>
                  <a:pt x="80" y="55"/>
                  <a:pt x="80" y="58"/>
                </a:cubicBezTo>
                <a:cubicBezTo>
                  <a:pt x="80" y="119"/>
                  <a:pt x="80" y="119"/>
                  <a:pt x="80" y="119"/>
                </a:cubicBezTo>
                <a:cubicBezTo>
                  <a:pt x="80" y="122"/>
                  <a:pt x="82" y="124"/>
                  <a:pt x="85" y="124"/>
                </a:cubicBezTo>
                <a:cubicBezTo>
                  <a:pt x="173" y="124"/>
                  <a:pt x="173" y="124"/>
                  <a:pt x="173" y="124"/>
                </a:cubicBezTo>
                <a:cubicBezTo>
                  <a:pt x="176" y="124"/>
                  <a:pt x="179" y="122"/>
                  <a:pt x="179" y="119"/>
                </a:cubicBezTo>
                <a:lnTo>
                  <a:pt x="179" y="58"/>
                </a:lnTo>
                <a:close/>
                <a:moveTo>
                  <a:pt x="160" y="81"/>
                </a:moveTo>
                <a:cubicBezTo>
                  <a:pt x="156" y="81"/>
                  <a:pt x="153" y="84"/>
                  <a:pt x="153" y="88"/>
                </a:cubicBezTo>
                <a:cubicBezTo>
                  <a:pt x="153" y="92"/>
                  <a:pt x="156" y="95"/>
                  <a:pt x="160" y="95"/>
                </a:cubicBezTo>
                <a:cubicBezTo>
                  <a:pt x="165" y="95"/>
                  <a:pt x="168" y="92"/>
                  <a:pt x="168" y="88"/>
                </a:cubicBezTo>
                <a:cubicBezTo>
                  <a:pt x="168" y="84"/>
                  <a:pt x="165" y="81"/>
                  <a:pt x="160" y="81"/>
                </a:cubicBezTo>
                <a:close/>
                <a:moveTo>
                  <a:pt x="129" y="81"/>
                </a:moveTo>
                <a:cubicBezTo>
                  <a:pt x="125" y="81"/>
                  <a:pt x="122" y="84"/>
                  <a:pt x="122" y="88"/>
                </a:cubicBezTo>
                <a:cubicBezTo>
                  <a:pt x="122" y="92"/>
                  <a:pt x="125" y="95"/>
                  <a:pt x="129" y="95"/>
                </a:cubicBezTo>
                <a:cubicBezTo>
                  <a:pt x="133" y="95"/>
                  <a:pt x="136" y="92"/>
                  <a:pt x="136" y="88"/>
                </a:cubicBezTo>
                <a:cubicBezTo>
                  <a:pt x="136" y="84"/>
                  <a:pt x="133" y="81"/>
                  <a:pt x="129" y="81"/>
                </a:cubicBezTo>
                <a:close/>
                <a:moveTo>
                  <a:pt x="98" y="81"/>
                </a:moveTo>
                <a:cubicBezTo>
                  <a:pt x="94" y="81"/>
                  <a:pt x="91" y="84"/>
                  <a:pt x="91" y="88"/>
                </a:cubicBezTo>
                <a:cubicBezTo>
                  <a:pt x="91" y="92"/>
                  <a:pt x="94" y="95"/>
                  <a:pt x="98" y="95"/>
                </a:cubicBezTo>
                <a:cubicBezTo>
                  <a:pt x="102" y="95"/>
                  <a:pt x="105" y="92"/>
                  <a:pt x="105" y="88"/>
                </a:cubicBezTo>
                <a:cubicBezTo>
                  <a:pt x="105" y="84"/>
                  <a:pt x="102" y="81"/>
                  <a:pt x="98" y="8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19175841" y="3791854"/>
            <a:ext cx="538987" cy="452940"/>
          </a:xfrm>
          <a:custGeom>
            <a:avLst/>
            <a:gdLst>
              <a:gd name="T0" fmla="*/ 18 w 191"/>
              <a:gd name="T1" fmla="*/ 83 h 160"/>
              <a:gd name="T2" fmla="*/ 63 w 191"/>
              <a:gd name="T3" fmla="*/ 83 h 160"/>
              <a:gd name="T4" fmla="*/ 63 w 191"/>
              <a:gd name="T5" fmla="*/ 95 h 160"/>
              <a:gd name="T6" fmla="*/ 48 w 191"/>
              <a:gd name="T7" fmla="*/ 95 h 160"/>
              <a:gd name="T8" fmla="*/ 24 w 191"/>
              <a:gd name="T9" fmla="*/ 119 h 160"/>
              <a:gd name="T10" fmla="*/ 24 w 191"/>
              <a:gd name="T11" fmla="*/ 95 h 160"/>
              <a:gd name="T12" fmla="*/ 18 w 191"/>
              <a:gd name="T13" fmla="*/ 95 h 160"/>
              <a:gd name="T14" fmla="*/ 0 w 191"/>
              <a:gd name="T15" fmla="*/ 77 h 160"/>
              <a:gd name="T16" fmla="*/ 0 w 191"/>
              <a:gd name="T17" fmla="*/ 17 h 160"/>
              <a:gd name="T18" fmla="*/ 18 w 191"/>
              <a:gd name="T19" fmla="*/ 0 h 160"/>
              <a:gd name="T20" fmla="*/ 105 w 191"/>
              <a:gd name="T21" fmla="*/ 0 h 160"/>
              <a:gd name="T22" fmla="*/ 123 w 191"/>
              <a:gd name="T23" fmla="*/ 17 h 160"/>
              <a:gd name="T24" fmla="*/ 123 w 191"/>
              <a:gd name="T25" fmla="*/ 35 h 160"/>
              <a:gd name="T26" fmla="*/ 111 w 191"/>
              <a:gd name="T27" fmla="*/ 35 h 160"/>
              <a:gd name="T28" fmla="*/ 111 w 191"/>
              <a:gd name="T29" fmla="*/ 17 h 160"/>
              <a:gd name="T30" fmla="*/ 105 w 191"/>
              <a:gd name="T31" fmla="*/ 11 h 160"/>
              <a:gd name="T32" fmla="*/ 18 w 191"/>
              <a:gd name="T33" fmla="*/ 11 h 160"/>
              <a:gd name="T34" fmla="*/ 12 w 191"/>
              <a:gd name="T35" fmla="*/ 17 h 160"/>
              <a:gd name="T36" fmla="*/ 12 w 191"/>
              <a:gd name="T37" fmla="*/ 77 h 160"/>
              <a:gd name="T38" fmla="*/ 18 w 191"/>
              <a:gd name="T39" fmla="*/ 83 h 160"/>
              <a:gd name="T40" fmla="*/ 191 w 191"/>
              <a:gd name="T41" fmla="*/ 58 h 160"/>
              <a:gd name="T42" fmla="*/ 191 w 191"/>
              <a:gd name="T43" fmla="*/ 119 h 160"/>
              <a:gd name="T44" fmla="*/ 174 w 191"/>
              <a:gd name="T45" fmla="*/ 136 h 160"/>
              <a:gd name="T46" fmla="*/ 168 w 191"/>
              <a:gd name="T47" fmla="*/ 136 h 160"/>
              <a:gd name="T48" fmla="*/ 168 w 191"/>
              <a:gd name="T49" fmla="*/ 160 h 160"/>
              <a:gd name="T50" fmla="*/ 144 w 191"/>
              <a:gd name="T51" fmla="*/ 136 h 160"/>
              <a:gd name="T52" fmla="*/ 86 w 191"/>
              <a:gd name="T53" fmla="*/ 136 h 160"/>
              <a:gd name="T54" fmla="*/ 69 w 191"/>
              <a:gd name="T55" fmla="*/ 119 h 160"/>
              <a:gd name="T56" fmla="*/ 69 w 191"/>
              <a:gd name="T57" fmla="*/ 58 h 160"/>
              <a:gd name="T58" fmla="*/ 86 w 191"/>
              <a:gd name="T59" fmla="*/ 41 h 160"/>
              <a:gd name="T60" fmla="*/ 174 w 191"/>
              <a:gd name="T61" fmla="*/ 41 h 160"/>
              <a:gd name="T62" fmla="*/ 191 w 191"/>
              <a:gd name="T63" fmla="*/ 58 h 160"/>
              <a:gd name="T64" fmla="*/ 161 w 191"/>
              <a:gd name="T65" fmla="*/ 81 h 160"/>
              <a:gd name="T66" fmla="*/ 154 w 191"/>
              <a:gd name="T67" fmla="*/ 88 h 160"/>
              <a:gd name="T68" fmla="*/ 161 w 191"/>
              <a:gd name="T69" fmla="*/ 95 h 160"/>
              <a:gd name="T70" fmla="*/ 168 w 191"/>
              <a:gd name="T71" fmla="*/ 88 h 160"/>
              <a:gd name="T72" fmla="*/ 161 w 191"/>
              <a:gd name="T73" fmla="*/ 81 h 160"/>
              <a:gd name="T74" fmla="*/ 130 w 191"/>
              <a:gd name="T75" fmla="*/ 81 h 160"/>
              <a:gd name="T76" fmla="*/ 123 w 191"/>
              <a:gd name="T77" fmla="*/ 88 h 160"/>
              <a:gd name="T78" fmla="*/ 130 w 191"/>
              <a:gd name="T79" fmla="*/ 95 h 160"/>
              <a:gd name="T80" fmla="*/ 137 w 191"/>
              <a:gd name="T81" fmla="*/ 88 h 160"/>
              <a:gd name="T82" fmla="*/ 130 w 191"/>
              <a:gd name="T83" fmla="*/ 81 h 160"/>
              <a:gd name="T84" fmla="*/ 99 w 191"/>
              <a:gd name="T85" fmla="*/ 81 h 160"/>
              <a:gd name="T86" fmla="*/ 91 w 191"/>
              <a:gd name="T87" fmla="*/ 88 h 160"/>
              <a:gd name="T88" fmla="*/ 99 w 191"/>
              <a:gd name="T89" fmla="*/ 95 h 160"/>
              <a:gd name="T90" fmla="*/ 106 w 191"/>
              <a:gd name="T91" fmla="*/ 88 h 160"/>
              <a:gd name="T92" fmla="*/ 99 w 191"/>
              <a:gd name="T93" fmla="*/ 8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1" h="160">
                <a:moveTo>
                  <a:pt x="18" y="83"/>
                </a:moveTo>
                <a:cubicBezTo>
                  <a:pt x="63" y="83"/>
                  <a:pt x="63" y="83"/>
                  <a:pt x="63" y="83"/>
                </a:cubicBezTo>
                <a:cubicBezTo>
                  <a:pt x="63" y="95"/>
                  <a:pt x="63" y="95"/>
                  <a:pt x="63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4" y="95"/>
                  <a:pt x="24" y="95"/>
                  <a:pt x="24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8" y="95"/>
                  <a:pt x="0" y="87"/>
                  <a:pt x="0" y="7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8" y="0"/>
                  <a:pt x="1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15" y="0"/>
                  <a:pt x="123" y="7"/>
                  <a:pt x="123" y="17"/>
                </a:cubicBezTo>
                <a:cubicBezTo>
                  <a:pt x="123" y="35"/>
                  <a:pt x="123" y="35"/>
                  <a:pt x="123" y="35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1" y="17"/>
                  <a:pt x="111" y="17"/>
                  <a:pt x="111" y="17"/>
                </a:cubicBezTo>
                <a:cubicBezTo>
                  <a:pt x="111" y="14"/>
                  <a:pt x="108" y="11"/>
                  <a:pt x="105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4" y="11"/>
                  <a:pt x="12" y="14"/>
                  <a:pt x="12" y="17"/>
                </a:cubicBezTo>
                <a:cubicBezTo>
                  <a:pt x="12" y="77"/>
                  <a:pt x="12" y="77"/>
                  <a:pt x="12" y="77"/>
                </a:cubicBezTo>
                <a:cubicBezTo>
                  <a:pt x="12" y="80"/>
                  <a:pt x="14" y="83"/>
                  <a:pt x="18" y="83"/>
                </a:cubicBezTo>
                <a:close/>
                <a:moveTo>
                  <a:pt x="191" y="58"/>
                </a:moveTo>
                <a:cubicBezTo>
                  <a:pt x="191" y="119"/>
                  <a:pt x="191" y="119"/>
                  <a:pt x="191" y="119"/>
                </a:cubicBezTo>
                <a:cubicBezTo>
                  <a:pt x="191" y="128"/>
                  <a:pt x="183" y="136"/>
                  <a:pt x="174" y="13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76" y="136"/>
                  <a:pt x="69" y="128"/>
                  <a:pt x="69" y="119"/>
                </a:cubicBezTo>
                <a:cubicBezTo>
                  <a:pt x="69" y="58"/>
                  <a:pt x="69" y="58"/>
                  <a:pt x="69" y="58"/>
                </a:cubicBezTo>
                <a:cubicBezTo>
                  <a:pt x="69" y="49"/>
                  <a:pt x="76" y="41"/>
                  <a:pt x="86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83" y="41"/>
                  <a:pt x="191" y="49"/>
                  <a:pt x="191" y="58"/>
                </a:cubicBezTo>
                <a:close/>
                <a:moveTo>
                  <a:pt x="161" y="81"/>
                </a:moveTo>
                <a:cubicBezTo>
                  <a:pt x="157" y="81"/>
                  <a:pt x="154" y="84"/>
                  <a:pt x="154" y="88"/>
                </a:cubicBezTo>
                <a:cubicBezTo>
                  <a:pt x="154" y="92"/>
                  <a:pt x="157" y="95"/>
                  <a:pt x="161" y="95"/>
                </a:cubicBezTo>
                <a:cubicBezTo>
                  <a:pt x="165" y="95"/>
                  <a:pt x="168" y="92"/>
                  <a:pt x="168" y="88"/>
                </a:cubicBezTo>
                <a:cubicBezTo>
                  <a:pt x="168" y="84"/>
                  <a:pt x="165" y="81"/>
                  <a:pt x="161" y="81"/>
                </a:cubicBezTo>
                <a:close/>
                <a:moveTo>
                  <a:pt x="130" y="81"/>
                </a:moveTo>
                <a:cubicBezTo>
                  <a:pt x="126" y="81"/>
                  <a:pt x="123" y="84"/>
                  <a:pt x="123" y="88"/>
                </a:cubicBezTo>
                <a:cubicBezTo>
                  <a:pt x="123" y="92"/>
                  <a:pt x="126" y="95"/>
                  <a:pt x="130" y="95"/>
                </a:cubicBezTo>
                <a:cubicBezTo>
                  <a:pt x="134" y="95"/>
                  <a:pt x="137" y="92"/>
                  <a:pt x="137" y="88"/>
                </a:cubicBezTo>
                <a:cubicBezTo>
                  <a:pt x="137" y="84"/>
                  <a:pt x="134" y="81"/>
                  <a:pt x="130" y="81"/>
                </a:cubicBezTo>
                <a:close/>
                <a:moveTo>
                  <a:pt x="99" y="81"/>
                </a:moveTo>
                <a:cubicBezTo>
                  <a:pt x="95" y="81"/>
                  <a:pt x="91" y="84"/>
                  <a:pt x="91" y="88"/>
                </a:cubicBezTo>
                <a:cubicBezTo>
                  <a:pt x="91" y="92"/>
                  <a:pt x="95" y="95"/>
                  <a:pt x="99" y="95"/>
                </a:cubicBezTo>
                <a:cubicBezTo>
                  <a:pt x="103" y="95"/>
                  <a:pt x="106" y="92"/>
                  <a:pt x="106" y="88"/>
                </a:cubicBezTo>
                <a:cubicBezTo>
                  <a:pt x="106" y="84"/>
                  <a:pt x="103" y="81"/>
                  <a:pt x="99" y="8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2567626" y="3726124"/>
            <a:ext cx="561694" cy="521061"/>
          </a:xfrm>
          <a:custGeom>
            <a:avLst/>
            <a:gdLst>
              <a:gd name="T0" fmla="*/ 129 w 199"/>
              <a:gd name="T1" fmla="*/ 83 h 184"/>
              <a:gd name="T2" fmla="*/ 142 w 199"/>
              <a:gd name="T3" fmla="*/ 61 h 184"/>
              <a:gd name="T4" fmla="*/ 131 w 199"/>
              <a:gd name="T5" fmla="*/ 60 h 184"/>
              <a:gd name="T6" fmla="*/ 82 w 199"/>
              <a:gd name="T7" fmla="*/ 73 h 184"/>
              <a:gd name="T8" fmla="*/ 116 w 199"/>
              <a:gd name="T9" fmla="*/ 25 h 184"/>
              <a:gd name="T10" fmla="*/ 122 w 199"/>
              <a:gd name="T11" fmla="*/ 45 h 184"/>
              <a:gd name="T12" fmla="*/ 101 w 199"/>
              <a:gd name="T13" fmla="*/ 19 h 184"/>
              <a:gd name="T14" fmla="*/ 88 w 199"/>
              <a:gd name="T15" fmla="*/ 28 h 184"/>
              <a:gd name="T16" fmla="*/ 111 w 199"/>
              <a:gd name="T17" fmla="*/ 73 h 184"/>
              <a:gd name="T18" fmla="*/ 121 w 199"/>
              <a:gd name="T19" fmla="*/ 58 h 184"/>
              <a:gd name="T20" fmla="*/ 124 w 199"/>
              <a:gd name="T21" fmla="*/ 16 h 184"/>
              <a:gd name="T22" fmla="*/ 74 w 199"/>
              <a:gd name="T23" fmla="*/ 82 h 184"/>
              <a:gd name="T24" fmla="*/ 97 w 199"/>
              <a:gd name="T25" fmla="*/ 61 h 184"/>
              <a:gd name="T26" fmla="*/ 97 w 199"/>
              <a:gd name="T27" fmla="*/ 36 h 184"/>
              <a:gd name="T28" fmla="*/ 105 w 199"/>
              <a:gd name="T29" fmla="*/ 62 h 184"/>
              <a:gd name="T30" fmla="*/ 133 w 199"/>
              <a:gd name="T31" fmla="*/ 9 h 184"/>
              <a:gd name="T32" fmla="*/ 144 w 199"/>
              <a:gd name="T33" fmla="*/ 30 h 184"/>
              <a:gd name="T34" fmla="*/ 187 w 199"/>
              <a:gd name="T35" fmla="*/ 59 h 184"/>
              <a:gd name="T36" fmla="*/ 185 w 199"/>
              <a:gd name="T37" fmla="*/ 82 h 184"/>
              <a:gd name="T38" fmla="*/ 106 w 199"/>
              <a:gd name="T39" fmla="*/ 108 h 184"/>
              <a:gd name="T40" fmla="*/ 72 w 199"/>
              <a:gd name="T41" fmla="*/ 120 h 184"/>
              <a:gd name="T42" fmla="*/ 12 w 199"/>
              <a:gd name="T43" fmla="*/ 79 h 184"/>
              <a:gd name="T44" fmla="*/ 14 w 199"/>
              <a:gd name="T45" fmla="*/ 56 h 184"/>
              <a:gd name="T46" fmla="*/ 58 w 199"/>
              <a:gd name="T47" fmla="*/ 17 h 184"/>
              <a:gd name="T48" fmla="*/ 7 w 199"/>
              <a:gd name="T49" fmla="*/ 46 h 184"/>
              <a:gd name="T50" fmla="*/ 0 w 199"/>
              <a:gd name="T51" fmla="*/ 172 h 184"/>
              <a:gd name="T52" fmla="*/ 187 w 199"/>
              <a:gd name="T53" fmla="*/ 184 h 184"/>
              <a:gd name="T54" fmla="*/ 199 w 199"/>
              <a:gd name="T55" fmla="*/ 59 h 184"/>
              <a:gd name="T56" fmla="*/ 12 w 199"/>
              <a:gd name="T57" fmla="*/ 95 h 184"/>
              <a:gd name="T58" fmla="*/ 12 w 199"/>
              <a:gd name="T59" fmla="*/ 160 h 184"/>
              <a:gd name="T60" fmla="*/ 187 w 199"/>
              <a:gd name="T61" fmla="*/ 172 h 184"/>
              <a:gd name="T62" fmla="*/ 12 w 199"/>
              <a:gd name="T63" fmla="*/ 170 h 184"/>
              <a:gd name="T64" fmla="*/ 97 w 199"/>
              <a:gd name="T65" fmla="*/ 114 h 184"/>
              <a:gd name="T66" fmla="*/ 186 w 199"/>
              <a:gd name="T67" fmla="*/ 169 h 184"/>
              <a:gd name="T68" fmla="*/ 187 w 199"/>
              <a:gd name="T69" fmla="*/ 172 h 184"/>
              <a:gd name="T70" fmla="*/ 137 w 199"/>
              <a:gd name="T71" fmla="*/ 128 h 184"/>
              <a:gd name="T72" fmla="*/ 187 w 199"/>
              <a:gd name="T73" fmla="*/ 16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9" h="184">
                <a:moveTo>
                  <a:pt x="74" y="82"/>
                </a:moveTo>
                <a:cubicBezTo>
                  <a:pt x="90" y="98"/>
                  <a:pt x="113" y="99"/>
                  <a:pt x="129" y="83"/>
                </a:cubicBezTo>
                <a:cubicBezTo>
                  <a:pt x="135" y="77"/>
                  <a:pt x="139" y="71"/>
                  <a:pt x="141" y="64"/>
                </a:cubicBezTo>
                <a:cubicBezTo>
                  <a:pt x="142" y="61"/>
                  <a:pt x="142" y="61"/>
                  <a:pt x="142" y="61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29" y="65"/>
                  <a:pt x="126" y="70"/>
                  <a:pt x="122" y="74"/>
                </a:cubicBezTo>
                <a:cubicBezTo>
                  <a:pt x="110" y="86"/>
                  <a:pt x="94" y="85"/>
                  <a:pt x="82" y="73"/>
                </a:cubicBezTo>
                <a:cubicBezTo>
                  <a:pt x="67" y="58"/>
                  <a:pt x="66" y="38"/>
                  <a:pt x="79" y="25"/>
                </a:cubicBezTo>
                <a:cubicBezTo>
                  <a:pt x="91" y="13"/>
                  <a:pt x="105" y="14"/>
                  <a:pt x="116" y="25"/>
                </a:cubicBezTo>
                <a:cubicBezTo>
                  <a:pt x="125" y="34"/>
                  <a:pt x="125" y="42"/>
                  <a:pt x="122" y="45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1" y="45"/>
                  <a:pt x="119" y="45"/>
                  <a:pt x="115" y="39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99" y="20"/>
                  <a:pt x="99" y="20"/>
                  <a:pt x="99" y="20"/>
                </a:cubicBezTo>
                <a:cubicBezTo>
                  <a:pt x="95" y="21"/>
                  <a:pt x="91" y="24"/>
                  <a:pt x="88" y="28"/>
                </a:cubicBezTo>
                <a:cubicBezTo>
                  <a:pt x="76" y="40"/>
                  <a:pt x="76" y="59"/>
                  <a:pt x="88" y="71"/>
                </a:cubicBezTo>
                <a:cubicBezTo>
                  <a:pt x="96" y="79"/>
                  <a:pt x="106" y="78"/>
                  <a:pt x="111" y="73"/>
                </a:cubicBezTo>
                <a:cubicBezTo>
                  <a:pt x="115" y="68"/>
                  <a:pt x="118" y="63"/>
                  <a:pt x="117" y="57"/>
                </a:cubicBezTo>
                <a:cubicBezTo>
                  <a:pt x="119" y="58"/>
                  <a:pt x="120" y="58"/>
                  <a:pt x="121" y="58"/>
                </a:cubicBezTo>
                <a:cubicBezTo>
                  <a:pt x="124" y="58"/>
                  <a:pt x="127" y="57"/>
                  <a:pt x="129" y="54"/>
                </a:cubicBezTo>
                <a:cubicBezTo>
                  <a:pt x="138" y="46"/>
                  <a:pt x="139" y="30"/>
                  <a:pt x="124" y="16"/>
                </a:cubicBezTo>
                <a:cubicBezTo>
                  <a:pt x="109" y="0"/>
                  <a:pt x="88" y="0"/>
                  <a:pt x="72" y="16"/>
                </a:cubicBezTo>
                <a:cubicBezTo>
                  <a:pt x="54" y="34"/>
                  <a:pt x="54" y="63"/>
                  <a:pt x="74" y="82"/>
                </a:cubicBezTo>
                <a:close/>
                <a:moveTo>
                  <a:pt x="105" y="62"/>
                </a:moveTo>
                <a:cubicBezTo>
                  <a:pt x="102" y="65"/>
                  <a:pt x="99" y="63"/>
                  <a:pt x="97" y="61"/>
                </a:cubicBezTo>
                <a:cubicBezTo>
                  <a:pt x="90" y="54"/>
                  <a:pt x="89" y="43"/>
                  <a:pt x="95" y="37"/>
                </a:cubicBezTo>
                <a:cubicBezTo>
                  <a:pt x="96" y="37"/>
                  <a:pt x="96" y="36"/>
                  <a:pt x="97" y="36"/>
                </a:cubicBezTo>
                <a:cubicBezTo>
                  <a:pt x="103" y="44"/>
                  <a:pt x="103" y="44"/>
                  <a:pt x="103" y="44"/>
                </a:cubicBezTo>
                <a:cubicBezTo>
                  <a:pt x="107" y="49"/>
                  <a:pt x="108" y="58"/>
                  <a:pt x="105" y="62"/>
                </a:cubicBezTo>
                <a:close/>
                <a:moveTo>
                  <a:pt x="191" y="46"/>
                </a:moveTo>
                <a:cubicBezTo>
                  <a:pt x="133" y="9"/>
                  <a:pt x="133" y="9"/>
                  <a:pt x="133" y="9"/>
                </a:cubicBezTo>
                <a:cubicBezTo>
                  <a:pt x="135" y="11"/>
                  <a:pt x="137" y="14"/>
                  <a:pt x="138" y="16"/>
                </a:cubicBezTo>
                <a:cubicBezTo>
                  <a:pt x="141" y="21"/>
                  <a:pt x="143" y="25"/>
                  <a:pt x="144" y="30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86" y="56"/>
                  <a:pt x="187" y="58"/>
                  <a:pt x="187" y="59"/>
                </a:cubicBezTo>
                <a:cubicBezTo>
                  <a:pt x="187" y="79"/>
                  <a:pt x="187" y="79"/>
                  <a:pt x="187" y="79"/>
                </a:cubicBezTo>
                <a:cubicBezTo>
                  <a:pt x="187" y="80"/>
                  <a:pt x="186" y="82"/>
                  <a:pt x="185" y="82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2" y="105"/>
                  <a:pt x="96" y="105"/>
                  <a:pt x="92" y="108"/>
                </a:cubicBezTo>
                <a:cubicBezTo>
                  <a:pt x="92" y="108"/>
                  <a:pt x="74" y="119"/>
                  <a:pt x="72" y="120"/>
                </a:cubicBezTo>
                <a:cubicBezTo>
                  <a:pt x="14" y="82"/>
                  <a:pt x="14" y="82"/>
                  <a:pt x="14" y="82"/>
                </a:cubicBezTo>
                <a:cubicBezTo>
                  <a:pt x="13" y="82"/>
                  <a:pt x="12" y="80"/>
                  <a:pt x="12" y="7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8"/>
                  <a:pt x="13" y="56"/>
                  <a:pt x="14" y="56"/>
                </a:cubicBezTo>
                <a:cubicBezTo>
                  <a:pt x="51" y="32"/>
                  <a:pt x="51" y="32"/>
                  <a:pt x="51" y="32"/>
                </a:cubicBezTo>
                <a:cubicBezTo>
                  <a:pt x="52" y="27"/>
                  <a:pt x="55" y="22"/>
                  <a:pt x="58" y="17"/>
                </a:cubicBezTo>
                <a:cubicBezTo>
                  <a:pt x="59" y="15"/>
                  <a:pt x="60" y="13"/>
                  <a:pt x="62" y="11"/>
                </a:cubicBezTo>
                <a:cubicBezTo>
                  <a:pt x="7" y="46"/>
                  <a:pt x="7" y="46"/>
                  <a:pt x="7" y="46"/>
                </a:cubicBezTo>
                <a:cubicBezTo>
                  <a:pt x="3" y="48"/>
                  <a:pt x="0" y="54"/>
                  <a:pt x="0" y="5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9"/>
                  <a:pt x="5" y="184"/>
                  <a:pt x="11" y="184"/>
                </a:cubicBezTo>
                <a:cubicBezTo>
                  <a:pt x="187" y="184"/>
                  <a:pt x="187" y="184"/>
                  <a:pt x="187" y="184"/>
                </a:cubicBezTo>
                <a:cubicBezTo>
                  <a:pt x="194" y="184"/>
                  <a:pt x="199" y="179"/>
                  <a:pt x="199" y="172"/>
                </a:cubicBezTo>
                <a:cubicBezTo>
                  <a:pt x="199" y="59"/>
                  <a:pt x="199" y="59"/>
                  <a:pt x="199" y="59"/>
                </a:cubicBezTo>
                <a:cubicBezTo>
                  <a:pt x="199" y="54"/>
                  <a:pt x="196" y="48"/>
                  <a:pt x="191" y="46"/>
                </a:cubicBezTo>
                <a:close/>
                <a:moveTo>
                  <a:pt x="12" y="95"/>
                </a:moveTo>
                <a:cubicBezTo>
                  <a:pt x="62" y="128"/>
                  <a:pt x="62" y="128"/>
                  <a:pt x="62" y="128"/>
                </a:cubicBezTo>
                <a:cubicBezTo>
                  <a:pt x="12" y="160"/>
                  <a:pt x="12" y="160"/>
                  <a:pt x="12" y="160"/>
                </a:cubicBezTo>
                <a:lnTo>
                  <a:pt x="12" y="95"/>
                </a:lnTo>
                <a:close/>
                <a:moveTo>
                  <a:pt x="187" y="172"/>
                </a:moveTo>
                <a:cubicBezTo>
                  <a:pt x="12" y="172"/>
                  <a:pt x="12" y="172"/>
                  <a:pt x="12" y="172"/>
                </a:cubicBezTo>
                <a:cubicBezTo>
                  <a:pt x="12" y="170"/>
                  <a:pt x="12" y="170"/>
                  <a:pt x="12" y="170"/>
                </a:cubicBezTo>
                <a:cubicBezTo>
                  <a:pt x="12" y="169"/>
                  <a:pt x="12" y="169"/>
                  <a:pt x="13" y="169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8" y="113"/>
                  <a:pt x="101" y="113"/>
                  <a:pt x="102" y="114"/>
                </a:cubicBezTo>
                <a:cubicBezTo>
                  <a:pt x="186" y="169"/>
                  <a:pt x="186" y="169"/>
                  <a:pt x="186" y="169"/>
                </a:cubicBezTo>
                <a:cubicBezTo>
                  <a:pt x="186" y="169"/>
                  <a:pt x="187" y="169"/>
                  <a:pt x="187" y="170"/>
                </a:cubicBezTo>
                <a:lnTo>
                  <a:pt x="187" y="172"/>
                </a:lnTo>
                <a:close/>
                <a:moveTo>
                  <a:pt x="187" y="160"/>
                </a:moveTo>
                <a:cubicBezTo>
                  <a:pt x="137" y="128"/>
                  <a:pt x="137" y="128"/>
                  <a:pt x="137" y="128"/>
                </a:cubicBezTo>
                <a:cubicBezTo>
                  <a:pt x="187" y="95"/>
                  <a:pt x="187" y="95"/>
                  <a:pt x="187" y="95"/>
                </a:cubicBezTo>
                <a:lnTo>
                  <a:pt x="187" y="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22329693" y="3797829"/>
            <a:ext cx="455331" cy="446965"/>
          </a:xfrm>
          <a:custGeom>
            <a:avLst/>
            <a:gdLst>
              <a:gd name="T0" fmla="*/ 18 w 161"/>
              <a:gd name="T1" fmla="*/ 0 h 158"/>
              <a:gd name="T2" fmla="*/ 0 w 161"/>
              <a:gd name="T3" fmla="*/ 106 h 158"/>
              <a:gd name="T4" fmla="*/ 97 w 161"/>
              <a:gd name="T5" fmla="*/ 124 h 158"/>
              <a:gd name="T6" fmla="*/ 131 w 161"/>
              <a:gd name="T7" fmla="*/ 124 h 158"/>
              <a:gd name="T8" fmla="*/ 161 w 161"/>
              <a:gd name="T9" fmla="*/ 106 h 158"/>
              <a:gd name="T10" fmla="*/ 143 w 161"/>
              <a:gd name="T11" fmla="*/ 0 h 158"/>
              <a:gd name="T12" fmla="*/ 143 w 161"/>
              <a:gd name="T13" fmla="*/ 112 h 158"/>
              <a:gd name="T14" fmla="*/ 12 w 161"/>
              <a:gd name="T15" fmla="*/ 106 h 158"/>
              <a:gd name="T16" fmla="*/ 18 w 161"/>
              <a:gd name="T17" fmla="*/ 12 h 158"/>
              <a:gd name="T18" fmla="*/ 149 w 161"/>
              <a:gd name="T19" fmla="*/ 18 h 158"/>
              <a:gd name="T20" fmla="*/ 47 w 161"/>
              <a:gd name="T21" fmla="*/ 71 h 158"/>
              <a:gd name="T22" fmla="*/ 20 w 161"/>
              <a:gd name="T23" fmla="*/ 81 h 158"/>
              <a:gd name="T24" fmla="*/ 21 w 161"/>
              <a:gd name="T25" fmla="*/ 73 h 158"/>
              <a:gd name="T26" fmla="*/ 31 w 161"/>
              <a:gd name="T27" fmla="*/ 77 h 158"/>
              <a:gd name="T28" fmla="*/ 32 w 161"/>
              <a:gd name="T29" fmla="*/ 65 h 158"/>
              <a:gd name="T30" fmla="*/ 35 w 161"/>
              <a:gd name="T31" fmla="*/ 39 h 158"/>
              <a:gd name="T32" fmla="*/ 46 w 161"/>
              <a:gd name="T33" fmla="*/ 42 h 158"/>
              <a:gd name="T34" fmla="*/ 41 w 161"/>
              <a:gd name="T35" fmla="*/ 48 h 158"/>
              <a:gd name="T36" fmla="*/ 28 w 161"/>
              <a:gd name="T37" fmla="*/ 51 h 158"/>
              <a:gd name="T38" fmla="*/ 47 w 161"/>
              <a:gd name="T39" fmla="*/ 71 h 158"/>
              <a:gd name="T40" fmla="*/ 103 w 161"/>
              <a:gd name="T41" fmla="*/ 84 h 158"/>
              <a:gd name="T42" fmla="*/ 94 w 161"/>
              <a:gd name="T43" fmla="*/ 64 h 158"/>
              <a:gd name="T44" fmla="*/ 91 w 161"/>
              <a:gd name="T45" fmla="*/ 63 h 158"/>
              <a:gd name="T46" fmla="*/ 77 w 161"/>
              <a:gd name="T47" fmla="*/ 83 h 158"/>
              <a:gd name="T48" fmla="*/ 68 w 161"/>
              <a:gd name="T49" fmla="*/ 57 h 158"/>
              <a:gd name="T50" fmla="*/ 66 w 161"/>
              <a:gd name="T51" fmla="*/ 84 h 158"/>
              <a:gd name="T52" fmla="*/ 61 w 161"/>
              <a:gd name="T53" fmla="*/ 40 h 158"/>
              <a:gd name="T54" fmla="*/ 78 w 161"/>
              <a:gd name="T55" fmla="*/ 60 h 158"/>
              <a:gd name="T56" fmla="*/ 83 w 161"/>
              <a:gd name="T57" fmla="*/ 60 h 158"/>
              <a:gd name="T58" fmla="*/ 100 w 161"/>
              <a:gd name="T59" fmla="*/ 40 h 158"/>
              <a:gd name="T60" fmla="*/ 126 w 161"/>
              <a:gd name="T61" fmla="*/ 84 h 158"/>
              <a:gd name="T62" fmla="*/ 114 w 161"/>
              <a:gd name="T63" fmla="*/ 81 h 158"/>
              <a:gd name="T64" fmla="*/ 118 w 161"/>
              <a:gd name="T65" fmla="*/ 74 h 158"/>
              <a:gd name="T66" fmla="*/ 134 w 161"/>
              <a:gd name="T67" fmla="*/ 71 h 158"/>
              <a:gd name="T68" fmla="*/ 115 w 161"/>
              <a:gd name="T69" fmla="*/ 52 h 158"/>
              <a:gd name="T70" fmla="*/ 140 w 161"/>
              <a:gd name="T71" fmla="*/ 41 h 158"/>
              <a:gd name="T72" fmla="*/ 139 w 161"/>
              <a:gd name="T73" fmla="*/ 49 h 158"/>
              <a:gd name="T74" fmla="*/ 130 w 161"/>
              <a:gd name="T75" fmla="*/ 47 h 158"/>
              <a:gd name="T76" fmla="*/ 131 w 161"/>
              <a:gd name="T77" fmla="*/ 57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1" h="158">
                <a:moveTo>
                  <a:pt x="14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6"/>
                  <a:pt x="8" y="124"/>
                  <a:pt x="18" y="124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1" y="124"/>
                  <a:pt x="131" y="124"/>
                  <a:pt x="131" y="124"/>
                </a:cubicBezTo>
                <a:cubicBezTo>
                  <a:pt x="143" y="124"/>
                  <a:pt x="143" y="124"/>
                  <a:pt x="143" y="124"/>
                </a:cubicBezTo>
                <a:cubicBezTo>
                  <a:pt x="153" y="124"/>
                  <a:pt x="161" y="116"/>
                  <a:pt x="161" y="106"/>
                </a:cubicBezTo>
                <a:cubicBezTo>
                  <a:pt x="161" y="18"/>
                  <a:pt x="161" y="18"/>
                  <a:pt x="161" y="18"/>
                </a:cubicBezTo>
                <a:cubicBezTo>
                  <a:pt x="161" y="8"/>
                  <a:pt x="153" y="0"/>
                  <a:pt x="143" y="0"/>
                </a:cubicBezTo>
                <a:close/>
                <a:moveTo>
                  <a:pt x="149" y="106"/>
                </a:moveTo>
                <a:cubicBezTo>
                  <a:pt x="149" y="109"/>
                  <a:pt x="146" y="112"/>
                  <a:pt x="143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5" y="112"/>
                  <a:pt x="12" y="109"/>
                  <a:pt x="12" y="10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6" y="12"/>
                  <a:pt x="149" y="15"/>
                  <a:pt x="149" y="18"/>
                </a:cubicBezTo>
                <a:lnTo>
                  <a:pt x="149" y="106"/>
                </a:lnTo>
                <a:close/>
                <a:moveTo>
                  <a:pt x="47" y="71"/>
                </a:moveTo>
                <a:cubicBezTo>
                  <a:pt x="47" y="78"/>
                  <a:pt x="42" y="84"/>
                  <a:pt x="31" y="84"/>
                </a:cubicBezTo>
                <a:cubicBezTo>
                  <a:pt x="27" y="84"/>
                  <a:pt x="22" y="83"/>
                  <a:pt x="20" y="81"/>
                </a:cubicBezTo>
                <a:cubicBezTo>
                  <a:pt x="19" y="81"/>
                  <a:pt x="19" y="81"/>
                  <a:pt x="19" y="81"/>
                </a:cubicBezTo>
                <a:cubicBezTo>
                  <a:pt x="21" y="73"/>
                  <a:pt x="21" y="73"/>
                  <a:pt x="21" y="73"/>
                </a:cubicBezTo>
                <a:cubicBezTo>
                  <a:pt x="23" y="74"/>
                  <a:pt x="23" y="74"/>
                  <a:pt x="23" y="74"/>
                </a:cubicBezTo>
                <a:cubicBezTo>
                  <a:pt x="25" y="76"/>
                  <a:pt x="28" y="77"/>
                  <a:pt x="31" y="77"/>
                </a:cubicBezTo>
                <a:cubicBezTo>
                  <a:pt x="36" y="77"/>
                  <a:pt x="38" y="75"/>
                  <a:pt x="38" y="71"/>
                </a:cubicBezTo>
                <a:cubicBezTo>
                  <a:pt x="38" y="69"/>
                  <a:pt x="37" y="67"/>
                  <a:pt x="32" y="65"/>
                </a:cubicBezTo>
                <a:cubicBezTo>
                  <a:pt x="24" y="62"/>
                  <a:pt x="20" y="58"/>
                  <a:pt x="20" y="52"/>
                </a:cubicBezTo>
                <a:cubicBezTo>
                  <a:pt x="20" y="44"/>
                  <a:pt x="26" y="39"/>
                  <a:pt x="35" y="39"/>
                </a:cubicBezTo>
                <a:cubicBezTo>
                  <a:pt x="40" y="39"/>
                  <a:pt x="43" y="40"/>
                  <a:pt x="44" y="41"/>
                </a:cubicBezTo>
                <a:cubicBezTo>
                  <a:pt x="46" y="42"/>
                  <a:pt x="46" y="42"/>
                  <a:pt x="46" y="42"/>
                </a:cubicBezTo>
                <a:cubicBezTo>
                  <a:pt x="43" y="49"/>
                  <a:pt x="43" y="49"/>
                  <a:pt x="43" y="49"/>
                </a:cubicBezTo>
                <a:cubicBezTo>
                  <a:pt x="41" y="48"/>
                  <a:pt x="41" y="48"/>
                  <a:pt x="41" y="48"/>
                </a:cubicBezTo>
                <a:cubicBezTo>
                  <a:pt x="40" y="48"/>
                  <a:pt x="38" y="47"/>
                  <a:pt x="34" y="47"/>
                </a:cubicBezTo>
                <a:cubicBezTo>
                  <a:pt x="30" y="47"/>
                  <a:pt x="28" y="49"/>
                  <a:pt x="28" y="51"/>
                </a:cubicBezTo>
                <a:cubicBezTo>
                  <a:pt x="28" y="53"/>
                  <a:pt x="29" y="55"/>
                  <a:pt x="35" y="57"/>
                </a:cubicBezTo>
                <a:cubicBezTo>
                  <a:pt x="41" y="60"/>
                  <a:pt x="47" y="63"/>
                  <a:pt x="47" y="71"/>
                </a:cubicBezTo>
                <a:close/>
                <a:moveTo>
                  <a:pt x="100" y="40"/>
                </a:moveTo>
                <a:cubicBezTo>
                  <a:pt x="103" y="84"/>
                  <a:pt x="103" y="84"/>
                  <a:pt x="103" y="84"/>
                </a:cubicBezTo>
                <a:cubicBezTo>
                  <a:pt x="95" y="84"/>
                  <a:pt x="95" y="84"/>
                  <a:pt x="95" y="84"/>
                </a:cubicBezTo>
                <a:cubicBezTo>
                  <a:pt x="94" y="64"/>
                  <a:pt x="94" y="64"/>
                  <a:pt x="94" y="64"/>
                </a:cubicBezTo>
                <a:cubicBezTo>
                  <a:pt x="93" y="62"/>
                  <a:pt x="93" y="59"/>
                  <a:pt x="93" y="56"/>
                </a:cubicBezTo>
                <a:cubicBezTo>
                  <a:pt x="93" y="58"/>
                  <a:pt x="92" y="60"/>
                  <a:pt x="91" y="63"/>
                </a:cubicBezTo>
                <a:cubicBezTo>
                  <a:pt x="83" y="83"/>
                  <a:pt x="83" y="83"/>
                  <a:pt x="83" y="83"/>
                </a:cubicBezTo>
                <a:cubicBezTo>
                  <a:pt x="77" y="83"/>
                  <a:pt x="77" y="83"/>
                  <a:pt x="77" y="83"/>
                </a:cubicBezTo>
                <a:cubicBezTo>
                  <a:pt x="70" y="63"/>
                  <a:pt x="70" y="63"/>
                  <a:pt x="70" y="63"/>
                </a:cubicBezTo>
                <a:cubicBezTo>
                  <a:pt x="69" y="61"/>
                  <a:pt x="69" y="59"/>
                  <a:pt x="68" y="57"/>
                </a:cubicBezTo>
                <a:cubicBezTo>
                  <a:pt x="68" y="59"/>
                  <a:pt x="68" y="62"/>
                  <a:pt x="68" y="65"/>
                </a:cubicBezTo>
                <a:cubicBezTo>
                  <a:pt x="66" y="84"/>
                  <a:pt x="66" y="84"/>
                  <a:pt x="66" y="84"/>
                </a:cubicBezTo>
                <a:cubicBezTo>
                  <a:pt x="58" y="84"/>
                  <a:pt x="58" y="84"/>
                  <a:pt x="58" y="84"/>
                </a:cubicBezTo>
                <a:cubicBezTo>
                  <a:pt x="61" y="40"/>
                  <a:pt x="61" y="40"/>
                  <a:pt x="61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8" y="60"/>
                  <a:pt x="78" y="60"/>
                  <a:pt x="78" y="60"/>
                </a:cubicBezTo>
                <a:cubicBezTo>
                  <a:pt x="79" y="64"/>
                  <a:pt x="80" y="66"/>
                  <a:pt x="81" y="69"/>
                </a:cubicBezTo>
                <a:cubicBezTo>
                  <a:pt x="81" y="66"/>
                  <a:pt x="82" y="64"/>
                  <a:pt x="83" y="60"/>
                </a:cubicBezTo>
                <a:cubicBezTo>
                  <a:pt x="91" y="40"/>
                  <a:pt x="91" y="40"/>
                  <a:pt x="91" y="40"/>
                </a:cubicBezTo>
                <a:lnTo>
                  <a:pt x="100" y="40"/>
                </a:lnTo>
                <a:close/>
                <a:moveTo>
                  <a:pt x="142" y="71"/>
                </a:moveTo>
                <a:cubicBezTo>
                  <a:pt x="142" y="78"/>
                  <a:pt x="137" y="84"/>
                  <a:pt x="126" y="84"/>
                </a:cubicBezTo>
                <a:cubicBezTo>
                  <a:pt x="122" y="84"/>
                  <a:pt x="118" y="83"/>
                  <a:pt x="115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118" y="74"/>
                  <a:pt x="118" y="74"/>
                  <a:pt x="118" y="74"/>
                </a:cubicBezTo>
                <a:cubicBezTo>
                  <a:pt x="121" y="76"/>
                  <a:pt x="124" y="77"/>
                  <a:pt x="127" y="77"/>
                </a:cubicBezTo>
                <a:cubicBezTo>
                  <a:pt x="131" y="77"/>
                  <a:pt x="134" y="75"/>
                  <a:pt x="134" y="71"/>
                </a:cubicBezTo>
                <a:cubicBezTo>
                  <a:pt x="134" y="69"/>
                  <a:pt x="133" y="67"/>
                  <a:pt x="127" y="65"/>
                </a:cubicBezTo>
                <a:cubicBezTo>
                  <a:pt x="119" y="62"/>
                  <a:pt x="115" y="58"/>
                  <a:pt x="115" y="52"/>
                </a:cubicBezTo>
                <a:cubicBezTo>
                  <a:pt x="115" y="44"/>
                  <a:pt x="121" y="39"/>
                  <a:pt x="130" y="39"/>
                </a:cubicBezTo>
                <a:cubicBezTo>
                  <a:pt x="135" y="39"/>
                  <a:pt x="138" y="40"/>
                  <a:pt x="140" y="41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39" y="49"/>
                  <a:pt x="139" y="49"/>
                  <a:pt x="139" y="49"/>
                </a:cubicBezTo>
                <a:cubicBezTo>
                  <a:pt x="137" y="48"/>
                  <a:pt x="137" y="48"/>
                  <a:pt x="137" y="48"/>
                </a:cubicBezTo>
                <a:cubicBezTo>
                  <a:pt x="136" y="48"/>
                  <a:pt x="133" y="47"/>
                  <a:pt x="130" y="47"/>
                </a:cubicBezTo>
                <a:cubicBezTo>
                  <a:pt x="125" y="47"/>
                  <a:pt x="124" y="49"/>
                  <a:pt x="124" y="51"/>
                </a:cubicBezTo>
                <a:cubicBezTo>
                  <a:pt x="124" y="53"/>
                  <a:pt x="125" y="55"/>
                  <a:pt x="131" y="57"/>
                </a:cubicBezTo>
                <a:cubicBezTo>
                  <a:pt x="137" y="60"/>
                  <a:pt x="142" y="63"/>
                  <a:pt x="142" y="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4"/>
          <p:cNvSpPr>
            <a:spLocks noEditPoints="1"/>
          </p:cNvSpPr>
          <p:nvPr/>
        </p:nvSpPr>
        <p:spPr bwMode="auto">
          <a:xfrm>
            <a:off x="23346718" y="3707002"/>
            <a:ext cx="497159" cy="537792"/>
          </a:xfrm>
          <a:custGeom>
            <a:avLst/>
            <a:gdLst>
              <a:gd name="T0" fmla="*/ 18 w 176"/>
              <a:gd name="T1" fmla="*/ 0 h 190"/>
              <a:gd name="T2" fmla="*/ 0 w 176"/>
              <a:gd name="T3" fmla="*/ 138 h 190"/>
              <a:gd name="T4" fmla="*/ 105 w 176"/>
              <a:gd name="T5" fmla="*/ 156 h 190"/>
              <a:gd name="T6" fmla="*/ 139 w 176"/>
              <a:gd name="T7" fmla="*/ 156 h 190"/>
              <a:gd name="T8" fmla="*/ 176 w 176"/>
              <a:gd name="T9" fmla="*/ 138 h 190"/>
              <a:gd name="T10" fmla="*/ 158 w 176"/>
              <a:gd name="T11" fmla="*/ 0 h 190"/>
              <a:gd name="T12" fmla="*/ 158 w 176"/>
              <a:gd name="T13" fmla="*/ 144 h 190"/>
              <a:gd name="T14" fmla="*/ 12 w 176"/>
              <a:gd name="T15" fmla="*/ 138 h 190"/>
              <a:gd name="T16" fmla="*/ 18 w 176"/>
              <a:gd name="T17" fmla="*/ 12 h 190"/>
              <a:gd name="T18" fmla="*/ 164 w 176"/>
              <a:gd name="T19" fmla="*/ 18 h 190"/>
              <a:gd name="T20" fmla="*/ 143 w 176"/>
              <a:gd name="T21" fmla="*/ 44 h 190"/>
              <a:gd name="T22" fmla="*/ 117 w 176"/>
              <a:gd name="T23" fmla="*/ 54 h 190"/>
              <a:gd name="T24" fmla="*/ 97 w 176"/>
              <a:gd name="T25" fmla="*/ 72 h 190"/>
              <a:gd name="T26" fmla="*/ 117 w 176"/>
              <a:gd name="T27" fmla="*/ 98 h 190"/>
              <a:gd name="T28" fmla="*/ 135 w 176"/>
              <a:gd name="T29" fmla="*/ 108 h 190"/>
              <a:gd name="T30" fmla="*/ 112 w 176"/>
              <a:gd name="T31" fmla="*/ 108 h 190"/>
              <a:gd name="T32" fmla="*/ 93 w 176"/>
              <a:gd name="T33" fmla="*/ 80 h 190"/>
              <a:gd name="T34" fmla="*/ 84 w 176"/>
              <a:gd name="T35" fmla="*/ 81 h 190"/>
              <a:gd name="T36" fmla="*/ 72 w 176"/>
              <a:gd name="T37" fmla="*/ 113 h 190"/>
              <a:gd name="T38" fmla="*/ 49 w 176"/>
              <a:gd name="T39" fmla="*/ 113 h 190"/>
              <a:gd name="T40" fmla="*/ 65 w 176"/>
              <a:gd name="T41" fmla="*/ 103 h 190"/>
              <a:gd name="T42" fmla="*/ 79 w 176"/>
              <a:gd name="T43" fmla="*/ 75 h 190"/>
              <a:gd name="T44" fmla="*/ 43 w 176"/>
              <a:gd name="T45" fmla="*/ 87 h 190"/>
              <a:gd name="T46" fmla="*/ 43 w 176"/>
              <a:gd name="T47" fmla="*/ 67 h 190"/>
              <a:gd name="T48" fmla="*/ 78 w 176"/>
              <a:gd name="T49" fmla="*/ 71 h 190"/>
              <a:gd name="T50" fmla="*/ 69 w 176"/>
              <a:gd name="T51" fmla="*/ 43 h 190"/>
              <a:gd name="T52" fmla="*/ 57 w 176"/>
              <a:gd name="T53" fmla="*/ 34 h 190"/>
              <a:gd name="T54" fmla="*/ 76 w 176"/>
              <a:gd name="T55" fmla="*/ 34 h 190"/>
              <a:gd name="T56" fmla="*/ 85 w 176"/>
              <a:gd name="T57" fmla="*/ 63 h 190"/>
              <a:gd name="T58" fmla="*/ 94 w 176"/>
              <a:gd name="T59" fmla="*/ 66 h 190"/>
              <a:gd name="T60" fmla="*/ 113 w 176"/>
              <a:gd name="T61" fmla="*/ 44 h 190"/>
              <a:gd name="T62" fmla="*/ 143 w 176"/>
              <a:gd name="T63" fmla="*/ 4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90">
                <a:moveTo>
                  <a:pt x="158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48"/>
                  <a:pt x="8" y="156"/>
                  <a:pt x="18" y="156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139" y="190"/>
                  <a:pt x="139" y="190"/>
                  <a:pt x="139" y="190"/>
                </a:cubicBezTo>
                <a:cubicBezTo>
                  <a:pt x="139" y="156"/>
                  <a:pt x="139" y="156"/>
                  <a:pt x="139" y="156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68" y="156"/>
                  <a:pt x="176" y="148"/>
                  <a:pt x="176" y="138"/>
                </a:cubicBezTo>
                <a:cubicBezTo>
                  <a:pt x="176" y="18"/>
                  <a:pt x="176" y="18"/>
                  <a:pt x="176" y="18"/>
                </a:cubicBezTo>
                <a:cubicBezTo>
                  <a:pt x="176" y="8"/>
                  <a:pt x="168" y="0"/>
                  <a:pt x="158" y="0"/>
                </a:cubicBezTo>
                <a:close/>
                <a:moveTo>
                  <a:pt x="164" y="138"/>
                </a:moveTo>
                <a:cubicBezTo>
                  <a:pt x="164" y="141"/>
                  <a:pt x="162" y="144"/>
                  <a:pt x="158" y="144"/>
                </a:cubicBezTo>
                <a:cubicBezTo>
                  <a:pt x="18" y="144"/>
                  <a:pt x="18" y="144"/>
                  <a:pt x="18" y="144"/>
                </a:cubicBezTo>
                <a:cubicBezTo>
                  <a:pt x="14" y="144"/>
                  <a:pt x="12" y="141"/>
                  <a:pt x="12" y="13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4" y="12"/>
                  <a:pt x="18" y="12"/>
                </a:cubicBezTo>
                <a:cubicBezTo>
                  <a:pt x="158" y="12"/>
                  <a:pt x="158" y="12"/>
                  <a:pt x="158" y="12"/>
                </a:cubicBezTo>
                <a:cubicBezTo>
                  <a:pt x="162" y="12"/>
                  <a:pt x="164" y="15"/>
                  <a:pt x="164" y="18"/>
                </a:cubicBezTo>
                <a:lnTo>
                  <a:pt x="164" y="138"/>
                </a:lnTo>
                <a:close/>
                <a:moveTo>
                  <a:pt x="143" y="44"/>
                </a:moveTo>
                <a:cubicBezTo>
                  <a:pt x="143" y="52"/>
                  <a:pt x="137" y="59"/>
                  <a:pt x="128" y="59"/>
                </a:cubicBezTo>
                <a:cubicBezTo>
                  <a:pt x="124" y="59"/>
                  <a:pt x="119" y="57"/>
                  <a:pt x="117" y="54"/>
                </a:cubicBezTo>
                <a:cubicBezTo>
                  <a:pt x="117" y="54"/>
                  <a:pt x="117" y="54"/>
                  <a:pt x="96" y="68"/>
                </a:cubicBezTo>
                <a:cubicBezTo>
                  <a:pt x="97" y="70"/>
                  <a:pt x="97" y="71"/>
                  <a:pt x="97" y="72"/>
                </a:cubicBezTo>
                <a:cubicBezTo>
                  <a:pt x="97" y="74"/>
                  <a:pt x="96" y="76"/>
                  <a:pt x="95" y="77"/>
                </a:cubicBezTo>
                <a:cubicBezTo>
                  <a:pt x="95" y="77"/>
                  <a:pt x="95" y="77"/>
                  <a:pt x="117" y="98"/>
                </a:cubicBezTo>
                <a:cubicBezTo>
                  <a:pt x="118" y="97"/>
                  <a:pt x="121" y="96"/>
                  <a:pt x="123" y="96"/>
                </a:cubicBezTo>
                <a:cubicBezTo>
                  <a:pt x="130" y="96"/>
                  <a:pt x="135" y="102"/>
                  <a:pt x="135" y="108"/>
                </a:cubicBezTo>
                <a:cubicBezTo>
                  <a:pt x="135" y="114"/>
                  <a:pt x="130" y="119"/>
                  <a:pt x="123" y="119"/>
                </a:cubicBezTo>
                <a:cubicBezTo>
                  <a:pt x="117" y="119"/>
                  <a:pt x="112" y="114"/>
                  <a:pt x="112" y="108"/>
                </a:cubicBezTo>
                <a:cubicBezTo>
                  <a:pt x="112" y="105"/>
                  <a:pt x="113" y="103"/>
                  <a:pt x="114" y="101"/>
                </a:cubicBezTo>
                <a:cubicBezTo>
                  <a:pt x="114" y="101"/>
                  <a:pt x="114" y="101"/>
                  <a:pt x="93" y="80"/>
                </a:cubicBezTo>
                <a:cubicBezTo>
                  <a:pt x="91" y="81"/>
                  <a:pt x="90" y="82"/>
                  <a:pt x="88" y="82"/>
                </a:cubicBezTo>
                <a:cubicBezTo>
                  <a:pt x="86" y="82"/>
                  <a:pt x="85" y="81"/>
                  <a:pt x="84" y="81"/>
                </a:cubicBezTo>
                <a:cubicBezTo>
                  <a:pt x="84" y="81"/>
                  <a:pt x="84" y="81"/>
                  <a:pt x="68" y="105"/>
                </a:cubicBezTo>
                <a:cubicBezTo>
                  <a:pt x="71" y="107"/>
                  <a:pt x="72" y="110"/>
                  <a:pt x="72" y="113"/>
                </a:cubicBezTo>
                <a:cubicBezTo>
                  <a:pt x="72" y="120"/>
                  <a:pt x="67" y="125"/>
                  <a:pt x="60" y="125"/>
                </a:cubicBezTo>
                <a:cubicBezTo>
                  <a:pt x="54" y="125"/>
                  <a:pt x="49" y="120"/>
                  <a:pt x="49" y="113"/>
                </a:cubicBezTo>
                <a:cubicBezTo>
                  <a:pt x="49" y="107"/>
                  <a:pt x="54" y="102"/>
                  <a:pt x="60" y="102"/>
                </a:cubicBezTo>
                <a:cubicBezTo>
                  <a:pt x="62" y="102"/>
                  <a:pt x="64" y="102"/>
                  <a:pt x="65" y="103"/>
                </a:cubicBezTo>
                <a:cubicBezTo>
                  <a:pt x="65" y="103"/>
                  <a:pt x="65" y="103"/>
                  <a:pt x="81" y="79"/>
                </a:cubicBezTo>
                <a:cubicBezTo>
                  <a:pt x="80" y="78"/>
                  <a:pt x="79" y="76"/>
                  <a:pt x="79" y="75"/>
                </a:cubicBezTo>
                <a:cubicBezTo>
                  <a:pt x="79" y="75"/>
                  <a:pt x="79" y="75"/>
                  <a:pt x="53" y="78"/>
                </a:cubicBezTo>
                <a:cubicBezTo>
                  <a:pt x="53" y="83"/>
                  <a:pt x="48" y="87"/>
                  <a:pt x="43" y="87"/>
                </a:cubicBezTo>
                <a:cubicBezTo>
                  <a:pt x="37" y="87"/>
                  <a:pt x="33" y="83"/>
                  <a:pt x="33" y="77"/>
                </a:cubicBezTo>
                <a:cubicBezTo>
                  <a:pt x="33" y="71"/>
                  <a:pt x="37" y="67"/>
                  <a:pt x="43" y="67"/>
                </a:cubicBezTo>
                <a:cubicBezTo>
                  <a:pt x="48" y="67"/>
                  <a:pt x="52" y="70"/>
                  <a:pt x="53" y="74"/>
                </a:cubicBezTo>
                <a:cubicBezTo>
                  <a:pt x="53" y="74"/>
                  <a:pt x="53" y="74"/>
                  <a:pt x="78" y="71"/>
                </a:cubicBezTo>
                <a:cubicBezTo>
                  <a:pt x="79" y="69"/>
                  <a:pt x="80" y="67"/>
                  <a:pt x="81" y="65"/>
                </a:cubicBezTo>
                <a:cubicBezTo>
                  <a:pt x="81" y="65"/>
                  <a:pt x="81" y="65"/>
                  <a:pt x="69" y="43"/>
                </a:cubicBezTo>
                <a:cubicBezTo>
                  <a:pt x="68" y="44"/>
                  <a:pt x="67" y="44"/>
                  <a:pt x="66" y="44"/>
                </a:cubicBezTo>
                <a:cubicBezTo>
                  <a:pt x="61" y="44"/>
                  <a:pt x="57" y="40"/>
                  <a:pt x="57" y="34"/>
                </a:cubicBezTo>
                <a:cubicBezTo>
                  <a:pt x="57" y="29"/>
                  <a:pt x="61" y="25"/>
                  <a:pt x="66" y="25"/>
                </a:cubicBezTo>
                <a:cubicBezTo>
                  <a:pt x="71" y="25"/>
                  <a:pt x="76" y="29"/>
                  <a:pt x="76" y="34"/>
                </a:cubicBezTo>
                <a:cubicBezTo>
                  <a:pt x="76" y="37"/>
                  <a:pt x="74" y="40"/>
                  <a:pt x="72" y="42"/>
                </a:cubicBezTo>
                <a:cubicBezTo>
                  <a:pt x="72" y="42"/>
                  <a:pt x="72" y="42"/>
                  <a:pt x="85" y="63"/>
                </a:cubicBezTo>
                <a:cubicBezTo>
                  <a:pt x="86" y="63"/>
                  <a:pt x="87" y="63"/>
                  <a:pt x="88" y="63"/>
                </a:cubicBezTo>
                <a:cubicBezTo>
                  <a:pt x="90" y="63"/>
                  <a:pt x="92" y="64"/>
                  <a:pt x="94" y="66"/>
                </a:cubicBezTo>
                <a:cubicBezTo>
                  <a:pt x="94" y="66"/>
                  <a:pt x="94" y="66"/>
                  <a:pt x="115" y="51"/>
                </a:cubicBezTo>
                <a:cubicBezTo>
                  <a:pt x="113" y="49"/>
                  <a:pt x="113" y="46"/>
                  <a:pt x="113" y="44"/>
                </a:cubicBezTo>
                <a:cubicBezTo>
                  <a:pt x="113" y="35"/>
                  <a:pt x="119" y="28"/>
                  <a:pt x="128" y="28"/>
                </a:cubicBezTo>
                <a:cubicBezTo>
                  <a:pt x="137" y="28"/>
                  <a:pt x="143" y="35"/>
                  <a:pt x="143" y="4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16202448" y="3579127"/>
            <a:ext cx="261725" cy="665667"/>
          </a:xfrm>
          <a:custGeom>
            <a:avLst/>
            <a:gdLst>
              <a:gd name="T0" fmla="*/ 27 w 93"/>
              <a:gd name="T1" fmla="*/ 19 h 235"/>
              <a:gd name="T2" fmla="*/ 47 w 93"/>
              <a:gd name="T3" fmla="*/ 0 h 235"/>
              <a:gd name="T4" fmla="*/ 66 w 93"/>
              <a:gd name="T5" fmla="*/ 19 h 235"/>
              <a:gd name="T6" fmla="*/ 47 w 93"/>
              <a:gd name="T7" fmla="*/ 39 h 235"/>
              <a:gd name="T8" fmla="*/ 27 w 93"/>
              <a:gd name="T9" fmla="*/ 19 h 235"/>
              <a:gd name="T10" fmla="*/ 92 w 93"/>
              <a:gd name="T11" fmla="*/ 128 h 235"/>
              <a:gd name="T12" fmla="*/ 83 w 93"/>
              <a:gd name="T13" fmla="*/ 69 h 235"/>
              <a:gd name="T14" fmla="*/ 51 w 93"/>
              <a:gd name="T15" fmla="*/ 43 h 235"/>
              <a:gd name="T16" fmla="*/ 43 w 93"/>
              <a:gd name="T17" fmla="*/ 43 h 235"/>
              <a:gd name="T18" fmla="*/ 10 w 93"/>
              <a:gd name="T19" fmla="*/ 69 h 235"/>
              <a:gd name="T20" fmla="*/ 1 w 93"/>
              <a:gd name="T21" fmla="*/ 128 h 235"/>
              <a:gd name="T22" fmla="*/ 5 w 93"/>
              <a:gd name="T23" fmla="*/ 134 h 235"/>
              <a:gd name="T24" fmla="*/ 11 w 93"/>
              <a:gd name="T25" fmla="*/ 130 h 235"/>
              <a:gd name="T26" fmla="*/ 23 w 93"/>
              <a:gd name="T27" fmla="*/ 78 h 235"/>
              <a:gd name="T28" fmla="*/ 24 w 93"/>
              <a:gd name="T29" fmla="*/ 77 h 235"/>
              <a:gd name="T30" fmla="*/ 26 w 93"/>
              <a:gd name="T31" fmla="*/ 78 h 235"/>
              <a:gd name="T32" fmla="*/ 26 w 93"/>
              <a:gd name="T33" fmla="*/ 128 h 235"/>
              <a:gd name="T34" fmla="*/ 25 w 93"/>
              <a:gd name="T35" fmla="*/ 128 h 235"/>
              <a:gd name="T36" fmla="*/ 20 w 93"/>
              <a:gd name="T37" fmla="*/ 228 h 235"/>
              <a:gd name="T38" fmla="*/ 26 w 93"/>
              <a:gd name="T39" fmla="*/ 235 h 235"/>
              <a:gd name="T40" fmla="*/ 32 w 93"/>
              <a:gd name="T41" fmla="*/ 229 h 235"/>
              <a:gd name="T42" fmla="*/ 46 w 93"/>
              <a:gd name="T43" fmla="*/ 138 h 235"/>
              <a:gd name="T44" fmla="*/ 48 w 93"/>
              <a:gd name="T45" fmla="*/ 138 h 235"/>
              <a:gd name="T46" fmla="*/ 61 w 93"/>
              <a:gd name="T47" fmla="*/ 229 h 235"/>
              <a:gd name="T48" fmla="*/ 68 w 93"/>
              <a:gd name="T49" fmla="*/ 235 h 235"/>
              <a:gd name="T50" fmla="*/ 73 w 93"/>
              <a:gd name="T51" fmla="*/ 228 h 235"/>
              <a:gd name="T52" fmla="*/ 68 w 93"/>
              <a:gd name="T53" fmla="*/ 128 h 235"/>
              <a:gd name="T54" fmla="*/ 68 w 93"/>
              <a:gd name="T55" fmla="*/ 128 h 235"/>
              <a:gd name="T56" fmla="*/ 68 w 93"/>
              <a:gd name="T57" fmla="*/ 78 h 235"/>
              <a:gd name="T58" fmla="*/ 69 w 93"/>
              <a:gd name="T59" fmla="*/ 77 h 235"/>
              <a:gd name="T60" fmla="*/ 70 w 93"/>
              <a:gd name="T61" fmla="*/ 78 h 235"/>
              <a:gd name="T62" fmla="*/ 82 w 93"/>
              <a:gd name="T63" fmla="*/ 130 h 235"/>
              <a:gd name="T64" fmla="*/ 88 w 93"/>
              <a:gd name="T65" fmla="*/ 134 h 235"/>
              <a:gd name="T66" fmla="*/ 92 w 93"/>
              <a:gd name="T67" fmla="*/ 12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3" h="235">
                <a:moveTo>
                  <a:pt x="27" y="19"/>
                </a:moveTo>
                <a:cubicBezTo>
                  <a:pt x="27" y="9"/>
                  <a:pt x="36" y="0"/>
                  <a:pt x="47" y="0"/>
                </a:cubicBezTo>
                <a:cubicBezTo>
                  <a:pt x="57" y="0"/>
                  <a:pt x="66" y="9"/>
                  <a:pt x="66" y="19"/>
                </a:cubicBezTo>
                <a:cubicBezTo>
                  <a:pt x="66" y="30"/>
                  <a:pt x="57" y="39"/>
                  <a:pt x="47" y="39"/>
                </a:cubicBezTo>
                <a:cubicBezTo>
                  <a:pt x="36" y="39"/>
                  <a:pt x="27" y="30"/>
                  <a:pt x="27" y="19"/>
                </a:cubicBezTo>
                <a:close/>
                <a:moveTo>
                  <a:pt x="92" y="128"/>
                </a:moveTo>
                <a:cubicBezTo>
                  <a:pt x="83" y="69"/>
                  <a:pt x="83" y="69"/>
                  <a:pt x="83" y="69"/>
                </a:cubicBezTo>
                <a:cubicBezTo>
                  <a:pt x="81" y="54"/>
                  <a:pt x="72" y="43"/>
                  <a:pt x="51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21" y="43"/>
                  <a:pt x="12" y="54"/>
                  <a:pt x="10" y="69"/>
                </a:cubicBezTo>
                <a:cubicBezTo>
                  <a:pt x="1" y="128"/>
                  <a:pt x="1" y="128"/>
                  <a:pt x="1" y="128"/>
                </a:cubicBezTo>
                <a:cubicBezTo>
                  <a:pt x="0" y="131"/>
                  <a:pt x="2" y="134"/>
                  <a:pt x="5" y="134"/>
                </a:cubicBezTo>
                <a:cubicBezTo>
                  <a:pt x="8" y="135"/>
                  <a:pt x="11" y="133"/>
                  <a:pt x="11" y="130"/>
                </a:cubicBezTo>
                <a:cubicBezTo>
                  <a:pt x="23" y="78"/>
                  <a:pt x="23" y="78"/>
                  <a:pt x="23" y="78"/>
                </a:cubicBezTo>
                <a:cubicBezTo>
                  <a:pt x="23" y="77"/>
                  <a:pt x="23" y="77"/>
                  <a:pt x="24" y="77"/>
                </a:cubicBezTo>
                <a:cubicBezTo>
                  <a:pt x="25" y="77"/>
                  <a:pt x="26" y="77"/>
                  <a:pt x="26" y="78"/>
                </a:cubicBezTo>
                <a:cubicBezTo>
                  <a:pt x="26" y="128"/>
                  <a:pt x="26" y="128"/>
                  <a:pt x="26" y="128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0" y="228"/>
                  <a:pt x="20" y="228"/>
                  <a:pt x="20" y="228"/>
                </a:cubicBezTo>
                <a:cubicBezTo>
                  <a:pt x="20" y="232"/>
                  <a:pt x="22" y="235"/>
                  <a:pt x="26" y="235"/>
                </a:cubicBezTo>
                <a:cubicBezTo>
                  <a:pt x="29" y="235"/>
                  <a:pt x="32" y="233"/>
                  <a:pt x="32" y="229"/>
                </a:cubicBezTo>
                <a:cubicBezTo>
                  <a:pt x="46" y="138"/>
                  <a:pt x="46" y="138"/>
                  <a:pt x="46" y="138"/>
                </a:cubicBezTo>
                <a:cubicBezTo>
                  <a:pt x="46" y="134"/>
                  <a:pt x="47" y="134"/>
                  <a:pt x="48" y="138"/>
                </a:cubicBezTo>
                <a:cubicBezTo>
                  <a:pt x="61" y="229"/>
                  <a:pt x="61" y="229"/>
                  <a:pt x="61" y="229"/>
                </a:cubicBezTo>
                <a:cubicBezTo>
                  <a:pt x="61" y="233"/>
                  <a:pt x="64" y="235"/>
                  <a:pt x="68" y="235"/>
                </a:cubicBezTo>
                <a:cubicBezTo>
                  <a:pt x="71" y="235"/>
                  <a:pt x="74" y="232"/>
                  <a:pt x="73" y="2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78"/>
                  <a:pt x="68" y="78"/>
                  <a:pt x="68" y="78"/>
                </a:cubicBezTo>
                <a:cubicBezTo>
                  <a:pt x="68" y="77"/>
                  <a:pt x="68" y="77"/>
                  <a:pt x="69" y="77"/>
                </a:cubicBezTo>
                <a:cubicBezTo>
                  <a:pt x="70" y="77"/>
                  <a:pt x="70" y="77"/>
                  <a:pt x="70" y="78"/>
                </a:cubicBezTo>
                <a:cubicBezTo>
                  <a:pt x="82" y="130"/>
                  <a:pt x="82" y="130"/>
                  <a:pt x="82" y="130"/>
                </a:cubicBezTo>
                <a:cubicBezTo>
                  <a:pt x="82" y="133"/>
                  <a:pt x="85" y="135"/>
                  <a:pt x="88" y="134"/>
                </a:cubicBezTo>
                <a:cubicBezTo>
                  <a:pt x="91" y="134"/>
                  <a:pt x="93" y="131"/>
                  <a:pt x="92" y="1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17252936" y="3579127"/>
            <a:ext cx="236629" cy="665667"/>
          </a:xfrm>
          <a:custGeom>
            <a:avLst/>
            <a:gdLst>
              <a:gd name="T0" fmla="*/ 23 w 84"/>
              <a:gd name="T1" fmla="*/ 20 h 235"/>
              <a:gd name="T2" fmla="*/ 42 w 84"/>
              <a:gd name="T3" fmla="*/ 0 h 235"/>
              <a:gd name="T4" fmla="*/ 61 w 84"/>
              <a:gd name="T5" fmla="*/ 20 h 235"/>
              <a:gd name="T6" fmla="*/ 42 w 84"/>
              <a:gd name="T7" fmla="*/ 39 h 235"/>
              <a:gd name="T8" fmla="*/ 23 w 84"/>
              <a:gd name="T9" fmla="*/ 20 h 235"/>
              <a:gd name="T10" fmla="*/ 84 w 84"/>
              <a:gd name="T11" fmla="*/ 128 h 235"/>
              <a:gd name="T12" fmla="*/ 74 w 84"/>
              <a:gd name="T13" fmla="*/ 69 h 235"/>
              <a:gd name="T14" fmla="*/ 42 w 84"/>
              <a:gd name="T15" fmla="*/ 43 h 235"/>
              <a:gd name="T16" fmla="*/ 42 w 84"/>
              <a:gd name="T17" fmla="*/ 43 h 235"/>
              <a:gd name="T18" fmla="*/ 10 w 84"/>
              <a:gd name="T19" fmla="*/ 69 h 235"/>
              <a:gd name="T20" fmla="*/ 0 w 84"/>
              <a:gd name="T21" fmla="*/ 128 h 235"/>
              <a:gd name="T22" fmla="*/ 5 w 84"/>
              <a:gd name="T23" fmla="*/ 134 h 235"/>
              <a:gd name="T24" fmla="*/ 11 w 84"/>
              <a:gd name="T25" fmla="*/ 130 h 235"/>
              <a:gd name="T26" fmla="*/ 22 w 84"/>
              <a:gd name="T27" fmla="*/ 78 h 235"/>
              <a:gd name="T28" fmla="*/ 24 w 84"/>
              <a:gd name="T29" fmla="*/ 77 h 235"/>
              <a:gd name="T30" fmla="*/ 25 w 84"/>
              <a:gd name="T31" fmla="*/ 78 h 235"/>
              <a:gd name="T32" fmla="*/ 25 w 84"/>
              <a:gd name="T33" fmla="*/ 100 h 235"/>
              <a:gd name="T34" fmla="*/ 6 w 84"/>
              <a:gd name="T35" fmla="*/ 160 h 235"/>
              <a:gd name="T36" fmla="*/ 24 w 84"/>
              <a:gd name="T37" fmla="*/ 160 h 235"/>
              <a:gd name="T38" fmla="*/ 26 w 84"/>
              <a:gd name="T39" fmla="*/ 230 h 235"/>
              <a:gd name="T40" fmla="*/ 32 w 84"/>
              <a:gd name="T41" fmla="*/ 235 h 235"/>
              <a:gd name="T42" fmla="*/ 37 w 84"/>
              <a:gd name="T43" fmla="*/ 230 h 235"/>
              <a:gd name="T44" fmla="*/ 40 w 84"/>
              <a:gd name="T45" fmla="*/ 160 h 235"/>
              <a:gd name="T46" fmla="*/ 44 w 84"/>
              <a:gd name="T47" fmla="*/ 160 h 235"/>
              <a:gd name="T48" fmla="*/ 47 w 84"/>
              <a:gd name="T49" fmla="*/ 230 h 235"/>
              <a:gd name="T50" fmla="*/ 52 w 84"/>
              <a:gd name="T51" fmla="*/ 235 h 235"/>
              <a:gd name="T52" fmla="*/ 57 w 84"/>
              <a:gd name="T53" fmla="*/ 230 h 235"/>
              <a:gd name="T54" fmla="*/ 60 w 84"/>
              <a:gd name="T55" fmla="*/ 160 h 235"/>
              <a:gd name="T56" fmla="*/ 78 w 84"/>
              <a:gd name="T57" fmla="*/ 160 h 235"/>
              <a:gd name="T58" fmla="*/ 59 w 84"/>
              <a:gd name="T59" fmla="*/ 100 h 235"/>
              <a:gd name="T60" fmla="*/ 59 w 84"/>
              <a:gd name="T61" fmla="*/ 78 h 235"/>
              <a:gd name="T62" fmla="*/ 61 w 84"/>
              <a:gd name="T63" fmla="*/ 77 h 235"/>
              <a:gd name="T64" fmla="*/ 62 w 84"/>
              <a:gd name="T65" fmla="*/ 78 h 235"/>
              <a:gd name="T66" fmla="*/ 73 w 84"/>
              <a:gd name="T67" fmla="*/ 130 h 235"/>
              <a:gd name="T68" fmla="*/ 80 w 84"/>
              <a:gd name="T69" fmla="*/ 134 h 235"/>
              <a:gd name="T70" fmla="*/ 84 w 84"/>
              <a:gd name="T71" fmla="*/ 12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235">
                <a:moveTo>
                  <a:pt x="23" y="20"/>
                </a:moveTo>
                <a:cubicBezTo>
                  <a:pt x="23" y="9"/>
                  <a:pt x="31" y="0"/>
                  <a:pt x="42" y="0"/>
                </a:cubicBezTo>
                <a:cubicBezTo>
                  <a:pt x="53" y="0"/>
                  <a:pt x="61" y="9"/>
                  <a:pt x="61" y="20"/>
                </a:cubicBezTo>
                <a:cubicBezTo>
                  <a:pt x="61" y="30"/>
                  <a:pt x="53" y="39"/>
                  <a:pt x="42" y="39"/>
                </a:cubicBezTo>
                <a:cubicBezTo>
                  <a:pt x="31" y="39"/>
                  <a:pt x="23" y="30"/>
                  <a:pt x="23" y="20"/>
                </a:cubicBezTo>
                <a:close/>
                <a:moveTo>
                  <a:pt x="84" y="128"/>
                </a:moveTo>
                <a:cubicBezTo>
                  <a:pt x="74" y="69"/>
                  <a:pt x="74" y="69"/>
                  <a:pt x="74" y="69"/>
                </a:cubicBezTo>
                <a:cubicBezTo>
                  <a:pt x="73" y="54"/>
                  <a:pt x="59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25" y="43"/>
                  <a:pt x="12" y="54"/>
                  <a:pt x="10" y="69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4"/>
                  <a:pt x="5" y="134"/>
                </a:cubicBezTo>
                <a:cubicBezTo>
                  <a:pt x="7" y="135"/>
                  <a:pt x="10" y="133"/>
                  <a:pt x="11" y="130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3" y="77"/>
                  <a:pt x="24" y="77"/>
                </a:cubicBezTo>
                <a:cubicBezTo>
                  <a:pt x="24" y="77"/>
                  <a:pt x="25" y="78"/>
                  <a:pt x="25" y="78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6" y="160"/>
                  <a:pt x="6" y="160"/>
                  <a:pt x="6" y="160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26" y="230"/>
                  <a:pt x="26" y="230"/>
                  <a:pt x="26" y="230"/>
                </a:cubicBezTo>
                <a:cubicBezTo>
                  <a:pt x="26" y="233"/>
                  <a:pt x="29" y="235"/>
                  <a:pt x="32" y="235"/>
                </a:cubicBezTo>
                <a:cubicBezTo>
                  <a:pt x="35" y="235"/>
                  <a:pt x="37" y="233"/>
                  <a:pt x="37" y="23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47" y="230"/>
                  <a:pt x="47" y="230"/>
                  <a:pt x="47" y="230"/>
                </a:cubicBezTo>
                <a:cubicBezTo>
                  <a:pt x="47" y="233"/>
                  <a:pt x="49" y="235"/>
                  <a:pt x="52" y="235"/>
                </a:cubicBezTo>
                <a:cubicBezTo>
                  <a:pt x="55" y="235"/>
                  <a:pt x="57" y="233"/>
                  <a:pt x="57" y="23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78"/>
                  <a:pt x="59" y="78"/>
                  <a:pt x="59" y="78"/>
                </a:cubicBezTo>
                <a:cubicBezTo>
                  <a:pt x="59" y="78"/>
                  <a:pt x="60" y="77"/>
                  <a:pt x="61" y="77"/>
                </a:cubicBezTo>
                <a:cubicBezTo>
                  <a:pt x="61" y="77"/>
                  <a:pt x="62" y="78"/>
                  <a:pt x="62" y="78"/>
                </a:cubicBezTo>
                <a:cubicBezTo>
                  <a:pt x="73" y="130"/>
                  <a:pt x="73" y="130"/>
                  <a:pt x="73" y="130"/>
                </a:cubicBezTo>
                <a:cubicBezTo>
                  <a:pt x="74" y="133"/>
                  <a:pt x="77" y="135"/>
                  <a:pt x="80" y="134"/>
                </a:cubicBezTo>
                <a:cubicBezTo>
                  <a:pt x="82" y="134"/>
                  <a:pt x="84" y="131"/>
                  <a:pt x="84" y="1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7"/>
          <p:cNvSpPr>
            <a:spLocks noEditPoints="1"/>
          </p:cNvSpPr>
          <p:nvPr/>
        </p:nvSpPr>
        <p:spPr bwMode="auto">
          <a:xfrm>
            <a:off x="18144475" y="3579127"/>
            <a:ext cx="525841" cy="665667"/>
          </a:xfrm>
          <a:custGeom>
            <a:avLst/>
            <a:gdLst>
              <a:gd name="T0" fmla="*/ 88 w 186"/>
              <a:gd name="T1" fmla="*/ 134 h 235"/>
              <a:gd name="T2" fmla="*/ 70 w 186"/>
              <a:gd name="T3" fmla="*/ 78 h 235"/>
              <a:gd name="T4" fmla="*/ 68 w 186"/>
              <a:gd name="T5" fmla="*/ 78 h 235"/>
              <a:gd name="T6" fmla="*/ 68 w 186"/>
              <a:gd name="T7" fmla="*/ 128 h 235"/>
              <a:gd name="T8" fmla="*/ 68 w 186"/>
              <a:gd name="T9" fmla="*/ 235 h 235"/>
              <a:gd name="T10" fmla="*/ 48 w 186"/>
              <a:gd name="T11" fmla="*/ 138 h 235"/>
              <a:gd name="T12" fmla="*/ 32 w 186"/>
              <a:gd name="T13" fmla="*/ 229 h 235"/>
              <a:gd name="T14" fmla="*/ 20 w 186"/>
              <a:gd name="T15" fmla="*/ 228 h 235"/>
              <a:gd name="T16" fmla="*/ 25 w 186"/>
              <a:gd name="T17" fmla="*/ 128 h 235"/>
              <a:gd name="T18" fmla="*/ 24 w 186"/>
              <a:gd name="T19" fmla="*/ 77 h 235"/>
              <a:gd name="T20" fmla="*/ 11 w 186"/>
              <a:gd name="T21" fmla="*/ 130 h 235"/>
              <a:gd name="T22" fmla="*/ 1 w 186"/>
              <a:gd name="T23" fmla="*/ 128 h 235"/>
              <a:gd name="T24" fmla="*/ 43 w 186"/>
              <a:gd name="T25" fmla="*/ 43 h 235"/>
              <a:gd name="T26" fmla="*/ 83 w 186"/>
              <a:gd name="T27" fmla="*/ 69 h 235"/>
              <a:gd name="T28" fmla="*/ 47 w 186"/>
              <a:gd name="T29" fmla="*/ 39 h 235"/>
              <a:gd name="T30" fmla="*/ 47 w 186"/>
              <a:gd name="T31" fmla="*/ 0 h 235"/>
              <a:gd name="T32" fmla="*/ 47 w 186"/>
              <a:gd name="T33" fmla="*/ 39 h 235"/>
              <a:gd name="T34" fmla="*/ 163 w 186"/>
              <a:gd name="T35" fmla="*/ 20 h 235"/>
              <a:gd name="T36" fmla="*/ 125 w 186"/>
              <a:gd name="T37" fmla="*/ 20 h 235"/>
              <a:gd name="T38" fmla="*/ 186 w 186"/>
              <a:gd name="T39" fmla="*/ 128 h 235"/>
              <a:gd name="T40" fmla="*/ 144 w 186"/>
              <a:gd name="T41" fmla="*/ 43 h 235"/>
              <a:gd name="T42" fmla="*/ 112 w 186"/>
              <a:gd name="T43" fmla="*/ 69 h 235"/>
              <a:gd name="T44" fmla="*/ 107 w 186"/>
              <a:gd name="T45" fmla="*/ 134 h 235"/>
              <a:gd name="T46" fmla="*/ 124 w 186"/>
              <a:gd name="T47" fmla="*/ 78 h 235"/>
              <a:gd name="T48" fmla="*/ 127 w 186"/>
              <a:gd name="T49" fmla="*/ 78 h 235"/>
              <a:gd name="T50" fmla="*/ 108 w 186"/>
              <a:gd name="T51" fmla="*/ 160 h 235"/>
              <a:gd name="T52" fmla="*/ 129 w 186"/>
              <a:gd name="T53" fmla="*/ 230 h 235"/>
              <a:gd name="T54" fmla="*/ 139 w 186"/>
              <a:gd name="T55" fmla="*/ 230 h 235"/>
              <a:gd name="T56" fmla="*/ 146 w 186"/>
              <a:gd name="T57" fmla="*/ 160 h 235"/>
              <a:gd name="T58" fmla="*/ 154 w 186"/>
              <a:gd name="T59" fmla="*/ 235 h 235"/>
              <a:gd name="T60" fmla="*/ 162 w 186"/>
              <a:gd name="T61" fmla="*/ 160 h 235"/>
              <a:gd name="T62" fmla="*/ 161 w 186"/>
              <a:gd name="T63" fmla="*/ 100 h 235"/>
              <a:gd name="T64" fmla="*/ 163 w 186"/>
              <a:gd name="T65" fmla="*/ 77 h 235"/>
              <a:gd name="T66" fmla="*/ 175 w 186"/>
              <a:gd name="T67" fmla="*/ 130 h 235"/>
              <a:gd name="T68" fmla="*/ 186 w 186"/>
              <a:gd name="T69" fmla="*/ 12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6" h="235">
                <a:moveTo>
                  <a:pt x="92" y="128"/>
                </a:moveTo>
                <a:cubicBezTo>
                  <a:pt x="93" y="131"/>
                  <a:pt x="91" y="134"/>
                  <a:pt x="88" y="134"/>
                </a:cubicBezTo>
                <a:cubicBezTo>
                  <a:pt x="85" y="135"/>
                  <a:pt x="82" y="133"/>
                  <a:pt x="82" y="130"/>
                </a:cubicBezTo>
                <a:cubicBezTo>
                  <a:pt x="82" y="130"/>
                  <a:pt x="82" y="130"/>
                  <a:pt x="70" y="78"/>
                </a:cubicBezTo>
                <a:cubicBezTo>
                  <a:pt x="70" y="77"/>
                  <a:pt x="70" y="77"/>
                  <a:pt x="69" y="77"/>
                </a:cubicBezTo>
                <a:cubicBezTo>
                  <a:pt x="68" y="77"/>
                  <a:pt x="68" y="77"/>
                  <a:pt x="68" y="78"/>
                </a:cubicBezTo>
                <a:cubicBezTo>
                  <a:pt x="68" y="78"/>
                  <a:pt x="68" y="78"/>
                  <a:pt x="68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128"/>
                  <a:pt x="68" y="128"/>
                  <a:pt x="73" y="228"/>
                </a:cubicBezTo>
                <a:cubicBezTo>
                  <a:pt x="74" y="232"/>
                  <a:pt x="71" y="235"/>
                  <a:pt x="68" y="235"/>
                </a:cubicBezTo>
                <a:cubicBezTo>
                  <a:pt x="64" y="235"/>
                  <a:pt x="61" y="233"/>
                  <a:pt x="61" y="229"/>
                </a:cubicBezTo>
                <a:cubicBezTo>
                  <a:pt x="61" y="229"/>
                  <a:pt x="61" y="229"/>
                  <a:pt x="48" y="138"/>
                </a:cubicBezTo>
                <a:cubicBezTo>
                  <a:pt x="47" y="134"/>
                  <a:pt x="46" y="134"/>
                  <a:pt x="45" y="138"/>
                </a:cubicBezTo>
                <a:cubicBezTo>
                  <a:pt x="45" y="138"/>
                  <a:pt x="45" y="138"/>
                  <a:pt x="32" y="229"/>
                </a:cubicBezTo>
                <a:cubicBezTo>
                  <a:pt x="32" y="233"/>
                  <a:pt x="29" y="235"/>
                  <a:pt x="25" y="235"/>
                </a:cubicBezTo>
                <a:cubicBezTo>
                  <a:pt x="22" y="235"/>
                  <a:pt x="20" y="232"/>
                  <a:pt x="20" y="228"/>
                </a:cubicBezTo>
                <a:cubicBezTo>
                  <a:pt x="20" y="228"/>
                  <a:pt x="20" y="228"/>
                  <a:pt x="25" y="128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8"/>
                  <a:pt x="25" y="128"/>
                  <a:pt x="25" y="78"/>
                </a:cubicBezTo>
                <a:cubicBezTo>
                  <a:pt x="25" y="77"/>
                  <a:pt x="25" y="77"/>
                  <a:pt x="24" y="77"/>
                </a:cubicBezTo>
                <a:cubicBezTo>
                  <a:pt x="23" y="77"/>
                  <a:pt x="23" y="77"/>
                  <a:pt x="23" y="78"/>
                </a:cubicBezTo>
                <a:cubicBezTo>
                  <a:pt x="23" y="78"/>
                  <a:pt x="23" y="78"/>
                  <a:pt x="11" y="130"/>
                </a:cubicBezTo>
                <a:cubicBezTo>
                  <a:pt x="11" y="133"/>
                  <a:pt x="8" y="135"/>
                  <a:pt x="5" y="134"/>
                </a:cubicBezTo>
                <a:cubicBezTo>
                  <a:pt x="2" y="134"/>
                  <a:pt x="0" y="131"/>
                  <a:pt x="1" y="128"/>
                </a:cubicBezTo>
                <a:cubicBezTo>
                  <a:pt x="1" y="128"/>
                  <a:pt x="1" y="128"/>
                  <a:pt x="10" y="69"/>
                </a:cubicBezTo>
                <a:cubicBezTo>
                  <a:pt x="12" y="54"/>
                  <a:pt x="21" y="43"/>
                  <a:pt x="43" y="43"/>
                </a:cubicBezTo>
                <a:cubicBezTo>
                  <a:pt x="43" y="43"/>
                  <a:pt x="43" y="43"/>
                  <a:pt x="51" y="43"/>
                </a:cubicBezTo>
                <a:cubicBezTo>
                  <a:pt x="72" y="43"/>
                  <a:pt x="81" y="54"/>
                  <a:pt x="83" y="69"/>
                </a:cubicBezTo>
                <a:cubicBezTo>
                  <a:pt x="83" y="69"/>
                  <a:pt x="83" y="69"/>
                  <a:pt x="92" y="128"/>
                </a:cubicBezTo>
                <a:close/>
                <a:moveTo>
                  <a:pt x="47" y="39"/>
                </a:moveTo>
                <a:cubicBezTo>
                  <a:pt x="57" y="39"/>
                  <a:pt x="66" y="30"/>
                  <a:pt x="66" y="19"/>
                </a:cubicBezTo>
                <a:cubicBezTo>
                  <a:pt x="66" y="9"/>
                  <a:pt x="57" y="0"/>
                  <a:pt x="47" y="0"/>
                </a:cubicBezTo>
                <a:cubicBezTo>
                  <a:pt x="36" y="0"/>
                  <a:pt x="27" y="9"/>
                  <a:pt x="27" y="19"/>
                </a:cubicBezTo>
                <a:cubicBezTo>
                  <a:pt x="27" y="30"/>
                  <a:pt x="36" y="39"/>
                  <a:pt x="47" y="39"/>
                </a:cubicBezTo>
                <a:close/>
                <a:moveTo>
                  <a:pt x="144" y="39"/>
                </a:moveTo>
                <a:cubicBezTo>
                  <a:pt x="155" y="39"/>
                  <a:pt x="163" y="30"/>
                  <a:pt x="163" y="20"/>
                </a:cubicBezTo>
                <a:cubicBezTo>
                  <a:pt x="163" y="9"/>
                  <a:pt x="155" y="0"/>
                  <a:pt x="144" y="0"/>
                </a:cubicBezTo>
                <a:cubicBezTo>
                  <a:pt x="133" y="0"/>
                  <a:pt x="125" y="9"/>
                  <a:pt x="125" y="20"/>
                </a:cubicBezTo>
                <a:cubicBezTo>
                  <a:pt x="125" y="30"/>
                  <a:pt x="133" y="39"/>
                  <a:pt x="144" y="39"/>
                </a:cubicBezTo>
                <a:close/>
                <a:moveTo>
                  <a:pt x="186" y="128"/>
                </a:moveTo>
                <a:cubicBezTo>
                  <a:pt x="176" y="69"/>
                  <a:pt x="176" y="69"/>
                  <a:pt x="176" y="69"/>
                </a:cubicBezTo>
                <a:cubicBezTo>
                  <a:pt x="175" y="54"/>
                  <a:pt x="161" y="43"/>
                  <a:pt x="144" y="43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27" y="43"/>
                  <a:pt x="114" y="54"/>
                  <a:pt x="112" y="69"/>
                </a:cubicBezTo>
                <a:cubicBezTo>
                  <a:pt x="102" y="128"/>
                  <a:pt x="102" y="128"/>
                  <a:pt x="102" y="128"/>
                </a:cubicBezTo>
                <a:cubicBezTo>
                  <a:pt x="102" y="131"/>
                  <a:pt x="104" y="134"/>
                  <a:pt x="107" y="134"/>
                </a:cubicBezTo>
                <a:cubicBezTo>
                  <a:pt x="110" y="135"/>
                  <a:pt x="112" y="133"/>
                  <a:pt x="113" y="13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8"/>
                  <a:pt x="125" y="77"/>
                  <a:pt x="126" y="77"/>
                </a:cubicBezTo>
                <a:cubicBezTo>
                  <a:pt x="126" y="77"/>
                  <a:pt x="127" y="78"/>
                  <a:pt x="127" y="78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08" y="160"/>
                  <a:pt x="108" y="160"/>
                  <a:pt x="108" y="160"/>
                </a:cubicBezTo>
                <a:cubicBezTo>
                  <a:pt x="126" y="160"/>
                  <a:pt x="126" y="160"/>
                  <a:pt x="126" y="160"/>
                </a:cubicBezTo>
                <a:cubicBezTo>
                  <a:pt x="129" y="230"/>
                  <a:pt x="129" y="230"/>
                  <a:pt x="129" y="230"/>
                </a:cubicBezTo>
                <a:cubicBezTo>
                  <a:pt x="129" y="233"/>
                  <a:pt x="131" y="235"/>
                  <a:pt x="134" y="235"/>
                </a:cubicBezTo>
                <a:cubicBezTo>
                  <a:pt x="137" y="235"/>
                  <a:pt x="139" y="233"/>
                  <a:pt x="139" y="2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46" y="160"/>
                  <a:pt x="146" y="160"/>
                  <a:pt x="146" y="160"/>
                </a:cubicBezTo>
                <a:cubicBezTo>
                  <a:pt x="149" y="230"/>
                  <a:pt x="149" y="230"/>
                  <a:pt x="149" y="230"/>
                </a:cubicBezTo>
                <a:cubicBezTo>
                  <a:pt x="149" y="233"/>
                  <a:pt x="151" y="235"/>
                  <a:pt x="154" y="235"/>
                </a:cubicBezTo>
                <a:cubicBezTo>
                  <a:pt x="157" y="235"/>
                  <a:pt x="159" y="233"/>
                  <a:pt x="159" y="230"/>
                </a:cubicBezTo>
                <a:cubicBezTo>
                  <a:pt x="162" y="160"/>
                  <a:pt x="162" y="160"/>
                  <a:pt x="162" y="160"/>
                </a:cubicBezTo>
                <a:cubicBezTo>
                  <a:pt x="180" y="160"/>
                  <a:pt x="180" y="160"/>
                  <a:pt x="180" y="160"/>
                </a:cubicBezTo>
                <a:cubicBezTo>
                  <a:pt x="161" y="100"/>
                  <a:pt x="161" y="100"/>
                  <a:pt x="161" y="100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1" y="78"/>
                  <a:pt x="162" y="77"/>
                  <a:pt x="163" y="77"/>
                </a:cubicBezTo>
                <a:cubicBezTo>
                  <a:pt x="163" y="77"/>
                  <a:pt x="164" y="78"/>
                  <a:pt x="164" y="78"/>
                </a:cubicBezTo>
                <a:cubicBezTo>
                  <a:pt x="175" y="130"/>
                  <a:pt x="175" y="130"/>
                  <a:pt x="175" y="130"/>
                </a:cubicBezTo>
                <a:cubicBezTo>
                  <a:pt x="176" y="133"/>
                  <a:pt x="179" y="135"/>
                  <a:pt x="182" y="134"/>
                </a:cubicBezTo>
                <a:cubicBezTo>
                  <a:pt x="184" y="134"/>
                  <a:pt x="186" y="131"/>
                  <a:pt x="186" y="1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8"/>
          <p:cNvSpPr>
            <a:spLocks noEditPoints="1"/>
          </p:cNvSpPr>
          <p:nvPr/>
        </p:nvSpPr>
        <p:spPr bwMode="auto">
          <a:xfrm>
            <a:off x="3410168" y="5604908"/>
            <a:ext cx="921417" cy="92261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62 w 326"/>
              <a:gd name="T11" fmla="*/ 248 h 326"/>
              <a:gd name="T12" fmla="*/ 251 w 326"/>
              <a:gd name="T13" fmla="*/ 260 h 326"/>
              <a:gd name="T14" fmla="*/ 75 w 326"/>
              <a:gd name="T15" fmla="*/ 260 h 326"/>
              <a:gd name="T16" fmla="*/ 63 w 326"/>
              <a:gd name="T17" fmla="*/ 248 h 326"/>
              <a:gd name="T18" fmla="*/ 63 w 326"/>
              <a:gd name="T19" fmla="*/ 135 h 326"/>
              <a:gd name="T20" fmla="*/ 71 w 326"/>
              <a:gd name="T21" fmla="*/ 121 h 326"/>
              <a:gd name="T22" fmla="*/ 155 w 326"/>
              <a:gd name="T23" fmla="*/ 68 h 326"/>
              <a:gd name="T24" fmla="*/ 171 w 326"/>
              <a:gd name="T25" fmla="*/ 68 h 326"/>
              <a:gd name="T26" fmla="*/ 255 w 326"/>
              <a:gd name="T27" fmla="*/ 121 h 326"/>
              <a:gd name="T28" fmla="*/ 262 w 326"/>
              <a:gd name="T29" fmla="*/ 135 h 326"/>
              <a:gd name="T30" fmla="*/ 262 w 326"/>
              <a:gd name="T31" fmla="*/ 248 h 326"/>
              <a:gd name="T32" fmla="*/ 200 w 326"/>
              <a:gd name="T33" fmla="*/ 203 h 326"/>
              <a:gd name="T34" fmla="*/ 250 w 326"/>
              <a:gd name="T35" fmla="*/ 171 h 326"/>
              <a:gd name="T36" fmla="*/ 250 w 326"/>
              <a:gd name="T37" fmla="*/ 236 h 326"/>
              <a:gd name="T38" fmla="*/ 200 w 326"/>
              <a:gd name="T39" fmla="*/ 203 h 326"/>
              <a:gd name="T40" fmla="*/ 125 w 326"/>
              <a:gd name="T41" fmla="*/ 203 h 326"/>
              <a:gd name="T42" fmla="*/ 75 w 326"/>
              <a:gd name="T43" fmla="*/ 236 h 326"/>
              <a:gd name="T44" fmla="*/ 75 w 326"/>
              <a:gd name="T45" fmla="*/ 171 h 326"/>
              <a:gd name="T46" fmla="*/ 125 w 326"/>
              <a:gd name="T47" fmla="*/ 203 h 326"/>
              <a:gd name="T48" fmla="*/ 249 w 326"/>
              <a:gd name="T49" fmla="*/ 245 h 326"/>
              <a:gd name="T50" fmla="*/ 250 w 326"/>
              <a:gd name="T51" fmla="*/ 245 h 326"/>
              <a:gd name="T52" fmla="*/ 250 w 326"/>
              <a:gd name="T53" fmla="*/ 248 h 326"/>
              <a:gd name="T54" fmla="*/ 75 w 326"/>
              <a:gd name="T55" fmla="*/ 248 h 326"/>
              <a:gd name="T56" fmla="*/ 75 w 326"/>
              <a:gd name="T57" fmla="*/ 245 h 326"/>
              <a:gd name="T58" fmla="*/ 76 w 326"/>
              <a:gd name="T59" fmla="*/ 245 h 326"/>
              <a:gd name="T60" fmla="*/ 160 w 326"/>
              <a:gd name="T61" fmla="*/ 190 h 326"/>
              <a:gd name="T62" fmla="*/ 165 w 326"/>
              <a:gd name="T63" fmla="*/ 190 h 326"/>
              <a:gd name="T64" fmla="*/ 249 w 326"/>
              <a:gd name="T65" fmla="*/ 245 h 326"/>
              <a:gd name="T66" fmla="*/ 250 w 326"/>
              <a:gd name="T67" fmla="*/ 135 h 326"/>
              <a:gd name="T68" fmla="*/ 250 w 326"/>
              <a:gd name="T69" fmla="*/ 154 h 326"/>
              <a:gd name="T70" fmla="*/ 248 w 326"/>
              <a:gd name="T71" fmla="*/ 158 h 326"/>
              <a:gd name="T72" fmla="*/ 189 w 326"/>
              <a:gd name="T73" fmla="*/ 196 h 326"/>
              <a:gd name="T74" fmla="*/ 170 w 326"/>
              <a:gd name="T75" fmla="*/ 183 h 326"/>
              <a:gd name="T76" fmla="*/ 156 w 326"/>
              <a:gd name="T77" fmla="*/ 183 h 326"/>
              <a:gd name="T78" fmla="*/ 136 w 326"/>
              <a:gd name="T79" fmla="*/ 196 h 326"/>
              <a:gd name="T80" fmla="*/ 77 w 326"/>
              <a:gd name="T81" fmla="*/ 158 h 326"/>
              <a:gd name="T82" fmla="*/ 75 w 326"/>
              <a:gd name="T83" fmla="*/ 154 h 326"/>
              <a:gd name="T84" fmla="*/ 75 w 326"/>
              <a:gd name="T85" fmla="*/ 135 h 326"/>
              <a:gd name="T86" fmla="*/ 77 w 326"/>
              <a:gd name="T87" fmla="*/ 132 h 326"/>
              <a:gd name="T88" fmla="*/ 161 w 326"/>
              <a:gd name="T89" fmla="*/ 78 h 326"/>
              <a:gd name="T90" fmla="*/ 164 w 326"/>
              <a:gd name="T91" fmla="*/ 78 h 326"/>
              <a:gd name="T92" fmla="*/ 248 w 326"/>
              <a:gd name="T93" fmla="*/ 132 h 326"/>
              <a:gd name="T94" fmla="*/ 250 w 326"/>
              <a:gd name="T9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262" y="248"/>
                </a:moveTo>
                <a:cubicBezTo>
                  <a:pt x="262" y="254"/>
                  <a:pt x="257" y="260"/>
                  <a:pt x="251" y="260"/>
                </a:cubicBezTo>
                <a:cubicBezTo>
                  <a:pt x="75" y="260"/>
                  <a:pt x="75" y="260"/>
                  <a:pt x="75" y="260"/>
                </a:cubicBezTo>
                <a:cubicBezTo>
                  <a:pt x="68" y="260"/>
                  <a:pt x="63" y="254"/>
                  <a:pt x="63" y="248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63" y="130"/>
                  <a:pt x="66" y="124"/>
                  <a:pt x="71" y="121"/>
                </a:cubicBezTo>
                <a:cubicBezTo>
                  <a:pt x="155" y="68"/>
                  <a:pt x="155" y="68"/>
                  <a:pt x="155" y="68"/>
                </a:cubicBezTo>
                <a:cubicBezTo>
                  <a:pt x="159" y="66"/>
                  <a:pt x="166" y="66"/>
                  <a:pt x="171" y="68"/>
                </a:cubicBezTo>
                <a:cubicBezTo>
                  <a:pt x="255" y="121"/>
                  <a:pt x="255" y="121"/>
                  <a:pt x="255" y="121"/>
                </a:cubicBezTo>
                <a:cubicBezTo>
                  <a:pt x="259" y="124"/>
                  <a:pt x="262" y="130"/>
                  <a:pt x="262" y="135"/>
                </a:cubicBezTo>
                <a:lnTo>
                  <a:pt x="262" y="248"/>
                </a:lnTo>
                <a:close/>
                <a:moveTo>
                  <a:pt x="200" y="203"/>
                </a:moveTo>
                <a:cubicBezTo>
                  <a:pt x="250" y="171"/>
                  <a:pt x="250" y="171"/>
                  <a:pt x="250" y="171"/>
                </a:cubicBezTo>
                <a:cubicBezTo>
                  <a:pt x="250" y="236"/>
                  <a:pt x="250" y="236"/>
                  <a:pt x="250" y="236"/>
                </a:cubicBezTo>
                <a:lnTo>
                  <a:pt x="200" y="203"/>
                </a:lnTo>
                <a:close/>
                <a:moveTo>
                  <a:pt x="125" y="203"/>
                </a:moveTo>
                <a:cubicBezTo>
                  <a:pt x="75" y="236"/>
                  <a:pt x="75" y="236"/>
                  <a:pt x="75" y="236"/>
                </a:cubicBezTo>
                <a:cubicBezTo>
                  <a:pt x="75" y="171"/>
                  <a:pt x="75" y="171"/>
                  <a:pt x="75" y="171"/>
                </a:cubicBezTo>
                <a:lnTo>
                  <a:pt x="125" y="203"/>
                </a:lnTo>
                <a:close/>
                <a:moveTo>
                  <a:pt x="249" y="245"/>
                </a:moveTo>
                <a:cubicBezTo>
                  <a:pt x="250" y="245"/>
                  <a:pt x="250" y="245"/>
                  <a:pt x="250" y="245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75" y="245"/>
                  <a:pt x="75" y="245"/>
                  <a:pt x="75" y="245"/>
                </a:cubicBezTo>
                <a:cubicBezTo>
                  <a:pt x="75" y="245"/>
                  <a:pt x="76" y="245"/>
                  <a:pt x="76" y="245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1" y="189"/>
                  <a:pt x="164" y="189"/>
                  <a:pt x="165" y="190"/>
                </a:cubicBezTo>
                <a:lnTo>
                  <a:pt x="249" y="245"/>
                </a:lnTo>
                <a:close/>
                <a:moveTo>
                  <a:pt x="250" y="135"/>
                </a:moveTo>
                <a:cubicBezTo>
                  <a:pt x="250" y="154"/>
                  <a:pt x="250" y="154"/>
                  <a:pt x="250" y="154"/>
                </a:cubicBezTo>
                <a:cubicBezTo>
                  <a:pt x="250" y="155"/>
                  <a:pt x="249" y="158"/>
                  <a:pt x="248" y="158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1"/>
                  <a:pt x="160" y="181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7" y="158"/>
                  <a:pt x="77" y="158"/>
                  <a:pt x="77" y="158"/>
                </a:cubicBezTo>
                <a:cubicBezTo>
                  <a:pt x="76" y="158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6" y="132"/>
                  <a:pt x="77" y="132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2" y="78"/>
                  <a:pt x="164" y="78"/>
                  <a:pt x="164" y="78"/>
                </a:cubicBezTo>
                <a:cubicBezTo>
                  <a:pt x="248" y="132"/>
                  <a:pt x="248" y="132"/>
                  <a:pt x="248" y="132"/>
                </a:cubicBezTo>
                <a:cubicBezTo>
                  <a:pt x="249" y="132"/>
                  <a:pt x="250" y="134"/>
                  <a:pt x="250" y="1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9"/>
          <p:cNvSpPr>
            <a:spLocks noEditPoints="1"/>
          </p:cNvSpPr>
          <p:nvPr/>
        </p:nvSpPr>
        <p:spPr bwMode="auto">
          <a:xfrm>
            <a:off x="13783579" y="5604908"/>
            <a:ext cx="920222" cy="92261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167 w 326"/>
              <a:gd name="T11" fmla="*/ 75 h 326"/>
              <a:gd name="T12" fmla="*/ 224 w 326"/>
              <a:gd name="T13" fmla="*/ 99 h 326"/>
              <a:gd name="T14" fmla="*/ 247 w 326"/>
              <a:gd name="T15" fmla="*/ 155 h 326"/>
              <a:gd name="T16" fmla="*/ 235 w 326"/>
              <a:gd name="T17" fmla="*/ 155 h 326"/>
              <a:gd name="T18" fmla="*/ 215 w 326"/>
              <a:gd name="T19" fmla="*/ 107 h 326"/>
              <a:gd name="T20" fmla="*/ 167 w 326"/>
              <a:gd name="T21" fmla="*/ 87 h 326"/>
              <a:gd name="T22" fmla="*/ 167 w 326"/>
              <a:gd name="T23" fmla="*/ 75 h 326"/>
              <a:gd name="T24" fmla="*/ 167 w 326"/>
              <a:gd name="T25" fmla="*/ 95 h 326"/>
              <a:gd name="T26" fmla="*/ 209 w 326"/>
              <a:gd name="T27" fmla="*/ 113 h 326"/>
              <a:gd name="T28" fmla="*/ 227 w 326"/>
              <a:gd name="T29" fmla="*/ 155 h 326"/>
              <a:gd name="T30" fmla="*/ 215 w 326"/>
              <a:gd name="T31" fmla="*/ 155 h 326"/>
              <a:gd name="T32" fmla="*/ 201 w 326"/>
              <a:gd name="T33" fmla="*/ 121 h 326"/>
              <a:gd name="T34" fmla="*/ 167 w 326"/>
              <a:gd name="T35" fmla="*/ 107 h 326"/>
              <a:gd name="T36" fmla="*/ 167 w 326"/>
              <a:gd name="T37" fmla="*/ 95 h 326"/>
              <a:gd name="T38" fmla="*/ 167 w 326"/>
              <a:gd name="T39" fmla="*/ 116 h 326"/>
              <a:gd name="T40" fmla="*/ 195 w 326"/>
              <a:gd name="T41" fmla="*/ 127 h 326"/>
              <a:gd name="T42" fmla="*/ 207 w 326"/>
              <a:gd name="T43" fmla="*/ 155 h 326"/>
              <a:gd name="T44" fmla="*/ 195 w 326"/>
              <a:gd name="T45" fmla="*/ 155 h 326"/>
              <a:gd name="T46" fmla="*/ 187 w 326"/>
              <a:gd name="T47" fmla="*/ 136 h 326"/>
              <a:gd name="T48" fmla="*/ 167 w 326"/>
              <a:gd name="T49" fmla="*/ 128 h 326"/>
              <a:gd name="T50" fmla="*/ 167 w 326"/>
              <a:gd name="T51" fmla="*/ 116 h 326"/>
              <a:gd name="T52" fmla="*/ 246 w 326"/>
              <a:gd name="T53" fmla="*/ 225 h 326"/>
              <a:gd name="T54" fmla="*/ 225 w 326"/>
              <a:gd name="T55" fmla="*/ 246 h 326"/>
              <a:gd name="T56" fmla="*/ 129 w 326"/>
              <a:gd name="T57" fmla="*/ 199 h 326"/>
              <a:gd name="T58" fmla="*/ 82 w 326"/>
              <a:gd name="T59" fmla="*/ 103 h 326"/>
              <a:gd name="T60" fmla="*/ 103 w 326"/>
              <a:gd name="T61" fmla="*/ 82 h 326"/>
              <a:gd name="T62" fmla="*/ 130 w 326"/>
              <a:gd name="T63" fmla="*/ 100 h 326"/>
              <a:gd name="T64" fmla="*/ 136 w 326"/>
              <a:gd name="T65" fmla="*/ 121 h 326"/>
              <a:gd name="T66" fmla="*/ 116 w 326"/>
              <a:gd name="T67" fmla="*/ 141 h 326"/>
              <a:gd name="T68" fmla="*/ 143 w 326"/>
              <a:gd name="T69" fmla="*/ 186 h 326"/>
              <a:gd name="T70" fmla="*/ 187 w 326"/>
              <a:gd name="T71" fmla="*/ 212 h 326"/>
              <a:gd name="T72" fmla="*/ 207 w 326"/>
              <a:gd name="T73" fmla="*/ 192 h 326"/>
              <a:gd name="T74" fmla="*/ 228 w 326"/>
              <a:gd name="T75" fmla="*/ 199 h 326"/>
              <a:gd name="T76" fmla="*/ 246 w 326"/>
              <a:gd name="T77" fmla="*/ 22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167" y="75"/>
                </a:moveTo>
                <a:cubicBezTo>
                  <a:pt x="189" y="75"/>
                  <a:pt x="209" y="83"/>
                  <a:pt x="224" y="99"/>
                </a:cubicBezTo>
                <a:cubicBezTo>
                  <a:pt x="239" y="114"/>
                  <a:pt x="247" y="134"/>
                  <a:pt x="247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35" y="137"/>
                  <a:pt x="228" y="120"/>
                  <a:pt x="215" y="107"/>
                </a:cubicBezTo>
                <a:cubicBezTo>
                  <a:pt x="202" y="94"/>
                  <a:pt x="185" y="87"/>
                  <a:pt x="167" y="87"/>
                </a:cubicBezTo>
                <a:lnTo>
                  <a:pt x="167" y="75"/>
                </a:lnTo>
                <a:close/>
                <a:moveTo>
                  <a:pt x="167" y="95"/>
                </a:moveTo>
                <a:cubicBezTo>
                  <a:pt x="183" y="95"/>
                  <a:pt x="198" y="102"/>
                  <a:pt x="209" y="113"/>
                </a:cubicBezTo>
                <a:cubicBezTo>
                  <a:pt x="221" y="124"/>
                  <a:pt x="227" y="139"/>
                  <a:pt x="227" y="155"/>
                </a:cubicBezTo>
                <a:cubicBezTo>
                  <a:pt x="215" y="155"/>
                  <a:pt x="215" y="155"/>
                  <a:pt x="215" y="155"/>
                </a:cubicBezTo>
                <a:cubicBezTo>
                  <a:pt x="215" y="142"/>
                  <a:pt x="210" y="130"/>
                  <a:pt x="201" y="121"/>
                </a:cubicBezTo>
                <a:cubicBezTo>
                  <a:pt x="192" y="112"/>
                  <a:pt x="180" y="107"/>
                  <a:pt x="167" y="107"/>
                </a:cubicBezTo>
                <a:lnTo>
                  <a:pt x="167" y="95"/>
                </a:lnTo>
                <a:close/>
                <a:moveTo>
                  <a:pt x="167" y="116"/>
                </a:moveTo>
                <a:cubicBezTo>
                  <a:pt x="178" y="116"/>
                  <a:pt x="188" y="120"/>
                  <a:pt x="195" y="127"/>
                </a:cubicBezTo>
                <a:cubicBezTo>
                  <a:pt x="202" y="135"/>
                  <a:pt x="207" y="145"/>
                  <a:pt x="207" y="155"/>
                </a:cubicBezTo>
                <a:cubicBezTo>
                  <a:pt x="195" y="155"/>
                  <a:pt x="195" y="155"/>
                  <a:pt x="195" y="155"/>
                </a:cubicBezTo>
                <a:cubicBezTo>
                  <a:pt x="195" y="148"/>
                  <a:pt x="192" y="141"/>
                  <a:pt x="187" y="136"/>
                </a:cubicBezTo>
                <a:cubicBezTo>
                  <a:pt x="181" y="131"/>
                  <a:pt x="174" y="128"/>
                  <a:pt x="167" y="128"/>
                </a:cubicBezTo>
                <a:lnTo>
                  <a:pt x="167" y="116"/>
                </a:lnTo>
                <a:close/>
                <a:moveTo>
                  <a:pt x="246" y="225"/>
                </a:moveTo>
                <a:cubicBezTo>
                  <a:pt x="238" y="233"/>
                  <a:pt x="225" y="246"/>
                  <a:pt x="225" y="246"/>
                </a:cubicBezTo>
                <a:cubicBezTo>
                  <a:pt x="212" y="259"/>
                  <a:pt x="175" y="245"/>
                  <a:pt x="129" y="199"/>
                </a:cubicBezTo>
                <a:cubicBezTo>
                  <a:pt x="83" y="153"/>
                  <a:pt x="69" y="117"/>
                  <a:pt x="82" y="103"/>
                </a:cubicBezTo>
                <a:cubicBezTo>
                  <a:pt x="82" y="103"/>
                  <a:pt x="95" y="90"/>
                  <a:pt x="103" y="82"/>
                </a:cubicBezTo>
                <a:cubicBezTo>
                  <a:pt x="112" y="74"/>
                  <a:pt x="122" y="89"/>
                  <a:pt x="130" y="100"/>
                </a:cubicBezTo>
                <a:cubicBezTo>
                  <a:pt x="138" y="111"/>
                  <a:pt x="139" y="119"/>
                  <a:pt x="136" y="121"/>
                </a:cubicBezTo>
                <a:cubicBezTo>
                  <a:pt x="134" y="124"/>
                  <a:pt x="123" y="134"/>
                  <a:pt x="116" y="141"/>
                </a:cubicBezTo>
                <a:cubicBezTo>
                  <a:pt x="113" y="144"/>
                  <a:pt x="112" y="155"/>
                  <a:pt x="143" y="186"/>
                </a:cubicBezTo>
                <a:cubicBezTo>
                  <a:pt x="173" y="216"/>
                  <a:pt x="184" y="215"/>
                  <a:pt x="187" y="212"/>
                </a:cubicBezTo>
                <a:cubicBezTo>
                  <a:pt x="194" y="205"/>
                  <a:pt x="205" y="195"/>
                  <a:pt x="207" y="192"/>
                </a:cubicBezTo>
                <a:cubicBezTo>
                  <a:pt x="210" y="190"/>
                  <a:pt x="218" y="191"/>
                  <a:pt x="228" y="199"/>
                </a:cubicBezTo>
                <a:cubicBezTo>
                  <a:pt x="239" y="207"/>
                  <a:pt x="254" y="217"/>
                  <a:pt x="246" y="2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0"/>
          <p:cNvSpPr>
            <a:spLocks noEditPoints="1"/>
          </p:cNvSpPr>
          <p:nvPr/>
        </p:nvSpPr>
        <p:spPr bwMode="auto">
          <a:xfrm>
            <a:off x="14819725" y="5604908"/>
            <a:ext cx="920222" cy="92261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10 w 326"/>
              <a:gd name="T11" fmla="*/ 83 h 326"/>
              <a:gd name="T12" fmla="*/ 218 w 326"/>
              <a:gd name="T13" fmla="*/ 102 h 326"/>
              <a:gd name="T14" fmla="*/ 238 w 326"/>
              <a:gd name="T15" fmla="*/ 110 h 326"/>
              <a:gd name="T16" fmla="*/ 238 w 326"/>
              <a:gd name="T17" fmla="*/ 122 h 326"/>
              <a:gd name="T18" fmla="*/ 210 w 326"/>
              <a:gd name="T19" fmla="*/ 110 h 326"/>
              <a:gd name="T20" fmla="*/ 198 w 326"/>
              <a:gd name="T21" fmla="*/ 83 h 326"/>
              <a:gd name="T22" fmla="*/ 210 w 326"/>
              <a:gd name="T23" fmla="*/ 83 h 326"/>
              <a:gd name="T24" fmla="*/ 190 w 326"/>
              <a:gd name="T25" fmla="*/ 83 h 326"/>
              <a:gd name="T26" fmla="*/ 204 w 326"/>
              <a:gd name="T27" fmla="*/ 116 h 326"/>
              <a:gd name="T28" fmla="*/ 238 w 326"/>
              <a:gd name="T29" fmla="*/ 130 h 326"/>
              <a:gd name="T30" fmla="*/ 238 w 326"/>
              <a:gd name="T31" fmla="*/ 142 h 326"/>
              <a:gd name="T32" fmla="*/ 196 w 326"/>
              <a:gd name="T33" fmla="*/ 125 h 326"/>
              <a:gd name="T34" fmla="*/ 178 w 326"/>
              <a:gd name="T35" fmla="*/ 83 h 326"/>
              <a:gd name="T36" fmla="*/ 190 w 326"/>
              <a:gd name="T37" fmla="*/ 83 h 326"/>
              <a:gd name="T38" fmla="*/ 170 w 326"/>
              <a:gd name="T39" fmla="*/ 83 h 326"/>
              <a:gd name="T40" fmla="*/ 190 w 326"/>
              <a:gd name="T41" fmla="*/ 131 h 326"/>
              <a:gd name="T42" fmla="*/ 238 w 326"/>
              <a:gd name="T43" fmla="*/ 151 h 326"/>
              <a:gd name="T44" fmla="*/ 238 w 326"/>
              <a:gd name="T45" fmla="*/ 162 h 326"/>
              <a:gd name="T46" fmla="*/ 181 w 326"/>
              <a:gd name="T47" fmla="*/ 139 h 326"/>
              <a:gd name="T48" fmla="*/ 158 w 326"/>
              <a:gd name="T49" fmla="*/ 83 h 326"/>
              <a:gd name="T50" fmla="*/ 170 w 326"/>
              <a:gd name="T51" fmla="*/ 83 h 326"/>
              <a:gd name="T52" fmla="*/ 246 w 326"/>
              <a:gd name="T53" fmla="*/ 223 h 326"/>
              <a:gd name="T54" fmla="*/ 225 w 326"/>
              <a:gd name="T55" fmla="*/ 243 h 326"/>
              <a:gd name="T56" fmla="*/ 129 w 326"/>
              <a:gd name="T57" fmla="*/ 197 h 326"/>
              <a:gd name="T58" fmla="*/ 83 w 326"/>
              <a:gd name="T59" fmla="*/ 101 h 326"/>
              <a:gd name="T60" fmla="*/ 104 w 326"/>
              <a:gd name="T61" fmla="*/ 80 h 326"/>
              <a:gd name="T62" fmla="*/ 130 w 326"/>
              <a:gd name="T63" fmla="*/ 97 h 326"/>
              <a:gd name="T64" fmla="*/ 136 w 326"/>
              <a:gd name="T65" fmla="*/ 119 h 326"/>
              <a:gd name="T66" fmla="*/ 116 w 326"/>
              <a:gd name="T67" fmla="*/ 139 h 326"/>
              <a:gd name="T68" fmla="*/ 143 w 326"/>
              <a:gd name="T69" fmla="*/ 183 h 326"/>
              <a:gd name="T70" fmla="*/ 187 w 326"/>
              <a:gd name="T71" fmla="*/ 210 h 326"/>
              <a:gd name="T72" fmla="*/ 207 w 326"/>
              <a:gd name="T73" fmla="*/ 190 h 326"/>
              <a:gd name="T74" fmla="*/ 229 w 326"/>
              <a:gd name="T75" fmla="*/ 196 h 326"/>
              <a:gd name="T76" fmla="*/ 246 w 326"/>
              <a:gd name="T77" fmla="*/ 22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10" y="83"/>
                </a:moveTo>
                <a:cubicBezTo>
                  <a:pt x="210" y="90"/>
                  <a:pt x="213" y="97"/>
                  <a:pt x="218" y="102"/>
                </a:cubicBezTo>
                <a:cubicBezTo>
                  <a:pt x="224" y="107"/>
                  <a:pt x="230" y="110"/>
                  <a:pt x="238" y="110"/>
                </a:cubicBezTo>
                <a:cubicBezTo>
                  <a:pt x="238" y="122"/>
                  <a:pt x="238" y="122"/>
                  <a:pt x="238" y="122"/>
                </a:cubicBezTo>
                <a:cubicBezTo>
                  <a:pt x="227" y="122"/>
                  <a:pt x="217" y="118"/>
                  <a:pt x="210" y="110"/>
                </a:cubicBezTo>
                <a:cubicBezTo>
                  <a:pt x="202" y="103"/>
                  <a:pt x="198" y="93"/>
                  <a:pt x="198" y="83"/>
                </a:cubicBezTo>
                <a:lnTo>
                  <a:pt x="210" y="83"/>
                </a:lnTo>
                <a:close/>
                <a:moveTo>
                  <a:pt x="190" y="83"/>
                </a:moveTo>
                <a:cubicBezTo>
                  <a:pt x="190" y="95"/>
                  <a:pt x="195" y="107"/>
                  <a:pt x="204" y="116"/>
                </a:cubicBezTo>
                <a:cubicBezTo>
                  <a:pt x="213" y="125"/>
                  <a:pt x="225" y="130"/>
                  <a:pt x="238" y="130"/>
                </a:cubicBezTo>
                <a:cubicBezTo>
                  <a:pt x="238" y="142"/>
                  <a:pt x="238" y="142"/>
                  <a:pt x="238" y="142"/>
                </a:cubicBezTo>
                <a:cubicBezTo>
                  <a:pt x="222" y="142"/>
                  <a:pt x="207" y="136"/>
                  <a:pt x="196" y="125"/>
                </a:cubicBezTo>
                <a:cubicBezTo>
                  <a:pt x="184" y="113"/>
                  <a:pt x="178" y="99"/>
                  <a:pt x="178" y="83"/>
                </a:cubicBezTo>
                <a:lnTo>
                  <a:pt x="190" y="83"/>
                </a:lnTo>
                <a:close/>
                <a:moveTo>
                  <a:pt x="170" y="83"/>
                </a:moveTo>
                <a:cubicBezTo>
                  <a:pt x="170" y="101"/>
                  <a:pt x="177" y="118"/>
                  <a:pt x="190" y="131"/>
                </a:cubicBezTo>
                <a:cubicBezTo>
                  <a:pt x="203" y="143"/>
                  <a:pt x="220" y="150"/>
                  <a:pt x="238" y="151"/>
                </a:cubicBezTo>
                <a:cubicBezTo>
                  <a:pt x="238" y="162"/>
                  <a:pt x="238" y="162"/>
                  <a:pt x="238" y="162"/>
                </a:cubicBezTo>
                <a:cubicBezTo>
                  <a:pt x="216" y="162"/>
                  <a:pt x="196" y="154"/>
                  <a:pt x="181" y="139"/>
                </a:cubicBezTo>
                <a:cubicBezTo>
                  <a:pt x="166" y="124"/>
                  <a:pt x="158" y="104"/>
                  <a:pt x="158" y="83"/>
                </a:cubicBezTo>
                <a:lnTo>
                  <a:pt x="170" y="83"/>
                </a:lnTo>
                <a:close/>
                <a:moveTo>
                  <a:pt x="246" y="223"/>
                </a:moveTo>
                <a:cubicBezTo>
                  <a:pt x="238" y="231"/>
                  <a:pt x="225" y="243"/>
                  <a:pt x="225" y="243"/>
                </a:cubicBezTo>
                <a:cubicBezTo>
                  <a:pt x="212" y="257"/>
                  <a:pt x="175" y="243"/>
                  <a:pt x="129" y="197"/>
                </a:cubicBezTo>
                <a:cubicBezTo>
                  <a:pt x="84" y="151"/>
                  <a:pt x="69" y="114"/>
                  <a:pt x="83" y="101"/>
                </a:cubicBezTo>
                <a:cubicBezTo>
                  <a:pt x="83" y="101"/>
                  <a:pt x="96" y="88"/>
                  <a:pt x="104" y="80"/>
                </a:cubicBezTo>
                <a:cubicBezTo>
                  <a:pt x="112" y="72"/>
                  <a:pt x="122" y="86"/>
                  <a:pt x="130" y="97"/>
                </a:cubicBezTo>
                <a:cubicBezTo>
                  <a:pt x="138" y="108"/>
                  <a:pt x="139" y="116"/>
                  <a:pt x="136" y="119"/>
                </a:cubicBezTo>
                <a:cubicBezTo>
                  <a:pt x="134" y="121"/>
                  <a:pt x="123" y="132"/>
                  <a:pt x="116" y="139"/>
                </a:cubicBezTo>
                <a:cubicBezTo>
                  <a:pt x="113" y="142"/>
                  <a:pt x="113" y="153"/>
                  <a:pt x="143" y="183"/>
                </a:cubicBezTo>
                <a:cubicBezTo>
                  <a:pt x="173" y="214"/>
                  <a:pt x="184" y="213"/>
                  <a:pt x="187" y="210"/>
                </a:cubicBezTo>
                <a:cubicBezTo>
                  <a:pt x="194" y="203"/>
                  <a:pt x="205" y="192"/>
                  <a:pt x="207" y="190"/>
                </a:cubicBezTo>
                <a:cubicBezTo>
                  <a:pt x="210" y="187"/>
                  <a:pt x="218" y="188"/>
                  <a:pt x="229" y="196"/>
                </a:cubicBezTo>
                <a:cubicBezTo>
                  <a:pt x="240" y="204"/>
                  <a:pt x="255" y="214"/>
                  <a:pt x="246" y="22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1"/>
          <p:cNvSpPr>
            <a:spLocks noEditPoints="1"/>
          </p:cNvSpPr>
          <p:nvPr/>
        </p:nvSpPr>
        <p:spPr bwMode="auto">
          <a:xfrm>
            <a:off x="9634215" y="5604908"/>
            <a:ext cx="921417" cy="922612"/>
          </a:xfrm>
          <a:custGeom>
            <a:avLst/>
            <a:gdLst>
              <a:gd name="T0" fmla="*/ 250 w 326"/>
              <a:gd name="T1" fmla="*/ 171 h 326"/>
              <a:gd name="T2" fmla="*/ 200 w 326"/>
              <a:gd name="T3" fmla="*/ 203 h 326"/>
              <a:gd name="T4" fmla="*/ 148 w 326"/>
              <a:gd name="T5" fmla="*/ 138 h 326"/>
              <a:gd name="T6" fmla="*/ 175 w 326"/>
              <a:gd name="T7" fmla="*/ 138 h 326"/>
              <a:gd name="T8" fmla="*/ 75 w 326"/>
              <a:gd name="T9" fmla="*/ 171 h 326"/>
              <a:gd name="T10" fmla="*/ 125 w 326"/>
              <a:gd name="T11" fmla="*/ 203 h 326"/>
              <a:gd name="T12" fmla="*/ 165 w 326"/>
              <a:gd name="T13" fmla="*/ 190 h 326"/>
              <a:gd name="T14" fmla="*/ 76 w 326"/>
              <a:gd name="T15" fmla="*/ 245 h 326"/>
              <a:gd name="T16" fmla="*/ 75 w 326"/>
              <a:gd name="T17" fmla="*/ 248 h 326"/>
              <a:gd name="T18" fmla="*/ 250 w 326"/>
              <a:gd name="T19" fmla="*/ 245 h 326"/>
              <a:gd name="T20" fmla="*/ 165 w 326"/>
              <a:gd name="T21" fmla="*/ 190 h 326"/>
              <a:gd name="T22" fmla="*/ 250 w 326"/>
              <a:gd name="T23" fmla="*/ 154 h 326"/>
              <a:gd name="T24" fmla="*/ 189 w 326"/>
              <a:gd name="T25" fmla="*/ 196 h 326"/>
              <a:gd name="T26" fmla="*/ 156 w 326"/>
              <a:gd name="T27" fmla="*/ 183 h 326"/>
              <a:gd name="T28" fmla="*/ 77 w 326"/>
              <a:gd name="T29" fmla="*/ 158 h 326"/>
              <a:gd name="T30" fmla="*/ 75 w 326"/>
              <a:gd name="T31" fmla="*/ 135 h 326"/>
              <a:gd name="T32" fmla="*/ 161 w 326"/>
              <a:gd name="T33" fmla="*/ 78 h 326"/>
              <a:gd name="T34" fmla="*/ 248 w 326"/>
              <a:gd name="T35" fmla="*/ 132 h 326"/>
              <a:gd name="T36" fmla="*/ 197 w 326"/>
              <a:gd name="T37" fmla="*/ 138 h 326"/>
              <a:gd name="T38" fmla="*/ 189 w 326"/>
              <a:gd name="T39" fmla="*/ 130 h 326"/>
              <a:gd name="T40" fmla="*/ 187 w 326"/>
              <a:gd name="T41" fmla="*/ 115 h 326"/>
              <a:gd name="T42" fmla="*/ 177 w 326"/>
              <a:gd name="T43" fmla="*/ 107 h 326"/>
              <a:gd name="T44" fmla="*/ 163 w 326"/>
              <a:gd name="T45" fmla="*/ 110 h 326"/>
              <a:gd name="T46" fmla="*/ 148 w 326"/>
              <a:gd name="T47" fmla="*/ 107 h 326"/>
              <a:gd name="T48" fmla="*/ 138 w 326"/>
              <a:gd name="T49" fmla="*/ 115 h 326"/>
              <a:gd name="T50" fmla="*/ 136 w 326"/>
              <a:gd name="T51" fmla="*/ 130 h 326"/>
              <a:gd name="T52" fmla="*/ 129 w 326"/>
              <a:gd name="T53" fmla="*/ 138 h 326"/>
              <a:gd name="T54" fmla="*/ 136 w 326"/>
              <a:gd name="T55" fmla="*/ 147 h 326"/>
              <a:gd name="T56" fmla="*/ 138 w 326"/>
              <a:gd name="T57" fmla="*/ 162 h 326"/>
              <a:gd name="T58" fmla="*/ 148 w 326"/>
              <a:gd name="T59" fmla="*/ 169 h 326"/>
              <a:gd name="T60" fmla="*/ 163 w 326"/>
              <a:gd name="T61" fmla="*/ 166 h 326"/>
              <a:gd name="T62" fmla="*/ 177 w 326"/>
              <a:gd name="T63" fmla="*/ 169 h 326"/>
              <a:gd name="T64" fmla="*/ 187 w 326"/>
              <a:gd name="T65" fmla="*/ 162 h 326"/>
              <a:gd name="T66" fmla="*/ 189 w 326"/>
              <a:gd name="T67" fmla="*/ 147 h 326"/>
              <a:gd name="T68" fmla="*/ 197 w 326"/>
              <a:gd name="T69" fmla="*/ 138 h 326"/>
              <a:gd name="T70" fmla="*/ 163 w 326"/>
              <a:gd name="T71" fmla="*/ 326 h 326"/>
              <a:gd name="T72" fmla="*/ 163 w 326"/>
              <a:gd name="T73" fmla="*/ 0 h 326"/>
              <a:gd name="T74" fmla="*/ 262 w 326"/>
              <a:gd name="T75" fmla="*/ 135 h 326"/>
              <a:gd name="T76" fmla="*/ 171 w 326"/>
              <a:gd name="T77" fmla="*/ 68 h 326"/>
              <a:gd name="T78" fmla="*/ 71 w 326"/>
              <a:gd name="T79" fmla="*/ 121 h 326"/>
              <a:gd name="T80" fmla="*/ 63 w 326"/>
              <a:gd name="T81" fmla="*/ 248 h 326"/>
              <a:gd name="T82" fmla="*/ 251 w 326"/>
              <a:gd name="T83" fmla="*/ 260 h 326"/>
              <a:gd name="T84" fmla="*/ 262 w 326"/>
              <a:gd name="T8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6">
                <a:moveTo>
                  <a:pt x="200" y="203"/>
                </a:moveTo>
                <a:cubicBezTo>
                  <a:pt x="250" y="171"/>
                  <a:pt x="250" y="171"/>
                  <a:pt x="250" y="171"/>
                </a:cubicBezTo>
                <a:cubicBezTo>
                  <a:pt x="250" y="236"/>
                  <a:pt x="250" y="236"/>
                  <a:pt x="250" y="236"/>
                </a:cubicBezTo>
                <a:lnTo>
                  <a:pt x="200" y="203"/>
                </a:lnTo>
                <a:close/>
                <a:moveTo>
                  <a:pt x="162" y="125"/>
                </a:moveTo>
                <a:cubicBezTo>
                  <a:pt x="155" y="125"/>
                  <a:pt x="148" y="131"/>
                  <a:pt x="148" y="138"/>
                </a:cubicBezTo>
                <a:cubicBezTo>
                  <a:pt x="148" y="146"/>
                  <a:pt x="155" y="152"/>
                  <a:pt x="162" y="152"/>
                </a:cubicBezTo>
                <a:cubicBezTo>
                  <a:pt x="169" y="152"/>
                  <a:pt x="175" y="146"/>
                  <a:pt x="175" y="138"/>
                </a:cubicBezTo>
                <a:cubicBezTo>
                  <a:pt x="175" y="131"/>
                  <a:pt x="169" y="125"/>
                  <a:pt x="162" y="125"/>
                </a:cubicBezTo>
                <a:close/>
                <a:moveTo>
                  <a:pt x="75" y="171"/>
                </a:moveTo>
                <a:cubicBezTo>
                  <a:pt x="75" y="236"/>
                  <a:pt x="75" y="236"/>
                  <a:pt x="75" y="236"/>
                </a:cubicBezTo>
                <a:cubicBezTo>
                  <a:pt x="125" y="203"/>
                  <a:pt x="125" y="203"/>
                  <a:pt x="125" y="203"/>
                </a:cubicBezTo>
                <a:lnTo>
                  <a:pt x="75" y="171"/>
                </a:lnTo>
                <a:close/>
                <a:moveTo>
                  <a:pt x="165" y="190"/>
                </a:moveTo>
                <a:cubicBezTo>
                  <a:pt x="164" y="189"/>
                  <a:pt x="161" y="189"/>
                  <a:pt x="160" y="190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76" y="245"/>
                  <a:pt x="75" y="245"/>
                  <a:pt x="75" y="245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250" y="245"/>
                  <a:pt x="250" y="245"/>
                  <a:pt x="250" y="245"/>
                </a:cubicBezTo>
                <a:cubicBezTo>
                  <a:pt x="250" y="245"/>
                  <a:pt x="250" y="245"/>
                  <a:pt x="249" y="245"/>
                </a:cubicBezTo>
                <a:lnTo>
                  <a:pt x="165" y="190"/>
                </a:lnTo>
                <a:close/>
                <a:moveTo>
                  <a:pt x="250" y="135"/>
                </a:moveTo>
                <a:cubicBezTo>
                  <a:pt x="250" y="154"/>
                  <a:pt x="250" y="154"/>
                  <a:pt x="250" y="154"/>
                </a:cubicBezTo>
                <a:cubicBezTo>
                  <a:pt x="250" y="155"/>
                  <a:pt x="249" y="158"/>
                  <a:pt x="248" y="158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1"/>
                  <a:pt x="160" y="181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7" y="158"/>
                  <a:pt x="77" y="158"/>
                  <a:pt x="77" y="158"/>
                </a:cubicBezTo>
                <a:cubicBezTo>
                  <a:pt x="76" y="158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6" y="132"/>
                  <a:pt x="77" y="132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1" y="78"/>
                  <a:pt x="164" y="78"/>
                  <a:pt x="164" y="78"/>
                </a:cubicBezTo>
                <a:cubicBezTo>
                  <a:pt x="248" y="132"/>
                  <a:pt x="248" y="132"/>
                  <a:pt x="248" y="132"/>
                </a:cubicBezTo>
                <a:cubicBezTo>
                  <a:pt x="249" y="132"/>
                  <a:pt x="250" y="134"/>
                  <a:pt x="250" y="135"/>
                </a:cubicBezTo>
                <a:close/>
                <a:moveTo>
                  <a:pt x="197" y="138"/>
                </a:moveTo>
                <a:cubicBezTo>
                  <a:pt x="197" y="137"/>
                  <a:pt x="197" y="135"/>
                  <a:pt x="196" y="134"/>
                </a:cubicBezTo>
                <a:cubicBezTo>
                  <a:pt x="193" y="134"/>
                  <a:pt x="190" y="133"/>
                  <a:pt x="189" y="130"/>
                </a:cubicBezTo>
                <a:cubicBezTo>
                  <a:pt x="188" y="126"/>
                  <a:pt x="190" y="123"/>
                  <a:pt x="193" y="122"/>
                </a:cubicBezTo>
                <a:cubicBezTo>
                  <a:pt x="191" y="119"/>
                  <a:pt x="189" y="117"/>
                  <a:pt x="187" y="115"/>
                </a:cubicBezTo>
                <a:cubicBezTo>
                  <a:pt x="185" y="117"/>
                  <a:pt x="182" y="117"/>
                  <a:pt x="179" y="116"/>
                </a:cubicBezTo>
                <a:cubicBezTo>
                  <a:pt x="176" y="114"/>
                  <a:pt x="176" y="110"/>
                  <a:pt x="177" y="107"/>
                </a:cubicBezTo>
                <a:cubicBezTo>
                  <a:pt x="175" y="106"/>
                  <a:pt x="172" y="105"/>
                  <a:pt x="169" y="105"/>
                </a:cubicBezTo>
                <a:cubicBezTo>
                  <a:pt x="168" y="108"/>
                  <a:pt x="166" y="110"/>
                  <a:pt x="163" y="110"/>
                </a:cubicBezTo>
                <a:cubicBezTo>
                  <a:pt x="159" y="110"/>
                  <a:pt x="157" y="108"/>
                  <a:pt x="157" y="105"/>
                </a:cubicBezTo>
                <a:cubicBezTo>
                  <a:pt x="154" y="105"/>
                  <a:pt x="151" y="106"/>
                  <a:pt x="148" y="107"/>
                </a:cubicBezTo>
                <a:cubicBezTo>
                  <a:pt x="150" y="110"/>
                  <a:pt x="149" y="114"/>
                  <a:pt x="146" y="116"/>
                </a:cubicBezTo>
                <a:cubicBezTo>
                  <a:pt x="144" y="117"/>
                  <a:pt x="140" y="117"/>
                  <a:pt x="138" y="115"/>
                </a:cubicBezTo>
                <a:cubicBezTo>
                  <a:pt x="136" y="117"/>
                  <a:pt x="134" y="119"/>
                  <a:pt x="133" y="122"/>
                </a:cubicBezTo>
                <a:cubicBezTo>
                  <a:pt x="136" y="123"/>
                  <a:pt x="137" y="126"/>
                  <a:pt x="136" y="130"/>
                </a:cubicBezTo>
                <a:cubicBezTo>
                  <a:pt x="135" y="133"/>
                  <a:pt x="132" y="134"/>
                  <a:pt x="129" y="134"/>
                </a:cubicBezTo>
                <a:cubicBezTo>
                  <a:pt x="129" y="135"/>
                  <a:pt x="129" y="137"/>
                  <a:pt x="129" y="138"/>
                </a:cubicBezTo>
                <a:cubicBezTo>
                  <a:pt x="129" y="140"/>
                  <a:pt x="129" y="141"/>
                  <a:pt x="129" y="143"/>
                </a:cubicBezTo>
                <a:cubicBezTo>
                  <a:pt x="132" y="142"/>
                  <a:pt x="135" y="144"/>
                  <a:pt x="136" y="147"/>
                </a:cubicBezTo>
                <a:cubicBezTo>
                  <a:pt x="137" y="150"/>
                  <a:pt x="136" y="153"/>
                  <a:pt x="133" y="154"/>
                </a:cubicBezTo>
                <a:cubicBezTo>
                  <a:pt x="134" y="157"/>
                  <a:pt x="136" y="159"/>
                  <a:pt x="138" y="162"/>
                </a:cubicBezTo>
                <a:cubicBezTo>
                  <a:pt x="140" y="159"/>
                  <a:pt x="144" y="159"/>
                  <a:pt x="146" y="161"/>
                </a:cubicBezTo>
                <a:cubicBezTo>
                  <a:pt x="149" y="163"/>
                  <a:pt x="150" y="166"/>
                  <a:pt x="148" y="169"/>
                </a:cubicBezTo>
                <a:cubicBezTo>
                  <a:pt x="151" y="170"/>
                  <a:pt x="154" y="171"/>
                  <a:pt x="157" y="172"/>
                </a:cubicBezTo>
                <a:cubicBezTo>
                  <a:pt x="157" y="168"/>
                  <a:pt x="159" y="166"/>
                  <a:pt x="163" y="166"/>
                </a:cubicBezTo>
                <a:cubicBezTo>
                  <a:pt x="166" y="166"/>
                  <a:pt x="168" y="168"/>
                  <a:pt x="169" y="172"/>
                </a:cubicBezTo>
                <a:cubicBezTo>
                  <a:pt x="172" y="171"/>
                  <a:pt x="175" y="170"/>
                  <a:pt x="177" y="169"/>
                </a:cubicBezTo>
                <a:cubicBezTo>
                  <a:pt x="176" y="166"/>
                  <a:pt x="176" y="163"/>
                  <a:pt x="179" y="161"/>
                </a:cubicBezTo>
                <a:cubicBezTo>
                  <a:pt x="182" y="159"/>
                  <a:pt x="185" y="159"/>
                  <a:pt x="187" y="162"/>
                </a:cubicBezTo>
                <a:cubicBezTo>
                  <a:pt x="189" y="159"/>
                  <a:pt x="191" y="157"/>
                  <a:pt x="193" y="154"/>
                </a:cubicBezTo>
                <a:cubicBezTo>
                  <a:pt x="190" y="153"/>
                  <a:pt x="188" y="150"/>
                  <a:pt x="189" y="147"/>
                </a:cubicBezTo>
                <a:cubicBezTo>
                  <a:pt x="190" y="144"/>
                  <a:pt x="193" y="142"/>
                  <a:pt x="196" y="143"/>
                </a:cubicBezTo>
                <a:cubicBezTo>
                  <a:pt x="197" y="141"/>
                  <a:pt x="197" y="140"/>
                  <a:pt x="197" y="138"/>
                </a:cubicBez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262" y="135"/>
                </a:moveTo>
                <a:cubicBezTo>
                  <a:pt x="262" y="130"/>
                  <a:pt x="259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6" y="66"/>
                  <a:pt x="159" y="66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6" y="124"/>
                  <a:pt x="63" y="130"/>
                  <a:pt x="63" y="135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4"/>
                  <a:pt x="68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2" y="254"/>
                  <a:pt x="262" y="248"/>
                </a:cubicBezTo>
                <a:lnTo>
                  <a:pt x="262" y="1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2"/>
          <p:cNvSpPr>
            <a:spLocks noEditPoints="1"/>
          </p:cNvSpPr>
          <p:nvPr/>
        </p:nvSpPr>
        <p:spPr bwMode="auto">
          <a:xfrm>
            <a:off x="4446314" y="5604908"/>
            <a:ext cx="921417" cy="922612"/>
          </a:xfrm>
          <a:custGeom>
            <a:avLst/>
            <a:gdLst>
              <a:gd name="T0" fmla="*/ 75 w 326"/>
              <a:gd name="T1" fmla="*/ 236 h 326"/>
              <a:gd name="T2" fmla="*/ 125 w 326"/>
              <a:gd name="T3" fmla="*/ 203 h 326"/>
              <a:gd name="T4" fmla="*/ 251 w 326"/>
              <a:gd name="T5" fmla="*/ 171 h 326"/>
              <a:gd name="T6" fmla="*/ 251 w 326"/>
              <a:gd name="T7" fmla="*/ 236 h 326"/>
              <a:gd name="T8" fmla="*/ 160 w 326"/>
              <a:gd name="T9" fmla="*/ 190 h 326"/>
              <a:gd name="T10" fmla="*/ 75 w 326"/>
              <a:gd name="T11" fmla="*/ 245 h 326"/>
              <a:gd name="T12" fmla="*/ 251 w 326"/>
              <a:gd name="T13" fmla="*/ 248 h 326"/>
              <a:gd name="T14" fmla="*/ 250 w 326"/>
              <a:gd name="T15" fmla="*/ 245 h 326"/>
              <a:gd name="T16" fmla="*/ 326 w 326"/>
              <a:gd name="T17" fmla="*/ 163 h 326"/>
              <a:gd name="T18" fmla="*/ 0 w 326"/>
              <a:gd name="T19" fmla="*/ 163 h 326"/>
              <a:gd name="T20" fmla="*/ 326 w 326"/>
              <a:gd name="T21" fmla="*/ 163 h 326"/>
              <a:gd name="T22" fmla="*/ 255 w 326"/>
              <a:gd name="T23" fmla="*/ 121 h 326"/>
              <a:gd name="T24" fmla="*/ 155 w 326"/>
              <a:gd name="T25" fmla="*/ 68 h 326"/>
              <a:gd name="T26" fmla="*/ 63 w 326"/>
              <a:gd name="T27" fmla="*/ 135 h 326"/>
              <a:gd name="T28" fmla="*/ 75 w 326"/>
              <a:gd name="T29" fmla="*/ 260 h 326"/>
              <a:gd name="T30" fmla="*/ 263 w 326"/>
              <a:gd name="T31" fmla="*/ 248 h 326"/>
              <a:gd name="T32" fmla="*/ 251 w 326"/>
              <a:gd name="T33" fmla="*/ 135 h 326"/>
              <a:gd name="T34" fmla="*/ 249 w 326"/>
              <a:gd name="T35" fmla="*/ 158 h 326"/>
              <a:gd name="T36" fmla="*/ 170 w 326"/>
              <a:gd name="T37" fmla="*/ 183 h 326"/>
              <a:gd name="T38" fmla="*/ 136 w 326"/>
              <a:gd name="T39" fmla="*/ 196 h 326"/>
              <a:gd name="T40" fmla="*/ 75 w 326"/>
              <a:gd name="T41" fmla="*/ 154 h 326"/>
              <a:gd name="T42" fmla="*/ 77 w 326"/>
              <a:gd name="T43" fmla="*/ 132 h 326"/>
              <a:gd name="T44" fmla="*/ 165 w 326"/>
              <a:gd name="T45" fmla="*/ 78 h 326"/>
              <a:gd name="T46" fmla="*/ 251 w 326"/>
              <a:gd name="T47" fmla="*/ 135 h 326"/>
              <a:gd name="T48" fmla="*/ 197 w 326"/>
              <a:gd name="T49" fmla="*/ 130 h 326"/>
              <a:gd name="T50" fmla="*/ 162 w 326"/>
              <a:gd name="T51" fmla="*/ 164 h 326"/>
              <a:gd name="T52" fmla="*/ 162 w 326"/>
              <a:gd name="T53" fmla="*/ 112 h 326"/>
              <a:gd name="T54" fmla="*/ 187 w 326"/>
              <a:gd name="T55" fmla="*/ 112 h 326"/>
              <a:gd name="T56" fmla="*/ 126 w 326"/>
              <a:gd name="T57" fmla="*/ 138 h 326"/>
              <a:gd name="T58" fmla="*/ 198 w 326"/>
              <a:gd name="T59" fmla="*/ 138 h 326"/>
              <a:gd name="T60" fmla="*/ 193 w 326"/>
              <a:gd name="T61" fmla="*/ 112 h 326"/>
              <a:gd name="T62" fmla="*/ 157 w 326"/>
              <a:gd name="T63" fmla="*/ 133 h 326"/>
              <a:gd name="T64" fmla="*/ 165 w 326"/>
              <a:gd name="T65" fmla="*/ 15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125" y="203"/>
                </a:moveTo>
                <a:cubicBezTo>
                  <a:pt x="75" y="236"/>
                  <a:pt x="75" y="236"/>
                  <a:pt x="75" y="236"/>
                </a:cubicBezTo>
                <a:cubicBezTo>
                  <a:pt x="75" y="171"/>
                  <a:pt x="75" y="171"/>
                  <a:pt x="75" y="171"/>
                </a:cubicBezTo>
                <a:lnTo>
                  <a:pt x="125" y="203"/>
                </a:lnTo>
                <a:close/>
                <a:moveTo>
                  <a:pt x="251" y="236"/>
                </a:moveTo>
                <a:cubicBezTo>
                  <a:pt x="251" y="171"/>
                  <a:pt x="251" y="171"/>
                  <a:pt x="251" y="171"/>
                </a:cubicBezTo>
                <a:cubicBezTo>
                  <a:pt x="201" y="203"/>
                  <a:pt x="201" y="203"/>
                  <a:pt x="201" y="203"/>
                </a:cubicBezTo>
                <a:lnTo>
                  <a:pt x="251" y="236"/>
                </a:lnTo>
                <a:close/>
                <a:moveTo>
                  <a:pt x="166" y="190"/>
                </a:moveTo>
                <a:cubicBezTo>
                  <a:pt x="164" y="189"/>
                  <a:pt x="162" y="189"/>
                  <a:pt x="160" y="190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76" y="245"/>
                  <a:pt x="76" y="245"/>
                  <a:pt x="75" y="245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1" y="245"/>
                  <a:pt x="251" y="245"/>
                  <a:pt x="251" y="245"/>
                </a:cubicBezTo>
                <a:cubicBezTo>
                  <a:pt x="250" y="245"/>
                  <a:pt x="250" y="245"/>
                  <a:pt x="250" y="245"/>
                </a:cubicBezTo>
                <a:lnTo>
                  <a:pt x="166" y="190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63" y="135"/>
                </a:moveTo>
                <a:cubicBezTo>
                  <a:pt x="263" y="130"/>
                  <a:pt x="259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7" y="66"/>
                  <a:pt x="159" y="66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7" y="124"/>
                  <a:pt x="63" y="130"/>
                  <a:pt x="63" y="135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4"/>
                  <a:pt x="69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3" y="254"/>
                  <a:pt x="263" y="248"/>
                </a:cubicBezTo>
                <a:lnTo>
                  <a:pt x="263" y="135"/>
                </a:lnTo>
                <a:close/>
                <a:moveTo>
                  <a:pt x="251" y="135"/>
                </a:moveTo>
                <a:cubicBezTo>
                  <a:pt x="251" y="154"/>
                  <a:pt x="251" y="154"/>
                  <a:pt x="251" y="154"/>
                </a:cubicBezTo>
                <a:cubicBezTo>
                  <a:pt x="251" y="155"/>
                  <a:pt x="249" y="158"/>
                  <a:pt x="249" y="158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1"/>
                  <a:pt x="160" y="181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8" y="158"/>
                  <a:pt x="78" y="158"/>
                  <a:pt x="78" y="158"/>
                </a:cubicBezTo>
                <a:cubicBezTo>
                  <a:pt x="77" y="158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7" y="132"/>
                  <a:pt x="77" y="132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2" y="78"/>
                  <a:pt x="164" y="78"/>
                  <a:pt x="165" y="78"/>
                </a:cubicBezTo>
                <a:cubicBezTo>
                  <a:pt x="249" y="132"/>
                  <a:pt x="249" y="132"/>
                  <a:pt x="249" y="132"/>
                </a:cubicBezTo>
                <a:cubicBezTo>
                  <a:pt x="249" y="132"/>
                  <a:pt x="251" y="134"/>
                  <a:pt x="251" y="135"/>
                </a:cubicBezTo>
                <a:close/>
                <a:moveTo>
                  <a:pt x="198" y="138"/>
                </a:moveTo>
                <a:cubicBezTo>
                  <a:pt x="198" y="135"/>
                  <a:pt x="197" y="132"/>
                  <a:pt x="197" y="130"/>
                </a:cubicBezTo>
                <a:cubicBezTo>
                  <a:pt x="187" y="139"/>
                  <a:pt x="187" y="139"/>
                  <a:pt x="187" y="139"/>
                </a:cubicBezTo>
                <a:cubicBezTo>
                  <a:pt x="187" y="153"/>
                  <a:pt x="176" y="164"/>
                  <a:pt x="162" y="164"/>
                </a:cubicBezTo>
                <a:cubicBezTo>
                  <a:pt x="148" y="164"/>
                  <a:pt x="136" y="152"/>
                  <a:pt x="136" y="138"/>
                </a:cubicBezTo>
                <a:cubicBezTo>
                  <a:pt x="136" y="124"/>
                  <a:pt x="148" y="112"/>
                  <a:pt x="162" y="112"/>
                </a:cubicBezTo>
                <a:cubicBezTo>
                  <a:pt x="169" y="112"/>
                  <a:pt x="175" y="115"/>
                  <a:pt x="179" y="119"/>
                </a:cubicBezTo>
                <a:cubicBezTo>
                  <a:pt x="187" y="112"/>
                  <a:pt x="187" y="112"/>
                  <a:pt x="187" y="112"/>
                </a:cubicBezTo>
                <a:cubicBezTo>
                  <a:pt x="180" y="106"/>
                  <a:pt x="171" y="102"/>
                  <a:pt x="162" y="102"/>
                </a:cubicBezTo>
                <a:cubicBezTo>
                  <a:pt x="142" y="102"/>
                  <a:pt x="126" y="118"/>
                  <a:pt x="126" y="138"/>
                </a:cubicBezTo>
                <a:cubicBezTo>
                  <a:pt x="126" y="158"/>
                  <a:pt x="142" y="174"/>
                  <a:pt x="162" y="174"/>
                </a:cubicBezTo>
                <a:cubicBezTo>
                  <a:pt x="182" y="174"/>
                  <a:pt x="198" y="158"/>
                  <a:pt x="198" y="138"/>
                </a:cubicBezTo>
                <a:close/>
                <a:moveTo>
                  <a:pt x="200" y="120"/>
                </a:moveTo>
                <a:cubicBezTo>
                  <a:pt x="193" y="112"/>
                  <a:pt x="193" y="112"/>
                  <a:pt x="193" y="112"/>
                </a:cubicBezTo>
                <a:cubicBezTo>
                  <a:pt x="165" y="141"/>
                  <a:pt x="165" y="141"/>
                  <a:pt x="165" y="141"/>
                </a:cubicBezTo>
                <a:cubicBezTo>
                  <a:pt x="157" y="133"/>
                  <a:pt x="157" y="133"/>
                  <a:pt x="157" y="133"/>
                </a:cubicBezTo>
                <a:cubicBezTo>
                  <a:pt x="150" y="140"/>
                  <a:pt x="150" y="140"/>
                  <a:pt x="150" y="140"/>
                </a:cubicBezTo>
                <a:cubicBezTo>
                  <a:pt x="165" y="155"/>
                  <a:pt x="165" y="155"/>
                  <a:pt x="165" y="155"/>
                </a:cubicBezTo>
                <a:lnTo>
                  <a:pt x="200" y="1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3"/>
          <p:cNvSpPr>
            <a:spLocks noEditPoints="1"/>
          </p:cNvSpPr>
          <p:nvPr/>
        </p:nvSpPr>
        <p:spPr bwMode="auto">
          <a:xfrm>
            <a:off x="5483655" y="5604908"/>
            <a:ext cx="920222" cy="922612"/>
          </a:xfrm>
          <a:custGeom>
            <a:avLst/>
            <a:gdLst>
              <a:gd name="T0" fmla="*/ 251 w 326"/>
              <a:gd name="T1" fmla="*/ 171 h 326"/>
              <a:gd name="T2" fmla="*/ 201 w 326"/>
              <a:gd name="T3" fmla="*/ 203 h 326"/>
              <a:gd name="T4" fmla="*/ 161 w 326"/>
              <a:gd name="T5" fmla="*/ 190 h 326"/>
              <a:gd name="T6" fmla="*/ 76 w 326"/>
              <a:gd name="T7" fmla="*/ 245 h 326"/>
              <a:gd name="T8" fmla="*/ 251 w 326"/>
              <a:gd name="T9" fmla="*/ 248 h 326"/>
              <a:gd name="T10" fmla="*/ 250 w 326"/>
              <a:gd name="T11" fmla="*/ 245 h 326"/>
              <a:gd name="T12" fmla="*/ 76 w 326"/>
              <a:gd name="T13" fmla="*/ 171 h 326"/>
              <a:gd name="T14" fmla="*/ 126 w 326"/>
              <a:gd name="T15" fmla="*/ 203 h 326"/>
              <a:gd name="T16" fmla="*/ 189 w 326"/>
              <a:gd name="T17" fmla="*/ 138 h 326"/>
              <a:gd name="T18" fmla="*/ 138 w 326"/>
              <a:gd name="T19" fmla="*/ 138 h 326"/>
              <a:gd name="T20" fmla="*/ 189 w 326"/>
              <a:gd name="T21" fmla="*/ 138 h 326"/>
              <a:gd name="T22" fmla="*/ 169 w 326"/>
              <a:gd name="T23" fmla="*/ 133 h 326"/>
              <a:gd name="T24" fmla="*/ 158 w 326"/>
              <a:gd name="T25" fmla="*/ 122 h 326"/>
              <a:gd name="T26" fmla="*/ 147 w 326"/>
              <a:gd name="T27" fmla="*/ 133 h 326"/>
              <a:gd name="T28" fmla="*/ 158 w 326"/>
              <a:gd name="T29" fmla="*/ 143 h 326"/>
              <a:gd name="T30" fmla="*/ 169 w 326"/>
              <a:gd name="T31" fmla="*/ 154 h 326"/>
              <a:gd name="T32" fmla="*/ 179 w 326"/>
              <a:gd name="T33" fmla="*/ 143 h 326"/>
              <a:gd name="T34" fmla="*/ 326 w 326"/>
              <a:gd name="T35" fmla="*/ 163 h 326"/>
              <a:gd name="T36" fmla="*/ 0 w 326"/>
              <a:gd name="T37" fmla="*/ 163 h 326"/>
              <a:gd name="T38" fmla="*/ 326 w 326"/>
              <a:gd name="T39" fmla="*/ 163 h 326"/>
              <a:gd name="T40" fmla="*/ 255 w 326"/>
              <a:gd name="T41" fmla="*/ 121 h 326"/>
              <a:gd name="T42" fmla="*/ 155 w 326"/>
              <a:gd name="T43" fmla="*/ 68 h 326"/>
              <a:gd name="T44" fmla="*/ 64 w 326"/>
              <a:gd name="T45" fmla="*/ 135 h 326"/>
              <a:gd name="T46" fmla="*/ 75 w 326"/>
              <a:gd name="T47" fmla="*/ 260 h 326"/>
              <a:gd name="T48" fmla="*/ 263 w 326"/>
              <a:gd name="T49" fmla="*/ 248 h 326"/>
              <a:gd name="T50" fmla="*/ 251 w 326"/>
              <a:gd name="T51" fmla="*/ 135 h 326"/>
              <a:gd name="T52" fmla="*/ 249 w 326"/>
              <a:gd name="T53" fmla="*/ 158 h 326"/>
              <a:gd name="T54" fmla="*/ 170 w 326"/>
              <a:gd name="T55" fmla="*/ 183 h 326"/>
              <a:gd name="T56" fmla="*/ 136 w 326"/>
              <a:gd name="T57" fmla="*/ 196 h 326"/>
              <a:gd name="T58" fmla="*/ 76 w 326"/>
              <a:gd name="T59" fmla="*/ 154 h 326"/>
              <a:gd name="T60" fmla="*/ 78 w 326"/>
              <a:gd name="T61" fmla="*/ 132 h 326"/>
              <a:gd name="T62" fmla="*/ 165 w 326"/>
              <a:gd name="T63" fmla="*/ 78 h 326"/>
              <a:gd name="T64" fmla="*/ 251 w 326"/>
              <a:gd name="T65" fmla="*/ 135 h 326"/>
              <a:gd name="T66" fmla="*/ 163 w 326"/>
              <a:gd name="T67" fmla="*/ 102 h 326"/>
              <a:gd name="T68" fmla="*/ 163 w 326"/>
              <a:gd name="T69" fmla="*/ 17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201" y="203"/>
                </a:moveTo>
                <a:cubicBezTo>
                  <a:pt x="251" y="171"/>
                  <a:pt x="251" y="171"/>
                  <a:pt x="251" y="171"/>
                </a:cubicBezTo>
                <a:cubicBezTo>
                  <a:pt x="251" y="236"/>
                  <a:pt x="251" y="236"/>
                  <a:pt x="251" y="236"/>
                </a:cubicBezTo>
                <a:lnTo>
                  <a:pt x="201" y="203"/>
                </a:lnTo>
                <a:close/>
                <a:moveTo>
                  <a:pt x="166" y="190"/>
                </a:moveTo>
                <a:cubicBezTo>
                  <a:pt x="165" y="189"/>
                  <a:pt x="162" y="189"/>
                  <a:pt x="161" y="190"/>
                </a:cubicBezTo>
                <a:cubicBezTo>
                  <a:pt x="77" y="245"/>
                  <a:pt x="77" y="245"/>
                  <a:pt x="77" y="245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76" y="248"/>
                  <a:pt x="76" y="248"/>
                  <a:pt x="76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1" y="245"/>
                  <a:pt x="251" y="245"/>
                  <a:pt x="251" y="245"/>
                </a:cubicBezTo>
                <a:cubicBezTo>
                  <a:pt x="251" y="245"/>
                  <a:pt x="250" y="245"/>
                  <a:pt x="250" y="245"/>
                </a:cubicBezTo>
                <a:lnTo>
                  <a:pt x="166" y="190"/>
                </a:lnTo>
                <a:close/>
                <a:moveTo>
                  <a:pt x="76" y="171"/>
                </a:moveTo>
                <a:cubicBezTo>
                  <a:pt x="76" y="236"/>
                  <a:pt x="76" y="236"/>
                  <a:pt x="76" y="236"/>
                </a:cubicBezTo>
                <a:cubicBezTo>
                  <a:pt x="126" y="203"/>
                  <a:pt x="126" y="203"/>
                  <a:pt x="126" y="203"/>
                </a:cubicBezTo>
                <a:lnTo>
                  <a:pt x="76" y="171"/>
                </a:lnTo>
                <a:close/>
                <a:moveTo>
                  <a:pt x="189" y="138"/>
                </a:moveTo>
                <a:cubicBezTo>
                  <a:pt x="189" y="152"/>
                  <a:pt x="178" y="164"/>
                  <a:pt x="163" y="164"/>
                </a:cubicBezTo>
                <a:cubicBezTo>
                  <a:pt x="149" y="164"/>
                  <a:pt x="138" y="152"/>
                  <a:pt x="138" y="138"/>
                </a:cubicBezTo>
                <a:cubicBezTo>
                  <a:pt x="138" y="124"/>
                  <a:pt x="149" y="112"/>
                  <a:pt x="163" y="112"/>
                </a:cubicBezTo>
                <a:cubicBezTo>
                  <a:pt x="178" y="112"/>
                  <a:pt x="189" y="124"/>
                  <a:pt x="189" y="138"/>
                </a:cubicBezTo>
                <a:close/>
                <a:moveTo>
                  <a:pt x="179" y="133"/>
                </a:moveTo>
                <a:cubicBezTo>
                  <a:pt x="169" y="133"/>
                  <a:pt x="169" y="133"/>
                  <a:pt x="169" y="133"/>
                </a:cubicBezTo>
                <a:cubicBezTo>
                  <a:pt x="169" y="122"/>
                  <a:pt x="169" y="122"/>
                  <a:pt x="169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8" y="133"/>
                  <a:pt x="158" y="133"/>
                  <a:pt x="158" y="133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47" y="143"/>
                  <a:pt x="147" y="143"/>
                  <a:pt x="147" y="143"/>
                </a:cubicBezTo>
                <a:cubicBezTo>
                  <a:pt x="158" y="143"/>
                  <a:pt x="158" y="143"/>
                  <a:pt x="158" y="143"/>
                </a:cubicBezTo>
                <a:cubicBezTo>
                  <a:pt x="158" y="154"/>
                  <a:pt x="158" y="154"/>
                  <a:pt x="158" y="154"/>
                </a:cubicBezTo>
                <a:cubicBezTo>
                  <a:pt x="169" y="154"/>
                  <a:pt x="169" y="154"/>
                  <a:pt x="169" y="154"/>
                </a:cubicBezTo>
                <a:cubicBezTo>
                  <a:pt x="169" y="143"/>
                  <a:pt x="169" y="143"/>
                  <a:pt x="169" y="143"/>
                </a:cubicBezTo>
                <a:cubicBezTo>
                  <a:pt x="179" y="143"/>
                  <a:pt x="179" y="143"/>
                  <a:pt x="179" y="143"/>
                </a:cubicBezTo>
                <a:lnTo>
                  <a:pt x="179" y="133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4" y="326"/>
                  <a:pt x="0" y="253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63" y="135"/>
                </a:moveTo>
                <a:cubicBezTo>
                  <a:pt x="263" y="130"/>
                  <a:pt x="260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7" y="66"/>
                  <a:pt x="160" y="66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7" y="124"/>
                  <a:pt x="64" y="130"/>
                  <a:pt x="64" y="135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4" y="254"/>
                  <a:pt x="69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8" y="260"/>
                  <a:pt x="263" y="254"/>
                  <a:pt x="263" y="248"/>
                </a:cubicBezTo>
                <a:lnTo>
                  <a:pt x="263" y="135"/>
                </a:lnTo>
                <a:close/>
                <a:moveTo>
                  <a:pt x="251" y="135"/>
                </a:moveTo>
                <a:cubicBezTo>
                  <a:pt x="251" y="154"/>
                  <a:pt x="251" y="154"/>
                  <a:pt x="251" y="154"/>
                </a:cubicBezTo>
                <a:cubicBezTo>
                  <a:pt x="251" y="155"/>
                  <a:pt x="250" y="158"/>
                  <a:pt x="249" y="158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1"/>
                  <a:pt x="160" y="181"/>
                  <a:pt x="156" y="183"/>
                </a:cubicBezTo>
                <a:cubicBezTo>
                  <a:pt x="156" y="183"/>
                  <a:pt x="138" y="195"/>
                  <a:pt x="136" y="196"/>
                </a:cubicBezTo>
                <a:cubicBezTo>
                  <a:pt x="78" y="158"/>
                  <a:pt x="78" y="158"/>
                  <a:pt x="78" y="158"/>
                </a:cubicBezTo>
                <a:cubicBezTo>
                  <a:pt x="77" y="158"/>
                  <a:pt x="76" y="155"/>
                  <a:pt x="76" y="154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76" y="134"/>
                  <a:pt x="77" y="132"/>
                  <a:pt x="78" y="132"/>
                </a:cubicBezTo>
                <a:cubicBezTo>
                  <a:pt x="162" y="78"/>
                  <a:pt x="162" y="78"/>
                  <a:pt x="162" y="78"/>
                </a:cubicBezTo>
                <a:cubicBezTo>
                  <a:pt x="162" y="78"/>
                  <a:pt x="165" y="78"/>
                  <a:pt x="165" y="78"/>
                </a:cubicBezTo>
                <a:cubicBezTo>
                  <a:pt x="249" y="132"/>
                  <a:pt x="249" y="132"/>
                  <a:pt x="249" y="132"/>
                </a:cubicBezTo>
                <a:cubicBezTo>
                  <a:pt x="250" y="132"/>
                  <a:pt x="251" y="134"/>
                  <a:pt x="251" y="135"/>
                </a:cubicBezTo>
                <a:close/>
                <a:moveTo>
                  <a:pt x="199" y="138"/>
                </a:moveTo>
                <a:cubicBezTo>
                  <a:pt x="199" y="118"/>
                  <a:pt x="183" y="102"/>
                  <a:pt x="163" y="102"/>
                </a:cubicBezTo>
                <a:cubicBezTo>
                  <a:pt x="143" y="102"/>
                  <a:pt x="127" y="118"/>
                  <a:pt x="127" y="138"/>
                </a:cubicBezTo>
                <a:cubicBezTo>
                  <a:pt x="127" y="158"/>
                  <a:pt x="143" y="174"/>
                  <a:pt x="163" y="174"/>
                </a:cubicBezTo>
                <a:cubicBezTo>
                  <a:pt x="183" y="174"/>
                  <a:pt x="199" y="158"/>
                  <a:pt x="199" y="1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4"/>
          <p:cNvSpPr>
            <a:spLocks noEditPoints="1"/>
          </p:cNvSpPr>
          <p:nvPr/>
        </p:nvSpPr>
        <p:spPr bwMode="auto">
          <a:xfrm>
            <a:off x="6522191" y="5604908"/>
            <a:ext cx="921417" cy="922612"/>
          </a:xfrm>
          <a:custGeom>
            <a:avLst/>
            <a:gdLst>
              <a:gd name="T0" fmla="*/ 249 w 326"/>
              <a:gd name="T1" fmla="*/ 245 h 326"/>
              <a:gd name="T2" fmla="*/ 250 w 326"/>
              <a:gd name="T3" fmla="*/ 245 h 326"/>
              <a:gd name="T4" fmla="*/ 250 w 326"/>
              <a:gd name="T5" fmla="*/ 248 h 326"/>
              <a:gd name="T6" fmla="*/ 75 w 326"/>
              <a:gd name="T7" fmla="*/ 248 h 326"/>
              <a:gd name="T8" fmla="*/ 75 w 326"/>
              <a:gd name="T9" fmla="*/ 245 h 326"/>
              <a:gd name="T10" fmla="*/ 76 w 326"/>
              <a:gd name="T11" fmla="*/ 245 h 326"/>
              <a:gd name="T12" fmla="*/ 160 w 326"/>
              <a:gd name="T13" fmla="*/ 190 h 326"/>
              <a:gd name="T14" fmla="*/ 165 w 326"/>
              <a:gd name="T15" fmla="*/ 190 h 326"/>
              <a:gd name="T16" fmla="*/ 249 w 326"/>
              <a:gd name="T17" fmla="*/ 245 h 326"/>
              <a:gd name="T18" fmla="*/ 250 w 326"/>
              <a:gd name="T19" fmla="*/ 236 h 326"/>
              <a:gd name="T20" fmla="*/ 250 w 326"/>
              <a:gd name="T21" fmla="*/ 171 h 326"/>
              <a:gd name="T22" fmla="*/ 200 w 326"/>
              <a:gd name="T23" fmla="*/ 203 h 326"/>
              <a:gd name="T24" fmla="*/ 250 w 326"/>
              <a:gd name="T25" fmla="*/ 236 h 326"/>
              <a:gd name="T26" fmla="*/ 75 w 326"/>
              <a:gd name="T27" fmla="*/ 171 h 326"/>
              <a:gd name="T28" fmla="*/ 75 w 326"/>
              <a:gd name="T29" fmla="*/ 236 h 326"/>
              <a:gd name="T30" fmla="*/ 125 w 326"/>
              <a:gd name="T31" fmla="*/ 203 h 326"/>
              <a:gd name="T32" fmla="*/ 75 w 326"/>
              <a:gd name="T33" fmla="*/ 171 h 326"/>
              <a:gd name="T34" fmla="*/ 188 w 326"/>
              <a:gd name="T35" fmla="*/ 138 h 326"/>
              <a:gd name="T36" fmla="*/ 163 w 326"/>
              <a:gd name="T37" fmla="*/ 164 h 326"/>
              <a:gd name="T38" fmla="*/ 137 w 326"/>
              <a:gd name="T39" fmla="*/ 138 h 326"/>
              <a:gd name="T40" fmla="*/ 163 w 326"/>
              <a:gd name="T41" fmla="*/ 112 h 326"/>
              <a:gd name="T42" fmla="*/ 188 w 326"/>
              <a:gd name="T43" fmla="*/ 138 h 326"/>
              <a:gd name="T44" fmla="*/ 175 w 326"/>
              <a:gd name="T45" fmla="*/ 133 h 326"/>
              <a:gd name="T46" fmla="*/ 150 w 326"/>
              <a:gd name="T47" fmla="*/ 133 h 326"/>
              <a:gd name="T48" fmla="*/ 150 w 326"/>
              <a:gd name="T49" fmla="*/ 143 h 326"/>
              <a:gd name="T50" fmla="*/ 175 w 326"/>
              <a:gd name="T51" fmla="*/ 143 h 326"/>
              <a:gd name="T52" fmla="*/ 175 w 326"/>
              <a:gd name="T53" fmla="*/ 133 h 326"/>
              <a:gd name="T54" fmla="*/ 326 w 326"/>
              <a:gd name="T55" fmla="*/ 163 h 326"/>
              <a:gd name="T56" fmla="*/ 163 w 326"/>
              <a:gd name="T57" fmla="*/ 326 h 326"/>
              <a:gd name="T58" fmla="*/ 0 w 326"/>
              <a:gd name="T59" fmla="*/ 163 h 326"/>
              <a:gd name="T60" fmla="*/ 163 w 326"/>
              <a:gd name="T61" fmla="*/ 0 h 326"/>
              <a:gd name="T62" fmla="*/ 326 w 326"/>
              <a:gd name="T63" fmla="*/ 163 h 326"/>
              <a:gd name="T64" fmla="*/ 262 w 326"/>
              <a:gd name="T65" fmla="*/ 135 h 326"/>
              <a:gd name="T66" fmla="*/ 255 w 326"/>
              <a:gd name="T67" fmla="*/ 121 h 326"/>
              <a:gd name="T68" fmla="*/ 171 w 326"/>
              <a:gd name="T69" fmla="*/ 68 h 326"/>
              <a:gd name="T70" fmla="*/ 155 w 326"/>
              <a:gd name="T71" fmla="*/ 68 h 326"/>
              <a:gd name="T72" fmla="*/ 71 w 326"/>
              <a:gd name="T73" fmla="*/ 121 h 326"/>
              <a:gd name="T74" fmla="*/ 63 w 326"/>
              <a:gd name="T75" fmla="*/ 135 h 326"/>
              <a:gd name="T76" fmla="*/ 63 w 326"/>
              <a:gd name="T77" fmla="*/ 248 h 326"/>
              <a:gd name="T78" fmla="*/ 75 w 326"/>
              <a:gd name="T79" fmla="*/ 260 h 326"/>
              <a:gd name="T80" fmla="*/ 251 w 326"/>
              <a:gd name="T81" fmla="*/ 260 h 326"/>
              <a:gd name="T82" fmla="*/ 262 w 326"/>
              <a:gd name="T83" fmla="*/ 248 h 326"/>
              <a:gd name="T84" fmla="*/ 262 w 326"/>
              <a:gd name="T85" fmla="*/ 135 h 326"/>
              <a:gd name="T86" fmla="*/ 250 w 326"/>
              <a:gd name="T87" fmla="*/ 135 h 326"/>
              <a:gd name="T88" fmla="*/ 250 w 326"/>
              <a:gd name="T89" fmla="*/ 154 h 326"/>
              <a:gd name="T90" fmla="*/ 248 w 326"/>
              <a:gd name="T91" fmla="*/ 158 h 326"/>
              <a:gd name="T92" fmla="*/ 189 w 326"/>
              <a:gd name="T93" fmla="*/ 196 h 326"/>
              <a:gd name="T94" fmla="*/ 170 w 326"/>
              <a:gd name="T95" fmla="*/ 183 h 326"/>
              <a:gd name="T96" fmla="*/ 156 w 326"/>
              <a:gd name="T97" fmla="*/ 183 h 326"/>
              <a:gd name="T98" fmla="*/ 136 w 326"/>
              <a:gd name="T99" fmla="*/ 196 h 326"/>
              <a:gd name="T100" fmla="*/ 77 w 326"/>
              <a:gd name="T101" fmla="*/ 158 h 326"/>
              <a:gd name="T102" fmla="*/ 75 w 326"/>
              <a:gd name="T103" fmla="*/ 154 h 326"/>
              <a:gd name="T104" fmla="*/ 75 w 326"/>
              <a:gd name="T105" fmla="*/ 135 h 326"/>
              <a:gd name="T106" fmla="*/ 77 w 326"/>
              <a:gd name="T107" fmla="*/ 132 h 326"/>
              <a:gd name="T108" fmla="*/ 161 w 326"/>
              <a:gd name="T109" fmla="*/ 78 h 326"/>
              <a:gd name="T110" fmla="*/ 164 w 326"/>
              <a:gd name="T111" fmla="*/ 78 h 326"/>
              <a:gd name="T112" fmla="*/ 248 w 326"/>
              <a:gd name="T113" fmla="*/ 132 h 326"/>
              <a:gd name="T114" fmla="*/ 250 w 326"/>
              <a:gd name="T115" fmla="*/ 135 h 326"/>
              <a:gd name="T116" fmla="*/ 199 w 326"/>
              <a:gd name="T117" fmla="*/ 138 h 326"/>
              <a:gd name="T118" fmla="*/ 163 w 326"/>
              <a:gd name="T119" fmla="*/ 102 h 326"/>
              <a:gd name="T120" fmla="*/ 127 w 326"/>
              <a:gd name="T121" fmla="*/ 138 h 326"/>
              <a:gd name="T122" fmla="*/ 163 w 326"/>
              <a:gd name="T123" fmla="*/ 174 h 326"/>
              <a:gd name="T124" fmla="*/ 199 w 326"/>
              <a:gd name="T125" fmla="*/ 13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249" y="245"/>
                </a:moveTo>
                <a:cubicBezTo>
                  <a:pt x="250" y="245"/>
                  <a:pt x="250" y="245"/>
                  <a:pt x="250" y="245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75" y="245"/>
                  <a:pt x="75" y="245"/>
                  <a:pt x="75" y="245"/>
                </a:cubicBezTo>
                <a:cubicBezTo>
                  <a:pt x="75" y="245"/>
                  <a:pt x="76" y="245"/>
                  <a:pt x="76" y="245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1" y="189"/>
                  <a:pt x="164" y="189"/>
                  <a:pt x="165" y="190"/>
                </a:cubicBezTo>
                <a:lnTo>
                  <a:pt x="249" y="245"/>
                </a:lnTo>
                <a:close/>
                <a:moveTo>
                  <a:pt x="250" y="236"/>
                </a:moveTo>
                <a:cubicBezTo>
                  <a:pt x="250" y="171"/>
                  <a:pt x="250" y="171"/>
                  <a:pt x="250" y="171"/>
                </a:cubicBezTo>
                <a:cubicBezTo>
                  <a:pt x="200" y="203"/>
                  <a:pt x="200" y="203"/>
                  <a:pt x="200" y="203"/>
                </a:cubicBezTo>
                <a:lnTo>
                  <a:pt x="250" y="236"/>
                </a:lnTo>
                <a:close/>
                <a:moveTo>
                  <a:pt x="75" y="171"/>
                </a:moveTo>
                <a:cubicBezTo>
                  <a:pt x="75" y="236"/>
                  <a:pt x="75" y="236"/>
                  <a:pt x="75" y="236"/>
                </a:cubicBezTo>
                <a:cubicBezTo>
                  <a:pt x="125" y="203"/>
                  <a:pt x="125" y="203"/>
                  <a:pt x="125" y="203"/>
                </a:cubicBezTo>
                <a:lnTo>
                  <a:pt x="75" y="171"/>
                </a:lnTo>
                <a:close/>
                <a:moveTo>
                  <a:pt x="188" y="138"/>
                </a:moveTo>
                <a:cubicBezTo>
                  <a:pt x="188" y="152"/>
                  <a:pt x="177" y="164"/>
                  <a:pt x="163" y="164"/>
                </a:cubicBezTo>
                <a:cubicBezTo>
                  <a:pt x="148" y="164"/>
                  <a:pt x="137" y="152"/>
                  <a:pt x="137" y="138"/>
                </a:cubicBezTo>
                <a:cubicBezTo>
                  <a:pt x="137" y="124"/>
                  <a:pt x="148" y="112"/>
                  <a:pt x="163" y="112"/>
                </a:cubicBezTo>
                <a:cubicBezTo>
                  <a:pt x="177" y="112"/>
                  <a:pt x="188" y="124"/>
                  <a:pt x="188" y="138"/>
                </a:cubicBezTo>
                <a:close/>
                <a:moveTo>
                  <a:pt x="175" y="133"/>
                </a:moveTo>
                <a:cubicBezTo>
                  <a:pt x="150" y="133"/>
                  <a:pt x="150" y="133"/>
                  <a:pt x="150" y="133"/>
                </a:cubicBezTo>
                <a:cubicBezTo>
                  <a:pt x="150" y="143"/>
                  <a:pt x="150" y="143"/>
                  <a:pt x="150" y="143"/>
                </a:cubicBezTo>
                <a:cubicBezTo>
                  <a:pt x="175" y="143"/>
                  <a:pt x="175" y="143"/>
                  <a:pt x="175" y="143"/>
                </a:cubicBezTo>
                <a:lnTo>
                  <a:pt x="175" y="133"/>
                </a:ln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262" y="135"/>
                </a:moveTo>
                <a:cubicBezTo>
                  <a:pt x="262" y="130"/>
                  <a:pt x="259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6" y="66"/>
                  <a:pt x="159" y="66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6" y="124"/>
                  <a:pt x="63" y="130"/>
                  <a:pt x="63" y="135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4"/>
                  <a:pt x="68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2" y="254"/>
                  <a:pt x="262" y="248"/>
                </a:cubicBezTo>
                <a:lnTo>
                  <a:pt x="262" y="135"/>
                </a:lnTo>
                <a:close/>
                <a:moveTo>
                  <a:pt x="250" y="135"/>
                </a:moveTo>
                <a:cubicBezTo>
                  <a:pt x="250" y="154"/>
                  <a:pt x="250" y="154"/>
                  <a:pt x="250" y="154"/>
                </a:cubicBezTo>
                <a:cubicBezTo>
                  <a:pt x="250" y="155"/>
                  <a:pt x="249" y="158"/>
                  <a:pt x="248" y="158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1"/>
                  <a:pt x="160" y="181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7" y="158"/>
                  <a:pt x="77" y="158"/>
                  <a:pt x="77" y="158"/>
                </a:cubicBezTo>
                <a:cubicBezTo>
                  <a:pt x="76" y="158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6" y="132"/>
                  <a:pt x="77" y="132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2" y="78"/>
                  <a:pt x="164" y="78"/>
                  <a:pt x="164" y="78"/>
                </a:cubicBezTo>
                <a:cubicBezTo>
                  <a:pt x="248" y="132"/>
                  <a:pt x="248" y="132"/>
                  <a:pt x="248" y="132"/>
                </a:cubicBezTo>
                <a:cubicBezTo>
                  <a:pt x="249" y="132"/>
                  <a:pt x="250" y="134"/>
                  <a:pt x="250" y="135"/>
                </a:cubicBezTo>
                <a:close/>
                <a:moveTo>
                  <a:pt x="199" y="138"/>
                </a:moveTo>
                <a:cubicBezTo>
                  <a:pt x="199" y="118"/>
                  <a:pt x="183" y="102"/>
                  <a:pt x="163" y="102"/>
                </a:cubicBezTo>
                <a:cubicBezTo>
                  <a:pt x="143" y="102"/>
                  <a:pt x="127" y="118"/>
                  <a:pt x="127" y="138"/>
                </a:cubicBezTo>
                <a:cubicBezTo>
                  <a:pt x="127" y="158"/>
                  <a:pt x="143" y="174"/>
                  <a:pt x="163" y="174"/>
                </a:cubicBezTo>
                <a:cubicBezTo>
                  <a:pt x="183" y="174"/>
                  <a:pt x="199" y="158"/>
                  <a:pt x="199" y="1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5"/>
          <p:cNvSpPr>
            <a:spLocks noEditPoints="1"/>
          </p:cNvSpPr>
          <p:nvPr/>
        </p:nvSpPr>
        <p:spPr bwMode="auto">
          <a:xfrm>
            <a:off x="7558337" y="5604908"/>
            <a:ext cx="921417" cy="922612"/>
          </a:xfrm>
          <a:custGeom>
            <a:avLst/>
            <a:gdLst>
              <a:gd name="T0" fmla="*/ 251 w 326"/>
              <a:gd name="T1" fmla="*/ 245 h 326"/>
              <a:gd name="T2" fmla="*/ 75 w 326"/>
              <a:gd name="T3" fmla="*/ 248 h 326"/>
              <a:gd name="T4" fmla="*/ 76 w 326"/>
              <a:gd name="T5" fmla="*/ 245 h 326"/>
              <a:gd name="T6" fmla="*/ 166 w 326"/>
              <a:gd name="T7" fmla="*/ 190 h 326"/>
              <a:gd name="T8" fmla="*/ 189 w 326"/>
              <a:gd name="T9" fmla="*/ 138 h 326"/>
              <a:gd name="T10" fmla="*/ 137 w 326"/>
              <a:gd name="T11" fmla="*/ 138 h 326"/>
              <a:gd name="T12" fmla="*/ 189 w 326"/>
              <a:gd name="T13" fmla="*/ 138 h 326"/>
              <a:gd name="T14" fmla="*/ 178 w 326"/>
              <a:gd name="T15" fmla="*/ 130 h 326"/>
              <a:gd name="T16" fmla="*/ 163 w 326"/>
              <a:gd name="T17" fmla="*/ 131 h 326"/>
              <a:gd name="T18" fmla="*/ 148 w 326"/>
              <a:gd name="T19" fmla="*/ 130 h 326"/>
              <a:gd name="T20" fmla="*/ 148 w 326"/>
              <a:gd name="T21" fmla="*/ 146 h 326"/>
              <a:gd name="T22" fmla="*/ 163 w 326"/>
              <a:gd name="T23" fmla="*/ 145 h 326"/>
              <a:gd name="T24" fmla="*/ 178 w 326"/>
              <a:gd name="T25" fmla="*/ 146 h 326"/>
              <a:gd name="T26" fmla="*/ 251 w 326"/>
              <a:gd name="T27" fmla="*/ 135 h 326"/>
              <a:gd name="T28" fmla="*/ 249 w 326"/>
              <a:gd name="T29" fmla="*/ 158 h 326"/>
              <a:gd name="T30" fmla="*/ 170 w 326"/>
              <a:gd name="T31" fmla="*/ 183 h 326"/>
              <a:gd name="T32" fmla="*/ 136 w 326"/>
              <a:gd name="T33" fmla="*/ 196 h 326"/>
              <a:gd name="T34" fmla="*/ 75 w 326"/>
              <a:gd name="T35" fmla="*/ 154 h 326"/>
              <a:gd name="T36" fmla="*/ 77 w 326"/>
              <a:gd name="T37" fmla="*/ 132 h 326"/>
              <a:gd name="T38" fmla="*/ 165 w 326"/>
              <a:gd name="T39" fmla="*/ 78 h 326"/>
              <a:gd name="T40" fmla="*/ 251 w 326"/>
              <a:gd name="T41" fmla="*/ 135 h 326"/>
              <a:gd name="T42" fmla="*/ 163 w 326"/>
              <a:gd name="T43" fmla="*/ 102 h 326"/>
              <a:gd name="T44" fmla="*/ 163 w 326"/>
              <a:gd name="T45" fmla="*/ 174 h 326"/>
              <a:gd name="T46" fmla="*/ 251 w 326"/>
              <a:gd name="T47" fmla="*/ 236 h 326"/>
              <a:gd name="T48" fmla="*/ 201 w 326"/>
              <a:gd name="T49" fmla="*/ 203 h 326"/>
              <a:gd name="T50" fmla="*/ 326 w 326"/>
              <a:gd name="T51" fmla="*/ 163 h 326"/>
              <a:gd name="T52" fmla="*/ 0 w 326"/>
              <a:gd name="T53" fmla="*/ 163 h 326"/>
              <a:gd name="T54" fmla="*/ 326 w 326"/>
              <a:gd name="T55" fmla="*/ 163 h 326"/>
              <a:gd name="T56" fmla="*/ 255 w 326"/>
              <a:gd name="T57" fmla="*/ 121 h 326"/>
              <a:gd name="T58" fmla="*/ 155 w 326"/>
              <a:gd name="T59" fmla="*/ 68 h 326"/>
              <a:gd name="T60" fmla="*/ 63 w 326"/>
              <a:gd name="T61" fmla="*/ 135 h 326"/>
              <a:gd name="T62" fmla="*/ 75 w 326"/>
              <a:gd name="T63" fmla="*/ 260 h 326"/>
              <a:gd name="T64" fmla="*/ 263 w 326"/>
              <a:gd name="T65" fmla="*/ 248 h 326"/>
              <a:gd name="T66" fmla="*/ 75 w 326"/>
              <a:gd name="T67" fmla="*/ 171 h 326"/>
              <a:gd name="T68" fmla="*/ 125 w 326"/>
              <a:gd name="T69" fmla="*/ 20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250" y="245"/>
                </a:moveTo>
                <a:cubicBezTo>
                  <a:pt x="250" y="245"/>
                  <a:pt x="250" y="245"/>
                  <a:pt x="251" y="245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75" y="245"/>
                  <a:pt x="75" y="245"/>
                  <a:pt x="75" y="245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2" y="189"/>
                  <a:pt x="164" y="189"/>
                  <a:pt x="166" y="190"/>
                </a:cubicBezTo>
                <a:lnTo>
                  <a:pt x="250" y="245"/>
                </a:lnTo>
                <a:close/>
                <a:moveTo>
                  <a:pt x="189" y="138"/>
                </a:moveTo>
                <a:cubicBezTo>
                  <a:pt x="189" y="152"/>
                  <a:pt x="177" y="164"/>
                  <a:pt x="163" y="164"/>
                </a:cubicBezTo>
                <a:cubicBezTo>
                  <a:pt x="149" y="164"/>
                  <a:pt x="137" y="152"/>
                  <a:pt x="137" y="138"/>
                </a:cubicBezTo>
                <a:cubicBezTo>
                  <a:pt x="137" y="124"/>
                  <a:pt x="149" y="112"/>
                  <a:pt x="163" y="112"/>
                </a:cubicBezTo>
                <a:cubicBezTo>
                  <a:pt x="177" y="112"/>
                  <a:pt x="189" y="124"/>
                  <a:pt x="189" y="138"/>
                </a:cubicBezTo>
                <a:close/>
                <a:moveTo>
                  <a:pt x="170" y="138"/>
                </a:moveTo>
                <a:cubicBezTo>
                  <a:pt x="178" y="130"/>
                  <a:pt x="178" y="130"/>
                  <a:pt x="178" y="130"/>
                </a:cubicBezTo>
                <a:cubicBezTo>
                  <a:pt x="171" y="123"/>
                  <a:pt x="171" y="123"/>
                  <a:pt x="171" y="123"/>
                </a:cubicBezTo>
                <a:cubicBezTo>
                  <a:pt x="163" y="131"/>
                  <a:pt x="163" y="131"/>
                  <a:pt x="163" y="131"/>
                </a:cubicBezTo>
                <a:cubicBezTo>
                  <a:pt x="155" y="123"/>
                  <a:pt x="155" y="123"/>
                  <a:pt x="155" y="123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48" y="146"/>
                  <a:pt x="148" y="146"/>
                  <a:pt x="148" y="146"/>
                </a:cubicBezTo>
                <a:cubicBezTo>
                  <a:pt x="155" y="153"/>
                  <a:pt x="155" y="153"/>
                  <a:pt x="155" y="153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71" y="153"/>
                  <a:pt x="171" y="153"/>
                  <a:pt x="171" y="153"/>
                </a:cubicBezTo>
                <a:cubicBezTo>
                  <a:pt x="178" y="146"/>
                  <a:pt x="178" y="146"/>
                  <a:pt x="178" y="146"/>
                </a:cubicBezTo>
                <a:lnTo>
                  <a:pt x="170" y="138"/>
                </a:lnTo>
                <a:close/>
                <a:moveTo>
                  <a:pt x="251" y="135"/>
                </a:moveTo>
                <a:cubicBezTo>
                  <a:pt x="251" y="154"/>
                  <a:pt x="251" y="154"/>
                  <a:pt x="251" y="154"/>
                </a:cubicBezTo>
                <a:cubicBezTo>
                  <a:pt x="251" y="155"/>
                  <a:pt x="249" y="158"/>
                  <a:pt x="249" y="158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1"/>
                  <a:pt x="160" y="181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7" y="158"/>
                  <a:pt x="77" y="158"/>
                  <a:pt x="77" y="158"/>
                </a:cubicBezTo>
                <a:cubicBezTo>
                  <a:pt x="77" y="158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7" y="132"/>
                  <a:pt x="77" y="132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2" y="78"/>
                  <a:pt x="164" y="78"/>
                  <a:pt x="165" y="78"/>
                </a:cubicBezTo>
                <a:cubicBezTo>
                  <a:pt x="249" y="132"/>
                  <a:pt x="249" y="132"/>
                  <a:pt x="249" y="132"/>
                </a:cubicBezTo>
                <a:cubicBezTo>
                  <a:pt x="249" y="132"/>
                  <a:pt x="251" y="134"/>
                  <a:pt x="251" y="135"/>
                </a:cubicBezTo>
                <a:close/>
                <a:moveTo>
                  <a:pt x="199" y="138"/>
                </a:moveTo>
                <a:cubicBezTo>
                  <a:pt x="199" y="118"/>
                  <a:pt x="183" y="102"/>
                  <a:pt x="163" y="102"/>
                </a:cubicBezTo>
                <a:cubicBezTo>
                  <a:pt x="143" y="102"/>
                  <a:pt x="127" y="118"/>
                  <a:pt x="127" y="138"/>
                </a:cubicBezTo>
                <a:cubicBezTo>
                  <a:pt x="127" y="158"/>
                  <a:pt x="143" y="174"/>
                  <a:pt x="163" y="174"/>
                </a:cubicBezTo>
                <a:cubicBezTo>
                  <a:pt x="183" y="174"/>
                  <a:pt x="199" y="158"/>
                  <a:pt x="199" y="138"/>
                </a:cubicBezTo>
                <a:close/>
                <a:moveTo>
                  <a:pt x="251" y="236"/>
                </a:moveTo>
                <a:cubicBezTo>
                  <a:pt x="251" y="171"/>
                  <a:pt x="251" y="171"/>
                  <a:pt x="251" y="171"/>
                </a:cubicBezTo>
                <a:cubicBezTo>
                  <a:pt x="201" y="203"/>
                  <a:pt x="201" y="203"/>
                  <a:pt x="201" y="203"/>
                </a:cubicBezTo>
                <a:lnTo>
                  <a:pt x="251" y="236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63" y="135"/>
                </a:moveTo>
                <a:cubicBezTo>
                  <a:pt x="263" y="130"/>
                  <a:pt x="259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7" y="66"/>
                  <a:pt x="159" y="66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7" y="124"/>
                  <a:pt x="63" y="130"/>
                  <a:pt x="63" y="135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4"/>
                  <a:pt x="69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3" y="254"/>
                  <a:pt x="263" y="248"/>
                </a:cubicBezTo>
                <a:lnTo>
                  <a:pt x="263" y="135"/>
                </a:lnTo>
                <a:close/>
                <a:moveTo>
                  <a:pt x="75" y="171"/>
                </a:moveTo>
                <a:cubicBezTo>
                  <a:pt x="75" y="236"/>
                  <a:pt x="75" y="236"/>
                  <a:pt x="75" y="236"/>
                </a:cubicBezTo>
                <a:cubicBezTo>
                  <a:pt x="125" y="203"/>
                  <a:pt x="125" y="203"/>
                  <a:pt x="125" y="203"/>
                </a:cubicBezTo>
                <a:lnTo>
                  <a:pt x="75" y="1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6"/>
          <p:cNvSpPr>
            <a:spLocks noEditPoints="1"/>
          </p:cNvSpPr>
          <p:nvPr/>
        </p:nvSpPr>
        <p:spPr bwMode="auto">
          <a:xfrm>
            <a:off x="8595678" y="5604908"/>
            <a:ext cx="920222" cy="922612"/>
          </a:xfrm>
          <a:custGeom>
            <a:avLst/>
            <a:gdLst>
              <a:gd name="T0" fmla="*/ 138 w 326"/>
              <a:gd name="T1" fmla="*/ 138 h 326"/>
              <a:gd name="T2" fmla="*/ 189 w 326"/>
              <a:gd name="T3" fmla="*/ 138 h 326"/>
              <a:gd name="T4" fmla="*/ 178 w 326"/>
              <a:gd name="T5" fmla="*/ 151 h 326"/>
              <a:gd name="T6" fmla="*/ 148 w 326"/>
              <a:gd name="T7" fmla="*/ 141 h 326"/>
              <a:gd name="T8" fmla="*/ 178 w 326"/>
              <a:gd name="T9" fmla="*/ 151 h 326"/>
              <a:gd name="T10" fmla="*/ 148 w 326"/>
              <a:gd name="T11" fmla="*/ 135 h 326"/>
              <a:gd name="T12" fmla="*/ 178 w 326"/>
              <a:gd name="T13" fmla="*/ 125 h 326"/>
              <a:gd name="T14" fmla="*/ 250 w 326"/>
              <a:gd name="T15" fmla="*/ 245 h 326"/>
              <a:gd name="T16" fmla="*/ 251 w 326"/>
              <a:gd name="T17" fmla="*/ 248 h 326"/>
              <a:gd name="T18" fmla="*/ 76 w 326"/>
              <a:gd name="T19" fmla="*/ 245 h 326"/>
              <a:gd name="T20" fmla="*/ 161 w 326"/>
              <a:gd name="T21" fmla="*/ 190 h 326"/>
              <a:gd name="T22" fmla="*/ 250 w 326"/>
              <a:gd name="T23" fmla="*/ 245 h 326"/>
              <a:gd name="T24" fmla="*/ 165 w 326"/>
              <a:gd name="T25" fmla="*/ 78 h 326"/>
              <a:gd name="T26" fmla="*/ 78 w 326"/>
              <a:gd name="T27" fmla="*/ 132 h 326"/>
              <a:gd name="T28" fmla="*/ 76 w 326"/>
              <a:gd name="T29" fmla="*/ 154 h 326"/>
              <a:gd name="T30" fmla="*/ 136 w 326"/>
              <a:gd name="T31" fmla="*/ 196 h 326"/>
              <a:gd name="T32" fmla="*/ 170 w 326"/>
              <a:gd name="T33" fmla="*/ 183 h 326"/>
              <a:gd name="T34" fmla="*/ 249 w 326"/>
              <a:gd name="T35" fmla="*/ 158 h 326"/>
              <a:gd name="T36" fmla="*/ 251 w 326"/>
              <a:gd name="T37" fmla="*/ 135 h 326"/>
              <a:gd name="T38" fmla="*/ 163 w 326"/>
              <a:gd name="T39" fmla="*/ 174 h 326"/>
              <a:gd name="T40" fmla="*/ 163 w 326"/>
              <a:gd name="T41" fmla="*/ 102 h 326"/>
              <a:gd name="T42" fmla="*/ 163 w 326"/>
              <a:gd name="T43" fmla="*/ 174 h 326"/>
              <a:gd name="T44" fmla="*/ 0 w 326"/>
              <a:gd name="T45" fmla="*/ 163 h 326"/>
              <a:gd name="T46" fmla="*/ 326 w 326"/>
              <a:gd name="T47" fmla="*/ 163 h 326"/>
              <a:gd name="T48" fmla="*/ 263 w 326"/>
              <a:gd name="T49" fmla="*/ 248 h 326"/>
              <a:gd name="T50" fmla="*/ 75 w 326"/>
              <a:gd name="T51" fmla="*/ 260 h 326"/>
              <a:gd name="T52" fmla="*/ 64 w 326"/>
              <a:gd name="T53" fmla="*/ 135 h 326"/>
              <a:gd name="T54" fmla="*/ 155 w 326"/>
              <a:gd name="T55" fmla="*/ 68 h 326"/>
              <a:gd name="T56" fmla="*/ 255 w 326"/>
              <a:gd name="T57" fmla="*/ 121 h 326"/>
              <a:gd name="T58" fmla="*/ 263 w 326"/>
              <a:gd name="T59" fmla="*/ 248 h 326"/>
              <a:gd name="T60" fmla="*/ 251 w 326"/>
              <a:gd name="T61" fmla="*/ 171 h 326"/>
              <a:gd name="T62" fmla="*/ 201 w 326"/>
              <a:gd name="T63" fmla="*/ 203 h 326"/>
              <a:gd name="T64" fmla="*/ 76 w 326"/>
              <a:gd name="T65" fmla="*/ 236 h 326"/>
              <a:gd name="T66" fmla="*/ 126 w 326"/>
              <a:gd name="T67" fmla="*/ 20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6">
                <a:moveTo>
                  <a:pt x="163" y="112"/>
                </a:moveTo>
                <a:cubicBezTo>
                  <a:pt x="149" y="112"/>
                  <a:pt x="138" y="124"/>
                  <a:pt x="138" y="138"/>
                </a:cubicBezTo>
                <a:cubicBezTo>
                  <a:pt x="138" y="152"/>
                  <a:pt x="149" y="164"/>
                  <a:pt x="163" y="164"/>
                </a:cubicBezTo>
                <a:cubicBezTo>
                  <a:pt x="178" y="164"/>
                  <a:pt x="189" y="152"/>
                  <a:pt x="189" y="138"/>
                </a:cubicBezTo>
                <a:cubicBezTo>
                  <a:pt x="189" y="124"/>
                  <a:pt x="178" y="112"/>
                  <a:pt x="163" y="112"/>
                </a:cubicBezTo>
                <a:close/>
                <a:moveTo>
                  <a:pt x="178" y="151"/>
                </a:moveTo>
                <a:cubicBezTo>
                  <a:pt x="148" y="151"/>
                  <a:pt x="148" y="151"/>
                  <a:pt x="148" y="151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78" y="141"/>
                  <a:pt x="178" y="141"/>
                  <a:pt x="178" y="141"/>
                </a:cubicBezTo>
                <a:lnTo>
                  <a:pt x="178" y="151"/>
                </a:lnTo>
                <a:close/>
                <a:moveTo>
                  <a:pt x="178" y="135"/>
                </a:moveTo>
                <a:cubicBezTo>
                  <a:pt x="148" y="135"/>
                  <a:pt x="148" y="135"/>
                  <a:pt x="148" y="135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78" y="125"/>
                  <a:pt x="178" y="125"/>
                  <a:pt x="178" y="125"/>
                </a:cubicBezTo>
                <a:lnTo>
                  <a:pt x="178" y="135"/>
                </a:lnTo>
                <a:close/>
                <a:moveTo>
                  <a:pt x="250" y="245"/>
                </a:moveTo>
                <a:cubicBezTo>
                  <a:pt x="250" y="245"/>
                  <a:pt x="251" y="245"/>
                  <a:pt x="251" y="245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76" y="248"/>
                  <a:pt x="76" y="248"/>
                  <a:pt x="76" y="248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76" y="245"/>
                  <a:pt x="76" y="245"/>
                  <a:pt x="77" y="245"/>
                </a:cubicBezTo>
                <a:cubicBezTo>
                  <a:pt x="161" y="190"/>
                  <a:pt x="161" y="190"/>
                  <a:pt x="161" y="190"/>
                </a:cubicBezTo>
                <a:cubicBezTo>
                  <a:pt x="162" y="189"/>
                  <a:pt x="165" y="189"/>
                  <a:pt x="166" y="190"/>
                </a:cubicBezTo>
                <a:lnTo>
                  <a:pt x="250" y="245"/>
                </a:lnTo>
                <a:close/>
                <a:moveTo>
                  <a:pt x="249" y="132"/>
                </a:moveTo>
                <a:cubicBezTo>
                  <a:pt x="165" y="78"/>
                  <a:pt x="165" y="78"/>
                  <a:pt x="165" y="78"/>
                </a:cubicBezTo>
                <a:cubicBezTo>
                  <a:pt x="165" y="78"/>
                  <a:pt x="162" y="78"/>
                  <a:pt x="162" y="78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7" y="132"/>
                  <a:pt x="76" y="134"/>
                  <a:pt x="76" y="135"/>
                </a:cubicBezTo>
                <a:cubicBezTo>
                  <a:pt x="76" y="154"/>
                  <a:pt x="76" y="154"/>
                  <a:pt x="76" y="154"/>
                </a:cubicBezTo>
                <a:cubicBezTo>
                  <a:pt x="76" y="155"/>
                  <a:pt x="77" y="158"/>
                  <a:pt x="78" y="158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8" y="195"/>
                  <a:pt x="156" y="183"/>
                  <a:pt x="156" y="183"/>
                </a:cubicBezTo>
                <a:cubicBezTo>
                  <a:pt x="160" y="181"/>
                  <a:pt x="166" y="181"/>
                  <a:pt x="170" y="183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249" y="158"/>
                  <a:pt x="249" y="158"/>
                  <a:pt x="249" y="158"/>
                </a:cubicBezTo>
                <a:cubicBezTo>
                  <a:pt x="250" y="158"/>
                  <a:pt x="251" y="155"/>
                  <a:pt x="251" y="154"/>
                </a:cubicBezTo>
                <a:cubicBezTo>
                  <a:pt x="251" y="135"/>
                  <a:pt x="251" y="135"/>
                  <a:pt x="251" y="135"/>
                </a:cubicBezTo>
                <a:cubicBezTo>
                  <a:pt x="251" y="134"/>
                  <a:pt x="250" y="132"/>
                  <a:pt x="249" y="132"/>
                </a:cubicBezTo>
                <a:close/>
                <a:moveTo>
                  <a:pt x="163" y="174"/>
                </a:moveTo>
                <a:cubicBezTo>
                  <a:pt x="143" y="174"/>
                  <a:pt x="127" y="158"/>
                  <a:pt x="127" y="138"/>
                </a:cubicBezTo>
                <a:cubicBezTo>
                  <a:pt x="127" y="118"/>
                  <a:pt x="143" y="102"/>
                  <a:pt x="163" y="102"/>
                </a:cubicBezTo>
                <a:cubicBezTo>
                  <a:pt x="183" y="102"/>
                  <a:pt x="199" y="118"/>
                  <a:pt x="199" y="138"/>
                </a:cubicBezTo>
                <a:cubicBezTo>
                  <a:pt x="199" y="158"/>
                  <a:pt x="183" y="174"/>
                  <a:pt x="163" y="174"/>
                </a:cubicBezTo>
                <a:close/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63" y="248"/>
                </a:moveTo>
                <a:cubicBezTo>
                  <a:pt x="263" y="254"/>
                  <a:pt x="258" y="260"/>
                  <a:pt x="251" y="260"/>
                </a:cubicBezTo>
                <a:cubicBezTo>
                  <a:pt x="75" y="260"/>
                  <a:pt x="75" y="260"/>
                  <a:pt x="75" y="260"/>
                </a:cubicBezTo>
                <a:cubicBezTo>
                  <a:pt x="69" y="260"/>
                  <a:pt x="64" y="254"/>
                  <a:pt x="64" y="248"/>
                </a:cubicBezTo>
                <a:cubicBezTo>
                  <a:pt x="64" y="135"/>
                  <a:pt x="64" y="135"/>
                  <a:pt x="64" y="135"/>
                </a:cubicBezTo>
                <a:cubicBezTo>
                  <a:pt x="64" y="130"/>
                  <a:pt x="67" y="124"/>
                  <a:pt x="71" y="121"/>
                </a:cubicBezTo>
                <a:cubicBezTo>
                  <a:pt x="155" y="68"/>
                  <a:pt x="155" y="68"/>
                  <a:pt x="155" y="68"/>
                </a:cubicBezTo>
                <a:cubicBezTo>
                  <a:pt x="160" y="66"/>
                  <a:pt x="167" y="66"/>
                  <a:pt x="171" y="68"/>
                </a:cubicBezTo>
                <a:cubicBezTo>
                  <a:pt x="255" y="121"/>
                  <a:pt x="255" y="121"/>
                  <a:pt x="255" y="121"/>
                </a:cubicBezTo>
                <a:cubicBezTo>
                  <a:pt x="260" y="124"/>
                  <a:pt x="263" y="130"/>
                  <a:pt x="263" y="135"/>
                </a:cubicBezTo>
                <a:lnTo>
                  <a:pt x="263" y="248"/>
                </a:lnTo>
                <a:close/>
                <a:moveTo>
                  <a:pt x="201" y="203"/>
                </a:moveTo>
                <a:cubicBezTo>
                  <a:pt x="251" y="171"/>
                  <a:pt x="251" y="171"/>
                  <a:pt x="251" y="171"/>
                </a:cubicBezTo>
                <a:cubicBezTo>
                  <a:pt x="251" y="236"/>
                  <a:pt x="251" y="236"/>
                  <a:pt x="251" y="236"/>
                </a:cubicBezTo>
                <a:lnTo>
                  <a:pt x="201" y="203"/>
                </a:lnTo>
                <a:close/>
                <a:moveTo>
                  <a:pt x="126" y="203"/>
                </a:moveTo>
                <a:cubicBezTo>
                  <a:pt x="76" y="236"/>
                  <a:pt x="76" y="236"/>
                  <a:pt x="76" y="236"/>
                </a:cubicBezTo>
                <a:cubicBezTo>
                  <a:pt x="76" y="171"/>
                  <a:pt x="76" y="171"/>
                  <a:pt x="76" y="171"/>
                </a:cubicBezTo>
                <a:lnTo>
                  <a:pt x="126" y="2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7"/>
          <p:cNvSpPr>
            <a:spLocks noEditPoints="1"/>
          </p:cNvSpPr>
          <p:nvPr/>
        </p:nvSpPr>
        <p:spPr bwMode="auto">
          <a:xfrm>
            <a:off x="1334290" y="5604908"/>
            <a:ext cx="921417" cy="922612"/>
          </a:xfrm>
          <a:custGeom>
            <a:avLst/>
            <a:gdLst>
              <a:gd name="T0" fmla="*/ 163 w 326"/>
              <a:gd name="T1" fmla="*/ 184 h 326"/>
              <a:gd name="T2" fmla="*/ 85 w 326"/>
              <a:gd name="T3" fmla="*/ 110 h 326"/>
              <a:gd name="T4" fmla="*/ 241 w 326"/>
              <a:gd name="T5" fmla="*/ 110 h 326"/>
              <a:gd name="T6" fmla="*/ 163 w 326"/>
              <a:gd name="T7" fmla="*/ 184 h 326"/>
              <a:gd name="T8" fmla="*/ 77 w 326"/>
              <a:gd name="T9" fmla="*/ 119 h 326"/>
              <a:gd name="T10" fmla="*/ 77 w 326"/>
              <a:gd name="T11" fmla="*/ 212 h 326"/>
              <a:gd name="T12" fmla="*/ 127 w 326"/>
              <a:gd name="T13" fmla="*/ 166 h 326"/>
              <a:gd name="T14" fmla="*/ 77 w 326"/>
              <a:gd name="T15" fmla="*/ 119 h 326"/>
              <a:gd name="T16" fmla="*/ 163 w 326"/>
              <a:gd name="T17" fmla="*/ 195 h 326"/>
              <a:gd name="T18" fmla="*/ 153 w 326"/>
              <a:gd name="T19" fmla="*/ 191 h 326"/>
              <a:gd name="T20" fmla="*/ 133 w 326"/>
              <a:gd name="T21" fmla="*/ 171 h 326"/>
              <a:gd name="T22" fmla="*/ 84 w 326"/>
              <a:gd name="T23" fmla="*/ 217 h 326"/>
              <a:gd name="T24" fmla="*/ 242 w 326"/>
              <a:gd name="T25" fmla="*/ 217 h 326"/>
              <a:gd name="T26" fmla="*/ 193 w 326"/>
              <a:gd name="T27" fmla="*/ 171 h 326"/>
              <a:gd name="T28" fmla="*/ 199 w 326"/>
              <a:gd name="T29" fmla="*/ 166 h 326"/>
              <a:gd name="T30" fmla="*/ 249 w 326"/>
              <a:gd name="T31" fmla="*/ 212 h 326"/>
              <a:gd name="T32" fmla="*/ 249 w 326"/>
              <a:gd name="T33" fmla="*/ 119 h 326"/>
              <a:gd name="T34" fmla="*/ 173 w 326"/>
              <a:gd name="T35" fmla="*/ 191 h 326"/>
              <a:gd name="T36" fmla="*/ 163 w 326"/>
              <a:gd name="T37" fmla="*/ 195 h 326"/>
              <a:gd name="T38" fmla="*/ 326 w 326"/>
              <a:gd name="T39" fmla="*/ 163 h 326"/>
              <a:gd name="T40" fmla="*/ 163 w 326"/>
              <a:gd name="T41" fmla="*/ 326 h 326"/>
              <a:gd name="T42" fmla="*/ 0 w 326"/>
              <a:gd name="T43" fmla="*/ 163 h 326"/>
              <a:gd name="T44" fmla="*/ 163 w 326"/>
              <a:gd name="T45" fmla="*/ 0 h 326"/>
              <a:gd name="T46" fmla="*/ 326 w 326"/>
              <a:gd name="T47" fmla="*/ 163 h 326"/>
              <a:gd name="T48" fmla="*/ 260 w 326"/>
              <a:gd name="T49" fmla="*/ 109 h 326"/>
              <a:gd name="T50" fmla="*/ 253 w 326"/>
              <a:gd name="T51" fmla="*/ 97 h 326"/>
              <a:gd name="T52" fmla="*/ 253 w 326"/>
              <a:gd name="T53" fmla="*/ 97 h 326"/>
              <a:gd name="T54" fmla="*/ 251 w 326"/>
              <a:gd name="T55" fmla="*/ 96 h 326"/>
              <a:gd name="T56" fmla="*/ 250 w 326"/>
              <a:gd name="T57" fmla="*/ 96 h 326"/>
              <a:gd name="T58" fmla="*/ 247 w 326"/>
              <a:gd name="T59" fmla="*/ 96 h 326"/>
              <a:gd name="T60" fmla="*/ 79 w 326"/>
              <a:gd name="T61" fmla="*/ 96 h 326"/>
              <a:gd name="T62" fmla="*/ 76 w 326"/>
              <a:gd name="T63" fmla="*/ 96 h 326"/>
              <a:gd name="T64" fmla="*/ 75 w 326"/>
              <a:gd name="T65" fmla="*/ 96 h 326"/>
              <a:gd name="T66" fmla="*/ 73 w 326"/>
              <a:gd name="T67" fmla="*/ 97 h 326"/>
              <a:gd name="T68" fmla="*/ 73 w 326"/>
              <a:gd name="T69" fmla="*/ 97 h 326"/>
              <a:gd name="T70" fmla="*/ 66 w 326"/>
              <a:gd name="T71" fmla="*/ 109 h 326"/>
              <a:gd name="T72" fmla="*/ 66 w 326"/>
              <a:gd name="T73" fmla="*/ 217 h 326"/>
              <a:gd name="T74" fmla="*/ 79 w 326"/>
              <a:gd name="T75" fmla="*/ 230 h 326"/>
              <a:gd name="T76" fmla="*/ 247 w 326"/>
              <a:gd name="T77" fmla="*/ 230 h 326"/>
              <a:gd name="T78" fmla="*/ 260 w 326"/>
              <a:gd name="T79" fmla="*/ 217 h 326"/>
              <a:gd name="T80" fmla="*/ 260 w 326"/>
              <a:gd name="T81" fmla="*/ 10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163" y="184"/>
                </a:moveTo>
                <a:cubicBezTo>
                  <a:pt x="85" y="110"/>
                  <a:pt x="85" y="110"/>
                  <a:pt x="85" y="110"/>
                </a:cubicBezTo>
                <a:cubicBezTo>
                  <a:pt x="241" y="110"/>
                  <a:pt x="241" y="110"/>
                  <a:pt x="241" y="110"/>
                </a:cubicBezTo>
                <a:lnTo>
                  <a:pt x="163" y="184"/>
                </a:lnTo>
                <a:close/>
                <a:moveTo>
                  <a:pt x="77" y="119"/>
                </a:moveTo>
                <a:cubicBezTo>
                  <a:pt x="77" y="212"/>
                  <a:pt x="77" y="212"/>
                  <a:pt x="77" y="212"/>
                </a:cubicBezTo>
                <a:cubicBezTo>
                  <a:pt x="127" y="166"/>
                  <a:pt x="127" y="166"/>
                  <a:pt x="127" y="166"/>
                </a:cubicBezTo>
                <a:lnTo>
                  <a:pt x="77" y="119"/>
                </a:lnTo>
                <a:close/>
                <a:moveTo>
                  <a:pt x="163" y="195"/>
                </a:moveTo>
                <a:cubicBezTo>
                  <a:pt x="159" y="195"/>
                  <a:pt x="156" y="193"/>
                  <a:pt x="153" y="19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84" y="217"/>
                  <a:pt x="84" y="217"/>
                  <a:pt x="84" y="217"/>
                </a:cubicBezTo>
                <a:cubicBezTo>
                  <a:pt x="242" y="217"/>
                  <a:pt x="242" y="217"/>
                  <a:pt x="242" y="217"/>
                </a:cubicBezTo>
                <a:cubicBezTo>
                  <a:pt x="193" y="171"/>
                  <a:pt x="193" y="171"/>
                  <a:pt x="193" y="171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249" y="212"/>
                  <a:pt x="249" y="212"/>
                  <a:pt x="249" y="212"/>
                </a:cubicBezTo>
                <a:cubicBezTo>
                  <a:pt x="249" y="119"/>
                  <a:pt x="249" y="119"/>
                  <a:pt x="249" y="119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0" y="193"/>
                  <a:pt x="167" y="195"/>
                  <a:pt x="163" y="195"/>
                </a:cubicBez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60" y="109"/>
                </a:moveTo>
                <a:cubicBezTo>
                  <a:pt x="260" y="104"/>
                  <a:pt x="257" y="100"/>
                  <a:pt x="253" y="97"/>
                </a:cubicBezTo>
                <a:cubicBezTo>
                  <a:pt x="253" y="97"/>
                  <a:pt x="253" y="97"/>
                  <a:pt x="253" y="97"/>
                </a:cubicBezTo>
                <a:cubicBezTo>
                  <a:pt x="252" y="97"/>
                  <a:pt x="252" y="97"/>
                  <a:pt x="251" y="96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49" y="96"/>
                  <a:pt x="248" y="96"/>
                  <a:pt x="247" y="96"/>
                </a:cubicBezTo>
                <a:cubicBezTo>
                  <a:pt x="79" y="96"/>
                  <a:pt x="79" y="96"/>
                  <a:pt x="79" y="96"/>
                </a:cubicBezTo>
                <a:cubicBezTo>
                  <a:pt x="78" y="96"/>
                  <a:pt x="77" y="96"/>
                  <a:pt x="76" y="96"/>
                </a:cubicBezTo>
                <a:cubicBezTo>
                  <a:pt x="76" y="96"/>
                  <a:pt x="76" y="96"/>
                  <a:pt x="75" y="96"/>
                </a:cubicBezTo>
                <a:cubicBezTo>
                  <a:pt x="75" y="97"/>
                  <a:pt x="74" y="97"/>
                  <a:pt x="73" y="97"/>
                </a:cubicBezTo>
                <a:cubicBezTo>
                  <a:pt x="73" y="97"/>
                  <a:pt x="73" y="97"/>
                  <a:pt x="73" y="97"/>
                </a:cubicBezTo>
                <a:cubicBezTo>
                  <a:pt x="69" y="100"/>
                  <a:pt x="66" y="104"/>
                  <a:pt x="66" y="109"/>
                </a:cubicBezTo>
                <a:cubicBezTo>
                  <a:pt x="66" y="217"/>
                  <a:pt x="66" y="217"/>
                  <a:pt x="66" y="217"/>
                </a:cubicBezTo>
                <a:cubicBezTo>
                  <a:pt x="66" y="224"/>
                  <a:pt x="72" y="230"/>
                  <a:pt x="79" y="230"/>
                </a:cubicBezTo>
                <a:cubicBezTo>
                  <a:pt x="247" y="230"/>
                  <a:pt x="247" y="230"/>
                  <a:pt x="247" y="230"/>
                </a:cubicBezTo>
                <a:cubicBezTo>
                  <a:pt x="254" y="230"/>
                  <a:pt x="260" y="224"/>
                  <a:pt x="260" y="217"/>
                </a:cubicBezTo>
                <a:lnTo>
                  <a:pt x="260" y="1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8"/>
          <p:cNvSpPr>
            <a:spLocks noEditPoints="1"/>
          </p:cNvSpPr>
          <p:nvPr/>
        </p:nvSpPr>
        <p:spPr bwMode="auto">
          <a:xfrm>
            <a:off x="298144" y="5604908"/>
            <a:ext cx="920222" cy="922612"/>
          </a:xfrm>
          <a:custGeom>
            <a:avLst/>
            <a:gdLst>
              <a:gd name="T0" fmla="*/ 178 w 326"/>
              <a:gd name="T1" fmla="*/ 239 h 326"/>
              <a:gd name="T2" fmla="*/ 169 w 326"/>
              <a:gd name="T3" fmla="*/ 188 h 326"/>
              <a:gd name="T4" fmla="*/ 116 w 326"/>
              <a:gd name="T5" fmla="*/ 191 h 326"/>
              <a:gd name="T6" fmla="*/ 182 w 326"/>
              <a:gd name="T7" fmla="*/ 92 h 326"/>
              <a:gd name="T8" fmla="*/ 250 w 326"/>
              <a:gd name="T9" fmla="*/ 130 h 326"/>
              <a:gd name="T10" fmla="*/ 200 w 326"/>
              <a:gd name="T11" fmla="*/ 144 h 326"/>
              <a:gd name="T12" fmla="*/ 326 w 326"/>
              <a:gd name="T13" fmla="*/ 163 h 326"/>
              <a:gd name="T14" fmla="*/ 0 w 326"/>
              <a:gd name="T15" fmla="*/ 163 h 326"/>
              <a:gd name="T16" fmla="*/ 326 w 326"/>
              <a:gd name="T17" fmla="*/ 163 h 326"/>
              <a:gd name="T18" fmla="*/ 133 w 326"/>
              <a:gd name="T19" fmla="*/ 88 h 326"/>
              <a:gd name="T20" fmla="*/ 170 w 326"/>
              <a:gd name="T21" fmla="*/ 82 h 326"/>
              <a:gd name="T22" fmla="*/ 133 w 326"/>
              <a:gd name="T23" fmla="*/ 76 h 326"/>
              <a:gd name="T24" fmla="*/ 106 w 326"/>
              <a:gd name="T25" fmla="*/ 115 h 326"/>
              <a:gd name="T26" fmla="*/ 143 w 326"/>
              <a:gd name="T27" fmla="*/ 121 h 326"/>
              <a:gd name="T28" fmla="*/ 143 w 326"/>
              <a:gd name="T29" fmla="*/ 109 h 326"/>
              <a:gd name="T30" fmla="*/ 106 w 326"/>
              <a:gd name="T31" fmla="*/ 115 h 326"/>
              <a:gd name="T32" fmla="*/ 91 w 326"/>
              <a:gd name="T33" fmla="*/ 153 h 326"/>
              <a:gd name="T34" fmla="*/ 127 w 326"/>
              <a:gd name="T35" fmla="*/ 147 h 326"/>
              <a:gd name="T36" fmla="*/ 91 w 326"/>
              <a:gd name="T37" fmla="*/ 141 h 326"/>
              <a:gd name="T38" fmla="*/ 100 w 326"/>
              <a:gd name="T39" fmla="*/ 186 h 326"/>
              <a:gd name="T40" fmla="*/ 100 w 326"/>
              <a:gd name="T41" fmla="*/ 174 h 326"/>
              <a:gd name="T42" fmla="*/ 64 w 326"/>
              <a:gd name="T43" fmla="*/ 180 h 326"/>
              <a:gd name="T44" fmla="*/ 100 w 326"/>
              <a:gd name="T45" fmla="*/ 186 h 326"/>
              <a:gd name="T46" fmla="*/ 189 w 326"/>
              <a:gd name="T47" fmla="*/ 80 h 326"/>
              <a:gd name="T48" fmla="*/ 179 w 326"/>
              <a:gd name="T49" fmla="*/ 79 h 326"/>
              <a:gd name="T50" fmla="*/ 177 w 326"/>
              <a:gd name="T51" fmla="*/ 81 h 326"/>
              <a:gd name="T52" fmla="*/ 105 w 326"/>
              <a:gd name="T53" fmla="*/ 188 h 326"/>
              <a:gd name="T54" fmla="*/ 103 w 326"/>
              <a:gd name="T55" fmla="*/ 191 h 326"/>
              <a:gd name="T56" fmla="*/ 103 w 326"/>
              <a:gd name="T57" fmla="*/ 193 h 326"/>
              <a:gd name="T58" fmla="*/ 176 w 326"/>
              <a:gd name="T59" fmla="*/ 248 h 326"/>
              <a:gd name="T60" fmla="*/ 260 w 326"/>
              <a:gd name="T61" fmla="*/ 139 h 326"/>
              <a:gd name="T62" fmla="*/ 204 w 326"/>
              <a:gd name="T63" fmla="*/ 169 h 326"/>
              <a:gd name="T64" fmla="*/ 196 w 326"/>
              <a:gd name="T65" fmla="*/ 181 h 326"/>
              <a:gd name="T66" fmla="*/ 183 w 326"/>
              <a:gd name="T67" fmla="*/ 237 h 326"/>
              <a:gd name="T68" fmla="*/ 200 w 326"/>
              <a:gd name="T69" fmla="*/ 14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169" y="188"/>
                </a:moveTo>
                <a:cubicBezTo>
                  <a:pt x="178" y="239"/>
                  <a:pt x="178" y="239"/>
                  <a:pt x="178" y="239"/>
                </a:cubicBezTo>
                <a:cubicBezTo>
                  <a:pt x="119" y="199"/>
                  <a:pt x="119" y="199"/>
                  <a:pt x="119" y="199"/>
                </a:cubicBezTo>
                <a:lnTo>
                  <a:pt x="169" y="188"/>
                </a:lnTo>
                <a:close/>
                <a:moveTo>
                  <a:pt x="182" y="92"/>
                </a:moveTo>
                <a:cubicBezTo>
                  <a:pt x="116" y="191"/>
                  <a:pt x="116" y="191"/>
                  <a:pt x="116" y="191"/>
                </a:cubicBezTo>
                <a:cubicBezTo>
                  <a:pt x="196" y="173"/>
                  <a:pt x="196" y="173"/>
                  <a:pt x="196" y="173"/>
                </a:cubicBezTo>
                <a:lnTo>
                  <a:pt x="182" y="92"/>
                </a:lnTo>
                <a:close/>
                <a:moveTo>
                  <a:pt x="199" y="142"/>
                </a:moveTo>
                <a:cubicBezTo>
                  <a:pt x="250" y="130"/>
                  <a:pt x="250" y="130"/>
                  <a:pt x="250" y="130"/>
                </a:cubicBezTo>
                <a:cubicBezTo>
                  <a:pt x="191" y="91"/>
                  <a:pt x="191" y="91"/>
                  <a:pt x="191" y="91"/>
                </a:cubicBezTo>
                <a:cubicBezTo>
                  <a:pt x="200" y="144"/>
                  <a:pt x="200" y="144"/>
                  <a:pt x="200" y="144"/>
                </a:cubicBezTo>
                <a:lnTo>
                  <a:pt x="199" y="142"/>
                </a:ln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127" y="82"/>
                </a:moveTo>
                <a:cubicBezTo>
                  <a:pt x="127" y="86"/>
                  <a:pt x="130" y="88"/>
                  <a:pt x="133" y="88"/>
                </a:cubicBezTo>
                <a:cubicBezTo>
                  <a:pt x="164" y="88"/>
                  <a:pt x="164" y="88"/>
                  <a:pt x="164" y="88"/>
                </a:cubicBezTo>
                <a:cubicBezTo>
                  <a:pt x="167" y="88"/>
                  <a:pt x="170" y="86"/>
                  <a:pt x="170" y="82"/>
                </a:cubicBezTo>
                <a:cubicBezTo>
                  <a:pt x="170" y="79"/>
                  <a:pt x="167" y="76"/>
                  <a:pt x="164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0" y="76"/>
                  <a:pt x="127" y="79"/>
                  <a:pt x="127" y="82"/>
                </a:cubicBezTo>
                <a:close/>
                <a:moveTo>
                  <a:pt x="106" y="115"/>
                </a:moveTo>
                <a:cubicBezTo>
                  <a:pt x="106" y="118"/>
                  <a:pt x="109" y="121"/>
                  <a:pt x="112" y="121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6" y="121"/>
                  <a:pt x="149" y="118"/>
                  <a:pt x="149" y="115"/>
                </a:cubicBezTo>
                <a:cubicBezTo>
                  <a:pt x="149" y="111"/>
                  <a:pt x="146" y="109"/>
                  <a:pt x="143" y="109"/>
                </a:cubicBezTo>
                <a:cubicBezTo>
                  <a:pt x="112" y="109"/>
                  <a:pt x="112" y="109"/>
                  <a:pt x="112" y="109"/>
                </a:cubicBezTo>
                <a:cubicBezTo>
                  <a:pt x="109" y="109"/>
                  <a:pt x="106" y="111"/>
                  <a:pt x="106" y="115"/>
                </a:cubicBezTo>
                <a:close/>
                <a:moveTo>
                  <a:pt x="85" y="147"/>
                </a:moveTo>
                <a:cubicBezTo>
                  <a:pt x="85" y="150"/>
                  <a:pt x="87" y="153"/>
                  <a:pt x="91" y="153"/>
                </a:cubicBezTo>
                <a:cubicBezTo>
                  <a:pt x="121" y="153"/>
                  <a:pt x="121" y="153"/>
                  <a:pt x="121" y="153"/>
                </a:cubicBezTo>
                <a:cubicBezTo>
                  <a:pt x="125" y="153"/>
                  <a:pt x="127" y="150"/>
                  <a:pt x="127" y="147"/>
                </a:cubicBezTo>
                <a:cubicBezTo>
                  <a:pt x="127" y="144"/>
                  <a:pt x="125" y="141"/>
                  <a:pt x="121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87" y="141"/>
                  <a:pt x="85" y="144"/>
                  <a:pt x="85" y="147"/>
                </a:cubicBezTo>
                <a:close/>
                <a:moveTo>
                  <a:pt x="100" y="186"/>
                </a:moveTo>
                <a:cubicBezTo>
                  <a:pt x="103" y="186"/>
                  <a:pt x="106" y="183"/>
                  <a:pt x="106" y="180"/>
                </a:cubicBezTo>
                <a:cubicBezTo>
                  <a:pt x="106" y="176"/>
                  <a:pt x="103" y="174"/>
                  <a:pt x="100" y="174"/>
                </a:cubicBezTo>
                <a:cubicBezTo>
                  <a:pt x="70" y="174"/>
                  <a:pt x="70" y="174"/>
                  <a:pt x="70" y="174"/>
                </a:cubicBezTo>
                <a:cubicBezTo>
                  <a:pt x="66" y="174"/>
                  <a:pt x="64" y="176"/>
                  <a:pt x="64" y="180"/>
                </a:cubicBezTo>
                <a:cubicBezTo>
                  <a:pt x="64" y="183"/>
                  <a:pt x="66" y="186"/>
                  <a:pt x="70" y="186"/>
                </a:cubicBezTo>
                <a:lnTo>
                  <a:pt x="100" y="186"/>
                </a:lnTo>
                <a:close/>
                <a:moveTo>
                  <a:pt x="257" y="125"/>
                </a:moveTo>
                <a:cubicBezTo>
                  <a:pt x="189" y="80"/>
                  <a:pt x="189" y="80"/>
                  <a:pt x="189" y="80"/>
                </a:cubicBezTo>
                <a:cubicBezTo>
                  <a:pt x="186" y="77"/>
                  <a:pt x="182" y="77"/>
                  <a:pt x="179" y="79"/>
                </a:cubicBezTo>
                <a:cubicBezTo>
                  <a:pt x="179" y="79"/>
                  <a:pt x="179" y="79"/>
                  <a:pt x="179" y="79"/>
                </a:cubicBezTo>
                <a:cubicBezTo>
                  <a:pt x="178" y="79"/>
                  <a:pt x="178" y="80"/>
                  <a:pt x="177" y="80"/>
                </a:cubicBezTo>
                <a:cubicBezTo>
                  <a:pt x="177" y="80"/>
                  <a:pt x="177" y="80"/>
                  <a:pt x="177" y="81"/>
                </a:cubicBezTo>
                <a:cubicBezTo>
                  <a:pt x="176" y="81"/>
                  <a:pt x="176" y="82"/>
                  <a:pt x="175" y="82"/>
                </a:cubicBezTo>
                <a:cubicBezTo>
                  <a:pt x="105" y="188"/>
                  <a:pt x="105" y="188"/>
                  <a:pt x="105" y="188"/>
                </a:cubicBezTo>
                <a:cubicBezTo>
                  <a:pt x="104" y="189"/>
                  <a:pt x="104" y="190"/>
                  <a:pt x="104" y="190"/>
                </a:cubicBezTo>
                <a:cubicBezTo>
                  <a:pt x="104" y="191"/>
                  <a:pt x="103" y="191"/>
                  <a:pt x="103" y="191"/>
                </a:cubicBezTo>
                <a:cubicBezTo>
                  <a:pt x="103" y="192"/>
                  <a:pt x="103" y="192"/>
                  <a:pt x="103" y="193"/>
                </a:cubicBezTo>
                <a:cubicBezTo>
                  <a:pt x="103" y="193"/>
                  <a:pt x="103" y="193"/>
                  <a:pt x="103" y="193"/>
                </a:cubicBezTo>
                <a:cubicBezTo>
                  <a:pt x="103" y="196"/>
                  <a:pt x="104" y="200"/>
                  <a:pt x="107" y="202"/>
                </a:cubicBezTo>
                <a:cubicBezTo>
                  <a:pt x="176" y="248"/>
                  <a:pt x="176" y="248"/>
                  <a:pt x="176" y="248"/>
                </a:cubicBezTo>
                <a:cubicBezTo>
                  <a:pt x="180" y="251"/>
                  <a:pt x="187" y="250"/>
                  <a:pt x="190" y="245"/>
                </a:cubicBezTo>
                <a:cubicBezTo>
                  <a:pt x="260" y="139"/>
                  <a:pt x="260" y="139"/>
                  <a:pt x="260" y="139"/>
                </a:cubicBezTo>
                <a:cubicBezTo>
                  <a:pt x="263" y="134"/>
                  <a:pt x="262" y="128"/>
                  <a:pt x="257" y="125"/>
                </a:cubicBezTo>
                <a:close/>
                <a:moveTo>
                  <a:pt x="204" y="169"/>
                </a:moveTo>
                <a:cubicBezTo>
                  <a:pt x="205" y="172"/>
                  <a:pt x="204" y="175"/>
                  <a:pt x="202" y="177"/>
                </a:cubicBezTo>
                <a:cubicBezTo>
                  <a:pt x="201" y="179"/>
                  <a:pt x="199" y="181"/>
                  <a:pt x="196" y="181"/>
                </a:cubicBezTo>
                <a:cubicBezTo>
                  <a:pt x="175" y="186"/>
                  <a:pt x="175" y="186"/>
                  <a:pt x="175" y="186"/>
                </a:cubicBezTo>
                <a:cubicBezTo>
                  <a:pt x="183" y="237"/>
                  <a:pt x="183" y="237"/>
                  <a:pt x="183" y="237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00" y="148"/>
                  <a:pt x="200" y="148"/>
                  <a:pt x="200" y="148"/>
                </a:cubicBezTo>
                <a:lnTo>
                  <a:pt x="204" y="1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10671556" y="5604908"/>
            <a:ext cx="920222" cy="922612"/>
          </a:xfrm>
          <a:custGeom>
            <a:avLst/>
            <a:gdLst>
              <a:gd name="T0" fmla="*/ 169 w 326"/>
              <a:gd name="T1" fmla="*/ 102 h 326"/>
              <a:gd name="T2" fmla="*/ 219 w 326"/>
              <a:gd name="T3" fmla="*/ 106 h 326"/>
              <a:gd name="T4" fmla="*/ 169 w 326"/>
              <a:gd name="T5" fmla="*/ 110 h 326"/>
              <a:gd name="T6" fmla="*/ 169 w 326"/>
              <a:gd name="T7" fmla="*/ 130 h 326"/>
              <a:gd name="T8" fmla="*/ 219 w 326"/>
              <a:gd name="T9" fmla="*/ 126 h 326"/>
              <a:gd name="T10" fmla="*/ 169 w 326"/>
              <a:gd name="T11" fmla="*/ 122 h 326"/>
              <a:gd name="T12" fmla="*/ 169 w 326"/>
              <a:gd name="T13" fmla="*/ 130 h 326"/>
              <a:gd name="T14" fmla="*/ 215 w 326"/>
              <a:gd name="T15" fmla="*/ 150 h 326"/>
              <a:gd name="T16" fmla="*/ 215 w 326"/>
              <a:gd name="T17" fmla="*/ 142 h 326"/>
              <a:gd name="T18" fmla="*/ 111 w 326"/>
              <a:gd name="T19" fmla="*/ 146 h 326"/>
              <a:gd name="T20" fmla="*/ 215 w 326"/>
              <a:gd name="T21" fmla="*/ 170 h 326"/>
              <a:gd name="T22" fmla="*/ 215 w 326"/>
              <a:gd name="T23" fmla="*/ 162 h 326"/>
              <a:gd name="T24" fmla="*/ 111 w 326"/>
              <a:gd name="T25" fmla="*/ 166 h 326"/>
              <a:gd name="T26" fmla="*/ 215 w 326"/>
              <a:gd name="T27" fmla="*/ 170 h 326"/>
              <a:gd name="T28" fmla="*/ 251 w 326"/>
              <a:gd name="T29" fmla="*/ 180 h 326"/>
              <a:gd name="T30" fmla="*/ 251 w 326"/>
              <a:gd name="T31" fmla="*/ 245 h 326"/>
              <a:gd name="T32" fmla="*/ 163 w 326"/>
              <a:gd name="T33" fmla="*/ 326 h 326"/>
              <a:gd name="T34" fmla="*/ 163 w 326"/>
              <a:gd name="T35" fmla="*/ 0 h 326"/>
              <a:gd name="T36" fmla="*/ 196 w 326"/>
              <a:gd name="T37" fmla="*/ 79 h 326"/>
              <a:gd name="T38" fmla="*/ 228 w 326"/>
              <a:gd name="T39" fmla="*/ 91 h 326"/>
              <a:gd name="T40" fmla="*/ 196 w 326"/>
              <a:gd name="T41" fmla="*/ 60 h 326"/>
              <a:gd name="T42" fmla="*/ 95 w 326"/>
              <a:gd name="T43" fmla="*/ 171 h 326"/>
              <a:gd name="T44" fmla="*/ 115 w 326"/>
              <a:gd name="T45" fmla="*/ 181 h 326"/>
              <a:gd name="T46" fmla="*/ 231 w 326"/>
              <a:gd name="T47" fmla="*/ 171 h 326"/>
              <a:gd name="T48" fmla="*/ 207 w 326"/>
              <a:gd name="T49" fmla="*/ 99 h 326"/>
              <a:gd name="T50" fmla="*/ 179 w 326"/>
              <a:gd name="T51" fmla="*/ 90 h 326"/>
              <a:gd name="T52" fmla="*/ 179 w 326"/>
              <a:gd name="T53" fmla="*/ 82 h 326"/>
              <a:gd name="T54" fmla="*/ 188 w 326"/>
              <a:gd name="T55" fmla="*/ 79 h 326"/>
              <a:gd name="T56" fmla="*/ 95 w 326"/>
              <a:gd name="T57" fmla="*/ 57 h 326"/>
              <a:gd name="T58" fmla="*/ 178 w 326"/>
              <a:gd name="T59" fmla="*/ 189 h 326"/>
              <a:gd name="T60" fmla="*/ 202 w 326"/>
              <a:gd name="T61" fmla="*/ 189 h 326"/>
              <a:gd name="T62" fmla="*/ 124 w 326"/>
              <a:gd name="T63" fmla="*/ 189 h 326"/>
              <a:gd name="T64" fmla="*/ 148 w 326"/>
              <a:gd name="T65" fmla="*/ 189 h 326"/>
              <a:gd name="T66" fmla="*/ 263 w 326"/>
              <a:gd name="T67" fmla="*/ 144 h 326"/>
              <a:gd name="T68" fmla="*/ 236 w 326"/>
              <a:gd name="T69" fmla="*/ 119 h 326"/>
              <a:gd name="T70" fmla="*/ 249 w 326"/>
              <a:gd name="T71" fmla="*/ 140 h 326"/>
              <a:gd name="T72" fmla="*/ 251 w 326"/>
              <a:gd name="T73" fmla="*/ 163 h 326"/>
              <a:gd name="T74" fmla="*/ 190 w 326"/>
              <a:gd name="T75" fmla="*/ 205 h 326"/>
              <a:gd name="T76" fmla="*/ 156 w 326"/>
              <a:gd name="T77" fmla="*/ 192 h 326"/>
              <a:gd name="T78" fmla="*/ 77 w 326"/>
              <a:gd name="T79" fmla="*/ 167 h 326"/>
              <a:gd name="T80" fmla="*/ 75 w 326"/>
              <a:gd name="T81" fmla="*/ 144 h 326"/>
              <a:gd name="T82" fmla="*/ 90 w 326"/>
              <a:gd name="T83" fmla="*/ 133 h 326"/>
              <a:gd name="T84" fmla="*/ 71 w 326"/>
              <a:gd name="T85" fmla="*/ 130 h 326"/>
              <a:gd name="T86" fmla="*/ 63 w 326"/>
              <a:gd name="T87" fmla="*/ 257 h 326"/>
              <a:gd name="T88" fmla="*/ 251 w 326"/>
              <a:gd name="T89" fmla="*/ 269 h 326"/>
              <a:gd name="T90" fmla="*/ 263 w 326"/>
              <a:gd name="T91" fmla="*/ 144 h 326"/>
              <a:gd name="T92" fmla="*/ 115 w 326"/>
              <a:gd name="T93" fmla="*/ 86 h 326"/>
              <a:gd name="T94" fmla="*/ 153 w 326"/>
              <a:gd name="T95" fmla="*/ 124 h 326"/>
              <a:gd name="T96" fmla="*/ 75 w 326"/>
              <a:gd name="T97" fmla="*/ 180 h 326"/>
              <a:gd name="T98" fmla="*/ 125 w 326"/>
              <a:gd name="T99" fmla="*/ 212 h 326"/>
              <a:gd name="T100" fmla="*/ 166 w 326"/>
              <a:gd name="T101" fmla="*/ 199 h 326"/>
              <a:gd name="T102" fmla="*/ 76 w 326"/>
              <a:gd name="T103" fmla="*/ 253 h 326"/>
              <a:gd name="T104" fmla="*/ 75 w 326"/>
              <a:gd name="T105" fmla="*/ 257 h 326"/>
              <a:gd name="T106" fmla="*/ 251 w 326"/>
              <a:gd name="T107" fmla="*/ 254 h 326"/>
              <a:gd name="T108" fmla="*/ 166 w 326"/>
              <a:gd name="T109" fmla="*/ 19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326">
                <a:moveTo>
                  <a:pt x="165" y="106"/>
                </a:moveTo>
                <a:cubicBezTo>
                  <a:pt x="165" y="104"/>
                  <a:pt x="167" y="102"/>
                  <a:pt x="169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7" y="102"/>
                  <a:pt x="219" y="104"/>
                  <a:pt x="219" y="106"/>
                </a:cubicBezTo>
                <a:cubicBezTo>
                  <a:pt x="219" y="108"/>
                  <a:pt x="217" y="110"/>
                  <a:pt x="215" y="110"/>
                </a:cubicBezTo>
                <a:cubicBezTo>
                  <a:pt x="169" y="110"/>
                  <a:pt x="169" y="110"/>
                  <a:pt x="169" y="110"/>
                </a:cubicBezTo>
                <a:cubicBezTo>
                  <a:pt x="167" y="110"/>
                  <a:pt x="165" y="108"/>
                  <a:pt x="165" y="106"/>
                </a:cubicBezTo>
                <a:close/>
                <a:moveTo>
                  <a:pt x="169" y="130"/>
                </a:moveTo>
                <a:cubicBezTo>
                  <a:pt x="215" y="130"/>
                  <a:pt x="215" y="130"/>
                  <a:pt x="215" y="130"/>
                </a:cubicBezTo>
                <a:cubicBezTo>
                  <a:pt x="217" y="130"/>
                  <a:pt x="219" y="128"/>
                  <a:pt x="219" y="126"/>
                </a:cubicBezTo>
                <a:cubicBezTo>
                  <a:pt x="219" y="124"/>
                  <a:pt x="217" y="122"/>
                  <a:pt x="215" y="122"/>
                </a:cubicBezTo>
                <a:cubicBezTo>
                  <a:pt x="169" y="122"/>
                  <a:pt x="169" y="122"/>
                  <a:pt x="169" y="122"/>
                </a:cubicBezTo>
                <a:cubicBezTo>
                  <a:pt x="167" y="122"/>
                  <a:pt x="165" y="124"/>
                  <a:pt x="165" y="126"/>
                </a:cubicBezTo>
                <a:cubicBezTo>
                  <a:pt x="165" y="128"/>
                  <a:pt x="167" y="130"/>
                  <a:pt x="169" y="130"/>
                </a:cubicBezTo>
                <a:close/>
                <a:moveTo>
                  <a:pt x="115" y="150"/>
                </a:moveTo>
                <a:cubicBezTo>
                  <a:pt x="215" y="150"/>
                  <a:pt x="215" y="150"/>
                  <a:pt x="215" y="150"/>
                </a:cubicBezTo>
                <a:cubicBezTo>
                  <a:pt x="217" y="150"/>
                  <a:pt x="219" y="148"/>
                  <a:pt x="219" y="146"/>
                </a:cubicBezTo>
                <a:cubicBezTo>
                  <a:pt x="219" y="144"/>
                  <a:pt x="217" y="142"/>
                  <a:pt x="215" y="142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13" y="142"/>
                  <a:pt x="111" y="144"/>
                  <a:pt x="111" y="146"/>
                </a:cubicBezTo>
                <a:cubicBezTo>
                  <a:pt x="111" y="148"/>
                  <a:pt x="113" y="150"/>
                  <a:pt x="115" y="150"/>
                </a:cubicBezTo>
                <a:close/>
                <a:moveTo>
                  <a:pt x="215" y="170"/>
                </a:moveTo>
                <a:cubicBezTo>
                  <a:pt x="217" y="170"/>
                  <a:pt x="219" y="168"/>
                  <a:pt x="219" y="166"/>
                </a:cubicBezTo>
                <a:cubicBezTo>
                  <a:pt x="219" y="163"/>
                  <a:pt x="217" y="162"/>
                  <a:pt x="215" y="162"/>
                </a:cubicBezTo>
                <a:cubicBezTo>
                  <a:pt x="115" y="162"/>
                  <a:pt x="115" y="162"/>
                  <a:pt x="115" y="162"/>
                </a:cubicBezTo>
                <a:cubicBezTo>
                  <a:pt x="113" y="162"/>
                  <a:pt x="111" y="163"/>
                  <a:pt x="111" y="166"/>
                </a:cubicBezTo>
                <a:cubicBezTo>
                  <a:pt x="111" y="168"/>
                  <a:pt x="113" y="170"/>
                  <a:pt x="115" y="170"/>
                </a:cubicBezTo>
                <a:lnTo>
                  <a:pt x="215" y="170"/>
                </a:lnTo>
                <a:close/>
                <a:moveTo>
                  <a:pt x="251" y="245"/>
                </a:moveTo>
                <a:cubicBezTo>
                  <a:pt x="251" y="180"/>
                  <a:pt x="251" y="180"/>
                  <a:pt x="251" y="180"/>
                </a:cubicBezTo>
                <a:cubicBezTo>
                  <a:pt x="201" y="212"/>
                  <a:pt x="201" y="212"/>
                  <a:pt x="201" y="212"/>
                </a:cubicBezTo>
                <a:lnTo>
                  <a:pt x="251" y="245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196" y="79"/>
                </a:moveTo>
                <a:cubicBezTo>
                  <a:pt x="196" y="86"/>
                  <a:pt x="201" y="91"/>
                  <a:pt x="207" y="91"/>
                </a:cubicBezTo>
                <a:cubicBezTo>
                  <a:pt x="228" y="91"/>
                  <a:pt x="228" y="91"/>
                  <a:pt x="228" y="91"/>
                </a:cubicBezTo>
                <a:cubicBezTo>
                  <a:pt x="212" y="75"/>
                  <a:pt x="212" y="75"/>
                  <a:pt x="212" y="75"/>
                </a:cubicBezTo>
                <a:cubicBezTo>
                  <a:pt x="196" y="60"/>
                  <a:pt x="196" y="60"/>
                  <a:pt x="196" y="60"/>
                </a:cubicBezTo>
                <a:lnTo>
                  <a:pt x="196" y="79"/>
                </a:lnTo>
                <a:close/>
                <a:moveTo>
                  <a:pt x="95" y="171"/>
                </a:moveTo>
                <a:cubicBezTo>
                  <a:pt x="113" y="182"/>
                  <a:pt x="113" y="182"/>
                  <a:pt x="113" y="182"/>
                </a:cubicBezTo>
                <a:cubicBezTo>
                  <a:pt x="114" y="182"/>
                  <a:pt x="114" y="181"/>
                  <a:pt x="115" y="181"/>
                </a:cubicBezTo>
                <a:cubicBezTo>
                  <a:pt x="214" y="181"/>
                  <a:pt x="214" y="181"/>
                  <a:pt x="214" y="181"/>
                </a:cubicBezTo>
                <a:cubicBezTo>
                  <a:pt x="231" y="171"/>
                  <a:pt x="231" y="171"/>
                  <a:pt x="231" y="171"/>
                </a:cubicBezTo>
                <a:cubicBezTo>
                  <a:pt x="231" y="99"/>
                  <a:pt x="231" y="99"/>
                  <a:pt x="231" y="99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01" y="99"/>
                  <a:pt x="195" y="95"/>
                  <a:pt x="191" y="90"/>
                </a:cubicBezTo>
                <a:cubicBezTo>
                  <a:pt x="179" y="90"/>
                  <a:pt x="179" y="90"/>
                  <a:pt x="179" y="90"/>
                </a:cubicBezTo>
                <a:cubicBezTo>
                  <a:pt x="177" y="90"/>
                  <a:pt x="175" y="88"/>
                  <a:pt x="175" y="86"/>
                </a:cubicBezTo>
                <a:cubicBezTo>
                  <a:pt x="175" y="84"/>
                  <a:pt x="177" y="82"/>
                  <a:pt x="179" y="82"/>
                </a:cubicBezTo>
                <a:cubicBezTo>
                  <a:pt x="188" y="82"/>
                  <a:pt x="188" y="82"/>
                  <a:pt x="188" y="82"/>
                </a:cubicBezTo>
                <a:cubicBezTo>
                  <a:pt x="188" y="81"/>
                  <a:pt x="188" y="80"/>
                  <a:pt x="188" y="79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95" y="57"/>
                  <a:pt x="95" y="57"/>
                  <a:pt x="95" y="57"/>
                </a:cubicBezTo>
                <a:lnTo>
                  <a:pt x="95" y="171"/>
                </a:lnTo>
                <a:close/>
                <a:moveTo>
                  <a:pt x="178" y="189"/>
                </a:moveTo>
                <a:cubicBezTo>
                  <a:pt x="190" y="197"/>
                  <a:pt x="190" y="197"/>
                  <a:pt x="190" y="197"/>
                </a:cubicBezTo>
                <a:cubicBezTo>
                  <a:pt x="202" y="189"/>
                  <a:pt x="202" y="189"/>
                  <a:pt x="202" y="189"/>
                </a:cubicBezTo>
                <a:lnTo>
                  <a:pt x="178" y="189"/>
                </a:lnTo>
                <a:close/>
                <a:moveTo>
                  <a:pt x="124" y="189"/>
                </a:moveTo>
                <a:cubicBezTo>
                  <a:pt x="136" y="197"/>
                  <a:pt x="136" y="197"/>
                  <a:pt x="136" y="197"/>
                </a:cubicBezTo>
                <a:cubicBezTo>
                  <a:pt x="137" y="196"/>
                  <a:pt x="143" y="193"/>
                  <a:pt x="148" y="189"/>
                </a:cubicBezTo>
                <a:lnTo>
                  <a:pt x="124" y="189"/>
                </a:lnTo>
                <a:close/>
                <a:moveTo>
                  <a:pt x="263" y="144"/>
                </a:moveTo>
                <a:cubicBezTo>
                  <a:pt x="263" y="139"/>
                  <a:pt x="259" y="133"/>
                  <a:pt x="255" y="130"/>
                </a:cubicBezTo>
                <a:cubicBezTo>
                  <a:pt x="236" y="119"/>
                  <a:pt x="236" y="119"/>
                  <a:pt x="236" y="119"/>
                </a:cubicBezTo>
                <a:cubicBezTo>
                  <a:pt x="236" y="133"/>
                  <a:pt x="236" y="133"/>
                  <a:pt x="236" y="133"/>
                </a:cubicBezTo>
                <a:cubicBezTo>
                  <a:pt x="249" y="140"/>
                  <a:pt x="249" y="140"/>
                  <a:pt x="249" y="140"/>
                </a:cubicBezTo>
                <a:cubicBezTo>
                  <a:pt x="249" y="141"/>
                  <a:pt x="251" y="143"/>
                  <a:pt x="251" y="144"/>
                </a:cubicBezTo>
                <a:cubicBezTo>
                  <a:pt x="251" y="163"/>
                  <a:pt x="251" y="163"/>
                  <a:pt x="251" y="163"/>
                </a:cubicBezTo>
                <a:cubicBezTo>
                  <a:pt x="251" y="164"/>
                  <a:pt x="249" y="166"/>
                  <a:pt x="249" y="167"/>
                </a:cubicBezTo>
                <a:cubicBezTo>
                  <a:pt x="190" y="205"/>
                  <a:pt x="190" y="205"/>
                  <a:pt x="190" y="205"/>
                </a:cubicBezTo>
                <a:cubicBezTo>
                  <a:pt x="170" y="192"/>
                  <a:pt x="170" y="192"/>
                  <a:pt x="170" y="192"/>
                </a:cubicBezTo>
                <a:cubicBezTo>
                  <a:pt x="166" y="190"/>
                  <a:pt x="160" y="190"/>
                  <a:pt x="156" y="192"/>
                </a:cubicBezTo>
                <a:cubicBezTo>
                  <a:pt x="156" y="192"/>
                  <a:pt x="137" y="204"/>
                  <a:pt x="136" y="205"/>
                </a:cubicBezTo>
                <a:cubicBezTo>
                  <a:pt x="77" y="167"/>
                  <a:pt x="77" y="167"/>
                  <a:pt x="77" y="167"/>
                </a:cubicBezTo>
                <a:cubicBezTo>
                  <a:pt x="77" y="166"/>
                  <a:pt x="75" y="164"/>
                  <a:pt x="75" y="16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75" y="143"/>
                  <a:pt x="77" y="141"/>
                  <a:pt x="77" y="140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19"/>
                  <a:pt x="90" y="119"/>
                  <a:pt x="90" y="119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67" y="133"/>
                  <a:pt x="63" y="139"/>
                  <a:pt x="63" y="144"/>
                </a:cubicBezTo>
                <a:cubicBezTo>
                  <a:pt x="63" y="257"/>
                  <a:pt x="63" y="257"/>
                  <a:pt x="63" y="257"/>
                </a:cubicBezTo>
                <a:cubicBezTo>
                  <a:pt x="63" y="263"/>
                  <a:pt x="69" y="269"/>
                  <a:pt x="75" y="269"/>
                </a:cubicBezTo>
                <a:cubicBezTo>
                  <a:pt x="251" y="269"/>
                  <a:pt x="251" y="269"/>
                  <a:pt x="251" y="269"/>
                </a:cubicBezTo>
                <a:cubicBezTo>
                  <a:pt x="257" y="269"/>
                  <a:pt x="263" y="263"/>
                  <a:pt x="263" y="257"/>
                </a:cubicBezTo>
                <a:lnTo>
                  <a:pt x="263" y="144"/>
                </a:lnTo>
                <a:close/>
                <a:moveTo>
                  <a:pt x="153" y="86"/>
                </a:moveTo>
                <a:cubicBezTo>
                  <a:pt x="115" y="86"/>
                  <a:pt x="115" y="86"/>
                  <a:pt x="115" y="86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153" y="124"/>
                  <a:pt x="153" y="124"/>
                  <a:pt x="153" y="124"/>
                </a:cubicBezTo>
                <a:lnTo>
                  <a:pt x="153" y="86"/>
                </a:lnTo>
                <a:close/>
                <a:moveTo>
                  <a:pt x="75" y="180"/>
                </a:moveTo>
                <a:cubicBezTo>
                  <a:pt x="75" y="245"/>
                  <a:pt x="75" y="245"/>
                  <a:pt x="75" y="245"/>
                </a:cubicBezTo>
                <a:cubicBezTo>
                  <a:pt x="125" y="212"/>
                  <a:pt x="125" y="212"/>
                  <a:pt x="125" y="212"/>
                </a:cubicBezTo>
                <a:lnTo>
                  <a:pt x="75" y="180"/>
                </a:lnTo>
                <a:close/>
                <a:moveTo>
                  <a:pt x="166" y="199"/>
                </a:moveTo>
                <a:cubicBezTo>
                  <a:pt x="164" y="198"/>
                  <a:pt x="162" y="198"/>
                  <a:pt x="160" y="199"/>
                </a:cubicBezTo>
                <a:cubicBezTo>
                  <a:pt x="76" y="253"/>
                  <a:pt x="76" y="253"/>
                  <a:pt x="76" y="253"/>
                </a:cubicBezTo>
                <a:cubicBezTo>
                  <a:pt x="76" y="254"/>
                  <a:pt x="76" y="254"/>
                  <a:pt x="75" y="254"/>
                </a:cubicBezTo>
                <a:cubicBezTo>
                  <a:pt x="75" y="257"/>
                  <a:pt x="75" y="257"/>
                  <a:pt x="75" y="257"/>
                </a:cubicBezTo>
                <a:cubicBezTo>
                  <a:pt x="251" y="257"/>
                  <a:pt x="251" y="257"/>
                  <a:pt x="251" y="257"/>
                </a:cubicBezTo>
                <a:cubicBezTo>
                  <a:pt x="251" y="254"/>
                  <a:pt x="251" y="254"/>
                  <a:pt x="251" y="254"/>
                </a:cubicBezTo>
                <a:cubicBezTo>
                  <a:pt x="250" y="254"/>
                  <a:pt x="250" y="254"/>
                  <a:pt x="250" y="253"/>
                </a:cubicBezTo>
                <a:lnTo>
                  <a:pt x="166" y="1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0"/>
          <p:cNvSpPr>
            <a:spLocks noEditPoints="1"/>
          </p:cNvSpPr>
          <p:nvPr/>
        </p:nvSpPr>
        <p:spPr bwMode="auto">
          <a:xfrm>
            <a:off x="11707702" y="5604908"/>
            <a:ext cx="920222" cy="922612"/>
          </a:xfrm>
          <a:custGeom>
            <a:avLst/>
            <a:gdLst>
              <a:gd name="T0" fmla="*/ 251 w 326"/>
              <a:gd name="T1" fmla="*/ 257 h 326"/>
              <a:gd name="T2" fmla="*/ 76 w 326"/>
              <a:gd name="T3" fmla="*/ 259 h 326"/>
              <a:gd name="T4" fmla="*/ 77 w 326"/>
              <a:gd name="T5" fmla="*/ 256 h 326"/>
              <a:gd name="T6" fmla="*/ 166 w 326"/>
              <a:gd name="T7" fmla="*/ 201 h 326"/>
              <a:gd name="T8" fmla="*/ 197 w 326"/>
              <a:gd name="T9" fmla="*/ 74 h 326"/>
              <a:gd name="T10" fmla="*/ 181 w 326"/>
              <a:gd name="T11" fmla="*/ 117 h 326"/>
              <a:gd name="T12" fmla="*/ 197 w 326"/>
              <a:gd name="T13" fmla="*/ 74 h 326"/>
              <a:gd name="T14" fmla="*/ 181 w 326"/>
              <a:gd name="T15" fmla="*/ 122 h 326"/>
              <a:gd name="T16" fmla="*/ 197 w 326"/>
              <a:gd name="T17" fmla="*/ 137 h 326"/>
              <a:gd name="T18" fmla="*/ 76 w 326"/>
              <a:gd name="T19" fmla="*/ 182 h 326"/>
              <a:gd name="T20" fmla="*/ 126 w 326"/>
              <a:gd name="T21" fmla="*/ 215 h 326"/>
              <a:gd name="T22" fmla="*/ 326 w 326"/>
              <a:gd name="T23" fmla="*/ 163 h 326"/>
              <a:gd name="T24" fmla="*/ 0 w 326"/>
              <a:gd name="T25" fmla="*/ 163 h 326"/>
              <a:gd name="T26" fmla="*/ 326 w 326"/>
              <a:gd name="T27" fmla="*/ 163 h 326"/>
              <a:gd name="T28" fmla="*/ 139 w 326"/>
              <a:gd name="T29" fmla="*/ 166 h 326"/>
              <a:gd name="T30" fmla="*/ 190 w 326"/>
              <a:gd name="T31" fmla="*/ 157 h 326"/>
              <a:gd name="T32" fmla="*/ 190 w 326"/>
              <a:gd name="T33" fmla="*/ 55 h 326"/>
              <a:gd name="T34" fmla="*/ 150 w 326"/>
              <a:gd name="T35" fmla="*/ 137 h 326"/>
              <a:gd name="T36" fmla="*/ 255 w 326"/>
              <a:gd name="T37" fmla="*/ 133 h 326"/>
              <a:gd name="T38" fmla="*/ 240 w 326"/>
              <a:gd name="T39" fmla="*/ 137 h 326"/>
              <a:gd name="T40" fmla="*/ 251 w 326"/>
              <a:gd name="T41" fmla="*/ 146 h 326"/>
              <a:gd name="T42" fmla="*/ 249 w 326"/>
              <a:gd name="T43" fmla="*/ 169 h 326"/>
              <a:gd name="T44" fmla="*/ 170 w 326"/>
              <a:gd name="T45" fmla="*/ 195 h 326"/>
              <a:gd name="T46" fmla="*/ 136 w 326"/>
              <a:gd name="T47" fmla="*/ 207 h 326"/>
              <a:gd name="T48" fmla="*/ 76 w 326"/>
              <a:gd name="T49" fmla="*/ 166 h 326"/>
              <a:gd name="T50" fmla="*/ 78 w 326"/>
              <a:gd name="T51" fmla="*/ 143 h 326"/>
              <a:gd name="T52" fmla="*/ 131 w 326"/>
              <a:gd name="T53" fmla="*/ 106 h 326"/>
              <a:gd name="T54" fmla="*/ 71 w 326"/>
              <a:gd name="T55" fmla="*/ 133 h 326"/>
              <a:gd name="T56" fmla="*/ 64 w 326"/>
              <a:gd name="T57" fmla="*/ 259 h 326"/>
              <a:gd name="T58" fmla="*/ 251 w 326"/>
              <a:gd name="T59" fmla="*/ 271 h 326"/>
              <a:gd name="T60" fmla="*/ 263 w 326"/>
              <a:gd name="T61" fmla="*/ 146 h 326"/>
              <a:gd name="T62" fmla="*/ 251 w 326"/>
              <a:gd name="T63" fmla="*/ 182 h 326"/>
              <a:gd name="T64" fmla="*/ 251 w 326"/>
              <a:gd name="T65" fmla="*/ 24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250" y="256"/>
                </a:moveTo>
                <a:cubicBezTo>
                  <a:pt x="250" y="256"/>
                  <a:pt x="251" y="256"/>
                  <a:pt x="251" y="257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76" y="259"/>
                  <a:pt x="76" y="259"/>
                  <a:pt x="76" y="259"/>
                </a:cubicBezTo>
                <a:cubicBezTo>
                  <a:pt x="76" y="257"/>
                  <a:pt x="76" y="257"/>
                  <a:pt x="76" y="257"/>
                </a:cubicBezTo>
                <a:cubicBezTo>
                  <a:pt x="76" y="256"/>
                  <a:pt x="76" y="256"/>
                  <a:pt x="77" y="256"/>
                </a:cubicBezTo>
                <a:cubicBezTo>
                  <a:pt x="161" y="201"/>
                  <a:pt x="161" y="201"/>
                  <a:pt x="161" y="201"/>
                </a:cubicBezTo>
                <a:cubicBezTo>
                  <a:pt x="162" y="201"/>
                  <a:pt x="165" y="201"/>
                  <a:pt x="166" y="201"/>
                </a:cubicBezTo>
                <a:lnTo>
                  <a:pt x="250" y="256"/>
                </a:lnTo>
                <a:close/>
                <a:moveTo>
                  <a:pt x="197" y="74"/>
                </a:moveTo>
                <a:cubicBezTo>
                  <a:pt x="181" y="74"/>
                  <a:pt x="181" y="74"/>
                  <a:pt x="181" y="74"/>
                </a:cubicBezTo>
                <a:cubicBezTo>
                  <a:pt x="181" y="117"/>
                  <a:pt x="181" y="117"/>
                  <a:pt x="181" y="117"/>
                </a:cubicBezTo>
                <a:cubicBezTo>
                  <a:pt x="197" y="117"/>
                  <a:pt x="197" y="117"/>
                  <a:pt x="197" y="117"/>
                </a:cubicBezTo>
                <a:lnTo>
                  <a:pt x="197" y="74"/>
                </a:lnTo>
                <a:close/>
                <a:moveTo>
                  <a:pt x="197" y="122"/>
                </a:moveTo>
                <a:cubicBezTo>
                  <a:pt x="181" y="122"/>
                  <a:pt x="181" y="122"/>
                  <a:pt x="181" y="122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97" y="137"/>
                  <a:pt x="197" y="137"/>
                  <a:pt x="197" y="137"/>
                </a:cubicBezTo>
                <a:lnTo>
                  <a:pt x="197" y="122"/>
                </a:lnTo>
                <a:close/>
                <a:moveTo>
                  <a:pt x="76" y="182"/>
                </a:moveTo>
                <a:cubicBezTo>
                  <a:pt x="76" y="247"/>
                  <a:pt x="76" y="247"/>
                  <a:pt x="76" y="247"/>
                </a:cubicBezTo>
                <a:cubicBezTo>
                  <a:pt x="126" y="215"/>
                  <a:pt x="126" y="215"/>
                  <a:pt x="126" y="215"/>
                </a:cubicBezTo>
                <a:lnTo>
                  <a:pt x="76" y="182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4" y="326"/>
                  <a:pt x="0" y="253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150" y="137"/>
                </a:moveTo>
                <a:cubicBezTo>
                  <a:pt x="139" y="166"/>
                  <a:pt x="139" y="166"/>
                  <a:pt x="139" y="166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70" y="154"/>
                  <a:pt x="180" y="157"/>
                  <a:pt x="190" y="157"/>
                </a:cubicBezTo>
                <a:cubicBezTo>
                  <a:pt x="218" y="157"/>
                  <a:pt x="241" y="134"/>
                  <a:pt x="241" y="106"/>
                </a:cubicBezTo>
                <a:cubicBezTo>
                  <a:pt x="241" y="78"/>
                  <a:pt x="218" y="55"/>
                  <a:pt x="190" y="55"/>
                </a:cubicBezTo>
                <a:cubicBezTo>
                  <a:pt x="162" y="55"/>
                  <a:pt x="139" y="78"/>
                  <a:pt x="139" y="106"/>
                </a:cubicBezTo>
                <a:cubicBezTo>
                  <a:pt x="139" y="118"/>
                  <a:pt x="143" y="129"/>
                  <a:pt x="150" y="137"/>
                </a:cubicBezTo>
                <a:close/>
                <a:moveTo>
                  <a:pt x="263" y="146"/>
                </a:moveTo>
                <a:cubicBezTo>
                  <a:pt x="263" y="141"/>
                  <a:pt x="260" y="135"/>
                  <a:pt x="255" y="133"/>
                </a:cubicBezTo>
                <a:cubicBezTo>
                  <a:pt x="245" y="126"/>
                  <a:pt x="245" y="126"/>
                  <a:pt x="245" y="126"/>
                </a:cubicBezTo>
                <a:cubicBezTo>
                  <a:pt x="244" y="130"/>
                  <a:pt x="242" y="134"/>
                  <a:pt x="240" y="13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50" y="143"/>
                  <a:pt x="251" y="145"/>
                  <a:pt x="251" y="146"/>
                </a:cubicBezTo>
                <a:cubicBezTo>
                  <a:pt x="251" y="166"/>
                  <a:pt x="251" y="166"/>
                  <a:pt x="251" y="166"/>
                </a:cubicBezTo>
                <a:cubicBezTo>
                  <a:pt x="251" y="167"/>
                  <a:pt x="250" y="169"/>
                  <a:pt x="249" y="169"/>
                </a:cubicBezTo>
                <a:cubicBezTo>
                  <a:pt x="190" y="208"/>
                  <a:pt x="190" y="208"/>
                  <a:pt x="190" y="208"/>
                </a:cubicBezTo>
                <a:cubicBezTo>
                  <a:pt x="170" y="195"/>
                  <a:pt x="170" y="195"/>
                  <a:pt x="170" y="195"/>
                </a:cubicBezTo>
                <a:cubicBezTo>
                  <a:pt x="166" y="192"/>
                  <a:pt x="160" y="192"/>
                  <a:pt x="156" y="195"/>
                </a:cubicBezTo>
                <a:cubicBezTo>
                  <a:pt x="156" y="195"/>
                  <a:pt x="138" y="206"/>
                  <a:pt x="136" y="207"/>
                </a:cubicBezTo>
                <a:cubicBezTo>
                  <a:pt x="78" y="169"/>
                  <a:pt x="78" y="169"/>
                  <a:pt x="78" y="169"/>
                </a:cubicBezTo>
                <a:cubicBezTo>
                  <a:pt x="77" y="169"/>
                  <a:pt x="76" y="167"/>
                  <a:pt x="76" y="16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6" y="145"/>
                  <a:pt x="77" y="143"/>
                  <a:pt x="78" y="143"/>
                </a:cubicBezTo>
                <a:cubicBezTo>
                  <a:pt x="131" y="109"/>
                  <a:pt x="131" y="109"/>
                  <a:pt x="131" y="109"/>
                </a:cubicBezTo>
                <a:cubicBezTo>
                  <a:pt x="131" y="108"/>
                  <a:pt x="131" y="107"/>
                  <a:pt x="131" y="106"/>
                </a:cubicBezTo>
                <a:cubicBezTo>
                  <a:pt x="131" y="102"/>
                  <a:pt x="131" y="98"/>
                  <a:pt x="132" y="95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7" y="135"/>
                  <a:pt x="64" y="141"/>
                  <a:pt x="64" y="146"/>
                </a:cubicBezTo>
                <a:cubicBezTo>
                  <a:pt x="64" y="259"/>
                  <a:pt x="64" y="259"/>
                  <a:pt x="64" y="259"/>
                </a:cubicBezTo>
                <a:cubicBezTo>
                  <a:pt x="64" y="266"/>
                  <a:pt x="69" y="271"/>
                  <a:pt x="75" y="271"/>
                </a:cubicBezTo>
                <a:cubicBezTo>
                  <a:pt x="251" y="271"/>
                  <a:pt x="251" y="271"/>
                  <a:pt x="251" y="271"/>
                </a:cubicBezTo>
                <a:cubicBezTo>
                  <a:pt x="258" y="271"/>
                  <a:pt x="263" y="266"/>
                  <a:pt x="263" y="259"/>
                </a:cubicBezTo>
                <a:lnTo>
                  <a:pt x="263" y="146"/>
                </a:lnTo>
                <a:close/>
                <a:moveTo>
                  <a:pt x="251" y="247"/>
                </a:moveTo>
                <a:cubicBezTo>
                  <a:pt x="251" y="182"/>
                  <a:pt x="251" y="182"/>
                  <a:pt x="251" y="182"/>
                </a:cubicBezTo>
                <a:cubicBezTo>
                  <a:pt x="201" y="215"/>
                  <a:pt x="201" y="215"/>
                  <a:pt x="201" y="215"/>
                </a:cubicBezTo>
                <a:lnTo>
                  <a:pt x="251" y="2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1"/>
          <p:cNvSpPr>
            <a:spLocks noEditPoints="1"/>
          </p:cNvSpPr>
          <p:nvPr/>
        </p:nvSpPr>
        <p:spPr bwMode="auto">
          <a:xfrm>
            <a:off x="12746238" y="5604908"/>
            <a:ext cx="921417" cy="922612"/>
          </a:xfrm>
          <a:custGeom>
            <a:avLst/>
            <a:gdLst>
              <a:gd name="T0" fmla="*/ 250 w 326"/>
              <a:gd name="T1" fmla="*/ 245 h 326"/>
              <a:gd name="T2" fmla="*/ 75 w 326"/>
              <a:gd name="T3" fmla="*/ 247 h 326"/>
              <a:gd name="T4" fmla="*/ 76 w 326"/>
              <a:gd name="T5" fmla="*/ 244 h 326"/>
              <a:gd name="T6" fmla="*/ 165 w 326"/>
              <a:gd name="T7" fmla="*/ 190 h 326"/>
              <a:gd name="T8" fmla="*/ 75 w 326"/>
              <a:gd name="T9" fmla="*/ 171 h 326"/>
              <a:gd name="T10" fmla="*/ 125 w 326"/>
              <a:gd name="T11" fmla="*/ 203 h 326"/>
              <a:gd name="T12" fmla="*/ 250 w 326"/>
              <a:gd name="T13" fmla="*/ 235 h 326"/>
              <a:gd name="T14" fmla="*/ 200 w 326"/>
              <a:gd name="T15" fmla="*/ 203 h 326"/>
              <a:gd name="T16" fmla="*/ 326 w 326"/>
              <a:gd name="T17" fmla="*/ 163 h 326"/>
              <a:gd name="T18" fmla="*/ 0 w 326"/>
              <a:gd name="T19" fmla="*/ 163 h 326"/>
              <a:gd name="T20" fmla="*/ 326 w 326"/>
              <a:gd name="T21" fmla="*/ 163 h 326"/>
              <a:gd name="T22" fmla="*/ 105 w 326"/>
              <a:gd name="T23" fmla="*/ 168 h 326"/>
              <a:gd name="T24" fmla="*/ 139 w 326"/>
              <a:gd name="T25" fmla="*/ 185 h 326"/>
              <a:gd name="T26" fmla="*/ 163 w 326"/>
              <a:gd name="T27" fmla="*/ 77 h 326"/>
              <a:gd name="T28" fmla="*/ 186 w 326"/>
              <a:gd name="T29" fmla="*/ 185 h 326"/>
              <a:gd name="T30" fmla="*/ 221 w 326"/>
              <a:gd name="T31" fmla="*/ 168 h 326"/>
              <a:gd name="T32" fmla="*/ 163 w 326"/>
              <a:gd name="T33" fmla="*/ 67 h 326"/>
              <a:gd name="T34" fmla="*/ 185 w 326"/>
              <a:gd name="T35" fmla="*/ 149 h 326"/>
              <a:gd name="T36" fmla="*/ 170 w 326"/>
              <a:gd name="T37" fmla="*/ 174 h 326"/>
              <a:gd name="T38" fmla="*/ 170 w 326"/>
              <a:gd name="T39" fmla="*/ 175 h 326"/>
              <a:gd name="T40" fmla="*/ 213 w 326"/>
              <a:gd name="T41" fmla="*/ 134 h 326"/>
              <a:gd name="T42" fmla="*/ 112 w 326"/>
              <a:gd name="T43" fmla="*/ 134 h 326"/>
              <a:gd name="T44" fmla="*/ 156 w 326"/>
              <a:gd name="T45" fmla="*/ 175 h 326"/>
              <a:gd name="T46" fmla="*/ 156 w 326"/>
              <a:gd name="T47" fmla="*/ 174 h 326"/>
              <a:gd name="T48" fmla="*/ 140 w 326"/>
              <a:gd name="T49" fmla="*/ 149 h 326"/>
              <a:gd name="T50" fmla="*/ 163 w 326"/>
              <a:gd name="T51" fmla="*/ 158 h 326"/>
              <a:gd name="T52" fmla="*/ 163 w 326"/>
              <a:gd name="T53" fmla="*/ 141 h 326"/>
              <a:gd name="T54" fmla="*/ 155 w 326"/>
              <a:gd name="T55" fmla="*/ 97 h 326"/>
              <a:gd name="T56" fmla="*/ 169 w 326"/>
              <a:gd name="T57" fmla="*/ 92 h 326"/>
              <a:gd name="T58" fmla="*/ 185 w 326"/>
              <a:gd name="T59" fmla="*/ 118 h 326"/>
              <a:gd name="T60" fmla="*/ 163 w 326"/>
              <a:gd name="T61" fmla="*/ 110 h 326"/>
              <a:gd name="T62" fmla="*/ 163 w 326"/>
              <a:gd name="T63" fmla="*/ 127 h 326"/>
              <a:gd name="T64" fmla="*/ 262 w 326"/>
              <a:gd name="T65" fmla="*/ 135 h 326"/>
              <a:gd name="T66" fmla="*/ 233 w 326"/>
              <a:gd name="T67" fmla="*/ 107 h 326"/>
              <a:gd name="T68" fmla="*/ 248 w 326"/>
              <a:gd name="T69" fmla="*/ 131 h 326"/>
              <a:gd name="T70" fmla="*/ 250 w 326"/>
              <a:gd name="T71" fmla="*/ 154 h 326"/>
              <a:gd name="T72" fmla="*/ 189 w 326"/>
              <a:gd name="T73" fmla="*/ 196 h 326"/>
              <a:gd name="T74" fmla="*/ 156 w 326"/>
              <a:gd name="T75" fmla="*/ 183 h 326"/>
              <a:gd name="T76" fmla="*/ 77 w 326"/>
              <a:gd name="T77" fmla="*/ 158 h 326"/>
              <a:gd name="T78" fmla="*/ 75 w 326"/>
              <a:gd name="T79" fmla="*/ 135 h 326"/>
              <a:gd name="T80" fmla="*/ 88 w 326"/>
              <a:gd name="T81" fmla="*/ 124 h 326"/>
              <a:gd name="T82" fmla="*/ 71 w 326"/>
              <a:gd name="T83" fmla="*/ 121 h 326"/>
              <a:gd name="T84" fmla="*/ 63 w 326"/>
              <a:gd name="T85" fmla="*/ 248 h 326"/>
              <a:gd name="T86" fmla="*/ 251 w 326"/>
              <a:gd name="T87" fmla="*/ 259 h 326"/>
              <a:gd name="T88" fmla="*/ 262 w 326"/>
              <a:gd name="T89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6">
                <a:moveTo>
                  <a:pt x="249" y="244"/>
                </a:moveTo>
                <a:cubicBezTo>
                  <a:pt x="250" y="244"/>
                  <a:pt x="250" y="245"/>
                  <a:pt x="250" y="245"/>
                </a:cubicBezTo>
                <a:cubicBezTo>
                  <a:pt x="250" y="247"/>
                  <a:pt x="250" y="247"/>
                  <a:pt x="250" y="247"/>
                </a:cubicBezTo>
                <a:cubicBezTo>
                  <a:pt x="75" y="247"/>
                  <a:pt x="75" y="247"/>
                  <a:pt x="75" y="247"/>
                </a:cubicBezTo>
                <a:cubicBezTo>
                  <a:pt x="75" y="245"/>
                  <a:pt x="75" y="245"/>
                  <a:pt x="75" y="245"/>
                </a:cubicBezTo>
                <a:cubicBezTo>
                  <a:pt x="75" y="245"/>
                  <a:pt x="76" y="244"/>
                  <a:pt x="76" y="244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1" y="189"/>
                  <a:pt x="164" y="189"/>
                  <a:pt x="165" y="190"/>
                </a:cubicBezTo>
                <a:lnTo>
                  <a:pt x="249" y="244"/>
                </a:lnTo>
                <a:close/>
                <a:moveTo>
                  <a:pt x="75" y="171"/>
                </a:moveTo>
                <a:cubicBezTo>
                  <a:pt x="75" y="235"/>
                  <a:pt x="75" y="235"/>
                  <a:pt x="75" y="235"/>
                </a:cubicBezTo>
                <a:cubicBezTo>
                  <a:pt x="125" y="203"/>
                  <a:pt x="125" y="203"/>
                  <a:pt x="125" y="203"/>
                </a:cubicBezTo>
                <a:lnTo>
                  <a:pt x="75" y="171"/>
                </a:lnTo>
                <a:close/>
                <a:moveTo>
                  <a:pt x="250" y="235"/>
                </a:moveTo>
                <a:cubicBezTo>
                  <a:pt x="250" y="171"/>
                  <a:pt x="250" y="171"/>
                  <a:pt x="250" y="171"/>
                </a:cubicBezTo>
                <a:cubicBezTo>
                  <a:pt x="200" y="203"/>
                  <a:pt x="200" y="203"/>
                  <a:pt x="200" y="203"/>
                </a:cubicBezTo>
                <a:lnTo>
                  <a:pt x="250" y="235"/>
                </a:ln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96" y="134"/>
                </a:moveTo>
                <a:cubicBezTo>
                  <a:pt x="96" y="146"/>
                  <a:pt x="99" y="158"/>
                  <a:pt x="105" y="168"/>
                </a:cubicBezTo>
                <a:cubicBezTo>
                  <a:pt x="136" y="188"/>
                  <a:pt x="136" y="188"/>
                  <a:pt x="136" y="188"/>
                </a:cubicBezTo>
                <a:cubicBezTo>
                  <a:pt x="136" y="187"/>
                  <a:pt x="137" y="187"/>
                  <a:pt x="139" y="185"/>
                </a:cubicBezTo>
                <a:cubicBezTo>
                  <a:pt x="120" y="176"/>
                  <a:pt x="106" y="157"/>
                  <a:pt x="106" y="134"/>
                </a:cubicBezTo>
                <a:cubicBezTo>
                  <a:pt x="106" y="103"/>
                  <a:pt x="131" y="77"/>
                  <a:pt x="163" y="77"/>
                </a:cubicBezTo>
                <a:cubicBezTo>
                  <a:pt x="194" y="77"/>
                  <a:pt x="219" y="103"/>
                  <a:pt x="219" y="134"/>
                </a:cubicBezTo>
                <a:cubicBezTo>
                  <a:pt x="219" y="157"/>
                  <a:pt x="205" y="177"/>
                  <a:pt x="186" y="185"/>
                </a:cubicBezTo>
                <a:cubicBezTo>
                  <a:pt x="189" y="188"/>
                  <a:pt x="189" y="188"/>
                  <a:pt x="189" y="188"/>
                </a:cubicBezTo>
                <a:cubicBezTo>
                  <a:pt x="221" y="168"/>
                  <a:pt x="221" y="168"/>
                  <a:pt x="221" y="168"/>
                </a:cubicBezTo>
                <a:cubicBezTo>
                  <a:pt x="226" y="158"/>
                  <a:pt x="230" y="146"/>
                  <a:pt x="230" y="134"/>
                </a:cubicBezTo>
                <a:cubicBezTo>
                  <a:pt x="230" y="97"/>
                  <a:pt x="200" y="67"/>
                  <a:pt x="163" y="67"/>
                </a:cubicBezTo>
                <a:cubicBezTo>
                  <a:pt x="126" y="67"/>
                  <a:pt x="96" y="97"/>
                  <a:pt x="96" y="134"/>
                </a:cubicBezTo>
                <a:close/>
                <a:moveTo>
                  <a:pt x="185" y="149"/>
                </a:moveTo>
                <a:cubicBezTo>
                  <a:pt x="185" y="159"/>
                  <a:pt x="179" y="167"/>
                  <a:pt x="170" y="170"/>
                </a:cubicBezTo>
                <a:cubicBezTo>
                  <a:pt x="170" y="174"/>
                  <a:pt x="170" y="174"/>
                  <a:pt x="170" y="174"/>
                </a:cubicBezTo>
                <a:cubicBezTo>
                  <a:pt x="167" y="174"/>
                  <a:pt x="167" y="174"/>
                  <a:pt x="167" y="174"/>
                </a:cubicBezTo>
                <a:cubicBezTo>
                  <a:pt x="168" y="174"/>
                  <a:pt x="169" y="174"/>
                  <a:pt x="170" y="175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199" y="174"/>
                  <a:pt x="213" y="156"/>
                  <a:pt x="213" y="134"/>
                </a:cubicBezTo>
                <a:cubicBezTo>
                  <a:pt x="213" y="106"/>
                  <a:pt x="191" y="83"/>
                  <a:pt x="163" y="83"/>
                </a:cubicBezTo>
                <a:cubicBezTo>
                  <a:pt x="135" y="83"/>
                  <a:pt x="112" y="106"/>
                  <a:pt x="112" y="134"/>
                </a:cubicBezTo>
                <a:cubicBezTo>
                  <a:pt x="112" y="156"/>
                  <a:pt x="126" y="174"/>
                  <a:pt x="146" y="181"/>
                </a:cubicBezTo>
                <a:cubicBezTo>
                  <a:pt x="151" y="178"/>
                  <a:pt x="156" y="175"/>
                  <a:pt x="156" y="175"/>
                </a:cubicBezTo>
                <a:cubicBezTo>
                  <a:pt x="157" y="174"/>
                  <a:pt x="157" y="174"/>
                  <a:pt x="158" y="174"/>
                </a:cubicBezTo>
                <a:cubicBezTo>
                  <a:pt x="156" y="174"/>
                  <a:pt x="156" y="174"/>
                  <a:pt x="156" y="174"/>
                </a:cubicBezTo>
                <a:cubicBezTo>
                  <a:pt x="156" y="170"/>
                  <a:pt x="156" y="170"/>
                  <a:pt x="156" y="170"/>
                </a:cubicBezTo>
                <a:cubicBezTo>
                  <a:pt x="147" y="168"/>
                  <a:pt x="140" y="159"/>
                  <a:pt x="140" y="149"/>
                </a:cubicBezTo>
                <a:cubicBezTo>
                  <a:pt x="154" y="149"/>
                  <a:pt x="154" y="149"/>
                  <a:pt x="154" y="149"/>
                </a:cubicBezTo>
                <a:cubicBezTo>
                  <a:pt x="154" y="154"/>
                  <a:pt x="158" y="158"/>
                  <a:pt x="163" y="158"/>
                </a:cubicBezTo>
                <a:cubicBezTo>
                  <a:pt x="167" y="158"/>
                  <a:pt x="171" y="154"/>
                  <a:pt x="171" y="149"/>
                </a:cubicBezTo>
                <a:cubicBezTo>
                  <a:pt x="171" y="144"/>
                  <a:pt x="167" y="141"/>
                  <a:pt x="163" y="141"/>
                </a:cubicBezTo>
                <a:cubicBezTo>
                  <a:pt x="150" y="141"/>
                  <a:pt x="140" y="131"/>
                  <a:pt x="140" y="118"/>
                </a:cubicBezTo>
                <a:cubicBezTo>
                  <a:pt x="140" y="109"/>
                  <a:pt x="147" y="101"/>
                  <a:pt x="155" y="97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69" y="97"/>
                  <a:pt x="169" y="97"/>
                  <a:pt x="169" y="97"/>
                </a:cubicBezTo>
                <a:cubicBezTo>
                  <a:pt x="178" y="100"/>
                  <a:pt x="185" y="108"/>
                  <a:pt x="185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1" y="113"/>
                  <a:pt x="167" y="110"/>
                  <a:pt x="163" y="110"/>
                </a:cubicBezTo>
                <a:cubicBezTo>
                  <a:pt x="158" y="110"/>
                  <a:pt x="154" y="113"/>
                  <a:pt x="154" y="118"/>
                </a:cubicBezTo>
                <a:cubicBezTo>
                  <a:pt x="154" y="123"/>
                  <a:pt x="158" y="127"/>
                  <a:pt x="163" y="127"/>
                </a:cubicBezTo>
                <a:cubicBezTo>
                  <a:pt x="175" y="127"/>
                  <a:pt x="185" y="137"/>
                  <a:pt x="185" y="149"/>
                </a:cubicBezTo>
                <a:close/>
                <a:moveTo>
                  <a:pt x="262" y="135"/>
                </a:moveTo>
                <a:cubicBezTo>
                  <a:pt x="262" y="130"/>
                  <a:pt x="259" y="124"/>
                  <a:pt x="255" y="121"/>
                </a:cubicBezTo>
                <a:cubicBezTo>
                  <a:pt x="233" y="107"/>
                  <a:pt x="233" y="107"/>
                  <a:pt x="233" y="107"/>
                </a:cubicBezTo>
                <a:cubicBezTo>
                  <a:pt x="235" y="113"/>
                  <a:pt x="236" y="118"/>
                  <a:pt x="237" y="124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9" y="132"/>
                  <a:pt x="250" y="134"/>
                  <a:pt x="250" y="135"/>
                </a:cubicBezTo>
                <a:cubicBezTo>
                  <a:pt x="250" y="154"/>
                  <a:pt x="250" y="154"/>
                  <a:pt x="250" y="154"/>
                </a:cubicBezTo>
                <a:cubicBezTo>
                  <a:pt x="250" y="155"/>
                  <a:pt x="249" y="157"/>
                  <a:pt x="248" y="158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0"/>
                  <a:pt x="160" y="180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7" y="158"/>
                  <a:pt x="77" y="158"/>
                  <a:pt x="77" y="158"/>
                </a:cubicBezTo>
                <a:cubicBezTo>
                  <a:pt x="76" y="157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6" y="132"/>
                  <a:pt x="77" y="131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89" y="118"/>
                  <a:pt x="90" y="113"/>
                  <a:pt x="92" y="107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6" y="124"/>
                  <a:pt x="63" y="130"/>
                  <a:pt x="63" y="135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4"/>
                  <a:pt x="68" y="259"/>
                  <a:pt x="75" y="259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257" y="259"/>
                  <a:pt x="262" y="254"/>
                  <a:pt x="262" y="248"/>
                </a:cubicBezTo>
                <a:lnTo>
                  <a:pt x="262" y="1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2"/>
          <p:cNvSpPr>
            <a:spLocks noEditPoints="1"/>
          </p:cNvSpPr>
          <p:nvPr/>
        </p:nvSpPr>
        <p:spPr bwMode="auto">
          <a:xfrm>
            <a:off x="21043773" y="5604908"/>
            <a:ext cx="920222" cy="922612"/>
          </a:xfrm>
          <a:custGeom>
            <a:avLst/>
            <a:gdLst>
              <a:gd name="T0" fmla="*/ 226 w 326"/>
              <a:gd name="T1" fmla="*/ 96 h 326"/>
              <a:gd name="T2" fmla="*/ 101 w 326"/>
              <a:gd name="T3" fmla="*/ 96 h 326"/>
              <a:gd name="T4" fmla="*/ 95 w 326"/>
              <a:gd name="T5" fmla="*/ 102 h 326"/>
              <a:gd name="T6" fmla="*/ 95 w 326"/>
              <a:gd name="T7" fmla="*/ 190 h 326"/>
              <a:gd name="T8" fmla="*/ 101 w 326"/>
              <a:gd name="T9" fmla="*/ 196 h 326"/>
              <a:gd name="T10" fmla="*/ 226 w 326"/>
              <a:gd name="T11" fmla="*/ 196 h 326"/>
              <a:gd name="T12" fmla="*/ 232 w 326"/>
              <a:gd name="T13" fmla="*/ 190 h 326"/>
              <a:gd name="T14" fmla="*/ 232 w 326"/>
              <a:gd name="T15" fmla="*/ 102 h 326"/>
              <a:gd name="T16" fmla="*/ 226 w 326"/>
              <a:gd name="T17" fmla="*/ 96 h 326"/>
              <a:gd name="T18" fmla="*/ 182 w 326"/>
              <a:gd name="T19" fmla="*/ 171 h 326"/>
              <a:gd name="T20" fmla="*/ 117 w 326"/>
              <a:gd name="T21" fmla="*/ 171 h 326"/>
              <a:gd name="T22" fmla="*/ 117 w 326"/>
              <a:gd name="T23" fmla="*/ 163 h 326"/>
              <a:gd name="T24" fmla="*/ 182 w 326"/>
              <a:gd name="T25" fmla="*/ 163 h 326"/>
              <a:gd name="T26" fmla="*/ 182 w 326"/>
              <a:gd name="T27" fmla="*/ 171 h 326"/>
              <a:gd name="T28" fmla="*/ 210 w 326"/>
              <a:gd name="T29" fmla="*/ 147 h 326"/>
              <a:gd name="T30" fmla="*/ 117 w 326"/>
              <a:gd name="T31" fmla="*/ 147 h 326"/>
              <a:gd name="T32" fmla="*/ 117 w 326"/>
              <a:gd name="T33" fmla="*/ 139 h 326"/>
              <a:gd name="T34" fmla="*/ 210 w 326"/>
              <a:gd name="T35" fmla="*/ 139 h 326"/>
              <a:gd name="T36" fmla="*/ 210 w 326"/>
              <a:gd name="T37" fmla="*/ 147 h 326"/>
              <a:gd name="T38" fmla="*/ 210 w 326"/>
              <a:gd name="T39" fmla="*/ 122 h 326"/>
              <a:gd name="T40" fmla="*/ 145 w 326"/>
              <a:gd name="T41" fmla="*/ 122 h 326"/>
              <a:gd name="T42" fmla="*/ 145 w 326"/>
              <a:gd name="T43" fmla="*/ 114 h 326"/>
              <a:gd name="T44" fmla="*/ 210 w 326"/>
              <a:gd name="T45" fmla="*/ 114 h 326"/>
              <a:gd name="T46" fmla="*/ 210 w 326"/>
              <a:gd name="T47" fmla="*/ 122 h 326"/>
              <a:gd name="T48" fmla="*/ 163 w 326"/>
              <a:gd name="T49" fmla="*/ 0 h 326"/>
              <a:gd name="T50" fmla="*/ 0 w 326"/>
              <a:gd name="T51" fmla="*/ 163 h 326"/>
              <a:gd name="T52" fmla="*/ 163 w 326"/>
              <a:gd name="T53" fmla="*/ 326 h 326"/>
              <a:gd name="T54" fmla="*/ 326 w 326"/>
              <a:gd name="T55" fmla="*/ 163 h 326"/>
              <a:gd name="T56" fmla="*/ 163 w 326"/>
              <a:gd name="T57" fmla="*/ 0 h 326"/>
              <a:gd name="T58" fmla="*/ 244 w 326"/>
              <a:gd name="T59" fmla="*/ 190 h 326"/>
              <a:gd name="T60" fmla="*/ 226 w 326"/>
              <a:gd name="T61" fmla="*/ 208 h 326"/>
              <a:gd name="T62" fmla="*/ 214 w 326"/>
              <a:gd name="T63" fmla="*/ 208 h 326"/>
              <a:gd name="T64" fmla="*/ 214 w 326"/>
              <a:gd name="T65" fmla="*/ 242 h 326"/>
              <a:gd name="T66" fmla="*/ 180 w 326"/>
              <a:gd name="T67" fmla="*/ 208 h 326"/>
              <a:gd name="T68" fmla="*/ 101 w 326"/>
              <a:gd name="T69" fmla="*/ 208 h 326"/>
              <a:gd name="T70" fmla="*/ 83 w 326"/>
              <a:gd name="T71" fmla="*/ 190 h 326"/>
              <a:gd name="T72" fmla="*/ 83 w 326"/>
              <a:gd name="T73" fmla="*/ 102 h 326"/>
              <a:gd name="T74" fmla="*/ 101 w 326"/>
              <a:gd name="T75" fmla="*/ 84 h 326"/>
              <a:gd name="T76" fmla="*/ 226 w 326"/>
              <a:gd name="T77" fmla="*/ 84 h 326"/>
              <a:gd name="T78" fmla="*/ 244 w 326"/>
              <a:gd name="T79" fmla="*/ 102 h 326"/>
              <a:gd name="T80" fmla="*/ 244 w 326"/>
              <a:gd name="T81" fmla="*/ 19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226" y="96"/>
                </a:moveTo>
                <a:cubicBezTo>
                  <a:pt x="101" y="96"/>
                  <a:pt x="101" y="96"/>
                  <a:pt x="101" y="96"/>
                </a:cubicBezTo>
                <a:cubicBezTo>
                  <a:pt x="98" y="96"/>
                  <a:pt x="95" y="99"/>
                  <a:pt x="95" y="102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93"/>
                  <a:pt x="98" y="196"/>
                  <a:pt x="101" y="196"/>
                </a:cubicBezTo>
                <a:cubicBezTo>
                  <a:pt x="226" y="196"/>
                  <a:pt x="226" y="196"/>
                  <a:pt x="226" y="196"/>
                </a:cubicBezTo>
                <a:cubicBezTo>
                  <a:pt x="229" y="196"/>
                  <a:pt x="232" y="193"/>
                  <a:pt x="232" y="190"/>
                </a:cubicBezTo>
                <a:cubicBezTo>
                  <a:pt x="232" y="102"/>
                  <a:pt x="232" y="102"/>
                  <a:pt x="232" y="102"/>
                </a:cubicBezTo>
                <a:cubicBezTo>
                  <a:pt x="232" y="99"/>
                  <a:pt x="229" y="96"/>
                  <a:pt x="226" y="96"/>
                </a:cubicBezTo>
                <a:close/>
                <a:moveTo>
                  <a:pt x="182" y="171"/>
                </a:moveTo>
                <a:cubicBezTo>
                  <a:pt x="117" y="171"/>
                  <a:pt x="117" y="171"/>
                  <a:pt x="117" y="171"/>
                </a:cubicBezTo>
                <a:cubicBezTo>
                  <a:pt x="117" y="163"/>
                  <a:pt x="117" y="163"/>
                  <a:pt x="117" y="163"/>
                </a:cubicBezTo>
                <a:cubicBezTo>
                  <a:pt x="182" y="163"/>
                  <a:pt x="182" y="163"/>
                  <a:pt x="182" y="163"/>
                </a:cubicBezTo>
                <a:lnTo>
                  <a:pt x="182" y="171"/>
                </a:lnTo>
                <a:close/>
                <a:moveTo>
                  <a:pt x="210" y="147"/>
                </a:moveTo>
                <a:cubicBezTo>
                  <a:pt x="117" y="147"/>
                  <a:pt x="117" y="147"/>
                  <a:pt x="117" y="147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210" y="139"/>
                  <a:pt x="210" y="139"/>
                  <a:pt x="210" y="139"/>
                </a:cubicBezTo>
                <a:lnTo>
                  <a:pt x="210" y="147"/>
                </a:lnTo>
                <a:close/>
                <a:moveTo>
                  <a:pt x="210" y="122"/>
                </a:moveTo>
                <a:cubicBezTo>
                  <a:pt x="145" y="122"/>
                  <a:pt x="145" y="122"/>
                  <a:pt x="145" y="122"/>
                </a:cubicBezTo>
                <a:cubicBezTo>
                  <a:pt x="145" y="114"/>
                  <a:pt x="145" y="114"/>
                  <a:pt x="145" y="114"/>
                </a:cubicBezTo>
                <a:cubicBezTo>
                  <a:pt x="210" y="114"/>
                  <a:pt x="210" y="114"/>
                  <a:pt x="210" y="114"/>
                </a:cubicBezTo>
                <a:lnTo>
                  <a:pt x="210" y="122"/>
                </a:lnTo>
                <a:close/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44" y="190"/>
                </a:moveTo>
                <a:cubicBezTo>
                  <a:pt x="244" y="200"/>
                  <a:pt x="236" y="208"/>
                  <a:pt x="226" y="208"/>
                </a:cubicBezTo>
                <a:cubicBezTo>
                  <a:pt x="214" y="208"/>
                  <a:pt x="214" y="208"/>
                  <a:pt x="214" y="208"/>
                </a:cubicBezTo>
                <a:cubicBezTo>
                  <a:pt x="214" y="242"/>
                  <a:pt x="214" y="242"/>
                  <a:pt x="214" y="242"/>
                </a:cubicBezTo>
                <a:cubicBezTo>
                  <a:pt x="180" y="208"/>
                  <a:pt x="180" y="208"/>
                  <a:pt x="180" y="208"/>
                </a:cubicBezTo>
                <a:cubicBezTo>
                  <a:pt x="101" y="208"/>
                  <a:pt x="101" y="208"/>
                  <a:pt x="101" y="208"/>
                </a:cubicBezTo>
                <a:cubicBezTo>
                  <a:pt x="91" y="208"/>
                  <a:pt x="83" y="200"/>
                  <a:pt x="83" y="190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3" y="92"/>
                  <a:pt x="91" y="84"/>
                  <a:pt x="101" y="84"/>
                </a:cubicBezTo>
                <a:cubicBezTo>
                  <a:pt x="226" y="84"/>
                  <a:pt x="226" y="84"/>
                  <a:pt x="226" y="84"/>
                </a:cubicBezTo>
                <a:cubicBezTo>
                  <a:pt x="236" y="84"/>
                  <a:pt x="244" y="92"/>
                  <a:pt x="244" y="102"/>
                </a:cubicBezTo>
                <a:lnTo>
                  <a:pt x="244" y="1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20007626" y="5604908"/>
            <a:ext cx="920222" cy="922612"/>
          </a:xfrm>
          <a:custGeom>
            <a:avLst/>
            <a:gdLst>
              <a:gd name="T0" fmla="*/ 241 w 326"/>
              <a:gd name="T1" fmla="*/ 136 h 326"/>
              <a:gd name="T2" fmla="*/ 153 w 326"/>
              <a:gd name="T3" fmla="*/ 136 h 326"/>
              <a:gd name="T4" fmla="*/ 148 w 326"/>
              <a:gd name="T5" fmla="*/ 141 h 326"/>
              <a:gd name="T6" fmla="*/ 148 w 326"/>
              <a:gd name="T7" fmla="*/ 202 h 326"/>
              <a:gd name="T8" fmla="*/ 153 w 326"/>
              <a:gd name="T9" fmla="*/ 207 h 326"/>
              <a:gd name="T10" fmla="*/ 241 w 326"/>
              <a:gd name="T11" fmla="*/ 207 h 326"/>
              <a:gd name="T12" fmla="*/ 247 w 326"/>
              <a:gd name="T13" fmla="*/ 202 h 326"/>
              <a:gd name="T14" fmla="*/ 247 w 326"/>
              <a:gd name="T15" fmla="*/ 141 h 326"/>
              <a:gd name="T16" fmla="*/ 241 w 326"/>
              <a:gd name="T17" fmla="*/ 136 h 326"/>
              <a:gd name="T18" fmla="*/ 166 w 326"/>
              <a:gd name="T19" fmla="*/ 178 h 326"/>
              <a:gd name="T20" fmla="*/ 159 w 326"/>
              <a:gd name="T21" fmla="*/ 171 h 326"/>
              <a:gd name="T22" fmla="*/ 166 w 326"/>
              <a:gd name="T23" fmla="*/ 164 h 326"/>
              <a:gd name="T24" fmla="*/ 173 w 326"/>
              <a:gd name="T25" fmla="*/ 171 h 326"/>
              <a:gd name="T26" fmla="*/ 166 w 326"/>
              <a:gd name="T27" fmla="*/ 178 h 326"/>
              <a:gd name="T28" fmla="*/ 197 w 326"/>
              <a:gd name="T29" fmla="*/ 178 h 326"/>
              <a:gd name="T30" fmla="*/ 190 w 326"/>
              <a:gd name="T31" fmla="*/ 171 h 326"/>
              <a:gd name="T32" fmla="*/ 197 w 326"/>
              <a:gd name="T33" fmla="*/ 164 h 326"/>
              <a:gd name="T34" fmla="*/ 204 w 326"/>
              <a:gd name="T35" fmla="*/ 171 h 326"/>
              <a:gd name="T36" fmla="*/ 197 w 326"/>
              <a:gd name="T37" fmla="*/ 178 h 326"/>
              <a:gd name="T38" fmla="*/ 228 w 326"/>
              <a:gd name="T39" fmla="*/ 178 h 326"/>
              <a:gd name="T40" fmla="*/ 221 w 326"/>
              <a:gd name="T41" fmla="*/ 171 h 326"/>
              <a:gd name="T42" fmla="*/ 228 w 326"/>
              <a:gd name="T43" fmla="*/ 164 h 326"/>
              <a:gd name="T44" fmla="*/ 236 w 326"/>
              <a:gd name="T45" fmla="*/ 171 h 326"/>
              <a:gd name="T46" fmla="*/ 228 w 326"/>
              <a:gd name="T47" fmla="*/ 178 h 326"/>
              <a:gd name="T48" fmla="*/ 163 w 326"/>
              <a:gd name="T49" fmla="*/ 0 h 326"/>
              <a:gd name="T50" fmla="*/ 0 w 326"/>
              <a:gd name="T51" fmla="*/ 163 h 326"/>
              <a:gd name="T52" fmla="*/ 163 w 326"/>
              <a:gd name="T53" fmla="*/ 326 h 326"/>
              <a:gd name="T54" fmla="*/ 326 w 326"/>
              <a:gd name="T55" fmla="*/ 163 h 326"/>
              <a:gd name="T56" fmla="*/ 163 w 326"/>
              <a:gd name="T57" fmla="*/ 0 h 326"/>
              <a:gd name="T58" fmla="*/ 130 w 326"/>
              <a:gd name="T59" fmla="*/ 178 h 326"/>
              <a:gd name="T60" fmla="*/ 115 w 326"/>
              <a:gd name="T61" fmla="*/ 178 h 326"/>
              <a:gd name="T62" fmla="*/ 91 w 326"/>
              <a:gd name="T63" fmla="*/ 202 h 326"/>
              <a:gd name="T64" fmla="*/ 91 w 326"/>
              <a:gd name="T65" fmla="*/ 178 h 326"/>
              <a:gd name="T66" fmla="*/ 85 w 326"/>
              <a:gd name="T67" fmla="*/ 178 h 326"/>
              <a:gd name="T68" fmla="*/ 68 w 326"/>
              <a:gd name="T69" fmla="*/ 160 h 326"/>
              <a:gd name="T70" fmla="*/ 68 w 326"/>
              <a:gd name="T71" fmla="*/ 100 h 326"/>
              <a:gd name="T72" fmla="*/ 85 w 326"/>
              <a:gd name="T73" fmla="*/ 83 h 326"/>
              <a:gd name="T74" fmla="*/ 173 w 326"/>
              <a:gd name="T75" fmla="*/ 83 h 326"/>
              <a:gd name="T76" fmla="*/ 190 w 326"/>
              <a:gd name="T77" fmla="*/ 100 h 326"/>
              <a:gd name="T78" fmla="*/ 190 w 326"/>
              <a:gd name="T79" fmla="*/ 118 h 326"/>
              <a:gd name="T80" fmla="*/ 178 w 326"/>
              <a:gd name="T81" fmla="*/ 118 h 326"/>
              <a:gd name="T82" fmla="*/ 178 w 326"/>
              <a:gd name="T83" fmla="*/ 100 h 326"/>
              <a:gd name="T84" fmla="*/ 173 w 326"/>
              <a:gd name="T85" fmla="*/ 94 h 326"/>
              <a:gd name="T86" fmla="*/ 85 w 326"/>
              <a:gd name="T87" fmla="*/ 94 h 326"/>
              <a:gd name="T88" fmla="*/ 79 w 326"/>
              <a:gd name="T89" fmla="*/ 100 h 326"/>
              <a:gd name="T90" fmla="*/ 79 w 326"/>
              <a:gd name="T91" fmla="*/ 160 h 326"/>
              <a:gd name="T92" fmla="*/ 85 w 326"/>
              <a:gd name="T93" fmla="*/ 166 h 326"/>
              <a:gd name="T94" fmla="*/ 130 w 326"/>
              <a:gd name="T95" fmla="*/ 166 h 326"/>
              <a:gd name="T96" fmla="*/ 130 w 326"/>
              <a:gd name="T97" fmla="*/ 178 h 326"/>
              <a:gd name="T98" fmla="*/ 258 w 326"/>
              <a:gd name="T99" fmla="*/ 202 h 326"/>
              <a:gd name="T100" fmla="*/ 241 w 326"/>
              <a:gd name="T101" fmla="*/ 219 h 326"/>
              <a:gd name="T102" fmla="*/ 235 w 326"/>
              <a:gd name="T103" fmla="*/ 219 h 326"/>
              <a:gd name="T104" fmla="*/ 235 w 326"/>
              <a:gd name="T105" fmla="*/ 243 h 326"/>
              <a:gd name="T106" fmla="*/ 211 w 326"/>
              <a:gd name="T107" fmla="*/ 219 h 326"/>
              <a:gd name="T108" fmla="*/ 153 w 326"/>
              <a:gd name="T109" fmla="*/ 219 h 326"/>
              <a:gd name="T110" fmla="*/ 136 w 326"/>
              <a:gd name="T111" fmla="*/ 202 h 326"/>
              <a:gd name="T112" fmla="*/ 136 w 326"/>
              <a:gd name="T113" fmla="*/ 141 h 326"/>
              <a:gd name="T114" fmla="*/ 153 w 326"/>
              <a:gd name="T115" fmla="*/ 124 h 326"/>
              <a:gd name="T116" fmla="*/ 241 w 326"/>
              <a:gd name="T117" fmla="*/ 124 h 326"/>
              <a:gd name="T118" fmla="*/ 258 w 326"/>
              <a:gd name="T119" fmla="*/ 141 h 326"/>
              <a:gd name="T120" fmla="*/ 258 w 326"/>
              <a:gd name="T121" fmla="*/ 20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6">
                <a:moveTo>
                  <a:pt x="241" y="136"/>
                </a:moveTo>
                <a:cubicBezTo>
                  <a:pt x="153" y="136"/>
                  <a:pt x="153" y="136"/>
                  <a:pt x="153" y="136"/>
                </a:cubicBezTo>
                <a:cubicBezTo>
                  <a:pt x="150" y="136"/>
                  <a:pt x="148" y="138"/>
                  <a:pt x="148" y="141"/>
                </a:cubicBezTo>
                <a:cubicBezTo>
                  <a:pt x="148" y="202"/>
                  <a:pt x="148" y="202"/>
                  <a:pt x="148" y="202"/>
                </a:cubicBezTo>
                <a:cubicBezTo>
                  <a:pt x="148" y="205"/>
                  <a:pt x="150" y="207"/>
                  <a:pt x="153" y="207"/>
                </a:cubicBezTo>
                <a:cubicBezTo>
                  <a:pt x="241" y="207"/>
                  <a:pt x="241" y="207"/>
                  <a:pt x="241" y="207"/>
                </a:cubicBezTo>
                <a:cubicBezTo>
                  <a:pt x="244" y="207"/>
                  <a:pt x="247" y="205"/>
                  <a:pt x="247" y="202"/>
                </a:cubicBezTo>
                <a:cubicBezTo>
                  <a:pt x="247" y="141"/>
                  <a:pt x="247" y="141"/>
                  <a:pt x="247" y="141"/>
                </a:cubicBezTo>
                <a:cubicBezTo>
                  <a:pt x="247" y="138"/>
                  <a:pt x="244" y="136"/>
                  <a:pt x="241" y="136"/>
                </a:cubicBezTo>
                <a:close/>
                <a:moveTo>
                  <a:pt x="166" y="178"/>
                </a:moveTo>
                <a:cubicBezTo>
                  <a:pt x="162" y="178"/>
                  <a:pt x="159" y="175"/>
                  <a:pt x="159" y="171"/>
                </a:cubicBezTo>
                <a:cubicBezTo>
                  <a:pt x="159" y="167"/>
                  <a:pt x="162" y="164"/>
                  <a:pt x="166" y="164"/>
                </a:cubicBezTo>
                <a:cubicBezTo>
                  <a:pt x="170" y="164"/>
                  <a:pt x="173" y="167"/>
                  <a:pt x="173" y="171"/>
                </a:cubicBezTo>
                <a:cubicBezTo>
                  <a:pt x="173" y="175"/>
                  <a:pt x="170" y="178"/>
                  <a:pt x="166" y="178"/>
                </a:cubicBezTo>
                <a:close/>
                <a:moveTo>
                  <a:pt x="197" y="178"/>
                </a:moveTo>
                <a:cubicBezTo>
                  <a:pt x="193" y="178"/>
                  <a:pt x="190" y="175"/>
                  <a:pt x="190" y="171"/>
                </a:cubicBezTo>
                <a:cubicBezTo>
                  <a:pt x="190" y="167"/>
                  <a:pt x="193" y="164"/>
                  <a:pt x="197" y="164"/>
                </a:cubicBezTo>
                <a:cubicBezTo>
                  <a:pt x="201" y="164"/>
                  <a:pt x="204" y="167"/>
                  <a:pt x="204" y="171"/>
                </a:cubicBezTo>
                <a:cubicBezTo>
                  <a:pt x="204" y="175"/>
                  <a:pt x="201" y="178"/>
                  <a:pt x="197" y="178"/>
                </a:cubicBezTo>
                <a:close/>
                <a:moveTo>
                  <a:pt x="228" y="178"/>
                </a:moveTo>
                <a:cubicBezTo>
                  <a:pt x="224" y="178"/>
                  <a:pt x="221" y="175"/>
                  <a:pt x="221" y="171"/>
                </a:cubicBezTo>
                <a:cubicBezTo>
                  <a:pt x="221" y="167"/>
                  <a:pt x="224" y="164"/>
                  <a:pt x="228" y="164"/>
                </a:cubicBezTo>
                <a:cubicBezTo>
                  <a:pt x="233" y="164"/>
                  <a:pt x="236" y="167"/>
                  <a:pt x="236" y="171"/>
                </a:cubicBezTo>
                <a:cubicBezTo>
                  <a:pt x="236" y="175"/>
                  <a:pt x="233" y="178"/>
                  <a:pt x="228" y="178"/>
                </a:cubicBezTo>
                <a:close/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130" y="178"/>
                </a:moveTo>
                <a:cubicBezTo>
                  <a:pt x="115" y="178"/>
                  <a:pt x="115" y="178"/>
                  <a:pt x="115" y="178"/>
                </a:cubicBezTo>
                <a:cubicBezTo>
                  <a:pt x="91" y="202"/>
                  <a:pt x="91" y="202"/>
                  <a:pt x="91" y="202"/>
                </a:cubicBezTo>
                <a:cubicBezTo>
                  <a:pt x="91" y="178"/>
                  <a:pt x="91" y="178"/>
                  <a:pt x="91" y="178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75" y="178"/>
                  <a:pt x="68" y="170"/>
                  <a:pt x="68" y="16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1"/>
                  <a:pt x="75" y="83"/>
                  <a:pt x="85" y="83"/>
                </a:cubicBezTo>
                <a:cubicBezTo>
                  <a:pt x="173" y="83"/>
                  <a:pt x="173" y="83"/>
                  <a:pt x="173" y="83"/>
                </a:cubicBezTo>
                <a:cubicBezTo>
                  <a:pt x="182" y="83"/>
                  <a:pt x="190" y="91"/>
                  <a:pt x="190" y="10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00"/>
                  <a:pt x="178" y="100"/>
                  <a:pt x="178" y="100"/>
                </a:cubicBezTo>
                <a:cubicBezTo>
                  <a:pt x="178" y="97"/>
                  <a:pt x="176" y="94"/>
                  <a:pt x="173" y="94"/>
                </a:cubicBezTo>
                <a:cubicBezTo>
                  <a:pt x="85" y="94"/>
                  <a:pt x="85" y="94"/>
                  <a:pt x="85" y="94"/>
                </a:cubicBezTo>
                <a:cubicBezTo>
                  <a:pt x="82" y="94"/>
                  <a:pt x="79" y="97"/>
                  <a:pt x="79" y="100"/>
                </a:cubicBezTo>
                <a:cubicBezTo>
                  <a:pt x="79" y="160"/>
                  <a:pt x="79" y="160"/>
                  <a:pt x="79" y="160"/>
                </a:cubicBezTo>
                <a:cubicBezTo>
                  <a:pt x="79" y="164"/>
                  <a:pt x="82" y="166"/>
                  <a:pt x="85" y="166"/>
                </a:cubicBezTo>
                <a:cubicBezTo>
                  <a:pt x="130" y="166"/>
                  <a:pt x="130" y="166"/>
                  <a:pt x="130" y="166"/>
                </a:cubicBezTo>
                <a:lnTo>
                  <a:pt x="130" y="178"/>
                </a:lnTo>
                <a:close/>
                <a:moveTo>
                  <a:pt x="258" y="202"/>
                </a:moveTo>
                <a:cubicBezTo>
                  <a:pt x="258" y="211"/>
                  <a:pt x="251" y="219"/>
                  <a:pt x="241" y="219"/>
                </a:cubicBezTo>
                <a:cubicBezTo>
                  <a:pt x="235" y="219"/>
                  <a:pt x="235" y="219"/>
                  <a:pt x="235" y="219"/>
                </a:cubicBezTo>
                <a:cubicBezTo>
                  <a:pt x="235" y="243"/>
                  <a:pt x="235" y="243"/>
                  <a:pt x="235" y="243"/>
                </a:cubicBezTo>
                <a:cubicBezTo>
                  <a:pt x="211" y="219"/>
                  <a:pt x="211" y="219"/>
                  <a:pt x="211" y="219"/>
                </a:cubicBezTo>
                <a:cubicBezTo>
                  <a:pt x="153" y="219"/>
                  <a:pt x="153" y="219"/>
                  <a:pt x="153" y="219"/>
                </a:cubicBezTo>
                <a:cubicBezTo>
                  <a:pt x="144" y="219"/>
                  <a:pt x="136" y="211"/>
                  <a:pt x="136" y="202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32"/>
                  <a:pt x="144" y="124"/>
                  <a:pt x="153" y="124"/>
                </a:cubicBezTo>
                <a:cubicBezTo>
                  <a:pt x="241" y="124"/>
                  <a:pt x="241" y="124"/>
                  <a:pt x="241" y="124"/>
                </a:cubicBezTo>
                <a:cubicBezTo>
                  <a:pt x="251" y="124"/>
                  <a:pt x="258" y="132"/>
                  <a:pt x="258" y="141"/>
                </a:cubicBezTo>
                <a:lnTo>
                  <a:pt x="258" y="2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18971480" y="5604908"/>
            <a:ext cx="920222" cy="922612"/>
          </a:xfrm>
          <a:custGeom>
            <a:avLst/>
            <a:gdLst>
              <a:gd name="T0" fmla="*/ 204 w 326"/>
              <a:gd name="T1" fmla="*/ 171 h 326"/>
              <a:gd name="T2" fmla="*/ 197 w 326"/>
              <a:gd name="T3" fmla="*/ 178 h 326"/>
              <a:gd name="T4" fmla="*/ 190 w 326"/>
              <a:gd name="T5" fmla="*/ 171 h 326"/>
              <a:gd name="T6" fmla="*/ 197 w 326"/>
              <a:gd name="T7" fmla="*/ 164 h 326"/>
              <a:gd name="T8" fmla="*/ 204 w 326"/>
              <a:gd name="T9" fmla="*/ 171 h 326"/>
              <a:gd name="T10" fmla="*/ 228 w 326"/>
              <a:gd name="T11" fmla="*/ 164 h 326"/>
              <a:gd name="T12" fmla="*/ 221 w 326"/>
              <a:gd name="T13" fmla="*/ 171 h 326"/>
              <a:gd name="T14" fmla="*/ 228 w 326"/>
              <a:gd name="T15" fmla="*/ 178 h 326"/>
              <a:gd name="T16" fmla="*/ 235 w 326"/>
              <a:gd name="T17" fmla="*/ 171 h 326"/>
              <a:gd name="T18" fmla="*/ 228 w 326"/>
              <a:gd name="T19" fmla="*/ 164 h 326"/>
              <a:gd name="T20" fmla="*/ 166 w 326"/>
              <a:gd name="T21" fmla="*/ 164 h 326"/>
              <a:gd name="T22" fmla="*/ 158 w 326"/>
              <a:gd name="T23" fmla="*/ 171 h 326"/>
              <a:gd name="T24" fmla="*/ 166 w 326"/>
              <a:gd name="T25" fmla="*/ 178 h 326"/>
              <a:gd name="T26" fmla="*/ 173 w 326"/>
              <a:gd name="T27" fmla="*/ 171 h 326"/>
              <a:gd name="T28" fmla="*/ 166 w 326"/>
              <a:gd name="T29" fmla="*/ 164 h 326"/>
              <a:gd name="T30" fmla="*/ 326 w 326"/>
              <a:gd name="T31" fmla="*/ 163 h 326"/>
              <a:gd name="T32" fmla="*/ 163 w 326"/>
              <a:gd name="T33" fmla="*/ 326 h 326"/>
              <a:gd name="T34" fmla="*/ 0 w 326"/>
              <a:gd name="T35" fmla="*/ 163 h 326"/>
              <a:gd name="T36" fmla="*/ 163 w 326"/>
              <a:gd name="T37" fmla="*/ 0 h 326"/>
              <a:gd name="T38" fmla="*/ 326 w 326"/>
              <a:gd name="T39" fmla="*/ 163 h 326"/>
              <a:gd name="T40" fmla="*/ 130 w 326"/>
              <a:gd name="T41" fmla="*/ 166 h 326"/>
              <a:gd name="T42" fmla="*/ 85 w 326"/>
              <a:gd name="T43" fmla="*/ 166 h 326"/>
              <a:gd name="T44" fmla="*/ 79 w 326"/>
              <a:gd name="T45" fmla="*/ 160 h 326"/>
              <a:gd name="T46" fmla="*/ 79 w 326"/>
              <a:gd name="T47" fmla="*/ 100 h 326"/>
              <a:gd name="T48" fmla="*/ 85 w 326"/>
              <a:gd name="T49" fmla="*/ 94 h 326"/>
              <a:gd name="T50" fmla="*/ 172 w 326"/>
              <a:gd name="T51" fmla="*/ 94 h 326"/>
              <a:gd name="T52" fmla="*/ 178 w 326"/>
              <a:gd name="T53" fmla="*/ 100 h 326"/>
              <a:gd name="T54" fmla="*/ 178 w 326"/>
              <a:gd name="T55" fmla="*/ 118 h 326"/>
              <a:gd name="T56" fmla="*/ 190 w 326"/>
              <a:gd name="T57" fmla="*/ 118 h 326"/>
              <a:gd name="T58" fmla="*/ 190 w 326"/>
              <a:gd name="T59" fmla="*/ 100 h 326"/>
              <a:gd name="T60" fmla="*/ 172 w 326"/>
              <a:gd name="T61" fmla="*/ 83 h 326"/>
              <a:gd name="T62" fmla="*/ 85 w 326"/>
              <a:gd name="T63" fmla="*/ 83 h 326"/>
              <a:gd name="T64" fmla="*/ 67 w 326"/>
              <a:gd name="T65" fmla="*/ 100 h 326"/>
              <a:gd name="T66" fmla="*/ 67 w 326"/>
              <a:gd name="T67" fmla="*/ 160 h 326"/>
              <a:gd name="T68" fmla="*/ 85 w 326"/>
              <a:gd name="T69" fmla="*/ 178 h 326"/>
              <a:gd name="T70" fmla="*/ 91 w 326"/>
              <a:gd name="T71" fmla="*/ 178 h 326"/>
              <a:gd name="T72" fmla="*/ 91 w 326"/>
              <a:gd name="T73" fmla="*/ 202 h 326"/>
              <a:gd name="T74" fmla="*/ 115 w 326"/>
              <a:gd name="T75" fmla="*/ 178 h 326"/>
              <a:gd name="T76" fmla="*/ 130 w 326"/>
              <a:gd name="T77" fmla="*/ 178 h 326"/>
              <a:gd name="T78" fmla="*/ 130 w 326"/>
              <a:gd name="T79" fmla="*/ 166 h 326"/>
              <a:gd name="T80" fmla="*/ 258 w 326"/>
              <a:gd name="T81" fmla="*/ 141 h 326"/>
              <a:gd name="T82" fmla="*/ 241 w 326"/>
              <a:gd name="T83" fmla="*/ 124 h 326"/>
              <a:gd name="T84" fmla="*/ 153 w 326"/>
              <a:gd name="T85" fmla="*/ 124 h 326"/>
              <a:gd name="T86" fmla="*/ 136 w 326"/>
              <a:gd name="T87" fmla="*/ 141 h 326"/>
              <a:gd name="T88" fmla="*/ 136 w 326"/>
              <a:gd name="T89" fmla="*/ 202 h 326"/>
              <a:gd name="T90" fmla="*/ 153 w 326"/>
              <a:gd name="T91" fmla="*/ 219 h 326"/>
              <a:gd name="T92" fmla="*/ 211 w 326"/>
              <a:gd name="T93" fmla="*/ 219 h 326"/>
              <a:gd name="T94" fmla="*/ 235 w 326"/>
              <a:gd name="T95" fmla="*/ 243 h 326"/>
              <a:gd name="T96" fmla="*/ 235 w 326"/>
              <a:gd name="T97" fmla="*/ 219 h 326"/>
              <a:gd name="T98" fmla="*/ 241 w 326"/>
              <a:gd name="T99" fmla="*/ 219 h 326"/>
              <a:gd name="T100" fmla="*/ 258 w 326"/>
              <a:gd name="T101" fmla="*/ 202 h 326"/>
              <a:gd name="T102" fmla="*/ 258 w 326"/>
              <a:gd name="T103" fmla="*/ 14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6">
                <a:moveTo>
                  <a:pt x="204" y="171"/>
                </a:moveTo>
                <a:cubicBezTo>
                  <a:pt x="204" y="175"/>
                  <a:pt x="201" y="178"/>
                  <a:pt x="197" y="178"/>
                </a:cubicBezTo>
                <a:cubicBezTo>
                  <a:pt x="193" y="178"/>
                  <a:pt x="190" y="175"/>
                  <a:pt x="190" y="171"/>
                </a:cubicBezTo>
                <a:cubicBezTo>
                  <a:pt x="190" y="167"/>
                  <a:pt x="193" y="164"/>
                  <a:pt x="197" y="164"/>
                </a:cubicBezTo>
                <a:cubicBezTo>
                  <a:pt x="201" y="164"/>
                  <a:pt x="204" y="167"/>
                  <a:pt x="204" y="171"/>
                </a:cubicBezTo>
                <a:close/>
                <a:moveTo>
                  <a:pt x="228" y="164"/>
                </a:moveTo>
                <a:cubicBezTo>
                  <a:pt x="224" y="164"/>
                  <a:pt x="221" y="167"/>
                  <a:pt x="221" y="171"/>
                </a:cubicBezTo>
                <a:cubicBezTo>
                  <a:pt x="221" y="175"/>
                  <a:pt x="224" y="178"/>
                  <a:pt x="228" y="178"/>
                </a:cubicBezTo>
                <a:cubicBezTo>
                  <a:pt x="232" y="178"/>
                  <a:pt x="235" y="175"/>
                  <a:pt x="235" y="171"/>
                </a:cubicBezTo>
                <a:cubicBezTo>
                  <a:pt x="235" y="167"/>
                  <a:pt x="232" y="164"/>
                  <a:pt x="228" y="164"/>
                </a:cubicBezTo>
                <a:close/>
                <a:moveTo>
                  <a:pt x="166" y="164"/>
                </a:moveTo>
                <a:cubicBezTo>
                  <a:pt x="162" y="164"/>
                  <a:pt x="158" y="167"/>
                  <a:pt x="158" y="171"/>
                </a:cubicBezTo>
                <a:cubicBezTo>
                  <a:pt x="158" y="175"/>
                  <a:pt x="162" y="178"/>
                  <a:pt x="166" y="178"/>
                </a:cubicBezTo>
                <a:cubicBezTo>
                  <a:pt x="170" y="178"/>
                  <a:pt x="173" y="175"/>
                  <a:pt x="173" y="171"/>
                </a:cubicBezTo>
                <a:cubicBezTo>
                  <a:pt x="173" y="167"/>
                  <a:pt x="170" y="164"/>
                  <a:pt x="166" y="164"/>
                </a:cubicBez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130" y="166"/>
                </a:moveTo>
                <a:cubicBezTo>
                  <a:pt x="85" y="166"/>
                  <a:pt x="85" y="166"/>
                  <a:pt x="85" y="166"/>
                </a:cubicBezTo>
                <a:cubicBezTo>
                  <a:pt x="81" y="166"/>
                  <a:pt x="79" y="164"/>
                  <a:pt x="79" y="16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97"/>
                  <a:pt x="81" y="94"/>
                  <a:pt x="85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5" y="94"/>
                  <a:pt x="178" y="97"/>
                  <a:pt x="178" y="100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00"/>
                  <a:pt x="190" y="100"/>
                  <a:pt x="190" y="100"/>
                </a:cubicBezTo>
                <a:cubicBezTo>
                  <a:pt x="190" y="91"/>
                  <a:pt x="182" y="83"/>
                  <a:pt x="172" y="83"/>
                </a:cubicBezTo>
                <a:cubicBezTo>
                  <a:pt x="85" y="83"/>
                  <a:pt x="85" y="83"/>
                  <a:pt x="85" y="83"/>
                </a:cubicBezTo>
                <a:cubicBezTo>
                  <a:pt x="75" y="83"/>
                  <a:pt x="67" y="91"/>
                  <a:pt x="67" y="100"/>
                </a:cubicBezTo>
                <a:cubicBezTo>
                  <a:pt x="67" y="160"/>
                  <a:pt x="67" y="160"/>
                  <a:pt x="67" y="160"/>
                </a:cubicBezTo>
                <a:cubicBezTo>
                  <a:pt x="67" y="170"/>
                  <a:pt x="75" y="178"/>
                  <a:pt x="85" y="178"/>
                </a:cubicBezTo>
                <a:cubicBezTo>
                  <a:pt x="91" y="178"/>
                  <a:pt x="91" y="178"/>
                  <a:pt x="91" y="178"/>
                </a:cubicBezTo>
                <a:cubicBezTo>
                  <a:pt x="91" y="202"/>
                  <a:pt x="91" y="202"/>
                  <a:pt x="91" y="202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30" y="178"/>
                  <a:pt x="130" y="178"/>
                  <a:pt x="130" y="178"/>
                </a:cubicBezTo>
                <a:lnTo>
                  <a:pt x="130" y="166"/>
                </a:lnTo>
                <a:close/>
                <a:moveTo>
                  <a:pt x="258" y="141"/>
                </a:moveTo>
                <a:cubicBezTo>
                  <a:pt x="258" y="132"/>
                  <a:pt x="250" y="124"/>
                  <a:pt x="241" y="124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43" y="124"/>
                  <a:pt x="136" y="132"/>
                  <a:pt x="136" y="141"/>
                </a:cubicBezTo>
                <a:cubicBezTo>
                  <a:pt x="136" y="202"/>
                  <a:pt x="136" y="202"/>
                  <a:pt x="136" y="202"/>
                </a:cubicBezTo>
                <a:cubicBezTo>
                  <a:pt x="136" y="211"/>
                  <a:pt x="143" y="219"/>
                  <a:pt x="153" y="219"/>
                </a:cubicBezTo>
                <a:cubicBezTo>
                  <a:pt x="211" y="219"/>
                  <a:pt x="211" y="219"/>
                  <a:pt x="211" y="219"/>
                </a:cubicBezTo>
                <a:cubicBezTo>
                  <a:pt x="235" y="243"/>
                  <a:pt x="235" y="243"/>
                  <a:pt x="235" y="243"/>
                </a:cubicBezTo>
                <a:cubicBezTo>
                  <a:pt x="235" y="219"/>
                  <a:pt x="235" y="219"/>
                  <a:pt x="235" y="219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50" y="219"/>
                  <a:pt x="258" y="211"/>
                  <a:pt x="258" y="202"/>
                </a:cubicBezTo>
                <a:lnTo>
                  <a:pt x="258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2371631" y="5604908"/>
            <a:ext cx="920222" cy="922612"/>
          </a:xfrm>
          <a:custGeom>
            <a:avLst/>
            <a:gdLst>
              <a:gd name="T0" fmla="*/ 76 w 326"/>
              <a:gd name="T1" fmla="*/ 229 h 326"/>
              <a:gd name="T2" fmla="*/ 126 w 326"/>
              <a:gd name="T3" fmla="*/ 196 h 326"/>
              <a:gd name="T4" fmla="*/ 159 w 326"/>
              <a:gd name="T5" fmla="*/ 106 h 326"/>
              <a:gd name="T6" fmla="*/ 169 w 326"/>
              <a:gd name="T7" fmla="*/ 131 h 326"/>
              <a:gd name="T8" fmla="*/ 161 w 326"/>
              <a:gd name="T9" fmla="*/ 104 h 326"/>
              <a:gd name="T10" fmla="*/ 161 w 326"/>
              <a:gd name="T11" fmla="*/ 183 h 326"/>
              <a:gd name="T12" fmla="*/ 76 w 326"/>
              <a:gd name="T13" fmla="*/ 238 h 326"/>
              <a:gd name="T14" fmla="*/ 251 w 326"/>
              <a:gd name="T15" fmla="*/ 241 h 326"/>
              <a:gd name="T16" fmla="*/ 250 w 326"/>
              <a:gd name="T17" fmla="*/ 238 h 326"/>
              <a:gd name="T18" fmla="*/ 326 w 326"/>
              <a:gd name="T19" fmla="*/ 163 h 326"/>
              <a:gd name="T20" fmla="*/ 0 w 326"/>
              <a:gd name="T21" fmla="*/ 163 h 326"/>
              <a:gd name="T22" fmla="*/ 326 w 326"/>
              <a:gd name="T23" fmla="*/ 163 h 326"/>
              <a:gd name="T24" fmla="*/ 138 w 326"/>
              <a:gd name="T25" fmla="*/ 151 h 326"/>
              <a:gd name="T26" fmla="*/ 205 w 326"/>
              <a:gd name="T27" fmla="*/ 133 h 326"/>
              <a:gd name="T28" fmla="*/ 196 w 326"/>
              <a:gd name="T29" fmla="*/ 125 h 326"/>
              <a:gd name="T30" fmla="*/ 186 w 326"/>
              <a:gd name="T31" fmla="*/ 143 h 326"/>
              <a:gd name="T32" fmla="*/ 143 w 326"/>
              <a:gd name="T33" fmla="*/ 93 h 326"/>
              <a:gd name="T34" fmla="*/ 186 w 326"/>
              <a:gd name="T35" fmla="*/ 114 h 326"/>
              <a:gd name="T36" fmla="*/ 179 w 326"/>
              <a:gd name="T37" fmla="*/ 108 h 326"/>
              <a:gd name="T38" fmla="*/ 163 w 326"/>
              <a:gd name="T39" fmla="*/ 89 h 326"/>
              <a:gd name="T40" fmla="*/ 152 w 326"/>
              <a:gd name="T41" fmla="*/ 140 h 326"/>
              <a:gd name="T42" fmla="*/ 181 w 326"/>
              <a:gd name="T43" fmla="*/ 126 h 326"/>
              <a:gd name="T44" fmla="*/ 193 w 326"/>
              <a:gd name="T45" fmla="*/ 123 h 326"/>
              <a:gd name="T46" fmla="*/ 136 w 326"/>
              <a:gd name="T47" fmla="*/ 85 h 326"/>
              <a:gd name="T48" fmla="*/ 255 w 326"/>
              <a:gd name="T49" fmla="*/ 114 h 326"/>
              <a:gd name="T50" fmla="*/ 202 w 326"/>
              <a:gd name="T51" fmla="*/ 85 h 326"/>
              <a:gd name="T52" fmla="*/ 249 w 326"/>
              <a:gd name="T53" fmla="*/ 125 h 326"/>
              <a:gd name="T54" fmla="*/ 251 w 326"/>
              <a:gd name="T55" fmla="*/ 147 h 326"/>
              <a:gd name="T56" fmla="*/ 190 w 326"/>
              <a:gd name="T57" fmla="*/ 189 h 326"/>
              <a:gd name="T58" fmla="*/ 156 w 326"/>
              <a:gd name="T59" fmla="*/ 176 h 326"/>
              <a:gd name="T60" fmla="*/ 78 w 326"/>
              <a:gd name="T61" fmla="*/ 151 h 326"/>
              <a:gd name="T62" fmla="*/ 76 w 326"/>
              <a:gd name="T63" fmla="*/ 128 h 326"/>
              <a:gd name="T64" fmla="*/ 115 w 326"/>
              <a:gd name="T65" fmla="*/ 101 h 326"/>
              <a:gd name="T66" fmla="*/ 126 w 326"/>
              <a:gd name="T67" fmla="*/ 80 h 326"/>
              <a:gd name="T68" fmla="*/ 64 w 326"/>
              <a:gd name="T69" fmla="*/ 128 h 326"/>
              <a:gd name="T70" fmla="*/ 75 w 326"/>
              <a:gd name="T71" fmla="*/ 253 h 326"/>
              <a:gd name="T72" fmla="*/ 263 w 326"/>
              <a:gd name="T73" fmla="*/ 241 h 326"/>
              <a:gd name="T74" fmla="*/ 251 w 326"/>
              <a:gd name="T75" fmla="*/ 229 h 326"/>
              <a:gd name="T76" fmla="*/ 201 w 326"/>
              <a:gd name="T77" fmla="*/ 19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126" y="196"/>
                </a:moveTo>
                <a:cubicBezTo>
                  <a:pt x="76" y="229"/>
                  <a:pt x="76" y="229"/>
                  <a:pt x="76" y="229"/>
                </a:cubicBezTo>
                <a:cubicBezTo>
                  <a:pt x="76" y="164"/>
                  <a:pt x="76" y="164"/>
                  <a:pt x="76" y="164"/>
                </a:cubicBezTo>
                <a:lnTo>
                  <a:pt x="126" y="196"/>
                </a:lnTo>
                <a:close/>
                <a:moveTo>
                  <a:pt x="161" y="104"/>
                </a:moveTo>
                <a:cubicBezTo>
                  <a:pt x="160" y="105"/>
                  <a:pt x="160" y="105"/>
                  <a:pt x="159" y="106"/>
                </a:cubicBezTo>
                <a:cubicBezTo>
                  <a:pt x="153" y="112"/>
                  <a:pt x="154" y="123"/>
                  <a:pt x="161" y="130"/>
                </a:cubicBezTo>
                <a:cubicBezTo>
                  <a:pt x="163" y="132"/>
                  <a:pt x="166" y="134"/>
                  <a:pt x="169" y="131"/>
                </a:cubicBezTo>
                <a:cubicBezTo>
                  <a:pt x="172" y="127"/>
                  <a:pt x="171" y="118"/>
                  <a:pt x="167" y="113"/>
                </a:cubicBezTo>
                <a:lnTo>
                  <a:pt x="161" y="104"/>
                </a:lnTo>
                <a:close/>
                <a:moveTo>
                  <a:pt x="166" y="183"/>
                </a:moveTo>
                <a:cubicBezTo>
                  <a:pt x="165" y="182"/>
                  <a:pt x="162" y="182"/>
                  <a:pt x="161" y="183"/>
                </a:cubicBezTo>
                <a:cubicBezTo>
                  <a:pt x="77" y="238"/>
                  <a:pt x="77" y="238"/>
                  <a:pt x="77" y="238"/>
                </a:cubicBezTo>
                <a:cubicBezTo>
                  <a:pt x="76" y="238"/>
                  <a:pt x="76" y="238"/>
                  <a:pt x="76" y="238"/>
                </a:cubicBezTo>
                <a:cubicBezTo>
                  <a:pt x="76" y="241"/>
                  <a:pt x="76" y="241"/>
                  <a:pt x="76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38"/>
                  <a:pt x="251" y="238"/>
                  <a:pt x="251" y="238"/>
                </a:cubicBezTo>
                <a:cubicBezTo>
                  <a:pt x="251" y="238"/>
                  <a:pt x="250" y="238"/>
                  <a:pt x="250" y="238"/>
                </a:cubicBezTo>
                <a:lnTo>
                  <a:pt x="166" y="183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4" y="326"/>
                  <a:pt x="0" y="253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136" y="85"/>
                </a:moveTo>
                <a:cubicBezTo>
                  <a:pt x="118" y="103"/>
                  <a:pt x="118" y="132"/>
                  <a:pt x="138" y="151"/>
                </a:cubicBezTo>
                <a:cubicBezTo>
                  <a:pt x="154" y="167"/>
                  <a:pt x="177" y="168"/>
                  <a:pt x="193" y="152"/>
                </a:cubicBezTo>
                <a:cubicBezTo>
                  <a:pt x="199" y="146"/>
                  <a:pt x="203" y="140"/>
                  <a:pt x="205" y="133"/>
                </a:cubicBezTo>
                <a:cubicBezTo>
                  <a:pt x="206" y="130"/>
                  <a:pt x="206" y="130"/>
                  <a:pt x="206" y="130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195" y="129"/>
                  <a:pt x="195" y="129"/>
                  <a:pt x="195" y="129"/>
                </a:cubicBezTo>
                <a:cubicBezTo>
                  <a:pt x="193" y="133"/>
                  <a:pt x="190" y="138"/>
                  <a:pt x="186" y="143"/>
                </a:cubicBezTo>
                <a:cubicBezTo>
                  <a:pt x="174" y="154"/>
                  <a:pt x="158" y="154"/>
                  <a:pt x="146" y="142"/>
                </a:cubicBezTo>
                <a:cubicBezTo>
                  <a:pt x="131" y="127"/>
                  <a:pt x="130" y="107"/>
                  <a:pt x="143" y="93"/>
                </a:cubicBezTo>
                <a:cubicBezTo>
                  <a:pt x="155" y="82"/>
                  <a:pt x="169" y="82"/>
                  <a:pt x="180" y="94"/>
                </a:cubicBezTo>
                <a:cubicBezTo>
                  <a:pt x="189" y="103"/>
                  <a:pt x="189" y="111"/>
                  <a:pt x="186" y="114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85" y="114"/>
                  <a:pt x="183" y="114"/>
                  <a:pt x="179" y="10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59" y="90"/>
                  <a:pt x="155" y="93"/>
                  <a:pt x="152" y="97"/>
                </a:cubicBezTo>
                <a:cubicBezTo>
                  <a:pt x="140" y="109"/>
                  <a:pt x="140" y="128"/>
                  <a:pt x="152" y="140"/>
                </a:cubicBezTo>
                <a:cubicBezTo>
                  <a:pt x="160" y="148"/>
                  <a:pt x="170" y="147"/>
                  <a:pt x="175" y="142"/>
                </a:cubicBezTo>
                <a:cubicBezTo>
                  <a:pt x="179" y="137"/>
                  <a:pt x="182" y="132"/>
                  <a:pt x="181" y="126"/>
                </a:cubicBezTo>
                <a:cubicBezTo>
                  <a:pt x="183" y="127"/>
                  <a:pt x="184" y="127"/>
                  <a:pt x="185" y="127"/>
                </a:cubicBezTo>
                <a:cubicBezTo>
                  <a:pt x="188" y="127"/>
                  <a:pt x="191" y="126"/>
                  <a:pt x="193" y="123"/>
                </a:cubicBezTo>
                <a:cubicBezTo>
                  <a:pt x="202" y="115"/>
                  <a:pt x="203" y="99"/>
                  <a:pt x="188" y="85"/>
                </a:cubicBezTo>
                <a:cubicBezTo>
                  <a:pt x="173" y="69"/>
                  <a:pt x="152" y="69"/>
                  <a:pt x="136" y="85"/>
                </a:cubicBezTo>
                <a:close/>
                <a:moveTo>
                  <a:pt x="263" y="128"/>
                </a:moveTo>
                <a:cubicBezTo>
                  <a:pt x="263" y="123"/>
                  <a:pt x="260" y="117"/>
                  <a:pt x="255" y="114"/>
                </a:cubicBezTo>
                <a:cubicBezTo>
                  <a:pt x="197" y="78"/>
                  <a:pt x="197" y="78"/>
                  <a:pt x="197" y="78"/>
                </a:cubicBezTo>
                <a:cubicBezTo>
                  <a:pt x="199" y="80"/>
                  <a:pt x="201" y="83"/>
                  <a:pt x="202" y="85"/>
                </a:cubicBezTo>
                <a:cubicBezTo>
                  <a:pt x="205" y="90"/>
                  <a:pt x="207" y="94"/>
                  <a:pt x="208" y="99"/>
                </a:cubicBezTo>
                <a:cubicBezTo>
                  <a:pt x="249" y="125"/>
                  <a:pt x="249" y="125"/>
                  <a:pt x="249" y="125"/>
                </a:cubicBezTo>
                <a:cubicBezTo>
                  <a:pt x="250" y="125"/>
                  <a:pt x="251" y="127"/>
                  <a:pt x="251" y="128"/>
                </a:cubicBezTo>
                <a:cubicBezTo>
                  <a:pt x="251" y="147"/>
                  <a:pt x="251" y="147"/>
                  <a:pt x="251" y="147"/>
                </a:cubicBezTo>
                <a:cubicBezTo>
                  <a:pt x="251" y="149"/>
                  <a:pt x="250" y="151"/>
                  <a:pt x="249" y="151"/>
                </a:cubicBezTo>
                <a:cubicBezTo>
                  <a:pt x="190" y="189"/>
                  <a:pt x="190" y="189"/>
                  <a:pt x="190" y="189"/>
                </a:cubicBezTo>
                <a:cubicBezTo>
                  <a:pt x="170" y="176"/>
                  <a:pt x="170" y="176"/>
                  <a:pt x="170" y="176"/>
                </a:cubicBezTo>
                <a:cubicBezTo>
                  <a:pt x="166" y="174"/>
                  <a:pt x="160" y="174"/>
                  <a:pt x="156" y="176"/>
                </a:cubicBezTo>
                <a:cubicBezTo>
                  <a:pt x="156" y="176"/>
                  <a:pt x="138" y="188"/>
                  <a:pt x="136" y="189"/>
                </a:cubicBezTo>
                <a:cubicBezTo>
                  <a:pt x="78" y="151"/>
                  <a:pt x="78" y="151"/>
                  <a:pt x="78" y="151"/>
                </a:cubicBezTo>
                <a:cubicBezTo>
                  <a:pt x="77" y="151"/>
                  <a:pt x="76" y="149"/>
                  <a:pt x="76" y="147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6" y="127"/>
                  <a:pt x="77" y="125"/>
                  <a:pt x="78" y="125"/>
                </a:cubicBezTo>
                <a:cubicBezTo>
                  <a:pt x="115" y="101"/>
                  <a:pt x="115" y="101"/>
                  <a:pt x="115" y="101"/>
                </a:cubicBezTo>
                <a:cubicBezTo>
                  <a:pt x="116" y="96"/>
                  <a:pt x="119" y="91"/>
                  <a:pt x="122" y="86"/>
                </a:cubicBezTo>
                <a:cubicBezTo>
                  <a:pt x="123" y="84"/>
                  <a:pt x="124" y="82"/>
                  <a:pt x="126" y="80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67" y="117"/>
                  <a:pt x="64" y="123"/>
                  <a:pt x="64" y="128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64" y="247"/>
                  <a:pt x="69" y="253"/>
                  <a:pt x="75" y="253"/>
                </a:cubicBezTo>
                <a:cubicBezTo>
                  <a:pt x="251" y="253"/>
                  <a:pt x="251" y="253"/>
                  <a:pt x="251" y="253"/>
                </a:cubicBezTo>
                <a:cubicBezTo>
                  <a:pt x="258" y="253"/>
                  <a:pt x="263" y="247"/>
                  <a:pt x="263" y="241"/>
                </a:cubicBezTo>
                <a:lnTo>
                  <a:pt x="263" y="128"/>
                </a:lnTo>
                <a:close/>
                <a:moveTo>
                  <a:pt x="251" y="229"/>
                </a:moveTo>
                <a:cubicBezTo>
                  <a:pt x="251" y="164"/>
                  <a:pt x="251" y="164"/>
                  <a:pt x="251" y="164"/>
                </a:cubicBezTo>
                <a:cubicBezTo>
                  <a:pt x="201" y="196"/>
                  <a:pt x="201" y="196"/>
                  <a:pt x="201" y="196"/>
                </a:cubicBezTo>
                <a:lnTo>
                  <a:pt x="251" y="22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6"/>
          <p:cNvSpPr>
            <a:spLocks noEditPoints="1"/>
          </p:cNvSpPr>
          <p:nvPr/>
        </p:nvSpPr>
        <p:spPr bwMode="auto">
          <a:xfrm>
            <a:off x="22083504" y="5604908"/>
            <a:ext cx="920222" cy="922612"/>
          </a:xfrm>
          <a:custGeom>
            <a:avLst/>
            <a:gdLst>
              <a:gd name="T0" fmla="*/ 100 w 326"/>
              <a:gd name="T1" fmla="*/ 96 h 326"/>
              <a:gd name="T2" fmla="*/ 94 w 326"/>
              <a:gd name="T3" fmla="*/ 190 h 326"/>
              <a:gd name="T4" fmla="*/ 225 w 326"/>
              <a:gd name="T5" fmla="*/ 196 h 326"/>
              <a:gd name="T6" fmla="*/ 231 w 326"/>
              <a:gd name="T7" fmla="*/ 102 h 326"/>
              <a:gd name="T8" fmla="*/ 113 w 326"/>
              <a:gd name="T9" fmla="*/ 168 h 326"/>
              <a:gd name="T10" fmla="*/ 101 w 326"/>
              <a:gd name="T11" fmla="*/ 165 h 326"/>
              <a:gd name="T12" fmla="*/ 105 w 326"/>
              <a:gd name="T13" fmla="*/ 158 h 326"/>
              <a:gd name="T14" fmla="*/ 120 w 326"/>
              <a:gd name="T15" fmla="*/ 155 h 326"/>
              <a:gd name="T16" fmla="*/ 102 w 326"/>
              <a:gd name="T17" fmla="*/ 135 h 326"/>
              <a:gd name="T18" fmla="*/ 126 w 326"/>
              <a:gd name="T19" fmla="*/ 125 h 326"/>
              <a:gd name="T20" fmla="*/ 125 w 326"/>
              <a:gd name="T21" fmla="*/ 133 h 326"/>
              <a:gd name="T22" fmla="*/ 116 w 326"/>
              <a:gd name="T23" fmla="*/ 130 h 326"/>
              <a:gd name="T24" fmla="*/ 117 w 326"/>
              <a:gd name="T25" fmla="*/ 141 h 326"/>
              <a:gd name="T26" fmla="*/ 113 w 326"/>
              <a:gd name="T27" fmla="*/ 168 h 326"/>
              <a:gd name="T28" fmla="*/ 176 w 326"/>
              <a:gd name="T29" fmla="*/ 148 h 326"/>
              <a:gd name="T30" fmla="*/ 173 w 326"/>
              <a:gd name="T31" fmla="*/ 146 h 326"/>
              <a:gd name="T32" fmla="*/ 159 w 326"/>
              <a:gd name="T33" fmla="*/ 167 h 326"/>
              <a:gd name="T34" fmla="*/ 150 w 326"/>
              <a:gd name="T35" fmla="*/ 141 h 326"/>
              <a:gd name="T36" fmla="*/ 148 w 326"/>
              <a:gd name="T37" fmla="*/ 167 h 326"/>
              <a:gd name="T38" fmla="*/ 143 w 326"/>
              <a:gd name="T39" fmla="*/ 123 h 326"/>
              <a:gd name="T40" fmla="*/ 160 w 326"/>
              <a:gd name="T41" fmla="*/ 144 h 326"/>
              <a:gd name="T42" fmla="*/ 165 w 326"/>
              <a:gd name="T43" fmla="*/ 144 h 326"/>
              <a:gd name="T44" fmla="*/ 182 w 326"/>
              <a:gd name="T45" fmla="*/ 123 h 326"/>
              <a:gd name="T46" fmla="*/ 177 w 326"/>
              <a:gd name="T47" fmla="*/ 167 h 326"/>
              <a:gd name="T48" fmla="*/ 197 w 326"/>
              <a:gd name="T49" fmla="*/ 165 h 326"/>
              <a:gd name="T50" fmla="*/ 198 w 326"/>
              <a:gd name="T51" fmla="*/ 157 h 326"/>
              <a:gd name="T52" fmla="*/ 209 w 326"/>
              <a:gd name="T53" fmla="*/ 160 h 326"/>
              <a:gd name="T54" fmla="*/ 209 w 326"/>
              <a:gd name="T55" fmla="*/ 149 h 326"/>
              <a:gd name="T56" fmla="*/ 212 w 326"/>
              <a:gd name="T57" fmla="*/ 123 h 326"/>
              <a:gd name="T58" fmla="*/ 223 w 326"/>
              <a:gd name="T59" fmla="*/ 126 h 326"/>
              <a:gd name="T60" fmla="*/ 219 w 326"/>
              <a:gd name="T61" fmla="*/ 132 h 326"/>
              <a:gd name="T62" fmla="*/ 206 w 326"/>
              <a:gd name="T63" fmla="*/ 135 h 326"/>
              <a:gd name="T64" fmla="*/ 224 w 326"/>
              <a:gd name="T65" fmla="*/ 155 h 326"/>
              <a:gd name="T66" fmla="*/ 163 w 326"/>
              <a:gd name="T67" fmla="*/ 0 h 326"/>
              <a:gd name="T68" fmla="*/ 163 w 326"/>
              <a:gd name="T69" fmla="*/ 326 h 326"/>
              <a:gd name="T70" fmla="*/ 163 w 326"/>
              <a:gd name="T71" fmla="*/ 0 h 326"/>
              <a:gd name="T72" fmla="*/ 225 w 326"/>
              <a:gd name="T73" fmla="*/ 208 h 326"/>
              <a:gd name="T74" fmla="*/ 213 w 326"/>
              <a:gd name="T75" fmla="*/ 242 h 326"/>
              <a:gd name="T76" fmla="*/ 100 w 326"/>
              <a:gd name="T77" fmla="*/ 208 h 326"/>
              <a:gd name="T78" fmla="*/ 82 w 326"/>
              <a:gd name="T79" fmla="*/ 102 h 326"/>
              <a:gd name="T80" fmla="*/ 225 w 326"/>
              <a:gd name="T81" fmla="*/ 84 h 326"/>
              <a:gd name="T82" fmla="*/ 243 w 326"/>
              <a:gd name="T83" fmla="*/ 19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6">
                <a:moveTo>
                  <a:pt x="225" y="96"/>
                </a:moveTo>
                <a:cubicBezTo>
                  <a:pt x="100" y="96"/>
                  <a:pt x="100" y="96"/>
                  <a:pt x="100" y="96"/>
                </a:cubicBezTo>
                <a:cubicBezTo>
                  <a:pt x="97" y="96"/>
                  <a:pt x="94" y="99"/>
                  <a:pt x="94" y="102"/>
                </a:cubicBezTo>
                <a:cubicBezTo>
                  <a:pt x="94" y="190"/>
                  <a:pt x="94" y="190"/>
                  <a:pt x="94" y="190"/>
                </a:cubicBezTo>
                <a:cubicBezTo>
                  <a:pt x="94" y="193"/>
                  <a:pt x="97" y="196"/>
                  <a:pt x="100" y="196"/>
                </a:cubicBezTo>
                <a:cubicBezTo>
                  <a:pt x="225" y="196"/>
                  <a:pt x="225" y="196"/>
                  <a:pt x="225" y="196"/>
                </a:cubicBezTo>
                <a:cubicBezTo>
                  <a:pt x="228" y="196"/>
                  <a:pt x="231" y="193"/>
                  <a:pt x="231" y="190"/>
                </a:cubicBezTo>
                <a:cubicBezTo>
                  <a:pt x="231" y="102"/>
                  <a:pt x="231" y="102"/>
                  <a:pt x="231" y="102"/>
                </a:cubicBezTo>
                <a:cubicBezTo>
                  <a:pt x="231" y="99"/>
                  <a:pt x="228" y="96"/>
                  <a:pt x="225" y="96"/>
                </a:cubicBezTo>
                <a:close/>
                <a:moveTo>
                  <a:pt x="113" y="168"/>
                </a:moveTo>
                <a:cubicBezTo>
                  <a:pt x="109" y="168"/>
                  <a:pt x="104" y="167"/>
                  <a:pt x="102" y="165"/>
                </a:cubicBezTo>
                <a:cubicBezTo>
                  <a:pt x="101" y="165"/>
                  <a:pt x="101" y="165"/>
                  <a:pt x="101" y="165"/>
                </a:cubicBezTo>
                <a:cubicBezTo>
                  <a:pt x="103" y="157"/>
                  <a:pt x="103" y="157"/>
                  <a:pt x="103" y="157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7" y="159"/>
                  <a:pt x="110" y="160"/>
                  <a:pt x="113" y="160"/>
                </a:cubicBezTo>
                <a:cubicBezTo>
                  <a:pt x="118" y="160"/>
                  <a:pt x="120" y="158"/>
                  <a:pt x="120" y="155"/>
                </a:cubicBezTo>
                <a:cubicBezTo>
                  <a:pt x="120" y="153"/>
                  <a:pt x="119" y="151"/>
                  <a:pt x="114" y="149"/>
                </a:cubicBezTo>
                <a:cubicBezTo>
                  <a:pt x="106" y="146"/>
                  <a:pt x="102" y="141"/>
                  <a:pt x="102" y="135"/>
                </a:cubicBezTo>
                <a:cubicBezTo>
                  <a:pt x="102" y="128"/>
                  <a:pt x="108" y="123"/>
                  <a:pt x="117" y="123"/>
                </a:cubicBezTo>
                <a:cubicBezTo>
                  <a:pt x="122" y="123"/>
                  <a:pt x="125" y="124"/>
                  <a:pt x="126" y="125"/>
                </a:cubicBezTo>
                <a:cubicBezTo>
                  <a:pt x="128" y="126"/>
                  <a:pt x="128" y="126"/>
                  <a:pt x="128" y="126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2" y="131"/>
                  <a:pt x="120" y="130"/>
                  <a:pt x="116" y="130"/>
                </a:cubicBezTo>
                <a:cubicBezTo>
                  <a:pt x="112" y="130"/>
                  <a:pt x="110" y="133"/>
                  <a:pt x="110" y="135"/>
                </a:cubicBezTo>
                <a:cubicBezTo>
                  <a:pt x="110" y="137"/>
                  <a:pt x="111" y="139"/>
                  <a:pt x="117" y="141"/>
                </a:cubicBezTo>
                <a:cubicBezTo>
                  <a:pt x="123" y="143"/>
                  <a:pt x="129" y="147"/>
                  <a:pt x="129" y="155"/>
                </a:cubicBezTo>
                <a:cubicBezTo>
                  <a:pt x="129" y="161"/>
                  <a:pt x="124" y="168"/>
                  <a:pt x="113" y="168"/>
                </a:cubicBezTo>
                <a:close/>
                <a:moveTo>
                  <a:pt x="177" y="167"/>
                </a:moveTo>
                <a:cubicBezTo>
                  <a:pt x="176" y="148"/>
                  <a:pt x="176" y="148"/>
                  <a:pt x="176" y="148"/>
                </a:cubicBezTo>
                <a:cubicBezTo>
                  <a:pt x="175" y="145"/>
                  <a:pt x="175" y="143"/>
                  <a:pt x="175" y="140"/>
                </a:cubicBezTo>
                <a:cubicBezTo>
                  <a:pt x="175" y="142"/>
                  <a:pt x="174" y="144"/>
                  <a:pt x="173" y="146"/>
                </a:cubicBezTo>
                <a:cubicBezTo>
                  <a:pt x="165" y="167"/>
                  <a:pt x="165" y="167"/>
                  <a:pt x="165" y="167"/>
                </a:cubicBezTo>
                <a:cubicBezTo>
                  <a:pt x="159" y="167"/>
                  <a:pt x="159" y="167"/>
                  <a:pt x="159" y="167"/>
                </a:cubicBezTo>
                <a:cubicBezTo>
                  <a:pt x="152" y="147"/>
                  <a:pt x="152" y="147"/>
                  <a:pt x="152" y="147"/>
                </a:cubicBezTo>
                <a:cubicBezTo>
                  <a:pt x="151" y="145"/>
                  <a:pt x="151" y="143"/>
                  <a:pt x="150" y="141"/>
                </a:cubicBezTo>
                <a:cubicBezTo>
                  <a:pt x="150" y="143"/>
                  <a:pt x="150" y="146"/>
                  <a:pt x="150" y="148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0" y="167"/>
                  <a:pt x="140" y="167"/>
                  <a:pt x="140" y="167"/>
                </a:cubicBezTo>
                <a:cubicBezTo>
                  <a:pt x="143" y="123"/>
                  <a:pt x="143" y="123"/>
                  <a:pt x="143" y="123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1" y="147"/>
                  <a:pt x="162" y="150"/>
                  <a:pt x="163" y="153"/>
                </a:cubicBezTo>
                <a:cubicBezTo>
                  <a:pt x="163" y="150"/>
                  <a:pt x="164" y="147"/>
                  <a:pt x="165" y="144"/>
                </a:cubicBezTo>
                <a:cubicBezTo>
                  <a:pt x="173" y="123"/>
                  <a:pt x="173" y="123"/>
                  <a:pt x="173" y="123"/>
                </a:cubicBezTo>
                <a:cubicBezTo>
                  <a:pt x="182" y="123"/>
                  <a:pt x="182" y="123"/>
                  <a:pt x="182" y="123"/>
                </a:cubicBezTo>
                <a:cubicBezTo>
                  <a:pt x="185" y="167"/>
                  <a:pt x="185" y="167"/>
                  <a:pt x="185" y="167"/>
                </a:cubicBezTo>
                <a:lnTo>
                  <a:pt x="177" y="167"/>
                </a:lnTo>
                <a:close/>
                <a:moveTo>
                  <a:pt x="208" y="168"/>
                </a:moveTo>
                <a:cubicBezTo>
                  <a:pt x="204" y="168"/>
                  <a:pt x="200" y="167"/>
                  <a:pt x="197" y="165"/>
                </a:cubicBezTo>
                <a:cubicBezTo>
                  <a:pt x="196" y="165"/>
                  <a:pt x="196" y="165"/>
                  <a:pt x="196" y="165"/>
                </a:cubicBezTo>
                <a:cubicBezTo>
                  <a:pt x="198" y="157"/>
                  <a:pt x="198" y="157"/>
                  <a:pt x="198" y="157"/>
                </a:cubicBezTo>
                <a:cubicBezTo>
                  <a:pt x="200" y="158"/>
                  <a:pt x="200" y="158"/>
                  <a:pt x="200" y="158"/>
                </a:cubicBezTo>
                <a:cubicBezTo>
                  <a:pt x="203" y="159"/>
                  <a:pt x="206" y="160"/>
                  <a:pt x="209" y="160"/>
                </a:cubicBezTo>
                <a:cubicBezTo>
                  <a:pt x="213" y="160"/>
                  <a:pt x="216" y="158"/>
                  <a:pt x="216" y="155"/>
                </a:cubicBezTo>
                <a:cubicBezTo>
                  <a:pt x="216" y="153"/>
                  <a:pt x="215" y="151"/>
                  <a:pt x="209" y="149"/>
                </a:cubicBezTo>
                <a:cubicBezTo>
                  <a:pt x="201" y="146"/>
                  <a:pt x="197" y="141"/>
                  <a:pt x="197" y="135"/>
                </a:cubicBezTo>
                <a:cubicBezTo>
                  <a:pt x="197" y="128"/>
                  <a:pt x="203" y="123"/>
                  <a:pt x="212" y="123"/>
                </a:cubicBezTo>
                <a:cubicBezTo>
                  <a:pt x="217" y="123"/>
                  <a:pt x="220" y="124"/>
                  <a:pt x="222" y="125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1" y="133"/>
                  <a:pt x="221" y="133"/>
                  <a:pt x="221" y="133"/>
                </a:cubicBezTo>
                <a:cubicBezTo>
                  <a:pt x="219" y="132"/>
                  <a:pt x="219" y="132"/>
                  <a:pt x="219" y="132"/>
                </a:cubicBezTo>
                <a:cubicBezTo>
                  <a:pt x="218" y="131"/>
                  <a:pt x="215" y="130"/>
                  <a:pt x="212" y="130"/>
                </a:cubicBezTo>
                <a:cubicBezTo>
                  <a:pt x="207" y="130"/>
                  <a:pt x="206" y="133"/>
                  <a:pt x="206" y="135"/>
                </a:cubicBezTo>
                <a:cubicBezTo>
                  <a:pt x="206" y="137"/>
                  <a:pt x="207" y="139"/>
                  <a:pt x="213" y="141"/>
                </a:cubicBezTo>
                <a:cubicBezTo>
                  <a:pt x="219" y="143"/>
                  <a:pt x="224" y="147"/>
                  <a:pt x="224" y="155"/>
                </a:cubicBezTo>
                <a:cubicBezTo>
                  <a:pt x="224" y="161"/>
                  <a:pt x="219" y="168"/>
                  <a:pt x="208" y="168"/>
                </a:cubicBezTo>
                <a:close/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243" y="190"/>
                </a:moveTo>
                <a:cubicBezTo>
                  <a:pt x="243" y="200"/>
                  <a:pt x="235" y="208"/>
                  <a:pt x="225" y="208"/>
                </a:cubicBezTo>
                <a:cubicBezTo>
                  <a:pt x="213" y="208"/>
                  <a:pt x="213" y="208"/>
                  <a:pt x="213" y="208"/>
                </a:cubicBezTo>
                <a:cubicBezTo>
                  <a:pt x="213" y="242"/>
                  <a:pt x="213" y="242"/>
                  <a:pt x="213" y="242"/>
                </a:cubicBezTo>
                <a:cubicBezTo>
                  <a:pt x="179" y="208"/>
                  <a:pt x="179" y="208"/>
                  <a:pt x="179" y="208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90" y="208"/>
                  <a:pt x="82" y="200"/>
                  <a:pt x="82" y="190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2" y="92"/>
                  <a:pt x="90" y="84"/>
                  <a:pt x="100" y="84"/>
                </a:cubicBezTo>
                <a:cubicBezTo>
                  <a:pt x="225" y="84"/>
                  <a:pt x="225" y="84"/>
                  <a:pt x="225" y="84"/>
                </a:cubicBezTo>
                <a:cubicBezTo>
                  <a:pt x="235" y="84"/>
                  <a:pt x="243" y="92"/>
                  <a:pt x="243" y="102"/>
                </a:cubicBezTo>
                <a:lnTo>
                  <a:pt x="243" y="1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7"/>
          <p:cNvSpPr>
            <a:spLocks noEditPoints="1"/>
          </p:cNvSpPr>
          <p:nvPr/>
        </p:nvSpPr>
        <p:spPr bwMode="auto">
          <a:xfrm>
            <a:off x="23119650" y="5604908"/>
            <a:ext cx="920222" cy="922612"/>
          </a:xfrm>
          <a:custGeom>
            <a:avLst/>
            <a:gdLst>
              <a:gd name="T0" fmla="*/ 0 w 326"/>
              <a:gd name="T1" fmla="*/ 163 h 326"/>
              <a:gd name="T2" fmla="*/ 326 w 326"/>
              <a:gd name="T3" fmla="*/ 163 h 326"/>
              <a:gd name="T4" fmla="*/ 251 w 326"/>
              <a:gd name="T5" fmla="*/ 206 h 326"/>
              <a:gd name="T6" fmla="*/ 214 w 326"/>
              <a:gd name="T7" fmla="*/ 224 h 326"/>
              <a:gd name="T8" fmla="*/ 180 w 326"/>
              <a:gd name="T9" fmla="*/ 224 h 326"/>
              <a:gd name="T10" fmla="*/ 75 w 326"/>
              <a:gd name="T11" fmla="*/ 206 h 326"/>
              <a:gd name="T12" fmla="*/ 93 w 326"/>
              <a:gd name="T13" fmla="*/ 68 h 326"/>
              <a:gd name="T14" fmla="*/ 251 w 326"/>
              <a:gd name="T15" fmla="*/ 86 h 326"/>
              <a:gd name="T16" fmla="*/ 233 w 326"/>
              <a:gd name="T17" fmla="*/ 80 h 326"/>
              <a:gd name="T18" fmla="*/ 87 w 326"/>
              <a:gd name="T19" fmla="*/ 86 h 326"/>
              <a:gd name="T20" fmla="*/ 93 w 326"/>
              <a:gd name="T21" fmla="*/ 212 h 326"/>
              <a:gd name="T22" fmla="*/ 239 w 326"/>
              <a:gd name="T23" fmla="*/ 206 h 326"/>
              <a:gd name="T24" fmla="*/ 233 w 326"/>
              <a:gd name="T25" fmla="*/ 80 h 326"/>
              <a:gd name="T26" fmla="*/ 192 w 326"/>
              <a:gd name="T27" fmla="*/ 122 h 326"/>
              <a:gd name="T28" fmla="*/ 172 w 326"/>
              <a:gd name="T29" fmla="*/ 140 h 326"/>
              <a:gd name="T30" fmla="*/ 192 w 326"/>
              <a:gd name="T31" fmla="*/ 166 h 326"/>
              <a:gd name="T32" fmla="*/ 210 w 326"/>
              <a:gd name="T33" fmla="*/ 176 h 326"/>
              <a:gd name="T34" fmla="*/ 187 w 326"/>
              <a:gd name="T35" fmla="*/ 176 h 326"/>
              <a:gd name="T36" fmla="*/ 168 w 326"/>
              <a:gd name="T37" fmla="*/ 148 h 326"/>
              <a:gd name="T38" fmla="*/ 159 w 326"/>
              <a:gd name="T39" fmla="*/ 149 h 326"/>
              <a:gd name="T40" fmla="*/ 147 w 326"/>
              <a:gd name="T41" fmla="*/ 181 h 326"/>
              <a:gd name="T42" fmla="*/ 124 w 326"/>
              <a:gd name="T43" fmla="*/ 181 h 326"/>
              <a:gd name="T44" fmla="*/ 140 w 326"/>
              <a:gd name="T45" fmla="*/ 170 h 326"/>
              <a:gd name="T46" fmla="*/ 154 w 326"/>
              <a:gd name="T47" fmla="*/ 143 h 326"/>
              <a:gd name="T48" fmla="*/ 118 w 326"/>
              <a:gd name="T49" fmla="*/ 155 h 326"/>
              <a:gd name="T50" fmla="*/ 118 w 326"/>
              <a:gd name="T51" fmla="*/ 135 h 326"/>
              <a:gd name="T52" fmla="*/ 153 w 326"/>
              <a:gd name="T53" fmla="*/ 139 h 326"/>
              <a:gd name="T54" fmla="*/ 144 w 326"/>
              <a:gd name="T55" fmla="*/ 111 h 326"/>
              <a:gd name="T56" fmla="*/ 132 w 326"/>
              <a:gd name="T57" fmla="*/ 102 h 326"/>
              <a:gd name="T58" fmla="*/ 151 w 326"/>
              <a:gd name="T59" fmla="*/ 102 h 326"/>
              <a:gd name="T60" fmla="*/ 160 w 326"/>
              <a:gd name="T61" fmla="*/ 131 h 326"/>
              <a:gd name="T62" fmla="*/ 169 w 326"/>
              <a:gd name="T63" fmla="*/ 133 h 326"/>
              <a:gd name="T64" fmla="*/ 188 w 326"/>
              <a:gd name="T65" fmla="*/ 112 h 326"/>
              <a:gd name="T66" fmla="*/ 218 w 326"/>
              <a:gd name="T67" fmla="*/ 11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51" y="206"/>
                </a:moveTo>
                <a:cubicBezTo>
                  <a:pt x="251" y="216"/>
                  <a:pt x="243" y="224"/>
                  <a:pt x="233" y="224"/>
                </a:cubicBezTo>
                <a:cubicBezTo>
                  <a:pt x="214" y="224"/>
                  <a:pt x="214" y="224"/>
                  <a:pt x="214" y="224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180" y="224"/>
                  <a:pt x="180" y="224"/>
                  <a:pt x="180" y="224"/>
                </a:cubicBezTo>
                <a:cubicBezTo>
                  <a:pt x="93" y="224"/>
                  <a:pt x="93" y="224"/>
                  <a:pt x="93" y="224"/>
                </a:cubicBezTo>
                <a:cubicBezTo>
                  <a:pt x="83" y="224"/>
                  <a:pt x="75" y="216"/>
                  <a:pt x="75" y="206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76"/>
                  <a:pt x="83" y="68"/>
                  <a:pt x="93" y="68"/>
                </a:cubicBezTo>
                <a:cubicBezTo>
                  <a:pt x="233" y="68"/>
                  <a:pt x="233" y="68"/>
                  <a:pt x="233" y="68"/>
                </a:cubicBezTo>
                <a:cubicBezTo>
                  <a:pt x="243" y="68"/>
                  <a:pt x="251" y="76"/>
                  <a:pt x="251" y="86"/>
                </a:cubicBezTo>
                <a:lnTo>
                  <a:pt x="251" y="206"/>
                </a:lnTo>
                <a:close/>
                <a:moveTo>
                  <a:pt x="233" y="80"/>
                </a:moveTo>
                <a:cubicBezTo>
                  <a:pt x="93" y="80"/>
                  <a:pt x="93" y="80"/>
                  <a:pt x="93" y="80"/>
                </a:cubicBezTo>
                <a:cubicBezTo>
                  <a:pt x="89" y="80"/>
                  <a:pt x="87" y="83"/>
                  <a:pt x="87" y="86"/>
                </a:cubicBezTo>
                <a:cubicBezTo>
                  <a:pt x="87" y="206"/>
                  <a:pt x="87" y="206"/>
                  <a:pt x="87" y="206"/>
                </a:cubicBezTo>
                <a:cubicBezTo>
                  <a:pt x="87" y="209"/>
                  <a:pt x="89" y="212"/>
                  <a:pt x="93" y="212"/>
                </a:cubicBezTo>
                <a:cubicBezTo>
                  <a:pt x="233" y="212"/>
                  <a:pt x="233" y="212"/>
                  <a:pt x="233" y="212"/>
                </a:cubicBezTo>
                <a:cubicBezTo>
                  <a:pt x="237" y="212"/>
                  <a:pt x="239" y="209"/>
                  <a:pt x="239" y="206"/>
                </a:cubicBezTo>
                <a:cubicBezTo>
                  <a:pt x="239" y="86"/>
                  <a:pt x="239" y="86"/>
                  <a:pt x="239" y="86"/>
                </a:cubicBezTo>
                <a:cubicBezTo>
                  <a:pt x="239" y="83"/>
                  <a:pt x="237" y="80"/>
                  <a:pt x="233" y="80"/>
                </a:cubicBezTo>
                <a:close/>
                <a:moveTo>
                  <a:pt x="203" y="127"/>
                </a:moveTo>
                <a:cubicBezTo>
                  <a:pt x="199" y="127"/>
                  <a:pt x="194" y="125"/>
                  <a:pt x="192" y="122"/>
                </a:cubicBezTo>
                <a:cubicBezTo>
                  <a:pt x="192" y="122"/>
                  <a:pt x="192" y="122"/>
                  <a:pt x="171" y="136"/>
                </a:cubicBezTo>
                <a:cubicBezTo>
                  <a:pt x="172" y="138"/>
                  <a:pt x="172" y="139"/>
                  <a:pt x="172" y="140"/>
                </a:cubicBezTo>
                <a:cubicBezTo>
                  <a:pt x="172" y="142"/>
                  <a:pt x="171" y="144"/>
                  <a:pt x="170" y="145"/>
                </a:cubicBezTo>
                <a:cubicBezTo>
                  <a:pt x="170" y="145"/>
                  <a:pt x="170" y="145"/>
                  <a:pt x="192" y="166"/>
                </a:cubicBezTo>
                <a:cubicBezTo>
                  <a:pt x="193" y="165"/>
                  <a:pt x="196" y="164"/>
                  <a:pt x="198" y="164"/>
                </a:cubicBezTo>
                <a:cubicBezTo>
                  <a:pt x="205" y="164"/>
                  <a:pt x="210" y="169"/>
                  <a:pt x="210" y="176"/>
                </a:cubicBezTo>
                <a:cubicBezTo>
                  <a:pt x="210" y="182"/>
                  <a:pt x="205" y="187"/>
                  <a:pt x="198" y="187"/>
                </a:cubicBezTo>
                <a:cubicBezTo>
                  <a:pt x="192" y="187"/>
                  <a:pt x="187" y="182"/>
                  <a:pt x="187" y="176"/>
                </a:cubicBezTo>
                <a:cubicBezTo>
                  <a:pt x="187" y="173"/>
                  <a:pt x="188" y="171"/>
                  <a:pt x="189" y="169"/>
                </a:cubicBezTo>
                <a:cubicBezTo>
                  <a:pt x="189" y="169"/>
                  <a:pt x="189" y="169"/>
                  <a:pt x="168" y="148"/>
                </a:cubicBezTo>
                <a:cubicBezTo>
                  <a:pt x="166" y="149"/>
                  <a:pt x="165" y="149"/>
                  <a:pt x="163" y="149"/>
                </a:cubicBezTo>
                <a:cubicBezTo>
                  <a:pt x="161" y="149"/>
                  <a:pt x="160" y="149"/>
                  <a:pt x="159" y="149"/>
                </a:cubicBezTo>
                <a:cubicBezTo>
                  <a:pt x="159" y="149"/>
                  <a:pt x="159" y="149"/>
                  <a:pt x="143" y="172"/>
                </a:cubicBezTo>
                <a:cubicBezTo>
                  <a:pt x="146" y="175"/>
                  <a:pt x="147" y="178"/>
                  <a:pt x="147" y="181"/>
                </a:cubicBezTo>
                <a:cubicBezTo>
                  <a:pt x="147" y="187"/>
                  <a:pt x="142" y="193"/>
                  <a:pt x="135" y="193"/>
                </a:cubicBezTo>
                <a:cubicBezTo>
                  <a:pt x="129" y="193"/>
                  <a:pt x="124" y="187"/>
                  <a:pt x="124" y="181"/>
                </a:cubicBezTo>
                <a:cubicBezTo>
                  <a:pt x="124" y="175"/>
                  <a:pt x="129" y="169"/>
                  <a:pt x="135" y="169"/>
                </a:cubicBezTo>
                <a:cubicBezTo>
                  <a:pt x="137" y="169"/>
                  <a:pt x="139" y="170"/>
                  <a:pt x="140" y="170"/>
                </a:cubicBezTo>
                <a:cubicBezTo>
                  <a:pt x="140" y="170"/>
                  <a:pt x="140" y="170"/>
                  <a:pt x="156" y="147"/>
                </a:cubicBezTo>
                <a:cubicBezTo>
                  <a:pt x="155" y="146"/>
                  <a:pt x="154" y="144"/>
                  <a:pt x="154" y="143"/>
                </a:cubicBezTo>
                <a:cubicBezTo>
                  <a:pt x="154" y="143"/>
                  <a:pt x="154" y="143"/>
                  <a:pt x="128" y="146"/>
                </a:cubicBezTo>
                <a:cubicBezTo>
                  <a:pt x="128" y="151"/>
                  <a:pt x="123" y="155"/>
                  <a:pt x="118" y="155"/>
                </a:cubicBezTo>
                <a:cubicBezTo>
                  <a:pt x="112" y="155"/>
                  <a:pt x="108" y="151"/>
                  <a:pt x="108" y="145"/>
                </a:cubicBezTo>
                <a:cubicBezTo>
                  <a:pt x="108" y="139"/>
                  <a:pt x="112" y="135"/>
                  <a:pt x="118" y="135"/>
                </a:cubicBezTo>
                <a:cubicBezTo>
                  <a:pt x="123" y="135"/>
                  <a:pt x="127" y="138"/>
                  <a:pt x="128" y="142"/>
                </a:cubicBezTo>
                <a:cubicBezTo>
                  <a:pt x="128" y="142"/>
                  <a:pt x="128" y="142"/>
                  <a:pt x="153" y="139"/>
                </a:cubicBezTo>
                <a:cubicBezTo>
                  <a:pt x="154" y="137"/>
                  <a:pt x="155" y="135"/>
                  <a:pt x="156" y="133"/>
                </a:cubicBezTo>
                <a:cubicBezTo>
                  <a:pt x="156" y="133"/>
                  <a:pt x="156" y="133"/>
                  <a:pt x="144" y="111"/>
                </a:cubicBezTo>
                <a:cubicBezTo>
                  <a:pt x="143" y="111"/>
                  <a:pt x="142" y="112"/>
                  <a:pt x="141" y="112"/>
                </a:cubicBezTo>
                <a:cubicBezTo>
                  <a:pt x="136" y="112"/>
                  <a:pt x="132" y="107"/>
                  <a:pt x="132" y="102"/>
                </a:cubicBezTo>
                <a:cubicBezTo>
                  <a:pt x="132" y="97"/>
                  <a:pt x="136" y="93"/>
                  <a:pt x="141" y="93"/>
                </a:cubicBezTo>
                <a:cubicBezTo>
                  <a:pt x="146" y="93"/>
                  <a:pt x="151" y="97"/>
                  <a:pt x="151" y="102"/>
                </a:cubicBezTo>
                <a:cubicBezTo>
                  <a:pt x="151" y="105"/>
                  <a:pt x="149" y="108"/>
                  <a:pt x="147" y="109"/>
                </a:cubicBezTo>
                <a:cubicBezTo>
                  <a:pt x="147" y="109"/>
                  <a:pt x="147" y="109"/>
                  <a:pt x="160" y="131"/>
                </a:cubicBezTo>
                <a:cubicBezTo>
                  <a:pt x="161" y="131"/>
                  <a:pt x="162" y="131"/>
                  <a:pt x="163" y="131"/>
                </a:cubicBezTo>
                <a:cubicBezTo>
                  <a:pt x="165" y="131"/>
                  <a:pt x="167" y="132"/>
                  <a:pt x="169" y="133"/>
                </a:cubicBezTo>
                <a:cubicBezTo>
                  <a:pt x="169" y="133"/>
                  <a:pt x="169" y="133"/>
                  <a:pt x="190" y="119"/>
                </a:cubicBezTo>
                <a:cubicBezTo>
                  <a:pt x="188" y="117"/>
                  <a:pt x="188" y="114"/>
                  <a:pt x="188" y="112"/>
                </a:cubicBezTo>
                <a:cubicBezTo>
                  <a:pt x="188" y="103"/>
                  <a:pt x="194" y="96"/>
                  <a:pt x="203" y="96"/>
                </a:cubicBezTo>
                <a:cubicBezTo>
                  <a:pt x="212" y="96"/>
                  <a:pt x="218" y="103"/>
                  <a:pt x="218" y="112"/>
                </a:cubicBezTo>
                <a:cubicBezTo>
                  <a:pt x="218" y="120"/>
                  <a:pt x="212" y="127"/>
                  <a:pt x="203" y="1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8"/>
          <p:cNvSpPr>
            <a:spLocks noEditPoints="1"/>
          </p:cNvSpPr>
          <p:nvPr/>
        </p:nvSpPr>
        <p:spPr bwMode="auto">
          <a:xfrm>
            <a:off x="15859457" y="5604908"/>
            <a:ext cx="920222" cy="92261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163 w 326"/>
              <a:gd name="T11" fmla="*/ 45 h 326"/>
              <a:gd name="T12" fmla="*/ 182 w 326"/>
              <a:gd name="T13" fmla="*/ 65 h 326"/>
              <a:gd name="T14" fmla="*/ 163 w 326"/>
              <a:gd name="T15" fmla="*/ 84 h 326"/>
              <a:gd name="T16" fmla="*/ 143 w 326"/>
              <a:gd name="T17" fmla="*/ 65 h 326"/>
              <a:gd name="T18" fmla="*/ 163 w 326"/>
              <a:gd name="T19" fmla="*/ 45 h 326"/>
              <a:gd name="T20" fmla="*/ 204 w 326"/>
              <a:gd name="T21" fmla="*/ 180 h 326"/>
              <a:gd name="T22" fmla="*/ 198 w 326"/>
              <a:gd name="T23" fmla="*/ 175 h 326"/>
              <a:gd name="T24" fmla="*/ 186 w 326"/>
              <a:gd name="T25" fmla="*/ 123 h 326"/>
              <a:gd name="T26" fmla="*/ 185 w 326"/>
              <a:gd name="T27" fmla="*/ 122 h 326"/>
              <a:gd name="T28" fmla="*/ 184 w 326"/>
              <a:gd name="T29" fmla="*/ 123 h 326"/>
              <a:gd name="T30" fmla="*/ 184 w 326"/>
              <a:gd name="T31" fmla="*/ 173 h 326"/>
              <a:gd name="T32" fmla="*/ 184 w 326"/>
              <a:gd name="T33" fmla="*/ 173 h 326"/>
              <a:gd name="T34" fmla="*/ 189 w 326"/>
              <a:gd name="T35" fmla="*/ 274 h 326"/>
              <a:gd name="T36" fmla="*/ 184 w 326"/>
              <a:gd name="T37" fmla="*/ 280 h 326"/>
              <a:gd name="T38" fmla="*/ 177 w 326"/>
              <a:gd name="T39" fmla="*/ 275 h 326"/>
              <a:gd name="T40" fmla="*/ 164 w 326"/>
              <a:gd name="T41" fmla="*/ 184 h 326"/>
              <a:gd name="T42" fmla="*/ 162 w 326"/>
              <a:gd name="T43" fmla="*/ 184 h 326"/>
              <a:gd name="T44" fmla="*/ 148 w 326"/>
              <a:gd name="T45" fmla="*/ 275 h 326"/>
              <a:gd name="T46" fmla="*/ 142 w 326"/>
              <a:gd name="T47" fmla="*/ 280 h 326"/>
              <a:gd name="T48" fmla="*/ 136 w 326"/>
              <a:gd name="T49" fmla="*/ 274 h 326"/>
              <a:gd name="T50" fmla="*/ 141 w 326"/>
              <a:gd name="T51" fmla="*/ 173 h 326"/>
              <a:gd name="T52" fmla="*/ 142 w 326"/>
              <a:gd name="T53" fmla="*/ 173 h 326"/>
              <a:gd name="T54" fmla="*/ 142 w 326"/>
              <a:gd name="T55" fmla="*/ 123 h 326"/>
              <a:gd name="T56" fmla="*/ 140 w 326"/>
              <a:gd name="T57" fmla="*/ 122 h 326"/>
              <a:gd name="T58" fmla="*/ 139 w 326"/>
              <a:gd name="T59" fmla="*/ 123 h 326"/>
              <a:gd name="T60" fmla="*/ 127 w 326"/>
              <a:gd name="T61" fmla="*/ 175 h 326"/>
              <a:gd name="T62" fmla="*/ 121 w 326"/>
              <a:gd name="T63" fmla="*/ 180 h 326"/>
              <a:gd name="T64" fmla="*/ 117 w 326"/>
              <a:gd name="T65" fmla="*/ 173 h 326"/>
              <a:gd name="T66" fmla="*/ 126 w 326"/>
              <a:gd name="T67" fmla="*/ 114 h 326"/>
              <a:gd name="T68" fmla="*/ 159 w 326"/>
              <a:gd name="T69" fmla="*/ 88 h 326"/>
              <a:gd name="T70" fmla="*/ 167 w 326"/>
              <a:gd name="T71" fmla="*/ 88 h 326"/>
              <a:gd name="T72" fmla="*/ 199 w 326"/>
              <a:gd name="T73" fmla="*/ 114 h 326"/>
              <a:gd name="T74" fmla="*/ 208 w 326"/>
              <a:gd name="T75" fmla="*/ 173 h 326"/>
              <a:gd name="T76" fmla="*/ 204 w 326"/>
              <a:gd name="T77" fmla="*/ 18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163" y="45"/>
                </a:moveTo>
                <a:cubicBezTo>
                  <a:pt x="173" y="45"/>
                  <a:pt x="182" y="54"/>
                  <a:pt x="182" y="65"/>
                </a:cubicBezTo>
                <a:cubicBezTo>
                  <a:pt x="182" y="75"/>
                  <a:pt x="173" y="84"/>
                  <a:pt x="163" y="84"/>
                </a:cubicBezTo>
                <a:cubicBezTo>
                  <a:pt x="152" y="84"/>
                  <a:pt x="143" y="75"/>
                  <a:pt x="143" y="65"/>
                </a:cubicBezTo>
                <a:cubicBezTo>
                  <a:pt x="143" y="54"/>
                  <a:pt x="152" y="45"/>
                  <a:pt x="163" y="45"/>
                </a:cubicBezTo>
                <a:close/>
                <a:moveTo>
                  <a:pt x="204" y="180"/>
                </a:moveTo>
                <a:cubicBezTo>
                  <a:pt x="201" y="180"/>
                  <a:pt x="198" y="178"/>
                  <a:pt x="198" y="175"/>
                </a:cubicBezTo>
                <a:cubicBezTo>
                  <a:pt x="198" y="175"/>
                  <a:pt x="198" y="175"/>
                  <a:pt x="186" y="123"/>
                </a:cubicBezTo>
                <a:cubicBezTo>
                  <a:pt x="186" y="123"/>
                  <a:pt x="186" y="122"/>
                  <a:pt x="185" y="122"/>
                </a:cubicBezTo>
                <a:cubicBezTo>
                  <a:pt x="184" y="122"/>
                  <a:pt x="184" y="123"/>
                  <a:pt x="184" y="123"/>
                </a:cubicBezTo>
                <a:cubicBezTo>
                  <a:pt x="184" y="123"/>
                  <a:pt x="184" y="123"/>
                  <a:pt x="184" y="173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4" y="173"/>
                  <a:pt x="184" y="173"/>
                  <a:pt x="189" y="274"/>
                </a:cubicBezTo>
                <a:cubicBezTo>
                  <a:pt x="190" y="277"/>
                  <a:pt x="187" y="280"/>
                  <a:pt x="184" y="280"/>
                </a:cubicBezTo>
                <a:cubicBezTo>
                  <a:pt x="180" y="281"/>
                  <a:pt x="177" y="278"/>
                  <a:pt x="177" y="275"/>
                </a:cubicBezTo>
                <a:cubicBezTo>
                  <a:pt x="177" y="275"/>
                  <a:pt x="177" y="275"/>
                  <a:pt x="164" y="184"/>
                </a:cubicBezTo>
                <a:cubicBezTo>
                  <a:pt x="163" y="179"/>
                  <a:pt x="162" y="179"/>
                  <a:pt x="162" y="184"/>
                </a:cubicBezTo>
                <a:cubicBezTo>
                  <a:pt x="162" y="184"/>
                  <a:pt x="162" y="184"/>
                  <a:pt x="148" y="275"/>
                </a:cubicBezTo>
                <a:cubicBezTo>
                  <a:pt x="148" y="278"/>
                  <a:pt x="145" y="281"/>
                  <a:pt x="142" y="280"/>
                </a:cubicBezTo>
                <a:cubicBezTo>
                  <a:pt x="138" y="280"/>
                  <a:pt x="136" y="277"/>
                  <a:pt x="136" y="274"/>
                </a:cubicBezTo>
                <a:cubicBezTo>
                  <a:pt x="136" y="274"/>
                  <a:pt x="136" y="274"/>
                  <a:pt x="141" y="173"/>
                </a:cubicBezTo>
                <a:cubicBezTo>
                  <a:pt x="141" y="173"/>
                  <a:pt x="141" y="173"/>
                  <a:pt x="142" y="173"/>
                </a:cubicBezTo>
                <a:cubicBezTo>
                  <a:pt x="142" y="173"/>
                  <a:pt x="142" y="173"/>
                  <a:pt x="142" y="123"/>
                </a:cubicBezTo>
                <a:cubicBezTo>
                  <a:pt x="142" y="123"/>
                  <a:pt x="141" y="122"/>
                  <a:pt x="140" y="122"/>
                </a:cubicBezTo>
                <a:cubicBezTo>
                  <a:pt x="139" y="122"/>
                  <a:pt x="139" y="123"/>
                  <a:pt x="139" y="123"/>
                </a:cubicBezTo>
                <a:cubicBezTo>
                  <a:pt x="139" y="123"/>
                  <a:pt x="139" y="123"/>
                  <a:pt x="127" y="175"/>
                </a:cubicBezTo>
                <a:cubicBezTo>
                  <a:pt x="127" y="178"/>
                  <a:pt x="124" y="180"/>
                  <a:pt x="121" y="180"/>
                </a:cubicBezTo>
                <a:cubicBezTo>
                  <a:pt x="118" y="179"/>
                  <a:pt x="116" y="176"/>
                  <a:pt x="117" y="173"/>
                </a:cubicBezTo>
                <a:cubicBezTo>
                  <a:pt x="117" y="173"/>
                  <a:pt x="117" y="173"/>
                  <a:pt x="126" y="114"/>
                </a:cubicBezTo>
                <a:cubicBezTo>
                  <a:pt x="128" y="99"/>
                  <a:pt x="137" y="88"/>
                  <a:pt x="159" y="88"/>
                </a:cubicBezTo>
                <a:cubicBezTo>
                  <a:pt x="159" y="88"/>
                  <a:pt x="159" y="88"/>
                  <a:pt x="167" y="88"/>
                </a:cubicBezTo>
                <a:cubicBezTo>
                  <a:pt x="188" y="88"/>
                  <a:pt x="197" y="99"/>
                  <a:pt x="199" y="114"/>
                </a:cubicBezTo>
                <a:cubicBezTo>
                  <a:pt x="199" y="114"/>
                  <a:pt x="199" y="114"/>
                  <a:pt x="208" y="173"/>
                </a:cubicBezTo>
                <a:cubicBezTo>
                  <a:pt x="209" y="176"/>
                  <a:pt x="207" y="179"/>
                  <a:pt x="204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9"/>
          <p:cNvSpPr>
            <a:spLocks noEditPoints="1"/>
          </p:cNvSpPr>
          <p:nvPr/>
        </p:nvSpPr>
        <p:spPr bwMode="auto">
          <a:xfrm>
            <a:off x="16895603" y="5604908"/>
            <a:ext cx="920222" cy="922612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163 w 326"/>
              <a:gd name="T11" fmla="*/ 46 h 326"/>
              <a:gd name="T12" fmla="*/ 182 w 326"/>
              <a:gd name="T13" fmla="*/ 65 h 326"/>
              <a:gd name="T14" fmla="*/ 163 w 326"/>
              <a:gd name="T15" fmla="*/ 84 h 326"/>
              <a:gd name="T16" fmla="*/ 144 w 326"/>
              <a:gd name="T17" fmla="*/ 65 h 326"/>
              <a:gd name="T18" fmla="*/ 163 w 326"/>
              <a:gd name="T19" fmla="*/ 46 h 326"/>
              <a:gd name="T20" fmla="*/ 201 w 326"/>
              <a:gd name="T21" fmla="*/ 180 h 326"/>
              <a:gd name="T22" fmla="*/ 194 w 326"/>
              <a:gd name="T23" fmla="*/ 175 h 326"/>
              <a:gd name="T24" fmla="*/ 183 w 326"/>
              <a:gd name="T25" fmla="*/ 123 h 326"/>
              <a:gd name="T26" fmla="*/ 182 w 326"/>
              <a:gd name="T27" fmla="*/ 122 h 326"/>
              <a:gd name="T28" fmla="*/ 180 w 326"/>
              <a:gd name="T29" fmla="*/ 123 h 326"/>
              <a:gd name="T30" fmla="*/ 180 w 326"/>
              <a:gd name="T31" fmla="*/ 145 h 326"/>
              <a:gd name="T32" fmla="*/ 199 w 326"/>
              <a:gd name="T33" fmla="*/ 205 h 326"/>
              <a:gd name="T34" fmla="*/ 181 w 326"/>
              <a:gd name="T35" fmla="*/ 205 h 326"/>
              <a:gd name="T36" fmla="*/ 178 w 326"/>
              <a:gd name="T37" fmla="*/ 275 h 326"/>
              <a:gd name="T38" fmla="*/ 173 w 326"/>
              <a:gd name="T39" fmla="*/ 280 h 326"/>
              <a:gd name="T40" fmla="*/ 168 w 326"/>
              <a:gd name="T41" fmla="*/ 275 h 326"/>
              <a:gd name="T42" fmla="*/ 165 w 326"/>
              <a:gd name="T43" fmla="*/ 205 h 326"/>
              <a:gd name="T44" fmla="*/ 161 w 326"/>
              <a:gd name="T45" fmla="*/ 205 h 326"/>
              <a:gd name="T46" fmla="*/ 158 w 326"/>
              <a:gd name="T47" fmla="*/ 275 h 326"/>
              <a:gd name="T48" fmla="*/ 153 w 326"/>
              <a:gd name="T49" fmla="*/ 280 h 326"/>
              <a:gd name="T50" fmla="*/ 147 w 326"/>
              <a:gd name="T51" fmla="*/ 275 h 326"/>
              <a:gd name="T52" fmla="*/ 145 w 326"/>
              <a:gd name="T53" fmla="*/ 205 h 326"/>
              <a:gd name="T54" fmla="*/ 127 w 326"/>
              <a:gd name="T55" fmla="*/ 205 h 326"/>
              <a:gd name="T56" fmla="*/ 146 w 326"/>
              <a:gd name="T57" fmla="*/ 145 h 326"/>
              <a:gd name="T58" fmla="*/ 146 w 326"/>
              <a:gd name="T59" fmla="*/ 123 h 326"/>
              <a:gd name="T60" fmla="*/ 145 w 326"/>
              <a:gd name="T61" fmla="*/ 122 h 326"/>
              <a:gd name="T62" fmla="*/ 143 w 326"/>
              <a:gd name="T63" fmla="*/ 123 h 326"/>
              <a:gd name="T64" fmla="*/ 132 w 326"/>
              <a:gd name="T65" fmla="*/ 175 h 326"/>
              <a:gd name="T66" fmla="*/ 126 w 326"/>
              <a:gd name="T67" fmla="*/ 180 h 326"/>
              <a:gd name="T68" fmla="*/ 121 w 326"/>
              <a:gd name="T69" fmla="*/ 173 h 326"/>
              <a:gd name="T70" fmla="*/ 131 w 326"/>
              <a:gd name="T71" fmla="*/ 114 h 326"/>
              <a:gd name="T72" fmla="*/ 163 w 326"/>
              <a:gd name="T73" fmla="*/ 88 h 326"/>
              <a:gd name="T74" fmla="*/ 163 w 326"/>
              <a:gd name="T75" fmla="*/ 88 h 326"/>
              <a:gd name="T76" fmla="*/ 195 w 326"/>
              <a:gd name="T77" fmla="*/ 114 h 326"/>
              <a:gd name="T78" fmla="*/ 205 w 326"/>
              <a:gd name="T79" fmla="*/ 173 h 326"/>
              <a:gd name="T80" fmla="*/ 201 w 326"/>
              <a:gd name="T81" fmla="*/ 18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163" y="46"/>
                </a:moveTo>
                <a:cubicBezTo>
                  <a:pt x="174" y="46"/>
                  <a:pt x="182" y="54"/>
                  <a:pt x="182" y="65"/>
                </a:cubicBezTo>
                <a:cubicBezTo>
                  <a:pt x="182" y="75"/>
                  <a:pt x="174" y="84"/>
                  <a:pt x="163" y="84"/>
                </a:cubicBezTo>
                <a:cubicBezTo>
                  <a:pt x="152" y="84"/>
                  <a:pt x="144" y="75"/>
                  <a:pt x="144" y="65"/>
                </a:cubicBezTo>
                <a:cubicBezTo>
                  <a:pt x="144" y="54"/>
                  <a:pt x="152" y="46"/>
                  <a:pt x="163" y="46"/>
                </a:cubicBezTo>
                <a:close/>
                <a:moveTo>
                  <a:pt x="201" y="180"/>
                </a:moveTo>
                <a:cubicBezTo>
                  <a:pt x="198" y="180"/>
                  <a:pt x="195" y="178"/>
                  <a:pt x="194" y="175"/>
                </a:cubicBezTo>
                <a:cubicBezTo>
                  <a:pt x="194" y="175"/>
                  <a:pt x="194" y="175"/>
                  <a:pt x="183" y="123"/>
                </a:cubicBezTo>
                <a:cubicBezTo>
                  <a:pt x="183" y="123"/>
                  <a:pt x="182" y="122"/>
                  <a:pt x="182" y="122"/>
                </a:cubicBezTo>
                <a:cubicBezTo>
                  <a:pt x="181" y="122"/>
                  <a:pt x="180" y="123"/>
                  <a:pt x="180" y="123"/>
                </a:cubicBezTo>
                <a:cubicBezTo>
                  <a:pt x="180" y="123"/>
                  <a:pt x="180" y="123"/>
                  <a:pt x="180" y="145"/>
                </a:cubicBezTo>
                <a:cubicBezTo>
                  <a:pt x="180" y="145"/>
                  <a:pt x="180" y="145"/>
                  <a:pt x="199" y="205"/>
                </a:cubicBezTo>
                <a:cubicBezTo>
                  <a:pt x="199" y="205"/>
                  <a:pt x="199" y="205"/>
                  <a:pt x="181" y="205"/>
                </a:cubicBezTo>
                <a:cubicBezTo>
                  <a:pt x="181" y="205"/>
                  <a:pt x="181" y="205"/>
                  <a:pt x="178" y="275"/>
                </a:cubicBezTo>
                <a:cubicBezTo>
                  <a:pt x="178" y="278"/>
                  <a:pt x="176" y="280"/>
                  <a:pt x="173" y="280"/>
                </a:cubicBezTo>
                <a:cubicBezTo>
                  <a:pt x="170" y="280"/>
                  <a:pt x="168" y="278"/>
                  <a:pt x="168" y="275"/>
                </a:cubicBezTo>
                <a:cubicBezTo>
                  <a:pt x="168" y="275"/>
                  <a:pt x="168" y="275"/>
                  <a:pt x="165" y="205"/>
                </a:cubicBezTo>
                <a:cubicBezTo>
                  <a:pt x="165" y="205"/>
                  <a:pt x="165" y="205"/>
                  <a:pt x="161" y="205"/>
                </a:cubicBezTo>
                <a:cubicBezTo>
                  <a:pt x="161" y="205"/>
                  <a:pt x="161" y="205"/>
                  <a:pt x="158" y="275"/>
                </a:cubicBezTo>
                <a:cubicBezTo>
                  <a:pt x="158" y="278"/>
                  <a:pt x="156" y="280"/>
                  <a:pt x="153" y="280"/>
                </a:cubicBezTo>
                <a:cubicBezTo>
                  <a:pt x="150" y="280"/>
                  <a:pt x="147" y="278"/>
                  <a:pt x="147" y="275"/>
                </a:cubicBezTo>
                <a:cubicBezTo>
                  <a:pt x="147" y="275"/>
                  <a:pt x="147" y="275"/>
                  <a:pt x="145" y="205"/>
                </a:cubicBezTo>
                <a:cubicBezTo>
                  <a:pt x="145" y="205"/>
                  <a:pt x="145" y="205"/>
                  <a:pt x="127" y="205"/>
                </a:cubicBezTo>
                <a:cubicBezTo>
                  <a:pt x="127" y="205"/>
                  <a:pt x="127" y="205"/>
                  <a:pt x="146" y="145"/>
                </a:cubicBezTo>
                <a:cubicBezTo>
                  <a:pt x="146" y="145"/>
                  <a:pt x="146" y="145"/>
                  <a:pt x="146" y="123"/>
                </a:cubicBezTo>
                <a:cubicBezTo>
                  <a:pt x="146" y="123"/>
                  <a:pt x="145" y="122"/>
                  <a:pt x="145" y="122"/>
                </a:cubicBezTo>
                <a:cubicBezTo>
                  <a:pt x="144" y="122"/>
                  <a:pt x="143" y="123"/>
                  <a:pt x="143" y="123"/>
                </a:cubicBezTo>
                <a:cubicBezTo>
                  <a:pt x="143" y="123"/>
                  <a:pt x="143" y="123"/>
                  <a:pt x="132" y="175"/>
                </a:cubicBezTo>
                <a:cubicBezTo>
                  <a:pt x="131" y="178"/>
                  <a:pt x="128" y="180"/>
                  <a:pt x="126" y="180"/>
                </a:cubicBezTo>
                <a:cubicBezTo>
                  <a:pt x="123" y="179"/>
                  <a:pt x="121" y="176"/>
                  <a:pt x="121" y="173"/>
                </a:cubicBezTo>
                <a:cubicBezTo>
                  <a:pt x="121" y="173"/>
                  <a:pt x="121" y="173"/>
                  <a:pt x="131" y="114"/>
                </a:cubicBezTo>
                <a:cubicBezTo>
                  <a:pt x="133" y="99"/>
                  <a:pt x="146" y="88"/>
                  <a:pt x="163" y="88"/>
                </a:cubicBezTo>
                <a:cubicBezTo>
                  <a:pt x="163" y="88"/>
                  <a:pt x="163" y="88"/>
                  <a:pt x="163" y="88"/>
                </a:cubicBezTo>
                <a:cubicBezTo>
                  <a:pt x="180" y="88"/>
                  <a:pt x="194" y="99"/>
                  <a:pt x="195" y="114"/>
                </a:cubicBezTo>
                <a:cubicBezTo>
                  <a:pt x="195" y="114"/>
                  <a:pt x="195" y="114"/>
                  <a:pt x="205" y="173"/>
                </a:cubicBezTo>
                <a:cubicBezTo>
                  <a:pt x="205" y="176"/>
                  <a:pt x="203" y="179"/>
                  <a:pt x="201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0"/>
          <p:cNvSpPr>
            <a:spLocks noEditPoints="1"/>
          </p:cNvSpPr>
          <p:nvPr/>
        </p:nvSpPr>
        <p:spPr bwMode="auto">
          <a:xfrm>
            <a:off x="17931749" y="5604908"/>
            <a:ext cx="920222" cy="922612"/>
          </a:xfrm>
          <a:custGeom>
            <a:avLst/>
            <a:gdLst>
              <a:gd name="T0" fmla="*/ 0 w 326"/>
              <a:gd name="T1" fmla="*/ 163 h 326"/>
              <a:gd name="T2" fmla="*/ 326 w 326"/>
              <a:gd name="T3" fmla="*/ 163 h 326"/>
              <a:gd name="T4" fmla="*/ 117 w 326"/>
              <a:gd name="T5" fmla="*/ 45 h 326"/>
              <a:gd name="T6" fmla="*/ 117 w 326"/>
              <a:gd name="T7" fmla="*/ 84 h 326"/>
              <a:gd name="T8" fmla="*/ 117 w 326"/>
              <a:gd name="T9" fmla="*/ 45 h 326"/>
              <a:gd name="T10" fmla="*/ 152 w 326"/>
              <a:gd name="T11" fmla="*/ 175 h 326"/>
              <a:gd name="T12" fmla="*/ 139 w 326"/>
              <a:gd name="T13" fmla="*/ 122 h 326"/>
              <a:gd name="T14" fmla="*/ 138 w 326"/>
              <a:gd name="T15" fmla="*/ 173 h 326"/>
              <a:gd name="T16" fmla="*/ 143 w 326"/>
              <a:gd name="T17" fmla="*/ 274 h 326"/>
              <a:gd name="T18" fmla="*/ 131 w 326"/>
              <a:gd name="T19" fmla="*/ 275 h 326"/>
              <a:gd name="T20" fmla="*/ 115 w 326"/>
              <a:gd name="T21" fmla="*/ 184 h 326"/>
              <a:gd name="T22" fmla="*/ 95 w 326"/>
              <a:gd name="T23" fmla="*/ 280 h 326"/>
              <a:gd name="T24" fmla="*/ 95 w 326"/>
              <a:gd name="T25" fmla="*/ 173 h 326"/>
              <a:gd name="T26" fmla="*/ 95 w 326"/>
              <a:gd name="T27" fmla="*/ 123 h 326"/>
              <a:gd name="T28" fmla="*/ 93 w 326"/>
              <a:gd name="T29" fmla="*/ 123 h 326"/>
              <a:gd name="T30" fmla="*/ 75 w 326"/>
              <a:gd name="T31" fmla="*/ 180 h 326"/>
              <a:gd name="T32" fmla="*/ 80 w 326"/>
              <a:gd name="T33" fmla="*/ 114 h 326"/>
              <a:gd name="T34" fmla="*/ 121 w 326"/>
              <a:gd name="T35" fmla="*/ 88 h 326"/>
              <a:gd name="T36" fmla="*/ 162 w 326"/>
              <a:gd name="T37" fmla="*/ 173 h 326"/>
              <a:gd name="T38" fmla="*/ 214 w 326"/>
              <a:gd name="T39" fmla="*/ 46 h 326"/>
              <a:gd name="T40" fmla="*/ 214 w 326"/>
              <a:gd name="T41" fmla="*/ 84 h 326"/>
              <a:gd name="T42" fmla="*/ 214 w 326"/>
              <a:gd name="T43" fmla="*/ 46 h 326"/>
              <a:gd name="T44" fmla="*/ 245 w 326"/>
              <a:gd name="T45" fmla="*/ 176 h 326"/>
              <a:gd name="T46" fmla="*/ 233 w 326"/>
              <a:gd name="T47" fmla="*/ 122 h 326"/>
              <a:gd name="T48" fmla="*/ 231 w 326"/>
              <a:gd name="T49" fmla="*/ 145 h 326"/>
              <a:gd name="T50" fmla="*/ 232 w 326"/>
              <a:gd name="T51" fmla="*/ 205 h 326"/>
              <a:gd name="T52" fmla="*/ 224 w 326"/>
              <a:gd name="T53" fmla="*/ 280 h 326"/>
              <a:gd name="T54" fmla="*/ 216 w 326"/>
              <a:gd name="T55" fmla="*/ 205 h 326"/>
              <a:gd name="T56" fmla="*/ 209 w 326"/>
              <a:gd name="T57" fmla="*/ 275 h 326"/>
              <a:gd name="T58" fmla="*/ 199 w 326"/>
              <a:gd name="T59" fmla="*/ 275 h 326"/>
              <a:gd name="T60" fmla="*/ 178 w 326"/>
              <a:gd name="T61" fmla="*/ 205 h 326"/>
              <a:gd name="T62" fmla="*/ 197 w 326"/>
              <a:gd name="T63" fmla="*/ 124 h 326"/>
              <a:gd name="T64" fmla="*/ 194 w 326"/>
              <a:gd name="T65" fmla="*/ 124 h 326"/>
              <a:gd name="T66" fmla="*/ 177 w 326"/>
              <a:gd name="T67" fmla="*/ 180 h 326"/>
              <a:gd name="T68" fmla="*/ 182 w 326"/>
              <a:gd name="T69" fmla="*/ 114 h 326"/>
              <a:gd name="T70" fmla="*/ 214 w 326"/>
              <a:gd name="T71" fmla="*/ 88 h 326"/>
              <a:gd name="T72" fmla="*/ 256 w 326"/>
              <a:gd name="T73" fmla="*/ 17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117" y="45"/>
                </a:moveTo>
                <a:cubicBezTo>
                  <a:pt x="127" y="45"/>
                  <a:pt x="136" y="54"/>
                  <a:pt x="136" y="65"/>
                </a:cubicBezTo>
                <a:cubicBezTo>
                  <a:pt x="136" y="75"/>
                  <a:pt x="127" y="84"/>
                  <a:pt x="117" y="84"/>
                </a:cubicBezTo>
                <a:cubicBezTo>
                  <a:pt x="106" y="84"/>
                  <a:pt x="97" y="75"/>
                  <a:pt x="97" y="65"/>
                </a:cubicBezTo>
                <a:cubicBezTo>
                  <a:pt x="97" y="54"/>
                  <a:pt x="106" y="45"/>
                  <a:pt x="117" y="45"/>
                </a:cubicBezTo>
                <a:close/>
                <a:moveTo>
                  <a:pt x="158" y="180"/>
                </a:moveTo>
                <a:cubicBezTo>
                  <a:pt x="155" y="180"/>
                  <a:pt x="152" y="178"/>
                  <a:pt x="152" y="175"/>
                </a:cubicBezTo>
                <a:cubicBezTo>
                  <a:pt x="152" y="175"/>
                  <a:pt x="152" y="175"/>
                  <a:pt x="140" y="123"/>
                </a:cubicBezTo>
                <a:cubicBezTo>
                  <a:pt x="140" y="123"/>
                  <a:pt x="140" y="122"/>
                  <a:pt x="139" y="122"/>
                </a:cubicBezTo>
                <a:cubicBezTo>
                  <a:pt x="138" y="122"/>
                  <a:pt x="138" y="123"/>
                  <a:pt x="138" y="123"/>
                </a:cubicBezTo>
                <a:cubicBezTo>
                  <a:pt x="138" y="123"/>
                  <a:pt x="138" y="123"/>
                  <a:pt x="138" y="173"/>
                </a:cubicBezTo>
                <a:cubicBezTo>
                  <a:pt x="138" y="173"/>
                  <a:pt x="138" y="173"/>
                  <a:pt x="138" y="173"/>
                </a:cubicBezTo>
                <a:cubicBezTo>
                  <a:pt x="138" y="173"/>
                  <a:pt x="138" y="173"/>
                  <a:pt x="143" y="274"/>
                </a:cubicBezTo>
                <a:cubicBezTo>
                  <a:pt x="144" y="277"/>
                  <a:pt x="141" y="280"/>
                  <a:pt x="138" y="280"/>
                </a:cubicBezTo>
                <a:cubicBezTo>
                  <a:pt x="134" y="281"/>
                  <a:pt x="131" y="278"/>
                  <a:pt x="131" y="275"/>
                </a:cubicBezTo>
                <a:cubicBezTo>
                  <a:pt x="131" y="275"/>
                  <a:pt x="131" y="275"/>
                  <a:pt x="118" y="184"/>
                </a:cubicBezTo>
                <a:cubicBezTo>
                  <a:pt x="117" y="179"/>
                  <a:pt x="116" y="179"/>
                  <a:pt x="115" y="184"/>
                </a:cubicBezTo>
                <a:cubicBezTo>
                  <a:pt x="115" y="184"/>
                  <a:pt x="115" y="184"/>
                  <a:pt x="102" y="275"/>
                </a:cubicBezTo>
                <a:cubicBezTo>
                  <a:pt x="102" y="278"/>
                  <a:pt x="99" y="281"/>
                  <a:pt x="95" y="280"/>
                </a:cubicBezTo>
                <a:cubicBezTo>
                  <a:pt x="92" y="280"/>
                  <a:pt x="90" y="277"/>
                  <a:pt x="90" y="274"/>
                </a:cubicBezTo>
                <a:cubicBezTo>
                  <a:pt x="90" y="274"/>
                  <a:pt x="90" y="274"/>
                  <a:pt x="95" y="173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95" y="173"/>
                  <a:pt x="95" y="173"/>
                  <a:pt x="95" y="123"/>
                </a:cubicBezTo>
                <a:cubicBezTo>
                  <a:pt x="95" y="123"/>
                  <a:pt x="95" y="122"/>
                  <a:pt x="94" y="122"/>
                </a:cubicBezTo>
                <a:cubicBezTo>
                  <a:pt x="93" y="122"/>
                  <a:pt x="93" y="123"/>
                  <a:pt x="93" y="123"/>
                </a:cubicBezTo>
                <a:cubicBezTo>
                  <a:pt x="93" y="123"/>
                  <a:pt x="93" y="123"/>
                  <a:pt x="81" y="175"/>
                </a:cubicBezTo>
                <a:cubicBezTo>
                  <a:pt x="81" y="178"/>
                  <a:pt x="78" y="180"/>
                  <a:pt x="75" y="180"/>
                </a:cubicBezTo>
                <a:cubicBezTo>
                  <a:pt x="72" y="179"/>
                  <a:pt x="70" y="176"/>
                  <a:pt x="71" y="173"/>
                </a:cubicBezTo>
                <a:cubicBezTo>
                  <a:pt x="71" y="173"/>
                  <a:pt x="71" y="173"/>
                  <a:pt x="80" y="114"/>
                </a:cubicBezTo>
                <a:cubicBezTo>
                  <a:pt x="82" y="99"/>
                  <a:pt x="91" y="88"/>
                  <a:pt x="113" y="88"/>
                </a:cubicBezTo>
                <a:cubicBezTo>
                  <a:pt x="113" y="88"/>
                  <a:pt x="113" y="88"/>
                  <a:pt x="121" y="88"/>
                </a:cubicBezTo>
                <a:cubicBezTo>
                  <a:pt x="142" y="88"/>
                  <a:pt x="151" y="99"/>
                  <a:pt x="153" y="114"/>
                </a:cubicBezTo>
                <a:cubicBezTo>
                  <a:pt x="153" y="114"/>
                  <a:pt x="153" y="114"/>
                  <a:pt x="162" y="173"/>
                </a:cubicBezTo>
                <a:cubicBezTo>
                  <a:pt x="163" y="176"/>
                  <a:pt x="161" y="179"/>
                  <a:pt x="158" y="180"/>
                </a:cubicBezTo>
                <a:close/>
                <a:moveTo>
                  <a:pt x="214" y="46"/>
                </a:moveTo>
                <a:cubicBezTo>
                  <a:pt x="225" y="46"/>
                  <a:pt x="233" y="54"/>
                  <a:pt x="233" y="65"/>
                </a:cubicBezTo>
                <a:cubicBezTo>
                  <a:pt x="233" y="76"/>
                  <a:pt x="225" y="84"/>
                  <a:pt x="214" y="84"/>
                </a:cubicBezTo>
                <a:cubicBezTo>
                  <a:pt x="203" y="84"/>
                  <a:pt x="195" y="76"/>
                  <a:pt x="195" y="65"/>
                </a:cubicBezTo>
                <a:cubicBezTo>
                  <a:pt x="195" y="54"/>
                  <a:pt x="203" y="46"/>
                  <a:pt x="214" y="46"/>
                </a:cubicBezTo>
                <a:close/>
                <a:moveTo>
                  <a:pt x="252" y="180"/>
                </a:moveTo>
                <a:cubicBezTo>
                  <a:pt x="249" y="180"/>
                  <a:pt x="246" y="178"/>
                  <a:pt x="245" y="176"/>
                </a:cubicBezTo>
                <a:cubicBezTo>
                  <a:pt x="245" y="176"/>
                  <a:pt x="245" y="176"/>
                  <a:pt x="234" y="124"/>
                </a:cubicBezTo>
                <a:cubicBezTo>
                  <a:pt x="234" y="123"/>
                  <a:pt x="233" y="122"/>
                  <a:pt x="233" y="122"/>
                </a:cubicBezTo>
                <a:cubicBezTo>
                  <a:pt x="232" y="122"/>
                  <a:pt x="231" y="123"/>
                  <a:pt x="231" y="124"/>
                </a:cubicBezTo>
                <a:cubicBezTo>
                  <a:pt x="231" y="124"/>
                  <a:pt x="231" y="124"/>
                  <a:pt x="231" y="145"/>
                </a:cubicBezTo>
                <a:cubicBezTo>
                  <a:pt x="231" y="145"/>
                  <a:pt x="231" y="145"/>
                  <a:pt x="250" y="205"/>
                </a:cubicBezTo>
                <a:cubicBezTo>
                  <a:pt x="250" y="205"/>
                  <a:pt x="250" y="205"/>
                  <a:pt x="232" y="205"/>
                </a:cubicBezTo>
                <a:cubicBezTo>
                  <a:pt x="232" y="205"/>
                  <a:pt x="232" y="205"/>
                  <a:pt x="229" y="275"/>
                </a:cubicBezTo>
                <a:cubicBezTo>
                  <a:pt x="229" y="278"/>
                  <a:pt x="227" y="280"/>
                  <a:pt x="224" y="280"/>
                </a:cubicBezTo>
                <a:cubicBezTo>
                  <a:pt x="221" y="280"/>
                  <a:pt x="219" y="278"/>
                  <a:pt x="219" y="275"/>
                </a:cubicBezTo>
                <a:cubicBezTo>
                  <a:pt x="219" y="275"/>
                  <a:pt x="219" y="275"/>
                  <a:pt x="216" y="205"/>
                </a:cubicBezTo>
                <a:cubicBezTo>
                  <a:pt x="216" y="205"/>
                  <a:pt x="216" y="205"/>
                  <a:pt x="212" y="205"/>
                </a:cubicBezTo>
                <a:cubicBezTo>
                  <a:pt x="212" y="205"/>
                  <a:pt x="212" y="205"/>
                  <a:pt x="209" y="275"/>
                </a:cubicBezTo>
                <a:cubicBezTo>
                  <a:pt x="209" y="278"/>
                  <a:pt x="207" y="280"/>
                  <a:pt x="204" y="280"/>
                </a:cubicBezTo>
                <a:cubicBezTo>
                  <a:pt x="201" y="280"/>
                  <a:pt x="199" y="278"/>
                  <a:pt x="199" y="275"/>
                </a:cubicBezTo>
                <a:cubicBezTo>
                  <a:pt x="199" y="275"/>
                  <a:pt x="199" y="275"/>
                  <a:pt x="196" y="205"/>
                </a:cubicBezTo>
                <a:cubicBezTo>
                  <a:pt x="196" y="205"/>
                  <a:pt x="196" y="205"/>
                  <a:pt x="178" y="205"/>
                </a:cubicBezTo>
                <a:cubicBezTo>
                  <a:pt x="178" y="205"/>
                  <a:pt x="178" y="205"/>
                  <a:pt x="197" y="145"/>
                </a:cubicBezTo>
                <a:cubicBezTo>
                  <a:pt x="197" y="145"/>
                  <a:pt x="197" y="145"/>
                  <a:pt x="197" y="124"/>
                </a:cubicBezTo>
                <a:cubicBezTo>
                  <a:pt x="197" y="123"/>
                  <a:pt x="196" y="122"/>
                  <a:pt x="196" y="122"/>
                </a:cubicBezTo>
                <a:cubicBezTo>
                  <a:pt x="195" y="122"/>
                  <a:pt x="194" y="123"/>
                  <a:pt x="194" y="124"/>
                </a:cubicBezTo>
                <a:cubicBezTo>
                  <a:pt x="194" y="124"/>
                  <a:pt x="194" y="124"/>
                  <a:pt x="183" y="176"/>
                </a:cubicBezTo>
                <a:cubicBezTo>
                  <a:pt x="182" y="178"/>
                  <a:pt x="180" y="180"/>
                  <a:pt x="177" y="180"/>
                </a:cubicBezTo>
                <a:cubicBezTo>
                  <a:pt x="174" y="179"/>
                  <a:pt x="172" y="176"/>
                  <a:pt x="172" y="174"/>
                </a:cubicBezTo>
                <a:cubicBezTo>
                  <a:pt x="172" y="174"/>
                  <a:pt x="172" y="174"/>
                  <a:pt x="182" y="114"/>
                </a:cubicBezTo>
                <a:cubicBezTo>
                  <a:pt x="184" y="100"/>
                  <a:pt x="197" y="88"/>
                  <a:pt x="214" y="88"/>
                </a:cubicBezTo>
                <a:cubicBezTo>
                  <a:pt x="214" y="88"/>
                  <a:pt x="214" y="88"/>
                  <a:pt x="214" y="88"/>
                </a:cubicBezTo>
                <a:cubicBezTo>
                  <a:pt x="231" y="88"/>
                  <a:pt x="245" y="100"/>
                  <a:pt x="246" y="114"/>
                </a:cubicBezTo>
                <a:cubicBezTo>
                  <a:pt x="246" y="114"/>
                  <a:pt x="246" y="114"/>
                  <a:pt x="256" y="174"/>
                </a:cubicBezTo>
                <a:cubicBezTo>
                  <a:pt x="256" y="176"/>
                  <a:pt x="254" y="179"/>
                  <a:pt x="252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1"/>
          <p:cNvSpPr>
            <a:spLocks noEditPoints="1"/>
          </p:cNvSpPr>
          <p:nvPr/>
        </p:nvSpPr>
        <p:spPr bwMode="auto">
          <a:xfrm>
            <a:off x="3410168" y="7835050"/>
            <a:ext cx="921417" cy="919027"/>
          </a:xfrm>
          <a:custGeom>
            <a:avLst/>
            <a:gdLst>
              <a:gd name="T0" fmla="*/ 249 w 326"/>
              <a:gd name="T1" fmla="*/ 244 h 325"/>
              <a:gd name="T2" fmla="*/ 250 w 326"/>
              <a:gd name="T3" fmla="*/ 245 h 325"/>
              <a:gd name="T4" fmla="*/ 250 w 326"/>
              <a:gd name="T5" fmla="*/ 247 h 325"/>
              <a:gd name="T6" fmla="*/ 75 w 326"/>
              <a:gd name="T7" fmla="*/ 247 h 325"/>
              <a:gd name="T8" fmla="*/ 75 w 326"/>
              <a:gd name="T9" fmla="*/ 245 h 325"/>
              <a:gd name="T10" fmla="*/ 76 w 326"/>
              <a:gd name="T11" fmla="*/ 244 h 325"/>
              <a:gd name="T12" fmla="*/ 160 w 326"/>
              <a:gd name="T13" fmla="*/ 190 h 325"/>
              <a:gd name="T14" fmla="*/ 165 w 326"/>
              <a:gd name="T15" fmla="*/ 190 h 325"/>
              <a:gd name="T16" fmla="*/ 249 w 326"/>
              <a:gd name="T17" fmla="*/ 244 h 325"/>
              <a:gd name="T18" fmla="*/ 75 w 326"/>
              <a:gd name="T19" fmla="*/ 171 h 325"/>
              <a:gd name="T20" fmla="*/ 75 w 326"/>
              <a:gd name="T21" fmla="*/ 235 h 325"/>
              <a:gd name="T22" fmla="*/ 125 w 326"/>
              <a:gd name="T23" fmla="*/ 203 h 325"/>
              <a:gd name="T24" fmla="*/ 75 w 326"/>
              <a:gd name="T25" fmla="*/ 171 h 325"/>
              <a:gd name="T26" fmla="*/ 250 w 326"/>
              <a:gd name="T27" fmla="*/ 235 h 325"/>
              <a:gd name="T28" fmla="*/ 250 w 326"/>
              <a:gd name="T29" fmla="*/ 171 h 325"/>
              <a:gd name="T30" fmla="*/ 200 w 326"/>
              <a:gd name="T31" fmla="*/ 203 h 325"/>
              <a:gd name="T32" fmla="*/ 250 w 326"/>
              <a:gd name="T33" fmla="*/ 235 h 325"/>
              <a:gd name="T34" fmla="*/ 326 w 326"/>
              <a:gd name="T35" fmla="*/ 44 h 325"/>
              <a:gd name="T36" fmla="*/ 326 w 326"/>
              <a:gd name="T37" fmla="*/ 280 h 325"/>
              <a:gd name="T38" fmla="*/ 281 w 326"/>
              <a:gd name="T39" fmla="*/ 325 h 325"/>
              <a:gd name="T40" fmla="*/ 45 w 326"/>
              <a:gd name="T41" fmla="*/ 325 h 325"/>
              <a:gd name="T42" fmla="*/ 0 w 326"/>
              <a:gd name="T43" fmla="*/ 280 h 325"/>
              <a:gd name="T44" fmla="*/ 0 w 326"/>
              <a:gd name="T45" fmla="*/ 44 h 325"/>
              <a:gd name="T46" fmla="*/ 45 w 326"/>
              <a:gd name="T47" fmla="*/ 0 h 325"/>
              <a:gd name="T48" fmla="*/ 281 w 326"/>
              <a:gd name="T49" fmla="*/ 0 h 325"/>
              <a:gd name="T50" fmla="*/ 326 w 326"/>
              <a:gd name="T51" fmla="*/ 44 h 325"/>
              <a:gd name="T52" fmla="*/ 262 w 326"/>
              <a:gd name="T53" fmla="*/ 135 h 325"/>
              <a:gd name="T54" fmla="*/ 255 w 326"/>
              <a:gd name="T55" fmla="*/ 121 h 325"/>
              <a:gd name="T56" fmla="*/ 171 w 326"/>
              <a:gd name="T57" fmla="*/ 68 h 325"/>
              <a:gd name="T58" fmla="*/ 155 w 326"/>
              <a:gd name="T59" fmla="*/ 68 h 325"/>
              <a:gd name="T60" fmla="*/ 71 w 326"/>
              <a:gd name="T61" fmla="*/ 121 h 325"/>
              <a:gd name="T62" fmla="*/ 63 w 326"/>
              <a:gd name="T63" fmla="*/ 135 h 325"/>
              <a:gd name="T64" fmla="*/ 63 w 326"/>
              <a:gd name="T65" fmla="*/ 247 h 325"/>
              <a:gd name="T66" fmla="*/ 75 w 326"/>
              <a:gd name="T67" fmla="*/ 259 h 325"/>
              <a:gd name="T68" fmla="*/ 251 w 326"/>
              <a:gd name="T69" fmla="*/ 259 h 325"/>
              <a:gd name="T70" fmla="*/ 262 w 326"/>
              <a:gd name="T71" fmla="*/ 247 h 325"/>
              <a:gd name="T72" fmla="*/ 262 w 326"/>
              <a:gd name="T73" fmla="*/ 135 h 325"/>
              <a:gd name="T74" fmla="*/ 248 w 326"/>
              <a:gd name="T75" fmla="*/ 131 h 325"/>
              <a:gd name="T76" fmla="*/ 164 w 326"/>
              <a:gd name="T77" fmla="*/ 78 h 325"/>
              <a:gd name="T78" fmla="*/ 161 w 326"/>
              <a:gd name="T79" fmla="*/ 78 h 325"/>
              <a:gd name="T80" fmla="*/ 77 w 326"/>
              <a:gd name="T81" fmla="*/ 131 h 325"/>
              <a:gd name="T82" fmla="*/ 75 w 326"/>
              <a:gd name="T83" fmla="*/ 135 h 325"/>
              <a:gd name="T84" fmla="*/ 75 w 326"/>
              <a:gd name="T85" fmla="*/ 154 h 325"/>
              <a:gd name="T86" fmla="*/ 77 w 326"/>
              <a:gd name="T87" fmla="*/ 158 h 325"/>
              <a:gd name="T88" fmla="*/ 136 w 326"/>
              <a:gd name="T89" fmla="*/ 196 h 325"/>
              <a:gd name="T90" fmla="*/ 156 w 326"/>
              <a:gd name="T91" fmla="*/ 183 h 325"/>
              <a:gd name="T92" fmla="*/ 170 w 326"/>
              <a:gd name="T93" fmla="*/ 183 h 325"/>
              <a:gd name="T94" fmla="*/ 189 w 326"/>
              <a:gd name="T95" fmla="*/ 196 h 325"/>
              <a:gd name="T96" fmla="*/ 248 w 326"/>
              <a:gd name="T97" fmla="*/ 158 h 325"/>
              <a:gd name="T98" fmla="*/ 250 w 326"/>
              <a:gd name="T99" fmla="*/ 154 h 325"/>
              <a:gd name="T100" fmla="*/ 250 w 326"/>
              <a:gd name="T101" fmla="*/ 135 h 325"/>
              <a:gd name="T102" fmla="*/ 248 w 326"/>
              <a:gd name="T103" fmla="*/ 13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5">
                <a:moveTo>
                  <a:pt x="249" y="244"/>
                </a:moveTo>
                <a:cubicBezTo>
                  <a:pt x="250" y="244"/>
                  <a:pt x="250" y="245"/>
                  <a:pt x="250" y="245"/>
                </a:cubicBezTo>
                <a:cubicBezTo>
                  <a:pt x="250" y="247"/>
                  <a:pt x="250" y="247"/>
                  <a:pt x="250" y="247"/>
                </a:cubicBezTo>
                <a:cubicBezTo>
                  <a:pt x="75" y="247"/>
                  <a:pt x="75" y="247"/>
                  <a:pt x="75" y="247"/>
                </a:cubicBezTo>
                <a:cubicBezTo>
                  <a:pt x="75" y="245"/>
                  <a:pt x="75" y="245"/>
                  <a:pt x="75" y="245"/>
                </a:cubicBezTo>
                <a:cubicBezTo>
                  <a:pt x="75" y="245"/>
                  <a:pt x="76" y="244"/>
                  <a:pt x="76" y="244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1" y="189"/>
                  <a:pt x="164" y="189"/>
                  <a:pt x="165" y="190"/>
                </a:cubicBezTo>
                <a:lnTo>
                  <a:pt x="249" y="244"/>
                </a:lnTo>
                <a:close/>
                <a:moveTo>
                  <a:pt x="75" y="171"/>
                </a:moveTo>
                <a:cubicBezTo>
                  <a:pt x="75" y="235"/>
                  <a:pt x="75" y="235"/>
                  <a:pt x="75" y="235"/>
                </a:cubicBezTo>
                <a:cubicBezTo>
                  <a:pt x="125" y="203"/>
                  <a:pt x="125" y="203"/>
                  <a:pt x="125" y="203"/>
                </a:cubicBezTo>
                <a:lnTo>
                  <a:pt x="75" y="171"/>
                </a:lnTo>
                <a:close/>
                <a:moveTo>
                  <a:pt x="250" y="235"/>
                </a:moveTo>
                <a:cubicBezTo>
                  <a:pt x="250" y="171"/>
                  <a:pt x="250" y="171"/>
                  <a:pt x="250" y="171"/>
                </a:cubicBezTo>
                <a:cubicBezTo>
                  <a:pt x="200" y="203"/>
                  <a:pt x="200" y="203"/>
                  <a:pt x="200" y="203"/>
                </a:cubicBezTo>
                <a:lnTo>
                  <a:pt x="250" y="235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262" y="135"/>
                </a:moveTo>
                <a:cubicBezTo>
                  <a:pt x="262" y="129"/>
                  <a:pt x="259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6" y="65"/>
                  <a:pt x="159" y="65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6" y="124"/>
                  <a:pt x="63" y="129"/>
                  <a:pt x="63" y="135"/>
                </a:cubicBezTo>
                <a:cubicBezTo>
                  <a:pt x="63" y="247"/>
                  <a:pt x="63" y="247"/>
                  <a:pt x="63" y="247"/>
                </a:cubicBezTo>
                <a:cubicBezTo>
                  <a:pt x="63" y="254"/>
                  <a:pt x="68" y="259"/>
                  <a:pt x="75" y="259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257" y="259"/>
                  <a:pt x="262" y="254"/>
                  <a:pt x="262" y="247"/>
                </a:cubicBezTo>
                <a:lnTo>
                  <a:pt x="262" y="135"/>
                </a:lnTo>
                <a:close/>
                <a:moveTo>
                  <a:pt x="248" y="131"/>
                </a:moveTo>
                <a:cubicBezTo>
                  <a:pt x="164" y="78"/>
                  <a:pt x="164" y="78"/>
                  <a:pt x="164" y="78"/>
                </a:cubicBezTo>
                <a:cubicBezTo>
                  <a:pt x="164" y="78"/>
                  <a:pt x="162" y="78"/>
                  <a:pt x="161" y="78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76" y="132"/>
                  <a:pt x="75" y="134"/>
                  <a:pt x="75" y="135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5" y="155"/>
                  <a:pt x="76" y="157"/>
                  <a:pt x="77" y="158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5"/>
                  <a:pt x="156" y="183"/>
                  <a:pt x="156" y="183"/>
                </a:cubicBezTo>
                <a:cubicBezTo>
                  <a:pt x="160" y="180"/>
                  <a:pt x="166" y="180"/>
                  <a:pt x="170" y="183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248" y="158"/>
                  <a:pt x="248" y="158"/>
                  <a:pt x="248" y="158"/>
                </a:cubicBezTo>
                <a:cubicBezTo>
                  <a:pt x="249" y="157"/>
                  <a:pt x="250" y="155"/>
                  <a:pt x="250" y="154"/>
                </a:cubicBezTo>
                <a:cubicBezTo>
                  <a:pt x="250" y="135"/>
                  <a:pt x="250" y="135"/>
                  <a:pt x="250" y="135"/>
                </a:cubicBezTo>
                <a:cubicBezTo>
                  <a:pt x="250" y="134"/>
                  <a:pt x="249" y="132"/>
                  <a:pt x="248" y="1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2"/>
          <p:cNvSpPr>
            <a:spLocks noEditPoints="1"/>
          </p:cNvSpPr>
          <p:nvPr/>
        </p:nvSpPr>
        <p:spPr bwMode="auto">
          <a:xfrm>
            <a:off x="13783579" y="7835050"/>
            <a:ext cx="920222" cy="919027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167 w 326"/>
              <a:gd name="T19" fmla="*/ 75 h 325"/>
              <a:gd name="T20" fmla="*/ 224 w 326"/>
              <a:gd name="T21" fmla="*/ 98 h 325"/>
              <a:gd name="T22" fmla="*/ 247 w 326"/>
              <a:gd name="T23" fmla="*/ 155 h 325"/>
              <a:gd name="T24" fmla="*/ 235 w 326"/>
              <a:gd name="T25" fmla="*/ 155 h 325"/>
              <a:gd name="T26" fmla="*/ 215 w 326"/>
              <a:gd name="T27" fmla="*/ 107 h 325"/>
              <a:gd name="T28" fmla="*/ 167 w 326"/>
              <a:gd name="T29" fmla="*/ 87 h 325"/>
              <a:gd name="T30" fmla="*/ 167 w 326"/>
              <a:gd name="T31" fmla="*/ 75 h 325"/>
              <a:gd name="T32" fmla="*/ 167 w 326"/>
              <a:gd name="T33" fmla="*/ 95 h 325"/>
              <a:gd name="T34" fmla="*/ 209 w 326"/>
              <a:gd name="T35" fmla="*/ 112 h 325"/>
              <a:gd name="T36" fmla="*/ 227 w 326"/>
              <a:gd name="T37" fmla="*/ 155 h 325"/>
              <a:gd name="T38" fmla="*/ 215 w 326"/>
              <a:gd name="T39" fmla="*/ 155 h 325"/>
              <a:gd name="T40" fmla="*/ 201 w 326"/>
              <a:gd name="T41" fmla="*/ 121 h 325"/>
              <a:gd name="T42" fmla="*/ 167 w 326"/>
              <a:gd name="T43" fmla="*/ 107 h 325"/>
              <a:gd name="T44" fmla="*/ 167 w 326"/>
              <a:gd name="T45" fmla="*/ 95 h 325"/>
              <a:gd name="T46" fmla="*/ 167 w 326"/>
              <a:gd name="T47" fmla="*/ 115 h 325"/>
              <a:gd name="T48" fmla="*/ 195 w 326"/>
              <a:gd name="T49" fmla="*/ 127 h 325"/>
              <a:gd name="T50" fmla="*/ 207 w 326"/>
              <a:gd name="T51" fmla="*/ 155 h 325"/>
              <a:gd name="T52" fmla="*/ 195 w 326"/>
              <a:gd name="T53" fmla="*/ 155 h 325"/>
              <a:gd name="T54" fmla="*/ 187 w 326"/>
              <a:gd name="T55" fmla="*/ 135 h 325"/>
              <a:gd name="T56" fmla="*/ 167 w 326"/>
              <a:gd name="T57" fmla="*/ 127 h 325"/>
              <a:gd name="T58" fmla="*/ 167 w 326"/>
              <a:gd name="T59" fmla="*/ 115 h 325"/>
              <a:gd name="T60" fmla="*/ 246 w 326"/>
              <a:gd name="T61" fmla="*/ 224 h 325"/>
              <a:gd name="T62" fmla="*/ 225 w 326"/>
              <a:gd name="T63" fmla="*/ 245 h 325"/>
              <a:gd name="T64" fmla="*/ 129 w 326"/>
              <a:gd name="T65" fmla="*/ 199 h 325"/>
              <a:gd name="T66" fmla="*/ 82 w 326"/>
              <a:gd name="T67" fmla="*/ 103 h 325"/>
              <a:gd name="T68" fmla="*/ 103 w 326"/>
              <a:gd name="T69" fmla="*/ 82 h 325"/>
              <a:gd name="T70" fmla="*/ 130 w 326"/>
              <a:gd name="T71" fmla="*/ 99 h 325"/>
              <a:gd name="T72" fmla="*/ 136 w 326"/>
              <a:gd name="T73" fmla="*/ 121 h 325"/>
              <a:gd name="T74" fmla="*/ 116 w 326"/>
              <a:gd name="T75" fmla="*/ 141 h 325"/>
              <a:gd name="T76" fmla="*/ 143 w 326"/>
              <a:gd name="T77" fmla="*/ 185 h 325"/>
              <a:gd name="T78" fmla="*/ 187 w 326"/>
              <a:gd name="T79" fmla="*/ 212 h 325"/>
              <a:gd name="T80" fmla="*/ 207 w 326"/>
              <a:gd name="T81" fmla="*/ 192 h 325"/>
              <a:gd name="T82" fmla="*/ 228 w 326"/>
              <a:gd name="T83" fmla="*/ 198 h 325"/>
              <a:gd name="T84" fmla="*/ 246 w 326"/>
              <a:gd name="T85" fmla="*/ 22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67" y="75"/>
                </a:moveTo>
                <a:cubicBezTo>
                  <a:pt x="189" y="75"/>
                  <a:pt x="209" y="83"/>
                  <a:pt x="224" y="98"/>
                </a:cubicBezTo>
                <a:cubicBezTo>
                  <a:pt x="239" y="113"/>
                  <a:pt x="247" y="133"/>
                  <a:pt x="247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35" y="136"/>
                  <a:pt x="228" y="119"/>
                  <a:pt x="215" y="107"/>
                </a:cubicBezTo>
                <a:cubicBezTo>
                  <a:pt x="202" y="94"/>
                  <a:pt x="185" y="87"/>
                  <a:pt x="167" y="87"/>
                </a:cubicBezTo>
                <a:lnTo>
                  <a:pt x="167" y="75"/>
                </a:lnTo>
                <a:close/>
                <a:moveTo>
                  <a:pt x="167" y="95"/>
                </a:moveTo>
                <a:cubicBezTo>
                  <a:pt x="183" y="95"/>
                  <a:pt x="198" y="101"/>
                  <a:pt x="209" y="112"/>
                </a:cubicBezTo>
                <a:cubicBezTo>
                  <a:pt x="221" y="124"/>
                  <a:pt x="227" y="139"/>
                  <a:pt x="227" y="155"/>
                </a:cubicBezTo>
                <a:cubicBezTo>
                  <a:pt x="215" y="155"/>
                  <a:pt x="215" y="155"/>
                  <a:pt x="215" y="155"/>
                </a:cubicBezTo>
                <a:cubicBezTo>
                  <a:pt x="215" y="142"/>
                  <a:pt x="210" y="130"/>
                  <a:pt x="201" y="121"/>
                </a:cubicBezTo>
                <a:cubicBezTo>
                  <a:pt x="192" y="112"/>
                  <a:pt x="180" y="107"/>
                  <a:pt x="167" y="107"/>
                </a:cubicBezTo>
                <a:lnTo>
                  <a:pt x="167" y="95"/>
                </a:lnTo>
                <a:close/>
                <a:moveTo>
                  <a:pt x="167" y="115"/>
                </a:moveTo>
                <a:cubicBezTo>
                  <a:pt x="178" y="115"/>
                  <a:pt x="188" y="119"/>
                  <a:pt x="195" y="127"/>
                </a:cubicBezTo>
                <a:cubicBezTo>
                  <a:pt x="202" y="134"/>
                  <a:pt x="207" y="144"/>
                  <a:pt x="207" y="155"/>
                </a:cubicBezTo>
                <a:cubicBezTo>
                  <a:pt x="195" y="155"/>
                  <a:pt x="195" y="155"/>
                  <a:pt x="195" y="155"/>
                </a:cubicBezTo>
                <a:cubicBezTo>
                  <a:pt x="195" y="147"/>
                  <a:pt x="192" y="140"/>
                  <a:pt x="187" y="135"/>
                </a:cubicBezTo>
                <a:cubicBezTo>
                  <a:pt x="181" y="130"/>
                  <a:pt x="174" y="127"/>
                  <a:pt x="167" y="127"/>
                </a:cubicBezTo>
                <a:lnTo>
                  <a:pt x="167" y="115"/>
                </a:lnTo>
                <a:close/>
                <a:moveTo>
                  <a:pt x="246" y="224"/>
                </a:moveTo>
                <a:cubicBezTo>
                  <a:pt x="238" y="233"/>
                  <a:pt x="225" y="245"/>
                  <a:pt x="225" y="245"/>
                </a:cubicBezTo>
                <a:cubicBezTo>
                  <a:pt x="212" y="259"/>
                  <a:pt x="175" y="245"/>
                  <a:pt x="129" y="199"/>
                </a:cubicBezTo>
                <a:cubicBezTo>
                  <a:pt x="83" y="153"/>
                  <a:pt x="69" y="116"/>
                  <a:pt x="82" y="103"/>
                </a:cubicBezTo>
                <a:cubicBezTo>
                  <a:pt x="82" y="103"/>
                  <a:pt x="95" y="90"/>
                  <a:pt x="103" y="82"/>
                </a:cubicBezTo>
                <a:cubicBezTo>
                  <a:pt x="112" y="73"/>
                  <a:pt x="122" y="88"/>
                  <a:pt x="130" y="99"/>
                </a:cubicBezTo>
                <a:cubicBezTo>
                  <a:pt x="138" y="110"/>
                  <a:pt x="139" y="118"/>
                  <a:pt x="136" y="121"/>
                </a:cubicBezTo>
                <a:cubicBezTo>
                  <a:pt x="134" y="123"/>
                  <a:pt x="123" y="134"/>
                  <a:pt x="116" y="141"/>
                </a:cubicBezTo>
                <a:cubicBezTo>
                  <a:pt x="113" y="144"/>
                  <a:pt x="112" y="155"/>
                  <a:pt x="143" y="185"/>
                </a:cubicBezTo>
                <a:cubicBezTo>
                  <a:pt x="173" y="215"/>
                  <a:pt x="184" y="215"/>
                  <a:pt x="187" y="212"/>
                </a:cubicBezTo>
                <a:cubicBezTo>
                  <a:pt x="194" y="205"/>
                  <a:pt x="205" y="194"/>
                  <a:pt x="207" y="192"/>
                </a:cubicBezTo>
                <a:cubicBezTo>
                  <a:pt x="210" y="189"/>
                  <a:pt x="218" y="190"/>
                  <a:pt x="228" y="198"/>
                </a:cubicBezTo>
                <a:cubicBezTo>
                  <a:pt x="239" y="206"/>
                  <a:pt x="254" y="216"/>
                  <a:pt x="246" y="2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3"/>
          <p:cNvSpPr>
            <a:spLocks noEditPoints="1"/>
          </p:cNvSpPr>
          <p:nvPr/>
        </p:nvSpPr>
        <p:spPr bwMode="auto">
          <a:xfrm>
            <a:off x="14819725" y="7835050"/>
            <a:ext cx="920222" cy="919027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210 w 326"/>
              <a:gd name="T19" fmla="*/ 82 h 325"/>
              <a:gd name="T20" fmla="*/ 218 w 326"/>
              <a:gd name="T21" fmla="*/ 101 h 325"/>
              <a:gd name="T22" fmla="*/ 238 w 326"/>
              <a:gd name="T23" fmla="*/ 109 h 325"/>
              <a:gd name="T24" fmla="*/ 238 w 326"/>
              <a:gd name="T25" fmla="*/ 121 h 325"/>
              <a:gd name="T26" fmla="*/ 210 w 326"/>
              <a:gd name="T27" fmla="*/ 110 h 325"/>
              <a:gd name="T28" fmla="*/ 198 w 326"/>
              <a:gd name="T29" fmla="*/ 82 h 325"/>
              <a:gd name="T30" fmla="*/ 210 w 326"/>
              <a:gd name="T31" fmla="*/ 82 h 325"/>
              <a:gd name="T32" fmla="*/ 190 w 326"/>
              <a:gd name="T33" fmla="*/ 82 h 325"/>
              <a:gd name="T34" fmla="*/ 204 w 326"/>
              <a:gd name="T35" fmla="*/ 116 h 325"/>
              <a:gd name="T36" fmla="*/ 238 w 326"/>
              <a:gd name="T37" fmla="*/ 130 h 325"/>
              <a:gd name="T38" fmla="*/ 238 w 326"/>
              <a:gd name="T39" fmla="*/ 142 h 325"/>
              <a:gd name="T40" fmla="*/ 196 w 326"/>
              <a:gd name="T41" fmla="*/ 124 h 325"/>
              <a:gd name="T42" fmla="*/ 178 w 326"/>
              <a:gd name="T43" fmla="*/ 82 h 325"/>
              <a:gd name="T44" fmla="*/ 190 w 326"/>
              <a:gd name="T45" fmla="*/ 82 h 325"/>
              <a:gd name="T46" fmla="*/ 170 w 326"/>
              <a:gd name="T47" fmla="*/ 82 h 325"/>
              <a:gd name="T48" fmla="*/ 190 w 326"/>
              <a:gd name="T49" fmla="*/ 130 h 325"/>
              <a:gd name="T50" fmla="*/ 238 w 326"/>
              <a:gd name="T51" fmla="*/ 150 h 325"/>
              <a:gd name="T52" fmla="*/ 238 w 326"/>
              <a:gd name="T53" fmla="*/ 162 h 325"/>
              <a:gd name="T54" fmla="*/ 181 w 326"/>
              <a:gd name="T55" fmla="*/ 139 h 325"/>
              <a:gd name="T56" fmla="*/ 158 w 326"/>
              <a:gd name="T57" fmla="*/ 82 h 325"/>
              <a:gd name="T58" fmla="*/ 170 w 326"/>
              <a:gd name="T59" fmla="*/ 82 h 325"/>
              <a:gd name="T60" fmla="*/ 246 w 326"/>
              <a:gd name="T61" fmla="*/ 222 h 325"/>
              <a:gd name="T62" fmla="*/ 225 w 326"/>
              <a:gd name="T63" fmla="*/ 243 h 325"/>
              <a:gd name="T64" fmla="*/ 130 w 326"/>
              <a:gd name="T65" fmla="*/ 196 h 325"/>
              <a:gd name="T66" fmla="*/ 83 w 326"/>
              <a:gd name="T67" fmla="*/ 100 h 325"/>
              <a:gd name="T68" fmla="*/ 104 w 326"/>
              <a:gd name="T69" fmla="*/ 79 h 325"/>
              <a:gd name="T70" fmla="*/ 130 w 326"/>
              <a:gd name="T71" fmla="*/ 97 h 325"/>
              <a:gd name="T72" fmla="*/ 136 w 326"/>
              <a:gd name="T73" fmla="*/ 118 h 325"/>
              <a:gd name="T74" fmla="*/ 116 w 326"/>
              <a:gd name="T75" fmla="*/ 138 h 325"/>
              <a:gd name="T76" fmla="*/ 143 w 326"/>
              <a:gd name="T77" fmla="*/ 183 h 325"/>
              <a:gd name="T78" fmla="*/ 187 w 326"/>
              <a:gd name="T79" fmla="*/ 209 h 325"/>
              <a:gd name="T80" fmla="*/ 207 w 326"/>
              <a:gd name="T81" fmla="*/ 189 h 325"/>
              <a:gd name="T82" fmla="*/ 229 w 326"/>
              <a:gd name="T83" fmla="*/ 196 h 325"/>
              <a:gd name="T84" fmla="*/ 246 w 326"/>
              <a:gd name="T85" fmla="*/ 22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10" y="82"/>
                </a:moveTo>
                <a:cubicBezTo>
                  <a:pt x="210" y="89"/>
                  <a:pt x="213" y="96"/>
                  <a:pt x="218" y="101"/>
                </a:cubicBezTo>
                <a:cubicBezTo>
                  <a:pt x="224" y="107"/>
                  <a:pt x="230" y="109"/>
                  <a:pt x="238" y="109"/>
                </a:cubicBezTo>
                <a:cubicBezTo>
                  <a:pt x="238" y="121"/>
                  <a:pt x="238" y="121"/>
                  <a:pt x="238" y="121"/>
                </a:cubicBezTo>
                <a:cubicBezTo>
                  <a:pt x="227" y="121"/>
                  <a:pt x="217" y="117"/>
                  <a:pt x="210" y="110"/>
                </a:cubicBezTo>
                <a:cubicBezTo>
                  <a:pt x="202" y="102"/>
                  <a:pt x="198" y="93"/>
                  <a:pt x="198" y="82"/>
                </a:cubicBezTo>
                <a:lnTo>
                  <a:pt x="210" y="82"/>
                </a:lnTo>
                <a:close/>
                <a:moveTo>
                  <a:pt x="190" y="82"/>
                </a:moveTo>
                <a:cubicBezTo>
                  <a:pt x="190" y="95"/>
                  <a:pt x="195" y="107"/>
                  <a:pt x="204" y="116"/>
                </a:cubicBezTo>
                <a:cubicBezTo>
                  <a:pt x="213" y="125"/>
                  <a:pt x="225" y="130"/>
                  <a:pt x="238" y="130"/>
                </a:cubicBezTo>
                <a:cubicBezTo>
                  <a:pt x="238" y="142"/>
                  <a:pt x="238" y="142"/>
                  <a:pt x="238" y="142"/>
                </a:cubicBezTo>
                <a:cubicBezTo>
                  <a:pt x="222" y="142"/>
                  <a:pt x="207" y="136"/>
                  <a:pt x="196" y="124"/>
                </a:cubicBezTo>
                <a:cubicBezTo>
                  <a:pt x="184" y="113"/>
                  <a:pt x="178" y="98"/>
                  <a:pt x="178" y="82"/>
                </a:cubicBezTo>
                <a:lnTo>
                  <a:pt x="190" y="82"/>
                </a:lnTo>
                <a:close/>
                <a:moveTo>
                  <a:pt x="170" y="82"/>
                </a:moveTo>
                <a:cubicBezTo>
                  <a:pt x="170" y="100"/>
                  <a:pt x="177" y="117"/>
                  <a:pt x="190" y="130"/>
                </a:cubicBezTo>
                <a:cubicBezTo>
                  <a:pt x="203" y="143"/>
                  <a:pt x="220" y="150"/>
                  <a:pt x="238" y="150"/>
                </a:cubicBezTo>
                <a:cubicBezTo>
                  <a:pt x="238" y="162"/>
                  <a:pt x="238" y="162"/>
                  <a:pt x="238" y="162"/>
                </a:cubicBezTo>
                <a:cubicBezTo>
                  <a:pt x="216" y="162"/>
                  <a:pt x="196" y="154"/>
                  <a:pt x="181" y="139"/>
                </a:cubicBezTo>
                <a:cubicBezTo>
                  <a:pt x="166" y="123"/>
                  <a:pt x="158" y="103"/>
                  <a:pt x="158" y="82"/>
                </a:cubicBezTo>
                <a:lnTo>
                  <a:pt x="170" y="82"/>
                </a:lnTo>
                <a:close/>
                <a:moveTo>
                  <a:pt x="246" y="222"/>
                </a:moveTo>
                <a:cubicBezTo>
                  <a:pt x="238" y="230"/>
                  <a:pt x="225" y="243"/>
                  <a:pt x="225" y="243"/>
                </a:cubicBezTo>
                <a:cubicBezTo>
                  <a:pt x="212" y="257"/>
                  <a:pt x="176" y="242"/>
                  <a:pt x="130" y="196"/>
                </a:cubicBezTo>
                <a:cubicBezTo>
                  <a:pt x="84" y="150"/>
                  <a:pt x="69" y="114"/>
                  <a:pt x="83" y="100"/>
                </a:cubicBezTo>
                <a:cubicBezTo>
                  <a:pt x="83" y="100"/>
                  <a:pt x="96" y="88"/>
                  <a:pt x="104" y="79"/>
                </a:cubicBezTo>
                <a:cubicBezTo>
                  <a:pt x="112" y="71"/>
                  <a:pt x="122" y="86"/>
                  <a:pt x="130" y="97"/>
                </a:cubicBezTo>
                <a:cubicBezTo>
                  <a:pt x="138" y="108"/>
                  <a:pt x="139" y="116"/>
                  <a:pt x="136" y="118"/>
                </a:cubicBezTo>
                <a:cubicBezTo>
                  <a:pt x="134" y="121"/>
                  <a:pt x="123" y="131"/>
                  <a:pt x="116" y="138"/>
                </a:cubicBezTo>
                <a:cubicBezTo>
                  <a:pt x="113" y="141"/>
                  <a:pt x="113" y="153"/>
                  <a:pt x="143" y="183"/>
                </a:cubicBezTo>
                <a:cubicBezTo>
                  <a:pt x="173" y="213"/>
                  <a:pt x="184" y="212"/>
                  <a:pt x="187" y="209"/>
                </a:cubicBezTo>
                <a:cubicBezTo>
                  <a:pt x="194" y="202"/>
                  <a:pt x="205" y="192"/>
                  <a:pt x="207" y="189"/>
                </a:cubicBezTo>
                <a:cubicBezTo>
                  <a:pt x="210" y="187"/>
                  <a:pt x="218" y="188"/>
                  <a:pt x="229" y="196"/>
                </a:cubicBezTo>
                <a:cubicBezTo>
                  <a:pt x="240" y="204"/>
                  <a:pt x="255" y="214"/>
                  <a:pt x="246" y="22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4"/>
          <p:cNvSpPr>
            <a:spLocks noEditPoints="1"/>
          </p:cNvSpPr>
          <p:nvPr/>
        </p:nvSpPr>
        <p:spPr bwMode="auto">
          <a:xfrm>
            <a:off x="9634215" y="7835050"/>
            <a:ext cx="921417" cy="919027"/>
          </a:xfrm>
          <a:custGeom>
            <a:avLst/>
            <a:gdLst>
              <a:gd name="T0" fmla="*/ 75 w 326"/>
              <a:gd name="T1" fmla="*/ 235 h 325"/>
              <a:gd name="T2" fmla="*/ 125 w 326"/>
              <a:gd name="T3" fmla="*/ 203 h 325"/>
              <a:gd name="T4" fmla="*/ 148 w 326"/>
              <a:gd name="T5" fmla="*/ 138 h 325"/>
              <a:gd name="T6" fmla="*/ 175 w 326"/>
              <a:gd name="T7" fmla="*/ 138 h 325"/>
              <a:gd name="T8" fmla="*/ 250 w 326"/>
              <a:gd name="T9" fmla="*/ 235 h 325"/>
              <a:gd name="T10" fmla="*/ 200 w 326"/>
              <a:gd name="T11" fmla="*/ 203 h 325"/>
              <a:gd name="T12" fmla="*/ 326 w 326"/>
              <a:gd name="T13" fmla="*/ 44 h 325"/>
              <a:gd name="T14" fmla="*/ 281 w 326"/>
              <a:gd name="T15" fmla="*/ 325 h 325"/>
              <a:gd name="T16" fmla="*/ 0 w 326"/>
              <a:gd name="T17" fmla="*/ 280 h 325"/>
              <a:gd name="T18" fmla="*/ 45 w 326"/>
              <a:gd name="T19" fmla="*/ 0 h 325"/>
              <a:gd name="T20" fmla="*/ 326 w 326"/>
              <a:gd name="T21" fmla="*/ 44 h 325"/>
              <a:gd name="T22" fmla="*/ 255 w 326"/>
              <a:gd name="T23" fmla="*/ 121 h 325"/>
              <a:gd name="T24" fmla="*/ 155 w 326"/>
              <a:gd name="T25" fmla="*/ 68 h 325"/>
              <a:gd name="T26" fmla="*/ 63 w 326"/>
              <a:gd name="T27" fmla="*/ 135 h 325"/>
              <a:gd name="T28" fmla="*/ 75 w 326"/>
              <a:gd name="T29" fmla="*/ 259 h 325"/>
              <a:gd name="T30" fmla="*/ 262 w 326"/>
              <a:gd name="T31" fmla="*/ 247 h 325"/>
              <a:gd name="T32" fmla="*/ 250 w 326"/>
              <a:gd name="T33" fmla="*/ 135 h 325"/>
              <a:gd name="T34" fmla="*/ 248 w 326"/>
              <a:gd name="T35" fmla="*/ 158 h 325"/>
              <a:gd name="T36" fmla="*/ 170 w 326"/>
              <a:gd name="T37" fmla="*/ 183 h 325"/>
              <a:gd name="T38" fmla="*/ 136 w 326"/>
              <a:gd name="T39" fmla="*/ 196 h 325"/>
              <a:gd name="T40" fmla="*/ 75 w 326"/>
              <a:gd name="T41" fmla="*/ 154 h 325"/>
              <a:gd name="T42" fmla="*/ 77 w 326"/>
              <a:gd name="T43" fmla="*/ 131 h 325"/>
              <a:gd name="T44" fmla="*/ 164 w 326"/>
              <a:gd name="T45" fmla="*/ 78 h 325"/>
              <a:gd name="T46" fmla="*/ 250 w 326"/>
              <a:gd name="T47" fmla="*/ 135 h 325"/>
              <a:gd name="T48" fmla="*/ 196 w 326"/>
              <a:gd name="T49" fmla="*/ 133 h 325"/>
              <a:gd name="T50" fmla="*/ 193 w 326"/>
              <a:gd name="T51" fmla="*/ 122 h 325"/>
              <a:gd name="T52" fmla="*/ 179 w 326"/>
              <a:gd name="T53" fmla="*/ 115 h 325"/>
              <a:gd name="T54" fmla="*/ 169 w 326"/>
              <a:gd name="T55" fmla="*/ 104 h 325"/>
              <a:gd name="T56" fmla="*/ 157 w 326"/>
              <a:gd name="T57" fmla="*/ 104 h 325"/>
              <a:gd name="T58" fmla="*/ 146 w 326"/>
              <a:gd name="T59" fmla="*/ 115 h 325"/>
              <a:gd name="T60" fmla="*/ 133 w 326"/>
              <a:gd name="T61" fmla="*/ 122 h 325"/>
              <a:gd name="T62" fmla="*/ 129 w 326"/>
              <a:gd name="T63" fmla="*/ 133 h 325"/>
              <a:gd name="T64" fmla="*/ 129 w 326"/>
              <a:gd name="T65" fmla="*/ 142 h 325"/>
              <a:gd name="T66" fmla="*/ 133 w 326"/>
              <a:gd name="T67" fmla="*/ 154 h 325"/>
              <a:gd name="T68" fmla="*/ 146 w 326"/>
              <a:gd name="T69" fmla="*/ 160 h 325"/>
              <a:gd name="T70" fmla="*/ 157 w 326"/>
              <a:gd name="T71" fmla="*/ 171 h 325"/>
              <a:gd name="T72" fmla="*/ 169 w 326"/>
              <a:gd name="T73" fmla="*/ 171 h 325"/>
              <a:gd name="T74" fmla="*/ 179 w 326"/>
              <a:gd name="T75" fmla="*/ 160 h 325"/>
              <a:gd name="T76" fmla="*/ 193 w 326"/>
              <a:gd name="T77" fmla="*/ 154 h 325"/>
              <a:gd name="T78" fmla="*/ 196 w 326"/>
              <a:gd name="T79" fmla="*/ 142 h 325"/>
              <a:gd name="T80" fmla="*/ 165 w 326"/>
              <a:gd name="T81" fmla="*/ 190 h 325"/>
              <a:gd name="T82" fmla="*/ 76 w 326"/>
              <a:gd name="T83" fmla="*/ 244 h 325"/>
              <a:gd name="T84" fmla="*/ 75 w 326"/>
              <a:gd name="T85" fmla="*/ 247 h 325"/>
              <a:gd name="T86" fmla="*/ 250 w 326"/>
              <a:gd name="T87" fmla="*/ 245 h 325"/>
              <a:gd name="T88" fmla="*/ 165 w 326"/>
              <a:gd name="T89" fmla="*/ 19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5">
                <a:moveTo>
                  <a:pt x="125" y="203"/>
                </a:moveTo>
                <a:cubicBezTo>
                  <a:pt x="75" y="235"/>
                  <a:pt x="75" y="235"/>
                  <a:pt x="75" y="235"/>
                </a:cubicBezTo>
                <a:cubicBezTo>
                  <a:pt x="75" y="171"/>
                  <a:pt x="75" y="171"/>
                  <a:pt x="75" y="171"/>
                </a:cubicBezTo>
                <a:lnTo>
                  <a:pt x="125" y="203"/>
                </a:lnTo>
                <a:close/>
                <a:moveTo>
                  <a:pt x="162" y="124"/>
                </a:moveTo>
                <a:cubicBezTo>
                  <a:pt x="154" y="124"/>
                  <a:pt x="148" y="130"/>
                  <a:pt x="148" y="138"/>
                </a:cubicBezTo>
                <a:cubicBezTo>
                  <a:pt x="148" y="145"/>
                  <a:pt x="154" y="151"/>
                  <a:pt x="162" y="151"/>
                </a:cubicBezTo>
                <a:cubicBezTo>
                  <a:pt x="169" y="151"/>
                  <a:pt x="175" y="145"/>
                  <a:pt x="175" y="138"/>
                </a:cubicBezTo>
                <a:cubicBezTo>
                  <a:pt x="175" y="130"/>
                  <a:pt x="169" y="124"/>
                  <a:pt x="162" y="124"/>
                </a:cubicBezTo>
                <a:close/>
                <a:moveTo>
                  <a:pt x="250" y="235"/>
                </a:moveTo>
                <a:cubicBezTo>
                  <a:pt x="250" y="171"/>
                  <a:pt x="250" y="171"/>
                  <a:pt x="250" y="171"/>
                </a:cubicBezTo>
                <a:cubicBezTo>
                  <a:pt x="200" y="203"/>
                  <a:pt x="200" y="203"/>
                  <a:pt x="200" y="203"/>
                </a:cubicBezTo>
                <a:lnTo>
                  <a:pt x="250" y="235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262" y="135"/>
                </a:moveTo>
                <a:cubicBezTo>
                  <a:pt x="262" y="129"/>
                  <a:pt x="259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6" y="65"/>
                  <a:pt x="159" y="65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6" y="124"/>
                  <a:pt x="63" y="129"/>
                  <a:pt x="63" y="135"/>
                </a:cubicBezTo>
                <a:cubicBezTo>
                  <a:pt x="63" y="247"/>
                  <a:pt x="63" y="247"/>
                  <a:pt x="63" y="247"/>
                </a:cubicBezTo>
                <a:cubicBezTo>
                  <a:pt x="63" y="254"/>
                  <a:pt x="68" y="259"/>
                  <a:pt x="75" y="259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257" y="259"/>
                  <a:pt x="262" y="254"/>
                  <a:pt x="262" y="247"/>
                </a:cubicBezTo>
                <a:lnTo>
                  <a:pt x="262" y="135"/>
                </a:lnTo>
                <a:close/>
                <a:moveTo>
                  <a:pt x="250" y="135"/>
                </a:moveTo>
                <a:cubicBezTo>
                  <a:pt x="250" y="154"/>
                  <a:pt x="250" y="154"/>
                  <a:pt x="250" y="154"/>
                </a:cubicBezTo>
                <a:cubicBezTo>
                  <a:pt x="250" y="155"/>
                  <a:pt x="249" y="157"/>
                  <a:pt x="248" y="158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0"/>
                  <a:pt x="160" y="180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7" y="158"/>
                  <a:pt x="77" y="158"/>
                  <a:pt x="77" y="158"/>
                </a:cubicBezTo>
                <a:cubicBezTo>
                  <a:pt x="76" y="157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6" y="132"/>
                  <a:pt x="77" y="131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1" y="78"/>
                  <a:pt x="164" y="78"/>
                  <a:pt x="164" y="78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9" y="132"/>
                  <a:pt x="250" y="134"/>
                  <a:pt x="250" y="135"/>
                </a:cubicBezTo>
                <a:close/>
                <a:moveTo>
                  <a:pt x="197" y="138"/>
                </a:moveTo>
                <a:cubicBezTo>
                  <a:pt x="197" y="136"/>
                  <a:pt x="197" y="135"/>
                  <a:pt x="196" y="133"/>
                </a:cubicBezTo>
                <a:cubicBezTo>
                  <a:pt x="193" y="134"/>
                  <a:pt x="190" y="132"/>
                  <a:pt x="189" y="129"/>
                </a:cubicBezTo>
                <a:cubicBezTo>
                  <a:pt x="188" y="126"/>
                  <a:pt x="190" y="123"/>
                  <a:pt x="193" y="122"/>
                </a:cubicBezTo>
                <a:cubicBezTo>
                  <a:pt x="191" y="119"/>
                  <a:pt x="189" y="116"/>
                  <a:pt x="187" y="114"/>
                </a:cubicBezTo>
                <a:cubicBezTo>
                  <a:pt x="185" y="116"/>
                  <a:pt x="182" y="117"/>
                  <a:pt x="179" y="115"/>
                </a:cubicBezTo>
                <a:cubicBezTo>
                  <a:pt x="176" y="113"/>
                  <a:pt x="176" y="110"/>
                  <a:pt x="177" y="107"/>
                </a:cubicBezTo>
                <a:cubicBezTo>
                  <a:pt x="175" y="106"/>
                  <a:pt x="172" y="105"/>
                  <a:pt x="169" y="104"/>
                </a:cubicBezTo>
                <a:cubicBezTo>
                  <a:pt x="168" y="107"/>
                  <a:pt x="166" y="110"/>
                  <a:pt x="163" y="110"/>
                </a:cubicBezTo>
                <a:cubicBezTo>
                  <a:pt x="159" y="110"/>
                  <a:pt x="157" y="107"/>
                  <a:pt x="157" y="104"/>
                </a:cubicBezTo>
                <a:cubicBezTo>
                  <a:pt x="154" y="105"/>
                  <a:pt x="151" y="106"/>
                  <a:pt x="148" y="107"/>
                </a:cubicBezTo>
                <a:cubicBezTo>
                  <a:pt x="150" y="110"/>
                  <a:pt x="149" y="113"/>
                  <a:pt x="146" y="115"/>
                </a:cubicBezTo>
                <a:cubicBezTo>
                  <a:pt x="144" y="117"/>
                  <a:pt x="140" y="116"/>
                  <a:pt x="138" y="114"/>
                </a:cubicBezTo>
                <a:cubicBezTo>
                  <a:pt x="136" y="116"/>
                  <a:pt x="134" y="119"/>
                  <a:pt x="133" y="122"/>
                </a:cubicBezTo>
                <a:cubicBezTo>
                  <a:pt x="136" y="123"/>
                  <a:pt x="137" y="126"/>
                  <a:pt x="136" y="129"/>
                </a:cubicBezTo>
                <a:cubicBezTo>
                  <a:pt x="135" y="132"/>
                  <a:pt x="132" y="134"/>
                  <a:pt x="129" y="133"/>
                </a:cubicBezTo>
                <a:cubicBezTo>
                  <a:pt x="129" y="135"/>
                  <a:pt x="129" y="136"/>
                  <a:pt x="129" y="138"/>
                </a:cubicBezTo>
                <a:cubicBezTo>
                  <a:pt x="129" y="139"/>
                  <a:pt x="129" y="141"/>
                  <a:pt x="129" y="142"/>
                </a:cubicBezTo>
                <a:cubicBezTo>
                  <a:pt x="132" y="141"/>
                  <a:pt x="135" y="143"/>
                  <a:pt x="136" y="146"/>
                </a:cubicBezTo>
                <a:cubicBezTo>
                  <a:pt x="137" y="149"/>
                  <a:pt x="136" y="153"/>
                  <a:pt x="133" y="154"/>
                </a:cubicBezTo>
                <a:cubicBezTo>
                  <a:pt x="134" y="156"/>
                  <a:pt x="136" y="159"/>
                  <a:pt x="138" y="161"/>
                </a:cubicBezTo>
                <a:cubicBezTo>
                  <a:pt x="140" y="159"/>
                  <a:pt x="144" y="158"/>
                  <a:pt x="146" y="160"/>
                </a:cubicBezTo>
                <a:cubicBezTo>
                  <a:pt x="149" y="162"/>
                  <a:pt x="150" y="166"/>
                  <a:pt x="148" y="168"/>
                </a:cubicBezTo>
                <a:cubicBezTo>
                  <a:pt x="151" y="170"/>
                  <a:pt x="154" y="171"/>
                  <a:pt x="157" y="171"/>
                </a:cubicBezTo>
                <a:cubicBezTo>
                  <a:pt x="157" y="168"/>
                  <a:pt x="159" y="166"/>
                  <a:pt x="163" y="166"/>
                </a:cubicBezTo>
                <a:cubicBezTo>
                  <a:pt x="166" y="166"/>
                  <a:pt x="168" y="168"/>
                  <a:pt x="169" y="171"/>
                </a:cubicBezTo>
                <a:cubicBezTo>
                  <a:pt x="172" y="171"/>
                  <a:pt x="175" y="170"/>
                  <a:pt x="177" y="168"/>
                </a:cubicBezTo>
                <a:cubicBezTo>
                  <a:pt x="176" y="166"/>
                  <a:pt x="176" y="162"/>
                  <a:pt x="179" y="160"/>
                </a:cubicBezTo>
                <a:cubicBezTo>
                  <a:pt x="182" y="158"/>
                  <a:pt x="185" y="159"/>
                  <a:pt x="187" y="161"/>
                </a:cubicBezTo>
                <a:cubicBezTo>
                  <a:pt x="189" y="159"/>
                  <a:pt x="191" y="156"/>
                  <a:pt x="193" y="154"/>
                </a:cubicBezTo>
                <a:cubicBezTo>
                  <a:pt x="190" y="153"/>
                  <a:pt x="188" y="149"/>
                  <a:pt x="189" y="146"/>
                </a:cubicBezTo>
                <a:cubicBezTo>
                  <a:pt x="190" y="143"/>
                  <a:pt x="193" y="141"/>
                  <a:pt x="196" y="142"/>
                </a:cubicBezTo>
                <a:cubicBezTo>
                  <a:pt x="197" y="141"/>
                  <a:pt x="197" y="139"/>
                  <a:pt x="197" y="138"/>
                </a:cubicBezTo>
                <a:close/>
                <a:moveTo>
                  <a:pt x="165" y="190"/>
                </a:moveTo>
                <a:cubicBezTo>
                  <a:pt x="164" y="189"/>
                  <a:pt x="161" y="189"/>
                  <a:pt x="160" y="190"/>
                </a:cubicBezTo>
                <a:cubicBezTo>
                  <a:pt x="76" y="244"/>
                  <a:pt x="76" y="244"/>
                  <a:pt x="76" y="244"/>
                </a:cubicBezTo>
                <a:cubicBezTo>
                  <a:pt x="76" y="244"/>
                  <a:pt x="75" y="245"/>
                  <a:pt x="75" y="245"/>
                </a:cubicBezTo>
                <a:cubicBezTo>
                  <a:pt x="75" y="247"/>
                  <a:pt x="75" y="247"/>
                  <a:pt x="75" y="247"/>
                </a:cubicBezTo>
                <a:cubicBezTo>
                  <a:pt x="250" y="247"/>
                  <a:pt x="250" y="247"/>
                  <a:pt x="250" y="247"/>
                </a:cubicBezTo>
                <a:cubicBezTo>
                  <a:pt x="250" y="245"/>
                  <a:pt x="250" y="245"/>
                  <a:pt x="250" y="245"/>
                </a:cubicBezTo>
                <a:cubicBezTo>
                  <a:pt x="250" y="245"/>
                  <a:pt x="250" y="244"/>
                  <a:pt x="249" y="244"/>
                </a:cubicBezTo>
                <a:lnTo>
                  <a:pt x="165" y="1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5"/>
          <p:cNvSpPr>
            <a:spLocks noEditPoints="1"/>
          </p:cNvSpPr>
          <p:nvPr/>
        </p:nvSpPr>
        <p:spPr bwMode="auto">
          <a:xfrm>
            <a:off x="4446314" y="7835050"/>
            <a:ext cx="921417" cy="919027"/>
          </a:xfrm>
          <a:custGeom>
            <a:avLst/>
            <a:gdLst>
              <a:gd name="T0" fmla="*/ 251 w 326"/>
              <a:gd name="T1" fmla="*/ 171 h 325"/>
              <a:gd name="T2" fmla="*/ 201 w 326"/>
              <a:gd name="T3" fmla="*/ 203 h 325"/>
              <a:gd name="T4" fmla="*/ 160 w 326"/>
              <a:gd name="T5" fmla="*/ 190 h 325"/>
              <a:gd name="T6" fmla="*/ 75 w 326"/>
              <a:gd name="T7" fmla="*/ 245 h 325"/>
              <a:gd name="T8" fmla="*/ 251 w 326"/>
              <a:gd name="T9" fmla="*/ 247 h 325"/>
              <a:gd name="T10" fmla="*/ 250 w 326"/>
              <a:gd name="T11" fmla="*/ 244 h 325"/>
              <a:gd name="T12" fmla="*/ 75 w 326"/>
              <a:gd name="T13" fmla="*/ 171 h 325"/>
              <a:gd name="T14" fmla="*/ 125 w 326"/>
              <a:gd name="T15" fmla="*/ 203 h 325"/>
              <a:gd name="T16" fmla="*/ 326 w 326"/>
              <a:gd name="T17" fmla="*/ 44 h 325"/>
              <a:gd name="T18" fmla="*/ 281 w 326"/>
              <a:gd name="T19" fmla="*/ 325 h 325"/>
              <a:gd name="T20" fmla="*/ 0 w 326"/>
              <a:gd name="T21" fmla="*/ 280 h 325"/>
              <a:gd name="T22" fmla="*/ 45 w 326"/>
              <a:gd name="T23" fmla="*/ 0 h 325"/>
              <a:gd name="T24" fmla="*/ 326 w 326"/>
              <a:gd name="T25" fmla="*/ 44 h 325"/>
              <a:gd name="T26" fmla="*/ 255 w 326"/>
              <a:gd name="T27" fmla="*/ 121 h 325"/>
              <a:gd name="T28" fmla="*/ 155 w 326"/>
              <a:gd name="T29" fmla="*/ 68 h 325"/>
              <a:gd name="T30" fmla="*/ 63 w 326"/>
              <a:gd name="T31" fmla="*/ 135 h 325"/>
              <a:gd name="T32" fmla="*/ 75 w 326"/>
              <a:gd name="T33" fmla="*/ 259 h 325"/>
              <a:gd name="T34" fmla="*/ 263 w 326"/>
              <a:gd name="T35" fmla="*/ 247 h 325"/>
              <a:gd name="T36" fmla="*/ 251 w 326"/>
              <a:gd name="T37" fmla="*/ 135 h 325"/>
              <a:gd name="T38" fmla="*/ 249 w 326"/>
              <a:gd name="T39" fmla="*/ 158 h 325"/>
              <a:gd name="T40" fmla="*/ 170 w 326"/>
              <a:gd name="T41" fmla="*/ 183 h 325"/>
              <a:gd name="T42" fmla="*/ 136 w 326"/>
              <a:gd name="T43" fmla="*/ 196 h 325"/>
              <a:gd name="T44" fmla="*/ 75 w 326"/>
              <a:gd name="T45" fmla="*/ 154 h 325"/>
              <a:gd name="T46" fmla="*/ 77 w 326"/>
              <a:gd name="T47" fmla="*/ 131 h 325"/>
              <a:gd name="T48" fmla="*/ 165 w 326"/>
              <a:gd name="T49" fmla="*/ 78 h 325"/>
              <a:gd name="T50" fmla="*/ 251 w 326"/>
              <a:gd name="T51" fmla="*/ 135 h 325"/>
              <a:gd name="T52" fmla="*/ 197 w 326"/>
              <a:gd name="T53" fmla="*/ 129 h 325"/>
              <a:gd name="T54" fmla="*/ 162 w 326"/>
              <a:gd name="T55" fmla="*/ 163 h 325"/>
              <a:gd name="T56" fmla="*/ 162 w 326"/>
              <a:gd name="T57" fmla="*/ 112 h 325"/>
              <a:gd name="T58" fmla="*/ 187 w 326"/>
              <a:gd name="T59" fmla="*/ 112 h 325"/>
              <a:gd name="T60" fmla="*/ 126 w 326"/>
              <a:gd name="T61" fmla="*/ 138 h 325"/>
              <a:gd name="T62" fmla="*/ 198 w 326"/>
              <a:gd name="T63" fmla="*/ 138 h 325"/>
              <a:gd name="T64" fmla="*/ 193 w 326"/>
              <a:gd name="T65" fmla="*/ 112 h 325"/>
              <a:gd name="T66" fmla="*/ 157 w 326"/>
              <a:gd name="T67" fmla="*/ 132 h 325"/>
              <a:gd name="T68" fmla="*/ 165 w 326"/>
              <a:gd name="T69" fmla="*/ 15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5">
                <a:moveTo>
                  <a:pt x="201" y="203"/>
                </a:moveTo>
                <a:cubicBezTo>
                  <a:pt x="251" y="171"/>
                  <a:pt x="251" y="171"/>
                  <a:pt x="251" y="171"/>
                </a:cubicBezTo>
                <a:cubicBezTo>
                  <a:pt x="251" y="235"/>
                  <a:pt x="251" y="235"/>
                  <a:pt x="251" y="235"/>
                </a:cubicBezTo>
                <a:lnTo>
                  <a:pt x="201" y="203"/>
                </a:lnTo>
                <a:close/>
                <a:moveTo>
                  <a:pt x="166" y="190"/>
                </a:moveTo>
                <a:cubicBezTo>
                  <a:pt x="164" y="189"/>
                  <a:pt x="162" y="189"/>
                  <a:pt x="160" y="190"/>
                </a:cubicBezTo>
                <a:cubicBezTo>
                  <a:pt x="76" y="244"/>
                  <a:pt x="76" y="244"/>
                  <a:pt x="76" y="244"/>
                </a:cubicBezTo>
                <a:cubicBezTo>
                  <a:pt x="76" y="244"/>
                  <a:pt x="76" y="245"/>
                  <a:pt x="75" y="245"/>
                </a:cubicBezTo>
                <a:cubicBezTo>
                  <a:pt x="75" y="247"/>
                  <a:pt x="75" y="247"/>
                  <a:pt x="75" y="247"/>
                </a:cubicBezTo>
                <a:cubicBezTo>
                  <a:pt x="251" y="247"/>
                  <a:pt x="251" y="247"/>
                  <a:pt x="251" y="247"/>
                </a:cubicBezTo>
                <a:cubicBezTo>
                  <a:pt x="251" y="245"/>
                  <a:pt x="251" y="245"/>
                  <a:pt x="251" y="245"/>
                </a:cubicBezTo>
                <a:cubicBezTo>
                  <a:pt x="250" y="245"/>
                  <a:pt x="250" y="244"/>
                  <a:pt x="250" y="244"/>
                </a:cubicBezTo>
                <a:lnTo>
                  <a:pt x="166" y="190"/>
                </a:lnTo>
                <a:close/>
                <a:moveTo>
                  <a:pt x="75" y="171"/>
                </a:moveTo>
                <a:cubicBezTo>
                  <a:pt x="75" y="235"/>
                  <a:pt x="75" y="235"/>
                  <a:pt x="75" y="235"/>
                </a:cubicBezTo>
                <a:cubicBezTo>
                  <a:pt x="125" y="203"/>
                  <a:pt x="125" y="203"/>
                  <a:pt x="125" y="203"/>
                </a:cubicBezTo>
                <a:lnTo>
                  <a:pt x="75" y="171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263" y="135"/>
                </a:moveTo>
                <a:cubicBezTo>
                  <a:pt x="263" y="129"/>
                  <a:pt x="259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7" y="65"/>
                  <a:pt x="159" y="65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7" y="124"/>
                  <a:pt x="63" y="129"/>
                  <a:pt x="63" y="135"/>
                </a:cubicBezTo>
                <a:cubicBezTo>
                  <a:pt x="63" y="247"/>
                  <a:pt x="63" y="247"/>
                  <a:pt x="63" y="247"/>
                </a:cubicBezTo>
                <a:cubicBezTo>
                  <a:pt x="63" y="254"/>
                  <a:pt x="69" y="259"/>
                  <a:pt x="75" y="259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257" y="259"/>
                  <a:pt x="263" y="254"/>
                  <a:pt x="263" y="247"/>
                </a:cubicBezTo>
                <a:lnTo>
                  <a:pt x="263" y="135"/>
                </a:lnTo>
                <a:close/>
                <a:moveTo>
                  <a:pt x="251" y="135"/>
                </a:moveTo>
                <a:cubicBezTo>
                  <a:pt x="251" y="154"/>
                  <a:pt x="251" y="154"/>
                  <a:pt x="251" y="154"/>
                </a:cubicBezTo>
                <a:cubicBezTo>
                  <a:pt x="251" y="155"/>
                  <a:pt x="249" y="157"/>
                  <a:pt x="249" y="158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0"/>
                  <a:pt x="160" y="180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8" y="158"/>
                  <a:pt x="78" y="158"/>
                  <a:pt x="78" y="158"/>
                </a:cubicBezTo>
                <a:cubicBezTo>
                  <a:pt x="77" y="157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7" y="132"/>
                  <a:pt x="77" y="131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2" y="78"/>
                  <a:pt x="164" y="78"/>
                  <a:pt x="165" y="78"/>
                </a:cubicBezTo>
                <a:cubicBezTo>
                  <a:pt x="249" y="131"/>
                  <a:pt x="249" y="131"/>
                  <a:pt x="249" y="131"/>
                </a:cubicBezTo>
                <a:cubicBezTo>
                  <a:pt x="249" y="132"/>
                  <a:pt x="251" y="134"/>
                  <a:pt x="251" y="135"/>
                </a:cubicBezTo>
                <a:close/>
                <a:moveTo>
                  <a:pt x="198" y="138"/>
                </a:moveTo>
                <a:cubicBezTo>
                  <a:pt x="198" y="135"/>
                  <a:pt x="197" y="132"/>
                  <a:pt x="197" y="129"/>
                </a:cubicBezTo>
                <a:cubicBezTo>
                  <a:pt x="187" y="139"/>
                  <a:pt x="187" y="139"/>
                  <a:pt x="187" y="139"/>
                </a:cubicBezTo>
                <a:cubicBezTo>
                  <a:pt x="187" y="152"/>
                  <a:pt x="176" y="163"/>
                  <a:pt x="162" y="163"/>
                </a:cubicBezTo>
                <a:cubicBezTo>
                  <a:pt x="148" y="163"/>
                  <a:pt x="136" y="152"/>
                  <a:pt x="136" y="138"/>
                </a:cubicBezTo>
                <a:cubicBezTo>
                  <a:pt x="136" y="123"/>
                  <a:pt x="148" y="112"/>
                  <a:pt x="162" y="112"/>
                </a:cubicBezTo>
                <a:cubicBezTo>
                  <a:pt x="169" y="112"/>
                  <a:pt x="175" y="115"/>
                  <a:pt x="179" y="119"/>
                </a:cubicBezTo>
                <a:cubicBezTo>
                  <a:pt x="187" y="112"/>
                  <a:pt x="187" y="112"/>
                  <a:pt x="187" y="112"/>
                </a:cubicBezTo>
                <a:cubicBezTo>
                  <a:pt x="180" y="105"/>
                  <a:pt x="171" y="102"/>
                  <a:pt x="162" y="102"/>
                </a:cubicBezTo>
                <a:cubicBezTo>
                  <a:pt x="142" y="102"/>
                  <a:pt x="126" y="118"/>
                  <a:pt x="126" y="138"/>
                </a:cubicBezTo>
                <a:cubicBezTo>
                  <a:pt x="126" y="158"/>
                  <a:pt x="142" y="174"/>
                  <a:pt x="162" y="174"/>
                </a:cubicBezTo>
                <a:cubicBezTo>
                  <a:pt x="182" y="174"/>
                  <a:pt x="198" y="158"/>
                  <a:pt x="198" y="138"/>
                </a:cubicBezTo>
                <a:close/>
                <a:moveTo>
                  <a:pt x="200" y="119"/>
                </a:moveTo>
                <a:cubicBezTo>
                  <a:pt x="193" y="112"/>
                  <a:pt x="193" y="112"/>
                  <a:pt x="193" y="112"/>
                </a:cubicBezTo>
                <a:cubicBezTo>
                  <a:pt x="165" y="140"/>
                  <a:pt x="165" y="140"/>
                  <a:pt x="165" y="140"/>
                </a:cubicBezTo>
                <a:cubicBezTo>
                  <a:pt x="157" y="132"/>
                  <a:pt x="157" y="132"/>
                  <a:pt x="157" y="132"/>
                </a:cubicBezTo>
                <a:cubicBezTo>
                  <a:pt x="150" y="140"/>
                  <a:pt x="150" y="140"/>
                  <a:pt x="150" y="140"/>
                </a:cubicBezTo>
                <a:cubicBezTo>
                  <a:pt x="165" y="155"/>
                  <a:pt x="165" y="155"/>
                  <a:pt x="165" y="155"/>
                </a:cubicBezTo>
                <a:lnTo>
                  <a:pt x="200" y="11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6"/>
          <p:cNvSpPr>
            <a:spLocks noEditPoints="1"/>
          </p:cNvSpPr>
          <p:nvPr/>
        </p:nvSpPr>
        <p:spPr bwMode="auto">
          <a:xfrm>
            <a:off x="5483655" y="7835050"/>
            <a:ext cx="920222" cy="919027"/>
          </a:xfrm>
          <a:custGeom>
            <a:avLst/>
            <a:gdLst>
              <a:gd name="T0" fmla="*/ 251 w 326"/>
              <a:gd name="T1" fmla="*/ 171 h 325"/>
              <a:gd name="T2" fmla="*/ 201 w 326"/>
              <a:gd name="T3" fmla="*/ 203 h 325"/>
              <a:gd name="T4" fmla="*/ 161 w 326"/>
              <a:gd name="T5" fmla="*/ 190 h 325"/>
              <a:gd name="T6" fmla="*/ 76 w 326"/>
              <a:gd name="T7" fmla="*/ 245 h 325"/>
              <a:gd name="T8" fmla="*/ 251 w 326"/>
              <a:gd name="T9" fmla="*/ 247 h 325"/>
              <a:gd name="T10" fmla="*/ 250 w 326"/>
              <a:gd name="T11" fmla="*/ 244 h 325"/>
              <a:gd name="T12" fmla="*/ 189 w 326"/>
              <a:gd name="T13" fmla="*/ 138 h 325"/>
              <a:gd name="T14" fmla="*/ 138 w 326"/>
              <a:gd name="T15" fmla="*/ 138 h 325"/>
              <a:gd name="T16" fmla="*/ 189 w 326"/>
              <a:gd name="T17" fmla="*/ 138 h 325"/>
              <a:gd name="T18" fmla="*/ 169 w 326"/>
              <a:gd name="T19" fmla="*/ 132 h 325"/>
              <a:gd name="T20" fmla="*/ 158 w 326"/>
              <a:gd name="T21" fmla="*/ 122 h 325"/>
              <a:gd name="T22" fmla="*/ 147 w 326"/>
              <a:gd name="T23" fmla="*/ 132 h 325"/>
              <a:gd name="T24" fmla="*/ 158 w 326"/>
              <a:gd name="T25" fmla="*/ 143 h 325"/>
              <a:gd name="T26" fmla="*/ 169 w 326"/>
              <a:gd name="T27" fmla="*/ 154 h 325"/>
              <a:gd name="T28" fmla="*/ 179 w 326"/>
              <a:gd name="T29" fmla="*/ 143 h 325"/>
              <a:gd name="T30" fmla="*/ 76 w 326"/>
              <a:gd name="T31" fmla="*/ 171 h 325"/>
              <a:gd name="T32" fmla="*/ 126 w 326"/>
              <a:gd name="T33" fmla="*/ 203 h 325"/>
              <a:gd name="T34" fmla="*/ 326 w 326"/>
              <a:gd name="T35" fmla="*/ 44 h 325"/>
              <a:gd name="T36" fmla="*/ 281 w 326"/>
              <a:gd name="T37" fmla="*/ 325 h 325"/>
              <a:gd name="T38" fmla="*/ 0 w 326"/>
              <a:gd name="T39" fmla="*/ 280 h 325"/>
              <a:gd name="T40" fmla="*/ 45 w 326"/>
              <a:gd name="T41" fmla="*/ 0 h 325"/>
              <a:gd name="T42" fmla="*/ 326 w 326"/>
              <a:gd name="T43" fmla="*/ 44 h 325"/>
              <a:gd name="T44" fmla="*/ 255 w 326"/>
              <a:gd name="T45" fmla="*/ 121 h 325"/>
              <a:gd name="T46" fmla="*/ 155 w 326"/>
              <a:gd name="T47" fmla="*/ 68 h 325"/>
              <a:gd name="T48" fmla="*/ 64 w 326"/>
              <a:gd name="T49" fmla="*/ 135 h 325"/>
              <a:gd name="T50" fmla="*/ 75 w 326"/>
              <a:gd name="T51" fmla="*/ 259 h 325"/>
              <a:gd name="T52" fmla="*/ 263 w 326"/>
              <a:gd name="T53" fmla="*/ 247 h 325"/>
              <a:gd name="T54" fmla="*/ 251 w 326"/>
              <a:gd name="T55" fmla="*/ 135 h 325"/>
              <a:gd name="T56" fmla="*/ 249 w 326"/>
              <a:gd name="T57" fmla="*/ 158 h 325"/>
              <a:gd name="T58" fmla="*/ 170 w 326"/>
              <a:gd name="T59" fmla="*/ 183 h 325"/>
              <a:gd name="T60" fmla="*/ 136 w 326"/>
              <a:gd name="T61" fmla="*/ 196 h 325"/>
              <a:gd name="T62" fmla="*/ 76 w 326"/>
              <a:gd name="T63" fmla="*/ 154 h 325"/>
              <a:gd name="T64" fmla="*/ 78 w 326"/>
              <a:gd name="T65" fmla="*/ 131 h 325"/>
              <a:gd name="T66" fmla="*/ 165 w 326"/>
              <a:gd name="T67" fmla="*/ 78 h 325"/>
              <a:gd name="T68" fmla="*/ 251 w 326"/>
              <a:gd name="T69" fmla="*/ 135 h 325"/>
              <a:gd name="T70" fmla="*/ 163 w 326"/>
              <a:gd name="T71" fmla="*/ 102 h 325"/>
              <a:gd name="T72" fmla="*/ 163 w 326"/>
              <a:gd name="T73" fmla="*/ 17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5">
                <a:moveTo>
                  <a:pt x="201" y="203"/>
                </a:moveTo>
                <a:cubicBezTo>
                  <a:pt x="251" y="171"/>
                  <a:pt x="251" y="171"/>
                  <a:pt x="251" y="171"/>
                </a:cubicBezTo>
                <a:cubicBezTo>
                  <a:pt x="251" y="235"/>
                  <a:pt x="251" y="235"/>
                  <a:pt x="251" y="235"/>
                </a:cubicBezTo>
                <a:lnTo>
                  <a:pt x="201" y="203"/>
                </a:lnTo>
                <a:close/>
                <a:moveTo>
                  <a:pt x="166" y="190"/>
                </a:moveTo>
                <a:cubicBezTo>
                  <a:pt x="165" y="189"/>
                  <a:pt x="162" y="189"/>
                  <a:pt x="161" y="190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76" y="244"/>
                  <a:pt x="76" y="245"/>
                  <a:pt x="76" y="245"/>
                </a:cubicBezTo>
                <a:cubicBezTo>
                  <a:pt x="76" y="247"/>
                  <a:pt x="76" y="247"/>
                  <a:pt x="76" y="247"/>
                </a:cubicBezTo>
                <a:cubicBezTo>
                  <a:pt x="251" y="247"/>
                  <a:pt x="251" y="247"/>
                  <a:pt x="251" y="247"/>
                </a:cubicBezTo>
                <a:cubicBezTo>
                  <a:pt x="251" y="245"/>
                  <a:pt x="251" y="245"/>
                  <a:pt x="251" y="245"/>
                </a:cubicBezTo>
                <a:cubicBezTo>
                  <a:pt x="251" y="245"/>
                  <a:pt x="250" y="244"/>
                  <a:pt x="250" y="244"/>
                </a:cubicBezTo>
                <a:lnTo>
                  <a:pt x="166" y="190"/>
                </a:lnTo>
                <a:close/>
                <a:moveTo>
                  <a:pt x="189" y="138"/>
                </a:moveTo>
                <a:cubicBezTo>
                  <a:pt x="189" y="152"/>
                  <a:pt x="178" y="163"/>
                  <a:pt x="163" y="163"/>
                </a:cubicBezTo>
                <a:cubicBezTo>
                  <a:pt x="149" y="163"/>
                  <a:pt x="138" y="152"/>
                  <a:pt x="138" y="138"/>
                </a:cubicBezTo>
                <a:cubicBezTo>
                  <a:pt x="138" y="123"/>
                  <a:pt x="149" y="112"/>
                  <a:pt x="163" y="112"/>
                </a:cubicBezTo>
                <a:cubicBezTo>
                  <a:pt x="178" y="112"/>
                  <a:pt x="189" y="123"/>
                  <a:pt x="189" y="138"/>
                </a:cubicBezTo>
                <a:close/>
                <a:moveTo>
                  <a:pt x="179" y="132"/>
                </a:moveTo>
                <a:cubicBezTo>
                  <a:pt x="169" y="132"/>
                  <a:pt x="169" y="132"/>
                  <a:pt x="169" y="132"/>
                </a:cubicBezTo>
                <a:cubicBezTo>
                  <a:pt x="169" y="122"/>
                  <a:pt x="169" y="122"/>
                  <a:pt x="169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147" y="143"/>
                  <a:pt x="147" y="143"/>
                  <a:pt x="147" y="143"/>
                </a:cubicBezTo>
                <a:cubicBezTo>
                  <a:pt x="158" y="143"/>
                  <a:pt x="158" y="143"/>
                  <a:pt x="158" y="143"/>
                </a:cubicBezTo>
                <a:cubicBezTo>
                  <a:pt x="158" y="154"/>
                  <a:pt x="158" y="154"/>
                  <a:pt x="158" y="154"/>
                </a:cubicBezTo>
                <a:cubicBezTo>
                  <a:pt x="169" y="154"/>
                  <a:pt x="169" y="154"/>
                  <a:pt x="169" y="154"/>
                </a:cubicBezTo>
                <a:cubicBezTo>
                  <a:pt x="169" y="143"/>
                  <a:pt x="169" y="143"/>
                  <a:pt x="169" y="143"/>
                </a:cubicBezTo>
                <a:cubicBezTo>
                  <a:pt x="179" y="143"/>
                  <a:pt x="179" y="143"/>
                  <a:pt x="179" y="143"/>
                </a:cubicBezTo>
                <a:lnTo>
                  <a:pt x="179" y="132"/>
                </a:lnTo>
                <a:close/>
                <a:moveTo>
                  <a:pt x="76" y="171"/>
                </a:moveTo>
                <a:cubicBezTo>
                  <a:pt x="76" y="235"/>
                  <a:pt x="76" y="235"/>
                  <a:pt x="76" y="235"/>
                </a:cubicBezTo>
                <a:cubicBezTo>
                  <a:pt x="126" y="203"/>
                  <a:pt x="126" y="203"/>
                  <a:pt x="126" y="203"/>
                </a:cubicBezTo>
                <a:lnTo>
                  <a:pt x="76" y="171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263" y="135"/>
                </a:moveTo>
                <a:cubicBezTo>
                  <a:pt x="263" y="129"/>
                  <a:pt x="260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7" y="65"/>
                  <a:pt x="160" y="65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7" y="124"/>
                  <a:pt x="64" y="129"/>
                  <a:pt x="64" y="135"/>
                </a:cubicBezTo>
                <a:cubicBezTo>
                  <a:pt x="64" y="247"/>
                  <a:pt x="64" y="247"/>
                  <a:pt x="64" y="247"/>
                </a:cubicBezTo>
                <a:cubicBezTo>
                  <a:pt x="64" y="254"/>
                  <a:pt x="69" y="259"/>
                  <a:pt x="75" y="259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258" y="259"/>
                  <a:pt x="263" y="254"/>
                  <a:pt x="263" y="247"/>
                </a:cubicBezTo>
                <a:lnTo>
                  <a:pt x="263" y="135"/>
                </a:lnTo>
                <a:close/>
                <a:moveTo>
                  <a:pt x="251" y="135"/>
                </a:moveTo>
                <a:cubicBezTo>
                  <a:pt x="251" y="154"/>
                  <a:pt x="251" y="154"/>
                  <a:pt x="251" y="154"/>
                </a:cubicBezTo>
                <a:cubicBezTo>
                  <a:pt x="251" y="155"/>
                  <a:pt x="250" y="157"/>
                  <a:pt x="249" y="158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0"/>
                  <a:pt x="160" y="180"/>
                  <a:pt x="156" y="183"/>
                </a:cubicBezTo>
                <a:cubicBezTo>
                  <a:pt x="156" y="183"/>
                  <a:pt x="138" y="195"/>
                  <a:pt x="136" y="196"/>
                </a:cubicBezTo>
                <a:cubicBezTo>
                  <a:pt x="78" y="158"/>
                  <a:pt x="78" y="158"/>
                  <a:pt x="78" y="158"/>
                </a:cubicBezTo>
                <a:cubicBezTo>
                  <a:pt x="77" y="157"/>
                  <a:pt x="76" y="155"/>
                  <a:pt x="76" y="154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76" y="134"/>
                  <a:pt x="77" y="132"/>
                  <a:pt x="78" y="131"/>
                </a:cubicBezTo>
                <a:cubicBezTo>
                  <a:pt x="162" y="78"/>
                  <a:pt x="162" y="78"/>
                  <a:pt x="162" y="78"/>
                </a:cubicBezTo>
                <a:cubicBezTo>
                  <a:pt x="162" y="78"/>
                  <a:pt x="165" y="78"/>
                  <a:pt x="165" y="78"/>
                </a:cubicBezTo>
                <a:cubicBezTo>
                  <a:pt x="249" y="131"/>
                  <a:pt x="249" y="131"/>
                  <a:pt x="249" y="131"/>
                </a:cubicBezTo>
                <a:cubicBezTo>
                  <a:pt x="250" y="132"/>
                  <a:pt x="251" y="134"/>
                  <a:pt x="251" y="135"/>
                </a:cubicBezTo>
                <a:close/>
                <a:moveTo>
                  <a:pt x="199" y="138"/>
                </a:moveTo>
                <a:cubicBezTo>
                  <a:pt x="199" y="118"/>
                  <a:pt x="183" y="102"/>
                  <a:pt x="163" y="102"/>
                </a:cubicBezTo>
                <a:cubicBezTo>
                  <a:pt x="143" y="102"/>
                  <a:pt x="127" y="118"/>
                  <a:pt x="127" y="138"/>
                </a:cubicBezTo>
                <a:cubicBezTo>
                  <a:pt x="127" y="158"/>
                  <a:pt x="143" y="174"/>
                  <a:pt x="163" y="174"/>
                </a:cubicBezTo>
                <a:cubicBezTo>
                  <a:pt x="183" y="174"/>
                  <a:pt x="199" y="158"/>
                  <a:pt x="199" y="1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7"/>
          <p:cNvSpPr>
            <a:spLocks noEditPoints="1"/>
          </p:cNvSpPr>
          <p:nvPr/>
        </p:nvSpPr>
        <p:spPr bwMode="auto">
          <a:xfrm>
            <a:off x="6522191" y="7835050"/>
            <a:ext cx="921417" cy="919027"/>
          </a:xfrm>
          <a:custGeom>
            <a:avLst/>
            <a:gdLst>
              <a:gd name="T0" fmla="*/ 250 w 326"/>
              <a:gd name="T1" fmla="*/ 245 h 325"/>
              <a:gd name="T2" fmla="*/ 75 w 326"/>
              <a:gd name="T3" fmla="*/ 247 h 325"/>
              <a:gd name="T4" fmla="*/ 76 w 326"/>
              <a:gd name="T5" fmla="*/ 244 h 325"/>
              <a:gd name="T6" fmla="*/ 165 w 326"/>
              <a:gd name="T7" fmla="*/ 190 h 325"/>
              <a:gd name="T8" fmla="*/ 250 w 326"/>
              <a:gd name="T9" fmla="*/ 235 h 325"/>
              <a:gd name="T10" fmla="*/ 200 w 326"/>
              <a:gd name="T11" fmla="*/ 203 h 325"/>
              <a:gd name="T12" fmla="*/ 188 w 326"/>
              <a:gd name="T13" fmla="*/ 138 h 325"/>
              <a:gd name="T14" fmla="*/ 137 w 326"/>
              <a:gd name="T15" fmla="*/ 138 h 325"/>
              <a:gd name="T16" fmla="*/ 188 w 326"/>
              <a:gd name="T17" fmla="*/ 138 h 325"/>
              <a:gd name="T18" fmla="*/ 150 w 326"/>
              <a:gd name="T19" fmla="*/ 132 h 325"/>
              <a:gd name="T20" fmla="*/ 175 w 326"/>
              <a:gd name="T21" fmla="*/ 143 h 325"/>
              <a:gd name="T22" fmla="*/ 75 w 326"/>
              <a:gd name="T23" fmla="*/ 171 h 325"/>
              <a:gd name="T24" fmla="*/ 125 w 326"/>
              <a:gd name="T25" fmla="*/ 203 h 325"/>
              <a:gd name="T26" fmla="*/ 326 w 326"/>
              <a:gd name="T27" fmla="*/ 44 h 325"/>
              <a:gd name="T28" fmla="*/ 281 w 326"/>
              <a:gd name="T29" fmla="*/ 325 h 325"/>
              <a:gd name="T30" fmla="*/ 0 w 326"/>
              <a:gd name="T31" fmla="*/ 280 h 325"/>
              <a:gd name="T32" fmla="*/ 45 w 326"/>
              <a:gd name="T33" fmla="*/ 0 h 325"/>
              <a:gd name="T34" fmla="*/ 326 w 326"/>
              <a:gd name="T35" fmla="*/ 44 h 325"/>
              <a:gd name="T36" fmla="*/ 255 w 326"/>
              <a:gd name="T37" fmla="*/ 121 h 325"/>
              <a:gd name="T38" fmla="*/ 155 w 326"/>
              <a:gd name="T39" fmla="*/ 68 h 325"/>
              <a:gd name="T40" fmla="*/ 63 w 326"/>
              <a:gd name="T41" fmla="*/ 135 h 325"/>
              <a:gd name="T42" fmla="*/ 75 w 326"/>
              <a:gd name="T43" fmla="*/ 259 h 325"/>
              <a:gd name="T44" fmla="*/ 262 w 326"/>
              <a:gd name="T45" fmla="*/ 247 h 325"/>
              <a:gd name="T46" fmla="*/ 250 w 326"/>
              <a:gd name="T47" fmla="*/ 135 h 325"/>
              <a:gd name="T48" fmla="*/ 248 w 326"/>
              <a:gd name="T49" fmla="*/ 158 h 325"/>
              <a:gd name="T50" fmla="*/ 170 w 326"/>
              <a:gd name="T51" fmla="*/ 183 h 325"/>
              <a:gd name="T52" fmla="*/ 136 w 326"/>
              <a:gd name="T53" fmla="*/ 196 h 325"/>
              <a:gd name="T54" fmla="*/ 75 w 326"/>
              <a:gd name="T55" fmla="*/ 154 h 325"/>
              <a:gd name="T56" fmla="*/ 77 w 326"/>
              <a:gd name="T57" fmla="*/ 131 h 325"/>
              <a:gd name="T58" fmla="*/ 164 w 326"/>
              <a:gd name="T59" fmla="*/ 78 h 325"/>
              <a:gd name="T60" fmla="*/ 250 w 326"/>
              <a:gd name="T61" fmla="*/ 135 h 325"/>
              <a:gd name="T62" fmla="*/ 163 w 326"/>
              <a:gd name="T63" fmla="*/ 102 h 325"/>
              <a:gd name="T64" fmla="*/ 163 w 326"/>
              <a:gd name="T65" fmla="*/ 17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5">
                <a:moveTo>
                  <a:pt x="249" y="244"/>
                </a:moveTo>
                <a:cubicBezTo>
                  <a:pt x="250" y="244"/>
                  <a:pt x="250" y="245"/>
                  <a:pt x="250" y="245"/>
                </a:cubicBezTo>
                <a:cubicBezTo>
                  <a:pt x="250" y="247"/>
                  <a:pt x="250" y="247"/>
                  <a:pt x="250" y="247"/>
                </a:cubicBezTo>
                <a:cubicBezTo>
                  <a:pt x="75" y="247"/>
                  <a:pt x="75" y="247"/>
                  <a:pt x="75" y="247"/>
                </a:cubicBezTo>
                <a:cubicBezTo>
                  <a:pt x="75" y="245"/>
                  <a:pt x="75" y="245"/>
                  <a:pt x="75" y="245"/>
                </a:cubicBezTo>
                <a:cubicBezTo>
                  <a:pt x="75" y="245"/>
                  <a:pt x="76" y="244"/>
                  <a:pt x="76" y="244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1" y="189"/>
                  <a:pt x="164" y="189"/>
                  <a:pt x="165" y="190"/>
                </a:cubicBezTo>
                <a:lnTo>
                  <a:pt x="249" y="244"/>
                </a:lnTo>
                <a:close/>
                <a:moveTo>
                  <a:pt x="250" y="235"/>
                </a:moveTo>
                <a:cubicBezTo>
                  <a:pt x="250" y="171"/>
                  <a:pt x="250" y="171"/>
                  <a:pt x="250" y="171"/>
                </a:cubicBezTo>
                <a:cubicBezTo>
                  <a:pt x="200" y="203"/>
                  <a:pt x="200" y="203"/>
                  <a:pt x="200" y="203"/>
                </a:cubicBezTo>
                <a:lnTo>
                  <a:pt x="250" y="235"/>
                </a:lnTo>
                <a:close/>
                <a:moveTo>
                  <a:pt x="188" y="138"/>
                </a:moveTo>
                <a:cubicBezTo>
                  <a:pt x="188" y="152"/>
                  <a:pt x="177" y="163"/>
                  <a:pt x="163" y="163"/>
                </a:cubicBezTo>
                <a:cubicBezTo>
                  <a:pt x="148" y="163"/>
                  <a:pt x="137" y="152"/>
                  <a:pt x="137" y="138"/>
                </a:cubicBezTo>
                <a:cubicBezTo>
                  <a:pt x="137" y="123"/>
                  <a:pt x="148" y="112"/>
                  <a:pt x="163" y="112"/>
                </a:cubicBezTo>
                <a:cubicBezTo>
                  <a:pt x="177" y="112"/>
                  <a:pt x="188" y="123"/>
                  <a:pt x="188" y="138"/>
                </a:cubicBezTo>
                <a:close/>
                <a:moveTo>
                  <a:pt x="175" y="132"/>
                </a:moveTo>
                <a:cubicBezTo>
                  <a:pt x="150" y="132"/>
                  <a:pt x="150" y="132"/>
                  <a:pt x="150" y="132"/>
                </a:cubicBezTo>
                <a:cubicBezTo>
                  <a:pt x="150" y="143"/>
                  <a:pt x="150" y="143"/>
                  <a:pt x="150" y="143"/>
                </a:cubicBezTo>
                <a:cubicBezTo>
                  <a:pt x="175" y="143"/>
                  <a:pt x="175" y="143"/>
                  <a:pt x="175" y="143"/>
                </a:cubicBezTo>
                <a:lnTo>
                  <a:pt x="175" y="132"/>
                </a:lnTo>
                <a:close/>
                <a:moveTo>
                  <a:pt x="75" y="171"/>
                </a:moveTo>
                <a:cubicBezTo>
                  <a:pt x="75" y="235"/>
                  <a:pt x="75" y="235"/>
                  <a:pt x="75" y="235"/>
                </a:cubicBezTo>
                <a:cubicBezTo>
                  <a:pt x="125" y="203"/>
                  <a:pt x="125" y="203"/>
                  <a:pt x="125" y="203"/>
                </a:cubicBezTo>
                <a:lnTo>
                  <a:pt x="75" y="171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262" y="135"/>
                </a:moveTo>
                <a:cubicBezTo>
                  <a:pt x="262" y="129"/>
                  <a:pt x="259" y="124"/>
                  <a:pt x="255" y="121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66" y="65"/>
                  <a:pt x="159" y="65"/>
                  <a:pt x="155" y="6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6" y="124"/>
                  <a:pt x="63" y="129"/>
                  <a:pt x="63" y="135"/>
                </a:cubicBezTo>
                <a:cubicBezTo>
                  <a:pt x="63" y="247"/>
                  <a:pt x="63" y="247"/>
                  <a:pt x="63" y="247"/>
                </a:cubicBezTo>
                <a:cubicBezTo>
                  <a:pt x="63" y="254"/>
                  <a:pt x="68" y="259"/>
                  <a:pt x="75" y="259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257" y="259"/>
                  <a:pt x="262" y="254"/>
                  <a:pt x="262" y="247"/>
                </a:cubicBezTo>
                <a:lnTo>
                  <a:pt x="262" y="135"/>
                </a:lnTo>
                <a:close/>
                <a:moveTo>
                  <a:pt x="250" y="135"/>
                </a:moveTo>
                <a:cubicBezTo>
                  <a:pt x="250" y="154"/>
                  <a:pt x="250" y="154"/>
                  <a:pt x="250" y="154"/>
                </a:cubicBezTo>
                <a:cubicBezTo>
                  <a:pt x="250" y="155"/>
                  <a:pt x="249" y="157"/>
                  <a:pt x="248" y="158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0"/>
                  <a:pt x="160" y="180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7" y="158"/>
                  <a:pt x="77" y="158"/>
                  <a:pt x="77" y="158"/>
                </a:cubicBezTo>
                <a:cubicBezTo>
                  <a:pt x="76" y="157"/>
                  <a:pt x="75" y="155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6" y="132"/>
                  <a:pt x="77" y="131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2" y="78"/>
                  <a:pt x="164" y="78"/>
                  <a:pt x="164" y="78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9" y="132"/>
                  <a:pt x="250" y="134"/>
                  <a:pt x="250" y="135"/>
                </a:cubicBezTo>
                <a:close/>
                <a:moveTo>
                  <a:pt x="199" y="138"/>
                </a:moveTo>
                <a:cubicBezTo>
                  <a:pt x="199" y="118"/>
                  <a:pt x="183" y="102"/>
                  <a:pt x="163" y="102"/>
                </a:cubicBezTo>
                <a:cubicBezTo>
                  <a:pt x="143" y="102"/>
                  <a:pt x="127" y="118"/>
                  <a:pt x="127" y="138"/>
                </a:cubicBezTo>
                <a:cubicBezTo>
                  <a:pt x="127" y="158"/>
                  <a:pt x="143" y="174"/>
                  <a:pt x="163" y="174"/>
                </a:cubicBezTo>
                <a:cubicBezTo>
                  <a:pt x="183" y="174"/>
                  <a:pt x="199" y="158"/>
                  <a:pt x="199" y="1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8"/>
          <p:cNvSpPr>
            <a:spLocks noEditPoints="1"/>
          </p:cNvSpPr>
          <p:nvPr/>
        </p:nvSpPr>
        <p:spPr bwMode="auto">
          <a:xfrm>
            <a:off x="7558337" y="7835050"/>
            <a:ext cx="921417" cy="919027"/>
          </a:xfrm>
          <a:custGeom>
            <a:avLst/>
            <a:gdLst>
              <a:gd name="T0" fmla="*/ 137 w 326"/>
              <a:gd name="T1" fmla="*/ 138 h 325"/>
              <a:gd name="T2" fmla="*/ 189 w 326"/>
              <a:gd name="T3" fmla="*/ 138 h 325"/>
              <a:gd name="T4" fmla="*/ 178 w 326"/>
              <a:gd name="T5" fmla="*/ 146 h 325"/>
              <a:gd name="T6" fmla="*/ 163 w 326"/>
              <a:gd name="T7" fmla="*/ 145 h 325"/>
              <a:gd name="T8" fmla="*/ 148 w 326"/>
              <a:gd name="T9" fmla="*/ 146 h 325"/>
              <a:gd name="T10" fmla="*/ 148 w 326"/>
              <a:gd name="T11" fmla="*/ 130 h 325"/>
              <a:gd name="T12" fmla="*/ 163 w 326"/>
              <a:gd name="T13" fmla="*/ 130 h 325"/>
              <a:gd name="T14" fmla="*/ 178 w 326"/>
              <a:gd name="T15" fmla="*/ 130 h 325"/>
              <a:gd name="T16" fmla="*/ 178 w 326"/>
              <a:gd name="T17" fmla="*/ 146 h 325"/>
              <a:gd name="T18" fmla="*/ 251 w 326"/>
              <a:gd name="T19" fmla="*/ 245 h 325"/>
              <a:gd name="T20" fmla="*/ 75 w 326"/>
              <a:gd name="T21" fmla="*/ 247 h 325"/>
              <a:gd name="T22" fmla="*/ 76 w 326"/>
              <a:gd name="T23" fmla="*/ 244 h 325"/>
              <a:gd name="T24" fmla="*/ 166 w 326"/>
              <a:gd name="T25" fmla="*/ 190 h 325"/>
              <a:gd name="T26" fmla="*/ 281 w 326"/>
              <a:gd name="T27" fmla="*/ 0 h 325"/>
              <a:gd name="T28" fmla="*/ 0 w 326"/>
              <a:gd name="T29" fmla="*/ 44 h 325"/>
              <a:gd name="T30" fmla="*/ 45 w 326"/>
              <a:gd name="T31" fmla="*/ 325 h 325"/>
              <a:gd name="T32" fmla="*/ 326 w 326"/>
              <a:gd name="T33" fmla="*/ 280 h 325"/>
              <a:gd name="T34" fmla="*/ 281 w 326"/>
              <a:gd name="T35" fmla="*/ 0 h 325"/>
              <a:gd name="T36" fmla="*/ 251 w 326"/>
              <a:gd name="T37" fmla="*/ 259 h 325"/>
              <a:gd name="T38" fmla="*/ 63 w 326"/>
              <a:gd name="T39" fmla="*/ 247 h 325"/>
              <a:gd name="T40" fmla="*/ 71 w 326"/>
              <a:gd name="T41" fmla="*/ 121 h 325"/>
              <a:gd name="T42" fmla="*/ 171 w 326"/>
              <a:gd name="T43" fmla="*/ 68 h 325"/>
              <a:gd name="T44" fmla="*/ 263 w 326"/>
              <a:gd name="T45" fmla="*/ 135 h 325"/>
              <a:gd name="T46" fmla="*/ 201 w 326"/>
              <a:gd name="T47" fmla="*/ 203 h 325"/>
              <a:gd name="T48" fmla="*/ 251 w 326"/>
              <a:gd name="T49" fmla="*/ 235 h 325"/>
              <a:gd name="T50" fmla="*/ 249 w 326"/>
              <a:gd name="T51" fmla="*/ 131 h 325"/>
              <a:gd name="T52" fmla="*/ 161 w 326"/>
              <a:gd name="T53" fmla="*/ 78 h 325"/>
              <a:gd name="T54" fmla="*/ 75 w 326"/>
              <a:gd name="T55" fmla="*/ 135 h 325"/>
              <a:gd name="T56" fmla="*/ 77 w 326"/>
              <a:gd name="T57" fmla="*/ 158 h 325"/>
              <a:gd name="T58" fmla="*/ 156 w 326"/>
              <a:gd name="T59" fmla="*/ 183 h 325"/>
              <a:gd name="T60" fmla="*/ 190 w 326"/>
              <a:gd name="T61" fmla="*/ 196 h 325"/>
              <a:gd name="T62" fmla="*/ 251 w 326"/>
              <a:gd name="T63" fmla="*/ 154 h 325"/>
              <a:gd name="T64" fmla="*/ 249 w 326"/>
              <a:gd name="T65" fmla="*/ 131 h 325"/>
              <a:gd name="T66" fmla="*/ 127 w 326"/>
              <a:gd name="T67" fmla="*/ 138 h 325"/>
              <a:gd name="T68" fmla="*/ 199 w 326"/>
              <a:gd name="T69" fmla="*/ 138 h 325"/>
              <a:gd name="T70" fmla="*/ 125 w 326"/>
              <a:gd name="T71" fmla="*/ 203 h 325"/>
              <a:gd name="T72" fmla="*/ 75 w 326"/>
              <a:gd name="T73" fmla="*/ 17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5">
                <a:moveTo>
                  <a:pt x="163" y="112"/>
                </a:moveTo>
                <a:cubicBezTo>
                  <a:pt x="149" y="112"/>
                  <a:pt x="137" y="123"/>
                  <a:pt x="137" y="138"/>
                </a:cubicBezTo>
                <a:cubicBezTo>
                  <a:pt x="137" y="152"/>
                  <a:pt x="149" y="163"/>
                  <a:pt x="163" y="163"/>
                </a:cubicBezTo>
                <a:cubicBezTo>
                  <a:pt x="177" y="163"/>
                  <a:pt x="189" y="152"/>
                  <a:pt x="189" y="138"/>
                </a:cubicBezTo>
                <a:cubicBezTo>
                  <a:pt x="189" y="123"/>
                  <a:pt x="177" y="112"/>
                  <a:pt x="163" y="112"/>
                </a:cubicBezTo>
                <a:close/>
                <a:moveTo>
                  <a:pt x="178" y="146"/>
                </a:moveTo>
                <a:cubicBezTo>
                  <a:pt x="171" y="153"/>
                  <a:pt x="171" y="153"/>
                  <a:pt x="171" y="153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55" y="153"/>
                  <a:pt x="155" y="153"/>
                  <a:pt x="155" y="153"/>
                </a:cubicBezTo>
                <a:cubicBezTo>
                  <a:pt x="148" y="146"/>
                  <a:pt x="148" y="146"/>
                  <a:pt x="148" y="146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55" y="122"/>
                  <a:pt x="155" y="122"/>
                  <a:pt x="155" y="122"/>
                </a:cubicBezTo>
                <a:cubicBezTo>
                  <a:pt x="163" y="130"/>
                  <a:pt x="163" y="130"/>
                  <a:pt x="163" y="130"/>
                </a:cubicBezTo>
                <a:cubicBezTo>
                  <a:pt x="171" y="122"/>
                  <a:pt x="171" y="122"/>
                  <a:pt x="171" y="122"/>
                </a:cubicBezTo>
                <a:cubicBezTo>
                  <a:pt x="178" y="130"/>
                  <a:pt x="178" y="130"/>
                  <a:pt x="178" y="130"/>
                </a:cubicBezTo>
                <a:cubicBezTo>
                  <a:pt x="170" y="138"/>
                  <a:pt x="170" y="138"/>
                  <a:pt x="170" y="138"/>
                </a:cubicBezTo>
                <a:lnTo>
                  <a:pt x="178" y="146"/>
                </a:lnTo>
                <a:close/>
                <a:moveTo>
                  <a:pt x="250" y="244"/>
                </a:moveTo>
                <a:cubicBezTo>
                  <a:pt x="250" y="244"/>
                  <a:pt x="250" y="245"/>
                  <a:pt x="251" y="245"/>
                </a:cubicBezTo>
                <a:cubicBezTo>
                  <a:pt x="251" y="247"/>
                  <a:pt x="251" y="247"/>
                  <a:pt x="251" y="247"/>
                </a:cubicBezTo>
                <a:cubicBezTo>
                  <a:pt x="75" y="247"/>
                  <a:pt x="75" y="247"/>
                  <a:pt x="75" y="247"/>
                </a:cubicBezTo>
                <a:cubicBezTo>
                  <a:pt x="75" y="245"/>
                  <a:pt x="75" y="245"/>
                  <a:pt x="75" y="245"/>
                </a:cubicBezTo>
                <a:cubicBezTo>
                  <a:pt x="76" y="245"/>
                  <a:pt x="76" y="244"/>
                  <a:pt x="76" y="244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2" y="189"/>
                  <a:pt x="164" y="189"/>
                  <a:pt x="166" y="190"/>
                </a:cubicBezTo>
                <a:lnTo>
                  <a:pt x="250" y="244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63" y="247"/>
                </a:moveTo>
                <a:cubicBezTo>
                  <a:pt x="263" y="254"/>
                  <a:pt x="257" y="259"/>
                  <a:pt x="251" y="259"/>
                </a:cubicBezTo>
                <a:cubicBezTo>
                  <a:pt x="75" y="259"/>
                  <a:pt x="75" y="259"/>
                  <a:pt x="75" y="259"/>
                </a:cubicBezTo>
                <a:cubicBezTo>
                  <a:pt x="69" y="259"/>
                  <a:pt x="63" y="254"/>
                  <a:pt x="63" y="247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63" y="129"/>
                  <a:pt x="67" y="124"/>
                  <a:pt x="71" y="121"/>
                </a:cubicBezTo>
                <a:cubicBezTo>
                  <a:pt x="155" y="68"/>
                  <a:pt x="155" y="68"/>
                  <a:pt x="155" y="68"/>
                </a:cubicBezTo>
                <a:cubicBezTo>
                  <a:pt x="159" y="65"/>
                  <a:pt x="167" y="65"/>
                  <a:pt x="171" y="68"/>
                </a:cubicBezTo>
                <a:cubicBezTo>
                  <a:pt x="255" y="121"/>
                  <a:pt x="255" y="121"/>
                  <a:pt x="255" y="121"/>
                </a:cubicBezTo>
                <a:cubicBezTo>
                  <a:pt x="259" y="124"/>
                  <a:pt x="263" y="129"/>
                  <a:pt x="263" y="135"/>
                </a:cubicBezTo>
                <a:lnTo>
                  <a:pt x="263" y="247"/>
                </a:lnTo>
                <a:close/>
                <a:moveTo>
                  <a:pt x="201" y="203"/>
                </a:moveTo>
                <a:cubicBezTo>
                  <a:pt x="251" y="171"/>
                  <a:pt x="251" y="171"/>
                  <a:pt x="251" y="171"/>
                </a:cubicBezTo>
                <a:cubicBezTo>
                  <a:pt x="251" y="235"/>
                  <a:pt x="251" y="235"/>
                  <a:pt x="251" y="235"/>
                </a:cubicBezTo>
                <a:lnTo>
                  <a:pt x="201" y="203"/>
                </a:lnTo>
                <a:close/>
                <a:moveTo>
                  <a:pt x="249" y="131"/>
                </a:moveTo>
                <a:cubicBezTo>
                  <a:pt x="165" y="78"/>
                  <a:pt x="165" y="78"/>
                  <a:pt x="165" y="78"/>
                </a:cubicBezTo>
                <a:cubicBezTo>
                  <a:pt x="164" y="78"/>
                  <a:pt x="162" y="78"/>
                  <a:pt x="161" y="78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77" y="132"/>
                  <a:pt x="75" y="134"/>
                  <a:pt x="75" y="135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5" y="155"/>
                  <a:pt x="77" y="157"/>
                  <a:pt x="77" y="158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5"/>
                  <a:pt x="156" y="183"/>
                  <a:pt x="156" y="183"/>
                </a:cubicBezTo>
                <a:cubicBezTo>
                  <a:pt x="160" y="180"/>
                  <a:pt x="166" y="180"/>
                  <a:pt x="170" y="183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249" y="158"/>
                  <a:pt x="249" y="158"/>
                  <a:pt x="249" y="158"/>
                </a:cubicBezTo>
                <a:cubicBezTo>
                  <a:pt x="249" y="157"/>
                  <a:pt x="251" y="155"/>
                  <a:pt x="251" y="154"/>
                </a:cubicBezTo>
                <a:cubicBezTo>
                  <a:pt x="251" y="135"/>
                  <a:pt x="251" y="135"/>
                  <a:pt x="251" y="135"/>
                </a:cubicBezTo>
                <a:cubicBezTo>
                  <a:pt x="251" y="134"/>
                  <a:pt x="249" y="132"/>
                  <a:pt x="249" y="131"/>
                </a:cubicBezTo>
                <a:close/>
                <a:moveTo>
                  <a:pt x="163" y="174"/>
                </a:moveTo>
                <a:cubicBezTo>
                  <a:pt x="143" y="174"/>
                  <a:pt x="127" y="158"/>
                  <a:pt x="127" y="138"/>
                </a:cubicBezTo>
                <a:cubicBezTo>
                  <a:pt x="127" y="118"/>
                  <a:pt x="143" y="102"/>
                  <a:pt x="163" y="102"/>
                </a:cubicBezTo>
                <a:cubicBezTo>
                  <a:pt x="183" y="102"/>
                  <a:pt x="199" y="118"/>
                  <a:pt x="199" y="138"/>
                </a:cubicBezTo>
                <a:cubicBezTo>
                  <a:pt x="199" y="158"/>
                  <a:pt x="183" y="174"/>
                  <a:pt x="163" y="174"/>
                </a:cubicBezTo>
                <a:close/>
                <a:moveTo>
                  <a:pt x="125" y="203"/>
                </a:moveTo>
                <a:cubicBezTo>
                  <a:pt x="75" y="235"/>
                  <a:pt x="75" y="235"/>
                  <a:pt x="75" y="235"/>
                </a:cubicBezTo>
                <a:cubicBezTo>
                  <a:pt x="75" y="171"/>
                  <a:pt x="75" y="171"/>
                  <a:pt x="75" y="171"/>
                </a:cubicBezTo>
                <a:lnTo>
                  <a:pt x="125" y="2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9"/>
          <p:cNvSpPr>
            <a:spLocks noEditPoints="1"/>
          </p:cNvSpPr>
          <p:nvPr/>
        </p:nvSpPr>
        <p:spPr bwMode="auto">
          <a:xfrm>
            <a:off x="8595678" y="7835050"/>
            <a:ext cx="920222" cy="919027"/>
          </a:xfrm>
          <a:custGeom>
            <a:avLst/>
            <a:gdLst>
              <a:gd name="T0" fmla="*/ 45 w 326"/>
              <a:gd name="T1" fmla="*/ 0 h 325"/>
              <a:gd name="T2" fmla="*/ 0 w 326"/>
              <a:gd name="T3" fmla="*/ 280 h 325"/>
              <a:gd name="T4" fmla="*/ 281 w 326"/>
              <a:gd name="T5" fmla="*/ 325 h 325"/>
              <a:gd name="T6" fmla="*/ 326 w 326"/>
              <a:gd name="T7" fmla="*/ 44 h 325"/>
              <a:gd name="T8" fmla="*/ 263 w 326"/>
              <a:gd name="T9" fmla="*/ 247 h 325"/>
              <a:gd name="T10" fmla="*/ 75 w 326"/>
              <a:gd name="T11" fmla="*/ 259 h 325"/>
              <a:gd name="T12" fmla="*/ 64 w 326"/>
              <a:gd name="T13" fmla="*/ 135 h 325"/>
              <a:gd name="T14" fmla="*/ 155 w 326"/>
              <a:gd name="T15" fmla="*/ 68 h 325"/>
              <a:gd name="T16" fmla="*/ 255 w 326"/>
              <a:gd name="T17" fmla="*/ 121 h 325"/>
              <a:gd name="T18" fmla="*/ 263 w 326"/>
              <a:gd name="T19" fmla="*/ 247 h 325"/>
              <a:gd name="T20" fmla="*/ 251 w 326"/>
              <a:gd name="T21" fmla="*/ 245 h 325"/>
              <a:gd name="T22" fmla="*/ 76 w 326"/>
              <a:gd name="T23" fmla="*/ 247 h 325"/>
              <a:gd name="T24" fmla="*/ 77 w 326"/>
              <a:gd name="T25" fmla="*/ 244 h 325"/>
              <a:gd name="T26" fmla="*/ 166 w 326"/>
              <a:gd name="T27" fmla="*/ 190 h 325"/>
              <a:gd name="T28" fmla="*/ 201 w 326"/>
              <a:gd name="T29" fmla="*/ 203 h 325"/>
              <a:gd name="T30" fmla="*/ 251 w 326"/>
              <a:gd name="T31" fmla="*/ 235 h 325"/>
              <a:gd name="T32" fmla="*/ 163 w 326"/>
              <a:gd name="T33" fmla="*/ 112 h 325"/>
              <a:gd name="T34" fmla="*/ 163 w 326"/>
              <a:gd name="T35" fmla="*/ 163 h 325"/>
              <a:gd name="T36" fmla="*/ 163 w 326"/>
              <a:gd name="T37" fmla="*/ 112 h 325"/>
              <a:gd name="T38" fmla="*/ 148 w 326"/>
              <a:gd name="T39" fmla="*/ 151 h 325"/>
              <a:gd name="T40" fmla="*/ 178 w 326"/>
              <a:gd name="T41" fmla="*/ 141 h 325"/>
              <a:gd name="T42" fmla="*/ 178 w 326"/>
              <a:gd name="T43" fmla="*/ 135 h 325"/>
              <a:gd name="T44" fmla="*/ 148 w 326"/>
              <a:gd name="T45" fmla="*/ 124 h 325"/>
              <a:gd name="T46" fmla="*/ 178 w 326"/>
              <a:gd name="T47" fmla="*/ 135 h 325"/>
              <a:gd name="T48" fmla="*/ 165 w 326"/>
              <a:gd name="T49" fmla="*/ 78 h 325"/>
              <a:gd name="T50" fmla="*/ 78 w 326"/>
              <a:gd name="T51" fmla="*/ 131 h 325"/>
              <a:gd name="T52" fmla="*/ 76 w 326"/>
              <a:gd name="T53" fmla="*/ 154 h 325"/>
              <a:gd name="T54" fmla="*/ 136 w 326"/>
              <a:gd name="T55" fmla="*/ 196 h 325"/>
              <a:gd name="T56" fmla="*/ 170 w 326"/>
              <a:gd name="T57" fmla="*/ 183 h 325"/>
              <a:gd name="T58" fmla="*/ 249 w 326"/>
              <a:gd name="T59" fmla="*/ 158 h 325"/>
              <a:gd name="T60" fmla="*/ 251 w 326"/>
              <a:gd name="T61" fmla="*/ 135 h 325"/>
              <a:gd name="T62" fmla="*/ 163 w 326"/>
              <a:gd name="T63" fmla="*/ 174 h 325"/>
              <a:gd name="T64" fmla="*/ 163 w 326"/>
              <a:gd name="T65" fmla="*/ 102 h 325"/>
              <a:gd name="T66" fmla="*/ 163 w 326"/>
              <a:gd name="T67" fmla="*/ 174 h 325"/>
              <a:gd name="T68" fmla="*/ 76 w 326"/>
              <a:gd name="T69" fmla="*/ 235 h 325"/>
              <a:gd name="T70" fmla="*/ 126 w 326"/>
              <a:gd name="T71" fmla="*/ 203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63" y="247"/>
                </a:moveTo>
                <a:cubicBezTo>
                  <a:pt x="263" y="254"/>
                  <a:pt x="258" y="259"/>
                  <a:pt x="251" y="259"/>
                </a:cubicBezTo>
                <a:cubicBezTo>
                  <a:pt x="75" y="259"/>
                  <a:pt x="75" y="259"/>
                  <a:pt x="75" y="259"/>
                </a:cubicBezTo>
                <a:cubicBezTo>
                  <a:pt x="69" y="259"/>
                  <a:pt x="64" y="254"/>
                  <a:pt x="64" y="247"/>
                </a:cubicBezTo>
                <a:cubicBezTo>
                  <a:pt x="64" y="135"/>
                  <a:pt x="64" y="135"/>
                  <a:pt x="64" y="135"/>
                </a:cubicBezTo>
                <a:cubicBezTo>
                  <a:pt x="64" y="129"/>
                  <a:pt x="67" y="124"/>
                  <a:pt x="71" y="121"/>
                </a:cubicBezTo>
                <a:cubicBezTo>
                  <a:pt x="155" y="68"/>
                  <a:pt x="155" y="68"/>
                  <a:pt x="155" y="68"/>
                </a:cubicBezTo>
                <a:cubicBezTo>
                  <a:pt x="160" y="65"/>
                  <a:pt x="167" y="65"/>
                  <a:pt x="171" y="68"/>
                </a:cubicBezTo>
                <a:cubicBezTo>
                  <a:pt x="255" y="121"/>
                  <a:pt x="255" y="121"/>
                  <a:pt x="255" y="121"/>
                </a:cubicBezTo>
                <a:cubicBezTo>
                  <a:pt x="260" y="124"/>
                  <a:pt x="263" y="129"/>
                  <a:pt x="263" y="135"/>
                </a:cubicBezTo>
                <a:lnTo>
                  <a:pt x="263" y="247"/>
                </a:lnTo>
                <a:close/>
                <a:moveTo>
                  <a:pt x="250" y="244"/>
                </a:moveTo>
                <a:cubicBezTo>
                  <a:pt x="250" y="244"/>
                  <a:pt x="251" y="245"/>
                  <a:pt x="251" y="245"/>
                </a:cubicBezTo>
                <a:cubicBezTo>
                  <a:pt x="251" y="247"/>
                  <a:pt x="251" y="247"/>
                  <a:pt x="251" y="247"/>
                </a:cubicBezTo>
                <a:cubicBezTo>
                  <a:pt x="76" y="247"/>
                  <a:pt x="76" y="247"/>
                  <a:pt x="76" y="247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76" y="245"/>
                  <a:pt x="76" y="244"/>
                  <a:pt x="77" y="244"/>
                </a:cubicBezTo>
                <a:cubicBezTo>
                  <a:pt x="161" y="190"/>
                  <a:pt x="161" y="190"/>
                  <a:pt x="161" y="190"/>
                </a:cubicBezTo>
                <a:cubicBezTo>
                  <a:pt x="162" y="189"/>
                  <a:pt x="165" y="189"/>
                  <a:pt x="166" y="190"/>
                </a:cubicBezTo>
                <a:lnTo>
                  <a:pt x="250" y="244"/>
                </a:lnTo>
                <a:close/>
                <a:moveTo>
                  <a:pt x="201" y="203"/>
                </a:moveTo>
                <a:cubicBezTo>
                  <a:pt x="251" y="171"/>
                  <a:pt x="251" y="171"/>
                  <a:pt x="251" y="171"/>
                </a:cubicBezTo>
                <a:cubicBezTo>
                  <a:pt x="251" y="235"/>
                  <a:pt x="251" y="235"/>
                  <a:pt x="251" y="235"/>
                </a:cubicBezTo>
                <a:lnTo>
                  <a:pt x="201" y="203"/>
                </a:lnTo>
                <a:close/>
                <a:moveTo>
                  <a:pt x="163" y="112"/>
                </a:moveTo>
                <a:cubicBezTo>
                  <a:pt x="149" y="112"/>
                  <a:pt x="138" y="123"/>
                  <a:pt x="138" y="138"/>
                </a:cubicBezTo>
                <a:cubicBezTo>
                  <a:pt x="138" y="152"/>
                  <a:pt x="149" y="163"/>
                  <a:pt x="163" y="163"/>
                </a:cubicBezTo>
                <a:cubicBezTo>
                  <a:pt x="178" y="163"/>
                  <a:pt x="189" y="152"/>
                  <a:pt x="189" y="138"/>
                </a:cubicBezTo>
                <a:cubicBezTo>
                  <a:pt x="189" y="123"/>
                  <a:pt x="178" y="112"/>
                  <a:pt x="163" y="112"/>
                </a:cubicBezTo>
                <a:close/>
                <a:moveTo>
                  <a:pt x="178" y="151"/>
                </a:moveTo>
                <a:cubicBezTo>
                  <a:pt x="148" y="151"/>
                  <a:pt x="148" y="151"/>
                  <a:pt x="148" y="151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78" y="141"/>
                  <a:pt x="178" y="141"/>
                  <a:pt x="178" y="141"/>
                </a:cubicBezTo>
                <a:lnTo>
                  <a:pt x="178" y="151"/>
                </a:lnTo>
                <a:close/>
                <a:moveTo>
                  <a:pt x="178" y="135"/>
                </a:moveTo>
                <a:cubicBezTo>
                  <a:pt x="148" y="135"/>
                  <a:pt x="148" y="135"/>
                  <a:pt x="148" y="135"/>
                </a:cubicBezTo>
                <a:cubicBezTo>
                  <a:pt x="148" y="124"/>
                  <a:pt x="148" y="124"/>
                  <a:pt x="148" y="124"/>
                </a:cubicBezTo>
                <a:cubicBezTo>
                  <a:pt x="178" y="124"/>
                  <a:pt x="178" y="124"/>
                  <a:pt x="178" y="124"/>
                </a:cubicBezTo>
                <a:lnTo>
                  <a:pt x="178" y="135"/>
                </a:lnTo>
                <a:close/>
                <a:moveTo>
                  <a:pt x="249" y="131"/>
                </a:moveTo>
                <a:cubicBezTo>
                  <a:pt x="165" y="78"/>
                  <a:pt x="165" y="78"/>
                  <a:pt x="165" y="78"/>
                </a:cubicBezTo>
                <a:cubicBezTo>
                  <a:pt x="165" y="78"/>
                  <a:pt x="162" y="78"/>
                  <a:pt x="162" y="78"/>
                </a:cubicBezTo>
                <a:cubicBezTo>
                  <a:pt x="78" y="131"/>
                  <a:pt x="78" y="131"/>
                  <a:pt x="78" y="131"/>
                </a:cubicBezTo>
                <a:cubicBezTo>
                  <a:pt x="77" y="132"/>
                  <a:pt x="76" y="134"/>
                  <a:pt x="76" y="135"/>
                </a:cubicBezTo>
                <a:cubicBezTo>
                  <a:pt x="76" y="154"/>
                  <a:pt x="76" y="154"/>
                  <a:pt x="76" y="154"/>
                </a:cubicBezTo>
                <a:cubicBezTo>
                  <a:pt x="76" y="155"/>
                  <a:pt x="77" y="157"/>
                  <a:pt x="78" y="158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8" y="195"/>
                  <a:pt x="156" y="183"/>
                  <a:pt x="156" y="183"/>
                </a:cubicBezTo>
                <a:cubicBezTo>
                  <a:pt x="160" y="180"/>
                  <a:pt x="166" y="180"/>
                  <a:pt x="170" y="183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249" y="158"/>
                  <a:pt x="249" y="158"/>
                  <a:pt x="249" y="158"/>
                </a:cubicBezTo>
                <a:cubicBezTo>
                  <a:pt x="250" y="157"/>
                  <a:pt x="251" y="155"/>
                  <a:pt x="251" y="154"/>
                </a:cubicBezTo>
                <a:cubicBezTo>
                  <a:pt x="251" y="135"/>
                  <a:pt x="251" y="135"/>
                  <a:pt x="251" y="135"/>
                </a:cubicBezTo>
                <a:cubicBezTo>
                  <a:pt x="251" y="134"/>
                  <a:pt x="250" y="132"/>
                  <a:pt x="249" y="131"/>
                </a:cubicBezTo>
                <a:close/>
                <a:moveTo>
                  <a:pt x="163" y="174"/>
                </a:moveTo>
                <a:cubicBezTo>
                  <a:pt x="143" y="174"/>
                  <a:pt x="127" y="158"/>
                  <a:pt x="127" y="138"/>
                </a:cubicBezTo>
                <a:cubicBezTo>
                  <a:pt x="127" y="118"/>
                  <a:pt x="143" y="102"/>
                  <a:pt x="163" y="102"/>
                </a:cubicBezTo>
                <a:cubicBezTo>
                  <a:pt x="183" y="102"/>
                  <a:pt x="199" y="118"/>
                  <a:pt x="199" y="138"/>
                </a:cubicBezTo>
                <a:cubicBezTo>
                  <a:pt x="199" y="158"/>
                  <a:pt x="183" y="174"/>
                  <a:pt x="163" y="174"/>
                </a:cubicBezTo>
                <a:close/>
                <a:moveTo>
                  <a:pt x="126" y="203"/>
                </a:moveTo>
                <a:cubicBezTo>
                  <a:pt x="76" y="235"/>
                  <a:pt x="76" y="235"/>
                  <a:pt x="76" y="235"/>
                </a:cubicBezTo>
                <a:cubicBezTo>
                  <a:pt x="76" y="171"/>
                  <a:pt x="76" y="171"/>
                  <a:pt x="76" y="171"/>
                </a:cubicBezTo>
                <a:lnTo>
                  <a:pt x="126" y="2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60"/>
          <p:cNvSpPr>
            <a:spLocks noEditPoints="1"/>
          </p:cNvSpPr>
          <p:nvPr/>
        </p:nvSpPr>
        <p:spPr bwMode="auto">
          <a:xfrm>
            <a:off x="1334290" y="7835050"/>
            <a:ext cx="921417" cy="919027"/>
          </a:xfrm>
          <a:custGeom>
            <a:avLst/>
            <a:gdLst>
              <a:gd name="T0" fmla="*/ 163 w 326"/>
              <a:gd name="T1" fmla="*/ 184 h 325"/>
              <a:gd name="T2" fmla="*/ 85 w 326"/>
              <a:gd name="T3" fmla="*/ 110 h 325"/>
              <a:gd name="T4" fmla="*/ 241 w 326"/>
              <a:gd name="T5" fmla="*/ 110 h 325"/>
              <a:gd name="T6" fmla="*/ 163 w 326"/>
              <a:gd name="T7" fmla="*/ 184 h 325"/>
              <a:gd name="T8" fmla="*/ 77 w 326"/>
              <a:gd name="T9" fmla="*/ 119 h 325"/>
              <a:gd name="T10" fmla="*/ 77 w 326"/>
              <a:gd name="T11" fmla="*/ 212 h 325"/>
              <a:gd name="T12" fmla="*/ 127 w 326"/>
              <a:gd name="T13" fmla="*/ 165 h 325"/>
              <a:gd name="T14" fmla="*/ 77 w 326"/>
              <a:gd name="T15" fmla="*/ 119 h 325"/>
              <a:gd name="T16" fmla="*/ 326 w 326"/>
              <a:gd name="T17" fmla="*/ 44 h 325"/>
              <a:gd name="T18" fmla="*/ 326 w 326"/>
              <a:gd name="T19" fmla="*/ 280 h 325"/>
              <a:gd name="T20" fmla="*/ 281 w 326"/>
              <a:gd name="T21" fmla="*/ 325 h 325"/>
              <a:gd name="T22" fmla="*/ 45 w 326"/>
              <a:gd name="T23" fmla="*/ 325 h 325"/>
              <a:gd name="T24" fmla="*/ 0 w 326"/>
              <a:gd name="T25" fmla="*/ 280 h 325"/>
              <a:gd name="T26" fmla="*/ 0 w 326"/>
              <a:gd name="T27" fmla="*/ 44 h 325"/>
              <a:gd name="T28" fmla="*/ 45 w 326"/>
              <a:gd name="T29" fmla="*/ 0 h 325"/>
              <a:gd name="T30" fmla="*/ 281 w 326"/>
              <a:gd name="T31" fmla="*/ 0 h 325"/>
              <a:gd name="T32" fmla="*/ 326 w 326"/>
              <a:gd name="T33" fmla="*/ 44 h 325"/>
              <a:gd name="T34" fmla="*/ 260 w 326"/>
              <a:gd name="T35" fmla="*/ 108 h 325"/>
              <a:gd name="T36" fmla="*/ 253 w 326"/>
              <a:gd name="T37" fmla="*/ 97 h 325"/>
              <a:gd name="T38" fmla="*/ 253 w 326"/>
              <a:gd name="T39" fmla="*/ 97 h 325"/>
              <a:gd name="T40" fmla="*/ 251 w 326"/>
              <a:gd name="T41" fmla="*/ 96 h 325"/>
              <a:gd name="T42" fmla="*/ 250 w 326"/>
              <a:gd name="T43" fmla="*/ 96 h 325"/>
              <a:gd name="T44" fmla="*/ 247 w 326"/>
              <a:gd name="T45" fmla="*/ 95 h 325"/>
              <a:gd name="T46" fmla="*/ 79 w 326"/>
              <a:gd name="T47" fmla="*/ 95 h 325"/>
              <a:gd name="T48" fmla="*/ 76 w 326"/>
              <a:gd name="T49" fmla="*/ 96 h 325"/>
              <a:gd name="T50" fmla="*/ 75 w 326"/>
              <a:gd name="T51" fmla="*/ 96 h 325"/>
              <a:gd name="T52" fmla="*/ 73 w 326"/>
              <a:gd name="T53" fmla="*/ 97 h 325"/>
              <a:gd name="T54" fmla="*/ 73 w 326"/>
              <a:gd name="T55" fmla="*/ 97 h 325"/>
              <a:gd name="T56" fmla="*/ 66 w 326"/>
              <a:gd name="T57" fmla="*/ 108 h 325"/>
              <a:gd name="T58" fmla="*/ 66 w 326"/>
              <a:gd name="T59" fmla="*/ 217 h 325"/>
              <a:gd name="T60" fmla="*/ 79 w 326"/>
              <a:gd name="T61" fmla="*/ 230 h 325"/>
              <a:gd name="T62" fmla="*/ 247 w 326"/>
              <a:gd name="T63" fmla="*/ 230 h 325"/>
              <a:gd name="T64" fmla="*/ 260 w 326"/>
              <a:gd name="T65" fmla="*/ 217 h 325"/>
              <a:gd name="T66" fmla="*/ 260 w 326"/>
              <a:gd name="T67" fmla="*/ 108 h 325"/>
              <a:gd name="T68" fmla="*/ 163 w 326"/>
              <a:gd name="T69" fmla="*/ 194 h 325"/>
              <a:gd name="T70" fmla="*/ 153 w 326"/>
              <a:gd name="T71" fmla="*/ 190 h 325"/>
              <a:gd name="T72" fmla="*/ 133 w 326"/>
              <a:gd name="T73" fmla="*/ 171 h 325"/>
              <a:gd name="T74" fmla="*/ 84 w 326"/>
              <a:gd name="T75" fmla="*/ 217 h 325"/>
              <a:gd name="T76" fmla="*/ 242 w 326"/>
              <a:gd name="T77" fmla="*/ 217 h 325"/>
              <a:gd name="T78" fmla="*/ 193 w 326"/>
              <a:gd name="T79" fmla="*/ 171 h 325"/>
              <a:gd name="T80" fmla="*/ 199 w 326"/>
              <a:gd name="T81" fmla="*/ 165 h 325"/>
              <a:gd name="T82" fmla="*/ 249 w 326"/>
              <a:gd name="T83" fmla="*/ 212 h 325"/>
              <a:gd name="T84" fmla="*/ 249 w 326"/>
              <a:gd name="T85" fmla="*/ 119 h 325"/>
              <a:gd name="T86" fmla="*/ 173 w 326"/>
              <a:gd name="T87" fmla="*/ 190 h 325"/>
              <a:gd name="T88" fmla="*/ 163 w 326"/>
              <a:gd name="T89" fmla="*/ 19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5">
                <a:moveTo>
                  <a:pt x="163" y="184"/>
                </a:moveTo>
                <a:cubicBezTo>
                  <a:pt x="85" y="110"/>
                  <a:pt x="85" y="110"/>
                  <a:pt x="85" y="110"/>
                </a:cubicBezTo>
                <a:cubicBezTo>
                  <a:pt x="241" y="110"/>
                  <a:pt x="241" y="110"/>
                  <a:pt x="241" y="110"/>
                </a:cubicBezTo>
                <a:lnTo>
                  <a:pt x="163" y="184"/>
                </a:lnTo>
                <a:close/>
                <a:moveTo>
                  <a:pt x="77" y="119"/>
                </a:moveTo>
                <a:cubicBezTo>
                  <a:pt x="77" y="212"/>
                  <a:pt x="77" y="212"/>
                  <a:pt x="77" y="212"/>
                </a:cubicBezTo>
                <a:cubicBezTo>
                  <a:pt x="127" y="165"/>
                  <a:pt x="127" y="165"/>
                  <a:pt x="127" y="165"/>
                </a:cubicBezTo>
                <a:lnTo>
                  <a:pt x="77" y="119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260" y="108"/>
                </a:moveTo>
                <a:cubicBezTo>
                  <a:pt x="260" y="103"/>
                  <a:pt x="257" y="99"/>
                  <a:pt x="253" y="97"/>
                </a:cubicBezTo>
                <a:cubicBezTo>
                  <a:pt x="253" y="97"/>
                  <a:pt x="253" y="97"/>
                  <a:pt x="253" y="97"/>
                </a:cubicBezTo>
                <a:cubicBezTo>
                  <a:pt x="252" y="96"/>
                  <a:pt x="252" y="96"/>
                  <a:pt x="251" y="96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49" y="95"/>
                  <a:pt x="248" y="95"/>
                  <a:pt x="247" y="95"/>
                </a:cubicBezTo>
                <a:cubicBezTo>
                  <a:pt x="79" y="95"/>
                  <a:pt x="79" y="95"/>
                  <a:pt x="79" y="95"/>
                </a:cubicBezTo>
                <a:cubicBezTo>
                  <a:pt x="78" y="95"/>
                  <a:pt x="77" y="95"/>
                  <a:pt x="76" y="96"/>
                </a:cubicBezTo>
                <a:cubicBezTo>
                  <a:pt x="76" y="96"/>
                  <a:pt x="76" y="96"/>
                  <a:pt x="75" y="96"/>
                </a:cubicBezTo>
                <a:cubicBezTo>
                  <a:pt x="75" y="96"/>
                  <a:pt x="74" y="96"/>
                  <a:pt x="73" y="97"/>
                </a:cubicBezTo>
                <a:cubicBezTo>
                  <a:pt x="73" y="97"/>
                  <a:pt x="73" y="97"/>
                  <a:pt x="73" y="97"/>
                </a:cubicBezTo>
                <a:cubicBezTo>
                  <a:pt x="69" y="99"/>
                  <a:pt x="66" y="103"/>
                  <a:pt x="66" y="108"/>
                </a:cubicBezTo>
                <a:cubicBezTo>
                  <a:pt x="66" y="217"/>
                  <a:pt x="66" y="217"/>
                  <a:pt x="66" y="217"/>
                </a:cubicBezTo>
                <a:cubicBezTo>
                  <a:pt x="66" y="224"/>
                  <a:pt x="72" y="230"/>
                  <a:pt x="79" y="230"/>
                </a:cubicBezTo>
                <a:cubicBezTo>
                  <a:pt x="247" y="230"/>
                  <a:pt x="247" y="230"/>
                  <a:pt x="247" y="230"/>
                </a:cubicBezTo>
                <a:cubicBezTo>
                  <a:pt x="254" y="230"/>
                  <a:pt x="260" y="224"/>
                  <a:pt x="260" y="217"/>
                </a:cubicBezTo>
                <a:lnTo>
                  <a:pt x="260" y="108"/>
                </a:lnTo>
                <a:close/>
                <a:moveTo>
                  <a:pt x="163" y="194"/>
                </a:moveTo>
                <a:cubicBezTo>
                  <a:pt x="159" y="194"/>
                  <a:pt x="156" y="193"/>
                  <a:pt x="153" y="190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84" y="217"/>
                  <a:pt x="84" y="217"/>
                  <a:pt x="84" y="217"/>
                </a:cubicBezTo>
                <a:cubicBezTo>
                  <a:pt x="242" y="217"/>
                  <a:pt x="242" y="217"/>
                  <a:pt x="242" y="217"/>
                </a:cubicBezTo>
                <a:cubicBezTo>
                  <a:pt x="193" y="171"/>
                  <a:pt x="193" y="171"/>
                  <a:pt x="193" y="171"/>
                </a:cubicBezTo>
                <a:cubicBezTo>
                  <a:pt x="199" y="165"/>
                  <a:pt x="199" y="165"/>
                  <a:pt x="199" y="165"/>
                </a:cubicBezTo>
                <a:cubicBezTo>
                  <a:pt x="249" y="212"/>
                  <a:pt x="249" y="212"/>
                  <a:pt x="249" y="212"/>
                </a:cubicBezTo>
                <a:cubicBezTo>
                  <a:pt x="249" y="119"/>
                  <a:pt x="249" y="119"/>
                  <a:pt x="249" y="119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70" y="193"/>
                  <a:pt x="167" y="194"/>
                  <a:pt x="163" y="1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1"/>
          <p:cNvSpPr>
            <a:spLocks noEditPoints="1"/>
          </p:cNvSpPr>
          <p:nvPr/>
        </p:nvSpPr>
        <p:spPr bwMode="auto">
          <a:xfrm>
            <a:off x="298144" y="7835050"/>
            <a:ext cx="920222" cy="919027"/>
          </a:xfrm>
          <a:custGeom>
            <a:avLst/>
            <a:gdLst>
              <a:gd name="T0" fmla="*/ 178 w 326"/>
              <a:gd name="T1" fmla="*/ 238 h 325"/>
              <a:gd name="T2" fmla="*/ 169 w 326"/>
              <a:gd name="T3" fmla="*/ 187 h 325"/>
              <a:gd name="T4" fmla="*/ 250 w 326"/>
              <a:gd name="T5" fmla="*/ 130 h 325"/>
              <a:gd name="T6" fmla="*/ 200 w 326"/>
              <a:gd name="T7" fmla="*/ 143 h 325"/>
              <a:gd name="T8" fmla="*/ 182 w 326"/>
              <a:gd name="T9" fmla="*/ 91 h 325"/>
              <a:gd name="T10" fmla="*/ 196 w 326"/>
              <a:gd name="T11" fmla="*/ 172 h 325"/>
              <a:gd name="T12" fmla="*/ 204 w 326"/>
              <a:gd name="T13" fmla="*/ 169 h 325"/>
              <a:gd name="T14" fmla="*/ 196 w 326"/>
              <a:gd name="T15" fmla="*/ 181 h 325"/>
              <a:gd name="T16" fmla="*/ 183 w 326"/>
              <a:gd name="T17" fmla="*/ 236 h 325"/>
              <a:gd name="T18" fmla="*/ 200 w 326"/>
              <a:gd name="T19" fmla="*/ 147 h 325"/>
              <a:gd name="T20" fmla="*/ 326 w 326"/>
              <a:gd name="T21" fmla="*/ 44 h 325"/>
              <a:gd name="T22" fmla="*/ 281 w 326"/>
              <a:gd name="T23" fmla="*/ 325 h 325"/>
              <a:gd name="T24" fmla="*/ 0 w 326"/>
              <a:gd name="T25" fmla="*/ 280 h 325"/>
              <a:gd name="T26" fmla="*/ 45 w 326"/>
              <a:gd name="T27" fmla="*/ 0 h 325"/>
              <a:gd name="T28" fmla="*/ 326 w 326"/>
              <a:gd name="T29" fmla="*/ 44 h 325"/>
              <a:gd name="T30" fmla="*/ 133 w 326"/>
              <a:gd name="T31" fmla="*/ 88 h 325"/>
              <a:gd name="T32" fmla="*/ 170 w 326"/>
              <a:gd name="T33" fmla="*/ 82 h 325"/>
              <a:gd name="T34" fmla="*/ 133 w 326"/>
              <a:gd name="T35" fmla="*/ 76 h 325"/>
              <a:gd name="T36" fmla="*/ 106 w 326"/>
              <a:gd name="T37" fmla="*/ 114 h 325"/>
              <a:gd name="T38" fmla="*/ 143 w 326"/>
              <a:gd name="T39" fmla="*/ 120 h 325"/>
              <a:gd name="T40" fmla="*/ 143 w 326"/>
              <a:gd name="T41" fmla="*/ 108 h 325"/>
              <a:gd name="T42" fmla="*/ 106 w 326"/>
              <a:gd name="T43" fmla="*/ 114 h 325"/>
              <a:gd name="T44" fmla="*/ 91 w 326"/>
              <a:gd name="T45" fmla="*/ 153 h 325"/>
              <a:gd name="T46" fmla="*/ 127 w 326"/>
              <a:gd name="T47" fmla="*/ 147 h 325"/>
              <a:gd name="T48" fmla="*/ 91 w 326"/>
              <a:gd name="T49" fmla="*/ 141 h 325"/>
              <a:gd name="T50" fmla="*/ 100 w 326"/>
              <a:gd name="T51" fmla="*/ 185 h 325"/>
              <a:gd name="T52" fmla="*/ 100 w 326"/>
              <a:gd name="T53" fmla="*/ 173 h 325"/>
              <a:gd name="T54" fmla="*/ 64 w 326"/>
              <a:gd name="T55" fmla="*/ 179 h 325"/>
              <a:gd name="T56" fmla="*/ 100 w 326"/>
              <a:gd name="T57" fmla="*/ 185 h 325"/>
              <a:gd name="T58" fmla="*/ 189 w 326"/>
              <a:gd name="T59" fmla="*/ 79 h 325"/>
              <a:gd name="T60" fmla="*/ 179 w 326"/>
              <a:gd name="T61" fmla="*/ 79 h 325"/>
              <a:gd name="T62" fmla="*/ 177 w 326"/>
              <a:gd name="T63" fmla="*/ 80 h 325"/>
              <a:gd name="T64" fmla="*/ 105 w 326"/>
              <a:gd name="T65" fmla="*/ 188 h 325"/>
              <a:gd name="T66" fmla="*/ 103 w 326"/>
              <a:gd name="T67" fmla="*/ 191 h 325"/>
              <a:gd name="T68" fmla="*/ 103 w 326"/>
              <a:gd name="T69" fmla="*/ 192 h 325"/>
              <a:gd name="T70" fmla="*/ 176 w 326"/>
              <a:gd name="T71" fmla="*/ 247 h 325"/>
              <a:gd name="T72" fmla="*/ 260 w 326"/>
              <a:gd name="T73" fmla="*/ 13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5">
                <a:moveTo>
                  <a:pt x="169" y="187"/>
                </a:moveTo>
                <a:cubicBezTo>
                  <a:pt x="178" y="238"/>
                  <a:pt x="178" y="238"/>
                  <a:pt x="178" y="238"/>
                </a:cubicBezTo>
                <a:cubicBezTo>
                  <a:pt x="119" y="199"/>
                  <a:pt x="119" y="199"/>
                  <a:pt x="119" y="199"/>
                </a:cubicBezTo>
                <a:lnTo>
                  <a:pt x="169" y="187"/>
                </a:lnTo>
                <a:close/>
                <a:moveTo>
                  <a:pt x="199" y="141"/>
                </a:moveTo>
                <a:cubicBezTo>
                  <a:pt x="250" y="130"/>
                  <a:pt x="250" y="130"/>
                  <a:pt x="250" y="130"/>
                </a:cubicBezTo>
                <a:cubicBezTo>
                  <a:pt x="191" y="91"/>
                  <a:pt x="191" y="91"/>
                  <a:pt x="191" y="91"/>
                </a:cubicBezTo>
                <a:cubicBezTo>
                  <a:pt x="200" y="143"/>
                  <a:pt x="200" y="143"/>
                  <a:pt x="200" y="143"/>
                </a:cubicBezTo>
                <a:lnTo>
                  <a:pt x="199" y="141"/>
                </a:lnTo>
                <a:close/>
                <a:moveTo>
                  <a:pt x="182" y="91"/>
                </a:moveTo>
                <a:cubicBezTo>
                  <a:pt x="116" y="190"/>
                  <a:pt x="116" y="190"/>
                  <a:pt x="116" y="190"/>
                </a:cubicBezTo>
                <a:cubicBezTo>
                  <a:pt x="196" y="172"/>
                  <a:pt x="196" y="172"/>
                  <a:pt x="196" y="172"/>
                </a:cubicBezTo>
                <a:lnTo>
                  <a:pt x="182" y="91"/>
                </a:lnTo>
                <a:close/>
                <a:moveTo>
                  <a:pt x="204" y="169"/>
                </a:moveTo>
                <a:cubicBezTo>
                  <a:pt x="205" y="171"/>
                  <a:pt x="204" y="174"/>
                  <a:pt x="202" y="176"/>
                </a:cubicBezTo>
                <a:cubicBezTo>
                  <a:pt x="201" y="179"/>
                  <a:pt x="199" y="180"/>
                  <a:pt x="196" y="181"/>
                </a:cubicBezTo>
                <a:cubicBezTo>
                  <a:pt x="175" y="186"/>
                  <a:pt x="175" y="186"/>
                  <a:pt x="175" y="186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00" y="147"/>
                  <a:pt x="200" y="147"/>
                  <a:pt x="200" y="147"/>
                </a:cubicBezTo>
                <a:lnTo>
                  <a:pt x="204" y="169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127" y="82"/>
                </a:moveTo>
                <a:cubicBezTo>
                  <a:pt x="127" y="85"/>
                  <a:pt x="130" y="88"/>
                  <a:pt x="133" y="88"/>
                </a:cubicBezTo>
                <a:cubicBezTo>
                  <a:pt x="164" y="88"/>
                  <a:pt x="164" y="88"/>
                  <a:pt x="164" y="88"/>
                </a:cubicBezTo>
                <a:cubicBezTo>
                  <a:pt x="167" y="88"/>
                  <a:pt x="170" y="85"/>
                  <a:pt x="170" y="82"/>
                </a:cubicBezTo>
                <a:cubicBezTo>
                  <a:pt x="170" y="79"/>
                  <a:pt x="167" y="76"/>
                  <a:pt x="164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0" y="76"/>
                  <a:pt x="127" y="79"/>
                  <a:pt x="127" y="82"/>
                </a:cubicBezTo>
                <a:close/>
                <a:moveTo>
                  <a:pt x="106" y="114"/>
                </a:moveTo>
                <a:cubicBezTo>
                  <a:pt x="106" y="118"/>
                  <a:pt x="109" y="120"/>
                  <a:pt x="112" y="120"/>
                </a:cubicBezTo>
                <a:cubicBezTo>
                  <a:pt x="143" y="120"/>
                  <a:pt x="143" y="120"/>
                  <a:pt x="143" y="120"/>
                </a:cubicBezTo>
                <a:cubicBezTo>
                  <a:pt x="146" y="120"/>
                  <a:pt x="149" y="118"/>
                  <a:pt x="149" y="114"/>
                </a:cubicBezTo>
                <a:cubicBezTo>
                  <a:pt x="149" y="111"/>
                  <a:pt x="146" y="108"/>
                  <a:pt x="143" y="10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09" y="108"/>
                  <a:pt x="106" y="111"/>
                  <a:pt x="106" y="114"/>
                </a:cubicBezTo>
                <a:close/>
                <a:moveTo>
                  <a:pt x="85" y="147"/>
                </a:moveTo>
                <a:cubicBezTo>
                  <a:pt x="85" y="150"/>
                  <a:pt x="87" y="153"/>
                  <a:pt x="91" y="153"/>
                </a:cubicBezTo>
                <a:cubicBezTo>
                  <a:pt x="121" y="153"/>
                  <a:pt x="121" y="153"/>
                  <a:pt x="121" y="153"/>
                </a:cubicBezTo>
                <a:cubicBezTo>
                  <a:pt x="125" y="153"/>
                  <a:pt x="127" y="150"/>
                  <a:pt x="127" y="147"/>
                </a:cubicBezTo>
                <a:cubicBezTo>
                  <a:pt x="127" y="143"/>
                  <a:pt x="125" y="141"/>
                  <a:pt x="121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87" y="141"/>
                  <a:pt x="85" y="143"/>
                  <a:pt x="85" y="147"/>
                </a:cubicBezTo>
                <a:close/>
                <a:moveTo>
                  <a:pt x="100" y="185"/>
                </a:moveTo>
                <a:cubicBezTo>
                  <a:pt x="103" y="185"/>
                  <a:pt x="106" y="182"/>
                  <a:pt x="106" y="179"/>
                </a:cubicBezTo>
                <a:cubicBezTo>
                  <a:pt x="106" y="176"/>
                  <a:pt x="103" y="173"/>
                  <a:pt x="100" y="173"/>
                </a:cubicBezTo>
                <a:cubicBezTo>
                  <a:pt x="70" y="173"/>
                  <a:pt x="70" y="173"/>
                  <a:pt x="70" y="173"/>
                </a:cubicBezTo>
                <a:cubicBezTo>
                  <a:pt x="66" y="173"/>
                  <a:pt x="64" y="176"/>
                  <a:pt x="64" y="179"/>
                </a:cubicBezTo>
                <a:cubicBezTo>
                  <a:pt x="64" y="182"/>
                  <a:pt x="66" y="185"/>
                  <a:pt x="70" y="185"/>
                </a:cubicBezTo>
                <a:lnTo>
                  <a:pt x="100" y="185"/>
                </a:lnTo>
                <a:close/>
                <a:moveTo>
                  <a:pt x="257" y="125"/>
                </a:moveTo>
                <a:cubicBezTo>
                  <a:pt x="189" y="79"/>
                  <a:pt x="189" y="79"/>
                  <a:pt x="189" y="79"/>
                </a:cubicBezTo>
                <a:cubicBezTo>
                  <a:pt x="186" y="77"/>
                  <a:pt x="182" y="77"/>
                  <a:pt x="179" y="79"/>
                </a:cubicBezTo>
                <a:cubicBezTo>
                  <a:pt x="179" y="79"/>
                  <a:pt x="179" y="79"/>
                  <a:pt x="179" y="79"/>
                </a:cubicBezTo>
                <a:cubicBezTo>
                  <a:pt x="178" y="79"/>
                  <a:pt x="178" y="79"/>
                  <a:pt x="177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76" y="81"/>
                  <a:pt x="176" y="81"/>
                  <a:pt x="175" y="82"/>
                </a:cubicBezTo>
                <a:cubicBezTo>
                  <a:pt x="105" y="188"/>
                  <a:pt x="105" y="188"/>
                  <a:pt x="105" y="188"/>
                </a:cubicBezTo>
                <a:cubicBezTo>
                  <a:pt x="104" y="189"/>
                  <a:pt x="104" y="189"/>
                  <a:pt x="104" y="190"/>
                </a:cubicBezTo>
                <a:cubicBezTo>
                  <a:pt x="104" y="190"/>
                  <a:pt x="103" y="190"/>
                  <a:pt x="103" y="191"/>
                </a:cubicBezTo>
                <a:cubicBezTo>
                  <a:pt x="103" y="191"/>
                  <a:pt x="103" y="192"/>
                  <a:pt x="103" y="192"/>
                </a:cubicBezTo>
                <a:cubicBezTo>
                  <a:pt x="103" y="192"/>
                  <a:pt x="103" y="192"/>
                  <a:pt x="103" y="192"/>
                </a:cubicBezTo>
                <a:cubicBezTo>
                  <a:pt x="103" y="196"/>
                  <a:pt x="104" y="200"/>
                  <a:pt x="107" y="202"/>
                </a:cubicBezTo>
                <a:cubicBezTo>
                  <a:pt x="176" y="247"/>
                  <a:pt x="176" y="247"/>
                  <a:pt x="176" y="247"/>
                </a:cubicBezTo>
                <a:cubicBezTo>
                  <a:pt x="180" y="250"/>
                  <a:pt x="187" y="249"/>
                  <a:pt x="190" y="244"/>
                </a:cubicBezTo>
                <a:cubicBezTo>
                  <a:pt x="260" y="138"/>
                  <a:pt x="260" y="138"/>
                  <a:pt x="260" y="138"/>
                </a:cubicBezTo>
                <a:cubicBezTo>
                  <a:pt x="263" y="134"/>
                  <a:pt x="262" y="128"/>
                  <a:pt x="257" y="1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2"/>
          <p:cNvSpPr>
            <a:spLocks noEditPoints="1"/>
          </p:cNvSpPr>
          <p:nvPr/>
        </p:nvSpPr>
        <p:spPr bwMode="auto">
          <a:xfrm>
            <a:off x="10671556" y="7835050"/>
            <a:ext cx="920222" cy="919027"/>
          </a:xfrm>
          <a:custGeom>
            <a:avLst/>
            <a:gdLst>
              <a:gd name="T0" fmla="*/ 115 w 326"/>
              <a:gd name="T1" fmla="*/ 124 h 325"/>
              <a:gd name="T2" fmla="*/ 153 w 326"/>
              <a:gd name="T3" fmla="*/ 86 h 325"/>
              <a:gd name="T4" fmla="*/ 169 w 326"/>
              <a:gd name="T5" fmla="*/ 110 h 325"/>
              <a:gd name="T6" fmla="*/ 219 w 326"/>
              <a:gd name="T7" fmla="*/ 106 h 325"/>
              <a:gd name="T8" fmla="*/ 169 w 326"/>
              <a:gd name="T9" fmla="*/ 102 h 325"/>
              <a:gd name="T10" fmla="*/ 169 w 326"/>
              <a:gd name="T11" fmla="*/ 110 h 325"/>
              <a:gd name="T12" fmla="*/ 219 w 326"/>
              <a:gd name="T13" fmla="*/ 165 h 325"/>
              <a:gd name="T14" fmla="*/ 115 w 326"/>
              <a:gd name="T15" fmla="*/ 161 h 325"/>
              <a:gd name="T16" fmla="*/ 115 w 326"/>
              <a:gd name="T17" fmla="*/ 169 h 325"/>
              <a:gd name="T18" fmla="*/ 115 w 326"/>
              <a:gd name="T19" fmla="*/ 149 h 325"/>
              <a:gd name="T20" fmla="*/ 219 w 326"/>
              <a:gd name="T21" fmla="*/ 145 h 325"/>
              <a:gd name="T22" fmla="*/ 115 w 326"/>
              <a:gd name="T23" fmla="*/ 141 h 325"/>
              <a:gd name="T24" fmla="*/ 115 w 326"/>
              <a:gd name="T25" fmla="*/ 149 h 325"/>
              <a:gd name="T26" fmla="*/ 215 w 326"/>
              <a:gd name="T27" fmla="*/ 129 h 325"/>
              <a:gd name="T28" fmla="*/ 215 w 326"/>
              <a:gd name="T29" fmla="*/ 121 h 325"/>
              <a:gd name="T30" fmla="*/ 165 w 326"/>
              <a:gd name="T31" fmla="*/ 125 h 325"/>
              <a:gd name="T32" fmla="*/ 75 w 326"/>
              <a:gd name="T33" fmla="*/ 180 h 325"/>
              <a:gd name="T34" fmla="*/ 125 w 326"/>
              <a:gd name="T35" fmla="*/ 212 h 325"/>
              <a:gd name="T36" fmla="*/ 251 w 326"/>
              <a:gd name="T37" fmla="*/ 244 h 325"/>
              <a:gd name="T38" fmla="*/ 201 w 326"/>
              <a:gd name="T39" fmla="*/ 212 h 325"/>
              <a:gd name="T40" fmla="*/ 326 w 326"/>
              <a:gd name="T41" fmla="*/ 44 h 325"/>
              <a:gd name="T42" fmla="*/ 281 w 326"/>
              <a:gd name="T43" fmla="*/ 325 h 325"/>
              <a:gd name="T44" fmla="*/ 0 w 326"/>
              <a:gd name="T45" fmla="*/ 280 h 325"/>
              <a:gd name="T46" fmla="*/ 45 w 326"/>
              <a:gd name="T47" fmla="*/ 0 h 325"/>
              <a:gd name="T48" fmla="*/ 326 w 326"/>
              <a:gd name="T49" fmla="*/ 44 h 325"/>
              <a:gd name="T50" fmla="*/ 207 w 326"/>
              <a:gd name="T51" fmla="*/ 90 h 325"/>
              <a:gd name="T52" fmla="*/ 212 w 326"/>
              <a:gd name="T53" fmla="*/ 75 h 325"/>
              <a:gd name="T54" fmla="*/ 196 w 326"/>
              <a:gd name="T55" fmla="*/ 79 h 325"/>
              <a:gd name="T56" fmla="*/ 113 w 326"/>
              <a:gd name="T57" fmla="*/ 182 h 325"/>
              <a:gd name="T58" fmla="*/ 214 w 326"/>
              <a:gd name="T59" fmla="*/ 181 h 325"/>
              <a:gd name="T60" fmla="*/ 231 w 326"/>
              <a:gd name="T61" fmla="*/ 98 h 325"/>
              <a:gd name="T62" fmla="*/ 191 w 326"/>
              <a:gd name="T63" fmla="*/ 90 h 325"/>
              <a:gd name="T64" fmla="*/ 175 w 326"/>
              <a:gd name="T65" fmla="*/ 86 h 325"/>
              <a:gd name="T66" fmla="*/ 188 w 326"/>
              <a:gd name="T67" fmla="*/ 82 h 325"/>
              <a:gd name="T68" fmla="*/ 188 w 326"/>
              <a:gd name="T69" fmla="*/ 57 h 325"/>
              <a:gd name="T70" fmla="*/ 95 w 326"/>
              <a:gd name="T71" fmla="*/ 170 h 325"/>
              <a:gd name="T72" fmla="*/ 190 w 326"/>
              <a:gd name="T73" fmla="*/ 197 h 325"/>
              <a:gd name="T74" fmla="*/ 178 w 326"/>
              <a:gd name="T75" fmla="*/ 189 h 325"/>
              <a:gd name="T76" fmla="*/ 136 w 326"/>
              <a:gd name="T77" fmla="*/ 197 h 325"/>
              <a:gd name="T78" fmla="*/ 124 w 326"/>
              <a:gd name="T79" fmla="*/ 189 h 325"/>
              <a:gd name="T80" fmla="*/ 255 w 326"/>
              <a:gd name="T81" fmla="*/ 130 h 325"/>
              <a:gd name="T82" fmla="*/ 236 w 326"/>
              <a:gd name="T83" fmla="*/ 132 h 325"/>
              <a:gd name="T84" fmla="*/ 251 w 326"/>
              <a:gd name="T85" fmla="*/ 144 h 325"/>
              <a:gd name="T86" fmla="*/ 249 w 326"/>
              <a:gd name="T87" fmla="*/ 167 h 325"/>
              <a:gd name="T88" fmla="*/ 170 w 326"/>
              <a:gd name="T89" fmla="*/ 192 h 325"/>
              <a:gd name="T90" fmla="*/ 136 w 326"/>
              <a:gd name="T91" fmla="*/ 205 h 325"/>
              <a:gd name="T92" fmla="*/ 75 w 326"/>
              <a:gd name="T93" fmla="*/ 163 h 325"/>
              <a:gd name="T94" fmla="*/ 77 w 326"/>
              <a:gd name="T95" fmla="*/ 140 h 325"/>
              <a:gd name="T96" fmla="*/ 90 w 326"/>
              <a:gd name="T97" fmla="*/ 118 h 325"/>
              <a:gd name="T98" fmla="*/ 63 w 326"/>
              <a:gd name="T99" fmla="*/ 144 h 325"/>
              <a:gd name="T100" fmla="*/ 75 w 326"/>
              <a:gd name="T101" fmla="*/ 268 h 325"/>
              <a:gd name="T102" fmla="*/ 263 w 326"/>
              <a:gd name="T103" fmla="*/ 256 h 325"/>
              <a:gd name="T104" fmla="*/ 166 w 326"/>
              <a:gd name="T105" fmla="*/ 199 h 325"/>
              <a:gd name="T106" fmla="*/ 76 w 326"/>
              <a:gd name="T107" fmla="*/ 253 h 325"/>
              <a:gd name="T108" fmla="*/ 75 w 326"/>
              <a:gd name="T109" fmla="*/ 256 h 325"/>
              <a:gd name="T110" fmla="*/ 251 w 326"/>
              <a:gd name="T111" fmla="*/ 254 h 325"/>
              <a:gd name="T112" fmla="*/ 166 w 326"/>
              <a:gd name="T113" fmla="*/ 19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5">
                <a:moveTo>
                  <a:pt x="153" y="124"/>
                </a:moveTo>
                <a:cubicBezTo>
                  <a:pt x="115" y="124"/>
                  <a:pt x="115" y="124"/>
                  <a:pt x="115" y="124"/>
                </a:cubicBezTo>
                <a:cubicBezTo>
                  <a:pt x="115" y="86"/>
                  <a:pt x="115" y="86"/>
                  <a:pt x="115" y="86"/>
                </a:cubicBezTo>
                <a:cubicBezTo>
                  <a:pt x="153" y="86"/>
                  <a:pt x="153" y="86"/>
                  <a:pt x="153" y="86"/>
                </a:cubicBezTo>
                <a:lnTo>
                  <a:pt x="153" y="124"/>
                </a:lnTo>
                <a:close/>
                <a:moveTo>
                  <a:pt x="169" y="110"/>
                </a:moveTo>
                <a:cubicBezTo>
                  <a:pt x="215" y="110"/>
                  <a:pt x="215" y="110"/>
                  <a:pt x="215" y="110"/>
                </a:cubicBezTo>
                <a:cubicBezTo>
                  <a:pt x="217" y="110"/>
                  <a:pt x="219" y="108"/>
                  <a:pt x="219" y="106"/>
                </a:cubicBezTo>
                <a:cubicBezTo>
                  <a:pt x="219" y="103"/>
                  <a:pt x="217" y="102"/>
                  <a:pt x="215" y="102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7" y="102"/>
                  <a:pt x="165" y="103"/>
                  <a:pt x="165" y="106"/>
                </a:cubicBezTo>
                <a:cubicBezTo>
                  <a:pt x="165" y="108"/>
                  <a:pt x="167" y="110"/>
                  <a:pt x="169" y="110"/>
                </a:cubicBezTo>
                <a:close/>
                <a:moveTo>
                  <a:pt x="215" y="169"/>
                </a:moveTo>
                <a:cubicBezTo>
                  <a:pt x="217" y="169"/>
                  <a:pt x="219" y="167"/>
                  <a:pt x="219" y="165"/>
                </a:cubicBezTo>
                <a:cubicBezTo>
                  <a:pt x="219" y="163"/>
                  <a:pt x="217" y="161"/>
                  <a:pt x="215" y="161"/>
                </a:cubicBezTo>
                <a:cubicBezTo>
                  <a:pt x="115" y="161"/>
                  <a:pt x="115" y="161"/>
                  <a:pt x="115" y="161"/>
                </a:cubicBezTo>
                <a:cubicBezTo>
                  <a:pt x="113" y="161"/>
                  <a:pt x="111" y="163"/>
                  <a:pt x="111" y="165"/>
                </a:cubicBezTo>
                <a:cubicBezTo>
                  <a:pt x="111" y="167"/>
                  <a:pt x="113" y="169"/>
                  <a:pt x="115" y="169"/>
                </a:cubicBezTo>
                <a:lnTo>
                  <a:pt x="215" y="169"/>
                </a:lnTo>
                <a:close/>
                <a:moveTo>
                  <a:pt x="115" y="149"/>
                </a:moveTo>
                <a:cubicBezTo>
                  <a:pt x="215" y="149"/>
                  <a:pt x="215" y="149"/>
                  <a:pt x="215" y="149"/>
                </a:cubicBezTo>
                <a:cubicBezTo>
                  <a:pt x="217" y="149"/>
                  <a:pt x="219" y="147"/>
                  <a:pt x="219" y="145"/>
                </a:cubicBezTo>
                <a:cubicBezTo>
                  <a:pt x="219" y="143"/>
                  <a:pt x="217" y="141"/>
                  <a:pt x="215" y="141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13" y="141"/>
                  <a:pt x="111" y="143"/>
                  <a:pt x="111" y="145"/>
                </a:cubicBezTo>
                <a:cubicBezTo>
                  <a:pt x="111" y="147"/>
                  <a:pt x="113" y="149"/>
                  <a:pt x="115" y="149"/>
                </a:cubicBezTo>
                <a:close/>
                <a:moveTo>
                  <a:pt x="169" y="129"/>
                </a:moveTo>
                <a:cubicBezTo>
                  <a:pt x="215" y="129"/>
                  <a:pt x="215" y="129"/>
                  <a:pt x="215" y="129"/>
                </a:cubicBezTo>
                <a:cubicBezTo>
                  <a:pt x="217" y="129"/>
                  <a:pt x="219" y="128"/>
                  <a:pt x="219" y="125"/>
                </a:cubicBezTo>
                <a:cubicBezTo>
                  <a:pt x="219" y="123"/>
                  <a:pt x="217" y="121"/>
                  <a:pt x="215" y="121"/>
                </a:cubicBezTo>
                <a:cubicBezTo>
                  <a:pt x="169" y="121"/>
                  <a:pt x="169" y="121"/>
                  <a:pt x="169" y="121"/>
                </a:cubicBezTo>
                <a:cubicBezTo>
                  <a:pt x="167" y="121"/>
                  <a:pt x="165" y="123"/>
                  <a:pt x="165" y="125"/>
                </a:cubicBezTo>
                <a:cubicBezTo>
                  <a:pt x="165" y="128"/>
                  <a:pt x="167" y="129"/>
                  <a:pt x="169" y="129"/>
                </a:cubicBezTo>
                <a:close/>
                <a:moveTo>
                  <a:pt x="75" y="180"/>
                </a:moveTo>
                <a:cubicBezTo>
                  <a:pt x="75" y="244"/>
                  <a:pt x="75" y="244"/>
                  <a:pt x="75" y="244"/>
                </a:cubicBezTo>
                <a:cubicBezTo>
                  <a:pt x="125" y="212"/>
                  <a:pt x="125" y="212"/>
                  <a:pt x="125" y="212"/>
                </a:cubicBezTo>
                <a:lnTo>
                  <a:pt x="75" y="180"/>
                </a:lnTo>
                <a:close/>
                <a:moveTo>
                  <a:pt x="251" y="244"/>
                </a:moveTo>
                <a:cubicBezTo>
                  <a:pt x="251" y="180"/>
                  <a:pt x="251" y="180"/>
                  <a:pt x="251" y="180"/>
                </a:cubicBezTo>
                <a:cubicBezTo>
                  <a:pt x="201" y="212"/>
                  <a:pt x="201" y="212"/>
                  <a:pt x="201" y="212"/>
                </a:cubicBezTo>
                <a:lnTo>
                  <a:pt x="251" y="244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196" y="79"/>
                </a:moveTo>
                <a:cubicBezTo>
                  <a:pt x="196" y="85"/>
                  <a:pt x="201" y="90"/>
                  <a:pt x="207" y="90"/>
                </a:cubicBezTo>
                <a:cubicBezTo>
                  <a:pt x="228" y="90"/>
                  <a:pt x="228" y="90"/>
                  <a:pt x="228" y="90"/>
                </a:cubicBezTo>
                <a:cubicBezTo>
                  <a:pt x="212" y="75"/>
                  <a:pt x="212" y="75"/>
                  <a:pt x="212" y="75"/>
                </a:cubicBezTo>
                <a:cubicBezTo>
                  <a:pt x="196" y="60"/>
                  <a:pt x="196" y="60"/>
                  <a:pt x="196" y="60"/>
                </a:cubicBezTo>
                <a:lnTo>
                  <a:pt x="196" y="79"/>
                </a:lnTo>
                <a:close/>
                <a:moveTo>
                  <a:pt x="95" y="170"/>
                </a:moveTo>
                <a:cubicBezTo>
                  <a:pt x="113" y="182"/>
                  <a:pt x="113" y="182"/>
                  <a:pt x="113" y="182"/>
                </a:cubicBezTo>
                <a:cubicBezTo>
                  <a:pt x="114" y="181"/>
                  <a:pt x="114" y="181"/>
                  <a:pt x="115" y="181"/>
                </a:cubicBezTo>
                <a:cubicBezTo>
                  <a:pt x="214" y="181"/>
                  <a:pt x="214" y="181"/>
                  <a:pt x="214" y="181"/>
                </a:cubicBezTo>
                <a:cubicBezTo>
                  <a:pt x="231" y="170"/>
                  <a:pt x="231" y="170"/>
                  <a:pt x="231" y="170"/>
                </a:cubicBezTo>
                <a:cubicBezTo>
                  <a:pt x="231" y="98"/>
                  <a:pt x="231" y="98"/>
                  <a:pt x="231" y="98"/>
                </a:cubicBezTo>
                <a:cubicBezTo>
                  <a:pt x="207" y="98"/>
                  <a:pt x="207" y="98"/>
                  <a:pt x="207" y="98"/>
                </a:cubicBezTo>
                <a:cubicBezTo>
                  <a:pt x="201" y="98"/>
                  <a:pt x="195" y="95"/>
                  <a:pt x="191" y="90"/>
                </a:cubicBezTo>
                <a:cubicBezTo>
                  <a:pt x="179" y="90"/>
                  <a:pt x="179" y="90"/>
                  <a:pt x="179" y="90"/>
                </a:cubicBezTo>
                <a:cubicBezTo>
                  <a:pt x="177" y="90"/>
                  <a:pt x="175" y="88"/>
                  <a:pt x="175" y="86"/>
                </a:cubicBezTo>
                <a:cubicBezTo>
                  <a:pt x="175" y="84"/>
                  <a:pt x="177" y="82"/>
                  <a:pt x="179" y="82"/>
                </a:cubicBezTo>
                <a:cubicBezTo>
                  <a:pt x="188" y="82"/>
                  <a:pt x="188" y="82"/>
                  <a:pt x="188" y="82"/>
                </a:cubicBezTo>
                <a:cubicBezTo>
                  <a:pt x="188" y="81"/>
                  <a:pt x="188" y="80"/>
                  <a:pt x="188" y="79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95" y="57"/>
                  <a:pt x="95" y="57"/>
                  <a:pt x="95" y="57"/>
                </a:cubicBezTo>
                <a:lnTo>
                  <a:pt x="95" y="170"/>
                </a:lnTo>
                <a:close/>
                <a:moveTo>
                  <a:pt x="178" y="189"/>
                </a:moveTo>
                <a:cubicBezTo>
                  <a:pt x="190" y="197"/>
                  <a:pt x="190" y="197"/>
                  <a:pt x="190" y="197"/>
                </a:cubicBezTo>
                <a:cubicBezTo>
                  <a:pt x="202" y="189"/>
                  <a:pt x="202" y="189"/>
                  <a:pt x="202" y="189"/>
                </a:cubicBezTo>
                <a:lnTo>
                  <a:pt x="178" y="189"/>
                </a:lnTo>
                <a:close/>
                <a:moveTo>
                  <a:pt x="124" y="189"/>
                </a:moveTo>
                <a:cubicBezTo>
                  <a:pt x="136" y="197"/>
                  <a:pt x="136" y="197"/>
                  <a:pt x="136" y="197"/>
                </a:cubicBezTo>
                <a:cubicBezTo>
                  <a:pt x="137" y="196"/>
                  <a:pt x="143" y="192"/>
                  <a:pt x="148" y="189"/>
                </a:cubicBezTo>
                <a:lnTo>
                  <a:pt x="124" y="189"/>
                </a:lnTo>
                <a:close/>
                <a:moveTo>
                  <a:pt x="263" y="144"/>
                </a:moveTo>
                <a:cubicBezTo>
                  <a:pt x="263" y="138"/>
                  <a:pt x="259" y="133"/>
                  <a:pt x="255" y="130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236" y="132"/>
                  <a:pt x="236" y="132"/>
                  <a:pt x="236" y="132"/>
                </a:cubicBezTo>
                <a:cubicBezTo>
                  <a:pt x="249" y="140"/>
                  <a:pt x="249" y="140"/>
                  <a:pt x="249" y="140"/>
                </a:cubicBezTo>
                <a:cubicBezTo>
                  <a:pt x="249" y="140"/>
                  <a:pt x="251" y="142"/>
                  <a:pt x="251" y="144"/>
                </a:cubicBezTo>
                <a:cubicBezTo>
                  <a:pt x="251" y="163"/>
                  <a:pt x="251" y="163"/>
                  <a:pt x="251" y="163"/>
                </a:cubicBezTo>
                <a:cubicBezTo>
                  <a:pt x="251" y="164"/>
                  <a:pt x="249" y="166"/>
                  <a:pt x="249" y="167"/>
                </a:cubicBezTo>
                <a:cubicBezTo>
                  <a:pt x="190" y="205"/>
                  <a:pt x="190" y="205"/>
                  <a:pt x="190" y="205"/>
                </a:cubicBezTo>
                <a:cubicBezTo>
                  <a:pt x="170" y="192"/>
                  <a:pt x="170" y="192"/>
                  <a:pt x="170" y="192"/>
                </a:cubicBezTo>
                <a:cubicBezTo>
                  <a:pt x="166" y="189"/>
                  <a:pt x="160" y="189"/>
                  <a:pt x="156" y="192"/>
                </a:cubicBezTo>
                <a:cubicBezTo>
                  <a:pt x="156" y="192"/>
                  <a:pt x="137" y="203"/>
                  <a:pt x="136" y="205"/>
                </a:cubicBezTo>
                <a:cubicBezTo>
                  <a:pt x="77" y="167"/>
                  <a:pt x="77" y="167"/>
                  <a:pt x="77" y="167"/>
                </a:cubicBezTo>
                <a:cubicBezTo>
                  <a:pt x="77" y="166"/>
                  <a:pt x="75" y="164"/>
                  <a:pt x="75" y="16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75" y="142"/>
                  <a:pt x="77" y="140"/>
                  <a:pt x="77" y="140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67" y="133"/>
                  <a:pt x="63" y="138"/>
                  <a:pt x="63" y="144"/>
                </a:cubicBezTo>
                <a:cubicBezTo>
                  <a:pt x="63" y="256"/>
                  <a:pt x="63" y="256"/>
                  <a:pt x="63" y="256"/>
                </a:cubicBezTo>
                <a:cubicBezTo>
                  <a:pt x="63" y="263"/>
                  <a:pt x="69" y="268"/>
                  <a:pt x="75" y="268"/>
                </a:cubicBezTo>
                <a:cubicBezTo>
                  <a:pt x="251" y="268"/>
                  <a:pt x="251" y="268"/>
                  <a:pt x="251" y="268"/>
                </a:cubicBezTo>
                <a:cubicBezTo>
                  <a:pt x="257" y="268"/>
                  <a:pt x="263" y="263"/>
                  <a:pt x="263" y="256"/>
                </a:cubicBezTo>
                <a:lnTo>
                  <a:pt x="263" y="144"/>
                </a:lnTo>
                <a:close/>
                <a:moveTo>
                  <a:pt x="166" y="199"/>
                </a:moveTo>
                <a:cubicBezTo>
                  <a:pt x="164" y="198"/>
                  <a:pt x="162" y="198"/>
                  <a:pt x="160" y="199"/>
                </a:cubicBezTo>
                <a:cubicBezTo>
                  <a:pt x="76" y="253"/>
                  <a:pt x="76" y="253"/>
                  <a:pt x="76" y="253"/>
                </a:cubicBezTo>
                <a:cubicBezTo>
                  <a:pt x="76" y="253"/>
                  <a:pt x="76" y="253"/>
                  <a:pt x="75" y="254"/>
                </a:cubicBezTo>
                <a:cubicBezTo>
                  <a:pt x="75" y="256"/>
                  <a:pt x="75" y="256"/>
                  <a:pt x="75" y="256"/>
                </a:cubicBezTo>
                <a:cubicBezTo>
                  <a:pt x="251" y="256"/>
                  <a:pt x="251" y="256"/>
                  <a:pt x="251" y="256"/>
                </a:cubicBezTo>
                <a:cubicBezTo>
                  <a:pt x="251" y="254"/>
                  <a:pt x="251" y="254"/>
                  <a:pt x="251" y="254"/>
                </a:cubicBezTo>
                <a:cubicBezTo>
                  <a:pt x="250" y="253"/>
                  <a:pt x="250" y="253"/>
                  <a:pt x="250" y="253"/>
                </a:cubicBezTo>
                <a:lnTo>
                  <a:pt x="166" y="1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3"/>
          <p:cNvSpPr>
            <a:spLocks noEditPoints="1"/>
          </p:cNvSpPr>
          <p:nvPr/>
        </p:nvSpPr>
        <p:spPr bwMode="auto">
          <a:xfrm>
            <a:off x="11707702" y="7835050"/>
            <a:ext cx="920222" cy="919027"/>
          </a:xfrm>
          <a:custGeom>
            <a:avLst/>
            <a:gdLst>
              <a:gd name="T0" fmla="*/ 181 w 326"/>
              <a:gd name="T1" fmla="*/ 136 h 325"/>
              <a:gd name="T2" fmla="*/ 197 w 326"/>
              <a:gd name="T3" fmla="*/ 122 h 325"/>
              <a:gd name="T4" fmla="*/ 76 w 326"/>
              <a:gd name="T5" fmla="*/ 182 h 325"/>
              <a:gd name="T6" fmla="*/ 126 w 326"/>
              <a:gd name="T7" fmla="*/ 214 h 325"/>
              <a:gd name="T8" fmla="*/ 166 w 326"/>
              <a:gd name="T9" fmla="*/ 201 h 325"/>
              <a:gd name="T10" fmla="*/ 77 w 326"/>
              <a:gd name="T11" fmla="*/ 255 h 325"/>
              <a:gd name="T12" fmla="*/ 76 w 326"/>
              <a:gd name="T13" fmla="*/ 258 h 325"/>
              <a:gd name="T14" fmla="*/ 251 w 326"/>
              <a:gd name="T15" fmla="*/ 256 h 325"/>
              <a:gd name="T16" fmla="*/ 166 w 326"/>
              <a:gd name="T17" fmla="*/ 201 h 325"/>
              <a:gd name="T18" fmla="*/ 251 w 326"/>
              <a:gd name="T19" fmla="*/ 182 h 325"/>
              <a:gd name="T20" fmla="*/ 251 w 326"/>
              <a:gd name="T21" fmla="*/ 246 h 325"/>
              <a:gd name="T22" fmla="*/ 326 w 326"/>
              <a:gd name="T23" fmla="*/ 280 h 325"/>
              <a:gd name="T24" fmla="*/ 45 w 326"/>
              <a:gd name="T25" fmla="*/ 325 h 325"/>
              <a:gd name="T26" fmla="*/ 0 w 326"/>
              <a:gd name="T27" fmla="*/ 44 h 325"/>
              <a:gd name="T28" fmla="*/ 281 w 326"/>
              <a:gd name="T29" fmla="*/ 0 h 325"/>
              <a:gd name="T30" fmla="*/ 150 w 326"/>
              <a:gd name="T31" fmla="*/ 137 h 325"/>
              <a:gd name="T32" fmla="*/ 162 w 326"/>
              <a:gd name="T33" fmla="*/ 148 h 325"/>
              <a:gd name="T34" fmla="*/ 241 w 326"/>
              <a:gd name="T35" fmla="*/ 105 h 325"/>
              <a:gd name="T36" fmla="*/ 139 w 326"/>
              <a:gd name="T37" fmla="*/ 105 h 325"/>
              <a:gd name="T38" fmla="*/ 263 w 326"/>
              <a:gd name="T39" fmla="*/ 146 h 325"/>
              <a:gd name="T40" fmla="*/ 245 w 326"/>
              <a:gd name="T41" fmla="*/ 126 h 325"/>
              <a:gd name="T42" fmla="*/ 249 w 326"/>
              <a:gd name="T43" fmla="*/ 142 h 325"/>
              <a:gd name="T44" fmla="*/ 251 w 326"/>
              <a:gd name="T45" fmla="*/ 165 h 325"/>
              <a:gd name="T46" fmla="*/ 190 w 326"/>
              <a:gd name="T47" fmla="*/ 207 h 325"/>
              <a:gd name="T48" fmla="*/ 156 w 326"/>
              <a:gd name="T49" fmla="*/ 194 h 325"/>
              <a:gd name="T50" fmla="*/ 78 w 326"/>
              <a:gd name="T51" fmla="*/ 169 h 325"/>
              <a:gd name="T52" fmla="*/ 76 w 326"/>
              <a:gd name="T53" fmla="*/ 146 h 325"/>
              <a:gd name="T54" fmla="*/ 131 w 326"/>
              <a:gd name="T55" fmla="*/ 109 h 325"/>
              <a:gd name="T56" fmla="*/ 132 w 326"/>
              <a:gd name="T57" fmla="*/ 94 h 325"/>
              <a:gd name="T58" fmla="*/ 64 w 326"/>
              <a:gd name="T59" fmla="*/ 146 h 325"/>
              <a:gd name="T60" fmla="*/ 75 w 326"/>
              <a:gd name="T61" fmla="*/ 270 h 325"/>
              <a:gd name="T62" fmla="*/ 263 w 326"/>
              <a:gd name="T63" fmla="*/ 259 h 325"/>
              <a:gd name="T64" fmla="*/ 197 w 326"/>
              <a:gd name="T65" fmla="*/ 74 h 325"/>
              <a:gd name="T66" fmla="*/ 181 w 326"/>
              <a:gd name="T67" fmla="*/ 116 h 325"/>
              <a:gd name="T68" fmla="*/ 197 w 326"/>
              <a:gd name="T69" fmla="*/ 7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5">
                <a:moveTo>
                  <a:pt x="197" y="136"/>
                </a:moveTo>
                <a:cubicBezTo>
                  <a:pt x="181" y="136"/>
                  <a:pt x="181" y="136"/>
                  <a:pt x="181" y="136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97" y="122"/>
                  <a:pt x="197" y="122"/>
                  <a:pt x="197" y="122"/>
                </a:cubicBezTo>
                <a:lnTo>
                  <a:pt x="197" y="136"/>
                </a:lnTo>
                <a:close/>
                <a:moveTo>
                  <a:pt x="76" y="182"/>
                </a:moveTo>
                <a:cubicBezTo>
                  <a:pt x="76" y="246"/>
                  <a:pt x="76" y="246"/>
                  <a:pt x="76" y="246"/>
                </a:cubicBezTo>
                <a:cubicBezTo>
                  <a:pt x="126" y="214"/>
                  <a:pt x="126" y="214"/>
                  <a:pt x="126" y="214"/>
                </a:cubicBezTo>
                <a:lnTo>
                  <a:pt x="76" y="182"/>
                </a:lnTo>
                <a:close/>
                <a:moveTo>
                  <a:pt x="166" y="201"/>
                </a:moveTo>
                <a:cubicBezTo>
                  <a:pt x="165" y="200"/>
                  <a:pt x="162" y="200"/>
                  <a:pt x="161" y="201"/>
                </a:cubicBezTo>
                <a:cubicBezTo>
                  <a:pt x="77" y="255"/>
                  <a:pt x="77" y="255"/>
                  <a:pt x="77" y="255"/>
                </a:cubicBezTo>
                <a:cubicBezTo>
                  <a:pt x="76" y="256"/>
                  <a:pt x="76" y="256"/>
                  <a:pt x="76" y="256"/>
                </a:cubicBezTo>
                <a:cubicBezTo>
                  <a:pt x="76" y="258"/>
                  <a:pt x="76" y="258"/>
                  <a:pt x="76" y="258"/>
                </a:cubicBezTo>
                <a:cubicBezTo>
                  <a:pt x="251" y="258"/>
                  <a:pt x="251" y="258"/>
                  <a:pt x="251" y="258"/>
                </a:cubicBezTo>
                <a:cubicBezTo>
                  <a:pt x="251" y="256"/>
                  <a:pt x="251" y="256"/>
                  <a:pt x="251" y="256"/>
                </a:cubicBezTo>
                <a:cubicBezTo>
                  <a:pt x="251" y="256"/>
                  <a:pt x="250" y="256"/>
                  <a:pt x="250" y="255"/>
                </a:cubicBezTo>
                <a:lnTo>
                  <a:pt x="166" y="201"/>
                </a:lnTo>
                <a:close/>
                <a:moveTo>
                  <a:pt x="251" y="246"/>
                </a:moveTo>
                <a:cubicBezTo>
                  <a:pt x="251" y="182"/>
                  <a:pt x="251" y="182"/>
                  <a:pt x="251" y="182"/>
                </a:cubicBezTo>
                <a:cubicBezTo>
                  <a:pt x="201" y="214"/>
                  <a:pt x="201" y="214"/>
                  <a:pt x="201" y="214"/>
                </a:cubicBezTo>
                <a:lnTo>
                  <a:pt x="251" y="246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150" y="137"/>
                </a:moveTo>
                <a:cubicBezTo>
                  <a:pt x="139" y="165"/>
                  <a:pt x="139" y="165"/>
                  <a:pt x="139" y="165"/>
                </a:cubicBezTo>
                <a:cubicBezTo>
                  <a:pt x="162" y="148"/>
                  <a:pt x="162" y="148"/>
                  <a:pt x="162" y="148"/>
                </a:cubicBezTo>
                <a:cubicBezTo>
                  <a:pt x="170" y="153"/>
                  <a:pt x="180" y="156"/>
                  <a:pt x="190" y="156"/>
                </a:cubicBezTo>
                <a:cubicBezTo>
                  <a:pt x="218" y="156"/>
                  <a:pt x="241" y="134"/>
                  <a:pt x="241" y="105"/>
                </a:cubicBezTo>
                <a:cubicBezTo>
                  <a:pt x="241" y="77"/>
                  <a:pt x="218" y="54"/>
                  <a:pt x="190" y="54"/>
                </a:cubicBezTo>
                <a:cubicBezTo>
                  <a:pt x="162" y="54"/>
                  <a:pt x="139" y="77"/>
                  <a:pt x="139" y="105"/>
                </a:cubicBezTo>
                <a:cubicBezTo>
                  <a:pt x="139" y="117"/>
                  <a:pt x="143" y="128"/>
                  <a:pt x="150" y="137"/>
                </a:cubicBezTo>
                <a:close/>
                <a:moveTo>
                  <a:pt x="263" y="146"/>
                </a:moveTo>
                <a:cubicBezTo>
                  <a:pt x="263" y="141"/>
                  <a:pt x="260" y="135"/>
                  <a:pt x="255" y="132"/>
                </a:cubicBezTo>
                <a:cubicBezTo>
                  <a:pt x="245" y="126"/>
                  <a:pt x="245" y="126"/>
                  <a:pt x="245" y="126"/>
                </a:cubicBezTo>
                <a:cubicBezTo>
                  <a:pt x="244" y="130"/>
                  <a:pt x="242" y="133"/>
                  <a:pt x="240" y="137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250" y="143"/>
                  <a:pt x="251" y="145"/>
                  <a:pt x="251" y="146"/>
                </a:cubicBezTo>
                <a:cubicBezTo>
                  <a:pt x="251" y="165"/>
                  <a:pt x="251" y="165"/>
                  <a:pt x="251" y="165"/>
                </a:cubicBezTo>
                <a:cubicBezTo>
                  <a:pt x="251" y="166"/>
                  <a:pt x="250" y="168"/>
                  <a:pt x="249" y="169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70" y="194"/>
                  <a:pt x="170" y="194"/>
                  <a:pt x="170" y="194"/>
                </a:cubicBezTo>
                <a:cubicBezTo>
                  <a:pt x="166" y="192"/>
                  <a:pt x="160" y="192"/>
                  <a:pt x="156" y="194"/>
                </a:cubicBezTo>
                <a:cubicBezTo>
                  <a:pt x="156" y="194"/>
                  <a:pt x="138" y="206"/>
                  <a:pt x="136" y="207"/>
                </a:cubicBezTo>
                <a:cubicBezTo>
                  <a:pt x="78" y="169"/>
                  <a:pt x="78" y="169"/>
                  <a:pt x="78" y="169"/>
                </a:cubicBezTo>
                <a:cubicBezTo>
                  <a:pt x="77" y="168"/>
                  <a:pt x="76" y="166"/>
                  <a:pt x="76" y="165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6" y="145"/>
                  <a:pt x="77" y="143"/>
                  <a:pt x="78" y="142"/>
                </a:cubicBezTo>
                <a:cubicBezTo>
                  <a:pt x="131" y="109"/>
                  <a:pt x="131" y="109"/>
                  <a:pt x="131" y="109"/>
                </a:cubicBezTo>
                <a:cubicBezTo>
                  <a:pt x="131" y="108"/>
                  <a:pt x="131" y="107"/>
                  <a:pt x="131" y="105"/>
                </a:cubicBezTo>
                <a:cubicBezTo>
                  <a:pt x="131" y="101"/>
                  <a:pt x="131" y="98"/>
                  <a:pt x="132" y="94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67" y="135"/>
                  <a:pt x="64" y="141"/>
                  <a:pt x="64" y="146"/>
                </a:cubicBezTo>
                <a:cubicBezTo>
                  <a:pt x="64" y="259"/>
                  <a:pt x="64" y="259"/>
                  <a:pt x="64" y="259"/>
                </a:cubicBezTo>
                <a:cubicBezTo>
                  <a:pt x="64" y="265"/>
                  <a:pt x="69" y="270"/>
                  <a:pt x="75" y="270"/>
                </a:cubicBezTo>
                <a:cubicBezTo>
                  <a:pt x="251" y="270"/>
                  <a:pt x="251" y="270"/>
                  <a:pt x="251" y="270"/>
                </a:cubicBezTo>
                <a:cubicBezTo>
                  <a:pt x="258" y="270"/>
                  <a:pt x="263" y="265"/>
                  <a:pt x="263" y="259"/>
                </a:cubicBezTo>
                <a:lnTo>
                  <a:pt x="263" y="146"/>
                </a:lnTo>
                <a:close/>
                <a:moveTo>
                  <a:pt x="197" y="74"/>
                </a:moveTo>
                <a:cubicBezTo>
                  <a:pt x="181" y="74"/>
                  <a:pt x="181" y="74"/>
                  <a:pt x="181" y="74"/>
                </a:cubicBezTo>
                <a:cubicBezTo>
                  <a:pt x="181" y="116"/>
                  <a:pt x="181" y="116"/>
                  <a:pt x="181" y="116"/>
                </a:cubicBezTo>
                <a:cubicBezTo>
                  <a:pt x="197" y="116"/>
                  <a:pt x="197" y="116"/>
                  <a:pt x="197" y="116"/>
                </a:cubicBezTo>
                <a:lnTo>
                  <a:pt x="197" y="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4"/>
          <p:cNvSpPr>
            <a:spLocks noEditPoints="1"/>
          </p:cNvSpPr>
          <p:nvPr/>
        </p:nvSpPr>
        <p:spPr bwMode="auto">
          <a:xfrm>
            <a:off x="12746238" y="7835050"/>
            <a:ext cx="921417" cy="919027"/>
          </a:xfrm>
          <a:custGeom>
            <a:avLst/>
            <a:gdLst>
              <a:gd name="T0" fmla="*/ 250 w 326"/>
              <a:gd name="T1" fmla="*/ 170 h 325"/>
              <a:gd name="T2" fmla="*/ 200 w 326"/>
              <a:gd name="T3" fmla="*/ 202 h 325"/>
              <a:gd name="T4" fmla="*/ 160 w 326"/>
              <a:gd name="T5" fmla="*/ 189 h 325"/>
              <a:gd name="T6" fmla="*/ 75 w 326"/>
              <a:gd name="T7" fmla="*/ 245 h 325"/>
              <a:gd name="T8" fmla="*/ 250 w 326"/>
              <a:gd name="T9" fmla="*/ 247 h 325"/>
              <a:gd name="T10" fmla="*/ 249 w 326"/>
              <a:gd name="T11" fmla="*/ 244 h 325"/>
              <a:gd name="T12" fmla="*/ 75 w 326"/>
              <a:gd name="T13" fmla="*/ 170 h 325"/>
              <a:gd name="T14" fmla="*/ 125 w 326"/>
              <a:gd name="T15" fmla="*/ 202 h 325"/>
              <a:gd name="T16" fmla="*/ 326 w 326"/>
              <a:gd name="T17" fmla="*/ 44 h 325"/>
              <a:gd name="T18" fmla="*/ 281 w 326"/>
              <a:gd name="T19" fmla="*/ 325 h 325"/>
              <a:gd name="T20" fmla="*/ 0 w 326"/>
              <a:gd name="T21" fmla="*/ 280 h 325"/>
              <a:gd name="T22" fmla="*/ 45 w 326"/>
              <a:gd name="T23" fmla="*/ 0 h 325"/>
              <a:gd name="T24" fmla="*/ 326 w 326"/>
              <a:gd name="T25" fmla="*/ 44 h 325"/>
              <a:gd name="T26" fmla="*/ 105 w 326"/>
              <a:gd name="T27" fmla="*/ 167 h 325"/>
              <a:gd name="T28" fmla="*/ 139 w 326"/>
              <a:gd name="T29" fmla="*/ 185 h 325"/>
              <a:gd name="T30" fmla="*/ 163 w 326"/>
              <a:gd name="T31" fmla="*/ 77 h 325"/>
              <a:gd name="T32" fmla="*/ 186 w 326"/>
              <a:gd name="T33" fmla="*/ 185 h 325"/>
              <a:gd name="T34" fmla="*/ 221 w 326"/>
              <a:gd name="T35" fmla="*/ 167 h 325"/>
              <a:gd name="T36" fmla="*/ 163 w 326"/>
              <a:gd name="T37" fmla="*/ 66 h 325"/>
              <a:gd name="T38" fmla="*/ 185 w 326"/>
              <a:gd name="T39" fmla="*/ 149 h 325"/>
              <a:gd name="T40" fmla="*/ 170 w 326"/>
              <a:gd name="T41" fmla="*/ 173 h 325"/>
              <a:gd name="T42" fmla="*/ 170 w 326"/>
              <a:gd name="T43" fmla="*/ 174 h 325"/>
              <a:gd name="T44" fmla="*/ 213 w 326"/>
              <a:gd name="T45" fmla="*/ 133 h 325"/>
              <a:gd name="T46" fmla="*/ 112 w 326"/>
              <a:gd name="T47" fmla="*/ 133 h 325"/>
              <a:gd name="T48" fmla="*/ 156 w 326"/>
              <a:gd name="T49" fmla="*/ 174 h 325"/>
              <a:gd name="T50" fmla="*/ 156 w 326"/>
              <a:gd name="T51" fmla="*/ 173 h 325"/>
              <a:gd name="T52" fmla="*/ 140 w 326"/>
              <a:gd name="T53" fmla="*/ 149 h 325"/>
              <a:gd name="T54" fmla="*/ 163 w 326"/>
              <a:gd name="T55" fmla="*/ 157 h 325"/>
              <a:gd name="T56" fmla="*/ 163 w 326"/>
              <a:gd name="T57" fmla="*/ 140 h 325"/>
              <a:gd name="T58" fmla="*/ 155 w 326"/>
              <a:gd name="T59" fmla="*/ 97 h 325"/>
              <a:gd name="T60" fmla="*/ 169 w 326"/>
              <a:gd name="T61" fmla="*/ 92 h 325"/>
              <a:gd name="T62" fmla="*/ 185 w 326"/>
              <a:gd name="T63" fmla="*/ 118 h 325"/>
              <a:gd name="T64" fmla="*/ 163 w 326"/>
              <a:gd name="T65" fmla="*/ 109 h 325"/>
              <a:gd name="T66" fmla="*/ 163 w 326"/>
              <a:gd name="T67" fmla="*/ 127 h 325"/>
              <a:gd name="T68" fmla="*/ 262 w 326"/>
              <a:gd name="T69" fmla="*/ 134 h 325"/>
              <a:gd name="T70" fmla="*/ 233 w 326"/>
              <a:gd name="T71" fmla="*/ 107 h 325"/>
              <a:gd name="T72" fmla="*/ 248 w 326"/>
              <a:gd name="T73" fmla="*/ 131 h 325"/>
              <a:gd name="T74" fmla="*/ 250 w 326"/>
              <a:gd name="T75" fmla="*/ 153 h 325"/>
              <a:gd name="T76" fmla="*/ 189 w 326"/>
              <a:gd name="T77" fmla="*/ 195 h 325"/>
              <a:gd name="T78" fmla="*/ 156 w 326"/>
              <a:gd name="T79" fmla="*/ 182 h 325"/>
              <a:gd name="T80" fmla="*/ 77 w 326"/>
              <a:gd name="T81" fmla="*/ 157 h 325"/>
              <a:gd name="T82" fmla="*/ 75 w 326"/>
              <a:gd name="T83" fmla="*/ 134 h 325"/>
              <a:gd name="T84" fmla="*/ 88 w 326"/>
              <a:gd name="T85" fmla="*/ 124 h 325"/>
              <a:gd name="T86" fmla="*/ 71 w 326"/>
              <a:gd name="T87" fmla="*/ 120 h 325"/>
              <a:gd name="T88" fmla="*/ 63 w 326"/>
              <a:gd name="T89" fmla="*/ 247 h 325"/>
              <a:gd name="T90" fmla="*/ 251 w 326"/>
              <a:gd name="T91" fmla="*/ 259 h 325"/>
              <a:gd name="T92" fmla="*/ 262 w 326"/>
              <a:gd name="T93" fmla="*/ 13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6" h="325">
                <a:moveTo>
                  <a:pt x="200" y="202"/>
                </a:moveTo>
                <a:cubicBezTo>
                  <a:pt x="250" y="170"/>
                  <a:pt x="250" y="170"/>
                  <a:pt x="250" y="170"/>
                </a:cubicBezTo>
                <a:cubicBezTo>
                  <a:pt x="250" y="235"/>
                  <a:pt x="250" y="235"/>
                  <a:pt x="250" y="235"/>
                </a:cubicBezTo>
                <a:lnTo>
                  <a:pt x="200" y="202"/>
                </a:lnTo>
                <a:close/>
                <a:moveTo>
                  <a:pt x="165" y="189"/>
                </a:moveTo>
                <a:cubicBezTo>
                  <a:pt x="164" y="188"/>
                  <a:pt x="161" y="188"/>
                  <a:pt x="160" y="189"/>
                </a:cubicBezTo>
                <a:cubicBezTo>
                  <a:pt x="76" y="244"/>
                  <a:pt x="76" y="244"/>
                  <a:pt x="76" y="244"/>
                </a:cubicBezTo>
                <a:cubicBezTo>
                  <a:pt x="76" y="244"/>
                  <a:pt x="75" y="244"/>
                  <a:pt x="75" y="245"/>
                </a:cubicBezTo>
                <a:cubicBezTo>
                  <a:pt x="75" y="247"/>
                  <a:pt x="75" y="247"/>
                  <a:pt x="75" y="247"/>
                </a:cubicBezTo>
                <a:cubicBezTo>
                  <a:pt x="250" y="247"/>
                  <a:pt x="250" y="247"/>
                  <a:pt x="250" y="247"/>
                </a:cubicBezTo>
                <a:cubicBezTo>
                  <a:pt x="250" y="245"/>
                  <a:pt x="250" y="245"/>
                  <a:pt x="250" y="245"/>
                </a:cubicBezTo>
                <a:cubicBezTo>
                  <a:pt x="250" y="244"/>
                  <a:pt x="250" y="244"/>
                  <a:pt x="249" y="244"/>
                </a:cubicBezTo>
                <a:lnTo>
                  <a:pt x="165" y="189"/>
                </a:lnTo>
                <a:close/>
                <a:moveTo>
                  <a:pt x="75" y="170"/>
                </a:moveTo>
                <a:cubicBezTo>
                  <a:pt x="75" y="235"/>
                  <a:pt x="75" y="235"/>
                  <a:pt x="75" y="235"/>
                </a:cubicBezTo>
                <a:cubicBezTo>
                  <a:pt x="125" y="202"/>
                  <a:pt x="125" y="202"/>
                  <a:pt x="125" y="202"/>
                </a:cubicBezTo>
                <a:lnTo>
                  <a:pt x="75" y="170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96" y="133"/>
                </a:moveTo>
                <a:cubicBezTo>
                  <a:pt x="96" y="146"/>
                  <a:pt x="99" y="157"/>
                  <a:pt x="105" y="167"/>
                </a:cubicBezTo>
                <a:cubicBezTo>
                  <a:pt x="136" y="187"/>
                  <a:pt x="136" y="187"/>
                  <a:pt x="136" y="187"/>
                </a:cubicBezTo>
                <a:cubicBezTo>
                  <a:pt x="136" y="187"/>
                  <a:pt x="137" y="186"/>
                  <a:pt x="139" y="185"/>
                </a:cubicBezTo>
                <a:cubicBezTo>
                  <a:pt x="120" y="176"/>
                  <a:pt x="106" y="156"/>
                  <a:pt x="106" y="133"/>
                </a:cubicBezTo>
                <a:cubicBezTo>
                  <a:pt x="106" y="102"/>
                  <a:pt x="131" y="77"/>
                  <a:pt x="163" y="77"/>
                </a:cubicBezTo>
                <a:cubicBezTo>
                  <a:pt x="194" y="77"/>
                  <a:pt x="219" y="102"/>
                  <a:pt x="219" y="133"/>
                </a:cubicBezTo>
                <a:cubicBezTo>
                  <a:pt x="219" y="156"/>
                  <a:pt x="205" y="176"/>
                  <a:pt x="186" y="185"/>
                </a:cubicBezTo>
                <a:cubicBezTo>
                  <a:pt x="189" y="187"/>
                  <a:pt x="189" y="187"/>
                  <a:pt x="189" y="187"/>
                </a:cubicBezTo>
                <a:cubicBezTo>
                  <a:pt x="221" y="167"/>
                  <a:pt x="221" y="167"/>
                  <a:pt x="221" y="167"/>
                </a:cubicBezTo>
                <a:cubicBezTo>
                  <a:pt x="226" y="157"/>
                  <a:pt x="230" y="146"/>
                  <a:pt x="230" y="133"/>
                </a:cubicBezTo>
                <a:cubicBezTo>
                  <a:pt x="230" y="96"/>
                  <a:pt x="200" y="66"/>
                  <a:pt x="163" y="66"/>
                </a:cubicBezTo>
                <a:cubicBezTo>
                  <a:pt x="126" y="66"/>
                  <a:pt x="96" y="96"/>
                  <a:pt x="96" y="133"/>
                </a:cubicBezTo>
                <a:close/>
                <a:moveTo>
                  <a:pt x="185" y="149"/>
                </a:moveTo>
                <a:cubicBezTo>
                  <a:pt x="185" y="159"/>
                  <a:pt x="179" y="167"/>
                  <a:pt x="170" y="170"/>
                </a:cubicBezTo>
                <a:cubicBezTo>
                  <a:pt x="170" y="173"/>
                  <a:pt x="170" y="173"/>
                  <a:pt x="170" y="173"/>
                </a:cubicBezTo>
                <a:cubicBezTo>
                  <a:pt x="167" y="173"/>
                  <a:pt x="167" y="173"/>
                  <a:pt x="167" y="173"/>
                </a:cubicBezTo>
                <a:cubicBezTo>
                  <a:pt x="168" y="174"/>
                  <a:pt x="169" y="174"/>
                  <a:pt x="170" y="174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199" y="174"/>
                  <a:pt x="213" y="155"/>
                  <a:pt x="213" y="133"/>
                </a:cubicBezTo>
                <a:cubicBezTo>
                  <a:pt x="213" y="105"/>
                  <a:pt x="191" y="83"/>
                  <a:pt x="163" y="83"/>
                </a:cubicBezTo>
                <a:cubicBezTo>
                  <a:pt x="135" y="83"/>
                  <a:pt x="112" y="105"/>
                  <a:pt x="112" y="133"/>
                </a:cubicBezTo>
                <a:cubicBezTo>
                  <a:pt x="112" y="155"/>
                  <a:pt x="126" y="174"/>
                  <a:pt x="146" y="181"/>
                </a:cubicBezTo>
                <a:cubicBezTo>
                  <a:pt x="151" y="178"/>
                  <a:pt x="156" y="174"/>
                  <a:pt x="156" y="174"/>
                </a:cubicBezTo>
                <a:cubicBezTo>
                  <a:pt x="157" y="174"/>
                  <a:pt x="157" y="174"/>
                  <a:pt x="158" y="173"/>
                </a:cubicBezTo>
                <a:cubicBezTo>
                  <a:pt x="156" y="173"/>
                  <a:pt x="156" y="173"/>
                  <a:pt x="156" y="173"/>
                </a:cubicBezTo>
                <a:cubicBezTo>
                  <a:pt x="156" y="170"/>
                  <a:pt x="156" y="170"/>
                  <a:pt x="156" y="170"/>
                </a:cubicBezTo>
                <a:cubicBezTo>
                  <a:pt x="147" y="167"/>
                  <a:pt x="140" y="159"/>
                  <a:pt x="140" y="149"/>
                </a:cubicBezTo>
                <a:cubicBezTo>
                  <a:pt x="154" y="149"/>
                  <a:pt x="154" y="149"/>
                  <a:pt x="154" y="149"/>
                </a:cubicBezTo>
                <a:cubicBezTo>
                  <a:pt x="154" y="154"/>
                  <a:pt x="158" y="157"/>
                  <a:pt x="163" y="157"/>
                </a:cubicBezTo>
                <a:cubicBezTo>
                  <a:pt x="167" y="157"/>
                  <a:pt x="171" y="154"/>
                  <a:pt x="171" y="149"/>
                </a:cubicBezTo>
                <a:cubicBezTo>
                  <a:pt x="171" y="144"/>
                  <a:pt x="167" y="140"/>
                  <a:pt x="163" y="140"/>
                </a:cubicBezTo>
                <a:cubicBezTo>
                  <a:pt x="150" y="140"/>
                  <a:pt x="140" y="130"/>
                  <a:pt x="140" y="118"/>
                </a:cubicBezTo>
                <a:cubicBezTo>
                  <a:pt x="140" y="108"/>
                  <a:pt x="147" y="100"/>
                  <a:pt x="155" y="97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69" y="96"/>
                  <a:pt x="169" y="96"/>
                  <a:pt x="169" y="96"/>
                </a:cubicBezTo>
                <a:cubicBezTo>
                  <a:pt x="178" y="99"/>
                  <a:pt x="185" y="108"/>
                  <a:pt x="185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1" y="113"/>
                  <a:pt x="167" y="109"/>
                  <a:pt x="163" y="109"/>
                </a:cubicBezTo>
                <a:cubicBezTo>
                  <a:pt x="158" y="109"/>
                  <a:pt x="154" y="113"/>
                  <a:pt x="154" y="118"/>
                </a:cubicBezTo>
                <a:cubicBezTo>
                  <a:pt x="154" y="123"/>
                  <a:pt x="158" y="127"/>
                  <a:pt x="163" y="127"/>
                </a:cubicBezTo>
                <a:cubicBezTo>
                  <a:pt x="175" y="127"/>
                  <a:pt x="185" y="136"/>
                  <a:pt x="185" y="149"/>
                </a:cubicBezTo>
                <a:close/>
                <a:moveTo>
                  <a:pt x="262" y="134"/>
                </a:moveTo>
                <a:cubicBezTo>
                  <a:pt x="262" y="129"/>
                  <a:pt x="259" y="123"/>
                  <a:pt x="255" y="120"/>
                </a:cubicBezTo>
                <a:cubicBezTo>
                  <a:pt x="233" y="107"/>
                  <a:pt x="233" y="107"/>
                  <a:pt x="233" y="107"/>
                </a:cubicBezTo>
                <a:cubicBezTo>
                  <a:pt x="235" y="112"/>
                  <a:pt x="236" y="118"/>
                  <a:pt x="237" y="124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9" y="131"/>
                  <a:pt x="250" y="133"/>
                  <a:pt x="250" y="134"/>
                </a:cubicBezTo>
                <a:cubicBezTo>
                  <a:pt x="250" y="153"/>
                  <a:pt x="250" y="153"/>
                  <a:pt x="250" y="153"/>
                </a:cubicBezTo>
                <a:cubicBezTo>
                  <a:pt x="250" y="155"/>
                  <a:pt x="249" y="157"/>
                  <a:pt x="248" y="157"/>
                </a:cubicBezTo>
                <a:cubicBezTo>
                  <a:pt x="189" y="195"/>
                  <a:pt x="189" y="195"/>
                  <a:pt x="189" y="195"/>
                </a:cubicBezTo>
                <a:cubicBezTo>
                  <a:pt x="170" y="182"/>
                  <a:pt x="170" y="182"/>
                  <a:pt x="170" y="182"/>
                </a:cubicBezTo>
                <a:cubicBezTo>
                  <a:pt x="166" y="180"/>
                  <a:pt x="160" y="180"/>
                  <a:pt x="156" y="182"/>
                </a:cubicBezTo>
                <a:cubicBezTo>
                  <a:pt x="156" y="182"/>
                  <a:pt x="137" y="194"/>
                  <a:pt x="136" y="195"/>
                </a:cubicBezTo>
                <a:cubicBezTo>
                  <a:pt x="77" y="157"/>
                  <a:pt x="77" y="157"/>
                  <a:pt x="77" y="157"/>
                </a:cubicBezTo>
                <a:cubicBezTo>
                  <a:pt x="76" y="157"/>
                  <a:pt x="75" y="155"/>
                  <a:pt x="75" y="153"/>
                </a:cubicBezTo>
                <a:cubicBezTo>
                  <a:pt x="75" y="134"/>
                  <a:pt x="75" y="134"/>
                  <a:pt x="75" y="134"/>
                </a:cubicBezTo>
                <a:cubicBezTo>
                  <a:pt x="75" y="133"/>
                  <a:pt x="76" y="131"/>
                  <a:pt x="77" y="131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89" y="118"/>
                  <a:pt x="90" y="112"/>
                  <a:pt x="92" y="107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66" y="123"/>
                  <a:pt x="63" y="129"/>
                  <a:pt x="63" y="134"/>
                </a:cubicBezTo>
                <a:cubicBezTo>
                  <a:pt x="63" y="247"/>
                  <a:pt x="63" y="247"/>
                  <a:pt x="63" y="247"/>
                </a:cubicBezTo>
                <a:cubicBezTo>
                  <a:pt x="63" y="253"/>
                  <a:pt x="68" y="259"/>
                  <a:pt x="75" y="259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257" y="259"/>
                  <a:pt x="262" y="253"/>
                  <a:pt x="262" y="247"/>
                </a:cubicBezTo>
                <a:lnTo>
                  <a:pt x="262" y="13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5"/>
          <p:cNvSpPr>
            <a:spLocks noEditPoints="1"/>
          </p:cNvSpPr>
          <p:nvPr/>
        </p:nvSpPr>
        <p:spPr bwMode="auto">
          <a:xfrm>
            <a:off x="21043773" y="7835050"/>
            <a:ext cx="920222" cy="919027"/>
          </a:xfrm>
          <a:custGeom>
            <a:avLst/>
            <a:gdLst>
              <a:gd name="T0" fmla="*/ 226 w 326"/>
              <a:gd name="T1" fmla="*/ 95 h 325"/>
              <a:gd name="T2" fmla="*/ 101 w 326"/>
              <a:gd name="T3" fmla="*/ 95 h 325"/>
              <a:gd name="T4" fmla="*/ 95 w 326"/>
              <a:gd name="T5" fmla="*/ 101 h 325"/>
              <a:gd name="T6" fmla="*/ 95 w 326"/>
              <a:gd name="T7" fmla="*/ 189 h 325"/>
              <a:gd name="T8" fmla="*/ 101 w 326"/>
              <a:gd name="T9" fmla="*/ 195 h 325"/>
              <a:gd name="T10" fmla="*/ 226 w 326"/>
              <a:gd name="T11" fmla="*/ 195 h 325"/>
              <a:gd name="T12" fmla="*/ 232 w 326"/>
              <a:gd name="T13" fmla="*/ 189 h 325"/>
              <a:gd name="T14" fmla="*/ 232 w 326"/>
              <a:gd name="T15" fmla="*/ 101 h 325"/>
              <a:gd name="T16" fmla="*/ 226 w 326"/>
              <a:gd name="T17" fmla="*/ 95 h 325"/>
              <a:gd name="T18" fmla="*/ 182 w 326"/>
              <a:gd name="T19" fmla="*/ 171 h 325"/>
              <a:gd name="T20" fmla="*/ 117 w 326"/>
              <a:gd name="T21" fmla="*/ 171 h 325"/>
              <a:gd name="T22" fmla="*/ 117 w 326"/>
              <a:gd name="T23" fmla="*/ 163 h 325"/>
              <a:gd name="T24" fmla="*/ 182 w 326"/>
              <a:gd name="T25" fmla="*/ 163 h 325"/>
              <a:gd name="T26" fmla="*/ 182 w 326"/>
              <a:gd name="T27" fmla="*/ 171 h 325"/>
              <a:gd name="T28" fmla="*/ 210 w 326"/>
              <a:gd name="T29" fmla="*/ 146 h 325"/>
              <a:gd name="T30" fmla="*/ 117 w 326"/>
              <a:gd name="T31" fmla="*/ 146 h 325"/>
              <a:gd name="T32" fmla="*/ 117 w 326"/>
              <a:gd name="T33" fmla="*/ 138 h 325"/>
              <a:gd name="T34" fmla="*/ 210 w 326"/>
              <a:gd name="T35" fmla="*/ 138 h 325"/>
              <a:gd name="T36" fmla="*/ 210 w 326"/>
              <a:gd name="T37" fmla="*/ 146 h 325"/>
              <a:gd name="T38" fmla="*/ 210 w 326"/>
              <a:gd name="T39" fmla="*/ 122 h 325"/>
              <a:gd name="T40" fmla="*/ 145 w 326"/>
              <a:gd name="T41" fmla="*/ 122 h 325"/>
              <a:gd name="T42" fmla="*/ 145 w 326"/>
              <a:gd name="T43" fmla="*/ 114 h 325"/>
              <a:gd name="T44" fmla="*/ 210 w 326"/>
              <a:gd name="T45" fmla="*/ 114 h 325"/>
              <a:gd name="T46" fmla="*/ 210 w 326"/>
              <a:gd name="T47" fmla="*/ 122 h 325"/>
              <a:gd name="T48" fmla="*/ 281 w 326"/>
              <a:gd name="T49" fmla="*/ 0 h 325"/>
              <a:gd name="T50" fmla="*/ 45 w 326"/>
              <a:gd name="T51" fmla="*/ 0 h 325"/>
              <a:gd name="T52" fmla="*/ 0 w 326"/>
              <a:gd name="T53" fmla="*/ 44 h 325"/>
              <a:gd name="T54" fmla="*/ 0 w 326"/>
              <a:gd name="T55" fmla="*/ 280 h 325"/>
              <a:gd name="T56" fmla="*/ 45 w 326"/>
              <a:gd name="T57" fmla="*/ 325 h 325"/>
              <a:gd name="T58" fmla="*/ 281 w 326"/>
              <a:gd name="T59" fmla="*/ 325 h 325"/>
              <a:gd name="T60" fmla="*/ 326 w 326"/>
              <a:gd name="T61" fmla="*/ 280 h 325"/>
              <a:gd name="T62" fmla="*/ 326 w 326"/>
              <a:gd name="T63" fmla="*/ 44 h 325"/>
              <a:gd name="T64" fmla="*/ 281 w 326"/>
              <a:gd name="T65" fmla="*/ 0 h 325"/>
              <a:gd name="T66" fmla="*/ 244 w 326"/>
              <a:gd name="T67" fmla="*/ 189 h 325"/>
              <a:gd name="T68" fmla="*/ 226 w 326"/>
              <a:gd name="T69" fmla="*/ 207 h 325"/>
              <a:gd name="T70" fmla="*/ 214 w 326"/>
              <a:gd name="T71" fmla="*/ 207 h 325"/>
              <a:gd name="T72" fmla="*/ 214 w 326"/>
              <a:gd name="T73" fmla="*/ 241 h 325"/>
              <a:gd name="T74" fmla="*/ 180 w 326"/>
              <a:gd name="T75" fmla="*/ 207 h 325"/>
              <a:gd name="T76" fmla="*/ 101 w 326"/>
              <a:gd name="T77" fmla="*/ 207 h 325"/>
              <a:gd name="T78" fmla="*/ 83 w 326"/>
              <a:gd name="T79" fmla="*/ 189 h 325"/>
              <a:gd name="T80" fmla="*/ 83 w 326"/>
              <a:gd name="T81" fmla="*/ 101 h 325"/>
              <a:gd name="T82" fmla="*/ 101 w 326"/>
              <a:gd name="T83" fmla="*/ 83 h 325"/>
              <a:gd name="T84" fmla="*/ 226 w 326"/>
              <a:gd name="T85" fmla="*/ 83 h 325"/>
              <a:gd name="T86" fmla="*/ 244 w 326"/>
              <a:gd name="T87" fmla="*/ 101 h 325"/>
              <a:gd name="T88" fmla="*/ 244 w 326"/>
              <a:gd name="T89" fmla="*/ 18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5">
                <a:moveTo>
                  <a:pt x="226" y="95"/>
                </a:moveTo>
                <a:cubicBezTo>
                  <a:pt x="101" y="95"/>
                  <a:pt x="101" y="95"/>
                  <a:pt x="101" y="95"/>
                </a:cubicBezTo>
                <a:cubicBezTo>
                  <a:pt x="98" y="95"/>
                  <a:pt x="95" y="98"/>
                  <a:pt x="95" y="101"/>
                </a:cubicBezTo>
                <a:cubicBezTo>
                  <a:pt x="95" y="189"/>
                  <a:pt x="95" y="189"/>
                  <a:pt x="95" y="189"/>
                </a:cubicBezTo>
                <a:cubicBezTo>
                  <a:pt x="95" y="193"/>
                  <a:pt x="98" y="195"/>
                  <a:pt x="101" y="195"/>
                </a:cubicBezTo>
                <a:cubicBezTo>
                  <a:pt x="226" y="195"/>
                  <a:pt x="226" y="195"/>
                  <a:pt x="226" y="195"/>
                </a:cubicBezTo>
                <a:cubicBezTo>
                  <a:pt x="229" y="195"/>
                  <a:pt x="232" y="193"/>
                  <a:pt x="232" y="189"/>
                </a:cubicBezTo>
                <a:cubicBezTo>
                  <a:pt x="232" y="101"/>
                  <a:pt x="232" y="101"/>
                  <a:pt x="232" y="101"/>
                </a:cubicBezTo>
                <a:cubicBezTo>
                  <a:pt x="232" y="98"/>
                  <a:pt x="229" y="95"/>
                  <a:pt x="226" y="95"/>
                </a:cubicBezTo>
                <a:close/>
                <a:moveTo>
                  <a:pt x="182" y="171"/>
                </a:moveTo>
                <a:cubicBezTo>
                  <a:pt x="117" y="171"/>
                  <a:pt x="117" y="171"/>
                  <a:pt x="117" y="171"/>
                </a:cubicBezTo>
                <a:cubicBezTo>
                  <a:pt x="117" y="163"/>
                  <a:pt x="117" y="163"/>
                  <a:pt x="117" y="163"/>
                </a:cubicBezTo>
                <a:cubicBezTo>
                  <a:pt x="182" y="163"/>
                  <a:pt x="182" y="163"/>
                  <a:pt x="182" y="163"/>
                </a:cubicBezTo>
                <a:lnTo>
                  <a:pt x="182" y="171"/>
                </a:lnTo>
                <a:close/>
                <a:moveTo>
                  <a:pt x="210" y="146"/>
                </a:moveTo>
                <a:cubicBezTo>
                  <a:pt x="117" y="146"/>
                  <a:pt x="117" y="146"/>
                  <a:pt x="117" y="146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210" y="138"/>
                  <a:pt x="210" y="138"/>
                  <a:pt x="210" y="138"/>
                </a:cubicBezTo>
                <a:lnTo>
                  <a:pt x="210" y="146"/>
                </a:lnTo>
                <a:close/>
                <a:moveTo>
                  <a:pt x="210" y="122"/>
                </a:moveTo>
                <a:cubicBezTo>
                  <a:pt x="145" y="122"/>
                  <a:pt x="145" y="122"/>
                  <a:pt x="145" y="122"/>
                </a:cubicBezTo>
                <a:cubicBezTo>
                  <a:pt x="145" y="114"/>
                  <a:pt x="145" y="114"/>
                  <a:pt x="145" y="114"/>
                </a:cubicBezTo>
                <a:cubicBezTo>
                  <a:pt x="210" y="114"/>
                  <a:pt x="210" y="114"/>
                  <a:pt x="210" y="114"/>
                </a:cubicBezTo>
                <a:lnTo>
                  <a:pt x="210" y="122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44" y="189"/>
                </a:moveTo>
                <a:cubicBezTo>
                  <a:pt x="244" y="199"/>
                  <a:pt x="236" y="207"/>
                  <a:pt x="226" y="207"/>
                </a:cubicBezTo>
                <a:cubicBezTo>
                  <a:pt x="214" y="207"/>
                  <a:pt x="214" y="207"/>
                  <a:pt x="214" y="207"/>
                </a:cubicBezTo>
                <a:cubicBezTo>
                  <a:pt x="214" y="241"/>
                  <a:pt x="214" y="241"/>
                  <a:pt x="214" y="241"/>
                </a:cubicBezTo>
                <a:cubicBezTo>
                  <a:pt x="180" y="207"/>
                  <a:pt x="180" y="207"/>
                  <a:pt x="180" y="207"/>
                </a:cubicBezTo>
                <a:cubicBezTo>
                  <a:pt x="101" y="207"/>
                  <a:pt x="101" y="207"/>
                  <a:pt x="101" y="207"/>
                </a:cubicBezTo>
                <a:cubicBezTo>
                  <a:pt x="91" y="207"/>
                  <a:pt x="83" y="199"/>
                  <a:pt x="83" y="189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3" y="92"/>
                  <a:pt x="91" y="83"/>
                  <a:pt x="101" y="83"/>
                </a:cubicBezTo>
                <a:cubicBezTo>
                  <a:pt x="226" y="83"/>
                  <a:pt x="226" y="83"/>
                  <a:pt x="226" y="83"/>
                </a:cubicBezTo>
                <a:cubicBezTo>
                  <a:pt x="236" y="83"/>
                  <a:pt x="244" y="92"/>
                  <a:pt x="244" y="101"/>
                </a:cubicBezTo>
                <a:lnTo>
                  <a:pt x="244" y="1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6"/>
          <p:cNvSpPr>
            <a:spLocks noEditPoints="1"/>
          </p:cNvSpPr>
          <p:nvPr/>
        </p:nvSpPr>
        <p:spPr bwMode="auto">
          <a:xfrm>
            <a:off x="20007626" y="7835050"/>
            <a:ext cx="920222" cy="919027"/>
          </a:xfrm>
          <a:custGeom>
            <a:avLst/>
            <a:gdLst>
              <a:gd name="T0" fmla="*/ 45 w 326"/>
              <a:gd name="T1" fmla="*/ 0 h 325"/>
              <a:gd name="T2" fmla="*/ 0 w 326"/>
              <a:gd name="T3" fmla="*/ 280 h 325"/>
              <a:gd name="T4" fmla="*/ 281 w 326"/>
              <a:gd name="T5" fmla="*/ 325 h 325"/>
              <a:gd name="T6" fmla="*/ 326 w 326"/>
              <a:gd name="T7" fmla="*/ 44 h 325"/>
              <a:gd name="T8" fmla="*/ 130 w 326"/>
              <a:gd name="T9" fmla="*/ 177 h 325"/>
              <a:gd name="T10" fmla="*/ 91 w 326"/>
              <a:gd name="T11" fmla="*/ 201 h 325"/>
              <a:gd name="T12" fmla="*/ 85 w 326"/>
              <a:gd name="T13" fmla="*/ 177 h 325"/>
              <a:gd name="T14" fmla="*/ 68 w 326"/>
              <a:gd name="T15" fmla="*/ 100 h 325"/>
              <a:gd name="T16" fmla="*/ 173 w 326"/>
              <a:gd name="T17" fmla="*/ 82 h 325"/>
              <a:gd name="T18" fmla="*/ 190 w 326"/>
              <a:gd name="T19" fmla="*/ 118 h 325"/>
              <a:gd name="T20" fmla="*/ 178 w 326"/>
              <a:gd name="T21" fmla="*/ 100 h 325"/>
              <a:gd name="T22" fmla="*/ 85 w 326"/>
              <a:gd name="T23" fmla="*/ 94 h 325"/>
              <a:gd name="T24" fmla="*/ 79 w 326"/>
              <a:gd name="T25" fmla="*/ 160 h 325"/>
              <a:gd name="T26" fmla="*/ 130 w 326"/>
              <a:gd name="T27" fmla="*/ 166 h 325"/>
              <a:gd name="T28" fmla="*/ 258 w 326"/>
              <a:gd name="T29" fmla="*/ 201 h 325"/>
              <a:gd name="T30" fmla="*/ 235 w 326"/>
              <a:gd name="T31" fmla="*/ 219 h 325"/>
              <a:gd name="T32" fmla="*/ 211 w 326"/>
              <a:gd name="T33" fmla="*/ 219 h 325"/>
              <a:gd name="T34" fmla="*/ 136 w 326"/>
              <a:gd name="T35" fmla="*/ 201 h 325"/>
              <a:gd name="T36" fmla="*/ 153 w 326"/>
              <a:gd name="T37" fmla="*/ 123 h 325"/>
              <a:gd name="T38" fmla="*/ 258 w 326"/>
              <a:gd name="T39" fmla="*/ 141 h 325"/>
              <a:gd name="T40" fmla="*/ 241 w 326"/>
              <a:gd name="T41" fmla="*/ 135 h 325"/>
              <a:gd name="T42" fmla="*/ 148 w 326"/>
              <a:gd name="T43" fmla="*/ 141 h 325"/>
              <a:gd name="T44" fmla="*/ 153 w 326"/>
              <a:gd name="T45" fmla="*/ 207 h 325"/>
              <a:gd name="T46" fmla="*/ 247 w 326"/>
              <a:gd name="T47" fmla="*/ 201 h 325"/>
              <a:gd name="T48" fmla="*/ 241 w 326"/>
              <a:gd name="T49" fmla="*/ 135 h 325"/>
              <a:gd name="T50" fmla="*/ 159 w 326"/>
              <a:gd name="T51" fmla="*/ 171 h 325"/>
              <a:gd name="T52" fmla="*/ 173 w 326"/>
              <a:gd name="T53" fmla="*/ 171 h 325"/>
              <a:gd name="T54" fmla="*/ 197 w 326"/>
              <a:gd name="T55" fmla="*/ 178 h 325"/>
              <a:gd name="T56" fmla="*/ 197 w 326"/>
              <a:gd name="T57" fmla="*/ 163 h 325"/>
              <a:gd name="T58" fmla="*/ 197 w 326"/>
              <a:gd name="T59" fmla="*/ 178 h 325"/>
              <a:gd name="T60" fmla="*/ 221 w 326"/>
              <a:gd name="T61" fmla="*/ 171 h 325"/>
              <a:gd name="T62" fmla="*/ 236 w 326"/>
              <a:gd name="T63" fmla="*/ 17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30" y="177"/>
                </a:moveTo>
                <a:cubicBezTo>
                  <a:pt x="115" y="177"/>
                  <a:pt x="115" y="177"/>
                  <a:pt x="115" y="177"/>
                </a:cubicBezTo>
                <a:cubicBezTo>
                  <a:pt x="91" y="201"/>
                  <a:pt x="91" y="201"/>
                  <a:pt x="91" y="201"/>
                </a:cubicBezTo>
                <a:cubicBezTo>
                  <a:pt x="91" y="177"/>
                  <a:pt x="91" y="177"/>
                  <a:pt x="91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75" y="177"/>
                  <a:pt x="68" y="169"/>
                  <a:pt x="68" y="16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0"/>
                  <a:pt x="75" y="82"/>
                  <a:pt x="85" y="82"/>
                </a:cubicBezTo>
                <a:cubicBezTo>
                  <a:pt x="173" y="82"/>
                  <a:pt x="173" y="82"/>
                  <a:pt x="173" y="82"/>
                </a:cubicBezTo>
                <a:cubicBezTo>
                  <a:pt x="182" y="82"/>
                  <a:pt x="190" y="90"/>
                  <a:pt x="190" y="10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00"/>
                  <a:pt x="178" y="100"/>
                  <a:pt x="178" y="100"/>
                </a:cubicBezTo>
                <a:cubicBezTo>
                  <a:pt x="178" y="96"/>
                  <a:pt x="176" y="94"/>
                  <a:pt x="173" y="94"/>
                </a:cubicBezTo>
                <a:cubicBezTo>
                  <a:pt x="85" y="94"/>
                  <a:pt x="85" y="94"/>
                  <a:pt x="85" y="94"/>
                </a:cubicBezTo>
                <a:cubicBezTo>
                  <a:pt x="82" y="94"/>
                  <a:pt x="79" y="96"/>
                  <a:pt x="79" y="100"/>
                </a:cubicBezTo>
                <a:cubicBezTo>
                  <a:pt x="79" y="160"/>
                  <a:pt x="79" y="160"/>
                  <a:pt x="79" y="160"/>
                </a:cubicBezTo>
                <a:cubicBezTo>
                  <a:pt x="79" y="163"/>
                  <a:pt x="82" y="166"/>
                  <a:pt x="85" y="166"/>
                </a:cubicBezTo>
                <a:cubicBezTo>
                  <a:pt x="130" y="166"/>
                  <a:pt x="130" y="166"/>
                  <a:pt x="130" y="166"/>
                </a:cubicBezTo>
                <a:lnTo>
                  <a:pt x="130" y="177"/>
                </a:lnTo>
                <a:close/>
                <a:moveTo>
                  <a:pt x="258" y="201"/>
                </a:moveTo>
                <a:cubicBezTo>
                  <a:pt x="258" y="211"/>
                  <a:pt x="251" y="219"/>
                  <a:pt x="241" y="219"/>
                </a:cubicBezTo>
                <a:cubicBezTo>
                  <a:pt x="235" y="219"/>
                  <a:pt x="235" y="219"/>
                  <a:pt x="235" y="219"/>
                </a:cubicBezTo>
                <a:cubicBezTo>
                  <a:pt x="235" y="243"/>
                  <a:pt x="235" y="243"/>
                  <a:pt x="235" y="243"/>
                </a:cubicBezTo>
                <a:cubicBezTo>
                  <a:pt x="211" y="219"/>
                  <a:pt x="211" y="219"/>
                  <a:pt x="211" y="219"/>
                </a:cubicBezTo>
                <a:cubicBezTo>
                  <a:pt x="153" y="219"/>
                  <a:pt x="153" y="219"/>
                  <a:pt x="153" y="219"/>
                </a:cubicBezTo>
                <a:cubicBezTo>
                  <a:pt x="144" y="219"/>
                  <a:pt x="136" y="211"/>
                  <a:pt x="136" y="20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31"/>
                  <a:pt x="144" y="123"/>
                  <a:pt x="153" y="123"/>
                </a:cubicBezTo>
                <a:cubicBezTo>
                  <a:pt x="241" y="123"/>
                  <a:pt x="241" y="123"/>
                  <a:pt x="241" y="123"/>
                </a:cubicBezTo>
                <a:cubicBezTo>
                  <a:pt x="251" y="123"/>
                  <a:pt x="258" y="131"/>
                  <a:pt x="258" y="141"/>
                </a:cubicBezTo>
                <a:lnTo>
                  <a:pt x="258" y="201"/>
                </a:lnTo>
                <a:close/>
                <a:moveTo>
                  <a:pt x="241" y="135"/>
                </a:moveTo>
                <a:cubicBezTo>
                  <a:pt x="153" y="135"/>
                  <a:pt x="153" y="135"/>
                  <a:pt x="153" y="135"/>
                </a:cubicBezTo>
                <a:cubicBezTo>
                  <a:pt x="150" y="135"/>
                  <a:pt x="148" y="138"/>
                  <a:pt x="148" y="141"/>
                </a:cubicBezTo>
                <a:cubicBezTo>
                  <a:pt x="148" y="201"/>
                  <a:pt x="148" y="201"/>
                  <a:pt x="148" y="201"/>
                </a:cubicBezTo>
                <a:cubicBezTo>
                  <a:pt x="148" y="204"/>
                  <a:pt x="150" y="207"/>
                  <a:pt x="153" y="207"/>
                </a:cubicBezTo>
                <a:cubicBezTo>
                  <a:pt x="241" y="207"/>
                  <a:pt x="241" y="207"/>
                  <a:pt x="241" y="207"/>
                </a:cubicBezTo>
                <a:cubicBezTo>
                  <a:pt x="244" y="207"/>
                  <a:pt x="247" y="204"/>
                  <a:pt x="247" y="201"/>
                </a:cubicBezTo>
                <a:cubicBezTo>
                  <a:pt x="247" y="141"/>
                  <a:pt x="247" y="141"/>
                  <a:pt x="247" y="141"/>
                </a:cubicBezTo>
                <a:cubicBezTo>
                  <a:pt x="247" y="138"/>
                  <a:pt x="244" y="135"/>
                  <a:pt x="241" y="135"/>
                </a:cubicBezTo>
                <a:close/>
                <a:moveTo>
                  <a:pt x="166" y="178"/>
                </a:moveTo>
                <a:cubicBezTo>
                  <a:pt x="162" y="178"/>
                  <a:pt x="159" y="175"/>
                  <a:pt x="159" y="171"/>
                </a:cubicBezTo>
                <a:cubicBezTo>
                  <a:pt x="159" y="167"/>
                  <a:pt x="162" y="163"/>
                  <a:pt x="166" y="163"/>
                </a:cubicBezTo>
                <a:cubicBezTo>
                  <a:pt x="170" y="163"/>
                  <a:pt x="173" y="167"/>
                  <a:pt x="173" y="171"/>
                </a:cubicBezTo>
                <a:cubicBezTo>
                  <a:pt x="173" y="175"/>
                  <a:pt x="170" y="178"/>
                  <a:pt x="166" y="178"/>
                </a:cubicBezTo>
                <a:close/>
                <a:moveTo>
                  <a:pt x="197" y="178"/>
                </a:moveTo>
                <a:cubicBezTo>
                  <a:pt x="193" y="178"/>
                  <a:pt x="190" y="175"/>
                  <a:pt x="190" y="171"/>
                </a:cubicBezTo>
                <a:cubicBezTo>
                  <a:pt x="190" y="167"/>
                  <a:pt x="193" y="163"/>
                  <a:pt x="197" y="163"/>
                </a:cubicBezTo>
                <a:cubicBezTo>
                  <a:pt x="201" y="163"/>
                  <a:pt x="204" y="167"/>
                  <a:pt x="204" y="171"/>
                </a:cubicBezTo>
                <a:cubicBezTo>
                  <a:pt x="204" y="175"/>
                  <a:pt x="201" y="178"/>
                  <a:pt x="197" y="178"/>
                </a:cubicBezTo>
                <a:close/>
                <a:moveTo>
                  <a:pt x="228" y="178"/>
                </a:moveTo>
                <a:cubicBezTo>
                  <a:pt x="224" y="178"/>
                  <a:pt x="221" y="175"/>
                  <a:pt x="221" y="171"/>
                </a:cubicBezTo>
                <a:cubicBezTo>
                  <a:pt x="221" y="167"/>
                  <a:pt x="224" y="163"/>
                  <a:pt x="228" y="163"/>
                </a:cubicBezTo>
                <a:cubicBezTo>
                  <a:pt x="233" y="163"/>
                  <a:pt x="236" y="167"/>
                  <a:pt x="236" y="171"/>
                </a:cubicBezTo>
                <a:cubicBezTo>
                  <a:pt x="236" y="175"/>
                  <a:pt x="233" y="178"/>
                  <a:pt x="228" y="17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7"/>
          <p:cNvSpPr>
            <a:spLocks noEditPoints="1"/>
          </p:cNvSpPr>
          <p:nvPr/>
        </p:nvSpPr>
        <p:spPr bwMode="auto">
          <a:xfrm>
            <a:off x="18971480" y="7835050"/>
            <a:ext cx="920222" cy="919027"/>
          </a:xfrm>
          <a:custGeom>
            <a:avLst/>
            <a:gdLst>
              <a:gd name="T0" fmla="*/ 204 w 326"/>
              <a:gd name="T1" fmla="*/ 171 h 325"/>
              <a:gd name="T2" fmla="*/ 197 w 326"/>
              <a:gd name="T3" fmla="*/ 178 h 325"/>
              <a:gd name="T4" fmla="*/ 190 w 326"/>
              <a:gd name="T5" fmla="*/ 171 h 325"/>
              <a:gd name="T6" fmla="*/ 197 w 326"/>
              <a:gd name="T7" fmla="*/ 163 h 325"/>
              <a:gd name="T8" fmla="*/ 204 w 326"/>
              <a:gd name="T9" fmla="*/ 171 h 325"/>
              <a:gd name="T10" fmla="*/ 166 w 326"/>
              <a:gd name="T11" fmla="*/ 163 h 325"/>
              <a:gd name="T12" fmla="*/ 158 w 326"/>
              <a:gd name="T13" fmla="*/ 171 h 325"/>
              <a:gd name="T14" fmla="*/ 166 w 326"/>
              <a:gd name="T15" fmla="*/ 178 h 325"/>
              <a:gd name="T16" fmla="*/ 173 w 326"/>
              <a:gd name="T17" fmla="*/ 171 h 325"/>
              <a:gd name="T18" fmla="*/ 166 w 326"/>
              <a:gd name="T19" fmla="*/ 163 h 325"/>
              <a:gd name="T20" fmla="*/ 326 w 326"/>
              <a:gd name="T21" fmla="*/ 44 h 325"/>
              <a:gd name="T22" fmla="*/ 326 w 326"/>
              <a:gd name="T23" fmla="*/ 280 h 325"/>
              <a:gd name="T24" fmla="*/ 281 w 326"/>
              <a:gd name="T25" fmla="*/ 325 h 325"/>
              <a:gd name="T26" fmla="*/ 45 w 326"/>
              <a:gd name="T27" fmla="*/ 325 h 325"/>
              <a:gd name="T28" fmla="*/ 0 w 326"/>
              <a:gd name="T29" fmla="*/ 280 h 325"/>
              <a:gd name="T30" fmla="*/ 0 w 326"/>
              <a:gd name="T31" fmla="*/ 44 h 325"/>
              <a:gd name="T32" fmla="*/ 45 w 326"/>
              <a:gd name="T33" fmla="*/ 0 h 325"/>
              <a:gd name="T34" fmla="*/ 281 w 326"/>
              <a:gd name="T35" fmla="*/ 0 h 325"/>
              <a:gd name="T36" fmla="*/ 326 w 326"/>
              <a:gd name="T37" fmla="*/ 44 h 325"/>
              <a:gd name="T38" fmla="*/ 130 w 326"/>
              <a:gd name="T39" fmla="*/ 166 h 325"/>
              <a:gd name="T40" fmla="*/ 85 w 326"/>
              <a:gd name="T41" fmla="*/ 166 h 325"/>
              <a:gd name="T42" fmla="*/ 79 w 326"/>
              <a:gd name="T43" fmla="*/ 160 h 325"/>
              <a:gd name="T44" fmla="*/ 79 w 326"/>
              <a:gd name="T45" fmla="*/ 100 h 325"/>
              <a:gd name="T46" fmla="*/ 85 w 326"/>
              <a:gd name="T47" fmla="*/ 94 h 325"/>
              <a:gd name="T48" fmla="*/ 172 w 326"/>
              <a:gd name="T49" fmla="*/ 94 h 325"/>
              <a:gd name="T50" fmla="*/ 178 w 326"/>
              <a:gd name="T51" fmla="*/ 100 h 325"/>
              <a:gd name="T52" fmla="*/ 178 w 326"/>
              <a:gd name="T53" fmla="*/ 118 h 325"/>
              <a:gd name="T54" fmla="*/ 190 w 326"/>
              <a:gd name="T55" fmla="*/ 118 h 325"/>
              <a:gd name="T56" fmla="*/ 190 w 326"/>
              <a:gd name="T57" fmla="*/ 100 h 325"/>
              <a:gd name="T58" fmla="*/ 172 w 326"/>
              <a:gd name="T59" fmla="*/ 82 h 325"/>
              <a:gd name="T60" fmla="*/ 85 w 326"/>
              <a:gd name="T61" fmla="*/ 82 h 325"/>
              <a:gd name="T62" fmla="*/ 67 w 326"/>
              <a:gd name="T63" fmla="*/ 100 h 325"/>
              <a:gd name="T64" fmla="*/ 67 w 326"/>
              <a:gd name="T65" fmla="*/ 160 h 325"/>
              <a:gd name="T66" fmla="*/ 85 w 326"/>
              <a:gd name="T67" fmla="*/ 177 h 325"/>
              <a:gd name="T68" fmla="*/ 91 w 326"/>
              <a:gd name="T69" fmla="*/ 177 h 325"/>
              <a:gd name="T70" fmla="*/ 91 w 326"/>
              <a:gd name="T71" fmla="*/ 201 h 325"/>
              <a:gd name="T72" fmla="*/ 115 w 326"/>
              <a:gd name="T73" fmla="*/ 177 h 325"/>
              <a:gd name="T74" fmla="*/ 130 w 326"/>
              <a:gd name="T75" fmla="*/ 177 h 325"/>
              <a:gd name="T76" fmla="*/ 130 w 326"/>
              <a:gd name="T77" fmla="*/ 166 h 325"/>
              <a:gd name="T78" fmla="*/ 258 w 326"/>
              <a:gd name="T79" fmla="*/ 141 h 325"/>
              <a:gd name="T80" fmla="*/ 241 w 326"/>
              <a:gd name="T81" fmla="*/ 123 h 325"/>
              <a:gd name="T82" fmla="*/ 153 w 326"/>
              <a:gd name="T83" fmla="*/ 123 h 325"/>
              <a:gd name="T84" fmla="*/ 136 w 326"/>
              <a:gd name="T85" fmla="*/ 141 h 325"/>
              <a:gd name="T86" fmla="*/ 136 w 326"/>
              <a:gd name="T87" fmla="*/ 201 h 325"/>
              <a:gd name="T88" fmla="*/ 153 w 326"/>
              <a:gd name="T89" fmla="*/ 219 h 325"/>
              <a:gd name="T90" fmla="*/ 211 w 326"/>
              <a:gd name="T91" fmla="*/ 219 h 325"/>
              <a:gd name="T92" fmla="*/ 235 w 326"/>
              <a:gd name="T93" fmla="*/ 243 h 325"/>
              <a:gd name="T94" fmla="*/ 235 w 326"/>
              <a:gd name="T95" fmla="*/ 219 h 325"/>
              <a:gd name="T96" fmla="*/ 241 w 326"/>
              <a:gd name="T97" fmla="*/ 219 h 325"/>
              <a:gd name="T98" fmla="*/ 258 w 326"/>
              <a:gd name="T99" fmla="*/ 201 h 325"/>
              <a:gd name="T100" fmla="*/ 258 w 326"/>
              <a:gd name="T101" fmla="*/ 141 h 325"/>
              <a:gd name="T102" fmla="*/ 228 w 326"/>
              <a:gd name="T103" fmla="*/ 163 h 325"/>
              <a:gd name="T104" fmla="*/ 221 w 326"/>
              <a:gd name="T105" fmla="*/ 171 h 325"/>
              <a:gd name="T106" fmla="*/ 228 w 326"/>
              <a:gd name="T107" fmla="*/ 178 h 325"/>
              <a:gd name="T108" fmla="*/ 235 w 326"/>
              <a:gd name="T109" fmla="*/ 171 h 325"/>
              <a:gd name="T110" fmla="*/ 228 w 326"/>
              <a:gd name="T111" fmla="*/ 163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" h="325">
                <a:moveTo>
                  <a:pt x="204" y="171"/>
                </a:moveTo>
                <a:cubicBezTo>
                  <a:pt x="204" y="175"/>
                  <a:pt x="201" y="178"/>
                  <a:pt x="197" y="178"/>
                </a:cubicBezTo>
                <a:cubicBezTo>
                  <a:pt x="193" y="178"/>
                  <a:pt x="190" y="175"/>
                  <a:pt x="190" y="171"/>
                </a:cubicBezTo>
                <a:cubicBezTo>
                  <a:pt x="190" y="167"/>
                  <a:pt x="193" y="163"/>
                  <a:pt x="197" y="163"/>
                </a:cubicBezTo>
                <a:cubicBezTo>
                  <a:pt x="201" y="163"/>
                  <a:pt x="204" y="167"/>
                  <a:pt x="204" y="171"/>
                </a:cubicBezTo>
                <a:close/>
                <a:moveTo>
                  <a:pt x="166" y="163"/>
                </a:moveTo>
                <a:cubicBezTo>
                  <a:pt x="162" y="163"/>
                  <a:pt x="158" y="167"/>
                  <a:pt x="158" y="171"/>
                </a:cubicBezTo>
                <a:cubicBezTo>
                  <a:pt x="158" y="175"/>
                  <a:pt x="162" y="178"/>
                  <a:pt x="166" y="178"/>
                </a:cubicBezTo>
                <a:cubicBezTo>
                  <a:pt x="170" y="178"/>
                  <a:pt x="173" y="175"/>
                  <a:pt x="173" y="171"/>
                </a:cubicBezTo>
                <a:cubicBezTo>
                  <a:pt x="173" y="167"/>
                  <a:pt x="170" y="163"/>
                  <a:pt x="166" y="163"/>
                </a:cubicBez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4"/>
                </a:cubicBezTo>
                <a:close/>
                <a:moveTo>
                  <a:pt x="130" y="166"/>
                </a:moveTo>
                <a:cubicBezTo>
                  <a:pt x="85" y="166"/>
                  <a:pt x="85" y="166"/>
                  <a:pt x="85" y="166"/>
                </a:cubicBezTo>
                <a:cubicBezTo>
                  <a:pt x="81" y="166"/>
                  <a:pt x="79" y="163"/>
                  <a:pt x="79" y="16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96"/>
                  <a:pt x="81" y="94"/>
                  <a:pt x="85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5" y="94"/>
                  <a:pt x="178" y="96"/>
                  <a:pt x="178" y="100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00"/>
                  <a:pt x="190" y="100"/>
                  <a:pt x="190" y="100"/>
                </a:cubicBezTo>
                <a:cubicBezTo>
                  <a:pt x="190" y="90"/>
                  <a:pt x="182" y="82"/>
                  <a:pt x="172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75" y="82"/>
                  <a:pt x="67" y="90"/>
                  <a:pt x="67" y="100"/>
                </a:cubicBezTo>
                <a:cubicBezTo>
                  <a:pt x="67" y="160"/>
                  <a:pt x="67" y="160"/>
                  <a:pt x="67" y="160"/>
                </a:cubicBezTo>
                <a:cubicBezTo>
                  <a:pt x="67" y="169"/>
                  <a:pt x="75" y="177"/>
                  <a:pt x="85" y="177"/>
                </a:cubicBezTo>
                <a:cubicBezTo>
                  <a:pt x="91" y="177"/>
                  <a:pt x="91" y="177"/>
                  <a:pt x="91" y="177"/>
                </a:cubicBezTo>
                <a:cubicBezTo>
                  <a:pt x="91" y="201"/>
                  <a:pt x="91" y="201"/>
                  <a:pt x="91" y="201"/>
                </a:cubicBezTo>
                <a:cubicBezTo>
                  <a:pt x="115" y="177"/>
                  <a:pt x="115" y="177"/>
                  <a:pt x="115" y="177"/>
                </a:cubicBezTo>
                <a:cubicBezTo>
                  <a:pt x="130" y="177"/>
                  <a:pt x="130" y="177"/>
                  <a:pt x="130" y="177"/>
                </a:cubicBezTo>
                <a:lnTo>
                  <a:pt x="130" y="166"/>
                </a:lnTo>
                <a:close/>
                <a:moveTo>
                  <a:pt x="258" y="141"/>
                </a:moveTo>
                <a:cubicBezTo>
                  <a:pt x="258" y="131"/>
                  <a:pt x="250" y="123"/>
                  <a:pt x="241" y="123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3" y="123"/>
                  <a:pt x="136" y="131"/>
                  <a:pt x="136" y="141"/>
                </a:cubicBezTo>
                <a:cubicBezTo>
                  <a:pt x="136" y="201"/>
                  <a:pt x="136" y="201"/>
                  <a:pt x="136" y="201"/>
                </a:cubicBezTo>
                <a:cubicBezTo>
                  <a:pt x="136" y="211"/>
                  <a:pt x="143" y="219"/>
                  <a:pt x="153" y="219"/>
                </a:cubicBezTo>
                <a:cubicBezTo>
                  <a:pt x="211" y="219"/>
                  <a:pt x="211" y="219"/>
                  <a:pt x="211" y="219"/>
                </a:cubicBezTo>
                <a:cubicBezTo>
                  <a:pt x="235" y="243"/>
                  <a:pt x="235" y="243"/>
                  <a:pt x="235" y="243"/>
                </a:cubicBezTo>
                <a:cubicBezTo>
                  <a:pt x="235" y="219"/>
                  <a:pt x="235" y="219"/>
                  <a:pt x="235" y="219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50" y="219"/>
                  <a:pt x="258" y="211"/>
                  <a:pt x="258" y="201"/>
                </a:cubicBezTo>
                <a:lnTo>
                  <a:pt x="258" y="141"/>
                </a:lnTo>
                <a:close/>
                <a:moveTo>
                  <a:pt x="228" y="163"/>
                </a:moveTo>
                <a:cubicBezTo>
                  <a:pt x="224" y="163"/>
                  <a:pt x="221" y="167"/>
                  <a:pt x="221" y="171"/>
                </a:cubicBezTo>
                <a:cubicBezTo>
                  <a:pt x="221" y="175"/>
                  <a:pt x="224" y="178"/>
                  <a:pt x="228" y="178"/>
                </a:cubicBezTo>
                <a:cubicBezTo>
                  <a:pt x="232" y="178"/>
                  <a:pt x="235" y="175"/>
                  <a:pt x="235" y="171"/>
                </a:cubicBezTo>
                <a:cubicBezTo>
                  <a:pt x="235" y="167"/>
                  <a:pt x="232" y="163"/>
                  <a:pt x="228" y="1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8"/>
          <p:cNvSpPr>
            <a:spLocks noEditPoints="1"/>
          </p:cNvSpPr>
          <p:nvPr/>
        </p:nvSpPr>
        <p:spPr bwMode="auto">
          <a:xfrm>
            <a:off x="2371631" y="7835050"/>
            <a:ext cx="920222" cy="919027"/>
          </a:xfrm>
          <a:custGeom>
            <a:avLst/>
            <a:gdLst>
              <a:gd name="T0" fmla="*/ 76 w 326"/>
              <a:gd name="T1" fmla="*/ 228 h 325"/>
              <a:gd name="T2" fmla="*/ 126 w 326"/>
              <a:gd name="T3" fmla="*/ 196 h 325"/>
              <a:gd name="T4" fmla="*/ 159 w 326"/>
              <a:gd name="T5" fmla="*/ 106 h 325"/>
              <a:gd name="T6" fmla="*/ 169 w 326"/>
              <a:gd name="T7" fmla="*/ 130 h 325"/>
              <a:gd name="T8" fmla="*/ 161 w 326"/>
              <a:gd name="T9" fmla="*/ 104 h 325"/>
              <a:gd name="T10" fmla="*/ 161 w 326"/>
              <a:gd name="T11" fmla="*/ 183 h 325"/>
              <a:gd name="T12" fmla="*/ 76 w 326"/>
              <a:gd name="T13" fmla="*/ 238 h 325"/>
              <a:gd name="T14" fmla="*/ 251 w 326"/>
              <a:gd name="T15" fmla="*/ 240 h 325"/>
              <a:gd name="T16" fmla="*/ 250 w 326"/>
              <a:gd name="T17" fmla="*/ 237 h 325"/>
              <a:gd name="T18" fmla="*/ 251 w 326"/>
              <a:gd name="T19" fmla="*/ 228 h 325"/>
              <a:gd name="T20" fmla="*/ 201 w 326"/>
              <a:gd name="T21" fmla="*/ 196 h 325"/>
              <a:gd name="T22" fmla="*/ 326 w 326"/>
              <a:gd name="T23" fmla="*/ 44 h 325"/>
              <a:gd name="T24" fmla="*/ 281 w 326"/>
              <a:gd name="T25" fmla="*/ 325 h 325"/>
              <a:gd name="T26" fmla="*/ 0 w 326"/>
              <a:gd name="T27" fmla="*/ 280 h 325"/>
              <a:gd name="T28" fmla="*/ 45 w 326"/>
              <a:gd name="T29" fmla="*/ 0 h 325"/>
              <a:gd name="T30" fmla="*/ 326 w 326"/>
              <a:gd name="T31" fmla="*/ 44 h 325"/>
              <a:gd name="T32" fmla="*/ 138 w 326"/>
              <a:gd name="T33" fmla="*/ 151 h 325"/>
              <a:gd name="T34" fmla="*/ 205 w 326"/>
              <a:gd name="T35" fmla="*/ 132 h 325"/>
              <a:gd name="T36" fmla="*/ 196 w 326"/>
              <a:gd name="T37" fmla="*/ 125 h 325"/>
              <a:gd name="T38" fmla="*/ 186 w 326"/>
              <a:gd name="T39" fmla="*/ 142 h 325"/>
              <a:gd name="T40" fmla="*/ 143 w 326"/>
              <a:gd name="T41" fmla="*/ 93 h 325"/>
              <a:gd name="T42" fmla="*/ 186 w 326"/>
              <a:gd name="T43" fmla="*/ 113 h 325"/>
              <a:gd name="T44" fmla="*/ 179 w 326"/>
              <a:gd name="T45" fmla="*/ 107 h 325"/>
              <a:gd name="T46" fmla="*/ 163 w 326"/>
              <a:gd name="T47" fmla="*/ 88 h 325"/>
              <a:gd name="T48" fmla="*/ 152 w 326"/>
              <a:gd name="T49" fmla="*/ 139 h 325"/>
              <a:gd name="T50" fmla="*/ 181 w 326"/>
              <a:gd name="T51" fmla="*/ 126 h 325"/>
              <a:gd name="T52" fmla="*/ 193 w 326"/>
              <a:gd name="T53" fmla="*/ 123 h 325"/>
              <a:gd name="T54" fmla="*/ 136 w 326"/>
              <a:gd name="T55" fmla="*/ 84 h 325"/>
              <a:gd name="T56" fmla="*/ 255 w 326"/>
              <a:gd name="T57" fmla="*/ 114 h 325"/>
              <a:gd name="T58" fmla="*/ 202 w 326"/>
              <a:gd name="T59" fmla="*/ 85 h 325"/>
              <a:gd name="T60" fmla="*/ 249 w 326"/>
              <a:gd name="T61" fmla="*/ 124 h 325"/>
              <a:gd name="T62" fmla="*/ 251 w 326"/>
              <a:gd name="T63" fmla="*/ 147 h 325"/>
              <a:gd name="T64" fmla="*/ 190 w 326"/>
              <a:gd name="T65" fmla="*/ 189 h 325"/>
              <a:gd name="T66" fmla="*/ 156 w 326"/>
              <a:gd name="T67" fmla="*/ 176 h 325"/>
              <a:gd name="T68" fmla="*/ 78 w 326"/>
              <a:gd name="T69" fmla="*/ 151 h 325"/>
              <a:gd name="T70" fmla="*/ 76 w 326"/>
              <a:gd name="T71" fmla="*/ 128 h 325"/>
              <a:gd name="T72" fmla="*/ 115 w 326"/>
              <a:gd name="T73" fmla="*/ 101 h 325"/>
              <a:gd name="T74" fmla="*/ 126 w 326"/>
              <a:gd name="T75" fmla="*/ 80 h 325"/>
              <a:gd name="T76" fmla="*/ 64 w 326"/>
              <a:gd name="T77" fmla="*/ 128 h 325"/>
              <a:gd name="T78" fmla="*/ 75 w 326"/>
              <a:gd name="T79" fmla="*/ 252 h 325"/>
              <a:gd name="T80" fmla="*/ 263 w 326"/>
              <a:gd name="T81" fmla="*/ 24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5">
                <a:moveTo>
                  <a:pt x="126" y="196"/>
                </a:moveTo>
                <a:cubicBezTo>
                  <a:pt x="76" y="228"/>
                  <a:pt x="76" y="228"/>
                  <a:pt x="76" y="228"/>
                </a:cubicBezTo>
                <a:cubicBezTo>
                  <a:pt x="76" y="164"/>
                  <a:pt x="76" y="164"/>
                  <a:pt x="76" y="164"/>
                </a:cubicBezTo>
                <a:lnTo>
                  <a:pt x="126" y="196"/>
                </a:lnTo>
                <a:close/>
                <a:moveTo>
                  <a:pt x="161" y="104"/>
                </a:moveTo>
                <a:cubicBezTo>
                  <a:pt x="160" y="104"/>
                  <a:pt x="160" y="105"/>
                  <a:pt x="159" y="106"/>
                </a:cubicBezTo>
                <a:cubicBezTo>
                  <a:pt x="153" y="112"/>
                  <a:pt x="154" y="123"/>
                  <a:pt x="161" y="130"/>
                </a:cubicBezTo>
                <a:cubicBezTo>
                  <a:pt x="163" y="132"/>
                  <a:pt x="166" y="133"/>
                  <a:pt x="169" y="130"/>
                </a:cubicBezTo>
                <a:cubicBezTo>
                  <a:pt x="172" y="127"/>
                  <a:pt x="171" y="118"/>
                  <a:pt x="167" y="113"/>
                </a:cubicBezTo>
                <a:lnTo>
                  <a:pt x="161" y="104"/>
                </a:lnTo>
                <a:close/>
                <a:moveTo>
                  <a:pt x="166" y="183"/>
                </a:moveTo>
                <a:cubicBezTo>
                  <a:pt x="165" y="182"/>
                  <a:pt x="162" y="182"/>
                  <a:pt x="161" y="183"/>
                </a:cubicBezTo>
                <a:cubicBezTo>
                  <a:pt x="77" y="237"/>
                  <a:pt x="77" y="237"/>
                  <a:pt x="77" y="237"/>
                </a:cubicBezTo>
                <a:cubicBezTo>
                  <a:pt x="76" y="237"/>
                  <a:pt x="76" y="238"/>
                  <a:pt x="76" y="238"/>
                </a:cubicBezTo>
                <a:cubicBezTo>
                  <a:pt x="76" y="240"/>
                  <a:pt x="76" y="240"/>
                  <a:pt x="76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38"/>
                  <a:pt x="251" y="238"/>
                  <a:pt x="251" y="238"/>
                </a:cubicBezTo>
                <a:cubicBezTo>
                  <a:pt x="251" y="238"/>
                  <a:pt x="250" y="237"/>
                  <a:pt x="250" y="237"/>
                </a:cubicBezTo>
                <a:lnTo>
                  <a:pt x="166" y="183"/>
                </a:lnTo>
                <a:close/>
                <a:moveTo>
                  <a:pt x="251" y="228"/>
                </a:moveTo>
                <a:cubicBezTo>
                  <a:pt x="251" y="164"/>
                  <a:pt x="251" y="164"/>
                  <a:pt x="251" y="164"/>
                </a:cubicBezTo>
                <a:cubicBezTo>
                  <a:pt x="201" y="196"/>
                  <a:pt x="201" y="196"/>
                  <a:pt x="201" y="196"/>
                </a:cubicBezTo>
                <a:lnTo>
                  <a:pt x="251" y="228"/>
                </a:lnTo>
                <a:close/>
                <a:moveTo>
                  <a:pt x="326" y="44"/>
                </a:moveTo>
                <a:cubicBezTo>
                  <a:pt x="326" y="280"/>
                  <a:pt x="326" y="280"/>
                  <a:pt x="326" y="280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4"/>
                </a:cubicBezTo>
                <a:close/>
                <a:moveTo>
                  <a:pt x="136" y="84"/>
                </a:moveTo>
                <a:cubicBezTo>
                  <a:pt x="118" y="103"/>
                  <a:pt x="118" y="131"/>
                  <a:pt x="138" y="151"/>
                </a:cubicBezTo>
                <a:cubicBezTo>
                  <a:pt x="154" y="167"/>
                  <a:pt x="177" y="167"/>
                  <a:pt x="193" y="151"/>
                </a:cubicBezTo>
                <a:cubicBezTo>
                  <a:pt x="199" y="145"/>
                  <a:pt x="203" y="139"/>
                  <a:pt x="205" y="132"/>
                </a:cubicBezTo>
                <a:cubicBezTo>
                  <a:pt x="206" y="130"/>
                  <a:pt x="206" y="130"/>
                  <a:pt x="206" y="130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195" y="128"/>
                  <a:pt x="195" y="128"/>
                  <a:pt x="195" y="128"/>
                </a:cubicBezTo>
                <a:cubicBezTo>
                  <a:pt x="193" y="133"/>
                  <a:pt x="190" y="138"/>
                  <a:pt x="186" y="142"/>
                </a:cubicBezTo>
                <a:cubicBezTo>
                  <a:pt x="174" y="154"/>
                  <a:pt x="158" y="153"/>
                  <a:pt x="146" y="141"/>
                </a:cubicBezTo>
                <a:cubicBezTo>
                  <a:pt x="131" y="126"/>
                  <a:pt x="130" y="106"/>
                  <a:pt x="143" y="93"/>
                </a:cubicBezTo>
                <a:cubicBezTo>
                  <a:pt x="155" y="82"/>
                  <a:pt x="169" y="82"/>
                  <a:pt x="180" y="93"/>
                </a:cubicBezTo>
                <a:cubicBezTo>
                  <a:pt x="189" y="102"/>
                  <a:pt x="189" y="111"/>
                  <a:pt x="186" y="113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85" y="114"/>
                  <a:pt x="183" y="113"/>
                  <a:pt x="179" y="10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3" y="88"/>
                  <a:pt x="163" y="88"/>
                  <a:pt x="163" y="88"/>
                </a:cubicBezTo>
                <a:cubicBezTo>
                  <a:pt x="159" y="90"/>
                  <a:pt x="155" y="92"/>
                  <a:pt x="152" y="96"/>
                </a:cubicBezTo>
                <a:cubicBezTo>
                  <a:pt x="140" y="108"/>
                  <a:pt x="140" y="128"/>
                  <a:pt x="152" y="139"/>
                </a:cubicBezTo>
                <a:cubicBezTo>
                  <a:pt x="160" y="148"/>
                  <a:pt x="170" y="146"/>
                  <a:pt x="175" y="141"/>
                </a:cubicBezTo>
                <a:cubicBezTo>
                  <a:pt x="179" y="137"/>
                  <a:pt x="182" y="132"/>
                  <a:pt x="181" y="126"/>
                </a:cubicBezTo>
                <a:cubicBezTo>
                  <a:pt x="183" y="126"/>
                  <a:pt x="184" y="126"/>
                  <a:pt x="185" y="126"/>
                </a:cubicBezTo>
                <a:cubicBezTo>
                  <a:pt x="188" y="126"/>
                  <a:pt x="191" y="125"/>
                  <a:pt x="193" y="123"/>
                </a:cubicBezTo>
                <a:cubicBezTo>
                  <a:pt x="202" y="114"/>
                  <a:pt x="203" y="98"/>
                  <a:pt x="188" y="84"/>
                </a:cubicBezTo>
                <a:cubicBezTo>
                  <a:pt x="173" y="69"/>
                  <a:pt x="152" y="69"/>
                  <a:pt x="136" y="84"/>
                </a:cubicBezTo>
                <a:close/>
                <a:moveTo>
                  <a:pt x="263" y="128"/>
                </a:moveTo>
                <a:cubicBezTo>
                  <a:pt x="263" y="122"/>
                  <a:pt x="260" y="117"/>
                  <a:pt x="255" y="114"/>
                </a:cubicBezTo>
                <a:cubicBezTo>
                  <a:pt x="197" y="77"/>
                  <a:pt x="197" y="77"/>
                  <a:pt x="197" y="77"/>
                </a:cubicBezTo>
                <a:cubicBezTo>
                  <a:pt x="199" y="80"/>
                  <a:pt x="201" y="82"/>
                  <a:pt x="202" y="85"/>
                </a:cubicBezTo>
                <a:cubicBezTo>
                  <a:pt x="205" y="89"/>
                  <a:pt x="207" y="94"/>
                  <a:pt x="208" y="98"/>
                </a:cubicBezTo>
                <a:cubicBezTo>
                  <a:pt x="249" y="124"/>
                  <a:pt x="249" y="124"/>
                  <a:pt x="249" y="124"/>
                </a:cubicBezTo>
                <a:cubicBezTo>
                  <a:pt x="250" y="125"/>
                  <a:pt x="251" y="127"/>
                  <a:pt x="251" y="128"/>
                </a:cubicBezTo>
                <a:cubicBezTo>
                  <a:pt x="251" y="147"/>
                  <a:pt x="251" y="147"/>
                  <a:pt x="251" y="147"/>
                </a:cubicBezTo>
                <a:cubicBezTo>
                  <a:pt x="251" y="148"/>
                  <a:pt x="250" y="150"/>
                  <a:pt x="249" y="151"/>
                </a:cubicBezTo>
                <a:cubicBezTo>
                  <a:pt x="190" y="189"/>
                  <a:pt x="190" y="189"/>
                  <a:pt x="190" y="189"/>
                </a:cubicBezTo>
                <a:cubicBezTo>
                  <a:pt x="170" y="176"/>
                  <a:pt x="170" y="176"/>
                  <a:pt x="170" y="176"/>
                </a:cubicBezTo>
                <a:cubicBezTo>
                  <a:pt x="166" y="173"/>
                  <a:pt x="160" y="173"/>
                  <a:pt x="156" y="176"/>
                </a:cubicBezTo>
                <a:cubicBezTo>
                  <a:pt x="156" y="176"/>
                  <a:pt x="138" y="188"/>
                  <a:pt x="136" y="189"/>
                </a:cubicBezTo>
                <a:cubicBezTo>
                  <a:pt x="78" y="151"/>
                  <a:pt x="78" y="151"/>
                  <a:pt x="78" y="151"/>
                </a:cubicBezTo>
                <a:cubicBezTo>
                  <a:pt x="77" y="150"/>
                  <a:pt x="76" y="148"/>
                  <a:pt x="76" y="147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6" y="127"/>
                  <a:pt x="77" y="125"/>
                  <a:pt x="78" y="124"/>
                </a:cubicBezTo>
                <a:cubicBezTo>
                  <a:pt x="115" y="101"/>
                  <a:pt x="115" y="101"/>
                  <a:pt x="115" y="101"/>
                </a:cubicBezTo>
                <a:cubicBezTo>
                  <a:pt x="116" y="95"/>
                  <a:pt x="119" y="90"/>
                  <a:pt x="122" y="86"/>
                </a:cubicBezTo>
                <a:cubicBezTo>
                  <a:pt x="123" y="84"/>
                  <a:pt x="124" y="82"/>
                  <a:pt x="126" y="80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67" y="117"/>
                  <a:pt x="64" y="122"/>
                  <a:pt x="64" y="128"/>
                </a:cubicBezTo>
                <a:cubicBezTo>
                  <a:pt x="64" y="240"/>
                  <a:pt x="64" y="240"/>
                  <a:pt x="64" y="240"/>
                </a:cubicBezTo>
                <a:cubicBezTo>
                  <a:pt x="64" y="247"/>
                  <a:pt x="69" y="252"/>
                  <a:pt x="75" y="252"/>
                </a:cubicBezTo>
                <a:cubicBezTo>
                  <a:pt x="251" y="252"/>
                  <a:pt x="251" y="252"/>
                  <a:pt x="251" y="252"/>
                </a:cubicBezTo>
                <a:cubicBezTo>
                  <a:pt x="258" y="252"/>
                  <a:pt x="263" y="247"/>
                  <a:pt x="263" y="240"/>
                </a:cubicBezTo>
                <a:lnTo>
                  <a:pt x="263" y="12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9"/>
          <p:cNvSpPr>
            <a:spLocks noEditPoints="1"/>
          </p:cNvSpPr>
          <p:nvPr/>
        </p:nvSpPr>
        <p:spPr bwMode="auto">
          <a:xfrm>
            <a:off x="22083504" y="7835050"/>
            <a:ext cx="920222" cy="919027"/>
          </a:xfrm>
          <a:custGeom>
            <a:avLst/>
            <a:gdLst>
              <a:gd name="T0" fmla="*/ 45 w 326"/>
              <a:gd name="T1" fmla="*/ 0 h 325"/>
              <a:gd name="T2" fmla="*/ 0 w 326"/>
              <a:gd name="T3" fmla="*/ 280 h 325"/>
              <a:gd name="T4" fmla="*/ 281 w 326"/>
              <a:gd name="T5" fmla="*/ 325 h 325"/>
              <a:gd name="T6" fmla="*/ 326 w 326"/>
              <a:gd name="T7" fmla="*/ 44 h 325"/>
              <a:gd name="T8" fmla="*/ 243 w 326"/>
              <a:gd name="T9" fmla="*/ 189 h 325"/>
              <a:gd name="T10" fmla="*/ 213 w 326"/>
              <a:gd name="T11" fmla="*/ 207 h 325"/>
              <a:gd name="T12" fmla="*/ 179 w 326"/>
              <a:gd name="T13" fmla="*/ 207 h 325"/>
              <a:gd name="T14" fmla="*/ 82 w 326"/>
              <a:gd name="T15" fmla="*/ 189 h 325"/>
              <a:gd name="T16" fmla="*/ 100 w 326"/>
              <a:gd name="T17" fmla="*/ 83 h 325"/>
              <a:gd name="T18" fmla="*/ 243 w 326"/>
              <a:gd name="T19" fmla="*/ 101 h 325"/>
              <a:gd name="T20" fmla="*/ 225 w 326"/>
              <a:gd name="T21" fmla="*/ 95 h 325"/>
              <a:gd name="T22" fmla="*/ 94 w 326"/>
              <a:gd name="T23" fmla="*/ 101 h 325"/>
              <a:gd name="T24" fmla="*/ 100 w 326"/>
              <a:gd name="T25" fmla="*/ 195 h 325"/>
              <a:gd name="T26" fmla="*/ 231 w 326"/>
              <a:gd name="T27" fmla="*/ 189 h 325"/>
              <a:gd name="T28" fmla="*/ 225 w 326"/>
              <a:gd name="T29" fmla="*/ 95 h 325"/>
              <a:gd name="T30" fmla="*/ 102 w 326"/>
              <a:gd name="T31" fmla="*/ 165 h 325"/>
              <a:gd name="T32" fmla="*/ 103 w 326"/>
              <a:gd name="T33" fmla="*/ 156 h 325"/>
              <a:gd name="T34" fmla="*/ 113 w 326"/>
              <a:gd name="T35" fmla="*/ 160 h 325"/>
              <a:gd name="T36" fmla="*/ 114 w 326"/>
              <a:gd name="T37" fmla="*/ 148 h 325"/>
              <a:gd name="T38" fmla="*/ 117 w 326"/>
              <a:gd name="T39" fmla="*/ 122 h 325"/>
              <a:gd name="T40" fmla="*/ 128 w 326"/>
              <a:gd name="T41" fmla="*/ 125 h 325"/>
              <a:gd name="T42" fmla="*/ 123 w 326"/>
              <a:gd name="T43" fmla="*/ 132 h 325"/>
              <a:gd name="T44" fmla="*/ 110 w 326"/>
              <a:gd name="T45" fmla="*/ 134 h 325"/>
              <a:gd name="T46" fmla="*/ 129 w 326"/>
              <a:gd name="T47" fmla="*/ 154 h 325"/>
              <a:gd name="T48" fmla="*/ 177 w 326"/>
              <a:gd name="T49" fmla="*/ 167 h 325"/>
              <a:gd name="T50" fmla="*/ 175 w 326"/>
              <a:gd name="T51" fmla="*/ 139 h 325"/>
              <a:gd name="T52" fmla="*/ 165 w 326"/>
              <a:gd name="T53" fmla="*/ 167 h 325"/>
              <a:gd name="T54" fmla="*/ 152 w 326"/>
              <a:gd name="T55" fmla="*/ 146 h 325"/>
              <a:gd name="T56" fmla="*/ 150 w 326"/>
              <a:gd name="T57" fmla="*/ 148 h 325"/>
              <a:gd name="T58" fmla="*/ 140 w 326"/>
              <a:gd name="T59" fmla="*/ 167 h 325"/>
              <a:gd name="T60" fmla="*/ 153 w 326"/>
              <a:gd name="T61" fmla="*/ 123 h 325"/>
              <a:gd name="T62" fmla="*/ 163 w 326"/>
              <a:gd name="T63" fmla="*/ 152 h 325"/>
              <a:gd name="T64" fmla="*/ 173 w 326"/>
              <a:gd name="T65" fmla="*/ 123 h 325"/>
              <a:gd name="T66" fmla="*/ 185 w 326"/>
              <a:gd name="T67" fmla="*/ 167 h 325"/>
              <a:gd name="T68" fmla="*/ 208 w 326"/>
              <a:gd name="T69" fmla="*/ 168 h 325"/>
              <a:gd name="T70" fmla="*/ 196 w 326"/>
              <a:gd name="T71" fmla="*/ 164 h 325"/>
              <a:gd name="T72" fmla="*/ 200 w 326"/>
              <a:gd name="T73" fmla="*/ 157 h 325"/>
              <a:gd name="T74" fmla="*/ 216 w 326"/>
              <a:gd name="T75" fmla="*/ 155 h 325"/>
              <a:gd name="T76" fmla="*/ 197 w 326"/>
              <a:gd name="T77" fmla="*/ 135 h 325"/>
              <a:gd name="T78" fmla="*/ 222 w 326"/>
              <a:gd name="T79" fmla="*/ 124 h 325"/>
              <a:gd name="T80" fmla="*/ 221 w 326"/>
              <a:gd name="T81" fmla="*/ 133 h 325"/>
              <a:gd name="T82" fmla="*/ 212 w 326"/>
              <a:gd name="T83" fmla="*/ 130 h 325"/>
              <a:gd name="T84" fmla="*/ 213 w 326"/>
              <a:gd name="T85" fmla="*/ 141 h 325"/>
              <a:gd name="T86" fmla="*/ 208 w 326"/>
              <a:gd name="T87" fmla="*/ 16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5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5" y="0"/>
                  <a:pt x="281" y="0"/>
                </a:cubicBezTo>
                <a:close/>
                <a:moveTo>
                  <a:pt x="243" y="189"/>
                </a:moveTo>
                <a:cubicBezTo>
                  <a:pt x="243" y="199"/>
                  <a:pt x="235" y="207"/>
                  <a:pt x="225" y="207"/>
                </a:cubicBezTo>
                <a:cubicBezTo>
                  <a:pt x="213" y="207"/>
                  <a:pt x="213" y="207"/>
                  <a:pt x="213" y="207"/>
                </a:cubicBezTo>
                <a:cubicBezTo>
                  <a:pt x="213" y="241"/>
                  <a:pt x="213" y="241"/>
                  <a:pt x="213" y="241"/>
                </a:cubicBezTo>
                <a:cubicBezTo>
                  <a:pt x="179" y="207"/>
                  <a:pt x="179" y="207"/>
                  <a:pt x="179" y="207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90" y="207"/>
                  <a:pt x="82" y="199"/>
                  <a:pt x="82" y="189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2" y="92"/>
                  <a:pt x="90" y="83"/>
                  <a:pt x="100" y="83"/>
                </a:cubicBezTo>
                <a:cubicBezTo>
                  <a:pt x="225" y="83"/>
                  <a:pt x="225" y="83"/>
                  <a:pt x="225" y="83"/>
                </a:cubicBezTo>
                <a:cubicBezTo>
                  <a:pt x="235" y="83"/>
                  <a:pt x="243" y="92"/>
                  <a:pt x="243" y="101"/>
                </a:cubicBezTo>
                <a:lnTo>
                  <a:pt x="243" y="189"/>
                </a:lnTo>
                <a:close/>
                <a:moveTo>
                  <a:pt x="225" y="95"/>
                </a:moveTo>
                <a:cubicBezTo>
                  <a:pt x="100" y="95"/>
                  <a:pt x="100" y="95"/>
                  <a:pt x="100" y="95"/>
                </a:cubicBezTo>
                <a:cubicBezTo>
                  <a:pt x="97" y="95"/>
                  <a:pt x="94" y="98"/>
                  <a:pt x="94" y="101"/>
                </a:cubicBezTo>
                <a:cubicBezTo>
                  <a:pt x="94" y="189"/>
                  <a:pt x="94" y="189"/>
                  <a:pt x="94" y="189"/>
                </a:cubicBezTo>
                <a:cubicBezTo>
                  <a:pt x="94" y="193"/>
                  <a:pt x="97" y="195"/>
                  <a:pt x="100" y="195"/>
                </a:cubicBezTo>
                <a:cubicBezTo>
                  <a:pt x="225" y="195"/>
                  <a:pt x="225" y="195"/>
                  <a:pt x="225" y="195"/>
                </a:cubicBezTo>
                <a:cubicBezTo>
                  <a:pt x="228" y="195"/>
                  <a:pt x="231" y="193"/>
                  <a:pt x="231" y="189"/>
                </a:cubicBezTo>
                <a:cubicBezTo>
                  <a:pt x="231" y="101"/>
                  <a:pt x="231" y="101"/>
                  <a:pt x="231" y="101"/>
                </a:cubicBezTo>
                <a:cubicBezTo>
                  <a:pt x="231" y="98"/>
                  <a:pt x="228" y="95"/>
                  <a:pt x="225" y="95"/>
                </a:cubicBezTo>
                <a:close/>
                <a:moveTo>
                  <a:pt x="113" y="168"/>
                </a:moveTo>
                <a:cubicBezTo>
                  <a:pt x="109" y="168"/>
                  <a:pt x="104" y="166"/>
                  <a:pt x="102" y="165"/>
                </a:cubicBezTo>
                <a:cubicBezTo>
                  <a:pt x="101" y="164"/>
                  <a:pt x="101" y="164"/>
                  <a:pt x="101" y="164"/>
                </a:cubicBezTo>
                <a:cubicBezTo>
                  <a:pt x="103" y="156"/>
                  <a:pt x="103" y="156"/>
                  <a:pt x="103" y="156"/>
                </a:cubicBezTo>
                <a:cubicBezTo>
                  <a:pt x="105" y="157"/>
                  <a:pt x="105" y="157"/>
                  <a:pt x="105" y="157"/>
                </a:cubicBezTo>
                <a:cubicBezTo>
                  <a:pt x="107" y="159"/>
                  <a:pt x="110" y="160"/>
                  <a:pt x="113" y="160"/>
                </a:cubicBezTo>
                <a:cubicBezTo>
                  <a:pt x="118" y="160"/>
                  <a:pt x="120" y="158"/>
                  <a:pt x="120" y="155"/>
                </a:cubicBezTo>
                <a:cubicBezTo>
                  <a:pt x="120" y="152"/>
                  <a:pt x="119" y="150"/>
                  <a:pt x="114" y="148"/>
                </a:cubicBezTo>
                <a:cubicBezTo>
                  <a:pt x="106" y="145"/>
                  <a:pt x="102" y="141"/>
                  <a:pt x="102" y="135"/>
                </a:cubicBezTo>
                <a:cubicBezTo>
                  <a:pt x="102" y="128"/>
                  <a:pt x="108" y="122"/>
                  <a:pt x="117" y="122"/>
                </a:cubicBezTo>
                <a:cubicBezTo>
                  <a:pt x="122" y="122"/>
                  <a:pt x="125" y="124"/>
                  <a:pt x="126" y="124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2" y="131"/>
                  <a:pt x="120" y="130"/>
                  <a:pt x="116" y="130"/>
                </a:cubicBezTo>
                <a:cubicBezTo>
                  <a:pt x="112" y="130"/>
                  <a:pt x="110" y="132"/>
                  <a:pt x="110" y="134"/>
                </a:cubicBezTo>
                <a:cubicBezTo>
                  <a:pt x="110" y="137"/>
                  <a:pt x="111" y="138"/>
                  <a:pt x="117" y="141"/>
                </a:cubicBezTo>
                <a:cubicBezTo>
                  <a:pt x="123" y="143"/>
                  <a:pt x="129" y="146"/>
                  <a:pt x="129" y="154"/>
                </a:cubicBezTo>
                <a:cubicBezTo>
                  <a:pt x="129" y="161"/>
                  <a:pt x="124" y="168"/>
                  <a:pt x="113" y="168"/>
                </a:cubicBezTo>
                <a:close/>
                <a:moveTo>
                  <a:pt x="177" y="167"/>
                </a:moveTo>
                <a:cubicBezTo>
                  <a:pt x="176" y="147"/>
                  <a:pt x="176" y="147"/>
                  <a:pt x="176" y="147"/>
                </a:cubicBezTo>
                <a:cubicBezTo>
                  <a:pt x="175" y="145"/>
                  <a:pt x="175" y="142"/>
                  <a:pt x="175" y="139"/>
                </a:cubicBezTo>
                <a:cubicBezTo>
                  <a:pt x="175" y="141"/>
                  <a:pt x="174" y="144"/>
                  <a:pt x="173" y="146"/>
                </a:cubicBezTo>
                <a:cubicBezTo>
                  <a:pt x="165" y="167"/>
                  <a:pt x="165" y="167"/>
                  <a:pt x="165" y="167"/>
                </a:cubicBezTo>
                <a:cubicBezTo>
                  <a:pt x="159" y="167"/>
                  <a:pt x="159" y="167"/>
                  <a:pt x="159" y="167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51" y="144"/>
                  <a:pt x="151" y="142"/>
                  <a:pt x="150" y="140"/>
                </a:cubicBezTo>
                <a:cubicBezTo>
                  <a:pt x="150" y="143"/>
                  <a:pt x="150" y="145"/>
                  <a:pt x="150" y="148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0" y="167"/>
                  <a:pt x="140" y="167"/>
                  <a:pt x="140" y="167"/>
                </a:cubicBezTo>
                <a:cubicBezTo>
                  <a:pt x="143" y="123"/>
                  <a:pt x="143" y="123"/>
                  <a:pt x="143" y="123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1" y="147"/>
                  <a:pt x="162" y="150"/>
                  <a:pt x="163" y="152"/>
                </a:cubicBezTo>
                <a:cubicBezTo>
                  <a:pt x="163" y="150"/>
                  <a:pt x="164" y="147"/>
                  <a:pt x="165" y="144"/>
                </a:cubicBezTo>
                <a:cubicBezTo>
                  <a:pt x="173" y="123"/>
                  <a:pt x="173" y="123"/>
                  <a:pt x="173" y="123"/>
                </a:cubicBezTo>
                <a:cubicBezTo>
                  <a:pt x="182" y="123"/>
                  <a:pt x="182" y="123"/>
                  <a:pt x="182" y="123"/>
                </a:cubicBezTo>
                <a:cubicBezTo>
                  <a:pt x="185" y="167"/>
                  <a:pt x="185" y="167"/>
                  <a:pt x="185" y="167"/>
                </a:cubicBezTo>
                <a:lnTo>
                  <a:pt x="177" y="167"/>
                </a:lnTo>
                <a:close/>
                <a:moveTo>
                  <a:pt x="208" y="168"/>
                </a:moveTo>
                <a:cubicBezTo>
                  <a:pt x="204" y="168"/>
                  <a:pt x="200" y="166"/>
                  <a:pt x="197" y="165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6"/>
                  <a:pt x="198" y="156"/>
                  <a:pt x="198" y="156"/>
                </a:cubicBezTo>
                <a:cubicBezTo>
                  <a:pt x="200" y="157"/>
                  <a:pt x="200" y="157"/>
                  <a:pt x="200" y="157"/>
                </a:cubicBezTo>
                <a:cubicBezTo>
                  <a:pt x="203" y="159"/>
                  <a:pt x="206" y="160"/>
                  <a:pt x="209" y="160"/>
                </a:cubicBezTo>
                <a:cubicBezTo>
                  <a:pt x="213" y="160"/>
                  <a:pt x="216" y="158"/>
                  <a:pt x="216" y="155"/>
                </a:cubicBezTo>
                <a:cubicBezTo>
                  <a:pt x="216" y="152"/>
                  <a:pt x="215" y="150"/>
                  <a:pt x="209" y="148"/>
                </a:cubicBezTo>
                <a:cubicBezTo>
                  <a:pt x="201" y="145"/>
                  <a:pt x="197" y="141"/>
                  <a:pt x="197" y="135"/>
                </a:cubicBezTo>
                <a:cubicBezTo>
                  <a:pt x="197" y="128"/>
                  <a:pt x="203" y="122"/>
                  <a:pt x="212" y="122"/>
                </a:cubicBezTo>
                <a:cubicBezTo>
                  <a:pt x="217" y="122"/>
                  <a:pt x="220" y="124"/>
                  <a:pt x="222" y="124"/>
                </a:cubicBezTo>
                <a:cubicBezTo>
                  <a:pt x="223" y="125"/>
                  <a:pt x="223" y="125"/>
                  <a:pt x="223" y="125"/>
                </a:cubicBezTo>
                <a:cubicBezTo>
                  <a:pt x="221" y="133"/>
                  <a:pt x="221" y="133"/>
                  <a:pt x="221" y="133"/>
                </a:cubicBezTo>
                <a:cubicBezTo>
                  <a:pt x="219" y="132"/>
                  <a:pt x="219" y="132"/>
                  <a:pt x="219" y="132"/>
                </a:cubicBezTo>
                <a:cubicBezTo>
                  <a:pt x="218" y="131"/>
                  <a:pt x="215" y="130"/>
                  <a:pt x="212" y="130"/>
                </a:cubicBezTo>
                <a:cubicBezTo>
                  <a:pt x="207" y="130"/>
                  <a:pt x="206" y="132"/>
                  <a:pt x="206" y="134"/>
                </a:cubicBezTo>
                <a:cubicBezTo>
                  <a:pt x="206" y="137"/>
                  <a:pt x="207" y="138"/>
                  <a:pt x="213" y="141"/>
                </a:cubicBezTo>
                <a:cubicBezTo>
                  <a:pt x="219" y="143"/>
                  <a:pt x="224" y="146"/>
                  <a:pt x="224" y="154"/>
                </a:cubicBezTo>
                <a:cubicBezTo>
                  <a:pt x="224" y="161"/>
                  <a:pt x="219" y="168"/>
                  <a:pt x="208" y="1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70"/>
          <p:cNvSpPr>
            <a:spLocks noEditPoints="1"/>
          </p:cNvSpPr>
          <p:nvPr/>
        </p:nvSpPr>
        <p:spPr bwMode="auto">
          <a:xfrm>
            <a:off x="23119650" y="7835050"/>
            <a:ext cx="920222" cy="919027"/>
          </a:xfrm>
          <a:custGeom>
            <a:avLst/>
            <a:gdLst>
              <a:gd name="T0" fmla="*/ 93 w 326"/>
              <a:gd name="T1" fmla="*/ 79 h 325"/>
              <a:gd name="T2" fmla="*/ 87 w 326"/>
              <a:gd name="T3" fmla="*/ 205 h 325"/>
              <a:gd name="T4" fmla="*/ 233 w 326"/>
              <a:gd name="T5" fmla="*/ 211 h 325"/>
              <a:gd name="T6" fmla="*/ 239 w 326"/>
              <a:gd name="T7" fmla="*/ 85 h 325"/>
              <a:gd name="T8" fmla="*/ 203 w 326"/>
              <a:gd name="T9" fmla="*/ 127 h 325"/>
              <a:gd name="T10" fmla="*/ 171 w 326"/>
              <a:gd name="T11" fmla="*/ 136 h 325"/>
              <a:gd name="T12" fmla="*/ 170 w 326"/>
              <a:gd name="T13" fmla="*/ 145 h 325"/>
              <a:gd name="T14" fmla="*/ 198 w 326"/>
              <a:gd name="T15" fmla="*/ 164 h 325"/>
              <a:gd name="T16" fmla="*/ 198 w 326"/>
              <a:gd name="T17" fmla="*/ 186 h 325"/>
              <a:gd name="T18" fmla="*/ 189 w 326"/>
              <a:gd name="T19" fmla="*/ 169 h 325"/>
              <a:gd name="T20" fmla="*/ 163 w 326"/>
              <a:gd name="T21" fmla="*/ 149 h 325"/>
              <a:gd name="T22" fmla="*/ 143 w 326"/>
              <a:gd name="T23" fmla="*/ 172 h 325"/>
              <a:gd name="T24" fmla="*/ 135 w 326"/>
              <a:gd name="T25" fmla="*/ 192 h 325"/>
              <a:gd name="T26" fmla="*/ 135 w 326"/>
              <a:gd name="T27" fmla="*/ 169 h 325"/>
              <a:gd name="T28" fmla="*/ 156 w 326"/>
              <a:gd name="T29" fmla="*/ 146 h 325"/>
              <a:gd name="T30" fmla="*/ 128 w 326"/>
              <a:gd name="T31" fmla="*/ 145 h 325"/>
              <a:gd name="T32" fmla="*/ 108 w 326"/>
              <a:gd name="T33" fmla="*/ 144 h 325"/>
              <a:gd name="T34" fmla="*/ 128 w 326"/>
              <a:gd name="T35" fmla="*/ 141 h 325"/>
              <a:gd name="T36" fmla="*/ 156 w 326"/>
              <a:gd name="T37" fmla="*/ 133 h 325"/>
              <a:gd name="T38" fmla="*/ 141 w 326"/>
              <a:gd name="T39" fmla="*/ 111 h 325"/>
              <a:gd name="T40" fmla="*/ 141 w 326"/>
              <a:gd name="T41" fmla="*/ 93 h 325"/>
              <a:gd name="T42" fmla="*/ 147 w 326"/>
              <a:gd name="T43" fmla="*/ 109 h 325"/>
              <a:gd name="T44" fmla="*/ 163 w 326"/>
              <a:gd name="T45" fmla="*/ 130 h 325"/>
              <a:gd name="T46" fmla="*/ 190 w 326"/>
              <a:gd name="T47" fmla="*/ 118 h 325"/>
              <a:gd name="T48" fmla="*/ 203 w 326"/>
              <a:gd name="T49" fmla="*/ 96 h 325"/>
              <a:gd name="T50" fmla="*/ 203 w 326"/>
              <a:gd name="T51" fmla="*/ 127 h 325"/>
              <a:gd name="T52" fmla="*/ 45 w 326"/>
              <a:gd name="T53" fmla="*/ 0 h 325"/>
              <a:gd name="T54" fmla="*/ 0 w 326"/>
              <a:gd name="T55" fmla="*/ 280 h 325"/>
              <a:gd name="T56" fmla="*/ 281 w 326"/>
              <a:gd name="T57" fmla="*/ 325 h 325"/>
              <a:gd name="T58" fmla="*/ 326 w 326"/>
              <a:gd name="T59" fmla="*/ 44 h 325"/>
              <a:gd name="T60" fmla="*/ 251 w 326"/>
              <a:gd name="T61" fmla="*/ 205 h 325"/>
              <a:gd name="T62" fmla="*/ 214 w 326"/>
              <a:gd name="T63" fmla="*/ 223 h 325"/>
              <a:gd name="T64" fmla="*/ 180 w 326"/>
              <a:gd name="T65" fmla="*/ 223 h 325"/>
              <a:gd name="T66" fmla="*/ 75 w 326"/>
              <a:gd name="T67" fmla="*/ 205 h 325"/>
              <a:gd name="T68" fmla="*/ 93 w 326"/>
              <a:gd name="T69" fmla="*/ 67 h 325"/>
              <a:gd name="T70" fmla="*/ 251 w 326"/>
              <a:gd name="T71" fmla="*/ 8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6" h="325">
                <a:moveTo>
                  <a:pt x="23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89" y="79"/>
                  <a:pt x="87" y="82"/>
                  <a:pt x="87" y="85"/>
                </a:cubicBezTo>
                <a:cubicBezTo>
                  <a:pt x="87" y="205"/>
                  <a:pt x="87" y="205"/>
                  <a:pt x="87" y="205"/>
                </a:cubicBezTo>
                <a:cubicBezTo>
                  <a:pt x="87" y="209"/>
                  <a:pt x="89" y="211"/>
                  <a:pt x="93" y="211"/>
                </a:cubicBezTo>
                <a:cubicBezTo>
                  <a:pt x="233" y="211"/>
                  <a:pt x="233" y="211"/>
                  <a:pt x="233" y="211"/>
                </a:cubicBezTo>
                <a:cubicBezTo>
                  <a:pt x="237" y="211"/>
                  <a:pt x="239" y="209"/>
                  <a:pt x="239" y="20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39" y="82"/>
                  <a:pt x="237" y="79"/>
                  <a:pt x="233" y="79"/>
                </a:cubicBezTo>
                <a:close/>
                <a:moveTo>
                  <a:pt x="203" y="127"/>
                </a:moveTo>
                <a:cubicBezTo>
                  <a:pt x="199" y="127"/>
                  <a:pt x="194" y="125"/>
                  <a:pt x="192" y="121"/>
                </a:cubicBezTo>
                <a:cubicBezTo>
                  <a:pt x="192" y="121"/>
                  <a:pt x="192" y="121"/>
                  <a:pt x="171" y="136"/>
                </a:cubicBezTo>
                <a:cubicBezTo>
                  <a:pt x="172" y="137"/>
                  <a:pt x="172" y="138"/>
                  <a:pt x="172" y="140"/>
                </a:cubicBezTo>
                <a:cubicBezTo>
                  <a:pt x="172" y="141"/>
                  <a:pt x="171" y="143"/>
                  <a:pt x="170" y="145"/>
                </a:cubicBezTo>
                <a:cubicBezTo>
                  <a:pt x="170" y="145"/>
                  <a:pt x="170" y="145"/>
                  <a:pt x="192" y="166"/>
                </a:cubicBezTo>
                <a:cubicBezTo>
                  <a:pt x="193" y="164"/>
                  <a:pt x="196" y="164"/>
                  <a:pt x="198" y="164"/>
                </a:cubicBezTo>
                <a:cubicBezTo>
                  <a:pt x="205" y="164"/>
                  <a:pt x="210" y="169"/>
                  <a:pt x="210" y="175"/>
                </a:cubicBezTo>
                <a:cubicBezTo>
                  <a:pt x="210" y="181"/>
                  <a:pt x="205" y="186"/>
                  <a:pt x="198" y="186"/>
                </a:cubicBezTo>
                <a:cubicBezTo>
                  <a:pt x="192" y="186"/>
                  <a:pt x="187" y="181"/>
                  <a:pt x="187" y="175"/>
                </a:cubicBezTo>
                <a:cubicBezTo>
                  <a:pt x="187" y="173"/>
                  <a:pt x="188" y="170"/>
                  <a:pt x="189" y="169"/>
                </a:cubicBezTo>
                <a:cubicBezTo>
                  <a:pt x="189" y="169"/>
                  <a:pt x="189" y="169"/>
                  <a:pt x="168" y="147"/>
                </a:cubicBezTo>
                <a:cubicBezTo>
                  <a:pt x="166" y="148"/>
                  <a:pt x="165" y="149"/>
                  <a:pt x="163" y="149"/>
                </a:cubicBezTo>
                <a:cubicBezTo>
                  <a:pt x="161" y="149"/>
                  <a:pt x="160" y="149"/>
                  <a:pt x="159" y="148"/>
                </a:cubicBezTo>
                <a:cubicBezTo>
                  <a:pt x="159" y="148"/>
                  <a:pt x="159" y="148"/>
                  <a:pt x="143" y="172"/>
                </a:cubicBezTo>
                <a:cubicBezTo>
                  <a:pt x="146" y="174"/>
                  <a:pt x="147" y="177"/>
                  <a:pt x="147" y="181"/>
                </a:cubicBezTo>
                <a:cubicBezTo>
                  <a:pt x="147" y="187"/>
                  <a:pt x="142" y="192"/>
                  <a:pt x="135" y="192"/>
                </a:cubicBezTo>
                <a:cubicBezTo>
                  <a:pt x="129" y="192"/>
                  <a:pt x="124" y="187"/>
                  <a:pt x="124" y="181"/>
                </a:cubicBezTo>
                <a:cubicBezTo>
                  <a:pt x="124" y="174"/>
                  <a:pt x="129" y="169"/>
                  <a:pt x="135" y="169"/>
                </a:cubicBezTo>
                <a:cubicBezTo>
                  <a:pt x="137" y="169"/>
                  <a:pt x="139" y="169"/>
                  <a:pt x="140" y="170"/>
                </a:cubicBezTo>
                <a:cubicBezTo>
                  <a:pt x="140" y="170"/>
                  <a:pt x="140" y="170"/>
                  <a:pt x="156" y="146"/>
                </a:cubicBezTo>
                <a:cubicBezTo>
                  <a:pt x="155" y="145"/>
                  <a:pt x="154" y="144"/>
                  <a:pt x="154" y="142"/>
                </a:cubicBezTo>
                <a:cubicBezTo>
                  <a:pt x="154" y="142"/>
                  <a:pt x="154" y="142"/>
                  <a:pt x="128" y="145"/>
                </a:cubicBezTo>
                <a:cubicBezTo>
                  <a:pt x="128" y="151"/>
                  <a:pt x="123" y="155"/>
                  <a:pt x="118" y="155"/>
                </a:cubicBezTo>
                <a:cubicBezTo>
                  <a:pt x="112" y="155"/>
                  <a:pt x="108" y="150"/>
                  <a:pt x="108" y="144"/>
                </a:cubicBezTo>
                <a:cubicBezTo>
                  <a:pt x="108" y="139"/>
                  <a:pt x="112" y="134"/>
                  <a:pt x="118" y="134"/>
                </a:cubicBezTo>
                <a:cubicBezTo>
                  <a:pt x="123" y="134"/>
                  <a:pt x="127" y="137"/>
                  <a:pt x="128" y="141"/>
                </a:cubicBezTo>
                <a:cubicBezTo>
                  <a:pt x="128" y="141"/>
                  <a:pt x="128" y="141"/>
                  <a:pt x="153" y="139"/>
                </a:cubicBezTo>
                <a:cubicBezTo>
                  <a:pt x="154" y="136"/>
                  <a:pt x="155" y="134"/>
                  <a:pt x="156" y="133"/>
                </a:cubicBezTo>
                <a:cubicBezTo>
                  <a:pt x="156" y="133"/>
                  <a:pt x="156" y="133"/>
                  <a:pt x="144" y="111"/>
                </a:cubicBezTo>
                <a:cubicBezTo>
                  <a:pt x="143" y="111"/>
                  <a:pt x="142" y="111"/>
                  <a:pt x="141" y="111"/>
                </a:cubicBezTo>
                <a:cubicBezTo>
                  <a:pt x="136" y="111"/>
                  <a:pt x="132" y="107"/>
                  <a:pt x="132" y="102"/>
                </a:cubicBezTo>
                <a:cubicBezTo>
                  <a:pt x="132" y="97"/>
                  <a:pt x="136" y="93"/>
                  <a:pt x="141" y="93"/>
                </a:cubicBezTo>
                <a:cubicBezTo>
                  <a:pt x="146" y="93"/>
                  <a:pt x="151" y="97"/>
                  <a:pt x="151" y="102"/>
                </a:cubicBezTo>
                <a:cubicBezTo>
                  <a:pt x="151" y="105"/>
                  <a:pt x="149" y="107"/>
                  <a:pt x="147" y="109"/>
                </a:cubicBezTo>
                <a:cubicBezTo>
                  <a:pt x="147" y="109"/>
                  <a:pt x="147" y="109"/>
                  <a:pt x="160" y="131"/>
                </a:cubicBezTo>
                <a:cubicBezTo>
                  <a:pt x="161" y="130"/>
                  <a:pt x="162" y="130"/>
                  <a:pt x="163" y="130"/>
                </a:cubicBezTo>
                <a:cubicBezTo>
                  <a:pt x="165" y="130"/>
                  <a:pt x="167" y="131"/>
                  <a:pt x="169" y="133"/>
                </a:cubicBezTo>
                <a:cubicBezTo>
                  <a:pt x="169" y="133"/>
                  <a:pt x="169" y="133"/>
                  <a:pt x="190" y="118"/>
                </a:cubicBezTo>
                <a:cubicBezTo>
                  <a:pt x="188" y="116"/>
                  <a:pt x="188" y="114"/>
                  <a:pt x="188" y="111"/>
                </a:cubicBezTo>
                <a:cubicBezTo>
                  <a:pt x="188" y="103"/>
                  <a:pt x="194" y="96"/>
                  <a:pt x="203" y="96"/>
                </a:cubicBezTo>
                <a:cubicBezTo>
                  <a:pt x="212" y="96"/>
                  <a:pt x="218" y="103"/>
                  <a:pt x="218" y="111"/>
                </a:cubicBezTo>
                <a:cubicBezTo>
                  <a:pt x="218" y="120"/>
                  <a:pt x="212" y="127"/>
                  <a:pt x="203" y="127"/>
                </a:cubicBez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51" y="205"/>
                </a:moveTo>
                <a:cubicBezTo>
                  <a:pt x="251" y="215"/>
                  <a:pt x="243" y="223"/>
                  <a:pt x="233" y="223"/>
                </a:cubicBezTo>
                <a:cubicBezTo>
                  <a:pt x="214" y="223"/>
                  <a:pt x="214" y="223"/>
                  <a:pt x="214" y="223"/>
                </a:cubicBezTo>
                <a:cubicBezTo>
                  <a:pt x="214" y="257"/>
                  <a:pt x="214" y="257"/>
                  <a:pt x="214" y="257"/>
                </a:cubicBezTo>
                <a:cubicBezTo>
                  <a:pt x="180" y="223"/>
                  <a:pt x="180" y="223"/>
                  <a:pt x="180" y="223"/>
                </a:cubicBezTo>
                <a:cubicBezTo>
                  <a:pt x="93" y="223"/>
                  <a:pt x="93" y="223"/>
                  <a:pt x="93" y="223"/>
                </a:cubicBezTo>
                <a:cubicBezTo>
                  <a:pt x="83" y="223"/>
                  <a:pt x="75" y="215"/>
                  <a:pt x="75" y="205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76"/>
                  <a:pt x="83" y="67"/>
                  <a:pt x="93" y="67"/>
                </a:cubicBezTo>
                <a:cubicBezTo>
                  <a:pt x="233" y="67"/>
                  <a:pt x="233" y="67"/>
                  <a:pt x="233" y="67"/>
                </a:cubicBezTo>
                <a:cubicBezTo>
                  <a:pt x="243" y="67"/>
                  <a:pt x="251" y="76"/>
                  <a:pt x="251" y="85"/>
                </a:cubicBezTo>
                <a:lnTo>
                  <a:pt x="251" y="20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1"/>
          <p:cNvSpPr>
            <a:spLocks noEditPoints="1"/>
          </p:cNvSpPr>
          <p:nvPr/>
        </p:nvSpPr>
        <p:spPr bwMode="auto">
          <a:xfrm>
            <a:off x="15859457" y="7835050"/>
            <a:ext cx="920222" cy="919027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163 w 326"/>
              <a:gd name="T19" fmla="*/ 45 h 325"/>
              <a:gd name="T20" fmla="*/ 182 w 326"/>
              <a:gd name="T21" fmla="*/ 64 h 325"/>
              <a:gd name="T22" fmla="*/ 163 w 326"/>
              <a:gd name="T23" fmla="*/ 83 h 325"/>
              <a:gd name="T24" fmla="*/ 143 w 326"/>
              <a:gd name="T25" fmla="*/ 64 h 325"/>
              <a:gd name="T26" fmla="*/ 163 w 326"/>
              <a:gd name="T27" fmla="*/ 45 h 325"/>
              <a:gd name="T28" fmla="*/ 204 w 326"/>
              <a:gd name="T29" fmla="*/ 179 h 325"/>
              <a:gd name="T30" fmla="*/ 198 w 326"/>
              <a:gd name="T31" fmla="*/ 175 h 325"/>
              <a:gd name="T32" fmla="*/ 186 w 326"/>
              <a:gd name="T33" fmla="*/ 123 h 325"/>
              <a:gd name="T34" fmla="*/ 185 w 326"/>
              <a:gd name="T35" fmla="*/ 122 h 325"/>
              <a:gd name="T36" fmla="*/ 184 w 326"/>
              <a:gd name="T37" fmla="*/ 123 h 325"/>
              <a:gd name="T38" fmla="*/ 184 w 326"/>
              <a:gd name="T39" fmla="*/ 173 h 325"/>
              <a:gd name="T40" fmla="*/ 184 w 326"/>
              <a:gd name="T41" fmla="*/ 173 h 325"/>
              <a:gd name="T42" fmla="*/ 189 w 326"/>
              <a:gd name="T43" fmla="*/ 273 h 325"/>
              <a:gd name="T44" fmla="*/ 184 w 326"/>
              <a:gd name="T45" fmla="*/ 280 h 325"/>
              <a:gd name="T46" fmla="*/ 177 w 326"/>
              <a:gd name="T47" fmla="*/ 274 h 325"/>
              <a:gd name="T48" fmla="*/ 164 w 326"/>
              <a:gd name="T49" fmla="*/ 183 h 325"/>
              <a:gd name="T50" fmla="*/ 162 w 326"/>
              <a:gd name="T51" fmla="*/ 183 h 325"/>
              <a:gd name="T52" fmla="*/ 148 w 326"/>
              <a:gd name="T53" fmla="*/ 274 h 325"/>
              <a:gd name="T54" fmla="*/ 142 w 326"/>
              <a:gd name="T55" fmla="*/ 280 h 325"/>
              <a:gd name="T56" fmla="*/ 136 w 326"/>
              <a:gd name="T57" fmla="*/ 273 h 325"/>
              <a:gd name="T58" fmla="*/ 141 w 326"/>
              <a:gd name="T59" fmla="*/ 173 h 325"/>
              <a:gd name="T60" fmla="*/ 142 w 326"/>
              <a:gd name="T61" fmla="*/ 173 h 325"/>
              <a:gd name="T62" fmla="*/ 142 w 326"/>
              <a:gd name="T63" fmla="*/ 123 h 325"/>
              <a:gd name="T64" fmla="*/ 140 w 326"/>
              <a:gd name="T65" fmla="*/ 122 h 325"/>
              <a:gd name="T66" fmla="*/ 139 w 326"/>
              <a:gd name="T67" fmla="*/ 123 h 325"/>
              <a:gd name="T68" fmla="*/ 127 w 326"/>
              <a:gd name="T69" fmla="*/ 175 h 325"/>
              <a:gd name="T70" fmla="*/ 121 w 326"/>
              <a:gd name="T71" fmla="*/ 179 h 325"/>
              <a:gd name="T72" fmla="*/ 117 w 326"/>
              <a:gd name="T73" fmla="*/ 173 h 325"/>
              <a:gd name="T74" fmla="*/ 126 w 326"/>
              <a:gd name="T75" fmla="*/ 114 h 325"/>
              <a:gd name="T76" fmla="*/ 159 w 326"/>
              <a:gd name="T77" fmla="*/ 88 h 325"/>
              <a:gd name="T78" fmla="*/ 167 w 326"/>
              <a:gd name="T79" fmla="*/ 88 h 325"/>
              <a:gd name="T80" fmla="*/ 199 w 326"/>
              <a:gd name="T81" fmla="*/ 114 h 325"/>
              <a:gd name="T82" fmla="*/ 208 w 326"/>
              <a:gd name="T83" fmla="*/ 173 h 325"/>
              <a:gd name="T84" fmla="*/ 204 w 326"/>
              <a:gd name="T85" fmla="*/ 17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5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5" y="0"/>
                  <a:pt x="281" y="0"/>
                </a:cubicBezTo>
                <a:close/>
                <a:moveTo>
                  <a:pt x="163" y="45"/>
                </a:moveTo>
                <a:cubicBezTo>
                  <a:pt x="173" y="45"/>
                  <a:pt x="182" y="54"/>
                  <a:pt x="182" y="64"/>
                </a:cubicBezTo>
                <a:cubicBezTo>
                  <a:pt x="182" y="75"/>
                  <a:pt x="173" y="83"/>
                  <a:pt x="163" y="83"/>
                </a:cubicBezTo>
                <a:cubicBezTo>
                  <a:pt x="152" y="83"/>
                  <a:pt x="143" y="75"/>
                  <a:pt x="143" y="64"/>
                </a:cubicBezTo>
                <a:cubicBezTo>
                  <a:pt x="143" y="54"/>
                  <a:pt x="152" y="45"/>
                  <a:pt x="163" y="45"/>
                </a:cubicBezTo>
                <a:close/>
                <a:moveTo>
                  <a:pt x="204" y="179"/>
                </a:moveTo>
                <a:cubicBezTo>
                  <a:pt x="201" y="180"/>
                  <a:pt x="198" y="178"/>
                  <a:pt x="198" y="175"/>
                </a:cubicBezTo>
                <a:cubicBezTo>
                  <a:pt x="198" y="175"/>
                  <a:pt x="198" y="175"/>
                  <a:pt x="186" y="123"/>
                </a:cubicBezTo>
                <a:cubicBezTo>
                  <a:pt x="186" y="122"/>
                  <a:pt x="186" y="122"/>
                  <a:pt x="185" y="122"/>
                </a:cubicBezTo>
                <a:cubicBezTo>
                  <a:pt x="184" y="122"/>
                  <a:pt x="184" y="122"/>
                  <a:pt x="184" y="123"/>
                </a:cubicBezTo>
                <a:cubicBezTo>
                  <a:pt x="184" y="123"/>
                  <a:pt x="184" y="123"/>
                  <a:pt x="184" y="173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4" y="173"/>
                  <a:pt x="184" y="173"/>
                  <a:pt x="189" y="273"/>
                </a:cubicBezTo>
                <a:cubicBezTo>
                  <a:pt x="190" y="277"/>
                  <a:pt x="187" y="279"/>
                  <a:pt x="184" y="280"/>
                </a:cubicBezTo>
                <a:cubicBezTo>
                  <a:pt x="180" y="280"/>
                  <a:pt x="177" y="278"/>
                  <a:pt x="177" y="274"/>
                </a:cubicBezTo>
                <a:cubicBezTo>
                  <a:pt x="177" y="274"/>
                  <a:pt x="177" y="274"/>
                  <a:pt x="164" y="183"/>
                </a:cubicBezTo>
                <a:cubicBezTo>
                  <a:pt x="163" y="179"/>
                  <a:pt x="162" y="179"/>
                  <a:pt x="162" y="183"/>
                </a:cubicBezTo>
                <a:cubicBezTo>
                  <a:pt x="162" y="183"/>
                  <a:pt x="162" y="183"/>
                  <a:pt x="148" y="274"/>
                </a:cubicBezTo>
                <a:cubicBezTo>
                  <a:pt x="148" y="278"/>
                  <a:pt x="145" y="280"/>
                  <a:pt x="142" y="280"/>
                </a:cubicBezTo>
                <a:cubicBezTo>
                  <a:pt x="138" y="279"/>
                  <a:pt x="136" y="277"/>
                  <a:pt x="136" y="273"/>
                </a:cubicBezTo>
                <a:cubicBezTo>
                  <a:pt x="136" y="273"/>
                  <a:pt x="136" y="273"/>
                  <a:pt x="141" y="173"/>
                </a:cubicBezTo>
                <a:cubicBezTo>
                  <a:pt x="141" y="173"/>
                  <a:pt x="141" y="173"/>
                  <a:pt x="142" y="173"/>
                </a:cubicBezTo>
                <a:cubicBezTo>
                  <a:pt x="142" y="173"/>
                  <a:pt x="142" y="173"/>
                  <a:pt x="142" y="123"/>
                </a:cubicBezTo>
                <a:cubicBezTo>
                  <a:pt x="142" y="122"/>
                  <a:pt x="141" y="122"/>
                  <a:pt x="140" y="122"/>
                </a:cubicBezTo>
                <a:cubicBezTo>
                  <a:pt x="139" y="122"/>
                  <a:pt x="139" y="122"/>
                  <a:pt x="139" y="123"/>
                </a:cubicBezTo>
                <a:cubicBezTo>
                  <a:pt x="139" y="123"/>
                  <a:pt x="139" y="123"/>
                  <a:pt x="127" y="175"/>
                </a:cubicBezTo>
                <a:cubicBezTo>
                  <a:pt x="127" y="178"/>
                  <a:pt x="124" y="180"/>
                  <a:pt x="121" y="179"/>
                </a:cubicBezTo>
                <a:cubicBezTo>
                  <a:pt x="118" y="178"/>
                  <a:pt x="116" y="176"/>
                  <a:pt x="117" y="173"/>
                </a:cubicBezTo>
                <a:cubicBezTo>
                  <a:pt x="117" y="173"/>
                  <a:pt x="117" y="173"/>
                  <a:pt x="126" y="114"/>
                </a:cubicBezTo>
                <a:cubicBezTo>
                  <a:pt x="128" y="99"/>
                  <a:pt x="137" y="88"/>
                  <a:pt x="159" y="88"/>
                </a:cubicBezTo>
                <a:cubicBezTo>
                  <a:pt x="159" y="88"/>
                  <a:pt x="159" y="88"/>
                  <a:pt x="167" y="88"/>
                </a:cubicBezTo>
                <a:cubicBezTo>
                  <a:pt x="188" y="88"/>
                  <a:pt x="197" y="99"/>
                  <a:pt x="199" y="114"/>
                </a:cubicBezTo>
                <a:cubicBezTo>
                  <a:pt x="199" y="114"/>
                  <a:pt x="199" y="114"/>
                  <a:pt x="208" y="173"/>
                </a:cubicBezTo>
                <a:cubicBezTo>
                  <a:pt x="209" y="176"/>
                  <a:pt x="207" y="178"/>
                  <a:pt x="204" y="1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2"/>
          <p:cNvSpPr>
            <a:spLocks noEditPoints="1"/>
          </p:cNvSpPr>
          <p:nvPr/>
        </p:nvSpPr>
        <p:spPr bwMode="auto">
          <a:xfrm>
            <a:off x="16895603" y="7835050"/>
            <a:ext cx="920222" cy="919027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4 h 325"/>
              <a:gd name="T6" fmla="*/ 0 w 326"/>
              <a:gd name="T7" fmla="*/ 280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0 h 325"/>
              <a:gd name="T14" fmla="*/ 326 w 326"/>
              <a:gd name="T15" fmla="*/ 44 h 325"/>
              <a:gd name="T16" fmla="*/ 281 w 326"/>
              <a:gd name="T17" fmla="*/ 0 h 325"/>
              <a:gd name="T18" fmla="*/ 163 w 326"/>
              <a:gd name="T19" fmla="*/ 45 h 325"/>
              <a:gd name="T20" fmla="*/ 182 w 326"/>
              <a:gd name="T21" fmla="*/ 64 h 325"/>
              <a:gd name="T22" fmla="*/ 163 w 326"/>
              <a:gd name="T23" fmla="*/ 84 h 325"/>
              <a:gd name="T24" fmla="*/ 144 w 326"/>
              <a:gd name="T25" fmla="*/ 64 h 325"/>
              <a:gd name="T26" fmla="*/ 163 w 326"/>
              <a:gd name="T27" fmla="*/ 45 h 325"/>
              <a:gd name="T28" fmla="*/ 201 w 326"/>
              <a:gd name="T29" fmla="*/ 179 h 325"/>
              <a:gd name="T30" fmla="*/ 194 w 326"/>
              <a:gd name="T31" fmla="*/ 175 h 325"/>
              <a:gd name="T32" fmla="*/ 183 w 326"/>
              <a:gd name="T33" fmla="*/ 123 h 325"/>
              <a:gd name="T34" fmla="*/ 182 w 326"/>
              <a:gd name="T35" fmla="*/ 122 h 325"/>
              <a:gd name="T36" fmla="*/ 180 w 326"/>
              <a:gd name="T37" fmla="*/ 123 h 325"/>
              <a:gd name="T38" fmla="*/ 180 w 326"/>
              <a:gd name="T39" fmla="*/ 144 h 325"/>
              <a:gd name="T40" fmla="*/ 199 w 326"/>
              <a:gd name="T41" fmla="*/ 204 h 325"/>
              <a:gd name="T42" fmla="*/ 181 w 326"/>
              <a:gd name="T43" fmla="*/ 204 h 325"/>
              <a:gd name="T44" fmla="*/ 178 w 326"/>
              <a:gd name="T45" fmla="*/ 274 h 325"/>
              <a:gd name="T46" fmla="*/ 173 w 326"/>
              <a:gd name="T47" fmla="*/ 280 h 325"/>
              <a:gd name="T48" fmla="*/ 168 w 326"/>
              <a:gd name="T49" fmla="*/ 274 h 325"/>
              <a:gd name="T50" fmla="*/ 165 w 326"/>
              <a:gd name="T51" fmla="*/ 204 h 325"/>
              <a:gd name="T52" fmla="*/ 161 w 326"/>
              <a:gd name="T53" fmla="*/ 204 h 325"/>
              <a:gd name="T54" fmla="*/ 158 w 326"/>
              <a:gd name="T55" fmla="*/ 274 h 325"/>
              <a:gd name="T56" fmla="*/ 153 w 326"/>
              <a:gd name="T57" fmla="*/ 280 h 325"/>
              <a:gd name="T58" fmla="*/ 147 w 326"/>
              <a:gd name="T59" fmla="*/ 274 h 325"/>
              <a:gd name="T60" fmla="*/ 145 w 326"/>
              <a:gd name="T61" fmla="*/ 204 h 325"/>
              <a:gd name="T62" fmla="*/ 127 w 326"/>
              <a:gd name="T63" fmla="*/ 204 h 325"/>
              <a:gd name="T64" fmla="*/ 146 w 326"/>
              <a:gd name="T65" fmla="*/ 144 h 325"/>
              <a:gd name="T66" fmla="*/ 146 w 326"/>
              <a:gd name="T67" fmla="*/ 123 h 325"/>
              <a:gd name="T68" fmla="*/ 145 w 326"/>
              <a:gd name="T69" fmla="*/ 122 h 325"/>
              <a:gd name="T70" fmla="*/ 143 w 326"/>
              <a:gd name="T71" fmla="*/ 123 h 325"/>
              <a:gd name="T72" fmla="*/ 132 w 326"/>
              <a:gd name="T73" fmla="*/ 175 h 325"/>
              <a:gd name="T74" fmla="*/ 126 w 326"/>
              <a:gd name="T75" fmla="*/ 179 h 325"/>
              <a:gd name="T76" fmla="*/ 121 w 326"/>
              <a:gd name="T77" fmla="*/ 173 h 325"/>
              <a:gd name="T78" fmla="*/ 131 w 326"/>
              <a:gd name="T79" fmla="*/ 114 h 325"/>
              <a:gd name="T80" fmla="*/ 163 w 326"/>
              <a:gd name="T81" fmla="*/ 88 h 325"/>
              <a:gd name="T82" fmla="*/ 163 w 326"/>
              <a:gd name="T83" fmla="*/ 88 h 325"/>
              <a:gd name="T84" fmla="*/ 195 w 326"/>
              <a:gd name="T85" fmla="*/ 114 h 325"/>
              <a:gd name="T86" fmla="*/ 205 w 326"/>
              <a:gd name="T87" fmla="*/ 173 h 325"/>
              <a:gd name="T88" fmla="*/ 201 w 326"/>
              <a:gd name="T89" fmla="*/ 17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63" y="45"/>
                </a:moveTo>
                <a:cubicBezTo>
                  <a:pt x="174" y="45"/>
                  <a:pt x="182" y="54"/>
                  <a:pt x="182" y="64"/>
                </a:cubicBezTo>
                <a:cubicBezTo>
                  <a:pt x="182" y="75"/>
                  <a:pt x="174" y="84"/>
                  <a:pt x="163" y="84"/>
                </a:cubicBezTo>
                <a:cubicBezTo>
                  <a:pt x="152" y="84"/>
                  <a:pt x="144" y="75"/>
                  <a:pt x="144" y="64"/>
                </a:cubicBezTo>
                <a:cubicBezTo>
                  <a:pt x="144" y="54"/>
                  <a:pt x="152" y="45"/>
                  <a:pt x="163" y="45"/>
                </a:cubicBezTo>
                <a:close/>
                <a:moveTo>
                  <a:pt x="201" y="179"/>
                </a:moveTo>
                <a:cubicBezTo>
                  <a:pt x="198" y="180"/>
                  <a:pt x="195" y="178"/>
                  <a:pt x="194" y="175"/>
                </a:cubicBezTo>
                <a:cubicBezTo>
                  <a:pt x="194" y="175"/>
                  <a:pt x="194" y="175"/>
                  <a:pt x="183" y="123"/>
                </a:cubicBezTo>
                <a:cubicBezTo>
                  <a:pt x="183" y="122"/>
                  <a:pt x="182" y="122"/>
                  <a:pt x="182" y="122"/>
                </a:cubicBezTo>
                <a:cubicBezTo>
                  <a:pt x="181" y="122"/>
                  <a:pt x="180" y="122"/>
                  <a:pt x="180" y="123"/>
                </a:cubicBezTo>
                <a:cubicBezTo>
                  <a:pt x="180" y="123"/>
                  <a:pt x="180" y="123"/>
                  <a:pt x="180" y="144"/>
                </a:cubicBezTo>
                <a:cubicBezTo>
                  <a:pt x="180" y="144"/>
                  <a:pt x="180" y="144"/>
                  <a:pt x="199" y="204"/>
                </a:cubicBezTo>
                <a:cubicBezTo>
                  <a:pt x="199" y="204"/>
                  <a:pt x="199" y="204"/>
                  <a:pt x="181" y="204"/>
                </a:cubicBezTo>
                <a:cubicBezTo>
                  <a:pt x="181" y="204"/>
                  <a:pt x="181" y="204"/>
                  <a:pt x="178" y="274"/>
                </a:cubicBezTo>
                <a:cubicBezTo>
                  <a:pt x="178" y="277"/>
                  <a:pt x="176" y="280"/>
                  <a:pt x="173" y="280"/>
                </a:cubicBezTo>
                <a:cubicBezTo>
                  <a:pt x="170" y="280"/>
                  <a:pt x="168" y="277"/>
                  <a:pt x="168" y="274"/>
                </a:cubicBezTo>
                <a:cubicBezTo>
                  <a:pt x="168" y="274"/>
                  <a:pt x="168" y="274"/>
                  <a:pt x="165" y="204"/>
                </a:cubicBezTo>
                <a:cubicBezTo>
                  <a:pt x="165" y="204"/>
                  <a:pt x="165" y="204"/>
                  <a:pt x="161" y="204"/>
                </a:cubicBezTo>
                <a:cubicBezTo>
                  <a:pt x="161" y="204"/>
                  <a:pt x="161" y="204"/>
                  <a:pt x="158" y="274"/>
                </a:cubicBezTo>
                <a:cubicBezTo>
                  <a:pt x="158" y="277"/>
                  <a:pt x="156" y="280"/>
                  <a:pt x="153" y="280"/>
                </a:cubicBezTo>
                <a:cubicBezTo>
                  <a:pt x="150" y="280"/>
                  <a:pt x="147" y="277"/>
                  <a:pt x="147" y="274"/>
                </a:cubicBezTo>
                <a:cubicBezTo>
                  <a:pt x="147" y="274"/>
                  <a:pt x="147" y="274"/>
                  <a:pt x="145" y="204"/>
                </a:cubicBezTo>
                <a:cubicBezTo>
                  <a:pt x="145" y="204"/>
                  <a:pt x="145" y="204"/>
                  <a:pt x="127" y="204"/>
                </a:cubicBezTo>
                <a:cubicBezTo>
                  <a:pt x="127" y="204"/>
                  <a:pt x="127" y="204"/>
                  <a:pt x="146" y="144"/>
                </a:cubicBezTo>
                <a:cubicBezTo>
                  <a:pt x="146" y="144"/>
                  <a:pt x="146" y="144"/>
                  <a:pt x="146" y="123"/>
                </a:cubicBezTo>
                <a:cubicBezTo>
                  <a:pt x="146" y="122"/>
                  <a:pt x="145" y="122"/>
                  <a:pt x="145" y="122"/>
                </a:cubicBezTo>
                <a:cubicBezTo>
                  <a:pt x="144" y="122"/>
                  <a:pt x="143" y="122"/>
                  <a:pt x="143" y="123"/>
                </a:cubicBezTo>
                <a:cubicBezTo>
                  <a:pt x="143" y="123"/>
                  <a:pt x="143" y="123"/>
                  <a:pt x="132" y="175"/>
                </a:cubicBezTo>
                <a:cubicBezTo>
                  <a:pt x="131" y="178"/>
                  <a:pt x="128" y="180"/>
                  <a:pt x="126" y="179"/>
                </a:cubicBezTo>
                <a:cubicBezTo>
                  <a:pt x="123" y="178"/>
                  <a:pt x="121" y="176"/>
                  <a:pt x="121" y="173"/>
                </a:cubicBezTo>
                <a:cubicBezTo>
                  <a:pt x="121" y="173"/>
                  <a:pt x="121" y="173"/>
                  <a:pt x="131" y="114"/>
                </a:cubicBezTo>
                <a:cubicBezTo>
                  <a:pt x="133" y="99"/>
                  <a:pt x="146" y="88"/>
                  <a:pt x="163" y="88"/>
                </a:cubicBezTo>
                <a:cubicBezTo>
                  <a:pt x="163" y="88"/>
                  <a:pt x="163" y="88"/>
                  <a:pt x="163" y="88"/>
                </a:cubicBezTo>
                <a:cubicBezTo>
                  <a:pt x="180" y="88"/>
                  <a:pt x="194" y="99"/>
                  <a:pt x="195" y="114"/>
                </a:cubicBezTo>
                <a:cubicBezTo>
                  <a:pt x="195" y="114"/>
                  <a:pt x="195" y="114"/>
                  <a:pt x="205" y="173"/>
                </a:cubicBezTo>
                <a:cubicBezTo>
                  <a:pt x="205" y="176"/>
                  <a:pt x="203" y="178"/>
                  <a:pt x="201" y="1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3"/>
          <p:cNvSpPr>
            <a:spLocks noEditPoints="1"/>
          </p:cNvSpPr>
          <p:nvPr/>
        </p:nvSpPr>
        <p:spPr bwMode="auto">
          <a:xfrm>
            <a:off x="17931749" y="7835050"/>
            <a:ext cx="920222" cy="919027"/>
          </a:xfrm>
          <a:custGeom>
            <a:avLst/>
            <a:gdLst>
              <a:gd name="T0" fmla="*/ 45 w 326"/>
              <a:gd name="T1" fmla="*/ 0 h 325"/>
              <a:gd name="T2" fmla="*/ 0 w 326"/>
              <a:gd name="T3" fmla="*/ 280 h 325"/>
              <a:gd name="T4" fmla="*/ 281 w 326"/>
              <a:gd name="T5" fmla="*/ 325 h 325"/>
              <a:gd name="T6" fmla="*/ 326 w 326"/>
              <a:gd name="T7" fmla="*/ 44 h 325"/>
              <a:gd name="T8" fmla="*/ 214 w 326"/>
              <a:gd name="T9" fmla="*/ 45 h 325"/>
              <a:gd name="T10" fmla="*/ 214 w 326"/>
              <a:gd name="T11" fmla="*/ 84 h 325"/>
              <a:gd name="T12" fmla="*/ 214 w 326"/>
              <a:gd name="T13" fmla="*/ 45 h 325"/>
              <a:gd name="T14" fmla="*/ 136 w 326"/>
              <a:gd name="T15" fmla="*/ 64 h 325"/>
              <a:gd name="T16" fmla="*/ 97 w 326"/>
              <a:gd name="T17" fmla="*/ 64 h 325"/>
              <a:gd name="T18" fmla="*/ 158 w 326"/>
              <a:gd name="T19" fmla="*/ 179 h 325"/>
              <a:gd name="T20" fmla="*/ 140 w 326"/>
              <a:gd name="T21" fmla="*/ 123 h 325"/>
              <a:gd name="T22" fmla="*/ 138 w 326"/>
              <a:gd name="T23" fmla="*/ 123 h 325"/>
              <a:gd name="T24" fmla="*/ 138 w 326"/>
              <a:gd name="T25" fmla="*/ 173 h 325"/>
              <a:gd name="T26" fmla="*/ 138 w 326"/>
              <a:gd name="T27" fmla="*/ 280 h 325"/>
              <a:gd name="T28" fmla="*/ 118 w 326"/>
              <a:gd name="T29" fmla="*/ 183 h 325"/>
              <a:gd name="T30" fmla="*/ 102 w 326"/>
              <a:gd name="T31" fmla="*/ 274 h 325"/>
              <a:gd name="T32" fmla="*/ 90 w 326"/>
              <a:gd name="T33" fmla="*/ 273 h 325"/>
              <a:gd name="T34" fmla="*/ 95 w 326"/>
              <a:gd name="T35" fmla="*/ 173 h 325"/>
              <a:gd name="T36" fmla="*/ 94 w 326"/>
              <a:gd name="T37" fmla="*/ 122 h 325"/>
              <a:gd name="T38" fmla="*/ 81 w 326"/>
              <a:gd name="T39" fmla="*/ 175 h 325"/>
              <a:gd name="T40" fmla="*/ 71 w 326"/>
              <a:gd name="T41" fmla="*/ 173 h 325"/>
              <a:gd name="T42" fmla="*/ 113 w 326"/>
              <a:gd name="T43" fmla="*/ 88 h 325"/>
              <a:gd name="T44" fmla="*/ 153 w 326"/>
              <a:gd name="T45" fmla="*/ 114 h 325"/>
              <a:gd name="T46" fmla="*/ 158 w 326"/>
              <a:gd name="T47" fmla="*/ 179 h 325"/>
              <a:gd name="T48" fmla="*/ 245 w 326"/>
              <a:gd name="T49" fmla="*/ 175 h 325"/>
              <a:gd name="T50" fmla="*/ 233 w 326"/>
              <a:gd name="T51" fmla="*/ 122 h 325"/>
              <a:gd name="T52" fmla="*/ 231 w 326"/>
              <a:gd name="T53" fmla="*/ 145 h 325"/>
              <a:gd name="T54" fmla="*/ 232 w 326"/>
              <a:gd name="T55" fmla="*/ 205 h 325"/>
              <a:gd name="T56" fmla="*/ 224 w 326"/>
              <a:gd name="T57" fmla="*/ 280 h 325"/>
              <a:gd name="T58" fmla="*/ 216 w 326"/>
              <a:gd name="T59" fmla="*/ 205 h 325"/>
              <a:gd name="T60" fmla="*/ 209 w 326"/>
              <a:gd name="T61" fmla="*/ 275 h 325"/>
              <a:gd name="T62" fmla="*/ 199 w 326"/>
              <a:gd name="T63" fmla="*/ 275 h 325"/>
              <a:gd name="T64" fmla="*/ 178 w 326"/>
              <a:gd name="T65" fmla="*/ 205 h 325"/>
              <a:gd name="T66" fmla="*/ 197 w 326"/>
              <a:gd name="T67" fmla="*/ 123 h 325"/>
              <a:gd name="T68" fmla="*/ 194 w 326"/>
              <a:gd name="T69" fmla="*/ 123 h 325"/>
              <a:gd name="T70" fmla="*/ 177 w 326"/>
              <a:gd name="T71" fmla="*/ 179 h 325"/>
              <a:gd name="T72" fmla="*/ 182 w 326"/>
              <a:gd name="T73" fmla="*/ 114 h 325"/>
              <a:gd name="T74" fmla="*/ 214 w 326"/>
              <a:gd name="T75" fmla="*/ 88 h 325"/>
              <a:gd name="T76" fmla="*/ 256 w 326"/>
              <a:gd name="T77" fmla="*/ 173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4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5"/>
                  <a:pt x="21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0"/>
                </a:cubicBezTo>
                <a:cubicBezTo>
                  <a:pt x="326" y="44"/>
                  <a:pt x="326" y="44"/>
                  <a:pt x="326" y="44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14" y="45"/>
                </a:moveTo>
                <a:cubicBezTo>
                  <a:pt x="225" y="45"/>
                  <a:pt x="233" y="54"/>
                  <a:pt x="233" y="65"/>
                </a:cubicBezTo>
                <a:cubicBezTo>
                  <a:pt x="233" y="75"/>
                  <a:pt x="225" y="84"/>
                  <a:pt x="214" y="84"/>
                </a:cubicBezTo>
                <a:cubicBezTo>
                  <a:pt x="203" y="84"/>
                  <a:pt x="195" y="75"/>
                  <a:pt x="195" y="65"/>
                </a:cubicBezTo>
                <a:cubicBezTo>
                  <a:pt x="195" y="54"/>
                  <a:pt x="203" y="45"/>
                  <a:pt x="214" y="45"/>
                </a:cubicBezTo>
                <a:close/>
                <a:moveTo>
                  <a:pt x="117" y="45"/>
                </a:moveTo>
                <a:cubicBezTo>
                  <a:pt x="127" y="45"/>
                  <a:pt x="136" y="54"/>
                  <a:pt x="136" y="64"/>
                </a:cubicBezTo>
                <a:cubicBezTo>
                  <a:pt x="136" y="75"/>
                  <a:pt x="127" y="83"/>
                  <a:pt x="117" y="83"/>
                </a:cubicBezTo>
                <a:cubicBezTo>
                  <a:pt x="106" y="83"/>
                  <a:pt x="97" y="75"/>
                  <a:pt x="97" y="64"/>
                </a:cubicBezTo>
                <a:cubicBezTo>
                  <a:pt x="97" y="54"/>
                  <a:pt x="106" y="45"/>
                  <a:pt x="117" y="45"/>
                </a:cubicBezTo>
                <a:close/>
                <a:moveTo>
                  <a:pt x="158" y="179"/>
                </a:moveTo>
                <a:cubicBezTo>
                  <a:pt x="155" y="180"/>
                  <a:pt x="152" y="178"/>
                  <a:pt x="152" y="175"/>
                </a:cubicBezTo>
                <a:cubicBezTo>
                  <a:pt x="152" y="175"/>
                  <a:pt x="152" y="175"/>
                  <a:pt x="140" y="123"/>
                </a:cubicBezTo>
                <a:cubicBezTo>
                  <a:pt x="140" y="122"/>
                  <a:pt x="140" y="122"/>
                  <a:pt x="139" y="122"/>
                </a:cubicBezTo>
                <a:cubicBezTo>
                  <a:pt x="138" y="122"/>
                  <a:pt x="138" y="122"/>
                  <a:pt x="138" y="123"/>
                </a:cubicBezTo>
                <a:cubicBezTo>
                  <a:pt x="138" y="123"/>
                  <a:pt x="138" y="123"/>
                  <a:pt x="138" y="173"/>
                </a:cubicBezTo>
                <a:cubicBezTo>
                  <a:pt x="138" y="173"/>
                  <a:pt x="138" y="173"/>
                  <a:pt x="138" y="173"/>
                </a:cubicBezTo>
                <a:cubicBezTo>
                  <a:pt x="138" y="173"/>
                  <a:pt x="138" y="173"/>
                  <a:pt x="143" y="273"/>
                </a:cubicBezTo>
                <a:cubicBezTo>
                  <a:pt x="144" y="277"/>
                  <a:pt x="141" y="279"/>
                  <a:pt x="138" y="280"/>
                </a:cubicBezTo>
                <a:cubicBezTo>
                  <a:pt x="134" y="280"/>
                  <a:pt x="131" y="278"/>
                  <a:pt x="131" y="274"/>
                </a:cubicBezTo>
                <a:cubicBezTo>
                  <a:pt x="131" y="274"/>
                  <a:pt x="131" y="274"/>
                  <a:pt x="118" y="183"/>
                </a:cubicBezTo>
                <a:cubicBezTo>
                  <a:pt x="117" y="179"/>
                  <a:pt x="116" y="179"/>
                  <a:pt x="115" y="183"/>
                </a:cubicBezTo>
                <a:cubicBezTo>
                  <a:pt x="115" y="183"/>
                  <a:pt x="115" y="183"/>
                  <a:pt x="102" y="274"/>
                </a:cubicBezTo>
                <a:cubicBezTo>
                  <a:pt x="102" y="278"/>
                  <a:pt x="99" y="280"/>
                  <a:pt x="95" y="280"/>
                </a:cubicBezTo>
                <a:cubicBezTo>
                  <a:pt x="92" y="279"/>
                  <a:pt x="90" y="277"/>
                  <a:pt x="90" y="273"/>
                </a:cubicBezTo>
                <a:cubicBezTo>
                  <a:pt x="90" y="273"/>
                  <a:pt x="90" y="273"/>
                  <a:pt x="95" y="173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95" y="173"/>
                  <a:pt x="95" y="173"/>
                  <a:pt x="95" y="123"/>
                </a:cubicBezTo>
                <a:cubicBezTo>
                  <a:pt x="95" y="122"/>
                  <a:pt x="95" y="122"/>
                  <a:pt x="94" y="122"/>
                </a:cubicBezTo>
                <a:cubicBezTo>
                  <a:pt x="93" y="122"/>
                  <a:pt x="93" y="122"/>
                  <a:pt x="93" y="123"/>
                </a:cubicBezTo>
                <a:cubicBezTo>
                  <a:pt x="93" y="123"/>
                  <a:pt x="93" y="123"/>
                  <a:pt x="81" y="175"/>
                </a:cubicBezTo>
                <a:cubicBezTo>
                  <a:pt x="81" y="178"/>
                  <a:pt x="78" y="180"/>
                  <a:pt x="75" y="179"/>
                </a:cubicBezTo>
                <a:cubicBezTo>
                  <a:pt x="72" y="178"/>
                  <a:pt x="70" y="176"/>
                  <a:pt x="71" y="173"/>
                </a:cubicBezTo>
                <a:cubicBezTo>
                  <a:pt x="71" y="173"/>
                  <a:pt x="71" y="173"/>
                  <a:pt x="80" y="114"/>
                </a:cubicBezTo>
                <a:cubicBezTo>
                  <a:pt x="82" y="99"/>
                  <a:pt x="91" y="88"/>
                  <a:pt x="113" y="88"/>
                </a:cubicBezTo>
                <a:cubicBezTo>
                  <a:pt x="113" y="88"/>
                  <a:pt x="113" y="88"/>
                  <a:pt x="121" y="88"/>
                </a:cubicBezTo>
                <a:cubicBezTo>
                  <a:pt x="142" y="88"/>
                  <a:pt x="151" y="99"/>
                  <a:pt x="153" y="114"/>
                </a:cubicBezTo>
                <a:cubicBezTo>
                  <a:pt x="153" y="114"/>
                  <a:pt x="153" y="114"/>
                  <a:pt x="162" y="173"/>
                </a:cubicBezTo>
                <a:cubicBezTo>
                  <a:pt x="163" y="176"/>
                  <a:pt x="161" y="178"/>
                  <a:pt x="158" y="179"/>
                </a:cubicBezTo>
                <a:close/>
                <a:moveTo>
                  <a:pt x="252" y="179"/>
                </a:moveTo>
                <a:cubicBezTo>
                  <a:pt x="249" y="180"/>
                  <a:pt x="246" y="178"/>
                  <a:pt x="245" y="175"/>
                </a:cubicBezTo>
                <a:cubicBezTo>
                  <a:pt x="245" y="175"/>
                  <a:pt x="245" y="175"/>
                  <a:pt x="234" y="123"/>
                </a:cubicBezTo>
                <a:cubicBezTo>
                  <a:pt x="234" y="122"/>
                  <a:pt x="233" y="122"/>
                  <a:pt x="233" y="122"/>
                </a:cubicBezTo>
                <a:cubicBezTo>
                  <a:pt x="232" y="122"/>
                  <a:pt x="231" y="122"/>
                  <a:pt x="231" y="123"/>
                </a:cubicBezTo>
                <a:cubicBezTo>
                  <a:pt x="231" y="123"/>
                  <a:pt x="231" y="123"/>
                  <a:pt x="231" y="145"/>
                </a:cubicBezTo>
                <a:cubicBezTo>
                  <a:pt x="231" y="145"/>
                  <a:pt x="231" y="145"/>
                  <a:pt x="250" y="205"/>
                </a:cubicBezTo>
                <a:cubicBezTo>
                  <a:pt x="250" y="205"/>
                  <a:pt x="250" y="205"/>
                  <a:pt x="232" y="205"/>
                </a:cubicBezTo>
                <a:cubicBezTo>
                  <a:pt x="232" y="205"/>
                  <a:pt x="232" y="205"/>
                  <a:pt x="229" y="275"/>
                </a:cubicBezTo>
                <a:cubicBezTo>
                  <a:pt x="229" y="278"/>
                  <a:pt x="227" y="280"/>
                  <a:pt x="224" y="280"/>
                </a:cubicBezTo>
                <a:cubicBezTo>
                  <a:pt x="221" y="280"/>
                  <a:pt x="219" y="278"/>
                  <a:pt x="219" y="275"/>
                </a:cubicBezTo>
                <a:cubicBezTo>
                  <a:pt x="219" y="275"/>
                  <a:pt x="219" y="275"/>
                  <a:pt x="216" y="205"/>
                </a:cubicBezTo>
                <a:cubicBezTo>
                  <a:pt x="216" y="205"/>
                  <a:pt x="216" y="205"/>
                  <a:pt x="212" y="205"/>
                </a:cubicBezTo>
                <a:cubicBezTo>
                  <a:pt x="212" y="205"/>
                  <a:pt x="212" y="205"/>
                  <a:pt x="209" y="275"/>
                </a:cubicBezTo>
                <a:cubicBezTo>
                  <a:pt x="209" y="278"/>
                  <a:pt x="207" y="280"/>
                  <a:pt x="204" y="280"/>
                </a:cubicBezTo>
                <a:cubicBezTo>
                  <a:pt x="201" y="280"/>
                  <a:pt x="199" y="278"/>
                  <a:pt x="199" y="275"/>
                </a:cubicBezTo>
                <a:cubicBezTo>
                  <a:pt x="199" y="275"/>
                  <a:pt x="199" y="275"/>
                  <a:pt x="196" y="205"/>
                </a:cubicBezTo>
                <a:cubicBezTo>
                  <a:pt x="196" y="205"/>
                  <a:pt x="196" y="205"/>
                  <a:pt x="178" y="205"/>
                </a:cubicBezTo>
                <a:cubicBezTo>
                  <a:pt x="178" y="205"/>
                  <a:pt x="178" y="205"/>
                  <a:pt x="197" y="145"/>
                </a:cubicBezTo>
                <a:cubicBezTo>
                  <a:pt x="197" y="145"/>
                  <a:pt x="197" y="145"/>
                  <a:pt x="197" y="123"/>
                </a:cubicBezTo>
                <a:cubicBezTo>
                  <a:pt x="197" y="122"/>
                  <a:pt x="196" y="122"/>
                  <a:pt x="196" y="122"/>
                </a:cubicBezTo>
                <a:cubicBezTo>
                  <a:pt x="195" y="122"/>
                  <a:pt x="194" y="122"/>
                  <a:pt x="194" y="123"/>
                </a:cubicBezTo>
                <a:cubicBezTo>
                  <a:pt x="194" y="123"/>
                  <a:pt x="194" y="123"/>
                  <a:pt x="183" y="175"/>
                </a:cubicBezTo>
                <a:cubicBezTo>
                  <a:pt x="182" y="178"/>
                  <a:pt x="180" y="180"/>
                  <a:pt x="177" y="179"/>
                </a:cubicBezTo>
                <a:cubicBezTo>
                  <a:pt x="174" y="179"/>
                  <a:pt x="172" y="176"/>
                  <a:pt x="172" y="173"/>
                </a:cubicBezTo>
                <a:cubicBezTo>
                  <a:pt x="172" y="173"/>
                  <a:pt x="172" y="173"/>
                  <a:pt x="182" y="114"/>
                </a:cubicBezTo>
                <a:cubicBezTo>
                  <a:pt x="184" y="99"/>
                  <a:pt x="197" y="88"/>
                  <a:pt x="214" y="88"/>
                </a:cubicBezTo>
                <a:cubicBezTo>
                  <a:pt x="214" y="88"/>
                  <a:pt x="214" y="88"/>
                  <a:pt x="214" y="88"/>
                </a:cubicBezTo>
                <a:cubicBezTo>
                  <a:pt x="231" y="88"/>
                  <a:pt x="245" y="99"/>
                  <a:pt x="246" y="114"/>
                </a:cubicBezTo>
                <a:cubicBezTo>
                  <a:pt x="246" y="114"/>
                  <a:pt x="246" y="114"/>
                  <a:pt x="256" y="173"/>
                </a:cubicBezTo>
                <a:cubicBezTo>
                  <a:pt x="256" y="176"/>
                  <a:pt x="254" y="179"/>
                  <a:pt x="252" y="1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4"/>
          <p:cNvSpPr>
            <a:spLocks noEditPoints="1"/>
          </p:cNvSpPr>
          <p:nvPr/>
        </p:nvSpPr>
        <p:spPr bwMode="auto">
          <a:xfrm>
            <a:off x="3410168" y="10061607"/>
            <a:ext cx="921417" cy="922612"/>
          </a:xfrm>
          <a:custGeom>
            <a:avLst/>
            <a:gdLst>
              <a:gd name="T0" fmla="*/ 249 w 326"/>
              <a:gd name="T1" fmla="*/ 245 h 326"/>
              <a:gd name="T2" fmla="*/ 250 w 326"/>
              <a:gd name="T3" fmla="*/ 246 h 326"/>
              <a:gd name="T4" fmla="*/ 250 w 326"/>
              <a:gd name="T5" fmla="*/ 248 h 326"/>
              <a:gd name="T6" fmla="*/ 75 w 326"/>
              <a:gd name="T7" fmla="*/ 248 h 326"/>
              <a:gd name="T8" fmla="*/ 75 w 326"/>
              <a:gd name="T9" fmla="*/ 246 h 326"/>
              <a:gd name="T10" fmla="*/ 76 w 326"/>
              <a:gd name="T11" fmla="*/ 245 h 326"/>
              <a:gd name="T12" fmla="*/ 160 w 326"/>
              <a:gd name="T13" fmla="*/ 191 h 326"/>
              <a:gd name="T14" fmla="*/ 165 w 326"/>
              <a:gd name="T15" fmla="*/ 191 h 326"/>
              <a:gd name="T16" fmla="*/ 249 w 326"/>
              <a:gd name="T17" fmla="*/ 245 h 326"/>
              <a:gd name="T18" fmla="*/ 75 w 326"/>
              <a:gd name="T19" fmla="*/ 172 h 326"/>
              <a:gd name="T20" fmla="*/ 75 w 326"/>
              <a:gd name="T21" fmla="*/ 236 h 326"/>
              <a:gd name="T22" fmla="*/ 125 w 326"/>
              <a:gd name="T23" fmla="*/ 204 h 326"/>
              <a:gd name="T24" fmla="*/ 75 w 326"/>
              <a:gd name="T25" fmla="*/ 172 h 326"/>
              <a:gd name="T26" fmla="*/ 250 w 326"/>
              <a:gd name="T27" fmla="*/ 236 h 326"/>
              <a:gd name="T28" fmla="*/ 250 w 326"/>
              <a:gd name="T29" fmla="*/ 172 h 326"/>
              <a:gd name="T30" fmla="*/ 200 w 326"/>
              <a:gd name="T31" fmla="*/ 204 h 326"/>
              <a:gd name="T32" fmla="*/ 250 w 326"/>
              <a:gd name="T33" fmla="*/ 236 h 326"/>
              <a:gd name="T34" fmla="*/ 326 w 326"/>
              <a:gd name="T35" fmla="*/ 0 h 326"/>
              <a:gd name="T36" fmla="*/ 326 w 326"/>
              <a:gd name="T37" fmla="*/ 326 h 326"/>
              <a:gd name="T38" fmla="*/ 0 w 326"/>
              <a:gd name="T39" fmla="*/ 326 h 326"/>
              <a:gd name="T40" fmla="*/ 0 w 326"/>
              <a:gd name="T41" fmla="*/ 0 h 326"/>
              <a:gd name="T42" fmla="*/ 326 w 326"/>
              <a:gd name="T43" fmla="*/ 0 h 326"/>
              <a:gd name="T44" fmla="*/ 262 w 326"/>
              <a:gd name="T45" fmla="*/ 136 h 326"/>
              <a:gd name="T46" fmla="*/ 255 w 326"/>
              <a:gd name="T47" fmla="*/ 122 h 326"/>
              <a:gd name="T48" fmla="*/ 171 w 326"/>
              <a:gd name="T49" fmla="*/ 69 h 326"/>
              <a:gd name="T50" fmla="*/ 155 w 326"/>
              <a:gd name="T51" fmla="*/ 69 h 326"/>
              <a:gd name="T52" fmla="*/ 71 w 326"/>
              <a:gd name="T53" fmla="*/ 122 h 326"/>
              <a:gd name="T54" fmla="*/ 63 w 326"/>
              <a:gd name="T55" fmla="*/ 136 h 326"/>
              <a:gd name="T56" fmla="*/ 63 w 326"/>
              <a:gd name="T57" fmla="*/ 248 h 326"/>
              <a:gd name="T58" fmla="*/ 75 w 326"/>
              <a:gd name="T59" fmla="*/ 260 h 326"/>
              <a:gd name="T60" fmla="*/ 251 w 326"/>
              <a:gd name="T61" fmla="*/ 260 h 326"/>
              <a:gd name="T62" fmla="*/ 262 w 326"/>
              <a:gd name="T63" fmla="*/ 248 h 326"/>
              <a:gd name="T64" fmla="*/ 262 w 326"/>
              <a:gd name="T65" fmla="*/ 136 h 326"/>
              <a:gd name="T66" fmla="*/ 248 w 326"/>
              <a:gd name="T67" fmla="*/ 132 h 326"/>
              <a:gd name="T68" fmla="*/ 164 w 326"/>
              <a:gd name="T69" fmla="*/ 79 h 326"/>
              <a:gd name="T70" fmla="*/ 161 w 326"/>
              <a:gd name="T71" fmla="*/ 79 h 326"/>
              <a:gd name="T72" fmla="*/ 77 w 326"/>
              <a:gd name="T73" fmla="*/ 132 h 326"/>
              <a:gd name="T74" fmla="*/ 75 w 326"/>
              <a:gd name="T75" fmla="*/ 136 h 326"/>
              <a:gd name="T76" fmla="*/ 75 w 326"/>
              <a:gd name="T77" fmla="*/ 155 h 326"/>
              <a:gd name="T78" fmla="*/ 77 w 326"/>
              <a:gd name="T79" fmla="*/ 159 h 326"/>
              <a:gd name="T80" fmla="*/ 136 w 326"/>
              <a:gd name="T81" fmla="*/ 197 h 326"/>
              <a:gd name="T82" fmla="*/ 156 w 326"/>
              <a:gd name="T83" fmla="*/ 184 h 326"/>
              <a:gd name="T84" fmla="*/ 170 w 326"/>
              <a:gd name="T85" fmla="*/ 184 h 326"/>
              <a:gd name="T86" fmla="*/ 189 w 326"/>
              <a:gd name="T87" fmla="*/ 197 h 326"/>
              <a:gd name="T88" fmla="*/ 248 w 326"/>
              <a:gd name="T89" fmla="*/ 159 h 326"/>
              <a:gd name="T90" fmla="*/ 250 w 326"/>
              <a:gd name="T91" fmla="*/ 155 h 326"/>
              <a:gd name="T92" fmla="*/ 250 w 326"/>
              <a:gd name="T93" fmla="*/ 136 h 326"/>
              <a:gd name="T94" fmla="*/ 248 w 326"/>
              <a:gd name="T95" fmla="*/ 13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" h="326">
                <a:moveTo>
                  <a:pt x="249" y="245"/>
                </a:moveTo>
                <a:cubicBezTo>
                  <a:pt x="250" y="245"/>
                  <a:pt x="250" y="246"/>
                  <a:pt x="250" y="246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5" y="246"/>
                  <a:pt x="76" y="245"/>
                  <a:pt x="76" y="245"/>
                </a:cubicBezTo>
                <a:cubicBezTo>
                  <a:pt x="160" y="191"/>
                  <a:pt x="160" y="191"/>
                  <a:pt x="160" y="191"/>
                </a:cubicBezTo>
                <a:cubicBezTo>
                  <a:pt x="161" y="190"/>
                  <a:pt x="164" y="190"/>
                  <a:pt x="165" y="191"/>
                </a:cubicBezTo>
                <a:lnTo>
                  <a:pt x="249" y="245"/>
                </a:lnTo>
                <a:close/>
                <a:moveTo>
                  <a:pt x="75" y="172"/>
                </a:moveTo>
                <a:cubicBezTo>
                  <a:pt x="75" y="236"/>
                  <a:pt x="75" y="236"/>
                  <a:pt x="75" y="236"/>
                </a:cubicBezTo>
                <a:cubicBezTo>
                  <a:pt x="125" y="204"/>
                  <a:pt x="125" y="204"/>
                  <a:pt x="125" y="204"/>
                </a:cubicBezTo>
                <a:lnTo>
                  <a:pt x="75" y="172"/>
                </a:lnTo>
                <a:close/>
                <a:moveTo>
                  <a:pt x="250" y="236"/>
                </a:moveTo>
                <a:cubicBezTo>
                  <a:pt x="250" y="172"/>
                  <a:pt x="250" y="172"/>
                  <a:pt x="250" y="172"/>
                </a:cubicBezTo>
                <a:cubicBezTo>
                  <a:pt x="200" y="204"/>
                  <a:pt x="200" y="204"/>
                  <a:pt x="200" y="204"/>
                </a:cubicBezTo>
                <a:lnTo>
                  <a:pt x="250" y="236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2" y="136"/>
                </a:moveTo>
                <a:cubicBezTo>
                  <a:pt x="262" y="130"/>
                  <a:pt x="259" y="125"/>
                  <a:pt x="255" y="122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66" y="66"/>
                  <a:pt x="159" y="66"/>
                  <a:pt x="155" y="69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66" y="125"/>
                  <a:pt x="63" y="130"/>
                  <a:pt x="63" y="136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5"/>
                  <a:pt x="68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2" y="255"/>
                  <a:pt x="262" y="248"/>
                </a:cubicBezTo>
                <a:lnTo>
                  <a:pt x="262" y="136"/>
                </a:lnTo>
                <a:close/>
                <a:moveTo>
                  <a:pt x="248" y="132"/>
                </a:moveTo>
                <a:cubicBezTo>
                  <a:pt x="164" y="79"/>
                  <a:pt x="164" y="79"/>
                  <a:pt x="164" y="79"/>
                </a:cubicBezTo>
                <a:cubicBezTo>
                  <a:pt x="164" y="79"/>
                  <a:pt x="162" y="79"/>
                  <a:pt x="161" y="79"/>
                </a:cubicBezTo>
                <a:cubicBezTo>
                  <a:pt x="77" y="132"/>
                  <a:pt x="77" y="132"/>
                  <a:pt x="77" y="132"/>
                </a:cubicBezTo>
                <a:cubicBezTo>
                  <a:pt x="76" y="133"/>
                  <a:pt x="75" y="135"/>
                  <a:pt x="75" y="136"/>
                </a:cubicBezTo>
                <a:cubicBezTo>
                  <a:pt x="75" y="155"/>
                  <a:pt x="75" y="155"/>
                  <a:pt x="75" y="155"/>
                </a:cubicBezTo>
                <a:cubicBezTo>
                  <a:pt x="75" y="156"/>
                  <a:pt x="76" y="158"/>
                  <a:pt x="77" y="159"/>
                </a:cubicBezTo>
                <a:cubicBezTo>
                  <a:pt x="136" y="197"/>
                  <a:pt x="136" y="197"/>
                  <a:pt x="136" y="197"/>
                </a:cubicBezTo>
                <a:cubicBezTo>
                  <a:pt x="137" y="196"/>
                  <a:pt x="156" y="184"/>
                  <a:pt x="156" y="184"/>
                </a:cubicBezTo>
                <a:cubicBezTo>
                  <a:pt x="160" y="181"/>
                  <a:pt x="166" y="181"/>
                  <a:pt x="170" y="184"/>
                </a:cubicBezTo>
                <a:cubicBezTo>
                  <a:pt x="189" y="197"/>
                  <a:pt x="189" y="197"/>
                  <a:pt x="189" y="197"/>
                </a:cubicBezTo>
                <a:cubicBezTo>
                  <a:pt x="248" y="159"/>
                  <a:pt x="248" y="159"/>
                  <a:pt x="248" y="159"/>
                </a:cubicBezTo>
                <a:cubicBezTo>
                  <a:pt x="249" y="158"/>
                  <a:pt x="250" y="156"/>
                  <a:pt x="250" y="155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50" y="135"/>
                  <a:pt x="249" y="133"/>
                  <a:pt x="248" y="1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5"/>
          <p:cNvSpPr>
            <a:spLocks noEditPoints="1"/>
          </p:cNvSpPr>
          <p:nvPr/>
        </p:nvSpPr>
        <p:spPr bwMode="auto">
          <a:xfrm>
            <a:off x="13783579" y="10061607"/>
            <a:ext cx="920222" cy="922612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167 w 326"/>
              <a:gd name="T11" fmla="*/ 76 h 326"/>
              <a:gd name="T12" fmla="*/ 224 w 326"/>
              <a:gd name="T13" fmla="*/ 99 h 326"/>
              <a:gd name="T14" fmla="*/ 247 w 326"/>
              <a:gd name="T15" fmla="*/ 156 h 326"/>
              <a:gd name="T16" fmla="*/ 235 w 326"/>
              <a:gd name="T17" fmla="*/ 156 h 326"/>
              <a:gd name="T18" fmla="*/ 215 w 326"/>
              <a:gd name="T19" fmla="*/ 108 h 326"/>
              <a:gd name="T20" fmla="*/ 167 w 326"/>
              <a:gd name="T21" fmla="*/ 88 h 326"/>
              <a:gd name="T22" fmla="*/ 167 w 326"/>
              <a:gd name="T23" fmla="*/ 76 h 326"/>
              <a:gd name="T24" fmla="*/ 167 w 326"/>
              <a:gd name="T25" fmla="*/ 96 h 326"/>
              <a:gd name="T26" fmla="*/ 209 w 326"/>
              <a:gd name="T27" fmla="*/ 113 h 326"/>
              <a:gd name="T28" fmla="*/ 227 w 326"/>
              <a:gd name="T29" fmla="*/ 156 h 326"/>
              <a:gd name="T30" fmla="*/ 215 w 326"/>
              <a:gd name="T31" fmla="*/ 156 h 326"/>
              <a:gd name="T32" fmla="*/ 201 w 326"/>
              <a:gd name="T33" fmla="*/ 122 h 326"/>
              <a:gd name="T34" fmla="*/ 167 w 326"/>
              <a:gd name="T35" fmla="*/ 108 h 326"/>
              <a:gd name="T36" fmla="*/ 167 w 326"/>
              <a:gd name="T37" fmla="*/ 96 h 326"/>
              <a:gd name="T38" fmla="*/ 167 w 326"/>
              <a:gd name="T39" fmla="*/ 116 h 326"/>
              <a:gd name="T40" fmla="*/ 195 w 326"/>
              <a:gd name="T41" fmla="*/ 128 h 326"/>
              <a:gd name="T42" fmla="*/ 207 w 326"/>
              <a:gd name="T43" fmla="*/ 156 h 326"/>
              <a:gd name="T44" fmla="*/ 195 w 326"/>
              <a:gd name="T45" fmla="*/ 156 h 326"/>
              <a:gd name="T46" fmla="*/ 187 w 326"/>
              <a:gd name="T47" fmla="*/ 136 h 326"/>
              <a:gd name="T48" fmla="*/ 167 w 326"/>
              <a:gd name="T49" fmla="*/ 128 h 326"/>
              <a:gd name="T50" fmla="*/ 167 w 326"/>
              <a:gd name="T51" fmla="*/ 116 h 326"/>
              <a:gd name="T52" fmla="*/ 246 w 326"/>
              <a:gd name="T53" fmla="*/ 225 h 326"/>
              <a:gd name="T54" fmla="*/ 225 w 326"/>
              <a:gd name="T55" fmla="*/ 246 h 326"/>
              <a:gd name="T56" fmla="*/ 129 w 326"/>
              <a:gd name="T57" fmla="*/ 200 h 326"/>
              <a:gd name="T58" fmla="*/ 82 w 326"/>
              <a:gd name="T59" fmla="*/ 104 h 326"/>
              <a:gd name="T60" fmla="*/ 103 w 326"/>
              <a:gd name="T61" fmla="*/ 83 h 326"/>
              <a:gd name="T62" fmla="*/ 130 w 326"/>
              <a:gd name="T63" fmla="*/ 100 h 326"/>
              <a:gd name="T64" fmla="*/ 136 w 326"/>
              <a:gd name="T65" fmla="*/ 122 h 326"/>
              <a:gd name="T66" fmla="*/ 116 w 326"/>
              <a:gd name="T67" fmla="*/ 142 h 326"/>
              <a:gd name="T68" fmla="*/ 143 w 326"/>
              <a:gd name="T69" fmla="*/ 186 h 326"/>
              <a:gd name="T70" fmla="*/ 187 w 326"/>
              <a:gd name="T71" fmla="*/ 213 h 326"/>
              <a:gd name="T72" fmla="*/ 207 w 326"/>
              <a:gd name="T73" fmla="*/ 193 h 326"/>
              <a:gd name="T74" fmla="*/ 228 w 326"/>
              <a:gd name="T75" fmla="*/ 199 h 326"/>
              <a:gd name="T76" fmla="*/ 246 w 326"/>
              <a:gd name="T77" fmla="*/ 22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7" y="76"/>
                </a:moveTo>
                <a:cubicBezTo>
                  <a:pt x="189" y="76"/>
                  <a:pt x="209" y="84"/>
                  <a:pt x="224" y="99"/>
                </a:cubicBezTo>
                <a:cubicBezTo>
                  <a:pt x="239" y="114"/>
                  <a:pt x="247" y="134"/>
                  <a:pt x="247" y="156"/>
                </a:cubicBezTo>
                <a:cubicBezTo>
                  <a:pt x="235" y="156"/>
                  <a:pt x="235" y="156"/>
                  <a:pt x="235" y="156"/>
                </a:cubicBezTo>
                <a:cubicBezTo>
                  <a:pt x="235" y="137"/>
                  <a:pt x="228" y="120"/>
                  <a:pt x="215" y="108"/>
                </a:cubicBezTo>
                <a:cubicBezTo>
                  <a:pt x="202" y="95"/>
                  <a:pt x="185" y="88"/>
                  <a:pt x="167" y="88"/>
                </a:cubicBezTo>
                <a:lnTo>
                  <a:pt x="167" y="76"/>
                </a:lnTo>
                <a:close/>
                <a:moveTo>
                  <a:pt x="167" y="96"/>
                </a:moveTo>
                <a:cubicBezTo>
                  <a:pt x="183" y="96"/>
                  <a:pt x="198" y="102"/>
                  <a:pt x="209" y="113"/>
                </a:cubicBezTo>
                <a:cubicBezTo>
                  <a:pt x="221" y="125"/>
                  <a:pt x="227" y="140"/>
                  <a:pt x="227" y="156"/>
                </a:cubicBezTo>
                <a:cubicBezTo>
                  <a:pt x="215" y="156"/>
                  <a:pt x="215" y="156"/>
                  <a:pt x="215" y="156"/>
                </a:cubicBezTo>
                <a:cubicBezTo>
                  <a:pt x="215" y="143"/>
                  <a:pt x="210" y="131"/>
                  <a:pt x="201" y="122"/>
                </a:cubicBezTo>
                <a:cubicBezTo>
                  <a:pt x="192" y="113"/>
                  <a:pt x="180" y="108"/>
                  <a:pt x="167" y="108"/>
                </a:cubicBezTo>
                <a:lnTo>
                  <a:pt x="167" y="96"/>
                </a:lnTo>
                <a:close/>
                <a:moveTo>
                  <a:pt x="167" y="116"/>
                </a:moveTo>
                <a:cubicBezTo>
                  <a:pt x="178" y="116"/>
                  <a:pt x="188" y="120"/>
                  <a:pt x="195" y="128"/>
                </a:cubicBezTo>
                <a:cubicBezTo>
                  <a:pt x="202" y="135"/>
                  <a:pt x="207" y="145"/>
                  <a:pt x="207" y="156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195" y="148"/>
                  <a:pt x="192" y="141"/>
                  <a:pt x="187" y="136"/>
                </a:cubicBezTo>
                <a:cubicBezTo>
                  <a:pt x="181" y="131"/>
                  <a:pt x="174" y="128"/>
                  <a:pt x="167" y="128"/>
                </a:cubicBezTo>
                <a:lnTo>
                  <a:pt x="167" y="116"/>
                </a:lnTo>
                <a:close/>
                <a:moveTo>
                  <a:pt x="246" y="225"/>
                </a:moveTo>
                <a:cubicBezTo>
                  <a:pt x="238" y="234"/>
                  <a:pt x="225" y="246"/>
                  <a:pt x="225" y="246"/>
                </a:cubicBezTo>
                <a:cubicBezTo>
                  <a:pt x="212" y="260"/>
                  <a:pt x="175" y="246"/>
                  <a:pt x="129" y="200"/>
                </a:cubicBezTo>
                <a:cubicBezTo>
                  <a:pt x="83" y="154"/>
                  <a:pt x="69" y="117"/>
                  <a:pt x="82" y="104"/>
                </a:cubicBezTo>
                <a:cubicBezTo>
                  <a:pt x="82" y="104"/>
                  <a:pt x="95" y="91"/>
                  <a:pt x="103" y="83"/>
                </a:cubicBezTo>
                <a:cubicBezTo>
                  <a:pt x="112" y="74"/>
                  <a:pt x="122" y="89"/>
                  <a:pt x="130" y="100"/>
                </a:cubicBezTo>
                <a:cubicBezTo>
                  <a:pt x="138" y="111"/>
                  <a:pt x="139" y="119"/>
                  <a:pt x="136" y="122"/>
                </a:cubicBezTo>
                <a:cubicBezTo>
                  <a:pt x="134" y="124"/>
                  <a:pt x="123" y="135"/>
                  <a:pt x="116" y="142"/>
                </a:cubicBezTo>
                <a:cubicBezTo>
                  <a:pt x="113" y="145"/>
                  <a:pt x="112" y="156"/>
                  <a:pt x="143" y="186"/>
                </a:cubicBezTo>
                <a:cubicBezTo>
                  <a:pt x="173" y="216"/>
                  <a:pt x="184" y="216"/>
                  <a:pt x="187" y="213"/>
                </a:cubicBezTo>
                <a:cubicBezTo>
                  <a:pt x="194" y="206"/>
                  <a:pt x="205" y="195"/>
                  <a:pt x="207" y="193"/>
                </a:cubicBezTo>
                <a:cubicBezTo>
                  <a:pt x="210" y="190"/>
                  <a:pt x="218" y="191"/>
                  <a:pt x="228" y="199"/>
                </a:cubicBezTo>
                <a:cubicBezTo>
                  <a:pt x="239" y="207"/>
                  <a:pt x="254" y="217"/>
                  <a:pt x="246" y="2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6"/>
          <p:cNvSpPr>
            <a:spLocks noEditPoints="1"/>
          </p:cNvSpPr>
          <p:nvPr/>
        </p:nvSpPr>
        <p:spPr bwMode="auto">
          <a:xfrm>
            <a:off x="14819725" y="10061607"/>
            <a:ext cx="920222" cy="922612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210 w 326"/>
              <a:gd name="T11" fmla="*/ 83 h 326"/>
              <a:gd name="T12" fmla="*/ 218 w 326"/>
              <a:gd name="T13" fmla="*/ 102 h 326"/>
              <a:gd name="T14" fmla="*/ 238 w 326"/>
              <a:gd name="T15" fmla="*/ 110 h 326"/>
              <a:gd name="T16" fmla="*/ 238 w 326"/>
              <a:gd name="T17" fmla="*/ 122 h 326"/>
              <a:gd name="T18" fmla="*/ 210 w 326"/>
              <a:gd name="T19" fmla="*/ 111 h 326"/>
              <a:gd name="T20" fmla="*/ 198 w 326"/>
              <a:gd name="T21" fmla="*/ 83 h 326"/>
              <a:gd name="T22" fmla="*/ 210 w 326"/>
              <a:gd name="T23" fmla="*/ 83 h 326"/>
              <a:gd name="T24" fmla="*/ 190 w 326"/>
              <a:gd name="T25" fmla="*/ 83 h 326"/>
              <a:gd name="T26" fmla="*/ 204 w 326"/>
              <a:gd name="T27" fmla="*/ 117 h 326"/>
              <a:gd name="T28" fmla="*/ 238 w 326"/>
              <a:gd name="T29" fmla="*/ 131 h 326"/>
              <a:gd name="T30" fmla="*/ 238 w 326"/>
              <a:gd name="T31" fmla="*/ 143 h 326"/>
              <a:gd name="T32" fmla="*/ 196 w 326"/>
              <a:gd name="T33" fmla="*/ 125 h 326"/>
              <a:gd name="T34" fmla="*/ 178 w 326"/>
              <a:gd name="T35" fmla="*/ 83 h 326"/>
              <a:gd name="T36" fmla="*/ 190 w 326"/>
              <a:gd name="T37" fmla="*/ 83 h 326"/>
              <a:gd name="T38" fmla="*/ 170 w 326"/>
              <a:gd name="T39" fmla="*/ 83 h 326"/>
              <a:gd name="T40" fmla="*/ 190 w 326"/>
              <a:gd name="T41" fmla="*/ 131 h 326"/>
              <a:gd name="T42" fmla="*/ 238 w 326"/>
              <a:gd name="T43" fmla="*/ 151 h 326"/>
              <a:gd name="T44" fmla="*/ 238 w 326"/>
              <a:gd name="T45" fmla="*/ 163 h 326"/>
              <a:gd name="T46" fmla="*/ 181 w 326"/>
              <a:gd name="T47" fmla="*/ 140 h 326"/>
              <a:gd name="T48" fmla="*/ 158 w 326"/>
              <a:gd name="T49" fmla="*/ 83 h 326"/>
              <a:gd name="T50" fmla="*/ 170 w 326"/>
              <a:gd name="T51" fmla="*/ 83 h 326"/>
              <a:gd name="T52" fmla="*/ 246 w 326"/>
              <a:gd name="T53" fmla="*/ 223 h 326"/>
              <a:gd name="T54" fmla="*/ 225 w 326"/>
              <a:gd name="T55" fmla="*/ 244 h 326"/>
              <a:gd name="T56" fmla="*/ 130 w 326"/>
              <a:gd name="T57" fmla="*/ 197 h 326"/>
              <a:gd name="T58" fmla="*/ 83 w 326"/>
              <a:gd name="T59" fmla="*/ 101 h 326"/>
              <a:gd name="T60" fmla="*/ 104 w 326"/>
              <a:gd name="T61" fmla="*/ 80 h 326"/>
              <a:gd name="T62" fmla="*/ 130 w 326"/>
              <a:gd name="T63" fmla="*/ 98 h 326"/>
              <a:gd name="T64" fmla="*/ 136 w 326"/>
              <a:gd name="T65" fmla="*/ 119 h 326"/>
              <a:gd name="T66" fmla="*/ 116 w 326"/>
              <a:gd name="T67" fmla="*/ 139 h 326"/>
              <a:gd name="T68" fmla="*/ 143 w 326"/>
              <a:gd name="T69" fmla="*/ 184 h 326"/>
              <a:gd name="T70" fmla="*/ 187 w 326"/>
              <a:gd name="T71" fmla="*/ 210 h 326"/>
              <a:gd name="T72" fmla="*/ 207 w 326"/>
              <a:gd name="T73" fmla="*/ 190 h 326"/>
              <a:gd name="T74" fmla="*/ 229 w 326"/>
              <a:gd name="T75" fmla="*/ 197 h 326"/>
              <a:gd name="T76" fmla="*/ 246 w 326"/>
              <a:gd name="T77" fmla="*/ 22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10" y="83"/>
                </a:moveTo>
                <a:cubicBezTo>
                  <a:pt x="210" y="90"/>
                  <a:pt x="213" y="97"/>
                  <a:pt x="218" y="102"/>
                </a:cubicBezTo>
                <a:cubicBezTo>
                  <a:pt x="224" y="108"/>
                  <a:pt x="230" y="110"/>
                  <a:pt x="238" y="110"/>
                </a:cubicBezTo>
                <a:cubicBezTo>
                  <a:pt x="238" y="122"/>
                  <a:pt x="238" y="122"/>
                  <a:pt x="238" y="122"/>
                </a:cubicBezTo>
                <a:cubicBezTo>
                  <a:pt x="227" y="122"/>
                  <a:pt x="217" y="118"/>
                  <a:pt x="210" y="111"/>
                </a:cubicBezTo>
                <a:cubicBezTo>
                  <a:pt x="202" y="103"/>
                  <a:pt x="198" y="94"/>
                  <a:pt x="198" y="83"/>
                </a:cubicBezTo>
                <a:lnTo>
                  <a:pt x="210" y="83"/>
                </a:lnTo>
                <a:close/>
                <a:moveTo>
                  <a:pt x="190" y="83"/>
                </a:moveTo>
                <a:cubicBezTo>
                  <a:pt x="190" y="96"/>
                  <a:pt x="195" y="108"/>
                  <a:pt x="204" y="117"/>
                </a:cubicBezTo>
                <a:cubicBezTo>
                  <a:pt x="213" y="126"/>
                  <a:pt x="225" y="131"/>
                  <a:pt x="238" y="131"/>
                </a:cubicBezTo>
                <a:cubicBezTo>
                  <a:pt x="238" y="143"/>
                  <a:pt x="238" y="143"/>
                  <a:pt x="238" y="143"/>
                </a:cubicBezTo>
                <a:cubicBezTo>
                  <a:pt x="222" y="143"/>
                  <a:pt x="207" y="136"/>
                  <a:pt x="196" y="125"/>
                </a:cubicBezTo>
                <a:cubicBezTo>
                  <a:pt x="184" y="114"/>
                  <a:pt x="178" y="99"/>
                  <a:pt x="178" y="83"/>
                </a:cubicBezTo>
                <a:lnTo>
                  <a:pt x="190" y="83"/>
                </a:lnTo>
                <a:close/>
                <a:moveTo>
                  <a:pt x="170" y="83"/>
                </a:moveTo>
                <a:cubicBezTo>
                  <a:pt x="170" y="101"/>
                  <a:pt x="177" y="118"/>
                  <a:pt x="190" y="131"/>
                </a:cubicBezTo>
                <a:cubicBezTo>
                  <a:pt x="203" y="144"/>
                  <a:pt x="220" y="151"/>
                  <a:pt x="238" y="151"/>
                </a:cubicBezTo>
                <a:cubicBezTo>
                  <a:pt x="238" y="163"/>
                  <a:pt x="238" y="163"/>
                  <a:pt x="238" y="163"/>
                </a:cubicBezTo>
                <a:cubicBezTo>
                  <a:pt x="216" y="163"/>
                  <a:pt x="196" y="155"/>
                  <a:pt x="181" y="140"/>
                </a:cubicBezTo>
                <a:cubicBezTo>
                  <a:pt x="166" y="124"/>
                  <a:pt x="158" y="104"/>
                  <a:pt x="158" y="83"/>
                </a:cubicBezTo>
                <a:lnTo>
                  <a:pt x="170" y="83"/>
                </a:lnTo>
                <a:close/>
                <a:moveTo>
                  <a:pt x="246" y="223"/>
                </a:moveTo>
                <a:cubicBezTo>
                  <a:pt x="238" y="231"/>
                  <a:pt x="225" y="244"/>
                  <a:pt x="225" y="244"/>
                </a:cubicBezTo>
                <a:cubicBezTo>
                  <a:pt x="212" y="257"/>
                  <a:pt x="176" y="243"/>
                  <a:pt x="130" y="197"/>
                </a:cubicBezTo>
                <a:cubicBezTo>
                  <a:pt x="84" y="151"/>
                  <a:pt x="69" y="115"/>
                  <a:pt x="83" y="101"/>
                </a:cubicBezTo>
                <a:cubicBezTo>
                  <a:pt x="83" y="101"/>
                  <a:pt x="96" y="89"/>
                  <a:pt x="104" y="80"/>
                </a:cubicBezTo>
                <a:cubicBezTo>
                  <a:pt x="112" y="72"/>
                  <a:pt x="122" y="87"/>
                  <a:pt x="130" y="98"/>
                </a:cubicBezTo>
                <a:cubicBezTo>
                  <a:pt x="138" y="109"/>
                  <a:pt x="139" y="117"/>
                  <a:pt x="136" y="119"/>
                </a:cubicBezTo>
                <a:cubicBezTo>
                  <a:pt x="134" y="122"/>
                  <a:pt x="123" y="132"/>
                  <a:pt x="116" y="139"/>
                </a:cubicBezTo>
                <a:cubicBezTo>
                  <a:pt x="113" y="142"/>
                  <a:pt x="113" y="154"/>
                  <a:pt x="143" y="184"/>
                </a:cubicBezTo>
                <a:cubicBezTo>
                  <a:pt x="173" y="214"/>
                  <a:pt x="184" y="213"/>
                  <a:pt x="187" y="210"/>
                </a:cubicBezTo>
                <a:cubicBezTo>
                  <a:pt x="194" y="203"/>
                  <a:pt x="205" y="193"/>
                  <a:pt x="207" y="190"/>
                </a:cubicBezTo>
                <a:cubicBezTo>
                  <a:pt x="210" y="188"/>
                  <a:pt x="218" y="189"/>
                  <a:pt x="229" y="197"/>
                </a:cubicBezTo>
                <a:cubicBezTo>
                  <a:pt x="240" y="205"/>
                  <a:pt x="255" y="215"/>
                  <a:pt x="246" y="22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7"/>
          <p:cNvSpPr>
            <a:spLocks noEditPoints="1"/>
          </p:cNvSpPr>
          <p:nvPr/>
        </p:nvSpPr>
        <p:spPr bwMode="auto">
          <a:xfrm>
            <a:off x="9634215" y="10061607"/>
            <a:ext cx="921417" cy="922612"/>
          </a:xfrm>
          <a:custGeom>
            <a:avLst/>
            <a:gdLst>
              <a:gd name="T0" fmla="*/ 250 w 326"/>
              <a:gd name="T1" fmla="*/ 172 h 326"/>
              <a:gd name="T2" fmla="*/ 200 w 326"/>
              <a:gd name="T3" fmla="*/ 204 h 326"/>
              <a:gd name="T4" fmla="*/ 160 w 326"/>
              <a:gd name="T5" fmla="*/ 191 h 326"/>
              <a:gd name="T6" fmla="*/ 75 w 326"/>
              <a:gd name="T7" fmla="*/ 246 h 326"/>
              <a:gd name="T8" fmla="*/ 250 w 326"/>
              <a:gd name="T9" fmla="*/ 248 h 326"/>
              <a:gd name="T10" fmla="*/ 249 w 326"/>
              <a:gd name="T11" fmla="*/ 245 h 326"/>
              <a:gd name="T12" fmla="*/ 75 w 326"/>
              <a:gd name="T13" fmla="*/ 172 h 326"/>
              <a:gd name="T14" fmla="*/ 125 w 326"/>
              <a:gd name="T15" fmla="*/ 204 h 326"/>
              <a:gd name="T16" fmla="*/ 162 w 326"/>
              <a:gd name="T17" fmla="*/ 125 h 326"/>
              <a:gd name="T18" fmla="*/ 162 w 326"/>
              <a:gd name="T19" fmla="*/ 152 h 326"/>
              <a:gd name="T20" fmla="*/ 162 w 326"/>
              <a:gd name="T21" fmla="*/ 125 h 326"/>
              <a:gd name="T22" fmla="*/ 326 w 326"/>
              <a:gd name="T23" fmla="*/ 326 h 326"/>
              <a:gd name="T24" fmla="*/ 0 w 326"/>
              <a:gd name="T25" fmla="*/ 0 h 326"/>
              <a:gd name="T26" fmla="*/ 262 w 326"/>
              <a:gd name="T27" fmla="*/ 136 h 326"/>
              <a:gd name="T28" fmla="*/ 171 w 326"/>
              <a:gd name="T29" fmla="*/ 69 h 326"/>
              <a:gd name="T30" fmla="*/ 71 w 326"/>
              <a:gd name="T31" fmla="*/ 122 h 326"/>
              <a:gd name="T32" fmla="*/ 63 w 326"/>
              <a:gd name="T33" fmla="*/ 248 h 326"/>
              <a:gd name="T34" fmla="*/ 251 w 326"/>
              <a:gd name="T35" fmla="*/ 260 h 326"/>
              <a:gd name="T36" fmla="*/ 262 w 326"/>
              <a:gd name="T37" fmla="*/ 136 h 326"/>
              <a:gd name="T38" fmla="*/ 250 w 326"/>
              <a:gd name="T39" fmla="*/ 155 h 326"/>
              <a:gd name="T40" fmla="*/ 189 w 326"/>
              <a:gd name="T41" fmla="*/ 197 h 326"/>
              <a:gd name="T42" fmla="*/ 156 w 326"/>
              <a:gd name="T43" fmla="*/ 184 h 326"/>
              <a:gd name="T44" fmla="*/ 77 w 326"/>
              <a:gd name="T45" fmla="*/ 159 h 326"/>
              <a:gd name="T46" fmla="*/ 75 w 326"/>
              <a:gd name="T47" fmla="*/ 136 h 326"/>
              <a:gd name="T48" fmla="*/ 161 w 326"/>
              <a:gd name="T49" fmla="*/ 79 h 326"/>
              <a:gd name="T50" fmla="*/ 248 w 326"/>
              <a:gd name="T51" fmla="*/ 132 h 326"/>
              <a:gd name="T52" fmla="*/ 197 w 326"/>
              <a:gd name="T53" fmla="*/ 139 h 326"/>
              <a:gd name="T54" fmla="*/ 189 w 326"/>
              <a:gd name="T55" fmla="*/ 130 h 326"/>
              <a:gd name="T56" fmla="*/ 187 w 326"/>
              <a:gd name="T57" fmla="*/ 115 h 326"/>
              <a:gd name="T58" fmla="*/ 177 w 326"/>
              <a:gd name="T59" fmla="*/ 108 h 326"/>
              <a:gd name="T60" fmla="*/ 163 w 326"/>
              <a:gd name="T61" fmla="*/ 111 h 326"/>
              <a:gd name="T62" fmla="*/ 148 w 326"/>
              <a:gd name="T63" fmla="*/ 108 h 326"/>
              <a:gd name="T64" fmla="*/ 138 w 326"/>
              <a:gd name="T65" fmla="*/ 115 h 326"/>
              <a:gd name="T66" fmla="*/ 136 w 326"/>
              <a:gd name="T67" fmla="*/ 130 h 326"/>
              <a:gd name="T68" fmla="*/ 129 w 326"/>
              <a:gd name="T69" fmla="*/ 139 h 326"/>
              <a:gd name="T70" fmla="*/ 136 w 326"/>
              <a:gd name="T71" fmla="*/ 147 h 326"/>
              <a:gd name="T72" fmla="*/ 138 w 326"/>
              <a:gd name="T73" fmla="*/ 162 h 326"/>
              <a:gd name="T74" fmla="*/ 148 w 326"/>
              <a:gd name="T75" fmla="*/ 169 h 326"/>
              <a:gd name="T76" fmla="*/ 163 w 326"/>
              <a:gd name="T77" fmla="*/ 167 h 326"/>
              <a:gd name="T78" fmla="*/ 177 w 326"/>
              <a:gd name="T79" fmla="*/ 169 h 326"/>
              <a:gd name="T80" fmla="*/ 187 w 326"/>
              <a:gd name="T81" fmla="*/ 162 h 326"/>
              <a:gd name="T82" fmla="*/ 189 w 326"/>
              <a:gd name="T83" fmla="*/ 147 h 326"/>
              <a:gd name="T84" fmla="*/ 197 w 326"/>
              <a:gd name="T85" fmla="*/ 13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6">
                <a:moveTo>
                  <a:pt x="200" y="204"/>
                </a:moveTo>
                <a:cubicBezTo>
                  <a:pt x="250" y="172"/>
                  <a:pt x="250" y="172"/>
                  <a:pt x="250" y="172"/>
                </a:cubicBezTo>
                <a:cubicBezTo>
                  <a:pt x="250" y="236"/>
                  <a:pt x="250" y="236"/>
                  <a:pt x="250" y="236"/>
                </a:cubicBezTo>
                <a:lnTo>
                  <a:pt x="200" y="204"/>
                </a:lnTo>
                <a:close/>
                <a:moveTo>
                  <a:pt x="165" y="191"/>
                </a:moveTo>
                <a:cubicBezTo>
                  <a:pt x="164" y="190"/>
                  <a:pt x="161" y="190"/>
                  <a:pt x="160" y="191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76" y="245"/>
                  <a:pt x="75" y="246"/>
                  <a:pt x="75" y="246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250" y="246"/>
                  <a:pt x="250" y="246"/>
                  <a:pt x="250" y="246"/>
                </a:cubicBezTo>
                <a:cubicBezTo>
                  <a:pt x="250" y="246"/>
                  <a:pt x="250" y="245"/>
                  <a:pt x="249" y="245"/>
                </a:cubicBezTo>
                <a:lnTo>
                  <a:pt x="165" y="191"/>
                </a:lnTo>
                <a:close/>
                <a:moveTo>
                  <a:pt x="75" y="172"/>
                </a:moveTo>
                <a:cubicBezTo>
                  <a:pt x="75" y="236"/>
                  <a:pt x="75" y="236"/>
                  <a:pt x="75" y="236"/>
                </a:cubicBezTo>
                <a:cubicBezTo>
                  <a:pt x="125" y="204"/>
                  <a:pt x="125" y="204"/>
                  <a:pt x="125" y="204"/>
                </a:cubicBezTo>
                <a:lnTo>
                  <a:pt x="75" y="172"/>
                </a:lnTo>
                <a:close/>
                <a:moveTo>
                  <a:pt x="162" y="125"/>
                </a:moveTo>
                <a:cubicBezTo>
                  <a:pt x="154" y="125"/>
                  <a:pt x="148" y="131"/>
                  <a:pt x="148" y="139"/>
                </a:cubicBezTo>
                <a:cubicBezTo>
                  <a:pt x="148" y="146"/>
                  <a:pt x="154" y="152"/>
                  <a:pt x="162" y="152"/>
                </a:cubicBezTo>
                <a:cubicBezTo>
                  <a:pt x="169" y="152"/>
                  <a:pt x="175" y="146"/>
                  <a:pt x="175" y="139"/>
                </a:cubicBezTo>
                <a:cubicBezTo>
                  <a:pt x="175" y="131"/>
                  <a:pt x="169" y="125"/>
                  <a:pt x="162" y="125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2" y="136"/>
                </a:moveTo>
                <a:cubicBezTo>
                  <a:pt x="262" y="130"/>
                  <a:pt x="259" y="125"/>
                  <a:pt x="255" y="122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66" y="66"/>
                  <a:pt x="159" y="66"/>
                  <a:pt x="155" y="69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66" y="125"/>
                  <a:pt x="63" y="130"/>
                  <a:pt x="63" y="136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5"/>
                  <a:pt x="68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2" y="255"/>
                  <a:pt x="262" y="248"/>
                </a:cubicBezTo>
                <a:lnTo>
                  <a:pt x="262" y="136"/>
                </a:lnTo>
                <a:close/>
                <a:moveTo>
                  <a:pt x="250" y="136"/>
                </a:moveTo>
                <a:cubicBezTo>
                  <a:pt x="250" y="155"/>
                  <a:pt x="250" y="155"/>
                  <a:pt x="250" y="155"/>
                </a:cubicBezTo>
                <a:cubicBezTo>
                  <a:pt x="250" y="156"/>
                  <a:pt x="249" y="158"/>
                  <a:pt x="248" y="159"/>
                </a:cubicBezTo>
                <a:cubicBezTo>
                  <a:pt x="189" y="197"/>
                  <a:pt x="189" y="197"/>
                  <a:pt x="189" y="197"/>
                </a:cubicBezTo>
                <a:cubicBezTo>
                  <a:pt x="170" y="184"/>
                  <a:pt x="170" y="184"/>
                  <a:pt x="170" y="184"/>
                </a:cubicBezTo>
                <a:cubicBezTo>
                  <a:pt x="166" y="181"/>
                  <a:pt x="160" y="181"/>
                  <a:pt x="156" y="184"/>
                </a:cubicBezTo>
                <a:cubicBezTo>
                  <a:pt x="156" y="184"/>
                  <a:pt x="137" y="196"/>
                  <a:pt x="136" y="197"/>
                </a:cubicBezTo>
                <a:cubicBezTo>
                  <a:pt x="77" y="159"/>
                  <a:pt x="77" y="159"/>
                  <a:pt x="77" y="159"/>
                </a:cubicBezTo>
                <a:cubicBezTo>
                  <a:pt x="76" y="158"/>
                  <a:pt x="75" y="156"/>
                  <a:pt x="75" y="155"/>
                </a:cubicBezTo>
                <a:cubicBezTo>
                  <a:pt x="75" y="136"/>
                  <a:pt x="75" y="136"/>
                  <a:pt x="75" y="136"/>
                </a:cubicBezTo>
                <a:cubicBezTo>
                  <a:pt x="75" y="135"/>
                  <a:pt x="76" y="133"/>
                  <a:pt x="77" y="132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79"/>
                  <a:pt x="164" y="79"/>
                  <a:pt x="164" y="79"/>
                </a:cubicBezTo>
                <a:cubicBezTo>
                  <a:pt x="248" y="132"/>
                  <a:pt x="248" y="132"/>
                  <a:pt x="248" y="132"/>
                </a:cubicBezTo>
                <a:cubicBezTo>
                  <a:pt x="249" y="133"/>
                  <a:pt x="250" y="135"/>
                  <a:pt x="250" y="136"/>
                </a:cubicBezTo>
                <a:close/>
                <a:moveTo>
                  <a:pt x="197" y="139"/>
                </a:moveTo>
                <a:cubicBezTo>
                  <a:pt x="197" y="137"/>
                  <a:pt x="197" y="136"/>
                  <a:pt x="196" y="134"/>
                </a:cubicBezTo>
                <a:cubicBezTo>
                  <a:pt x="193" y="135"/>
                  <a:pt x="190" y="133"/>
                  <a:pt x="189" y="130"/>
                </a:cubicBezTo>
                <a:cubicBezTo>
                  <a:pt x="188" y="127"/>
                  <a:pt x="190" y="124"/>
                  <a:pt x="193" y="122"/>
                </a:cubicBezTo>
                <a:cubicBezTo>
                  <a:pt x="191" y="120"/>
                  <a:pt x="189" y="117"/>
                  <a:pt x="187" y="115"/>
                </a:cubicBezTo>
                <a:cubicBezTo>
                  <a:pt x="185" y="117"/>
                  <a:pt x="182" y="118"/>
                  <a:pt x="179" y="116"/>
                </a:cubicBezTo>
                <a:cubicBezTo>
                  <a:pt x="176" y="114"/>
                  <a:pt x="176" y="111"/>
                  <a:pt x="177" y="108"/>
                </a:cubicBezTo>
                <a:cubicBezTo>
                  <a:pt x="175" y="107"/>
                  <a:pt x="172" y="106"/>
                  <a:pt x="169" y="105"/>
                </a:cubicBezTo>
                <a:cubicBezTo>
                  <a:pt x="168" y="108"/>
                  <a:pt x="166" y="111"/>
                  <a:pt x="163" y="111"/>
                </a:cubicBezTo>
                <a:cubicBezTo>
                  <a:pt x="159" y="111"/>
                  <a:pt x="157" y="108"/>
                  <a:pt x="157" y="105"/>
                </a:cubicBezTo>
                <a:cubicBezTo>
                  <a:pt x="154" y="106"/>
                  <a:pt x="151" y="107"/>
                  <a:pt x="148" y="108"/>
                </a:cubicBezTo>
                <a:cubicBezTo>
                  <a:pt x="150" y="111"/>
                  <a:pt x="149" y="114"/>
                  <a:pt x="146" y="116"/>
                </a:cubicBezTo>
                <a:cubicBezTo>
                  <a:pt x="144" y="118"/>
                  <a:pt x="140" y="117"/>
                  <a:pt x="138" y="115"/>
                </a:cubicBezTo>
                <a:cubicBezTo>
                  <a:pt x="136" y="117"/>
                  <a:pt x="134" y="120"/>
                  <a:pt x="133" y="122"/>
                </a:cubicBezTo>
                <a:cubicBezTo>
                  <a:pt x="136" y="124"/>
                  <a:pt x="137" y="127"/>
                  <a:pt x="136" y="130"/>
                </a:cubicBezTo>
                <a:cubicBezTo>
                  <a:pt x="135" y="133"/>
                  <a:pt x="132" y="135"/>
                  <a:pt x="129" y="134"/>
                </a:cubicBezTo>
                <a:cubicBezTo>
                  <a:pt x="129" y="136"/>
                  <a:pt x="129" y="137"/>
                  <a:pt x="129" y="139"/>
                </a:cubicBezTo>
                <a:cubicBezTo>
                  <a:pt x="129" y="140"/>
                  <a:pt x="129" y="142"/>
                  <a:pt x="129" y="143"/>
                </a:cubicBezTo>
                <a:cubicBezTo>
                  <a:pt x="132" y="142"/>
                  <a:pt x="135" y="144"/>
                  <a:pt x="136" y="147"/>
                </a:cubicBezTo>
                <a:cubicBezTo>
                  <a:pt x="137" y="150"/>
                  <a:pt x="136" y="154"/>
                  <a:pt x="133" y="155"/>
                </a:cubicBezTo>
                <a:cubicBezTo>
                  <a:pt x="134" y="157"/>
                  <a:pt x="136" y="160"/>
                  <a:pt x="138" y="162"/>
                </a:cubicBezTo>
                <a:cubicBezTo>
                  <a:pt x="140" y="160"/>
                  <a:pt x="144" y="159"/>
                  <a:pt x="146" y="161"/>
                </a:cubicBezTo>
                <a:cubicBezTo>
                  <a:pt x="149" y="163"/>
                  <a:pt x="150" y="167"/>
                  <a:pt x="148" y="169"/>
                </a:cubicBezTo>
                <a:cubicBezTo>
                  <a:pt x="151" y="171"/>
                  <a:pt x="154" y="172"/>
                  <a:pt x="157" y="172"/>
                </a:cubicBezTo>
                <a:cubicBezTo>
                  <a:pt x="157" y="169"/>
                  <a:pt x="159" y="167"/>
                  <a:pt x="163" y="167"/>
                </a:cubicBezTo>
                <a:cubicBezTo>
                  <a:pt x="166" y="167"/>
                  <a:pt x="168" y="169"/>
                  <a:pt x="169" y="172"/>
                </a:cubicBezTo>
                <a:cubicBezTo>
                  <a:pt x="172" y="172"/>
                  <a:pt x="175" y="171"/>
                  <a:pt x="177" y="169"/>
                </a:cubicBezTo>
                <a:cubicBezTo>
                  <a:pt x="176" y="167"/>
                  <a:pt x="176" y="163"/>
                  <a:pt x="179" y="161"/>
                </a:cubicBezTo>
                <a:cubicBezTo>
                  <a:pt x="182" y="159"/>
                  <a:pt x="185" y="160"/>
                  <a:pt x="187" y="162"/>
                </a:cubicBezTo>
                <a:cubicBezTo>
                  <a:pt x="189" y="160"/>
                  <a:pt x="191" y="157"/>
                  <a:pt x="193" y="155"/>
                </a:cubicBezTo>
                <a:cubicBezTo>
                  <a:pt x="190" y="154"/>
                  <a:pt x="188" y="150"/>
                  <a:pt x="189" y="147"/>
                </a:cubicBezTo>
                <a:cubicBezTo>
                  <a:pt x="190" y="144"/>
                  <a:pt x="193" y="142"/>
                  <a:pt x="196" y="143"/>
                </a:cubicBezTo>
                <a:cubicBezTo>
                  <a:pt x="197" y="142"/>
                  <a:pt x="197" y="140"/>
                  <a:pt x="197" y="1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8"/>
          <p:cNvSpPr>
            <a:spLocks noEditPoints="1"/>
          </p:cNvSpPr>
          <p:nvPr/>
        </p:nvSpPr>
        <p:spPr bwMode="auto">
          <a:xfrm>
            <a:off x="4446314" y="10061607"/>
            <a:ext cx="921417" cy="922612"/>
          </a:xfrm>
          <a:custGeom>
            <a:avLst/>
            <a:gdLst>
              <a:gd name="T0" fmla="*/ 251 w 326"/>
              <a:gd name="T1" fmla="*/ 246 h 326"/>
              <a:gd name="T2" fmla="*/ 75 w 326"/>
              <a:gd name="T3" fmla="*/ 248 h 326"/>
              <a:gd name="T4" fmla="*/ 76 w 326"/>
              <a:gd name="T5" fmla="*/ 245 h 326"/>
              <a:gd name="T6" fmla="*/ 166 w 326"/>
              <a:gd name="T7" fmla="*/ 191 h 326"/>
              <a:gd name="T8" fmla="*/ 75 w 326"/>
              <a:gd name="T9" fmla="*/ 172 h 326"/>
              <a:gd name="T10" fmla="*/ 125 w 326"/>
              <a:gd name="T11" fmla="*/ 204 h 326"/>
              <a:gd name="T12" fmla="*/ 251 w 326"/>
              <a:gd name="T13" fmla="*/ 236 h 326"/>
              <a:gd name="T14" fmla="*/ 201 w 326"/>
              <a:gd name="T15" fmla="*/ 204 h 326"/>
              <a:gd name="T16" fmla="*/ 326 w 326"/>
              <a:gd name="T17" fmla="*/ 0 h 326"/>
              <a:gd name="T18" fmla="*/ 0 w 326"/>
              <a:gd name="T19" fmla="*/ 326 h 326"/>
              <a:gd name="T20" fmla="*/ 326 w 326"/>
              <a:gd name="T21" fmla="*/ 0 h 326"/>
              <a:gd name="T22" fmla="*/ 255 w 326"/>
              <a:gd name="T23" fmla="*/ 122 h 326"/>
              <a:gd name="T24" fmla="*/ 155 w 326"/>
              <a:gd name="T25" fmla="*/ 69 h 326"/>
              <a:gd name="T26" fmla="*/ 63 w 326"/>
              <a:gd name="T27" fmla="*/ 136 h 326"/>
              <a:gd name="T28" fmla="*/ 75 w 326"/>
              <a:gd name="T29" fmla="*/ 260 h 326"/>
              <a:gd name="T30" fmla="*/ 263 w 326"/>
              <a:gd name="T31" fmla="*/ 248 h 326"/>
              <a:gd name="T32" fmla="*/ 251 w 326"/>
              <a:gd name="T33" fmla="*/ 136 h 326"/>
              <a:gd name="T34" fmla="*/ 249 w 326"/>
              <a:gd name="T35" fmla="*/ 159 h 326"/>
              <a:gd name="T36" fmla="*/ 170 w 326"/>
              <a:gd name="T37" fmla="*/ 184 h 326"/>
              <a:gd name="T38" fmla="*/ 136 w 326"/>
              <a:gd name="T39" fmla="*/ 197 h 326"/>
              <a:gd name="T40" fmla="*/ 75 w 326"/>
              <a:gd name="T41" fmla="*/ 155 h 326"/>
              <a:gd name="T42" fmla="*/ 77 w 326"/>
              <a:gd name="T43" fmla="*/ 132 h 326"/>
              <a:gd name="T44" fmla="*/ 165 w 326"/>
              <a:gd name="T45" fmla="*/ 79 h 326"/>
              <a:gd name="T46" fmla="*/ 251 w 326"/>
              <a:gd name="T47" fmla="*/ 136 h 326"/>
              <a:gd name="T48" fmla="*/ 197 w 326"/>
              <a:gd name="T49" fmla="*/ 130 h 326"/>
              <a:gd name="T50" fmla="*/ 162 w 326"/>
              <a:gd name="T51" fmla="*/ 164 h 326"/>
              <a:gd name="T52" fmla="*/ 162 w 326"/>
              <a:gd name="T53" fmla="*/ 113 h 326"/>
              <a:gd name="T54" fmla="*/ 187 w 326"/>
              <a:gd name="T55" fmla="*/ 113 h 326"/>
              <a:gd name="T56" fmla="*/ 126 w 326"/>
              <a:gd name="T57" fmla="*/ 139 h 326"/>
              <a:gd name="T58" fmla="*/ 198 w 326"/>
              <a:gd name="T59" fmla="*/ 139 h 326"/>
              <a:gd name="T60" fmla="*/ 193 w 326"/>
              <a:gd name="T61" fmla="*/ 113 h 326"/>
              <a:gd name="T62" fmla="*/ 157 w 326"/>
              <a:gd name="T63" fmla="*/ 133 h 326"/>
              <a:gd name="T64" fmla="*/ 165 w 326"/>
              <a:gd name="T65" fmla="*/ 15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250" y="245"/>
                </a:moveTo>
                <a:cubicBezTo>
                  <a:pt x="250" y="245"/>
                  <a:pt x="250" y="246"/>
                  <a:pt x="251" y="246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6" y="246"/>
                  <a:pt x="76" y="245"/>
                  <a:pt x="76" y="245"/>
                </a:cubicBezTo>
                <a:cubicBezTo>
                  <a:pt x="160" y="191"/>
                  <a:pt x="160" y="191"/>
                  <a:pt x="160" y="191"/>
                </a:cubicBezTo>
                <a:cubicBezTo>
                  <a:pt x="162" y="190"/>
                  <a:pt x="164" y="190"/>
                  <a:pt x="166" y="191"/>
                </a:cubicBezTo>
                <a:lnTo>
                  <a:pt x="250" y="245"/>
                </a:lnTo>
                <a:close/>
                <a:moveTo>
                  <a:pt x="75" y="172"/>
                </a:moveTo>
                <a:cubicBezTo>
                  <a:pt x="75" y="236"/>
                  <a:pt x="75" y="236"/>
                  <a:pt x="75" y="236"/>
                </a:cubicBezTo>
                <a:cubicBezTo>
                  <a:pt x="125" y="204"/>
                  <a:pt x="125" y="204"/>
                  <a:pt x="125" y="204"/>
                </a:cubicBezTo>
                <a:lnTo>
                  <a:pt x="75" y="172"/>
                </a:lnTo>
                <a:close/>
                <a:moveTo>
                  <a:pt x="251" y="236"/>
                </a:moveTo>
                <a:cubicBezTo>
                  <a:pt x="251" y="172"/>
                  <a:pt x="251" y="172"/>
                  <a:pt x="251" y="172"/>
                </a:cubicBezTo>
                <a:cubicBezTo>
                  <a:pt x="201" y="204"/>
                  <a:pt x="201" y="204"/>
                  <a:pt x="201" y="204"/>
                </a:cubicBezTo>
                <a:lnTo>
                  <a:pt x="251" y="236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3" y="136"/>
                </a:moveTo>
                <a:cubicBezTo>
                  <a:pt x="263" y="130"/>
                  <a:pt x="259" y="125"/>
                  <a:pt x="255" y="122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67" y="66"/>
                  <a:pt x="159" y="66"/>
                  <a:pt x="155" y="69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67" y="125"/>
                  <a:pt x="63" y="130"/>
                  <a:pt x="63" y="136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5"/>
                  <a:pt x="69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3" y="255"/>
                  <a:pt x="263" y="248"/>
                </a:cubicBezTo>
                <a:lnTo>
                  <a:pt x="263" y="136"/>
                </a:lnTo>
                <a:close/>
                <a:moveTo>
                  <a:pt x="251" y="136"/>
                </a:moveTo>
                <a:cubicBezTo>
                  <a:pt x="251" y="155"/>
                  <a:pt x="251" y="155"/>
                  <a:pt x="251" y="155"/>
                </a:cubicBezTo>
                <a:cubicBezTo>
                  <a:pt x="251" y="156"/>
                  <a:pt x="249" y="158"/>
                  <a:pt x="249" y="159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70" y="184"/>
                  <a:pt x="170" y="184"/>
                  <a:pt x="170" y="184"/>
                </a:cubicBezTo>
                <a:cubicBezTo>
                  <a:pt x="166" y="181"/>
                  <a:pt x="160" y="181"/>
                  <a:pt x="156" y="184"/>
                </a:cubicBezTo>
                <a:cubicBezTo>
                  <a:pt x="156" y="184"/>
                  <a:pt x="137" y="196"/>
                  <a:pt x="136" y="197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77" y="158"/>
                  <a:pt x="75" y="156"/>
                  <a:pt x="75" y="155"/>
                </a:cubicBezTo>
                <a:cubicBezTo>
                  <a:pt x="75" y="136"/>
                  <a:pt x="75" y="136"/>
                  <a:pt x="75" y="136"/>
                </a:cubicBezTo>
                <a:cubicBezTo>
                  <a:pt x="75" y="135"/>
                  <a:pt x="77" y="133"/>
                  <a:pt x="77" y="132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2" y="79"/>
                  <a:pt x="164" y="79"/>
                  <a:pt x="165" y="79"/>
                </a:cubicBezTo>
                <a:cubicBezTo>
                  <a:pt x="249" y="132"/>
                  <a:pt x="249" y="132"/>
                  <a:pt x="249" y="132"/>
                </a:cubicBezTo>
                <a:cubicBezTo>
                  <a:pt x="249" y="133"/>
                  <a:pt x="251" y="135"/>
                  <a:pt x="251" y="136"/>
                </a:cubicBezTo>
                <a:close/>
                <a:moveTo>
                  <a:pt x="198" y="139"/>
                </a:moveTo>
                <a:cubicBezTo>
                  <a:pt x="198" y="136"/>
                  <a:pt x="197" y="133"/>
                  <a:pt x="197" y="130"/>
                </a:cubicBezTo>
                <a:cubicBezTo>
                  <a:pt x="187" y="140"/>
                  <a:pt x="187" y="140"/>
                  <a:pt x="187" y="140"/>
                </a:cubicBezTo>
                <a:cubicBezTo>
                  <a:pt x="187" y="153"/>
                  <a:pt x="176" y="164"/>
                  <a:pt x="162" y="164"/>
                </a:cubicBezTo>
                <a:cubicBezTo>
                  <a:pt x="148" y="164"/>
                  <a:pt x="136" y="153"/>
                  <a:pt x="136" y="139"/>
                </a:cubicBezTo>
                <a:cubicBezTo>
                  <a:pt x="136" y="124"/>
                  <a:pt x="148" y="113"/>
                  <a:pt x="162" y="113"/>
                </a:cubicBezTo>
                <a:cubicBezTo>
                  <a:pt x="169" y="113"/>
                  <a:pt x="175" y="116"/>
                  <a:pt x="179" y="120"/>
                </a:cubicBezTo>
                <a:cubicBezTo>
                  <a:pt x="187" y="113"/>
                  <a:pt x="187" y="113"/>
                  <a:pt x="187" y="113"/>
                </a:cubicBezTo>
                <a:cubicBezTo>
                  <a:pt x="180" y="106"/>
                  <a:pt x="171" y="103"/>
                  <a:pt x="162" y="103"/>
                </a:cubicBezTo>
                <a:cubicBezTo>
                  <a:pt x="142" y="103"/>
                  <a:pt x="126" y="119"/>
                  <a:pt x="126" y="139"/>
                </a:cubicBezTo>
                <a:cubicBezTo>
                  <a:pt x="126" y="158"/>
                  <a:pt x="142" y="175"/>
                  <a:pt x="162" y="175"/>
                </a:cubicBezTo>
                <a:cubicBezTo>
                  <a:pt x="182" y="175"/>
                  <a:pt x="198" y="158"/>
                  <a:pt x="198" y="139"/>
                </a:cubicBezTo>
                <a:close/>
                <a:moveTo>
                  <a:pt x="200" y="120"/>
                </a:moveTo>
                <a:cubicBezTo>
                  <a:pt x="193" y="113"/>
                  <a:pt x="193" y="113"/>
                  <a:pt x="193" y="113"/>
                </a:cubicBezTo>
                <a:cubicBezTo>
                  <a:pt x="165" y="141"/>
                  <a:pt x="165" y="141"/>
                  <a:pt x="165" y="141"/>
                </a:cubicBezTo>
                <a:cubicBezTo>
                  <a:pt x="157" y="133"/>
                  <a:pt x="157" y="133"/>
                  <a:pt x="157" y="133"/>
                </a:cubicBezTo>
                <a:cubicBezTo>
                  <a:pt x="150" y="141"/>
                  <a:pt x="150" y="141"/>
                  <a:pt x="150" y="141"/>
                </a:cubicBezTo>
                <a:cubicBezTo>
                  <a:pt x="165" y="156"/>
                  <a:pt x="165" y="156"/>
                  <a:pt x="165" y="156"/>
                </a:cubicBezTo>
                <a:lnTo>
                  <a:pt x="200" y="1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9"/>
          <p:cNvSpPr>
            <a:spLocks noEditPoints="1"/>
          </p:cNvSpPr>
          <p:nvPr/>
        </p:nvSpPr>
        <p:spPr bwMode="auto">
          <a:xfrm>
            <a:off x="5483655" y="10061607"/>
            <a:ext cx="920222" cy="922612"/>
          </a:xfrm>
          <a:custGeom>
            <a:avLst/>
            <a:gdLst>
              <a:gd name="T0" fmla="*/ 138 w 326"/>
              <a:gd name="T1" fmla="*/ 139 h 326"/>
              <a:gd name="T2" fmla="*/ 189 w 326"/>
              <a:gd name="T3" fmla="*/ 139 h 326"/>
              <a:gd name="T4" fmla="*/ 179 w 326"/>
              <a:gd name="T5" fmla="*/ 144 h 326"/>
              <a:gd name="T6" fmla="*/ 169 w 326"/>
              <a:gd name="T7" fmla="*/ 155 h 326"/>
              <a:gd name="T8" fmla="*/ 158 w 326"/>
              <a:gd name="T9" fmla="*/ 144 h 326"/>
              <a:gd name="T10" fmla="*/ 147 w 326"/>
              <a:gd name="T11" fmla="*/ 133 h 326"/>
              <a:gd name="T12" fmla="*/ 158 w 326"/>
              <a:gd name="T13" fmla="*/ 123 h 326"/>
              <a:gd name="T14" fmla="*/ 169 w 326"/>
              <a:gd name="T15" fmla="*/ 133 h 326"/>
              <a:gd name="T16" fmla="*/ 179 w 326"/>
              <a:gd name="T17" fmla="*/ 144 h 326"/>
              <a:gd name="T18" fmla="*/ 251 w 326"/>
              <a:gd name="T19" fmla="*/ 172 h 326"/>
              <a:gd name="T20" fmla="*/ 201 w 326"/>
              <a:gd name="T21" fmla="*/ 204 h 326"/>
              <a:gd name="T22" fmla="*/ 251 w 326"/>
              <a:gd name="T23" fmla="*/ 246 h 326"/>
              <a:gd name="T24" fmla="*/ 76 w 326"/>
              <a:gd name="T25" fmla="*/ 248 h 326"/>
              <a:gd name="T26" fmla="*/ 77 w 326"/>
              <a:gd name="T27" fmla="*/ 245 h 326"/>
              <a:gd name="T28" fmla="*/ 166 w 326"/>
              <a:gd name="T29" fmla="*/ 191 h 326"/>
              <a:gd name="T30" fmla="*/ 249 w 326"/>
              <a:gd name="T31" fmla="*/ 132 h 326"/>
              <a:gd name="T32" fmla="*/ 162 w 326"/>
              <a:gd name="T33" fmla="*/ 79 h 326"/>
              <a:gd name="T34" fmla="*/ 76 w 326"/>
              <a:gd name="T35" fmla="*/ 136 h 326"/>
              <a:gd name="T36" fmla="*/ 78 w 326"/>
              <a:gd name="T37" fmla="*/ 159 h 326"/>
              <a:gd name="T38" fmla="*/ 156 w 326"/>
              <a:gd name="T39" fmla="*/ 184 h 326"/>
              <a:gd name="T40" fmla="*/ 190 w 326"/>
              <a:gd name="T41" fmla="*/ 197 h 326"/>
              <a:gd name="T42" fmla="*/ 251 w 326"/>
              <a:gd name="T43" fmla="*/ 155 h 326"/>
              <a:gd name="T44" fmla="*/ 249 w 326"/>
              <a:gd name="T45" fmla="*/ 132 h 326"/>
              <a:gd name="T46" fmla="*/ 127 w 326"/>
              <a:gd name="T47" fmla="*/ 139 h 326"/>
              <a:gd name="T48" fmla="*/ 199 w 326"/>
              <a:gd name="T49" fmla="*/ 139 h 326"/>
              <a:gd name="T50" fmla="*/ 126 w 326"/>
              <a:gd name="T51" fmla="*/ 204 h 326"/>
              <a:gd name="T52" fmla="*/ 76 w 326"/>
              <a:gd name="T53" fmla="*/ 172 h 326"/>
              <a:gd name="T54" fmla="*/ 0 w 326"/>
              <a:gd name="T55" fmla="*/ 0 h 326"/>
              <a:gd name="T56" fmla="*/ 326 w 326"/>
              <a:gd name="T57" fmla="*/ 326 h 326"/>
              <a:gd name="T58" fmla="*/ 0 w 326"/>
              <a:gd name="T59" fmla="*/ 0 h 326"/>
              <a:gd name="T60" fmla="*/ 251 w 326"/>
              <a:gd name="T61" fmla="*/ 260 h 326"/>
              <a:gd name="T62" fmla="*/ 64 w 326"/>
              <a:gd name="T63" fmla="*/ 248 h 326"/>
              <a:gd name="T64" fmla="*/ 71 w 326"/>
              <a:gd name="T65" fmla="*/ 122 h 326"/>
              <a:gd name="T66" fmla="*/ 171 w 326"/>
              <a:gd name="T67" fmla="*/ 69 h 326"/>
              <a:gd name="T68" fmla="*/ 263 w 326"/>
              <a:gd name="T69" fmla="*/ 13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163" y="113"/>
                </a:moveTo>
                <a:cubicBezTo>
                  <a:pt x="149" y="113"/>
                  <a:pt x="138" y="124"/>
                  <a:pt x="138" y="139"/>
                </a:cubicBezTo>
                <a:cubicBezTo>
                  <a:pt x="138" y="153"/>
                  <a:pt x="149" y="164"/>
                  <a:pt x="163" y="164"/>
                </a:cubicBezTo>
                <a:cubicBezTo>
                  <a:pt x="178" y="164"/>
                  <a:pt x="189" y="153"/>
                  <a:pt x="189" y="139"/>
                </a:cubicBezTo>
                <a:cubicBezTo>
                  <a:pt x="189" y="124"/>
                  <a:pt x="178" y="113"/>
                  <a:pt x="163" y="113"/>
                </a:cubicBezTo>
                <a:close/>
                <a:moveTo>
                  <a:pt x="179" y="144"/>
                </a:moveTo>
                <a:cubicBezTo>
                  <a:pt x="169" y="144"/>
                  <a:pt x="169" y="144"/>
                  <a:pt x="169" y="144"/>
                </a:cubicBezTo>
                <a:cubicBezTo>
                  <a:pt x="169" y="155"/>
                  <a:pt x="169" y="155"/>
                  <a:pt x="169" y="155"/>
                </a:cubicBezTo>
                <a:cubicBezTo>
                  <a:pt x="158" y="155"/>
                  <a:pt x="158" y="155"/>
                  <a:pt x="158" y="155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58" y="133"/>
                  <a:pt x="158" y="133"/>
                  <a:pt x="158" y="133"/>
                </a:cubicBezTo>
                <a:cubicBezTo>
                  <a:pt x="158" y="123"/>
                  <a:pt x="158" y="123"/>
                  <a:pt x="158" y="123"/>
                </a:cubicBezTo>
                <a:cubicBezTo>
                  <a:pt x="169" y="123"/>
                  <a:pt x="169" y="123"/>
                  <a:pt x="169" y="123"/>
                </a:cubicBezTo>
                <a:cubicBezTo>
                  <a:pt x="169" y="133"/>
                  <a:pt x="169" y="133"/>
                  <a:pt x="169" y="133"/>
                </a:cubicBezTo>
                <a:cubicBezTo>
                  <a:pt x="179" y="133"/>
                  <a:pt x="179" y="133"/>
                  <a:pt x="179" y="133"/>
                </a:cubicBezTo>
                <a:lnTo>
                  <a:pt x="179" y="144"/>
                </a:lnTo>
                <a:close/>
                <a:moveTo>
                  <a:pt x="201" y="204"/>
                </a:moveTo>
                <a:cubicBezTo>
                  <a:pt x="251" y="172"/>
                  <a:pt x="251" y="172"/>
                  <a:pt x="251" y="172"/>
                </a:cubicBezTo>
                <a:cubicBezTo>
                  <a:pt x="251" y="236"/>
                  <a:pt x="251" y="236"/>
                  <a:pt x="251" y="236"/>
                </a:cubicBezTo>
                <a:lnTo>
                  <a:pt x="201" y="204"/>
                </a:lnTo>
                <a:close/>
                <a:moveTo>
                  <a:pt x="250" y="245"/>
                </a:moveTo>
                <a:cubicBezTo>
                  <a:pt x="250" y="245"/>
                  <a:pt x="251" y="246"/>
                  <a:pt x="251" y="246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76" y="248"/>
                  <a:pt x="76" y="248"/>
                  <a:pt x="76" y="248"/>
                </a:cubicBezTo>
                <a:cubicBezTo>
                  <a:pt x="76" y="246"/>
                  <a:pt x="76" y="246"/>
                  <a:pt x="76" y="246"/>
                </a:cubicBezTo>
                <a:cubicBezTo>
                  <a:pt x="76" y="246"/>
                  <a:pt x="76" y="245"/>
                  <a:pt x="77" y="245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62" y="190"/>
                  <a:pt x="165" y="190"/>
                  <a:pt x="166" y="191"/>
                </a:cubicBezTo>
                <a:lnTo>
                  <a:pt x="250" y="245"/>
                </a:lnTo>
                <a:close/>
                <a:moveTo>
                  <a:pt x="249" y="132"/>
                </a:moveTo>
                <a:cubicBezTo>
                  <a:pt x="165" y="79"/>
                  <a:pt x="165" y="79"/>
                  <a:pt x="165" y="79"/>
                </a:cubicBezTo>
                <a:cubicBezTo>
                  <a:pt x="165" y="79"/>
                  <a:pt x="162" y="79"/>
                  <a:pt x="162" y="79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7" y="133"/>
                  <a:pt x="76" y="135"/>
                  <a:pt x="76" y="136"/>
                </a:cubicBezTo>
                <a:cubicBezTo>
                  <a:pt x="76" y="155"/>
                  <a:pt x="76" y="155"/>
                  <a:pt x="76" y="155"/>
                </a:cubicBezTo>
                <a:cubicBezTo>
                  <a:pt x="76" y="156"/>
                  <a:pt x="77" y="158"/>
                  <a:pt x="78" y="159"/>
                </a:cubicBezTo>
                <a:cubicBezTo>
                  <a:pt x="136" y="197"/>
                  <a:pt x="136" y="197"/>
                  <a:pt x="136" y="197"/>
                </a:cubicBezTo>
                <a:cubicBezTo>
                  <a:pt x="138" y="196"/>
                  <a:pt x="156" y="184"/>
                  <a:pt x="156" y="184"/>
                </a:cubicBezTo>
                <a:cubicBezTo>
                  <a:pt x="160" y="181"/>
                  <a:pt x="166" y="181"/>
                  <a:pt x="170" y="184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249" y="159"/>
                  <a:pt x="249" y="159"/>
                  <a:pt x="249" y="159"/>
                </a:cubicBezTo>
                <a:cubicBezTo>
                  <a:pt x="250" y="158"/>
                  <a:pt x="251" y="156"/>
                  <a:pt x="251" y="155"/>
                </a:cubicBezTo>
                <a:cubicBezTo>
                  <a:pt x="251" y="136"/>
                  <a:pt x="251" y="136"/>
                  <a:pt x="251" y="136"/>
                </a:cubicBezTo>
                <a:cubicBezTo>
                  <a:pt x="251" y="135"/>
                  <a:pt x="250" y="133"/>
                  <a:pt x="249" y="132"/>
                </a:cubicBezTo>
                <a:close/>
                <a:moveTo>
                  <a:pt x="163" y="175"/>
                </a:moveTo>
                <a:cubicBezTo>
                  <a:pt x="143" y="175"/>
                  <a:pt x="127" y="158"/>
                  <a:pt x="127" y="139"/>
                </a:cubicBezTo>
                <a:cubicBezTo>
                  <a:pt x="127" y="119"/>
                  <a:pt x="143" y="103"/>
                  <a:pt x="163" y="103"/>
                </a:cubicBezTo>
                <a:cubicBezTo>
                  <a:pt x="183" y="103"/>
                  <a:pt x="199" y="119"/>
                  <a:pt x="199" y="139"/>
                </a:cubicBezTo>
                <a:cubicBezTo>
                  <a:pt x="199" y="158"/>
                  <a:pt x="183" y="175"/>
                  <a:pt x="163" y="175"/>
                </a:cubicBezTo>
                <a:close/>
                <a:moveTo>
                  <a:pt x="126" y="204"/>
                </a:moveTo>
                <a:cubicBezTo>
                  <a:pt x="76" y="236"/>
                  <a:pt x="76" y="236"/>
                  <a:pt x="76" y="236"/>
                </a:cubicBezTo>
                <a:cubicBezTo>
                  <a:pt x="76" y="172"/>
                  <a:pt x="76" y="172"/>
                  <a:pt x="76" y="172"/>
                </a:cubicBezTo>
                <a:lnTo>
                  <a:pt x="126" y="204"/>
                </a:ln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63" y="248"/>
                </a:moveTo>
                <a:cubicBezTo>
                  <a:pt x="263" y="255"/>
                  <a:pt x="258" y="260"/>
                  <a:pt x="251" y="260"/>
                </a:cubicBezTo>
                <a:cubicBezTo>
                  <a:pt x="75" y="260"/>
                  <a:pt x="75" y="260"/>
                  <a:pt x="75" y="260"/>
                </a:cubicBezTo>
                <a:cubicBezTo>
                  <a:pt x="69" y="260"/>
                  <a:pt x="64" y="255"/>
                  <a:pt x="64" y="248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64" y="130"/>
                  <a:pt x="67" y="125"/>
                  <a:pt x="71" y="122"/>
                </a:cubicBezTo>
                <a:cubicBezTo>
                  <a:pt x="155" y="69"/>
                  <a:pt x="155" y="69"/>
                  <a:pt x="155" y="69"/>
                </a:cubicBezTo>
                <a:cubicBezTo>
                  <a:pt x="160" y="66"/>
                  <a:pt x="167" y="66"/>
                  <a:pt x="171" y="69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60" y="125"/>
                  <a:pt x="263" y="130"/>
                  <a:pt x="263" y="136"/>
                </a:cubicBezTo>
                <a:lnTo>
                  <a:pt x="263" y="2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80"/>
          <p:cNvSpPr>
            <a:spLocks noEditPoints="1"/>
          </p:cNvSpPr>
          <p:nvPr/>
        </p:nvSpPr>
        <p:spPr bwMode="auto">
          <a:xfrm>
            <a:off x="6522191" y="10061607"/>
            <a:ext cx="921417" cy="922612"/>
          </a:xfrm>
          <a:custGeom>
            <a:avLst/>
            <a:gdLst>
              <a:gd name="T0" fmla="*/ 163 w 326"/>
              <a:gd name="T1" fmla="*/ 113 h 326"/>
              <a:gd name="T2" fmla="*/ 137 w 326"/>
              <a:gd name="T3" fmla="*/ 139 h 326"/>
              <a:gd name="T4" fmla="*/ 163 w 326"/>
              <a:gd name="T5" fmla="*/ 164 h 326"/>
              <a:gd name="T6" fmla="*/ 188 w 326"/>
              <a:gd name="T7" fmla="*/ 139 h 326"/>
              <a:gd name="T8" fmla="*/ 163 w 326"/>
              <a:gd name="T9" fmla="*/ 113 h 326"/>
              <a:gd name="T10" fmla="*/ 175 w 326"/>
              <a:gd name="T11" fmla="*/ 144 h 326"/>
              <a:gd name="T12" fmla="*/ 150 w 326"/>
              <a:gd name="T13" fmla="*/ 144 h 326"/>
              <a:gd name="T14" fmla="*/ 150 w 326"/>
              <a:gd name="T15" fmla="*/ 133 h 326"/>
              <a:gd name="T16" fmla="*/ 175 w 326"/>
              <a:gd name="T17" fmla="*/ 133 h 326"/>
              <a:gd name="T18" fmla="*/ 175 w 326"/>
              <a:gd name="T19" fmla="*/ 144 h 326"/>
              <a:gd name="T20" fmla="*/ 249 w 326"/>
              <a:gd name="T21" fmla="*/ 245 h 326"/>
              <a:gd name="T22" fmla="*/ 250 w 326"/>
              <a:gd name="T23" fmla="*/ 246 h 326"/>
              <a:gd name="T24" fmla="*/ 250 w 326"/>
              <a:gd name="T25" fmla="*/ 248 h 326"/>
              <a:gd name="T26" fmla="*/ 75 w 326"/>
              <a:gd name="T27" fmla="*/ 248 h 326"/>
              <a:gd name="T28" fmla="*/ 75 w 326"/>
              <a:gd name="T29" fmla="*/ 246 h 326"/>
              <a:gd name="T30" fmla="*/ 76 w 326"/>
              <a:gd name="T31" fmla="*/ 245 h 326"/>
              <a:gd name="T32" fmla="*/ 160 w 326"/>
              <a:gd name="T33" fmla="*/ 191 h 326"/>
              <a:gd name="T34" fmla="*/ 165 w 326"/>
              <a:gd name="T35" fmla="*/ 191 h 326"/>
              <a:gd name="T36" fmla="*/ 249 w 326"/>
              <a:gd name="T37" fmla="*/ 245 h 326"/>
              <a:gd name="T38" fmla="*/ 200 w 326"/>
              <a:gd name="T39" fmla="*/ 204 h 326"/>
              <a:gd name="T40" fmla="*/ 250 w 326"/>
              <a:gd name="T41" fmla="*/ 172 h 326"/>
              <a:gd name="T42" fmla="*/ 250 w 326"/>
              <a:gd name="T43" fmla="*/ 236 h 326"/>
              <a:gd name="T44" fmla="*/ 200 w 326"/>
              <a:gd name="T45" fmla="*/ 204 h 326"/>
              <a:gd name="T46" fmla="*/ 0 w 326"/>
              <a:gd name="T47" fmla="*/ 0 h 326"/>
              <a:gd name="T48" fmla="*/ 0 w 326"/>
              <a:gd name="T49" fmla="*/ 326 h 326"/>
              <a:gd name="T50" fmla="*/ 326 w 326"/>
              <a:gd name="T51" fmla="*/ 326 h 326"/>
              <a:gd name="T52" fmla="*/ 326 w 326"/>
              <a:gd name="T53" fmla="*/ 0 h 326"/>
              <a:gd name="T54" fmla="*/ 0 w 326"/>
              <a:gd name="T55" fmla="*/ 0 h 326"/>
              <a:gd name="T56" fmla="*/ 262 w 326"/>
              <a:gd name="T57" fmla="*/ 248 h 326"/>
              <a:gd name="T58" fmla="*/ 251 w 326"/>
              <a:gd name="T59" fmla="*/ 260 h 326"/>
              <a:gd name="T60" fmla="*/ 75 w 326"/>
              <a:gd name="T61" fmla="*/ 260 h 326"/>
              <a:gd name="T62" fmla="*/ 63 w 326"/>
              <a:gd name="T63" fmla="*/ 248 h 326"/>
              <a:gd name="T64" fmla="*/ 63 w 326"/>
              <a:gd name="T65" fmla="*/ 136 h 326"/>
              <a:gd name="T66" fmla="*/ 71 w 326"/>
              <a:gd name="T67" fmla="*/ 122 h 326"/>
              <a:gd name="T68" fmla="*/ 155 w 326"/>
              <a:gd name="T69" fmla="*/ 69 h 326"/>
              <a:gd name="T70" fmla="*/ 171 w 326"/>
              <a:gd name="T71" fmla="*/ 69 h 326"/>
              <a:gd name="T72" fmla="*/ 255 w 326"/>
              <a:gd name="T73" fmla="*/ 122 h 326"/>
              <a:gd name="T74" fmla="*/ 262 w 326"/>
              <a:gd name="T75" fmla="*/ 136 h 326"/>
              <a:gd name="T76" fmla="*/ 262 w 326"/>
              <a:gd name="T77" fmla="*/ 248 h 326"/>
              <a:gd name="T78" fmla="*/ 125 w 326"/>
              <a:gd name="T79" fmla="*/ 204 h 326"/>
              <a:gd name="T80" fmla="*/ 75 w 326"/>
              <a:gd name="T81" fmla="*/ 236 h 326"/>
              <a:gd name="T82" fmla="*/ 75 w 326"/>
              <a:gd name="T83" fmla="*/ 172 h 326"/>
              <a:gd name="T84" fmla="*/ 125 w 326"/>
              <a:gd name="T85" fmla="*/ 204 h 326"/>
              <a:gd name="T86" fmla="*/ 248 w 326"/>
              <a:gd name="T87" fmla="*/ 132 h 326"/>
              <a:gd name="T88" fmla="*/ 164 w 326"/>
              <a:gd name="T89" fmla="*/ 79 h 326"/>
              <a:gd name="T90" fmla="*/ 161 w 326"/>
              <a:gd name="T91" fmla="*/ 79 h 326"/>
              <a:gd name="T92" fmla="*/ 77 w 326"/>
              <a:gd name="T93" fmla="*/ 132 h 326"/>
              <a:gd name="T94" fmla="*/ 75 w 326"/>
              <a:gd name="T95" fmla="*/ 136 h 326"/>
              <a:gd name="T96" fmla="*/ 75 w 326"/>
              <a:gd name="T97" fmla="*/ 155 h 326"/>
              <a:gd name="T98" fmla="*/ 77 w 326"/>
              <a:gd name="T99" fmla="*/ 159 h 326"/>
              <a:gd name="T100" fmla="*/ 136 w 326"/>
              <a:gd name="T101" fmla="*/ 197 h 326"/>
              <a:gd name="T102" fmla="*/ 156 w 326"/>
              <a:gd name="T103" fmla="*/ 184 h 326"/>
              <a:gd name="T104" fmla="*/ 170 w 326"/>
              <a:gd name="T105" fmla="*/ 184 h 326"/>
              <a:gd name="T106" fmla="*/ 189 w 326"/>
              <a:gd name="T107" fmla="*/ 197 h 326"/>
              <a:gd name="T108" fmla="*/ 248 w 326"/>
              <a:gd name="T109" fmla="*/ 159 h 326"/>
              <a:gd name="T110" fmla="*/ 250 w 326"/>
              <a:gd name="T111" fmla="*/ 155 h 326"/>
              <a:gd name="T112" fmla="*/ 250 w 326"/>
              <a:gd name="T113" fmla="*/ 136 h 326"/>
              <a:gd name="T114" fmla="*/ 248 w 326"/>
              <a:gd name="T115" fmla="*/ 132 h 326"/>
              <a:gd name="T116" fmla="*/ 163 w 326"/>
              <a:gd name="T117" fmla="*/ 175 h 326"/>
              <a:gd name="T118" fmla="*/ 127 w 326"/>
              <a:gd name="T119" fmla="*/ 139 h 326"/>
              <a:gd name="T120" fmla="*/ 163 w 326"/>
              <a:gd name="T121" fmla="*/ 103 h 326"/>
              <a:gd name="T122" fmla="*/ 199 w 326"/>
              <a:gd name="T123" fmla="*/ 139 h 326"/>
              <a:gd name="T124" fmla="*/ 163 w 326"/>
              <a:gd name="T125" fmla="*/ 17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163" y="113"/>
                </a:moveTo>
                <a:cubicBezTo>
                  <a:pt x="148" y="113"/>
                  <a:pt x="137" y="124"/>
                  <a:pt x="137" y="139"/>
                </a:cubicBezTo>
                <a:cubicBezTo>
                  <a:pt x="137" y="153"/>
                  <a:pt x="148" y="164"/>
                  <a:pt x="163" y="164"/>
                </a:cubicBezTo>
                <a:cubicBezTo>
                  <a:pt x="177" y="164"/>
                  <a:pt x="188" y="153"/>
                  <a:pt x="188" y="139"/>
                </a:cubicBezTo>
                <a:cubicBezTo>
                  <a:pt x="188" y="124"/>
                  <a:pt x="177" y="113"/>
                  <a:pt x="163" y="113"/>
                </a:cubicBezTo>
                <a:close/>
                <a:moveTo>
                  <a:pt x="175" y="144"/>
                </a:moveTo>
                <a:cubicBezTo>
                  <a:pt x="150" y="144"/>
                  <a:pt x="150" y="144"/>
                  <a:pt x="150" y="144"/>
                </a:cubicBezTo>
                <a:cubicBezTo>
                  <a:pt x="150" y="133"/>
                  <a:pt x="150" y="133"/>
                  <a:pt x="150" y="133"/>
                </a:cubicBezTo>
                <a:cubicBezTo>
                  <a:pt x="175" y="133"/>
                  <a:pt x="175" y="133"/>
                  <a:pt x="175" y="133"/>
                </a:cubicBezTo>
                <a:lnTo>
                  <a:pt x="175" y="144"/>
                </a:lnTo>
                <a:close/>
                <a:moveTo>
                  <a:pt x="249" y="245"/>
                </a:moveTo>
                <a:cubicBezTo>
                  <a:pt x="250" y="245"/>
                  <a:pt x="250" y="246"/>
                  <a:pt x="250" y="246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5" y="246"/>
                  <a:pt x="76" y="245"/>
                  <a:pt x="76" y="245"/>
                </a:cubicBezTo>
                <a:cubicBezTo>
                  <a:pt x="160" y="191"/>
                  <a:pt x="160" y="191"/>
                  <a:pt x="160" y="191"/>
                </a:cubicBezTo>
                <a:cubicBezTo>
                  <a:pt x="161" y="190"/>
                  <a:pt x="164" y="190"/>
                  <a:pt x="165" y="191"/>
                </a:cubicBezTo>
                <a:lnTo>
                  <a:pt x="249" y="245"/>
                </a:lnTo>
                <a:close/>
                <a:moveTo>
                  <a:pt x="200" y="204"/>
                </a:moveTo>
                <a:cubicBezTo>
                  <a:pt x="250" y="172"/>
                  <a:pt x="250" y="172"/>
                  <a:pt x="250" y="172"/>
                </a:cubicBezTo>
                <a:cubicBezTo>
                  <a:pt x="250" y="236"/>
                  <a:pt x="250" y="236"/>
                  <a:pt x="250" y="236"/>
                </a:cubicBezTo>
                <a:lnTo>
                  <a:pt x="200" y="204"/>
                </a:ln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62" y="248"/>
                </a:moveTo>
                <a:cubicBezTo>
                  <a:pt x="262" y="255"/>
                  <a:pt x="257" y="260"/>
                  <a:pt x="251" y="260"/>
                </a:cubicBezTo>
                <a:cubicBezTo>
                  <a:pt x="75" y="260"/>
                  <a:pt x="75" y="260"/>
                  <a:pt x="75" y="260"/>
                </a:cubicBezTo>
                <a:cubicBezTo>
                  <a:pt x="68" y="260"/>
                  <a:pt x="63" y="255"/>
                  <a:pt x="63" y="248"/>
                </a:cubicBezTo>
                <a:cubicBezTo>
                  <a:pt x="63" y="136"/>
                  <a:pt x="63" y="136"/>
                  <a:pt x="63" y="136"/>
                </a:cubicBezTo>
                <a:cubicBezTo>
                  <a:pt x="63" y="130"/>
                  <a:pt x="66" y="125"/>
                  <a:pt x="71" y="122"/>
                </a:cubicBezTo>
                <a:cubicBezTo>
                  <a:pt x="155" y="69"/>
                  <a:pt x="155" y="69"/>
                  <a:pt x="155" y="69"/>
                </a:cubicBezTo>
                <a:cubicBezTo>
                  <a:pt x="159" y="66"/>
                  <a:pt x="166" y="66"/>
                  <a:pt x="171" y="69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9" y="125"/>
                  <a:pt x="262" y="130"/>
                  <a:pt x="262" y="136"/>
                </a:cubicBezTo>
                <a:lnTo>
                  <a:pt x="262" y="248"/>
                </a:lnTo>
                <a:close/>
                <a:moveTo>
                  <a:pt x="125" y="204"/>
                </a:moveTo>
                <a:cubicBezTo>
                  <a:pt x="75" y="236"/>
                  <a:pt x="75" y="236"/>
                  <a:pt x="75" y="236"/>
                </a:cubicBezTo>
                <a:cubicBezTo>
                  <a:pt x="75" y="172"/>
                  <a:pt x="75" y="172"/>
                  <a:pt x="75" y="172"/>
                </a:cubicBezTo>
                <a:lnTo>
                  <a:pt x="125" y="204"/>
                </a:lnTo>
                <a:close/>
                <a:moveTo>
                  <a:pt x="248" y="132"/>
                </a:moveTo>
                <a:cubicBezTo>
                  <a:pt x="164" y="79"/>
                  <a:pt x="164" y="79"/>
                  <a:pt x="164" y="79"/>
                </a:cubicBezTo>
                <a:cubicBezTo>
                  <a:pt x="164" y="79"/>
                  <a:pt x="162" y="79"/>
                  <a:pt x="161" y="79"/>
                </a:cubicBezTo>
                <a:cubicBezTo>
                  <a:pt x="77" y="132"/>
                  <a:pt x="77" y="132"/>
                  <a:pt x="77" y="132"/>
                </a:cubicBezTo>
                <a:cubicBezTo>
                  <a:pt x="76" y="133"/>
                  <a:pt x="75" y="135"/>
                  <a:pt x="75" y="136"/>
                </a:cubicBezTo>
                <a:cubicBezTo>
                  <a:pt x="75" y="155"/>
                  <a:pt x="75" y="155"/>
                  <a:pt x="75" y="155"/>
                </a:cubicBezTo>
                <a:cubicBezTo>
                  <a:pt x="75" y="156"/>
                  <a:pt x="76" y="158"/>
                  <a:pt x="77" y="159"/>
                </a:cubicBezTo>
                <a:cubicBezTo>
                  <a:pt x="136" y="197"/>
                  <a:pt x="136" y="197"/>
                  <a:pt x="136" y="197"/>
                </a:cubicBezTo>
                <a:cubicBezTo>
                  <a:pt x="137" y="196"/>
                  <a:pt x="156" y="184"/>
                  <a:pt x="156" y="184"/>
                </a:cubicBezTo>
                <a:cubicBezTo>
                  <a:pt x="160" y="181"/>
                  <a:pt x="166" y="181"/>
                  <a:pt x="170" y="184"/>
                </a:cubicBezTo>
                <a:cubicBezTo>
                  <a:pt x="189" y="197"/>
                  <a:pt x="189" y="197"/>
                  <a:pt x="189" y="197"/>
                </a:cubicBezTo>
                <a:cubicBezTo>
                  <a:pt x="248" y="159"/>
                  <a:pt x="248" y="159"/>
                  <a:pt x="248" y="159"/>
                </a:cubicBezTo>
                <a:cubicBezTo>
                  <a:pt x="249" y="158"/>
                  <a:pt x="250" y="156"/>
                  <a:pt x="250" y="155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50" y="135"/>
                  <a:pt x="249" y="133"/>
                  <a:pt x="248" y="132"/>
                </a:cubicBezTo>
                <a:close/>
                <a:moveTo>
                  <a:pt x="163" y="175"/>
                </a:moveTo>
                <a:cubicBezTo>
                  <a:pt x="143" y="175"/>
                  <a:pt x="127" y="158"/>
                  <a:pt x="127" y="139"/>
                </a:cubicBezTo>
                <a:cubicBezTo>
                  <a:pt x="127" y="119"/>
                  <a:pt x="143" y="103"/>
                  <a:pt x="163" y="103"/>
                </a:cubicBezTo>
                <a:cubicBezTo>
                  <a:pt x="183" y="103"/>
                  <a:pt x="199" y="119"/>
                  <a:pt x="199" y="139"/>
                </a:cubicBezTo>
                <a:cubicBezTo>
                  <a:pt x="199" y="158"/>
                  <a:pt x="183" y="175"/>
                  <a:pt x="163" y="1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81"/>
          <p:cNvSpPr>
            <a:spLocks noEditPoints="1"/>
          </p:cNvSpPr>
          <p:nvPr/>
        </p:nvSpPr>
        <p:spPr bwMode="auto">
          <a:xfrm>
            <a:off x="7558337" y="10061607"/>
            <a:ext cx="921417" cy="922612"/>
          </a:xfrm>
          <a:custGeom>
            <a:avLst/>
            <a:gdLst>
              <a:gd name="T0" fmla="*/ 251 w 326"/>
              <a:gd name="T1" fmla="*/ 246 h 326"/>
              <a:gd name="T2" fmla="*/ 75 w 326"/>
              <a:gd name="T3" fmla="*/ 248 h 326"/>
              <a:gd name="T4" fmla="*/ 76 w 326"/>
              <a:gd name="T5" fmla="*/ 245 h 326"/>
              <a:gd name="T6" fmla="*/ 166 w 326"/>
              <a:gd name="T7" fmla="*/ 191 h 326"/>
              <a:gd name="T8" fmla="*/ 189 w 326"/>
              <a:gd name="T9" fmla="*/ 139 h 326"/>
              <a:gd name="T10" fmla="*/ 137 w 326"/>
              <a:gd name="T11" fmla="*/ 139 h 326"/>
              <a:gd name="T12" fmla="*/ 189 w 326"/>
              <a:gd name="T13" fmla="*/ 139 h 326"/>
              <a:gd name="T14" fmla="*/ 178 w 326"/>
              <a:gd name="T15" fmla="*/ 131 h 326"/>
              <a:gd name="T16" fmla="*/ 163 w 326"/>
              <a:gd name="T17" fmla="*/ 131 h 326"/>
              <a:gd name="T18" fmla="*/ 148 w 326"/>
              <a:gd name="T19" fmla="*/ 131 h 326"/>
              <a:gd name="T20" fmla="*/ 148 w 326"/>
              <a:gd name="T21" fmla="*/ 147 h 326"/>
              <a:gd name="T22" fmla="*/ 163 w 326"/>
              <a:gd name="T23" fmla="*/ 146 h 326"/>
              <a:gd name="T24" fmla="*/ 178 w 326"/>
              <a:gd name="T25" fmla="*/ 147 h 326"/>
              <a:gd name="T26" fmla="*/ 251 w 326"/>
              <a:gd name="T27" fmla="*/ 136 h 326"/>
              <a:gd name="T28" fmla="*/ 249 w 326"/>
              <a:gd name="T29" fmla="*/ 159 h 326"/>
              <a:gd name="T30" fmla="*/ 170 w 326"/>
              <a:gd name="T31" fmla="*/ 184 h 326"/>
              <a:gd name="T32" fmla="*/ 136 w 326"/>
              <a:gd name="T33" fmla="*/ 197 h 326"/>
              <a:gd name="T34" fmla="*/ 75 w 326"/>
              <a:gd name="T35" fmla="*/ 155 h 326"/>
              <a:gd name="T36" fmla="*/ 77 w 326"/>
              <a:gd name="T37" fmla="*/ 132 h 326"/>
              <a:gd name="T38" fmla="*/ 165 w 326"/>
              <a:gd name="T39" fmla="*/ 79 h 326"/>
              <a:gd name="T40" fmla="*/ 251 w 326"/>
              <a:gd name="T41" fmla="*/ 136 h 326"/>
              <a:gd name="T42" fmla="*/ 163 w 326"/>
              <a:gd name="T43" fmla="*/ 103 h 326"/>
              <a:gd name="T44" fmla="*/ 163 w 326"/>
              <a:gd name="T45" fmla="*/ 175 h 326"/>
              <a:gd name="T46" fmla="*/ 326 w 326"/>
              <a:gd name="T47" fmla="*/ 0 h 326"/>
              <a:gd name="T48" fmla="*/ 0 w 326"/>
              <a:gd name="T49" fmla="*/ 326 h 326"/>
              <a:gd name="T50" fmla="*/ 326 w 326"/>
              <a:gd name="T51" fmla="*/ 0 h 326"/>
              <a:gd name="T52" fmla="*/ 255 w 326"/>
              <a:gd name="T53" fmla="*/ 122 h 326"/>
              <a:gd name="T54" fmla="*/ 155 w 326"/>
              <a:gd name="T55" fmla="*/ 69 h 326"/>
              <a:gd name="T56" fmla="*/ 63 w 326"/>
              <a:gd name="T57" fmla="*/ 136 h 326"/>
              <a:gd name="T58" fmla="*/ 75 w 326"/>
              <a:gd name="T59" fmla="*/ 260 h 326"/>
              <a:gd name="T60" fmla="*/ 263 w 326"/>
              <a:gd name="T61" fmla="*/ 248 h 326"/>
              <a:gd name="T62" fmla="*/ 251 w 326"/>
              <a:gd name="T63" fmla="*/ 236 h 326"/>
              <a:gd name="T64" fmla="*/ 201 w 326"/>
              <a:gd name="T65" fmla="*/ 204 h 326"/>
              <a:gd name="T66" fmla="*/ 75 w 326"/>
              <a:gd name="T67" fmla="*/ 172 h 326"/>
              <a:gd name="T68" fmla="*/ 125 w 326"/>
              <a:gd name="T69" fmla="*/ 20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250" y="245"/>
                </a:moveTo>
                <a:cubicBezTo>
                  <a:pt x="250" y="245"/>
                  <a:pt x="250" y="246"/>
                  <a:pt x="251" y="246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75" y="246"/>
                  <a:pt x="75" y="246"/>
                  <a:pt x="75" y="246"/>
                </a:cubicBezTo>
                <a:cubicBezTo>
                  <a:pt x="76" y="246"/>
                  <a:pt x="76" y="245"/>
                  <a:pt x="76" y="245"/>
                </a:cubicBezTo>
                <a:cubicBezTo>
                  <a:pt x="160" y="191"/>
                  <a:pt x="160" y="191"/>
                  <a:pt x="160" y="191"/>
                </a:cubicBezTo>
                <a:cubicBezTo>
                  <a:pt x="162" y="190"/>
                  <a:pt x="164" y="190"/>
                  <a:pt x="166" y="191"/>
                </a:cubicBezTo>
                <a:lnTo>
                  <a:pt x="250" y="245"/>
                </a:lnTo>
                <a:close/>
                <a:moveTo>
                  <a:pt x="189" y="139"/>
                </a:moveTo>
                <a:cubicBezTo>
                  <a:pt x="189" y="153"/>
                  <a:pt x="177" y="164"/>
                  <a:pt x="163" y="164"/>
                </a:cubicBezTo>
                <a:cubicBezTo>
                  <a:pt x="149" y="164"/>
                  <a:pt x="137" y="153"/>
                  <a:pt x="137" y="139"/>
                </a:cubicBezTo>
                <a:cubicBezTo>
                  <a:pt x="137" y="124"/>
                  <a:pt x="149" y="113"/>
                  <a:pt x="163" y="113"/>
                </a:cubicBezTo>
                <a:cubicBezTo>
                  <a:pt x="177" y="113"/>
                  <a:pt x="189" y="124"/>
                  <a:pt x="189" y="139"/>
                </a:cubicBezTo>
                <a:close/>
                <a:moveTo>
                  <a:pt x="170" y="139"/>
                </a:moveTo>
                <a:cubicBezTo>
                  <a:pt x="178" y="131"/>
                  <a:pt x="178" y="131"/>
                  <a:pt x="178" y="131"/>
                </a:cubicBezTo>
                <a:cubicBezTo>
                  <a:pt x="171" y="123"/>
                  <a:pt x="171" y="123"/>
                  <a:pt x="171" y="123"/>
                </a:cubicBezTo>
                <a:cubicBezTo>
                  <a:pt x="163" y="131"/>
                  <a:pt x="163" y="131"/>
                  <a:pt x="163" y="131"/>
                </a:cubicBezTo>
                <a:cubicBezTo>
                  <a:pt x="155" y="123"/>
                  <a:pt x="155" y="123"/>
                  <a:pt x="155" y="123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56" y="139"/>
                  <a:pt x="156" y="139"/>
                  <a:pt x="156" y="139"/>
                </a:cubicBezTo>
                <a:cubicBezTo>
                  <a:pt x="148" y="147"/>
                  <a:pt x="148" y="147"/>
                  <a:pt x="148" y="147"/>
                </a:cubicBezTo>
                <a:cubicBezTo>
                  <a:pt x="155" y="154"/>
                  <a:pt x="155" y="154"/>
                  <a:pt x="155" y="154"/>
                </a:cubicBezTo>
                <a:cubicBezTo>
                  <a:pt x="163" y="146"/>
                  <a:pt x="163" y="146"/>
                  <a:pt x="163" y="146"/>
                </a:cubicBezTo>
                <a:cubicBezTo>
                  <a:pt x="171" y="154"/>
                  <a:pt x="171" y="154"/>
                  <a:pt x="171" y="154"/>
                </a:cubicBezTo>
                <a:cubicBezTo>
                  <a:pt x="178" y="147"/>
                  <a:pt x="178" y="147"/>
                  <a:pt x="178" y="147"/>
                </a:cubicBezTo>
                <a:lnTo>
                  <a:pt x="170" y="139"/>
                </a:lnTo>
                <a:close/>
                <a:moveTo>
                  <a:pt x="251" y="136"/>
                </a:moveTo>
                <a:cubicBezTo>
                  <a:pt x="251" y="155"/>
                  <a:pt x="251" y="155"/>
                  <a:pt x="251" y="155"/>
                </a:cubicBezTo>
                <a:cubicBezTo>
                  <a:pt x="251" y="156"/>
                  <a:pt x="249" y="158"/>
                  <a:pt x="249" y="159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70" y="184"/>
                  <a:pt x="170" y="184"/>
                  <a:pt x="170" y="184"/>
                </a:cubicBezTo>
                <a:cubicBezTo>
                  <a:pt x="166" y="181"/>
                  <a:pt x="160" y="181"/>
                  <a:pt x="156" y="184"/>
                </a:cubicBezTo>
                <a:cubicBezTo>
                  <a:pt x="156" y="184"/>
                  <a:pt x="137" y="196"/>
                  <a:pt x="136" y="197"/>
                </a:cubicBezTo>
                <a:cubicBezTo>
                  <a:pt x="77" y="159"/>
                  <a:pt x="77" y="159"/>
                  <a:pt x="77" y="159"/>
                </a:cubicBezTo>
                <a:cubicBezTo>
                  <a:pt x="77" y="158"/>
                  <a:pt x="75" y="156"/>
                  <a:pt x="75" y="155"/>
                </a:cubicBezTo>
                <a:cubicBezTo>
                  <a:pt x="75" y="136"/>
                  <a:pt x="75" y="136"/>
                  <a:pt x="75" y="136"/>
                </a:cubicBezTo>
                <a:cubicBezTo>
                  <a:pt x="75" y="135"/>
                  <a:pt x="77" y="133"/>
                  <a:pt x="77" y="132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2" y="79"/>
                  <a:pt x="164" y="79"/>
                  <a:pt x="165" y="79"/>
                </a:cubicBezTo>
                <a:cubicBezTo>
                  <a:pt x="249" y="132"/>
                  <a:pt x="249" y="132"/>
                  <a:pt x="249" y="132"/>
                </a:cubicBezTo>
                <a:cubicBezTo>
                  <a:pt x="249" y="133"/>
                  <a:pt x="251" y="135"/>
                  <a:pt x="251" y="136"/>
                </a:cubicBezTo>
                <a:close/>
                <a:moveTo>
                  <a:pt x="199" y="139"/>
                </a:moveTo>
                <a:cubicBezTo>
                  <a:pt x="199" y="119"/>
                  <a:pt x="183" y="103"/>
                  <a:pt x="163" y="103"/>
                </a:cubicBezTo>
                <a:cubicBezTo>
                  <a:pt x="143" y="103"/>
                  <a:pt x="127" y="119"/>
                  <a:pt x="127" y="139"/>
                </a:cubicBezTo>
                <a:cubicBezTo>
                  <a:pt x="127" y="158"/>
                  <a:pt x="143" y="175"/>
                  <a:pt x="163" y="175"/>
                </a:cubicBezTo>
                <a:cubicBezTo>
                  <a:pt x="183" y="175"/>
                  <a:pt x="199" y="158"/>
                  <a:pt x="199" y="139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3" y="136"/>
                </a:moveTo>
                <a:cubicBezTo>
                  <a:pt x="263" y="130"/>
                  <a:pt x="259" y="125"/>
                  <a:pt x="255" y="122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67" y="66"/>
                  <a:pt x="159" y="66"/>
                  <a:pt x="155" y="69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67" y="125"/>
                  <a:pt x="63" y="130"/>
                  <a:pt x="63" y="136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5"/>
                  <a:pt x="69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3" y="255"/>
                  <a:pt x="263" y="248"/>
                </a:cubicBezTo>
                <a:lnTo>
                  <a:pt x="263" y="136"/>
                </a:lnTo>
                <a:close/>
                <a:moveTo>
                  <a:pt x="251" y="236"/>
                </a:moveTo>
                <a:cubicBezTo>
                  <a:pt x="251" y="172"/>
                  <a:pt x="251" y="172"/>
                  <a:pt x="251" y="172"/>
                </a:cubicBezTo>
                <a:cubicBezTo>
                  <a:pt x="201" y="204"/>
                  <a:pt x="201" y="204"/>
                  <a:pt x="201" y="204"/>
                </a:cubicBezTo>
                <a:lnTo>
                  <a:pt x="251" y="236"/>
                </a:lnTo>
                <a:close/>
                <a:moveTo>
                  <a:pt x="75" y="172"/>
                </a:moveTo>
                <a:cubicBezTo>
                  <a:pt x="75" y="236"/>
                  <a:pt x="75" y="236"/>
                  <a:pt x="75" y="236"/>
                </a:cubicBezTo>
                <a:cubicBezTo>
                  <a:pt x="125" y="204"/>
                  <a:pt x="125" y="204"/>
                  <a:pt x="125" y="204"/>
                </a:cubicBezTo>
                <a:lnTo>
                  <a:pt x="75" y="1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82"/>
          <p:cNvSpPr>
            <a:spLocks noEditPoints="1"/>
          </p:cNvSpPr>
          <p:nvPr/>
        </p:nvSpPr>
        <p:spPr bwMode="auto">
          <a:xfrm>
            <a:off x="8595678" y="10061607"/>
            <a:ext cx="920222" cy="922612"/>
          </a:xfrm>
          <a:custGeom>
            <a:avLst/>
            <a:gdLst>
              <a:gd name="T0" fmla="*/ 138 w 326"/>
              <a:gd name="T1" fmla="*/ 139 h 326"/>
              <a:gd name="T2" fmla="*/ 189 w 326"/>
              <a:gd name="T3" fmla="*/ 139 h 326"/>
              <a:gd name="T4" fmla="*/ 178 w 326"/>
              <a:gd name="T5" fmla="*/ 152 h 326"/>
              <a:gd name="T6" fmla="*/ 148 w 326"/>
              <a:gd name="T7" fmla="*/ 142 h 326"/>
              <a:gd name="T8" fmla="*/ 178 w 326"/>
              <a:gd name="T9" fmla="*/ 152 h 326"/>
              <a:gd name="T10" fmla="*/ 148 w 326"/>
              <a:gd name="T11" fmla="*/ 136 h 326"/>
              <a:gd name="T12" fmla="*/ 178 w 326"/>
              <a:gd name="T13" fmla="*/ 125 h 326"/>
              <a:gd name="T14" fmla="*/ 201 w 326"/>
              <a:gd name="T15" fmla="*/ 204 h 326"/>
              <a:gd name="T16" fmla="*/ 251 w 326"/>
              <a:gd name="T17" fmla="*/ 236 h 326"/>
              <a:gd name="T18" fmla="*/ 126 w 326"/>
              <a:gd name="T19" fmla="*/ 204 h 326"/>
              <a:gd name="T20" fmla="*/ 76 w 326"/>
              <a:gd name="T21" fmla="*/ 172 h 326"/>
              <a:gd name="T22" fmla="*/ 250 w 326"/>
              <a:gd name="T23" fmla="*/ 245 h 326"/>
              <a:gd name="T24" fmla="*/ 251 w 326"/>
              <a:gd name="T25" fmla="*/ 248 h 326"/>
              <a:gd name="T26" fmla="*/ 76 w 326"/>
              <a:gd name="T27" fmla="*/ 246 h 326"/>
              <a:gd name="T28" fmla="*/ 161 w 326"/>
              <a:gd name="T29" fmla="*/ 191 h 326"/>
              <a:gd name="T30" fmla="*/ 250 w 326"/>
              <a:gd name="T31" fmla="*/ 245 h 326"/>
              <a:gd name="T32" fmla="*/ 165 w 326"/>
              <a:gd name="T33" fmla="*/ 79 h 326"/>
              <a:gd name="T34" fmla="*/ 78 w 326"/>
              <a:gd name="T35" fmla="*/ 132 h 326"/>
              <a:gd name="T36" fmla="*/ 76 w 326"/>
              <a:gd name="T37" fmla="*/ 155 h 326"/>
              <a:gd name="T38" fmla="*/ 136 w 326"/>
              <a:gd name="T39" fmla="*/ 197 h 326"/>
              <a:gd name="T40" fmla="*/ 170 w 326"/>
              <a:gd name="T41" fmla="*/ 184 h 326"/>
              <a:gd name="T42" fmla="*/ 249 w 326"/>
              <a:gd name="T43" fmla="*/ 159 h 326"/>
              <a:gd name="T44" fmla="*/ 251 w 326"/>
              <a:gd name="T45" fmla="*/ 136 h 326"/>
              <a:gd name="T46" fmla="*/ 163 w 326"/>
              <a:gd name="T47" fmla="*/ 175 h 326"/>
              <a:gd name="T48" fmla="*/ 163 w 326"/>
              <a:gd name="T49" fmla="*/ 103 h 326"/>
              <a:gd name="T50" fmla="*/ 163 w 326"/>
              <a:gd name="T51" fmla="*/ 175 h 326"/>
              <a:gd name="T52" fmla="*/ 0 w 326"/>
              <a:gd name="T53" fmla="*/ 326 h 326"/>
              <a:gd name="T54" fmla="*/ 326 w 326"/>
              <a:gd name="T55" fmla="*/ 0 h 326"/>
              <a:gd name="T56" fmla="*/ 263 w 326"/>
              <a:gd name="T57" fmla="*/ 248 h 326"/>
              <a:gd name="T58" fmla="*/ 75 w 326"/>
              <a:gd name="T59" fmla="*/ 260 h 326"/>
              <a:gd name="T60" fmla="*/ 64 w 326"/>
              <a:gd name="T61" fmla="*/ 136 h 326"/>
              <a:gd name="T62" fmla="*/ 155 w 326"/>
              <a:gd name="T63" fmla="*/ 69 h 326"/>
              <a:gd name="T64" fmla="*/ 255 w 326"/>
              <a:gd name="T65" fmla="*/ 122 h 326"/>
              <a:gd name="T66" fmla="*/ 263 w 326"/>
              <a:gd name="T67" fmla="*/ 24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6">
                <a:moveTo>
                  <a:pt x="163" y="113"/>
                </a:moveTo>
                <a:cubicBezTo>
                  <a:pt x="149" y="113"/>
                  <a:pt x="138" y="124"/>
                  <a:pt x="138" y="139"/>
                </a:cubicBezTo>
                <a:cubicBezTo>
                  <a:pt x="138" y="153"/>
                  <a:pt x="149" y="164"/>
                  <a:pt x="163" y="164"/>
                </a:cubicBezTo>
                <a:cubicBezTo>
                  <a:pt x="178" y="164"/>
                  <a:pt x="189" y="153"/>
                  <a:pt x="189" y="139"/>
                </a:cubicBezTo>
                <a:cubicBezTo>
                  <a:pt x="189" y="124"/>
                  <a:pt x="178" y="113"/>
                  <a:pt x="163" y="113"/>
                </a:cubicBezTo>
                <a:close/>
                <a:moveTo>
                  <a:pt x="178" y="152"/>
                </a:moveTo>
                <a:cubicBezTo>
                  <a:pt x="148" y="152"/>
                  <a:pt x="148" y="152"/>
                  <a:pt x="148" y="152"/>
                </a:cubicBezTo>
                <a:cubicBezTo>
                  <a:pt x="148" y="142"/>
                  <a:pt x="148" y="142"/>
                  <a:pt x="148" y="142"/>
                </a:cubicBezTo>
                <a:cubicBezTo>
                  <a:pt x="178" y="142"/>
                  <a:pt x="178" y="142"/>
                  <a:pt x="178" y="142"/>
                </a:cubicBezTo>
                <a:lnTo>
                  <a:pt x="178" y="152"/>
                </a:lnTo>
                <a:close/>
                <a:moveTo>
                  <a:pt x="178" y="136"/>
                </a:moveTo>
                <a:cubicBezTo>
                  <a:pt x="148" y="136"/>
                  <a:pt x="148" y="136"/>
                  <a:pt x="148" y="136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78" y="125"/>
                  <a:pt x="178" y="125"/>
                  <a:pt x="178" y="125"/>
                </a:cubicBezTo>
                <a:lnTo>
                  <a:pt x="178" y="136"/>
                </a:lnTo>
                <a:close/>
                <a:moveTo>
                  <a:pt x="201" y="204"/>
                </a:moveTo>
                <a:cubicBezTo>
                  <a:pt x="251" y="172"/>
                  <a:pt x="251" y="172"/>
                  <a:pt x="251" y="172"/>
                </a:cubicBezTo>
                <a:cubicBezTo>
                  <a:pt x="251" y="236"/>
                  <a:pt x="251" y="236"/>
                  <a:pt x="251" y="236"/>
                </a:cubicBezTo>
                <a:lnTo>
                  <a:pt x="201" y="204"/>
                </a:lnTo>
                <a:close/>
                <a:moveTo>
                  <a:pt x="126" y="204"/>
                </a:moveTo>
                <a:cubicBezTo>
                  <a:pt x="76" y="236"/>
                  <a:pt x="76" y="236"/>
                  <a:pt x="76" y="236"/>
                </a:cubicBezTo>
                <a:cubicBezTo>
                  <a:pt x="76" y="172"/>
                  <a:pt x="76" y="172"/>
                  <a:pt x="76" y="172"/>
                </a:cubicBezTo>
                <a:lnTo>
                  <a:pt x="126" y="204"/>
                </a:lnTo>
                <a:close/>
                <a:moveTo>
                  <a:pt x="250" y="245"/>
                </a:moveTo>
                <a:cubicBezTo>
                  <a:pt x="250" y="245"/>
                  <a:pt x="251" y="246"/>
                  <a:pt x="251" y="246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76" y="248"/>
                  <a:pt x="76" y="248"/>
                  <a:pt x="76" y="248"/>
                </a:cubicBezTo>
                <a:cubicBezTo>
                  <a:pt x="76" y="246"/>
                  <a:pt x="76" y="246"/>
                  <a:pt x="76" y="246"/>
                </a:cubicBezTo>
                <a:cubicBezTo>
                  <a:pt x="76" y="246"/>
                  <a:pt x="76" y="245"/>
                  <a:pt x="77" y="245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62" y="190"/>
                  <a:pt x="165" y="190"/>
                  <a:pt x="166" y="191"/>
                </a:cubicBezTo>
                <a:lnTo>
                  <a:pt x="250" y="245"/>
                </a:lnTo>
                <a:close/>
                <a:moveTo>
                  <a:pt x="249" y="132"/>
                </a:moveTo>
                <a:cubicBezTo>
                  <a:pt x="165" y="79"/>
                  <a:pt x="165" y="79"/>
                  <a:pt x="165" y="79"/>
                </a:cubicBezTo>
                <a:cubicBezTo>
                  <a:pt x="165" y="79"/>
                  <a:pt x="162" y="79"/>
                  <a:pt x="162" y="79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7" y="133"/>
                  <a:pt x="76" y="135"/>
                  <a:pt x="76" y="136"/>
                </a:cubicBezTo>
                <a:cubicBezTo>
                  <a:pt x="76" y="155"/>
                  <a:pt x="76" y="155"/>
                  <a:pt x="76" y="155"/>
                </a:cubicBezTo>
                <a:cubicBezTo>
                  <a:pt x="76" y="156"/>
                  <a:pt x="77" y="158"/>
                  <a:pt x="78" y="159"/>
                </a:cubicBezTo>
                <a:cubicBezTo>
                  <a:pt x="136" y="197"/>
                  <a:pt x="136" y="197"/>
                  <a:pt x="136" y="197"/>
                </a:cubicBezTo>
                <a:cubicBezTo>
                  <a:pt x="138" y="196"/>
                  <a:pt x="156" y="184"/>
                  <a:pt x="156" y="184"/>
                </a:cubicBezTo>
                <a:cubicBezTo>
                  <a:pt x="160" y="181"/>
                  <a:pt x="166" y="181"/>
                  <a:pt x="170" y="184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249" y="159"/>
                  <a:pt x="249" y="159"/>
                  <a:pt x="249" y="159"/>
                </a:cubicBezTo>
                <a:cubicBezTo>
                  <a:pt x="250" y="158"/>
                  <a:pt x="251" y="156"/>
                  <a:pt x="251" y="155"/>
                </a:cubicBezTo>
                <a:cubicBezTo>
                  <a:pt x="251" y="136"/>
                  <a:pt x="251" y="136"/>
                  <a:pt x="251" y="136"/>
                </a:cubicBezTo>
                <a:cubicBezTo>
                  <a:pt x="251" y="135"/>
                  <a:pt x="250" y="133"/>
                  <a:pt x="249" y="132"/>
                </a:cubicBezTo>
                <a:close/>
                <a:moveTo>
                  <a:pt x="163" y="175"/>
                </a:moveTo>
                <a:cubicBezTo>
                  <a:pt x="143" y="175"/>
                  <a:pt x="127" y="158"/>
                  <a:pt x="127" y="139"/>
                </a:cubicBezTo>
                <a:cubicBezTo>
                  <a:pt x="127" y="119"/>
                  <a:pt x="143" y="103"/>
                  <a:pt x="163" y="103"/>
                </a:cubicBezTo>
                <a:cubicBezTo>
                  <a:pt x="183" y="103"/>
                  <a:pt x="199" y="119"/>
                  <a:pt x="199" y="139"/>
                </a:cubicBezTo>
                <a:cubicBezTo>
                  <a:pt x="199" y="158"/>
                  <a:pt x="183" y="175"/>
                  <a:pt x="163" y="175"/>
                </a:cubicBez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63" y="248"/>
                </a:moveTo>
                <a:cubicBezTo>
                  <a:pt x="263" y="255"/>
                  <a:pt x="258" y="260"/>
                  <a:pt x="251" y="260"/>
                </a:cubicBezTo>
                <a:cubicBezTo>
                  <a:pt x="75" y="260"/>
                  <a:pt x="75" y="260"/>
                  <a:pt x="75" y="260"/>
                </a:cubicBezTo>
                <a:cubicBezTo>
                  <a:pt x="69" y="260"/>
                  <a:pt x="64" y="255"/>
                  <a:pt x="64" y="248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64" y="130"/>
                  <a:pt x="67" y="125"/>
                  <a:pt x="71" y="122"/>
                </a:cubicBezTo>
                <a:cubicBezTo>
                  <a:pt x="155" y="69"/>
                  <a:pt x="155" y="69"/>
                  <a:pt x="155" y="69"/>
                </a:cubicBezTo>
                <a:cubicBezTo>
                  <a:pt x="160" y="66"/>
                  <a:pt x="167" y="66"/>
                  <a:pt x="171" y="69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60" y="125"/>
                  <a:pt x="263" y="130"/>
                  <a:pt x="263" y="136"/>
                </a:cubicBezTo>
                <a:lnTo>
                  <a:pt x="263" y="2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3"/>
          <p:cNvSpPr>
            <a:spLocks noEditPoints="1"/>
          </p:cNvSpPr>
          <p:nvPr/>
        </p:nvSpPr>
        <p:spPr bwMode="auto">
          <a:xfrm>
            <a:off x="1334290" y="10061607"/>
            <a:ext cx="921417" cy="922612"/>
          </a:xfrm>
          <a:custGeom>
            <a:avLst/>
            <a:gdLst>
              <a:gd name="T0" fmla="*/ 173 w 326"/>
              <a:gd name="T1" fmla="*/ 191 h 326"/>
              <a:gd name="T2" fmla="*/ 249 w 326"/>
              <a:gd name="T3" fmla="*/ 120 h 326"/>
              <a:gd name="T4" fmla="*/ 249 w 326"/>
              <a:gd name="T5" fmla="*/ 213 h 326"/>
              <a:gd name="T6" fmla="*/ 199 w 326"/>
              <a:gd name="T7" fmla="*/ 166 h 326"/>
              <a:gd name="T8" fmla="*/ 193 w 326"/>
              <a:gd name="T9" fmla="*/ 172 h 326"/>
              <a:gd name="T10" fmla="*/ 242 w 326"/>
              <a:gd name="T11" fmla="*/ 218 h 326"/>
              <a:gd name="T12" fmla="*/ 84 w 326"/>
              <a:gd name="T13" fmla="*/ 218 h 326"/>
              <a:gd name="T14" fmla="*/ 133 w 326"/>
              <a:gd name="T15" fmla="*/ 172 h 326"/>
              <a:gd name="T16" fmla="*/ 153 w 326"/>
              <a:gd name="T17" fmla="*/ 191 h 326"/>
              <a:gd name="T18" fmla="*/ 163 w 326"/>
              <a:gd name="T19" fmla="*/ 195 h 326"/>
              <a:gd name="T20" fmla="*/ 173 w 326"/>
              <a:gd name="T21" fmla="*/ 191 h 326"/>
              <a:gd name="T22" fmla="*/ 77 w 326"/>
              <a:gd name="T23" fmla="*/ 120 h 326"/>
              <a:gd name="T24" fmla="*/ 77 w 326"/>
              <a:gd name="T25" fmla="*/ 213 h 326"/>
              <a:gd name="T26" fmla="*/ 127 w 326"/>
              <a:gd name="T27" fmla="*/ 166 h 326"/>
              <a:gd name="T28" fmla="*/ 77 w 326"/>
              <a:gd name="T29" fmla="*/ 120 h 326"/>
              <a:gd name="T30" fmla="*/ 241 w 326"/>
              <a:gd name="T31" fmla="*/ 111 h 326"/>
              <a:gd name="T32" fmla="*/ 85 w 326"/>
              <a:gd name="T33" fmla="*/ 111 h 326"/>
              <a:gd name="T34" fmla="*/ 163 w 326"/>
              <a:gd name="T35" fmla="*/ 185 h 326"/>
              <a:gd name="T36" fmla="*/ 241 w 326"/>
              <a:gd name="T37" fmla="*/ 111 h 326"/>
              <a:gd name="T38" fmla="*/ 326 w 326"/>
              <a:gd name="T39" fmla="*/ 0 h 326"/>
              <a:gd name="T40" fmla="*/ 326 w 326"/>
              <a:gd name="T41" fmla="*/ 326 h 326"/>
              <a:gd name="T42" fmla="*/ 0 w 326"/>
              <a:gd name="T43" fmla="*/ 326 h 326"/>
              <a:gd name="T44" fmla="*/ 0 w 326"/>
              <a:gd name="T45" fmla="*/ 0 h 326"/>
              <a:gd name="T46" fmla="*/ 326 w 326"/>
              <a:gd name="T47" fmla="*/ 0 h 326"/>
              <a:gd name="T48" fmla="*/ 260 w 326"/>
              <a:gd name="T49" fmla="*/ 109 h 326"/>
              <a:gd name="T50" fmla="*/ 253 w 326"/>
              <a:gd name="T51" fmla="*/ 98 h 326"/>
              <a:gd name="T52" fmla="*/ 253 w 326"/>
              <a:gd name="T53" fmla="*/ 98 h 326"/>
              <a:gd name="T54" fmla="*/ 251 w 326"/>
              <a:gd name="T55" fmla="*/ 97 h 326"/>
              <a:gd name="T56" fmla="*/ 250 w 326"/>
              <a:gd name="T57" fmla="*/ 97 h 326"/>
              <a:gd name="T58" fmla="*/ 247 w 326"/>
              <a:gd name="T59" fmla="*/ 96 h 326"/>
              <a:gd name="T60" fmla="*/ 79 w 326"/>
              <a:gd name="T61" fmla="*/ 96 h 326"/>
              <a:gd name="T62" fmla="*/ 76 w 326"/>
              <a:gd name="T63" fmla="*/ 97 h 326"/>
              <a:gd name="T64" fmla="*/ 75 w 326"/>
              <a:gd name="T65" fmla="*/ 97 h 326"/>
              <a:gd name="T66" fmla="*/ 73 w 326"/>
              <a:gd name="T67" fmla="*/ 98 h 326"/>
              <a:gd name="T68" fmla="*/ 73 w 326"/>
              <a:gd name="T69" fmla="*/ 98 h 326"/>
              <a:gd name="T70" fmla="*/ 66 w 326"/>
              <a:gd name="T71" fmla="*/ 109 h 326"/>
              <a:gd name="T72" fmla="*/ 66 w 326"/>
              <a:gd name="T73" fmla="*/ 217 h 326"/>
              <a:gd name="T74" fmla="*/ 79 w 326"/>
              <a:gd name="T75" fmla="*/ 231 h 326"/>
              <a:gd name="T76" fmla="*/ 247 w 326"/>
              <a:gd name="T77" fmla="*/ 231 h 326"/>
              <a:gd name="T78" fmla="*/ 260 w 326"/>
              <a:gd name="T79" fmla="*/ 217 h 326"/>
              <a:gd name="T80" fmla="*/ 260 w 326"/>
              <a:gd name="T81" fmla="*/ 10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173" y="191"/>
                </a:moveTo>
                <a:cubicBezTo>
                  <a:pt x="249" y="120"/>
                  <a:pt x="249" y="120"/>
                  <a:pt x="249" y="120"/>
                </a:cubicBezTo>
                <a:cubicBezTo>
                  <a:pt x="249" y="213"/>
                  <a:pt x="249" y="213"/>
                  <a:pt x="249" y="213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193" y="172"/>
                  <a:pt x="193" y="172"/>
                  <a:pt x="193" y="172"/>
                </a:cubicBezTo>
                <a:cubicBezTo>
                  <a:pt x="242" y="218"/>
                  <a:pt x="242" y="218"/>
                  <a:pt x="242" y="218"/>
                </a:cubicBezTo>
                <a:cubicBezTo>
                  <a:pt x="84" y="218"/>
                  <a:pt x="84" y="218"/>
                  <a:pt x="84" y="218"/>
                </a:cubicBezTo>
                <a:cubicBezTo>
                  <a:pt x="133" y="172"/>
                  <a:pt x="133" y="172"/>
                  <a:pt x="133" y="172"/>
                </a:cubicBezTo>
                <a:cubicBezTo>
                  <a:pt x="153" y="191"/>
                  <a:pt x="153" y="191"/>
                  <a:pt x="153" y="191"/>
                </a:cubicBezTo>
                <a:cubicBezTo>
                  <a:pt x="156" y="194"/>
                  <a:pt x="159" y="195"/>
                  <a:pt x="163" y="195"/>
                </a:cubicBezTo>
                <a:cubicBezTo>
                  <a:pt x="167" y="195"/>
                  <a:pt x="170" y="194"/>
                  <a:pt x="173" y="191"/>
                </a:cubicBezTo>
                <a:close/>
                <a:moveTo>
                  <a:pt x="77" y="120"/>
                </a:moveTo>
                <a:cubicBezTo>
                  <a:pt x="77" y="213"/>
                  <a:pt x="77" y="213"/>
                  <a:pt x="77" y="213"/>
                </a:cubicBezTo>
                <a:cubicBezTo>
                  <a:pt x="127" y="166"/>
                  <a:pt x="127" y="166"/>
                  <a:pt x="127" y="166"/>
                </a:cubicBezTo>
                <a:lnTo>
                  <a:pt x="77" y="120"/>
                </a:lnTo>
                <a:close/>
                <a:moveTo>
                  <a:pt x="241" y="111"/>
                </a:moveTo>
                <a:cubicBezTo>
                  <a:pt x="85" y="111"/>
                  <a:pt x="85" y="111"/>
                  <a:pt x="85" y="111"/>
                </a:cubicBezTo>
                <a:cubicBezTo>
                  <a:pt x="163" y="185"/>
                  <a:pt x="163" y="185"/>
                  <a:pt x="163" y="185"/>
                </a:cubicBezTo>
                <a:lnTo>
                  <a:pt x="241" y="111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0" y="109"/>
                </a:moveTo>
                <a:cubicBezTo>
                  <a:pt x="260" y="104"/>
                  <a:pt x="257" y="100"/>
                  <a:pt x="253" y="98"/>
                </a:cubicBezTo>
                <a:cubicBezTo>
                  <a:pt x="253" y="98"/>
                  <a:pt x="253" y="98"/>
                  <a:pt x="253" y="98"/>
                </a:cubicBezTo>
                <a:cubicBezTo>
                  <a:pt x="252" y="97"/>
                  <a:pt x="252" y="97"/>
                  <a:pt x="251" y="97"/>
                </a:cubicBezTo>
                <a:cubicBezTo>
                  <a:pt x="250" y="97"/>
                  <a:pt x="250" y="97"/>
                  <a:pt x="250" y="97"/>
                </a:cubicBezTo>
                <a:cubicBezTo>
                  <a:pt x="249" y="96"/>
                  <a:pt x="248" y="96"/>
                  <a:pt x="247" y="96"/>
                </a:cubicBezTo>
                <a:cubicBezTo>
                  <a:pt x="79" y="96"/>
                  <a:pt x="79" y="96"/>
                  <a:pt x="79" y="96"/>
                </a:cubicBezTo>
                <a:cubicBezTo>
                  <a:pt x="78" y="96"/>
                  <a:pt x="77" y="96"/>
                  <a:pt x="76" y="97"/>
                </a:cubicBezTo>
                <a:cubicBezTo>
                  <a:pt x="76" y="97"/>
                  <a:pt x="76" y="97"/>
                  <a:pt x="75" y="97"/>
                </a:cubicBezTo>
                <a:cubicBezTo>
                  <a:pt x="75" y="97"/>
                  <a:pt x="74" y="97"/>
                  <a:pt x="73" y="98"/>
                </a:cubicBezTo>
                <a:cubicBezTo>
                  <a:pt x="73" y="98"/>
                  <a:pt x="73" y="98"/>
                  <a:pt x="73" y="98"/>
                </a:cubicBezTo>
                <a:cubicBezTo>
                  <a:pt x="69" y="100"/>
                  <a:pt x="66" y="104"/>
                  <a:pt x="66" y="109"/>
                </a:cubicBezTo>
                <a:cubicBezTo>
                  <a:pt x="66" y="217"/>
                  <a:pt x="66" y="217"/>
                  <a:pt x="66" y="217"/>
                </a:cubicBezTo>
                <a:cubicBezTo>
                  <a:pt x="66" y="225"/>
                  <a:pt x="72" y="231"/>
                  <a:pt x="79" y="231"/>
                </a:cubicBezTo>
                <a:cubicBezTo>
                  <a:pt x="247" y="231"/>
                  <a:pt x="247" y="231"/>
                  <a:pt x="247" y="231"/>
                </a:cubicBezTo>
                <a:cubicBezTo>
                  <a:pt x="254" y="231"/>
                  <a:pt x="260" y="225"/>
                  <a:pt x="260" y="217"/>
                </a:cubicBezTo>
                <a:lnTo>
                  <a:pt x="260" y="1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4"/>
          <p:cNvSpPr>
            <a:spLocks noEditPoints="1"/>
          </p:cNvSpPr>
          <p:nvPr/>
        </p:nvSpPr>
        <p:spPr bwMode="auto">
          <a:xfrm>
            <a:off x="298144" y="10061607"/>
            <a:ext cx="920222" cy="922612"/>
          </a:xfrm>
          <a:custGeom>
            <a:avLst/>
            <a:gdLst>
              <a:gd name="T0" fmla="*/ 116 w 326"/>
              <a:gd name="T1" fmla="*/ 191 h 326"/>
              <a:gd name="T2" fmla="*/ 196 w 326"/>
              <a:gd name="T3" fmla="*/ 173 h 326"/>
              <a:gd name="T4" fmla="*/ 250 w 326"/>
              <a:gd name="T5" fmla="*/ 131 h 326"/>
              <a:gd name="T6" fmla="*/ 200 w 326"/>
              <a:gd name="T7" fmla="*/ 144 h 326"/>
              <a:gd name="T8" fmla="*/ 119 w 326"/>
              <a:gd name="T9" fmla="*/ 200 h 326"/>
              <a:gd name="T10" fmla="*/ 169 w 326"/>
              <a:gd name="T11" fmla="*/ 188 h 326"/>
              <a:gd name="T12" fmla="*/ 326 w 326"/>
              <a:gd name="T13" fmla="*/ 0 h 326"/>
              <a:gd name="T14" fmla="*/ 0 w 326"/>
              <a:gd name="T15" fmla="*/ 326 h 326"/>
              <a:gd name="T16" fmla="*/ 326 w 326"/>
              <a:gd name="T17" fmla="*/ 0 h 326"/>
              <a:gd name="T18" fmla="*/ 133 w 326"/>
              <a:gd name="T19" fmla="*/ 89 h 326"/>
              <a:gd name="T20" fmla="*/ 170 w 326"/>
              <a:gd name="T21" fmla="*/ 83 h 326"/>
              <a:gd name="T22" fmla="*/ 133 w 326"/>
              <a:gd name="T23" fmla="*/ 77 h 326"/>
              <a:gd name="T24" fmla="*/ 106 w 326"/>
              <a:gd name="T25" fmla="*/ 115 h 326"/>
              <a:gd name="T26" fmla="*/ 143 w 326"/>
              <a:gd name="T27" fmla="*/ 121 h 326"/>
              <a:gd name="T28" fmla="*/ 143 w 326"/>
              <a:gd name="T29" fmla="*/ 109 h 326"/>
              <a:gd name="T30" fmla="*/ 106 w 326"/>
              <a:gd name="T31" fmla="*/ 115 h 326"/>
              <a:gd name="T32" fmla="*/ 91 w 326"/>
              <a:gd name="T33" fmla="*/ 154 h 326"/>
              <a:gd name="T34" fmla="*/ 127 w 326"/>
              <a:gd name="T35" fmla="*/ 148 h 326"/>
              <a:gd name="T36" fmla="*/ 91 w 326"/>
              <a:gd name="T37" fmla="*/ 142 h 326"/>
              <a:gd name="T38" fmla="*/ 100 w 326"/>
              <a:gd name="T39" fmla="*/ 186 h 326"/>
              <a:gd name="T40" fmla="*/ 100 w 326"/>
              <a:gd name="T41" fmla="*/ 174 h 326"/>
              <a:gd name="T42" fmla="*/ 64 w 326"/>
              <a:gd name="T43" fmla="*/ 180 h 326"/>
              <a:gd name="T44" fmla="*/ 100 w 326"/>
              <a:gd name="T45" fmla="*/ 186 h 326"/>
              <a:gd name="T46" fmla="*/ 189 w 326"/>
              <a:gd name="T47" fmla="*/ 80 h 326"/>
              <a:gd name="T48" fmla="*/ 179 w 326"/>
              <a:gd name="T49" fmla="*/ 80 h 326"/>
              <a:gd name="T50" fmla="*/ 177 w 326"/>
              <a:gd name="T51" fmla="*/ 81 h 326"/>
              <a:gd name="T52" fmla="*/ 105 w 326"/>
              <a:gd name="T53" fmla="*/ 189 h 326"/>
              <a:gd name="T54" fmla="*/ 103 w 326"/>
              <a:gd name="T55" fmla="*/ 192 h 326"/>
              <a:gd name="T56" fmla="*/ 103 w 326"/>
              <a:gd name="T57" fmla="*/ 193 h 326"/>
              <a:gd name="T58" fmla="*/ 176 w 326"/>
              <a:gd name="T59" fmla="*/ 248 h 326"/>
              <a:gd name="T60" fmla="*/ 260 w 326"/>
              <a:gd name="T61" fmla="*/ 139 h 326"/>
              <a:gd name="T62" fmla="*/ 204 w 326"/>
              <a:gd name="T63" fmla="*/ 170 h 326"/>
              <a:gd name="T64" fmla="*/ 196 w 326"/>
              <a:gd name="T65" fmla="*/ 182 h 326"/>
              <a:gd name="T66" fmla="*/ 183 w 326"/>
              <a:gd name="T67" fmla="*/ 237 h 326"/>
              <a:gd name="T68" fmla="*/ 200 w 326"/>
              <a:gd name="T69" fmla="*/ 14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196" y="173"/>
                </a:moveTo>
                <a:cubicBezTo>
                  <a:pt x="116" y="191"/>
                  <a:pt x="116" y="191"/>
                  <a:pt x="116" y="191"/>
                </a:cubicBezTo>
                <a:cubicBezTo>
                  <a:pt x="182" y="92"/>
                  <a:pt x="182" y="92"/>
                  <a:pt x="182" y="92"/>
                </a:cubicBezTo>
                <a:lnTo>
                  <a:pt x="196" y="173"/>
                </a:lnTo>
                <a:close/>
                <a:moveTo>
                  <a:pt x="199" y="142"/>
                </a:moveTo>
                <a:cubicBezTo>
                  <a:pt x="250" y="131"/>
                  <a:pt x="250" y="131"/>
                  <a:pt x="250" y="131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200" y="144"/>
                  <a:pt x="200" y="144"/>
                  <a:pt x="200" y="144"/>
                </a:cubicBezTo>
                <a:lnTo>
                  <a:pt x="199" y="142"/>
                </a:lnTo>
                <a:close/>
                <a:moveTo>
                  <a:pt x="119" y="200"/>
                </a:moveTo>
                <a:cubicBezTo>
                  <a:pt x="178" y="239"/>
                  <a:pt x="178" y="239"/>
                  <a:pt x="178" y="239"/>
                </a:cubicBezTo>
                <a:cubicBezTo>
                  <a:pt x="169" y="188"/>
                  <a:pt x="169" y="188"/>
                  <a:pt x="169" y="188"/>
                </a:cubicBezTo>
                <a:lnTo>
                  <a:pt x="119" y="200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27" y="83"/>
                </a:moveTo>
                <a:cubicBezTo>
                  <a:pt x="127" y="86"/>
                  <a:pt x="130" y="89"/>
                  <a:pt x="133" y="89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67" y="89"/>
                  <a:pt x="170" y="86"/>
                  <a:pt x="170" y="83"/>
                </a:cubicBezTo>
                <a:cubicBezTo>
                  <a:pt x="170" y="80"/>
                  <a:pt x="167" y="77"/>
                  <a:pt x="164" y="77"/>
                </a:cubicBezTo>
                <a:cubicBezTo>
                  <a:pt x="133" y="77"/>
                  <a:pt x="133" y="77"/>
                  <a:pt x="133" y="77"/>
                </a:cubicBezTo>
                <a:cubicBezTo>
                  <a:pt x="130" y="77"/>
                  <a:pt x="127" y="80"/>
                  <a:pt x="127" y="83"/>
                </a:cubicBezTo>
                <a:close/>
                <a:moveTo>
                  <a:pt x="106" y="115"/>
                </a:moveTo>
                <a:cubicBezTo>
                  <a:pt x="106" y="119"/>
                  <a:pt x="109" y="121"/>
                  <a:pt x="112" y="121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6" y="121"/>
                  <a:pt x="149" y="119"/>
                  <a:pt x="149" y="115"/>
                </a:cubicBezTo>
                <a:cubicBezTo>
                  <a:pt x="149" y="112"/>
                  <a:pt x="146" y="109"/>
                  <a:pt x="143" y="109"/>
                </a:cubicBezTo>
                <a:cubicBezTo>
                  <a:pt x="112" y="109"/>
                  <a:pt x="112" y="109"/>
                  <a:pt x="112" y="109"/>
                </a:cubicBezTo>
                <a:cubicBezTo>
                  <a:pt x="109" y="109"/>
                  <a:pt x="106" y="112"/>
                  <a:pt x="106" y="115"/>
                </a:cubicBezTo>
                <a:close/>
                <a:moveTo>
                  <a:pt x="85" y="148"/>
                </a:moveTo>
                <a:cubicBezTo>
                  <a:pt x="85" y="151"/>
                  <a:pt x="87" y="154"/>
                  <a:pt x="91" y="154"/>
                </a:cubicBezTo>
                <a:cubicBezTo>
                  <a:pt x="121" y="154"/>
                  <a:pt x="121" y="154"/>
                  <a:pt x="121" y="154"/>
                </a:cubicBezTo>
                <a:cubicBezTo>
                  <a:pt x="125" y="154"/>
                  <a:pt x="127" y="151"/>
                  <a:pt x="127" y="148"/>
                </a:cubicBezTo>
                <a:cubicBezTo>
                  <a:pt x="127" y="144"/>
                  <a:pt x="125" y="142"/>
                  <a:pt x="121" y="142"/>
                </a:cubicBezTo>
                <a:cubicBezTo>
                  <a:pt x="91" y="142"/>
                  <a:pt x="91" y="142"/>
                  <a:pt x="91" y="142"/>
                </a:cubicBezTo>
                <a:cubicBezTo>
                  <a:pt x="87" y="142"/>
                  <a:pt x="85" y="144"/>
                  <a:pt x="85" y="148"/>
                </a:cubicBezTo>
                <a:close/>
                <a:moveTo>
                  <a:pt x="100" y="186"/>
                </a:moveTo>
                <a:cubicBezTo>
                  <a:pt x="103" y="186"/>
                  <a:pt x="106" y="183"/>
                  <a:pt x="106" y="180"/>
                </a:cubicBezTo>
                <a:cubicBezTo>
                  <a:pt x="106" y="177"/>
                  <a:pt x="103" y="174"/>
                  <a:pt x="100" y="174"/>
                </a:cubicBezTo>
                <a:cubicBezTo>
                  <a:pt x="70" y="174"/>
                  <a:pt x="70" y="174"/>
                  <a:pt x="70" y="174"/>
                </a:cubicBezTo>
                <a:cubicBezTo>
                  <a:pt x="66" y="174"/>
                  <a:pt x="64" y="177"/>
                  <a:pt x="64" y="180"/>
                </a:cubicBezTo>
                <a:cubicBezTo>
                  <a:pt x="64" y="183"/>
                  <a:pt x="66" y="186"/>
                  <a:pt x="70" y="186"/>
                </a:cubicBezTo>
                <a:lnTo>
                  <a:pt x="100" y="186"/>
                </a:lnTo>
                <a:close/>
                <a:moveTo>
                  <a:pt x="257" y="126"/>
                </a:moveTo>
                <a:cubicBezTo>
                  <a:pt x="189" y="80"/>
                  <a:pt x="189" y="80"/>
                  <a:pt x="189" y="80"/>
                </a:cubicBezTo>
                <a:cubicBezTo>
                  <a:pt x="186" y="78"/>
                  <a:pt x="182" y="78"/>
                  <a:pt x="179" y="80"/>
                </a:cubicBezTo>
                <a:cubicBezTo>
                  <a:pt x="179" y="80"/>
                  <a:pt x="179" y="80"/>
                  <a:pt x="179" y="80"/>
                </a:cubicBezTo>
                <a:cubicBezTo>
                  <a:pt x="178" y="80"/>
                  <a:pt x="178" y="80"/>
                  <a:pt x="177" y="81"/>
                </a:cubicBezTo>
                <a:cubicBezTo>
                  <a:pt x="177" y="81"/>
                  <a:pt x="177" y="81"/>
                  <a:pt x="177" y="81"/>
                </a:cubicBezTo>
                <a:cubicBezTo>
                  <a:pt x="176" y="82"/>
                  <a:pt x="176" y="82"/>
                  <a:pt x="175" y="83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04" y="189"/>
                  <a:pt x="104" y="190"/>
                  <a:pt x="104" y="191"/>
                </a:cubicBezTo>
                <a:cubicBezTo>
                  <a:pt x="104" y="191"/>
                  <a:pt x="103" y="191"/>
                  <a:pt x="103" y="192"/>
                </a:cubicBezTo>
                <a:cubicBezTo>
                  <a:pt x="103" y="192"/>
                  <a:pt x="103" y="193"/>
                  <a:pt x="103" y="193"/>
                </a:cubicBezTo>
                <a:cubicBezTo>
                  <a:pt x="103" y="193"/>
                  <a:pt x="103" y="193"/>
                  <a:pt x="103" y="193"/>
                </a:cubicBezTo>
                <a:cubicBezTo>
                  <a:pt x="103" y="197"/>
                  <a:pt x="104" y="200"/>
                  <a:pt x="107" y="203"/>
                </a:cubicBezTo>
                <a:cubicBezTo>
                  <a:pt x="176" y="248"/>
                  <a:pt x="176" y="248"/>
                  <a:pt x="176" y="248"/>
                </a:cubicBezTo>
                <a:cubicBezTo>
                  <a:pt x="180" y="251"/>
                  <a:pt x="187" y="250"/>
                  <a:pt x="190" y="245"/>
                </a:cubicBezTo>
                <a:cubicBezTo>
                  <a:pt x="260" y="139"/>
                  <a:pt x="260" y="139"/>
                  <a:pt x="260" y="139"/>
                </a:cubicBezTo>
                <a:cubicBezTo>
                  <a:pt x="263" y="135"/>
                  <a:pt x="262" y="129"/>
                  <a:pt x="257" y="126"/>
                </a:cubicBezTo>
                <a:close/>
                <a:moveTo>
                  <a:pt x="204" y="170"/>
                </a:moveTo>
                <a:cubicBezTo>
                  <a:pt x="205" y="172"/>
                  <a:pt x="204" y="175"/>
                  <a:pt x="202" y="177"/>
                </a:cubicBezTo>
                <a:cubicBezTo>
                  <a:pt x="201" y="180"/>
                  <a:pt x="199" y="181"/>
                  <a:pt x="196" y="182"/>
                </a:cubicBezTo>
                <a:cubicBezTo>
                  <a:pt x="175" y="187"/>
                  <a:pt x="175" y="187"/>
                  <a:pt x="175" y="187"/>
                </a:cubicBezTo>
                <a:cubicBezTo>
                  <a:pt x="183" y="237"/>
                  <a:pt x="183" y="237"/>
                  <a:pt x="183" y="237"/>
                </a:cubicBezTo>
                <a:cubicBezTo>
                  <a:pt x="250" y="137"/>
                  <a:pt x="250" y="137"/>
                  <a:pt x="250" y="137"/>
                </a:cubicBezTo>
                <a:cubicBezTo>
                  <a:pt x="200" y="148"/>
                  <a:pt x="200" y="148"/>
                  <a:pt x="200" y="148"/>
                </a:cubicBezTo>
                <a:lnTo>
                  <a:pt x="204" y="17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5"/>
          <p:cNvSpPr>
            <a:spLocks noEditPoints="1"/>
          </p:cNvSpPr>
          <p:nvPr/>
        </p:nvSpPr>
        <p:spPr bwMode="auto">
          <a:xfrm>
            <a:off x="10671556" y="10061607"/>
            <a:ext cx="920222" cy="922612"/>
          </a:xfrm>
          <a:custGeom>
            <a:avLst/>
            <a:gdLst>
              <a:gd name="T0" fmla="*/ 115 w 326"/>
              <a:gd name="T1" fmla="*/ 125 h 326"/>
              <a:gd name="T2" fmla="*/ 153 w 326"/>
              <a:gd name="T3" fmla="*/ 87 h 326"/>
              <a:gd name="T4" fmla="*/ 115 w 326"/>
              <a:gd name="T5" fmla="*/ 150 h 326"/>
              <a:gd name="T6" fmla="*/ 219 w 326"/>
              <a:gd name="T7" fmla="*/ 146 h 326"/>
              <a:gd name="T8" fmla="*/ 115 w 326"/>
              <a:gd name="T9" fmla="*/ 142 h 326"/>
              <a:gd name="T10" fmla="*/ 115 w 326"/>
              <a:gd name="T11" fmla="*/ 150 h 326"/>
              <a:gd name="T12" fmla="*/ 215 w 326"/>
              <a:gd name="T13" fmla="*/ 130 h 326"/>
              <a:gd name="T14" fmla="*/ 215 w 326"/>
              <a:gd name="T15" fmla="*/ 122 h 326"/>
              <a:gd name="T16" fmla="*/ 165 w 326"/>
              <a:gd name="T17" fmla="*/ 126 h 326"/>
              <a:gd name="T18" fmla="*/ 215 w 326"/>
              <a:gd name="T19" fmla="*/ 170 h 326"/>
              <a:gd name="T20" fmla="*/ 215 w 326"/>
              <a:gd name="T21" fmla="*/ 162 h 326"/>
              <a:gd name="T22" fmla="*/ 111 w 326"/>
              <a:gd name="T23" fmla="*/ 166 h 326"/>
              <a:gd name="T24" fmla="*/ 215 w 326"/>
              <a:gd name="T25" fmla="*/ 170 h 326"/>
              <a:gd name="T26" fmla="*/ 215 w 326"/>
              <a:gd name="T27" fmla="*/ 111 h 326"/>
              <a:gd name="T28" fmla="*/ 215 w 326"/>
              <a:gd name="T29" fmla="*/ 103 h 326"/>
              <a:gd name="T30" fmla="*/ 165 w 326"/>
              <a:gd name="T31" fmla="*/ 107 h 326"/>
              <a:gd name="T32" fmla="*/ 166 w 326"/>
              <a:gd name="T33" fmla="*/ 200 h 326"/>
              <a:gd name="T34" fmla="*/ 76 w 326"/>
              <a:gd name="T35" fmla="*/ 254 h 326"/>
              <a:gd name="T36" fmla="*/ 75 w 326"/>
              <a:gd name="T37" fmla="*/ 257 h 326"/>
              <a:gd name="T38" fmla="*/ 251 w 326"/>
              <a:gd name="T39" fmla="*/ 255 h 326"/>
              <a:gd name="T40" fmla="*/ 166 w 326"/>
              <a:gd name="T41" fmla="*/ 200 h 326"/>
              <a:gd name="T42" fmla="*/ 251 w 326"/>
              <a:gd name="T43" fmla="*/ 180 h 326"/>
              <a:gd name="T44" fmla="*/ 251 w 326"/>
              <a:gd name="T45" fmla="*/ 245 h 326"/>
              <a:gd name="T46" fmla="*/ 326 w 326"/>
              <a:gd name="T47" fmla="*/ 326 h 326"/>
              <a:gd name="T48" fmla="*/ 0 w 326"/>
              <a:gd name="T49" fmla="*/ 0 h 326"/>
              <a:gd name="T50" fmla="*/ 196 w 326"/>
              <a:gd name="T51" fmla="*/ 80 h 326"/>
              <a:gd name="T52" fmla="*/ 228 w 326"/>
              <a:gd name="T53" fmla="*/ 91 h 326"/>
              <a:gd name="T54" fmla="*/ 196 w 326"/>
              <a:gd name="T55" fmla="*/ 61 h 326"/>
              <a:gd name="T56" fmla="*/ 95 w 326"/>
              <a:gd name="T57" fmla="*/ 171 h 326"/>
              <a:gd name="T58" fmla="*/ 115 w 326"/>
              <a:gd name="T59" fmla="*/ 182 h 326"/>
              <a:gd name="T60" fmla="*/ 231 w 326"/>
              <a:gd name="T61" fmla="*/ 171 h 326"/>
              <a:gd name="T62" fmla="*/ 207 w 326"/>
              <a:gd name="T63" fmla="*/ 99 h 326"/>
              <a:gd name="T64" fmla="*/ 179 w 326"/>
              <a:gd name="T65" fmla="*/ 91 h 326"/>
              <a:gd name="T66" fmla="*/ 179 w 326"/>
              <a:gd name="T67" fmla="*/ 83 h 326"/>
              <a:gd name="T68" fmla="*/ 188 w 326"/>
              <a:gd name="T69" fmla="*/ 80 h 326"/>
              <a:gd name="T70" fmla="*/ 95 w 326"/>
              <a:gd name="T71" fmla="*/ 58 h 326"/>
              <a:gd name="T72" fmla="*/ 178 w 326"/>
              <a:gd name="T73" fmla="*/ 190 h 326"/>
              <a:gd name="T74" fmla="*/ 202 w 326"/>
              <a:gd name="T75" fmla="*/ 190 h 326"/>
              <a:gd name="T76" fmla="*/ 124 w 326"/>
              <a:gd name="T77" fmla="*/ 190 h 326"/>
              <a:gd name="T78" fmla="*/ 148 w 326"/>
              <a:gd name="T79" fmla="*/ 190 h 326"/>
              <a:gd name="T80" fmla="*/ 263 w 326"/>
              <a:gd name="T81" fmla="*/ 145 h 326"/>
              <a:gd name="T82" fmla="*/ 236 w 326"/>
              <a:gd name="T83" fmla="*/ 119 h 326"/>
              <a:gd name="T84" fmla="*/ 249 w 326"/>
              <a:gd name="T85" fmla="*/ 141 h 326"/>
              <a:gd name="T86" fmla="*/ 251 w 326"/>
              <a:gd name="T87" fmla="*/ 164 h 326"/>
              <a:gd name="T88" fmla="*/ 190 w 326"/>
              <a:gd name="T89" fmla="*/ 206 h 326"/>
              <a:gd name="T90" fmla="*/ 156 w 326"/>
              <a:gd name="T91" fmla="*/ 193 h 326"/>
              <a:gd name="T92" fmla="*/ 77 w 326"/>
              <a:gd name="T93" fmla="*/ 168 h 326"/>
              <a:gd name="T94" fmla="*/ 75 w 326"/>
              <a:gd name="T95" fmla="*/ 145 h 326"/>
              <a:gd name="T96" fmla="*/ 90 w 326"/>
              <a:gd name="T97" fmla="*/ 133 h 326"/>
              <a:gd name="T98" fmla="*/ 71 w 326"/>
              <a:gd name="T99" fmla="*/ 131 h 326"/>
              <a:gd name="T100" fmla="*/ 63 w 326"/>
              <a:gd name="T101" fmla="*/ 257 h 326"/>
              <a:gd name="T102" fmla="*/ 251 w 326"/>
              <a:gd name="T103" fmla="*/ 269 h 326"/>
              <a:gd name="T104" fmla="*/ 263 w 326"/>
              <a:gd name="T105" fmla="*/ 145 h 326"/>
              <a:gd name="T106" fmla="*/ 75 w 326"/>
              <a:gd name="T107" fmla="*/ 245 h 326"/>
              <a:gd name="T108" fmla="*/ 75 w 326"/>
              <a:gd name="T109" fmla="*/ 18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326">
                <a:moveTo>
                  <a:pt x="153" y="125"/>
                </a:moveTo>
                <a:cubicBezTo>
                  <a:pt x="115" y="125"/>
                  <a:pt x="115" y="125"/>
                  <a:pt x="115" y="125"/>
                </a:cubicBezTo>
                <a:cubicBezTo>
                  <a:pt x="115" y="87"/>
                  <a:pt x="115" y="87"/>
                  <a:pt x="115" y="87"/>
                </a:cubicBezTo>
                <a:cubicBezTo>
                  <a:pt x="153" y="87"/>
                  <a:pt x="153" y="87"/>
                  <a:pt x="153" y="87"/>
                </a:cubicBezTo>
                <a:lnTo>
                  <a:pt x="153" y="125"/>
                </a:lnTo>
                <a:close/>
                <a:moveTo>
                  <a:pt x="115" y="150"/>
                </a:moveTo>
                <a:cubicBezTo>
                  <a:pt x="215" y="150"/>
                  <a:pt x="215" y="150"/>
                  <a:pt x="215" y="150"/>
                </a:cubicBezTo>
                <a:cubicBezTo>
                  <a:pt x="217" y="150"/>
                  <a:pt x="219" y="148"/>
                  <a:pt x="219" y="146"/>
                </a:cubicBezTo>
                <a:cubicBezTo>
                  <a:pt x="219" y="144"/>
                  <a:pt x="217" y="142"/>
                  <a:pt x="215" y="142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13" y="142"/>
                  <a:pt x="111" y="144"/>
                  <a:pt x="111" y="146"/>
                </a:cubicBezTo>
                <a:cubicBezTo>
                  <a:pt x="111" y="148"/>
                  <a:pt x="113" y="150"/>
                  <a:pt x="115" y="150"/>
                </a:cubicBezTo>
                <a:close/>
                <a:moveTo>
                  <a:pt x="169" y="130"/>
                </a:moveTo>
                <a:cubicBezTo>
                  <a:pt x="215" y="130"/>
                  <a:pt x="215" y="130"/>
                  <a:pt x="215" y="130"/>
                </a:cubicBezTo>
                <a:cubicBezTo>
                  <a:pt x="217" y="130"/>
                  <a:pt x="219" y="129"/>
                  <a:pt x="219" y="126"/>
                </a:cubicBezTo>
                <a:cubicBezTo>
                  <a:pt x="219" y="124"/>
                  <a:pt x="217" y="122"/>
                  <a:pt x="215" y="122"/>
                </a:cubicBezTo>
                <a:cubicBezTo>
                  <a:pt x="169" y="122"/>
                  <a:pt x="169" y="122"/>
                  <a:pt x="169" y="122"/>
                </a:cubicBezTo>
                <a:cubicBezTo>
                  <a:pt x="167" y="122"/>
                  <a:pt x="165" y="124"/>
                  <a:pt x="165" y="126"/>
                </a:cubicBezTo>
                <a:cubicBezTo>
                  <a:pt x="165" y="129"/>
                  <a:pt x="167" y="130"/>
                  <a:pt x="169" y="130"/>
                </a:cubicBezTo>
                <a:close/>
                <a:moveTo>
                  <a:pt x="215" y="170"/>
                </a:moveTo>
                <a:cubicBezTo>
                  <a:pt x="217" y="170"/>
                  <a:pt x="219" y="168"/>
                  <a:pt x="219" y="166"/>
                </a:cubicBezTo>
                <a:cubicBezTo>
                  <a:pt x="219" y="164"/>
                  <a:pt x="217" y="162"/>
                  <a:pt x="215" y="162"/>
                </a:cubicBezTo>
                <a:cubicBezTo>
                  <a:pt x="115" y="162"/>
                  <a:pt x="115" y="162"/>
                  <a:pt x="115" y="162"/>
                </a:cubicBezTo>
                <a:cubicBezTo>
                  <a:pt x="113" y="162"/>
                  <a:pt x="111" y="164"/>
                  <a:pt x="111" y="166"/>
                </a:cubicBezTo>
                <a:cubicBezTo>
                  <a:pt x="111" y="168"/>
                  <a:pt x="113" y="170"/>
                  <a:pt x="115" y="170"/>
                </a:cubicBezTo>
                <a:lnTo>
                  <a:pt x="215" y="170"/>
                </a:lnTo>
                <a:close/>
                <a:moveTo>
                  <a:pt x="169" y="111"/>
                </a:moveTo>
                <a:cubicBezTo>
                  <a:pt x="215" y="111"/>
                  <a:pt x="215" y="111"/>
                  <a:pt x="215" y="111"/>
                </a:cubicBezTo>
                <a:cubicBezTo>
                  <a:pt x="217" y="111"/>
                  <a:pt x="219" y="109"/>
                  <a:pt x="219" y="107"/>
                </a:cubicBezTo>
                <a:cubicBezTo>
                  <a:pt x="219" y="104"/>
                  <a:pt x="217" y="103"/>
                  <a:pt x="215" y="103"/>
                </a:cubicBezTo>
                <a:cubicBezTo>
                  <a:pt x="169" y="103"/>
                  <a:pt x="169" y="103"/>
                  <a:pt x="169" y="103"/>
                </a:cubicBezTo>
                <a:cubicBezTo>
                  <a:pt x="167" y="103"/>
                  <a:pt x="165" y="104"/>
                  <a:pt x="165" y="107"/>
                </a:cubicBezTo>
                <a:cubicBezTo>
                  <a:pt x="165" y="109"/>
                  <a:pt x="167" y="111"/>
                  <a:pt x="169" y="111"/>
                </a:cubicBezTo>
                <a:close/>
                <a:moveTo>
                  <a:pt x="166" y="200"/>
                </a:moveTo>
                <a:cubicBezTo>
                  <a:pt x="164" y="199"/>
                  <a:pt x="162" y="199"/>
                  <a:pt x="160" y="200"/>
                </a:cubicBezTo>
                <a:cubicBezTo>
                  <a:pt x="76" y="254"/>
                  <a:pt x="76" y="254"/>
                  <a:pt x="76" y="254"/>
                </a:cubicBezTo>
                <a:cubicBezTo>
                  <a:pt x="76" y="254"/>
                  <a:pt x="76" y="254"/>
                  <a:pt x="75" y="255"/>
                </a:cubicBezTo>
                <a:cubicBezTo>
                  <a:pt x="75" y="257"/>
                  <a:pt x="75" y="257"/>
                  <a:pt x="75" y="257"/>
                </a:cubicBezTo>
                <a:cubicBezTo>
                  <a:pt x="251" y="257"/>
                  <a:pt x="251" y="257"/>
                  <a:pt x="251" y="257"/>
                </a:cubicBezTo>
                <a:cubicBezTo>
                  <a:pt x="251" y="255"/>
                  <a:pt x="251" y="255"/>
                  <a:pt x="251" y="255"/>
                </a:cubicBezTo>
                <a:cubicBezTo>
                  <a:pt x="250" y="254"/>
                  <a:pt x="250" y="254"/>
                  <a:pt x="250" y="254"/>
                </a:cubicBezTo>
                <a:lnTo>
                  <a:pt x="166" y="200"/>
                </a:lnTo>
                <a:close/>
                <a:moveTo>
                  <a:pt x="251" y="245"/>
                </a:moveTo>
                <a:cubicBezTo>
                  <a:pt x="251" y="180"/>
                  <a:pt x="251" y="180"/>
                  <a:pt x="251" y="180"/>
                </a:cubicBezTo>
                <a:cubicBezTo>
                  <a:pt x="201" y="213"/>
                  <a:pt x="201" y="213"/>
                  <a:pt x="201" y="213"/>
                </a:cubicBezTo>
                <a:lnTo>
                  <a:pt x="251" y="245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96" y="80"/>
                </a:moveTo>
                <a:cubicBezTo>
                  <a:pt x="196" y="86"/>
                  <a:pt x="201" y="91"/>
                  <a:pt x="207" y="91"/>
                </a:cubicBezTo>
                <a:cubicBezTo>
                  <a:pt x="228" y="91"/>
                  <a:pt x="228" y="91"/>
                  <a:pt x="228" y="91"/>
                </a:cubicBezTo>
                <a:cubicBezTo>
                  <a:pt x="212" y="76"/>
                  <a:pt x="212" y="76"/>
                  <a:pt x="212" y="76"/>
                </a:cubicBezTo>
                <a:cubicBezTo>
                  <a:pt x="196" y="61"/>
                  <a:pt x="196" y="61"/>
                  <a:pt x="196" y="61"/>
                </a:cubicBezTo>
                <a:lnTo>
                  <a:pt x="196" y="80"/>
                </a:lnTo>
                <a:close/>
                <a:moveTo>
                  <a:pt x="95" y="171"/>
                </a:moveTo>
                <a:cubicBezTo>
                  <a:pt x="113" y="182"/>
                  <a:pt x="113" y="182"/>
                  <a:pt x="113" y="182"/>
                </a:cubicBezTo>
                <a:cubicBezTo>
                  <a:pt x="114" y="182"/>
                  <a:pt x="114" y="182"/>
                  <a:pt x="115" y="182"/>
                </a:cubicBezTo>
                <a:cubicBezTo>
                  <a:pt x="214" y="182"/>
                  <a:pt x="214" y="182"/>
                  <a:pt x="214" y="182"/>
                </a:cubicBezTo>
                <a:cubicBezTo>
                  <a:pt x="231" y="171"/>
                  <a:pt x="231" y="171"/>
                  <a:pt x="231" y="171"/>
                </a:cubicBezTo>
                <a:cubicBezTo>
                  <a:pt x="231" y="99"/>
                  <a:pt x="231" y="99"/>
                  <a:pt x="231" y="99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01" y="99"/>
                  <a:pt x="195" y="96"/>
                  <a:pt x="191" y="91"/>
                </a:cubicBezTo>
                <a:cubicBezTo>
                  <a:pt x="179" y="91"/>
                  <a:pt x="179" y="91"/>
                  <a:pt x="179" y="91"/>
                </a:cubicBezTo>
                <a:cubicBezTo>
                  <a:pt x="177" y="91"/>
                  <a:pt x="175" y="89"/>
                  <a:pt x="175" y="87"/>
                </a:cubicBezTo>
                <a:cubicBezTo>
                  <a:pt x="175" y="84"/>
                  <a:pt x="177" y="83"/>
                  <a:pt x="179" y="83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82"/>
                  <a:pt x="188" y="81"/>
                  <a:pt x="188" y="80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95" y="58"/>
                  <a:pt x="95" y="58"/>
                  <a:pt x="95" y="58"/>
                </a:cubicBezTo>
                <a:lnTo>
                  <a:pt x="95" y="171"/>
                </a:lnTo>
                <a:close/>
                <a:moveTo>
                  <a:pt x="178" y="190"/>
                </a:moveTo>
                <a:cubicBezTo>
                  <a:pt x="190" y="198"/>
                  <a:pt x="190" y="198"/>
                  <a:pt x="190" y="198"/>
                </a:cubicBezTo>
                <a:cubicBezTo>
                  <a:pt x="202" y="190"/>
                  <a:pt x="202" y="190"/>
                  <a:pt x="202" y="190"/>
                </a:cubicBezTo>
                <a:lnTo>
                  <a:pt x="178" y="190"/>
                </a:lnTo>
                <a:close/>
                <a:moveTo>
                  <a:pt x="124" y="190"/>
                </a:moveTo>
                <a:cubicBezTo>
                  <a:pt x="136" y="197"/>
                  <a:pt x="136" y="197"/>
                  <a:pt x="136" y="197"/>
                </a:cubicBezTo>
                <a:cubicBezTo>
                  <a:pt x="137" y="197"/>
                  <a:pt x="143" y="193"/>
                  <a:pt x="148" y="190"/>
                </a:cubicBezTo>
                <a:lnTo>
                  <a:pt x="124" y="190"/>
                </a:lnTo>
                <a:close/>
                <a:moveTo>
                  <a:pt x="263" y="145"/>
                </a:moveTo>
                <a:cubicBezTo>
                  <a:pt x="263" y="139"/>
                  <a:pt x="259" y="134"/>
                  <a:pt x="255" y="131"/>
                </a:cubicBezTo>
                <a:cubicBezTo>
                  <a:pt x="236" y="119"/>
                  <a:pt x="236" y="119"/>
                  <a:pt x="236" y="119"/>
                </a:cubicBezTo>
                <a:cubicBezTo>
                  <a:pt x="236" y="133"/>
                  <a:pt x="236" y="133"/>
                  <a:pt x="236" y="133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49" y="141"/>
                  <a:pt x="251" y="143"/>
                  <a:pt x="251" y="145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65"/>
                  <a:pt x="249" y="167"/>
                  <a:pt x="249" y="168"/>
                </a:cubicBezTo>
                <a:cubicBezTo>
                  <a:pt x="190" y="206"/>
                  <a:pt x="190" y="206"/>
                  <a:pt x="190" y="206"/>
                </a:cubicBezTo>
                <a:cubicBezTo>
                  <a:pt x="170" y="193"/>
                  <a:pt x="170" y="193"/>
                  <a:pt x="170" y="193"/>
                </a:cubicBezTo>
                <a:cubicBezTo>
                  <a:pt x="166" y="190"/>
                  <a:pt x="160" y="190"/>
                  <a:pt x="156" y="193"/>
                </a:cubicBezTo>
                <a:cubicBezTo>
                  <a:pt x="156" y="193"/>
                  <a:pt x="137" y="204"/>
                  <a:pt x="136" y="205"/>
                </a:cubicBezTo>
                <a:cubicBezTo>
                  <a:pt x="77" y="168"/>
                  <a:pt x="77" y="168"/>
                  <a:pt x="77" y="168"/>
                </a:cubicBezTo>
                <a:cubicBezTo>
                  <a:pt x="77" y="167"/>
                  <a:pt x="75" y="165"/>
                  <a:pt x="75" y="164"/>
                </a:cubicBezTo>
                <a:cubicBezTo>
                  <a:pt x="75" y="145"/>
                  <a:pt x="75" y="145"/>
                  <a:pt x="75" y="145"/>
                </a:cubicBezTo>
                <a:cubicBezTo>
                  <a:pt x="75" y="143"/>
                  <a:pt x="77" y="141"/>
                  <a:pt x="77" y="141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19"/>
                  <a:pt x="90" y="119"/>
                  <a:pt x="90" y="119"/>
                </a:cubicBezTo>
                <a:cubicBezTo>
                  <a:pt x="71" y="131"/>
                  <a:pt x="71" y="131"/>
                  <a:pt x="71" y="131"/>
                </a:cubicBezTo>
                <a:cubicBezTo>
                  <a:pt x="67" y="134"/>
                  <a:pt x="63" y="139"/>
                  <a:pt x="63" y="145"/>
                </a:cubicBezTo>
                <a:cubicBezTo>
                  <a:pt x="63" y="257"/>
                  <a:pt x="63" y="257"/>
                  <a:pt x="63" y="257"/>
                </a:cubicBezTo>
                <a:cubicBezTo>
                  <a:pt x="63" y="264"/>
                  <a:pt x="69" y="269"/>
                  <a:pt x="75" y="269"/>
                </a:cubicBezTo>
                <a:cubicBezTo>
                  <a:pt x="251" y="269"/>
                  <a:pt x="251" y="269"/>
                  <a:pt x="251" y="269"/>
                </a:cubicBezTo>
                <a:cubicBezTo>
                  <a:pt x="257" y="269"/>
                  <a:pt x="263" y="264"/>
                  <a:pt x="263" y="257"/>
                </a:cubicBezTo>
                <a:lnTo>
                  <a:pt x="263" y="145"/>
                </a:lnTo>
                <a:close/>
                <a:moveTo>
                  <a:pt x="75" y="180"/>
                </a:moveTo>
                <a:cubicBezTo>
                  <a:pt x="75" y="245"/>
                  <a:pt x="75" y="245"/>
                  <a:pt x="75" y="245"/>
                </a:cubicBezTo>
                <a:cubicBezTo>
                  <a:pt x="125" y="213"/>
                  <a:pt x="125" y="213"/>
                  <a:pt x="125" y="213"/>
                </a:cubicBezTo>
                <a:lnTo>
                  <a:pt x="75" y="1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6"/>
          <p:cNvSpPr>
            <a:spLocks noEditPoints="1"/>
          </p:cNvSpPr>
          <p:nvPr/>
        </p:nvSpPr>
        <p:spPr bwMode="auto">
          <a:xfrm>
            <a:off x="11707702" y="10061607"/>
            <a:ext cx="920222" cy="922612"/>
          </a:xfrm>
          <a:custGeom>
            <a:avLst/>
            <a:gdLst>
              <a:gd name="T0" fmla="*/ 251 w 326"/>
              <a:gd name="T1" fmla="*/ 257 h 326"/>
              <a:gd name="T2" fmla="*/ 76 w 326"/>
              <a:gd name="T3" fmla="*/ 259 h 326"/>
              <a:gd name="T4" fmla="*/ 77 w 326"/>
              <a:gd name="T5" fmla="*/ 256 h 326"/>
              <a:gd name="T6" fmla="*/ 166 w 326"/>
              <a:gd name="T7" fmla="*/ 202 h 326"/>
              <a:gd name="T8" fmla="*/ 76 w 326"/>
              <a:gd name="T9" fmla="*/ 183 h 326"/>
              <a:gd name="T10" fmla="*/ 126 w 326"/>
              <a:gd name="T11" fmla="*/ 215 h 326"/>
              <a:gd name="T12" fmla="*/ 197 w 326"/>
              <a:gd name="T13" fmla="*/ 75 h 326"/>
              <a:gd name="T14" fmla="*/ 181 w 326"/>
              <a:gd name="T15" fmla="*/ 117 h 326"/>
              <a:gd name="T16" fmla="*/ 197 w 326"/>
              <a:gd name="T17" fmla="*/ 75 h 326"/>
              <a:gd name="T18" fmla="*/ 181 w 326"/>
              <a:gd name="T19" fmla="*/ 123 h 326"/>
              <a:gd name="T20" fmla="*/ 197 w 326"/>
              <a:gd name="T21" fmla="*/ 137 h 326"/>
              <a:gd name="T22" fmla="*/ 251 w 326"/>
              <a:gd name="T23" fmla="*/ 247 h 326"/>
              <a:gd name="T24" fmla="*/ 201 w 326"/>
              <a:gd name="T25" fmla="*/ 215 h 326"/>
              <a:gd name="T26" fmla="*/ 326 w 326"/>
              <a:gd name="T27" fmla="*/ 0 h 326"/>
              <a:gd name="T28" fmla="*/ 0 w 326"/>
              <a:gd name="T29" fmla="*/ 326 h 326"/>
              <a:gd name="T30" fmla="*/ 326 w 326"/>
              <a:gd name="T31" fmla="*/ 0 h 326"/>
              <a:gd name="T32" fmla="*/ 139 w 326"/>
              <a:gd name="T33" fmla="*/ 166 h 326"/>
              <a:gd name="T34" fmla="*/ 190 w 326"/>
              <a:gd name="T35" fmla="*/ 157 h 326"/>
              <a:gd name="T36" fmla="*/ 190 w 326"/>
              <a:gd name="T37" fmla="*/ 55 h 326"/>
              <a:gd name="T38" fmla="*/ 150 w 326"/>
              <a:gd name="T39" fmla="*/ 138 h 326"/>
              <a:gd name="T40" fmla="*/ 255 w 326"/>
              <a:gd name="T41" fmla="*/ 133 h 326"/>
              <a:gd name="T42" fmla="*/ 240 w 326"/>
              <a:gd name="T43" fmla="*/ 138 h 326"/>
              <a:gd name="T44" fmla="*/ 251 w 326"/>
              <a:gd name="T45" fmla="*/ 147 h 326"/>
              <a:gd name="T46" fmla="*/ 249 w 326"/>
              <a:gd name="T47" fmla="*/ 170 h 326"/>
              <a:gd name="T48" fmla="*/ 170 w 326"/>
              <a:gd name="T49" fmla="*/ 195 h 326"/>
              <a:gd name="T50" fmla="*/ 136 w 326"/>
              <a:gd name="T51" fmla="*/ 208 h 326"/>
              <a:gd name="T52" fmla="*/ 76 w 326"/>
              <a:gd name="T53" fmla="*/ 166 h 326"/>
              <a:gd name="T54" fmla="*/ 78 w 326"/>
              <a:gd name="T55" fmla="*/ 143 h 326"/>
              <a:gd name="T56" fmla="*/ 131 w 326"/>
              <a:gd name="T57" fmla="*/ 106 h 326"/>
              <a:gd name="T58" fmla="*/ 71 w 326"/>
              <a:gd name="T59" fmla="*/ 133 h 326"/>
              <a:gd name="T60" fmla="*/ 64 w 326"/>
              <a:gd name="T61" fmla="*/ 260 h 326"/>
              <a:gd name="T62" fmla="*/ 251 w 326"/>
              <a:gd name="T63" fmla="*/ 271 h 326"/>
              <a:gd name="T64" fmla="*/ 263 w 326"/>
              <a:gd name="T65" fmla="*/ 14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250" y="256"/>
                </a:moveTo>
                <a:cubicBezTo>
                  <a:pt x="250" y="257"/>
                  <a:pt x="251" y="257"/>
                  <a:pt x="251" y="257"/>
                </a:cubicBezTo>
                <a:cubicBezTo>
                  <a:pt x="251" y="259"/>
                  <a:pt x="251" y="259"/>
                  <a:pt x="251" y="259"/>
                </a:cubicBezTo>
                <a:cubicBezTo>
                  <a:pt x="76" y="259"/>
                  <a:pt x="76" y="259"/>
                  <a:pt x="76" y="259"/>
                </a:cubicBezTo>
                <a:cubicBezTo>
                  <a:pt x="76" y="257"/>
                  <a:pt x="76" y="257"/>
                  <a:pt x="76" y="257"/>
                </a:cubicBezTo>
                <a:cubicBezTo>
                  <a:pt x="76" y="257"/>
                  <a:pt x="76" y="257"/>
                  <a:pt x="77" y="256"/>
                </a:cubicBezTo>
                <a:cubicBezTo>
                  <a:pt x="161" y="202"/>
                  <a:pt x="161" y="202"/>
                  <a:pt x="161" y="202"/>
                </a:cubicBezTo>
                <a:cubicBezTo>
                  <a:pt x="162" y="201"/>
                  <a:pt x="165" y="201"/>
                  <a:pt x="166" y="202"/>
                </a:cubicBezTo>
                <a:lnTo>
                  <a:pt x="250" y="256"/>
                </a:lnTo>
                <a:close/>
                <a:moveTo>
                  <a:pt x="76" y="183"/>
                </a:moveTo>
                <a:cubicBezTo>
                  <a:pt x="76" y="247"/>
                  <a:pt x="76" y="247"/>
                  <a:pt x="76" y="247"/>
                </a:cubicBezTo>
                <a:cubicBezTo>
                  <a:pt x="126" y="215"/>
                  <a:pt x="126" y="215"/>
                  <a:pt x="126" y="215"/>
                </a:cubicBezTo>
                <a:lnTo>
                  <a:pt x="76" y="183"/>
                </a:lnTo>
                <a:close/>
                <a:moveTo>
                  <a:pt x="197" y="75"/>
                </a:moveTo>
                <a:cubicBezTo>
                  <a:pt x="181" y="75"/>
                  <a:pt x="181" y="75"/>
                  <a:pt x="181" y="75"/>
                </a:cubicBezTo>
                <a:cubicBezTo>
                  <a:pt x="181" y="117"/>
                  <a:pt x="181" y="117"/>
                  <a:pt x="181" y="117"/>
                </a:cubicBezTo>
                <a:cubicBezTo>
                  <a:pt x="197" y="117"/>
                  <a:pt x="197" y="117"/>
                  <a:pt x="197" y="117"/>
                </a:cubicBezTo>
                <a:lnTo>
                  <a:pt x="197" y="75"/>
                </a:lnTo>
                <a:close/>
                <a:moveTo>
                  <a:pt x="197" y="123"/>
                </a:moveTo>
                <a:cubicBezTo>
                  <a:pt x="181" y="123"/>
                  <a:pt x="181" y="123"/>
                  <a:pt x="181" y="123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97" y="137"/>
                  <a:pt x="197" y="137"/>
                  <a:pt x="197" y="137"/>
                </a:cubicBezTo>
                <a:lnTo>
                  <a:pt x="197" y="123"/>
                </a:lnTo>
                <a:close/>
                <a:moveTo>
                  <a:pt x="251" y="247"/>
                </a:moveTo>
                <a:cubicBezTo>
                  <a:pt x="251" y="183"/>
                  <a:pt x="251" y="183"/>
                  <a:pt x="251" y="183"/>
                </a:cubicBezTo>
                <a:cubicBezTo>
                  <a:pt x="201" y="215"/>
                  <a:pt x="201" y="215"/>
                  <a:pt x="201" y="215"/>
                </a:cubicBezTo>
                <a:lnTo>
                  <a:pt x="251" y="247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50" y="138"/>
                </a:moveTo>
                <a:cubicBezTo>
                  <a:pt x="139" y="166"/>
                  <a:pt x="139" y="166"/>
                  <a:pt x="139" y="166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70" y="154"/>
                  <a:pt x="180" y="157"/>
                  <a:pt x="190" y="157"/>
                </a:cubicBezTo>
                <a:cubicBezTo>
                  <a:pt x="218" y="157"/>
                  <a:pt x="241" y="134"/>
                  <a:pt x="241" y="106"/>
                </a:cubicBezTo>
                <a:cubicBezTo>
                  <a:pt x="241" y="78"/>
                  <a:pt x="218" y="55"/>
                  <a:pt x="190" y="55"/>
                </a:cubicBezTo>
                <a:cubicBezTo>
                  <a:pt x="162" y="55"/>
                  <a:pt x="139" y="78"/>
                  <a:pt x="139" y="106"/>
                </a:cubicBezTo>
                <a:cubicBezTo>
                  <a:pt x="139" y="118"/>
                  <a:pt x="143" y="129"/>
                  <a:pt x="150" y="138"/>
                </a:cubicBezTo>
                <a:close/>
                <a:moveTo>
                  <a:pt x="263" y="147"/>
                </a:moveTo>
                <a:cubicBezTo>
                  <a:pt x="263" y="142"/>
                  <a:pt x="260" y="136"/>
                  <a:pt x="255" y="133"/>
                </a:cubicBezTo>
                <a:cubicBezTo>
                  <a:pt x="245" y="127"/>
                  <a:pt x="245" y="127"/>
                  <a:pt x="245" y="127"/>
                </a:cubicBezTo>
                <a:cubicBezTo>
                  <a:pt x="244" y="130"/>
                  <a:pt x="242" y="134"/>
                  <a:pt x="240" y="138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50" y="144"/>
                  <a:pt x="251" y="146"/>
                  <a:pt x="251" y="147"/>
                </a:cubicBezTo>
                <a:cubicBezTo>
                  <a:pt x="251" y="166"/>
                  <a:pt x="251" y="166"/>
                  <a:pt x="251" y="166"/>
                </a:cubicBezTo>
                <a:cubicBezTo>
                  <a:pt x="251" y="167"/>
                  <a:pt x="250" y="169"/>
                  <a:pt x="249" y="170"/>
                </a:cubicBezTo>
                <a:cubicBezTo>
                  <a:pt x="190" y="208"/>
                  <a:pt x="190" y="208"/>
                  <a:pt x="190" y="208"/>
                </a:cubicBezTo>
                <a:cubicBezTo>
                  <a:pt x="170" y="195"/>
                  <a:pt x="170" y="195"/>
                  <a:pt x="170" y="195"/>
                </a:cubicBezTo>
                <a:cubicBezTo>
                  <a:pt x="166" y="193"/>
                  <a:pt x="160" y="193"/>
                  <a:pt x="156" y="195"/>
                </a:cubicBezTo>
                <a:cubicBezTo>
                  <a:pt x="156" y="195"/>
                  <a:pt x="138" y="207"/>
                  <a:pt x="136" y="208"/>
                </a:cubicBezTo>
                <a:cubicBezTo>
                  <a:pt x="78" y="170"/>
                  <a:pt x="78" y="170"/>
                  <a:pt x="78" y="170"/>
                </a:cubicBezTo>
                <a:cubicBezTo>
                  <a:pt x="77" y="169"/>
                  <a:pt x="76" y="167"/>
                  <a:pt x="76" y="166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6" y="146"/>
                  <a:pt x="77" y="144"/>
                  <a:pt x="78" y="143"/>
                </a:cubicBezTo>
                <a:cubicBezTo>
                  <a:pt x="131" y="110"/>
                  <a:pt x="131" y="110"/>
                  <a:pt x="131" y="110"/>
                </a:cubicBezTo>
                <a:cubicBezTo>
                  <a:pt x="131" y="109"/>
                  <a:pt x="131" y="107"/>
                  <a:pt x="131" y="106"/>
                </a:cubicBezTo>
                <a:cubicBezTo>
                  <a:pt x="131" y="102"/>
                  <a:pt x="131" y="99"/>
                  <a:pt x="132" y="95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7" y="136"/>
                  <a:pt x="64" y="142"/>
                  <a:pt x="64" y="147"/>
                </a:cubicBezTo>
                <a:cubicBezTo>
                  <a:pt x="64" y="260"/>
                  <a:pt x="64" y="260"/>
                  <a:pt x="64" y="260"/>
                </a:cubicBezTo>
                <a:cubicBezTo>
                  <a:pt x="64" y="266"/>
                  <a:pt x="69" y="271"/>
                  <a:pt x="75" y="271"/>
                </a:cubicBezTo>
                <a:cubicBezTo>
                  <a:pt x="251" y="271"/>
                  <a:pt x="251" y="271"/>
                  <a:pt x="251" y="271"/>
                </a:cubicBezTo>
                <a:cubicBezTo>
                  <a:pt x="258" y="271"/>
                  <a:pt x="263" y="266"/>
                  <a:pt x="263" y="260"/>
                </a:cubicBezTo>
                <a:lnTo>
                  <a:pt x="263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7"/>
          <p:cNvSpPr>
            <a:spLocks noEditPoints="1"/>
          </p:cNvSpPr>
          <p:nvPr/>
        </p:nvSpPr>
        <p:spPr bwMode="auto">
          <a:xfrm>
            <a:off x="12746238" y="10061607"/>
            <a:ext cx="921417" cy="922612"/>
          </a:xfrm>
          <a:custGeom>
            <a:avLst/>
            <a:gdLst>
              <a:gd name="T0" fmla="*/ 250 w 326"/>
              <a:gd name="T1" fmla="*/ 171 h 326"/>
              <a:gd name="T2" fmla="*/ 200 w 326"/>
              <a:gd name="T3" fmla="*/ 203 h 326"/>
              <a:gd name="T4" fmla="*/ 75 w 326"/>
              <a:gd name="T5" fmla="*/ 236 h 326"/>
              <a:gd name="T6" fmla="*/ 75 w 326"/>
              <a:gd name="T7" fmla="*/ 171 h 326"/>
              <a:gd name="T8" fmla="*/ 160 w 326"/>
              <a:gd name="T9" fmla="*/ 190 h 326"/>
              <a:gd name="T10" fmla="*/ 75 w 326"/>
              <a:gd name="T11" fmla="*/ 245 h 326"/>
              <a:gd name="T12" fmla="*/ 250 w 326"/>
              <a:gd name="T13" fmla="*/ 248 h 326"/>
              <a:gd name="T14" fmla="*/ 249 w 326"/>
              <a:gd name="T15" fmla="*/ 245 h 326"/>
              <a:gd name="T16" fmla="*/ 326 w 326"/>
              <a:gd name="T17" fmla="*/ 0 h 326"/>
              <a:gd name="T18" fmla="*/ 0 w 326"/>
              <a:gd name="T19" fmla="*/ 326 h 326"/>
              <a:gd name="T20" fmla="*/ 326 w 326"/>
              <a:gd name="T21" fmla="*/ 0 h 326"/>
              <a:gd name="T22" fmla="*/ 105 w 326"/>
              <a:gd name="T23" fmla="*/ 168 h 326"/>
              <a:gd name="T24" fmla="*/ 139 w 326"/>
              <a:gd name="T25" fmla="*/ 186 h 326"/>
              <a:gd name="T26" fmla="*/ 163 w 326"/>
              <a:gd name="T27" fmla="*/ 78 h 326"/>
              <a:gd name="T28" fmla="*/ 186 w 326"/>
              <a:gd name="T29" fmla="*/ 186 h 326"/>
              <a:gd name="T30" fmla="*/ 221 w 326"/>
              <a:gd name="T31" fmla="*/ 168 h 326"/>
              <a:gd name="T32" fmla="*/ 163 w 326"/>
              <a:gd name="T33" fmla="*/ 67 h 326"/>
              <a:gd name="T34" fmla="*/ 185 w 326"/>
              <a:gd name="T35" fmla="*/ 150 h 326"/>
              <a:gd name="T36" fmla="*/ 170 w 326"/>
              <a:gd name="T37" fmla="*/ 174 h 326"/>
              <a:gd name="T38" fmla="*/ 170 w 326"/>
              <a:gd name="T39" fmla="*/ 175 h 326"/>
              <a:gd name="T40" fmla="*/ 213 w 326"/>
              <a:gd name="T41" fmla="*/ 134 h 326"/>
              <a:gd name="T42" fmla="*/ 112 w 326"/>
              <a:gd name="T43" fmla="*/ 134 h 326"/>
              <a:gd name="T44" fmla="*/ 156 w 326"/>
              <a:gd name="T45" fmla="*/ 175 h 326"/>
              <a:gd name="T46" fmla="*/ 156 w 326"/>
              <a:gd name="T47" fmla="*/ 174 h 326"/>
              <a:gd name="T48" fmla="*/ 140 w 326"/>
              <a:gd name="T49" fmla="*/ 150 h 326"/>
              <a:gd name="T50" fmla="*/ 163 w 326"/>
              <a:gd name="T51" fmla="*/ 158 h 326"/>
              <a:gd name="T52" fmla="*/ 163 w 326"/>
              <a:gd name="T53" fmla="*/ 141 h 326"/>
              <a:gd name="T54" fmla="*/ 155 w 326"/>
              <a:gd name="T55" fmla="*/ 98 h 326"/>
              <a:gd name="T56" fmla="*/ 169 w 326"/>
              <a:gd name="T57" fmla="*/ 93 h 326"/>
              <a:gd name="T58" fmla="*/ 185 w 326"/>
              <a:gd name="T59" fmla="*/ 119 h 326"/>
              <a:gd name="T60" fmla="*/ 163 w 326"/>
              <a:gd name="T61" fmla="*/ 110 h 326"/>
              <a:gd name="T62" fmla="*/ 163 w 326"/>
              <a:gd name="T63" fmla="*/ 128 h 326"/>
              <a:gd name="T64" fmla="*/ 262 w 326"/>
              <a:gd name="T65" fmla="*/ 135 h 326"/>
              <a:gd name="T66" fmla="*/ 233 w 326"/>
              <a:gd name="T67" fmla="*/ 108 h 326"/>
              <a:gd name="T68" fmla="*/ 248 w 326"/>
              <a:gd name="T69" fmla="*/ 132 h 326"/>
              <a:gd name="T70" fmla="*/ 250 w 326"/>
              <a:gd name="T71" fmla="*/ 154 h 326"/>
              <a:gd name="T72" fmla="*/ 189 w 326"/>
              <a:gd name="T73" fmla="*/ 196 h 326"/>
              <a:gd name="T74" fmla="*/ 156 w 326"/>
              <a:gd name="T75" fmla="*/ 183 h 326"/>
              <a:gd name="T76" fmla="*/ 77 w 326"/>
              <a:gd name="T77" fmla="*/ 158 h 326"/>
              <a:gd name="T78" fmla="*/ 75 w 326"/>
              <a:gd name="T79" fmla="*/ 135 h 326"/>
              <a:gd name="T80" fmla="*/ 88 w 326"/>
              <a:gd name="T81" fmla="*/ 125 h 326"/>
              <a:gd name="T82" fmla="*/ 71 w 326"/>
              <a:gd name="T83" fmla="*/ 121 h 326"/>
              <a:gd name="T84" fmla="*/ 63 w 326"/>
              <a:gd name="T85" fmla="*/ 248 h 326"/>
              <a:gd name="T86" fmla="*/ 251 w 326"/>
              <a:gd name="T87" fmla="*/ 260 h 326"/>
              <a:gd name="T88" fmla="*/ 262 w 326"/>
              <a:gd name="T89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6">
                <a:moveTo>
                  <a:pt x="200" y="203"/>
                </a:moveTo>
                <a:cubicBezTo>
                  <a:pt x="250" y="171"/>
                  <a:pt x="250" y="171"/>
                  <a:pt x="250" y="171"/>
                </a:cubicBezTo>
                <a:cubicBezTo>
                  <a:pt x="250" y="236"/>
                  <a:pt x="250" y="236"/>
                  <a:pt x="250" y="236"/>
                </a:cubicBezTo>
                <a:lnTo>
                  <a:pt x="200" y="203"/>
                </a:lnTo>
                <a:close/>
                <a:moveTo>
                  <a:pt x="75" y="171"/>
                </a:moveTo>
                <a:cubicBezTo>
                  <a:pt x="75" y="236"/>
                  <a:pt x="75" y="236"/>
                  <a:pt x="75" y="236"/>
                </a:cubicBezTo>
                <a:cubicBezTo>
                  <a:pt x="125" y="203"/>
                  <a:pt x="125" y="203"/>
                  <a:pt x="125" y="203"/>
                </a:cubicBezTo>
                <a:lnTo>
                  <a:pt x="75" y="171"/>
                </a:lnTo>
                <a:close/>
                <a:moveTo>
                  <a:pt x="165" y="190"/>
                </a:moveTo>
                <a:cubicBezTo>
                  <a:pt x="164" y="189"/>
                  <a:pt x="161" y="189"/>
                  <a:pt x="160" y="190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76" y="245"/>
                  <a:pt x="75" y="245"/>
                  <a:pt x="75" y="245"/>
                </a:cubicBezTo>
                <a:cubicBezTo>
                  <a:pt x="75" y="248"/>
                  <a:pt x="75" y="248"/>
                  <a:pt x="75" y="248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250" y="245"/>
                  <a:pt x="250" y="245"/>
                  <a:pt x="250" y="245"/>
                </a:cubicBezTo>
                <a:cubicBezTo>
                  <a:pt x="250" y="245"/>
                  <a:pt x="250" y="245"/>
                  <a:pt x="249" y="245"/>
                </a:cubicBezTo>
                <a:lnTo>
                  <a:pt x="165" y="190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96" y="134"/>
                </a:moveTo>
                <a:cubicBezTo>
                  <a:pt x="96" y="147"/>
                  <a:pt x="99" y="158"/>
                  <a:pt x="105" y="168"/>
                </a:cubicBezTo>
                <a:cubicBezTo>
                  <a:pt x="136" y="188"/>
                  <a:pt x="136" y="188"/>
                  <a:pt x="136" y="188"/>
                </a:cubicBezTo>
                <a:cubicBezTo>
                  <a:pt x="136" y="188"/>
                  <a:pt x="137" y="187"/>
                  <a:pt x="139" y="186"/>
                </a:cubicBezTo>
                <a:cubicBezTo>
                  <a:pt x="120" y="177"/>
                  <a:pt x="106" y="157"/>
                  <a:pt x="106" y="134"/>
                </a:cubicBezTo>
                <a:cubicBezTo>
                  <a:pt x="106" y="103"/>
                  <a:pt x="131" y="78"/>
                  <a:pt x="163" y="78"/>
                </a:cubicBezTo>
                <a:cubicBezTo>
                  <a:pt x="194" y="78"/>
                  <a:pt x="219" y="103"/>
                  <a:pt x="219" y="134"/>
                </a:cubicBezTo>
                <a:cubicBezTo>
                  <a:pt x="219" y="157"/>
                  <a:pt x="205" y="177"/>
                  <a:pt x="186" y="186"/>
                </a:cubicBezTo>
                <a:cubicBezTo>
                  <a:pt x="189" y="188"/>
                  <a:pt x="189" y="188"/>
                  <a:pt x="189" y="188"/>
                </a:cubicBezTo>
                <a:cubicBezTo>
                  <a:pt x="221" y="168"/>
                  <a:pt x="221" y="168"/>
                  <a:pt x="221" y="168"/>
                </a:cubicBezTo>
                <a:cubicBezTo>
                  <a:pt x="226" y="158"/>
                  <a:pt x="230" y="147"/>
                  <a:pt x="230" y="134"/>
                </a:cubicBezTo>
                <a:cubicBezTo>
                  <a:pt x="230" y="97"/>
                  <a:pt x="200" y="67"/>
                  <a:pt x="163" y="67"/>
                </a:cubicBezTo>
                <a:cubicBezTo>
                  <a:pt x="126" y="67"/>
                  <a:pt x="96" y="97"/>
                  <a:pt x="96" y="134"/>
                </a:cubicBezTo>
                <a:close/>
                <a:moveTo>
                  <a:pt x="185" y="150"/>
                </a:moveTo>
                <a:cubicBezTo>
                  <a:pt x="185" y="159"/>
                  <a:pt x="179" y="168"/>
                  <a:pt x="170" y="171"/>
                </a:cubicBezTo>
                <a:cubicBezTo>
                  <a:pt x="170" y="174"/>
                  <a:pt x="170" y="174"/>
                  <a:pt x="170" y="174"/>
                </a:cubicBezTo>
                <a:cubicBezTo>
                  <a:pt x="167" y="174"/>
                  <a:pt x="167" y="174"/>
                  <a:pt x="167" y="174"/>
                </a:cubicBezTo>
                <a:cubicBezTo>
                  <a:pt x="168" y="175"/>
                  <a:pt x="169" y="175"/>
                  <a:pt x="170" y="175"/>
                </a:cubicBezTo>
                <a:cubicBezTo>
                  <a:pt x="180" y="182"/>
                  <a:pt x="180" y="182"/>
                  <a:pt x="180" y="182"/>
                </a:cubicBezTo>
                <a:cubicBezTo>
                  <a:pt x="199" y="175"/>
                  <a:pt x="213" y="156"/>
                  <a:pt x="213" y="134"/>
                </a:cubicBezTo>
                <a:cubicBezTo>
                  <a:pt x="213" y="106"/>
                  <a:pt x="191" y="84"/>
                  <a:pt x="163" y="84"/>
                </a:cubicBezTo>
                <a:cubicBezTo>
                  <a:pt x="135" y="84"/>
                  <a:pt x="112" y="106"/>
                  <a:pt x="112" y="134"/>
                </a:cubicBezTo>
                <a:cubicBezTo>
                  <a:pt x="112" y="156"/>
                  <a:pt x="126" y="175"/>
                  <a:pt x="146" y="182"/>
                </a:cubicBezTo>
                <a:cubicBezTo>
                  <a:pt x="151" y="179"/>
                  <a:pt x="156" y="175"/>
                  <a:pt x="156" y="175"/>
                </a:cubicBezTo>
                <a:cubicBezTo>
                  <a:pt x="157" y="175"/>
                  <a:pt x="157" y="175"/>
                  <a:pt x="158" y="174"/>
                </a:cubicBezTo>
                <a:cubicBezTo>
                  <a:pt x="156" y="174"/>
                  <a:pt x="156" y="174"/>
                  <a:pt x="156" y="174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147" y="168"/>
                  <a:pt x="140" y="160"/>
                  <a:pt x="140" y="150"/>
                </a:cubicBezTo>
                <a:cubicBezTo>
                  <a:pt x="154" y="150"/>
                  <a:pt x="154" y="150"/>
                  <a:pt x="154" y="150"/>
                </a:cubicBezTo>
                <a:cubicBezTo>
                  <a:pt x="154" y="155"/>
                  <a:pt x="158" y="158"/>
                  <a:pt x="163" y="158"/>
                </a:cubicBezTo>
                <a:cubicBezTo>
                  <a:pt x="167" y="158"/>
                  <a:pt x="171" y="155"/>
                  <a:pt x="171" y="150"/>
                </a:cubicBezTo>
                <a:cubicBezTo>
                  <a:pt x="171" y="145"/>
                  <a:pt x="167" y="141"/>
                  <a:pt x="163" y="141"/>
                </a:cubicBezTo>
                <a:cubicBezTo>
                  <a:pt x="150" y="141"/>
                  <a:pt x="140" y="131"/>
                  <a:pt x="140" y="119"/>
                </a:cubicBezTo>
                <a:cubicBezTo>
                  <a:pt x="140" y="109"/>
                  <a:pt x="147" y="101"/>
                  <a:pt x="155" y="98"/>
                </a:cubicBezTo>
                <a:cubicBezTo>
                  <a:pt x="155" y="93"/>
                  <a:pt x="155" y="93"/>
                  <a:pt x="155" y="93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7"/>
                  <a:pt x="169" y="97"/>
                  <a:pt x="169" y="97"/>
                </a:cubicBezTo>
                <a:cubicBezTo>
                  <a:pt x="178" y="100"/>
                  <a:pt x="185" y="109"/>
                  <a:pt x="185" y="119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71" y="114"/>
                  <a:pt x="167" y="110"/>
                  <a:pt x="163" y="110"/>
                </a:cubicBezTo>
                <a:cubicBezTo>
                  <a:pt x="158" y="110"/>
                  <a:pt x="154" y="114"/>
                  <a:pt x="154" y="119"/>
                </a:cubicBezTo>
                <a:cubicBezTo>
                  <a:pt x="154" y="124"/>
                  <a:pt x="158" y="128"/>
                  <a:pt x="163" y="128"/>
                </a:cubicBezTo>
                <a:cubicBezTo>
                  <a:pt x="175" y="128"/>
                  <a:pt x="185" y="137"/>
                  <a:pt x="185" y="150"/>
                </a:cubicBezTo>
                <a:close/>
                <a:moveTo>
                  <a:pt x="262" y="135"/>
                </a:moveTo>
                <a:cubicBezTo>
                  <a:pt x="262" y="130"/>
                  <a:pt x="259" y="124"/>
                  <a:pt x="255" y="121"/>
                </a:cubicBezTo>
                <a:cubicBezTo>
                  <a:pt x="233" y="108"/>
                  <a:pt x="233" y="108"/>
                  <a:pt x="233" y="108"/>
                </a:cubicBezTo>
                <a:cubicBezTo>
                  <a:pt x="235" y="113"/>
                  <a:pt x="236" y="119"/>
                  <a:pt x="237" y="125"/>
                </a:cubicBezTo>
                <a:cubicBezTo>
                  <a:pt x="248" y="132"/>
                  <a:pt x="248" y="132"/>
                  <a:pt x="248" y="132"/>
                </a:cubicBezTo>
                <a:cubicBezTo>
                  <a:pt x="249" y="132"/>
                  <a:pt x="250" y="134"/>
                  <a:pt x="250" y="135"/>
                </a:cubicBezTo>
                <a:cubicBezTo>
                  <a:pt x="250" y="154"/>
                  <a:pt x="250" y="154"/>
                  <a:pt x="250" y="154"/>
                </a:cubicBezTo>
                <a:cubicBezTo>
                  <a:pt x="250" y="156"/>
                  <a:pt x="249" y="158"/>
                  <a:pt x="248" y="158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70" y="183"/>
                  <a:pt x="170" y="183"/>
                  <a:pt x="170" y="183"/>
                </a:cubicBezTo>
                <a:cubicBezTo>
                  <a:pt x="166" y="181"/>
                  <a:pt x="160" y="181"/>
                  <a:pt x="156" y="183"/>
                </a:cubicBezTo>
                <a:cubicBezTo>
                  <a:pt x="156" y="183"/>
                  <a:pt x="137" y="195"/>
                  <a:pt x="136" y="196"/>
                </a:cubicBezTo>
                <a:cubicBezTo>
                  <a:pt x="77" y="158"/>
                  <a:pt x="77" y="158"/>
                  <a:pt x="77" y="158"/>
                </a:cubicBezTo>
                <a:cubicBezTo>
                  <a:pt x="76" y="158"/>
                  <a:pt x="75" y="156"/>
                  <a:pt x="75" y="15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4"/>
                  <a:pt x="76" y="132"/>
                  <a:pt x="77" y="132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89" y="119"/>
                  <a:pt x="90" y="113"/>
                  <a:pt x="92" y="108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66" y="124"/>
                  <a:pt x="63" y="130"/>
                  <a:pt x="63" y="135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3" y="254"/>
                  <a:pt x="68" y="260"/>
                  <a:pt x="75" y="260"/>
                </a:cubicBezTo>
                <a:cubicBezTo>
                  <a:pt x="251" y="260"/>
                  <a:pt x="251" y="260"/>
                  <a:pt x="251" y="260"/>
                </a:cubicBezTo>
                <a:cubicBezTo>
                  <a:pt x="257" y="260"/>
                  <a:pt x="262" y="254"/>
                  <a:pt x="262" y="248"/>
                </a:cubicBezTo>
                <a:lnTo>
                  <a:pt x="262" y="1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8"/>
          <p:cNvSpPr>
            <a:spLocks noEditPoints="1"/>
          </p:cNvSpPr>
          <p:nvPr/>
        </p:nvSpPr>
        <p:spPr bwMode="auto">
          <a:xfrm>
            <a:off x="21043773" y="10061607"/>
            <a:ext cx="920222" cy="922612"/>
          </a:xfrm>
          <a:custGeom>
            <a:avLst/>
            <a:gdLst>
              <a:gd name="T0" fmla="*/ 226 w 326"/>
              <a:gd name="T1" fmla="*/ 96 h 326"/>
              <a:gd name="T2" fmla="*/ 101 w 326"/>
              <a:gd name="T3" fmla="*/ 96 h 326"/>
              <a:gd name="T4" fmla="*/ 95 w 326"/>
              <a:gd name="T5" fmla="*/ 102 h 326"/>
              <a:gd name="T6" fmla="*/ 95 w 326"/>
              <a:gd name="T7" fmla="*/ 190 h 326"/>
              <a:gd name="T8" fmla="*/ 101 w 326"/>
              <a:gd name="T9" fmla="*/ 196 h 326"/>
              <a:gd name="T10" fmla="*/ 226 w 326"/>
              <a:gd name="T11" fmla="*/ 196 h 326"/>
              <a:gd name="T12" fmla="*/ 232 w 326"/>
              <a:gd name="T13" fmla="*/ 190 h 326"/>
              <a:gd name="T14" fmla="*/ 232 w 326"/>
              <a:gd name="T15" fmla="*/ 102 h 326"/>
              <a:gd name="T16" fmla="*/ 226 w 326"/>
              <a:gd name="T17" fmla="*/ 96 h 326"/>
              <a:gd name="T18" fmla="*/ 182 w 326"/>
              <a:gd name="T19" fmla="*/ 172 h 326"/>
              <a:gd name="T20" fmla="*/ 117 w 326"/>
              <a:gd name="T21" fmla="*/ 172 h 326"/>
              <a:gd name="T22" fmla="*/ 117 w 326"/>
              <a:gd name="T23" fmla="*/ 164 h 326"/>
              <a:gd name="T24" fmla="*/ 182 w 326"/>
              <a:gd name="T25" fmla="*/ 164 h 326"/>
              <a:gd name="T26" fmla="*/ 182 w 326"/>
              <a:gd name="T27" fmla="*/ 172 h 326"/>
              <a:gd name="T28" fmla="*/ 210 w 326"/>
              <a:gd name="T29" fmla="*/ 147 h 326"/>
              <a:gd name="T30" fmla="*/ 117 w 326"/>
              <a:gd name="T31" fmla="*/ 147 h 326"/>
              <a:gd name="T32" fmla="*/ 117 w 326"/>
              <a:gd name="T33" fmla="*/ 139 h 326"/>
              <a:gd name="T34" fmla="*/ 210 w 326"/>
              <a:gd name="T35" fmla="*/ 139 h 326"/>
              <a:gd name="T36" fmla="*/ 210 w 326"/>
              <a:gd name="T37" fmla="*/ 147 h 326"/>
              <a:gd name="T38" fmla="*/ 210 w 326"/>
              <a:gd name="T39" fmla="*/ 123 h 326"/>
              <a:gd name="T40" fmla="*/ 145 w 326"/>
              <a:gd name="T41" fmla="*/ 123 h 326"/>
              <a:gd name="T42" fmla="*/ 145 w 326"/>
              <a:gd name="T43" fmla="*/ 115 h 326"/>
              <a:gd name="T44" fmla="*/ 210 w 326"/>
              <a:gd name="T45" fmla="*/ 115 h 326"/>
              <a:gd name="T46" fmla="*/ 210 w 326"/>
              <a:gd name="T47" fmla="*/ 123 h 326"/>
              <a:gd name="T48" fmla="*/ 0 w 326"/>
              <a:gd name="T49" fmla="*/ 0 h 326"/>
              <a:gd name="T50" fmla="*/ 0 w 326"/>
              <a:gd name="T51" fmla="*/ 326 h 326"/>
              <a:gd name="T52" fmla="*/ 326 w 326"/>
              <a:gd name="T53" fmla="*/ 326 h 326"/>
              <a:gd name="T54" fmla="*/ 326 w 326"/>
              <a:gd name="T55" fmla="*/ 0 h 326"/>
              <a:gd name="T56" fmla="*/ 0 w 326"/>
              <a:gd name="T57" fmla="*/ 0 h 326"/>
              <a:gd name="T58" fmla="*/ 244 w 326"/>
              <a:gd name="T59" fmla="*/ 190 h 326"/>
              <a:gd name="T60" fmla="*/ 226 w 326"/>
              <a:gd name="T61" fmla="*/ 208 h 326"/>
              <a:gd name="T62" fmla="*/ 214 w 326"/>
              <a:gd name="T63" fmla="*/ 208 h 326"/>
              <a:gd name="T64" fmla="*/ 214 w 326"/>
              <a:gd name="T65" fmla="*/ 242 h 326"/>
              <a:gd name="T66" fmla="*/ 180 w 326"/>
              <a:gd name="T67" fmla="*/ 208 h 326"/>
              <a:gd name="T68" fmla="*/ 101 w 326"/>
              <a:gd name="T69" fmla="*/ 208 h 326"/>
              <a:gd name="T70" fmla="*/ 83 w 326"/>
              <a:gd name="T71" fmla="*/ 190 h 326"/>
              <a:gd name="T72" fmla="*/ 83 w 326"/>
              <a:gd name="T73" fmla="*/ 102 h 326"/>
              <a:gd name="T74" fmla="*/ 101 w 326"/>
              <a:gd name="T75" fmla="*/ 84 h 326"/>
              <a:gd name="T76" fmla="*/ 226 w 326"/>
              <a:gd name="T77" fmla="*/ 84 h 326"/>
              <a:gd name="T78" fmla="*/ 244 w 326"/>
              <a:gd name="T79" fmla="*/ 102 h 326"/>
              <a:gd name="T80" fmla="*/ 244 w 326"/>
              <a:gd name="T81" fmla="*/ 19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226" y="96"/>
                </a:moveTo>
                <a:cubicBezTo>
                  <a:pt x="101" y="96"/>
                  <a:pt x="101" y="96"/>
                  <a:pt x="101" y="96"/>
                </a:cubicBezTo>
                <a:cubicBezTo>
                  <a:pt x="98" y="96"/>
                  <a:pt x="95" y="99"/>
                  <a:pt x="95" y="102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94"/>
                  <a:pt x="98" y="196"/>
                  <a:pt x="101" y="196"/>
                </a:cubicBezTo>
                <a:cubicBezTo>
                  <a:pt x="226" y="196"/>
                  <a:pt x="226" y="196"/>
                  <a:pt x="226" y="196"/>
                </a:cubicBezTo>
                <a:cubicBezTo>
                  <a:pt x="229" y="196"/>
                  <a:pt x="232" y="194"/>
                  <a:pt x="232" y="190"/>
                </a:cubicBezTo>
                <a:cubicBezTo>
                  <a:pt x="232" y="102"/>
                  <a:pt x="232" y="102"/>
                  <a:pt x="232" y="102"/>
                </a:cubicBezTo>
                <a:cubicBezTo>
                  <a:pt x="232" y="99"/>
                  <a:pt x="229" y="96"/>
                  <a:pt x="226" y="96"/>
                </a:cubicBezTo>
                <a:close/>
                <a:moveTo>
                  <a:pt x="182" y="172"/>
                </a:moveTo>
                <a:cubicBezTo>
                  <a:pt x="117" y="172"/>
                  <a:pt x="117" y="172"/>
                  <a:pt x="117" y="172"/>
                </a:cubicBezTo>
                <a:cubicBezTo>
                  <a:pt x="117" y="164"/>
                  <a:pt x="117" y="164"/>
                  <a:pt x="117" y="164"/>
                </a:cubicBezTo>
                <a:cubicBezTo>
                  <a:pt x="182" y="164"/>
                  <a:pt x="182" y="164"/>
                  <a:pt x="182" y="164"/>
                </a:cubicBezTo>
                <a:lnTo>
                  <a:pt x="182" y="172"/>
                </a:lnTo>
                <a:close/>
                <a:moveTo>
                  <a:pt x="210" y="147"/>
                </a:moveTo>
                <a:cubicBezTo>
                  <a:pt x="117" y="147"/>
                  <a:pt x="117" y="147"/>
                  <a:pt x="117" y="147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210" y="139"/>
                  <a:pt x="210" y="139"/>
                  <a:pt x="210" y="139"/>
                </a:cubicBezTo>
                <a:lnTo>
                  <a:pt x="210" y="147"/>
                </a:lnTo>
                <a:close/>
                <a:moveTo>
                  <a:pt x="210" y="123"/>
                </a:moveTo>
                <a:cubicBezTo>
                  <a:pt x="145" y="123"/>
                  <a:pt x="145" y="123"/>
                  <a:pt x="145" y="123"/>
                </a:cubicBezTo>
                <a:cubicBezTo>
                  <a:pt x="145" y="115"/>
                  <a:pt x="145" y="115"/>
                  <a:pt x="145" y="115"/>
                </a:cubicBezTo>
                <a:cubicBezTo>
                  <a:pt x="210" y="115"/>
                  <a:pt x="210" y="115"/>
                  <a:pt x="210" y="115"/>
                </a:cubicBezTo>
                <a:lnTo>
                  <a:pt x="210" y="123"/>
                </a:ln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44" y="190"/>
                </a:moveTo>
                <a:cubicBezTo>
                  <a:pt x="244" y="200"/>
                  <a:pt x="236" y="208"/>
                  <a:pt x="226" y="208"/>
                </a:cubicBezTo>
                <a:cubicBezTo>
                  <a:pt x="214" y="208"/>
                  <a:pt x="214" y="208"/>
                  <a:pt x="214" y="208"/>
                </a:cubicBezTo>
                <a:cubicBezTo>
                  <a:pt x="214" y="242"/>
                  <a:pt x="214" y="242"/>
                  <a:pt x="214" y="242"/>
                </a:cubicBezTo>
                <a:cubicBezTo>
                  <a:pt x="180" y="208"/>
                  <a:pt x="180" y="208"/>
                  <a:pt x="180" y="208"/>
                </a:cubicBezTo>
                <a:cubicBezTo>
                  <a:pt x="101" y="208"/>
                  <a:pt x="101" y="208"/>
                  <a:pt x="101" y="208"/>
                </a:cubicBezTo>
                <a:cubicBezTo>
                  <a:pt x="91" y="208"/>
                  <a:pt x="83" y="200"/>
                  <a:pt x="83" y="190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3" y="93"/>
                  <a:pt x="91" y="84"/>
                  <a:pt x="101" y="84"/>
                </a:cubicBezTo>
                <a:cubicBezTo>
                  <a:pt x="226" y="84"/>
                  <a:pt x="226" y="84"/>
                  <a:pt x="226" y="84"/>
                </a:cubicBezTo>
                <a:cubicBezTo>
                  <a:pt x="236" y="84"/>
                  <a:pt x="244" y="93"/>
                  <a:pt x="244" y="102"/>
                </a:cubicBezTo>
                <a:lnTo>
                  <a:pt x="244" y="1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9"/>
          <p:cNvSpPr>
            <a:spLocks noEditPoints="1"/>
          </p:cNvSpPr>
          <p:nvPr/>
        </p:nvSpPr>
        <p:spPr bwMode="auto">
          <a:xfrm>
            <a:off x="20007626" y="10061607"/>
            <a:ext cx="920222" cy="922612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130 w 326"/>
              <a:gd name="T11" fmla="*/ 178 h 326"/>
              <a:gd name="T12" fmla="*/ 115 w 326"/>
              <a:gd name="T13" fmla="*/ 178 h 326"/>
              <a:gd name="T14" fmla="*/ 91 w 326"/>
              <a:gd name="T15" fmla="*/ 202 h 326"/>
              <a:gd name="T16" fmla="*/ 91 w 326"/>
              <a:gd name="T17" fmla="*/ 178 h 326"/>
              <a:gd name="T18" fmla="*/ 85 w 326"/>
              <a:gd name="T19" fmla="*/ 178 h 326"/>
              <a:gd name="T20" fmla="*/ 68 w 326"/>
              <a:gd name="T21" fmla="*/ 161 h 326"/>
              <a:gd name="T22" fmla="*/ 68 w 326"/>
              <a:gd name="T23" fmla="*/ 101 h 326"/>
              <a:gd name="T24" fmla="*/ 85 w 326"/>
              <a:gd name="T25" fmla="*/ 83 h 326"/>
              <a:gd name="T26" fmla="*/ 173 w 326"/>
              <a:gd name="T27" fmla="*/ 83 h 326"/>
              <a:gd name="T28" fmla="*/ 190 w 326"/>
              <a:gd name="T29" fmla="*/ 101 h 326"/>
              <a:gd name="T30" fmla="*/ 190 w 326"/>
              <a:gd name="T31" fmla="*/ 119 h 326"/>
              <a:gd name="T32" fmla="*/ 178 w 326"/>
              <a:gd name="T33" fmla="*/ 119 h 326"/>
              <a:gd name="T34" fmla="*/ 178 w 326"/>
              <a:gd name="T35" fmla="*/ 101 h 326"/>
              <a:gd name="T36" fmla="*/ 173 w 326"/>
              <a:gd name="T37" fmla="*/ 95 h 326"/>
              <a:gd name="T38" fmla="*/ 85 w 326"/>
              <a:gd name="T39" fmla="*/ 95 h 326"/>
              <a:gd name="T40" fmla="*/ 79 w 326"/>
              <a:gd name="T41" fmla="*/ 101 h 326"/>
              <a:gd name="T42" fmla="*/ 79 w 326"/>
              <a:gd name="T43" fmla="*/ 161 h 326"/>
              <a:gd name="T44" fmla="*/ 85 w 326"/>
              <a:gd name="T45" fmla="*/ 167 h 326"/>
              <a:gd name="T46" fmla="*/ 130 w 326"/>
              <a:gd name="T47" fmla="*/ 167 h 326"/>
              <a:gd name="T48" fmla="*/ 130 w 326"/>
              <a:gd name="T49" fmla="*/ 178 h 326"/>
              <a:gd name="T50" fmla="*/ 258 w 326"/>
              <a:gd name="T51" fmla="*/ 202 h 326"/>
              <a:gd name="T52" fmla="*/ 241 w 326"/>
              <a:gd name="T53" fmla="*/ 220 h 326"/>
              <a:gd name="T54" fmla="*/ 235 w 326"/>
              <a:gd name="T55" fmla="*/ 220 h 326"/>
              <a:gd name="T56" fmla="*/ 235 w 326"/>
              <a:gd name="T57" fmla="*/ 244 h 326"/>
              <a:gd name="T58" fmla="*/ 211 w 326"/>
              <a:gd name="T59" fmla="*/ 220 h 326"/>
              <a:gd name="T60" fmla="*/ 153 w 326"/>
              <a:gd name="T61" fmla="*/ 220 h 326"/>
              <a:gd name="T62" fmla="*/ 136 w 326"/>
              <a:gd name="T63" fmla="*/ 202 h 326"/>
              <a:gd name="T64" fmla="*/ 136 w 326"/>
              <a:gd name="T65" fmla="*/ 142 h 326"/>
              <a:gd name="T66" fmla="*/ 153 w 326"/>
              <a:gd name="T67" fmla="*/ 124 h 326"/>
              <a:gd name="T68" fmla="*/ 241 w 326"/>
              <a:gd name="T69" fmla="*/ 124 h 326"/>
              <a:gd name="T70" fmla="*/ 258 w 326"/>
              <a:gd name="T71" fmla="*/ 142 h 326"/>
              <a:gd name="T72" fmla="*/ 258 w 326"/>
              <a:gd name="T73" fmla="*/ 202 h 326"/>
              <a:gd name="T74" fmla="*/ 241 w 326"/>
              <a:gd name="T75" fmla="*/ 136 h 326"/>
              <a:gd name="T76" fmla="*/ 153 w 326"/>
              <a:gd name="T77" fmla="*/ 136 h 326"/>
              <a:gd name="T78" fmla="*/ 148 w 326"/>
              <a:gd name="T79" fmla="*/ 142 h 326"/>
              <a:gd name="T80" fmla="*/ 148 w 326"/>
              <a:gd name="T81" fmla="*/ 202 h 326"/>
              <a:gd name="T82" fmla="*/ 153 w 326"/>
              <a:gd name="T83" fmla="*/ 208 h 326"/>
              <a:gd name="T84" fmla="*/ 241 w 326"/>
              <a:gd name="T85" fmla="*/ 208 h 326"/>
              <a:gd name="T86" fmla="*/ 247 w 326"/>
              <a:gd name="T87" fmla="*/ 202 h 326"/>
              <a:gd name="T88" fmla="*/ 247 w 326"/>
              <a:gd name="T89" fmla="*/ 142 h 326"/>
              <a:gd name="T90" fmla="*/ 241 w 326"/>
              <a:gd name="T91" fmla="*/ 136 h 326"/>
              <a:gd name="T92" fmla="*/ 166 w 326"/>
              <a:gd name="T93" fmla="*/ 179 h 326"/>
              <a:gd name="T94" fmla="*/ 159 w 326"/>
              <a:gd name="T95" fmla="*/ 172 h 326"/>
              <a:gd name="T96" fmla="*/ 166 w 326"/>
              <a:gd name="T97" fmla="*/ 164 h 326"/>
              <a:gd name="T98" fmla="*/ 173 w 326"/>
              <a:gd name="T99" fmla="*/ 172 h 326"/>
              <a:gd name="T100" fmla="*/ 166 w 326"/>
              <a:gd name="T101" fmla="*/ 179 h 326"/>
              <a:gd name="T102" fmla="*/ 197 w 326"/>
              <a:gd name="T103" fmla="*/ 179 h 326"/>
              <a:gd name="T104" fmla="*/ 190 w 326"/>
              <a:gd name="T105" fmla="*/ 172 h 326"/>
              <a:gd name="T106" fmla="*/ 197 w 326"/>
              <a:gd name="T107" fmla="*/ 164 h 326"/>
              <a:gd name="T108" fmla="*/ 204 w 326"/>
              <a:gd name="T109" fmla="*/ 172 h 326"/>
              <a:gd name="T110" fmla="*/ 197 w 326"/>
              <a:gd name="T111" fmla="*/ 179 h 326"/>
              <a:gd name="T112" fmla="*/ 228 w 326"/>
              <a:gd name="T113" fmla="*/ 179 h 326"/>
              <a:gd name="T114" fmla="*/ 221 w 326"/>
              <a:gd name="T115" fmla="*/ 172 h 326"/>
              <a:gd name="T116" fmla="*/ 228 w 326"/>
              <a:gd name="T117" fmla="*/ 164 h 326"/>
              <a:gd name="T118" fmla="*/ 236 w 326"/>
              <a:gd name="T119" fmla="*/ 172 h 326"/>
              <a:gd name="T120" fmla="*/ 228 w 326"/>
              <a:gd name="T121" fmla="*/ 17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30" y="178"/>
                </a:moveTo>
                <a:cubicBezTo>
                  <a:pt x="115" y="178"/>
                  <a:pt x="115" y="178"/>
                  <a:pt x="115" y="178"/>
                </a:cubicBezTo>
                <a:cubicBezTo>
                  <a:pt x="91" y="202"/>
                  <a:pt x="91" y="202"/>
                  <a:pt x="91" y="202"/>
                </a:cubicBezTo>
                <a:cubicBezTo>
                  <a:pt x="91" y="178"/>
                  <a:pt x="91" y="178"/>
                  <a:pt x="91" y="178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75" y="178"/>
                  <a:pt x="68" y="170"/>
                  <a:pt x="68" y="16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91"/>
                  <a:pt x="75" y="83"/>
                  <a:pt x="85" y="83"/>
                </a:cubicBezTo>
                <a:cubicBezTo>
                  <a:pt x="173" y="83"/>
                  <a:pt x="173" y="83"/>
                  <a:pt x="173" y="83"/>
                </a:cubicBezTo>
                <a:cubicBezTo>
                  <a:pt x="182" y="83"/>
                  <a:pt x="190" y="91"/>
                  <a:pt x="190" y="101"/>
                </a:cubicBezTo>
                <a:cubicBezTo>
                  <a:pt x="190" y="119"/>
                  <a:pt x="190" y="119"/>
                  <a:pt x="190" y="119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78" y="101"/>
                  <a:pt x="178" y="101"/>
                  <a:pt x="178" y="101"/>
                </a:cubicBezTo>
                <a:cubicBezTo>
                  <a:pt x="178" y="97"/>
                  <a:pt x="176" y="95"/>
                  <a:pt x="173" y="95"/>
                </a:cubicBezTo>
                <a:cubicBezTo>
                  <a:pt x="85" y="95"/>
                  <a:pt x="85" y="95"/>
                  <a:pt x="85" y="95"/>
                </a:cubicBezTo>
                <a:cubicBezTo>
                  <a:pt x="82" y="95"/>
                  <a:pt x="79" y="97"/>
                  <a:pt x="79" y="10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4"/>
                  <a:pt x="82" y="167"/>
                  <a:pt x="85" y="167"/>
                </a:cubicBezTo>
                <a:cubicBezTo>
                  <a:pt x="130" y="167"/>
                  <a:pt x="130" y="167"/>
                  <a:pt x="130" y="167"/>
                </a:cubicBezTo>
                <a:lnTo>
                  <a:pt x="130" y="178"/>
                </a:lnTo>
                <a:close/>
                <a:moveTo>
                  <a:pt x="258" y="202"/>
                </a:moveTo>
                <a:cubicBezTo>
                  <a:pt x="258" y="212"/>
                  <a:pt x="251" y="220"/>
                  <a:pt x="241" y="220"/>
                </a:cubicBezTo>
                <a:cubicBezTo>
                  <a:pt x="235" y="220"/>
                  <a:pt x="235" y="220"/>
                  <a:pt x="235" y="220"/>
                </a:cubicBezTo>
                <a:cubicBezTo>
                  <a:pt x="235" y="244"/>
                  <a:pt x="235" y="244"/>
                  <a:pt x="235" y="244"/>
                </a:cubicBezTo>
                <a:cubicBezTo>
                  <a:pt x="211" y="220"/>
                  <a:pt x="211" y="220"/>
                  <a:pt x="211" y="220"/>
                </a:cubicBezTo>
                <a:cubicBezTo>
                  <a:pt x="153" y="220"/>
                  <a:pt x="153" y="220"/>
                  <a:pt x="153" y="220"/>
                </a:cubicBezTo>
                <a:cubicBezTo>
                  <a:pt x="144" y="220"/>
                  <a:pt x="136" y="212"/>
                  <a:pt x="136" y="202"/>
                </a:cubicBezTo>
                <a:cubicBezTo>
                  <a:pt x="136" y="142"/>
                  <a:pt x="136" y="142"/>
                  <a:pt x="136" y="142"/>
                </a:cubicBezTo>
                <a:cubicBezTo>
                  <a:pt x="136" y="132"/>
                  <a:pt x="144" y="124"/>
                  <a:pt x="153" y="124"/>
                </a:cubicBezTo>
                <a:cubicBezTo>
                  <a:pt x="241" y="124"/>
                  <a:pt x="241" y="124"/>
                  <a:pt x="241" y="124"/>
                </a:cubicBezTo>
                <a:cubicBezTo>
                  <a:pt x="251" y="124"/>
                  <a:pt x="258" y="132"/>
                  <a:pt x="258" y="142"/>
                </a:cubicBezTo>
                <a:lnTo>
                  <a:pt x="258" y="202"/>
                </a:lnTo>
                <a:close/>
                <a:moveTo>
                  <a:pt x="241" y="136"/>
                </a:moveTo>
                <a:cubicBezTo>
                  <a:pt x="153" y="136"/>
                  <a:pt x="153" y="136"/>
                  <a:pt x="153" y="136"/>
                </a:cubicBezTo>
                <a:cubicBezTo>
                  <a:pt x="150" y="136"/>
                  <a:pt x="148" y="139"/>
                  <a:pt x="148" y="142"/>
                </a:cubicBezTo>
                <a:cubicBezTo>
                  <a:pt x="148" y="202"/>
                  <a:pt x="148" y="202"/>
                  <a:pt x="148" y="202"/>
                </a:cubicBezTo>
                <a:cubicBezTo>
                  <a:pt x="148" y="205"/>
                  <a:pt x="150" y="208"/>
                  <a:pt x="153" y="208"/>
                </a:cubicBezTo>
                <a:cubicBezTo>
                  <a:pt x="241" y="208"/>
                  <a:pt x="241" y="208"/>
                  <a:pt x="241" y="208"/>
                </a:cubicBezTo>
                <a:cubicBezTo>
                  <a:pt x="244" y="208"/>
                  <a:pt x="247" y="205"/>
                  <a:pt x="247" y="202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47" y="139"/>
                  <a:pt x="244" y="136"/>
                  <a:pt x="241" y="136"/>
                </a:cubicBezTo>
                <a:close/>
                <a:moveTo>
                  <a:pt x="166" y="179"/>
                </a:moveTo>
                <a:cubicBezTo>
                  <a:pt x="162" y="179"/>
                  <a:pt x="159" y="176"/>
                  <a:pt x="159" y="172"/>
                </a:cubicBezTo>
                <a:cubicBezTo>
                  <a:pt x="159" y="168"/>
                  <a:pt x="162" y="164"/>
                  <a:pt x="166" y="164"/>
                </a:cubicBezTo>
                <a:cubicBezTo>
                  <a:pt x="170" y="164"/>
                  <a:pt x="173" y="168"/>
                  <a:pt x="173" y="172"/>
                </a:cubicBezTo>
                <a:cubicBezTo>
                  <a:pt x="173" y="176"/>
                  <a:pt x="170" y="179"/>
                  <a:pt x="166" y="179"/>
                </a:cubicBezTo>
                <a:close/>
                <a:moveTo>
                  <a:pt x="197" y="179"/>
                </a:moveTo>
                <a:cubicBezTo>
                  <a:pt x="193" y="179"/>
                  <a:pt x="190" y="176"/>
                  <a:pt x="190" y="172"/>
                </a:cubicBezTo>
                <a:cubicBezTo>
                  <a:pt x="190" y="168"/>
                  <a:pt x="193" y="164"/>
                  <a:pt x="197" y="164"/>
                </a:cubicBezTo>
                <a:cubicBezTo>
                  <a:pt x="201" y="164"/>
                  <a:pt x="204" y="168"/>
                  <a:pt x="204" y="172"/>
                </a:cubicBezTo>
                <a:cubicBezTo>
                  <a:pt x="204" y="176"/>
                  <a:pt x="201" y="179"/>
                  <a:pt x="197" y="179"/>
                </a:cubicBezTo>
                <a:close/>
                <a:moveTo>
                  <a:pt x="228" y="179"/>
                </a:moveTo>
                <a:cubicBezTo>
                  <a:pt x="224" y="179"/>
                  <a:pt x="221" y="176"/>
                  <a:pt x="221" y="172"/>
                </a:cubicBezTo>
                <a:cubicBezTo>
                  <a:pt x="221" y="168"/>
                  <a:pt x="224" y="164"/>
                  <a:pt x="228" y="164"/>
                </a:cubicBezTo>
                <a:cubicBezTo>
                  <a:pt x="233" y="164"/>
                  <a:pt x="236" y="168"/>
                  <a:pt x="236" y="172"/>
                </a:cubicBezTo>
                <a:cubicBezTo>
                  <a:pt x="236" y="176"/>
                  <a:pt x="233" y="179"/>
                  <a:pt x="228" y="1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90"/>
          <p:cNvSpPr>
            <a:spLocks noEditPoints="1"/>
          </p:cNvSpPr>
          <p:nvPr/>
        </p:nvSpPr>
        <p:spPr bwMode="auto">
          <a:xfrm>
            <a:off x="18971480" y="10061607"/>
            <a:ext cx="920222" cy="922612"/>
          </a:xfrm>
          <a:custGeom>
            <a:avLst/>
            <a:gdLst>
              <a:gd name="T0" fmla="*/ 235 w 326"/>
              <a:gd name="T1" fmla="*/ 172 h 326"/>
              <a:gd name="T2" fmla="*/ 228 w 326"/>
              <a:gd name="T3" fmla="*/ 179 h 326"/>
              <a:gd name="T4" fmla="*/ 221 w 326"/>
              <a:gd name="T5" fmla="*/ 172 h 326"/>
              <a:gd name="T6" fmla="*/ 228 w 326"/>
              <a:gd name="T7" fmla="*/ 164 h 326"/>
              <a:gd name="T8" fmla="*/ 235 w 326"/>
              <a:gd name="T9" fmla="*/ 172 h 326"/>
              <a:gd name="T10" fmla="*/ 197 w 326"/>
              <a:gd name="T11" fmla="*/ 164 h 326"/>
              <a:gd name="T12" fmla="*/ 190 w 326"/>
              <a:gd name="T13" fmla="*/ 172 h 326"/>
              <a:gd name="T14" fmla="*/ 197 w 326"/>
              <a:gd name="T15" fmla="*/ 179 h 326"/>
              <a:gd name="T16" fmla="*/ 204 w 326"/>
              <a:gd name="T17" fmla="*/ 172 h 326"/>
              <a:gd name="T18" fmla="*/ 197 w 326"/>
              <a:gd name="T19" fmla="*/ 164 h 326"/>
              <a:gd name="T20" fmla="*/ 166 w 326"/>
              <a:gd name="T21" fmla="*/ 164 h 326"/>
              <a:gd name="T22" fmla="*/ 158 w 326"/>
              <a:gd name="T23" fmla="*/ 172 h 326"/>
              <a:gd name="T24" fmla="*/ 166 w 326"/>
              <a:gd name="T25" fmla="*/ 179 h 326"/>
              <a:gd name="T26" fmla="*/ 173 w 326"/>
              <a:gd name="T27" fmla="*/ 172 h 326"/>
              <a:gd name="T28" fmla="*/ 166 w 326"/>
              <a:gd name="T29" fmla="*/ 164 h 326"/>
              <a:gd name="T30" fmla="*/ 326 w 326"/>
              <a:gd name="T31" fmla="*/ 0 h 326"/>
              <a:gd name="T32" fmla="*/ 326 w 326"/>
              <a:gd name="T33" fmla="*/ 326 h 326"/>
              <a:gd name="T34" fmla="*/ 0 w 326"/>
              <a:gd name="T35" fmla="*/ 326 h 326"/>
              <a:gd name="T36" fmla="*/ 0 w 326"/>
              <a:gd name="T37" fmla="*/ 0 h 326"/>
              <a:gd name="T38" fmla="*/ 326 w 326"/>
              <a:gd name="T39" fmla="*/ 0 h 326"/>
              <a:gd name="T40" fmla="*/ 130 w 326"/>
              <a:gd name="T41" fmla="*/ 167 h 326"/>
              <a:gd name="T42" fmla="*/ 85 w 326"/>
              <a:gd name="T43" fmla="*/ 167 h 326"/>
              <a:gd name="T44" fmla="*/ 79 w 326"/>
              <a:gd name="T45" fmla="*/ 161 h 326"/>
              <a:gd name="T46" fmla="*/ 79 w 326"/>
              <a:gd name="T47" fmla="*/ 101 h 326"/>
              <a:gd name="T48" fmla="*/ 85 w 326"/>
              <a:gd name="T49" fmla="*/ 95 h 326"/>
              <a:gd name="T50" fmla="*/ 172 w 326"/>
              <a:gd name="T51" fmla="*/ 95 h 326"/>
              <a:gd name="T52" fmla="*/ 178 w 326"/>
              <a:gd name="T53" fmla="*/ 101 h 326"/>
              <a:gd name="T54" fmla="*/ 178 w 326"/>
              <a:gd name="T55" fmla="*/ 119 h 326"/>
              <a:gd name="T56" fmla="*/ 190 w 326"/>
              <a:gd name="T57" fmla="*/ 119 h 326"/>
              <a:gd name="T58" fmla="*/ 190 w 326"/>
              <a:gd name="T59" fmla="*/ 101 h 326"/>
              <a:gd name="T60" fmla="*/ 172 w 326"/>
              <a:gd name="T61" fmla="*/ 83 h 326"/>
              <a:gd name="T62" fmla="*/ 85 w 326"/>
              <a:gd name="T63" fmla="*/ 83 h 326"/>
              <a:gd name="T64" fmla="*/ 67 w 326"/>
              <a:gd name="T65" fmla="*/ 101 h 326"/>
              <a:gd name="T66" fmla="*/ 67 w 326"/>
              <a:gd name="T67" fmla="*/ 161 h 326"/>
              <a:gd name="T68" fmla="*/ 85 w 326"/>
              <a:gd name="T69" fmla="*/ 178 h 326"/>
              <a:gd name="T70" fmla="*/ 91 w 326"/>
              <a:gd name="T71" fmla="*/ 178 h 326"/>
              <a:gd name="T72" fmla="*/ 91 w 326"/>
              <a:gd name="T73" fmla="*/ 202 h 326"/>
              <a:gd name="T74" fmla="*/ 115 w 326"/>
              <a:gd name="T75" fmla="*/ 178 h 326"/>
              <a:gd name="T76" fmla="*/ 130 w 326"/>
              <a:gd name="T77" fmla="*/ 178 h 326"/>
              <a:gd name="T78" fmla="*/ 130 w 326"/>
              <a:gd name="T79" fmla="*/ 167 h 326"/>
              <a:gd name="T80" fmla="*/ 258 w 326"/>
              <a:gd name="T81" fmla="*/ 142 h 326"/>
              <a:gd name="T82" fmla="*/ 241 w 326"/>
              <a:gd name="T83" fmla="*/ 124 h 326"/>
              <a:gd name="T84" fmla="*/ 153 w 326"/>
              <a:gd name="T85" fmla="*/ 124 h 326"/>
              <a:gd name="T86" fmla="*/ 136 w 326"/>
              <a:gd name="T87" fmla="*/ 142 h 326"/>
              <a:gd name="T88" fmla="*/ 136 w 326"/>
              <a:gd name="T89" fmla="*/ 202 h 326"/>
              <a:gd name="T90" fmla="*/ 153 w 326"/>
              <a:gd name="T91" fmla="*/ 220 h 326"/>
              <a:gd name="T92" fmla="*/ 211 w 326"/>
              <a:gd name="T93" fmla="*/ 220 h 326"/>
              <a:gd name="T94" fmla="*/ 235 w 326"/>
              <a:gd name="T95" fmla="*/ 244 h 326"/>
              <a:gd name="T96" fmla="*/ 235 w 326"/>
              <a:gd name="T97" fmla="*/ 220 h 326"/>
              <a:gd name="T98" fmla="*/ 241 w 326"/>
              <a:gd name="T99" fmla="*/ 220 h 326"/>
              <a:gd name="T100" fmla="*/ 258 w 326"/>
              <a:gd name="T101" fmla="*/ 202 h 326"/>
              <a:gd name="T102" fmla="*/ 258 w 326"/>
              <a:gd name="T103" fmla="*/ 14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6">
                <a:moveTo>
                  <a:pt x="235" y="172"/>
                </a:moveTo>
                <a:cubicBezTo>
                  <a:pt x="235" y="176"/>
                  <a:pt x="232" y="179"/>
                  <a:pt x="228" y="179"/>
                </a:cubicBezTo>
                <a:cubicBezTo>
                  <a:pt x="224" y="179"/>
                  <a:pt x="221" y="176"/>
                  <a:pt x="221" y="172"/>
                </a:cubicBezTo>
                <a:cubicBezTo>
                  <a:pt x="221" y="168"/>
                  <a:pt x="224" y="164"/>
                  <a:pt x="228" y="164"/>
                </a:cubicBezTo>
                <a:cubicBezTo>
                  <a:pt x="232" y="164"/>
                  <a:pt x="235" y="168"/>
                  <a:pt x="235" y="172"/>
                </a:cubicBezTo>
                <a:close/>
                <a:moveTo>
                  <a:pt x="197" y="164"/>
                </a:moveTo>
                <a:cubicBezTo>
                  <a:pt x="193" y="164"/>
                  <a:pt x="190" y="168"/>
                  <a:pt x="190" y="172"/>
                </a:cubicBezTo>
                <a:cubicBezTo>
                  <a:pt x="190" y="176"/>
                  <a:pt x="193" y="179"/>
                  <a:pt x="197" y="179"/>
                </a:cubicBezTo>
                <a:cubicBezTo>
                  <a:pt x="201" y="179"/>
                  <a:pt x="204" y="176"/>
                  <a:pt x="204" y="172"/>
                </a:cubicBezTo>
                <a:cubicBezTo>
                  <a:pt x="204" y="168"/>
                  <a:pt x="201" y="164"/>
                  <a:pt x="197" y="164"/>
                </a:cubicBezTo>
                <a:close/>
                <a:moveTo>
                  <a:pt x="166" y="164"/>
                </a:moveTo>
                <a:cubicBezTo>
                  <a:pt x="162" y="164"/>
                  <a:pt x="158" y="168"/>
                  <a:pt x="158" y="172"/>
                </a:cubicBezTo>
                <a:cubicBezTo>
                  <a:pt x="158" y="176"/>
                  <a:pt x="162" y="179"/>
                  <a:pt x="166" y="179"/>
                </a:cubicBezTo>
                <a:cubicBezTo>
                  <a:pt x="170" y="179"/>
                  <a:pt x="173" y="176"/>
                  <a:pt x="173" y="172"/>
                </a:cubicBezTo>
                <a:cubicBezTo>
                  <a:pt x="173" y="168"/>
                  <a:pt x="170" y="164"/>
                  <a:pt x="166" y="164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30" y="167"/>
                </a:moveTo>
                <a:cubicBezTo>
                  <a:pt x="85" y="167"/>
                  <a:pt x="85" y="167"/>
                  <a:pt x="85" y="167"/>
                </a:cubicBezTo>
                <a:cubicBezTo>
                  <a:pt x="81" y="167"/>
                  <a:pt x="79" y="164"/>
                  <a:pt x="79" y="161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9" y="97"/>
                  <a:pt x="81" y="95"/>
                  <a:pt x="85" y="95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5" y="95"/>
                  <a:pt x="178" y="97"/>
                  <a:pt x="178" y="101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90" y="119"/>
                  <a:pt x="190" y="119"/>
                  <a:pt x="190" y="119"/>
                </a:cubicBezTo>
                <a:cubicBezTo>
                  <a:pt x="190" y="101"/>
                  <a:pt x="190" y="101"/>
                  <a:pt x="190" y="101"/>
                </a:cubicBezTo>
                <a:cubicBezTo>
                  <a:pt x="190" y="91"/>
                  <a:pt x="182" y="83"/>
                  <a:pt x="172" y="83"/>
                </a:cubicBezTo>
                <a:cubicBezTo>
                  <a:pt x="85" y="83"/>
                  <a:pt x="85" y="83"/>
                  <a:pt x="85" y="83"/>
                </a:cubicBezTo>
                <a:cubicBezTo>
                  <a:pt x="75" y="83"/>
                  <a:pt x="67" y="91"/>
                  <a:pt x="67" y="101"/>
                </a:cubicBezTo>
                <a:cubicBezTo>
                  <a:pt x="67" y="161"/>
                  <a:pt x="67" y="161"/>
                  <a:pt x="67" y="161"/>
                </a:cubicBezTo>
                <a:cubicBezTo>
                  <a:pt x="67" y="170"/>
                  <a:pt x="75" y="178"/>
                  <a:pt x="85" y="178"/>
                </a:cubicBezTo>
                <a:cubicBezTo>
                  <a:pt x="91" y="178"/>
                  <a:pt x="91" y="178"/>
                  <a:pt x="91" y="178"/>
                </a:cubicBezTo>
                <a:cubicBezTo>
                  <a:pt x="91" y="202"/>
                  <a:pt x="91" y="202"/>
                  <a:pt x="91" y="202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30" y="178"/>
                  <a:pt x="130" y="178"/>
                  <a:pt x="130" y="178"/>
                </a:cubicBezTo>
                <a:lnTo>
                  <a:pt x="130" y="167"/>
                </a:lnTo>
                <a:close/>
                <a:moveTo>
                  <a:pt x="258" y="142"/>
                </a:moveTo>
                <a:cubicBezTo>
                  <a:pt x="258" y="132"/>
                  <a:pt x="250" y="124"/>
                  <a:pt x="241" y="124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43" y="124"/>
                  <a:pt x="136" y="132"/>
                  <a:pt x="136" y="142"/>
                </a:cubicBezTo>
                <a:cubicBezTo>
                  <a:pt x="136" y="202"/>
                  <a:pt x="136" y="202"/>
                  <a:pt x="136" y="202"/>
                </a:cubicBezTo>
                <a:cubicBezTo>
                  <a:pt x="136" y="212"/>
                  <a:pt x="143" y="220"/>
                  <a:pt x="153" y="220"/>
                </a:cubicBezTo>
                <a:cubicBezTo>
                  <a:pt x="211" y="220"/>
                  <a:pt x="211" y="220"/>
                  <a:pt x="211" y="220"/>
                </a:cubicBezTo>
                <a:cubicBezTo>
                  <a:pt x="235" y="244"/>
                  <a:pt x="235" y="244"/>
                  <a:pt x="235" y="244"/>
                </a:cubicBezTo>
                <a:cubicBezTo>
                  <a:pt x="235" y="220"/>
                  <a:pt x="235" y="220"/>
                  <a:pt x="235" y="220"/>
                </a:cubicBezTo>
                <a:cubicBezTo>
                  <a:pt x="241" y="220"/>
                  <a:pt x="241" y="220"/>
                  <a:pt x="241" y="220"/>
                </a:cubicBezTo>
                <a:cubicBezTo>
                  <a:pt x="250" y="220"/>
                  <a:pt x="258" y="212"/>
                  <a:pt x="258" y="202"/>
                </a:cubicBezTo>
                <a:lnTo>
                  <a:pt x="258" y="1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91"/>
          <p:cNvSpPr>
            <a:spLocks noEditPoints="1"/>
          </p:cNvSpPr>
          <p:nvPr/>
        </p:nvSpPr>
        <p:spPr bwMode="auto">
          <a:xfrm>
            <a:off x="2371631" y="10061607"/>
            <a:ext cx="920222" cy="922612"/>
          </a:xfrm>
          <a:custGeom>
            <a:avLst/>
            <a:gdLst>
              <a:gd name="T0" fmla="*/ 251 w 326"/>
              <a:gd name="T1" fmla="*/ 239 h 326"/>
              <a:gd name="T2" fmla="*/ 76 w 326"/>
              <a:gd name="T3" fmla="*/ 241 h 326"/>
              <a:gd name="T4" fmla="*/ 77 w 326"/>
              <a:gd name="T5" fmla="*/ 238 h 326"/>
              <a:gd name="T6" fmla="*/ 166 w 326"/>
              <a:gd name="T7" fmla="*/ 184 h 326"/>
              <a:gd name="T8" fmla="*/ 76 w 326"/>
              <a:gd name="T9" fmla="*/ 165 h 326"/>
              <a:gd name="T10" fmla="*/ 126 w 326"/>
              <a:gd name="T11" fmla="*/ 197 h 326"/>
              <a:gd name="T12" fmla="*/ 251 w 326"/>
              <a:gd name="T13" fmla="*/ 229 h 326"/>
              <a:gd name="T14" fmla="*/ 201 w 326"/>
              <a:gd name="T15" fmla="*/ 197 h 326"/>
              <a:gd name="T16" fmla="*/ 161 w 326"/>
              <a:gd name="T17" fmla="*/ 105 h 326"/>
              <a:gd name="T18" fmla="*/ 161 w 326"/>
              <a:gd name="T19" fmla="*/ 131 h 326"/>
              <a:gd name="T20" fmla="*/ 167 w 326"/>
              <a:gd name="T21" fmla="*/ 114 h 326"/>
              <a:gd name="T22" fmla="*/ 326 w 326"/>
              <a:gd name="T23" fmla="*/ 0 h 326"/>
              <a:gd name="T24" fmla="*/ 0 w 326"/>
              <a:gd name="T25" fmla="*/ 326 h 326"/>
              <a:gd name="T26" fmla="*/ 326 w 326"/>
              <a:gd name="T27" fmla="*/ 0 h 326"/>
              <a:gd name="T28" fmla="*/ 138 w 326"/>
              <a:gd name="T29" fmla="*/ 152 h 326"/>
              <a:gd name="T30" fmla="*/ 205 w 326"/>
              <a:gd name="T31" fmla="*/ 133 h 326"/>
              <a:gd name="T32" fmla="*/ 196 w 326"/>
              <a:gd name="T33" fmla="*/ 126 h 326"/>
              <a:gd name="T34" fmla="*/ 186 w 326"/>
              <a:gd name="T35" fmla="*/ 143 h 326"/>
              <a:gd name="T36" fmla="*/ 143 w 326"/>
              <a:gd name="T37" fmla="*/ 94 h 326"/>
              <a:gd name="T38" fmla="*/ 186 w 326"/>
              <a:gd name="T39" fmla="*/ 114 h 326"/>
              <a:gd name="T40" fmla="*/ 179 w 326"/>
              <a:gd name="T41" fmla="*/ 108 h 326"/>
              <a:gd name="T42" fmla="*/ 163 w 326"/>
              <a:gd name="T43" fmla="*/ 89 h 326"/>
              <a:gd name="T44" fmla="*/ 152 w 326"/>
              <a:gd name="T45" fmla="*/ 140 h 326"/>
              <a:gd name="T46" fmla="*/ 181 w 326"/>
              <a:gd name="T47" fmla="*/ 127 h 326"/>
              <a:gd name="T48" fmla="*/ 193 w 326"/>
              <a:gd name="T49" fmla="*/ 124 h 326"/>
              <a:gd name="T50" fmla="*/ 136 w 326"/>
              <a:gd name="T51" fmla="*/ 85 h 326"/>
              <a:gd name="T52" fmla="*/ 255 w 326"/>
              <a:gd name="T53" fmla="*/ 115 h 326"/>
              <a:gd name="T54" fmla="*/ 202 w 326"/>
              <a:gd name="T55" fmla="*/ 86 h 326"/>
              <a:gd name="T56" fmla="*/ 249 w 326"/>
              <a:gd name="T57" fmla="*/ 125 h 326"/>
              <a:gd name="T58" fmla="*/ 251 w 326"/>
              <a:gd name="T59" fmla="*/ 148 h 326"/>
              <a:gd name="T60" fmla="*/ 190 w 326"/>
              <a:gd name="T61" fmla="*/ 190 h 326"/>
              <a:gd name="T62" fmla="*/ 156 w 326"/>
              <a:gd name="T63" fmla="*/ 177 h 326"/>
              <a:gd name="T64" fmla="*/ 78 w 326"/>
              <a:gd name="T65" fmla="*/ 152 h 326"/>
              <a:gd name="T66" fmla="*/ 76 w 326"/>
              <a:gd name="T67" fmla="*/ 129 h 326"/>
              <a:gd name="T68" fmla="*/ 115 w 326"/>
              <a:gd name="T69" fmla="*/ 102 h 326"/>
              <a:gd name="T70" fmla="*/ 126 w 326"/>
              <a:gd name="T71" fmla="*/ 81 h 326"/>
              <a:gd name="T72" fmla="*/ 64 w 326"/>
              <a:gd name="T73" fmla="*/ 129 h 326"/>
              <a:gd name="T74" fmla="*/ 75 w 326"/>
              <a:gd name="T75" fmla="*/ 253 h 326"/>
              <a:gd name="T76" fmla="*/ 263 w 326"/>
              <a:gd name="T77" fmla="*/ 24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250" y="238"/>
                </a:moveTo>
                <a:cubicBezTo>
                  <a:pt x="250" y="238"/>
                  <a:pt x="251" y="239"/>
                  <a:pt x="251" y="239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76" y="241"/>
                  <a:pt x="76" y="241"/>
                  <a:pt x="76" y="241"/>
                </a:cubicBezTo>
                <a:cubicBezTo>
                  <a:pt x="76" y="239"/>
                  <a:pt x="76" y="239"/>
                  <a:pt x="76" y="239"/>
                </a:cubicBezTo>
                <a:cubicBezTo>
                  <a:pt x="76" y="239"/>
                  <a:pt x="76" y="238"/>
                  <a:pt x="77" y="238"/>
                </a:cubicBezTo>
                <a:cubicBezTo>
                  <a:pt x="161" y="184"/>
                  <a:pt x="161" y="184"/>
                  <a:pt x="161" y="184"/>
                </a:cubicBezTo>
                <a:cubicBezTo>
                  <a:pt x="162" y="183"/>
                  <a:pt x="165" y="183"/>
                  <a:pt x="166" y="184"/>
                </a:cubicBezTo>
                <a:lnTo>
                  <a:pt x="250" y="238"/>
                </a:lnTo>
                <a:close/>
                <a:moveTo>
                  <a:pt x="76" y="165"/>
                </a:moveTo>
                <a:cubicBezTo>
                  <a:pt x="76" y="229"/>
                  <a:pt x="76" y="229"/>
                  <a:pt x="76" y="229"/>
                </a:cubicBezTo>
                <a:cubicBezTo>
                  <a:pt x="126" y="197"/>
                  <a:pt x="126" y="197"/>
                  <a:pt x="126" y="197"/>
                </a:cubicBezTo>
                <a:lnTo>
                  <a:pt x="76" y="165"/>
                </a:lnTo>
                <a:close/>
                <a:moveTo>
                  <a:pt x="251" y="229"/>
                </a:moveTo>
                <a:cubicBezTo>
                  <a:pt x="251" y="165"/>
                  <a:pt x="251" y="165"/>
                  <a:pt x="251" y="165"/>
                </a:cubicBezTo>
                <a:cubicBezTo>
                  <a:pt x="201" y="197"/>
                  <a:pt x="201" y="197"/>
                  <a:pt x="201" y="197"/>
                </a:cubicBezTo>
                <a:lnTo>
                  <a:pt x="251" y="229"/>
                </a:lnTo>
                <a:close/>
                <a:moveTo>
                  <a:pt x="161" y="105"/>
                </a:moveTo>
                <a:cubicBezTo>
                  <a:pt x="160" y="105"/>
                  <a:pt x="160" y="106"/>
                  <a:pt x="159" y="106"/>
                </a:cubicBezTo>
                <a:cubicBezTo>
                  <a:pt x="153" y="113"/>
                  <a:pt x="154" y="124"/>
                  <a:pt x="161" y="131"/>
                </a:cubicBezTo>
                <a:cubicBezTo>
                  <a:pt x="163" y="132"/>
                  <a:pt x="166" y="134"/>
                  <a:pt x="169" y="131"/>
                </a:cubicBezTo>
                <a:cubicBezTo>
                  <a:pt x="172" y="128"/>
                  <a:pt x="171" y="119"/>
                  <a:pt x="167" y="114"/>
                </a:cubicBezTo>
                <a:lnTo>
                  <a:pt x="161" y="105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36" y="85"/>
                </a:moveTo>
                <a:cubicBezTo>
                  <a:pt x="118" y="104"/>
                  <a:pt x="118" y="132"/>
                  <a:pt x="138" y="152"/>
                </a:cubicBezTo>
                <a:cubicBezTo>
                  <a:pt x="154" y="168"/>
                  <a:pt x="177" y="168"/>
                  <a:pt x="193" y="152"/>
                </a:cubicBezTo>
                <a:cubicBezTo>
                  <a:pt x="199" y="146"/>
                  <a:pt x="203" y="140"/>
                  <a:pt x="205" y="133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196" y="126"/>
                  <a:pt x="196" y="126"/>
                  <a:pt x="196" y="126"/>
                </a:cubicBezTo>
                <a:cubicBezTo>
                  <a:pt x="195" y="129"/>
                  <a:pt x="195" y="129"/>
                  <a:pt x="195" y="129"/>
                </a:cubicBezTo>
                <a:cubicBezTo>
                  <a:pt x="193" y="134"/>
                  <a:pt x="190" y="139"/>
                  <a:pt x="186" y="143"/>
                </a:cubicBezTo>
                <a:cubicBezTo>
                  <a:pt x="174" y="155"/>
                  <a:pt x="158" y="154"/>
                  <a:pt x="146" y="142"/>
                </a:cubicBezTo>
                <a:cubicBezTo>
                  <a:pt x="131" y="127"/>
                  <a:pt x="130" y="107"/>
                  <a:pt x="143" y="94"/>
                </a:cubicBezTo>
                <a:cubicBezTo>
                  <a:pt x="155" y="83"/>
                  <a:pt x="169" y="83"/>
                  <a:pt x="180" y="94"/>
                </a:cubicBezTo>
                <a:cubicBezTo>
                  <a:pt x="189" y="103"/>
                  <a:pt x="189" y="112"/>
                  <a:pt x="186" y="114"/>
                </a:cubicBezTo>
                <a:cubicBezTo>
                  <a:pt x="186" y="115"/>
                  <a:pt x="186" y="115"/>
                  <a:pt x="186" y="115"/>
                </a:cubicBezTo>
                <a:cubicBezTo>
                  <a:pt x="185" y="115"/>
                  <a:pt x="183" y="114"/>
                  <a:pt x="179" y="10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59" y="91"/>
                  <a:pt x="155" y="93"/>
                  <a:pt x="152" y="97"/>
                </a:cubicBezTo>
                <a:cubicBezTo>
                  <a:pt x="140" y="109"/>
                  <a:pt x="140" y="128"/>
                  <a:pt x="152" y="140"/>
                </a:cubicBezTo>
                <a:cubicBezTo>
                  <a:pt x="160" y="149"/>
                  <a:pt x="170" y="147"/>
                  <a:pt x="175" y="142"/>
                </a:cubicBezTo>
                <a:cubicBezTo>
                  <a:pt x="179" y="138"/>
                  <a:pt x="182" y="133"/>
                  <a:pt x="181" y="127"/>
                </a:cubicBezTo>
                <a:cubicBezTo>
                  <a:pt x="183" y="127"/>
                  <a:pt x="184" y="127"/>
                  <a:pt x="185" y="127"/>
                </a:cubicBezTo>
                <a:cubicBezTo>
                  <a:pt x="188" y="127"/>
                  <a:pt x="191" y="126"/>
                  <a:pt x="193" y="124"/>
                </a:cubicBezTo>
                <a:cubicBezTo>
                  <a:pt x="202" y="115"/>
                  <a:pt x="203" y="99"/>
                  <a:pt x="188" y="85"/>
                </a:cubicBezTo>
                <a:cubicBezTo>
                  <a:pt x="173" y="70"/>
                  <a:pt x="152" y="70"/>
                  <a:pt x="136" y="85"/>
                </a:cubicBezTo>
                <a:close/>
                <a:moveTo>
                  <a:pt x="263" y="129"/>
                </a:moveTo>
                <a:cubicBezTo>
                  <a:pt x="263" y="123"/>
                  <a:pt x="260" y="118"/>
                  <a:pt x="255" y="115"/>
                </a:cubicBezTo>
                <a:cubicBezTo>
                  <a:pt x="197" y="78"/>
                  <a:pt x="197" y="78"/>
                  <a:pt x="197" y="78"/>
                </a:cubicBezTo>
                <a:cubicBezTo>
                  <a:pt x="199" y="81"/>
                  <a:pt x="201" y="83"/>
                  <a:pt x="202" y="86"/>
                </a:cubicBezTo>
                <a:cubicBezTo>
                  <a:pt x="205" y="90"/>
                  <a:pt x="207" y="95"/>
                  <a:pt x="208" y="99"/>
                </a:cubicBezTo>
                <a:cubicBezTo>
                  <a:pt x="249" y="125"/>
                  <a:pt x="249" y="125"/>
                  <a:pt x="249" y="125"/>
                </a:cubicBezTo>
                <a:cubicBezTo>
                  <a:pt x="250" y="126"/>
                  <a:pt x="251" y="128"/>
                  <a:pt x="251" y="129"/>
                </a:cubicBezTo>
                <a:cubicBezTo>
                  <a:pt x="251" y="148"/>
                  <a:pt x="251" y="148"/>
                  <a:pt x="251" y="148"/>
                </a:cubicBezTo>
                <a:cubicBezTo>
                  <a:pt x="251" y="149"/>
                  <a:pt x="250" y="151"/>
                  <a:pt x="249" y="152"/>
                </a:cubicBezTo>
                <a:cubicBezTo>
                  <a:pt x="190" y="190"/>
                  <a:pt x="190" y="190"/>
                  <a:pt x="190" y="190"/>
                </a:cubicBezTo>
                <a:cubicBezTo>
                  <a:pt x="170" y="177"/>
                  <a:pt x="170" y="177"/>
                  <a:pt x="170" y="177"/>
                </a:cubicBezTo>
                <a:cubicBezTo>
                  <a:pt x="166" y="174"/>
                  <a:pt x="160" y="174"/>
                  <a:pt x="156" y="177"/>
                </a:cubicBezTo>
                <a:cubicBezTo>
                  <a:pt x="156" y="177"/>
                  <a:pt x="138" y="189"/>
                  <a:pt x="136" y="190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77" y="151"/>
                  <a:pt x="76" y="149"/>
                  <a:pt x="76" y="148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76" y="128"/>
                  <a:pt x="77" y="126"/>
                  <a:pt x="78" y="125"/>
                </a:cubicBezTo>
                <a:cubicBezTo>
                  <a:pt x="115" y="102"/>
                  <a:pt x="115" y="102"/>
                  <a:pt x="115" y="102"/>
                </a:cubicBezTo>
                <a:cubicBezTo>
                  <a:pt x="116" y="96"/>
                  <a:pt x="119" y="91"/>
                  <a:pt x="122" y="87"/>
                </a:cubicBezTo>
                <a:cubicBezTo>
                  <a:pt x="123" y="85"/>
                  <a:pt x="124" y="83"/>
                  <a:pt x="126" y="81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67" y="118"/>
                  <a:pt x="64" y="123"/>
                  <a:pt x="64" y="129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64" y="248"/>
                  <a:pt x="69" y="253"/>
                  <a:pt x="75" y="253"/>
                </a:cubicBezTo>
                <a:cubicBezTo>
                  <a:pt x="251" y="253"/>
                  <a:pt x="251" y="253"/>
                  <a:pt x="251" y="253"/>
                </a:cubicBezTo>
                <a:cubicBezTo>
                  <a:pt x="258" y="253"/>
                  <a:pt x="263" y="248"/>
                  <a:pt x="263" y="241"/>
                </a:cubicBezTo>
                <a:lnTo>
                  <a:pt x="263" y="12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2"/>
          <p:cNvSpPr>
            <a:spLocks noEditPoints="1"/>
          </p:cNvSpPr>
          <p:nvPr/>
        </p:nvSpPr>
        <p:spPr bwMode="auto">
          <a:xfrm>
            <a:off x="22083504" y="10061607"/>
            <a:ext cx="920222" cy="922612"/>
          </a:xfrm>
          <a:custGeom>
            <a:avLst/>
            <a:gdLst>
              <a:gd name="T0" fmla="*/ 0 w 326"/>
              <a:gd name="T1" fmla="*/ 326 h 326"/>
              <a:gd name="T2" fmla="*/ 326 w 326"/>
              <a:gd name="T3" fmla="*/ 0 h 326"/>
              <a:gd name="T4" fmla="*/ 243 w 326"/>
              <a:gd name="T5" fmla="*/ 190 h 326"/>
              <a:gd name="T6" fmla="*/ 213 w 326"/>
              <a:gd name="T7" fmla="*/ 208 h 326"/>
              <a:gd name="T8" fmla="*/ 179 w 326"/>
              <a:gd name="T9" fmla="*/ 208 h 326"/>
              <a:gd name="T10" fmla="*/ 82 w 326"/>
              <a:gd name="T11" fmla="*/ 190 h 326"/>
              <a:gd name="T12" fmla="*/ 100 w 326"/>
              <a:gd name="T13" fmla="*/ 84 h 326"/>
              <a:gd name="T14" fmla="*/ 243 w 326"/>
              <a:gd name="T15" fmla="*/ 102 h 326"/>
              <a:gd name="T16" fmla="*/ 225 w 326"/>
              <a:gd name="T17" fmla="*/ 96 h 326"/>
              <a:gd name="T18" fmla="*/ 94 w 326"/>
              <a:gd name="T19" fmla="*/ 102 h 326"/>
              <a:gd name="T20" fmla="*/ 100 w 326"/>
              <a:gd name="T21" fmla="*/ 196 h 326"/>
              <a:gd name="T22" fmla="*/ 231 w 326"/>
              <a:gd name="T23" fmla="*/ 190 h 326"/>
              <a:gd name="T24" fmla="*/ 225 w 326"/>
              <a:gd name="T25" fmla="*/ 96 h 326"/>
              <a:gd name="T26" fmla="*/ 102 w 326"/>
              <a:gd name="T27" fmla="*/ 166 h 326"/>
              <a:gd name="T28" fmla="*/ 103 w 326"/>
              <a:gd name="T29" fmla="*/ 157 h 326"/>
              <a:gd name="T30" fmla="*/ 113 w 326"/>
              <a:gd name="T31" fmla="*/ 161 h 326"/>
              <a:gd name="T32" fmla="*/ 114 w 326"/>
              <a:gd name="T33" fmla="*/ 149 h 326"/>
              <a:gd name="T34" fmla="*/ 117 w 326"/>
              <a:gd name="T35" fmla="*/ 123 h 326"/>
              <a:gd name="T36" fmla="*/ 128 w 326"/>
              <a:gd name="T37" fmla="*/ 126 h 326"/>
              <a:gd name="T38" fmla="*/ 123 w 326"/>
              <a:gd name="T39" fmla="*/ 133 h 326"/>
              <a:gd name="T40" fmla="*/ 110 w 326"/>
              <a:gd name="T41" fmla="*/ 135 h 326"/>
              <a:gd name="T42" fmla="*/ 129 w 326"/>
              <a:gd name="T43" fmla="*/ 155 h 326"/>
              <a:gd name="T44" fmla="*/ 177 w 326"/>
              <a:gd name="T45" fmla="*/ 168 h 326"/>
              <a:gd name="T46" fmla="*/ 175 w 326"/>
              <a:gd name="T47" fmla="*/ 140 h 326"/>
              <a:gd name="T48" fmla="*/ 165 w 326"/>
              <a:gd name="T49" fmla="*/ 168 h 326"/>
              <a:gd name="T50" fmla="*/ 152 w 326"/>
              <a:gd name="T51" fmla="*/ 147 h 326"/>
              <a:gd name="T52" fmla="*/ 150 w 326"/>
              <a:gd name="T53" fmla="*/ 149 h 326"/>
              <a:gd name="T54" fmla="*/ 140 w 326"/>
              <a:gd name="T55" fmla="*/ 168 h 326"/>
              <a:gd name="T56" fmla="*/ 153 w 326"/>
              <a:gd name="T57" fmla="*/ 124 h 326"/>
              <a:gd name="T58" fmla="*/ 163 w 326"/>
              <a:gd name="T59" fmla="*/ 153 h 326"/>
              <a:gd name="T60" fmla="*/ 173 w 326"/>
              <a:gd name="T61" fmla="*/ 124 h 326"/>
              <a:gd name="T62" fmla="*/ 185 w 326"/>
              <a:gd name="T63" fmla="*/ 168 h 326"/>
              <a:gd name="T64" fmla="*/ 208 w 326"/>
              <a:gd name="T65" fmla="*/ 169 h 326"/>
              <a:gd name="T66" fmla="*/ 196 w 326"/>
              <a:gd name="T67" fmla="*/ 165 h 326"/>
              <a:gd name="T68" fmla="*/ 200 w 326"/>
              <a:gd name="T69" fmla="*/ 158 h 326"/>
              <a:gd name="T70" fmla="*/ 216 w 326"/>
              <a:gd name="T71" fmla="*/ 156 h 326"/>
              <a:gd name="T72" fmla="*/ 197 w 326"/>
              <a:gd name="T73" fmla="*/ 136 h 326"/>
              <a:gd name="T74" fmla="*/ 222 w 326"/>
              <a:gd name="T75" fmla="*/ 125 h 326"/>
              <a:gd name="T76" fmla="*/ 221 w 326"/>
              <a:gd name="T77" fmla="*/ 134 h 326"/>
              <a:gd name="T78" fmla="*/ 212 w 326"/>
              <a:gd name="T79" fmla="*/ 131 h 326"/>
              <a:gd name="T80" fmla="*/ 213 w 326"/>
              <a:gd name="T81" fmla="*/ 142 h 326"/>
              <a:gd name="T82" fmla="*/ 208 w 326"/>
              <a:gd name="T83" fmla="*/ 16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43" y="190"/>
                </a:moveTo>
                <a:cubicBezTo>
                  <a:pt x="243" y="200"/>
                  <a:pt x="235" y="208"/>
                  <a:pt x="225" y="208"/>
                </a:cubicBezTo>
                <a:cubicBezTo>
                  <a:pt x="213" y="208"/>
                  <a:pt x="213" y="208"/>
                  <a:pt x="213" y="208"/>
                </a:cubicBezTo>
                <a:cubicBezTo>
                  <a:pt x="213" y="242"/>
                  <a:pt x="213" y="242"/>
                  <a:pt x="213" y="242"/>
                </a:cubicBezTo>
                <a:cubicBezTo>
                  <a:pt x="179" y="208"/>
                  <a:pt x="179" y="208"/>
                  <a:pt x="179" y="208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90" y="208"/>
                  <a:pt x="82" y="200"/>
                  <a:pt x="82" y="190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2" y="93"/>
                  <a:pt x="90" y="84"/>
                  <a:pt x="100" y="84"/>
                </a:cubicBezTo>
                <a:cubicBezTo>
                  <a:pt x="225" y="84"/>
                  <a:pt x="225" y="84"/>
                  <a:pt x="225" y="84"/>
                </a:cubicBezTo>
                <a:cubicBezTo>
                  <a:pt x="235" y="84"/>
                  <a:pt x="243" y="93"/>
                  <a:pt x="243" y="102"/>
                </a:cubicBezTo>
                <a:lnTo>
                  <a:pt x="243" y="190"/>
                </a:lnTo>
                <a:close/>
                <a:moveTo>
                  <a:pt x="225" y="96"/>
                </a:moveTo>
                <a:cubicBezTo>
                  <a:pt x="100" y="96"/>
                  <a:pt x="100" y="96"/>
                  <a:pt x="100" y="96"/>
                </a:cubicBezTo>
                <a:cubicBezTo>
                  <a:pt x="97" y="96"/>
                  <a:pt x="94" y="99"/>
                  <a:pt x="94" y="102"/>
                </a:cubicBezTo>
                <a:cubicBezTo>
                  <a:pt x="94" y="190"/>
                  <a:pt x="94" y="190"/>
                  <a:pt x="94" y="190"/>
                </a:cubicBezTo>
                <a:cubicBezTo>
                  <a:pt x="94" y="194"/>
                  <a:pt x="97" y="196"/>
                  <a:pt x="100" y="196"/>
                </a:cubicBezTo>
                <a:cubicBezTo>
                  <a:pt x="225" y="196"/>
                  <a:pt x="225" y="196"/>
                  <a:pt x="225" y="196"/>
                </a:cubicBezTo>
                <a:cubicBezTo>
                  <a:pt x="228" y="196"/>
                  <a:pt x="231" y="194"/>
                  <a:pt x="231" y="190"/>
                </a:cubicBezTo>
                <a:cubicBezTo>
                  <a:pt x="231" y="102"/>
                  <a:pt x="231" y="102"/>
                  <a:pt x="231" y="102"/>
                </a:cubicBezTo>
                <a:cubicBezTo>
                  <a:pt x="231" y="99"/>
                  <a:pt x="228" y="96"/>
                  <a:pt x="225" y="96"/>
                </a:cubicBezTo>
                <a:close/>
                <a:moveTo>
                  <a:pt x="113" y="169"/>
                </a:moveTo>
                <a:cubicBezTo>
                  <a:pt x="109" y="169"/>
                  <a:pt x="104" y="167"/>
                  <a:pt x="102" y="166"/>
                </a:cubicBezTo>
                <a:cubicBezTo>
                  <a:pt x="101" y="165"/>
                  <a:pt x="101" y="165"/>
                  <a:pt x="101" y="165"/>
                </a:cubicBezTo>
                <a:cubicBezTo>
                  <a:pt x="103" y="157"/>
                  <a:pt x="103" y="157"/>
                  <a:pt x="103" y="157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7" y="160"/>
                  <a:pt x="110" y="161"/>
                  <a:pt x="113" y="161"/>
                </a:cubicBezTo>
                <a:cubicBezTo>
                  <a:pt x="118" y="161"/>
                  <a:pt x="120" y="159"/>
                  <a:pt x="120" y="156"/>
                </a:cubicBezTo>
                <a:cubicBezTo>
                  <a:pt x="120" y="153"/>
                  <a:pt x="119" y="151"/>
                  <a:pt x="114" y="149"/>
                </a:cubicBezTo>
                <a:cubicBezTo>
                  <a:pt x="106" y="146"/>
                  <a:pt x="102" y="142"/>
                  <a:pt x="102" y="136"/>
                </a:cubicBezTo>
                <a:cubicBezTo>
                  <a:pt x="102" y="129"/>
                  <a:pt x="108" y="123"/>
                  <a:pt x="117" y="123"/>
                </a:cubicBezTo>
                <a:cubicBezTo>
                  <a:pt x="122" y="123"/>
                  <a:pt x="125" y="125"/>
                  <a:pt x="126" y="125"/>
                </a:cubicBezTo>
                <a:cubicBezTo>
                  <a:pt x="128" y="126"/>
                  <a:pt x="128" y="126"/>
                  <a:pt x="128" y="126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23" y="133"/>
                  <a:pt x="123" y="133"/>
                  <a:pt x="123" y="133"/>
                </a:cubicBezTo>
                <a:cubicBezTo>
                  <a:pt x="122" y="132"/>
                  <a:pt x="120" y="131"/>
                  <a:pt x="116" y="131"/>
                </a:cubicBezTo>
                <a:cubicBezTo>
                  <a:pt x="112" y="131"/>
                  <a:pt x="110" y="133"/>
                  <a:pt x="110" y="135"/>
                </a:cubicBezTo>
                <a:cubicBezTo>
                  <a:pt x="110" y="138"/>
                  <a:pt x="111" y="139"/>
                  <a:pt x="117" y="142"/>
                </a:cubicBezTo>
                <a:cubicBezTo>
                  <a:pt x="123" y="144"/>
                  <a:pt x="129" y="147"/>
                  <a:pt x="129" y="155"/>
                </a:cubicBezTo>
                <a:cubicBezTo>
                  <a:pt x="129" y="162"/>
                  <a:pt x="124" y="169"/>
                  <a:pt x="113" y="169"/>
                </a:cubicBezTo>
                <a:close/>
                <a:moveTo>
                  <a:pt x="177" y="168"/>
                </a:moveTo>
                <a:cubicBezTo>
                  <a:pt x="176" y="148"/>
                  <a:pt x="176" y="148"/>
                  <a:pt x="176" y="148"/>
                </a:cubicBezTo>
                <a:cubicBezTo>
                  <a:pt x="175" y="146"/>
                  <a:pt x="175" y="143"/>
                  <a:pt x="175" y="140"/>
                </a:cubicBezTo>
                <a:cubicBezTo>
                  <a:pt x="175" y="142"/>
                  <a:pt x="174" y="145"/>
                  <a:pt x="173" y="147"/>
                </a:cubicBezTo>
                <a:cubicBezTo>
                  <a:pt x="165" y="168"/>
                  <a:pt x="165" y="168"/>
                  <a:pt x="165" y="168"/>
                </a:cubicBezTo>
                <a:cubicBezTo>
                  <a:pt x="159" y="168"/>
                  <a:pt x="159" y="168"/>
                  <a:pt x="159" y="168"/>
                </a:cubicBezTo>
                <a:cubicBezTo>
                  <a:pt x="152" y="147"/>
                  <a:pt x="152" y="147"/>
                  <a:pt x="152" y="147"/>
                </a:cubicBezTo>
                <a:cubicBezTo>
                  <a:pt x="151" y="145"/>
                  <a:pt x="151" y="143"/>
                  <a:pt x="150" y="141"/>
                </a:cubicBezTo>
                <a:cubicBezTo>
                  <a:pt x="150" y="144"/>
                  <a:pt x="150" y="146"/>
                  <a:pt x="150" y="149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43" y="124"/>
                  <a:pt x="143" y="124"/>
                  <a:pt x="143" y="124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60" y="145"/>
                  <a:pt x="160" y="145"/>
                  <a:pt x="160" y="145"/>
                </a:cubicBezTo>
                <a:cubicBezTo>
                  <a:pt x="161" y="148"/>
                  <a:pt x="162" y="151"/>
                  <a:pt x="163" y="153"/>
                </a:cubicBezTo>
                <a:cubicBezTo>
                  <a:pt x="163" y="151"/>
                  <a:pt x="164" y="148"/>
                  <a:pt x="165" y="145"/>
                </a:cubicBezTo>
                <a:cubicBezTo>
                  <a:pt x="173" y="124"/>
                  <a:pt x="173" y="124"/>
                  <a:pt x="173" y="124"/>
                </a:cubicBezTo>
                <a:cubicBezTo>
                  <a:pt x="182" y="124"/>
                  <a:pt x="182" y="124"/>
                  <a:pt x="182" y="124"/>
                </a:cubicBezTo>
                <a:cubicBezTo>
                  <a:pt x="185" y="168"/>
                  <a:pt x="185" y="168"/>
                  <a:pt x="185" y="168"/>
                </a:cubicBezTo>
                <a:lnTo>
                  <a:pt x="177" y="168"/>
                </a:lnTo>
                <a:close/>
                <a:moveTo>
                  <a:pt x="208" y="169"/>
                </a:moveTo>
                <a:cubicBezTo>
                  <a:pt x="204" y="169"/>
                  <a:pt x="200" y="167"/>
                  <a:pt x="197" y="166"/>
                </a:cubicBezTo>
                <a:cubicBezTo>
                  <a:pt x="196" y="165"/>
                  <a:pt x="196" y="165"/>
                  <a:pt x="196" y="165"/>
                </a:cubicBezTo>
                <a:cubicBezTo>
                  <a:pt x="198" y="157"/>
                  <a:pt x="198" y="157"/>
                  <a:pt x="198" y="157"/>
                </a:cubicBezTo>
                <a:cubicBezTo>
                  <a:pt x="200" y="158"/>
                  <a:pt x="200" y="158"/>
                  <a:pt x="200" y="158"/>
                </a:cubicBezTo>
                <a:cubicBezTo>
                  <a:pt x="203" y="160"/>
                  <a:pt x="206" y="161"/>
                  <a:pt x="209" y="161"/>
                </a:cubicBezTo>
                <a:cubicBezTo>
                  <a:pt x="213" y="161"/>
                  <a:pt x="216" y="159"/>
                  <a:pt x="216" y="156"/>
                </a:cubicBezTo>
                <a:cubicBezTo>
                  <a:pt x="216" y="153"/>
                  <a:pt x="215" y="151"/>
                  <a:pt x="209" y="149"/>
                </a:cubicBezTo>
                <a:cubicBezTo>
                  <a:pt x="201" y="146"/>
                  <a:pt x="197" y="142"/>
                  <a:pt x="197" y="136"/>
                </a:cubicBezTo>
                <a:cubicBezTo>
                  <a:pt x="197" y="129"/>
                  <a:pt x="203" y="123"/>
                  <a:pt x="212" y="123"/>
                </a:cubicBezTo>
                <a:cubicBezTo>
                  <a:pt x="217" y="123"/>
                  <a:pt x="220" y="125"/>
                  <a:pt x="222" y="125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1" y="134"/>
                  <a:pt x="221" y="134"/>
                  <a:pt x="221" y="134"/>
                </a:cubicBezTo>
                <a:cubicBezTo>
                  <a:pt x="219" y="133"/>
                  <a:pt x="219" y="133"/>
                  <a:pt x="219" y="133"/>
                </a:cubicBezTo>
                <a:cubicBezTo>
                  <a:pt x="218" y="132"/>
                  <a:pt x="215" y="131"/>
                  <a:pt x="212" y="131"/>
                </a:cubicBezTo>
                <a:cubicBezTo>
                  <a:pt x="207" y="131"/>
                  <a:pt x="206" y="133"/>
                  <a:pt x="206" y="135"/>
                </a:cubicBezTo>
                <a:cubicBezTo>
                  <a:pt x="206" y="138"/>
                  <a:pt x="207" y="139"/>
                  <a:pt x="213" y="142"/>
                </a:cubicBezTo>
                <a:cubicBezTo>
                  <a:pt x="219" y="144"/>
                  <a:pt x="224" y="147"/>
                  <a:pt x="224" y="155"/>
                </a:cubicBezTo>
                <a:cubicBezTo>
                  <a:pt x="224" y="162"/>
                  <a:pt x="219" y="169"/>
                  <a:pt x="208" y="16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3"/>
          <p:cNvSpPr>
            <a:spLocks noEditPoints="1"/>
          </p:cNvSpPr>
          <p:nvPr/>
        </p:nvSpPr>
        <p:spPr bwMode="auto">
          <a:xfrm>
            <a:off x="23119650" y="10061607"/>
            <a:ext cx="920222" cy="922612"/>
          </a:xfrm>
          <a:custGeom>
            <a:avLst/>
            <a:gdLst>
              <a:gd name="T0" fmla="*/ 0 w 326"/>
              <a:gd name="T1" fmla="*/ 326 h 326"/>
              <a:gd name="T2" fmla="*/ 326 w 326"/>
              <a:gd name="T3" fmla="*/ 0 h 326"/>
              <a:gd name="T4" fmla="*/ 251 w 326"/>
              <a:gd name="T5" fmla="*/ 206 h 326"/>
              <a:gd name="T6" fmla="*/ 214 w 326"/>
              <a:gd name="T7" fmla="*/ 224 h 326"/>
              <a:gd name="T8" fmla="*/ 180 w 326"/>
              <a:gd name="T9" fmla="*/ 224 h 326"/>
              <a:gd name="T10" fmla="*/ 75 w 326"/>
              <a:gd name="T11" fmla="*/ 206 h 326"/>
              <a:gd name="T12" fmla="*/ 93 w 326"/>
              <a:gd name="T13" fmla="*/ 68 h 326"/>
              <a:gd name="T14" fmla="*/ 251 w 326"/>
              <a:gd name="T15" fmla="*/ 86 h 326"/>
              <a:gd name="T16" fmla="*/ 233 w 326"/>
              <a:gd name="T17" fmla="*/ 80 h 326"/>
              <a:gd name="T18" fmla="*/ 87 w 326"/>
              <a:gd name="T19" fmla="*/ 86 h 326"/>
              <a:gd name="T20" fmla="*/ 93 w 326"/>
              <a:gd name="T21" fmla="*/ 212 h 326"/>
              <a:gd name="T22" fmla="*/ 239 w 326"/>
              <a:gd name="T23" fmla="*/ 206 h 326"/>
              <a:gd name="T24" fmla="*/ 233 w 326"/>
              <a:gd name="T25" fmla="*/ 80 h 326"/>
              <a:gd name="T26" fmla="*/ 192 w 326"/>
              <a:gd name="T27" fmla="*/ 122 h 326"/>
              <a:gd name="T28" fmla="*/ 172 w 326"/>
              <a:gd name="T29" fmla="*/ 141 h 326"/>
              <a:gd name="T30" fmla="*/ 192 w 326"/>
              <a:gd name="T31" fmla="*/ 167 h 326"/>
              <a:gd name="T32" fmla="*/ 210 w 326"/>
              <a:gd name="T33" fmla="*/ 176 h 326"/>
              <a:gd name="T34" fmla="*/ 187 w 326"/>
              <a:gd name="T35" fmla="*/ 176 h 326"/>
              <a:gd name="T36" fmla="*/ 168 w 326"/>
              <a:gd name="T37" fmla="*/ 148 h 326"/>
              <a:gd name="T38" fmla="*/ 159 w 326"/>
              <a:gd name="T39" fmla="*/ 149 h 326"/>
              <a:gd name="T40" fmla="*/ 147 w 326"/>
              <a:gd name="T41" fmla="*/ 182 h 326"/>
              <a:gd name="T42" fmla="*/ 124 w 326"/>
              <a:gd name="T43" fmla="*/ 182 h 326"/>
              <a:gd name="T44" fmla="*/ 140 w 326"/>
              <a:gd name="T45" fmla="*/ 171 h 326"/>
              <a:gd name="T46" fmla="*/ 154 w 326"/>
              <a:gd name="T47" fmla="*/ 143 h 326"/>
              <a:gd name="T48" fmla="*/ 118 w 326"/>
              <a:gd name="T49" fmla="*/ 156 h 326"/>
              <a:gd name="T50" fmla="*/ 118 w 326"/>
              <a:gd name="T51" fmla="*/ 135 h 326"/>
              <a:gd name="T52" fmla="*/ 153 w 326"/>
              <a:gd name="T53" fmla="*/ 140 h 326"/>
              <a:gd name="T54" fmla="*/ 144 w 326"/>
              <a:gd name="T55" fmla="*/ 112 h 326"/>
              <a:gd name="T56" fmla="*/ 132 w 326"/>
              <a:gd name="T57" fmla="*/ 103 h 326"/>
              <a:gd name="T58" fmla="*/ 151 w 326"/>
              <a:gd name="T59" fmla="*/ 103 h 326"/>
              <a:gd name="T60" fmla="*/ 160 w 326"/>
              <a:gd name="T61" fmla="*/ 132 h 326"/>
              <a:gd name="T62" fmla="*/ 169 w 326"/>
              <a:gd name="T63" fmla="*/ 134 h 326"/>
              <a:gd name="T64" fmla="*/ 188 w 326"/>
              <a:gd name="T65" fmla="*/ 112 h 326"/>
              <a:gd name="T66" fmla="*/ 218 w 326"/>
              <a:gd name="T67" fmla="*/ 11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51" y="206"/>
                </a:moveTo>
                <a:cubicBezTo>
                  <a:pt x="251" y="216"/>
                  <a:pt x="243" y="224"/>
                  <a:pt x="233" y="224"/>
                </a:cubicBezTo>
                <a:cubicBezTo>
                  <a:pt x="214" y="224"/>
                  <a:pt x="214" y="224"/>
                  <a:pt x="214" y="224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180" y="224"/>
                  <a:pt x="180" y="224"/>
                  <a:pt x="180" y="224"/>
                </a:cubicBezTo>
                <a:cubicBezTo>
                  <a:pt x="93" y="224"/>
                  <a:pt x="93" y="224"/>
                  <a:pt x="93" y="224"/>
                </a:cubicBezTo>
                <a:cubicBezTo>
                  <a:pt x="83" y="224"/>
                  <a:pt x="75" y="216"/>
                  <a:pt x="75" y="206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77"/>
                  <a:pt x="83" y="68"/>
                  <a:pt x="93" y="68"/>
                </a:cubicBezTo>
                <a:cubicBezTo>
                  <a:pt x="233" y="68"/>
                  <a:pt x="233" y="68"/>
                  <a:pt x="233" y="68"/>
                </a:cubicBezTo>
                <a:cubicBezTo>
                  <a:pt x="243" y="68"/>
                  <a:pt x="251" y="77"/>
                  <a:pt x="251" y="86"/>
                </a:cubicBezTo>
                <a:lnTo>
                  <a:pt x="251" y="206"/>
                </a:lnTo>
                <a:close/>
                <a:moveTo>
                  <a:pt x="233" y="80"/>
                </a:moveTo>
                <a:cubicBezTo>
                  <a:pt x="93" y="80"/>
                  <a:pt x="93" y="80"/>
                  <a:pt x="93" y="80"/>
                </a:cubicBezTo>
                <a:cubicBezTo>
                  <a:pt x="89" y="80"/>
                  <a:pt x="87" y="83"/>
                  <a:pt x="87" y="86"/>
                </a:cubicBezTo>
                <a:cubicBezTo>
                  <a:pt x="87" y="206"/>
                  <a:pt x="87" y="206"/>
                  <a:pt x="87" y="206"/>
                </a:cubicBezTo>
                <a:cubicBezTo>
                  <a:pt x="87" y="210"/>
                  <a:pt x="89" y="212"/>
                  <a:pt x="93" y="212"/>
                </a:cubicBezTo>
                <a:cubicBezTo>
                  <a:pt x="233" y="212"/>
                  <a:pt x="233" y="212"/>
                  <a:pt x="233" y="212"/>
                </a:cubicBezTo>
                <a:cubicBezTo>
                  <a:pt x="237" y="212"/>
                  <a:pt x="239" y="210"/>
                  <a:pt x="239" y="206"/>
                </a:cubicBezTo>
                <a:cubicBezTo>
                  <a:pt x="239" y="86"/>
                  <a:pt x="239" y="86"/>
                  <a:pt x="239" y="86"/>
                </a:cubicBezTo>
                <a:cubicBezTo>
                  <a:pt x="239" y="83"/>
                  <a:pt x="237" y="80"/>
                  <a:pt x="233" y="80"/>
                </a:cubicBezTo>
                <a:close/>
                <a:moveTo>
                  <a:pt x="203" y="128"/>
                </a:moveTo>
                <a:cubicBezTo>
                  <a:pt x="199" y="128"/>
                  <a:pt x="194" y="125"/>
                  <a:pt x="192" y="122"/>
                </a:cubicBezTo>
                <a:cubicBezTo>
                  <a:pt x="192" y="122"/>
                  <a:pt x="192" y="122"/>
                  <a:pt x="171" y="137"/>
                </a:cubicBezTo>
                <a:cubicBezTo>
                  <a:pt x="172" y="138"/>
                  <a:pt x="172" y="139"/>
                  <a:pt x="172" y="141"/>
                </a:cubicBezTo>
                <a:cubicBezTo>
                  <a:pt x="172" y="142"/>
                  <a:pt x="171" y="144"/>
                  <a:pt x="170" y="146"/>
                </a:cubicBezTo>
                <a:cubicBezTo>
                  <a:pt x="170" y="146"/>
                  <a:pt x="170" y="146"/>
                  <a:pt x="192" y="167"/>
                </a:cubicBezTo>
                <a:cubicBezTo>
                  <a:pt x="193" y="165"/>
                  <a:pt x="196" y="165"/>
                  <a:pt x="198" y="165"/>
                </a:cubicBezTo>
                <a:cubicBezTo>
                  <a:pt x="205" y="165"/>
                  <a:pt x="210" y="170"/>
                  <a:pt x="210" y="176"/>
                </a:cubicBezTo>
                <a:cubicBezTo>
                  <a:pt x="210" y="182"/>
                  <a:pt x="205" y="187"/>
                  <a:pt x="198" y="187"/>
                </a:cubicBezTo>
                <a:cubicBezTo>
                  <a:pt x="192" y="187"/>
                  <a:pt x="187" y="182"/>
                  <a:pt x="187" y="176"/>
                </a:cubicBezTo>
                <a:cubicBezTo>
                  <a:pt x="187" y="174"/>
                  <a:pt x="188" y="171"/>
                  <a:pt x="189" y="170"/>
                </a:cubicBezTo>
                <a:cubicBezTo>
                  <a:pt x="189" y="170"/>
                  <a:pt x="189" y="170"/>
                  <a:pt x="168" y="148"/>
                </a:cubicBezTo>
                <a:cubicBezTo>
                  <a:pt x="166" y="149"/>
                  <a:pt x="165" y="150"/>
                  <a:pt x="163" y="150"/>
                </a:cubicBezTo>
                <a:cubicBezTo>
                  <a:pt x="161" y="150"/>
                  <a:pt x="160" y="150"/>
                  <a:pt x="159" y="149"/>
                </a:cubicBezTo>
                <a:cubicBezTo>
                  <a:pt x="159" y="149"/>
                  <a:pt x="159" y="149"/>
                  <a:pt x="143" y="173"/>
                </a:cubicBezTo>
                <a:cubicBezTo>
                  <a:pt x="146" y="175"/>
                  <a:pt x="147" y="178"/>
                  <a:pt x="147" y="182"/>
                </a:cubicBezTo>
                <a:cubicBezTo>
                  <a:pt x="147" y="188"/>
                  <a:pt x="142" y="193"/>
                  <a:pt x="135" y="193"/>
                </a:cubicBezTo>
                <a:cubicBezTo>
                  <a:pt x="129" y="193"/>
                  <a:pt x="124" y="188"/>
                  <a:pt x="124" y="182"/>
                </a:cubicBezTo>
                <a:cubicBezTo>
                  <a:pt x="124" y="175"/>
                  <a:pt x="129" y="170"/>
                  <a:pt x="135" y="170"/>
                </a:cubicBezTo>
                <a:cubicBezTo>
                  <a:pt x="137" y="170"/>
                  <a:pt x="139" y="170"/>
                  <a:pt x="140" y="171"/>
                </a:cubicBezTo>
                <a:cubicBezTo>
                  <a:pt x="140" y="171"/>
                  <a:pt x="140" y="171"/>
                  <a:pt x="156" y="147"/>
                </a:cubicBezTo>
                <a:cubicBezTo>
                  <a:pt x="155" y="146"/>
                  <a:pt x="154" y="145"/>
                  <a:pt x="154" y="143"/>
                </a:cubicBezTo>
                <a:cubicBezTo>
                  <a:pt x="154" y="143"/>
                  <a:pt x="154" y="143"/>
                  <a:pt x="128" y="146"/>
                </a:cubicBezTo>
                <a:cubicBezTo>
                  <a:pt x="128" y="152"/>
                  <a:pt x="123" y="156"/>
                  <a:pt x="118" y="156"/>
                </a:cubicBezTo>
                <a:cubicBezTo>
                  <a:pt x="112" y="156"/>
                  <a:pt x="108" y="151"/>
                  <a:pt x="108" y="145"/>
                </a:cubicBezTo>
                <a:cubicBezTo>
                  <a:pt x="108" y="140"/>
                  <a:pt x="112" y="135"/>
                  <a:pt x="118" y="135"/>
                </a:cubicBezTo>
                <a:cubicBezTo>
                  <a:pt x="123" y="135"/>
                  <a:pt x="127" y="138"/>
                  <a:pt x="128" y="142"/>
                </a:cubicBezTo>
                <a:cubicBezTo>
                  <a:pt x="128" y="142"/>
                  <a:pt x="128" y="142"/>
                  <a:pt x="153" y="140"/>
                </a:cubicBezTo>
                <a:cubicBezTo>
                  <a:pt x="154" y="137"/>
                  <a:pt x="155" y="135"/>
                  <a:pt x="156" y="134"/>
                </a:cubicBezTo>
                <a:cubicBezTo>
                  <a:pt x="156" y="134"/>
                  <a:pt x="156" y="134"/>
                  <a:pt x="144" y="112"/>
                </a:cubicBezTo>
                <a:cubicBezTo>
                  <a:pt x="143" y="112"/>
                  <a:pt x="142" y="112"/>
                  <a:pt x="141" y="112"/>
                </a:cubicBezTo>
                <a:cubicBezTo>
                  <a:pt x="136" y="112"/>
                  <a:pt x="132" y="108"/>
                  <a:pt x="132" y="103"/>
                </a:cubicBezTo>
                <a:cubicBezTo>
                  <a:pt x="132" y="98"/>
                  <a:pt x="136" y="93"/>
                  <a:pt x="141" y="93"/>
                </a:cubicBezTo>
                <a:cubicBezTo>
                  <a:pt x="146" y="93"/>
                  <a:pt x="151" y="98"/>
                  <a:pt x="151" y="103"/>
                </a:cubicBezTo>
                <a:cubicBezTo>
                  <a:pt x="151" y="106"/>
                  <a:pt x="149" y="108"/>
                  <a:pt x="147" y="110"/>
                </a:cubicBezTo>
                <a:cubicBezTo>
                  <a:pt x="147" y="110"/>
                  <a:pt x="147" y="110"/>
                  <a:pt x="160" y="132"/>
                </a:cubicBezTo>
                <a:cubicBezTo>
                  <a:pt x="161" y="131"/>
                  <a:pt x="162" y="131"/>
                  <a:pt x="163" y="131"/>
                </a:cubicBezTo>
                <a:cubicBezTo>
                  <a:pt x="165" y="131"/>
                  <a:pt x="167" y="132"/>
                  <a:pt x="169" y="134"/>
                </a:cubicBezTo>
                <a:cubicBezTo>
                  <a:pt x="169" y="134"/>
                  <a:pt x="169" y="134"/>
                  <a:pt x="190" y="119"/>
                </a:cubicBezTo>
                <a:cubicBezTo>
                  <a:pt x="188" y="117"/>
                  <a:pt x="188" y="115"/>
                  <a:pt x="188" y="112"/>
                </a:cubicBezTo>
                <a:cubicBezTo>
                  <a:pt x="188" y="103"/>
                  <a:pt x="194" y="97"/>
                  <a:pt x="203" y="97"/>
                </a:cubicBezTo>
                <a:cubicBezTo>
                  <a:pt x="212" y="97"/>
                  <a:pt x="218" y="103"/>
                  <a:pt x="218" y="112"/>
                </a:cubicBezTo>
                <a:cubicBezTo>
                  <a:pt x="218" y="121"/>
                  <a:pt x="212" y="128"/>
                  <a:pt x="203" y="1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4"/>
          <p:cNvSpPr>
            <a:spLocks noEditPoints="1"/>
          </p:cNvSpPr>
          <p:nvPr/>
        </p:nvSpPr>
        <p:spPr bwMode="auto">
          <a:xfrm>
            <a:off x="15859457" y="10061607"/>
            <a:ext cx="920222" cy="922612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163 w 326"/>
              <a:gd name="T11" fmla="*/ 46 h 326"/>
              <a:gd name="T12" fmla="*/ 182 w 326"/>
              <a:gd name="T13" fmla="*/ 65 h 326"/>
              <a:gd name="T14" fmla="*/ 163 w 326"/>
              <a:gd name="T15" fmla="*/ 84 h 326"/>
              <a:gd name="T16" fmla="*/ 143 w 326"/>
              <a:gd name="T17" fmla="*/ 65 h 326"/>
              <a:gd name="T18" fmla="*/ 163 w 326"/>
              <a:gd name="T19" fmla="*/ 46 h 326"/>
              <a:gd name="T20" fmla="*/ 204 w 326"/>
              <a:gd name="T21" fmla="*/ 180 h 326"/>
              <a:gd name="T22" fmla="*/ 198 w 326"/>
              <a:gd name="T23" fmla="*/ 176 h 326"/>
              <a:gd name="T24" fmla="*/ 186 w 326"/>
              <a:gd name="T25" fmla="*/ 124 h 326"/>
              <a:gd name="T26" fmla="*/ 185 w 326"/>
              <a:gd name="T27" fmla="*/ 123 h 326"/>
              <a:gd name="T28" fmla="*/ 184 w 326"/>
              <a:gd name="T29" fmla="*/ 124 h 326"/>
              <a:gd name="T30" fmla="*/ 184 w 326"/>
              <a:gd name="T31" fmla="*/ 174 h 326"/>
              <a:gd name="T32" fmla="*/ 184 w 326"/>
              <a:gd name="T33" fmla="*/ 174 h 326"/>
              <a:gd name="T34" fmla="*/ 189 w 326"/>
              <a:gd name="T35" fmla="*/ 274 h 326"/>
              <a:gd name="T36" fmla="*/ 184 w 326"/>
              <a:gd name="T37" fmla="*/ 281 h 326"/>
              <a:gd name="T38" fmla="*/ 177 w 326"/>
              <a:gd name="T39" fmla="*/ 275 h 326"/>
              <a:gd name="T40" fmla="*/ 164 w 326"/>
              <a:gd name="T41" fmla="*/ 184 h 326"/>
              <a:gd name="T42" fmla="*/ 162 w 326"/>
              <a:gd name="T43" fmla="*/ 184 h 326"/>
              <a:gd name="T44" fmla="*/ 148 w 326"/>
              <a:gd name="T45" fmla="*/ 275 h 326"/>
              <a:gd name="T46" fmla="*/ 142 w 326"/>
              <a:gd name="T47" fmla="*/ 281 h 326"/>
              <a:gd name="T48" fmla="*/ 136 w 326"/>
              <a:gd name="T49" fmla="*/ 274 h 326"/>
              <a:gd name="T50" fmla="*/ 141 w 326"/>
              <a:gd name="T51" fmla="*/ 174 h 326"/>
              <a:gd name="T52" fmla="*/ 142 w 326"/>
              <a:gd name="T53" fmla="*/ 174 h 326"/>
              <a:gd name="T54" fmla="*/ 142 w 326"/>
              <a:gd name="T55" fmla="*/ 124 h 326"/>
              <a:gd name="T56" fmla="*/ 140 w 326"/>
              <a:gd name="T57" fmla="*/ 123 h 326"/>
              <a:gd name="T58" fmla="*/ 139 w 326"/>
              <a:gd name="T59" fmla="*/ 124 h 326"/>
              <a:gd name="T60" fmla="*/ 127 w 326"/>
              <a:gd name="T61" fmla="*/ 176 h 326"/>
              <a:gd name="T62" fmla="*/ 121 w 326"/>
              <a:gd name="T63" fmla="*/ 180 h 326"/>
              <a:gd name="T64" fmla="*/ 117 w 326"/>
              <a:gd name="T65" fmla="*/ 174 h 326"/>
              <a:gd name="T66" fmla="*/ 126 w 326"/>
              <a:gd name="T67" fmla="*/ 115 h 326"/>
              <a:gd name="T68" fmla="*/ 159 w 326"/>
              <a:gd name="T69" fmla="*/ 89 h 326"/>
              <a:gd name="T70" fmla="*/ 167 w 326"/>
              <a:gd name="T71" fmla="*/ 89 h 326"/>
              <a:gd name="T72" fmla="*/ 199 w 326"/>
              <a:gd name="T73" fmla="*/ 115 h 326"/>
              <a:gd name="T74" fmla="*/ 208 w 326"/>
              <a:gd name="T75" fmla="*/ 174 h 326"/>
              <a:gd name="T76" fmla="*/ 204 w 326"/>
              <a:gd name="T77" fmla="*/ 18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3" y="46"/>
                </a:moveTo>
                <a:cubicBezTo>
                  <a:pt x="173" y="46"/>
                  <a:pt x="182" y="55"/>
                  <a:pt x="182" y="65"/>
                </a:cubicBezTo>
                <a:cubicBezTo>
                  <a:pt x="182" y="76"/>
                  <a:pt x="173" y="84"/>
                  <a:pt x="163" y="84"/>
                </a:cubicBezTo>
                <a:cubicBezTo>
                  <a:pt x="152" y="84"/>
                  <a:pt x="143" y="76"/>
                  <a:pt x="143" y="65"/>
                </a:cubicBezTo>
                <a:cubicBezTo>
                  <a:pt x="143" y="55"/>
                  <a:pt x="152" y="46"/>
                  <a:pt x="163" y="46"/>
                </a:cubicBezTo>
                <a:close/>
                <a:moveTo>
                  <a:pt x="204" y="180"/>
                </a:moveTo>
                <a:cubicBezTo>
                  <a:pt x="201" y="181"/>
                  <a:pt x="198" y="179"/>
                  <a:pt x="198" y="176"/>
                </a:cubicBezTo>
                <a:cubicBezTo>
                  <a:pt x="198" y="176"/>
                  <a:pt x="198" y="176"/>
                  <a:pt x="186" y="124"/>
                </a:cubicBezTo>
                <a:cubicBezTo>
                  <a:pt x="186" y="123"/>
                  <a:pt x="186" y="123"/>
                  <a:pt x="185" y="123"/>
                </a:cubicBezTo>
                <a:cubicBezTo>
                  <a:pt x="184" y="123"/>
                  <a:pt x="184" y="123"/>
                  <a:pt x="184" y="124"/>
                </a:cubicBezTo>
                <a:cubicBezTo>
                  <a:pt x="184" y="124"/>
                  <a:pt x="184" y="124"/>
                  <a:pt x="184" y="174"/>
                </a:cubicBezTo>
                <a:cubicBezTo>
                  <a:pt x="184" y="174"/>
                  <a:pt x="184" y="174"/>
                  <a:pt x="184" y="174"/>
                </a:cubicBezTo>
                <a:cubicBezTo>
                  <a:pt x="184" y="174"/>
                  <a:pt x="184" y="174"/>
                  <a:pt x="189" y="274"/>
                </a:cubicBezTo>
                <a:cubicBezTo>
                  <a:pt x="190" y="278"/>
                  <a:pt x="187" y="280"/>
                  <a:pt x="184" y="281"/>
                </a:cubicBezTo>
                <a:cubicBezTo>
                  <a:pt x="180" y="281"/>
                  <a:pt x="177" y="279"/>
                  <a:pt x="177" y="275"/>
                </a:cubicBezTo>
                <a:cubicBezTo>
                  <a:pt x="177" y="275"/>
                  <a:pt x="177" y="275"/>
                  <a:pt x="164" y="184"/>
                </a:cubicBezTo>
                <a:cubicBezTo>
                  <a:pt x="163" y="180"/>
                  <a:pt x="162" y="180"/>
                  <a:pt x="162" y="184"/>
                </a:cubicBezTo>
                <a:cubicBezTo>
                  <a:pt x="162" y="184"/>
                  <a:pt x="162" y="184"/>
                  <a:pt x="148" y="275"/>
                </a:cubicBezTo>
                <a:cubicBezTo>
                  <a:pt x="148" y="279"/>
                  <a:pt x="145" y="281"/>
                  <a:pt x="142" y="281"/>
                </a:cubicBezTo>
                <a:cubicBezTo>
                  <a:pt x="138" y="280"/>
                  <a:pt x="136" y="278"/>
                  <a:pt x="136" y="274"/>
                </a:cubicBezTo>
                <a:cubicBezTo>
                  <a:pt x="136" y="274"/>
                  <a:pt x="136" y="274"/>
                  <a:pt x="141" y="174"/>
                </a:cubicBezTo>
                <a:cubicBezTo>
                  <a:pt x="141" y="174"/>
                  <a:pt x="141" y="174"/>
                  <a:pt x="142" y="174"/>
                </a:cubicBezTo>
                <a:cubicBezTo>
                  <a:pt x="142" y="174"/>
                  <a:pt x="142" y="174"/>
                  <a:pt x="142" y="124"/>
                </a:cubicBezTo>
                <a:cubicBezTo>
                  <a:pt x="142" y="123"/>
                  <a:pt x="141" y="123"/>
                  <a:pt x="140" y="123"/>
                </a:cubicBezTo>
                <a:cubicBezTo>
                  <a:pt x="139" y="123"/>
                  <a:pt x="139" y="123"/>
                  <a:pt x="139" y="124"/>
                </a:cubicBezTo>
                <a:cubicBezTo>
                  <a:pt x="139" y="124"/>
                  <a:pt x="139" y="124"/>
                  <a:pt x="127" y="176"/>
                </a:cubicBezTo>
                <a:cubicBezTo>
                  <a:pt x="127" y="179"/>
                  <a:pt x="124" y="181"/>
                  <a:pt x="121" y="180"/>
                </a:cubicBezTo>
                <a:cubicBezTo>
                  <a:pt x="118" y="179"/>
                  <a:pt x="116" y="177"/>
                  <a:pt x="117" y="174"/>
                </a:cubicBezTo>
                <a:cubicBezTo>
                  <a:pt x="117" y="174"/>
                  <a:pt x="117" y="174"/>
                  <a:pt x="126" y="115"/>
                </a:cubicBezTo>
                <a:cubicBezTo>
                  <a:pt x="128" y="100"/>
                  <a:pt x="137" y="89"/>
                  <a:pt x="159" y="89"/>
                </a:cubicBezTo>
                <a:cubicBezTo>
                  <a:pt x="159" y="89"/>
                  <a:pt x="159" y="89"/>
                  <a:pt x="167" y="89"/>
                </a:cubicBezTo>
                <a:cubicBezTo>
                  <a:pt x="188" y="89"/>
                  <a:pt x="197" y="100"/>
                  <a:pt x="199" y="115"/>
                </a:cubicBezTo>
                <a:cubicBezTo>
                  <a:pt x="199" y="115"/>
                  <a:pt x="199" y="115"/>
                  <a:pt x="208" y="174"/>
                </a:cubicBezTo>
                <a:cubicBezTo>
                  <a:pt x="209" y="177"/>
                  <a:pt x="207" y="179"/>
                  <a:pt x="204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5"/>
          <p:cNvSpPr>
            <a:spLocks noEditPoints="1"/>
          </p:cNvSpPr>
          <p:nvPr/>
        </p:nvSpPr>
        <p:spPr bwMode="auto">
          <a:xfrm>
            <a:off x="16895603" y="10061607"/>
            <a:ext cx="920222" cy="922612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163 w 326"/>
              <a:gd name="T11" fmla="*/ 46 h 326"/>
              <a:gd name="T12" fmla="*/ 182 w 326"/>
              <a:gd name="T13" fmla="*/ 65 h 326"/>
              <a:gd name="T14" fmla="*/ 163 w 326"/>
              <a:gd name="T15" fmla="*/ 85 h 326"/>
              <a:gd name="T16" fmla="*/ 144 w 326"/>
              <a:gd name="T17" fmla="*/ 65 h 326"/>
              <a:gd name="T18" fmla="*/ 163 w 326"/>
              <a:gd name="T19" fmla="*/ 46 h 326"/>
              <a:gd name="T20" fmla="*/ 201 w 326"/>
              <a:gd name="T21" fmla="*/ 180 h 326"/>
              <a:gd name="T22" fmla="*/ 194 w 326"/>
              <a:gd name="T23" fmla="*/ 176 h 326"/>
              <a:gd name="T24" fmla="*/ 183 w 326"/>
              <a:gd name="T25" fmla="*/ 124 h 326"/>
              <a:gd name="T26" fmla="*/ 182 w 326"/>
              <a:gd name="T27" fmla="*/ 123 h 326"/>
              <a:gd name="T28" fmla="*/ 180 w 326"/>
              <a:gd name="T29" fmla="*/ 124 h 326"/>
              <a:gd name="T30" fmla="*/ 180 w 326"/>
              <a:gd name="T31" fmla="*/ 145 h 326"/>
              <a:gd name="T32" fmla="*/ 199 w 326"/>
              <a:gd name="T33" fmla="*/ 205 h 326"/>
              <a:gd name="T34" fmla="*/ 181 w 326"/>
              <a:gd name="T35" fmla="*/ 205 h 326"/>
              <a:gd name="T36" fmla="*/ 178 w 326"/>
              <a:gd name="T37" fmla="*/ 275 h 326"/>
              <a:gd name="T38" fmla="*/ 173 w 326"/>
              <a:gd name="T39" fmla="*/ 281 h 326"/>
              <a:gd name="T40" fmla="*/ 168 w 326"/>
              <a:gd name="T41" fmla="*/ 275 h 326"/>
              <a:gd name="T42" fmla="*/ 165 w 326"/>
              <a:gd name="T43" fmla="*/ 205 h 326"/>
              <a:gd name="T44" fmla="*/ 161 w 326"/>
              <a:gd name="T45" fmla="*/ 205 h 326"/>
              <a:gd name="T46" fmla="*/ 158 w 326"/>
              <a:gd name="T47" fmla="*/ 275 h 326"/>
              <a:gd name="T48" fmla="*/ 153 w 326"/>
              <a:gd name="T49" fmla="*/ 281 h 326"/>
              <a:gd name="T50" fmla="*/ 147 w 326"/>
              <a:gd name="T51" fmla="*/ 275 h 326"/>
              <a:gd name="T52" fmla="*/ 145 w 326"/>
              <a:gd name="T53" fmla="*/ 205 h 326"/>
              <a:gd name="T54" fmla="*/ 127 w 326"/>
              <a:gd name="T55" fmla="*/ 205 h 326"/>
              <a:gd name="T56" fmla="*/ 146 w 326"/>
              <a:gd name="T57" fmla="*/ 145 h 326"/>
              <a:gd name="T58" fmla="*/ 146 w 326"/>
              <a:gd name="T59" fmla="*/ 124 h 326"/>
              <a:gd name="T60" fmla="*/ 145 w 326"/>
              <a:gd name="T61" fmla="*/ 123 h 326"/>
              <a:gd name="T62" fmla="*/ 143 w 326"/>
              <a:gd name="T63" fmla="*/ 124 h 326"/>
              <a:gd name="T64" fmla="*/ 132 w 326"/>
              <a:gd name="T65" fmla="*/ 176 h 326"/>
              <a:gd name="T66" fmla="*/ 126 w 326"/>
              <a:gd name="T67" fmla="*/ 180 h 326"/>
              <a:gd name="T68" fmla="*/ 121 w 326"/>
              <a:gd name="T69" fmla="*/ 174 h 326"/>
              <a:gd name="T70" fmla="*/ 131 w 326"/>
              <a:gd name="T71" fmla="*/ 115 h 326"/>
              <a:gd name="T72" fmla="*/ 163 w 326"/>
              <a:gd name="T73" fmla="*/ 89 h 326"/>
              <a:gd name="T74" fmla="*/ 163 w 326"/>
              <a:gd name="T75" fmla="*/ 89 h 326"/>
              <a:gd name="T76" fmla="*/ 195 w 326"/>
              <a:gd name="T77" fmla="*/ 115 h 326"/>
              <a:gd name="T78" fmla="*/ 205 w 326"/>
              <a:gd name="T79" fmla="*/ 174 h 326"/>
              <a:gd name="T80" fmla="*/ 201 w 326"/>
              <a:gd name="T81" fmla="*/ 18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3" y="46"/>
                </a:moveTo>
                <a:cubicBezTo>
                  <a:pt x="174" y="46"/>
                  <a:pt x="182" y="55"/>
                  <a:pt x="182" y="65"/>
                </a:cubicBezTo>
                <a:cubicBezTo>
                  <a:pt x="182" y="76"/>
                  <a:pt x="174" y="85"/>
                  <a:pt x="163" y="85"/>
                </a:cubicBezTo>
                <a:cubicBezTo>
                  <a:pt x="152" y="85"/>
                  <a:pt x="144" y="76"/>
                  <a:pt x="144" y="65"/>
                </a:cubicBezTo>
                <a:cubicBezTo>
                  <a:pt x="144" y="55"/>
                  <a:pt x="152" y="46"/>
                  <a:pt x="163" y="46"/>
                </a:cubicBezTo>
                <a:close/>
                <a:moveTo>
                  <a:pt x="201" y="180"/>
                </a:moveTo>
                <a:cubicBezTo>
                  <a:pt x="198" y="181"/>
                  <a:pt x="195" y="179"/>
                  <a:pt x="194" y="176"/>
                </a:cubicBezTo>
                <a:cubicBezTo>
                  <a:pt x="194" y="176"/>
                  <a:pt x="194" y="176"/>
                  <a:pt x="183" y="124"/>
                </a:cubicBezTo>
                <a:cubicBezTo>
                  <a:pt x="183" y="123"/>
                  <a:pt x="182" y="123"/>
                  <a:pt x="182" y="123"/>
                </a:cubicBezTo>
                <a:cubicBezTo>
                  <a:pt x="181" y="123"/>
                  <a:pt x="180" y="123"/>
                  <a:pt x="180" y="124"/>
                </a:cubicBezTo>
                <a:cubicBezTo>
                  <a:pt x="180" y="124"/>
                  <a:pt x="180" y="124"/>
                  <a:pt x="180" y="145"/>
                </a:cubicBezTo>
                <a:cubicBezTo>
                  <a:pt x="180" y="145"/>
                  <a:pt x="180" y="145"/>
                  <a:pt x="199" y="205"/>
                </a:cubicBezTo>
                <a:cubicBezTo>
                  <a:pt x="199" y="205"/>
                  <a:pt x="199" y="205"/>
                  <a:pt x="181" y="205"/>
                </a:cubicBezTo>
                <a:cubicBezTo>
                  <a:pt x="181" y="205"/>
                  <a:pt x="181" y="205"/>
                  <a:pt x="178" y="275"/>
                </a:cubicBezTo>
                <a:cubicBezTo>
                  <a:pt x="178" y="278"/>
                  <a:pt x="176" y="281"/>
                  <a:pt x="173" y="281"/>
                </a:cubicBezTo>
                <a:cubicBezTo>
                  <a:pt x="170" y="281"/>
                  <a:pt x="168" y="278"/>
                  <a:pt x="168" y="275"/>
                </a:cubicBezTo>
                <a:cubicBezTo>
                  <a:pt x="168" y="275"/>
                  <a:pt x="168" y="275"/>
                  <a:pt x="165" y="205"/>
                </a:cubicBezTo>
                <a:cubicBezTo>
                  <a:pt x="165" y="205"/>
                  <a:pt x="165" y="205"/>
                  <a:pt x="161" y="205"/>
                </a:cubicBezTo>
                <a:cubicBezTo>
                  <a:pt x="161" y="205"/>
                  <a:pt x="161" y="205"/>
                  <a:pt x="158" y="275"/>
                </a:cubicBezTo>
                <a:cubicBezTo>
                  <a:pt x="158" y="278"/>
                  <a:pt x="156" y="281"/>
                  <a:pt x="153" y="281"/>
                </a:cubicBezTo>
                <a:cubicBezTo>
                  <a:pt x="150" y="281"/>
                  <a:pt x="147" y="278"/>
                  <a:pt x="147" y="275"/>
                </a:cubicBezTo>
                <a:cubicBezTo>
                  <a:pt x="147" y="275"/>
                  <a:pt x="147" y="275"/>
                  <a:pt x="145" y="205"/>
                </a:cubicBezTo>
                <a:cubicBezTo>
                  <a:pt x="145" y="205"/>
                  <a:pt x="145" y="205"/>
                  <a:pt x="127" y="205"/>
                </a:cubicBezTo>
                <a:cubicBezTo>
                  <a:pt x="127" y="205"/>
                  <a:pt x="127" y="205"/>
                  <a:pt x="146" y="145"/>
                </a:cubicBezTo>
                <a:cubicBezTo>
                  <a:pt x="146" y="145"/>
                  <a:pt x="146" y="145"/>
                  <a:pt x="146" y="124"/>
                </a:cubicBezTo>
                <a:cubicBezTo>
                  <a:pt x="146" y="123"/>
                  <a:pt x="145" y="123"/>
                  <a:pt x="145" y="123"/>
                </a:cubicBezTo>
                <a:cubicBezTo>
                  <a:pt x="144" y="123"/>
                  <a:pt x="143" y="123"/>
                  <a:pt x="143" y="124"/>
                </a:cubicBezTo>
                <a:cubicBezTo>
                  <a:pt x="143" y="124"/>
                  <a:pt x="143" y="124"/>
                  <a:pt x="132" y="176"/>
                </a:cubicBezTo>
                <a:cubicBezTo>
                  <a:pt x="131" y="179"/>
                  <a:pt x="128" y="181"/>
                  <a:pt x="126" y="180"/>
                </a:cubicBezTo>
                <a:cubicBezTo>
                  <a:pt x="123" y="179"/>
                  <a:pt x="121" y="177"/>
                  <a:pt x="121" y="174"/>
                </a:cubicBezTo>
                <a:cubicBezTo>
                  <a:pt x="121" y="174"/>
                  <a:pt x="121" y="174"/>
                  <a:pt x="131" y="115"/>
                </a:cubicBezTo>
                <a:cubicBezTo>
                  <a:pt x="133" y="100"/>
                  <a:pt x="146" y="89"/>
                  <a:pt x="163" y="89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80" y="89"/>
                  <a:pt x="194" y="100"/>
                  <a:pt x="195" y="115"/>
                </a:cubicBezTo>
                <a:cubicBezTo>
                  <a:pt x="195" y="115"/>
                  <a:pt x="195" y="115"/>
                  <a:pt x="205" y="174"/>
                </a:cubicBezTo>
                <a:cubicBezTo>
                  <a:pt x="205" y="177"/>
                  <a:pt x="203" y="179"/>
                  <a:pt x="201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6"/>
          <p:cNvSpPr>
            <a:spLocks noEditPoints="1"/>
          </p:cNvSpPr>
          <p:nvPr/>
        </p:nvSpPr>
        <p:spPr bwMode="auto">
          <a:xfrm>
            <a:off x="17931749" y="10061607"/>
            <a:ext cx="920222" cy="922612"/>
          </a:xfrm>
          <a:custGeom>
            <a:avLst/>
            <a:gdLst>
              <a:gd name="T0" fmla="*/ 0 w 326"/>
              <a:gd name="T1" fmla="*/ 326 h 326"/>
              <a:gd name="T2" fmla="*/ 326 w 326"/>
              <a:gd name="T3" fmla="*/ 0 h 326"/>
              <a:gd name="T4" fmla="*/ 214 w 326"/>
              <a:gd name="T5" fmla="*/ 46 h 326"/>
              <a:gd name="T6" fmla="*/ 214 w 326"/>
              <a:gd name="T7" fmla="*/ 85 h 326"/>
              <a:gd name="T8" fmla="*/ 214 w 326"/>
              <a:gd name="T9" fmla="*/ 46 h 326"/>
              <a:gd name="T10" fmla="*/ 136 w 326"/>
              <a:gd name="T11" fmla="*/ 65 h 326"/>
              <a:gd name="T12" fmla="*/ 97 w 326"/>
              <a:gd name="T13" fmla="*/ 65 h 326"/>
              <a:gd name="T14" fmla="*/ 158 w 326"/>
              <a:gd name="T15" fmla="*/ 180 h 326"/>
              <a:gd name="T16" fmla="*/ 140 w 326"/>
              <a:gd name="T17" fmla="*/ 124 h 326"/>
              <a:gd name="T18" fmla="*/ 138 w 326"/>
              <a:gd name="T19" fmla="*/ 124 h 326"/>
              <a:gd name="T20" fmla="*/ 138 w 326"/>
              <a:gd name="T21" fmla="*/ 174 h 326"/>
              <a:gd name="T22" fmla="*/ 138 w 326"/>
              <a:gd name="T23" fmla="*/ 281 h 326"/>
              <a:gd name="T24" fmla="*/ 118 w 326"/>
              <a:gd name="T25" fmla="*/ 184 h 326"/>
              <a:gd name="T26" fmla="*/ 102 w 326"/>
              <a:gd name="T27" fmla="*/ 275 h 326"/>
              <a:gd name="T28" fmla="*/ 90 w 326"/>
              <a:gd name="T29" fmla="*/ 274 h 326"/>
              <a:gd name="T30" fmla="*/ 95 w 326"/>
              <a:gd name="T31" fmla="*/ 174 h 326"/>
              <a:gd name="T32" fmla="*/ 94 w 326"/>
              <a:gd name="T33" fmla="*/ 123 h 326"/>
              <a:gd name="T34" fmla="*/ 81 w 326"/>
              <a:gd name="T35" fmla="*/ 176 h 326"/>
              <a:gd name="T36" fmla="*/ 71 w 326"/>
              <a:gd name="T37" fmla="*/ 174 h 326"/>
              <a:gd name="T38" fmla="*/ 113 w 326"/>
              <a:gd name="T39" fmla="*/ 89 h 326"/>
              <a:gd name="T40" fmla="*/ 153 w 326"/>
              <a:gd name="T41" fmla="*/ 115 h 326"/>
              <a:gd name="T42" fmla="*/ 158 w 326"/>
              <a:gd name="T43" fmla="*/ 180 h 326"/>
              <a:gd name="T44" fmla="*/ 245 w 326"/>
              <a:gd name="T45" fmla="*/ 176 h 326"/>
              <a:gd name="T46" fmla="*/ 233 w 326"/>
              <a:gd name="T47" fmla="*/ 123 h 326"/>
              <a:gd name="T48" fmla="*/ 231 w 326"/>
              <a:gd name="T49" fmla="*/ 146 h 326"/>
              <a:gd name="T50" fmla="*/ 232 w 326"/>
              <a:gd name="T51" fmla="*/ 206 h 326"/>
              <a:gd name="T52" fmla="*/ 224 w 326"/>
              <a:gd name="T53" fmla="*/ 281 h 326"/>
              <a:gd name="T54" fmla="*/ 216 w 326"/>
              <a:gd name="T55" fmla="*/ 206 h 326"/>
              <a:gd name="T56" fmla="*/ 209 w 326"/>
              <a:gd name="T57" fmla="*/ 276 h 326"/>
              <a:gd name="T58" fmla="*/ 199 w 326"/>
              <a:gd name="T59" fmla="*/ 276 h 326"/>
              <a:gd name="T60" fmla="*/ 178 w 326"/>
              <a:gd name="T61" fmla="*/ 206 h 326"/>
              <a:gd name="T62" fmla="*/ 197 w 326"/>
              <a:gd name="T63" fmla="*/ 124 h 326"/>
              <a:gd name="T64" fmla="*/ 194 w 326"/>
              <a:gd name="T65" fmla="*/ 124 h 326"/>
              <a:gd name="T66" fmla="*/ 177 w 326"/>
              <a:gd name="T67" fmla="*/ 180 h 326"/>
              <a:gd name="T68" fmla="*/ 182 w 326"/>
              <a:gd name="T69" fmla="*/ 115 h 326"/>
              <a:gd name="T70" fmla="*/ 214 w 326"/>
              <a:gd name="T71" fmla="*/ 89 h 326"/>
              <a:gd name="T72" fmla="*/ 256 w 326"/>
              <a:gd name="T73" fmla="*/ 17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14" y="46"/>
                </a:moveTo>
                <a:cubicBezTo>
                  <a:pt x="225" y="46"/>
                  <a:pt x="233" y="55"/>
                  <a:pt x="233" y="66"/>
                </a:cubicBezTo>
                <a:cubicBezTo>
                  <a:pt x="233" y="76"/>
                  <a:pt x="225" y="85"/>
                  <a:pt x="214" y="85"/>
                </a:cubicBezTo>
                <a:cubicBezTo>
                  <a:pt x="203" y="85"/>
                  <a:pt x="195" y="76"/>
                  <a:pt x="195" y="66"/>
                </a:cubicBezTo>
                <a:cubicBezTo>
                  <a:pt x="195" y="55"/>
                  <a:pt x="203" y="46"/>
                  <a:pt x="214" y="46"/>
                </a:cubicBezTo>
                <a:close/>
                <a:moveTo>
                  <a:pt x="117" y="46"/>
                </a:moveTo>
                <a:cubicBezTo>
                  <a:pt x="127" y="46"/>
                  <a:pt x="136" y="55"/>
                  <a:pt x="136" y="65"/>
                </a:cubicBezTo>
                <a:cubicBezTo>
                  <a:pt x="136" y="76"/>
                  <a:pt x="127" y="84"/>
                  <a:pt x="117" y="84"/>
                </a:cubicBezTo>
                <a:cubicBezTo>
                  <a:pt x="106" y="84"/>
                  <a:pt x="97" y="76"/>
                  <a:pt x="97" y="65"/>
                </a:cubicBezTo>
                <a:cubicBezTo>
                  <a:pt x="97" y="55"/>
                  <a:pt x="106" y="46"/>
                  <a:pt x="117" y="46"/>
                </a:cubicBezTo>
                <a:close/>
                <a:moveTo>
                  <a:pt x="158" y="180"/>
                </a:moveTo>
                <a:cubicBezTo>
                  <a:pt x="155" y="181"/>
                  <a:pt x="152" y="179"/>
                  <a:pt x="152" y="176"/>
                </a:cubicBezTo>
                <a:cubicBezTo>
                  <a:pt x="152" y="176"/>
                  <a:pt x="152" y="176"/>
                  <a:pt x="140" y="124"/>
                </a:cubicBezTo>
                <a:cubicBezTo>
                  <a:pt x="140" y="123"/>
                  <a:pt x="140" y="123"/>
                  <a:pt x="139" y="123"/>
                </a:cubicBezTo>
                <a:cubicBezTo>
                  <a:pt x="138" y="123"/>
                  <a:pt x="138" y="123"/>
                  <a:pt x="138" y="124"/>
                </a:cubicBezTo>
                <a:cubicBezTo>
                  <a:pt x="138" y="124"/>
                  <a:pt x="138" y="124"/>
                  <a:pt x="138" y="174"/>
                </a:cubicBezTo>
                <a:cubicBezTo>
                  <a:pt x="138" y="174"/>
                  <a:pt x="138" y="174"/>
                  <a:pt x="138" y="174"/>
                </a:cubicBezTo>
                <a:cubicBezTo>
                  <a:pt x="138" y="174"/>
                  <a:pt x="138" y="174"/>
                  <a:pt x="143" y="274"/>
                </a:cubicBezTo>
                <a:cubicBezTo>
                  <a:pt x="144" y="278"/>
                  <a:pt x="141" y="280"/>
                  <a:pt x="138" y="281"/>
                </a:cubicBezTo>
                <a:cubicBezTo>
                  <a:pt x="134" y="281"/>
                  <a:pt x="131" y="279"/>
                  <a:pt x="131" y="275"/>
                </a:cubicBezTo>
                <a:cubicBezTo>
                  <a:pt x="131" y="275"/>
                  <a:pt x="131" y="275"/>
                  <a:pt x="118" y="184"/>
                </a:cubicBezTo>
                <a:cubicBezTo>
                  <a:pt x="117" y="180"/>
                  <a:pt x="116" y="180"/>
                  <a:pt x="115" y="184"/>
                </a:cubicBezTo>
                <a:cubicBezTo>
                  <a:pt x="115" y="184"/>
                  <a:pt x="115" y="184"/>
                  <a:pt x="102" y="275"/>
                </a:cubicBezTo>
                <a:cubicBezTo>
                  <a:pt x="102" y="279"/>
                  <a:pt x="99" y="281"/>
                  <a:pt x="95" y="281"/>
                </a:cubicBezTo>
                <a:cubicBezTo>
                  <a:pt x="92" y="280"/>
                  <a:pt x="90" y="278"/>
                  <a:pt x="90" y="274"/>
                </a:cubicBezTo>
                <a:cubicBezTo>
                  <a:pt x="90" y="274"/>
                  <a:pt x="90" y="274"/>
                  <a:pt x="95" y="174"/>
                </a:cubicBezTo>
                <a:cubicBezTo>
                  <a:pt x="95" y="174"/>
                  <a:pt x="95" y="174"/>
                  <a:pt x="95" y="174"/>
                </a:cubicBezTo>
                <a:cubicBezTo>
                  <a:pt x="95" y="174"/>
                  <a:pt x="95" y="174"/>
                  <a:pt x="95" y="124"/>
                </a:cubicBezTo>
                <a:cubicBezTo>
                  <a:pt x="95" y="123"/>
                  <a:pt x="95" y="123"/>
                  <a:pt x="94" y="123"/>
                </a:cubicBezTo>
                <a:cubicBezTo>
                  <a:pt x="93" y="123"/>
                  <a:pt x="93" y="123"/>
                  <a:pt x="93" y="124"/>
                </a:cubicBezTo>
                <a:cubicBezTo>
                  <a:pt x="93" y="124"/>
                  <a:pt x="93" y="124"/>
                  <a:pt x="81" y="176"/>
                </a:cubicBezTo>
                <a:cubicBezTo>
                  <a:pt x="81" y="179"/>
                  <a:pt x="78" y="181"/>
                  <a:pt x="75" y="180"/>
                </a:cubicBezTo>
                <a:cubicBezTo>
                  <a:pt x="72" y="179"/>
                  <a:pt x="70" y="177"/>
                  <a:pt x="71" y="174"/>
                </a:cubicBezTo>
                <a:cubicBezTo>
                  <a:pt x="71" y="174"/>
                  <a:pt x="71" y="174"/>
                  <a:pt x="80" y="115"/>
                </a:cubicBezTo>
                <a:cubicBezTo>
                  <a:pt x="82" y="100"/>
                  <a:pt x="91" y="89"/>
                  <a:pt x="113" y="89"/>
                </a:cubicBezTo>
                <a:cubicBezTo>
                  <a:pt x="113" y="89"/>
                  <a:pt x="113" y="89"/>
                  <a:pt x="121" y="89"/>
                </a:cubicBezTo>
                <a:cubicBezTo>
                  <a:pt x="142" y="89"/>
                  <a:pt x="151" y="100"/>
                  <a:pt x="153" y="115"/>
                </a:cubicBezTo>
                <a:cubicBezTo>
                  <a:pt x="153" y="115"/>
                  <a:pt x="153" y="115"/>
                  <a:pt x="162" y="174"/>
                </a:cubicBezTo>
                <a:cubicBezTo>
                  <a:pt x="163" y="177"/>
                  <a:pt x="161" y="179"/>
                  <a:pt x="158" y="180"/>
                </a:cubicBezTo>
                <a:close/>
                <a:moveTo>
                  <a:pt x="252" y="180"/>
                </a:moveTo>
                <a:cubicBezTo>
                  <a:pt x="249" y="181"/>
                  <a:pt x="246" y="179"/>
                  <a:pt x="245" y="176"/>
                </a:cubicBezTo>
                <a:cubicBezTo>
                  <a:pt x="245" y="176"/>
                  <a:pt x="245" y="176"/>
                  <a:pt x="234" y="124"/>
                </a:cubicBezTo>
                <a:cubicBezTo>
                  <a:pt x="234" y="123"/>
                  <a:pt x="233" y="123"/>
                  <a:pt x="233" y="123"/>
                </a:cubicBezTo>
                <a:cubicBezTo>
                  <a:pt x="232" y="123"/>
                  <a:pt x="231" y="123"/>
                  <a:pt x="231" y="124"/>
                </a:cubicBezTo>
                <a:cubicBezTo>
                  <a:pt x="231" y="124"/>
                  <a:pt x="231" y="124"/>
                  <a:pt x="231" y="146"/>
                </a:cubicBezTo>
                <a:cubicBezTo>
                  <a:pt x="231" y="146"/>
                  <a:pt x="231" y="146"/>
                  <a:pt x="250" y="206"/>
                </a:cubicBezTo>
                <a:cubicBezTo>
                  <a:pt x="250" y="206"/>
                  <a:pt x="250" y="206"/>
                  <a:pt x="232" y="206"/>
                </a:cubicBezTo>
                <a:cubicBezTo>
                  <a:pt x="232" y="206"/>
                  <a:pt x="232" y="206"/>
                  <a:pt x="229" y="276"/>
                </a:cubicBezTo>
                <a:cubicBezTo>
                  <a:pt x="229" y="279"/>
                  <a:pt x="227" y="281"/>
                  <a:pt x="224" y="281"/>
                </a:cubicBezTo>
                <a:cubicBezTo>
                  <a:pt x="221" y="281"/>
                  <a:pt x="219" y="279"/>
                  <a:pt x="219" y="276"/>
                </a:cubicBezTo>
                <a:cubicBezTo>
                  <a:pt x="219" y="276"/>
                  <a:pt x="219" y="276"/>
                  <a:pt x="216" y="206"/>
                </a:cubicBezTo>
                <a:cubicBezTo>
                  <a:pt x="216" y="206"/>
                  <a:pt x="216" y="206"/>
                  <a:pt x="212" y="206"/>
                </a:cubicBezTo>
                <a:cubicBezTo>
                  <a:pt x="212" y="206"/>
                  <a:pt x="212" y="206"/>
                  <a:pt x="209" y="276"/>
                </a:cubicBezTo>
                <a:cubicBezTo>
                  <a:pt x="209" y="279"/>
                  <a:pt x="207" y="281"/>
                  <a:pt x="204" y="281"/>
                </a:cubicBezTo>
                <a:cubicBezTo>
                  <a:pt x="201" y="281"/>
                  <a:pt x="199" y="279"/>
                  <a:pt x="199" y="276"/>
                </a:cubicBezTo>
                <a:cubicBezTo>
                  <a:pt x="199" y="276"/>
                  <a:pt x="199" y="276"/>
                  <a:pt x="196" y="206"/>
                </a:cubicBezTo>
                <a:cubicBezTo>
                  <a:pt x="196" y="206"/>
                  <a:pt x="196" y="206"/>
                  <a:pt x="178" y="206"/>
                </a:cubicBezTo>
                <a:cubicBezTo>
                  <a:pt x="178" y="206"/>
                  <a:pt x="178" y="206"/>
                  <a:pt x="197" y="146"/>
                </a:cubicBezTo>
                <a:cubicBezTo>
                  <a:pt x="197" y="146"/>
                  <a:pt x="197" y="146"/>
                  <a:pt x="197" y="124"/>
                </a:cubicBezTo>
                <a:cubicBezTo>
                  <a:pt x="197" y="123"/>
                  <a:pt x="196" y="123"/>
                  <a:pt x="196" y="123"/>
                </a:cubicBezTo>
                <a:cubicBezTo>
                  <a:pt x="195" y="123"/>
                  <a:pt x="194" y="123"/>
                  <a:pt x="194" y="124"/>
                </a:cubicBezTo>
                <a:cubicBezTo>
                  <a:pt x="194" y="124"/>
                  <a:pt x="194" y="124"/>
                  <a:pt x="183" y="176"/>
                </a:cubicBezTo>
                <a:cubicBezTo>
                  <a:pt x="182" y="179"/>
                  <a:pt x="180" y="181"/>
                  <a:pt x="177" y="180"/>
                </a:cubicBezTo>
                <a:cubicBezTo>
                  <a:pt x="174" y="180"/>
                  <a:pt x="172" y="177"/>
                  <a:pt x="172" y="174"/>
                </a:cubicBezTo>
                <a:cubicBezTo>
                  <a:pt x="172" y="174"/>
                  <a:pt x="172" y="174"/>
                  <a:pt x="182" y="115"/>
                </a:cubicBezTo>
                <a:cubicBezTo>
                  <a:pt x="184" y="100"/>
                  <a:pt x="197" y="89"/>
                  <a:pt x="214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31" y="89"/>
                  <a:pt x="245" y="100"/>
                  <a:pt x="246" y="115"/>
                </a:cubicBezTo>
                <a:cubicBezTo>
                  <a:pt x="246" y="115"/>
                  <a:pt x="246" y="115"/>
                  <a:pt x="256" y="174"/>
                </a:cubicBezTo>
                <a:cubicBezTo>
                  <a:pt x="256" y="177"/>
                  <a:pt x="254" y="180"/>
                  <a:pt x="252" y="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6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16231585" y="3498634"/>
            <a:ext cx="782936" cy="784483"/>
          </a:xfrm>
          <a:custGeom>
            <a:avLst/>
            <a:gdLst>
              <a:gd name="T0" fmla="*/ 165 w 214"/>
              <a:gd name="T1" fmla="*/ 49 h 214"/>
              <a:gd name="T2" fmla="*/ 196 w 214"/>
              <a:gd name="T3" fmla="*/ 107 h 214"/>
              <a:gd name="T4" fmla="*/ 188 w 214"/>
              <a:gd name="T5" fmla="*/ 119 h 214"/>
              <a:gd name="T6" fmla="*/ 214 w 214"/>
              <a:gd name="T7" fmla="*/ 107 h 214"/>
              <a:gd name="T8" fmla="*/ 0 w 214"/>
              <a:gd name="T9" fmla="*/ 107 h 214"/>
              <a:gd name="T10" fmla="*/ 214 w 214"/>
              <a:gd name="T11" fmla="*/ 107 h 214"/>
              <a:gd name="T12" fmla="*/ 20 w 214"/>
              <a:gd name="T13" fmla="*/ 143 h 214"/>
              <a:gd name="T14" fmla="*/ 38 w 214"/>
              <a:gd name="T15" fmla="*/ 132 h 214"/>
              <a:gd name="T16" fmla="*/ 154 w 214"/>
              <a:gd name="T17" fmla="*/ 127 h 214"/>
              <a:gd name="T18" fmla="*/ 189 w 214"/>
              <a:gd name="T19" fmla="*/ 139 h 214"/>
              <a:gd name="T20" fmla="*/ 200 w 214"/>
              <a:gd name="T21" fmla="*/ 107 h 214"/>
              <a:gd name="T22" fmla="*/ 13 w 214"/>
              <a:gd name="T23" fmla="*/ 107 h 214"/>
              <a:gd name="T24" fmla="*/ 128 w 214"/>
              <a:gd name="T25" fmla="*/ 142 h 214"/>
              <a:gd name="T26" fmla="*/ 80 w 214"/>
              <a:gd name="T27" fmla="*/ 148 h 214"/>
              <a:gd name="T28" fmla="*/ 85 w 214"/>
              <a:gd name="T29" fmla="*/ 154 h 214"/>
              <a:gd name="T30" fmla="*/ 133 w 214"/>
              <a:gd name="T31" fmla="*/ 149 h 214"/>
              <a:gd name="T32" fmla="*/ 107 w 214"/>
              <a:gd name="T33" fmla="*/ 122 h 214"/>
              <a:gd name="T34" fmla="*/ 150 w 214"/>
              <a:gd name="T35" fmla="*/ 109 h 214"/>
              <a:gd name="T36" fmla="*/ 119 w 214"/>
              <a:gd name="T37" fmla="*/ 99 h 214"/>
              <a:gd name="T38" fmla="*/ 92 w 214"/>
              <a:gd name="T39" fmla="*/ 107 h 214"/>
              <a:gd name="T40" fmla="*/ 107 w 214"/>
              <a:gd name="T41" fmla="*/ 45 h 214"/>
              <a:gd name="T42" fmla="*/ 111 w 214"/>
              <a:gd name="T43" fmla="*/ 34 h 214"/>
              <a:gd name="T44" fmla="*/ 103 w 214"/>
              <a:gd name="T45" fmla="*/ 34 h 214"/>
              <a:gd name="T46" fmla="*/ 107 w 214"/>
              <a:gd name="T47" fmla="*/ 45 h 214"/>
              <a:gd name="T48" fmla="*/ 172 w 214"/>
              <a:gd name="T49" fmla="*/ 103 h 214"/>
              <a:gd name="T50" fmla="*/ 172 w 214"/>
              <a:gd name="T51" fmla="*/ 111 h 214"/>
              <a:gd name="T52" fmla="*/ 183 w 214"/>
              <a:gd name="T53" fmla="*/ 107 h 214"/>
              <a:gd name="T54" fmla="*/ 34 w 214"/>
              <a:gd name="T55" fmla="*/ 111 h 214"/>
              <a:gd name="T56" fmla="*/ 45 w 214"/>
              <a:gd name="T57" fmla="*/ 107 h 214"/>
              <a:gd name="T58" fmla="*/ 34 w 214"/>
              <a:gd name="T59" fmla="*/ 103 h 214"/>
              <a:gd name="T60" fmla="*/ 34 w 214"/>
              <a:gd name="T61" fmla="*/ 111 h 214"/>
              <a:gd name="T62" fmla="*/ 60 w 214"/>
              <a:gd name="T63" fmla="*/ 64 h 214"/>
              <a:gd name="T64" fmla="*/ 63 w 214"/>
              <a:gd name="T65" fmla="*/ 58 h 214"/>
              <a:gd name="T66" fmla="*/ 53 w 214"/>
              <a:gd name="T67" fmla="*/ 53 h 214"/>
              <a:gd name="T68" fmla="*/ 58 w 214"/>
              <a:gd name="T69" fmla="*/ 63 h 214"/>
              <a:gd name="T70" fmla="*/ 156 w 214"/>
              <a:gd name="T71" fmla="*/ 63 h 214"/>
              <a:gd name="T72" fmla="*/ 161 w 214"/>
              <a:gd name="T73" fmla="*/ 53 h 214"/>
              <a:gd name="T74" fmla="*/ 150 w 214"/>
              <a:gd name="T75" fmla="*/ 58 h 214"/>
              <a:gd name="T76" fmla="*/ 153 w 214"/>
              <a:gd name="T77" fmla="*/ 6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4" h="214">
                <a:moveTo>
                  <a:pt x="189" y="107"/>
                </a:moveTo>
                <a:cubicBezTo>
                  <a:pt x="189" y="85"/>
                  <a:pt x="180" y="64"/>
                  <a:pt x="165" y="49"/>
                </a:cubicBezTo>
                <a:cubicBezTo>
                  <a:pt x="170" y="43"/>
                  <a:pt x="170" y="43"/>
                  <a:pt x="170" y="43"/>
                </a:cubicBezTo>
                <a:cubicBezTo>
                  <a:pt x="187" y="60"/>
                  <a:pt x="196" y="83"/>
                  <a:pt x="196" y="107"/>
                </a:cubicBezTo>
                <a:cubicBezTo>
                  <a:pt x="196" y="111"/>
                  <a:pt x="196" y="116"/>
                  <a:pt x="196" y="120"/>
                </a:cubicBezTo>
                <a:cubicBezTo>
                  <a:pt x="188" y="119"/>
                  <a:pt x="188" y="119"/>
                  <a:pt x="188" y="119"/>
                </a:cubicBezTo>
                <a:cubicBezTo>
                  <a:pt x="188" y="115"/>
                  <a:pt x="189" y="111"/>
                  <a:pt x="189" y="107"/>
                </a:cubicBezTo>
                <a:moveTo>
                  <a:pt x="214" y="107"/>
                </a:moveTo>
                <a:cubicBezTo>
                  <a:pt x="214" y="166"/>
                  <a:pt x="166" y="214"/>
                  <a:pt x="107" y="214"/>
                </a:cubicBezTo>
                <a:cubicBezTo>
                  <a:pt x="48" y="214"/>
                  <a:pt x="0" y="166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166" y="0"/>
                  <a:pt x="214" y="48"/>
                  <a:pt x="214" y="107"/>
                </a:cubicBezTo>
                <a:moveTo>
                  <a:pt x="13" y="107"/>
                </a:moveTo>
                <a:cubicBezTo>
                  <a:pt x="13" y="120"/>
                  <a:pt x="16" y="132"/>
                  <a:pt x="20" y="143"/>
                </a:cubicBezTo>
                <a:cubicBezTo>
                  <a:pt x="21" y="142"/>
                  <a:pt x="23" y="140"/>
                  <a:pt x="25" y="139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44" y="129"/>
                  <a:pt x="53" y="127"/>
                  <a:pt x="60" y="127"/>
                </a:cubicBezTo>
                <a:cubicBezTo>
                  <a:pt x="154" y="127"/>
                  <a:pt x="154" y="127"/>
                  <a:pt x="154" y="127"/>
                </a:cubicBezTo>
                <a:cubicBezTo>
                  <a:pt x="160" y="127"/>
                  <a:pt x="170" y="129"/>
                  <a:pt x="176" y="132"/>
                </a:cubicBezTo>
                <a:cubicBezTo>
                  <a:pt x="189" y="139"/>
                  <a:pt x="189" y="139"/>
                  <a:pt x="189" y="139"/>
                </a:cubicBezTo>
                <a:cubicBezTo>
                  <a:pt x="190" y="140"/>
                  <a:pt x="192" y="141"/>
                  <a:pt x="193" y="143"/>
                </a:cubicBezTo>
                <a:cubicBezTo>
                  <a:pt x="198" y="132"/>
                  <a:pt x="200" y="120"/>
                  <a:pt x="200" y="107"/>
                </a:cubicBezTo>
                <a:cubicBezTo>
                  <a:pt x="200" y="55"/>
                  <a:pt x="158" y="13"/>
                  <a:pt x="107" y="13"/>
                </a:cubicBezTo>
                <a:cubicBezTo>
                  <a:pt x="55" y="13"/>
                  <a:pt x="13" y="55"/>
                  <a:pt x="13" y="107"/>
                </a:cubicBezTo>
                <a:moveTo>
                  <a:pt x="133" y="148"/>
                </a:moveTo>
                <a:cubicBezTo>
                  <a:pt x="133" y="145"/>
                  <a:pt x="131" y="142"/>
                  <a:pt x="128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2" y="142"/>
                  <a:pt x="80" y="145"/>
                  <a:pt x="80" y="148"/>
                </a:cubicBezTo>
                <a:cubicBezTo>
                  <a:pt x="80" y="149"/>
                  <a:pt x="80" y="149"/>
                  <a:pt x="80" y="149"/>
                </a:cubicBezTo>
                <a:cubicBezTo>
                  <a:pt x="80" y="152"/>
                  <a:pt x="82" y="154"/>
                  <a:pt x="85" y="154"/>
                </a:cubicBezTo>
                <a:cubicBezTo>
                  <a:pt x="128" y="154"/>
                  <a:pt x="128" y="154"/>
                  <a:pt x="128" y="154"/>
                </a:cubicBezTo>
                <a:cubicBezTo>
                  <a:pt x="131" y="154"/>
                  <a:pt x="133" y="152"/>
                  <a:pt x="133" y="149"/>
                </a:cubicBezTo>
                <a:lnTo>
                  <a:pt x="133" y="148"/>
                </a:lnTo>
                <a:close/>
                <a:moveTo>
                  <a:pt x="107" y="122"/>
                </a:moveTo>
                <a:cubicBezTo>
                  <a:pt x="112" y="122"/>
                  <a:pt x="117" y="119"/>
                  <a:pt x="119" y="115"/>
                </a:cubicBezTo>
                <a:cubicBezTo>
                  <a:pt x="132" y="112"/>
                  <a:pt x="150" y="109"/>
                  <a:pt x="150" y="109"/>
                </a:cubicBezTo>
                <a:cubicBezTo>
                  <a:pt x="156" y="108"/>
                  <a:pt x="156" y="106"/>
                  <a:pt x="150" y="105"/>
                </a:cubicBezTo>
                <a:cubicBezTo>
                  <a:pt x="150" y="105"/>
                  <a:pt x="132" y="101"/>
                  <a:pt x="119" y="99"/>
                </a:cubicBezTo>
                <a:cubicBezTo>
                  <a:pt x="117" y="95"/>
                  <a:pt x="112" y="92"/>
                  <a:pt x="107" y="92"/>
                </a:cubicBezTo>
                <a:cubicBezTo>
                  <a:pt x="98" y="92"/>
                  <a:pt x="92" y="98"/>
                  <a:pt x="92" y="107"/>
                </a:cubicBezTo>
                <a:cubicBezTo>
                  <a:pt x="92" y="115"/>
                  <a:pt x="98" y="122"/>
                  <a:pt x="107" y="122"/>
                </a:cubicBezTo>
                <a:moveTo>
                  <a:pt x="107" y="45"/>
                </a:moveTo>
                <a:cubicBezTo>
                  <a:pt x="109" y="45"/>
                  <a:pt x="111" y="43"/>
                  <a:pt x="111" y="41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2"/>
                  <a:pt x="109" y="30"/>
                  <a:pt x="107" y="30"/>
                </a:cubicBezTo>
                <a:cubicBezTo>
                  <a:pt x="105" y="30"/>
                  <a:pt x="103" y="32"/>
                  <a:pt x="103" y="34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43"/>
                  <a:pt x="105" y="45"/>
                  <a:pt x="107" y="45"/>
                </a:cubicBezTo>
                <a:moveTo>
                  <a:pt x="179" y="103"/>
                </a:moveTo>
                <a:cubicBezTo>
                  <a:pt x="172" y="103"/>
                  <a:pt x="172" y="103"/>
                  <a:pt x="172" y="103"/>
                </a:cubicBezTo>
                <a:cubicBezTo>
                  <a:pt x="170" y="103"/>
                  <a:pt x="168" y="105"/>
                  <a:pt x="168" y="107"/>
                </a:cubicBezTo>
                <a:cubicBezTo>
                  <a:pt x="168" y="109"/>
                  <a:pt x="170" y="111"/>
                  <a:pt x="172" y="111"/>
                </a:cubicBezTo>
                <a:cubicBezTo>
                  <a:pt x="179" y="111"/>
                  <a:pt x="179" y="111"/>
                  <a:pt x="179" y="111"/>
                </a:cubicBezTo>
                <a:cubicBezTo>
                  <a:pt x="181" y="111"/>
                  <a:pt x="183" y="109"/>
                  <a:pt x="183" y="107"/>
                </a:cubicBezTo>
                <a:cubicBezTo>
                  <a:pt x="183" y="105"/>
                  <a:pt x="181" y="103"/>
                  <a:pt x="179" y="103"/>
                </a:cubicBezTo>
                <a:moveTo>
                  <a:pt x="34" y="111"/>
                </a:moveTo>
                <a:cubicBezTo>
                  <a:pt x="41" y="111"/>
                  <a:pt x="41" y="111"/>
                  <a:pt x="41" y="111"/>
                </a:cubicBezTo>
                <a:cubicBezTo>
                  <a:pt x="43" y="111"/>
                  <a:pt x="45" y="109"/>
                  <a:pt x="45" y="107"/>
                </a:cubicBezTo>
                <a:cubicBezTo>
                  <a:pt x="45" y="105"/>
                  <a:pt x="43" y="103"/>
                  <a:pt x="41" y="103"/>
                </a:cubicBezTo>
                <a:cubicBezTo>
                  <a:pt x="34" y="103"/>
                  <a:pt x="34" y="103"/>
                  <a:pt x="34" y="103"/>
                </a:cubicBezTo>
                <a:cubicBezTo>
                  <a:pt x="32" y="103"/>
                  <a:pt x="30" y="105"/>
                  <a:pt x="30" y="107"/>
                </a:cubicBezTo>
                <a:cubicBezTo>
                  <a:pt x="30" y="109"/>
                  <a:pt x="32" y="111"/>
                  <a:pt x="34" y="111"/>
                </a:cubicBezTo>
                <a:moveTo>
                  <a:pt x="58" y="63"/>
                </a:moveTo>
                <a:cubicBezTo>
                  <a:pt x="58" y="64"/>
                  <a:pt x="59" y="64"/>
                  <a:pt x="60" y="64"/>
                </a:cubicBezTo>
                <a:cubicBezTo>
                  <a:pt x="61" y="64"/>
                  <a:pt x="62" y="64"/>
                  <a:pt x="63" y="63"/>
                </a:cubicBezTo>
                <a:cubicBezTo>
                  <a:pt x="65" y="62"/>
                  <a:pt x="65" y="59"/>
                  <a:pt x="63" y="58"/>
                </a:cubicBezTo>
                <a:cubicBezTo>
                  <a:pt x="58" y="53"/>
                  <a:pt x="58" y="53"/>
                  <a:pt x="58" y="53"/>
                </a:cubicBezTo>
                <a:cubicBezTo>
                  <a:pt x="57" y="51"/>
                  <a:pt x="54" y="51"/>
                  <a:pt x="53" y="53"/>
                </a:cubicBezTo>
                <a:cubicBezTo>
                  <a:pt x="51" y="54"/>
                  <a:pt x="51" y="57"/>
                  <a:pt x="53" y="58"/>
                </a:cubicBezTo>
                <a:lnTo>
                  <a:pt x="58" y="63"/>
                </a:lnTo>
                <a:close/>
                <a:moveTo>
                  <a:pt x="153" y="64"/>
                </a:moveTo>
                <a:cubicBezTo>
                  <a:pt x="154" y="64"/>
                  <a:pt x="155" y="64"/>
                  <a:pt x="156" y="63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2" y="57"/>
                  <a:pt x="162" y="54"/>
                  <a:pt x="161" y="53"/>
                </a:cubicBezTo>
                <a:cubicBezTo>
                  <a:pt x="159" y="51"/>
                  <a:pt x="157" y="51"/>
                  <a:pt x="155" y="53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49" y="59"/>
                  <a:pt x="149" y="62"/>
                  <a:pt x="150" y="63"/>
                </a:cubicBezTo>
                <a:cubicBezTo>
                  <a:pt x="151" y="64"/>
                  <a:pt x="152" y="64"/>
                  <a:pt x="153" y="64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20590520" y="3565168"/>
            <a:ext cx="394562" cy="651415"/>
          </a:xfrm>
          <a:custGeom>
            <a:avLst/>
            <a:gdLst>
              <a:gd name="T0" fmla="*/ 28 w 108"/>
              <a:gd name="T1" fmla="*/ 142 h 178"/>
              <a:gd name="T2" fmla="*/ 29 w 108"/>
              <a:gd name="T3" fmla="*/ 153 h 178"/>
              <a:gd name="T4" fmla="*/ 17 w 108"/>
              <a:gd name="T5" fmla="*/ 158 h 178"/>
              <a:gd name="T6" fmla="*/ 0 w 108"/>
              <a:gd name="T7" fmla="*/ 172 h 178"/>
              <a:gd name="T8" fmla="*/ 0 w 108"/>
              <a:gd name="T9" fmla="*/ 142 h 178"/>
              <a:gd name="T10" fmla="*/ 24 w 108"/>
              <a:gd name="T11" fmla="*/ 117 h 178"/>
              <a:gd name="T12" fmla="*/ 26 w 108"/>
              <a:gd name="T13" fmla="*/ 134 h 178"/>
              <a:gd name="T14" fmla="*/ 27 w 108"/>
              <a:gd name="T15" fmla="*/ 137 h 178"/>
              <a:gd name="T16" fmla="*/ 27 w 108"/>
              <a:gd name="T17" fmla="*/ 137 h 178"/>
              <a:gd name="T18" fmla="*/ 28 w 108"/>
              <a:gd name="T19" fmla="*/ 142 h 178"/>
              <a:gd name="T20" fmla="*/ 86 w 108"/>
              <a:gd name="T21" fmla="*/ 120 h 178"/>
              <a:gd name="T22" fmla="*/ 84 w 108"/>
              <a:gd name="T23" fmla="*/ 134 h 178"/>
              <a:gd name="T24" fmla="*/ 83 w 108"/>
              <a:gd name="T25" fmla="*/ 137 h 178"/>
              <a:gd name="T26" fmla="*/ 83 w 108"/>
              <a:gd name="T27" fmla="*/ 137 h 178"/>
              <a:gd name="T28" fmla="*/ 83 w 108"/>
              <a:gd name="T29" fmla="*/ 142 h 178"/>
              <a:gd name="T30" fmla="*/ 81 w 108"/>
              <a:gd name="T31" fmla="*/ 154 h 178"/>
              <a:gd name="T32" fmla="*/ 90 w 108"/>
              <a:gd name="T33" fmla="*/ 158 h 178"/>
              <a:gd name="T34" fmla="*/ 108 w 108"/>
              <a:gd name="T35" fmla="*/ 172 h 178"/>
              <a:gd name="T36" fmla="*/ 108 w 108"/>
              <a:gd name="T37" fmla="*/ 142 h 178"/>
              <a:gd name="T38" fmla="*/ 86 w 108"/>
              <a:gd name="T39" fmla="*/ 120 h 178"/>
              <a:gd name="T40" fmla="*/ 55 w 108"/>
              <a:gd name="T41" fmla="*/ 0 h 178"/>
              <a:gd name="T42" fmla="*/ 26 w 108"/>
              <a:gd name="T43" fmla="*/ 42 h 178"/>
              <a:gd name="T44" fmla="*/ 84 w 108"/>
              <a:gd name="T45" fmla="*/ 42 h 178"/>
              <a:gd name="T46" fmla="*/ 55 w 108"/>
              <a:gd name="T47" fmla="*/ 0 h 178"/>
              <a:gd name="T48" fmla="*/ 35 w 108"/>
              <a:gd name="T49" fmla="*/ 162 h 178"/>
              <a:gd name="T50" fmla="*/ 45 w 108"/>
              <a:gd name="T51" fmla="*/ 162 h 178"/>
              <a:gd name="T52" fmla="*/ 45 w 108"/>
              <a:gd name="T53" fmla="*/ 141 h 178"/>
              <a:gd name="T54" fmla="*/ 31 w 108"/>
              <a:gd name="T55" fmla="*/ 141 h 178"/>
              <a:gd name="T56" fmla="*/ 35 w 108"/>
              <a:gd name="T57" fmla="*/ 162 h 178"/>
              <a:gd name="T58" fmla="*/ 87 w 108"/>
              <a:gd name="T59" fmla="*/ 62 h 178"/>
              <a:gd name="T60" fmla="*/ 80 w 108"/>
              <a:gd name="T61" fmla="*/ 133 h 178"/>
              <a:gd name="T62" fmla="*/ 65 w 108"/>
              <a:gd name="T63" fmla="*/ 133 h 178"/>
              <a:gd name="T64" fmla="*/ 65 w 108"/>
              <a:gd name="T65" fmla="*/ 116 h 178"/>
              <a:gd name="T66" fmla="*/ 45 w 108"/>
              <a:gd name="T67" fmla="*/ 116 h 178"/>
              <a:gd name="T68" fmla="*/ 45 w 108"/>
              <a:gd name="T69" fmla="*/ 133 h 178"/>
              <a:gd name="T70" fmla="*/ 30 w 108"/>
              <a:gd name="T71" fmla="*/ 133 h 178"/>
              <a:gd name="T72" fmla="*/ 23 w 108"/>
              <a:gd name="T73" fmla="*/ 61 h 178"/>
              <a:gd name="T74" fmla="*/ 24 w 108"/>
              <a:gd name="T75" fmla="*/ 50 h 178"/>
              <a:gd name="T76" fmla="*/ 86 w 108"/>
              <a:gd name="T77" fmla="*/ 50 h 178"/>
              <a:gd name="T78" fmla="*/ 87 w 108"/>
              <a:gd name="T79" fmla="*/ 59 h 178"/>
              <a:gd name="T80" fmla="*/ 88 w 108"/>
              <a:gd name="T81" fmla="*/ 61 h 178"/>
              <a:gd name="T82" fmla="*/ 87 w 108"/>
              <a:gd name="T83" fmla="*/ 62 h 178"/>
              <a:gd name="T84" fmla="*/ 67 w 108"/>
              <a:gd name="T85" fmla="*/ 72 h 178"/>
              <a:gd name="T86" fmla="*/ 55 w 108"/>
              <a:gd name="T87" fmla="*/ 61 h 178"/>
              <a:gd name="T88" fmla="*/ 44 w 108"/>
              <a:gd name="T89" fmla="*/ 72 h 178"/>
              <a:gd name="T90" fmla="*/ 55 w 108"/>
              <a:gd name="T91" fmla="*/ 83 h 178"/>
              <a:gd name="T92" fmla="*/ 67 w 108"/>
              <a:gd name="T93" fmla="*/ 72 h 178"/>
              <a:gd name="T94" fmla="*/ 65 w 108"/>
              <a:gd name="T95" fmla="*/ 162 h 178"/>
              <a:gd name="T96" fmla="*/ 74 w 108"/>
              <a:gd name="T97" fmla="*/ 162 h 178"/>
              <a:gd name="T98" fmla="*/ 76 w 108"/>
              <a:gd name="T99" fmla="*/ 162 h 178"/>
              <a:gd name="T100" fmla="*/ 79 w 108"/>
              <a:gd name="T101" fmla="*/ 141 h 178"/>
              <a:gd name="T102" fmla="*/ 65 w 108"/>
              <a:gd name="T103" fmla="*/ 141 h 178"/>
              <a:gd name="T104" fmla="*/ 65 w 108"/>
              <a:gd name="T105" fmla="*/ 162 h 178"/>
              <a:gd name="T106" fmla="*/ 49 w 108"/>
              <a:gd name="T107" fmla="*/ 178 h 178"/>
              <a:gd name="T108" fmla="*/ 61 w 108"/>
              <a:gd name="T109" fmla="*/ 178 h 178"/>
              <a:gd name="T110" fmla="*/ 61 w 108"/>
              <a:gd name="T111" fmla="*/ 120 h 178"/>
              <a:gd name="T112" fmla="*/ 49 w 108"/>
              <a:gd name="T113" fmla="*/ 120 h 178"/>
              <a:gd name="T114" fmla="*/ 49 w 108"/>
              <a:gd name="T115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8" h="178">
                <a:moveTo>
                  <a:pt x="28" y="142"/>
                </a:moveTo>
                <a:cubicBezTo>
                  <a:pt x="28" y="145"/>
                  <a:pt x="29" y="149"/>
                  <a:pt x="29" y="153"/>
                </a:cubicBezTo>
                <a:cubicBezTo>
                  <a:pt x="25" y="154"/>
                  <a:pt x="20" y="155"/>
                  <a:pt x="17" y="158"/>
                </a:cubicBezTo>
                <a:cubicBezTo>
                  <a:pt x="12" y="164"/>
                  <a:pt x="0" y="172"/>
                  <a:pt x="0" y="172"/>
                </a:cubicBezTo>
                <a:cubicBezTo>
                  <a:pt x="0" y="142"/>
                  <a:pt x="0" y="142"/>
                  <a:pt x="0" y="142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5" y="123"/>
                  <a:pt x="26" y="128"/>
                  <a:pt x="26" y="134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7" y="137"/>
                  <a:pt x="27" y="137"/>
                  <a:pt x="27" y="137"/>
                </a:cubicBezTo>
                <a:lnTo>
                  <a:pt x="28" y="142"/>
                </a:lnTo>
                <a:close/>
                <a:moveTo>
                  <a:pt x="86" y="120"/>
                </a:moveTo>
                <a:cubicBezTo>
                  <a:pt x="85" y="125"/>
                  <a:pt x="84" y="129"/>
                  <a:pt x="84" y="134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42"/>
                  <a:pt x="83" y="142"/>
                  <a:pt x="83" y="142"/>
                </a:cubicBezTo>
                <a:cubicBezTo>
                  <a:pt x="82" y="146"/>
                  <a:pt x="82" y="150"/>
                  <a:pt x="81" y="154"/>
                </a:cubicBezTo>
                <a:cubicBezTo>
                  <a:pt x="84" y="154"/>
                  <a:pt x="88" y="156"/>
                  <a:pt x="90" y="158"/>
                </a:cubicBezTo>
                <a:cubicBezTo>
                  <a:pt x="95" y="164"/>
                  <a:pt x="108" y="172"/>
                  <a:pt x="108" y="172"/>
                </a:cubicBezTo>
                <a:cubicBezTo>
                  <a:pt x="108" y="142"/>
                  <a:pt x="108" y="142"/>
                  <a:pt x="108" y="142"/>
                </a:cubicBezTo>
                <a:lnTo>
                  <a:pt x="86" y="120"/>
                </a:lnTo>
                <a:close/>
                <a:moveTo>
                  <a:pt x="55" y="0"/>
                </a:moveTo>
                <a:cubicBezTo>
                  <a:pt x="55" y="0"/>
                  <a:pt x="34" y="16"/>
                  <a:pt x="26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77" y="16"/>
                  <a:pt x="55" y="0"/>
                  <a:pt x="55" y="0"/>
                </a:cubicBezTo>
                <a:moveTo>
                  <a:pt x="35" y="162"/>
                </a:moveTo>
                <a:cubicBezTo>
                  <a:pt x="45" y="162"/>
                  <a:pt x="45" y="162"/>
                  <a:pt x="45" y="162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33" y="149"/>
                  <a:pt x="34" y="156"/>
                  <a:pt x="35" y="162"/>
                </a:cubicBezTo>
                <a:moveTo>
                  <a:pt x="87" y="62"/>
                </a:moveTo>
                <a:cubicBezTo>
                  <a:pt x="87" y="75"/>
                  <a:pt x="84" y="106"/>
                  <a:pt x="80" y="133"/>
                </a:cubicBezTo>
                <a:cubicBezTo>
                  <a:pt x="65" y="133"/>
                  <a:pt x="65" y="133"/>
                  <a:pt x="65" y="133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6" y="105"/>
                  <a:pt x="23" y="73"/>
                  <a:pt x="23" y="61"/>
                </a:cubicBezTo>
                <a:cubicBezTo>
                  <a:pt x="23" y="57"/>
                  <a:pt x="23" y="53"/>
                  <a:pt x="24" y="50"/>
                </a:cubicBezTo>
                <a:cubicBezTo>
                  <a:pt x="86" y="50"/>
                  <a:pt x="86" y="50"/>
                  <a:pt x="86" y="50"/>
                </a:cubicBezTo>
                <a:cubicBezTo>
                  <a:pt x="87" y="53"/>
                  <a:pt x="87" y="56"/>
                  <a:pt x="87" y="59"/>
                </a:cubicBezTo>
                <a:cubicBezTo>
                  <a:pt x="87" y="60"/>
                  <a:pt x="88" y="60"/>
                  <a:pt x="88" y="61"/>
                </a:cubicBezTo>
                <a:cubicBezTo>
                  <a:pt x="88" y="61"/>
                  <a:pt x="87" y="62"/>
                  <a:pt x="87" y="62"/>
                </a:cubicBezTo>
                <a:moveTo>
                  <a:pt x="67" y="72"/>
                </a:moveTo>
                <a:cubicBezTo>
                  <a:pt x="67" y="66"/>
                  <a:pt x="61" y="61"/>
                  <a:pt x="55" y="61"/>
                </a:cubicBezTo>
                <a:cubicBezTo>
                  <a:pt x="49" y="61"/>
                  <a:pt x="44" y="66"/>
                  <a:pt x="44" y="72"/>
                </a:cubicBezTo>
                <a:cubicBezTo>
                  <a:pt x="44" y="78"/>
                  <a:pt x="49" y="83"/>
                  <a:pt x="55" y="83"/>
                </a:cubicBezTo>
                <a:cubicBezTo>
                  <a:pt x="61" y="83"/>
                  <a:pt x="67" y="78"/>
                  <a:pt x="67" y="72"/>
                </a:cubicBezTo>
                <a:moveTo>
                  <a:pt x="65" y="162"/>
                </a:moveTo>
                <a:cubicBezTo>
                  <a:pt x="74" y="162"/>
                  <a:pt x="74" y="162"/>
                  <a:pt x="74" y="162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77" y="156"/>
                  <a:pt x="78" y="149"/>
                  <a:pt x="79" y="141"/>
                </a:cubicBezTo>
                <a:cubicBezTo>
                  <a:pt x="65" y="141"/>
                  <a:pt x="65" y="141"/>
                  <a:pt x="65" y="141"/>
                </a:cubicBezTo>
                <a:lnTo>
                  <a:pt x="65" y="162"/>
                </a:lnTo>
                <a:close/>
                <a:moveTo>
                  <a:pt x="49" y="178"/>
                </a:moveTo>
                <a:cubicBezTo>
                  <a:pt x="61" y="178"/>
                  <a:pt x="61" y="178"/>
                  <a:pt x="61" y="178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49" y="120"/>
                  <a:pt x="49" y="120"/>
                  <a:pt x="49" y="120"/>
                </a:cubicBezTo>
                <a:lnTo>
                  <a:pt x="49" y="17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23021455" y="3531127"/>
            <a:ext cx="708665" cy="717949"/>
          </a:xfrm>
          <a:custGeom>
            <a:avLst/>
            <a:gdLst>
              <a:gd name="T0" fmla="*/ 194 w 194"/>
              <a:gd name="T1" fmla="*/ 45 h 196"/>
              <a:gd name="T2" fmla="*/ 148 w 194"/>
              <a:gd name="T3" fmla="*/ 91 h 196"/>
              <a:gd name="T4" fmla="*/ 124 w 194"/>
              <a:gd name="T5" fmla="*/ 84 h 196"/>
              <a:gd name="T6" fmla="*/ 103 w 194"/>
              <a:gd name="T7" fmla="*/ 99 h 196"/>
              <a:gd name="T8" fmla="*/ 113 w 194"/>
              <a:gd name="T9" fmla="*/ 73 h 196"/>
              <a:gd name="T10" fmla="*/ 103 w 194"/>
              <a:gd name="T11" fmla="*/ 45 h 196"/>
              <a:gd name="T12" fmla="*/ 148 w 194"/>
              <a:gd name="T13" fmla="*/ 0 h 196"/>
              <a:gd name="T14" fmla="*/ 194 w 194"/>
              <a:gd name="T15" fmla="*/ 45 h 196"/>
              <a:gd name="T16" fmla="*/ 156 w 194"/>
              <a:gd name="T17" fmla="*/ 182 h 196"/>
              <a:gd name="T18" fmla="*/ 12 w 194"/>
              <a:gd name="T19" fmla="*/ 182 h 196"/>
              <a:gd name="T20" fmla="*/ 12 w 194"/>
              <a:gd name="T21" fmla="*/ 68 h 196"/>
              <a:gd name="T22" fmla="*/ 99 w 194"/>
              <a:gd name="T23" fmla="*/ 68 h 196"/>
              <a:gd name="T24" fmla="*/ 95 w 194"/>
              <a:gd name="T25" fmla="*/ 55 h 196"/>
              <a:gd name="T26" fmla="*/ 15 w 194"/>
              <a:gd name="T27" fmla="*/ 55 h 196"/>
              <a:gd name="T28" fmla="*/ 0 w 194"/>
              <a:gd name="T29" fmla="*/ 70 h 196"/>
              <a:gd name="T30" fmla="*/ 0 w 194"/>
              <a:gd name="T31" fmla="*/ 181 h 196"/>
              <a:gd name="T32" fmla="*/ 15 w 194"/>
              <a:gd name="T33" fmla="*/ 196 h 196"/>
              <a:gd name="T34" fmla="*/ 154 w 194"/>
              <a:gd name="T35" fmla="*/ 196 h 196"/>
              <a:gd name="T36" fmla="*/ 168 w 194"/>
              <a:gd name="T37" fmla="*/ 181 h 196"/>
              <a:gd name="T38" fmla="*/ 168 w 194"/>
              <a:gd name="T39" fmla="*/ 95 h 196"/>
              <a:gd name="T40" fmla="*/ 156 w 194"/>
              <a:gd name="T41" fmla="*/ 99 h 196"/>
              <a:gd name="T42" fmla="*/ 156 w 194"/>
              <a:gd name="T43" fmla="*/ 182 h 196"/>
              <a:gd name="T44" fmla="*/ 109 w 194"/>
              <a:gd name="T45" fmla="*/ 99 h 196"/>
              <a:gd name="T46" fmla="*/ 109 w 194"/>
              <a:gd name="T47" fmla="*/ 170 h 196"/>
              <a:gd name="T48" fmla="*/ 133 w 194"/>
              <a:gd name="T49" fmla="*/ 170 h 196"/>
              <a:gd name="T50" fmla="*/ 133 w 194"/>
              <a:gd name="T51" fmla="*/ 99 h 196"/>
              <a:gd name="T52" fmla="*/ 109 w 194"/>
              <a:gd name="T53" fmla="*/ 99 h 196"/>
              <a:gd name="T54" fmla="*/ 96 w 194"/>
              <a:gd name="T55" fmla="*/ 170 h 196"/>
              <a:gd name="T56" fmla="*/ 96 w 194"/>
              <a:gd name="T57" fmla="*/ 118 h 196"/>
              <a:gd name="T58" fmla="*/ 72 w 194"/>
              <a:gd name="T59" fmla="*/ 118 h 196"/>
              <a:gd name="T60" fmla="*/ 72 w 194"/>
              <a:gd name="T61" fmla="*/ 170 h 196"/>
              <a:gd name="T62" fmla="*/ 96 w 194"/>
              <a:gd name="T63" fmla="*/ 170 h 196"/>
              <a:gd name="T64" fmla="*/ 60 w 194"/>
              <a:gd name="T65" fmla="*/ 170 h 196"/>
              <a:gd name="T66" fmla="*/ 60 w 194"/>
              <a:gd name="T67" fmla="*/ 136 h 196"/>
              <a:gd name="T68" fmla="*/ 36 w 194"/>
              <a:gd name="T69" fmla="*/ 136 h 196"/>
              <a:gd name="T70" fmla="*/ 36 w 194"/>
              <a:gd name="T71" fmla="*/ 170 h 196"/>
              <a:gd name="T72" fmla="*/ 60 w 194"/>
              <a:gd name="T73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4" h="196">
                <a:moveTo>
                  <a:pt x="194" y="45"/>
                </a:moveTo>
                <a:cubicBezTo>
                  <a:pt x="194" y="70"/>
                  <a:pt x="174" y="91"/>
                  <a:pt x="148" y="91"/>
                </a:cubicBezTo>
                <a:cubicBezTo>
                  <a:pt x="139" y="91"/>
                  <a:pt x="131" y="88"/>
                  <a:pt x="124" y="84"/>
                </a:cubicBezTo>
                <a:cubicBezTo>
                  <a:pt x="103" y="99"/>
                  <a:pt x="103" y="99"/>
                  <a:pt x="103" y="99"/>
                </a:cubicBezTo>
                <a:cubicBezTo>
                  <a:pt x="113" y="73"/>
                  <a:pt x="113" y="73"/>
                  <a:pt x="113" y="73"/>
                </a:cubicBezTo>
                <a:cubicBezTo>
                  <a:pt x="106" y="66"/>
                  <a:pt x="103" y="56"/>
                  <a:pt x="103" y="45"/>
                </a:cubicBezTo>
                <a:cubicBezTo>
                  <a:pt x="103" y="20"/>
                  <a:pt x="123" y="0"/>
                  <a:pt x="148" y="0"/>
                </a:cubicBezTo>
                <a:cubicBezTo>
                  <a:pt x="174" y="0"/>
                  <a:pt x="194" y="20"/>
                  <a:pt x="194" y="45"/>
                </a:cubicBezTo>
                <a:close/>
                <a:moveTo>
                  <a:pt x="156" y="182"/>
                </a:moveTo>
                <a:cubicBezTo>
                  <a:pt x="12" y="182"/>
                  <a:pt x="12" y="182"/>
                  <a:pt x="12" y="182"/>
                </a:cubicBezTo>
                <a:cubicBezTo>
                  <a:pt x="12" y="68"/>
                  <a:pt x="12" y="68"/>
                  <a:pt x="12" y="68"/>
                </a:cubicBezTo>
                <a:cubicBezTo>
                  <a:pt x="99" y="68"/>
                  <a:pt x="99" y="68"/>
                  <a:pt x="99" y="68"/>
                </a:cubicBezTo>
                <a:cubicBezTo>
                  <a:pt x="97" y="64"/>
                  <a:pt x="96" y="60"/>
                  <a:pt x="95" y="55"/>
                </a:cubicBezTo>
                <a:cubicBezTo>
                  <a:pt x="15" y="55"/>
                  <a:pt x="15" y="55"/>
                  <a:pt x="15" y="55"/>
                </a:cubicBezTo>
                <a:cubicBezTo>
                  <a:pt x="7" y="55"/>
                  <a:pt x="0" y="62"/>
                  <a:pt x="0" y="70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9"/>
                  <a:pt x="7" y="196"/>
                  <a:pt x="15" y="196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162" y="196"/>
                  <a:pt x="168" y="189"/>
                  <a:pt x="168" y="181"/>
                </a:cubicBezTo>
                <a:cubicBezTo>
                  <a:pt x="168" y="95"/>
                  <a:pt x="168" y="95"/>
                  <a:pt x="168" y="95"/>
                </a:cubicBezTo>
                <a:cubicBezTo>
                  <a:pt x="165" y="97"/>
                  <a:pt x="161" y="98"/>
                  <a:pt x="156" y="99"/>
                </a:cubicBezTo>
                <a:lnTo>
                  <a:pt x="156" y="182"/>
                </a:lnTo>
                <a:close/>
                <a:moveTo>
                  <a:pt x="109" y="99"/>
                </a:moveTo>
                <a:cubicBezTo>
                  <a:pt x="109" y="170"/>
                  <a:pt x="109" y="170"/>
                  <a:pt x="109" y="170"/>
                </a:cubicBezTo>
                <a:cubicBezTo>
                  <a:pt x="133" y="170"/>
                  <a:pt x="133" y="170"/>
                  <a:pt x="133" y="170"/>
                </a:cubicBezTo>
                <a:cubicBezTo>
                  <a:pt x="133" y="99"/>
                  <a:pt x="133" y="99"/>
                  <a:pt x="133" y="99"/>
                </a:cubicBezTo>
                <a:lnTo>
                  <a:pt x="109" y="99"/>
                </a:lnTo>
                <a:close/>
                <a:moveTo>
                  <a:pt x="96" y="170"/>
                </a:moveTo>
                <a:cubicBezTo>
                  <a:pt x="96" y="118"/>
                  <a:pt x="96" y="118"/>
                  <a:pt x="96" y="118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70"/>
                  <a:pt x="72" y="170"/>
                  <a:pt x="72" y="170"/>
                </a:cubicBezTo>
                <a:lnTo>
                  <a:pt x="96" y="170"/>
                </a:lnTo>
                <a:close/>
                <a:moveTo>
                  <a:pt x="60" y="170"/>
                </a:moveTo>
                <a:cubicBezTo>
                  <a:pt x="60" y="136"/>
                  <a:pt x="60" y="136"/>
                  <a:pt x="60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70"/>
                  <a:pt x="36" y="170"/>
                  <a:pt x="36" y="170"/>
                </a:cubicBezTo>
                <a:lnTo>
                  <a:pt x="60" y="17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19137542" y="3575999"/>
            <a:ext cx="756631" cy="626658"/>
          </a:xfrm>
          <a:custGeom>
            <a:avLst/>
            <a:gdLst>
              <a:gd name="T0" fmla="*/ 103 w 207"/>
              <a:gd name="T1" fmla="*/ 7 h 171"/>
              <a:gd name="T2" fmla="*/ 103 w 207"/>
              <a:gd name="T3" fmla="*/ 16 h 171"/>
              <a:gd name="T4" fmla="*/ 108 w 207"/>
              <a:gd name="T5" fmla="*/ 65 h 171"/>
              <a:gd name="T6" fmla="*/ 110 w 207"/>
              <a:gd name="T7" fmla="*/ 58 h 171"/>
              <a:gd name="T8" fmla="*/ 107 w 207"/>
              <a:gd name="T9" fmla="*/ 51 h 171"/>
              <a:gd name="T10" fmla="*/ 100 w 207"/>
              <a:gd name="T11" fmla="*/ 51 h 171"/>
              <a:gd name="T12" fmla="*/ 104 w 207"/>
              <a:gd name="T13" fmla="*/ 66 h 171"/>
              <a:gd name="T14" fmla="*/ 108 w 207"/>
              <a:gd name="T15" fmla="*/ 65 h 171"/>
              <a:gd name="T16" fmla="*/ 78 w 207"/>
              <a:gd name="T17" fmla="*/ 54 h 171"/>
              <a:gd name="T18" fmla="*/ 76 w 207"/>
              <a:gd name="T19" fmla="*/ 59 h 171"/>
              <a:gd name="T20" fmla="*/ 78 w 207"/>
              <a:gd name="T21" fmla="*/ 54 h 171"/>
              <a:gd name="T22" fmla="*/ 184 w 207"/>
              <a:gd name="T23" fmla="*/ 80 h 171"/>
              <a:gd name="T24" fmla="*/ 156 w 207"/>
              <a:gd name="T25" fmla="*/ 171 h 171"/>
              <a:gd name="T26" fmla="*/ 50 w 207"/>
              <a:gd name="T27" fmla="*/ 61 h 171"/>
              <a:gd name="T28" fmla="*/ 23 w 207"/>
              <a:gd name="T29" fmla="*/ 80 h 171"/>
              <a:gd name="T30" fmla="*/ 33 w 207"/>
              <a:gd name="T31" fmla="*/ 15 h 171"/>
              <a:gd name="T32" fmla="*/ 103 w 207"/>
              <a:gd name="T33" fmla="*/ 20 h 171"/>
              <a:gd name="T34" fmla="*/ 166 w 207"/>
              <a:gd name="T35" fmla="*/ 12 h 171"/>
              <a:gd name="T36" fmla="*/ 94 w 207"/>
              <a:gd name="T37" fmla="*/ 71 h 171"/>
              <a:gd name="T38" fmla="*/ 108 w 207"/>
              <a:gd name="T39" fmla="*/ 71 h 171"/>
              <a:gd name="T40" fmla="*/ 114 w 207"/>
              <a:gd name="T41" fmla="*/ 67 h 171"/>
              <a:gd name="T42" fmla="*/ 116 w 207"/>
              <a:gd name="T43" fmla="*/ 58 h 171"/>
              <a:gd name="T44" fmla="*/ 112 w 207"/>
              <a:gd name="T45" fmla="*/ 48 h 171"/>
              <a:gd name="T46" fmla="*/ 104 w 207"/>
              <a:gd name="T47" fmla="*/ 45 h 171"/>
              <a:gd name="T48" fmla="*/ 94 w 207"/>
              <a:gd name="T49" fmla="*/ 71 h 171"/>
              <a:gd name="T50" fmla="*/ 72 w 207"/>
              <a:gd name="T51" fmla="*/ 71 h 171"/>
              <a:gd name="T52" fmla="*/ 82 w 207"/>
              <a:gd name="T53" fmla="*/ 64 h 171"/>
              <a:gd name="T54" fmla="*/ 91 w 207"/>
              <a:gd name="T55" fmla="*/ 71 h 171"/>
              <a:gd name="T56" fmla="*/ 75 w 207"/>
              <a:gd name="T57" fmla="*/ 45 h 171"/>
              <a:gd name="T58" fmla="*/ 141 w 207"/>
              <a:gd name="T59" fmla="*/ 75 h 171"/>
              <a:gd name="T60" fmla="*/ 65 w 207"/>
              <a:gd name="T61" fmla="*/ 81 h 171"/>
              <a:gd name="T62" fmla="*/ 141 w 207"/>
              <a:gd name="T63" fmla="*/ 75 h 171"/>
              <a:gd name="T64" fmla="*/ 140 w 207"/>
              <a:gd name="T65" fmla="*/ 59 h 171"/>
              <a:gd name="T66" fmla="*/ 131 w 207"/>
              <a:gd name="T67" fmla="*/ 55 h 171"/>
              <a:gd name="T68" fmla="*/ 126 w 207"/>
              <a:gd name="T69" fmla="*/ 52 h 171"/>
              <a:gd name="T70" fmla="*/ 130 w 207"/>
              <a:gd name="T71" fmla="*/ 50 h 171"/>
              <a:gd name="T72" fmla="*/ 135 w 207"/>
              <a:gd name="T73" fmla="*/ 54 h 171"/>
              <a:gd name="T74" fmla="*/ 140 w 207"/>
              <a:gd name="T75" fmla="*/ 54 h 171"/>
              <a:gd name="T76" fmla="*/ 139 w 207"/>
              <a:gd name="T77" fmla="*/ 49 h 171"/>
              <a:gd name="T78" fmla="*/ 126 w 207"/>
              <a:gd name="T79" fmla="*/ 46 h 171"/>
              <a:gd name="T80" fmla="*/ 121 w 207"/>
              <a:gd name="T81" fmla="*/ 53 h 171"/>
              <a:gd name="T82" fmla="*/ 125 w 207"/>
              <a:gd name="T83" fmla="*/ 59 h 171"/>
              <a:gd name="T84" fmla="*/ 134 w 207"/>
              <a:gd name="T85" fmla="*/ 62 h 171"/>
              <a:gd name="T86" fmla="*/ 135 w 207"/>
              <a:gd name="T87" fmla="*/ 64 h 171"/>
              <a:gd name="T88" fmla="*/ 134 w 207"/>
              <a:gd name="T89" fmla="*/ 66 h 171"/>
              <a:gd name="T90" fmla="*/ 126 w 207"/>
              <a:gd name="T91" fmla="*/ 64 h 171"/>
              <a:gd name="T92" fmla="*/ 125 w 207"/>
              <a:gd name="T93" fmla="*/ 61 h 171"/>
              <a:gd name="T94" fmla="*/ 120 w 207"/>
              <a:gd name="T95" fmla="*/ 62 h 171"/>
              <a:gd name="T96" fmla="*/ 125 w 207"/>
              <a:gd name="T97" fmla="*/ 71 h 171"/>
              <a:gd name="T98" fmla="*/ 136 w 207"/>
              <a:gd name="T99" fmla="*/ 71 h 171"/>
              <a:gd name="T100" fmla="*/ 141 w 207"/>
              <a:gd name="T101" fmla="*/ 6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7" h="171">
                <a:moveTo>
                  <a:pt x="73" y="1"/>
                </a:moveTo>
                <a:cubicBezTo>
                  <a:pt x="82" y="5"/>
                  <a:pt x="92" y="7"/>
                  <a:pt x="103" y="7"/>
                </a:cubicBezTo>
                <a:cubicBezTo>
                  <a:pt x="114" y="7"/>
                  <a:pt x="125" y="5"/>
                  <a:pt x="134" y="1"/>
                </a:cubicBezTo>
                <a:cubicBezTo>
                  <a:pt x="126" y="11"/>
                  <a:pt x="115" y="16"/>
                  <a:pt x="103" y="16"/>
                </a:cubicBezTo>
                <a:cubicBezTo>
                  <a:pt x="92" y="16"/>
                  <a:pt x="80" y="11"/>
                  <a:pt x="73" y="1"/>
                </a:cubicBezTo>
                <a:close/>
                <a:moveTo>
                  <a:pt x="108" y="65"/>
                </a:moveTo>
                <a:cubicBezTo>
                  <a:pt x="109" y="64"/>
                  <a:pt x="110" y="63"/>
                  <a:pt x="110" y="62"/>
                </a:cubicBezTo>
                <a:cubicBezTo>
                  <a:pt x="110" y="61"/>
                  <a:pt x="110" y="60"/>
                  <a:pt x="110" y="58"/>
                </a:cubicBezTo>
                <a:cubicBezTo>
                  <a:pt x="110" y="56"/>
                  <a:pt x="110" y="54"/>
                  <a:pt x="109" y="53"/>
                </a:cubicBezTo>
                <a:cubicBezTo>
                  <a:pt x="109" y="52"/>
                  <a:pt x="108" y="51"/>
                  <a:pt x="107" y="51"/>
                </a:cubicBezTo>
                <a:cubicBezTo>
                  <a:pt x="107" y="51"/>
                  <a:pt x="106" y="51"/>
                  <a:pt x="104" y="51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5" y="66"/>
                  <a:pt x="106" y="66"/>
                  <a:pt x="107" y="65"/>
                </a:cubicBezTo>
                <a:cubicBezTo>
                  <a:pt x="108" y="65"/>
                  <a:pt x="108" y="65"/>
                  <a:pt x="108" y="65"/>
                </a:cubicBezTo>
                <a:close/>
                <a:moveTo>
                  <a:pt x="78" y="54"/>
                </a:move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6" y="59"/>
                  <a:pt x="76" y="59"/>
                  <a:pt x="76" y="59"/>
                </a:cubicBezTo>
                <a:cubicBezTo>
                  <a:pt x="80" y="59"/>
                  <a:pt x="80" y="59"/>
                  <a:pt x="80" y="59"/>
                </a:cubicBezTo>
                <a:lnTo>
                  <a:pt x="78" y="54"/>
                </a:lnTo>
                <a:close/>
                <a:moveTo>
                  <a:pt x="207" y="49"/>
                </a:moveTo>
                <a:cubicBezTo>
                  <a:pt x="184" y="80"/>
                  <a:pt x="184" y="80"/>
                  <a:pt x="184" y="80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50" y="171"/>
                  <a:pt x="50" y="171"/>
                  <a:pt x="50" y="171"/>
                </a:cubicBezTo>
                <a:cubicBezTo>
                  <a:pt x="50" y="61"/>
                  <a:pt x="50" y="61"/>
                  <a:pt x="50" y="61"/>
                </a:cubicBezTo>
                <a:cubicBezTo>
                  <a:pt x="23" y="80"/>
                  <a:pt x="23" y="80"/>
                  <a:pt x="2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0" y="49"/>
                  <a:pt x="0" y="49"/>
                  <a:pt x="0" y="49"/>
                </a:cubicBezTo>
                <a:cubicBezTo>
                  <a:pt x="33" y="15"/>
                  <a:pt x="33" y="15"/>
                  <a:pt x="33" y="15"/>
                </a:cubicBezTo>
                <a:cubicBezTo>
                  <a:pt x="68" y="0"/>
                  <a:pt x="68" y="0"/>
                  <a:pt x="68" y="0"/>
                </a:cubicBezTo>
                <a:cubicBezTo>
                  <a:pt x="76" y="12"/>
                  <a:pt x="89" y="20"/>
                  <a:pt x="103" y="20"/>
                </a:cubicBezTo>
                <a:cubicBezTo>
                  <a:pt x="118" y="20"/>
                  <a:pt x="131" y="12"/>
                  <a:pt x="139" y="0"/>
                </a:cubicBezTo>
                <a:cubicBezTo>
                  <a:pt x="166" y="12"/>
                  <a:pt x="166" y="12"/>
                  <a:pt x="166" y="12"/>
                </a:cubicBezTo>
                <a:lnTo>
                  <a:pt x="207" y="49"/>
                </a:lnTo>
                <a:close/>
                <a:moveTo>
                  <a:pt x="94" y="71"/>
                </a:moveTo>
                <a:cubicBezTo>
                  <a:pt x="104" y="71"/>
                  <a:pt x="104" y="71"/>
                  <a:pt x="104" y="71"/>
                </a:cubicBezTo>
                <a:cubicBezTo>
                  <a:pt x="106" y="71"/>
                  <a:pt x="107" y="71"/>
                  <a:pt x="108" y="71"/>
                </a:cubicBezTo>
                <a:cubicBezTo>
                  <a:pt x="109" y="70"/>
                  <a:pt x="110" y="70"/>
                  <a:pt x="111" y="69"/>
                </a:cubicBezTo>
                <a:cubicBezTo>
                  <a:pt x="112" y="69"/>
                  <a:pt x="113" y="68"/>
                  <a:pt x="114" y="67"/>
                </a:cubicBezTo>
                <a:cubicBezTo>
                  <a:pt x="115" y="66"/>
                  <a:pt x="115" y="65"/>
                  <a:pt x="116" y="63"/>
                </a:cubicBezTo>
                <a:cubicBezTo>
                  <a:pt x="116" y="62"/>
                  <a:pt x="116" y="60"/>
                  <a:pt x="116" y="58"/>
                </a:cubicBezTo>
                <a:cubicBezTo>
                  <a:pt x="116" y="56"/>
                  <a:pt x="116" y="54"/>
                  <a:pt x="115" y="52"/>
                </a:cubicBezTo>
                <a:cubicBezTo>
                  <a:pt x="115" y="50"/>
                  <a:pt x="114" y="49"/>
                  <a:pt x="112" y="48"/>
                </a:cubicBezTo>
                <a:cubicBezTo>
                  <a:pt x="111" y="47"/>
                  <a:pt x="110" y="46"/>
                  <a:pt x="108" y="46"/>
                </a:cubicBezTo>
                <a:cubicBezTo>
                  <a:pt x="107" y="45"/>
                  <a:pt x="106" y="45"/>
                  <a:pt x="104" y="45"/>
                </a:cubicBezTo>
                <a:cubicBezTo>
                  <a:pt x="94" y="45"/>
                  <a:pt x="94" y="45"/>
                  <a:pt x="94" y="45"/>
                </a:cubicBezTo>
                <a:lnTo>
                  <a:pt x="94" y="71"/>
                </a:lnTo>
                <a:close/>
                <a:moveTo>
                  <a:pt x="65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74" y="64"/>
                  <a:pt x="74" y="64"/>
                  <a:pt x="74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5" y="71"/>
                  <a:pt x="85" y="71"/>
                  <a:pt x="85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80" y="45"/>
                  <a:pt x="80" y="45"/>
                  <a:pt x="80" y="45"/>
                </a:cubicBezTo>
                <a:cubicBezTo>
                  <a:pt x="75" y="45"/>
                  <a:pt x="75" y="45"/>
                  <a:pt x="75" y="45"/>
                </a:cubicBezTo>
                <a:lnTo>
                  <a:pt x="65" y="71"/>
                </a:lnTo>
                <a:close/>
                <a:moveTo>
                  <a:pt x="141" y="75"/>
                </a:moveTo>
                <a:cubicBezTo>
                  <a:pt x="65" y="75"/>
                  <a:pt x="65" y="75"/>
                  <a:pt x="65" y="75"/>
                </a:cubicBezTo>
                <a:cubicBezTo>
                  <a:pt x="65" y="81"/>
                  <a:pt x="65" y="81"/>
                  <a:pt x="65" y="81"/>
                </a:cubicBezTo>
                <a:cubicBezTo>
                  <a:pt x="141" y="81"/>
                  <a:pt x="141" y="81"/>
                  <a:pt x="141" y="81"/>
                </a:cubicBezTo>
                <a:lnTo>
                  <a:pt x="141" y="75"/>
                </a:lnTo>
                <a:close/>
                <a:moveTo>
                  <a:pt x="141" y="63"/>
                </a:moveTo>
                <a:cubicBezTo>
                  <a:pt x="141" y="62"/>
                  <a:pt x="141" y="60"/>
                  <a:pt x="140" y="59"/>
                </a:cubicBezTo>
                <a:cubicBezTo>
                  <a:pt x="139" y="58"/>
                  <a:pt x="138" y="57"/>
                  <a:pt x="136" y="56"/>
                </a:cubicBezTo>
                <a:cubicBezTo>
                  <a:pt x="135" y="56"/>
                  <a:pt x="134" y="55"/>
                  <a:pt x="131" y="55"/>
                </a:cubicBezTo>
                <a:cubicBezTo>
                  <a:pt x="128" y="54"/>
                  <a:pt x="127" y="54"/>
                  <a:pt x="127" y="53"/>
                </a:cubicBezTo>
                <a:cubicBezTo>
                  <a:pt x="127" y="53"/>
                  <a:pt x="126" y="53"/>
                  <a:pt x="126" y="52"/>
                </a:cubicBezTo>
                <a:cubicBezTo>
                  <a:pt x="126" y="52"/>
                  <a:pt x="127" y="52"/>
                  <a:pt x="127" y="51"/>
                </a:cubicBezTo>
                <a:cubicBezTo>
                  <a:pt x="128" y="51"/>
                  <a:pt x="128" y="50"/>
                  <a:pt x="130" y="50"/>
                </a:cubicBezTo>
                <a:cubicBezTo>
                  <a:pt x="132" y="50"/>
                  <a:pt x="133" y="51"/>
                  <a:pt x="134" y="51"/>
                </a:cubicBezTo>
                <a:cubicBezTo>
                  <a:pt x="134" y="52"/>
                  <a:pt x="135" y="52"/>
                  <a:pt x="135" y="54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40" y="52"/>
                  <a:pt x="140" y="50"/>
                  <a:pt x="139" y="49"/>
                </a:cubicBezTo>
                <a:cubicBezTo>
                  <a:pt x="138" y="47"/>
                  <a:pt x="137" y="47"/>
                  <a:pt x="135" y="46"/>
                </a:cubicBezTo>
                <a:cubicBezTo>
                  <a:pt x="133" y="45"/>
                  <a:pt x="129" y="45"/>
                  <a:pt x="126" y="46"/>
                </a:cubicBezTo>
                <a:cubicBezTo>
                  <a:pt x="124" y="46"/>
                  <a:pt x="123" y="47"/>
                  <a:pt x="122" y="49"/>
                </a:cubicBezTo>
                <a:cubicBezTo>
                  <a:pt x="121" y="50"/>
                  <a:pt x="121" y="51"/>
                  <a:pt x="121" y="53"/>
                </a:cubicBezTo>
                <a:cubicBezTo>
                  <a:pt x="121" y="54"/>
                  <a:pt x="121" y="55"/>
                  <a:pt x="122" y="56"/>
                </a:cubicBezTo>
                <a:cubicBezTo>
                  <a:pt x="122" y="57"/>
                  <a:pt x="123" y="58"/>
                  <a:pt x="125" y="59"/>
                </a:cubicBezTo>
                <a:cubicBezTo>
                  <a:pt x="126" y="59"/>
                  <a:pt x="127" y="60"/>
                  <a:pt x="130" y="60"/>
                </a:cubicBezTo>
                <a:cubicBezTo>
                  <a:pt x="132" y="61"/>
                  <a:pt x="133" y="61"/>
                  <a:pt x="134" y="62"/>
                </a:cubicBezTo>
                <a:cubicBezTo>
                  <a:pt x="134" y="62"/>
                  <a:pt x="135" y="62"/>
                  <a:pt x="135" y="62"/>
                </a:cubicBezTo>
                <a:cubicBezTo>
                  <a:pt x="135" y="63"/>
                  <a:pt x="135" y="63"/>
                  <a:pt x="135" y="64"/>
                </a:cubicBezTo>
                <a:cubicBezTo>
                  <a:pt x="135" y="64"/>
                  <a:pt x="135" y="64"/>
                  <a:pt x="135" y="65"/>
                </a:cubicBezTo>
                <a:cubicBezTo>
                  <a:pt x="135" y="65"/>
                  <a:pt x="134" y="65"/>
                  <a:pt x="134" y="66"/>
                </a:cubicBezTo>
                <a:cubicBezTo>
                  <a:pt x="132" y="66"/>
                  <a:pt x="130" y="66"/>
                  <a:pt x="128" y="66"/>
                </a:cubicBezTo>
                <a:cubicBezTo>
                  <a:pt x="127" y="65"/>
                  <a:pt x="127" y="65"/>
                  <a:pt x="126" y="64"/>
                </a:cubicBezTo>
                <a:cubicBezTo>
                  <a:pt x="126" y="64"/>
                  <a:pt x="126" y="63"/>
                  <a:pt x="125" y="62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0" y="64"/>
                  <a:pt x="120" y="66"/>
                  <a:pt x="121" y="67"/>
                </a:cubicBezTo>
                <a:cubicBezTo>
                  <a:pt x="122" y="69"/>
                  <a:pt x="124" y="70"/>
                  <a:pt x="125" y="71"/>
                </a:cubicBezTo>
                <a:cubicBezTo>
                  <a:pt x="127" y="71"/>
                  <a:pt x="129" y="72"/>
                  <a:pt x="131" y="72"/>
                </a:cubicBezTo>
                <a:cubicBezTo>
                  <a:pt x="133" y="72"/>
                  <a:pt x="135" y="71"/>
                  <a:pt x="136" y="71"/>
                </a:cubicBezTo>
                <a:cubicBezTo>
                  <a:pt x="138" y="70"/>
                  <a:pt x="139" y="69"/>
                  <a:pt x="140" y="67"/>
                </a:cubicBezTo>
                <a:cubicBezTo>
                  <a:pt x="141" y="66"/>
                  <a:pt x="141" y="65"/>
                  <a:pt x="141" y="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17710868" y="3517202"/>
            <a:ext cx="730327" cy="747348"/>
          </a:xfrm>
          <a:custGeom>
            <a:avLst/>
            <a:gdLst>
              <a:gd name="T0" fmla="*/ 153 w 200"/>
              <a:gd name="T1" fmla="*/ 18 h 204"/>
              <a:gd name="T2" fmla="*/ 144 w 200"/>
              <a:gd name="T3" fmla="*/ 9 h 204"/>
              <a:gd name="T4" fmla="*/ 179 w 200"/>
              <a:gd name="T5" fmla="*/ 0 h 204"/>
              <a:gd name="T6" fmla="*/ 170 w 200"/>
              <a:gd name="T7" fmla="*/ 34 h 204"/>
              <a:gd name="T8" fmla="*/ 161 w 200"/>
              <a:gd name="T9" fmla="*/ 26 h 204"/>
              <a:gd name="T10" fmla="*/ 111 w 200"/>
              <a:gd name="T11" fmla="*/ 77 h 204"/>
              <a:gd name="T12" fmla="*/ 90 w 200"/>
              <a:gd name="T13" fmla="*/ 56 h 204"/>
              <a:gd name="T14" fmla="*/ 57 w 200"/>
              <a:gd name="T15" fmla="*/ 90 h 204"/>
              <a:gd name="T16" fmla="*/ 48 w 200"/>
              <a:gd name="T17" fmla="*/ 81 h 204"/>
              <a:gd name="T18" fmla="*/ 90 w 200"/>
              <a:gd name="T19" fmla="*/ 39 h 204"/>
              <a:gd name="T20" fmla="*/ 111 w 200"/>
              <a:gd name="T21" fmla="*/ 60 h 204"/>
              <a:gd name="T22" fmla="*/ 153 w 200"/>
              <a:gd name="T23" fmla="*/ 18 h 204"/>
              <a:gd name="T24" fmla="*/ 197 w 200"/>
              <a:gd name="T25" fmla="*/ 184 h 204"/>
              <a:gd name="T26" fmla="*/ 198 w 200"/>
              <a:gd name="T27" fmla="*/ 183 h 204"/>
              <a:gd name="T28" fmla="*/ 198 w 200"/>
              <a:gd name="T29" fmla="*/ 174 h 204"/>
              <a:gd name="T30" fmla="*/ 135 w 200"/>
              <a:gd name="T31" fmla="*/ 111 h 204"/>
              <a:gd name="T32" fmla="*/ 126 w 200"/>
              <a:gd name="T33" fmla="*/ 111 h 204"/>
              <a:gd name="T34" fmla="*/ 125 w 200"/>
              <a:gd name="T35" fmla="*/ 112 h 204"/>
              <a:gd name="T36" fmla="*/ 122 w 200"/>
              <a:gd name="T37" fmla="*/ 109 h 204"/>
              <a:gd name="T38" fmla="*/ 132 w 200"/>
              <a:gd name="T39" fmla="*/ 66 h 204"/>
              <a:gd name="T40" fmla="*/ 119 w 200"/>
              <a:gd name="T41" fmla="*/ 79 h 204"/>
              <a:gd name="T42" fmla="*/ 105 w 200"/>
              <a:gd name="T43" fmla="*/ 109 h 204"/>
              <a:gd name="T44" fmla="*/ 34 w 200"/>
              <a:gd name="T45" fmla="*/ 109 h 204"/>
              <a:gd name="T46" fmla="*/ 34 w 200"/>
              <a:gd name="T47" fmla="*/ 38 h 204"/>
              <a:gd name="T48" fmla="*/ 105 w 200"/>
              <a:gd name="T49" fmla="*/ 38 h 204"/>
              <a:gd name="T50" fmla="*/ 112 w 200"/>
              <a:gd name="T51" fmla="*/ 47 h 204"/>
              <a:gd name="T52" fmla="*/ 122 w 200"/>
              <a:gd name="T53" fmla="*/ 37 h 204"/>
              <a:gd name="T54" fmla="*/ 114 w 200"/>
              <a:gd name="T55" fmla="*/ 29 h 204"/>
              <a:gd name="T56" fmla="*/ 25 w 200"/>
              <a:gd name="T57" fmla="*/ 29 h 204"/>
              <a:gd name="T58" fmla="*/ 25 w 200"/>
              <a:gd name="T59" fmla="*/ 119 h 204"/>
              <a:gd name="T60" fmla="*/ 105 w 200"/>
              <a:gd name="T61" fmla="*/ 126 h 204"/>
              <a:gd name="T62" fmla="*/ 108 w 200"/>
              <a:gd name="T63" fmla="*/ 129 h 204"/>
              <a:gd name="T64" fmla="*/ 107 w 200"/>
              <a:gd name="T65" fmla="*/ 130 h 204"/>
              <a:gd name="T66" fmla="*/ 107 w 200"/>
              <a:gd name="T67" fmla="*/ 139 h 204"/>
              <a:gd name="T68" fmla="*/ 170 w 200"/>
              <a:gd name="T69" fmla="*/ 202 h 204"/>
              <a:gd name="T70" fmla="*/ 179 w 200"/>
              <a:gd name="T71" fmla="*/ 202 h 204"/>
              <a:gd name="T72" fmla="*/ 179 w 200"/>
              <a:gd name="T73" fmla="*/ 201 h 204"/>
              <a:gd name="T74" fmla="*/ 180 w 200"/>
              <a:gd name="T75" fmla="*/ 202 h 204"/>
              <a:gd name="T76" fmla="*/ 186 w 200"/>
              <a:gd name="T77" fmla="*/ 202 h 204"/>
              <a:gd name="T78" fmla="*/ 197 w 200"/>
              <a:gd name="T79" fmla="*/ 190 h 204"/>
              <a:gd name="T80" fmla="*/ 197 w 200"/>
              <a:gd name="T81" fmla="*/ 18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4">
                <a:moveTo>
                  <a:pt x="153" y="18"/>
                </a:moveTo>
                <a:cubicBezTo>
                  <a:pt x="144" y="9"/>
                  <a:pt x="144" y="9"/>
                  <a:pt x="144" y="9"/>
                </a:cubicBezTo>
                <a:cubicBezTo>
                  <a:pt x="179" y="0"/>
                  <a:pt x="179" y="0"/>
                  <a:pt x="179" y="0"/>
                </a:cubicBezTo>
                <a:cubicBezTo>
                  <a:pt x="170" y="34"/>
                  <a:pt x="170" y="34"/>
                  <a:pt x="170" y="34"/>
                </a:cubicBezTo>
                <a:cubicBezTo>
                  <a:pt x="161" y="26"/>
                  <a:pt x="161" y="26"/>
                  <a:pt x="161" y="26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90" y="56"/>
                  <a:pt x="90" y="56"/>
                  <a:pt x="90" y="56"/>
                </a:cubicBezTo>
                <a:cubicBezTo>
                  <a:pt x="57" y="90"/>
                  <a:pt x="57" y="90"/>
                  <a:pt x="57" y="90"/>
                </a:cubicBezTo>
                <a:cubicBezTo>
                  <a:pt x="48" y="81"/>
                  <a:pt x="48" y="81"/>
                  <a:pt x="48" y="81"/>
                </a:cubicBezTo>
                <a:cubicBezTo>
                  <a:pt x="90" y="39"/>
                  <a:pt x="90" y="39"/>
                  <a:pt x="90" y="39"/>
                </a:cubicBezTo>
                <a:cubicBezTo>
                  <a:pt x="111" y="60"/>
                  <a:pt x="111" y="60"/>
                  <a:pt x="111" y="60"/>
                </a:cubicBezTo>
                <a:lnTo>
                  <a:pt x="153" y="18"/>
                </a:lnTo>
                <a:close/>
                <a:moveTo>
                  <a:pt x="197" y="184"/>
                </a:moveTo>
                <a:cubicBezTo>
                  <a:pt x="198" y="183"/>
                  <a:pt x="198" y="183"/>
                  <a:pt x="198" y="183"/>
                </a:cubicBezTo>
                <a:cubicBezTo>
                  <a:pt x="200" y="180"/>
                  <a:pt x="200" y="176"/>
                  <a:pt x="198" y="174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32" y="108"/>
                  <a:pt x="128" y="108"/>
                  <a:pt x="126" y="111"/>
                </a:cubicBezTo>
                <a:cubicBezTo>
                  <a:pt x="125" y="112"/>
                  <a:pt x="125" y="112"/>
                  <a:pt x="125" y="112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31" y="96"/>
                  <a:pt x="134" y="81"/>
                  <a:pt x="132" y="66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8" y="90"/>
                  <a:pt x="113" y="101"/>
                  <a:pt x="105" y="109"/>
                </a:cubicBezTo>
                <a:cubicBezTo>
                  <a:pt x="86" y="129"/>
                  <a:pt x="54" y="129"/>
                  <a:pt x="34" y="109"/>
                </a:cubicBezTo>
                <a:cubicBezTo>
                  <a:pt x="15" y="90"/>
                  <a:pt x="15" y="58"/>
                  <a:pt x="34" y="38"/>
                </a:cubicBezTo>
                <a:cubicBezTo>
                  <a:pt x="54" y="19"/>
                  <a:pt x="86" y="19"/>
                  <a:pt x="105" y="38"/>
                </a:cubicBezTo>
                <a:cubicBezTo>
                  <a:pt x="108" y="41"/>
                  <a:pt x="110" y="44"/>
                  <a:pt x="112" y="47"/>
                </a:cubicBezTo>
                <a:cubicBezTo>
                  <a:pt x="122" y="37"/>
                  <a:pt x="122" y="37"/>
                  <a:pt x="122" y="37"/>
                </a:cubicBezTo>
                <a:cubicBezTo>
                  <a:pt x="119" y="35"/>
                  <a:pt x="117" y="32"/>
                  <a:pt x="114" y="29"/>
                </a:cubicBezTo>
                <a:cubicBezTo>
                  <a:pt x="90" y="4"/>
                  <a:pt x="50" y="4"/>
                  <a:pt x="25" y="29"/>
                </a:cubicBezTo>
                <a:cubicBezTo>
                  <a:pt x="0" y="54"/>
                  <a:pt x="0" y="94"/>
                  <a:pt x="25" y="119"/>
                </a:cubicBezTo>
                <a:cubicBezTo>
                  <a:pt x="47" y="140"/>
                  <a:pt x="80" y="143"/>
                  <a:pt x="105" y="126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7" y="130"/>
                  <a:pt x="107" y="130"/>
                  <a:pt x="107" y="130"/>
                </a:cubicBezTo>
                <a:cubicBezTo>
                  <a:pt x="104" y="132"/>
                  <a:pt x="104" y="136"/>
                  <a:pt x="107" y="139"/>
                </a:cubicBezTo>
                <a:cubicBezTo>
                  <a:pt x="170" y="202"/>
                  <a:pt x="170" y="202"/>
                  <a:pt x="170" y="202"/>
                </a:cubicBezTo>
                <a:cubicBezTo>
                  <a:pt x="172" y="204"/>
                  <a:pt x="176" y="204"/>
                  <a:pt x="179" y="202"/>
                </a:cubicBezTo>
                <a:cubicBezTo>
                  <a:pt x="179" y="201"/>
                  <a:pt x="179" y="201"/>
                  <a:pt x="179" y="201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2" y="203"/>
                  <a:pt x="184" y="203"/>
                  <a:pt x="186" y="202"/>
                </a:cubicBezTo>
                <a:cubicBezTo>
                  <a:pt x="197" y="190"/>
                  <a:pt x="197" y="190"/>
                  <a:pt x="197" y="190"/>
                </a:cubicBezTo>
                <a:cubicBezTo>
                  <a:pt x="199" y="188"/>
                  <a:pt x="199" y="186"/>
                  <a:pt x="197" y="1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9135352" y="3575999"/>
            <a:ext cx="724138" cy="629753"/>
          </a:xfrm>
          <a:custGeom>
            <a:avLst/>
            <a:gdLst>
              <a:gd name="T0" fmla="*/ 138 w 198"/>
              <a:gd name="T1" fmla="*/ 51 h 172"/>
              <a:gd name="T2" fmla="*/ 155 w 198"/>
              <a:gd name="T3" fmla="*/ 39 h 172"/>
              <a:gd name="T4" fmla="*/ 144 w 198"/>
              <a:gd name="T5" fmla="*/ 56 h 172"/>
              <a:gd name="T6" fmla="*/ 104 w 198"/>
              <a:gd name="T7" fmla="*/ 70 h 172"/>
              <a:gd name="T8" fmla="*/ 84 w 198"/>
              <a:gd name="T9" fmla="*/ 89 h 172"/>
              <a:gd name="T10" fmla="*/ 81 w 198"/>
              <a:gd name="T11" fmla="*/ 82 h 172"/>
              <a:gd name="T12" fmla="*/ 117 w 198"/>
              <a:gd name="T13" fmla="*/ 72 h 172"/>
              <a:gd name="T14" fmla="*/ 140 w 198"/>
              <a:gd name="T15" fmla="*/ 102 h 172"/>
              <a:gd name="T16" fmla="*/ 133 w 198"/>
              <a:gd name="T17" fmla="*/ 103 h 172"/>
              <a:gd name="T18" fmla="*/ 137 w 198"/>
              <a:gd name="T19" fmla="*/ 68 h 172"/>
              <a:gd name="T20" fmla="*/ 121 w 198"/>
              <a:gd name="T21" fmla="*/ 101 h 172"/>
              <a:gd name="T22" fmla="*/ 77 w 198"/>
              <a:gd name="T23" fmla="*/ 57 h 172"/>
              <a:gd name="T24" fmla="*/ 124 w 198"/>
              <a:gd name="T25" fmla="*/ 60 h 172"/>
              <a:gd name="T26" fmla="*/ 127 w 198"/>
              <a:gd name="T27" fmla="*/ 51 h 172"/>
              <a:gd name="T28" fmla="*/ 71 w 198"/>
              <a:gd name="T29" fmla="*/ 107 h 172"/>
              <a:gd name="T30" fmla="*/ 122 w 198"/>
              <a:gd name="T31" fmla="*/ 114 h 172"/>
              <a:gd name="T32" fmla="*/ 122 w 198"/>
              <a:gd name="T33" fmla="*/ 120 h 172"/>
              <a:gd name="T34" fmla="*/ 178 w 198"/>
              <a:gd name="T35" fmla="*/ 170 h 172"/>
              <a:gd name="T36" fmla="*/ 179 w 198"/>
              <a:gd name="T37" fmla="*/ 170 h 172"/>
              <a:gd name="T38" fmla="*/ 190 w 198"/>
              <a:gd name="T39" fmla="*/ 163 h 172"/>
              <a:gd name="T40" fmla="*/ 189 w 198"/>
              <a:gd name="T41" fmla="*/ 159 h 172"/>
              <a:gd name="T42" fmla="*/ 190 w 198"/>
              <a:gd name="T43" fmla="*/ 153 h 172"/>
              <a:gd name="T44" fmla="*/ 198 w 198"/>
              <a:gd name="T45" fmla="*/ 132 h 172"/>
              <a:gd name="T46" fmla="*/ 170 w 198"/>
              <a:gd name="T47" fmla="*/ 125 h 172"/>
              <a:gd name="T48" fmla="*/ 186 w 198"/>
              <a:gd name="T49" fmla="*/ 20 h 172"/>
              <a:gd name="T50" fmla="*/ 12 w 198"/>
              <a:gd name="T51" fmla="*/ 125 h 172"/>
              <a:gd name="T52" fmla="*/ 140 w 198"/>
              <a:gd name="T53" fmla="*/ 146 h 172"/>
              <a:gd name="T54" fmla="*/ 0 w 198"/>
              <a:gd name="T55" fmla="*/ 132 h 172"/>
              <a:gd name="T56" fmla="*/ 14 w 198"/>
              <a:gd name="T57" fmla="*/ 0 h 172"/>
              <a:gd name="T58" fmla="*/ 198 w 198"/>
              <a:gd name="T59" fmla="*/ 14 h 172"/>
              <a:gd name="T60" fmla="*/ 22 w 198"/>
              <a:gd name="T61" fmla="*/ 16 h 172"/>
              <a:gd name="T62" fmla="*/ 22 w 198"/>
              <a:gd name="T63" fmla="*/ 8 h 172"/>
              <a:gd name="T64" fmla="*/ 33 w 198"/>
              <a:gd name="T65" fmla="*/ 12 h 172"/>
              <a:gd name="T66" fmla="*/ 41 w 198"/>
              <a:gd name="T67" fmla="*/ 12 h 172"/>
              <a:gd name="T68" fmla="*/ 33 w 198"/>
              <a:gd name="T69" fmla="*/ 12 h 172"/>
              <a:gd name="T70" fmla="*/ 52 w 198"/>
              <a:gd name="T71" fmla="*/ 16 h 172"/>
              <a:gd name="T72" fmla="*/ 52 w 198"/>
              <a:gd name="T73" fmla="*/ 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72">
                <a:moveTo>
                  <a:pt x="117" y="72"/>
                </a:moveTo>
                <a:cubicBezTo>
                  <a:pt x="138" y="51"/>
                  <a:pt x="138" y="51"/>
                  <a:pt x="138" y="51"/>
                </a:cubicBezTo>
                <a:cubicBezTo>
                  <a:pt x="133" y="45"/>
                  <a:pt x="133" y="45"/>
                  <a:pt x="133" y="45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87" y="88"/>
                  <a:pt x="87" y="88"/>
                  <a:pt x="87" y="88"/>
                </a:cubicBezTo>
                <a:cubicBezTo>
                  <a:pt x="86" y="88"/>
                  <a:pt x="85" y="89"/>
                  <a:pt x="84" y="89"/>
                </a:cubicBezTo>
                <a:cubicBezTo>
                  <a:pt x="83" y="89"/>
                  <a:pt x="82" y="88"/>
                  <a:pt x="81" y="88"/>
                </a:cubicBezTo>
                <a:cubicBezTo>
                  <a:pt x="80" y="86"/>
                  <a:pt x="80" y="84"/>
                  <a:pt x="81" y="82"/>
                </a:cubicBezTo>
                <a:cubicBezTo>
                  <a:pt x="104" y="59"/>
                  <a:pt x="104" y="59"/>
                  <a:pt x="104" y="59"/>
                </a:cubicBezTo>
                <a:lnTo>
                  <a:pt x="117" y="72"/>
                </a:lnTo>
                <a:close/>
                <a:moveTo>
                  <a:pt x="190" y="153"/>
                </a:moveTo>
                <a:cubicBezTo>
                  <a:pt x="150" y="113"/>
                  <a:pt x="140" y="102"/>
                  <a:pt x="140" y="102"/>
                </a:cubicBezTo>
                <a:cubicBezTo>
                  <a:pt x="138" y="101"/>
                  <a:pt x="135" y="101"/>
                  <a:pt x="134" y="102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38" y="91"/>
                  <a:pt x="140" y="79"/>
                  <a:pt x="137" y="68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31" y="85"/>
                  <a:pt x="128" y="94"/>
                  <a:pt x="121" y="101"/>
                </a:cubicBezTo>
                <a:cubicBezTo>
                  <a:pt x="109" y="113"/>
                  <a:pt x="89" y="113"/>
                  <a:pt x="76" y="101"/>
                </a:cubicBezTo>
                <a:cubicBezTo>
                  <a:pt x="64" y="89"/>
                  <a:pt x="64" y="69"/>
                  <a:pt x="77" y="57"/>
                </a:cubicBezTo>
                <a:cubicBezTo>
                  <a:pt x="89" y="44"/>
                  <a:pt x="109" y="45"/>
                  <a:pt x="121" y="57"/>
                </a:cubicBezTo>
                <a:cubicBezTo>
                  <a:pt x="122" y="58"/>
                  <a:pt x="123" y="59"/>
                  <a:pt x="124" y="60"/>
                </a:cubicBezTo>
                <a:cubicBezTo>
                  <a:pt x="130" y="54"/>
                  <a:pt x="130" y="54"/>
                  <a:pt x="130" y="54"/>
                </a:cubicBezTo>
                <a:cubicBezTo>
                  <a:pt x="129" y="53"/>
                  <a:pt x="128" y="52"/>
                  <a:pt x="127" y="51"/>
                </a:cubicBezTo>
                <a:cubicBezTo>
                  <a:pt x="111" y="35"/>
                  <a:pt x="86" y="35"/>
                  <a:pt x="71" y="51"/>
                </a:cubicBezTo>
                <a:cubicBezTo>
                  <a:pt x="55" y="66"/>
                  <a:pt x="55" y="92"/>
                  <a:pt x="71" y="107"/>
                </a:cubicBezTo>
                <a:cubicBezTo>
                  <a:pt x="84" y="121"/>
                  <a:pt x="105" y="122"/>
                  <a:pt x="121" y="112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0" y="116"/>
                  <a:pt x="120" y="118"/>
                  <a:pt x="122" y="120"/>
                </a:cubicBezTo>
                <a:cubicBezTo>
                  <a:pt x="161" y="159"/>
                  <a:pt x="172" y="170"/>
                  <a:pt x="172" y="170"/>
                </a:cubicBezTo>
                <a:cubicBezTo>
                  <a:pt x="174" y="172"/>
                  <a:pt x="176" y="172"/>
                  <a:pt x="178" y="170"/>
                </a:cubicBezTo>
                <a:cubicBezTo>
                  <a:pt x="178" y="170"/>
                  <a:pt x="178" y="170"/>
                  <a:pt x="178" y="17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0" y="171"/>
                  <a:pt x="181" y="171"/>
                  <a:pt x="182" y="170"/>
                </a:cubicBezTo>
                <a:cubicBezTo>
                  <a:pt x="190" y="163"/>
                  <a:pt x="190" y="163"/>
                  <a:pt x="190" y="163"/>
                </a:cubicBezTo>
                <a:cubicBezTo>
                  <a:pt x="191" y="162"/>
                  <a:pt x="191" y="160"/>
                  <a:pt x="190" y="159"/>
                </a:cubicBezTo>
                <a:cubicBezTo>
                  <a:pt x="189" y="159"/>
                  <a:pt x="189" y="159"/>
                  <a:pt x="189" y="159"/>
                </a:cubicBezTo>
                <a:cubicBezTo>
                  <a:pt x="190" y="158"/>
                  <a:pt x="190" y="158"/>
                  <a:pt x="190" y="158"/>
                </a:cubicBezTo>
                <a:cubicBezTo>
                  <a:pt x="191" y="157"/>
                  <a:pt x="191" y="154"/>
                  <a:pt x="190" y="153"/>
                </a:cubicBezTo>
                <a:close/>
                <a:moveTo>
                  <a:pt x="198" y="14"/>
                </a:moveTo>
                <a:cubicBezTo>
                  <a:pt x="198" y="132"/>
                  <a:pt x="198" y="132"/>
                  <a:pt x="198" y="132"/>
                </a:cubicBezTo>
                <a:cubicBezTo>
                  <a:pt x="198" y="138"/>
                  <a:pt x="195" y="142"/>
                  <a:pt x="190" y="145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86" y="125"/>
                  <a:pt x="186" y="125"/>
                  <a:pt x="186" y="125"/>
                </a:cubicBezTo>
                <a:cubicBezTo>
                  <a:pt x="186" y="20"/>
                  <a:pt x="186" y="20"/>
                  <a:pt x="18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25"/>
                  <a:pt x="12" y="125"/>
                  <a:pt x="12" y="125"/>
                </a:cubicBezTo>
                <a:cubicBezTo>
                  <a:pt x="119" y="125"/>
                  <a:pt x="119" y="125"/>
                  <a:pt x="119" y="125"/>
                </a:cubicBezTo>
                <a:cubicBezTo>
                  <a:pt x="140" y="146"/>
                  <a:pt x="140" y="146"/>
                  <a:pt x="140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7" y="146"/>
                  <a:pt x="0" y="140"/>
                  <a:pt x="0" y="13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7" y="0"/>
                  <a:pt x="14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92" y="0"/>
                  <a:pt x="198" y="7"/>
                  <a:pt x="198" y="14"/>
                </a:cubicBezTo>
                <a:close/>
                <a:moveTo>
                  <a:pt x="17" y="12"/>
                </a:moveTo>
                <a:cubicBezTo>
                  <a:pt x="17" y="14"/>
                  <a:pt x="19" y="16"/>
                  <a:pt x="22" y="16"/>
                </a:cubicBezTo>
                <a:cubicBezTo>
                  <a:pt x="24" y="16"/>
                  <a:pt x="26" y="14"/>
                  <a:pt x="26" y="12"/>
                </a:cubicBezTo>
                <a:cubicBezTo>
                  <a:pt x="26" y="10"/>
                  <a:pt x="24" y="8"/>
                  <a:pt x="22" y="8"/>
                </a:cubicBezTo>
                <a:cubicBezTo>
                  <a:pt x="19" y="8"/>
                  <a:pt x="17" y="10"/>
                  <a:pt x="17" y="12"/>
                </a:cubicBezTo>
                <a:close/>
                <a:moveTo>
                  <a:pt x="33" y="12"/>
                </a:moveTo>
                <a:cubicBezTo>
                  <a:pt x="33" y="14"/>
                  <a:pt x="35" y="16"/>
                  <a:pt x="37" y="16"/>
                </a:cubicBezTo>
                <a:cubicBezTo>
                  <a:pt x="39" y="16"/>
                  <a:pt x="41" y="14"/>
                  <a:pt x="41" y="12"/>
                </a:cubicBezTo>
                <a:cubicBezTo>
                  <a:pt x="41" y="10"/>
                  <a:pt x="39" y="8"/>
                  <a:pt x="37" y="8"/>
                </a:cubicBezTo>
                <a:cubicBezTo>
                  <a:pt x="35" y="8"/>
                  <a:pt x="33" y="10"/>
                  <a:pt x="33" y="12"/>
                </a:cubicBezTo>
                <a:close/>
                <a:moveTo>
                  <a:pt x="48" y="12"/>
                </a:moveTo>
                <a:cubicBezTo>
                  <a:pt x="48" y="14"/>
                  <a:pt x="50" y="16"/>
                  <a:pt x="52" y="16"/>
                </a:cubicBezTo>
                <a:cubicBezTo>
                  <a:pt x="55" y="16"/>
                  <a:pt x="57" y="14"/>
                  <a:pt x="57" y="12"/>
                </a:cubicBezTo>
                <a:cubicBezTo>
                  <a:pt x="57" y="10"/>
                  <a:pt x="55" y="8"/>
                  <a:pt x="52" y="8"/>
                </a:cubicBezTo>
                <a:cubicBezTo>
                  <a:pt x="50" y="8"/>
                  <a:pt x="48" y="10"/>
                  <a:pt x="48" y="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621732" y="3571357"/>
            <a:ext cx="724138" cy="634394"/>
          </a:xfrm>
          <a:custGeom>
            <a:avLst/>
            <a:gdLst>
              <a:gd name="T0" fmla="*/ 77 w 198"/>
              <a:gd name="T1" fmla="*/ 108 h 173"/>
              <a:gd name="T2" fmla="*/ 77 w 198"/>
              <a:gd name="T3" fmla="*/ 96 h 173"/>
              <a:gd name="T4" fmla="*/ 68 w 198"/>
              <a:gd name="T5" fmla="*/ 82 h 173"/>
              <a:gd name="T6" fmla="*/ 66 w 198"/>
              <a:gd name="T7" fmla="*/ 94 h 173"/>
              <a:gd name="T8" fmla="*/ 128 w 198"/>
              <a:gd name="T9" fmla="*/ 96 h 173"/>
              <a:gd name="T10" fmla="*/ 128 w 198"/>
              <a:gd name="T11" fmla="*/ 90 h 173"/>
              <a:gd name="T12" fmla="*/ 73 w 198"/>
              <a:gd name="T13" fmla="*/ 85 h 173"/>
              <a:gd name="T14" fmla="*/ 129 w 198"/>
              <a:gd name="T15" fmla="*/ 76 h 173"/>
              <a:gd name="T16" fmla="*/ 141 w 198"/>
              <a:gd name="T17" fmla="*/ 33 h 173"/>
              <a:gd name="T18" fmla="*/ 155 w 198"/>
              <a:gd name="T19" fmla="*/ 34 h 173"/>
              <a:gd name="T20" fmla="*/ 155 w 198"/>
              <a:gd name="T21" fmla="*/ 27 h 173"/>
              <a:gd name="T22" fmla="*/ 141 w 198"/>
              <a:gd name="T23" fmla="*/ 28 h 173"/>
              <a:gd name="T24" fmla="*/ 135 w 198"/>
              <a:gd name="T25" fmla="*/ 30 h 173"/>
              <a:gd name="T26" fmla="*/ 58 w 198"/>
              <a:gd name="T27" fmla="*/ 50 h 173"/>
              <a:gd name="T28" fmla="*/ 56 w 198"/>
              <a:gd name="T29" fmla="*/ 53 h 173"/>
              <a:gd name="T30" fmla="*/ 68 w 198"/>
              <a:gd name="T31" fmla="*/ 82 h 173"/>
              <a:gd name="T32" fmla="*/ 112 w 198"/>
              <a:gd name="T33" fmla="*/ 102 h 173"/>
              <a:gd name="T34" fmla="*/ 123 w 198"/>
              <a:gd name="T35" fmla="*/ 102 h 173"/>
              <a:gd name="T36" fmla="*/ 116 w 198"/>
              <a:gd name="T37" fmla="*/ 152 h 173"/>
              <a:gd name="T38" fmla="*/ 82 w 198"/>
              <a:gd name="T39" fmla="*/ 143 h 173"/>
              <a:gd name="T40" fmla="*/ 62 w 198"/>
              <a:gd name="T41" fmla="*/ 166 h 173"/>
              <a:gd name="T42" fmla="*/ 137 w 198"/>
              <a:gd name="T43" fmla="*/ 173 h 173"/>
              <a:gd name="T44" fmla="*/ 116 w 198"/>
              <a:gd name="T45" fmla="*/ 152 h 173"/>
              <a:gd name="T46" fmla="*/ 198 w 198"/>
              <a:gd name="T47" fmla="*/ 125 h 173"/>
              <a:gd name="T48" fmla="*/ 15 w 198"/>
              <a:gd name="T49" fmla="*/ 139 h 173"/>
              <a:gd name="T50" fmla="*/ 0 w 198"/>
              <a:gd name="T51" fmla="*/ 14 h 173"/>
              <a:gd name="T52" fmla="*/ 184 w 198"/>
              <a:gd name="T53" fmla="*/ 0 h 173"/>
              <a:gd name="T54" fmla="*/ 104 w 198"/>
              <a:gd name="T55" fmla="*/ 129 h 173"/>
              <a:gd name="T56" fmla="*/ 95 w 198"/>
              <a:gd name="T57" fmla="*/ 129 h 173"/>
              <a:gd name="T58" fmla="*/ 104 w 198"/>
              <a:gd name="T59" fmla="*/ 129 h 173"/>
              <a:gd name="T60" fmla="*/ 12 w 198"/>
              <a:gd name="T61" fmla="*/ 13 h 173"/>
              <a:gd name="T62" fmla="*/ 186 w 198"/>
              <a:gd name="T63" fmla="*/ 118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8" h="173">
                <a:moveTo>
                  <a:pt x="82" y="102"/>
                </a:moveTo>
                <a:cubicBezTo>
                  <a:pt x="82" y="105"/>
                  <a:pt x="80" y="108"/>
                  <a:pt x="77" y="108"/>
                </a:cubicBezTo>
                <a:cubicBezTo>
                  <a:pt x="73" y="108"/>
                  <a:pt x="71" y="105"/>
                  <a:pt x="71" y="102"/>
                </a:cubicBezTo>
                <a:cubicBezTo>
                  <a:pt x="71" y="99"/>
                  <a:pt x="73" y="96"/>
                  <a:pt x="77" y="96"/>
                </a:cubicBezTo>
                <a:cubicBezTo>
                  <a:pt x="80" y="96"/>
                  <a:pt x="82" y="99"/>
                  <a:pt x="82" y="102"/>
                </a:cubicBezTo>
                <a:close/>
                <a:moveTo>
                  <a:pt x="68" y="82"/>
                </a:moveTo>
                <a:cubicBezTo>
                  <a:pt x="65" y="92"/>
                  <a:pt x="65" y="92"/>
                  <a:pt x="65" y="92"/>
                </a:cubicBezTo>
                <a:cubicBezTo>
                  <a:pt x="65" y="93"/>
                  <a:pt x="65" y="94"/>
                  <a:pt x="66" y="94"/>
                </a:cubicBezTo>
                <a:cubicBezTo>
                  <a:pt x="66" y="95"/>
                  <a:pt x="67" y="96"/>
                  <a:pt x="68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9" y="96"/>
                  <a:pt x="131" y="94"/>
                  <a:pt x="131" y="93"/>
                </a:cubicBezTo>
                <a:cubicBezTo>
                  <a:pt x="131" y="92"/>
                  <a:pt x="129" y="90"/>
                  <a:pt x="128" y="90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85"/>
                  <a:pt x="73" y="85"/>
                  <a:pt x="73" y="85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8" y="78"/>
                  <a:pt x="129" y="77"/>
                  <a:pt x="129" y="76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1" y="33"/>
                  <a:pt x="141" y="33"/>
                  <a:pt x="141" y="33"/>
                </a:cubicBezTo>
                <a:cubicBezTo>
                  <a:pt x="141" y="34"/>
                  <a:pt x="142" y="34"/>
                  <a:pt x="143" y="34"/>
                </a:cubicBezTo>
                <a:cubicBezTo>
                  <a:pt x="155" y="34"/>
                  <a:pt x="155" y="34"/>
                  <a:pt x="155" y="34"/>
                </a:cubicBezTo>
                <a:cubicBezTo>
                  <a:pt x="157" y="34"/>
                  <a:pt x="159" y="33"/>
                  <a:pt x="159" y="31"/>
                </a:cubicBezTo>
                <a:cubicBezTo>
                  <a:pt x="159" y="29"/>
                  <a:pt x="157" y="27"/>
                  <a:pt x="155" y="27"/>
                </a:cubicBezTo>
                <a:cubicBezTo>
                  <a:pt x="143" y="27"/>
                  <a:pt x="143" y="27"/>
                  <a:pt x="143" y="27"/>
                </a:cubicBezTo>
                <a:cubicBezTo>
                  <a:pt x="142" y="27"/>
                  <a:pt x="141" y="27"/>
                  <a:pt x="141" y="28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6" y="28"/>
                  <a:pt x="135" y="29"/>
                  <a:pt x="135" y="30"/>
                </a:cubicBezTo>
                <a:cubicBezTo>
                  <a:pt x="133" y="39"/>
                  <a:pt x="133" y="39"/>
                  <a:pt x="133" y="39"/>
                </a:cubicBezTo>
                <a:cubicBezTo>
                  <a:pt x="58" y="50"/>
                  <a:pt x="58" y="50"/>
                  <a:pt x="58" y="50"/>
                </a:cubicBezTo>
                <a:cubicBezTo>
                  <a:pt x="57" y="50"/>
                  <a:pt x="56" y="50"/>
                  <a:pt x="56" y="51"/>
                </a:cubicBezTo>
                <a:cubicBezTo>
                  <a:pt x="56" y="51"/>
                  <a:pt x="55" y="52"/>
                  <a:pt x="56" y="53"/>
                </a:cubicBezTo>
                <a:cubicBezTo>
                  <a:pt x="56" y="53"/>
                  <a:pt x="56" y="54"/>
                  <a:pt x="56" y="55"/>
                </a:cubicBezTo>
                <a:lnTo>
                  <a:pt x="68" y="82"/>
                </a:lnTo>
                <a:close/>
                <a:moveTo>
                  <a:pt x="118" y="96"/>
                </a:moveTo>
                <a:cubicBezTo>
                  <a:pt x="114" y="96"/>
                  <a:pt x="112" y="99"/>
                  <a:pt x="112" y="102"/>
                </a:cubicBezTo>
                <a:cubicBezTo>
                  <a:pt x="112" y="105"/>
                  <a:pt x="114" y="108"/>
                  <a:pt x="118" y="108"/>
                </a:cubicBezTo>
                <a:cubicBezTo>
                  <a:pt x="121" y="108"/>
                  <a:pt x="123" y="105"/>
                  <a:pt x="123" y="102"/>
                </a:cubicBezTo>
                <a:cubicBezTo>
                  <a:pt x="123" y="99"/>
                  <a:pt x="121" y="96"/>
                  <a:pt x="118" y="96"/>
                </a:cubicBezTo>
                <a:close/>
                <a:moveTo>
                  <a:pt x="116" y="152"/>
                </a:moveTo>
                <a:cubicBezTo>
                  <a:pt x="116" y="143"/>
                  <a:pt x="116" y="143"/>
                  <a:pt x="116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82" y="166"/>
                  <a:pt x="62" y="166"/>
                  <a:pt x="62" y="166"/>
                </a:cubicBezTo>
                <a:cubicBezTo>
                  <a:pt x="62" y="173"/>
                  <a:pt x="62" y="173"/>
                  <a:pt x="62" y="173"/>
                </a:cubicBezTo>
                <a:cubicBezTo>
                  <a:pt x="137" y="173"/>
                  <a:pt x="137" y="173"/>
                  <a:pt x="137" y="173"/>
                </a:cubicBezTo>
                <a:cubicBezTo>
                  <a:pt x="137" y="166"/>
                  <a:pt x="137" y="166"/>
                  <a:pt x="137" y="166"/>
                </a:cubicBezTo>
                <a:cubicBezTo>
                  <a:pt x="137" y="166"/>
                  <a:pt x="116" y="166"/>
                  <a:pt x="116" y="152"/>
                </a:cubicBezTo>
                <a:close/>
                <a:moveTo>
                  <a:pt x="198" y="14"/>
                </a:moveTo>
                <a:cubicBezTo>
                  <a:pt x="198" y="125"/>
                  <a:pt x="198" y="125"/>
                  <a:pt x="198" y="125"/>
                </a:cubicBezTo>
                <a:cubicBezTo>
                  <a:pt x="198" y="133"/>
                  <a:pt x="192" y="139"/>
                  <a:pt x="184" y="139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7" y="139"/>
                  <a:pt x="0" y="133"/>
                  <a:pt x="0" y="12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7" y="0"/>
                  <a:pt x="15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92" y="0"/>
                  <a:pt x="198" y="6"/>
                  <a:pt x="198" y="14"/>
                </a:cubicBezTo>
                <a:close/>
                <a:moveTo>
                  <a:pt x="104" y="129"/>
                </a:moveTo>
                <a:cubicBezTo>
                  <a:pt x="104" y="127"/>
                  <a:pt x="102" y="125"/>
                  <a:pt x="99" y="125"/>
                </a:cubicBezTo>
                <a:cubicBezTo>
                  <a:pt x="97" y="125"/>
                  <a:pt x="95" y="127"/>
                  <a:pt x="95" y="129"/>
                </a:cubicBezTo>
                <a:cubicBezTo>
                  <a:pt x="95" y="132"/>
                  <a:pt x="97" y="134"/>
                  <a:pt x="99" y="134"/>
                </a:cubicBezTo>
                <a:cubicBezTo>
                  <a:pt x="102" y="134"/>
                  <a:pt x="104" y="132"/>
                  <a:pt x="104" y="129"/>
                </a:cubicBezTo>
                <a:close/>
                <a:moveTo>
                  <a:pt x="186" y="13"/>
                </a:moveTo>
                <a:cubicBezTo>
                  <a:pt x="12" y="13"/>
                  <a:pt x="12" y="13"/>
                  <a:pt x="12" y="13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86" y="118"/>
                  <a:pt x="186" y="118"/>
                  <a:pt x="186" y="118"/>
                </a:cubicBezTo>
                <a:lnTo>
                  <a:pt x="186" y="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7714868" y="3623966"/>
            <a:ext cx="724138" cy="533820"/>
          </a:xfrm>
          <a:custGeom>
            <a:avLst/>
            <a:gdLst>
              <a:gd name="T0" fmla="*/ 74 w 198"/>
              <a:gd name="T1" fmla="*/ 113 h 146"/>
              <a:gd name="T2" fmla="*/ 74 w 198"/>
              <a:gd name="T3" fmla="*/ 101 h 146"/>
              <a:gd name="T4" fmla="*/ 115 w 198"/>
              <a:gd name="T5" fmla="*/ 101 h 146"/>
              <a:gd name="T6" fmla="*/ 115 w 198"/>
              <a:gd name="T7" fmla="*/ 113 h 146"/>
              <a:gd name="T8" fmla="*/ 115 w 198"/>
              <a:gd name="T9" fmla="*/ 101 h 146"/>
              <a:gd name="T10" fmla="*/ 63 w 198"/>
              <a:gd name="T11" fmla="*/ 97 h 146"/>
              <a:gd name="T12" fmla="*/ 65 w 198"/>
              <a:gd name="T13" fmla="*/ 101 h 146"/>
              <a:gd name="T14" fmla="*/ 128 w 198"/>
              <a:gd name="T15" fmla="*/ 98 h 146"/>
              <a:gd name="T16" fmla="*/ 69 w 198"/>
              <a:gd name="T17" fmla="*/ 96 h 146"/>
              <a:gd name="T18" fmla="*/ 124 w 198"/>
              <a:gd name="T19" fmla="*/ 84 h 146"/>
              <a:gd name="T20" fmla="*/ 136 w 198"/>
              <a:gd name="T21" fmla="*/ 39 h 146"/>
              <a:gd name="T22" fmla="*/ 140 w 198"/>
              <a:gd name="T23" fmla="*/ 40 h 146"/>
              <a:gd name="T24" fmla="*/ 156 w 198"/>
              <a:gd name="T25" fmla="*/ 36 h 146"/>
              <a:gd name="T26" fmla="*/ 140 w 198"/>
              <a:gd name="T27" fmla="*/ 33 h 146"/>
              <a:gd name="T28" fmla="*/ 134 w 198"/>
              <a:gd name="T29" fmla="*/ 33 h 146"/>
              <a:gd name="T30" fmla="*/ 130 w 198"/>
              <a:gd name="T31" fmla="*/ 44 h 146"/>
              <a:gd name="T32" fmla="*/ 53 w 198"/>
              <a:gd name="T33" fmla="*/ 56 h 146"/>
              <a:gd name="T34" fmla="*/ 54 w 198"/>
              <a:gd name="T35" fmla="*/ 60 h 146"/>
              <a:gd name="T36" fmla="*/ 198 w 198"/>
              <a:gd name="T37" fmla="*/ 14 h 146"/>
              <a:gd name="T38" fmla="*/ 183 w 198"/>
              <a:gd name="T39" fmla="*/ 146 h 146"/>
              <a:gd name="T40" fmla="*/ 0 w 198"/>
              <a:gd name="T41" fmla="*/ 132 h 146"/>
              <a:gd name="T42" fmla="*/ 14 w 198"/>
              <a:gd name="T43" fmla="*/ 0 h 146"/>
              <a:gd name="T44" fmla="*/ 198 w 198"/>
              <a:gd name="T45" fmla="*/ 14 h 146"/>
              <a:gd name="T46" fmla="*/ 52 w 198"/>
              <a:gd name="T47" fmla="*/ 16 h 146"/>
              <a:gd name="T48" fmla="*/ 52 w 198"/>
              <a:gd name="T49" fmla="*/ 7 h 146"/>
              <a:gd name="T50" fmla="*/ 32 w 198"/>
              <a:gd name="T51" fmla="*/ 12 h 146"/>
              <a:gd name="T52" fmla="*/ 41 w 198"/>
              <a:gd name="T53" fmla="*/ 12 h 146"/>
              <a:gd name="T54" fmla="*/ 32 w 198"/>
              <a:gd name="T55" fmla="*/ 12 h 146"/>
              <a:gd name="T56" fmla="*/ 22 w 198"/>
              <a:gd name="T57" fmla="*/ 16 h 146"/>
              <a:gd name="T58" fmla="*/ 22 w 198"/>
              <a:gd name="T59" fmla="*/ 7 h 146"/>
              <a:gd name="T60" fmla="*/ 186 w 198"/>
              <a:gd name="T61" fmla="*/ 20 h 146"/>
              <a:gd name="T62" fmla="*/ 12 w 198"/>
              <a:gd name="T63" fmla="*/ 124 h 146"/>
              <a:gd name="T64" fmla="*/ 186 w 198"/>
              <a:gd name="T65" fmla="*/ 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8" h="146">
                <a:moveTo>
                  <a:pt x="80" y="107"/>
                </a:moveTo>
                <a:cubicBezTo>
                  <a:pt x="80" y="110"/>
                  <a:pt x="77" y="113"/>
                  <a:pt x="74" y="113"/>
                </a:cubicBezTo>
                <a:cubicBezTo>
                  <a:pt x="71" y="113"/>
                  <a:pt x="68" y="110"/>
                  <a:pt x="68" y="107"/>
                </a:cubicBezTo>
                <a:cubicBezTo>
                  <a:pt x="68" y="104"/>
                  <a:pt x="71" y="101"/>
                  <a:pt x="74" y="101"/>
                </a:cubicBezTo>
                <a:cubicBezTo>
                  <a:pt x="77" y="101"/>
                  <a:pt x="80" y="104"/>
                  <a:pt x="80" y="107"/>
                </a:cubicBezTo>
                <a:close/>
                <a:moveTo>
                  <a:pt x="115" y="101"/>
                </a:moveTo>
                <a:cubicBezTo>
                  <a:pt x="112" y="101"/>
                  <a:pt x="109" y="104"/>
                  <a:pt x="109" y="107"/>
                </a:cubicBezTo>
                <a:cubicBezTo>
                  <a:pt x="109" y="110"/>
                  <a:pt x="112" y="113"/>
                  <a:pt x="115" y="113"/>
                </a:cubicBezTo>
                <a:cubicBezTo>
                  <a:pt x="118" y="113"/>
                  <a:pt x="121" y="110"/>
                  <a:pt x="121" y="107"/>
                </a:cubicBezTo>
                <a:cubicBezTo>
                  <a:pt x="121" y="104"/>
                  <a:pt x="118" y="101"/>
                  <a:pt x="115" y="101"/>
                </a:cubicBezTo>
                <a:close/>
                <a:moveTo>
                  <a:pt x="65" y="88"/>
                </a:moveTo>
                <a:cubicBezTo>
                  <a:pt x="63" y="97"/>
                  <a:pt x="63" y="97"/>
                  <a:pt x="63" y="97"/>
                </a:cubicBezTo>
                <a:cubicBezTo>
                  <a:pt x="62" y="98"/>
                  <a:pt x="62" y="99"/>
                  <a:pt x="63" y="100"/>
                </a:cubicBezTo>
                <a:cubicBezTo>
                  <a:pt x="63" y="101"/>
                  <a:pt x="64" y="101"/>
                  <a:pt x="65" y="101"/>
                </a:cubicBezTo>
                <a:cubicBezTo>
                  <a:pt x="125" y="101"/>
                  <a:pt x="125" y="101"/>
                  <a:pt x="125" y="101"/>
                </a:cubicBezTo>
                <a:cubicBezTo>
                  <a:pt x="127" y="101"/>
                  <a:pt x="128" y="100"/>
                  <a:pt x="128" y="98"/>
                </a:cubicBezTo>
                <a:cubicBezTo>
                  <a:pt x="128" y="97"/>
                  <a:pt x="127" y="96"/>
                  <a:pt x="125" y="96"/>
                </a:cubicBezTo>
                <a:cubicBezTo>
                  <a:pt x="69" y="96"/>
                  <a:pt x="69" y="96"/>
                  <a:pt x="69" y="96"/>
                </a:cubicBezTo>
                <a:cubicBezTo>
                  <a:pt x="70" y="90"/>
                  <a:pt x="70" y="90"/>
                  <a:pt x="70" y="90"/>
                </a:cubicBezTo>
                <a:cubicBezTo>
                  <a:pt x="124" y="84"/>
                  <a:pt x="124" y="84"/>
                  <a:pt x="124" y="84"/>
                </a:cubicBezTo>
                <a:cubicBezTo>
                  <a:pt x="125" y="84"/>
                  <a:pt x="126" y="83"/>
                  <a:pt x="126" y="82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8" y="39"/>
                  <a:pt x="138" y="39"/>
                  <a:pt x="138" y="39"/>
                </a:cubicBezTo>
                <a:cubicBezTo>
                  <a:pt x="139" y="39"/>
                  <a:pt x="140" y="40"/>
                  <a:pt x="140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4" y="40"/>
                  <a:pt x="156" y="38"/>
                  <a:pt x="156" y="36"/>
                </a:cubicBezTo>
                <a:cubicBezTo>
                  <a:pt x="156" y="34"/>
                  <a:pt x="154" y="33"/>
                  <a:pt x="152" y="33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40" y="33"/>
                  <a:pt x="139" y="33"/>
                  <a:pt x="138" y="33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3" y="33"/>
                  <a:pt x="132" y="34"/>
                  <a:pt x="132" y="35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55" y="55"/>
                  <a:pt x="55" y="55"/>
                  <a:pt x="55" y="55"/>
                </a:cubicBezTo>
                <a:cubicBezTo>
                  <a:pt x="54" y="55"/>
                  <a:pt x="54" y="56"/>
                  <a:pt x="53" y="56"/>
                </a:cubicBezTo>
                <a:cubicBezTo>
                  <a:pt x="53" y="57"/>
                  <a:pt x="53" y="57"/>
                  <a:pt x="53" y="58"/>
                </a:cubicBezTo>
                <a:cubicBezTo>
                  <a:pt x="53" y="59"/>
                  <a:pt x="53" y="59"/>
                  <a:pt x="54" y="60"/>
                </a:cubicBezTo>
                <a:lnTo>
                  <a:pt x="65" y="88"/>
                </a:lnTo>
                <a:close/>
                <a:moveTo>
                  <a:pt x="198" y="14"/>
                </a:moveTo>
                <a:cubicBezTo>
                  <a:pt x="198" y="132"/>
                  <a:pt x="198" y="132"/>
                  <a:pt x="198" y="132"/>
                </a:cubicBezTo>
                <a:cubicBezTo>
                  <a:pt x="198" y="139"/>
                  <a:pt x="191" y="146"/>
                  <a:pt x="183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6" y="146"/>
                  <a:pt x="0" y="139"/>
                  <a:pt x="0" y="13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83" y="0"/>
                  <a:pt x="183" y="0"/>
                  <a:pt x="183" y="0"/>
                </a:cubicBezTo>
                <a:cubicBezTo>
                  <a:pt x="191" y="0"/>
                  <a:pt x="198" y="6"/>
                  <a:pt x="198" y="14"/>
                </a:cubicBezTo>
                <a:close/>
                <a:moveTo>
                  <a:pt x="48" y="12"/>
                </a:moveTo>
                <a:cubicBezTo>
                  <a:pt x="48" y="14"/>
                  <a:pt x="49" y="16"/>
                  <a:pt x="52" y="16"/>
                </a:cubicBezTo>
                <a:cubicBezTo>
                  <a:pt x="54" y="16"/>
                  <a:pt x="56" y="14"/>
                  <a:pt x="56" y="12"/>
                </a:cubicBezTo>
                <a:cubicBezTo>
                  <a:pt x="56" y="9"/>
                  <a:pt x="54" y="7"/>
                  <a:pt x="52" y="7"/>
                </a:cubicBezTo>
                <a:cubicBezTo>
                  <a:pt x="49" y="7"/>
                  <a:pt x="48" y="9"/>
                  <a:pt x="48" y="12"/>
                </a:cubicBezTo>
                <a:close/>
                <a:moveTo>
                  <a:pt x="32" y="12"/>
                </a:moveTo>
                <a:cubicBezTo>
                  <a:pt x="32" y="14"/>
                  <a:pt x="34" y="16"/>
                  <a:pt x="37" y="16"/>
                </a:cubicBezTo>
                <a:cubicBezTo>
                  <a:pt x="39" y="16"/>
                  <a:pt x="41" y="14"/>
                  <a:pt x="41" y="12"/>
                </a:cubicBezTo>
                <a:cubicBezTo>
                  <a:pt x="41" y="9"/>
                  <a:pt x="39" y="7"/>
                  <a:pt x="37" y="7"/>
                </a:cubicBezTo>
                <a:cubicBezTo>
                  <a:pt x="34" y="7"/>
                  <a:pt x="32" y="9"/>
                  <a:pt x="32" y="12"/>
                </a:cubicBezTo>
                <a:close/>
                <a:moveTo>
                  <a:pt x="17" y="12"/>
                </a:moveTo>
                <a:cubicBezTo>
                  <a:pt x="17" y="14"/>
                  <a:pt x="19" y="16"/>
                  <a:pt x="22" y="16"/>
                </a:cubicBezTo>
                <a:cubicBezTo>
                  <a:pt x="24" y="16"/>
                  <a:pt x="26" y="14"/>
                  <a:pt x="26" y="12"/>
                </a:cubicBezTo>
                <a:cubicBezTo>
                  <a:pt x="26" y="9"/>
                  <a:pt x="24" y="7"/>
                  <a:pt x="22" y="7"/>
                </a:cubicBezTo>
                <a:cubicBezTo>
                  <a:pt x="19" y="7"/>
                  <a:pt x="17" y="9"/>
                  <a:pt x="17" y="12"/>
                </a:cubicBezTo>
                <a:close/>
                <a:moveTo>
                  <a:pt x="186" y="20"/>
                </a:moveTo>
                <a:cubicBezTo>
                  <a:pt x="12" y="20"/>
                  <a:pt x="12" y="20"/>
                  <a:pt x="12" y="20"/>
                </a:cubicBezTo>
                <a:cubicBezTo>
                  <a:pt x="12" y="124"/>
                  <a:pt x="12" y="124"/>
                  <a:pt x="12" y="124"/>
                </a:cubicBezTo>
                <a:cubicBezTo>
                  <a:pt x="186" y="124"/>
                  <a:pt x="186" y="124"/>
                  <a:pt x="186" y="124"/>
                </a:cubicBezTo>
                <a:lnTo>
                  <a:pt x="186" y="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10555836" y="3611587"/>
            <a:ext cx="750442" cy="553935"/>
          </a:xfrm>
          <a:custGeom>
            <a:avLst/>
            <a:gdLst>
              <a:gd name="T0" fmla="*/ 190 w 205"/>
              <a:gd name="T1" fmla="*/ 0 h 151"/>
              <a:gd name="T2" fmla="*/ 15 w 205"/>
              <a:gd name="T3" fmla="*/ 0 h 151"/>
              <a:gd name="T4" fmla="*/ 0 w 205"/>
              <a:gd name="T5" fmla="*/ 15 h 151"/>
              <a:gd name="T6" fmla="*/ 0 w 205"/>
              <a:gd name="T7" fmla="*/ 137 h 151"/>
              <a:gd name="T8" fmla="*/ 15 w 205"/>
              <a:gd name="T9" fmla="*/ 151 h 151"/>
              <a:gd name="T10" fmla="*/ 190 w 205"/>
              <a:gd name="T11" fmla="*/ 151 h 151"/>
              <a:gd name="T12" fmla="*/ 205 w 205"/>
              <a:gd name="T13" fmla="*/ 137 h 151"/>
              <a:gd name="T14" fmla="*/ 205 w 205"/>
              <a:gd name="T15" fmla="*/ 15 h 151"/>
              <a:gd name="T16" fmla="*/ 190 w 205"/>
              <a:gd name="T17" fmla="*/ 0 h 151"/>
              <a:gd name="T18" fmla="*/ 54 w 205"/>
              <a:gd name="T19" fmla="*/ 8 h 151"/>
              <a:gd name="T20" fmla="*/ 58 w 205"/>
              <a:gd name="T21" fmla="*/ 12 h 151"/>
              <a:gd name="T22" fmla="*/ 54 w 205"/>
              <a:gd name="T23" fmla="*/ 17 h 151"/>
              <a:gd name="T24" fmla="*/ 49 w 205"/>
              <a:gd name="T25" fmla="*/ 12 h 151"/>
              <a:gd name="T26" fmla="*/ 54 w 205"/>
              <a:gd name="T27" fmla="*/ 8 h 151"/>
              <a:gd name="T28" fmla="*/ 38 w 205"/>
              <a:gd name="T29" fmla="*/ 8 h 151"/>
              <a:gd name="T30" fmla="*/ 43 w 205"/>
              <a:gd name="T31" fmla="*/ 12 h 151"/>
              <a:gd name="T32" fmla="*/ 38 w 205"/>
              <a:gd name="T33" fmla="*/ 17 h 151"/>
              <a:gd name="T34" fmla="*/ 34 w 205"/>
              <a:gd name="T35" fmla="*/ 12 h 151"/>
              <a:gd name="T36" fmla="*/ 38 w 205"/>
              <a:gd name="T37" fmla="*/ 8 h 151"/>
              <a:gd name="T38" fmla="*/ 22 w 205"/>
              <a:gd name="T39" fmla="*/ 8 h 151"/>
              <a:gd name="T40" fmla="*/ 27 w 205"/>
              <a:gd name="T41" fmla="*/ 12 h 151"/>
              <a:gd name="T42" fmla="*/ 22 w 205"/>
              <a:gd name="T43" fmla="*/ 17 h 151"/>
              <a:gd name="T44" fmla="*/ 18 w 205"/>
              <a:gd name="T45" fmla="*/ 12 h 151"/>
              <a:gd name="T46" fmla="*/ 22 w 205"/>
              <a:gd name="T47" fmla="*/ 8 h 151"/>
              <a:gd name="T48" fmla="*/ 192 w 205"/>
              <a:gd name="T49" fmla="*/ 129 h 151"/>
              <a:gd name="T50" fmla="*/ 12 w 205"/>
              <a:gd name="T51" fmla="*/ 129 h 151"/>
              <a:gd name="T52" fmla="*/ 12 w 205"/>
              <a:gd name="T53" fmla="*/ 21 h 151"/>
              <a:gd name="T54" fmla="*/ 192 w 205"/>
              <a:gd name="T55" fmla="*/ 21 h 151"/>
              <a:gd name="T56" fmla="*/ 192 w 205"/>
              <a:gd name="T57" fmla="*/ 129 h 151"/>
              <a:gd name="T58" fmla="*/ 129 w 205"/>
              <a:gd name="T59" fmla="*/ 113 h 151"/>
              <a:gd name="T60" fmla="*/ 41 w 205"/>
              <a:gd name="T61" fmla="*/ 113 h 151"/>
              <a:gd name="T62" fmla="*/ 41 w 205"/>
              <a:gd name="T63" fmla="*/ 97 h 151"/>
              <a:gd name="T64" fmla="*/ 129 w 205"/>
              <a:gd name="T65" fmla="*/ 97 h 151"/>
              <a:gd name="T66" fmla="*/ 129 w 205"/>
              <a:gd name="T67" fmla="*/ 113 h 151"/>
              <a:gd name="T68" fmla="*/ 163 w 205"/>
              <a:gd name="T69" fmla="*/ 113 h 151"/>
              <a:gd name="T70" fmla="*/ 139 w 205"/>
              <a:gd name="T71" fmla="*/ 113 h 151"/>
              <a:gd name="T72" fmla="*/ 139 w 205"/>
              <a:gd name="T73" fmla="*/ 97 h 151"/>
              <a:gd name="T74" fmla="*/ 163 w 205"/>
              <a:gd name="T75" fmla="*/ 97 h 151"/>
              <a:gd name="T76" fmla="*/ 163 w 205"/>
              <a:gd name="T77" fmla="*/ 113 h 151"/>
              <a:gd name="T78" fmla="*/ 79 w 205"/>
              <a:gd name="T79" fmla="*/ 65 h 151"/>
              <a:gd name="T80" fmla="*/ 102 w 205"/>
              <a:gd name="T81" fmla="*/ 42 h 151"/>
              <a:gd name="T82" fmla="*/ 125 w 205"/>
              <a:gd name="T83" fmla="*/ 65 h 151"/>
              <a:gd name="T84" fmla="*/ 102 w 205"/>
              <a:gd name="T85" fmla="*/ 88 h 151"/>
              <a:gd name="T86" fmla="*/ 79 w 205"/>
              <a:gd name="T87" fmla="*/ 6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5" h="151">
                <a:moveTo>
                  <a:pt x="190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45"/>
                  <a:pt x="7" y="151"/>
                  <a:pt x="15" y="151"/>
                </a:cubicBezTo>
                <a:cubicBezTo>
                  <a:pt x="190" y="151"/>
                  <a:pt x="190" y="151"/>
                  <a:pt x="190" y="151"/>
                </a:cubicBezTo>
                <a:cubicBezTo>
                  <a:pt x="198" y="151"/>
                  <a:pt x="205" y="145"/>
                  <a:pt x="205" y="137"/>
                </a:cubicBezTo>
                <a:cubicBezTo>
                  <a:pt x="205" y="15"/>
                  <a:pt x="205" y="15"/>
                  <a:pt x="205" y="15"/>
                </a:cubicBezTo>
                <a:cubicBezTo>
                  <a:pt x="205" y="7"/>
                  <a:pt x="198" y="0"/>
                  <a:pt x="190" y="0"/>
                </a:cubicBezTo>
                <a:close/>
                <a:moveTo>
                  <a:pt x="54" y="8"/>
                </a:moveTo>
                <a:cubicBezTo>
                  <a:pt x="56" y="8"/>
                  <a:pt x="58" y="10"/>
                  <a:pt x="58" y="12"/>
                </a:cubicBezTo>
                <a:cubicBezTo>
                  <a:pt x="58" y="15"/>
                  <a:pt x="56" y="17"/>
                  <a:pt x="54" y="17"/>
                </a:cubicBezTo>
                <a:cubicBezTo>
                  <a:pt x="51" y="17"/>
                  <a:pt x="49" y="15"/>
                  <a:pt x="49" y="12"/>
                </a:cubicBezTo>
                <a:cubicBezTo>
                  <a:pt x="49" y="10"/>
                  <a:pt x="51" y="8"/>
                  <a:pt x="54" y="8"/>
                </a:cubicBezTo>
                <a:close/>
                <a:moveTo>
                  <a:pt x="38" y="8"/>
                </a:moveTo>
                <a:cubicBezTo>
                  <a:pt x="41" y="8"/>
                  <a:pt x="43" y="10"/>
                  <a:pt x="43" y="12"/>
                </a:cubicBezTo>
                <a:cubicBezTo>
                  <a:pt x="43" y="15"/>
                  <a:pt x="41" y="17"/>
                  <a:pt x="38" y="17"/>
                </a:cubicBezTo>
                <a:cubicBezTo>
                  <a:pt x="36" y="17"/>
                  <a:pt x="34" y="15"/>
                  <a:pt x="34" y="12"/>
                </a:cubicBezTo>
                <a:cubicBezTo>
                  <a:pt x="34" y="10"/>
                  <a:pt x="36" y="8"/>
                  <a:pt x="38" y="8"/>
                </a:cubicBezTo>
                <a:close/>
                <a:moveTo>
                  <a:pt x="22" y="8"/>
                </a:moveTo>
                <a:cubicBezTo>
                  <a:pt x="25" y="8"/>
                  <a:pt x="27" y="10"/>
                  <a:pt x="27" y="12"/>
                </a:cubicBezTo>
                <a:cubicBezTo>
                  <a:pt x="27" y="15"/>
                  <a:pt x="25" y="17"/>
                  <a:pt x="22" y="17"/>
                </a:cubicBezTo>
                <a:cubicBezTo>
                  <a:pt x="20" y="17"/>
                  <a:pt x="18" y="15"/>
                  <a:pt x="18" y="12"/>
                </a:cubicBezTo>
                <a:cubicBezTo>
                  <a:pt x="18" y="10"/>
                  <a:pt x="20" y="8"/>
                  <a:pt x="22" y="8"/>
                </a:cubicBezTo>
                <a:close/>
                <a:moveTo>
                  <a:pt x="192" y="129"/>
                </a:moveTo>
                <a:cubicBezTo>
                  <a:pt x="12" y="129"/>
                  <a:pt x="12" y="129"/>
                  <a:pt x="12" y="129"/>
                </a:cubicBezTo>
                <a:cubicBezTo>
                  <a:pt x="12" y="21"/>
                  <a:pt x="12" y="21"/>
                  <a:pt x="12" y="21"/>
                </a:cubicBezTo>
                <a:cubicBezTo>
                  <a:pt x="192" y="21"/>
                  <a:pt x="192" y="21"/>
                  <a:pt x="192" y="21"/>
                </a:cubicBezTo>
                <a:lnTo>
                  <a:pt x="192" y="129"/>
                </a:lnTo>
                <a:close/>
                <a:moveTo>
                  <a:pt x="129" y="113"/>
                </a:moveTo>
                <a:cubicBezTo>
                  <a:pt x="41" y="113"/>
                  <a:pt x="41" y="113"/>
                  <a:pt x="41" y="113"/>
                </a:cubicBezTo>
                <a:cubicBezTo>
                  <a:pt x="41" y="97"/>
                  <a:pt x="41" y="97"/>
                  <a:pt x="41" y="97"/>
                </a:cubicBezTo>
                <a:cubicBezTo>
                  <a:pt x="129" y="97"/>
                  <a:pt x="129" y="97"/>
                  <a:pt x="129" y="97"/>
                </a:cubicBezTo>
                <a:lnTo>
                  <a:pt x="129" y="113"/>
                </a:lnTo>
                <a:close/>
                <a:moveTo>
                  <a:pt x="163" y="113"/>
                </a:moveTo>
                <a:cubicBezTo>
                  <a:pt x="139" y="113"/>
                  <a:pt x="139" y="113"/>
                  <a:pt x="139" y="113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63" y="97"/>
                  <a:pt x="163" y="97"/>
                  <a:pt x="163" y="97"/>
                </a:cubicBezTo>
                <a:lnTo>
                  <a:pt x="163" y="113"/>
                </a:lnTo>
                <a:close/>
                <a:moveTo>
                  <a:pt x="79" y="65"/>
                </a:moveTo>
                <a:cubicBezTo>
                  <a:pt x="79" y="52"/>
                  <a:pt x="90" y="42"/>
                  <a:pt x="102" y="42"/>
                </a:cubicBezTo>
                <a:cubicBezTo>
                  <a:pt x="115" y="42"/>
                  <a:pt x="125" y="52"/>
                  <a:pt x="125" y="65"/>
                </a:cubicBezTo>
                <a:cubicBezTo>
                  <a:pt x="125" y="77"/>
                  <a:pt x="115" y="88"/>
                  <a:pt x="102" y="88"/>
                </a:cubicBezTo>
                <a:cubicBezTo>
                  <a:pt x="90" y="88"/>
                  <a:pt x="79" y="77"/>
                  <a:pt x="79" y="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12002624" y="3637891"/>
            <a:ext cx="713307" cy="501326"/>
          </a:xfrm>
          <a:custGeom>
            <a:avLst/>
            <a:gdLst>
              <a:gd name="T0" fmla="*/ 195 w 195"/>
              <a:gd name="T1" fmla="*/ 0 h 137"/>
              <a:gd name="T2" fmla="*/ 186 w 195"/>
              <a:gd name="T3" fmla="*/ 35 h 137"/>
              <a:gd name="T4" fmla="*/ 177 w 195"/>
              <a:gd name="T5" fmla="*/ 27 h 137"/>
              <a:gd name="T6" fmla="*/ 127 w 195"/>
              <a:gd name="T7" fmla="*/ 77 h 137"/>
              <a:gd name="T8" fmla="*/ 106 w 195"/>
              <a:gd name="T9" fmla="*/ 57 h 137"/>
              <a:gd name="T10" fmla="*/ 73 w 195"/>
              <a:gd name="T11" fmla="*/ 90 h 137"/>
              <a:gd name="T12" fmla="*/ 64 w 195"/>
              <a:gd name="T13" fmla="*/ 82 h 137"/>
              <a:gd name="T14" fmla="*/ 106 w 195"/>
              <a:gd name="T15" fmla="*/ 40 h 137"/>
              <a:gd name="T16" fmla="*/ 127 w 195"/>
              <a:gd name="T17" fmla="*/ 60 h 137"/>
              <a:gd name="T18" fmla="*/ 169 w 195"/>
              <a:gd name="T19" fmla="*/ 18 h 137"/>
              <a:gd name="T20" fmla="*/ 161 w 195"/>
              <a:gd name="T21" fmla="*/ 10 h 137"/>
              <a:gd name="T22" fmla="*/ 195 w 195"/>
              <a:gd name="T23" fmla="*/ 0 h 137"/>
              <a:gd name="T24" fmla="*/ 177 w 195"/>
              <a:gd name="T25" fmla="*/ 38 h 137"/>
              <a:gd name="T26" fmla="*/ 181 w 195"/>
              <a:gd name="T27" fmla="*/ 41 h 137"/>
              <a:gd name="T28" fmla="*/ 181 w 195"/>
              <a:gd name="T29" fmla="*/ 122 h 137"/>
              <a:gd name="T30" fmla="*/ 166 w 195"/>
              <a:gd name="T31" fmla="*/ 137 h 137"/>
              <a:gd name="T32" fmla="*/ 15 w 195"/>
              <a:gd name="T33" fmla="*/ 137 h 137"/>
              <a:gd name="T34" fmla="*/ 0 w 195"/>
              <a:gd name="T35" fmla="*/ 122 h 137"/>
              <a:gd name="T36" fmla="*/ 0 w 195"/>
              <a:gd name="T37" fmla="*/ 25 h 137"/>
              <a:gd name="T38" fmla="*/ 15 w 195"/>
              <a:gd name="T39" fmla="*/ 10 h 137"/>
              <a:gd name="T40" fmla="*/ 150 w 195"/>
              <a:gd name="T41" fmla="*/ 10 h 137"/>
              <a:gd name="T42" fmla="*/ 158 w 195"/>
              <a:gd name="T43" fmla="*/ 18 h 137"/>
              <a:gd name="T44" fmla="*/ 145 w 195"/>
              <a:gd name="T45" fmla="*/ 31 h 137"/>
              <a:gd name="T46" fmla="*/ 13 w 195"/>
              <a:gd name="T47" fmla="*/ 31 h 137"/>
              <a:gd name="T48" fmla="*/ 13 w 195"/>
              <a:gd name="T49" fmla="*/ 115 h 137"/>
              <a:gd name="T50" fmla="*/ 168 w 195"/>
              <a:gd name="T51" fmla="*/ 115 h 137"/>
              <a:gd name="T52" fmla="*/ 168 w 195"/>
              <a:gd name="T53" fmla="*/ 47 h 137"/>
              <a:gd name="T54" fmla="*/ 177 w 195"/>
              <a:gd name="T55" fmla="*/ 38 h 137"/>
              <a:gd name="T56" fmla="*/ 49 w 195"/>
              <a:gd name="T57" fmla="*/ 22 h 137"/>
              <a:gd name="T58" fmla="*/ 54 w 195"/>
              <a:gd name="T59" fmla="*/ 27 h 137"/>
              <a:gd name="T60" fmla="*/ 59 w 195"/>
              <a:gd name="T61" fmla="*/ 22 h 137"/>
              <a:gd name="T62" fmla="*/ 54 w 195"/>
              <a:gd name="T63" fmla="*/ 18 h 137"/>
              <a:gd name="T64" fmla="*/ 49 w 195"/>
              <a:gd name="T65" fmla="*/ 22 h 137"/>
              <a:gd name="T66" fmla="*/ 34 w 195"/>
              <a:gd name="T67" fmla="*/ 22 h 137"/>
              <a:gd name="T68" fmla="*/ 38 w 195"/>
              <a:gd name="T69" fmla="*/ 27 h 137"/>
              <a:gd name="T70" fmla="*/ 43 w 195"/>
              <a:gd name="T71" fmla="*/ 22 h 137"/>
              <a:gd name="T72" fmla="*/ 38 w 195"/>
              <a:gd name="T73" fmla="*/ 18 h 137"/>
              <a:gd name="T74" fmla="*/ 34 w 195"/>
              <a:gd name="T75" fmla="*/ 22 h 137"/>
              <a:gd name="T76" fmla="*/ 18 w 195"/>
              <a:gd name="T77" fmla="*/ 22 h 137"/>
              <a:gd name="T78" fmla="*/ 23 w 195"/>
              <a:gd name="T79" fmla="*/ 27 h 137"/>
              <a:gd name="T80" fmla="*/ 27 w 195"/>
              <a:gd name="T81" fmla="*/ 22 h 137"/>
              <a:gd name="T82" fmla="*/ 23 w 195"/>
              <a:gd name="T83" fmla="*/ 18 h 137"/>
              <a:gd name="T84" fmla="*/ 18 w 195"/>
              <a:gd name="T8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37">
                <a:moveTo>
                  <a:pt x="195" y="0"/>
                </a:moveTo>
                <a:cubicBezTo>
                  <a:pt x="186" y="35"/>
                  <a:pt x="186" y="35"/>
                  <a:pt x="186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73" y="90"/>
                  <a:pt x="73" y="90"/>
                  <a:pt x="73" y="90"/>
                </a:cubicBezTo>
                <a:cubicBezTo>
                  <a:pt x="64" y="82"/>
                  <a:pt x="64" y="82"/>
                  <a:pt x="64" y="82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69" y="18"/>
                  <a:pt x="169" y="18"/>
                  <a:pt x="169" y="18"/>
                </a:cubicBezTo>
                <a:cubicBezTo>
                  <a:pt x="161" y="10"/>
                  <a:pt x="161" y="10"/>
                  <a:pt x="161" y="10"/>
                </a:cubicBezTo>
                <a:lnTo>
                  <a:pt x="195" y="0"/>
                </a:lnTo>
                <a:close/>
                <a:moveTo>
                  <a:pt x="177" y="3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81" y="130"/>
                  <a:pt x="174" y="137"/>
                  <a:pt x="166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7" y="137"/>
                  <a:pt x="0" y="130"/>
                  <a:pt x="0" y="12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7"/>
                  <a:pt x="7" y="10"/>
                  <a:pt x="15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8" y="18"/>
                  <a:pt x="158" y="18"/>
                  <a:pt x="158" y="18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47"/>
                  <a:pt x="168" y="47"/>
                  <a:pt x="168" y="47"/>
                </a:cubicBezTo>
                <a:lnTo>
                  <a:pt x="177" y="38"/>
                </a:lnTo>
                <a:close/>
                <a:moveTo>
                  <a:pt x="49" y="22"/>
                </a:moveTo>
                <a:cubicBezTo>
                  <a:pt x="49" y="25"/>
                  <a:pt x="51" y="27"/>
                  <a:pt x="54" y="27"/>
                </a:cubicBezTo>
                <a:cubicBezTo>
                  <a:pt x="57" y="27"/>
                  <a:pt x="59" y="25"/>
                  <a:pt x="59" y="22"/>
                </a:cubicBezTo>
                <a:cubicBezTo>
                  <a:pt x="59" y="20"/>
                  <a:pt x="57" y="18"/>
                  <a:pt x="54" y="18"/>
                </a:cubicBezTo>
                <a:cubicBezTo>
                  <a:pt x="51" y="18"/>
                  <a:pt x="49" y="20"/>
                  <a:pt x="49" y="22"/>
                </a:cubicBezTo>
                <a:close/>
                <a:moveTo>
                  <a:pt x="34" y="22"/>
                </a:moveTo>
                <a:cubicBezTo>
                  <a:pt x="34" y="25"/>
                  <a:pt x="36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0"/>
                  <a:pt x="41" y="18"/>
                  <a:pt x="38" y="18"/>
                </a:cubicBezTo>
                <a:cubicBezTo>
                  <a:pt x="36" y="18"/>
                  <a:pt x="34" y="20"/>
                  <a:pt x="34" y="22"/>
                </a:cubicBezTo>
                <a:close/>
                <a:moveTo>
                  <a:pt x="18" y="22"/>
                </a:moveTo>
                <a:cubicBezTo>
                  <a:pt x="18" y="25"/>
                  <a:pt x="20" y="27"/>
                  <a:pt x="23" y="27"/>
                </a:cubicBezTo>
                <a:cubicBezTo>
                  <a:pt x="25" y="27"/>
                  <a:pt x="27" y="25"/>
                  <a:pt x="27" y="22"/>
                </a:cubicBezTo>
                <a:cubicBezTo>
                  <a:pt x="27" y="20"/>
                  <a:pt x="25" y="18"/>
                  <a:pt x="23" y="18"/>
                </a:cubicBezTo>
                <a:cubicBezTo>
                  <a:pt x="20" y="18"/>
                  <a:pt x="18" y="20"/>
                  <a:pt x="18" y="2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13412277" y="3623966"/>
            <a:ext cx="724138" cy="533820"/>
          </a:xfrm>
          <a:custGeom>
            <a:avLst/>
            <a:gdLst>
              <a:gd name="T0" fmla="*/ 184 w 198"/>
              <a:gd name="T1" fmla="*/ 0 h 146"/>
              <a:gd name="T2" fmla="*/ 14 w 198"/>
              <a:gd name="T3" fmla="*/ 0 h 146"/>
              <a:gd name="T4" fmla="*/ 0 w 198"/>
              <a:gd name="T5" fmla="*/ 14 h 146"/>
              <a:gd name="T6" fmla="*/ 0 w 198"/>
              <a:gd name="T7" fmla="*/ 132 h 146"/>
              <a:gd name="T8" fmla="*/ 14 w 198"/>
              <a:gd name="T9" fmla="*/ 146 h 146"/>
              <a:gd name="T10" fmla="*/ 184 w 198"/>
              <a:gd name="T11" fmla="*/ 146 h 146"/>
              <a:gd name="T12" fmla="*/ 198 w 198"/>
              <a:gd name="T13" fmla="*/ 132 h 146"/>
              <a:gd name="T14" fmla="*/ 198 w 198"/>
              <a:gd name="T15" fmla="*/ 14 h 146"/>
              <a:gd name="T16" fmla="*/ 184 w 198"/>
              <a:gd name="T17" fmla="*/ 0 h 146"/>
              <a:gd name="T18" fmla="*/ 52 w 198"/>
              <a:gd name="T19" fmla="*/ 7 h 146"/>
              <a:gd name="T20" fmla="*/ 57 w 198"/>
              <a:gd name="T21" fmla="*/ 12 h 146"/>
              <a:gd name="T22" fmla="*/ 52 w 198"/>
              <a:gd name="T23" fmla="*/ 16 h 146"/>
              <a:gd name="T24" fmla="*/ 48 w 198"/>
              <a:gd name="T25" fmla="*/ 12 h 146"/>
              <a:gd name="T26" fmla="*/ 52 w 198"/>
              <a:gd name="T27" fmla="*/ 7 h 146"/>
              <a:gd name="T28" fmla="*/ 37 w 198"/>
              <a:gd name="T29" fmla="*/ 7 h 146"/>
              <a:gd name="T30" fmla="*/ 41 w 198"/>
              <a:gd name="T31" fmla="*/ 12 h 146"/>
              <a:gd name="T32" fmla="*/ 37 w 198"/>
              <a:gd name="T33" fmla="*/ 16 h 146"/>
              <a:gd name="T34" fmla="*/ 33 w 198"/>
              <a:gd name="T35" fmla="*/ 12 h 146"/>
              <a:gd name="T36" fmla="*/ 37 w 198"/>
              <a:gd name="T37" fmla="*/ 7 h 146"/>
              <a:gd name="T38" fmla="*/ 22 w 198"/>
              <a:gd name="T39" fmla="*/ 7 h 146"/>
              <a:gd name="T40" fmla="*/ 26 w 198"/>
              <a:gd name="T41" fmla="*/ 12 h 146"/>
              <a:gd name="T42" fmla="*/ 22 w 198"/>
              <a:gd name="T43" fmla="*/ 16 h 146"/>
              <a:gd name="T44" fmla="*/ 17 w 198"/>
              <a:gd name="T45" fmla="*/ 12 h 146"/>
              <a:gd name="T46" fmla="*/ 22 w 198"/>
              <a:gd name="T47" fmla="*/ 7 h 146"/>
              <a:gd name="T48" fmla="*/ 186 w 198"/>
              <a:gd name="T49" fmla="*/ 124 h 146"/>
              <a:gd name="T50" fmla="*/ 12 w 198"/>
              <a:gd name="T51" fmla="*/ 124 h 146"/>
              <a:gd name="T52" fmla="*/ 12 w 198"/>
              <a:gd name="T53" fmla="*/ 20 h 146"/>
              <a:gd name="T54" fmla="*/ 186 w 198"/>
              <a:gd name="T55" fmla="*/ 20 h 146"/>
              <a:gd name="T56" fmla="*/ 186 w 198"/>
              <a:gd name="T57" fmla="*/ 124 h 146"/>
              <a:gd name="T58" fmla="*/ 25 w 198"/>
              <a:gd name="T59" fmla="*/ 32 h 146"/>
              <a:gd name="T60" fmla="*/ 25 w 198"/>
              <a:gd name="T61" fmla="*/ 113 h 146"/>
              <a:gd name="T62" fmla="*/ 173 w 198"/>
              <a:gd name="T63" fmla="*/ 113 h 146"/>
              <a:gd name="T64" fmla="*/ 173 w 198"/>
              <a:gd name="T65" fmla="*/ 32 h 146"/>
              <a:gd name="T66" fmla="*/ 25 w 198"/>
              <a:gd name="T67" fmla="*/ 32 h 146"/>
              <a:gd name="T68" fmla="*/ 166 w 198"/>
              <a:gd name="T69" fmla="*/ 40 h 146"/>
              <a:gd name="T70" fmla="*/ 166 w 198"/>
              <a:gd name="T71" fmla="*/ 62 h 146"/>
              <a:gd name="T72" fmla="*/ 71 w 198"/>
              <a:gd name="T73" fmla="*/ 62 h 146"/>
              <a:gd name="T74" fmla="*/ 71 w 198"/>
              <a:gd name="T75" fmla="*/ 40 h 146"/>
              <a:gd name="T76" fmla="*/ 166 w 198"/>
              <a:gd name="T77" fmla="*/ 40 h 146"/>
              <a:gd name="T78" fmla="*/ 32 w 198"/>
              <a:gd name="T79" fmla="*/ 40 h 146"/>
              <a:gd name="T80" fmla="*/ 63 w 198"/>
              <a:gd name="T81" fmla="*/ 40 h 146"/>
              <a:gd name="T82" fmla="*/ 63 w 198"/>
              <a:gd name="T83" fmla="*/ 62 h 146"/>
              <a:gd name="T84" fmla="*/ 32 w 198"/>
              <a:gd name="T85" fmla="*/ 62 h 146"/>
              <a:gd name="T86" fmla="*/ 32 w 198"/>
              <a:gd name="T87" fmla="*/ 40 h 146"/>
              <a:gd name="T88" fmla="*/ 32 w 198"/>
              <a:gd name="T89" fmla="*/ 105 h 146"/>
              <a:gd name="T90" fmla="*/ 32 w 198"/>
              <a:gd name="T91" fmla="*/ 70 h 146"/>
              <a:gd name="T92" fmla="*/ 63 w 198"/>
              <a:gd name="T93" fmla="*/ 70 h 146"/>
              <a:gd name="T94" fmla="*/ 63 w 198"/>
              <a:gd name="T95" fmla="*/ 105 h 146"/>
              <a:gd name="T96" fmla="*/ 32 w 198"/>
              <a:gd name="T97" fmla="*/ 105 h 146"/>
              <a:gd name="T98" fmla="*/ 166 w 198"/>
              <a:gd name="T99" fmla="*/ 105 h 146"/>
              <a:gd name="T100" fmla="*/ 71 w 198"/>
              <a:gd name="T101" fmla="*/ 105 h 146"/>
              <a:gd name="T102" fmla="*/ 71 w 198"/>
              <a:gd name="T103" fmla="*/ 70 h 146"/>
              <a:gd name="T104" fmla="*/ 166 w 198"/>
              <a:gd name="T105" fmla="*/ 70 h 146"/>
              <a:gd name="T106" fmla="*/ 166 w 198"/>
              <a:gd name="T107" fmla="*/ 10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8" h="146">
                <a:moveTo>
                  <a:pt x="184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6"/>
                  <a:pt x="14" y="146"/>
                </a:cubicBezTo>
                <a:cubicBezTo>
                  <a:pt x="184" y="146"/>
                  <a:pt x="184" y="146"/>
                  <a:pt x="184" y="146"/>
                </a:cubicBezTo>
                <a:cubicBezTo>
                  <a:pt x="191" y="146"/>
                  <a:pt x="198" y="139"/>
                  <a:pt x="198" y="132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1" y="0"/>
                  <a:pt x="184" y="0"/>
                </a:cubicBezTo>
                <a:close/>
                <a:moveTo>
                  <a:pt x="52" y="7"/>
                </a:moveTo>
                <a:cubicBezTo>
                  <a:pt x="55" y="7"/>
                  <a:pt x="57" y="9"/>
                  <a:pt x="57" y="12"/>
                </a:cubicBezTo>
                <a:cubicBezTo>
                  <a:pt x="57" y="14"/>
                  <a:pt x="55" y="16"/>
                  <a:pt x="52" y="16"/>
                </a:cubicBezTo>
                <a:cubicBezTo>
                  <a:pt x="50" y="16"/>
                  <a:pt x="48" y="14"/>
                  <a:pt x="48" y="12"/>
                </a:cubicBezTo>
                <a:cubicBezTo>
                  <a:pt x="48" y="9"/>
                  <a:pt x="50" y="7"/>
                  <a:pt x="52" y="7"/>
                </a:cubicBezTo>
                <a:close/>
                <a:moveTo>
                  <a:pt x="37" y="7"/>
                </a:moveTo>
                <a:cubicBezTo>
                  <a:pt x="39" y="7"/>
                  <a:pt x="41" y="9"/>
                  <a:pt x="41" y="12"/>
                </a:cubicBezTo>
                <a:cubicBezTo>
                  <a:pt x="41" y="14"/>
                  <a:pt x="39" y="16"/>
                  <a:pt x="37" y="16"/>
                </a:cubicBezTo>
                <a:cubicBezTo>
                  <a:pt x="35" y="16"/>
                  <a:pt x="33" y="14"/>
                  <a:pt x="33" y="12"/>
                </a:cubicBezTo>
                <a:cubicBezTo>
                  <a:pt x="33" y="9"/>
                  <a:pt x="35" y="7"/>
                  <a:pt x="37" y="7"/>
                </a:cubicBezTo>
                <a:close/>
                <a:moveTo>
                  <a:pt x="22" y="7"/>
                </a:moveTo>
                <a:cubicBezTo>
                  <a:pt x="24" y="7"/>
                  <a:pt x="26" y="9"/>
                  <a:pt x="26" y="12"/>
                </a:cubicBezTo>
                <a:cubicBezTo>
                  <a:pt x="26" y="14"/>
                  <a:pt x="24" y="16"/>
                  <a:pt x="22" y="16"/>
                </a:cubicBezTo>
                <a:cubicBezTo>
                  <a:pt x="19" y="16"/>
                  <a:pt x="17" y="14"/>
                  <a:pt x="17" y="12"/>
                </a:cubicBezTo>
                <a:cubicBezTo>
                  <a:pt x="17" y="9"/>
                  <a:pt x="19" y="7"/>
                  <a:pt x="22" y="7"/>
                </a:cubicBezTo>
                <a:close/>
                <a:moveTo>
                  <a:pt x="186" y="124"/>
                </a:moveTo>
                <a:cubicBezTo>
                  <a:pt x="12" y="124"/>
                  <a:pt x="12" y="124"/>
                  <a:pt x="12" y="124"/>
                </a:cubicBezTo>
                <a:cubicBezTo>
                  <a:pt x="12" y="20"/>
                  <a:pt x="12" y="20"/>
                  <a:pt x="12" y="20"/>
                </a:cubicBezTo>
                <a:cubicBezTo>
                  <a:pt x="186" y="20"/>
                  <a:pt x="186" y="20"/>
                  <a:pt x="186" y="20"/>
                </a:cubicBezTo>
                <a:lnTo>
                  <a:pt x="186" y="124"/>
                </a:lnTo>
                <a:close/>
                <a:moveTo>
                  <a:pt x="25" y="32"/>
                </a:moveTo>
                <a:cubicBezTo>
                  <a:pt x="25" y="113"/>
                  <a:pt x="25" y="113"/>
                  <a:pt x="25" y="113"/>
                </a:cubicBezTo>
                <a:cubicBezTo>
                  <a:pt x="173" y="113"/>
                  <a:pt x="173" y="113"/>
                  <a:pt x="173" y="113"/>
                </a:cubicBezTo>
                <a:cubicBezTo>
                  <a:pt x="173" y="32"/>
                  <a:pt x="173" y="32"/>
                  <a:pt x="173" y="32"/>
                </a:cubicBezTo>
                <a:lnTo>
                  <a:pt x="25" y="32"/>
                </a:lnTo>
                <a:close/>
                <a:moveTo>
                  <a:pt x="166" y="40"/>
                </a:moveTo>
                <a:cubicBezTo>
                  <a:pt x="166" y="62"/>
                  <a:pt x="166" y="62"/>
                  <a:pt x="166" y="62"/>
                </a:cubicBezTo>
                <a:cubicBezTo>
                  <a:pt x="71" y="62"/>
                  <a:pt x="71" y="62"/>
                  <a:pt x="71" y="62"/>
                </a:cubicBezTo>
                <a:cubicBezTo>
                  <a:pt x="71" y="40"/>
                  <a:pt x="71" y="40"/>
                  <a:pt x="71" y="40"/>
                </a:cubicBezTo>
                <a:lnTo>
                  <a:pt x="166" y="40"/>
                </a:lnTo>
                <a:close/>
                <a:moveTo>
                  <a:pt x="32" y="40"/>
                </a:moveTo>
                <a:cubicBezTo>
                  <a:pt x="63" y="40"/>
                  <a:pt x="63" y="40"/>
                  <a:pt x="63" y="40"/>
                </a:cubicBezTo>
                <a:cubicBezTo>
                  <a:pt x="63" y="62"/>
                  <a:pt x="63" y="62"/>
                  <a:pt x="63" y="62"/>
                </a:cubicBezTo>
                <a:cubicBezTo>
                  <a:pt x="32" y="62"/>
                  <a:pt x="32" y="62"/>
                  <a:pt x="32" y="62"/>
                </a:cubicBezTo>
                <a:lnTo>
                  <a:pt x="32" y="40"/>
                </a:lnTo>
                <a:close/>
                <a:moveTo>
                  <a:pt x="32" y="105"/>
                </a:moveTo>
                <a:cubicBezTo>
                  <a:pt x="32" y="70"/>
                  <a:pt x="32" y="70"/>
                  <a:pt x="32" y="70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105"/>
                  <a:pt x="63" y="105"/>
                  <a:pt x="63" y="105"/>
                </a:cubicBezTo>
                <a:lnTo>
                  <a:pt x="32" y="105"/>
                </a:lnTo>
                <a:close/>
                <a:moveTo>
                  <a:pt x="166" y="105"/>
                </a:moveTo>
                <a:cubicBezTo>
                  <a:pt x="71" y="105"/>
                  <a:pt x="71" y="105"/>
                  <a:pt x="71" y="105"/>
                </a:cubicBezTo>
                <a:cubicBezTo>
                  <a:pt x="71" y="70"/>
                  <a:pt x="71" y="70"/>
                  <a:pt x="71" y="70"/>
                </a:cubicBezTo>
                <a:cubicBezTo>
                  <a:pt x="166" y="70"/>
                  <a:pt x="166" y="70"/>
                  <a:pt x="166" y="70"/>
                </a:cubicBezTo>
                <a:lnTo>
                  <a:pt x="166" y="10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14832762" y="3634797"/>
            <a:ext cx="702476" cy="512158"/>
          </a:xfrm>
          <a:custGeom>
            <a:avLst/>
            <a:gdLst>
              <a:gd name="T0" fmla="*/ 11 w 192"/>
              <a:gd name="T1" fmla="*/ 17 h 140"/>
              <a:gd name="T2" fmla="*/ 128 w 192"/>
              <a:gd name="T3" fmla="*/ 17 h 140"/>
              <a:gd name="T4" fmla="*/ 128 w 192"/>
              <a:gd name="T5" fmla="*/ 38 h 140"/>
              <a:gd name="T6" fmla="*/ 139 w 192"/>
              <a:gd name="T7" fmla="*/ 38 h 140"/>
              <a:gd name="T8" fmla="*/ 139 w 192"/>
              <a:gd name="T9" fmla="*/ 12 h 140"/>
              <a:gd name="T10" fmla="*/ 126 w 192"/>
              <a:gd name="T11" fmla="*/ 0 h 140"/>
              <a:gd name="T12" fmla="*/ 13 w 192"/>
              <a:gd name="T13" fmla="*/ 0 h 140"/>
              <a:gd name="T14" fmla="*/ 0 w 192"/>
              <a:gd name="T15" fmla="*/ 12 h 140"/>
              <a:gd name="T16" fmla="*/ 0 w 192"/>
              <a:gd name="T17" fmla="*/ 81 h 140"/>
              <a:gd name="T18" fmla="*/ 13 w 192"/>
              <a:gd name="T19" fmla="*/ 93 h 140"/>
              <a:gd name="T20" fmla="*/ 46 w 192"/>
              <a:gd name="T21" fmla="*/ 93 h 140"/>
              <a:gd name="T22" fmla="*/ 46 w 192"/>
              <a:gd name="T23" fmla="*/ 74 h 140"/>
              <a:gd name="T24" fmla="*/ 11 w 192"/>
              <a:gd name="T25" fmla="*/ 74 h 140"/>
              <a:gd name="T26" fmla="*/ 11 w 192"/>
              <a:gd name="T27" fmla="*/ 17 h 140"/>
              <a:gd name="T28" fmla="*/ 46 w 192"/>
              <a:gd name="T29" fmla="*/ 6 h 140"/>
              <a:gd name="T30" fmla="*/ 49 w 192"/>
              <a:gd name="T31" fmla="*/ 10 h 140"/>
              <a:gd name="T32" fmla="*/ 46 w 192"/>
              <a:gd name="T33" fmla="*/ 14 h 140"/>
              <a:gd name="T34" fmla="*/ 42 w 192"/>
              <a:gd name="T35" fmla="*/ 10 h 140"/>
              <a:gd name="T36" fmla="*/ 46 w 192"/>
              <a:gd name="T37" fmla="*/ 6 h 140"/>
              <a:gd name="T38" fmla="*/ 32 w 192"/>
              <a:gd name="T39" fmla="*/ 6 h 140"/>
              <a:gd name="T40" fmla="*/ 36 w 192"/>
              <a:gd name="T41" fmla="*/ 10 h 140"/>
              <a:gd name="T42" fmla="*/ 32 w 192"/>
              <a:gd name="T43" fmla="*/ 14 h 140"/>
              <a:gd name="T44" fmla="*/ 29 w 192"/>
              <a:gd name="T45" fmla="*/ 10 h 140"/>
              <a:gd name="T46" fmla="*/ 32 w 192"/>
              <a:gd name="T47" fmla="*/ 6 h 140"/>
              <a:gd name="T48" fmla="*/ 19 w 192"/>
              <a:gd name="T49" fmla="*/ 6 h 140"/>
              <a:gd name="T50" fmla="*/ 23 w 192"/>
              <a:gd name="T51" fmla="*/ 10 h 140"/>
              <a:gd name="T52" fmla="*/ 19 w 192"/>
              <a:gd name="T53" fmla="*/ 14 h 140"/>
              <a:gd name="T54" fmla="*/ 15 w 192"/>
              <a:gd name="T55" fmla="*/ 10 h 140"/>
              <a:gd name="T56" fmla="*/ 19 w 192"/>
              <a:gd name="T57" fmla="*/ 6 h 140"/>
              <a:gd name="T58" fmla="*/ 180 w 192"/>
              <a:gd name="T59" fmla="*/ 46 h 140"/>
              <a:gd name="T60" fmla="*/ 66 w 192"/>
              <a:gd name="T61" fmla="*/ 46 h 140"/>
              <a:gd name="T62" fmla="*/ 54 w 192"/>
              <a:gd name="T63" fmla="*/ 59 h 140"/>
              <a:gd name="T64" fmla="*/ 54 w 192"/>
              <a:gd name="T65" fmla="*/ 127 h 140"/>
              <a:gd name="T66" fmla="*/ 66 w 192"/>
              <a:gd name="T67" fmla="*/ 140 h 140"/>
              <a:gd name="T68" fmla="*/ 180 w 192"/>
              <a:gd name="T69" fmla="*/ 140 h 140"/>
              <a:gd name="T70" fmla="*/ 192 w 192"/>
              <a:gd name="T71" fmla="*/ 127 h 140"/>
              <a:gd name="T72" fmla="*/ 192 w 192"/>
              <a:gd name="T73" fmla="*/ 59 h 140"/>
              <a:gd name="T74" fmla="*/ 180 w 192"/>
              <a:gd name="T75" fmla="*/ 46 h 140"/>
              <a:gd name="T76" fmla="*/ 99 w 192"/>
              <a:gd name="T77" fmla="*/ 53 h 140"/>
              <a:gd name="T78" fmla="*/ 103 w 192"/>
              <a:gd name="T79" fmla="*/ 57 h 140"/>
              <a:gd name="T80" fmla="*/ 99 w 192"/>
              <a:gd name="T81" fmla="*/ 61 h 140"/>
              <a:gd name="T82" fmla="*/ 95 w 192"/>
              <a:gd name="T83" fmla="*/ 57 h 140"/>
              <a:gd name="T84" fmla="*/ 99 w 192"/>
              <a:gd name="T85" fmla="*/ 53 h 140"/>
              <a:gd name="T86" fmla="*/ 86 w 192"/>
              <a:gd name="T87" fmla="*/ 53 h 140"/>
              <a:gd name="T88" fmla="*/ 90 w 192"/>
              <a:gd name="T89" fmla="*/ 57 h 140"/>
              <a:gd name="T90" fmla="*/ 86 w 192"/>
              <a:gd name="T91" fmla="*/ 61 h 140"/>
              <a:gd name="T92" fmla="*/ 82 w 192"/>
              <a:gd name="T93" fmla="*/ 57 h 140"/>
              <a:gd name="T94" fmla="*/ 86 w 192"/>
              <a:gd name="T95" fmla="*/ 53 h 140"/>
              <a:gd name="T96" fmla="*/ 73 w 192"/>
              <a:gd name="T97" fmla="*/ 53 h 140"/>
              <a:gd name="T98" fmla="*/ 77 w 192"/>
              <a:gd name="T99" fmla="*/ 57 h 140"/>
              <a:gd name="T100" fmla="*/ 73 w 192"/>
              <a:gd name="T101" fmla="*/ 61 h 140"/>
              <a:gd name="T102" fmla="*/ 69 w 192"/>
              <a:gd name="T103" fmla="*/ 57 h 140"/>
              <a:gd name="T104" fmla="*/ 73 w 192"/>
              <a:gd name="T105" fmla="*/ 53 h 140"/>
              <a:gd name="T106" fmla="*/ 182 w 192"/>
              <a:gd name="T107" fmla="*/ 121 h 140"/>
              <a:gd name="T108" fmla="*/ 64 w 192"/>
              <a:gd name="T109" fmla="*/ 121 h 140"/>
              <a:gd name="T110" fmla="*/ 64 w 192"/>
              <a:gd name="T111" fmla="*/ 64 h 140"/>
              <a:gd name="T112" fmla="*/ 182 w 192"/>
              <a:gd name="T113" fmla="*/ 64 h 140"/>
              <a:gd name="T114" fmla="*/ 182 w 192"/>
              <a:gd name="T115" fmla="*/ 121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2" h="140">
                <a:moveTo>
                  <a:pt x="11" y="17"/>
                </a:moveTo>
                <a:cubicBezTo>
                  <a:pt x="128" y="17"/>
                  <a:pt x="128" y="17"/>
                  <a:pt x="128" y="17"/>
                </a:cubicBezTo>
                <a:cubicBezTo>
                  <a:pt x="128" y="38"/>
                  <a:pt x="128" y="38"/>
                  <a:pt x="128" y="38"/>
                </a:cubicBezTo>
                <a:cubicBezTo>
                  <a:pt x="139" y="38"/>
                  <a:pt x="139" y="38"/>
                  <a:pt x="139" y="38"/>
                </a:cubicBezTo>
                <a:cubicBezTo>
                  <a:pt x="139" y="12"/>
                  <a:pt x="139" y="12"/>
                  <a:pt x="139" y="12"/>
                </a:cubicBezTo>
                <a:cubicBezTo>
                  <a:pt x="139" y="5"/>
                  <a:pt x="133" y="0"/>
                  <a:pt x="12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7"/>
                  <a:pt x="6" y="93"/>
                  <a:pt x="13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74"/>
                  <a:pt x="46" y="74"/>
                  <a:pt x="46" y="74"/>
                </a:cubicBezTo>
                <a:cubicBezTo>
                  <a:pt x="11" y="74"/>
                  <a:pt x="11" y="74"/>
                  <a:pt x="11" y="74"/>
                </a:cubicBezTo>
                <a:lnTo>
                  <a:pt x="11" y="17"/>
                </a:lnTo>
                <a:close/>
                <a:moveTo>
                  <a:pt x="46" y="6"/>
                </a:moveTo>
                <a:cubicBezTo>
                  <a:pt x="48" y="6"/>
                  <a:pt x="49" y="8"/>
                  <a:pt x="49" y="10"/>
                </a:cubicBezTo>
                <a:cubicBezTo>
                  <a:pt x="49" y="12"/>
                  <a:pt x="48" y="14"/>
                  <a:pt x="46" y="14"/>
                </a:cubicBezTo>
                <a:cubicBezTo>
                  <a:pt x="44" y="14"/>
                  <a:pt x="42" y="12"/>
                  <a:pt x="42" y="10"/>
                </a:cubicBezTo>
                <a:cubicBezTo>
                  <a:pt x="42" y="8"/>
                  <a:pt x="44" y="6"/>
                  <a:pt x="46" y="6"/>
                </a:cubicBezTo>
                <a:close/>
                <a:moveTo>
                  <a:pt x="32" y="6"/>
                </a:moveTo>
                <a:cubicBezTo>
                  <a:pt x="35" y="6"/>
                  <a:pt x="36" y="8"/>
                  <a:pt x="36" y="10"/>
                </a:cubicBezTo>
                <a:cubicBezTo>
                  <a:pt x="36" y="12"/>
                  <a:pt x="35" y="14"/>
                  <a:pt x="32" y="14"/>
                </a:cubicBezTo>
                <a:cubicBezTo>
                  <a:pt x="30" y="14"/>
                  <a:pt x="29" y="12"/>
                  <a:pt x="29" y="10"/>
                </a:cubicBezTo>
                <a:cubicBezTo>
                  <a:pt x="29" y="8"/>
                  <a:pt x="30" y="6"/>
                  <a:pt x="32" y="6"/>
                </a:cubicBezTo>
                <a:close/>
                <a:moveTo>
                  <a:pt x="19" y="6"/>
                </a:moveTo>
                <a:cubicBezTo>
                  <a:pt x="21" y="6"/>
                  <a:pt x="23" y="8"/>
                  <a:pt x="23" y="10"/>
                </a:cubicBezTo>
                <a:cubicBezTo>
                  <a:pt x="23" y="12"/>
                  <a:pt x="21" y="14"/>
                  <a:pt x="19" y="14"/>
                </a:cubicBezTo>
                <a:cubicBezTo>
                  <a:pt x="17" y="14"/>
                  <a:pt x="15" y="12"/>
                  <a:pt x="15" y="10"/>
                </a:cubicBezTo>
                <a:cubicBezTo>
                  <a:pt x="15" y="8"/>
                  <a:pt x="17" y="6"/>
                  <a:pt x="19" y="6"/>
                </a:cubicBezTo>
                <a:close/>
                <a:moveTo>
                  <a:pt x="180" y="46"/>
                </a:moveTo>
                <a:cubicBezTo>
                  <a:pt x="66" y="46"/>
                  <a:pt x="66" y="46"/>
                  <a:pt x="66" y="46"/>
                </a:cubicBezTo>
                <a:cubicBezTo>
                  <a:pt x="60" y="46"/>
                  <a:pt x="54" y="52"/>
                  <a:pt x="54" y="59"/>
                </a:cubicBezTo>
                <a:cubicBezTo>
                  <a:pt x="54" y="127"/>
                  <a:pt x="54" y="127"/>
                  <a:pt x="54" y="127"/>
                </a:cubicBezTo>
                <a:cubicBezTo>
                  <a:pt x="54" y="134"/>
                  <a:pt x="60" y="140"/>
                  <a:pt x="66" y="140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187" y="140"/>
                  <a:pt x="192" y="134"/>
                  <a:pt x="192" y="127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2"/>
                  <a:pt x="187" y="46"/>
                  <a:pt x="180" y="46"/>
                </a:cubicBezTo>
                <a:close/>
                <a:moveTo>
                  <a:pt x="99" y="53"/>
                </a:moveTo>
                <a:cubicBezTo>
                  <a:pt x="101" y="53"/>
                  <a:pt x="103" y="55"/>
                  <a:pt x="103" y="57"/>
                </a:cubicBezTo>
                <a:cubicBezTo>
                  <a:pt x="103" y="59"/>
                  <a:pt x="101" y="61"/>
                  <a:pt x="99" y="61"/>
                </a:cubicBezTo>
                <a:cubicBezTo>
                  <a:pt x="97" y="61"/>
                  <a:pt x="95" y="59"/>
                  <a:pt x="95" y="57"/>
                </a:cubicBezTo>
                <a:cubicBezTo>
                  <a:pt x="95" y="55"/>
                  <a:pt x="97" y="53"/>
                  <a:pt x="99" y="53"/>
                </a:cubicBezTo>
                <a:close/>
                <a:moveTo>
                  <a:pt x="86" y="53"/>
                </a:moveTo>
                <a:cubicBezTo>
                  <a:pt x="88" y="53"/>
                  <a:pt x="90" y="55"/>
                  <a:pt x="90" y="57"/>
                </a:cubicBezTo>
                <a:cubicBezTo>
                  <a:pt x="90" y="59"/>
                  <a:pt x="88" y="61"/>
                  <a:pt x="86" y="61"/>
                </a:cubicBezTo>
                <a:cubicBezTo>
                  <a:pt x="84" y="61"/>
                  <a:pt x="82" y="59"/>
                  <a:pt x="82" y="57"/>
                </a:cubicBezTo>
                <a:cubicBezTo>
                  <a:pt x="82" y="55"/>
                  <a:pt x="84" y="53"/>
                  <a:pt x="86" y="53"/>
                </a:cubicBezTo>
                <a:close/>
                <a:moveTo>
                  <a:pt x="73" y="53"/>
                </a:moveTo>
                <a:cubicBezTo>
                  <a:pt x="75" y="53"/>
                  <a:pt x="77" y="55"/>
                  <a:pt x="77" y="57"/>
                </a:cubicBezTo>
                <a:cubicBezTo>
                  <a:pt x="77" y="59"/>
                  <a:pt x="75" y="61"/>
                  <a:pt x="73" y="61"/>
                </a:cubicBezTo>
                <a:cubicBezTo>
                  <a:pt x="71" y="61"/>
                  <a:pt x="69" y="59"/>
                  <a:pt x="69" y="57"/>
                </a:cubicBezTo>
                <a:cubicBezTo>
                  <a:pt x="69" y="55"/>
                  <a:pt x="71" y="53"/>
                  <a:pt x="73" y="53"/>
                </a:cubicBezTo>
                <a:close/>
                <a:moveTo>
                  <a:pt x="182" y="121"/>
                </a:moveTo>
                <a:cubicBezTo>
                  <a:pt x="64" y="121"/>
                  <a:pt x="64" y="121"/>
                  <a:pt x="64" y="121"/>
                </a:cubicBezTo>
                <a:cubicBezTo>
                  <a:pt x="64" y="64"/>
                  <a:pt x="64" y="64"/>
                  <a:pt x="64" y="64"/>
                </a:cubicBezTo>
                <a:cubicBezTo>
                  <a:pt x="182" y="64"/>
                  <a:pt x="182" y="64"/>
                  <a:pt x="182" y="64"/>
                </a:cubicBezTo>
                <a:lnTo>
                  <a:pt x="182" y="1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4878542" y="3623966"/>
            <a:ext cx="724138" cy="533820"/>
          </a:xfrm>
          <a:custGeom>
            <a:avLst/>
            <a:gdLst>
              <a:gd name="T0" fmla="*/ 14 w 198"/>
              <a:gd name="T1" fmla="*/ 0 h 146"/>
              <a:gd name="T2" fmla="*/ 0 w 198"/>
              <a:gd name="T3" fmla="*/ 132 h 146"/>
              <a:gd name="T4" fmla="*/ 184 w 198"/>
              <a:gd name="T5" fmla="*/ 146 h 146"/>
              <a:gd name="T6" fmla="*/ 198 w 198"/>
              <a:gd name="T7" fmla="*/ 14 h 146"/>
              <a:gd name="T8" fmla="*/ 52 w 198"/>
              <a:gd name="T9" fmla="*/ 7 h 146"/>
              <a:gd name="T10" fmla="*/ 52 w 198"/>
              <a:gd name="T11" fmla="*/ 16 h 146"/>
              <a:gd name="T12" fmla="*/ 52 w 198"/>
              <a:gd name="T13" fmla="*/ 7 h 146"/>
              <a:gd name="T14" fmla="*/ 42 w 198"/>
              <a:gd name="T15" fmla="*/ 12 h 146"/>
              <a:gd name="T16" fmla="*/ 33 w 198"/>
              <a:gd name="T17" fmla="*/ 12 h 146"/>
              <a:gd name="T18" fmla="*/ 22 w 198"/>
              <a:gd name="T19" fmla="*/ 7 h 146"/>
              <a:gd name="T20" fmla="*/ 22 w 198"/>
              <a:gd name="T21" fmla="*/ 16 h 146"/>
              <a:gd name="T22" fmla="*/ 22 w 198"/>
              <a:gd name="T23" fmla="*/ 7 h 146"/>
              <a:gd name="T24" fmla="*/ 12 w 198"/>
              <a:gd name="T25" fmla="*/ 124 h 146"/>
              <a:gd name="T26" fmla="*/ 186 w 198"/>
              <a:gd name="T27" fmla="*/ 20 h 146"/>
              <a:gd name="T28" fmla="*/ 54 w 198"/>
              <a:gd name="T29" fmla="*/ 75 h 146"/>
              <a:gd name="T30" fmla="*/ 70 w 198"/>
              <a:gd name="T31" fmla="*/ 73 h 146"/>
              <a:gd name="T32" fmla="*/ 94 w 198"/>
              <a:gd name="T33" fmla="*/ 66 h 146"/>
              <a:gd name="T34" fmla="*/ 81 w 198"/>
              <a:gd name="T35" fmla="*/ 49 h 146"/>
              <a:gd name="T36" fmla="*/ 81 w 198"/>
              <a:gd name="T37" fmla="*/ 33 h 146"/>
              <a:gd name="T38" fmla="*/ 87 w 198"/>
              <a:gd name="T39" fmla="*/ 47 h 146"/>
              <a:gd name="T40" fmla="*/ 99 w 198"/>
              <a:gd name="T41" fmla="*/ 64 h 146"/>
              <a:gd name="T42" fmla="*/ 121 w 198"/>
              <a:gd name="T43" fmla="*/ 54 h 146"/>
              <a:gd name="T44" fmla="*/ 131 w 198"/>
              <a:gd name="T45" fmla="*/ 36 h 146"/>
              <a:gd name="T46" fmla="*/ 131 w 198"/>
              <a:gd name="T47" fmla="*/ 61 h 146"/>
              <a:gd name="T48" fmla="*/ 106 w 198"/>
              <a:gd name="T49" fmla="*/ 69 h 146"/>
              <a:gd name="T50" fmla="*/ 105 w 198"/>
              <a:gd name="T51" fmla="*/ 76 h 146"/>
              <a:gd name="T52" fmla="*/ 128 w 198"/>
              <a:gd name="T53" fmla="*/ 91 h 146"/>
              <a:gd name="T54" fmla="*/ 128 w 198"/>
              <a:gd name="T55" fmla="*/ 109 h 146"/>
              <a:gd name="T56" fmla="*/ 120 w 198"/>
              <a:gd name="T57" fmla="*/ 95 h 146"/>
              <a:gd name="T58" fmla="*/ 99 w 198"/>
              <a:gd name="T59" fmla="*/ 79 h 146"/>
              <a:gd name="T60" fmla="*/ 83 w 198"/>
              <a:gd name="T61" fmla="*/ 98 h 146"/>
              <a:gd name="T62" fmla="*/ 77 w 198"/>
              <a:gd name="T63" fmla="*/ 114 h 146"/>
              <a:gd name="T64" fmla="*/ 77 w 198"/>
              <a:gd name="T65" fmla="*/ 96 h 146"/>
              <a:gd name="T66" fmla="*/ 93 w 198"/>
              <a:gd name="T67" fmla="*/ 77 h 146"/>
              <a:gd name="T68" fmla="*/ 70 w 198"/>
              <a:gd name="T69" fmla="*/ 76 h 146"/>
              <a:gd name="T70" fmla="*/ 54 w 198"/>
              <a:gd name="T71" fmla="*/ 7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8" h="146">
                <a:moveTo>
                  <a:pt x="184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7" y="146"/>
                  <a:pt x="14" y="146"/>
                </a:cubicBezTo>
                <a:cubicBezTo>
                  <a:pt x="184" y="146"/>
                  <a:pt x="184" y="146"/>
                  <a:pt x="184" y="146"/>
                </a:cubicBezTo>
                <a:cubicBezTo>
                  <a:pt x="192" y="146"/>
                  <a:pt x="198" y="139"/>
                  <a:pt x="198" y="132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2" y="0"/>
                  <a:pt x="184" y="0"/>
                </a:cubicBezTo>
                <a:close/>
                <a:moveTo>
                  <a:pt x="52" y="7"/>
                </a:moveTo>
                <a:cubicBezTo>
                  <a:pt x="55" y="7"/>
                  <a:pt x="57" y="9"/>
                  <a:pt x="57" y="12"/>
                </a:cubicBezTo>
                <a:cubicBezTo>
                  <a:pt x="57" y="14"/>
                  <a:pt x="55" y="16"/>
                  <a:pt x="52" y="16"/>
                </a:cubicBezTo>
                <a:cubicBezTo>
                  <a:pt x="50" y="16"/>
                  <a:pt x="48" y="14"/>
                  <a:pt x="48" y="12"/>
                </a:cubicBezTo>
                <a:cubicBezTo>
                  <a:pt x="48" y="9"/>
                  <a:pt x="50" y="7"/>
                  <a:pt x="52" y="7"/>
                </a:cubicBezTo>
                <a:close/>
                <a:moveTo>
                  <a:pt x="37" y="7"/>
                </a:moveTo>
                <a:cubicBezTo>
                  <a:pt x="40" y="7"/>
                  <a:pt x="42" y="9"/>
                  <a:pt x="42" y="12"/>
                </a:cubicBezTo>
                <a:cubicBezTo>
                  <a:pt x="42" y="14"/>
                  <a:pt x="40" y="16"/>
                  <a:pt x="37" y="16"/>
                </a:cubicBezTo>
                <a:cubicBezTo>
                  <a:pt x="35" y="16"/>
                  <a:pt x="33" y="14"/>
                  <a:pt x="33" y="12"/>
                </a:cubicBezTo>
                <a:cubicBezTo>
                  <a:pt x="33" y="9"/>
                  <a:pt x="35" y="7"/>
                  <a:pt x="37" y="7"/>
                </a:cubicBezTo>
                <a:close/>
                <a:moveTo>
                  <a:pt x="22" y="7"/>
                </a:moveTo>
                <a:cubicBezTo>
                  <a:pt x="24" y="7"/>
                  <a:pt x="26" y="9"/>
                  <a:pt x="26" y="12"/>
                </a:cubicBezTo>
                <a:cubicBezTo>
                  <a:pt x="26" y="14"/>
                  <a:pt x="24" y="16"/>
                  <a:pt x="22" y="16"/>
                </a:cubicBezTo>
                <a:cubicBezTo>
                  <a:pt x="20" y="16"/>
                  <a:pt x="18" y="14"/>
                  <a:pt x="18" y="12"/>
                </a:cubicBezTo>
                <a:cubicBezTo>
                  <a:pt x="18" y="9"/>
                  <a:pt x="20" y="7"/>
                  <a:pt x="22" y="7"/>
                </a:cubicBezTo>
                <a:close/>
                <a:moveTo>
                  <a:pt x="186" y="124"/>
                </a:moveTo>
                <a:cubicBezTo>
                  <a:pt x="12" y="124"/>
                  <a:pt x="12" y="124"/>
                  <a:pt x="12" y="124"/>
                </a:cubicBezTo>
                <a:cubicBezTo>
                  <a:pt x="12" y="20"/>
                  <a:pt x="12" y="20"/>
                  <a:pt x="12" y="20"/>
                </a:cubicBezTo>
                <a:cubicBezTo>
                  <a:pt x="186" y="20"/>
                  <a:pt x="186" y="20"/>
                  <a:pt x="186" y="20"/>
                </a:cubicBezTo>
                <a:lnTo>
                  <a:pt x="186" y="124"/>
                </a:lnTo>
                <a:close/>
                <a:moveTo>
                  <a:pt x="54" y="75"/>
                </a:moveTo>
                <a:cubicBezTo>
                  <a:pt x="54" y="70"/>
                  <a:pt x="58" y="67"/>
                  <a:pt x="62" y="67"/>
                </a:cubicBezTo>
                <a:cubicBezTo>
                  <a:pt x="66" y="67"/>
                  <a:pt x="70" y="70"/>
                  <a:pt x="70" y="73"/>
                </a:cubicBezTo>
                <a:cubicBezTo>
                  <a:pt x="70" y="73"/>
                  <a:pt x="70" y="73"/>
                  <a:pt x="91" y="70"/>
                </a:cubicBezTo>
                <a:cubicBezTo>
                  <a:pt x="91" y="69"/>
                  <a:pt x="92" y="67"/>
                  <a:pt x="94" y="66"/>
                </a:cubicBezTo>
                <a:cubicBezTo>
                  <a:pt x="94" y="66"/>
                  <a:pt x="94" y="66"/>
                  <a:pt x="84" y="48"/>
                </a:cubicBezTo>
                <a:cubicBezTo>
                  <a:pt x="83" y="49"/>
                  <a:pt x="83" y="49"/>
                  <a:pt x="81" y="49"/>
                </a:cubicBezTo>
                <a:cubicBezTo>
                  <a:pt x="77" y="49"/>
                  <a:pt x="74" y="45"/>
                  <a:pt x="74" y="41"/>
                </a:cubicBezTo>
                <a:cubicBezTo>
                  <a:pt x="74" y="36"/>
                  <a:pt x="77" y="33"/>
                  <a:pt x="81" y="33"/>
                </a:cubicBezTo>
                <a:cubicBezTo>
                  <a:pt x="86" y="33"/>
                  <a:pt x="89" y="36"/>
                  <a:pt x="89" y="41"/>
                </a:cubicBezTo>
                <a:cubicBezTo>
                  <a:pt x="89" y="43"/>
                  <a:pt x="88" y="45"/>
                  <a:pt x="87" y="47"/>
                </a:cubicBezTo>
                <a:cubicBezTo>
                  <a:pt x="87" y="47"/>
                  <a:pt x="87" y="47"/>
                  <a:pt x="96" y="64"/>
                </a:cubicBezTo>
                <a:cubicBezTo>
                  <a:pt x="97" y="64"/>
                  <a:pt x="98" y="64"/>
                  <a:pt x="99" y="64"/>
                </a:cubicBezTo>
                <a:cubicBezTo>
                  <a:pt x="100" y="64"/>
                  <a:pt x="103" y="65"/>
                  <a:pt x="104" y="66"/>
                </a:cubicBezTo>
                <a:cubicBezTo>
                  <a:pt x="104" y="66"/>
                  <a:pt x="104" y="66"/>
                  <a:pt x="121" y="54"/>
                </a:cubicBezTo>
                <a:cubicBezTo>
                  <a:pt x="120" y="53"/>
                  <a:pt x="119" y="51"/>
                  <a:pt x="119" y="49"/>
                </a:cubicBezTo>
                <a:cubicBezTo>
                  <a:pt x="119" y="41"/>
                  <a:pt x="125" y="36"/>
                  <a:pt x="131" y="36"/>
                </a:cubicBezTo>
                <a:cubicBezTo>
                  <a:pt x="138" y="36"/>
                  <a:pt x="144" y="41"/>
                  <a:pt x="144" y="49"/>
                </a:cubicBezTo>
                <a:cubicBezTo>
                  <a:pt x="144" y="55"/>
                  <a:pt x="138" y="61"/>
                  <a:pt x="131" y="61"/>
                </a:cubicBezTo>
                <a:cubicBezTo>
                  <a:pt x="128" y="61"/>
                  <a:pt x="125" y="59"/>
                  <a:pt x="122" y="57"/>
                </a:cubicBezTo>
                <a:cubicBezTo>
                  <a:pt x="122" y="57"/>
                  <a:pt x="122" y="57"/>
                  <a:pt x="106" y="69"/>
                </a:cubicBezTo>
                <a:cubicBezTo>
                  <a:pt x="106" y="70"/>
                  <a:pt x="106" y="70"/>
                  <a:pt x="106" y="71"/>
                </a:cubicBezTo>
                <a:cubicBezTo>
                  <a:pt x="106" y="73"/>
                  <a:pt x="106" y="75"/>
                  <a:pt x="105" y="76"/>
                </a:cubicBezTo>
                <a:cubicBezTo>
                  <a:pt x="105" y="76"/>
                  <a:pt x="105" y="76"/>
                  <a:pt x="122" y="93"/>
                </a:cubicBezTo>
                <a:cubicBezTo>
                  <a:pt x="124" y="92"/>
                  <a:pt x="125" y="91"/>
                  <a:pt x="128" y="91"/>
                </a:cubicBezTo>
                <a:cubicBezTo>
                  <a:pt x="133" y="91"/>
                  <a:pt x="137" y="96"/>
                  <a:pt x="137" y="100"/>
                </a:cubicBezTo>
                <a:cubicBezTo>
                  <a:pt x="137" y="105"/>
                  <a:pt x="133" y="109"/>
                  <a:pt x="128" y="109"/>
                </a:cubicBezTo>
                <a:cubicBezTo>
                  <a:pt x="122" y="109"/>
                  <a:pt x="118" y="105"/>
                  <a:pt x="118" y="100"/>
                </a:cubicBezTo>
                <a:cubicBezTo>
                  <a:pt x="118" y="98"/>
                  <a:pt x="119" y="96"/>
                  <a:pt x="120" y="95"/>
                </a:cubicBezTo>
                <a:cubicBezTo>
                  <a:pt x="120" y="95"/>
                  <a:pt x="120" y="95"/>
                  <a:pt x="103" y="78"/>
                </a:cubicBezTo>
                <a:cubicBezTo>
                  <a:pt x="102" y="79"/>
                  <a:pt x="100" y="79"/>
                  <a:pt x="99" y="79"/>
                </a:cubicBezTo>
                <a:cubicBezTo>
                  <a:pt x="98" y="79"/>
                  <a:pt x="97" y="79"/>
                  <a:pt x="96" y="79"/>
                </a:cubicBezTo>
                <a:cubicBezTo>
                  <a:pt x="96" y="79"/>
                  <a:pt x="96" y="79"/>
                  <a:pt x="83" y="98"/>
                </a:cubicBezTo>
                <a:cubicBezTo>
                  <a:pt x="85" y="100"/>
                  <a:pt x="86" y="102"/>
                  <a:pt x="86" y="105"/>
                </a:cubicBezTo>
                <a:cubicBezTo>
                  <a:pt x="86" y="110"/>
                  <a:pt x="82" y="114"/>
                  <a:pt x="77" y="114"/>
                </a:cubicBezTo>
                <a:cubicBezTo>
                  <a:pt x="71" y="114"/>
                  <a:pt x="67" y="110"/>
                  <a:pt x="67" y="105"/>
                </a:cubicBezTo>
                <a:cubicBezTo>
                  <a:pt x="67" y="100"/>
                  <a:pt x="71" y="96"/>
                  <a:pt x="77" y="96"/>
                </a:cubicBezTo>
                <a:cubicBezTo>
                  <a:pt x="78" y="96"/>
                  <a:pt x="79" y="96"/>
                  <a:pt x="80" y="96"/>
                </a:cubicBezTo>
                <a:cubicBezTo>
                  <a:pt x="80" y="96"/>
                  <a:pt x="80" y="96"/>
                  <a:pt x="93" y="77"/>
                </a:cubicBezTo>
                <a:cubicBezTo>
                  <a:pt x="92" y="76"/>
                  <a:pt x="91" y="75"/>
                  <a:pt x="91" y="74"/>
                </a:cubicBezTo>
                <a:cubicBezTo>
                  <a:pt x="91" y="74"/>
                  <a:pt x="91" y="74"/>
                  <a:pt x="70" y="76"/>
                </a:cubicBezTo>
                <a:cubicBezTo>
                  <a:pt x="70" y="80"/>
                  <a:pt x="67" y="84"/>
                  <a:pt x="62" y="84"/>
                </a:cubicBezTo>
                <a:cubicBezTo>
                  <a:pt x="58" y="84"/>
                  <a:pt x="54" y="80"/>
                  <a:pt x="54" y="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3458058" y="3623966"/>
            <a:ext cx="724138" cy="533820"/>
          </a:xfrm>
          <a:custGeom>
            <a:avLst/>
            <a:gdLst>
              <a:gd name="T0" fmla="*/ 184 w 198"/>
              <a:gd name="T1" fmla="*/ 0 h 146"/>
              <a:gd name="T2" fmla="*/ 14 w 198"/>
              <a:gd name="T3" fmla="*/ 0 h 146"/>
              <a:gd name="T4" fmla="*/ 0 w 198"/>
              <a:gd name="T5" fmla="*/ 14 h 146"/>
              <a:gd name="T6" fmla="*/ 0 w 198"/>
              <a:gd name="T7" fmla="*/ 132 h 146"/>
              <a:gd name="T8" fmla="*/ 14 w 198"/>
              <a:gd name="T9" fmla="*/ 146 h 146"/>
              <a:gd name="T10" fmla="*/ 184 w 198"/>
              <a:gd name="T11" fmla="*/ 146 h 146"/>
              <a:gd name="T12" fmla="*/ 198 w 198"/>
              <a:gd name="T13" fmla="*/ 132 h 146"/>
              <a:gd name="T14" fmla="*/ 198 w 198"/>
              <a:gd name="T15" fmla="*/ 14 h 146"/>
              <a:gd name="T16" fmla="*/ 184 w 198"/>
              <a:gd name="T17" fmla="*/ 0 h 146"/>
              <a:gd name="T18" fmla="*/ 52 w 198"/>
              <a:gd name="T19" fmla="*/ 7 h 146"/>
              <a:gd name="T20" fmla="*/ 56 w 198"/>
              <a:gd name="T21" fmla="*/ 12 h 146"/>
              <a:gd name="T22" fmla="*/ 52 w 198"/>
              <a:gd name="T23" fmla="*/ 16 h 146"/>
              <a:gd name="T24" fmla="*/ 48 w 198"/>
              <a:gd name="T25" fmla="*/ 12 h 146"/>
              <a:gd name="T26" fmla="*/ 52 w 198"/>
              <a:gd name="T27" fmla="*/ 7 h 146"/>
              <a:gd name="T28" fmla="*/ 37 w 198"/>
              <a:gd name="T29" fmla="*/ 7 h 146"/>
              <a:gd name="T30" fmla="*/ 41 w 198"/>
              <a:gd name="T31" fmla="*/ 12 h 146"/>
              <a:gd name="T32" fmla="*/ 37 w 198"/>
              <a:gd name="T33" fmla="*/ 16 h 146"/>
              <a:gd name="T34" fmla="*/ 32 w 198"/>
              <a:gd name="T35" fmla="*/ 12 h 146"/>
              <a:gd name="T36" fmla="*/ 37 w 198"/>
              <a:gd name="T37" fmla="*/ 7 h 146"/>
              <a:gd name="T38" fmla="*/ 22 w 198"/>
              <a:gd name="T39" fmla="*/ 7 h 146"/>
              <a:gd name="T40" fmla="*/ 26 w 198"/>
              <a:gd name="T41" fmla="*/ 12 h 146"/>
              <a:gd name="T42" fmla="*/ 22 w 198"/>
              <a:gd name="T43" fmla="*/ 16 h 146"/>
              <a:gd name="T44" fmla="*/ 17 w 198"/>
              <a:gd name="T45" fmla="*/ 12 h 146"/>
              <a:gd name="T46" fmla="*/ 22 w 198"/>
              <a:gd name="T47" fmla="*/ 7 h 146"/>
              <a:gd name="T48" fmla="*/ 186 w 198"/>
              <a:gd name="T49" fmla="*/ 124 h 146"/>
              <a:gd name="T50" fmla="*/ 12 w 198"/>
              <a:gd name="T51" fmla="*/ 124 h 146"/>
              <a:gd name="T52" fmla="*/ 12 w 198"/>
              <a:gd name="T53" fmla="*/ 20 h 146"/>
              <a:gd name="T54" fmla="*/ 186 w 198"/>
              <a:gd name="T55" fmla="*/ 20 h 146"/>
              <a:gd name="T56" fmla="*/ 186 w 198"/>
              <a:gd name="T57" fmla="*/ 124 h 146"/>
              <a:gd name="T58" fmla="*/ 160 w 198"/>
              <a:gd name="T59" fmla="*/ 55 h 146"/>
              <a:gd name="T60" fmla="*/ 61 w 198"/>
              <a:gd name="T61" fmla="*/ 55 h 146"/>
              <a:gd name="T62" fmla="*/ 61 w 198"/>
              <a:gd name="T63" fmla="*/ 47 h 146"/>
              <a:gd name="T64" fmla="*/ 160 w 198"/>
              <a:gd name="T65" fmla="*/ 47 h 146"/>
              <a:gd name="T66" fmla="*/ 160 w 198"/>
              <a:gd name="T67" fmla="*/ 55 h 146"/>
              <a:gd name="T68" fmla="*/ 52 w 198"/>
              <a:gd name="T69" fmla="*/ 80 h 146"/>
              <a:gd name="T70" fmla="*/ 37 w 198"/>
              <a:gd name="T71" fmla="*/ 80 h 146"/>
              <a:gd name="T72" fmla="*/ 37 w 198"/>
              <a:gd name="T73" fmla="*/ 66 h 146"/>
              <a:gd name="T74" fmla="*/ 52 w 198"/>
              <a:gd name="T75" fmla="*/ 66 h 146"/>
              <a:gd name="T76" fmla="*/ 52 w 198"/>
              <a:gd name="T77" fmla="*/ 80 h 146"/>
              <a:gd name="T78" fmla="*/ 52 w 198"/>
              <a:gd name="T79" fmla="*/ 55 h 146"/>
              <a:gd name="T80" fmla="*/ 37 w 198"/>
              <a:gd name="T81" fmla="*/ 55 h 146"/>
              <a:gd name="T82" fmla="*/ 37 w 198"/>
              <a:gd name="T83" fmla="*/ 41 h 146"/>
              <a:gd name="T84" fmla="*/ 52 w 198"/>
              <a:gd name="T85" fmla="*/ 41 h 146"/>
              <a:gd name="T86" fmla="*/ 52 w 198"/>
              <a:gd name="T87" fmla="*/ 55 h 146"/>
              <a:gd name="T88" fmla="*/ 52 w 198"/>
              <a:gd name="T89" fmla="*/ 104 h 146"/>
              <a:gd name="T90" fmla="*/ 37 w 198"/>
              <a:gd name="T91" fmla="*/ 104 h 146"/>
              <a:gd name="T92" fmla="*/ 37 w 198"/>
              <a:gd name="T93" fmla="*/ 90 h 146"/>
              <a:gd name="T94" fmla="*/ 52 w 198"/>
              <a:gd name="T95" fmla="*/ 90 h 146"/>
              <a:gd name="T96" fmla="*/ 52 w 198"/>
              <a:gd name="T97" fmla="*/ 104 h 146"/>
              <a:gd name="T98" fmla="*/ 160 w 198"/>
              <a:gd name="T99" fmla="*/ 104 h 146"/>
              <a:gd name="T100" fmla="*/ 61 w 198"/>
              <a:gd name="T101" fmla="*/ 104 h 146"/>
              <a:gd name="T102" fmla="*/ 61 w 198"/>
              <a:gd name="T103" fmla="*/ 96 h 146"/>
              <a:gd name="T104" fmla="*/ 160 w 198"/>
              <a:gd name="T105" fmla="*/ 96 h 146"/>
              <a:gd name="T106" fmla="*/ 160 w 198"/>
              <a:gd name="T107" fmla="*/ 104 h 146"/>
              <a:gd name="T108" fmla="*/ 160 w 198"/>
              <a:gd name="T109" fmla="*/ 80 h 146"/>
              <a:gd name="T110" fmla="*/ 61 w 198"/>
              <a:gd name="T111" fmla="*/ 80 h 146"/>
              <a:gd name="T112" fmla="*/ 61 w 198"/>
              <a:gd name="T113" fmla="*/ 72 h 146"/>
              <a:gd name="T114" fmla="*/ 160 w 198"/>
              <a:gd name="T115" fmla="*/ 72 h 146"/>
              <a:gd name="T116" fmla="*/ 160 w 198"/>
              <a:gd name="T117" fmla="*/ 8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8" h="146">
                <a:moveTo>
                  <a:pt x="184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6" y="146"/>
                  <a:pt x="14" y="146"/>
                </a:cubicBezTo>
                <a:cubicBezTo>
                  <a:pt x="184" y="146"/>
                  <a:pt x="184" y="146"/>
                  <a:pt x="184" y="146"/>
                </a:cubicBezTo>
                <a:cubicBezTo>
                  <a:pt x="191" y="146"/>
                  <a:pt x="198" y="139"/>
                  <a:pt x="198" y="132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1" y="0"/>
                  <a:pt x="184" y="0"/>
                </a:cubicBezTo>
                <a:close/>
                <a:moveTo>
                  <a:pt x="52" y="7"/>
                </a:moveTo>
                <a:cubicBezTo>
                  <a:pt x="54" y="7"/>
                  <a:pt x="56" y="9"/>
                  <a:pt x="56" y="12"/>
                </a:cubicBezTo>
                <a:cubicBezTo>
                  <a:pt x="56" y="14"/>
                  <a:pt x="54" y="16"/>
                  <a:pt x="52" y="16"/>
                </a:cubicBezTo>
                <a:cubicBezTo>
                  <a:pt x="50" y="16"/>
                  <a:pt x="48" y="14"/>
                  <a:pt x="48" y="12"/>
                </a:cubicBezTo>
                <a:cubicBezTo>
                  <a:pt x="48" y="9"/>
                  <a:pt x="50" y="7"/>
                  <a:pt x="52" y="7"/>
                </a:cubicBezTo>
                <a:close/>
                <a:moveTo>
                  <a:pt x="37" y="7"/>
                </a:moveTo>
                <a:cubicBezTo>
                  <a:pt x="39" y="7"/>
                  <a:pt x="41" y="9"/>
                  <a:pt x="41" y="12"/>
                </a:cubicBezTo>
                <a:cubicBezTo>
                  <a:pt x="41" y="14"/>
                  <a:pt x="39" y="16"/>
                  <a:pt x="37" y="16"/>
                </a:cubicBezTo>
                <a:cubicBezTo>
                  <a:pt x="34" y="16"/>
                  <a:pt x="32" y="14"/>
                  <a:pt x="32" y="12"/>
                </a:cubicBezTo>
                <a:cubicBezTo>
                  <a:pt x="32" y="9"/>
                  <a:pt x="34" y="7"/>
                  <a:pt x="37" y="7"/>
                </a:cubicBezTo>
                <a:close/>
                <a:moveTo>
                  <a:pt x="22" y="7"/>
                </a:moveTo>
                <a:cubicBezTo>
                  <a:pt x="24" y="7"/>
                  <a:pt x="26" y="9"/>
                  <a:pt x="26" y="12"/>
                </a:cubicBezTo>
                <a:cubicBezTo>
                  <a:pt x="26" y="14"/>
                  <a:pt x="24" y="16"/>
                  <a:pt x="22" y="16"/>
                </a:cubicBezTo>
                <a:cubicBezTo>
                  <a:pt x="19" y="16"/>
                  <a:pt x="17" y="14"/>
                  <a:pt x="17" y="12"/>
                </a:cubicBezTo>
                <a:cubicBezTo>
                  <a:pt x="17" y="9"/>
                  <a:pt x="19" y="7"/>
                  <a:pt x="22" y="7"/>
                </a:cubicBezTo>
                <a:close/>
                <a:moveTo>
                  <a:pt x="186" y="124"/>
                </a:moveTo>
                <a:cubicBezTo>
                  <a:pt x="12" y="124"/>
                  <a:pt x="12" y="124"/>
                  <a:pt x="12" y="124"/>
                </a:cubicBezTo>
                <a:cubicBezTo>
                  <a:pt x="12" y="20"/>
                  <a:pt x="12" y="20"/>
                  <a:pt x="12" y="20"/>
                </a:cubicBezTo>
                <a:cubicBezTo>
                  <a:pt x="186" y="20"/>
                  <a:pt x="186" y="20"/>
                  <a:pt x="186" y="20"/>
                </a:cubicBezTo>
                <a:lnTo>
                  <a:pt x="186" y="124"/>
                </a:lnTo>
                <a:close/>
                <a:moveTo>
                  <a:pt x="160" y="55"/>
                </a:moveTo>
                <a:cubicBezTo>
                  <a:pt x="61" y="55"/>
                  <a:pt x="61" y="55"/>
                  <a:pt x="61" y="55"/>
                </a:cubicBezTo>
                <a:cubicBezTo>
                  <a:pt x="61" y="47"/>
                  <a:pt x="61" y="47"/>
                  <a:pt x="61" y="47"/>
                </a:cubicBezTo>
                <a:cubicBezTo>
                  <a:pt x="160" y="47"/>
                  <a:pt x="160" y="47"/>
                  <a:pt x="160" y="47"/>
                </a:cubicBezTo>
                <a:lnTo>
                  <a:pt x="160" y="55"/>
                </a:lnTo>
                <a:close/>
                <a:moveTo>
                  <a:pt x="52" y="80"/>
                </a:moveTo>
                <a:cubicBezTo>
                  <a:pt x="37" y="80"/>
                  <a:pt x="37" y="80"/>
                  <a:pt x="37" y="80"/>
                </a:cubicBezTo>
                <a:cubicBezTo>
                  <a:pt x="37" y="66"/>
                  <a:pt x="37" y="66"/>
                  <a:pt x="37" y="66"/>
                </a:cubicBezTo>
                <a:cubicBezTo>
                  <a:pt x="52" y="66"/>
                  <a:pt x="52" y="66"/>
                  <a:pt x="52" y="66"/>
                </a:cubicBezTo>
                <a:lnTo>
                  <a:pt x="52" y="80"/>
                </a:lnTo>
                <a:close/>
                <a:moveTo>
                  <a:pt x="52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41"/>
                  <a:pt x="37" y="41"/>
                  <a:pt x="37" y="41"/>
                </a:cubicBezTo>
                <a:cubicBezTo>
                  <a:pt x="52" y="41"/>
                  <a:pt x="52" y="41"/>
                  <a:pt x="52" y="41"/>
                </a:cubicBezTo>
                <a:lnTo>
                  <a:pt x="52" y="55"/>
                </a:lnTo>
                <a:close/>
                <a:moveTo>
                  <a:pt x="52" y="104"/>
                </a:moveTo>
                <a:cubicBezTo>
                  <a:pt x="37" y="104"/>
                  <a:pt x="37" y="104"/>
                  <a:pt x="37" y="104"/>
                </a:cubicBezTo>
                <a:cubicBezTo>
                  <a:pt x="37" y="90"/>
                  <a:pt x="37" y="90"/>
                  <a:pt x="37" y="90"/>
                </a:cubicBezTo>
                <a:cubicBezTo>
                  <a:pt x="52" y="90"/>
                  <a:pt x="52" y="90"/>
                  <a:pt x="52" y="90"/>
                </a:cubicBezTo>
                <a:lnTo>
                  <a:pt x="52" y="104"/>
                </a:lnTo>
                <a:close/>
                <a:moveTo>
                  <a:pt x="160" y="104"/>
                </a:moveTo>
                <a:cubicBezTo>
                  <a:pt x="61" y="104"/>
                  <a:pt x="61" y="104"/>
                  <a:pt x="61" y="104"/>
                </a:cubicBezTo>
                <a:cubicBezTo>
                  <a:pt x="61" y="96"/>
                  <a:pt x="61" y="96"/>
                  <a:pt x="61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104"/>
                </a:lnTo>
                <a:close/>
                <a:moveTo>
                  <a:pt x="160" y="80"/>
                </a:moveTo>
                <a:cubicBezTo>
                  <a:pt x="61" y="80"/>
                  <a:pt x="61" y="80"/>
                  <a:pt x="61" y="80"/>
                </a:cubicBezTo>
                <a:cubicBezTo>
                  <a:pt x="61" y="72"/>
                  <a:pt x="61" y="72"/>
                  <a:pt x="61" y="72"/>
                </a:cubicBezTo>
                <a:cubicBezTo>
                  <a:pt x="160" y="72"/>
                  <a:pt x="160" y="72"/>
                  <a:pt x="160" y="72"/>
                </a:cubicBezTo>
                <a:lnTo>
                  <a:pt x="160" y="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6299026" y="3565168"/>
            <a:ext cx="719496" cy="648320"/>
          </a:xfrm>
          <a:custGeom>
            <a:avLst/>
            <a:gdLst>
              <a:gd name="T0" fmla="*/ 75 w 197"/>
              <a:gd name="T1" fmla="*/ 63 h 177"/>
              <a:gd name="T2" fmla="*/ 98 w 197"/>
              <a:gd name="T3" fmla="*/ 40 h 177"/>
              <a:gd name="T4" fmla="*/ 122 w 197"/>
              <a:gd name="T5" fmla="*/ 63 h 177"/>
              <a:gd name="T6" fmla="*/ 98 w 197"/>
              <a:gd name="T7" fmla="*/ 86 h 177"/>
              <a:gd name="T8" fmla="*/ 75 w 197"/>
              <a:gd name="T9" fmla="*/ 63 h 177"/>
              <a:gd name="T10" fmla="*/ 116 w 197"/>
              <a:gd name="T11" fmla="*/ 93 h 177"/>
              <a:gd name="T12" fmla="*/ 98 w 197"/>
              <a:gd name="T13" fmla="*/ 89 h 177"/>
              <a:gd name="T14" fmla="*/ 80 w 197"/>
              <a:gd name="T15" fmla="*/ 93 h 177"/>
              <a:gd name="T16" fmla="*/ 56 w 197"/>
              <a:gd name="T17" fmla="*/ 98 h 177"/>
              <a:gd name="T18" fmla="*/ 60 w 197"/>
              <a:gd name="T19" fmla="*/ 135 h 177"/>
              <a:gd name="T20" fmla="*/ 71 w 197"/>
              <a:gd name="T21" fmla="*/ 152 h 177"/>
              <a:gd name="T22" fmla="*/ 71 w 197"/>
              <a:gd name="T23" fmla="*/ 174 h 177"/>
              <a:gd name="T24" fmla="*/ 98 w 197"/>
              <a:gd name="T25" fmla="*/ 177 h 177"/>
              <a:gd name="T26" fmla="*/ 125 w 197"/>
              <a:gd name="T27" fmla="*/ 174 h 177"/>
              <a:gd name="T28" fmla="*/ 125 w 197"/>
              <a:gd name="T29" fmla="*/ 152 h 177"/>
              <a:gd name="T30" fmla="*/ 136 w 197"/>
              <a:gd name="T31" fmla="*/ 135 h 177"/>
              <a:gd name="T32" fmla="*/ 141 w 197"/>
              <a:gd name="T33" fmla="*/ 98 h 177"/>
              <a:gd name="T34" fmla="*/ 116 w 197"/>
              <a:gd name="T35" fmla="*/ 93 h 177"/>
              <a:gd name="T36" fmla="*/ 197 w 197"/>
              <a:gd name="T37" fmla="*/ 14 h 177"/>
              <a:gd name="T38" fmla="*/ 197 w 197"/>
              <a:gd name="T39" fmla="*/ 132 h 177"/>
              <a:gd name="T40" fmla="*/ 183 w 197"/>
              <a:gd name="T41" fmla="*/ 146 h 177"/>
              <a:gd name="T42" fmla="*/ 137 w 197"/>
              <a:gd name="T43" fmla="*/ 146 h 177"/>
              <a:gd name="T44" fmla="*/ 143 w 197"/>
              <a:gd name="T45" fmla="*/ 137 h 177"/>
              <a:gd name="T46" fmla="*/ 146 w 197"/>
              <a:gd name="T47" fmla="*/ 125 h 177"/>
              <a:gd name="T48" fmla="*/ 185 w 197"/>
              <a:gd name="T49" fmla="*/ 125 h 177"/>
              <a:gd name="T50" fmla="*/ 185 w 197"/>
              <a:gd name="T51" fmla="*/ 20 h 177"/>
              <a:gd name="T52" fmla="*/ 12 w 197"/>
              <a:gd name="T53" fmla="*/ 20 h 177"/>
              <a:gd name="T54" fmla="*/ 12 w 197"/>
              <a:gd name="T55" fmla="*/ 125 h 177"/>
              <a:gd name="T56" fmla="*/ 51 w 197"/>
              <a:gd name="T57" fmla="*/ 125 h 177"/>
              <a:gd name="T58" fmla="*/ 53 w 197"/>
              <a:gd name="T59" fmla="*/ 137 h 177"/>
              <a:gd name="T60" fmla="*/ 53 w 197"/>
              <a:gd name="T61" fmla="*/ 137 h 177"/>
              <a:gd name="T62" fmla="*/ 59 w 197"/>
              <a:gd name="T63" fmla="*/ 146 h 177"/>
              <a:gd name="T64" fmla="*/ 14 w 197"/>
              <a:gd name="T65" fmla="*/ 146 h 177"/>
              <a:gd name="T66" fmla="*/ 0 w 197"/>
              <a:gd name="T67" fmla="*/ 132 h 177"/>
              <a:gd name="T68" fmla="*/ 0 w 197"/>
              <a:gd name="T69" fmla="*/ 14 h 177"/>
              <a:gd name="T70" fmla="*/ 14 w 197"/>
              <a:gd name="T71" fmla="*/ 0 h 177"/>
              <a:gd name="T72" fmla="*/ 183 w 197"/>
              <a:gd name="T73" fmla="*/ 0 h 177"/>
              <a:gd name="T74" fmla="*/ 197 w 197"/>
              <a:gd name="T75" fmla="*/ 14 h 177"/>
              <a:gd name="T76" fmla="*/ 26 w 197"/>
              <a:gd name="T77" fmla="*/ 12 h 177"/>
              <a:gd name="T78" fmla="*/ 21 w 197"/>
              <a:gd name="T79" fmla="*/ 8 h 177"/>
              <a:gd name="T80" fmla="*/ 17 w 197"/>
              <a:gd name="T81" fmla="*/ 12 h 177"/>
              <a:gd name="T82" fmla="*/ 21 w 197"/>
              <a:gd name="T83" fmla="*/ 16 h 177"/>
              <a:gd name="T84" fmla="*/ 26 w 197"/>
              <a:gd name="T85" fmla="*/ 12 h 177"/>
              <a:gd name="T86" fmla="*/ 41 w 197"/>
              <a:gd name="T87" fmla="*/ 12 h 177"/>
              <a:gd name="T88" fmla="*/ 36 w 197"/>
              <a:gd name="T89" fmla="*/ 8 h 177"/>
              <a:gd name="T90" fmla="*/ 32 w 197"/>
              <a:gd name="T91" fmla="*/ 12 h 177"/>
              <a:gd name="T92" fmla="*/ 36 w 197"/>
              <a:gd name="T93" fmla="*/ 16 h 177"/>
              <a:gd name="T94" fmla="*/ 41 w 197"/>
              <a:gd name="T95" fmla="*/ 12 h 177"/>
              <a:gd name="T96" fmla="*/ 56 w 197"/>
              <a:gd name="T97" fmla="*/ 12 h 177"/>
              <a:gd name="T98" fmla="*/ 52 w 197"/>
              <a:gd name="T99" fmla="*/ 8 h 177"/>
              <a:gd name="T100" fmla="*/ 47 w 197"/>
              <a:gd name="T101" fmla="*/ 12 h 177"/>
              <a:gd name="T102" fmla="*/ 52 w 197"/>
              <a:gd name="T103" fmla="*/ 16 h 177"/>
              <a:gd name="T104" fmla="*/ 56 w 197"/>
              <a:gd name="T105" fmla="*/ 1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77">
                <a:moveTo>
                  <a:pt x="75" y="63"/>
                </a:moveTo>
                <a:cubicBezTo>
                  <a:pt x="75" y="51"/>
                  <a:pt x="85" y="40"/>
                  <a:pt x="98" y="40"/>
                </a:cubicBezTo>
                <a:cubicBezTo>
                  <a:pt x="111" y="40"/>
                  <a:pt x="122" y="51"/>
                  <a:pt x="122" y="63"/>
                </a:cubicBezTo>
                <a:cubicBezTo>
                  <a:pt x="122" y="76"/>
                  <a:pt x="111" y="86"/>
                  <a:pt x="98" y="86"/>
                </a:cubicBezTo>
                <a:cubicBezTo>
                  <a:pt x="85" y="86"/>
                  <a:pt x="75" y="76"/>
                  <a:pt x="75" y="63"/>
                </a:cubicBezTo>
                <a:close/>
                <a:moveTo>
                  <a:pt x="116" y="93"/>
                </a:moveTo>
                <a:cubicBezTo>
                  <a:pt x="113" y="93"/>
                  <a:pt x="107" y="89"/>
                  <a:pt x="98" y="89"/>
                </a:cubicBezTo>
                <a:cubicBezTo>
                  <a:pt x="90" y="89"/>
                  <a:pt x="83" y="93"/>
                  <a:pt x="80" y="93"/>
                </a:cubicBezTo>
                <a:cubicBezTo>
                  <a:pt x="65" y="95"/>
                  <a:pt x="56" y="98"/>
                  <a:pt x="56" y="98"/>
                </a:cubicBezTo>
                <a:cubicBezTo>
                  <a:pt x="56" y="98"/>
                  <a:pt x="59" y="128"/>
                  <a:pt x="60" y="135"/>
                </a:cubicBezTo>
                <a:cubicBezTo>
                  <a:pt x="63" y="141"/>
                  <a:pt x="71" y="145"/>
                  <a:pt x="71" y="152"/>
                </a:cubicBezTo>
                <a:cubicBezTo>
                  <a:pt x="71" y="174"/>
                  <a:pt x="71" y="174"/>
                  <a:pt x="71" y="174"/>
                </a:cubicBezTo>
                <a:cubicBezTo>
                  <a:pt x="71" y="174"/>
                  <a:pt x="84" y="177"/>
                  <a:pt x="98" y="177"/>
                </a:cubicBezTo>
                <a:cubicBezTo>
                  <a:pt x="112" y="177"/>
                  <a:pt x="125" y="174"/>
                  <a:pt x="125" y="174"/>
                </a:cubicBezTo>
                <a:cubicBezTo>
                  <a:pt x="125" y="152"/>
                  <a:pt x="125" y="152"/>
                  <a:pt x="125" y="152"/>
                </a:cubicBezTo>
                <a:cubicBezTo>
                  <a:pt x="125" y="145"/>
                  <a:pt x="133" y="141"/>
                  <a:pt x="136" y="135"/>
                </a:cubicBezTo>
                <a:cubicBezTo>
                  <a:pt x="138" y="128"/>
                  <a:pt x="141" y="98"/>
                  <a:pt x="141" y="98"/>
                </a:cubicBezTo>
                <a:cubicBezTo>
                  <a:pt x="141" y="98"/>
                  <a:pt x="132" y="95"/>
                  <a:pt x="116" y="93"/>
                </a:cubicBezTo>
                <a:close/>
                <a:moveTo>
                  <a:pt x="197" y="14"/>
                </a:moveTo>
                <a:cubicBezTo>
                  <a:pt x="197" y="132"/>
                  <a:pt x="197" y="132"/>
                  <a:pt x="197" y="132"/>
                </a:cubicBezTo>
                <a:cubicBezTo>
                  <a:pt x="197" y="140"/>
                  <a:pt x="191" y="146"/>
                  <a:pt x="183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40" y="144"/>
                  <a:pt x="142" y="141"/>
                  <a:pt x="143" y="137"/>
                </a:cubicBezTo>
                <a:cubicBezTo>
                  <a:pt x="144" y="135"/>
                  <a:pt x="145" y="130"/>
                  <a:pt x="146" y="125"/>
                </a:cubicBezTo>
                <a:cubicBezTo>
                  <a:pt x="185" y="125"/>
                  <a:pt x="185" y="125"/>
                  <a:pt x="185" y="125"/>
                </a:cubicBezTo>
                <a:cubicBezTo>
                  <a:pt x="185" y="20"/>
                  <a:pt x="185" y="20"/>
                  <a:pt x="185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25"/>
                  <a:pt x="12" y="125"/>
                  <a:pt x="12" y="125"/>
                </a:cubicBezTo>
                <a:cubicBezTo>
                  <a:pt x="51" y="125"/>
                  <a:pt x="51" y="125"/>
                  <a:pt x="51" y="125"/>
                </a:cubicBezTo>
                <a:cubicBezTo>
                  <a:pt x="52" y="130"/>
                  <a:pt x="52" y="134"/>
                  <a:pt x="53" y="137"/>
                </a:cubicBezTo>
                <a:cubicBezTo>
                  <a:pt x="53" y="137"/>
                  <a:pt x="53" y="137"/>
                  <a:pt x="53" y="137"/>
                </a:cubicBezTo>
                <a:cubicBezTo>
                  <a:pt x="54" y="141"/>
                  <a:pt x="57" y="144"/>
                  <a:pt x="59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6" y="146"/>
                  <a:pt x="0" y="140"/>
                  <a:pt x="0" y="13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83" y="0"/>
                  <a:pt x="183" y="0"/>
                  <a:pt x="183" y="0"/>
                </a:cubicBezTo>
                <a:cubicBezTo>
                  <a:pt x="191" y="0"/>
                  <a:pt x="197" y="6"/>
                  <a:pt x="197" y="14"/>
                </a:cubicBezTo>
                <a:close/>
                <a:moveTo>
                  <a:pt x="26" y="12"/>
                </a:moveTo>
                <a:cubicBezTo>
                  <a:pt x="26" y="10"/>
                  <a:pt x="24" y="8"/>
                  <a:pt x="21" y="8"/>
                </a:cubicBezTo>
                <a:cubicBezTo>
                  <a:pt x="19" y="8"/>
                  <a:pt x="17" y="10"/>
                  <a:pt x="17" y="12"/>
                </a:cubicBezTo>
                <a:cubicBezTo>
                  <a:pt x="17" y="14"/>
                  <a:pt x="19" y="16"/>
                  <a:pt x="21" y="16"/>
                </a:cubicBezTo>
                <a:cubicBezTo>
                  <a:pt x="24" y="16"/>
                  <a:pt x="26" y="14"/>
                  <a:pt x="26" y="12"/>
                </a:cubicBezTo>
                <a:close/>
                <a:moveTo>
                  <a:pt x="41" y="12"/>
                </a:moveTo>
                <a:cubicBezTo>
                  <a:pt x="41" y="10"/>
                  <a:pt x="39" y="8"/>
                  <a:pt x="36" y="8"/>
                </a:cubicBezTo>
                <a:cubicBezTo>
                  <a:pt x="34" y="8"/>
                  <a:pt x="32" y="10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9" y="16"/>
                  <a:pt x="41" y="14"/>
                  <a:pt x="41" y="12"/>
                </a:cubicBezTo>
                <a:close/>
                <a:moveTo>
                  <a:pt x="56" y="12"/>
                </a:moveTo>
                <a:cubicBezTo>
                  <a:pt x="56" y="10"/>
                  <a:pt x="54" y="8"/>
                  <a:pt x="52" y="8"/>
                </a:cubicBezTo>
                <a:cubicBezTo>
                  <a:pt x="49" y="8"/>
                  <a:pt x="47" y="10"/>
                  <a:pt x="47" y="12"/>
                </a:cubicBezTo>
                <a:cubicBezTo>
                  <a:pt x="47" y="14"/>
                  <a:pt x="49" y="16"/>
                  <a:pt x="52" y="16"/>
                </a:cubicBezTo>
                <a:cubicBezTo>
                  <a:pt x="54" y="16"/>
                  <a:pt x="56" y="14"/>
                  <a:pt x="56" y="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21681429" y="3568263"/>
            <a:ext cx="643678" cy="645226"/>
          </a:xfrm>
          <a:custGeom>
            <a:avLst/>
            <a:gdLst>
              <a:gd name="T0" fmla="*/ 42 w 176"/>
              <a:gd name="T1" fmla="*/ 117 h 176"/>
              <a:gd name="T2" fmla="*/ 59 w 176"/>
              <a:gd name="T3" fmla="*/ 134 h 176"/>
              <a:gd name="T4" fmla="*/ 55 w 176"/>
              <a:gd name="T5" fmla="*/ 139 h 176"/>
              <a:gd name="T6" fmla="*/ 21 w 176"/>
              <a:gd name="T7" fmla="*/ 155 h 176"/>
              <a:gd name="T8" fmla="*/ 37 w 176"/>
              <a:gd name="T9" fmla="*/ 120 h 176"/>
              <a:gd name="T10" fmla="*/ 42 w 176"/>
              <a:gd name="T11" fmla="*/ 117 h 176"/>
              <a:gd name="T12" fmla="*/ 41 w 176"/>
              <a:gd name="T13" fmla="*/ 98 h 176"/>
              <a:gd name="T14" fmla="*/ 48 w 176"/>
              <a:gd name="T15" fmla="*/ 91 h 176"/>
              <a:gd name="T16" fmla="*/ 64 w 176"/>
              <a:gd name="T17" fmla="*/ 63 h 176"/>
              <a:gd name="T18" fmla="*/ 30 w 176"/>
              <a:gd name="T19" fmla="*/ 68 h 176"/>
              <a:gd name="T20" fmla="*/ 0 w 176"/>
              <a:gd name="T21" fmla="*/ 97 h 176"/>
              <a:gd name="T22" fmla="*/ 25 w 176"/>
              <a:gd name="T23" fmla="*/ 93 h 176"/>
              <a:gd name="T24" fmla="*/ 41 w 176"/>
              <a:gd name="T25" fmla="*/ 98 h 176"/>
              <a:gd name="T26" fmla="*/ 41 w 176"/>
              <a:gd name="T27" fmla="*/ 107 h 176"/>
              <a:gd name="T28" fmla="*/ 68 w 176"/>
              <a:gd name="T29" fmla="*/ 134 h 176"/>
              <a:gd name="T30" fmla="*/ 77 w 176"/>
              <a:gd name="T31" fmla="*/ 126 h 176"/>
              <a:gd name="T32" fmla="*/ 50 w 176"/>
              <a:gd name="T33" fmla="*/ 99 h 176"/>
              <a:gd name="T34" fmla="*/ 41 w 176"/>
              <a:gd name="T35" fmla="*/ 107 h 176"/>
              <a:gd name="T36" fmla="*/ 176 w 176"/>
              <a:gd name="T37" fmla="*/ 0 h 176"/>
              <a:gd name="T38" fmla="*/ 163 w 176"/>
              <a:gd name="T39" fmla="*/ 56 h 176"/>
              <a:gd name="T40" fmla="*/ 153 w 176"/>
              <a:gd name="T41" fmla="*/ 70 h 176"/>
              <a:gd name="T42" fmla="*/ 129 w 176"/>
              <a:gd name="T43" fmla="*/ 90 h 176"/>
              <a:gd name="T44" fmla="*/ 84 w 176"/>
              <a:gd name="T45" fmla="*/ 122 h 176"/>
              <a:gd name="T46" fmla="*/ 54 w 176"/>
              <a:gd name="T47" fmla="*/ 92 h 176"/>
              <a:gd name="T48" fmla="*/ 85 w 176"/>
              <a:gd name="T49" fmla="*/ 46 h 176"/>
              <a:gd name="T50" fmla="*/ 105 w 176"/>
              <a:gd name="T51" fmla="*/ 22 h 176"/>
              <a:gd name="T52" fmla="*/ 119 w 176"/>
              <a:gd name="T53" fmla="*/ 13 h 176"/>
              <a:gd name="T54" fmla="*/ 176 w 176"/>
              <a:gd name="T55" fmla="*/ 0 h 176"/>
              <a:gd name="T56" fmla="*/ 152 w 176"/>
              <a:gd name="T57" fmla="*/ 58 h 176"/>
              <a:gd name="T58" fmla="*/ 118 w 176"/>
              <a:gd name="T59" fmla="*/ 24 h 176"/>
              <a:gd name="T60" fmla="*/ 112 w 176"/>
              <a:gd name="T61" fmla="*/ 29 h 176"/>
              <a:gd name="T62" fmla="*/ 97 w 176"/>
              <a:gd name="T63" fmla="*/ 45 h 176"/>
              <a:gd name="T64" fmla="*/ 130 w 176"/>
              <a:gd name="T65" fmla="*/ 78 h 176"/>
              <a:gd name="T66" fmla="*/ 147 w 176"/>
              <a:gd name="T67" fmla="*/ 64 h 176"/>
              <a:gd name="T68" fmla="*/ 152 w 176"/>
              <a:gd name="T69" fmla="*/ 58 h 176"/>
              <a:gd name="T70" fmla="*/ 117 w 176"/>
              <a:gd name="T71" fmla="*/ 58 h 176"/>
              <a:gd name="T72" fmla="*/ 131 w 176"/>
              <a:gd name="T73" fmla="*/ 58 h 176"/>
              <a:gd name="T74" fmla="*/ 131 w 176"/>
              <a:gd name="T75" fmla="*/ 45 h 176"/>
              <a:gd name="T76" fmla="*/ 117 w 176"/>
              <a:gd name="T77" fmla="*/ 45 h 176"/>
              <a:gd name="T78" fmla="*/ 117 w 176"/>
              <a:gd name="T79" fmla="*/ 58 h 176"/>
              <a:gd name="T80" fmla="*/ 85 w 176"/>
              <a:gd name="T81" fmla="*/ 128 h 176"/>
              <a:gd name="T82" fmla="*/ 77 w 176"/>
              <a:gd name="T83" fmla="*/ 135 h 176"/>
              <a:gd name="T84" fmla="*/ 83 w 176"/>
              <a:gd name="T85" fmla="*/ 151 h 176"/>
              <a:gd name="T86" fmla="*/ 78 w 176"/>
              <a:gd name="T87" fmla="*/ 176 h 176"/>
              <a:gd name="T88" fmla="*/ 108 w 176"/>
              <a:gd name="T89" fmla="*/ 146 h 176"/>
              <a:gd name="T90" fmla="*/ 112 w 176"/>
              <a:gd name="T91" fmla="*/ 112 h 176"/>
              <a:gd name="T92" fmla="*/ 85 w 176"/>
              <a:gd name="T93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42" y="117"/>
                </a:moveTo>
                <a:cubicBezTo>
                  <a:pt x="59" y="134"/>
                  <a:pt x="59" y="134"/>
                  <a:pt x="59" y="134"/>
                </a:cubicBezTo>
                <a:cubicBezTo>
                  <a:pt x="58" y="135"/>
                  <a:pt x="57" y="137"/>
                  <a:pt x="55" y="139"/>
                </a:cubicBezTo>
                <a:cubicBezTo>
                  <a:pt x="50" y="144"/>
                  <a:pt x="21" y="155"/>
                  <a:pt x="21" y="155"/>
                </a:cubicBezTo>
                <a:cubicBezTo>
                  <a:pt x="21" y="155"/>
                  <a:pt x="31" y="126"/>
                  <a:pt x="37" y="120"/>
                </a:cubicBezTo>
                <a:cubicBezTo>
                  <a:pt x="38" y="119"/>
                  <a:pt x="40" y="117"/>
                  <a:pt x="42" y="117"/>
                </a:cubicBezTo>
                <a:close/>
                <a:moveTo>
                  <a:pt x="41" y="98"/>
                </a:moveTo>
                <a:cubicBezTo>
                  <a:pt x="48" y="91"/>
                  <a:pt x="48" y="91"/>
                  <a:pt x="48" y="91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63"/>
                  <a:pt x="34" y="63"/>
                  <a:pt x="30" y="68"/>
                </a:cubicBezTo>
                <a:cubicBezTo>
                  <a:pt x="25" y="72"/>
                  <a:pt x="0" y="97"/>
                  <a:pt x="0" y="97"/>
                </a:cubicBezTo>
                <a:cubicBezTo>
                  <a:pt x="0" y="97"/>
                  <a:pt x="15" y="90"/>
                  <a:pt x="25" y="93"/>
                </a:cubicBezTo>
                <a:cubicBezTo>
                  <a:pt x="31" y="95"/>
                  <a:pt x="41" y="98"/>
                  <a:pt x="41" y="98"/>
                </a:cubicBezTo>
                <a:close/>
                <a:moveTo>
                  <a:pt x="41" y="107"/>
                </a:moveTo>
                <a:cubicBezTo>
                  <a:pt x="68" y="134"/>
                  <a:pt x="68" y="134"/>
                  <a:pt x="68" y="134"/>
                </a:cubicBezTo>
                <a:cubicBezTo>
                  <a:pt x="77" y="126"/>
                  <a:pt x="77" y="126"/>
                  <a:pt x="77" y="126"/>
                </a:cubicBezTo>
                <a:cubicBezTo>
                  <a:pt x="50" y="99"/>
                  <a:pt x="50" y="99"/>
                  <a:pt x="50" y="99"/>
                </a:cubicBezTo>
                <a:lnTo>
                  <a:pt x="41" y="107"/>
                </a:lnTo>
                <a:close/>
                <a:moveTo>
                  <a:pt x="176" y="0"/>
                </a:moveTo>
                <a:cubicBezTo>
                  <a:pt x="176" y="0"/>
                  <a:pt x="174" y="33"/>
                  <a:pt x="163" y="56"/>
                </a:cubicBezTo>
                <a:cubicBezTo>
                  <a:pt x="160" y="62"/>
                  <a:pt x="157" y="66"/>
                  <a:pt x="153" y="70"/>
                </a:cubicBezTo>
                <a:cubicBezTo>
                  <a:pt x="147" y="76"/>
                  <a:pt x="139" y="83"/>
                  <a:pt x="129" y="90"/>
                </a:cubicBezTo>
                <a:cubicBezTo>
                  <a:pt x="108" y="106"/>
                  <a:pt x="84" y="122"/>
                  <a:pt x="84" y="122"/>
                </a:cubicBezTo>
                <a:cubicBezTo>
                  <a:pt x="54" y="92"/>
                  <a:pt x="54" y="92"/>
                  <a:pt x="54" y="92"/>
                </a:cubicBezTo>
                <a:cubicBezTo>
                  <a:pt x="54" y="92"/>
                  <a:pt x="69" y="68"/>
                  <a:pt x="85" y="46"/>
                </a:cubicBezTo>
                <a:cubicBezTo>
                  <a:pt x="92" y="37"/>
                  <a:pt x="99" y="28"/>
                  <a:pt x="105" y="22"/>
                </a:cubicBezTo>
                <a:cubicBezTo>
                  <a:pt x="109" y="18"/>
                  <a:pt x="114" y="15"/>
                  <a:pt x="119" y="13"/>
                </a:cubicBezTo>
                <a:cubicBezTo>
                  <a:pt x="143" y="1"/>
                  <a:pt x="176" y="0"/>
                  <a:pt x="176" y="0"/>
                </a:cubicBezTo>
                <a:close/>
                <a:moveTo>
                  <a:pt x="152" y="58"/>
                </a:moveTo>
                <a:cubicBezTo>
                  <a:pt x="118" y="24"/>
                  <a:pt x="118" y="24"/>
                  <a:pt x="118" y="24"/>
                </a:cubicBezTo>
                <a:cubicBezTo>
                  <a:pt x="115" y="25"/>
                  <a:pt x="113" y="27"/>
                  <a:pt x="112" y="29"/>
                </a:cubicBezTo>
                <a:cubicBezTo>
                  <a:pt x="108" y="33"/>
                  <a:pt x="103" y="38"/>
                  <a:pt x="97" y="45"/>
                </a:cubicBezTo>
                <a:cubicBezTo>
                  <a:pt x="130" y="78"/>
                  <a:pt x="130" y="78"/>
                  <a:pt x="130" y="78"/>
                </a:cubicBezTo>
                <a:cubicBezTo>
                  <a:pt x="137" y="73"/>
                  <a:pt x="143" y="68"/>
                  <a:pt x="147" y="64"/>
                </a:cubicBezTo>
                <a:cubicBezTo>
                  <a:pt x="149" y="62"/>
                  <a:pt x="150" y="60"/>
                  <a:pt x="152" y="58"/>
                </a:cubicBezTo>
                <a:close/>
                <a:moveTo>
                  <a:pt x="117" y="58"/>
                </a:moveTo>
                <a:cubicBezTo>
                  <a:pt x="121" y="62"/>
                  <a:pt x="127" y="62"/>
                  <a:pt x="131" y="58"/>
                </a:cubicBezTo>
                <a:cubicBezTo>
                  <a:pt x="134" y="55"/>
                  <a:pt x="134" y="49"/>
                  <a:pt x="131" y="45"/>
                </a:cubicBezTo>
                <a:cubicBezTo>
                  <a:pt x="127" y="41"/>
                  <a:pt x="121" y="41"/>
                  <a:pt x="117" y="45"/>
                </a:cubicBezTo>
                <a:cubicBezTo>
                  <a:pt x="114" y="49"/>
                  <a:pt x="114" y="55"/>
                  <a:pt x="117" y="58"/>
                </a:cubicBezTo>
                <a:close/>
                <a:moveTo>
                  <a:pt x="85" y="128"/>
                </a:moveTo>
                <a:cubicBezTo>
                  <a:pt x="77" y="135"/>
                  <a:pt x="77" y="135"/>
                  <a:pt x="77" y="135"/>
                </a:cubicBezTo>
                <a:cubicBezTo>
                  <a:pt x="77" y="135"/>
                  <a:pt x="81" y="145"/>
                  <a:pt x="83" y="151"/>
                </a:cubicBezTo>
                <a:cubicBezTo>
                  <a:pt x="86" y="161"/>
                  <a:pt x="78" y="176"/>
                  <a:pt x="78" y="176"/>
                </a:cubicBezTo>
                <a:cubicBezTo>
                  <a:pt x="78" y="176"/>
                  <a:pt x="104" y="150"/>
                  <a:pt x="108" y="146"/>
                </a:cubicBezTo>
                <a:cubicBezTo>
                  <a:pt x="112" y="141"/>
                  <a:pt x="112" y="112"/>
                  <a:pt x="112" y="112"/>
                </a:cubicBezTo>
                <a:lnTo>
                  <a:pt x="85" y="12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2042216" y="3619324"/>
            <a:ext cx="719496" cy="535367"/>
          </a:xfrm>
          <a:custGeom>
            <a:avLst/>
            <a:gdLst>
              <a:gd name="T0" fmla="*/ 183 w 197"/>
              <a:gd name="T1" fmla="*/ 0 h 146"/>
              <a:gd name="T2" fmla="*/ 14 w 197"/>
              <a:gd name="T3" fmla="*/ 0 h 146"/>
              <a:gd name="T4" fmla="*/ 0 w 197"/>
              <a:gd name="T5" fmla="*/ 14 h 146"/>
              <a:gd name="T6" fmla="*/ 0 w 197"/>
              <a:gd name="T7" fmla="*/ 132 h 146"/>
              <a:gd name="T8" fmla="*/ 14 w 197"/>
              <a:gd name="T9" fmla="*/ 146 h 146"/>
              <a:gd name="T10" fmla="*/ 183 w 197"/>
              <a:gd name="T11" fmla="*/ 146 h 146"/>
              <a:gd name="T12" fmla="*/ 197 w 197"/>
              <a:gd name="T13" fmla="*/ 132 h 146"/>
              <a:gd name="T14" fmla="*/ 197 w 197"/>
              <a:gd name="T15" fmla="*/ 14 h 146"/>
              <a:gd name="T16" fmla="*/ 183 w 197"/>
              <a:gd name="T17" fmla="*/ 0 h 146"/>
              <a:gd name="T18" fmla="*/ 52 w 197"/>
              <a:gd name="T19" fmla="*/ 8 h 146"/>
              <a:gd name="T20" fmla="*/ 56 w 197"/>
              <a:gd name="T21" fmla="*/ 12 h 146"/>
              <a:gd name="T22" fmla="*/ 52 w 197"/>
              <a:gd name="T23" fmla="*/ 17 h 146"/>
              <a:gd name="T24" fmla="*/ 47 w 197"/>
              <a:gd name="T25" fmla="*/ 12 h 146"/>
              <a:gd name="T26" fmla="*/ 52 w 197"/>
              <a:gd name="T27" fmla="*/ 8 h 146"/>
              <a:gd name="T28" fmla="*/ 37 w 197"/>
              <a:gd name="T29" fmla="*/ 8 h 146"/>
              <a:gd name="T30" fmla="*/ 41 w 197"/>
              <a:gd name="T31" fmla="*/ 12 h 146"/>
              <a:gd name="T32" fmla="*/ 37 w 197"/>
              <a:gd name="T33" fmla="*/ 17 h 146"/>
              <a:gd name="T34" fmla="*/ 32 w 197"/>
              <a:gd name="T35" fmla="*/ 12 h 146"/>
              <a:gd name="T36" fmla="*/ 37 w 197"/>
              <a:gd name="T37" fmla="*/ 8 h 146"/>
              <a:gd name="T38" fmla="*/ 21 w 197"/>
              <a:gd name="T39" fmla="*/ 8 h 146"/>
              <a:gd name="T40" fmla="*/ 26 w 197"/>
              <a:gd name="T41" fmla="*/ 12 h 146"/>
              <a:gd name="T42" fmla="*/ 21 w 197"/>
              <a:gd name="T43" fmla="*/ 17 h 146"/>
              <a:gd name="T44" fmla="*/ 17 w 197"/>
              <a:gd name="T45" fmla="*/ 12 h 146"/>
              <a:gd name="T46" fmla="*/ 21 w 197"/>
              <a:gd name="T47" fmla="*/ 8 h 146"/>
              <a:gd name="T48" fmla="*/ 185 w 197"/>
              <a:gd name="T49" fmla="*/ 125 h 146"/>
              <a:gd name="T50" fmla="*/ 12 w 197"/>
              <a:gd name="T51" fmla="*/ 125 h 146"/>
              <a:gd name="T52" fmla="*/ 12 w 197"/>
              <a:gd name="T53" fmla="*/ 20 h 146"/>
              <a:gd name="T54" fmla="*/ 185 w 197"/>
              <a:gd name="T55" fmla="*/ 20 h 146"/>
              <a:gd name="T56" fmla="*/ 185 w 197"/>
              <a:gd name="T57" fmla="*/ 125 h 146"/>
              <a:gd name="T58" fmla="*/ 84 w 197"/>
              <a:gd name="T59" fmla="*/ 47 h 146"/>
              <a:gd name="T60" fmla="*/ 99 w 197"/>
              <a:gd name="T61" fmla="*/ 33 h 146"/>
              <a:gd name="T62" fmla="*/ 113 w 197"/>
              <a:gd name="T63" fmla="*/ 47 h 146"/>
              <a:gd name="T64" fmla="*/ 99 w 197"/>
              <a:gd name="T65" fmla="*/ 61 h 146"/>
              <a:gd name="T66" fmla="*/ 84 w 197"/>
              <a:gd name="T67" fmla="*/ 47 h 146"/>
              <a:gd name="T68" fmla="*/ 75 w 197"/>
              <a:gd name="T69" fmla="*/ 91 h 146"/>
              <a:gd name="T70" fmla="*/ 73 w 197"/>
              <a:gd name="T71" fmla="*/ 68 h 146"/>
              <a:gd name="T72" fmla="*/ 87 w 197"/>
              <a:gd name="T73" fmla="*/ 65 h 146"/>
              <a:gd name="T74" fmla="*/ 99 w 197"/>
              <a:gd name="T75" fmla="*/ 63 h 146"/>
              <a:gd name="T76" fmla="*/ 109 w 197"/>
              <a:gd name="T77" fmla="*/ 65 h 146"/>
              <a:gd name="T78" fmla="*/ 124 w 197"/>
              <a:gd name="T79" fmla="*/ 68 h 146"/>
              <a:gd name="T80" fmla="*/ 121 w 197"/>
              <a:gd name="T81" fmla="*/ 91 h 146"/>
              <a:gd name="T82" fmla="*/ 115 w 197"/>
              <a:gd name="T83" fmla="*/ 101 h 146"/>
              <a:gd name="T84" fmla="*/ 115 w 197"/>
              <a:gd name="T85" fmla="*/ 112 h 146"/>
              <a:gd name="T86" fmla="*/ 99 w 197"/>
              <a:gd name="T87" fmla="*/ 114 h 146"/>
              <a:gd name="T88" fmla="*/ 82 w 197"/>
              <a:gd name="T89" fmla="*/ 112 h 146"/>
              <a:gd name="T90" fmla="*/ 82 w 197"/>
              <a:gd name="T91" fmla="*/ 101 h 146"/>
              <a:gd name="T92" fmla="*/ 75 w 197"/>
              <a:gd name="T93" fmla="*/ 9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7" h="146">
                <a:moveTo>
                  <a:pt x="183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0"/>
                  <a:pt x="6" y="146"/>
                  <a:pt x="14" y="146"/>
                </a:cubicBezTo>
                <a:cubicBezTo>
                  <a:pt x="183" y="146"/>
                  <a:pt x="183" y="146"/>
                  <a:pt x="183" y="146"/>
                </a:cubicBezTo>
                <a:cubicBezTo>
                  <a:pt x="191" y="146"/>
                  <a:pt x="197" y="140"/>
                  <a:pt x="197" y="132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7" y="7"/>
                  <a:pt x="191" y="0"/>
                  <a:pt x="183" y="0"/>
                </a:cubicBezTo>
                <a:close/>
                <a:moveTo>
                  <a:pt x="52" y="8"/>
                </a:moveTo>
                <a:cubicBezTo>
                  <a:pt x="54" y="8"/>
                  <a:pt x="56" y="10"/>
                  <a:pt x="56" y="12"/>
                </a:cubicBezTo>
                <a:cubicBezTo>
                  <a:pt x="56" y="15"/>
                  <a:pt x="54" y="17"/>
                  <a:pt x="52" y="17"/>
                </a:cubicBezTo>
                <a:cubicBezTo>
                  <a:pt x="49" y="17"/>
                  <a:pt x="47" y="15"/>
                  <a:pt x="47" y="12"/>
                </a:cubicBezTo>
                <a:cubicBezTo>
                  <a:pt x="47" y="10"/>
                  <a:pt x="49" y="8"/>
                  <a:pt x="52" y="8"/>
                </a:cubicBezTo>
                <a:close/>
                <a:moveTo>
                  <a:pt x="37" y="8"/>
                </a:moveTo>
                <a:cubicBezTo>
                  <a:pt x="39" y="8"/>
                  <a:pt x="41" y="10"/>
                  <a:pt x="41" y="12"/>
                </a:cubicBezTo>
                <a:cubicBezTo>
                  <a:pt x="41" y="15"/>
                  <a:pt x="39" y="17"/>
                  <a:pt x="37" y="17"/>
                </a:cubicBezTo>
                <a:cubicBezTo>
                  <a:pt x="34" y="17"/>
                  <a:pt x="32" y="15"/>
                  <a:pt x="32" y="12"/>
                </a:cubicBezTo>
                <a:cubicBezTo>
                  <a:pt x="32" y="10"/>
                  <a:pt x="34" y="8"/>
                  <a:pt x="37" y="8"/>
                </a:cubicBezTo>
                <a:close/>
                <a:moveTo>
                  <a:pt x="21" y="8"/>
                </a:moveTo>
                <a:cubicBezTo>
                  <a:pt x="24" y="8"/>
                  <a:pt x="26" y="10"/>
                  <a:pt x="26" y="12"/>
                </a:cubicBezTo>
                <a:cubicBezTo>
                  <a:pt x="26" y="15"/>
                  <a:pt x="24" y="17"/>
                  <a:pt x="21" y="17"/>
                </a:cubicBezTo>
                <a:cubicBezTo>
                  <a:pt x="19" y="17"/>
                  <a:pt x="17" y="15"/>
                  <a:pt x="17" y="12"/>
                </a:cubicBezTo>
                <a:cubicBezTo>
                  <a:pt x="17" y="10"/>
                  <a:pt x="19" y="8"/>
                  <a:pt x="21" y="8"/>
                </a:cubicBezTo>
                <a:close/>
                <a:moveTo>
                  <a:pt x="185" y="125"/>
                </a:moveTo>
                <a:cubicBezTo>
                  <a:pt x="12" y="125"/>
                  <a:pt x="12" y="125"/>
                  <a:pt x="12" y="125"/>
                </a:cubicBezTo>
                <a:cubicBezTo>
                  <a:pt x="12" y="20"/>
                  <a:pt x="12" y="20"/>
                  <a:pt x="12" y="20"/>
                </a:cubicBezTo>
                <a:cubicBezTo>
                  <a:pt x="185" y="20"/>
                  <a:pt x="185" y="20"/>
                  <a:pt x="185" y="20"/>
                </a:cubicBezTo>
                <a:lnTo>
                  <a:pt x="185" y="125"/>
                </a:lnTo>
                <a:close/>
                <a:moveTo>
                  <a:pt x="84" y="47"/>
                </a:moveTo>
                <a:cubicBezTo>
                  <a:pt x="84" y="39"/>
                  <a:pt x="90" y="33"/>
                  <a:pt x="99" y="33"/>
                </a:cubicBezTo>
                <a:cubicBezTo>
                  <a:pt x="106" y="33"/>
                  <a:pt x="113" y="39"/>
                  <a:pt x="113" y="47"/>
                </a:cubicBezTo>
                <a:cubicBezTo>
                  <a:pt x="113" y="55"/>
                  <a:pt x="106" y="61"/>
                  <a:pt x="99" y="61"/>
                </a:cubicBezTo>
                <a:cubicBezTo>
                  <a:pt x="90" y="61"/>
                  <a:pt x="84" y="55"/>
                  <a:pt x="84" y="47"/>
                </a:cubicBezTo>
                <a:close/>
                <a:moveTo>
                  <a:pt x="75" y="91"/>
                </a:moveTo>
                <a:cubicBezTo>
                  <a:pt x="74" y="87"/>
                  <a:pt x="73" y="68"/>
                  <a:pt x="73" y="68"/>
                </a:cubicBezTo>
                <a:cubicBezTo>
                  <a:pt x="73" y="68"/>
                  <a:pt x="78" y="66"/>
                  <a:pt x="87" y="65"/>
                </a:cubicBezTo>
                <a:cubicBezTo>
                  <a:pt x="89" y="65"/>
                  <a:pt x="93" y="63"/>
                  <a:pt x="99" y="63"/>
                </a:cubicBezTo>
                <a:cubicBezTo>
                  <a:pt x="104" y="63"/>
                  <a:pt x="108" y="65"/>
                  <a:pt x="109" y="65"/>
                </a:cubicBezTo>
                <a:cubicBezTo>
                  <a:pt x="119" y="66"/>
                  <a:pt x="124" y="68"/>
                  <a:pt x="124" y="68"/>
                </a:cubicBezTo>
                <a:cubicBezTo>
                  <a:pt x="124" y="68"/>
                  <a:pt x="123" y="87"/>
                  <a:pt x="121" y="91"/>
                </a:cubicBezTo>
                <a:cubicBezTo>
                  <a:pt x="120" y="95"/>
                  <a:pt x="115" y="97"/>
                  <a:pt x="115" y="101"/>
                </a:cubicBezTo>
                <a:cubicBezTo>
                  <a:pt x="115" y="112"/>
                  <a:pt x="115" y="112"/>
                  <a:pt x="115" y="112"/>
                </a:cubicBezTo>
                <a:cubicBezTo>
                  <a:pt x="115" y="112"/>
                  <a:pt x="107" y="114"/>
                  <a:pt x="99" y="114"/>
                </a:cubicBezTo>
                <a:cubicBezTo>
                  <a:pt x="90" y="114"/>
                  <a:pt x="82" y="112"/>
                  <a:pt x="82" y="112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2" y="97"/>
                  <a:pt x="77" y="95"/>
                  <a:pt x="75" y="9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15784123" y="5595135"/>
            <a:ext cx="1191424" cy="1194518"/>
          </a:xfrm>
          <a:custGeom>
            <a:avLst/>
            <a:gdLst>
              <a:gd name="T0" fmla="*/ 69 w 326"/>
              <a:gd name="T1" fmla="*/ 163 h 326"/>
              <a:gd name="T2" fmla="*/ 81 w 326"/>
              <a:gd name="T3" fmla="*/ 195 h 326"/>
              <a:gd name="T4" fmla="*/ 116 w 326"/>
              <a:gd name="T5" fmla="*/ 183 h 326"/>
              <a:gd name="T6" fmla="*/ 232 w 326"/>
              <a:gd name="T7" fmla="*/ 188 h 326"/>
              <a:gd name="T8" fmla="*/ 249 w 326"/>
              <a:gd name="T9" fmla="*/ 199 h 326"/>
              <a:gd name="T10" fmla="*/ 163 w 326"/>
              <a:gd name="T11" fmla="*/ 69 h 326"/>
              <a:gd name="T12" fmla="*/ 163 w 326"/>
              <a:gd name="T13" fmla="*/ 86 h 326"/>
              <a:gd name="T14" fmla="*/ 167 w 326"/>
              <a:gd name="T15" fmla="*/ 97 h 326"/>
              <a:gd name="T16" fmla="*/ 159 w 326"/>
              <a:gd name="T17" fmla="*/ 97 h 326"/>
              <a:gd name="T18" fmla="*/ 97 w 326"/>
              <a:gd name="T19" fmla="*/ 167 h 326"/>
              <a:gd name="T20" fmla="*/ 86 w 326"/>
              <a:gd name="T21" fmla="*/ 163 h 326"/>
              <a:gd name="T22" fmla="*/ 97 w 326"/>
              <a:gd name="T23" fmla="*/ 159 h 326"/>
              <a:gd name="T24" fmla="*/ 97 w 326"/>
              <a:gd name="T25" fmla="*/ 167 h 326"/>
              <a:gd name="T26" fmla="*/ 117 w 326"/>
              <a:gd name="T27" fmla="*/ 120 h 326"/>
              <a:gd name="T28" fmla="*/ 109 w 326"/>
              <a:gd name="T29" fmla="*/ 114 h 326"/>
              <a:gd name="T30" fmla="*/ 114 w 326"/>
              <a:gd name="T31" fmla="*/ 109 h 326"/>
              <a:gd name="T32" fmla="*/ 119 w 326"/>
              <a:gd name="T33" fmla="*/ 119 h 326"/>
              <a:gd name="T34" fmla="*/ 176 w 326"/>
              <a:gd name="T35" fmla="*/ 171 h 326"/>
              <a:gd name="T36" fmla="*/ 148 w 326"/>
              <a:gd name="T37" fmla="*/ 163 h 326"/>
              <a:gd name="T38" fmla="*/ 176 w 326"/>
              <a:gd name="T39" fmla="*/ 155 h 326"/>
              <a:gd name="T40" fmla="*/ 207 w 326"/>
              <a:gd name="T41" fmla="*/ 165 h 326"/>
              <a:gd name="T42" fmla="*/ 212 w 326"/>
              <a:gd name="T43" fmla="*/ 119 h 326"/>
              <a:gd name="T44" fmla="*/ 207 w 326"/>
              <a:gd name="T45" fmla="*/ 119 h 326"/>
              <a:gd name="T46" fmla="*/ 211 w 326"/>
              <a:gd name="T47" fmla="*/ 109 h 326"/>
              <a:gd name="T48" fmla="*/ 217 w 326"/>
              <a:gd name="T49" fmla="*/ 114 h 326"/>
              <a:gd name="T50" fmla="*/ 228 w 326"/>
              <a:gd name="T51" fmla="*/ 167 h 326"/>
              <a:gd name="T52" fmla="*/ 228 w 326"/>
              <a:gd name="T53" fmla="*/ 159 h 326"/>
              <a:gd name="T54" fmla="*/ 239 w 326"/>
              <a:gd name="T55" fmla="*/ 163 h 326"/>
              <a:gd name="T56" fmla="*/ 252 w 326"/>
              <a:gd name="T57" fmla="*/ 176 h 326"/>
              <a:gd name="T58" fmla="*/ 245 w 326"/>
              <a:gd name="T59" fmla="*/ 163 h 326"/>
              <a:gd name="T60" fmla="*/ 226 w 326"/>
              <a:gd name="T61" fmla="*/ 99 h 326"/>
              <a:gd name="T62" fmla="*/ 252 w 326"/>
              <a:gd name="T63" fmla="*/ 176 h 326"/>
              <a:gd name="T64" fmla="*/ 190 w 326"/>
              <a:gd name="T65" fmla="*/ 205 h 326"/>
              <a:gd name="T66" fmla="*/ 141 w 326"/>
              <a:gd name="T67" fmla="*/ 210 h 326"/>
              <a:gd name="T68" fmla="*/ 136 w 326"/>
              <a:gd name="T69" fmla="*/ 204 h 326"/>
              <a:gd name="T70" fmla="*/ 184 w 326"/>
              <a:gd name="T71" fmla="*/ 199 h 326"/>
              <a:gd name="T72" fmla="*/ 163 w 326"/>
              <a:gd name="T73" fmla="*/ 0 h 326"/>
              <a:gd name="T74" fmla="*/ 163 w 326"/>
              <a:gd name="T75" fmla="*/ 326 h 326"/>
              <a:gd name="T76" fmla="*/ 163 w 326"/>
              <a:gd name="T77" fmla="*/ 0 h 326"/>
              <a:gd name="T78" fmla="*/ 56 w 326"/>
              <a:gd name="T79" fmla="*/ 163 h 326"/>
              <a:gd name="T80" fmla="*/ 270 w 326"/>
              <a:gd name="T81" fmla="*/ 16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163" y="69"/>
                </a:moveTo>
                <a:cubicBezTo>
                  <a:pt x="111" y="69"/>
                  <a:pt x="69" y="111"/>
                  <a:pt x="69" y="163"/>
                </a:cubicBezTo>
                <a:cubicBezTo>
                  <a:pt x="69" y="176"/>
                  <a:pt x="72" y="188"/>
                  <a:pt x="76" y="199"/>
                </a:cubicBezTo>
                <a:cubicBezTo>
                  <a:pt x="78" y="198"/>
                  <a:pt x="79" y="196"/>
                  <a:pt x="81" y="195"/>
                </a:cubicBezTo>
                <a:cubicBezTo>
                  <a:pt x="94" y="188"/>
                  <a:pt x="94" y="188"/>
                  <a:pt x="94" y="188"/>
                </a:cubicBezTo>
                <a:cubicBezTo>
                  <a:pt x="100" y="185"/>
                  <a:pt x="109" y="183"/>
                  <a:pt x="116" y="183"/>
                </a:cubicBezTo>
                <a:cubicBezTo>
                  <a:pt x="210" y="183"/>
                  <a:pt x="210" y="183"/>
                  <a:pt x="210" y="183"/>
                </a:cubicBezTo>
                <a:cubicBezTo>
                  <a:pt x="216" y="183"/>
                  <a:pt x="226" y="185"/>
                  <a:pt x="232" y="188"/>
                </a:cubicBezTo>
                <a:cubicBezTo>
                  <a:pt x="245" y="195"/>
                  <a:pt x="245" y="195"/>
                  <a:pt x="245" y="195"/>
                </a:cubicBezTo>
                <a:cubicBezTo>
                  <a:pt x="247" y="196"/>
                  <a:pt x="248" y="198"/>
                  <a:pt x="249" y="199"/>
                </a:cubicBezTo>
                <a:cubicBezTo>
                  <a:pt x="254" y="188"/>
                  <a:pt x="257" y="176"/>
                  <a:pt x="257" y="163"/>
                </a:cubicBezTo>
                <a:cubicBezTo>
                  <a:pt x="257" y="111"/>
                  <a:pt x="214" y="69"/>
                  <a:pt x="163" y="69"/>
                </a:cubicBezTo>
                <a:close/>
                <a:moveTo>
                  <a:pt x="159" y="90"/>
                </a:moveTo>
                <a:cubicBezTo>
                  <a:pt x="159" y="88"/>
                  <a:pt x="161" y="86"/>
                  <a:pt x="163" y="86"/>
                </a:cubicBezTo>
                <a:cubicBezTo>
                  <a:pt x="165" y="86"/>
                  <a:pt x="167" y="88"/>
                  <a:pt x="167" y="90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67" y="99"/>
                  <a:pt x="165" y="101"/>
                  <a:pt x="163" y="101"/>
                </a:cubicBezTo>
                <a:cubicBezTo>
                  <a:pt x="161" y="101"/>
                  <a:pt x="159" y="99"/>
                  <a:pt x="159" y="97"/>
                </a:cubicBezTo>
                <a:lnTo>
                  <a:pt x="159" y="90"/>
                </a:lnTo>
                <a:close/>
                <a:moveTo>
                  <a:pt x="97" y="167"/>
                </a:moveTo>
                <a:cubicBezTo>
                  <a:pt x="90" y="167"/>
                  <a:pt x="90" y="167"/>
                  <a:pt x="90" y="167"/>
                </a:cubicBezTo>
                <a:cubicBezTo>
                  <a:pt x="88" y="167"/>
                  <a:pt x="86" y="165"/>
                  <a:pt x="86" y="163"/>
                </a:cubicBezTo>
                <a:cubicBezTo>
                  <a:pt x="86" y="161"/>
                  <a:pt x="88" y="159"/>
                  <a:pt x="90" y="159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99" y="159"/>
                  <a:pt x="101" y="161"/>
                  <a:pt x="101" y="163"/>
                </a:cubicBezTo>
                <a:cubicBezTo>
                  <a:pt x="101" y="165"/>
                  <a:pt x="99" y="167"/>
                  <a:pt x="97" y="167"/>
                </a:cubicBezTo>
                <a:close/>
                <a:moveTo>
                  <a:pt x="119" y="119"/>
                </a:moveTo>
                <a:cubicBezTo>
                  <a:pt x="119" y="120"/>
                  <a:pt x="118" y="120"/>
                  <a:pt x="117" y="120"/>
                </a:cubicBezTo>
                <a:cubicBezTo>
                  <a:pt x="116" y="120"/>
                  <a:pt x="115" y="120"/>
                  <a:pt x="114" y="119"/>
                </a:cubicBezTo>
                <a:cubicBezTo>
                  <a:pt x="109" y="114"/>
                  <a:pt x="109" y="114"/>
                  <a:pt x="109" y="114"/>
                </a:cubicBezTo>
                <a:cubicBezTo>
                  <a:pt x="107" y="113"/>
                  <a:pt x="107" y="110"/>
                  <a:pt x="109" y="109"/>
                </a:cubicBezTo>
                <a:cubicBezTo>
                  <a:pt x="110" y="107"/>
                  <a:pt x="113" y="107"/>
                  <a:pt x="114" y="109"/>
                </a:cubicBezTo>
                <a:cubicBezTo>
                  <a:pt x="119" y="114"/>
                  <a:pt x="119" y="114"/>
                  <a:pt x="119" y="114"/>
                </a:cubicBezTo>
                <a:cubicBezTo>
                  <a:pt x="121" y="115"/>
                  <a:pt x="121" y="118"/>
                  <a:pt x="119" y="119"/>
                </a:cubicBezTo>
                <a:close/>
                <a:moveTo>
                  <a:pt x="207" y="165"/>
                </a:moveTo>
                <a:cubicBezTo>
                  <a:pt x="207" y="165"/>
                  <a:pt x="189" y="169"/>
                  <a:pt x="176" y="171"/>
                </a:cubicBezTo>
                <a:cubicBezTo>
                  <a:pt x="173" y="175"/>
                  <a:pt x="168" y="178"/>
                  <a:pt x="163" y="178"/>
                </a:cubicBezTo>
                <a:cubicBezTo>
                  <a:pt x="155" y="178"/>
                  <a:pt x="148" y="171"/>
                  <a:pt x="148" y="163"/>
                </a:cubicBezTo>
                <a:cubicBezTo>
                  <a:pt x="148" y="155"/>
                  <a:pt x="155" y="148"/>
                  <a:pt x="163" y="148"/>
                </a:cubicBezTo>
                <a:cubicBezTo>
                  <a:pt x="168" y="148"/>
                  <a:pt x="173" y="151"/>
                  <a:pt x="176" y="155"/>
                </a:cubicBezTo>
                <a:cubicBezTo>
                  <a:pt x="189" y="157"/>
                  <a:pt x="207" y="161"/>
                  <a:pt x="207" y="161"/>
                </a:cubicBezTo>
                <a:cubicBezTo>
                  <a:pt x="212" y="162"/>
                  <a:pt x="212" y="164"/>
                  <a:pt x="207" y="165"/>
                </a:cubicBezTo>
                <a:close/>
                <a:moveTo>
                  <a:pt x="217" y="114"/>
                </a:moveTo>
                <a:cubicBezTo>
                  <a:pt x="212" y="119"/>
                  <a:pt x="212" y="119"/>
                  <a:pt x="212" y="119"/>
                </a:cubicBezTo>
                <a:cubicBezTo>
                  <a:pt x="211" y="120"/>
                  <a:pt x="210" y="120"/>
                  <a:pt x="209" y="120"/>
                </a:cubicBezTo>
                <a:cubicBezTo>
                  <a:pt x="208" y="120"/>
                  <a:pt x="207" y="120"/>
                  <a:pt x="207" y="119"/>
                </a:cubicBezTo>
                <a:cubicBezTo>
                  <a:pt x="205" y="118"/>
                  <a:pt x="205" y="115"/>
                  <a:pt x="207" y="114"/>
                </a:cubicBezTo>
                <a:cubicBezTo>
                  <a:pt x="211" y="109"/>
                  <a:pt x="211" y="109"/>
                  <a:pt x="211" y="109"/>
                </a:cubicBezTo>
                <a:cubicBezTo>
                  <a:pt x="213" y="107"/>
                  <a:pt x="215" y="107"/>
                  <a:pt x="217" y="109"/>
                </a:cubicBezTo>
                <a:cubicBezTo>
                  <a:pt x="219" y="110"/>
                  <a:pt x="219" y="113"/>
                  <a:pt x="217" y="114"/>
                </a:cubicBezTo>
                <a:close/>
                <a:moveTo>
                  <a:pt x="236" y="167"/>
                </a:moveTo>
                <a:cubicBezTo>
                  <a:pt x="228" y="167"/>
                  <a:pt x="228" y="167"/>
                  <a:pt x="228" y="167"/>
                </a:cubicBezTo>
                <a:cubicBezTo>
                  <a:pt x="226" y="167"/>
                  <a:pt x="225" y="165"/>
                  <a:pt x="225" y="163"/>
                </a:cubicBezTo>
                <a:cubicBezTo>
                  <a:pt x="225" y="161"/>
                  <a:pt x="226" y="159"/>
                  <a:pt x="228" y="159"/>
                </a:cubicBezTo>
                <a:cubicBezTo>
                  <a:pt x="236" y="159"/>
                  <a:pt x="236" y="159"/>
                  <a:pt x="236" y="159"/>
                </a:cubicBezTo>
                <a:cubicBezTo>
                  <a:pt x="238" y="159"/>
                  <a:pt x="239" y="161"/>
                  <a:pt x="239" y="163"/>
                </a:cubicBezTo>
                <a:cubicBezTo>
                  <a:pt x="239" y="165"/>
                  <a:pt x="238" y="167"/>
                  <a:pt x="236" y="167"/>
                </a:cubicBezTo>
                <a:close/>
                <a:moveTo>
                  <a:pt x="252" y="176"/>
                </a:moveTo>
                <a:cubicBezTo>
                  <a:pt x="244" y="175"/>
                  <a:pt x="244" y="175"/>
                  <a:pt x="244" y="175"/>
                </a:cubicBezTo>
                <a:cubicBezTo>
                  <a:pt x="245" y="171"/>
                  <a:pt x="245" y="167"/>
                  <a:pt x="245" y="163"/>
                </a:cubicBezTo>
                <a:cubicBezTo>
                  <a:pt x="245" y="141"/>
                  <a:pt x="236" y="120"/>
                  <a:pt x="221" y="105"/>
                </a:cubicBezTo>
                <a:cubicBezTo>
                  <a:pt x="226" y="99"/>
                  <a:pt x="226" y="99"/>
                  <a:pt x="226" y="99"/>
                </a:cubicBezTo>
                <a:cubicBezTo>
                  <a:pt x="243" y="116"/>
                  <a:pt x="253" y="139"/>
                  <a:pt x="253" y="163"/>
                </a:cubicBezTo>
                <a:cubicBezTo>
                  <a:pt x="253" y="167"/>
                  <a:pt x="252" y="172"/>
                  <a:pt x="252" y="176"/>
                </a:cubicBezTo>
                <a:close/>
                <a:moveTo>
                  <a:pt x="190" y="204"/>
                </a:moveTo>
                <a:cubicBezTo>
                  <a:pt x="190" y="205"/>
                  <a:pt x="190" y="205"/>
                  <a:pt x="190" y="205"/>
                </a:cubicBezTo>
                <a:cubicBezTo>
                  <a:pt x="190" y="208"/>
                  <a:pt x="187" y="210"/>
                  <a:pt x="184" y="210"/>
                </a:cubicBezTo>
                <a:cubicBezTo>
                  <a:pt x="141" y="210"/>
                  <a:pt x="141" y="210"/>
                  <a:pt x="141" y="210"/>
                </a:cubicBezTo>
                <a:cubicBezTo>
                  <a:pt x="138" y="210"/>
                  <a:pt x="136" y="208"/>
                  <a:pt x="136" y="205"/>
                </a:cubicBezTo>
                <a:cubicBezTo>
                  <a:pt x="136" y="204"/>
                  <a:pt x="136" y="204"/>
                  <a:pt x="136" y="204"/>
                </a:cubicBezTo>
                <a:cubicBezTo>
                  <a:pt x="136" y="201"/>
                  <a:pt x="138" y="199"/>
                  <a:pt x="141" y="199"/>
                </a:cubicBezTo>
                <a:cubicBezTo>
                  <a:pt x="184" y="199"/>
                  <a:pt x="184" y="199"/>
                  <a:pt x="184" y="199"/>
                </a:cubicBezTo>
                <a:cubicBezTo>
                  <a:pt x="187" y="199"/>
                  <a:pt x="190" y="201"/>
                  <a:pt x="190" y="204"/>
                </a:cubicBezTo>
                <a:close/>
                <a:moveTo>
                  <a:pt x="163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2"/>
                  <a:pt x="73" y="326"/>
                  <a:pt x="163" y="326"/>
                </a:cubicBezTo>
                <a:cubicBezTo>
                  <a:pt x="252" y="326"/>
                  <a:pt x="326" y="252"/>
                  <a:pt x="326" y="163"/>
                </a:cubicBezTo>
                <a:cubicBezTo>
                  <a:pt x="326" y="73"/>
                  <a:pt x="252" y="0"/>
                  <a:pt x="163" y="0"/>
                </a:cubicBezTo>
                <a:close/>
                <a:moveTo>
                  <a:pt x="163" y="270"/>
                </a:moveTo>
                <a:cubicBezTo>
                  <a:pt x="104" y="270"/>
                  <a:pt x="56" y="222"/>
                  <a:pt x="56" y="163"/>
                </a:cubicBezTo>
                <a:cubicBezTo>
                  <a:pt x="56" y="104"/>
                  <a:pt x="104" y="56"/>
                  <a:pt x="163" y="56"/>
                </a:cubicBezTo>
                <a:cubicBezTo>
                  <a:pt x="222" y="56"/>
                  <a:pt x="270" y="104"/>
                  <a:pt x="270" y="163"/>
                </a:cubicBezTo>
                <a:cubicBezTo>
                  <a:pt x="270" y="222"/>
                  <a:pt x="222" y="270"/>
                  <a:pt x="163" y="2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3"/>
          <p:cNvSpPr>
            <a:spLocks noEditPoints="1"/>
          </p:cNvSpPr>
          <p:nvPr/>
        </p:nvSpPr>
        <p:spPr bwMode="auto">
          <a:xfrm>
            <a:off x="19981072" y="5595135"/>
            <a:ext cx="1192971" cy="1194518"/>
          </a:xfrm>
          <a:custGeom>
            <a:avLst/>
            <a:gdLst>
              <a:gd name="T0" fmla="*/ 176 w 326"/>
              <a:gd name="T1" fmla="*/ 146 h 326"/>
              <a:gd name="T2" fmla="*/ 164 w 326"/>
              <a:gd name="T3" fmla="*/ 158 h 326"/>
              <a:gd name="T4" fmla="*/ 153 w 326"/>
              <a:gd name="T5" fmla="*/ 146 h 326"/>
              <a:gd name="T6" fmla="*/ 164 w 326"/>
              <a:gd name="T7" fmla="*/ 135 h 326"/>
              <a:gd name="T8" fmla="*/ 176 w 326"/>
              <a:gd name="T9" fmla="*/ 146 h 326"/>
              <a:gd name="T10" fmla="*/ 326 w 326"/>
              <a:gd name="T11" fmla="*/ 163 h 326"/>
              <a:gd name="T12" fmla="*/ 163 w 326"/>
              <a:gd name="T13" fmla="*/ 326 h 326"/>
              <a:gd name="T14" fmla="*/ 0 w 326"/>
              <a:gd name="T15" fmla="*/ 163 h 326"/>
              <a:gd name="T16" fmla="*/ 163 w 326"/>
              <a:gd name="T17" fmla="*/ 0 h 326"/>
              <a:gd name="T18" fmla="*/ 326 w 326"/>
              <a:gd name="T19" fmla="*/ 163 h 326"/>
              <a:gd name="T20" fmla="*/ 135 w 326"/>
              <a:gd name="T21" fmla="*/ 116 h 326"/>
              <a:gd name="T22" fmla="*/ 194 w 326"/>
              <a:gd name="T23" fmla="*/ 116 h 326"/>
              <a:gd name="T24" fmla="*/ 164 w 326"/>
              <a:gd name="T25" fmla="*/ 74 h 326"/>
              <a:gd name="T26" fmla="*/ 135 w 326"/>
              <a:gd name="T27" fmla="*/ 116 h 326"/>
              <a:gd name="T28" fmla="*/ 138 w 326"/>
              <a:gd name="T29" fmla="*/ 227 h 326"/>
              <a:gd name="T30" fmla="*/ 137 w 326"/>
              <a:gd name="T31" fmla="*/ 216 h 326"/>
              <a:gd name="T32" fmla="*/ 136 w 326"/>
              <a:gd name="T33" fmla="*/ 211 h 326"/>
              <a:gd name="T34" fmla="*/ 136 w 326"/>
              <a:gd name="T35" fmla="*/ 211 h 326"/>
              <a:gd name="T36" fmla="*/ 136 w 326"/>
              <a:gd name="T37" fmla="*/ 208 h 326"/>
              <a:gd name="T38" fmla="*/ 133 w 326"/>
              <a:gd name="T39" fmla="*/ 191 h 326"/>
              <a:gd name="T40" fmla="*/ 109 w 326"/>
              <a:gd name="T41" fmla="*/ 216 h 326"/>
              <a:gd name="T42" fmla="*/ 109 w 326"/>
              <a:gd name="T43" fmla="*/ 247 h 326"/>
              <a:gd name="T44" fmla="*/ 127 w 326"/>
              <a:gd name="T45" fmla="*/ 232 h 326"/>
              <a:gd name="T46" fmla="*/ 138 w 326"/>
              <a:gd name="T47" fmla="*/ 227 h 326"/>
              <a:gd name="T48" fmla="*/ 154 w 326"/>
              <a:gd name="T49" fmla="*/ 215 h 326"/>
              <a:gd name="T50" fmla="*/ 141 w 326"/>
              <a:gd name="T51" fmla="*/ 215 h 326"/>
              <a:gd name="T52" fmla="*/ 144 w 326"/>
              <a:gd name="T53" fmla="*/ 236 h 326"/>
              <a:gd name="T54" fmla="*/ 154 w 326"/>
              <a:gd name="T55" fmla="*/ 236 h 326"/>
              <a:gd name="T56" fmla="*/ 154 w 326"/>
              <a:gd name="T57" fmla="*/ 215 h 326"/>
              <a:gd name="T58" fmla="*/ 170 w 326"/>
              <a:gd name="T59" fmla="*/ 194 h 326"/>
              <a:gd name="T60" fmla="*/ 158 w 326"/>
              <a:gd name="T61" fmla="*/ 194 h 326"/>
              <a:gd name="T62" fmla="*/ 158 w 326"/>
              <a:gd name="T63" fmla="*/ 252 h 326"/>
              <a:gd name="T64" fmla="*/ 170 w 326"/>
              <a:gd name="T65" fmla="*/ 252 h 326"/>
              <a:gd name="T66" fmla="*/ 170 w 326"/>
              <a:gd name="T67" fmla="*/ 194 h 326"/>
              <a:gd name="T68" fmla="*/ 188 w 326"/>
              <a:gd name="T69" fmla="*/ 215 h 326"/>
              <a:gd name="T70" fmla="*/ 174 w 326"/>
              <a:gd name="T71" fmla="*/ 215 h 326"/>
              <a:gd name="T72" fmla="*/ 174 w 326"/>
              <a:gd name="T73" fmla="*/ 236 h 326"/>
              <a:gd name="T74" fmla="*/ 184 w 326"/>
              <a:gd name="T75" fmla="*/ 236 h 326"/>
              <a:gd name="T76" fmla="*/ 185 w 326"/>
              <a:gd name="T77" fmla="*/ 236 h 326"/>
              <a:gd name="T78" fmla="*/ 188 w 326"/>
              <a:gd name="T79" fmla="*/ 215 h 326"/>
              <a:gd name="T80" fmla="*/ 189 w 326"/>
              <a:gd name="T81" fmla="*/ 207 h 326"/>
              <a:gd name="T82" fmla="*/ 197 w 326"/>
              <a:gd name="T83" fmla="*/ 136 h 326"/>
              <a:gd name="T84" fmla="*/ 197 w 326"/>
              <a:gd name="T85" fmla="*/ 135 h 326"/>
              <a:gd name="T86" fmla="*/ 197 w 326"/>
              <a:gd name="T87" fmla="*/ 133 h 326"/>
              <a:gd name="T88" fmla="*/ 196 w 326"/>
              <a:gd name="T89" fmla="*/ 124 h 326"/>
              <a:gd name="T90" fmla="*/ 133 w 326"/>
              <a:gd name="T91" fmla="*/ 124 h 326"/>
              <a:gd name="T92" fmla="*/ 132 w 326"/>
              <a:gd name="T93" fmla="*/ 135 h 326"/>
              <a:gd name="T94" fmla="*/ 140 w 326"/>
              <a:gd name="T95" fmla="*/ 207 h 326"/>
              <a:gd name="T96" fmla="*/ 154 w 326"/>
              <a:gd name="T97" fmla="*/ 207 h 326"/>
              <a:gd name="T98" fmla="*/ 154 w 326"/>
              <a:gd name="T99" fmla="*/ 190 h 326"/>
              <a:gd name="T100" fmla="*/ 174 w 326"/>
              <a:gd name="T101" fmla="*/ 190 h 326"/>
              <a:gd name="T102" fmla="*/ 174 w 326"/>
              <a:gd name="T103" fmla="*/ 207 h 326"/>
              <a:gd name="T104" fmla="*/ 189 w 326"/>
              <a:gd name="T105" fmla="*/ 207 h 326"/>
              <a:gd name="T106" fmla="*/ 217 w 326"/>
              <a:gd name="T107" fmla="*/ 216 h 326"/>
              <a:gd name="T108" fmla="*/ 195 w 326"/>
              <a:gd name="T109" fmla="*/ 194 h 326"/>
              <a:gd name="T110" fmla="*/ 193 w 326"/>
              <a:gd name="T111" fmla="*/ 208 h 326"/>
              <a:gd name="T112" fmla="*/ 193 w 326"/>
              <a:gd name="T113" fmla="*/ 211 h 326"/>
              <a:gd name="T114" fmla="*/ 193 w 326"/>
              <a:gd name="T115" fmla="*/ 211 h 326"/>
              <a:gd name="T116" fmla="*/ 192 w 326"/>
              <a:gd name="T117" fmla="*/ 216 h 326"/>
              <a:gd name="T118" fmla="*/ 190 w 326"/>
              <a:gd name="T119" fmla="*/ 228 h 326"/>
              <a:gd name="T120" fmla="*/ 199 w 326"/>
              <a:gd name="T121" fmla="*/ 232 h 326"/>
              <a:gd name="T122" fmla="*/ 217 w 326"/>
              <a:gd name="T123" fmla="*/ 247 h 326"/>
              <a:gd name="T124" fmla="*/ 217 w 326"/>
              <a:gd name="T125" fmla="*/ 21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176" y="146"/>
                </a:moveTo>
                <a:cubicBezTo>
                  <a:pt x="176" y="152"/>
                  <a:pt x="171" y="158"/>
                  <a:pt x="164" y="158"/>
                </a:cubicBezTo>
                <a:cubicBezTo>
                  <a:pt x="158" y="158"/>
                  <a:pt x="153" y="152"/>
                  <a:pt x="153" y="146"/>
                </a:cubicBezTo>
                <a:cubicBezTo>
                  <a:pt x="153" y="140"/>
                  <a:pt x="158" y="135"/>
                  <a:pt x="164" y="135"/>
                </a:cubicBezTo>
                <a:cubicBezTo>
                  <a:pt x="171" y="135"/>
                  <a:pt x="176" y="140"/>
                  <a:pt x="176" y="146"/>
                </a:cubicBezTo>
                <a:close/>
                <a:moveTo>
                  <a:pt x="326" y="163"/>
                </a:moveTo>
                <a:cubicBezTo>
                  <a:pt x="326" y="252"/>
                  <a:pt x="252" y="326"/>
                  <a:pt x="163" y="326"/>
                </a:cubicBezTo>
                <a:cubicBezTo>
                  <a:pt x="73" y="326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135" y="116"/>
                </a:moveTo>
                <a:cubicBezTo>
                  <a:pt x="194" y="116"/>
                  <a:pt x="194" y="116"/>
                  <a:pt x="194" y="116"/>
                </a:cubicBezTo>
                <a:cubicBezTo>
                  <a:pt x="186" y="90"/>
                  <a:pt x="164" y="74"/>
                  <a:pt x="164" y="74"/>
                </a:cubicBezTo>
                <a:cubicBezTo>
                  <a:pt x="164" y="74"/>
                  <a:pt x="143" y="90"/>
                  <a:pt x="135" y="116"/>
                </a:cubicBezTo>
                <a:close/>
                <a:moveTo>
                  <a:pt x="138" y="227"/>
                </a:moveTo>
                <a:cubicBezTo>
                  <a:pt x="138" y="223"/>
                  <a:pt x="137" y="220"/>
                  <a:pt x="137" y="216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36" y="208"/>
                  <a:pt x="136" y="208"/>
                  <a:pt x="136" y="208"/>
                </a:cubicBezTo>
                <a:cubicBezTo>
                  <a:pt x="135" y="202"/>
                  <a:pt x="134" y="197"/>
                  <a:pt x="133" y="191"/>
                </a:cubicBezTo>
                <a:cubicBezTo>
                  <a:pt x="109" y="216"/>
                  <a:pt x="109" y="216"/>
                  <a:pt x="109" y="216"/>
                </a:cubicBezTo>
                <a:cubicBezTo>
                  <a:pt x="109" y="247"/>
                  <a:pt x="109" y="247"/>
                  <a:pt x="109" y="247"/>
                </a:cubicBezTo>
                <a:cubicBezTo>
                  <a:pt x="109" y="247"/>
                  <a:pt x="121" y="238"/>
                  <a:pt x="127" y="232"/>
                </a:cubicBezTo>
                <a:cubicBezTo>
                  <a:pt x="129" y="229"/>
                  <a:pt x="134" y="228"/>
                  <a:pt x="138" y="227"/>
                </a:cubicBezTo>
                <a:close/>
                <a:moveTo>
                  <a:pt x="154" y="215"/>
                </a:moveTo>
                <a:cubicBezTo>
                  <a:pt x="141" y="215"/>
                  <a:pt x="141" y="215"/>
                  <a:pt x="141" y="215"/>
                </a:cubicBezTo>
                <a:cubicBezTo>
                  <a:pt x="142" y="223"/>
                  <a:pt x="143" y="230"/>
                  <a:pt x="144" y="236"/>
                </a:cubicBezTo>
                <a:cubicBezTo>
                  <a:pt x="154" y="236"/>
                  <a:pt x="154" y="236"/>
                  <a:pt x="154" y="236"/>
                </a:cubicBezTo>
                <a:lnTo>
                  <a:pt x="154" y="215"/>
                </a:lnTo>
                <a:close/>
                <a:moveTo>
                  <a:pt x="170" y="194"/>
                </a:moveTo>
                <a:cubicBezTo>
                  <a:pt x="158" y="194"/>
                  <a:pt x="158" y="194"/>
                  <a:pt x="158" y="194"/>
                </a:cubicBezTo>
                <a:cubicBezTo>
                  <a:pt x="158" y="252"/>
                  <a:pt x="158" y="252"/>
                  <a:pt x="158" y="252"/>
                </a:cubicBezTo>
                <a:cubicBezTo>
                  <a:pt x="170" y="252"/>
                  <a:pt x="170" y="252"/>
                  <a:pt x="170" y="252"/>
                </a:cubicBezTo>
                <a:lnTo>
                  <a:pt x="170" y="194"/>
                </a:lnTo>
                <a:close/>
                <a:moveTo>
                  <a:pt x="188" y="215"/>
                </a:moveTo>
                <a:cubicBezTo>
                  <a:pt x="174" y="215"/>
                  <a:pt x="174" y="215"/>
                  <a:pt x="174" y="215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84" y="236"/>
                  <a:pt x="184" y="236"/>
                  <a:pt x="184" y="236"/>
                </a:cubicBezTo>
                <a:cubicBezTo>
                  <a:pt x="185" y="236"/>
                  <a:pt x="185" y="236"/>
                  <a:pt x="185" y="236"/>
                </a:cubicBezTo>
                <a:cubicBezTo>
                  <a:pt x="186" y="230"/>
                  <a:pt x="187" y="223"/>
                  <a:pt x="188" y="215"/>
                </a:cubicBezTo>
                <a:close/>
                <a:moveTo>
                  <a:pt x="189" y="207"/>
                </a:moveTo>
                <a:cubicBezTo>
                  <a:pt x="193" y="180"/>
                  <a:pt x="197" y="149"/>
                  <a:pt x="197" y="136"/>
                </a:cubicBezTo>
                <a:cubicBezTo>
                  <a:pt x="197" y="136"/>
                  <a:pt x="197" y="135"/>
                  <a:pt x="197" y="135"/>
                </a:cubicBezTo>
                <a:cubicBezTo>
                  <a:pt x="197" y="135"/>
                  <a:pt x="197" y="134"/>
                  <a:pt x="197" y="133"/>
                </a:cubicBezTo>
                <a:cubicBezTo>
                  <a:pt x="197" y="130"/>
                  <a:pt x="196" y="127"/>
                  <a:pt x="196" y="124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32" y="127"/>
                  <a:pt x="132" y="131"/>
                  <a:pt x="132" y="135"/>
                </a:cubicBezTo>
                <a:cubicBezTo>
                  <a:pt x="132" y="148"/>
                  <a:pt x="136" y="179"/>
                  <a:pt x="140" y="207"/>
                </a:cubicBezTo>
                <a:cubicBezTo>
                  <a:pt x="154" y="207"/>
                  <a:pt x="154" y="207"/>
                  <a:pt x="154" y="207"/>
                </a:cubicBezTo>
                <a:cubicBezTo>
                  <a:pt x="154" y="190"/>
                  <a:pt x="154" y="190"/>
                  <a:pt x="154" y="190"/>
                </a:cubicBezTo>
                <a:cubicBezTo>
                  <a:pt x="174" y="190"/>
                  <a:pt x="174" y="190"/>
                  <a:pt x="174" y="190"/>
                </a:cubicBezTo>
                <a:cubicBezTo>
                  <a:pt x="174" y="207"/>
                  <a:pt x="174" y="207"/>
                  <a:pt x="174" y="207"/>
                </a:cubicBezTo>
                <a:lnTo>
                  <a:pt x="189" y="207"/>
                </a:lnTo>
                <a:close/>
                <a:moveTo>
                  <a:pt x="217" y="216"/>
                </a:moveTo>
                <a:cubicBezTo>
                  <a:pt x="195" y="194"/>
                  <a:pt x="195" y="194"/>
                  <a:pt x="195" y="194"/>
                </a:cubicBezTo>
                <a:cubicBezTo>
                  <a:pt x="194" y="199"/>
                  <a:pt x="194" y="203"/>
                  <a:pt x="193" y="208"/>
                </a:cubicBezTo>
                <a:cubicBezTo>
                  <a:pt x="193" y="211"/>
                  <a:pt x="193" y="211"/>
                  <a:pt x="193" y="211"/>
                </a:cubicBezTo>
                <a:cubicBezTo>
                  <a:pt x="193" y="211"/>
                  <a:pt x="193" y="211"/>
                  <a:pt x="193" y="211"/>
                </a:cubicBezTo>
                <a:cubicBezTo>
                  <a:pt x="192" y="216"/>
                  <a:pt x="192" y="216"/>
                  <a:pt x="192" y="216"/>
                </a:cubicBezTo>
                <a:cubicBezTo>
                  <a:pt x="191" y="220"/>
                  <a:pt x="191" y="224"/>
                  <a:pt x="190" y="228"/>
                </a:cubicBezTo>
                <a:cubicBezTo>
                  <a:pt x="194" y="229"/>
                  <a:pt x="197" y="230"/>
                  <a:pt x="199" y="232"/>
                </a:cubicBezTo>
                <a:cubicBezTo>
                  <a:pt x="205" y="238"/>
                  <a:pt x="217" y="247"/>
                  <a:pt x="217" y="247"/>
                </a:cubicBezTo>
                <a:lnTo>
                  <a:pt x="217" y="2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4"/>
          <p:cNvSpPr>
            <a:spLocks noEditPoints="1"/>
          </p:cNvSpPr>
          <p:nvPr/>
        </p:nvSpPr>
        <p:spPr bwMode="auto">
          <a:xfrm>
            <a:off x="22780075" y="5595135"/>
            <a:ext cx="1191424" cy="1194518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34 w 326"/>
              <a:gd name="T11" fmla="*/ 247 h 326"/>
              <a:gd name="T12" fmla="*/ 220 w 326"/>
              <a:gd name="T13" fmla="*/ 261 h 326"/>
              <a:gd name="T14" fmla="*/ 81 w 326"/>
              <a:gd name="T15" fmla="*/ 261 h 326"/>
              <a:gd name="T16" fmla="*/ 66 w 326"/>
              <a:gd name="T17" fmla="*/ 247 h 326"/>
              <a:gd name="T18" fmla="*/ 66 w 326"/>
              <a:gd name="T19" fmla="*/ 135 h 326"/>
              <a:gd name="T20" fmla="*/ 81 w 326"/>
              <a:gd name="T21" fmla="*/ 120 h 326"/>
              <a:gd name="T22" fmla="*/ 161 w 326"/>
              <a:gd name="T23" fmla="*/ 120 h 326"/>
              <a:gd name="T24" fmla="*/ 165 w 326"/>
              <a:gd name="T25" fmla="*/ 134 h 326"/>
              <a:gd name="T26" fmla="*/ 78 w 326"/>
              <a:gd name="T27" fmla="*/ 134 h 326"/>
              <a:gd name="T28" fmla="*/ 78 w 326"/>
              <a:gd name="T29" fmla="*/ 247 h 326"/>
              <a:gd name="T30" fmla="*/ 222 w 326"/>
              <a:gd name="T31" fmla="*/ 247 h 326"/>
              <a:gd name="T32" fmla="*/ 222 w 326"/>
              <a:gd name="T33" fmla="*/ 164 h 326"/>
              <a:gd name="T34" fmla="*/ 234 w 326"/>
              <a:gd name="T35" fmla="*/ 161 h 326"/>
              <a:gd name="T36" fmla="*/ 234 w 326"/>
              <a:gd name="T37" fmla="*/ 247 h 326"/>
              <a:gd name="T38" fmla="*/ 162 w 326"/>
              <a:gd name="T39" fmla="*/ 183 h 326"/>
              <a:gd name="T40" fmla="*/ 162 w 326"/>
              <a:gd name="T41" fmla="*/ 235 h 326"/>
              <a:gd name="T42" fmla="*/ 138 w 326"/>
              <a:gd name="T43" fmla="*/ 235 h 326"/>
              <a:gd name="T44" fmla="*/ 138 w 326"/>
              <a:gd name="T45" fmla="*/ 183 h 326"/>
              <a:gd name="T46" fmla="*/ 162 w 326"/>
              <a:gd name="T47" fmla="*/ 183 h 326"/>
              <a:gd name="T48" fmla="*/ 126 w 326"/>
              <a:gd name="T49" fmla="*/ 201 h 326"/>
              <a:gd name="T50" fmla="*/ 126 w 326"/>
              <a:gd name="T51" fmla="*/ 235 h 326"/>
              <a:gd name="T52" fmla="*/ 102 w 326"/>
              <a:gd name="T53" fmla="*/ 235 h 326"/>
              <a:gd name="T54" fmla="*/ 102 w 326"/>
              <a:gd name="T55" fmla="*/ 201 h 326"/>
              <a:gd name="T56" fmla="*/ 126 w 326"/>
              <a:gd name="T57" fmla="*/ 201 h 326"/>
              <a:gd name="T58" fmla="*/ 175 w 326"/>
              <a:gd name="T59" fmla="*/ 235 h 326"/>
              <a:gd name="T60" fmla="*/ 175 w 326"/>
              <a:gd name="T61" fmla="*/ 165 h 326"/>
              <a:gd name="T62" fmla="*/ 199 w 326"/>
              <a:gd name="T63" fmla="*/ 165 h 326"/>
              <a:gd name="T64" fmla="*/ 199 w 326"/>
              <a:gd name="T65" fmla="*/ 235 h 326"/>
              <a:gd name="T66" fmla="*/ 175 w 326"/>
              <a:gd name="T67" fmla="*/ 235 h 326"/>
              <a:gd name="T68" fmla="*/ 214 w 326"/>
              <a:gd name="T69" fmla="*/ 156 h 326"/>
              <a:gd name="T70" fmla="*/ 190 w 326"/>
              <a:gd name="T71" fmla="*/ 149 h 326"/>
              <a:gd name="T72" fmla="*/ 169 w 326"/>
              <a:gd name="T73" fmla="*/ 164 h 326"/>
              <a:gd name="T74" fmla="*/ 179 w 326"/>
              <a:gd name="T75" fmla="*/ 138 h 326"/>
              <a:gd name="T76" fmla="*/ 169 w 326"/>
              <a:gd name="T77" fmla="*/ 110 h 326"/>
              <a:gd name="T78" fmla="*/ 214 w 326"/>
              <a:gd name="T79" fmla="*/ 65 h 326"/>
              <a:gd name="T80" fmla="*/ 260 w 326"/>
              <a:gd name="T81" fmla="*/ 110 h 326"/>
              <a:gd name="T82" fmla="*/ 214 w 326"/>
              <a:gd name="T83" fmla="*/ 15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2"/>
                  <a:pt x="74" y="326"/>
                  <a:pt x="163" y="326"/>
                </a:cubicBezTo>
                <a:cubicBezTo>
                  <a:pt x="253" y="326"/>
                  <a:pt x="326" y="252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4" y="247"/>
                </a:moveTo>
                <a:cubicBezTo>
                  <a:pt x="234" y="254"/>
                  <a:pt x="228" y="261"/>
                  <a:pt x="220" y="261"/>
                </a:cubicBezTo>
                <a:cubicBezTo>
                  <a:pt x="81" y="261"/>
                  <a:pt x="81" y="261"/>
                  <a:pt x="81" y="261"/>
                </a:cubicBezTo>
                <a:cubicBezTo>
                  <a:pt x="73" y="261"/>
                  <a:pt x="66" y="254"/>
                  <a:pt x="66" y="247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27"/>
                  <a:pt x="73" y="120"/>
                  <a:pt x="8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2" y="125"/>
                  <a:pt x="163" y="129"/>
                  <a:pt x="165" y="134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8" y="247"/>
                  <a:pt x="78" y="247"/>
                  <a:pt x="78" y="247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7" y="163"/>
                  <a:pt x="231" y="162"/>
                  <a:pt x="234" y="161"/>
                </a:cubicBezTo>
                <a:lnTo>
                  <a:pt x="234" y="247"/>
                </a:lnTo>
                <a:close/>
                <a:moveTo>
                  <a:pt x="162" y="183"/>
                </a:moveTo>
                <a:cubicBezTo>
                  <a:pt x="162" y="235"/>
                  <a:pt x="162" y="235"/>
                  <a:pt x="162" y="235"/>
                </a:cubicBezTo>
                <a:cubicBezTo>
                  <a:pt x="138" y="235"/>
                  <a:pt x="138" y="235"/>
                  <a:pt x="138" y="235"/>
                </a:cubicBezTo>
                <a:cubicBezTo>
                  <a:pt x="138" y="183"/>
                  <a:pt x="138" y="183"/>
                  <a:pt x="138" y="183"/>
                </a:cubicBezTo>
                <a:lnTo>
                  <a:pt x="162" y="183"/>
                </a:lnTo>
                <a:close/>
                <a:moveTo>
                  <a:pt x="126" y="201"/>
                </a:moveTo>
                <a:cubicBezTo>
                  <a:pt x="126" y="235"/>
                  <a:pt x="126" y="235"/>
                  <a:pt x="126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01"/>
                  <a:pt x="102" y="201"/>
                  <a:pt x="102" y="201"/>
                </a:cubicBezTo>
                <a:lnTo>
                  <a:pt x="126" y="201"/>
                </a:lnTo>
                <a:close/>
                <a:moveTo>
                  <a:pt x="175" y="235"/>
                </a:moveTo>
                <a:cubicBezTo>
                  <a:pt x="175" y="165"/>
                  <a:pt x="175" y="165"/>
                  <a:pt x="175" y="165"/>
                </a:cubicBezTo>
                <a:cubicBezTo>
                  <a:pt x="199" y="165"/>
                  <a:pt x="199" y="165"/>
                  <a:pt x="199" y="165"/>
                </a:cubicBezTo>
                <a:cubicBezTo>
                  <a:pt x="199" y="235"/>
                  <a:pt x="199" y="235"/>
                  <a:pt x="199" y="235"/>
                </a:cubicBezTo>
                <a:lnTo>
                  <a:pt x="175" y="235"/>
                </a:lnTo>
                <a:close/>
                <a:moveTo>
                  <a:pt x="214" y="156"/>
                </a:moveTo>
                <a:cubicBezTo>
                  <a:pt x="205" y="156"/>
                  <a:pt x="197" y="153"/>
                  <a:pt x="190" y="149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72" y="131"/>
                  <a:pt x="169" y="121"/>
                  <a:pt x="169" y="110"/>
                </a:cubicBezTo>
                <a:cubicBezTo>
                  <a:pt x="169" y="85"/>
                  <a:pt x="189" y="65"/>
                  <a:pt x="214" y="65"/>
                </a:cubicBezTo>
                <a:cubicBezTo>
                  <a:pt x="240" y="65"/>
                  <a:pt x="260" y="85"/>
                  <a:pt x="260" y="110"/>
                </a:cubicBezTo>
                <a:cubicBezTo>
                  <a:pt x="260" y="136"/>
                  <a:pt x="240" y="156"/>
                  <a:pt x="214" y="1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5"/>
          <p:cNvSpPr>
            <a:spLocks noEditPoints="1"/>
          </p:cNvSpPr>
          <p:nvPr/>
        </p:nvSpPr>
        <p:spPr bwMode="auto">
          <a:xfrm>
            <a:off x="18580026" y="5595135"/>
            <a:ext cx="1192971" cy="1194518"/>
          </a:xfrm>
          <a:custGeom>
            <a:avLst/>
            <a:gdLst>
              <a:gd name="T0" fmla="*/ 171 w 326"/>
              <a:gd name="T1" fmla="*/ 146 h 326"/>
              <a:gd name="T2" fmla="*/ 175 w 326"/>
              <a:gd name="T3" fmla="*/ 140 h 326"/>
              <a:gd name="T4" fmla="*/ 175 w 326"/>
              <a:gd name="T5" fmla="*/ 129 h 326"/>
              <a:gd name="T6" fmla="*/ 168 w 326"/>
              <a:gd name="T7" fmla="*/ 123 h 326"/>
              <a:gd name="T8" fmla="*/ 154 w 326"/>
              <a:gd name="T9" fmla="*/ 122 h 326"/>
              <a:gd name="T10" fmla="*/ 164 w 326"/>
              <a:gd name="T11" fmla="*/ 148 h 326"/>
              <a:gd name="T12" fmla="*/ 160 w 326"/>
              <a:gd name="T13" fmla="*/ 143 h 326"/>
              <a:gd name="T14" fmla="*/ 164 w 326"/>
              <a:gd name="T15" fmla="*/ 128 h 326"/>
              <a:gd name="T16" fmla="*/ 169 w 326"/>
              <a:gd name="T17" fmla="*/ 130 h 326"/>
              <a:gd name="T18" fmla="*/ 170 w 326"/>
              <a:gd name="T19" fmla="*/ 139 h 326"/>
              <a:gd name="T20" fmla="*/ 167 w 326"/>
              <a:gd name="T21" fmla="*/ 142 h 326"/>
              <a:gd name="T22" fmla="*/ 160 w 326"/>
              <a:gd name="T23" fmla="*/ 143 h 326"/>
              <a:gd name="T24" fmla="*/ 201 w 326"/>
              <a:gd name="T25" fmla="*/ 152 h 326"/>
              <a:gd name="T26" fmla="*/ 125 w 326"/>
              <a:gd name="T27" fmla="*/ 158 h 326"/>
              <a:gd name="T28" fmla="*/ 134 w 326"/>
              <a:gd name="T29" fmla="*/ 141 h 326"/>
              <a:gd name="T30" fmla="*/ 145 w 326"/>
              <a:gd name="T31" fmla="*/ 148 h 326"/>
              <a:gd name="T32" fmla="*/ 140 w 326"/>
              <a:gd name="T33" fmla="*/ 122 h 326"/>
              <a:gd name="T34" fmla="*/ 125 w 326"/>
              <a:gd name="T35" fmla="*/ 148 h 326"/>
              <a:gd name="T36" fmla="*/ 134 w 326"/>
              <a:gd name="T37" fmla="*/ 141 h 326"/>
              <a:gd name="T38" fmla="*/ 138 w 326"/>
              <a:gd name="T39" fmla="*/ 131 h 326"/>
              <a:gd name="T40" fmla="*/ 140 w 326"/>
              <a:gd name="T41" fmla="*/ 136 h 326"/>
              <a:gd name="T42" fmla="*/ 138 w 326"/>
              <a:gd name="T43" fmla="*/ 131 h 326"/>
              <a:gd name="T44" fmla="*/ 0 w 326"/>
              <a:gd name="T45" fmla="*/ 163 h 326"/>
              <a:gd name="T46" fmla="*/ 326 w 326"/>
              <a:gd name="T47" fmla="*/ 163 h 326"/>
              <a:gd name="T48" fmla="*/ 163 w 326"/>
              <a:gd name="T49" fmla="*/ 84 h 326"/>
              <a:gd name="T50" fmla="*/ 163 w 326"/>
              <a:gd name="T51" fmla="*/ 94 h 326"/>
              <a:gd name="T52" fmla="*/ 163 w 326"/>
              <a:gd name="T53" fmla="*/ 84 h 326"/>
              <a:gd name="T54" fmla="*/ 216 w 326"/>
              <a:gd name="T55" fmla="*/ 138 h 326"/>
              <a:gd name="T56" fmla="*/ 110 w 326"/>
              <a:gd name="T57" fmla="*/ 248 h 326"/>
              <a:gd name="T58" fmla="*/ 83 w 326"/>
              <a:gd name="T59" fmla="*/ 157 h 326"/>
              <a:gd name="T60" fmla="*/ 59 w 326"/>
              <a:gd name="T61" fmla="*/ 126 h 326"/>
              <a:gd name="T62" fmla="*/ 128 w 326"/>
              <a:gd name="T63" fmla="*/ 77 h 326"/>
              <a:gd name="T64" fmla="*/ 199 w 326"/>
              <a:gd name="T65" fmla="*/ 77 h 326"/>
              <a:gd name="T66" fmla="*/ 267 w 326"/>
              <a:gd name="T67" fmla="*/ 126 h 326"/>
              <a:gd name="T68" fmla="*/ 200 w 326"/>
              <a:gd name="T69" fmla="*/ 136 h 326"/>
              <a:gd name="T70" fmla="*/ 200 w 326"/>
              <a:gd name="T71" fmla="*/ 145 h 326"/>
              <a:gd name="T72" fmla="*/ 191 w 326"/>
              <a:gd name="T73" fmla="*/ 149 h 326"/>
              <a:gd name="T74" fmla="*/ 181 w 326"/>
              <a:gd name="T75" fmla="*/ 144 h 326"/>
              <a:gd name="T76" fmla="*/ 180 w 326"/>
              <a:gd name="T77" fmla="*/ 138 h 326"/>
              <a:gd name="T78" fmla="*/ 185 w 326"/>
              <a:gd name="T79" fmla="*/ 139 h 326"/>
              <a:gd name="T80" fmla="*/ 188 w 326"/>
              <a:gd name="T81" fmla="*/ 143 h 326"/>
              <a:gd name="T82" fmla="*/ 195 w 326"/>
              <a:gd name="T83" fmla="*/ 142 h 326"/>
              <a:gd name="T84" fmla="*/ 195 w 326"/>
              <a:gd name="T85" fmla="*/ 140 h 326"/>
              <a:gd name="T86" fmla="*/ 189 w 326"/>
              <a:gd name="T87" fmla="*/ 138 h 326"/>
              <a:gd name="T88" fmla="*/ 182 w 326"/>
              <a:gd name="T89" fmla="*/ 133 h 326"/>
              <a:gd name="T90" fmla="*/ 182 w 326"/>
              <a:gd name="T91" fmla="*/ 126 h 326"/>
              <a:gd name="T92" fmla="*/ 195 w 326"/>
              <a:gd name="T93" fmla="*/ 123 h 326"/>
              <a:gd name="T94" fmla="*/ 200 w 326"/>
              <a:gd name="T95" fmla="*/ 130 h 326"/>
              <a:gd name="T96" fmla="*/ 195 w 326"/>
              <a:gd name="T97" fmla="*/ 132 h 326"/>
              <a:gd name="T98" fmla="*/ 193 w 326"/>
              <a:gd name="T99" fmla="*/ 128 h 326"/>
              <a:gd name="T100" fmla="*/ 187 w 326"/>
              <a:gd name="T101" fmla="*/ 128 h 326"/>
              <a:gd name="T102" fmla="*/ 187 w 326"/>
              <a:gd name="T103" fmla="*/ 131 h 326"/>
              <a:gd name="T104" fmla="*/ 196 w 326"/>
              <a:gd name="T105" fmla="*/ 13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" h="326">
                <a:moveTo>
                  <a:pt x="168" y="148"/>
                </a:moveTo>
                <a:cubicBezTo>
                  <a:pt x="169" y="148"/>
                  <a:pt x="170" y="147"/>
                  <a:pt x="171" y="146"/>
                </a:cubicBezTo>
                <a:cubicBezTo>
                  <a:pt x="172" y="146"/>
                  <a:pt x="173" y="145"/>
                  <a:pt x="174" y="144"/>
                </a:cubicBezTo>
                <a:cubicBezTo>
                  <a:pt x="174" y="143"/>
                  <a:pt x="175" y="142"/>
                  <a:pt x="175" y="140"/>
                </a:cubicBezTo>
                <a:cubicBezTo>
                  <a:pt x="176" y="139"/>
                  <a:pt x="176" y="137"/>
                  <a:pt x="176" y="135"/>
                </a:cubicBezTo>
                <a:cubicBezTo>
                  <a:pt x="176" y="133"/>
                  <a:pt x="176" y="131"/>
                  <a:pt x="175" y="129"/>
                </a:cubicBezTo>
                <a:cubicBezTo>
                  <a:pt x="174" y="127"/>
                  <a:pt x="173" y="126"/>
                  <a:pt x="172" y="125"/>
                </a:cubicBezTo>
                <a:cubicBezTo>
                  <a:pt x="171" y="124"/>
                  <a:pt x="170" y="123"/>
                  <a:pt x="168" y="123"/>
                </a:cubicBezTo>
                <a:cubicBezTo>
                  <a:pt x="167" y="123"/>
                  <a:pt x="166" y="122"/>
                  <a:pt x="16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4" y="148"/>
                  <a:pt x="154" y="148"/>
                  <a:pt x="154" y="148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66" y="148"/>
                  <a:pt x="167" y="148"/>
                  <a:pt x="168" y="148"/>
                </a:cubicBezTo>
                <a:close/>
                <a:moveTo>
                  <a:pt x="160" y="143"/>
                </a:moveTo>
                <a:cubicBezTo>
                  <a:pt x="160" y="128"/>
                  <a:pt x="160" y="128"/>
                  <a:pt x="160" y="128"/>
                </a:cubicBezTo>
                <a:cubicBezTo>
                  <a:pt x="164" y="128"/>
                  <a:pt x="164" y="128"/>
                  <a:pt x="164" y="128"/>
                </a:cubicBezTo>
                <a:cubicBezTo>
                  <a:pt x="166" y="128"/>
                  <a:pt x="167" y="128"/>
                  <a:pt x="167" y="128"/>
                </a:cubicBezTo>
                <a:cubicBezTo>
                  <a:pt x="168" y="129"/>
                  <a:pt x="169" y="129"/>
                  <a:pt x="169" y="130"/>
                </a:cubicBezTo>
                <a:cubicBezTo>
                  <a:pt x="170" y="131"/>
                  <a:pt x="170" y="133"/>
                  <a:pt x="170" y="135"/>
                </a:cubicBezTo>
                <a:cubicBezTo>
                  <a:pt x="170" y="137"/>
                  <a:pt x="170" y="138"/>
                  <a:pt x="170" y="139"/>
                </a:cubicBezTo>
                <a:cubicBezTo>
                  <a:pt x="169" y="140"/>
                  <a:pt x="169" y="141"/>
                  <a:pt x="168" y="142"/>
                </a:cubicBezTo>
                <a:cubicBezTo>
                  <a:pt x="168" y="142"/>
                  <a:pt x="168" y="142"/>
                  <a:pt x="167" y="142"/>
                </a:cubicBezTo>
                <a:cubicBezTo>
                  <a:pt x="166" y="143"/>
                  <a:pt x="165" y="143"/>
                  <a:pt x="164" y="143"/>
                </a:cubicBezTo>
                <a:lnTo>
                  <a:pt x="160" y="143"/>
                </a:lnTo>
                <a:close/>
                <a:moveTo>
                  <a:pt x="125" y="152"/>
                </a:moveTo>
                <a:cubicBezTo>
                  <a:pt x="201" y="152"/>
                  <a:pt x="201" y="152"/>
                  <a:pt x="201" y="152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125" y="158"/>
                  <a:pt x="125" y="158"/>
                  <a:pt x="125" y="158"/>
                </a:cubicBezTo>
                <a:lnTo>
                  <a:pt x="125" y="152"/>
                </a:lnTo>
                <a:close/>
                <a:moveTo>
                  <a:pt x="134" y="141"/>
                </a:moveTo>
                <a:cubicBezTo>
                  <a:pt x="142" y="141"/>
                  <a:pt x="142" y="141"/>
                  <a:pt x="142" y="141"/>
                </a:cubicBezTo>
                <a:cubicBezTo>
                  <a:pt x="145" y="148"/>
                  <a:pt x="145" y="148"/>
                  <a:pt x="145" y="148"/>
                </a:cubicBezTo>
                <a:cubicBezTo>
                  <a:pt x="151" y="148"/>
                  <a:pt x="151" y="148"/>
                  <a:pt x="151" y="148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35" y="122"/>
                  <a:pt x="135" y="122"/>
                  <a:pt x="135" y="122"/>
                </a:cubicBezTo>
                <a:cubicBezTo>
                  <a:pt x="125" y="148"/>
                  <a:pt x="125" y="148"/>
                  <a:pt x="125" y="148"/>
                </a:cubicBezTo>
                <a:cubicBezTo>
                  <a:pt x="131" y="148"/>
                  <a:pt x="131" y="148"/>
                  <a:pt x="131" y="148"/>
                </a:cubicBezTo>
                <a:lnTo>
                  <a:pt x="134" y="141"/>
                </a:lnTo>
                <a:close/>
                <a:moveTo>
                  <a:pt x="138" y="131"/>
                </a:moveTo>
                <a:cubicBezTo>
                  <a:pt x="138" y="131"/>
                  <a:pt x="138" y="131"/>
                  <a:pt x="138" y="131"/>
                </a:cubicBezTo>
                <a:cubicBezTo>
                  <a:pt x="138" y="131"/>
                  <a:pt x="138" y="131"/>
                  <a:pt x="138" y="131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8" y="131"/>
                </a:lnTo>
                <a:close/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2"/>
                  <a:pt x="74" y="326"/>
                  <a:pt x="163" y="326"/>
                </a:cubicBezTo>
                <a:cubicBezTo>
                  <a:pt x="253" y="326"/>
                  <a:pt x="326" y="252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163" y="84"/>
                </a:moveTo>
                <a:cubicBezTo>
                  <a:pt x="174" y="84"/>
                  <a:pt x="185" y="82"/>
                  <a:pt x="194" y="78"/>
                </a:cubicBezTo>
                <a:cubicBezTo>
                  <a:pt x="186" y="88"/>
                  <a:pt x="175" y="94"/>
                  <a:pt x="163" y="94"/>
                </a:cubicBezTo>
                <a:cubicBezTo>
                  <a:pt x="151" y="94"/>
                  <a:pt x="140" y="88"/>
                  <a:pt x="133" y="78"/>
                </a:cubicBezTo>
                <a:cubicBezTo>
                  <a:pt x="141" y="82"/>
                  <a:pt x="152" y="84"/>
                  <a:pt x="163" y="84"/>
                </a:cubicBezTo>
                <a:close/>
                <a:moveTo>
                  <a:pt x="244" y="157"/>
                </a:moveTo>
                <a:cubicBezTo>
                  <a:pt x="216" y="138"/>
                  <a:pt x="216" y="138"/>
                  <a:pt x="216" y="138"/>
                </a:cubicBezTo>
                <a:cubicBezTo>
                  <a:pt x="216" y="248"/>
                  <a:pt x="216" y="248"/>
                  <a:pt x="216" y="248"/>
                </a:cubicBezTo>
                <a:cubicBezTo>
                  <a:pt x="110" y="248"/>
                  <a:pt x="110" y="248"/>
                  <a:pt x="110" y="24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93" y="92"/>
                  <a:pt x="93" y="92"/>
                  <a:pt x="93" y="92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36" y="89"/>
                  <a:pt x="148" y="97"/>
                  <a:pt x="163" y="97"/>
                </a:cubicBezTo>
                <a:cubicBezTo>
                  <a:pt x="178" y="97"/>
                  <a:pt x="191" y="89"/>
                  <a:pt x="199" y="77"/>
                </a:cubicBezTo>
                <a:cubicBezTo>
                  <a:pt x="226" y="90"/>
                  <a:pt x="226" y="90"/>
                  <a:pt x="226" y="90"/>
                </a:cubicBezTo>
                <a:cubicBezTo>
                  <a:pt x="267" y="126"/>
                  <a:pt x="267" y="126"/>
                  <a:pt x="267" y="126"/>
                </a:cubicBezTo>
                <a:lnTo>
                  <a:pt x="244" y="157"/>
                </a:lnTo>
                <a:close/>
                <a:moveTo>
                  <a:pt x="200" y="136"/>
                </a:moveTo>
                <a:cubicBezTo>
                  <a:pt x="201" y="137"/>
                  <a:pt x="201" y="139"/>
                  <a:pt x="201" y="140"/>
                </a:cubicBezTo>
                <a:cubicBezTo>
                  <a:pt x="201" y="142"/>
                  <a:pt x="200" y="143"/>
                  <a:pt x="200" y="145"/>
                </a:cubicBezTo>
                <a:cubicBezTo>
                  <a:pt x="199" y="146"/>
                  <a:pt x="198" y="147"/>
                  <a:pt x="196" y="148"/>
                </a:cubicBezTo>
                <a:cubicBezTo>
                  <a:pt x="195" y="148"/>
                  <a:pt x="193" y="149"/>
                  <a:pt x="191" y="149"/>
                </a:cubicBezTo>
                <a:cubicBezTo>
                  <a:pt x="189" y="149"/>
                  <a:pt x="187" y="148"/>
                  <a:pt x="185" y="148"/>
                </a:cubicBezTo>
                <a:cubicBezTo>
                  <a:pt x="184" y="147"/>
                  <a:pt x="182" y="146"/>
                  <a:pt x="181" y="144"/>
                </a:cubicBezTo>
                <a:cubicBezTo>
                  <a:pt x="180" y="143"/>
                  <a:pt x="180" y="141"/>
                  <a:pt x="180" y="139"/>
                </a:cubicBezTo>
                <a:cubicBezTo>
                  <a:pt x="180" y="138"/>
                  <a:pt x="180" y="138"/>
                  <a:pt x="180" y="138"/>
                </a:cubicBezTo>
                <a:cubicBezTo>
                  <a:pt x="185" y="138"/>
                  <a:pt x="185" y="138"/>
                  <a:pt x="185" y="138"/>
                </a:cubicBezTo>
                <a:cubicBezTo>
                  <a:pt x="185" y="139"/>
                  <a:pt x="185" y="139"/>
                  <a:pt x="185" y="139"/>
                </a:cubicBezTo>
                <a:cubicBezTo>
                  <a:pt x="185" y="140"/>
                  <a:pt x="186" y="141"/>
                  <a:pt x="186" y="141"/>
                </a:cubicBezTo>
                <a:cubicBezTo>
                  <a:pt x="186" y="142"/>
                  <a:pt x="187" y="142"/>
                  <a:pt x="188" y="143"/>
                </a:cubicBezTo>
                <a:cubicBezTo>
                  <a:pt x="190" y="143"/>
                  <a:pt x="192" y="143"/>
                  <a:pt x="193" y="143"/>
                </a:cubicBezTo>
                <a:cubicBezTo>
                  <a:pt x="194" y="143"/>
                  <a:pt x="195" y="142"/>
                  <a:pt x="195" y="142"/>
                </a:cubicBezTo>
                <a:cubicBezTo>
                  <a:pt x="195" y="141"/>
                  <a:pt x="195" y="141"/>
                  <a:pt x="195" y="141"/>
                </a:cubicBezTo>
                <a:cubicBezTo>
                  <a:pt x="195" y="140"/>
                  <a:pt x="195" y="140"/>
                  <a:pt x="195" y="140"/>
                </a:cubicBezTo>
                <a:cubicBezTo>
                  <a:pt x="195" y="139"/>
                  <a:pt x="194" y="139"/>
                  <a:pt x="193" y="139"/>
                </a:cubicBezTo>
                <a:cubicBezTo>
                  <a:pt x="193" y="138"/>
                  <a:pt x="192" y="138"/>
                  <a:pt x="189" y="138"/>
                </a:cubicBezTo>
                <a:cubicBezTo>
                  <a:pt x="187" y="137"/>
                  <a:pt x="186" y="136"/>
                  <a:pt x="185" y="136"/>
                </a:cubicBezTo>
                <a:cubicBezTo>
                  <a:pt x="183" y="135"/>
                  <a:pt x="182" y="134"/>
                  <a:pt x="182" y="133"/>
                </a:cubicBezTo>
                <a:cubicBezTo>
                  <a:pt x="181" y="132"/>
                  <a:pt x="181" y="131"/>
                  <a:pt x="181" y="130"/>
                </a:cubicBezTo>
                <a:cubicBezTo>
                  <a:pt x="181" y="128"/>
                  <a:pt x="181" y="127"/>
                  <a:pt x="182" y="126"/>
                </a:cubicBezTo>
                <a:cubicBezTo>
                  <a:pt x="183" y="124"/>
                  <a:pt x="184" y="124"/>
                  <a:pt x="185" y="123"/>
                </a:cubicBezTo>
                <a:cubicBezTo>
                  <a:pt x="188" y="122"/>
                  <a:pt x="192" y="122"/>
                  <a:pt x="195" y="123"/>
                </a:cubicBezTo>
                <a:cubicBezTo>
                  <a:pt x="197" y="124"/>
                  <a:pt x="198" y="125"/>
                  <a:pt x="199" y="126"/>
                </a:cubicBezTo>
                <a:cubicBezTo>
                  <a:pt x="200" y="127"/>
                  <a:pt x="200" y="129"/>
                  <a:pt x="200" y="130"/>
                </a:cubicBezTo>
                <a:cubicBezTo>
                  <a:pt x="200" y="132"/>
                  <a:pt x="200" y="132"/>
                  <a:pt x="200" y="132"/>
                </a:cubicBezTo>
                <a:cubicBezTo>
                  <a:pt x="195" y="132"/>
                  <a:pt x="195" y="132"/>
                  <a:pt x="195" y="132"/>
                </a:cubicBezTo>
                <a:cubicBezTo>
                  <a:pt x="195" y="131"/>
                  <a:pt x="195" y="131"/>
                  <a:pt x="195" y="131"/>
                </a:cubicBezTo>
                <a:cubicBezTo>
                  <a:pt x="194" y="130"/>
                  <a:pt x="194" y="129"/>
                  <a:pt x="193" y="128"/>
                </a:cubicBezTo>
                <a:cubicBezTo>
                  <a:pt x="193" y="128"/>
                  <a:pt x="192" y="127"/>
                  <a:pt x="190" y="127"/>
                </a:cubicBezTo>
                <a:cubicBezTo>
                  <a:pt x="188" y="127"/>
                  <a:pt x="188" y="128"/>
                  <a:pt x="187" y="128"/>
                </a:cubicBezTo>
                <a:cubicBezTo>
                  <a:pt x="186" y="129"/>
                  <a:pt x="186" y="129"/>
                  <a:pt x="186" y="130"/>
                </a:cubicBezTo>
                <a:cubicBezTo>
                  <a:pt x="186" y="130"/>
                  <a:pt x="186" y="130"/>
                  <a:pt x="187" y="131"/>
                </a:cubicBezTo>
                <a:cubicBezTo>
                  <a:pt x="187" y="131"/>
                  <a:pt x="188" y="131"/>
                  <a:pt x="191" y="132"/>
                </a:cubicBezTo>
                <a:cubicBezTo>
                  <a:pt x="193" y="133"/>
                  <a:pt x="195" y="133"/>
                  <a:pt x="196" y="133"/>
                </a:cubicBezTo>
                <a:cubicBezTo>
                  <a:pt x="198" y="134"/>
                  <a:pt x="199" y="135"/>
                  <a:pt x="200" y="1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6"/>
          <p:cNvSpPr>
            <a:spLocks noEditPoints="1"/>
          </p:cNvSpPr>
          <p:nvPr/>
        </p:nvSpPr>
        <p:spPr bwMode="auto">
          <a:xfrm>
            <a:off x="17183622" y="5595135"/>
            <a:ext cx="1188329" cy="1194518"/>
          </a:xfrm>
          <a:custGeom>
            <a:avLst/>
            <a:gdLst>
              <a:gd name="T0" fmla="*/ 162 w 325"/>
              <a:gd name="T1" fmla="*/ 0 h 326"/>
              <a:gd name="T2" fmla="*/ 0 w 325"/>
              <a:gd name="T3" fmla="*/ 163 h 326"/>
              <a:gd name="T4" fmla="*/ 162 w 325"/>
              <a:gd name="T5" fmla="*/ 326 h 326"/>
              <a:gd name="T6" fmla="*/ 325 w 325"/>
              <a:gd name="T7" fmla="*/ 163 h 326"/>
              <a:gd name="T8" fmla="*/ 162 w 325"/>
              <a:gd name="T9" fmla="*/ 0 h 326"/>
              <a:gd name="T10" fmla="*/ 239 w 325"/>
              <a:gd name="T11" fmla="*/ 61 h 326"/>
              <a:gd name="T12" fmla="*/ 229 w 325"/>
              <a:gd name="T13" fmla="*/ 96 h 326"/>
              <a:gd name="T14" fmla="*/ 221 w 325"/>
              <a:gd name="T15" fmla="*/ 87 h 326"/>
              <a:gd name="T16" fmla="*/ 170 w 325"/>
              <a:gd name="T17" fmla="*/ 138 h 326"/>
              <a:gd name="T18" fmla="*/ 150 w 325"/>
              <a:gd name="T19" fmla="*/ 117 h 326"/>
              <a:gd name="T20" fmla="*/ 116 w 325"/>
              <a:gd name="T21" fmla="*/ 151 h 326"/>
              <a:gd name="T22" fmla="*/ 108 w 325"/>
              <a:gd name="T23" fmla="*/ 142 h 326"/>
              <a:gd name="T24" fmla="*/ 150 w 325"/>
              <a:gd name="T25" fmla="*/ 100 h 326"/>
              <a:gd name="T26" fmla="*/ 170 w 325"/>
              <a:gd name="T27" fmla="*/ 121 h 326"/>
              <a:gd name="T28" fmla="*/ 212 w 325"/>
              <a:gd name="T29" fmla="*/ 79 h 326"/>
              <a:gd name="T30" fmla="*/ 204 w 325"/>
              <a:gd name="T31" fmla="*/ 70 h 326"/>
              <a:gd name="T32" fmla="*/ 239 w 325"/>
              <a:gd name="T33" fmla="*/ 61 h 326"/>
              <a:gd name="T34" fmla="*/ 257 w 325"/>
              <a:gd name="T35" fmla="*/ 245 h 326"/>
              <a:gd name="T36" fmla="*/ 257 w 325"/>
              <a:gd name="T37" fmla="*/ 251 h 326"/>
              <a:gd name="T38" fmla="*/ 245 w 325"/>
              <a:gd name="T39" fmla="*/ 263 h 326"/>
              <a:gd name="T40" fmla="*/ 239 w 325"/>
              <a:gd name="T41" fmla="*/ 263 h 326"/>
              <a:gd name="T42" fmla="*/ 239 w 325"/>
              <a:gd name="T43" fmla="*/ 262 h 326"/>
              <a:gd name="T44" fmla="*/ 238 w 325"/>
              <a:gd name="T45" fmla="*/ 263 h 326"/>
              <a:gd name="T46" fmla="*/ 229 w 325"/>
              <a:gd name="T47" fmla="*/ 263 h 326"/>
              <a:gd name="T48" fmla="*/ 166 w 325"/>
              <a:gd name="T49" fmla="*/ 200 h 326"/>
              <a:gd name="T50" fmla="*/ 166 w 325"/>
              <a:gd name="T51" fmla="*/ 191 h 326"/>
              <a:gd name="T52" fmla="*/ 167 w 325"/>
              <a:gd name="T53" fmla="*/ 190 h 326"/>
              <a:gd name="T54" fmla="*/ 164 w 325"/>
              <a:gd name="T55" fmla="*/ 188 h 326"/>
              <a:gd name="T56" fmla="*/ 84 w 325"/>
              <a:gd name="T57" fmla="*/ 180 h 326"/>
              <a:gd name="T58" fmla="*/ 85 w 325"/>
              <a:gd name="T59" fmla="*/ 90 h 326"/>
              <a:gd name="T60" fmla="*/ 174 w 325"/>
              <a:gd name="T61" fmla="*/ 90 h 326"/>
              <a:gd name="T62" fmla="*/ 181 w 325"/>
              <a:gd name="T63" fmla="*/ 99 h 326"/>
              <a:gd name="T64" fmla="*/ 172 w 325"/>
              <a:gd name="T65" fmla="*/ 108 h 326"/>
              <a:gd name="T66" fmla="*/ 165 w 325"/>
              <a:gd name="T67" fmla="*/ 100 h 326"/>
              <a:gd name="T68" fmla="*/ 94 w 325"/>
              <a:gd name="T69" fmla="*/ 99 h 326"/>
              <a:gd name="T70" fmla="*/ 94 w 325"/>
              <a:gd name="T71" fmla="*/ 170 h 326"/>
              <a:gd name="T72" fmla="*/ 165 w 325"/>
              <a:gd name="T73" fmla="*/ 170 h 326"/>
              <a:gd name="T74" fmla="*/ 179 w 325"/>
              <a:gd name="T75" fmla="*/ 140 h 326"/>
              <a:gd name="T76" fmla="*/ 192 w 325"/>
              <a:gd name="T77" fmla="*/ 127 h 326"/>
              <a:gd name="T78" fmla="*/ 182 w 325"/>
              <a:gd name="T79" fmla="*/ 170 h 326"/>
              <a:gd name="T80" fmla="*/ 184 w 325"/>
              <a:gd name="T81" fmla="*/ 173 h 326"/>
              <a:gd name="T82" fmla="*/ 185 w 325"/>
              <a:gd name="T83" fmla="*/ 172 h 326"/>
              <a:gd name="T84" fmla="*/ 194 w 325"/>
              <a:gd name="T85" fmla="*/ 172 h 326"/>
              <a:gd name="T86" fmla="*/ 257 w 325"/>
              <a:gd name="T87" fmla="*/ 235 h 326"/>
              <a:gd name="T88" fmla="*/ 257 w 325"/>
              <a:gd name="T89" fmla="*/ 244 h 326"/>
              <a:gd name="T90" fmla="*/ 256 w 325"/>
              <a:gd name="T91" fmla="*/ 245 h 326"/>
              <a:gd name="T92" fmla="*/ 257 w 325"/>
              <a:gd name="T93" fmla="*/ 24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5" h="326">
                <a:moveTo>
                  <a:pt x="162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2"/>
                  <a:pt x="73" y="326"/>
                  <a:pt x="162" y="326"/>
                </a:cubicBezTo>
                <a:cubicBezTo>
                  <a:pt x="252" y="326"/>
                  <a:pt x="325" y="252"/>
                  <a:pt x="325" y="163"/>
                </a:cubicBezTo>
                <a:cubicBezTo>
                  <a:pt x="325" y="73"/>
                  <a:pt x="252" y="0"/>
                  <a:pt x="162" y="0"/>
                </a:cubicBezTo>
                <a:close/>
                <a:moveTo>
                  <a:pt x="239" y="61"/>
                </a:moveTo>
                <a:cubicBezTo>
                  <a:pt x="229" y="96"/>
                  <a:pt x="229" y="96"/>
                  <a:pt x="229" y="96"/>
                </a:cubicBezTo>
                <a:cubicBezTo>
                  <a:pt x="221" y="87"/>
                  <a:pt x="221" y="87"/>
                  <a:pt x="221" y="87"/>
                </a:cubicBezTo>
                <a:cubicBezTo>
                  <a:pt x="170" y="138"/>
                  <a:pt x="170" y="138"/>
                  <a:pt x="170" y="138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16" y="151"/>
                  <a:pt x="116" y="151"/>
                  <a:pt x="116" y="151"/>
                </a:cubicBezTo>
                <a:cubicBezTo>
                  <a:pt x="108" y="142"/>
                  <a:pt x="108" y="142"/>
                  <a:pt x="108" y="142"/>
                </a:cubicBezTo>
                <a:cubicBezTo>
                  <a:pt x="150" y="100"/>
                  <a:pt x="150" y="100"/>
                  <a:pt x="150" y="100"/>
                </a:cubicBezTo>
                <a:cubicBezTo>
                  <a:pt x="170" y="121"/>
                  <a:pt x="170" y="121"/>
                  <a:pt x="170" y="121"/>
                </a:cubicBezTo>
                <a:cubicBezTo>
                  <a:pt x="212" y="79"/>
                  <a:pt x="212" y="79"/>
                  <a:pt x="212" y="79"/>
                </a:cubicBezTo>
                <a:cubicBezTo>
                  <a:pt x="204" y="70"/>
                  <a:pt x="204" y="70"/>
                  <a:pt x="204" y="70"/>
                </a:cubicBezTo>
                <a:lnTo>
                  <a:pt x="239" y="61"/>
                </a:lnTo>
                <a:close/>
                <a:moveTo>
                  <a:pt x="257" y="245"/>
                </a:moveTo>
                <a:cubicBezTo>
                  <a:pt x="259" y="247"/>
                  <a:pt x="259" y="249"/>
                  <a:pt x="257" y="251"/>
                </a:cubicBezTo>
                <a:cubicBezTo>
                  <a:pt x="245" y="263"/>
                  <a:pt x="245" y="263"/>
                  <a:pt x="245" y="263"/>
                </a:cubicBezTo>
                <a:cubicBezTo>
                  <a:pt x="244" y="264"/>
                  <a:pt x="241" y="264"/>
                  <a:pt x="239" y="263"/>
                </a:cubicBezTo>
                <a:cubicBezTo>
                  <a:pt x="239" y="262"/>
                  <a:pt x="239" y="262"/>
                  <a:pt x="239" y="262"/>
                </a:cubicBezTo>
                <a:cubicBezTo>
                  <a:pt x="238" y="263"/>
                  <a:pt x="238" y="263"/>
                  <a:pt x="238" y="263"/>
                </a:cubicBezTo>
                <a:cubicBezTo>
                  <a:pt x="236" y="265"/>
                  <a:pt x="232" y="265"/>
                  <a:pt x="229" y="263"/>
                </a:cubicBezTo>
                <a:cubicBezTo>
                  <a:pt x="166" y="200"/>
                  <a:pt x="166" y="200"/>
                  <a:pt x="166" y="200"/>
                </a:cubicBezTo>
                <a:cubicBezTo>
                  <a:pt x="164" y="198"/>
                  <a:pt x="164" y="193"/>
                  <a:pt x="166" y="191"/>
                </a:cubicBezTo>
                <a:cubicBezTo>
                  <a:pt x="167" y="190"/>
                  <a:pt x="167" y="190"/>
                  <a:pt x="167" y="190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40" y="204"/>
                  <a:pt x="106" y="201"/>
                  <a:pt x="84" y="180"/>
                </a:cubicBezTo>
                <a:cubicBezTo>
                  <a:pt x="60" y="155"/>
                  <a:pt x="60" y="115"/>
                  <a:pt x="85" y="90"/>
                </a:cubicBezTo>
                <a:cubicBezTo>
                  <a:pt x="109" y="65"/>
                  <a:pt x="149" y="65"/>
                  <a:pt x="174" y="90"/>
                </a:cubicBezTo>
                <a:cubicBezTo>
                  <a:pt x="177" y="93"/>
                  <a:pt x="179" y="96"/>
                  <a:pt x="181" y="99"/>
                </a:cubicBezTo>
                <a:cubicBezTo>
                  <a:pt x="172" y="108"/>
                  <a:pt x="172" y="108"/>
                  <a:pt x="172" y="108"/>
                </a:cubicBezTo>
                <a:cubicBezTo>
                  <a:pt x="170" y="105"/>
                  <a:pt x="167" y="102"/>
                  <a:pt x="165" y="100"/>
                </a:cubicBezTo>
                <a:cubicBezTo>
                  <a:pt x="145" y="80"/>
                  <a:pt x="113" y="80"/>
                  <a:pt x="94" y="99"/>
                </a:cubicBezTo>
                <a:cubicBezTo>
                  <a:pt x="74" y="119"/>
                  <a:pt x="74" y="151"/>
                  <a:pt x="94" y="170"/>
                </a:cubicBezTo>
                <a:cubicBezTo>
                  <a:pt x="113" y="190"/>
                  <a:pt x="145" y="190"/>
                  <a:pt x="165" y="170"/>
                </a:cubicBezTo>
                <a:cubicBezTo>
                  <a:pt x="173" y="162"/>
                  <a:pt x="178" y="151"/>
                  <a:pt x="179" y="140"/>
                </a:cubicBezTo>
                <a:cubicBezTo>
                  <a:pt x="192" y="127"/>
                  <a:pt x="192" y="127"/>
                  <a:pt x="192" y="127"/>
                </a:cubicBezTo>
                <a:cubicBezTo>
                  <a:pt x="194" y="142"/>
                  <a:pt x="190" y="157"/>
                  <a:pt x="182" y="170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8" y="170"/>
                  <a:pt x="192" y="170"/>
                  <a:pt x="194" y="172"/>
                </a:cubicBezTo>
                <a:cubicBezTo>
                  <a:pt x="257" y="235"/>
                  <a:pt x="257" y="235"/>
                  <a:pt x="257" y="235"/>
                </a:cubicBezTo>
                <a:cubicBezTo>
                  <a:pt x="260" y="237"/>
                  <a:pt x="260" y="242"/>
                  <a:pt x="257" y="244"/>
                </a:cubicBezTo>
                <a:cubicBezTo>
                  <a:pt x="256" y="245"/>
                  <a:pt x="256" y="245"/>
                  <a:pt x="256" y="245"/>
                </a:cubicBezTo>
                <a:lnTo>
                  <a:pt x="257" y="2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7"/>
          <p:cNvSpPr>
            <a:spLocks noEditPoints="1"/>
          </p:cNvSpPr>
          <p:nvPr/>
        </p:nvSpPr>
        <p:spPr bwMode="auto">
          <a:xfrm>
            <a:off x="8791271" y="5595135"/>
            <a:ext cx="1188329" cy="1194518"/>
          </a:xfrm>
          <a:custGeom>
            <a:avLst/>
            <a:gdLst>
              <a:gd name="T0" fmla="*/ 101 w 325"/>
              <a:gd name="T1" fmla="*/ 94 h 326"/>
              <a:gd name="T2" fmla="*/ 101 w 325"/>
              <a:gd name="T3" fmla="*/ 85 h 326"/>
              <a:gd name="T4" fmla="*/ 85 w 325"/>
              <a:gd name="T5" fmla="*/ 85 h 326"/>
              <a:gd name="T6" fmla="*/ 85 w 325"/>
              <a:gd name="T7" fmla="*/ 94 h 326"/>
              <a:gd name="T8" fmla="*/ 85 w 325"/>
              <a:gd name="T9" fmla="*/ 85 h 326"/>
              <a:gd name="T10" fmla="*/ 163 w 325"/>
              <a:gd name="T11" fmla="*/ 326 h 326"/>
              <a:gd name="T12" fmla="*/ 163 w 325"/>
              <a:gd name="T13" fmla="*/ 0 h 326"/>
              <a:gd name="T14" fmla="*/ 253 w 325"/>
              <a:gd name="T15" fmla="*/ 236 h 326"/>
              <a:gd name="T16" fmla="*/ 253 w 325"/>
              <a:gd name="T17" fmla="*/ 230 h 326"/>
              <a:gd name="T18" fmla="*/ 197 w 325"/>
              <a:gd name="T19" fmla="*/ 179 h 326"/>
              <a:gd name="T20" fmla="*/ 195 w 325"/>
              <a:gd name="T21" fmla="*/ 178 h 326"/>
              <a:gd name="T22" fmla="*/ 193 w 325"/>
              <a:gd name="T23" fmla="*/ 153 h 326"/>
              <a:gd name="T24" fmla="*/ 140 w 325"/>
              <a:gd name="T25" fmla="*/ 178 h 326"/>
              <a:gd name="T26" fmla="*/ 184 w 325"/>
              <a:gd name="T27" fmla="*/ 134 h 326"/>
              <a:gd name="T28" fmla="*/ 193 w 325"/>
              <a:gd name="T29" fmla="*/ 131 h 326"/>
              <a:gd name="T30" fmla="*/ 134 w 325"/>
              <a:gd name="T31" fmla="*/ 128 h 326"/>
              <a:gd name="T32" fmla="*/ 184 w 325"/>
              <a:gd name="T33" fmla="*/ 189 h 326"/>
              <a:gd name="T34" fmla="*/ 186 w 325"/>
              <a:gd name="T35" fmla="*/ 191 h 326"/>
              <a:gd name="T36" fmla="*/ 236 w 325"/>
              <a:gd name="T37" fmla="*/ 247 h 326"/>
              <a:gd name="T38" fmla="*/ 242 w 325"/>
              <a:gd name="T39" fmla="*/ 247 h 326"/>
              <a:gd name="T40" fmla="*/ 246 w 325"/>
              <a:gd name="T41" fmla="*/ 247 h 326"/>
              <a:gd name="T42" fmla="*/ 253 w 325"/>
              <a:gd name="T43" fmla="*/ 236 h 326"/>
              <a:gd name="T44" fmla="*/ 181 w 325"/>
              <a:gd name="T45" fmla="*/ 149 h 326"/>
              <a:gd name="T46" fmla="*/ 145 w 325"/>
              <a:gd name="T47" fmla="*/ 159 h 326"/>
              <a:gd name="T48" fmla="*/ 147 w 325"/>
              <a:gd name="T49" fmla="*/ 166 h 326"/>
              <a:gd name="T50" fmla="*/ 168 w 325"/>
              <a:gd name="T51" fmla="*/ 147 h 326"/>
              <a:gd name="T52" fmla="*/ 207 w 325"/>
              <a:gd name="T53" fmla="*/ 133 h 326"/>
              <a:gd name="T54" fmla="*/ 219 w 325"/>
              <a:gd name="T55" fmla="*/ 116 h 326"/>
              <a:gd name="T56" fmla="*/ 202 w 325"/>
              <a:gd name="T57" fmla="*/ 128 h 326"/>
              <a:gd name="T58" fmla="*/ 247 w 325"/>
              <a:gd name="T59" fmla="*/ 77 h 326"/>
              <a:gd name="T60" fmla="*/ 64 w 325"/>
              <a:gd name="T61" fmla="*/ 91 h 326"/>
              <a:gd name="T62" fmla="*/ 78 w 325"/>
              <a:gd name="T63" fmla="*/ 223 h 326"/>
              <a:gd name="T64" fmla="*/ 182 w 325"/>
              <a:gd name="T65" fmla="*/ 202 h 326"/>
              <a:gd name="T66" fmla="*/ 76 w 325"/>
              <a:gd name="T67" fmla="*/ 97 h 326"/>
              <a:gd name="T68" fmla="*/ 250 w 325"/>
              <a:gd name="T69" fmla="*/ 202 h 326"/>
              <a:gd name="T70" fmla="*/ 254 w 325"/>
              <a:gd name="T71" fmla="*/ 222 h 326"/>
              <a:gd name="T72" fmla="*/ 262 w 325"/>
              <a:gd name="T73" fmla="*/ 91 h 326"/>
              <a:gd name="T74" fmla="*/ 111 w 325"/>
              <a:gd name="T75" fmla="*/ 89 h 326"/>
              <a:gd name="T76" fmla="*/ 120 w 325"/>
              <a:gd name="T77" fmla="*/ 8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5" h="326">
                <a:moveTo>
                  <a:pt x="105" y="89"/>
                </a:moveTo>
                <a:cubicBezTo>
                  <a:pt x="105" y="92"/>
                  <a:pt x="103" y="94"/>
                  <a:pt x="101" y="94"/>
                </a:cubicBezTo>
                <a:cubicBezTo>
                  <a:pt x="98" y="94"/>
                  <a:pt x="96" y="92"/>
                  <a:pt x="96" y="89"/>
                </a:cubicBezTo>
                <a:cubicBezTo>
                  <a:pt x="96" y="87"/>
                  <a:pt x="98" y="85"/>
                  <a:pt x="101" y="85"/>
                </a:cubicBezTo>
                <a:cubicBezTo>
                  <a:pt x="103" y="85"/>
                  <a:pt x="105" y="87"/>
                  <a:pt x="105" y="89"/>
                </a:cubicBezTo>
                <a:close/>
                <a:moveTo>
                  <a:pt x="85" y="85"/>
                </a:moveTo>
                <a:cubicBezTo>
                  <a:pt x="83" y="85"/>
                  <a:pt x="81" y="87"/>
                  <a:pt x="81" y="89"/>
                </a:cubicBezTo>
                <a:cubicBezTo>
                  <a:pt x="81" y="92"/>
                  <a:pt x="83" y="94"/>
                  <a:pt x="85" y="94"/>
                </a:cubicBezTo>
                <a:cubicBezTo>
                  <a:pt x="88" y="94"/>
                  <a:pt x="90" y="92"/>
                  <a:pt x="90" y="89"/>
                </a:cubicBezTo>
                <a:cubicBezTo>
                  <a:pt x="90" y="87"/>
                  <a:pt x="88" y="85"/>
                  <a:pt x="85" y="85"/>
                </a:cubicBezTo>
                <a:close/>
                <a:moveTo>
                  <a:pt x="325" y="163"/>
                </a:moveTo>
                <a:cubicBezTo>
                  <a:pt x="325" y="252"/>
                  <a:pt x="252" y="326"/>
                  <a:pt x="163" y="326"/>
                </a:cubicBezTo>
                <a:cubicBezTo>
                  <a:pt x="73" y="326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5" y="73"/>
                  <a:pt x="325" y="163"/>
                </a:cubicBezTo>
                <a:close/>
                <a:moveTo>
                  <a:pt x="253" y="236"/>
                </a:moveTo>
                <a:cubicBezTo>
                  <a:pt x="253" y="235"/>
                  <a:pt x="253" y="235"/>
                  <a:pt x="253" y="235"/>
                </a:cubicBezTo>
                <a:cubicBezTo>
                  <a:pt x="255" y="234"/>
                  <a:pt x="255" y="231"/>
                  <a:pt x="253" y="230"/>
                </a:cubicBezTo>
                <a:cubicBezTo>
                  <a:pt x="214" y="190"/>
                  <a:pt x="203" y="179"/>
                  <a:pt x="203" y="179"/>
                </a:cubicBezTo>
                <a:cubicBezTo>
                  <a:pt x="202" y="178"/>
                  <a:pt x="199" y="178"/>
                  <a:pt x="197" y="179"/>
                </a:cubicBezTo>
                <a:cubicBezTo>
                  <a:pt x="197" y="180"/>
                  <a:pt x="197" y="180"/>
                  <a:pt x="197" y="180"/>
                </a:cubicBezTo>
                <a:cubicBezTo>
                  <a:pt x="195" y="178"/>
                  <a:pt x="195" y="178"/>
                  <a:pt x="195" y="178"/>
                </a:cubicBezTo>
                <a:cubicBezTo>
                  <a:pt x="202" y="168"/>
                  <a:pt x="204" y="156"/>
                  <a:pt x="201" y="146"/>
                </a:cubicBezTo>
                <a:cubicBezTo>
                  <a:pt x="193" y="153"/>
                  <a:pt x="193" y="153"/>
                  <a:pt x="193" y="153"/>
                </a:cubicBezTo>
                <a:cubicBezTo>
                  <a:pt x="194" y="162"/>
                  <a:pt x="191" y="171"/>
                  <a:pt x="184" y="178"/>
                </a:cubicBezTo>
                <a:cubicBezTo>
                  <a:pt x="172" y="190"/>
                  <a:pt x="152" y="190"/>
                  <a:pt x="140" y="178"/>
                </a:cubicBezTo>
                <a:cubicBezTo>
                  <a:pt x="128" y="166"/>
                  <a:pt x="128" y="146"/>
                  <a:pt x="140" y="134"/>
                </a:cubicBezTo>
                <a:cubicBezTo>
                  <a:pt x="152" y="122"/>
                  <a:pt x="172" y="122"/>
                  <a:pt x="184" y="134"/>
                </a:cubicBezTo>
                <a:cubicBezTo>
                  <a:pt x="185" y="135"/>
                  <a:pt x="186" y="136"/>
                  <a:pt x="187" y="137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192" y="130"/>
                  <a:pt x="191" y="129"/>
                  <a:pt x="190" y="128"/>
                </a:cubicBezTo>
                <a:cubicBezTo>
                  <a:pt x="175" y="112"/>
                  <a:pt x="150" y="112"/>
                  <a:pt x="134" y="128"/>
                </a:cubicBezTo>
                <a:cubicBezTo>
                  <a:pt x="119" y="143"/>
                  <a:pt x="119" y="169"/>
                  <a:pt x="134" y="184"/>
                </a:cubicBezTo>
                <a:cubicBezTo>
                  <a:pt x="148" y="198"/>
                  <a:pt x="169" y="199"/>
                  <a:pt x="184" y="189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84" y="193"/>
                  <a:pt x="184" y="195"/>
                  <a:pt x="186" y="197"/>
                </a:cubicBezTo>
                <a:cubicBezTo>
                  <a:pt x="225" y="236"/>
                  <a:pt x="236" y="247"/>
                  <a:pt x="236" y="247"/>
                </a:cubicBezTo>
                <a:cubicBezTo>
                  <a:pt x="237" y="249"/>
                  <a:pt x="240" y="249"/>
                  <a:pt x="242" y="247"/>
                </a:cubicBezTo>
                <a:cubicBezTo>
                  <a:pt x="242" y="247"/>
                  <a:pt x="242" y="247"/>
                  <a:pt x="242" y="247"/>
                </a:cubicBezTo>
                <a:cubicBezTo>
                  <a:pt x="242" y="247"/>
                  <a:pt x="242" y="247"/>
                  <a:pt x="242" y="247"/>
                </a:cubicBezTo>
                <a:cubicBezTo>
                  <a:pt x="243" y="248"/>
                  <a:pt x="245" y="248"/>
                  <a:pt x="246" y="247"/>
                </a:cubicBezTo>
                <a:cubicBezTo>
                  <a:pt x="253" y="240"/>
                  <a:pt x="253" y="240"/>
                  <a:pt x="253" y="240"/>
                </a:cubicBezTo>
                <a:cubicBezTo>
                  <a:pt x="254" y="239"/>
                  <a:pt x="254" y="237"/>
                  <a:pt x="253" y="236"/>
                </a:cubicBezTo>
                <a:close/>
                <a:moveTo>
                  <a:pt x="202" y="128"/>
                </a:moveTo>
                <a:cubicBezTo>
                  <a:pt x="181" y="149"/>
                  <a:pt x="181" y="149"/>
                  <a:pt x="181" y="149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43" y="161"/>
                  <a:pt x="143" y="163"/>
                  <a:pt x="145" y="165"/>
                </a:cubicBezTo>
                <a:cubicBezTo>
                  <a:pt x="145" y="165"/>
                  <a:pt x="146" y="166"/>
                  <a:pt x="147" y="166"/>
                </a:cubicBezTo>
                <a:cubicBezTo>
                  <a:pt x="148" y="166"/>
                  <a:pt x="149" y="165"/>
                  <a:pt x="150" y="165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81" y="160"/>
                  <a:pt x="181" y="160"/>
                  <a:pt x="181" y="160"/>
                </a:cubicBezTo>
                <a:cubicBezTo>
                  <a:pt x="207" y="133"/>
                  <a:pt x="207" y="133"/>
                  <a:pt x="207" y="133"/>
                </a:cubicBezTo>
                <a:cubicBezTo>
                  <a:pt x="213" y="139"/>
                  <a:pt x="213" y="139"/>
                  <a:pt x="213" y="139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97" y="122"/>
                  <a:pt x="197" y="122"/>
                  <a:pt x="197" y="122"/>
                </a:cubicBezTo>
                <a:lnTo>
                  <a:pt x="202" y="128"/>
                </a:lnTo>
                <a:close/>
                <a:moveTo>
                  <a:pt x="262" y="91"/>
                </a:moveTo>
                <a:cubicBezTo>
                  <a:pt x="262" y="84"/>
                  <a:pt x="255" y="77"/>
                  <a:pt x="247" y="77"/>
                </a:cubicBezTo>
                <a:cubicBezTo>
                  <a:pt x="78" y="77"/>
                  <a:pt x="78" y="77"/>
                  <a:pt x="78" y="77"/>
                </a:cubicBezTo>
                <a:cubicBezTo>
                  <a:pt x="70" y="77"/>
                  <a:pt x="64" y="84"/>
                  <a:pt x="64" y="91"/>
                </a:cubicBezTo>
                <a:cubicBezTo>
                  <a:pt x="64" y="209"/>
                  <a:pt x="64" y="209"/>
                  <a:pt x="64" y="209"/>
                </a:cubicBezTo>
                <a:cubicBezTo>
                  <a:pt x="64" y="217"/>
                  <a:pt x="70" y="223"/>
                  <a:pt x="78" y="223"/>
                </a:cubicBezTo>
                <a:cubicBezTo>
                  <a:pt x="204" y="223"/>
                  <a:pt x="204" y="223"/>
                  <a:pt x="204" y="223"/>
                </a:cubicBezTo>
                <a:cubicBezTo>
                  <a:pt x="182" y="202"/>
                  <a:pt x="182" y="202"/>
                  <a:pt x="182" y="202"/>
                </a:cubicBezTo>
                <a:cubicBezTo>
                  <a:pt x="76" y="202"/>
                  <a:pt x="76" y="202"/>
                  <a:pt x="76" y="202"/>
                </a:cubicBezTo>
                <a:cubicBezTo>
                  <a:pt x="76" y="97"/>
                  <a:pt x="76" y="97"/>
                  <a:pt x="76" y="97"/>
                </a:cubicBezTo>
                <a:cubicBezTo>
                  <a:pt x="250" y="97"/>
                  <a:pt x="250" y="97"/>
                  <a:pt x="250" y="97"/>
                </a:cubicBezTo>
                <a:cubicBezTo>
                  <a:pt x="250" y="202"/>
                  <a:pt x="250" y="202"/>
                  <a:pt x="250" y="202"/>
                </a:cubicBezTo>
                <a:cubicBezTo>
                  <a:pt x="234" y="202"/>
                  <a:pt x="234" y="202"/>
                  <a:pt x="234" y="202"/>
                </a:cubicBezTo>
                <a:cubicBezTo>
                  <a:pt x="254" y="222"/>
                  <a:pt x="254" y="222"/>
                  <a:pt x="254" y="222"/>
                </a:cubicBezTo>
                <a:cubicBezTo>
                  <a:pt x="258" y="219"/>
                  <a:pt x="262" y="215"/>
                  <a:pt x="262" y="209"/>
                </a:cubicBezTo>
                <a:lnTo>
                  <a:pt x="262" y="91"/>
                </a:lnTo>
                <a:close/>
                <a:moveTo>
                  <a:pt x="116" y="85"/>
                </a:moveTo>
                <a:cubicBezTo>
                  <a:pt x="113" y="85"/>
                  <a:pt x="111" y="87"/>
                  <a:pt x="111" y="89"/>
                </a:cubicBezTo>
                <a:cubicBezTo>
                  <a:pt x="111" y="92"/>
                  <a:pt x="113" y="94"/>
                  <a:pt x="116" y="94"/>
                </a:cubicBezTo>
                <a:cubicBezTo>
                  <a:pt x="118" y="94"/>
                  <a:pt x="120" y="92"/>
                  <a:pt x="120" y="89"/>
                </a:cubicBezTo>
                <a:cubicBezTo>
                  <a:pt x="120" y="87"/>
                  <a:pt x="118" y="85"/>
                  <a:pt x="116" y="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8"/>
          <p:cNvSpPr>
            <a:spLocks noEditPoints="1"/>
          </p:cNvSpPr>
          <p:nvPr/>
        </p:nvSpPr>
        <p:spPr bwMode="auto">
          <a:xfrm>
            <a:off x="388089" y="5595135"/>
            <a:ext cx="1191424" cy="1194518"/>
          </a:xfrm>
          <a:custGeom>
            <a:avLst/>
            <a:gdLst>
              <a:gd name="T0" fmla="*/ 163 w 326"/>
              <a:gd name="T1" fmla="*/ 210 h 326"/>
              <a:gd name="T2" fmla="*/ 163 w 326"/>
              <a:gd name="T3" fmla="*/ 201 h 326"/>
              <a:gd name="T4" fmla="*/ 76 w 326"/>
              <a:gd name="T5" fmla="*/ 89 h 326"/>
              <a:gd name="T6" fmla="*/ 250 w 326"/>
              <a:gd name="T7" fmla="*/ 194 h 326"/>
              <a:gd name="T8" fmla="*/ 76 w 326"/>
              <a:gd name="T9" fmla="*/ 89 h 326"/>
              <a:gd name="T10" fmla="*/ 141 w 326"/>
              <a:gd name="T11" fmla="*/ 172 h 326"/>
              <a:gd name="T12" fmla="*/ 141 w 326"/>
              <a:gd name="T13" fmla="*/ 184 h 326"/>
              <a:gd name="T14" fmla="*/ 187 w 326"/>
              <a:gd name="T15" fmla="*/ 178 h 326"/>
              <a:gd name="T16" fmla="*/ 176 w 326"/>
              <a:gd name="T17" fmla="*/ 178 h 326"/>
              <a:gd name="T18" fmla="*/ 187 w 326"/>
              <a:gd name="T19" fmla="*/ 178 h 326"/>
              <a:gd name="T20" fmla="*/ 120 w 326"/>
              <a:gd name="T21" fmla="*/ 131 h 326"/>
              <a:gd name="T22" fmla="*/ 129 w 326"/>
              <a:gd name="T23" fmla="*/ 168 h 326"/>
              <a:gd name="T24" fmla="*/ 132 w 326"/>
              <a:gd name="T25" fmla="*/ 172 h 326"/>
              <a:gd name="T26" fmla="*/ 195 w 326"/>
              <a:gd name="T27" fmla="*/ 169 h 326"/>
              <a:gd name="T28" fmla="*/ 135 w 326"/>
              <a:gd name="T29" fmla="*/ 166 h 326"/>
              <a:gd name="T30" fmla="*/ 191 w 326"/>
              <a:gd name="T31" fmla="*/ 154 h 326"/>
              <a:gd name="T32" fmla="*/ 203 w 326"/>
              <a:gd name="T33" fmla="*/ 109 h 326"/>
              <a:gd name="T34" fmla="*/ 207 w 326"/>
              <a:gd name="T35" fmla="*/ 110 h 326"/>
              <a:gd name="T36" fmla="*/ 223 w 326"/>
              <a:gd name="T37" fmla="*/ 107 h 326"/>
              <a:gd name="T38" fmla="*/ 207 w 326"/>
              <a:gd name="T39" fmla="*/ 103 h 326"/>
              <a:gd name="T40" fmla="*/ 201 w 326"/>
              <a:gd name="T41" fmla="*/ 104 h 326"/>
              <a:gd name="T42" fmla="*/ 197 w 326"/>
              <a:gd name="T43" fmla="*/ 115 h 326"/>
              <a:gd name="T44" fmla="*/ 120 w 326"/>
              <a:gd name="T45" fmla="*/ 127 h 326"/>
              <a:gd name="T46" fmla="*/ 326 w 326"/>
              <a:gd name="T47" fmla="*/ 163 h 326"/>
              <a:gd name="T48" fmla="*/ 0 w 326"/>
              <a:gd name="T49" fmla="*/ 163 h 326"/>
              <a:gd name="T50" fmla="*/ 326 w 326"/>
              <a:gd name="T51" fmla="*/ 163 h 326"/>
              <a:gd name="T52" fmla="*/ 180 w 326"/>
              <a:gd name="T53" fmla="*/ 228 h 326"/>
              <a:gd name="T54" fmla="*/ 146 w 326"/>
              <a:gd name="T55" fmla="*/ 219 h 326"/>
              <a:gd name="T56" fmla="*/ 126 w 326"/>
              <a:gd name="T57" fmla="*/ 242 h 326"/>
              <a:gd name="T58" fmla="*/ 201 w 326"/>
              <a:gd name="T59" fmla="*/ 249 h 326"/>
              <a:gd name="T60" fmla="*/ 262 w 326"/>
              <a:gd name="T61" fmla="*/ 90 h 326"/>
              <a:gd name="T62" fmla="*/ 79 w 326"/>
              <a:gd name="T63" fmla="*/ 76 h 326"/>
              <a:gd name="T64" fmla="*/ 64 w 326"/>
              <a:gd name="T65" fmla="*/ 201 h 326"/>
              <a:gd name="T66" fmla="*/ 248 w 326"/>
              <a:gd name="T67" fmla="*/ 215 h 326"/>
              <a:gd name="T68" fmla="*/ 262 w 326"/>
              <a:gd name="T69" fmla="*/ 9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168" y="205"/>
                </a:moveTo>
                <a:cubicBezTo>
                  <a:pt x="168" y="208"/>
                  <a:pt x="166" y="210"/>
                  <a:pt x="163" y="210"/>
                </a:cubicBezTo>
                <a:cubicBezTo>
                  <a:pt x="161" y="210"/>
                  <a:pt x="159" y="208"/>
                  <a:pt x="159" y="205"/>
                </a:cubicBezTo>
                <a:cubicBezTo>
                  <a:pt x="159" y="203"/>
                  <a:pt x="161" y="201"/>
                  <a:pt x="163" y="201"/>
                </a:cubicBezTo>
                <a:cubicBezTo>
                  <a:pt x="166" y="201"/>
                  <a:pt x="168" y="203"/>
                  <a:pt x="168" y="205"/>
                </a:cubicBezTo>
                <a:close/>
                <a:moveTo>
                  <a:pt x="76" y="89"/>
                </a:moveTo>
                <a:cubicBezTo>
                  <a:pt x="250" y="89"/>
                  <a:pt x="250" y="89"/>
                  <a:pt x="250" y="89"/>
                </a:cubicBezTo>
                <a:cubicBezTo>
                  <a:pt x="250" y="194"/>
                  <a:pt x="250" y="194"/>
                  <a:pt x="250" y="194"/>
                </a:cubicBezTo>
                <a:cubicBezTo>
                  <a:pt x="76" y="194"/>
                  <a:pt x="76" y="194"/>
                  <a:pt x="76" y="194"/>
                </a:cubicBezTo>
                <a:lnTo>
                  <a:pt x="76" y="89"/>
                </a:lnTo>
                <a:close/>
                <a:moveTo>
                  <a:pt x="146" y="178"/>
                </a:moveTo>
                <a:cubicBezTo>
                  <a:pt x="146" y="175"/>
                  <a:pt x="144" y="172"/>
                  <a:pt x="141" y="172"/>
                </a:cubicBezTo>
                <a:cubicBezTo>
                  <a:pt x="137" y="172"/>
                  <a:pt x="135" y="175"/>
                  <a:pt x="135" y="178"/>
                </a:cubicBezTo>
                <a:cubicBezTo>
                  <a:pt x="135" y="181"/>
                  <a:pt x="137" y="184"/>
                  <a:pt x="141" y="184"/>
                </a:cubicBezTo>
                <a:cubicBezTo>
                  <a:pt x="144" y="184"/>
                  <a:pt x="146" y="181"/>
                  <a:pt x="146" y="178"/>
                </a:cubicBezTo>
                <a:close/>
                <a:moveTo>
                  <a:pt x="187" y="178"/>
                </a:moveTo>
                <a:cubicBezTo>
                  <a:pt x="187" y="175"/>
                  <a:pt x="185" y="172"/>
                  <a:pt x="182" y="172"/>
                </a:cubicBezTo>
                <a:cubicBezTo>
                  <a:pt x="178" y="172"/>
                  <a:pt x="176" y="175"/>
                  <a:pt x="176" y="178"/>
                </a:cubicBezTo>
                <a:cubicBezTo>
                  <a:pt x="176" y="181"/>
                  <a:pt x="178" y="184"/>
                  <a:pt x="182" y="184"/>
                </a:cubicBezTo>
                <a:cubicBezTo>
                  <a:pt x="185" y="184"/>
                  <a:pt x="187" y="181"/>
                  <a:pt x="187" y="178"/>
                </a:cubicBezTo>
                <a:close/>
                <a:moveTo>
                  <a:pt x="120" y="129"/>
                </a:moveTo>
                <a:cubicBezTo>
                  <a:pt x="120" y="129"/>
                  <a:pt x="120" y="130"/>
                  <a:pt x="120" y="131"/>
                </a:cubicBezTo>
                <a:cubicBezTo>
                  <a:pt x="132" y="158"/>
                  <a:pt x="132" y="158"/>
                  <a:pt x="132" y="158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9" y="169"/>
                  <a:pt x="129" y="170"/>
                  <a:pt x="130" y="171"/>
                </a:cubicBezTo>
                <a:cubicBezTo>
                  <a:pt x="130" y="171"/>
                  <a:pt x="131" y="172"/>
                  <a:pt x="132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93" y="172"/>
                  <a:pt x="195" y="171"/>
                  <a:pt x="195" y="169"/>
                </a:cubicBezTo>
                <a:cubicBezTo>
                  <a:pt x="195" y="168"/>
                  <a:pt x="193" y="166"/>
                  <a:pt x="192" y="166"/>
                </a:cubicBezTo>
                <a:cubicBezTo>
                  <a:pt x="135" y="166"/>
                  <a:pt x="135" y="166"/>
                  <a:pt x="135" y="166"/>
                </a:cubicBezTo>
                <a:cubicBezTo>
                  <a:pt x="137" y="161"/>
                  <a:pt x="137" y="161"/>
                  <a:pt x="137" y="161"/>
                </a:cubicBezTo>
                <a:cubicBezTo>
                  <a:pt x="191" y="154"/>
                  <a:pt x="191" y="154"/>
                  <a:pt x="191" y="154"/>
                </a:cubicBezTo>
                <a:cubicBezTo>
                  <a:pt x="192" y="154"/>
                  <a:pt x="193" y="154"/>
                  <a:pt x="193" y="153"/>
                </a:cubicBezTo>
                <a:cubicBezTo>
                  <a:pt x="203" y="109"/>
                  <a:pt x="203" y="109"/>
                  <a:pt x="203" y="109"/>
                </a:cubicBezTo>
                <a:cubicBezTo>
                  <a:pt x="205" y="109"/>
                  <a:pt x="205" y="109"/>
                  <a:pt x="205" y="109"/>
                </a:cubicBezTo>
                <a:cubicBezTo>
                  <a:pt x="205" y="110"/>
                  <a:pt x="206" y="110"/>
                  <a:pt x="207" y="110"/>
                </a:cubicBezTo>
                <a:cubicBezTo>
                  <a:pt x="219" y="110"/>
                  <a:pt x="219" y="110"/>
                  <a:pt x="219" y="110"/>
                </a:cubicBezTo>
                <a:cubicBezTo>
                  <a:pt x="221" y="110"/>
                  <a:pt x="223" y="109"/>
                  <a:pt x="223" y="107"/>
                </a:cubicBezTo>
                <a:cubicBezTo>
                  <a:pt x="223" y="105"/>
                  <a:pt x="221" y="103"/>
                  <a:pt x="219" y="103"/>
                </a:cubicBezTo>
                <a:cubicBezTo>
                  <a:pt x="207" y="103"/>
                  <a:pt x="207" y="103"/>
                  <a:pt x="207" y="103"/>
                </a:cubicBezTo>
                <a:cubicBezTo>
                  <a:pt x="206" y="103"/>
                  <a:pt x="205" y="104"/>
                  <a:pt x="205" y="104"/>
                </a:cubicBezTo>
                <a:cubicBezTo>
                  <a:pt x="201" y="104"/>
                  <a:pt x="201" y="104"/>
                  <a:pt x="201" y="104"/>
                </a:cubicBezTo>
                <a:cubicBezTo>
                  <a:pt x="200" y="104"/>
                  <a:pt x="199" y="105"/>
                  <a:pt x="199" y="106"/>
                </a:cubicBezTo>
                <a:cubicBezTo>
                  <a:pt x="197" y="115"/>
                  <a:pt x="197" y="115"/>
                  <a:pt x="197" y="115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1" y="126"/>
                  <a:pt x="120" y="126"/>
                  <a:pt x="120" y="127"/>
                </a:cubicBezTo>
                <a:cubicBezTo>
                  <a:pt x="120" y="127"/>
                  <a:pt x="119" y="128"/>
                  <a:pt x="120" y="129"/>
                </a:cubicBezTo>
                <a:close/>
                <a:moveTo>
                  <a:pt x="326" y="163"/>
                </a:moveTo>
                <a:cubicBezTo>
                  <a:pt x="326" y="252"/>
                  <a:pt x="253" y="326"/>
                  <a:pt x="163" y="326"/>
                </a:cubicBezTo>
                <a:cubicBezTo>
                  <a:pt x="74" y="326"/>
                  <a:pt x="0" y="252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01" y="242"/>
                </a:moveTo>
                <a:cubicBezTo>
                  <a:pt x="201" y="242"/>
                  <a:pt x="180" y="242"/>
                  <a:pt x="180" y="228"/>
                </a:cubicBezTo>
                <a:cubicBezTo>
                  <a:pt x="180" y="219"/>
                  <a:pt x="180" y="219"/>
                  <a:pt x="180" y="219"/>
                </a:cubicBezTo>
                <a:cubicBezTo>
                  <a:pt x="146" y="219"/>
                  <a:pt x="146" y="219"/>
                  <a:pt x="146" y="219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146" y="242"/>
                  <a:pt x="126" y="242"/>
                  <a:pt x="126" y="242"/>
                </a:cubicBezTo>
                <a:cubicBezTo>
                  <a:pt x="126" y="249"/>
                  <a:pt x="126" y="249"/>
                  <a:pt x="126" y="249"/>
                </a:cubicBezTo>
                <a:cubicBezTo>
                  <a:pt x="201" y="249"/>
                  <a:pt x="201" y="249"/>
                  <a:pt x="201" y="249"/>
                </a:cubicBezTo>
                <a:lnTo>
                  <a:pt x="201" y="242"/>
                </a:lnTo>
                <a:close/>
                <a:moveTo>
                  <a:pt x="262" y="90"/>
                </a:moveTo>
                <a:cubicBezTo>
                  <a:pt x="262" y="83"/>
                  <a:pt x="256" y="76"/>
                  <a:pt x="248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71" y="76"/>
                  <a:pt x="64" y="83"/>
                  <a:pt x="64" y="90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64" y="209"/>
                  <a:pt x="71" y="215"/>
                  <a:pt x="79" y="215"/>
                </a:cubicBezTo>
                <a:cubicBezTo>
                  <a:pt x="248" y="215"/>
                  <a:pt x="248" y="215"/>
                  <a:pt x="248" y="215"/>
                </a:cubicBezTo>
                <a:cubicBezTo>
                  <a:pt x="256" y="215"/>
                  <a:pt x="262" y="209"/>
                  <a:pt x="262" y="201"/>
                </a:cubicBezTo>
                <a:lnTo>
                  <a:pt x="262" y="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7390225" y="5595135"/>
            <a:ext cx="1192971" cy="1194518"/>
          </a:xfrm>
          <a:custGeom>
            <a:avLst/>
            <a:gdLst>
              <a:gd name="T0" fmla="*/ 86 w 326"/>
              <a:gd name="T1" fmla="*/ 97 h 326"/>
              <a:gd name="T2" fmla="*/ 86 w 326"/>
              <a:gd name="T3" fmla="*/ 106 h 326"/>
              <a:gd name="T4" fmla="*/ 116 w 326"/>
              <a:gd name="T5" fmla="*/ 106 h 326"/>
              <a:gd name="T6" fmla="*/ 116 w 326"/>
              <a:gd name="T7" fmla="*/ 97 h 326"/>
              <a:gd name="T8" fmla="*/ 116 w 326"/>
              <a:gd name="T9" fmla="*/ 106 h 326"/>
              <a:gd name="T10" fmla="*/ 105 w 326"/>
              <a:gd name="T11" fmla="*/ 102 h 326"/>
              <a:gd name="T12" fmla="*/ 97 w 326"/>
              <a:gd name="T13" fmla="*/ 102 h 326"/>
              <a:gd name="T14" fmla="*/ 76 w 326"/>
              <a:gd name="T15" fmla="*/ 110 h 326"/>
              <a:gd name="T16" fmla="*/ 250 w 326"/>
              <a:gd name="T17" fmla="*/ 214 h 326"/>
              <a:gd name="T18" fmla="*/ 76 w 326"/>
              <a:gd name="T19" fmla="*/ 110 h 326"/>
              <a:gd name="T20" fmla="*/ 138 w 326"/>
              <a:gd name="T21" fmla="*/ 191 h 326"/>
              <a:gd name="T22" fmla="*/ 138 w 326"/>
              <a:gd name="T23" fmla="*/ 203 h 326"/>
              <a:gd name="T24" fmla="*/ 185 w 326"/>
              <a:gd name="T25" fmla="*/ 197 h 326"/>
              <a:gd name="T26" fmla="*/ 173 w 326"/>
              <a:gd name="T27" fmla="*/ 197 h 326"/>
              <a:gd name="T28" fmla="*/ 185 w 326"/>
              <a:gd name="T29" fmla="*/ 197 h 326"/>
              <a:gd name="T30" fmla="*/ 118 w 326"/>
              <a:gd name="T31" fmla="*/ 150 h 326"/>
              <a:gd name="T32" fmla="*/ 127 w 326"/>
              <a:gd name="T33" fmla="*/ 187 h 326"/>
              <a:gd name="T34" fmla="*/ 129 w 326"/>
              <a:gd name="T35" fmla="*/ 191 h 326"/>
              <a:gd name="T36" fmla="*/ 192 w 326"/>
              <a:gd name="T37" fmla="*/ 188 h 326"/>
              <a:gd name="T38" fmla="*/ 133 w 326"/>
              <a:gd name="T39" fmla="*/ 186 h 326"/>
              <a:gd name="T40" fmla="*/ 188 w 326"/>
              <a:gd name="T41" fmla="*/ 174 h 326"/>
              <a:gd name="T42" fmla="*/ 201 w 326"/>
              <a:gd name="T43" fmla="*/ 129 h 326"/>
              <a:gd name="T44" fmla="*/ 205 w 326"/>
              <a:gd name="T45" fmla="*/ 130 h 326"/>
              <a:gd name="T46" fmla="*/ 220 w 326"/>
              <a:gd name="T47" fmla="*/ 126 h 326"/>
              <a:gd name="T48" fmla="*/ 205 w 326"/>
              <a:gd name="T49" fmla="*/ 123 h 326"/>
              <a:gd name="T50" fmla="*/ 199 w 326"/>
              <a:gd name="T51" fmla="*/ 124 h 326"/>
              <a:gd name="T52" fmla="*/ 194 w 326"/>
              <a:gd name="T53" fmla="*/ 134 h 326"/>
              <a:gd name="T54" fmla="*/ 118 w 326"/>
              <a:gd name="T55" fmla="*/ 146 h 326"/>
              <a:gd name="T56" fmla="*/ 326 w 326"/>
              <a:gd name="T57" fmla="*/ 163 h 326"/>
              <a:gd name="T58" fmla="*/ 0 w 326"/>
              <a:gd name="T59" fmla="*/ 163 h 326"/>
              <a:gd name="T60" fmla="*/ 326 w 326"/>
              <a:gd name="T61" fmla="*/ 163 h 326"/>
              <a:gd name="T62" fmla="*/ 248 w 326"/>
              <a:gd name="T63" fmla="*/ 90 h 326"/>
              <a:gd name="T64" fmla="*/ 64 w 326"/>
              <a:gd name="T65" fmla="*/ 104 h 326"/>
              <a:gd name="T66" fmla="*/ 78 w 326"/>
              <a:gd name="T67" fmla="*/ 236 h 326"/>
              <a:gd name="T68" fmla="*/ 262 w 326"/>
              <a:gd name="T69" fmla="*/ 22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81" y="102"/>
                </a:moveTo>
                <a:cubicBezTo>
                  <a:pt x="81" y="99"/>
                  <a:pt x="83" y="97"/>
                  <a:pt x="86" y="97"/>
                </a:cubicBezTo>
                <a:cubicBezTo>
                  <a:pt x="88" y="97"/>
                  <a:pt x="90" y="99"/>
                  <a:pt x="90" y="102"/>
                </a:cubicBezTo>
                <a:cubicBezTo>
                  <a:pt x="90" y="104"/>
                  <a:pt x="88" y="106"/>
                  <a:pt x="86" y="106"/>
                </a:cubicBezTo>
                <a:cubicBezTo>
                  <a:pt x="83" y="106"/>
                  <a:pt x="81" y="104"/>
                  <a:pt x="81" y="102"/>
                </a:cubicBezTo>
                <a:close/>
                <a:moveTo>
                  <a:pt x="116" y="106"/>
                </a:moveTo>
                <a:cubicBezTo>
                  <a:pt x="119" y="106"/>
                  <a:pt x="121" y="104"/>
                  <a:pt x="121" y="102"/>
                </a:cubicBezTo>
                <a:cubicBezTo>
                  <a:pt x="121" y="99"/>
                  <a:pt x="119" y="97"/>
                  <a:pt x="116" y="97"/>
                </a:cubicBezTo>
                <a:cubicBezTo>
                  <a:pt x="114" y="97"/>
                  <a:pt x="112" y="99"/>
                  <a:pt x="112" y="102"/>
                </a:cubicBezTo>
                <a:cubicBezTo>
                  <a:pt x="112" y="104"/>
                  <a:pt x="114" y="106"/>
                  <a:pt x="116" y="106"/>
                </a:cubicBez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2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9" y="97"/>
                  <a:pt x="97" y="99"/>
                  <a:pt x="97" y="102"/>
                </a:cubicBezTo>
                <a:cubicBezTo>
                  <a:pt x="97" y="104"/>
                  <a:pt x="99" y="106"/>
                  <a:pt x="101" y="106"/>
                </a:cubicBez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44" y="197"/>
                </a:moveTo>
                <a:cubicBezTo>
                  <a:pt x="144" y="194"/>
                  <a:pt x="141" y="191"/>
                  <a:pt x="138" y="191"/>
                </a:cubicBezTo>
                <a:cubicBezTo>
                  <a:pt x="135" y="191"/>
                  <a:pt x="132" y="194"/>
                  <a:pt x="132" y="197"/>
                </a:cubicBezTo>
                <a:cubicBezTo>
                  <a:pt x="132" y="200"/>
                  <a:pt x="135" y="203"/>
                  <a:pt x="138" y="203"/>
                </a:cubicBezTo>
                <a:cubicBezTo>
                  <a:pt x="141" y="203"/>
                  <a:pt x="144" y="200"/>
                  <a:pt x="144" y="197"/>
                </a:cubicBezTo>
                <a:close/>
                <a:moveTo>
                  <a:pt x="185" y="197"/>
                </a:moveTo>
                <a:cubicBezTo>
                  <a:pt x="185" y="194"/>
                  <a:pt x="182" y="191"/>
                  <a:pt x="179" y="191"/>
                </a:cubicBezTo>
                <a:cubicBezTo>
                  <a:pt x="176" y="191"/>
                  <a:pt x="173" y="194"/>
                  <a:pt x="173" y="197"/>
                </a:cubicBezTo>
                <a:cubicBezTo>
                  <a:pt x="173" y="200"/>
                  <a:pt x="176" y="203"/>
                  <a:pt x="179" y="203"/>
                </a:cubicBezTo>
                <a:cubicBezTo>
                  <a:pt x="182" y="203"/>
                  <a:pt x="185" y="200"/>
                  <a:pt x="185" y="197"/>
                </a:cubicBezTo>
                <a:close/>
                <a:moveTo>
                  <a:pt x="117" y="148"/>
                </a:moveTo>
                <a:cubicBezTo>
                  <a:pt x="117" y="149"/>
                  <a:pt x="117" y="149"/>
                  <a:pt x="118" y="150"/>
                </a:cubicBezTo>
                <a:cubicBezTo>
                  <a:pt x="129" y="178"/>
                  <a:pt x="129" y="178"/>
                  <a:pt x="129" y="178"/>
                </a:cubicBezTo>
                <a:cubicBezTo>
                  <a:pt x="127" y="187"/>
                  <a:pt x="127" y="187"/>
                  <a:pt x="127" y="187"/>
                </a:cubicBezTo>
                <a:cubicBezTo>
                  <a:pt x="126" y="188"/>
                  <a:pt x="127" y="189"/>
                  <a:pt x="127" y="190"/>
                </a:cubicBezTo>
                <a:cubicBezTo>
                  <a:pt x="128" y="191"/>
                  <a:pt x="128" y="191"/>
                  <a:pt x="129" y="191"/>
                </a:cubicBezTo>
                <a:cubicBezTo>
                  <a:pt x="190" y="191"/>
                  <a:pt x="190" y="191"/>
                  <a:pt x="190" y="191"/>
                </a:cubicBezTo>
                <a:cubicBezTo>
                  <a:pt x="191" y="191"/>
                  <a:pt x="192" y="190"/>
                  <a:pt x="192" y="188"/>
                </a:cubicBezTo>
                <a:cubicBezTo>
                  <a:pt x="192" y="187"/>
                  <a:pt x="191" y="186"/>
                  <a:pt x="190" y="186"/>
                </a:cubicBezTo>
                <a:cubicBezTo>
                  <a:pt x="133" y="186"/>
                  <a:pt x="133" y="186"/>
                  <a:pt x="133" y="186"/>
                </a:cubicBezTo>
                <a:cubicBezTo>
                  <a:pt x="134" y="180"/>
                  <a:pt x="134" y="180"/>
                  <a:pt x="134" y="180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89" y="174"/>
                  <a:pt x="190" y="173"/>
                  <a:pt x="191" y="172"/>
                </a:cubicBezTo>
                <a:cubicBezTo>
                  <a:pt x="201" y="129"/>
                  <a:pt x="201" y="129"/>
                  <a:pt x="201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3" y="129"/>
                  <a:pt x="204" y="130"/>
                  <a:pt x="205" y="130"/>
                </a:cubicBezTo>
                <a:cubicBezTo>
                  <a:pt x="217" y="130"/>
                  <a:pt x="217" y="130"/>
                  <a:pt x="217" y="130"/>
                </a:cubicBezTo>
                <a:cubicBezTo>
                  <a:pt x="219" y="130"/>
                  <a:pt x="220" y="128"/>
                  <a:pt x="220" y="126"/>
                </a:cubicBezTo>
                <a:cubicBezTo>
                  <a:pt x="220" y="124"/>
                  <a:pt x="219" y="123"/>
                  <a:pt x="217" y="123"/>
                </a:cubicBezTo>
                <a:cubicBezTo>
                  <a:pt x="205" y="123"/>
                  <a:pt x="205" y="123"/>
                  <a:pt x="205" y="123"/>
                </a:cubicBezTo>
                <a:cubicBezTo>
                  <a:pt x="204" y="123"/>
                  <a:pt x="203" y="123"/>
                  <a:pt x="202" y="124"/>
                </a:cubicBezTo>
                <a:cubicBezTo>
                  <a:pt x="199" y="124"/>
                  <a:pt x="199" y="124"/>
                  <a:pt x="199" y="124"/>
                </a:cubicBezTo>
                <a:cubicBezTo>
                  <a:pt x="198" y="124"/>
                  <a:pt x="197" y="124"/>
                  <a:pt x="196" y="125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19" y="145"/>
                  <a:pt x="119" y="145"/>
                  <a:pt x="119" y="145"/>
                </a:cubicBezTo>
                <a:cubicBezTo>
                  <a:pt x="119" y="145"/>
                  <a:pt x="118" y="146"/>
                  <a:pt x="118" y="146"/>
                </a:cubicBezTo>
                <a:cubicBezTo>
                  <a:pt x="117" y="147"/>
                  <a:pt x="117" y="148"/>
                  <a:pt x="117" y="148"/>
                </a:cubicBezTo>
                <a:close/>
                <a:moveTo>
                  <a:pt x="326" y="163"/>
                </a:moveTo>
                <a:cubicBezTo>
                  <a:pt x="326" y="252"/>
                  <a:pt x="253" y="326"/>
                  <a:pt x="163" y="326"/>
                </a:cubicBezTo>
                <a:cubicBezTo>
                  <a:pt x="73" y="326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62" y="104"/>
                </a:moveTo>
                <a:cubicBezTo>
                  <a:pt x="262" y="96"/>
                  <a:pt x="255" y="90"/>
                  <a:pt x="24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0" y="90"/>
                  <a:pt x="64" y="96"/>
                  <a:pt x="64" y="104"/>
                </a:cubicBezTo>
                <a:cubicBezTo>
                  <a:pt x="64" y="222"/>
                  <a:pt x="64" y="222"/>
                  <a:pt x="64" y="222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55" y="236"/>
                  <a:pt x="262" y="229"/>
                  <a:pt x="262" y="222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0"/>
          <p:cNvSpPr>
            <a:spLocks noEditPoints="1"/>
          </p:cNvSpPr>
          <p:nvPr/>
        </p:nvSpPr>
        <p:spPr bwMode="auto">
          <a:xfrm>
            <a:off x="10187675" y="5595135"/>
            <a:ext cx="1192971" cy="1194518"/>
          </a:xfrm>
          <a:custGeom>
            <a:avLst/>
            <a:gdLst>
              <a:gd name="T0" fmla="*/ 79 w 326"/>
              <a:gd name="T1" fmla="*/ 100 h 326"/>
              <a:gd name="T2" fmla="*/ 83 w 326"/>
              <a:gd name="T3" fmla="*/ 95 h 326"/>
              <a:gd name="T4" fmla="*/ 88 w 326"/>
              <a:gd name="T5" fmla="*/ 100 h 326"/>
              <a:gd name="T6" fmla="*/ 83 w 326"/>
              <a:gd name="T7" fmla="*/ 104 h 326"/>
              <a:gd name="T8" fmla="*/ 79 w 326"/>
              <a:gd name="T9" fmla="*/ 100 h 326"/>
              <a:gd name="T10" fmla="*/ 326 w 326"/>
              <a:gd name="T11" fmla="*/ 163 h 326"/>
              <a:gd name="T12" fmla="*/ 163 w 326"/>
              <a:gd name="T13" fmla="*/ 326 h 326"/>
              <a:gd name="T14" fmla="*/ 0 w 326"/>
              <a:gd name="T15" fmla="*/ 163 h 326"/>
              <a:gd name="T16" fmla="*/ 163 w 326"/>
              <a:gd name="T17" fmla="*/ 0 h 326"/>
              <a:gd name="T18" fmla="*/ 326 w 326"/>
              <a:gd name="T19" fmla="*/ 163 h 326"/>
              <a:gd name="T20" fmla="*/ 266 w 326"/>
              <a:gd name="T21" fmla="*/ 102 h 326"/>
              <a:gd name="T22" fmla="*/ 251 w 326"/>
              <a:gd name="T23" fmla="*/ 87 h 326"/>
              <a:gd name="T24" fmla="*/ 76 w 326"/>
              <a:gd name="T25" fmla="*/ 87 h 326"/>
              <a:gd name="T26" fmla="*/ 61 w 326"/>
              <a:gd name="T27" fmla="*/ 102 h 326"/>
              <a:gd name="T28" fmla="*/ 61 w 326"/>
              <a:gd name="T29" fmla="*/ 224 h 326"/>
              <a:gd name="T30" fmla="*/ 76 w 326"/>
              <a:gd name="T31" fmla="*/ 238 h 326"/>
              <a:gd name="T32" fmla="*/ 251 w 326"/>
              <a:gd name="T33" fmla="*/ 238 h 326"/>
              <a:gd name="T34" fmla="*/ 266 w 326"/>
              <a:gd name="T35" fmla="*/ 224 h 326"/>
              <a:gd name="T36" fmla="*/ 266 w 326"/>
              <a:gd name="T37" fmla="*/ 102 h 326"/>
              <a:gd name="T38" fmla="*/ 99 w 326"/>
              <a:gd name="T39" fmla="*/ 104 h 326"/>
              <a:gd name="T40" fmla="*/ 104 w 326"/>
              <a:gd name="T41" fmla="*/ 100 h 326"/>
              <a:gd name="T42" fmla="*/ 99 w 326"/>
              <a:gd name="T43" fmla="*/ 95 h 326"/>
              <a:gd name="T44" fmla="*/ 95 w 326"/>
              <a:gd name="T45" fmla="*/ 100 h 326"/>
              <a:gd name="T46" fmla="*/ 99 w 326"/>
              <a:gd name="T47" fmla="*/ 104 h 326"/>
              <a:gd name="T48" fmla="*/ 73 w 326"/>
              <a:gd name="T49" fmla="*/ 108 h 326"/>
              <a:gd name="T50" fmla="*/ 253 w 326"/>
              <a:gd name="T51" fmla="*/ 108 h 326"/>
              <a:gd name="T52" fmla="*/ 253 w 326"/>
              <a:gd name="T53" fmla="*/ 216 h 326"/>
              <a:gd name="T54" fmla="*/ 73 w 326"/>
              <a:gd name="T55" fmla="*/ 216 h 326"/>
              <a:gd name="T56" fmla="*/ 73 w 326"/>
              <a:gd name="T57" fmla="*/ 108 h 326"/>
              <a:gd name="T58" fmla="*/ 200 w 326"/>
              <a:gd name="T59" fmla="*/ 200 h 326"/>
              <a:gd name="T60" fmla="*/ 224 w 326"/>
              <a:gd name="T61" fmla="*/ 200 h 326"/>
              <a:gd name="T62" fmla="*/ 224 w 326"/>
              <a:gd name="T63" fmla="*/ 184 h 326"/>
              <a:gd name="T64" fmla="*/ 200 w 326"/>
              <a:gd name="T65" fmla="*/ 184 h 326"/>
              <a:gd name="T66" fmla="*/ 200 w 326"/>
              <a:gd name="T67" fmla="*/ 200 h 326"/>
              <a:gd name="T68" fmla="*/ 140 w 326"/>
              <a:gd name="T69" fmla="*/ 152 h 326"/>
              <a:gd name="T70" fmla="*/ 163 w 326"/>
              <a:gd name="T71" fmla="*/ 175 h 326"/>
              <a:gd name="T72" fmla="*/ 186 w 326"/>
              <a:gd name="T73" fmla="*/ 152 h 326"/>
              <a:gd name="T74" fmla="*/ 163 w 326"/>
              <a:gd name="T75" fmla="*/ 129 h 326"/>
              <a:gd name="T76" fmla="*/ 140 w 326"/>
              <a:gd name="T77" fmla="*/ 152 h 326"/>
              <a:gd name="T78" fmla="*/ 102 w 326"/>
              <a:gd name="T79" fmla="*/ 200 h 326"/>
              <a:gd name="T80" fmla="*/ 190 w 326"/>
              <a:gd name="T81" fmla="*/ 200 h 326"/>
              <a:gd name="T82" fmla="*/ 190 w 326"/>
              <a:gd name="T83" fmla="*/ 184 h 326"/>
              <a:gd name="T84" fmla="*/ 102 w 326"/>
              <a:gd name="T85" fmla="*/ 184 h 326"/>
              <a:gd name="T86" fmla="*/ 102 w 326"/>
              <a:gd name="T87" fmla="*/ 200 h 326"/>
              <a:gd name="T88" fmla="*/ 115 w 326"/>
              <a:gd name="T89" fmla="*/ 104 h 326"/>
              <a:gd name="T90" fmla="*/ 119 w 326"/>
              <a:gd name="T91" fmla="*/ 100 h 326"/>
              <a:gd name="T92" fmla="*/ 115 w 326"/>
              <a:gd name="T93" fmla="*/ 95 h 326"/>
              <a:gd name="T94" fmla="*/ 110 w 326"/>
              <a:gd name="T95" fmla="*/ 100 h 326"/>
              <a:gd name="T96" fmla="*/ 115 w 326"/>
              <a:gd name="T97" fmla="*/ 10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326">
                <a:moveTo>
                  <a:pt x="79" y="100"/>
                </a:moveTo>
                <a:cubicBezTo>
                  <a:pt x="79" y="97"/>
                  <a:pt x="81" y="95"/>
                  <a:pt x="83" y="95"/>
                </a:cubicBezTo>
                <a:cubicBezTo>
                  <a:pt x="86" y="95"/>
                  <a:pt x="88" y="97"/>
                  <a:pt x="88" y="100"/>
                </a:cubicBezTo>
                <a:cubicBezTo>
                  <a:pt x="88" y="102"/>
                  <a:pt x="86" y="104"/>
                  <a:pt x="83" y="104"/>
                </a:cubicBezTo>
                <a:cubicBezTo>
                  <a:pt x="81" y="104"/>
                  <a:pt x="79" y="102"/>
                  <a:pt x="79" y="100"/>
                </a:cubicBezTo>
                <a:close/>
                <a:moveTo>
                  <a:pt x="326" y="163"/>
                </a:moveTo>
                <a:cubicBezTo>
                  <a:pt x="326" y="252"/>
                  <a:pt x="253" y="326"/>
                  <a:pt x="163" y="326"/>
                </a:cubicBezTo>
                <a:cubicBezTo>
                  <a:pt x="74" y="326"/>
                  <a:pt x="0" y="252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66" y="102"/>
                </a:moveTo>
                <a:cubicBezTo>
                  <a:pt x="266" y="94"/>
                  <a:pt x="259" y="87"/>
                  <a:pt x="251" y="87"/>
                </a:cubicBezTo>
                <a:cubicBezTo>
                  <a:pt x="76" y="87"/>
                  <a:pt x="76" y="87"/>
                  <a:pt x="76" y="87"/>
                </a:cubicBezTo>
                <a:cubicBezTo>
                  <a:pt x="68" y="87"/>
                  <a:pt x="61" y="94"/>
                  <a:pt x="61" y="102"/>
                </a:cubicBezTo>
                <a:cubicBezTo>
                  <a:pt x="61" y="224"/>
                  <a:pt x="61" y="224"/>
                  <a:pt x="61" y="224"/>
                </a:cubicBezTo>
                <a:cubicBezTo>
                  <a:pt x="61" y="232"/>
                  <a:pt x="68" y="238"/>
                  <a:pt x="76" y="238"/>
                </a:cubicBezTo>
                <a:cubicBezTo>
                  <a:pt x="251" y="238"/>
                  <a:pt x="251" y="238"/>
                  <a:pt x="251" y="238"/>
                </a:cubicBezTo>
                <a:cubicBezTo>
                  <a:pt x="259" y="238"/>
                  <a:pt x="266" y="232"/>
                  <a:pt x="266" y="224"/>
                </a:cubicBezTo>
                <a:lnTo>
                  <a:pt x="266" y="102"/>
                </a:lnTo>
                <a:close/>
                <a:moveTo>
                  <a:pt x="99" y="104"/>
                </a:moveTo>
                <a:cubicBezTo>
                  <a:pt x="102" y="104"/>
                  <a:pt x="104" y="102"/>
                  <a:pt x="104" y="100"/>
                </a:cubicBezTo>
                <a:cubicBezTo>
                  <a:pt x="104" y="97"/>
                  <a:pt x="102" y="95"/>
                  <a:pt x="99" y="95"/>
                </a:cubicBezTo>
                <a:cubicBezTo>
                  <a:pt x="97" y="95"/>
                  <a:pt x="95" y="97"/>
                  <a:pt x="95" y="100"/>
                </a:cubicBezTo>
                <a:cubicBezTo>
                  <a:pt x="95" y="102"/>
                  <a:pt x="97" y="104"/>
                  <a:pt x="99" y="104"/>
                </a:cubicBezTo>
                <a:close/>
                <a:moveTo>
                  <a:pt x="73" y="108"/>
                </a:moveTo>
                <a:cubicBezTo>
                  <a:pt x="253" y="108"/>
                  <a:pt x="253" y="108"/>
                  <a:pt x="253" y="108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73" y="216"/>
                  <a:pt x="73" y="216"/>
                  <a:pt x="73" y="216"/>
                </a:cubicBezTo>
                <a:lnTo>
                  <a:pt x="73" y="108"/>
                </a:lnTo>
                <a:close/>
                <a:moveTo>
                  <a:pt x="200" y="200"/>
                </a:moveTo>
                <a:cubicBezTo>
                  <a:pt x="224" y="200"/>
                  <a:pt x="224" y="200"/>
                  <a:pt x="224" y="200"/>
                </a:cubicBezTo>
                <a:cubicBezTo>
                  <a:pt x="224" y="184"/>
                  <a:pt x="224" y="184"/>
                  <a:pt x="224" y="184"/>
                </a:cubicBezTo>
                <a:cubicBezTo>
                  <a:pt x="200" y="184"/>
                  <a:pt x="200" y="184"/>
                  <a:pt x="200" y="184"/>
                </a:cubicBezTo>
                <a:lnTo>
                  <a:pt x="200" y="200"/>
                </a:lnTo>
                <a:close/>
                <a:moveTo>
                  <a:pt x="140" y="152"/>
                </a:moveTo>
                <a:cubicBezTo>
                  <a:pt x="140" y="164"/>
                  <a:pt x="151" y="175"/>
                  <a:pt x="163" y="175"/>
                </a:cubicBezTo>
                <a:cubicBezTo>
                  <a:pt x="176" y="175"/>
                  <a:pt x="186" y="164"/>
                  <a:pt x="186" y="152"/>
                </a:cubicBezTo>
                <a:cubicBezTo>
                  <a:pt x="186" y="139"/>
                  <a:pt x="176" y="129"/>
                  <a:pt x="163" y="129"/>
                </a:cubicBezTo>
                <a:cubicBezTo>
                  <a:pt x="151" y="129"/>
                  <a:pt x="140" y="139"/>
                  <a:pt x="140" y="152"/>
                </a:cubicBezTo>
                <a:close/>
                <a:moveTo>
                  <a:pt x="102" y="200"/>
                </a:moveTo>
                <a:cubicBezTo>
                  <a:pt x="190" y="200"/>
                  <a:pt x="190" y="200"/>
                  <a:pt x="190" y="200"/>
                </a:cubicBezTo>
                <a:cubicBezTo>
                  <a:pt x="190" y="184"/>
                  <a:pt x="190" y="184"/>
                  <a:pt x="190" y="184"/>
                </a:cubicBezTo>
                <a:cubicBezTo>
                  <a:pt x="102" y="184"/>
                  <a:pt x="102" y="184"/>
                  <a:pt x="102" y="184"/>
                </a:cubicBezTo>
                <a:lnTo>
                  <a:pt x="102" y="200"/>
                </a:lnTo>
                <a:close/>
                <a:moveTo>
                  <a:pt x="115" y="104"/>
                </a:moveTo>
                <a:cubicBezTo>
                  <a:pt x="117" y="104"/>
                  <a:pt x="119" y="102"/>
                  <a:pt x="119" y="100"/>
                </a:cubicBezTo>
                <a:cubicBezTo>
                  <a:pt x="119" y="97"/>
                  <a:pt x="117" y="95"/>
                  <a:pt x="115" y="95"/>
                </a:cubicBezTo>
                <a:cubicBezTo>
                  <a:pt x="112" y="95"/>
                  <a:pt x="110" y="97"/>
                  <a:pt x="110" y="100"/>
                </a:cubicBezTo>
                <a:cubicBezTo>
                  <a:pt x="110" y="102"/>
                  <a:pt x="112" y="104"/>
                  <a:pt x="115" y="1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11588721" y="5595135"/>
            <a:ext cx="1191424" cy="1194518"/>
          </a:xfrm>
          <a:custGeom>
            <a:avLst/>
            <a:gdLst>
              <a:gd name="T0" fmla="*/ 83 w 326"/>
              <a:gd name="T1" fmla="*/ 116 h 326"/>
              <a:gd name="T2" fmla="*/ 88 w 326"/>
              <a:gd name="T3" fmla="*/ 112 h 326"/>
              <a:gd name="T4" fmla="*/ 92 w 326"/>
              <a:gd name="T5" fmla="*/ 116 h 326"/>
              <a:gd name="T6" fmla="*/ 88 w 326"/>
              <a:gd name="T7" fmla="*/ 121 h 326"/>
              <a:gd name="T8" fmla="*/ 83 w 326"/>
              <a:gd name="T9" fmla="*/ 116 h 326"/>
              <a:gd name="T10" fmla="*/ 119 w 326"/>
              <a:gd name="T11" fmla="*/ 121 h 326"/>
              <a:gd name="T12" fmla="*/ 124 w 326"/>
              <a:gd name="T13" fmla="*/ 116 h 326"/>
              <a:gd name="T14" fmla="*/ 119 w 326"/>
              <a:gd name="T15" fmla="*/ 112 h 326"/>
              <a:gd name="T16" fmla="*/ 115 w 326"/>
              <a:gd name="T17" fmla="*/ 116 h 326"/>
              <a:gd name="T18" fmla="*/ 119 w 326"/>
              <a:gd name="T19" fmla="*/ 121 h 326"/>
              <a:gd name="T20" fmla="*/ 104 w 326"/>
              <a:gd name="T21" fmla="*/ 121 h 326"/>
              <a:gd name="T22" fmla="*/ 108 w 326"/>
              <a:gd name="T23" fmla="*/ 116 h 326"/>
              <a:gd name="T24" fmla="*/ 104 w 326"/>
              <a:gd name="T25" fmla="*/ 112 h 326"/>
              <a:gd name="T26" fmla="*/ 99 w 326"/>
              <a:gd name="T27" fmla="*/ 116 h 326"/>
              <a:gd name="T28" fmla="*/ 104 w 326"/>
              <a:gd name="T29" fmla="*/ 121 h 326"/>
              <a:gd name="T30" fmla="*/ 326 w 326"/>
              <a:gd name="T31" fmla="*/ 163 h 326"/>
              <a:gd name="T32" fmla="*/ 163 w 326"/>
              <a:gd name="T33" fmla="*/ 326 h 326"/>
              <a:gd name="T34" fmla="*/ 0 w 326"/>
              <a:gd name="T35" fmla="*/ 163 h 326"/>
              <a:gd name="T36" fmla="*/ 163 w 326"/>
              <a:gd name="T37" fmla="*/ 0 h 326"/>
              <a:gd name="T38" fmla="*/ 326 w 326"/>
              <a:gd name="T39" fmla="*/ 163 h 326"/>
              <a:gd name="T40" fmla="*/ 246 w 326"/>
              <a:gd name="T41" fmla="*/ 135 h 326"/>
              <a:gd name="T42" fmla="*/ 243 w 326"/>
              <a:gd name="T43" fmla="*/ 132 h 326"/>
              <a:gd name="T44" fmla="*/ 234 w 326"/>
              <a:gd name="T45" fmla="*/ 141 h 326"/>
              <a:gd name="T46" fmla="*/ 234 w 326"/>
              <a:gd name="T47" fmla="*/ 209 h 326"/>
              <a:gd name="T48" fmla="*/ 78 w 326"/>
              <a:gd name="T49" fmla="*/ 209 h 326"/>
              <a:gd name="T50" fmla="*/ 78 w 326"/>
              <a:gd name="T51" fmla="*/ 125 h 326"/>
              <a:gd name="T52" fmla="*/ 210 w 326"/>
              <a:gd name="T53" fmla="*/ 125 h 326"/>
              <a:gd name="T54" fmla="*/ 223 w 326"/>
              <a:gd name="T55" fmla="*/ 112 h 326"/>
              <a:gd name="T56" fmla="*/ 215 w 326"/>
              <a:gd name="T57" fmla="*/ 104 h 326"/>
              <a:gd name="T58" fmla="*/ 80 w 326"/>
              <a:gd name="T59" fmla="*/ 104 h 326"/>
              <a:gd name="T60" fmla="*/ 65 w 326"/>
              <a:gd name="T61" fmla="*/ 119 h 326"/>
              <a:gd name="T62" fmla="*/ 65 w 326"/>
              <a:gd name="T63" fmla="*/ 216 h 326"/>
              <a:gd name="T64" fmla="*/ 80 w 326"/>
              <a:gd name="T65" fmla="*/ 231 h 326"/>
              <a:gd name="T66" fmla="*/ 231 w 326"/>
              <a:gd name="T67" fmla="*/ 231 h 326"/>
              <a:gd name="T68" fmla="*/ 246 w 326"/>
              <a:gd name="T69" fmla="*/ 216 h 326"/>
              <a:gd name="T70" fmla="*/ 246 w 326"/>
              <a:gd name="T71" fmla="*/ 135 h 326"/>
              <a:gd name="T72" fmla="*/ 260 w 326"/>
              <a:gd name="T73" fmla="*/ 94 h 326"/>
              <a:gd name="T74" fmla="*/ 226 w 326"/>
              <a:gd name="T75" fmla="*/ 104 h 326"/>
              <a:gd name="T76" fmla="*/ 234 w 326"/>
              <a:gd name="T77" fmla="*/ 112 h 326"/>
              <a:gd name="T78" fmla="*/ 192 w 326"/>
              <a:gd name="T79" fmla="*/ 154 h 326"/>
              <a:gd name="T80" fmla="*/ 172 w 326"/>
              <a:gd name="T81" fmla="*/ 134 h 326"/>
              <a:gd name="T82" fmla="*/ 130 w 326"/>
              <a:gd name="T83" fmla="*/ 176 h 326"/>
              <a:gd name="T84" fmla="*/ 138 w 326"/>
              <a:gd name="T85" fmla="*/ 184 h 326"/>
              <a:gd name="T86" fmla="*/ 172 w 326"/>
              <a:gd name="T87" fmla="*/ 151 h 326"/>
              <a:gd name="T88" fmla="*/ 192 w 326"/>
              <a:gd name="T89" fmla="*/ 171 h 326"/>
              <a:gd name="T90" fmla="*/ 243 w 326"/>
              <a:gd name="T91" fmla="*/ 121 h 326"/>
              <a:gd name="T92" fmla="*/ 251 w 326"/>
              <a:gd name="T93" fmla="*/ 129 h 326"/>
              <a:gd name="T94" fmla="*/ 260 w 326"/>
              <a:gd name="T95" fmla="*/ 9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" h="326">
                <a:moveTo>
                  <a:pt x="83" y="116"/>
                </a:moveTo>
                <a:cubicBezTo>
                  <a:pt x="83" y="114"/>
                  <a:pt x="85" y="112"/>
                  <a:pt x="88" y="112"/>
                </a:cubicBezTo>
                <a:cubicBezTo>
                  <a:pt x="90" y="112"/>
                  <a:pt x="92" y="114"/>
                  <a:pt x="92" y="116"/>
                </a:cubicBezTo>
                <a:cubicBezTo>
                  <a:pt x="92" y="119"/>
                  <a:pt x="90" y="121"/>
                  <a:pt x="88" y="121"/>
                </a:cubicBezTo>
                <a:cubicBezTo>
                  <a:pt x="85" y="121"/>
                  <a:pt x="83" y="119"/>
                  <a:pt x="83" y="116"/>
                </a:cubicBezTo>
                <a:close/>
                <a:moveTo>
                  <a:pt x="119" y="121"/>
                </a:moveTo>
                <a:cubicBezTo>
                  <a:pt x="122" y="121"/>
                  <a:pt x="124" y="119"/>
                  <a:pt x="124" y="116"/>
                </a:cubicBezTo>
                <a:cubicBezTo>
                  <a:pt x="124" y="114"/>
                  <a:pt x="122" y="112"/>
                  <a:pt x="119" y="112"/>
                </a:cubicBezTo>
                <a:cubicBezTo>
                  <a:pt x="117" y="112"/>
                  <a:pt x="115" y="114"/>
                  <a:pt x="115" y="116"/>
                </a:cubicBezTo>
                <a:cubicBezTo>
                  <a:pt x="115" y="119"/>
                  <a:pt x="117" y="121"/>
                  <a:pt x="119" y="121"/>
                </a:cubicBezTo>
                <a:close/>
                <a:moveTo>
                  <a:pt x="104" y="121"/>
                </a:moveTo>
                <a:cubicBezTo>
                  <a:pt x="106" y="121"/>
                  <a:pt x="108" y="119"/>
                  <a:pt x="108" y="116"/>
                </a:cubicBezTo>
                <a:cubicBezTo>
                  <a:pt x="108" y="114"/>
                  <a:pt x="106" y="112"/>
                  <a:pt x="104" y="112"/>
                </a:cubicBezTo>
                <a:cubicBezTo>
                  <a:pt x="101" y="112"/>
                  <a:pt x="99" y="114"/>
                  <a:pt x="99" y="116"/>
                </a:cubicBezTo>
                <a:cubicBezTo>
                  <a:pt x="99" y="119"/>
                  <a:pt x="101" y="121"/>
                  <a:pt x="104" y="121"/>
                </a:cubicBezTo>
                <a:close/>
                <a:moveTo>
                  <a:pt x="326" y="163"/>
                </a:moveTo>
                <a:cubicBezTo>
                  <a:pt x="326" y="252"/>
                  <a:pt x="252" y="326"/>
                  <a:pt x="163" y="326"/>
                </a:cubicBezTo>
                <a:cubicBezTo>
                  <a:pt x="73" y="326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246" y="135"/>
                </a:moveTo>
                <a:cubicBezTo>
                  <a:pt x="243" y="132"/>
                  <a:pt x="243" y="132"/>
                  <a:pt x="243" y="132"/>
                </a:cubicBezTo>
                <a:cubicBezTo>
                  <a:pt x="234" y="141"/>
                  <a:pt x="234" y="141"/>
                  <a:pt x="234" y="141"/>
                </a:cubicBezTo>
                <a:cubicBezTo>
                  <a:pt x="234" y="209"/>
                  <a:pt x="234" y="209"/>
                  <a:pt x="234" y="209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23" y="112"/>
                  <a:pt x="223" y="112"/>
                  <a:pt x="223" y="112"/>
                </a:cubicBezTo>
                <a:cubicBezTo>
                  <a:pt x="215" y="104"/>
                  <a:pt x="215" y="104"/>
                  <a:pt x="215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72" y="104"/>
                  <a:pt x="65" y="111"/>
                  <a:pt x="65" y="119"/>
                </a:cubicBezTo>
                <a:cubicBezTo>
                  <a:pt x="65" y="216"/>
                  <a:pt x="65" y="216"/>
                  <a:pt x="65" y="216"/>
                </a:cubicBezTo>
                <a:cubicBezTo>
                  <a:pt x="65" y="225"/>
                  <a:pt x="72" y="231"/>
                  <a:pt x="80" y="231"/>
                </a:cubicBezTo>
                <a:cubicBezTo>
                  <a:pt x="231" y="231"/>
                  <a:pt x="231" y="231"/>
                  <a:pt x="231" y="231"/>
                </a:cubicBezTo>
                <a:cubicBezTo>
                  <a:pt x="239" y="231"/>
                  <a:pt x="246" y="225"/>
                  <a:pt x="246" y="216"/>
                </a:cubicBezTo>
                <a:lnTo>
                  <a:pt x="246" y="135"/>
                </a:lnTo>
                <a:close/>
                <a:moveTo>
                  <a:pt x="260" y="94"/>
                </a:moveTo>
                <a:cubicBezTo>
                  <a:pt x="226" y="104"/>
                  <a:pt x="226" y="104"/>
                  <a:pt x="226" y="104"/>
                </a:cubicBezTo>
                <a:cubicBezTo>
                  <a:pt x="234" y="112"/>
                  <a:pt x="234" y="112"/>
                  <a:pt x="234" y="112"/>
                </a:cubicBezTo>
                <a:cubicBezTo>
                  <a:pt x="192" y="154"/>
                  <a:pt x="192" y="154"/>
                  <a:pt x="192" y="154"/>
                </a:cubicBezTo>
                <a:cubicBezTo>
                  <a:pt x="172" y="134"/>
                  <a:pt x="172" y="134"/>
                  <a:pt x="172" y="134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72" y="151"/>
                  <a:pt x="172" y="151"/>
                  <a:pt x="172" y="151"/>
                </a:cubicBezTo>
                <a:cubicBezTo>
                  <a:pt x="192" y="171"/>
                  <a:pt x="192" y="171"/>
                  <a:pt x="192" y="171"/>
                </a:cubicBezTo>
                <a:cubicBezTo>
                  <a:pt x="243" y="121"/>
                  <a:pt x="243" y="121"/>
                  <a:pt x="243" y="121"/>
                </a:cubicBezTo>
                <a:cubicBezTo>
                  <a:pt x="251" y="129"/>
                  <a:pt x="251" y="129"/>
                  <a:pt x="251" y="129"/>
                </a:cubicBezTo>
                <a:lnTo>
                  <a:pt x="260" y="9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2"/>
          <p:cNvSpPr>
            <a:spLocks noEditPoints="1"/>
          </p:cNvSpPr>
          <p:nvPr/>
        </p:nvSpPr>
        <p:spPr bwMode="auto">
          <a:xfrm>
            <a:off x="12988220" y="5595135"/>
            <a:ext cx="1188329" cy="1194518"/>
          </a:xfrm>
          <a:custGeom>
            <a:avLst/>
            <a:gdLst>
              <a:gd name="T0" fmla="*/ 96 w 325"/>
              <a:gd name="T1" fmla="*/ 160 h 326"/>
              <a:gd name="T2" fmla="*/ 127 w 325"/>
              <a:gd name="T3" fmla="*/ 160 h 326"/>
              <a:gd name="T4" fmla="*/ 127 w 325"/>
              <a:gd name="T5" fmla="*/ 195 h 326"/>
              <a:gd name="T6" fmla="*/ 96 w 325"/>
              <a:gd name="T7" fmla="*/ 195 h 326"/>
              <a:gd name="T8" fmla="*/ 96 w 325"/>
              <a:gd name="T9" fmla="*/ 160 h 326"/>
              <a:gd name="T10" fmla="*/ 85 w 325"/>
              <a:gd name="T11" fmla="*/ 106 h 326"/>
              <a:gd name="T12" fmla="*/ 90 w 325"/>
              <a:gd name="T13" fmla="*/ 102 h 326"/>
              <a:gd name="T14" fmla="*/ 85 w 325"/>
              <a:gd name="T15" fmla="*/ 97 h 326"/>
              <a:gd name="T16" fmla="*/ 81 w 325"/>
              <a:gd name="T17" fmla="*/ 102 h 326"/>
              <a:gd name="T18" fmla="*/ 85 w 325"/>
              <a:gd name="T19" fmla="*/ 106 h 326"/>
              <a:gd name="T20" fmla="*/ 116 w 325"/>
              <a:gd name="T21" fmla="*/ 106 h 326"/>
              <a:gd name="T22" fmla="*/ 120 w 325"/>
              <a:gd name="T23" fmla="*/ 102 h 326"/>
              <a:gd name="T24" fmla="*/ 116 w 325"/>
              <a:gd name="T25" fmla="*/ 97 h 326"/>
              <a:gd name="T26" fmla="*/ 111 w 325"/>
              <a:gd name="T27" fmla="*/ 102 h 326"/>
              <a:gd name="T28" fmla="*/ 116 w 325"/>
              <a:gd name="T29" fmla="*/ 106 h 326"/>
              <a:gd name="T30" fmla="*/ 101 w 325"/>
              <a:gd name="T31" fmla="*/ 106 h 326"/>
              <a:gd name="T32" fmla="*/ 105 w 325"/>
              <a:gd name="T33" fmla="*/ 102 h 326"/>
              <a:gd name="T34" fmla="*/ 101 w 325"/>
              <a:gd name="T35" fmla="*/ 97 h 326"/>
              <a:gd name="T36" fmla="*/ 96 w 325"/>
              <a:gd name="T37" fmla="*/ 102 h 326"/>
              <a:gd name="T38" fmla="*/ 101 w 325"/>
              <a:gd name="T39" fmla="*/ 106 h 326"/>
              <a:gd name="T40" fmla="*/ 134 w 325"/>
              <a:gd name="T41" fmla="*/ 195 h 326"/>
              <a:gd name="T42" fmla="*/ 229 w 325"/>
              <a:gd name="T43" fmla="*/ 195 h 326"/>
              <a:gd name="T44" fmla="*/ 229 w 325"/>
              <a:gd name="T45" fmla="*/ 160 h 326"/>
              <a:gd name="T46" fmla="*/ 134 w 325"/>
              <a:gd name="T47" fmla="*/ 160 h 326"/>
              <a:gd name="T48" fmla="*/ 134 w 325"/>
              <a:gd name="T49" fmla="*/ 195 h 326"/>
              <a:gd name="T50" fmla="*/ 96 w 325"/>
              <a:gd name="T51" fmla="*/ 152 h 326"/>
              <a:gd name="T52" fmla="*/ 127 w 325"/>
              <a:gd name="T53" fmla="*/ 152 h 326"/>
              <a:gd name="T54" fmla="*/ 127 w 325"/>
              <a:gd name="T55" fmla="*/ 130 h 326"/>
              <a:gd name="T56" fmla="*/ 96 w 325"/>
              <a:gd name="T57" fmla="*/ 130 h 326"/>
              <a:gd name="T58" fmla="*/ 96 w 325"/>
              <a:gd name="T59" fmla="*/ 152 h 326"/>
              <a:gd name="T60" fmla="*/ 325 w 325"/>
              <a:gd name="T61" fmla="*/ 163 h 326"/>
              <a:gd name="T62" fmla="*/ 163 w 325"/>
              <a:gd name="T63" fmla="*/ 326 h 326"/>
              <a:gd name="T64" fmla="*/ 0 w 325"/>
              <a:gd name="T65" fmla="*/ 163 h 326"/>
              <a:gd name="T66" fmla="*/ 163 w 325"/>
              <a:gd name="T67" fmla="*/ 0 h 326"/>
              <a:gd name="T68" fmla="*/ 325 w 325"/>
              <a:gd name="T69" fmla="*/ 163 h 326"/>
              <a:gd name="T70" fmla="*/ 261 w 325"/>
              <a:gd name="T71" fmla="*/ 104 h 326"/>
              <a:gd name="T72" fmla="*/ 247 w 325"/>
              <a:gd name="T73" fmla="*/ 90 h 326"/>
              <a:gd name="T74" fmla="*/ 78 w 325"/>
              <a:gd name="T75" fmla="*/ 90 h 326"/>
              <a:gd name="T76" fmla="*/ 64 w 325"/>
              <a:gd name="T77" fmla="*/ 104 h 326"/>
              <a:gd name="T78" fmla="*/ 64 w 325"/>
              <a:gd name="T79" fmla="*/ 222 h 326"/>
              <a:gd name="T80" fmla="*/ 78 w 325"/>
              <a:gd name="T81" fmla="*/ 236 h 326"/>
              <a:gd name="T82" fmla="*/ 247 w 325"/>
              <a:gd name="T83" fmla="*/ 236 h 326"/>
              <a:gd name="T84" fmla="*/ 261 w 325"/>
              <a:gd name="T85" fmla="*/ 222 h 326"/>
              <a:gd name="T86" fmla="*/ 261 w 325"/>
              <a:gd name="T87" fmla="*/ 104 h 326"/>
              <a:gd name="T88" fmla="*/ 134 w 325"/>
              <a:gd name="T89" fmla="*/ 152 h 326"/>
              <a:gd name="T90" fmla="*/ 229 w 325"/>
              <a:gd name="T91" fmla="*/ 152 h 326"/>
              <a:gd name="T92" fmla="*/ 229 w 325"/>
              <a:gd name="T93" fmla="*/ 130 h 326"/>
              <a:gd name="T94" fmla="*/ 134 w 325"/>
              <a:gd name="T95" fmla="*/ 130 h 326"/>
              <a:gd name="T96" fmla="*/ 134 w 325"/>
              <a:gd name="T97" fmla="*/ 152 h 326"/>
              <a:gd name="T98" fmla="*/ 76 w 325"/>
              <a:gd name="T99" fmla="*/ 110 h 326"/>
              <a:gd name="T100" fmla="*/ 249 w 325"/>
              <a:gd name="T101" fmla="*/ 110 h 326"/>
              <a:gd name="T102" fmla="*/ 249 w 325"/>
              <a:gd name="T103" fmla="*/ 214 h 326"/>
              <a:gd name="T104" fmla="*/ 76 w 325"/>
              <a:gd name="T105" fmla="*/ 214 h 326"/>
              <a:gd name="T106" fmla="*/ 76 w 325"/>
              <a:gd name="T107" fmla="*/ 110 h 326"/>
              <a:gd name="T108" fmla="*/ 88 w 325"/>
              <a:gd name="T109" fmla="*/ 203 h 326"/>
              <a:gd name="T110" fmla="*/ 237 w 325"/>
              <a:gd name="T111" fmla="*/ 203 h 326"/>
              <a:gd name="T112" fmla="*/ 237 w 325"/>
              <a:gd name="T113" fmla="*/ 122 h 326"/>
              <a:gd name="T114" fmla="*/ 88 w 325"/>
              <a:gd name="T115" fmla="*/ 122 h 326"/>
              <a:gd name="T116" fmla="*/ 88 w 325"/>
              <a:gd name="T117" fmla="*/ 20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5" h="326">
                <a:moveTo>
                  <a:pt x="96" y="160"/>
                </a:moveTo>
                <a:cubicBezTo>
                  <a:pt x="127" y="160"/>
                  <a:pt x="127" y="160"/>
                  <a:pt x="127" y="160"/>
                </a:cubicBezTo>
                <a:cubicBezTo>
                  <a:pt x="127" y="195"/>
                  <a:pt x="127" y="195"/>
                  <a:pt x="127" y="195"/>
                </a:cubicBezTo>
                <a:cubicBezTo>
                  <a:pt x="96" y="195"/>
                  <a:pt x="96" y="195"/>
                  <a:pt x="96" y="195"/>
                </a:cubicBezTo>
                <a:lnTo>
                  <a:pt x="96" y="160"/>
                </a:lnTo>
                <a:close/>
                <a:moveTo>
                  <a:pt x="85" y="106"/>
                </a:moveTo>
                <a:cubicBezTo>
                  <a:pt x="88" y="106"/>
                  <a:pt x="90" y="104"/>
                  <a:pt x="90" y="102"/>
                </a:cubicBezTo>
                <a:cubicBezTo>
                  <a:pt x="90" y="99"/>
                  <a:pt x="88" y="97"/>
                  <a:pt x="85" y="97"/>
                </a:cubicBezTo>
                <a:cubicBezTo>
                  <a:pt x="83" y="97"/>
                  <a:pt x="81" y="99"/>
                  <a:pt x="81" y="102"/>
                </a:cubicBezTo>
                <a:cubicBezTo>
                  <a:pt x="81" y="104"/>
                  <a:pt x="83" y="106"/>
                  <a:pt x="85" y="106"/>
                </a:cubicBezTo>
                <a:close/>
                <a:moveTo>
                  <a:pt x="116" y="106"/>
                </a:moveTo>
                <a:cubicBezTo>
                  <a:pt x="118" y="106"/>
                  <a:pt x="120" y="104"/>
                  <a:pt x="120" y="102"/>
                </a:cubicBezTo>
                <a:cubicBezTo>
                  <a:pt x="120" y="99"/>
                  <a:pt x="118" y="97"/>
                  <a:pt x="116" y="97"/>
                </a:cubicBezTo>
                <a:cubicBezTo>
                  <a:pt x="113" y="97"/>
                  <a:pt x="111" y="99"/>
                  <a:pt x="111" y="102"/>
                </a:cubicBezTo>
                <a:cubicBezTo>
                  <a:pt x="111" y="104"/>
                  <a:pt x="113" y="106"/>
                  <a:pt x="116" y="106"/>
                </a:cubicBez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2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8" y="97"/>
                  <a:pt x="96" y="99"/>
                  <a:pt x="96" y="102"/>
                </a:cubicBezTo>
                <a:cubicBezTo>
                  <a:pt x="96" y="104"/>
                  <a:pt x="98" y="106"/>
                  <a:pt x="101" y="106"/>
                </a:cubicBezTo>
                <a:close/>
                <a:moveTo>
                  <a:pt x="134" y="195"/>
                </a:moveTo>
                <a:cubicBezTo>
                  <a:pt x="229" y="195"/>
                  <a:pt x="229" y="195"/>
                  <a:pt x="229" y="195"/>
                </a:cubicBezTo>
                <a:cubicBezTo>
                  <a:pt x="229" y="160"/>
                  <a:pt x="229" y="160"/>
                  <a:pt x="229" y="160"/>
                </a:cubicBezTo>
                <a:cubicBezTo>
                  <a:pt x="134" y="160"/>
                  <a:pt x="134" y="160"/>
                  <a:pt x="134" y="160"/>
                </a:cubicBezTo>
                <a:lnTo>
                  <a:pt x="134" y="195"/>
                </a:lnTo>
                <a:close/>
                <a:moveTo>
                  <a:pt x="96" y="152"/>
                </a:moveTo>
                <a:cubicBezTo>
                  <a:pt x="127" y="152"/>
                  <a:pt x="127" y="152"/>
                  <a:pt x="127" y="152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96" y="130"/>
                  <a:pt x="96" y="130"/>
                  <a:pt x="96" y="130"/>
                </a:cubicBezTo>
                <a:lnTo>
                  <a:pt x="96" y="152"/>
                </a:lnTo>
                <a:close/>
                <a:moveTo>
                  <a:pt x="325" y="163"/>
                </a:moveTo>
                <a:cubicBezTo>
                  <a:pt x="325" y="252"/>
                  <a:pt x="252" y="326"/>
                  <a:pt x="163" y="326"/>
                </a:cubicBezTo>
                <a:cubicBezTo>
                  <a:pt x="73" y="326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5" y="73"/>
                  <a:pt x="325" y="163"/>
                </a:cubicBezTo>
                <a:close/>
                <a:moveTo>
                  <a:pt x="261" y="104"/>
                </a:moveTo>
                <a:cubicBezTo>
                  <a:pt x="261" y="96"/>
                  <a:pt x="255" y="90"/>
                  <a:pt x="247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0" y="90"/>
                  <a:pt x="64" y="96"/>
                  <a:pt x="64" y="104"/>
                </a:cubicBezTo>
                <a:cubicBezTo>
                  <a:pt x="64" y="222"/>
                  <a:pt x="64" y="222"/>
                  <a:pt x="64" y="222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7" y="236"/>
                  <a:pt x="247" y="236"/>
                  <a:pt x="247" y="236"/>
                </a:cubicBezTo>
                <a:cubicBezTo>
                  <a:pt x="255" y="236"/>
                  <a:pt x="261" y="229"/>
                  <a:pt x="261" y="222"/>
                </a:cubicBezTo>
                <a:lnTo>
                  <a:pt x="261" y="104"/>
                </a:lnTo>
                <a:close/>
                <a:moveTo>
                  <a:pt x="134" y="152"/>
                </a:moveTo>
                <a:cubicBezTo>
                  <a:pt x="229" y="152"/>
                  <a:pt x="229" y="152"/>
                  <a:pt x="229" y="152"/>
                </a:cubicBezTo>
                <a:cubicBezTo>
                  <a:pt x="229" y="130"/>
                  <a:pt x="229" y="130"/>
                  <a:pt x="229" y="130"/>
                </a:cubicBezTo>
                <a:cubicBezTo>
                  <a:pt x="134" y="130"/>
                  <a:pt x="134" y="130"/>
                  <a:pt x="134" y="130"/>
                </a:cubicBezTo>
                <a:lnTo>
                  <a:pt x="134" y="152"/>
                </a:lnTo>
                <a:close/>
                <a:moveTo>
                  <a:pt x="76" y="110"/>
                </a:moveTo>
                <a:cubicBezTo>
                  <a:pt x="249" y="110"/>
                  <a:pt x="249" y="110"/>
                  <a:pt x="249" y="110"/>
                </a:cubicBezTo>
                <a:cubicBezTo>
                  <a:pt x="249" y="214"/>
                  <a:pt x="249" y="214"/>
                  <a:pt x="249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88" y="203"/>
                </a:moveTo>
                <a:cubicBezTo>
                  <a:pt x="237" y="203"/>
                  <a:pt x="237" y="203"/>
                  <a:pt x="237" y="203"/>
                </a:cubicBezTo>
                <a:cubicBezTo>
                  <a:pt x="237" y="122"/>
                  <a:pt x="237" y="122"/>
                  <a:pt x="237" y="122"/>
                </a:cubicBezTo>
                <a:cubicBezTo>
                  <a:pt x="88" y="122"/>
                  <a:pt x="88" y="122"/>
                  <a:pt x="88" y="122"/>
                </a:cubicBezTo>
                <a:lnTo>
                  <a:pt x="88" y="2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14384624" y="5595135"/>
            <a:ext cx="1191424" cy="1194518"/>
          </a:xfrm>
          <a:custGeom>
            <a:avLst/>
            <a:gdLst>
              <a:gd name="T0" fmla="*/ 82 w 326"/>
              <a:gd name="T1" fmla="*/ 103 h 326"/>
              <a:gd name="T2" fmla="*/ 86 w 326"/>
              <a:gd name="T3" fmla="*/ 99 h 326"/>
              <a:gd name="T4" fmla="*/ 90 w 326"/>
              <a:gd name="T5" fmla="*/ 103 h 326"/>
              <a:gd name="T6" fmla="*/ 86 w 326"/>
              <a:gd name="T7" fmla="*/ 107 h 326"/>
              <a:gd name="T8" fmla="*/ 82 w 326"/>
              <a:gd name="T9" fmla="*/ 103 h 326"/>
              <a:gd name="T10" fmla="*/ 166 w 326"/>
              <a:gd name="T11" fmla="*/ 154 h 326"/>
              <a:gd name="T12" fmla="*/ 170 w 326"/>
              <a:gd name="T13" fmla="*/ 150 h 326"/>
              <a:gd name="T14" fmla="*/ 166 w 326"/>
              <a:gd name="T15" fmla="*/ 146 h 326"/>
              <a:gd name="T16" fmla="*/ 162 w 326"/>
              <a:gd name="T17" fmla="*/ 150 h 326"/>
              <a:gd name="T18" fmla="*/ 166 w 326"/>
              <a:gd name="T19" fmla="*/ 154 h 326"/>
              <a:gd name="T20" fmla="*/ 113 w 326"/>
              <a:gd name="T21" fmla="*/ 107 h 326"/>
              <a:gd name="T22" fmla="*/ 116 w 326"/>
              <a:gd name="T23" fmla="*/ 103 h 326"/>
              <a:gd name="T24" fmla="*/ 113 w 326"/>
              <a:gd name="T25" fmla="*/ 99 h 326"/>
              <a:gd name="T26" fmla="*/ 109 w 326"/>
              <a:gd name="T27" fmla="*/ 103 h 326"/>
              <a:gd name="T28" fmla="*/ 113 w 326"/>
              <a:gd name="T29" fmla="*/ 107 h 326"/>
              <a:gd name="T30" fmla="*/ 99 w 326"/>
              <a:gd name="T31" fmla="*/ 107 h 326"/>
              <a:gd name="T32" fmla="*/ 103 w 326"/>
              <a:gd name="T33" fmla="*/ 103 h 326"/>
              <a:gd name="T34" fmla="*/ 99 w 326"/>
              <a:gd name="T35" fmla="*/ 99 h 326"/>
              <a:gd name="T36" fmla="*/ 96 w 326"/>
              <a:gd name="T37" fmla="*/ 103 h 326"/>
              <a:gd name="T38" fmla="*/ 99 w 326"/>
              <a:gd name="T39" fmla="*/ 107 h 326"/>
              <a:gd name="T40" fmla="*/ 131 w 326"/>
              <a:gd name="T41" fmla="*/ 214 h 326"/>
              <a:gd name="T42" fmla="*/ 249 w 326"/>
              <a:gd name="T43" fmla="*/ 214 h 326"/>
              <a:gd name="T44" fmla="*/ 249 w 326"/>
              <a:gd name="T45" fmla="*/ 157 h 326"/>
              <a:gd name="T46" fmla="*/ 131 w 326"/>
              <a:gd name="T47" fmla="*/ 157 h 326"/>
              <a:gd name="T48" fmla="*/ 131 w 326"/>
              <a:gd name="T49" fmla="*/ 214 h 326"/>
              <a:gd name="T50" fmla="*/ 153 w 326"/>
              <a:gd name="T51" fmla="*/ 154 h 326"/>
              <a:gd name="T52" fmla="*/ 157 w 326"/>
              <a:gd name="T53" fmla="*/ 150 h 326"/>
              <a:gd name="T54" fmla="*/ 153 w 326"/>
              <a:gd name="T55" fmla="*/ 146 h 326"/>
              <a:gd name="T56" fmla="*/ 149 w 326"/>
              <a:gd name="T57" fmla="*/ 150 h 326"/>
              <a:gd name="T58" fmla="*/ 153 w 326"/>
              <a:gd name="T59" fmla="*/ 154 h 326"/>
              <a:gd name="T60" fmla="*/ 326 w 326"/>
              <a:gd name="T61" fmla="*/ 163 h 326"/>
              <a:gd name="T62" fmla="*/ 163 w 326"/>
              <a:gd name="T63" fmla="*/ 326 h 326"/>
              <a:gd name="T64" fmla="*/ 0 w 326"/>
              <a:gd name="T65" fmla="*/ 163 h 326"/>
              <a:gd name="T66" fmla="*/ 163 w 326"/>
              <a:gd name="T67" fmla="*/ 0 h 326"/>
              <a:gd name="T68" fmla="*/ 326 w 326"/>
              <a:gd name="T69" fmla="*/ 163 h 326"/>
              <a:gd name="T70" fmla="*/ 113 w 326"/>
              <a:gd name="T71" fmla="*/ 168 h 326"/>
              <a:gd name="T72" fmla="*/ 78 w 326"/>
              <a:gd name="T73" fmla="*/ 168 h 326"/>
              <a:gd name="T74" fmla="*/ 78 w 326"/>
              <a:gd name="T75" fmla="*/ 110 h 326"/>
              <a:gd name="T76" fmla="*/ 195 w 326"/>
              <a:gd name="T77" fmla="*/ 110 h 326"/>
              <a:gd name="T78" fmla="*/ 195 w 326"/>
              <a:gd name="T79" fmla="*/ 132 h 326"/>
              <a:gd name="T80" fmla="*/ 206 w 326"/>
              <a:gd name="T81" fmla="*/ 132 h 326"/>
              <a:gd name="T82" fmla="*/ 206 w 326"/>
              <a:gd name="T83" fmla="*/ 105 h 326"/>
              <a:gd name="T84" fmla="*/ 193 w 326"/>
              <a:gd name="T85" fmla="*/ 93 h 326"/>
              <a:gd name="T86" fmla="*/ 80 w 326"/>
              <a:gd name="T87" fmla="*/ 93 h 326"/>
              <a:gd name="T88" fmla="*/ 67 w 326"/>
              <a:gd name="T89" fmla="*/ 105 h 326"/>
              <a:gd name="T90" fmla="*/ 67 w 326"/>
              <a:gd name="T91" fmla="*/ 174 h 326"/>
              <a:gd name="T92" fmla="*/ 80 w 326"/>
              <a:gd name="T93" fmla="*/ 186 h 326"/>
              <a:gd name="T94" fmla="*/ 113 w 326"/>
              <a:gd name="T95" fmla="*/ 186 h 326"/>
              <a:gd name="T96" fmla="*/ 113 w 326"/>
              <a:gd name="T97" fmla="*/ 168 h 326"/>
              <a:gd name="T98" fmla="*/ 259 w 326"/>
              <a:gd name="T99" fmla="*/ 152 h 326"/>
              <a:gd name="T100" fmla="*/ 247 w 326"/>
              <a:gd name="T101" fmla="*/ 140 h 326"/>
              <a:gd name="T102" fmla="*/ 133 w 326"/>
              <a:gd name="T103" fmla="*/ 140 h 326"/>
              <a:gd name="T104" fmla="*/ 121 w 326"/>
              <a:gd name="T105" fmla="*/ 152 h 326"/>
              <a:gd name="T106" fmla="*/ 121 w 326"/>
              <a:gd name="T107" fmla="*/ 220 h 326"/>
              <a:gd name="T108" fmla="*/ 133 w 326"/>
              <a:gd name="T109" fmla="*/ 233 h 326"/>
              <a:gd name="T110" fmla="*/ 247 w 326"/>
              <a:gd name="T111" fmla="*/ 233 h 326"/>
              <a:gd name="T112" fmla="*/ 259 w 326"/>
              <a:gd name="T113" fmla="*/ 220 h 326"/>
              <a:gd name="T114" fmla="*/ 259 w 326"/>
              <a:gd name="T115" fmla="*/ 152 h 326"/>
              <a:gd name="T116" fmla="*/ 140 w 326"/>
              <a:gd name="T117" fmla="*/ 154 h 326"/>
              <a:gd name="T118" fmla="*/ 144 w 326"/>
              <a:gd name="T119" fmla="*/ 150 h 326"/>
              <a:gd name="T120" fmla="*/ 140 w 326"/>
              <a:gd name="T121" fmla="*/ 146 h 326"/>
              <a:gd name="T122" fmla="*/ 136 w 326"/>
              <a:gd name="T123" fmla="*/ 150 h 326"/>
              <a:gd name="T124" fmla="*/ 140 w 326"/>
              <a:gd name="T125" fmla="*/ 15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82" y="103"/>
                </a:moveTo>
                <a:cubicBezTo>
                  <a:pt x="82" y="101"/>
                  <a:pt x="84" y="99"/>
                  <a:pt x="86" y="99"/>
                </a:cubicBezTo>
                <a:cubicBezTo>
                  <a:pt x="88" y="99"/>
                  <a:pt x="90" y="101"/>
                  <a:pt x="90" y="103"/>
                </a:cubicBezTo>
                <a:cubicBezTo>
                  <a:pt x="90" y="105"/>
                  <a:pt x="88" y="107"/>
                  <a:pt x="86" y="107"/>
                </a:cubicBezTo>
                <a:cubicBezTo>
                  <a:pt x="84" y="107"/>
                  <a:pt x="82" y="105"/>
                  <a:pt x="82" y="103"/>
                </a:cubicBezTo>
                <a:close/>
                <a:moveTo>
                  <a:pt x="166" y="154"/>
                </a:moveTo>
                <a:cubicBezTo>
                  <a:pt x="168" y="154"/>
                  <a:pt x="170" y="152"/>
                  <a:pt x="170" y="150"/>
                </a:cubicBezTo>
                <a:cubicBezTo>
                  <a:pt x="170" y="148"/>
                  <a:pt x="168" y="146"/>
                  <a:pt x="166" y="146"/>
                </a:cubicBezTo>
                <a:cubicBezTo>
                  <a:pt x="164" y="146"/>
                  <a:pt x="162" y="148"/>
                  <a:pt x="162" y="150"/>
                </a:cubicBezTo>
                <a:cubicBezTo>
                  <a:pt x="162" y="152"/>
                  <a:pt x="164" y="154"/>
                  <a:pt x="166" y="154"/>
                </a:cubicBezTo>
                <a:close/>
                <a:moveTo>
                  <a:pt x="113" y="107"/>
                </a:moveTo>
                <a:cubicBezTo>
                  <a:pt x="115" y="107"/>
                  <a:pt x="116" y="105"/>
                  <a:pt x="116" y="103"/>
                </a:cubicBezTo>
                <a:cubicBezTo>
                  <a:pt x="116" y="101"/>
                  <a:pt x="115" y="99"/>
                  <a:pt x="113" y="99"/>
                </a:cubicBezTo>
                <a:cubicBezTo>
                  <a:pt x="110" y="99"/>
                  <a:pt x="109" y="101"/>
                  <a:pt x="109" y="103"/>
                </a:cubicBezTo>
                <a:cubicBezTo>
                  <a:pt x="109" y="105"/>
                  <a:pt x="110" y="107"/>
                  <a:pt x="113" y="107"/>
                </a:cubicBezTo>
                <a:close/>
                <a:moveTo>
                  <a:pt x="99" y="107"/>
                </a:moveTo>
                <a:cubicBezTo>
                  <a:pt x="101" y="107"/>
                  <a:pt x="103" y="105"/>
                  <a:pt x="103" y="103"/>
                </a:cubicBezTo>
                <a:cubicBezTo>
                  <a:pt x="103" y="101"/>
                  <a:pt x="101" y="99"/>
                  <a:pt x="99" y="99"/>
                </a:cubicBezTo>
                <a:cubicBezTo>
                  <a:pt x="97" y="99"/>
                  <a:pt x="96" y="101"/>
                  <a:pt x="96" y="103"/>
                </a:cubicBezTo>
                <a:cubicBezTo>
                  <a:pt x="96" y="105"/>
                  <a:pt x="97" y="107"/>
                  <a:pt x="99" y="107"/>
                </a:cubicBezTo>
                <a:close/>
                <a:moveTo>
                  <a:pt x="131" y="214"/>
                </a:moveTo>
                <a:cubicBezTo>
                  <a:pt x="249" y="214"/>
                  <a:pt x="249" y="214"/>
                  <a:pt x="249" y="214"/>
                </a:cubicBezTo>
                <a:cubicBezTo>
                  <a:pt x="249" y="157"/>
                  <a:pt x="249" y="157"/>
                  <a:pt x="249" y="157"/>
                </a:cubicBezTo>
                <a:cubicBezTo>
                  <a:pt x="131" y="157"/>
                  <a:pt x="131" y="157"/>
                  <a:pt x="131" y="157"/>
                </a:cubicBezTo>
                <a:lnTo>
                  <a:pt x="131" y="214"/>
                </a:lnTo>
                <a:close/>
                <a:moveTo>
                  <a:pt x="153" y="154"/>
                </a:moveTo>
                <a:cubicBezTo>
                  <a:pt x="155" y="154"/>
                  <a:pt x="157" y="152"/>
                  <a:pt x="157" y="150"/>
                </a:cubicBezTo>
                <a:cubicBezTo>
                  <a:pt x="157" y="148"/>
                  <a:pt x="155" y="146"/>
                  <a:pt x="153" y="146"/>
                </a:cubicBezTo>
                <a:cubicBezTo>
                  <a:pt x="151" y="146"/>
                  <a:pt x="149" y="148"/>
                  <a:pt x="149" y="150"/>
                </a:cubicBezTo>
                <a:cubicBezTo>
                  <a:pt x="149" y="152"/>
                  <a:pt x="151" y="154"/>
                  <a:pt x="153" y="154"/>
                </a:cubicBezTo>
                <a:close/>
                <a:moveTo>
                  <a:pt x="326" y="163"/>
                </a:moveTo>
                <a:cubicBezTo>
                  <a:pt x="326" y="252"/>
                  <a:pt x="253" y="326"/>
                  <a:pt x="163" y="326"/>
                </a:cubicBezTo>
                <a:cubicBezTo>
                  <a:pt x="74" y="326"/>
                  <a:pt x="0" y="252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113" y="168"/>
                </a:moveTo>
                <a:cubicBezTo>
                  <a:pt x="78" y="168"/>
                  <a:pt x="78" y="168"/>
                  <a:pt x="78" y="168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195" y="110"/>
                  <a:pt x="195" y="110"/>
                  <a:pt x="195" y="110"/>
                </a:cubicBezTo>
                <a:cubicBezTo>
                  <a:pt x="195" y="132"/>
                  <a:pt x="195" y="132"/>
                  <a:pt x="195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206" y="105"/>
                  <a:pt x="206" y="105"/>
                  <a:pt x="206" y="105"/>
                </a:cubicBezTo>
                <a:cubicBezTo>
                  <a:pt x="206" y="98"/>
                  <a:pt x="200" y="93"/>
                  <a:pt x="193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73" y="93"/>
                  <a:pt x="67" y="98"/>
                  <a:pt x="67" y="105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7" y="181"/>
                  <a:pt x="73" y="186"/>
                  <a:pt x="80" y="186"/>
                </a:cubicBezTo>
                <a:cubicBezTo>
                  <a:pt x="113" y="186"/>
                  <a:pt x="113" y="186"/>
                  <a:pt x="113" y="186"/>
                </a:cubicBezTo>
                <a:lnTo>
                  <a:pt x="113" y="168"/>
                </a:lnTo>
                <a:close/>
                <a:moveTo>
                  <a:pt x="259" y="152"/>
                </a:moveTo>
                <a:cubicBezTo>
                  <a:pt x="259" y="145"/>
                  <a:pt x="253" y="140"/>
                  <a:pt x="247" y="140"/>
                </a:cubicBezTo>
                <a:cubicBezTo>
                  <a:pt x="133" y="140"/>
                  <a:pt x="133" y="140"/>
                  <a:pt x="133" y="140"/>
                </a:cubicBezTo>
                <a:cubicBezTo>
                  <a:pt x="126" y="140"/>
                  <a:pt x="121" y="145"/>
                  <a:pt x="121" y="152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21" y="227"/>
                  <a:pt x="126" y="233"/>
                  <a:pt x="133" y="233"/>
                </a:cubicBezTo>
                <a:cubicBezTo>
                  <a:pt x="247" y="233"/>
                  <a:pt x="247" y="233"/>
                  <a:pt x="247" y="233"/>
                </a:cubicBezTo>
                <a:cubicBezTo>
                  <a:pt x="253" y="233"/>
                  <a:pt x="259" y="227"/>
                  <a:pt x="259" y="220"/>
                </a:cubicBezTo>
                <a:lnTo>
                  <a:pt x="259" y="152"/>
                </a:lnTo>
                <a:close/>
                <a:moveTo>
                  <a:pt x="140" y="154"/>
                </a:moveTo>
                <a:cubicBezTo>
                  <a:pt x="142" y="154"/>
                  <a:pt x="144" y="152"/>
                  <a:pt x="144" y="150"/>
                </a:cubicBezTo>
                <a:cubicBezTo>
                  <a:pt x="144" y="148"/>
                  <a:pt x="142" y="146"/>
                  <a:pt x="140" y="146"/>
                </a:cubicBezTo>
                <a:cubicBezTo>
                  <a:pt x="138" y="146"/>
                  <a:pt x="136" y="148"/>
                  <a:pt x="136" y="150"/>
                </a:cubicBezTo>
                <a:cubicBezTo>
                  <a:pt x="136" y="152"/>
                  <a:pt x="138" y="154"/>
                  <a:pt x="140" y="1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4"/>
          <p:cNvSpPr>
            <a:spLocks noEditPoints="1"/>
          </p:cNvSpPr>
          <p:nvPr/>
        </p:nvSpPr>
        <p:spPr bwMode="auto">
          <a:xfrm>
            <a:off x="4588133" y="5595135"/>
            <a:ext cx="1192971" cy="1194518"/>
          </a:xfrm>
          <a:custGeom>
            <a:avLst/>
            <a:gdLst>
              <a:gd name="T0" fmla="*/ 116 w 326"/>
              <a:gd name="T1" fmla="*/ 97 h 326"/>
              <a:gd name="T2" fmla="*/ 116 w 326"/>
              <a:gd name="T3" fmla="*/ 106 h 326"/>
              <a:gd name="T4" fmla="*/ 85 w 326"/>
              <a:gd name="T5" fmla="*/ 106 h 326"/>
              <a:gd name="T6" fmla="*/ 85 w 326"/>
              <a:gd name="T7" fmla="*/ 97 h 326"/>
              <a:gd name="T8" fmla="*/ 85 w 326"/>
              <a:gd name="T9" fmla="*/ 106 h 326"/>
              <a:gd name="T10" fmla="*/ 163 w 326"/>
              <a:gd name="T11" fmla="*/ 326 h 326"/>
              <a:gd name="T12" fmla="*/ 163 w 326"/>
              <a:gd name="T13" fmla="*/ 0 h 326"/>
              <a:gd name="T14" fmla="*/ 262 w 326"/>
              <a:gd name="T15" fmla="*/ 104 h 326"/>
              <a:gd name="T16" fmla="*/ 78 w 326"/>
              <a:gd name="T17" fmla="*/ 90 h 326"/>
              <a:gd name="T18" fmla="*/ 64 w 326"/>
              <a:gd name="T19" fmla="*/ 222 h 326"/>
              <a:gd name="T20" fmla="*/ 247 w 326"/>
              <a:gd name="T21" fmla="*/ 236 h 326"/>
              <a:gd name="T22" fmla="*/ 262 w 326"/>
              <a:gd name="T23" fmla="*/ 104 h 326"/>
              <a:gd name="T24" fmla="*/ 250 w 326"/>
              <a:gd name="T25" fmla="*/ 110 h 326"/>
              <a:gd name="T26" fmla="*/ 76 w 326"/>
              <a:gd name="T27" fmla="*/ 214 h 326"/>
              <a:gd name="T28" fmla="*/ 118 w 326"/>
              <a:gd name="T29" fmla="*/ 165 h 326"/>
              <a:gd name="T30" fmla="*/ 134 w 326"/>
              <a:gd name="T31" fmla="*/ 166 h 326"/>
              <a:gd name="T32" fmla="*/ 157 w 326"/>
              <a:gd name="T33" fmla="*/ 167 h 326"/>
              <a:gd name="T34" fmla="*/ 140 w 326"/>
              <a:gd name="T35" fmla="*/ 186 h 326"/>
              <a:gd name="T36" fmla="*/ 140 w 326"/>
              <a:gd name="T37" fmla="*/ 204 h 326"/>
              <a:gd name="T38" fmla="*/ 147 w 326"/>
              <a:gd name="T39" fmla="*/ 188 h 326"/>
              <a:gd name="T40" fmla="*/ 162 w 326"/>
              <a:gd name="T41" fmla="*/ 169 h 326"/>
              <a:gd name="T42" fmla="*/ 183 w 326"/>
              <a:gd name="T43" fmla="*/ 185 h 326"/>
              <a:gd name="T44" fmla="*/ 191 w 326"/>
              <a:gd name="T45" fmla="*/ 199 h 326"/>
              <a:gd name="T46" fmla="*/ 191 w 326"/>
              <a:gd name="T47" fmla="*/ 181 h 326"/>
              <a:gd name="T48" fmla="*/ 169 w 326"/>
              <a:gd name="T49" fmla="*/ 166 h 326"/>
              <a:gd name="T50" fmla="*/ 170 w 326"/>
              <a:gd name="T51" fmla="*/ 159 h 326"/>
              <a:gd name="T52" fmla="*/ 195 w 326"/>
              <a:gd name="T53" fmla="*/ 151 h 326"/>
              <a:gd name="T54" fmla="*/ 195 w 326"/>
              <a:gd name="T55" fmla="*/ 126 h 326"/>
              <a:gd name="T56" fmla="*/ 184 w 326"/>
              <a:gd name="T57" fmla="*/ 144 h 326"/>
              <a:gd name="T58" fmla="*/ 162 w 326"/>
              <a:gd name="T59" fmla="*/ 154 h 326"/>
              <a:gd name="T60" fmla="*/ 150 w 326"/>
              <a:gd name="T61" fmla="*/ 137 h 326"/>
              <a:gd name="T62" fmla="*/ 144 w 326"/>
              <a:gd name="T63" fmla="*/ 123 h 326"/>
              <a:gd name="T64" fmla="*/ 144 w 326"/>
              <a:gd name="T65" fmla="*/ 139 h 326"/>
              <a:gd name="T66" fmla="*/ 157 w 326"/>
              <a:gd name="T67" fmla="*/ 156 h 326"/>
              <a:gd name="T68" fmla="*/ 134 w 326"/>
              <a:gd name="T69" fmla="*/ 163 h 326"/>
              <a:gd name="T70" fmla="*/ 118 w 326"/>
              <a:gd name="T71" fmla="*/ 165 h 326"/>
              <a:gd name="T72" fmla="*/ 105 w 326"/>
              <a:gd name="T73" fmla="*/ 102 h 326"/>
              <a:gd name="T74" fmla="*/ 96 w 326"/>
              <a:gd name="T75" fmla="*/ 10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6" h="326">
                <a:moveTo>
                  <a:pt x="111" y="102"/>
                </a:moveTo>
                <a:cubicBezTo>
                  <a:pt x="111" y="99"/>
                  <a:pt x="113" y="97"/>
                  <a:pt x="116" y="97"/>
                </a:cubicBezTo>
                <a:cubicBezTo>
                  <a:pt x="118" y="97"/>
                  <a:pt x="120" y="99"/>
                  <a:pt x="120" y="102"/>
                </a:cubicBezTo>
                <a:cubicBezTo>
                  <a:pt x="120" y="104"/>
                  <a:pt x="118" y="106"/>
                  <a:pt x="116" y="106"/>
                </a:cubicBezTo>
                <a:cubicBezTo>
                  <a:pt x="113" y="106"/>
                  <a:pt x="111" y="104"/>
                  <a:pt x="111" y="102"/>
                </a:cubicBezTo>
                <a:close/>
                <a:moveTo>
                  <a:pt x="85" y="106"/>
                </a:moveTo>
                <a:cubicBezTo>
                  <a:pt x="88" y="106"/>
                  <a:pt x="90" y="104"/>
                  <a:pt x="90" y="102"/>
                </a:cubicBezTo>
                <a:cubicBezTo>
                  <a:pt x="90" y="99"/>
                  <a:pt x="88" y="97"/>
                  <a:pt x="85" y="97"/>
                </a:cubicBezTo>
                <a:cubicBezTo>
                  <a:pt x="83" y="97"/>
                  <a:pt x="81" y="99"/>
                  <a:pt x="81" y="102"/>
                </a:cubicBezTo>
                <a:cubicBezTo>
                  <a:pt x="81" y="104"/>
                  <a:pt x="83" y="106"/>
                  <a:pt x="85" y="106"/>
                </a:cubicBezTo>
                <a:close/>
                <a:moveTo>
                  <a:pt x="326" y="163"/>
                </a:moveTo>
                <a:cubicBezTo>
                  <a:pt x="326" y="252"/>
                  <a:pt x="252" y="326"/>
                  <a:pt x="163" y="326"/>
                </a:cubicBezTo>
                <a:cubicBezTo>
                  <a:pt x="73" y="326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6" y="73"/>
                  <a:pt x="326" y="163"/>
                </a:cubicBezTo>
                <a:close/>
                <a:moveTo>
                  <a:pt x="262" y="104"/>
                </a:moveTo>
                <a:cubicBezTo>
                  <a:pt x="262" y="96"/>
                  <a:pt x="255" y="90"/>
                  <a:pt x="247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0" y="90"/>
                  <a:pt x="64" y="96"/>
                  <a:pt x="64" y="104"/>
                </a:cubicBezTo>
                <a:cubicBezTo>
                  <a:pt x="64" y="222"/>
                  <a:pt x="64" y="222"/>
                  <a:pt x="64" y="222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7" y="236"/>
                  <a:pt x="247" y="236"/>
                  <a:pt x="247" y="236"/>
                </a:cubicBezTo>
                <a:cubicBezTo>
                  <a:pt x="255" y="236"/>
                  <a:pt x="262" y="229"/>
                  <a:pt x="262" y="222"/>
                </a:cubicBezTo>
                <a:lnTo>
                  <a:pt x="262" y="104"/>
                </a:ln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18" y="165"/>
                </a:moveTo>
                <a:cubicBezTo>
                  <a:pt x="118" y="170"/>
                  <a:pt x="121" y="174"/>
                  <a:pt x="126" y="174"/>
                </a:cubicBezTo>
                <a:cubicBezTo>
                  <a:pt x="131" y="174"/>
                  <a:pt x="134" y="170"/>
                  <a:pt x="134" y="166"/>
                </a:cubicBezTo>
                <a:cubicBezTo>
                  <a:pt x="155" y="164"/>
                  <a:pt x="155" y="164"/>
                  <a:pt x="155" y="164"/>
                </a:cubicBezTo>
                <a:cubicBezTo>
                  <a:pt x="155" y="165"/>
                  <a:pt x="156" y="166"/>
                  <a:pt x="157" y="167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3" y="186"/>
                  <a:pt x="141" y="186"/>
                  <a:pt x="140" y="186"/>
                </a:cubicBezTo>
                <a:cubicBezTo>
                  <a:pt x="135" y="186"/>
                  <a:pt x="131" y="190"/>
                  <a:pt x="131" y="195"/>
                </a:cubicBezTo>
                <a:cubicBezTo>
                  <a:pt x="131" y="200"/>
                  <a:pt x="135" y="204"/>
                  <a:pt x="140" y="204"/>
                </a:cubicBezTo>
                <a:cubicBezTo>
                  <a:pt x="145" y="204"/>
                  <a:pt x="149" y="200"/>
                  <a:pt x="149" y="195"/>
                </a:cubicBezTo>
                <a:cubicBezTo>
                  <a:pt x="149" y="192"/>
                  <a:pt x="149" y="190"/>
                  <a:pt x="147" y="188"/>
                </a:cubicBezTo>
                <a:cubicBezTo>
                  <a:pt x="159" y="169"/>
                  <a:pt x="159" y="169"/>
                  <a:pt x="159" y="169"/>
                </a:cubicBezTo>
                <a:cubicBezTo>
                  <a:pt x="161" y="169"/>
                  <a:pt x="161" y="169"/>
                  <a:pt x="162" y="169"/>
                </a:cubicBezTo>
                <a:cubicBezTo>
                  <a:pt x="164" y="169"/>
                  <a:pt x="165" y="169"/>
                  <a:pt x="166" y="168"/>
                </a:cubicBezTo>
                <a:cubicBezTo>
                  <a:pt x="183" y="185"/>
                  <a:pt x="183" y="185"/>
                  <a:pt x="183" y="185"/>
                </a:cubicBezTo>
                <a:cubicBezTo>
                  <a:pt x="182" y="187"/>
                  <a:pt x="182" y="188"/>
                  <a:pt x="182" y="191"/>
                </a:cubicBezTo>
                <a:cubicBezTo>
                  <a:pt x="182" y="195"/>
                  <a:pt x="186" y="199"/>
                  <a:pt x="191" y="199"/>
                </a:cubicBezTo>
                <a:cubicBezTo>
                  <a:pt x="196" y="199"/>
                  <a:pt x="200" y="195"/>
                  <a:pt x="200" y="191"/>
                </a:cubicBezTo>
                <a:cubicBezTo>
                  <a:pt x="200" y="186"/>
                  <a:pt x="196" y="181"/>
                  <a:pt x="191" y="181"/>
                </a:cubicBezTo>
                <a:cubicBezTo>
                  <a:pt x="189" y="181"/>
                  <a:pt x="187" y="182"/>
                  <a:pt x="186" y="183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70" y="165"/>
                  <a:pt x="170" y="163"/>
                  <a:pt x="170" y="161"/>
                </a:cubicBezTo>
                <a:cubicBezTo>
                  <a:pt x="170" y="161"/>
                  <a:pt x="170" y="160"/>
                  <a:pt x="170" y="159"/>
                </a:cubicBezTo>
                <a:cubicBezTo>
                  <a:pt x="186" y="147"/>
                  <a:pt x="186" y="147"/>
                  <a:pt x="186" y="147"/>
                </a:cubicBezTo>
                <a:cubicBezTo>
                  <a:pt x="188" y="149"/>
                  <a:pt x="191" y="151"/>
                  <a:pt x="195" y="151"/>
                </a:cubicBezTo>
                <a:cubicBezTo>
                  <a:pt x="202" y="151"/>
                  <a:pt x="207" y="145"/>
                  <a:pt x="207" y="139"/>
                </a:cubicBezTo>
                <a:cubicBezTo>
                  <a:pt x="207" y="131"/>
                  <a:pt x="202" y="126"/>
                  <a:pt x="195" y="126"/>
                </a:cubicBezTo>
                <a:cubicBezTo>
                  <a:pt x="188" y="126"/>
                  <a:pt x="182" y="131"/>
                  <a:pt x="182" y="139"/>
                </a:cubicBezTo>
                <a:cubicBezTo>
                  <a:pt x="182" y="141"/>
                  <a:pt x="183" y="143"/>
                  <a:pt x="184" y="144"/>
                </a:cubicBezTo>
                <a:cubicBezTo>
                  <a:pt x="167" y="157"/>
                  <a:pt x="167" y="157"/>
                  <a:pt x="167" y="157"/>
                </a:cubicBezTo>
                <a:cubicBezTo>
                  <a:pt x="166" y="155"/>
                  <a:pt x="164" y="154"/>
                  <a:pt x="162" y="154"/>
                </a:cubicBezTo>
                <a:cubicBezTo>
                  <a:pt x="161" y="154"/>
                  <a:pt x="161" y="154"/>
                  <a:pt x="160" y="154"/>
                </a:cubicBezTo>
                <a:cubicBezTo>
                  <a:pt x="150" y="137"/>
                  <a:pt x="150" y="137"/>
                  <a:pt x="150" y="137"/>
                </a:cubicBezTo>
                <a:cubicBezTo>
                  <a:pt x="152" y="135"/>
                  <a:pt x="153" y="133"/>
                  <a:pt x="153" y="131"/>
                </a:cubicBezTo>
                <a:cubicBezTo>
                  <a:pt x="153" y="127"/>
                  <a:pt x="149" y="123"/>
                  <a:pt x="144" y="123"/>
                </a:cubicBezTo>
                <a:cubicBezTo>
                  <a:pt x="140" y="123"/>
                  <a:pt x="137" y="127"/>
                  <a:pt x="137" y="131"/>
                </a:cubicBezTo>
                <a:cubicBezTo>
                  <a:pt x="137" y="135"/>
                  <a:pt x="140" y="139"/>
                  <a:pt x="144" y="139"/>
                </a:cubicBezTo>
                <a:cubicBezTo>
                  <a:pt x="146" y="139"/>
                  <a:pt x="147" y="139"/>
                  <a:pt x="148" y="138"/>
                </a:cubicBezTo>
                <a:cubicBezTo>
                  <a:pt x="157" y="156"/>
                  <a:pt x="157" y="156"/>
                  <a:pt x="157" y="156"/>
                </a:cubicBezTo>
                <a:cubicBezTo>
                  <a:pt x="156" y="157"/>
                  <a:pt x="155" y="159"/>
                  <a:pt x="155" y="161"/>
                </a:cubicBezTo>
                <a:cubicBezTo>
                  <a:pt x="134" y="163"/>
                  <a:pt x="134" y="163"/>
                  <a:pt x="134" y="163"/>
                </a:cubicBezTo>
                <a:cubicBezTo>
                  <a:pt x="133" y="160"/>
                  <a:pt x="130" y="157"/>
                  <a:pt x="126" y="157"/>
                </a:cubicBezTo>
                <a:cubicBezTo>
                  <a:pt x="121" y="157"/>
                  <a:pt x="118" y="161"/>
                  <a:pt x="118" y="165"/>
                </a:cubicBez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2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8" y="97"/>
                  <a:pt x="96" y="99"/>
                  <a:pt x="96" y="102"/>
                </a:cubicBezTo>
                <a:cubicBezTo>
                  <a:pt x="96" y="104"/>
                  <a:pt x="98" y="106"/>
                  <a:pt x="101" y="1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5"/>
          <p:cNvSpPr>
            <a:spLocks noEditPoints="1"/>
          </p:cNvSpPr>
          <p:nvPr/>
        </p:nvSpPr>
        <p:spPr bwMode="auto">
          <a:xfrm>
            <a:off x="3187087" y="5595135"/>
            <a:ext cx="1192971" cy="1194518"/>
          </a:xfrm>
          <a:custGeom>
            <a:avLst/>
            <a:gdLst>
              <a:gd name="T0" fmla="*/ 101 w 326"/>
              <a:gd name="T1" fmla="*/ 97 h 326"/>
              <a:gd name="T2" fmla="*/ 101 w 326"/>
              <a:gd name="T3" fmla="*/ 106 h 326"/>
              <a:gd name="T4" fmla="*/ 86 w 326"/>
              <a:gd name="T5" fmla="*/ 106 h 326"/>
              <a:gd name="T6" fmla="*/ 86 w 326"/>
              <a:gd name="T7" fmla="*/ 97 h 326"/>
              <a:gd name="T8" fmla="*/ 86 w 326"/>
              <a:gd name="T9" fmla="*/ 106 h 326"/>
              <a:gd name="T10" fmla="*/ 121 w 326"/>
              <a:gd name="T11" fmla="*/ 102 h 326"/>
              <a:gd name="T12" fmla="*/ 112 w 326"/>
              <a:gd name="T13" fmla="*/ 102 h 326"/>
              <a:gd name="T14" fmla="*/ 76 w 326"/>
              <a:gd name="T15" fmla="*/ 110 h 326"/>
              <a:gd name="T16" fmla="*/ 250 w 326"/>
              <a:gd name="T17" fmla="*/ 214 h 326"/>
              <a:gd name="T18" fmla="*/ 76 w 326"/>
              <a:gd name="T19" fmla="*/ 110 h 326"/>
              <a:gd name="T20" fmla="*/ 224 w 326"/>
              <a:gd name="T21" fmla="*/ 145 h 326"/>
              <a:gd name="T22" fmla="*/ 125 w 326"/>
              <a:gd name="T23" fmla="*/ 137 h 326"/>
              <a:gd name="T24" fmla="*/ 125 w 326"/>
              <a:gd name="T25" fmla="*/ 170 h 326"/>
              <a:gd name="T26" fmla="*/ 224 w 326"/>
              <a:gd name="T27" fmla="*/ 162 h 326"/>
              <a:gd name="T28" fmla="*/ 125 w 326"/>
              <a:gd name="T29" fmla="*/ 170 h 326"/>
              <a:gd name="T30" fmla="*/ 224 w 326"/>
              <a:gd name="T31" fmla="*/ 195 h 326"/>
              <a:gd name="T32" fmla="*/ 125 w 326"/>
              <a:gd name="T33" fmla="*/ 187 h 326"/>
              <a:gd name="T34" fmla="*/ 102 w 326"/>
              <a:gd name="T35" fmla="*/ 145 h 326"/>
              <a:gd name="T36" fmla="*/ 116 w 326"/>
              <a:gd name="T37" fmla="*/ 131 h 326"/>
              <a:gd name="T38" fmla="*/ 102 w 326"/>
              <a:gd name="T39" fmla="*/ 145 h 326"/>
              <a:gd name="T40" fmla="*/ 116 w 326"/>
              <a:gd name="T41" fmla="*/ 170 h 326"/>
              <a:gd name="T42" fmla="*/ 102 w 326"/>
              <a:gd name="T43" fmla="*/ 156 h 326"/>
              <a:gd name="T44" fmla="*/ 102 w 326"/>
              <a:gd name="T45" fmla="*/ 195 h 326"/>
              <a:gd name="T46" fmla="*/ 116 w 326"/>
              <a:gd name="T47" fmla="*/ 180 h 326"/>
              <a:gd name="T48" fmla="*/ 102 w 326"/>
              <a:gd name="T49" fmla="*/ 195 h 326"/>
              <a:gd name="T50" fmla="*/ 163 w 326"/>
              <a:gd name="T51" fmla="*/ 326 h 326"/>
              <a:gd name="T52" fmla="*/ 163 w 326"/>
              <a:gd name="T53" fmla="*/ 0 h 326"/>
              <a:gd name="T54" fmla="*/ 262 w 326"/>
              <a:gd name="T55" fmla="*/ 104 h 326"/>
              <a:gd name="T56" fmla="*/ 78 w 326"/>
              <a:gd name="T57" fmla="*/ 90 h 326"/>
              <a:gd name="T58" fmla="*/ 64 w 326"/>
              <a:gd name="T59" fmla="*/ 222 h 326"/>
              <a:gd name="T60" fmla="*/ 248 w 326"/>
              <a:gd name="T61" fmla="*/ 236 h 326"/>
              <a:gd name="T62" fmla="*/ 262 w 326"/>
              <a:gd name="T63" fmla="*/ 10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6">
                <a:moveTo>
                  <a:pt x="97" y="102"/>
                </a:moveTo>
                <a:cubicBezTo>
                  <a:pt x="97" y="99"/>
                  <a:pt x="99" y="97"/>
                  <a:pt x="101" y="97"/>
                </a:cubicBezTo>
                <a:cubicBezTo>
                  <a:pt x="103" y="97"/>
                  <a:pt x="105" y="99"/>
                  <a:pt x="105" y="102"/>
                </a:cubicBezTo>
                <a:cubicBezTo>
                  <a:pt x="105" y="104"/>
                  <a:pt x="103" y="106"/>
                  <a:pt x="101" y="106"/>
                </a:cubicBezTo>
                <a:cubicBezTo>
                  <a:pt x="99" y="106"/>
                  <a:pt x="97" y="104"/>
                  <a:pt x="97" y="102"/>
                </a:cubicBezTo>
                <a:close/>
                <a:moveTo>
                  <a:pt x="86" y="106"/>
                </a:moveTo>
                <a:cubicBezTo>
                  <a:pt x="88" y="106"/>
                  <a:pt x="90" y="104"/>
                  <a:pt x="90" y="102"/>
                </a:cubicBezTo>
                <a:cubicBezTo>
                  <a:pt x="90" y="99"/>
                  <a:pt x="88" y="97"/>
                  <a:pt x="86" y="97"/>
                </a:cubicBezTo>
                <a:cubicBezTo>
                  <a:pt x="83" y="97"/>
                  <a:pt x="81" y="99"/>
                  <a:pt x="81" y="102"/>
                </a:cubicBezTo>
                <a:cubicBezTo>
                  <a:pt x="81" y="104"/>
                  <a:pt x="83" y="106"/>
                  <a:pt x="86" y="106"/>
                </a:cubicBezTo>
                <a:close/>
                <a:moveTo>
                  <a:pt x="116" y="106"/>
                </a:moveTo>
                <a:cubicBezTo>
                  <a:pt x="119" y="106"/>
                  <a:pt x="121" y="104"/>
                  <a:pt x="121" y="102"/>
                </a:cubicBezTo>
                <a:cubicBezTo>
                  <a:pt x="121" y="99"/>
                  <a:pt x="119" y="97"/>
                  <a:pt x="116" y="97"/>
                </a:cubicBezTo>
                <a:cubicBezTo>
                  <a:pt x="114" y="97"/>
                  <a:pt x="112" y="99"/>
                  <a:pt x="112" y="102"/>
                </a:cubicBezTo>
                <a:cubicBezTo>
                  <a:pt x="112" y="104"/>
                  <a:pt x="114" y="106"/>
                  <a:pt x="116" y="106"/>
                </a:cubicBez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25" y="145"/>
                </a:moveTo>
                <a:cubicBezTo>
                  <a:pt x="224" y="145"/>
                  <a:pt x="224" y="145"/>
                  <a:pt x="224" y="145"/>
                </a:cubicBezTo>
                <a:cubicBezTo>
                  <a:pt x="224" y="137"/>
                  <a:pt x="224" y="137"/>
                  <a:pt x="224" y="137"/>
                </a:cubicBezTo>
                <a:cubicBezTo>
                  <a:pt x="125" y="137"/>
                  <a:pt x="125" y="137"/>
                  <a:pt x="125" y="137"/>
                </a:cubicBezTo>
                <a:lnTo>
                  <a:pt x="125" y="145"/>
                </a:lnTo>
                <a:close/>
                <a:moveTo>
                  <a:pt x="125" y="170"/>
                </a:moveTo>
                <a:cubicBezTo>
                  <a:pt x="224" y="170"/>
                  <a:pt x="224" y="170"/>
                  <a:pt x="224" y="170"/>
                </a:cubicBezTo>
                <a:cubicBezTo>
                  <a:pt x="224" y="162"/>
                  <a:pt x="224" y="162"/>
                  <a:pt x="224" y="162"/>
                </a:cubicBezTo>
                <a:cubicBezTo>
                  <a:pt x="125" y="162"/>
                  <a:pt x="125" y="162"/>
                  <a:pt x="125" y="162"/>
                </a:cubicBezTo>
                <a:lnTo>
                  <a:pt x="125" y="170"/>
                </a:lnTo>
                <a:close/>
                <a:moveTo>
                  <a:pt x="125" y="195"/>
                </a:moveTo>
                <a:cubicBezTo>
                  <a:pt x="224" y="195"/>
                  <a:pt x="224" y="195"/>
                  <a:pt x="224" y="195"/>
                </a:cubicBezTo>
                <a:cubicBezTo>
                  <a:pt x="224" y="187"/>
                  <a:pt x="224" y="187"/>
                  <a:pt x="224" y="187"/>
                </a:cubicBezTo>
                <a:cubicBezTo>
                  <a:pt x="125" y="187"/>
                  <a:pt x="125" y="187"/>
                  <a:pt x="125" y="187"/>
                </a:cubicBezTo>
                <a:lnTo>
                  <a:pt x="125" y="195"/>
                </a:lnTo>
                <a:close/>
                <a:moveTo>
                  <a:pt x="102" y="145"/>
                </a:moveTo>
                <a:cubicBezTo>
                  <a:pt x="116" y="145"/>
                  <a:pt x="116" y="145"/>
                  <a:pt x="116" y="145"/>
                </a:cubicBezTo>
                <a:cubicBezTo>
                  <a:pt x="116" y="131"/>
                  <a:pt x="116" y="131"/>
                  <a:pt x="116" y="131"/>
                </a:cubicBezTo>
                <a:cubicBezTo>
                  <a:pt x="102" y="131"/>
                  <a:pt x="102" y="131"/>
                  <a:pt x="102" y="131"/>
                </a:cubicBezTo>
                <a:lnTo>
                  <a:pt x="102" y="145"/>
                </a:lnTo>
                <a:close/>
                <a:moveTo>
                  <a:pt x="102" y="170"/>
                </a:moveTo>
                <a:cubicBezTo>
                  <a:pt x="116" y="170"/>
                  <a:pt x="116" y="170"/>
                  <a:pt x="116" y="170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02" y="156"/>
                  <a:pt x="102" y="156"/>
                  <a:pt x="102" y="156"/>
                </a:cubicBezTo>
                <a:lnTo>
                  <a:pt x="102" y="170"/>
                </a:lnTo>
                <a:close/>
                <a:moveTo>
                  <a:pt x="102" y="195"/>
                </a:moveTo>
                <a:cubicBezTo>
                  <a:pt x="116" y="195"/>
                  <a:pt x="116" y="195"/>
                  <a:pt x="116" y="195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02" y="180"/>
                  <a:pt x="102" y="180"/>
                  <a:pt x="102" y="180"/>
                </a:cubicBezTo>
                <a:lnTo>
                  <a:pt x="102" y="195"/>
                </a:lnTo>
                <a:close/>
                <a:moveTo>
                  <a:pt x="326" y="163"/>
                </a:moveTo>
                <a:cubicBezTo>
                  <a:pt x="326" y="252"/>
                  <a:pt x="253" y="326"/>
                  <a:pt x="163" y="326"/>
                </a:cubicBezTo>
                <a:cubicBezTo>
                  <a:pt x="73" y="326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62" y="104"/>
                </a:moveTo>
                <a:cubicBezTo>
                  <a:pt x="262" y="96"/>
                  <a:pt x="256" y="90"/>
                  <a:pt x="24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1" y="90"/>
                  <a:pt x="64" y="96"/>
                  <a:pt x="64" y="104"/>
                </a:cubicBezTo>
                <a:cubicBezTo>
                  <a:pt x="64" y="222"/>
                  <a:pt x="64" y="222"/>
                  <a:pt x="64" y="222"/>
                </a:cubicBezTo>
                <a:cubicBezTo>
                  <a:pt x="64" y="229"/>
                  <a:pt x="71" y="236"/>
                  <a:pt x="78" y="236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56" y="236"/>
                  <a:pt x="262" y="229"/>
                  <a:pt x="262" y="222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5989179" y="5595135"/>
            <a:ext cx="1192971" cy="1194518"/>
          </a:xfrm>
          <a:custGeom>
            <a:avLst/>
            <a:gdLst>
              <a:gd name="T0" fmla="*/ 106 w 326"/>
              <a:gd name="T1" fmla="*/ 86 h 326"/>
              <a:gd name="T2" fmla="*/ 101 w 326"/>
              <a:gd name="T3" fmla="*/ 90 h 326"/>
              <a:gd name="T4" fmla="*/ 97 w 326"/>
              <a:gd name="T5" fmla="*/ 86 h 326"/>
              <a:gd name="T6" fmla="*/ 101 w 326"/>
              <a:gd name="T7" fmla="*/ 82 h 326"/>
              <a:gd name="T8" fmla="*/ 106 w 326"/>
              <a:gd name="T9" fmla="*/ 86 h 326"/>
              <a:gd name="T10" fmla="*/ 86 w 326"/>
              <a:gd name="T11" fmla="*/ 82 h 326"/>
              <a:gd name="T12" fmla="*/ 82 w 326"/>
              <a:gd name="T13" fmla="*/ 86 h 326"/>
              <a:gd name="T14" fmla="*/ 86 w 326"/>
              <a:gd name="T15" fmla="*/ 90 h 326"/>
              <a:gd name="T16" fmla="*/ 91 w 326"/>
              <a:gd name="T17" fmla="*/ 86 h 326"/>
              <a:gd name="T18" fmla="*/ 86 w 326"/>
              <a:gd name="T19" fmla="*/ 82 h 326"/>
              <a:gd name="T20" fmla="*/ 116 w 326"/>
              <a:gd name="T21" fmla="*/ 82 h 326"/>
              <a:gd name="T22" fmla="*/ 112 w 326"/>
              <a:gd name="T23" fmla="*/ 86 h 326"/>
              <a:gd name="T24" fmla="*/ 116 w 326"/>
              <a:gd name="T25" fmla="*/ 90 h 326"/>
              <a:gd name="T26" fmla="*/ 121 w 326"/>
              <a:gd name="T27" fmla="*/ 86 h 326"/>
              <a:gd name="T28" fmla="*/ 116 w 326"/>
              <a:gd name="T29" fmla="*/ 82 h 326"/>
              <a:gd name="T30" fmla="*/ 326 w 326"/>
              <a:gd name="T31" fmla="*/ 163 h 326"/>
              <a:gd name="T32" fmla="*/ 163 w 326"/>
              <a:gd name="T33" fmla="*/ 326 h 326"/>
              <a:gd name="T34" fmla="*/ 0 w 326"/>
              <a:gd name="T35" fmla="*/ 163 h 326"/>
              <a:gd name="T36" fmla="*/ 163 w 326"/>
              <a:gd name="T37" fmla="*/ 0 h 326"/>
              <a:gd name="T38" fmla="*/ 326 w 326"/>
              <a:gd name="T39" fmla="*/ 163 h 326"/>
              <a:gd name="T40" fmla="*/ 200 w 326"/>
              <a:gd name="T41" fmla="*/ 209 h 326"/>
              <a:gd name="T42" fmla="*/ 205 w 326"/>
              <a:gd name="T43" fmla="*/ 172 h 326"/>
              <a:gd name="T44" fmla="*/ 181 w 326"/>
              <a:gd name="T45" fmla="*/ 167 h 326"/>
              <a:gd name="T46" fmla="*/ 163 w 326"/>
              <a:gd name="T47" fmla="*/ 163 h 326"/>
              <a:gd name="T48" fmla="*/ 145 w 326"/>
              <a:gd name="T49" fmla="*/ 167 h 326"/>
              <a:gd name="T50" fmla="*/ 121 w 326"/>
              <a:gd name="T51" fmla="*/ 172 h 326"/>
              <a:gd name="T52" fmla="*/ 125 w 326"/>
              <a:gd name="T53" fmla="*/ 209 h 326"/>
              <a:gd name="T54" fmla="*/ 136 w 326"/>
              <a:gd name="T55" fmla="*/ 226 h 326"/>
              <a:gd name="T56" fmla="*/ 136 w 326"/>
              <a:gd name="T57" fmla="*/ 248 h 326"/>
              <a:gd name="T58" fmla="*/ 163 w 326"/>
              <a:gd name="T59" fmla="*/ 251 h 326"/>
              <a:gd name="T60" fmla="*/ 190 w 326"/>
              <a:gd name="T61" fmla="*/ 248 h 326"/>
              <a:gd name="T62" fmla="*/ 190 w 326"/>
              <a:gd name="T63" fmla="*/ 226 h 326"/>
              <a:gd name="T64" fmla="*/ 200 w 326"/>
              <a:gd name="T65" fmla="*/ 209 h 326"/>
              <a:gd name="T66" fmla="*/ 163 w 326"/>
              <a:gd name="T67" fmla="*/ 160 h 326"/>
              <a:gd name="T68" fmla="*/ 186 w 326"/>
              <a:gd name="T69" fmla="*/ 137 h 326"/>
              <a:gd name="T70" fmla="*/ 163 w 326"/>
              <a:gd name="T71" fmla="*/ 114 h 326"/>
              <a:gd name="T72" fmla="*/ 140 w 326"/>
              <a:gd name="T73" fmla="*/ 137 h 326"/>
              <a:gd name="T74" fmla="*/ 163 w 326"/>
              <a:gd name="T75" fmla="*/ 160 h 326"/>
              <a:gd name="T76" fmla="*/ 262 w 326"/>
              <a:gd name="T77" fmla="*/ 88 h 326"/>
              <a:gd name="T78" fmla="*/ 248 w 326"/>
              <a:gd name="T79" fmla="*/ 74 h 326"/>
              <a:gd name="T80" fmla="*/ 79 w 326"/>
              <a:gd name="T81" fmla="*/ 74 h 326"/>
              <a:gd name="T82" fmla="*/ 64 w 326"/>
              <a:gd name="T83" fmla="*/ 88 h 326"/>
              <a:gd name="T84" fmla="*/ 64 w 326"/>
              <a:gd name="T85" fmla="*/ 206 h 326"/>
              <a:gd name="T86" fmla="*/ 79 w 326"/>
              <a:gd name="T87" fmla="*/ 220 h 326"/>
              <a:gd name="T88" fmla="*/ 124 w 326"/>
              <a:gd name="T89" fmla="*/ 220 h 326"/>
              <a:gd name="T90" fmla="*/ 118 w 326"/>
              <a:gd name="T91" fmla="*/ 211 h 326"/>
              <a:gd name="T92" fmla="*/ 118 w 326"/>
              <a:gd name="T93" fmla="*/ 211 h 326"/>
              <a:gd name="T94" fmla="*/ 116 w 326"/>
              <a:gd name="T95" fmla="*/ 199 h 326"/>
              <a:gd name="T96" fmla="*/ 76 w 326"/>
              <a:gd name="T97" fmla="*/ 199 h 326"/>
              <a:gd name="T98" fmla="*/ 76 w 326"/>
              <a:gd name="T99" fmla="*/ 94 h 326"/>
              <a:gd name="T100" fmla="*/ 250 w 326"/>
              <a:gd name="T101" fmla="*/ 94 h 326"/>
              <a:gd name="T102" fmla="*/ 250 w 326"/>
              <a:gd name="T103" fmla="*/ 199 h 326"/>
              <a:gd name="T104" fmla="*/ 211 w 326"/>
              <a:gd name="T105" fmla="*/ 199 h 326"/>
              <a:gd name="T106" fmla="*/ 208 w 326"/>
              <a:gd name="T107" fmla="*/ 211 h 326"/>
              <a:gd name="T108" fmla="*/ 202 w 326"/>
              <a:gd name="T109" fmla="*/ 220 h 326"/>
              <a:gd name="T110" fmla="*/ 248 w 326"/>
              <a:gd name="T111" fmla="*/ 220 h 326"/>
              <a:gd name="T112" fmla="*/ 262 w 326"/>
              <a:gd name="T113" fmla="*/ 206 h 326"/>
              <a:gd name="T114" fmla="*/ 262 w 326"/>
              <a:gd name="T115" fmla="*/ 8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" h="326">
                <a:moveTo>
                  <a:pt x="106" y="86"/>
                </a:moveTo>
                <a:cubicBezTo>
                  <a:pt x="106" y="88"/>
                  <a:pt x="104" y="90"/>
                  <a:pt x="101" y="90"/>
                </a:cubicBezTo>
                <a:cubicBezTo>
                  <a:pt x="99" y="90"/>
                  <a:pt x="97" y="88"/>
                  <a:pt x="97" y="86"/>
                </a:cubicBezTo>
                <a:cubicBezTo>
                  <a:pt x="97" y="84"/>
                  <a:pt x="99" y="82"/>
                  <a:pt x="101" y="82"/>
                </a:cubicBezTo>
                <a:cubicBezTo>
                  <a:pt x="104" y="82"/>
                  <a:pt x="106" y="84"/>
                  <a:pt x="106" y="86"/>
                </a:cubicBezTo>
                <a:close/>
                <a:moveTo>
                  <a:pt x="86" y="82"/>
                </a:moveTo>
                <a:cubicBezTo>
                  <a:pt x="84" y="82"/>
                  <a:pt x="82" y="84"/>
                  <a:pt x="82" y="86"/>
                </a:cubicBezTo>
                <a:cubicBezTo>
                  <a:pt x="82" y="88"/>
                  <a:pt x="84" y="90"/>
                  <a:pt x="86" y="90"/>
                </a:cubicBezTo>
                <a:cubicBezTo>
                  <a:pt x="89" y="90"/>
                  <a:pt x="91" y="88"/>
                  <a:pt x="91" y="86"/>
                </a:cubicBezTo>
                <a:cubicBezTo>
                  <a:pt x="91" y="84"/>
                  <a:pt x="89" y="82"/>
                  <a:pt x="86" y="82"/>
                </a:cubicBezTo>
                <a:close/>
                <a:moveTo>
                  <a:pt x="116" y="82"/>
                </a:moveTo>
                <a:cubicBezTo>
                  <a:pt x="114" y="82"/>
                  <a:pt x="112" y="84"/>
                  <a:pt x="112" y="86"/>
                </a:cubicBezTo>
                <a:cubicBezTo>
                  <a:pt x="112" y="88"/>
                  <a:pt x="114" y="90"/>
                  <a:pt x="116" y="90"/>
                </a:cubicBezTo>
                <a:cubicBezTo>
                  <a:pt x="119" y="90"/>
                  <a:pt x="121" y="88"/>
                  <a:pt x="121" y="86"/>
                </a:cubicBezTo>
                <a:cubicBezTo>
                  <a:pt x="121" y="84"/>
                  <a:pt x="119" y="82"/>
                  <a:pt x="116" y="82"/>
                </a:cubicBezTo>
                <a:close/>
                <a:moveTo>
                  <a:pt x="326" y="163"/>
                </a:moveTo>
                <a:cubicBezTo>
                  <a:pt x="326" y="252"/>
                  <a:pt x="253" y="326"/>
                  <a:pt x="163" y="326"/>
                </a:cubicBezTo>
                <a:cubicBezTo>
                  <a:pt x="74" y="326"/>
                  <a:pt x="0" y="252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00" y="209"/>
                </a:moveTo>
                <a:cubicBezTo>
                  <a:pt x="203" y="202"/>
                  <a:pt x="205" y="172"/>
                  <a:pt x="205" y="172"/>
                </a:cubicBezTo>
                <a:cubicBezTo>
                  <a:pt x="205" y="172"/>
                  <a:pt x="197" y="169"/>
                  <a:pt x="181" y="167"/>
                </a:cubicBezTo>
                <a:cubicBezTo>
                  <a:pt x="178" y="167"/>
                  <a:pt x="172" y="163"/>
                  <a:pt x="163" y="163"/>
                </a:cubicBezTo>
                <a:cubicBezTo>
                  <a:pt x="155" y="163"/>
                  <a:pt x="148" y="167"/>
                  <a:pt x="145" y="167"/>
                </a:cubicBezTo>
                <a:cubicBezTo>
                  <a:pt x="129" y="169"/>
                  <a:pt x="121" y="172"/>
                  <a:pt x="121" y="172"/>
                </a:cubicBezTo>
                <a:cubicBezTo>
                  <a:pt x="121" y="172"/>
                  <a:pt x="124" y="202"/>
                  <a:pt x="125" y="209"/>
                </a:cubicBezTo>
                <a:cubicBezTo>
                  <a:pt x="128" y="215"/>
                  <a:pt x="136" y="219"/>
                  <a:pt x="136" y="226"/>
                </a:cubicBezTo>
                <a:cubicBezTo>
                  <a:pt x="136" y="248"/>
                  <a:pt x="136" y="248"/>
                  <a:pt x="136" y="248"/>
                </a:cubicBezTo>
                <a:cubicBezTo>
                  <a:pt x="136" y="248"/>
                  <a:pt x="149" y="251"/>
                  <a:pt x="163" y="251"/>
                </a:cubicBezTo>
                <a:cubicBezTo>
                  <a:pt x="177" y="251"/>
                  <a:pt x="190" y="248"/>
                  <a:pt x="190" y="248"/>
                </a:cubicBezTo>
                <a:cubicBezTo>
                  <a:pt x="190" y="226"/>
                  <a:pt x="190" y="226"/>
                  <a:pt x="190" y="226"/>
                </a:cubicBezTo>
                <a:cubicBezTo>
                  <a:pt x="190" y="219"/>
                  <a:pt x="198" y="215"/>
                  <a:pt x="200" y="209"/>
                </a:cubicBezTo>
                <a:close/>
                <a:moveTo>
                  <a:pt x="163" y="160"/>
                </a:moveTo>
                <a:cubicBezTo>
                  <a:pt x="176" y="160"/>
                  <a:pt x="186" y="150"/>
                  <a:pt x="186" y="137"/>
                </a:cubicBezTo>
                <a:cubicBezTo>
                  <a:pt x="186" y="125"/>
                  <a:pt x="176" y="114"/>
                  <a:pt x="163" y="114"/>
                </a:cubicBezTo>
                <a:cubicBezTo>
                  <a:pt x="150" y="114"/>
                  <a:pt x="140" y="125"/>
                  <a:pt x="140" y="137"/>
                </a:cubicBezTo>
                <a:cubicBezTo>
                  <a:pt x="140" y="150"/>
                  <a:pt x="150" y="160"/>
                  <a:pt x="163" y="160"/>
                </a:cubicBezTo>
                <a:close/>
                <a:moveTo>
                  <a:pt x="262" y="88"/>
                </a:moveTo>
                <a:cubicBezTo>
                  <a:pt x="262" y="81"/>
                  <a:pt x="256" y="74"/>
                  <a:pt x="248" y="74"/>
                </a:cubicBezTo>
                <a:cubicBezTo>
                  <a:pt x="79" y="74"/>
                  <a:pt x="79" y="74"/>
                  <a:pt x="79" y="74"/>
                </a:cubicBezTo>
                <a:cubicBezTo>
                  <a:pt x="71" y="74"/>
                  <a:pt x="64" y="81"/>
                  <a:pt x="64" y="88"/>
                </a:cubicBezTo>
                <a:cubicBezTo>
                  <a:pt x="64" y="206"/>
                  <a:pt x="64" y="206"/>
                  <a:pt x="64" y="206"/>
                </a:cubicBezTo>
                <a:cubicBezTo>
                  <a:pt x="64" y="214"/>
                  <a:pt x="71" y="220"/>
                  <a:pt x="79" y="220"/>
                </a:cubicBezTo>
                <a:cubicBezTo>
                  <a:pt x="124" y="220"/>
                  <a:pt x="124" y="220"/>
                  <a:pt x="124" y="220"/>
                </a:cubicBezTo>
                <a:cubicBezTo>
                  <a:pt x="121" y="218"/>
                  <a:pt x="119" y="215"/>
                  <a:pt x="118" y="211"/>
                </a:cubicBezTo>
                <a:cubicBezTo>
                  <a:pt x="118" y="211"/>
                  <a:pt x="118" y="211"/>
                  <a:pt x="118" y="211"/>
                </a:cubicBezTo>
                <a:cubicBezTo>
                  <a:pt x="117" y="208"/>
                  <a:pt x="116" y="204"/>
                  <a:pt x="116" y="199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76" y="94"/>
                  <a:pt x="76" y="94"/>
                  <a:pt x="76" y="94"/>
                </a:cubicBezTo>
                <a:cubicBezTo>
                  <a:pt x="250" y="94"/>
                  <a:pt x="250" y="94"/>
                  <a:pt x="250" y="94"/>
                </a:cubicBezTo>
                <a:cubicBezTo>
                  <a:pt x="250" y="199"/>
                  <a:pt x="250" y="199"/>
                  <a:pt x="250" y="199"/>
                </a:cubicBezTo>
                <a:cubicBezTo>
                  <a:pt x="211" y="199"/>
                  <a:pt x="211" y="199"/>
                  <a:pt x="211" y="199"/>
                </a:cubicBezTo>
                <a:cubicBezTo>
                  <a:pt x="210" y="204"/>
                  <a:pt x="209" y="209"/>
                  <a:pt x="208" y="211"/>
                </a:cubicBezTo>
                <a:cubicBezTo>
                  <a:pt x="207" y="215"/>
                  <a:pt x="204" y="218"/>
                  <a:pt x="202" y="220"/>
                </a:cubicBezTo>
                <a:cubicBezTo>
                  <a:pt x="248" y="220"/>
                  <a:pt x="248" y="220"/>
                  <a:pt x="248" y="220"/>
                </a:cubicBezTo>
                <a:cubicBezTo>
                  <a:pt x="256" y="220"/>
                  <a:pt x="262" y="214"/>
                  <a:pt x="262" y="206"/>
                </a:cubicBezTo>
                <a:lnTo>
                  <a:pt x="262" y="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7"/>
          <p:cNvSpPr>
            <a:spLocks noEditPoints="1"/>
          </p:cNvSpPr>
          <p:nvPr/>
        </p:nvSpPr>
        <p:spPr bwMode="auto">
          <a:xfrm>
            <a:off x="21382118" y="5595135"/>
            <a:ext cx="1189876" cy="1194518"/>
          </a:xfrm>
          <a:custGeom>
            <a:avLst/>
            <a:gdLst>
              <a:gd name="T0" fmla="*/ 186 w 325"/>
              <a:gd name="T1" fmla="*/ 104 h 326"/>
              <a:gd name="T2" fmla="*/ 172 w 325"/>
              <a:gd name="T3" fmla="*/ 120 h 326"/>
              <a:gd name="T4" fmla="*/ 205 w 325"/>
              <a:gd name="T5" fmla="*/ 153 h 326"/>
              <a:gd name="T6" fmla="*/ 222 w 325"/>
              <a:gd name="T7" fmla="*/ 139 h 326"/>
              <a:gd name="T8" fmla="*/ 226 w 325"/>
              <a:gd name="T9" fmla="*/ 133 h 326"/>
              <a:gd name="T10" fmla="*/ 192 w 325"/>
              <a:gd name="T11" fmla="*/ 99 h 326"/>
              <a:gd name="T12" fmla="*/ 186 w 325"/>
              <a:gd name="T13" fmla="*/ 104 h 326"/>
              <a:gd name="T14" fmla="*/ 205 w 325"/>
              <a:gd name="T15" fmla="*/ 120 h 326"/>
              <a:gd name="T16" fmla="*/ 205 w 325"/>
              <a:gd name="T17" fmla="*/ 133 h 326"/>
              <a:gd name="T18" fmla="*/ 192 w 325"/>
              <a:gd name="T19" fmla="*/ 133 h 326"/>
              <a:gd name="T20" fmla="*/ 192 w 325"/>
              <a:gd name="T21" fmla="*/ 120 h 326"/>
              <a:gd name="T22" fmla="*/ 205 w 325"/>
              <a:gd name="T23" fmla="*/ 120 h 326"/>
              <a:gd name="T24" fmla="*/ 162 w 325"/>
              <a:gd name="T25" fmla="*/ 0 h 326"/>
              <a:gd name="T26" fmla="*/ 0 w 325"/>
              <a:gd name="T27" fmla="*/ 163 h 326"/>
              <a:gd name="T28" fmla="*/ 162 w 325"/>
              <a:gd name="T29" fmla="*/ 326 h 326"/>
              <a:gd name="T30" fmla="*/ 325 w 325"/>
              <a:gd name="T31" fmla="*/ 163 h 326"/>
              <a:gd name="T32" fmla="*/ 162 w 325"/>
              <a:gd name="T33" fmla="*/ 0 h 326"/>
              <a:gd name="T34" fmla="*/ 75 w 325"/>
              <a:gd name="T35" fmla="*/ 172 h 326"/>
              <a:gd name="T36" fmla="*/ 104 w 325"/>
              <a:gd name="T37" fmla="*/ 143 h 326"/>
              <a:gd name="T38" fmla="*/ 138 w 325"/>
              <a:gd name="T39" fmla="*/ 138 h 326"/>
              <a:gd name="T40" fmla="*/ 123 w 325"/>
              <a:gd name="T41" fmla="*/ 166 h 326"/>
              <a:gd name="T42" fmla="*/ 115 w 325"/>
              <a:gd name="T43" fmla="*/ 173 h 326"/>
              <a:gd name="T44" fmla="*/ 99 w 325"/>
              <a:gd name="T45" fmla="*/ 168 h 326"/>
              <a:gd name="T46" fmla="*/ 75 w 325"/>
              <a:gd name="T47" fmla="*/ 172 h 326"/>
              <a:gd name="T48" fmla="*/ 130 w 325"/>
              <a:gd name="T49" fmla="*/ 214 h 326"/>
              <a:gd name="T50" fmla="*/ 95 w 325"/>
              <a:gd name="T51" fmla="*/ 230 h 326"/>
              <a:gd name="T52" fmla="*/ 112 w 325"/>
              <a:gd name="T53" fmla="*/ 195 h 326"/>
              <a:gd name="T54" fmla="*/ 116 w 325"/>
              <a:gd name="T55" fmla="*/ 192 h 326"/>
              <a:gd name="T56" fmla="*/ 133 w 325"/>
              <a:gd name="T57" fmla="*/ 209 h 326"/>
              <a:gd name="T58" fmla="*/ 130 w 325"/>
              <a:gd name="T59" fmla="*/ 214 h 326"/>
              <a:gd name="T60" fmla="*/ 143 w 325"/>
              <a:gd name="T61" fmla="*/ 209 h 326"/>
              <a:gd name="T62" fmla="*/ 116 w 325"/>
              <a:gd name="T63" fmla="*/ 182 h 326"/>
              <a:gd name="T64" fmla="*/ 124 w 325"/>
              <a:gd name="T65" fmla="*/ 174 h 326"/>
              <a:gd name="T66" fmla="*/ 151 w 325"/>
              <a:gd name="T67" fmla="*/ 201 h 326"/>
              <a:gd name="T68" fmla="*/ 143 w 325"/>
              <a:gd name="T69" fmla="*/ 209 h 326"/>
              <a:gd name="T70" fmla="*/ 183 w 325"/>
              <a:gd name="T71" fmla="*/ 221 h 326"/>
              <a:gd name="T72" fmla="*/ 153 w 325"/>
              <a:gd name="T73" fmla="*/ 251 h 326"/>
              <a:gd name="T74" fmla="*/ 157 w 325"/>
              <a:gd name="T75" fmla="*/ 226 h 326"/>
              <a:gd name="T76" fmla="*/ 152 w 325"/>
              <a:gd name="T77" fmla="*/ 210 h 326"/>
              <a:gd name="T78" fmla="*/ 159 w 325"/>
              <a:gd name="T79" fmla="*/ 203 h 326"/>
              <a:gd name="T80" fmla="*/ 187 w 325"/>
              <a:gd name="T81" fmla="*/ 187 h 326"/>
              <a:gd name="T82" fmla="*/ 183 w 325"/>
              <a:gd name="T83" fmla="*/ 221 h 326"/>
              <a:gd name="T84" fmla="*/ 238 w 325"/>
              <a:gd name="T85" fmla="*/ 131 h 326"/>
              <a:gd name="T86" fmla="*/ 228 w 325"/>
              <a:gd name="T87" fmla="*/ 145 h 326"/>
              <a:gd name="T88" fmla="*/ 204 w 325"/>
              <a:gd name="T89" fmla="*/ 165 h 326"/>
              <a:gd name="T90" fmla="*/ 158 w 325"/>
              <a:gd name="T91" fmla="*/ 197 h 326"/>
              <a:gd name="T92" fmla="*/ 129 w 325"/>
              <a:gd name="T93" fmla="*/ 167 h 326"/>
              <a:gd name="T94" fmla="*/ 160 w 325"/>
              <a:gd name="T95" fmla="*/ 121 h 326"/>
              <a:gd name="T96" fmla="*/ 180 w 325"/>
              <a:gd name="T97" fmla="*/ 97 h 326"/>
              <a:gd name="T98" fmla="*/ 194 w 325"/>
              <a:gd name="T99" fmla="*/ 88 h 326"/>
              <a:gd name="T100" fmla="*/ 250 w 325"/>
              <a:gd name="T101" fmla="*/ 75 h 326"/>
              <a:gd name="T102" fmla="*/ 238 w 325"/>
              <a:gd name="T103" fmla="*/ 13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" h="326">
                <a:moveTo>
                  <a:pt x="186" y="104"/>
                </a:moveTo>
                <a:cubicBezTo>
                  <a:pt x="182" y="108"/>
                  <a:pt x="178" y="113"/>
                  <a:pt x="172" y="120"/>
                </a:cubicBezTo>
                <a:cubicBezTo>
                  <a:pt x="205" y="153"/>
                  <a:pt x="205" y="153"/>
                  <a:pt x="205" y="153"/>
                </a:cubicBezTo>
                <a:cubicBezTo>
                  <a:pt x="212" y="148"/>
                  <a:pt x="218" y="143"/>
                  <a:pt x="222" y="139"/>
                </a:cubicBezTo>
                <a:cubicBezTo>
                  <a:pt x="223" y="137"/>
                  <a:pt x="225" y="135"/>
                  <a:pt x="226" y="133"/>
                </a:cubicBezTo>
                <a:cubicBezTo>
                  <a:pt x="192" y="99"/>
                  <a:pt x="192" y="99"/>
                  <a:pt x="192" y="99"/>
                </a:cubicBezTo>
                <a:cubicBezTo>
                  <a:pt x="190" y="100"/>
                  <a:pt x="188" y="102"/>
                  <a:pt x="186" y="104"/>
                </a:cubicBezTo>
                <a:close/>
                <a:moveTo>
                  <a:pt x="205" y="120"/>
                </a:moveTo>
                <a:cubicBezTo>
                  <a:pt x="209" y="124"/>
                  <a:pt x="209" y="130"/>
                  <a:pt x="205" y="133"/>
                </a:cubicBezTo>
                <a:cubicBezTo>
                  <a:pt x="202" y="137"/>
                  <a:pt x="196" y="137"/>
                  <a:pt x="192" y="133"/>
                </a:cubicBezTo>
                <a:cubicBezTo>
                  <a:pt x="188" y="130"/>
                  <a:pt x="188" y="124"/>
                  <a:pt x="192" y="120"/>
                </a:cubicBezTo>
                <a:cubicBezTo>
                  <a:pt x="196" y="116"/>
                  <a:pt x="202" y="116"/>
                  <a:pt x="205" y="120"/>
                </a:cubicBezTo>
                <a:close/>
                <a:moveTo>
                  <a:pt x="162" y="0"/>
                </a:moveTo>
                <a:cubicBezTo>
                  <a:pt x="73" y="0"/>
                  <a:pt x="0" y="73"/>
                  <a:pt x="0" y="163"/>
                </a:cubicBezTo>
                <a:cubicBezTo>
                  <a:pt x="0" y="252"/>
                  <a:pt x="73" y="326"/>
                  <a:pt x="162" y="326"/>
                </a:cubicBezTo>
                <a:cubicBezTo>
                  <a:pt x="252" y="326"/>
                  <a:pt x="325" y="252"/>
                  <a:pt x="325" y="163"/>
                </a:cubicBezTo>
                <a:cubicBezTo>
                  <a:pt x="325" y="73"/>
                  <a:pt x="252" y="0"/>
                  <a:pt x="162" y="0"/>
                </a:cubicBezTo>
                <a:close/>
                <a:moveTo>
                  <a:pt x="75" y="172"/>
                </a:moveTo>
                <a:cubicBezTo>
                  <a:pt x="75" y="172"/>
                  <a:pt x="100" y="147"/>
                  <a:pt x="104" y="143"/>
                </a:cubicBezTo>
                <a:cubicBezTo>
                  <a:pt x="109" y="138"/>
                  <a:pt x="138" y="138"/>
                  <a:pt x="138" y="138"/>
                </a:cubicBezTo>
                <a:cubicBezTo>
                  <a:pt x="123" y="166"/>
                  <a:pt x="123" y="166"/>
                  <a:pt x="123" y="166"/>
                </a:cubicBezTo>
                <a:cubicBezTo>
                  <a:pt x="115" y="173"/>
                  <a:pt x="115" y="173"/>
                  <a:pt x="115" y="173"/>
                </a:cubicBezTo>
                <a:cubicBezTo>
                  <a:pt x="115" y="173"/>
                  <a:pt x="106" y="170"/>
                  <a:pt x="99" y="168"/>
                </a:cubicBezTo>
                <a:cubicBezTo>
                  <a:pt x="90" y="165"/>
                  <a:pt x="75" y="172"/>
                  <a:pt x="75" y="172"/>
                </a:cubicBezTo>
                <a:close/>
                <a:moveTo>
                  <a:pt x="130" y="214"/>
                </a:moveTo>
                <a:cubicBezTo>
                  <a:pt x="124" y="220"/>
                  <a:pt x="95" y="230"/>
                  <a:pt x="95" y="230"/>
                </a:cubicBezTo>
                <a:cubicBezTo>
                  <a:pt x="95" y="230"/>
                  <a:pt x="106" y="201"/>
                  <a:pt x="112" y="195"/>
                </a:cubicBezTo>
                <a:cubicBezTo>
                  <a:pt x="113" y="194"/>
                  <a:pt x="115" y="193"/>
                  <a:pt x="116" y="192"/>
                </a:cubicBezTo>
                <a:cubicBezTo>
                  <a:pt x="133" y="209"/>
                  <a:pt x="133" y="209"/>
                  <a:pt x="133" y="209"/>
                </a:cubicBezTo>
                <a:cubicBezTo>
                  <a:pt x="133" y="211"/>
                  <a:pt x="132" y="212"/>
                  <a:pt x="130" y="214"/>
                </a:cubicBezTo>
                <a:close/>
                <a:moveTo>
                  <a:pt x="143" y="209"/>
                </a:moveTo>
                <a:cubicBezTo>
                  <a:pt x="116" y="182"/>
                  <a:pt x="116" y="182"/>
                  <a:pt x="116" y="182"/>
                </a:cubicBezTo>
                <a:cubicBezTo>
                  <a:pt x="124" y="174"/>
                  <a:pt x="124" y="174"/>
                  <a:pt x="124" y="174"/>
                </a:cubicBezTo>
                <a:cubicBezTo>
                  <a:pt x="151" y="201"/>
                  <a:pt x="151" y="201"/>
                  <a:pt x="151" y="201"/>
                </a:cubicBezTo>
                <a:lnTo>
                  <a:pt x="143" y="209"/>
                </a:lnTo>
                <a:close/>
                <a:moveTo>
                  <a:pt x="183" y="221"/>
                </a:moveTo>
                <a:cubicBezTo>
                  <a:pt x="178" y="226"/>
                  <a:pt x="153" y="251"/>
                  <a:pt x="153" y="251"/>
                </a:cubicBezTo>
                <a:cubicBezTo>
                  <a:pt x="153" y="251"/>
                  <a:pt x="160" y="236"/>
                  <a:pt x="157" y="226"/>
                </a:cubicBezTo>
                <a:cubicBezTo>
                  <a:pt x="155" y="220"/>
                  <a:pt x="152" y="210"/>
                  <a:pt x="152" y="210"/>
                </a:cubicBezTo>
                <a:cubicBezTo>
                  <a:pt x="159" y="203"/>
                  <a:pt x="159" y="203"/>
                  <a:pt x="159" y="203"/>
                </a:cubicBezTo>
                <a:cubicBezTo>
                  <a:pt x="187" y="187"/>
                  <a:pt x="187" y="187"/>
                  <a:pt x="187" y="187"/>
                </a:cubicBezTo>
                <a:cubicBezTo>
                  <a:pt x="187" y="187"/>
                  <a:pt x="187" y="217"/>
                  <a:pt x="183" y="221"/>
                </a:cubicBezTo>
                <a:close/>
                <a:moveTo>
                  <a:pt x="238" y="131"/>
                </a:moveTo>
                <a:cubicBezTo>
                  <a:pt x="235" y="137"/>
                  <a:pt x="232" y="141"/>
                  <a:pt x="228" y="145"/>
                </a:cubicBezTo>
                <a:cubicBezTo>
                  <a:pt x="222" y="151"/>
                  <a:pt x="213" y="158"/>
                  <a:pt x="204" y="165"/>
                </a:cubicBezTo>
                <a:cubicBezTo>
                  <a:pt x="182" y="181"/>
                  <a:pt x="158" y="197"/>
                  <a:pt x="158" y="19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44" y="143"/>
                  <a:pt x="160" y="121"/>
                </a:cubicBezTo>
                <a:cubicBezTo>
                  <a:pt x="167" y="112"/>
                  <a:pt x="174" y="103"/>
                  <a:pt x="180" y="97"/>
                </a:cubicBezTo>
                <a:cubicBezTo>
                  <a:pt x="184" y="93"/>
                  <a:pt x="189" y="90"/>
                  <a:pt x="194" y="88"/>
                </a:cubicBezTo>
                <a:cubicBezTo>
                  <a:pt x="217" y="76"/>
                  <a:pt x="250" y="75"/>
                  <a:pt x="250" y="75"/>
                </a:cubicBezTo>
                <a:cubicBezTo>
                  <a:pt x="250" y="75"/>
                  <a:pt x="249" y="108"/>
                  <a:pt x="238" y="1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8"/>
          <p:cNvSpPr>
            <a:spLocks noEditPoints="1"/>
          </p:cNvSpPr>
          <p:nvPr/>
        </p:nvSpPr>
        <p:spPr bwMode="auto">
          <a:xfrm>
            <a:off x="1787588" y="5595135"/>
            <a:ext cx="1191424" cy="1194518"/>
          </a:xfrm>
          <a:custGeom>
            <a:avLst/>
            <a:gdLst>
              <a:gd name="T0" fmla="*/ 112 w 326"/>
              <a:gd name="T1" fmla="*/ 102 h 326"/>
              <a:gd name="T2" fmla="*/ 117 w 326"/>
              <a:gd name="T3" fmla="*/ 97 h 326"/>
              <a:gd name="T4" fmla="*/ 121 w 326"/>
              <a:gd name="T5" fmla="*/ 102 h 326"/>
              <a:gd name="T6" fmla="*/ 117 w 326"/>
              <a:gd name="T7" fmla="*/ 106 h 326"/>
              <a:gd name="T8" fmla="*/ 112 w 326"/>
              <a:gd name="T9" fmla="*/ 102 h 326"/>
              <a:gd name="T10" fmla="*/ 101 w 326"/>
              <a:gd name="T11" fmla="*/ 106 h 326"/>
              <a:gd name="T12" fmla="*/ 106 w 326"/>
              <a:gd name="T13" fmla="*/ 102 h 326"/>
              <a:gd name="T14" fmla="*/ 101 w 326"/>
              <a:gd name="T15" fmla="*/ 97 h 326"/>
              <a:gd name="T16" fmla="*/ 97 w 326"/>
              <a:gd name="T17" fmla="*/ 102 h 326"/>
              <a:gd name="T18" fmla="*/ 101 w 326"/>
              <a:gd name="T19" fmla="*/ 106 h 326"/>
              <a:gd name="T20" fmla="*/ 86 w 326"/>
              <a:gd name="T21" fmla="*/ 106 h 326"/>
              <a:gd name="T22" fmla="*/ 91 w 326"/>
              <a:gd name="T23" fmla="*/ 102 h 326"/>
              <a:gd name="T24" fmla="*/ 86 w 326"/>
              <a:gd name="T25" fmla="*/ 97 h 326"/>
              <a:gd name="T26" fmla="*/ 82 w 326"/>
              <a:gd name="T27" fmla="*/ 102 h 326"/>
              <a:gd name="T28" fmla="*/ 86 w 326"/>
              <a:gd name="T29" fmla="*/ 106 h 326"/>
              <a:gd name="T30" fmla="*/ 76 w 326"/>
              <a:gd name="T31" fmla="*/ 110 h 326"/>
              <a:gd name="T32" fmla="*/ 250 w 326"/>
              <a:gd name="T33" fmla="*/ 110 h 326"/>
              <a:gd name="T34" fmla="*/ 250 w 326"/>
              <a:gd name="T35" fmla="*/ 214 h 326"/>
              <a:gd name="T36" fmla="*/ 76 w 326"/>
              <a:gd name="T37" fmla="*/ 214 h 326"/>
              <a:gd name="T38" fmla="*/ 76 w 326"/>
              <a:gd name="T39" fmla="*/ 110 h 326"/>
              <a:gd name="T40" fmla="*/ 149 w 326"/>
              <a:gd name="T41" fmla="*/ 136 h 326"/>
              <a:gd name="T42" fmla="*/ 163 w 326"/>
              <a:gd name="T43" fmla="*/ 150 h 326"/>
              <a:gd name="T44" fmla="*/ 178 w 326"/>
              <a:gd name="T45" fmla="*/ 136 h 326"/>
              <a:gd name="T46" fmla="*/ 163 w 326"/>
              <a:gd name="T47" fmla="*/ 122 h 326"/>
              <a:gd name="T48" fmla="*/ 149 w 326"/>
              <a:gd name="T49" fmla="*/ 136 h 326"/>
              <a:gd name="T50" fmla="*/ 138 w 326"/>
              <a:gd name="T51" fmla="*/ 158 h 326"/>
              <a:gd name="T52" fmla="*/ 140 w 326"/>
              <a:gd name="T53" fmla="*/ 180 h 326"/>
              <a:gd name="T54" fmla="*/ 147 w 326"/>
              <a:gd name="T55" fmla="*/ 191 h 326"/>
              <a:gd name="T56" fmla="*/ 147 w 326"/>
              <a:gd name="T57" fmla="*/ 201 h 326"/>
              <a:gd name="T58" fmla="*/ 163 w 326"/>
              <a:gd name="T59" fmla="*/ 203 h 326"/>
              <a:gd name="T60" fmla="*/ 180 w 326"/>
              <a:gd name="T61" fmla="*/ 201 h 326"/>
              <a:gd name="T62" fmla="*/ 180 w 326"/>
              <a:gd name="T63" fmla="*/ 191 h 326"/>
              <a:gd name="T64" fmla="*/ 186 w 326"/>
              <a:gd name="T65" fmla="*/ 180 h 326"/>
              <a:gd name="T66" fmla="*/ 189 w 326"/>
              <a:gd name="T67" fmla="*/ 158 h 326"/>
              <a:gd name="T68" fmla="*/ 174 w 326"/>
              <a:gd name="T69" fmla="*/ 155 h 326"/>
              <a:gd name="T70" fmla="*/ 163 w 326"/>
              <a:gd name="T71" fmla="*/ 152 h 326"/>
              <a:gd name="T72" fmla="*/ 152 w 326"/>
              <a:gd name="T73" fmla="*/ 155 h 326"/>
              <a:gd name="T74" fmla="*/ 138 w 326"/>
              <a:gd name="T75" fmla="*/ 158 h 326"/>
              <a:gd name="T76" fmla="*/ 326 w 326"/>
              <a:gd name="T77" fmla="*/ 163 h 326"/>
              <a:gd name="T78" fmla="*/ 163 w 326"/>
              <a:gd name="T79" fmla="*/ 326 h 326"/>
              <a:gd name="T80" fmla="*/ 0 w 326"/>
              <a:gd name="T81" fmla="*/ 163 h 326"/>
              <a:gd name="T82" fmla="*/ 163 w 326"/>
              <a:gd name="T83" fmla="*/ 0 h 326"/>
              <a:gd name="T84" fmla="*/ 326 w 326"/>
              <a:gd name="T85" fmla="*/ 163 h 326"/>
              <a:gd name="T86" fmla="*/ 262 w 326"/>
              <a:gd name="T87" fmla="*/ 104 h 326"/>
              <a:gd name="T88" fmla="*/ 248 w 326"/>
              <a:gd name="T89" fmla="*/ 90 h 326"/>
              <a:gd name="T90" fmla="*/ 79 w 326"/>
              <a:gd name="T91" fmla="*/ 90 h 326"/>
              <a:gd name="T92" fmla="*/ 64 w 326"/>
              <a:gd name="T93" fmla="*/ 104 h 326"/>
              <a:gd name="T94" fmla="*/ 64 w 326"/>
              <a:gd name="T95" fmla="*/ 222 h 326"/>
              <a:gd name="T96" fmla="*/ 79 w 326"/>
              <a:gd name="T97" fmla="*/ 236 h 326"/>
              <a:gd name="T98" fmla="*/ 248 w 326"/>
              <a:gd name="T99" fmla="*/ 236 h 326"/>
              <a:gd name="T100" fmla="*/ 262 w 326"/>
              <a:gd name="T101" fmla="*/ 222 h 326"/>
              <a:gd name="T102" fmla="*/ 262 w 326"/>
              <a:gd name="T103" fmla="*/ 10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6">
                <a:moveTo>
                  <a:pt x="112" y="102"/>
                </a:moveTo>
                <a:cubicBezTo>
                  <a:pt x="112" y="99"/>
                  <a:pt x="114" y="97"/>
                  <a:pt x="117" y="97"/>
                </a:cubicBezTo>
                <a:cubicBezTo>
                  <a:pt x="119" y="97"/>
                  <a:pt x="121" y="99"/>
                  <a:pt x="121" y="102"/>
                </a:cubicBezTo>
                <a:cubicBezTo>
                  <a:pt x="121" y="104"/>
                  <a:pt x="119" y="106"/>
                  <a:pt x="117" y="106"/>
                </a:cubicBezTo>
                <a:cubicBezTo>
                  <a:pt x="114" y="106"/>
                  <a:pt x="112" y="104"/>
                  <a:pt x="112" y="102"/>
                </a:cubicBezTo>
                <a:close/>
                <a:moveTo>
                  <a:pt x="101" y="106"/>
                </a:moveTo>
                <a:cubicBezTo>
                  <a:pt x="104" y="106"/>
                  <a:pt x="106" y="104"/>
                  <a:pt x="106" y="102"/>
                </a:cubicBezTo>
                <a:cubicBezTo>
                  <a:pt x="106" y="99"/>
                  <a:pt x="104" y="97"/>
                  <a:pt x="101" y="97"/>
                </a:cubicBezTo>
                <a:cubicBezTo>
                  <a:pt x="99" y="97"/>
                  <a:pt x="97" y="99"/>
                  <a:pt x="97" y="102"/>
                </a:cubicBezTo>
                <a:cubicBezTo>
                  <a:pt x="97" y="104"/>
                  <a:pt x="99" y="106"/>
                  <a:pt x="101" y="106"/>
                </a:cubicBezTo>
                <a:close/>
                <a:moveTo>
                  <a:pt x="86" y="106"/>
                </a:moveTo>
                <a:cubicBezTo>
                  <a:pt x="89" y="106"/>
                  <a:pt x="91" y="104"/>
                  <a:pt x="91" y="102"/>
                </a:cubicBezTo>
                <a:cubicBezTo>
                  <a:pt x="91" y="99"/>
                  <a:pt x="89" y="97"/>
                  <a:pt x="86" y="97"/>
                </a:cubicBezTo>
                <a:cubicBezTo>
                  <a:pt x="84" y="97"/>
                  <a:pt x="82" y="99"/>
                  <a:pt x="82" y="102"/>
                </a:cubicBezTo>
                <a:cubicBezTo>
                  <a:pt x="82" y="104"/>
                  <a:pt x="84" y="106"/>
                  <a:pt x="86" y="106"/>
                </a:cubicBez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49" y="136"/>
                </a:moveTo>
                <a:cubicBezTo>
                  <a:pt x="149" y="144"/>
                  <a:pt x="155" y="150"/>
                  <a:pt x="163" y="150"/>
                </a:cubicBezTo>
                <a:cubicBezTo>
                  <a:pt x="171" y="150"/>
                  <a:pt x="178" y="144"/>
                  <a:pt x="178" y="136"/>
                </a:cubicBezTo>
                <a:cubicBezTo>
                  <a:pt x="178" y="129"/>
                  <a:pt x="171" y="122"/>
                  <a:pt x="163" y="122"/>
                </a:cubicBezTo>
                <a:cubicBezTo>
                  <a:pt x="155" y="122"/>
                  <a:pt x="149" y="129"/>
                  <a:pt x="149" y="136"/>
                </a:cubicBezTo>
                <a:close/>
                <a:moveTo>
                  <a:pt x="138" y="158"/>
                </a:moveTo>
                <a:cubicBezTo>
                  <a:pt x="138" y="158"/>
                  <a:pt x="139" y="176"/>
                  <a:pt x="140" y="180"/>
                </a:cubicBezTo>
                <a:cubicBezTo>
                  <a:pt x="142" y="184"/>
                  <a:pt x="147" y="187"/>
                  <a:pt x="147" y="191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47" y="201"/>
                  <a:pt x="155" y="203"/>
                  <a:pt x="163" y="203"/>
                </a:cubicBezTo>
                <a:cubicBezTo>
                  <a:pt x="171" y="203"/>
                  <a:pt x="180" y="201"/>
                  <a:pt x="180" y="201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0" y="187"/>
                  <a:pt x="185" y="184"/>
                  <a:pt x="186" y="180"/>
                </a:cubicBezTo>
                <a:cubicBezTo>
                  <a:pt x="188" y="176"/>
                  <a:pt x="189" y="158"/>
                  <a:pt x="189" y="158"/>
                </a:cubicBezTo>
                <a:cubicBezTo>
                  <a:pt x="189" y="158"/>
                  <a:pt x="184" y="156"/>
                  <a:pt x="174" y="155"/>
                </a:cubicBezTo>
                <a:cubicBezTo>
                  <a:pt x="172" y="154"/>
                  <a:pt x="168" y="152"/>
                  <a:pt x="163" y="152"/>
                </a:cubicBezTo>
                <a:cubicBezTo>
                  <a:pt x="158" y="152"/>
                  <a:pt x="154" y="154"/>
                  <a:pt x="152" y="155"/>
                </a:cubicBezTo>
                <a:cubicBezTo>
                  <a:pt x="143" y="156"/>
                  <a:pt x="138" y="158"/>
                  <a:pt x="138" y="158"/>
                </a:cubicBezTo>
                <a:close/>
                <a:moveTo>
                  <a:pt x="326" y="163"/>
                </a:moveTo>
                <a:cubicBezTo>
                  <a:pt x="326" y="252"/>
                  <a:pt x="253" y="326"/>
                  <a:pt x="163" y="326"/>
                </a:cubicBezTo>
                <a:cubicBezTo>
                  <a:pt x="74" y="326"/>
                  <a:pt x="0" y="252"/>
                  <a:pt x="0" y="163"/>
                </a:cubicBezTo>
                <a:cubicBezTo>
                  <a:pt x="0" y="73"/>
                  <a:pt x="74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lose/>
                <a:moveTo>
                  <a:pt x="262" y="104"/>
                </a:moveTo>
                <a:cubicBezTo>
                  <a:pt x="262" y="96"/>
                  <a:pt x="256" y="90"/>
                  <a:pt x="248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1" y="90"/>
                  <a:pt x="64" y="96"/>
                  <a:pt x="64" y="104"/>
                </a:cubicBezTo>
                <a:cubicBezTo>
                  <a:pt x="64" y="222"/>
                  <a:pt x="64" y="222"/>
                  <a:pt x="64" y="222"/>
                </a:cubicBezTo>
                <a:cubicBezTo>
                  <a:pt x="64" y="229"/>
                  <a:pt x="71" y="236"/>
                  <a:pt x="79" y="236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56" y="236"/>
                  <a:pt x="262" y="229"/>
                  <a:pt x="262" y="222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9"/>
          <p:cNvSpPr>
            <a:spLocks noEditPoints="1"/>
          </p:cNvSpPr>
          <p:nvPr/>
        </p:nvSpPr>
        <p:spPr bwMode="auto">
          <a:xfrm>
            <a:off x="15784123" y="8101671"/>
            <a:ext cx="1191424" cy="1189876"/>
          </a:xfrm>
          <a:custGeom>
            <a:avLst/>
            <a:gdLst>
              <a:gd name="T0" fmla="*/ 45 w 326"/>
              <a:gd name="T1" fmla="*/ 0 h 325"/>
              <a:gd name="T2" fmla="*/ 0 w 326"/>
              <a:gd name="T3" fmla="*/ 281 h 325"/>
              <a:gd name="T4" fmla="*/ 281 w 326"/>
              <a:gd name="T5" fmla="*/ 325 h 325"/>
              <a:gd name="T6" fmla="*/ 326 w 326"/>
              <a:gd name="T7" fmla="*/ 45 h 325"/>
              <a:gd name="T8" fmla="*/ 163 w 326"/>
              <a:gd name="T9" fmla="*/ 270 h 325"/>
              <a:gd name="T10" fmla="*/ 163 w 326"/>
              <a:gd name="T11" fmla="*/ 55 h 325"/>
              <a:gd name="T12" fmla="*/ 163 w 326"/>
              <a:gd name="T13" fmla="*/ 270 h 325"/>
              <a:gd name="T14" fmla="*/ 69 w 326"/>
              <a:gd name="T15" fmla="*/ 163 h 325"/>
              <a:gd name="T16" fmla="*/ 81 w 326"/>
              <a:gd name="T17" fmla="*/ 195 h 325"/>
              <a:gd name="T18" fmla="*/ 116 w 326"/>
              <a:gd name="T19" fmla="*/ 182 h 325"/>
              <a:gd name="T20" fmla="*/ 232 w 326"/>
              <a:gd name="T21" fmla="*/ 188 h 325"/>
              <a:gd name="T22" fmla="*/ 249 w 326"/>
              <a:gd name="T23" fmla="*/ 199 h 325"/>
              <a:gd name="T24" fmla="*/ 163 w 326"/>
              <a:gd name="T25" fmla="*/ 69 h 325"/>
              <a:gd name="T26" fmla="*/ 163 w 326"/>
              <a:gd name="T27" fmla="*/ 86 h 325"/>
              <a:gd name="T28" fmla="*/ 167 w 326"/>
              <a:gd name="T29" fmla="*/ 97 h 325"/>
              <a:gd name="T30" fmla="*/ 159 w 326"/>
              <a:gd name="T31" fmla="*/ 97 h 325"/>
              <a:gd name="T32" fmla="*/ 97 w 326"/>
              <a:gd name="T33" fmla="*/ 166 h 325"/>
              <a:gd name="T34" fmla="*/ 86 w 326"/>
              <a:gd name="T35" fmla="*/ 163 h 325"/>
              <a:gd name="T36" fmla="*/ 97 w 326"/>
              <a:gd name="T37" fmla="*/ 159 h 325"/>
              <a:gd name="T38" fmla="*/ 97 w 326"/>
              <a:gd name="T39" fmla="*/ 166 h 325"/>
              <a:gd name="T40" fmla="*/ 117 w 326"/>
              <a:gd name="T41" fmla="*/ 120 h 325"/>
              <a:gd name="T42" fmla="*/ 109 w 326"/>
              <a:gd name="T43" fmla="*/ 114 h 325"/>
              <a:gd name="T44" fmla="*/ 114 w 326"/>
              <a:gd name="T45" fmla="*/ 108 h 325"/>
              <a:gd name="T46" fmla="*/ 119 w 326"/>
              <a:gd name="T47" fmla="*/ 119 h 325"/>
              <a:gd name="T48" fmla="*/ 176 w 326"/>
              <a:gd name="T49" fmla="*/ 171 h 325"/>
              <a:gd name="T50" fmla="*/ 148 w 326"/>
              <a:gd name="T51" fmla="*/ 163 h 325"/>
              <a:gd name="T52" fmla="*/ 176 w 326"/>
              <a:gd name="T53" fmla="*/ 155 h 325"/>
              <a:gd name="T54" fmla="*/ 207 w 326"/>
              <a:gd name="T55" fmla="*/ 165 h 325"/>
              <a:gd name="T56" fmla="*/ 212 w 326"/>
              <a:gd name="T57" fmla="*/ 119 h 325"/>
              <a:gd name="T58" fmla="*/ 207 w 326"/>
              <a:gd name="T59" fmla="*/ 119 h 325"/>
              <a:gd name="T60" fmla="*/ 211 w 326"/>
              <a:gd name="T61" fmla="*/ 108 h 325"/>
              <a:gd name="T62" fmla="*/ 217 w 326"/>
              <a:gd name="T63" fmla="*/ 114 h 325"/>
              <a:gd name="T64" fmla="*/ 228 w 326"/>
              <a:gd name="T65" fmla="*/ 166 h 325"/>
              <a:gd name="T66" fmla="*/ 228 w 326"/>
              <a:gd name="T67" fmla="*/ 159 h 325"/>
              <a:gd name="T68" fmla="*/ 239 w 326"/>
              <a:gd name="T69" fmla="*/ 163 h 325"/>
              <a:gd name="T70" fmla="*/ 252 w 326"/>
              <a:gd name="T71" fmla="*/ 176 h 325"/>
              <a:gd name="T72" fmla="*/ 245 w 326"/>
              <a:gd name="T73" fmla="*/ 163 h 325"/>
              <a:gd name="T74" fmla="*/ 226 w 326"/>
              <a:gd name="T75" fmla="*/ 99 h 325"/>
              <a:gd name="T76" fmla="*/ 252 w 326"/>
              <a:gd name="T77" fmla="*/ 176 h 325"/>
              <a:gd name="T78" fmla="*/ 190 w 326"/>
              <a:gd name="T79" fmla="*/ 205 h 325"/>
              <a:gd name="T80" fmla="*/ 141 w 326"/>
              <a:gd name="T81" fmla="*/ 210 h 325"/>
              <a:gd name="T82" fmla="*/ 136 w 326"/>
              <a:gd name="T83" fmla="*/ 203 h 325"/>
              <a:gd name="T84" fmla="*/ 184 w 326"/>
              <a:gd name="T85" fmla="*/ 19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63" y="270"/>
                </a:moveTo>
                <a:cubicBezTo>
                  <a:pt x="104" y="270"/>
                  <a:pt x="56" y="222"/>
                  <a:pt x="56" y="163"/>
                </a:cubicBezTo>
                <a:cubicBezTo>
                  <a:pt x="56" y="103"/>
                  <a:pt x="104" y="55"/>
                  <a:pt x="163" y="55"/>
                </a:cubicBezTo>
                <a:cubicBezTo>
                  <a:pt x="222" y="55"/>
                  <a:pt x="270" y="103"/>
                  <a:pt x="270" y="163"/>
                </a:cubicBezTo>
                <a:cubicBezTo>
                  <a:pt x="270" y="222"/>
                  <a:pt x="222" y="270"/>
                  <a:pt x="163" y="270"/>
                </a:cubicBezTo>
                <a:close/>
                <a:moveTo>
                  <a:pt x="163" y="69"/>
                </a:moveTo>
                <a:cubicBezTo>
                  <a:pt x="111" y="69"/>
                  <a:pt x="69" y="111"/>
                  <a:pt x="69" y="163"/>
                </a:cubicBezTo>
                <a:cubicBezTo>
                  <a:pt x="69" y="175"/>
                  <a:pt x="72" y="188"/>
                  <a:pt x="76" y="199"/>
                </a:cubicBezTo>
                <a:cubicBezTo>
                  <a:pt x="78" y="197"/>
                  <a:pt x="79" y="196"/>
                  <a:pt x="81" y="195"/>
                </a:cubicBezTo>
                <a:cubicBezTo>
                  <a:pt x="94" y="188"/>
                  <a:pt x="94" y="188"/>
                  <a:pt x="94" y="188"/>
                </a:cubicBezTo>
                <a:cubicBezTo>
                  <a:pt x="100" y="185"/>
                  <a:pt x="109" y="182"/>
                  <a:pt x="116" y="182"/>
                </a:cubicBezTo>
                <a:cubicBezTo>
                  <a:pt x="210" y="182"/>
                  <a:pt x="210" y="182"/>
                  <a:pt x="210" y="182"/>
                </a:cubicBezTo>
                <a:cubicBezTo>
                  <a:pt x="216" y="182"/>
                  <a:pt x="226" y="185"/>
                  <a:pt x="232" y="188"/>
                </a:cubicBezTo>
                <a:cubicBezTo>
                  <a:pt x="245" y="195"/>
                  <a:pt x="245" y="195"/>
                  <a:pt x="245" y="195"/>
                </a:cubicBezTo>
                <a:cubicBezTo>
                  <a:pt x="247" y="196"/>
                  <a:pt x="248" y="197"/>
                  <a:pt x="249" y="199"/>
                </a:cubicBezTo>
                <a:cubicBezTo>
                  <a:pt x="254" y="188"/>
                  <a:pt x="257" y="175"/>
                  <a:pt x="257" y="163"/>
                </a:cubicBezTo>
                <a:cubicBezTo>
                  <a:pt x="257" y="111"/>
                  <a:pt x="214" y="69"/>
                  <a:pt x="163" y="69"/>
                </a:cubicBezTo>
                <a:close/>
                <a:moveTo>
                  <a:pt x="159" y="90"/>
                </a:moveTo>
                <a:cubicBezTo>
                  <a:pt x="159" y="88"/>
                  <a:pt x="161" y="86"/>
                  <a:pt x="163" y="86"/>
                </a:cubicBezTo>
                <a:cubicBezTo>
                  <a:pt x="165" y="86"/>
                  <a:pt x="167" y="88"/>
                  <a:pt x="167" y="90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67" y="99"/>
                  <a:pt x="165" y="101"/>
                  <a:pt x="163" y="101"/>
                </a:cubicBezTo>
                <a:cubicBezTo>
                  <a:pt x="161" y="101"/>
                  <a:pt x="159" y="99"/>
                  <a:pt x="159" y="97"/>
                </a:cubicBezTo>
                <a:lnTo>
                  <a:pt x="159" y="90"/>
                </a:lnTo>
                <a:close/>
                <a:moveTo>
                  <a:pt x="97" y="166"/>
                </a:moveTo>
                <a:cubicBezTo>
                  <a:pt x="90" y="166"/>
                  <a:pt x="90" y="166"/>
                  <a:pt x="90" y="166"/>
                </a:cubicBezTo>
                <a:cubicBezTo>
                  <a:pt x="88" y="166"/>
                  <a:pt x="86" y="165"/>
                  <a:pt x="86" y="163"/>
                </a:cubicBezTo>
                <a:cubicBezTo>
                  <a:pt x="86" y="160"/>
                  <a:pt x="88" y="159"/>
                  <a:pt x="90" y="159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99" y="159"/>
                  <a:pt x="101" y="160"/>
                  <a:pt x="101" y="163"/>
                </a:cubicBezTo>
                <a:cubicBezTo>
                  <a:pt x="101" y="165"/>
                  <a:pt x="99" y="166"/>
                  <a:pt x="97" y="166"/>
                </a:cubicBezTo>
                <a:close/>
                <a:moveTo>
                  <a:pt x="119" y="119"/>
                </a:moveTo>
                <a:cubicBezTo>
                  <a:pt x="119" y="120"/>
                  <a:pt x="118" y="120"/>
                  <a:pt x="117" y="120"/>
                </a:cubicBezTo>
                <a:cubicBezTo>
                  <a:pt x="116" y="120"/>
                  <a:pt x="115" y="120"/>
                  <a:pt x="114" y="119"/>
                </a:cubicBezTo>
                <a:cubicBezTo>
                  <a:pt x="109" y="114"/>
                  <a:pt x="109" y="114"/>
                  <a:pt x="109" y="114"/>
                </a:cubicBezTo>
                <a:cubicBezTo>
                  <a:pt x="107" y="112"/>
                  <a:pt x="107" y="110"/>
                  <a:pt x="109" y="108"/>
                </a:cubicBezTo>
                <a:cubicBezTo>
                  <a:pt x="110" y="107"/>
                  <a:pt x="113" y="107"/>
                  <a:pt x="114" y="108"/>
                </a:cubicBezTo>
                <a:cubicBezTo>
                  <a:pt x="119" y="113"/>
                  <a:pt x="119" y="113"/>
                  <a:pt x="119" y="113"/>
                </a:cubicBezTo>
                <a:cubicBezTo>
                  <a:pt x="121" y="115"/>
                  <a:pt x="121" y="117"/>
                  <a:pt x="119" y="119"/>
                </a:cubicBezTo>
                <a:close/>
                <a:moveTo>
                  <a:pt x="207" y="165"/>
                </a:moveTo>
                <a:cubicBezTo>
                  <a:pt x="207" y="165"/>
                  <a:pt x="189" y="168"/>
                  <a:pt x="176" y="171"/>
                </a:cubicBezTo>
                <a:cubicBezTo>
                  <a:pt x="173" y="175"/>
                  <a:pt x="168" y="178"/>
                  <a:pt x="163" y="178"/>
                </a:cubicBezTo>
                <a:cubicBezTo>
                  <a:pt x="155" y="178"/>
                  <a:pt x="148" y="171"/>
                  <a:pt x="148" y="163"/>
                </a:cubicBezTo>
                <a:cubicBezTo>
                  <a:pt x="148" y="154"/>
                  <a:pt x="155" y="148"/>
                  <a:pt x="163" y="148"/>
                </a:cubicBezTo>
                <a:cubicBezTo>
                  <a:pt x="168" y="148"/>
                  <a:pt x="173" y="150"/>
                  <a:pt x="176" y="155"/>
                </a:cubicBezTo>
                <a:cubicBezTo>
                  <a:pt x="189" y="157"/>
                  <a:pt x="207" y="160"/>
                  <a:pt x="207" y="160"/>
                </a:cubicBezTo>
                <a:cubicBezTo>
                  <a:pt x="212" y="162"/>
                  <a:pt x="212" y="163"/>
                  <a:pt x="207" y="165"/>
                </a:cubicBezTo>
                <a:close/>
                <a:moveTo>
                  <a:pt x="217" y="114"/>
                </a:moveTo>
                <a:cubicBezTo>
                  <a:pt x="212" y="119"/>
                  <a:pt x="212" y="119"/>
                  <a:pt x="212" y="119"/>
                </a:cubicBezTo>
                <a:cubicBezTo>
                  <a:pt x="211" y="120"/>
                  <a:pt x="210" y="120"/>
                  <a:pt x="209" y="120"/>
                </a:cubicBezTo>
                <a:cubicBezTo>
                  <a:pt x="208" y="120"/>
                  <a:pt x="207" y="120"/>
                  <a:pt x="207" y="119"/>
                </a:cubicBezTo>
                <a:cubicBezTo>
                  <a:pt x="205" y="117"/>
                  <a:pt x="205" y="115"/>
                  <a:pt x="207" y="113"/>
                </a:cubicBezTo>
                <a:cubicBezTo>
                  <a:pt x="211" y="108"/>
                  <a:pt x="211" y="108"/>
                  <a:pt x="211" y="108"/>
                </a:cubicBezTo>
                <a:cubicBezTo>
                  <a:pt x="213" y="107"/>
                  <a:pt x="215" y="107"/>
                  <a:pt x="217" y="108"/>
                </a:cubicBezTo>
                <a:cubicBezTo>
                  <a:pt x="219" y="110"/>
                  <a:pt x="219" y="112"/>
                  <a:pt x="217" y="114"/>
                </a:cubicBezTo>
                <a:close/>
                <a:moveTo>
                  <a:pt x="236" y="166"/>
                </a:moveTo>
                <a:cubicBezTo>
                  <a:pt x="228" y="166"/>
                  <a:pt x="228" y="166"/>
                  <a:pt x="228" y="166"/>
                </a:cubicBezTo>
                <a:cubicBezTo>
                  <a:pt x="226" y="166"/>
                  <a:pt x="225" y="165"/>
                  <a:pt x="225" y="163"/>
                </a:cubicBezTo>
                <a:cubicBezTo>
                  <a:pt x="225" y="160"/>
                  <a:pt x="226" y="159"/>
                  <a:pt x="228" y="159"/>
                </a:cubicBezTo>
                <a:cubicBezTo>
                  <a:pt x="236" y="159"/>
                  <a:pt x="236" y="159"/>
                  <a:pt x="236" y="159"/>
                </a:cubicBezTo>
                <a:cubicBezTo>
                  <a:pt x="238" y="159"/>
                  <a:pt x="239" y="160"/>
                  <a:pt x="239" y="163"/>
                </a:cubicBezTo>
                <a:cubicBezTo>
                  <a:pt x="239" y="165"/>
                  <a:pt x="238" y="166"/>
                  <a:pt x="236" y="166"/>
                </a:cubicBezTo>
                <a:close/>
                <a:moveTo>
                  <a:pt x="252" y="176"/>
                </a:moveTo>
                <a:cubicBezTo>
                  <a:pt x="244" y="175"/>
                  <a:pt x="244" y="175"/>
                  <a:pt x="244" y="175"/>
                </a:cubicBezTo>
                <a:cubicBezTo>
                  <a:pt x="245" y="171"/>
                  <a:pt x="245" y="167"/>
                  <a:pt x="245" y="163"/>
                </a:cubicBezTo>
                <a:cubicBezTo>
                  <a:pt x="245" y="141"/>
                  <a:pt x="236" y="120"/>
                  <a:pt x="221" y="104"/>
                </a:cubicBezTo>
                <a:cubicBezTo>
                  <a:pt x="226" y="99"/>
                  <a:pt x="226" y="99"/>
                  <a:pt x="226" y="99"/>
                </a:cubicBezTo>
                <a:cubicBezTo>
                  <a:pt x="243" y="116"/>
                  <a:pt x="253" y="139"/>
                  <a:pt x="253" y="163"/>
                </a:cubicBezTo>
                <a:cubicBezTo>
                  <a:pt x="253" y="167"/>
                  <a:pt x="252" y="171"/>
                  <a:pt x="252" y="176"/>
                </a:cubicBezTo>
                <a:close/>
                <a:moveTo>
                  <a:pt x="190" y="203"/>
                </a:moveTo>
                <a:cubicBezTo>
                  <a:pt x="190" y="205"/>
                  <a:pt x="190" y="205"/>
                  <a:pt x="190" y="205"/>
                </a:cubicBezTo>
                <a:cubicBezTo>
                  <a:pt x="190" y="208"/>
                  <a:pt x="187" y="210"/>
                  <a:pt x="184" y="210"/>
                </a:cubicBezTo>
                <a:cubicBezTo>
                  <a:pt x="141" y="210"/>
                  <a:pt x="141" y="210"/>
                  <a:pt x="141" y="210"/>
                </a:cubicBezTo>
                <a:cubicBezTo>
                  <a:pt x="138" y="210"/>
                  <a:pt x="136" y="208"/>
                  <a:pt x="136" y="205"/>
                </a:cubicBezTo>
                <a:cubicBezTo>
                  <a:pt x="136" y="203"/>
                  <a:pt x="136" y="203"/>
                  <a:pt x="136" y="203"/>
                </a:cubicBezTo>
                <a:cubicBezTo>
                  <a:pt x="136" y="201"/>
                  <a:pt x="138" y="198"/>
                  <a:pt x="141" y="198"/>
                </a:cubicBezTo>
                <a:cubicBezTo>
                  <a:pt x="184" y="198"/>
                  <a:pt x="184" y="198"/>
                  <a:pt x="184" y="198"/>
                </a:cubicBezTo>
                <a:cubicBezTo>
                  <a:pt x="187" y="198"/>
                  <a:pt x="190" y="201"/>
                  <a:pt x="190" y="2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0"/>
          <p:cNvSpPr>
            <a:spLocks noEditPoints="1"/>
          </p:cNvSpPr>
          <p:nvPr/>
        </p:nvSpPr>
        <p:spPr bwMode="auto">
          <a:xfrm>
            <a:off x="19981072" y="8101671"/>
            <a:ext cx="1192971" cy="1189876"/>
          </a:xfrm>
          <a:custGeom>
            <a:avLst/>
            <a:gdLst>
              <a:gd name="T0" fmla="*/ 164 w 326"/>
              <a:gd name="T1" fmla="*/ 157 h 325"/>
              <a:gd name="T2" fmla="*/ 164 w 326"/>
              <a:gd name="T3" fmla="*/ 134 h 325"/>
              <a:gd name="T4" fmla="*/ 326 w 326"/>
              <a:gd name="T5" fmla="*/ 45 h 325"/>
              <a:gd name="T6" fmla="*/ 281 w 326"/>
              <a:gd name="T7" fmla="*/ 325 h 325"/>
              <a:gd name="T8" fmla="*/ 0 w 326"/>
              <a:gd name="T9" fmla="*/ 281 h 325"/>
              <a:gd name="T10" fmla="*/ 45 w 326"/>
              <a:gd name="T11" fmla="*/ 0 h 325"/>
              <a:gd name="T12" fmla="*/ 326 w 326"/>
              <a:gd name="T13" fmla="*/ 45 h 325"/>
              <a:gd name="T14" fmla="*/ 194 w 326"/>
              <a:gd name="T15" fmla="*/ 116 h 325"/>
              <a:gd name="T16" fmla="*/ 135 w 326"/>
              <a:gd name="T17" fmla="*/ 116 h 325"/>
              <a:gd name="T18" fmla="*/ 137 w 326"/>
              <a:gd name="T19" fmla="*/ 215 h 325"/>
              <a:gd name="T20" fmla="*/ 136 w 326"/>
              <a:gd name="T21" fmla="*/ 211 h 325"/>
              <a:gd name="T22" fmla="*/ 133 w 326"/>
              <a:gd name="T23" fmla="*/ 191 h 325"/>
              <a:gd name="T24" fmla="*/ 109 w 326"/>
              <a:gd name="T25" fmla="*/ 246 h 325"/>
              <a:gd name="T26" fmla="*/ 138 w 326"/>
              <a:gd name="T27" fmla="*/ 227 h 325"/>
              <a:gd name="T28" fmla="*/ 141 w 326"/>
              <a:gd name="T29" fmla="*/ 215 h 325"/>
              <a:gd name="T30" fmla="*/ 154 w 326"/>
              <a:gd name="T31" fmla="*/ 236 h 325"/>
              <a:gd name="T32" fmla="*/ 170 w 326"/>
              <a:gd name="T33" fmla="*/ 194 h 325"/>
              <a:gd name="T34" fmla="*/ 158 w 326"/>
              <a:gd name="T35" fmla="*/ 252 h 325"/>
              <a:gd name="T36" fmla="*/ 170 w 326"/>
              <a:gd name="T37" fmla="*/ 194 h 325"/>
              <a:gd name="T38" fmla="*/ 174 w 326"/>
              <a:gd name="T39" fmla="*/ 215 h 325"/>
              <a:gd name="T40" fmla="*/ 184 w 326"/>
              <a:gd name="T41" fmla="*/ 236 h 325"/>
              <a:gd name="T42" fmla="*/ 188 w 326"/>
              <a:gd name="T43" fmla="*/ 215 h 325"/>
              <a:gd name="T44" fmla="*/ 197 w 326"/>
              <a:gd name="T45" fmla="*/ 136 h 325"/>
              <a:gd name="T46" fmla="*/ 197 w 326"/>
              <a:gd name="T47" fmla="*/ 133 h 325"/>
              <a:gd name="T48" fmla="*/ 133 w 326"/>
              <a:gd name="T49" fmla="*/ 124 h 325"/>
              <a:gd name="T50" fmla="*/ 140 w 326"/>
              <a:gd name="T51" fmla="*/ 207 h 325"/>
              <a:gd name="T52" fmla="*/ 154 w 326"/>
              <a:gd name="T53" fmla="*/ 190 h 325"/>
              <a:gd name="T54" fmla="*/ 174 w 326"/>
              <a:gd name="T55" fmla="*/ 207 h 325"/>
              <a:gd name="T56" fmla="*/ 217 w 326"/>
              <a:gd name="T57" fmla="*/ 216 h 325"/>
              <a:gd name="T58" fmla="*/ 193 w 326"/>
              <a:gd name="T59" fmla="*/ 207 h 325"/>
              <a:gd name="T60" fmla="*/ 193 w 326"/>
              <a:gd name="T61" fmla="*/ 211 h 325"/>
              <a:gd name="T62" fmla="*/ 190 w 326"/>
              <a:gd name="T63" fmla="*/ 227 h 325"/>
              <a:gd name="T64" fmla="*/ 217 w 326"/>
              <a:gd name="T65" fmla="*/ 24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5">
                <a:moveTo>
                  <a:pt x="176" y="146"/>
                </a:moveTo>
                <a:cubicBezTo>
                  <a:pt x="176" y="152"/>
                  <a:pt x="171" y="157"/>
                  <a:pt x="164" y="157"/>
                </a:cubicBezTo>
                <a:cubicBezTo>
                  <a:pt x="158" y="157"/>
                  <a:pt x="153" y="152"/>
                  <a:pt x="153" y="146"/>
                </a:cubicBezTo>
                <a:cubicBezTo>
                  <a:pt x="153" y="139"/>
                  <a:pt x="158" y="134"/>
                  <a:pt x="164" y="134"/>
                </a:cubicBezTo>
                <a:cubicBezTo>
                  <a:pt x="171" y="134"/>
                  <a:pt x="176" y="139"/>
                  <a:pt x="176" y="146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5"/>
                </a:cubicBezTo>
                <a:close/>
                <a:moveTo>
                  <a:pt x="135" y="116"/>
                </a:moveTo>
                <a:cubicBezTo>
                  <a:pt x="194" y="116"/>
                  <a:pt x="194" y="116"/>
                  <a:pt x="194" y="116"/>
                </a:cubicBezTo>
                <a:cubicBezTo>
                  <a:pt x="186" y="89"/>
                  <a:pt x="164" y="73"/>
                  <a:pt x="164" y="73"/>
                </a:cubicBezTo>
                <a:cubicBezTo>
                  <a:pt x="164" y="73"/>
                  <a:pt x="143" y="89"/>
                  <a:pt x="135" y="116"/>
                </a:cubicBezTo>
                <a:close/>
                <a:moveTo>
                  <a:pt x="138" y="227"/>
                </a:moveTo>
                <a:cubicBezTo>
                  <a:pt x="138" y="223"/>
                  <a:pt x="137" y="219"/>
                  <a:pt x="137" y="215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36" y="207"/>
                  <a:pt x="136" y="207"/>
                  <a:pt x="136" y="207"/>
                </a:cubicBezTo>
                <a:cubicBezTo>
                  <a:pt x="135" y="202"/>
                  <a:pt x="134" y="197"/>
                  <a:pt x="133" y="191"/>
                </a:cubicBezTo>
                <a:cubicBezTo>
                  <a:pt x="109" y="216"/>
                  <a:pt x="109" y="216"/>
                  <a:pt x="109" y="216"/>
                </a:cubicBezTo>
                <a:cubicBezTo>
                  <a:pt x="109" y="246"/>
                  <a:pt x="109" y="246"/>
                  <a:pt x="109" y="246"/>
                </a:cubicBezTo>
                <a:cubicBezTo>
                  <a:pt x="109" y="246"/>
                  <a:pt x="121" y="238"/>
                  <a:pt x="127" y="232"/>
                </a:cubicBezTo>
                <a:cubicBezTo>
                  <a:pt x="129" y="229"/>
                  <a:pt x="134" y="227"/>
                  <a:pt x="138" y="227"/>
                </a:cubicBezTo>
                <a:close/>
                <a:moveTo>
                  <a:pt x="154" y="215"/>
                </a:moveTo>
                <a:cubicBezTo>
                  <a:pt x="141" y="215"/>
                  <a:pt x="141" y="215"/>
                  <a:pt x="141" y="215"/>
                </a:cubicBezTo>
                <a:cubicBezTo>
                  <a:pt x="142" y="222"/>
                  <a:pt x="143" y="230"/>
                  <a:pt x="144" y="236"/>
                </a:cubicBezTo>
                <a:cubicBezTo>
                  <a:pt x="154" y="236"/>
                  <a:pt x="154" y="236"/>
                  <a:pt x="154" y="236"/>
                </a:cubicBezTo>
                <a:lnTo>
                  <a:pt x="154" y="215"/>
                </a:lnTo>
                <a:close/>
                <a:moveTo>
                  <a:pt x="170" y="194"/>
                </a:moveTo>
                <a:cubicBezTo>
                  <a:pt x="158" y="194"/>
                  <a:pt x="158" y="194"/>
                  <a:pt x="158" y="194"/>
                </a:cubicBezTo>
                <a:cubicBezTo>
                  <a:pt x="158" y="252"/>
                  <a:pt x="158" y="252"/>
                  <a:pt x="158" y="252"/>
                </a:cubicBezTo>
                <a:cubicBezTo>
                  <a:pt x="170" y="252"/>
                  <a:pt x="170" y="252"/>
                  <a:pt x="170" y="252"/>
                </a:cubicBezTo>
                <a:lnTo>
                  <a:pt x="170" y="194"/>
                </a:lnTo>
                <a:close/>
                <a:moveTo>
                  <a:pt x="188" y="215"/>
                </a:moveTo>
                <a:cubicBezTo>
                  <a:pt x="174" y="215"/>
                  <a:pt x="174" y="215"/>
                  <a:pt x="174" y="215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84" y="236"/>
                  <a:pt x="184" y="236"/>
                  <a:pt x="184" y="236"/>
                </a:cubicBezTo>
                <a:cubicBezTo>
                  <a:pt x="185" y="236"/>
                  <a:pt x="185" y="236"/>
                  <a:pt x="185" y="236"/>
                </a:cubicBezTo>
                <a:cubicBezTo>
                  <a:pt x="186" y="230"/>
                  <a:pt x="187" y="222"/>
                  <a:pt x="188" y="215"/>
                </a:cubicBezTo>
                <a:close/>
                <a:moveTo>
                  <a:pt x="189" y="207"/>
                </a:moveTo>
                <a:cubicBezTo>
                  <a:pt x="193" y="180"/>
                  <a:pt x="197" y="149"/>
                  <a:pt x="197" y="136"/>
                </a:cubicBezTo>
                <a:cubicBezTo>
                  <a:pt x="197" y="136"/>
                  <a:pt x="197" y="135"/>
                  <a:pt x="197" y="135"/>
                </a:cubicBezTo>
                <a:cubicBezTo>
                  <a:pt x="197" y="134"/>
                  <a:pt x="197" y="134"/>
                  <a:pt x="197" y="133"/>
                </a:cubicBezTo>
                <a:cubicBezTo>
                  <a:pt x="197" y="130"/>
                  <a:pt x="196" y="127"/>
                  <a:pt x="196" y="124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32" y="127"/>
                  <a:pt x="132" y="131"/>
                  <a:pt x="132" y="135"/>
                </a:cubicBezTo>
                <a:cubicBezTo>
                  <a:pt x="132" y="147"/>
                  <a:pt x="136" y="179"/>
                  <a:pt x="140" y="207"/>
                </a:cubicBezTo>
                <a:cubicBezTo>
                  <a:pt x="154" y="207"/>
                  <a:pt x="154" y="207"/>
                  <a:pt x="154" y="207"/>
                </a:cubicBezTo>
                <a:cubicBezTo>
                  <a:pt x="154" y="190"/>
                  <a:pt x="154" y="190"/>
                  <a:pt x="154" y="190"/>
                </a:cubicBezTo>
                <a:cubicBezTo>
                  <a:pt x="174" y="190"/>
                  <a:pt x="174" y="190"/>
                  <a:pt x="174" y="190"/>
                </a:cubicBezTo>
                <a:cubicBezTo>
                  <a:pt x="174" y="207"/>
                  <a:pt x="174" y="207"/>
                  <a:pt x="174" y="207"/>
                </a:cubicBezTo>
                <a:lnTo>
                  <a:pt x="189" y="207"/>
                </a:lnTo>
                <a:close/>
                <a:moveTo>
                  <a:pt x="217" y="216"/>
                </a:moveTo>
                <a:cubicBezTo>
                  <a:pt x="195" y="194"/>
                  <a:pt x="195" y="194"/>
                  <a:pt x="195" y="194"/>
                </a:cubicBezTo>
                <a:cubicBezTo>
                  <a:pt x="194" y="199"/>
                  <a:pt x="194" y="203"/>
                  <a:pt x="193" y="207"/>
                </a:cubicBezTo>
                <a:cubicBezTo>
                  <a:pt x="193" y="211"/>
                  <a:pt x="193" y="211"/>
                  <a:pt x="193" y="211"/>
                </a:cubicBezTo>
                <a:cubicBezTo>
                  <a:pt x="193" y="211"/>
                  <a:pt x="193" y="211"/>
                  <a:pt x="193" y="211"/>
                </a:cubicBezTo>
                <a:cubicBezTo>
                  <a:pt x="192" y="215"/>
                  <a:pt x="192" y="215"/>
                  <a:pt x="192" y="215"/>
                </a:cubicBezTo>
                <a:cubicBezTo>
                  <a:pt x="191" y="220"/>
                  <a:pt x="191" y="224"/>
                  <a:pt x="190" y="227"/>
                </a:cubicBezTo>
                <a:cubicBezTo>
                  <a:pt x="194" y="228"/>
                  <a:pt x="197" y="230"/>
                  <a:pt x="199" y="232"/>
                </a:cubicBezTo>
                <a:cubicBezTo>
                  <a:pt x="205" y="238"/>
                  <a:pt x="217" y="246"/>
                  <a:pt x="217" y="246"/>
                </a:cubicBezTo>
                <a:lnTo>
                  <a:pt x="217" y="2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1"/>
          <p:cNvSpPr>
            <a:spLocks noEditPoints="1"/>
          </p:cNvSpPr>
          <p:nvPr/>
        </p:nvSpPr>
        <p:spPr bwMode="auto">
          <a:xfrm>
            <a:off x="22780075" y="8101671"/>
            <a:ext cx="1191424" cy="1189876"/>
          </a:xfrm>
          <a:custGeom>
            <a:avLst/>
            <a:gdLst>
              <a:gd name="T0" fmla="*/ 281 w 326"/>
              <a:gd name="T1" fmla="*/ 0 h 325"/>
              <a:gd name="T2" fmla="*/ 45 w 326"/>
              <a:gd name="T3" fmla="*/ 0 h 325"/>
              <a:gd name="T4" fmla="*/ 0 w 326"/>
              <a:gd name="T5" fmla="*/ 45 h 325"/>
              <a:gd name="T6" fmla="*/ 0 w 326"/>
              <a:gd name="T7" fmla="*/ 281 h 325"/>
              <a:gd name="T8" fmla="*/ 45 w 326"/>
              <a:gd name="T9" fmla="*/ 325 h 325"/>
              <a:gd name="T10" fmla="*/ 281 w 326"/>
              <a:gd name="T11" fmla="*/ 325 h 325"/>
              <a:gd name="T12" fmla="*/ 326 w 326"/>
              <a:gd name="T13" fmla="*/ 281 h 325"/>
              <a:gd name="T14" fmla="*/ 326 w 326"/>
              <a:gd name="T15" fmla="*/ 45 h 325"/>
              <a:gd name="T16" fmla="*/ 281 w 326"/>
              <a:gd name="T17" fmla="*/ 0 h 325"/>
              <a:gd name="T18" fmla="*/ 234 w 326"/>
              <a:gd name="T19" fmla="*/ 246 h 325"/>
              <a:gd name="T20" fmla="*/ 220 w 326"/>
              <a:gd name="T21" fmla="*/ 261 h 325"/>
              <a:gd name="T22" fmla="*/ 81 w 326"/>
              <a:gd name="T23" fmla="*/ 261 h 325"/>
              <a:gd name="T24" fmla="*/ 66 w 326"/>
              <a:gd name="T25" fmla="*/ 246 h 325"/>
              <a:gd name="T26" fmla="*/ 66 w 326"/>
              <a:gd name="T27" fmla="*/ 134 h 325"/>
              <a:gd name="T28" fmla="*/ 81 w 326"/>
              <a:gd name="T29" fmla="*/ 120 h 325"/>
              <a:gd name="T30" fmla="*/ 161 w 326"/>
              <a:gd name="T31" fmla="*/ 120 h 325"/>
              <a:gd name="T32" fmla="*/ 165 w 326"/>
              <a:gd name="T33" fmla="*/ 133 h 325"/>
              <a:gd name="T34" fmla="*/ 78 w 326"/>
              <a:gd name="T35" fmla="*/ 133 h 325"/>
              <a:gd name="T36" fmla="*/ 78 w 326"/>
              <a:gd name="T37" fmla="*/ 247 h 325"/>
              <a:gd name="T38" fmla="*/ 222 w 326"/>
              <a:gd name="T39" fmla="*/ 247 h 325"/>
              <a:gd name="T40" fmla="*/ 222 w 326"/>
              <a:gd name="T41" fmla="*/ 163 h 325"/>
              <a:gd name="T42" fmla="*/ 234 w 326"/>
              <a:gd name="T43" fmla="*/ 160 h 325"/>
              <a:gd name="T44" fmla="*/ 234 w 326"/>
              <a:gd name="T45" fmla="*/ 246 h 325"/>
              <a:gd name="T46" fmla="*/ 162 w 326"/>
              <a:gd name="T47" fmla="*/ 183 h 325"/>
              <a:gd name="T48" fmla="*/ 162 w 326"/>
              <a:gd name="T49" fmla="*/ 234 h 325"/>
              <a:gd name="T50" fmla="*/ 138 w 326"/>
              <a:gd name="T51" fmla="*/ 234 h 325"/>
              <a:gd name="T52" fmla="*/ 138 w 326"/>
              <a:gd name="T53" fmla="*/ 183 h 325"/>
              <a:gd name="T54" fmla="*/ 162 w 326"/>
              <a:gd name="T55" fmla="*/ 183 h 325"/>
              <a:gd name="T56" fmla="*/ 126 w 326"/>
              <a:gd name="T57" fmla="*/ 201 h 325"/>
              <a:gd name="T58" fmla="*/ 126 w 326"/>
              <a:gd name="T59" fmla="*/ 234 h 325"/>
              <a:gd name="T60" fmla="*/ 102 w 326"/>
              <a:gd name="T61" fmla="*/ 234 h 325"/>
              <a:gd name="T62" fmla="*/ 102 w 326"/>
              <a:gd name="T63" fmla="*/ 201 h 325"/>
              <a:gd name="T64" fmla="*/ 126 w 326"/>
              <a:gd name="T65" fmla="*/ 201 h 325"/>
              <a:gd name="T66" fmla="*/ 175 w 326"/>
              <a:gd name="T67" fmla="*/ 234 h 325"/>
              <a:gd name="T68" fmla="*/ 175 w 326"/>
              <a:gd name="T69" fmla="*/ 164 h 325"/>
              <a:gd name="T70" fmla="*/ 199 w 326"/>
              <a:gd name="T71" fmla="*/ 164 h 325"/>
              <a:gd name="T72" fmla="*/ 199 w 326"/>
              <a:gd name="T73" fmla="*/ 234 h 325"/>
              <a:gd name="T74" fmla="*/ 175 w 326"/>
              <a:gd name="T75" fmla="*/ 234 h 325"/>
              <a:gd name="T76" fmla="*/ 214 w 326"/>
              <a:gd name="T77" fmla="*/ 156 h 325"/>
              <a:gd name="T78" fmla="*/ 190 w 326"/>
              <a:gd name="T79" fmla="*/ 148 h 325"/>
              <a:gd name="T80" fmla="*/ 169 w 326"/>
              <a:gd name="T81" fmla="*/ 164 h 325"/>
              <a:gd name="T82" fmla="*/ 179 w 326"/>
              <a:gd name="T83" fmla="*/ 138 h 325"/>
              <a:gd name="T84" fmla="*/ 169 w 326"/>
              <a:gd name="T85" fmla="*/ 110 h 325"/>
              <a:gd name="T86" fmla="*/ 214 w 326"/>
              <a:gd name="T87" fmla="*/ 64 h 325"/>
              <a:gd name="T88" fmla="*/ 260 w 326"/>
              <a:gd name="T89" fmla="*/ 110 h 325"/>
              <a:gd name="T90" fmla="*/ 214 w 326"/>
              <a:gd name="T91" fmla="*/ 15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34" y="246"/>
                </a:moveTo>
                <a:cubicBezTo>
                  <a:pt x="234" y="254"/>
                  <a:pt x="228" y="261"/>
                  <a:pt x="220" y="261"/>
                </a:cubicBezTo>
                <a:cubicBezTo>
                  <a:pt x="81" y="261"/>
                  <a:pt x="81" y="261"/>
                  <a:pt x="81" y="261"/>
                </a:cubicBezTo>
                <a:cubicBezTo>
                  <a:pt x="73" y="261"/>
                  <a:pt x="66" y="254"/>
                  <a:pt x="66" y="246"/>
                </a:cubicBezTo>
                <a:cubicBezTo>
                  <a:pt x="66" y="134"/>
                  <a:pt x="66" y="134"/>
                  <a:pt x="66" y="134"/>
                </a:cubicBezTo>
                <a:cubicBezTo>
                  <a:pt x="66" y="126"/>
                  <a:pt x="73" y="120"/>
                  <a:pt x="8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2" y="125"/>
                  <a:pt x="163" y="129"/>
                  <a:pt x="165" y="133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247"/>
                  <a:pt x="78" y="247"/>
                  <a:pt x="78" y="247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163"/>
                  <a:pt x="222" y="163"/>
                  <a:pt x="222" y="163"/>
                </a:cubicBezTo>
                <a:cubicBezTo>
                  <a:pt x="227" y="163"/>
                  <a:pt x="231" y="162"/>
                  <a:pt x="234" y="160"/>
                </a:cubicBezTo>
                <a:lnTo>
                  <a:pt x="234" y="246"/>
                </a:lnTo>
                <a:close/>
                <a:moveTo>
                  <a:pt x="162" y="183"/>
                </a:moveTo>
                <a:cubicBezTo>
                  <a:pt x="162" y="234"/>
                  <a:pt x="162" y="234"/>
                  <a:pt x="162" y="234"/>
                </a:cubicBezTo>
                <a:cubicBezTo>
                  <a:pt x="138" y="234"/>
                  <a:pt x="138" y="234"/>
                  <a:pt x="138" y="234"/>
                </a:cubicBezTo>
                <a:cubicBezTo>
                  <a:pt x="138" y="183"/>
                  <a:pt x="138" y="183"/>
                  <a:pt x="138" y="183"/>
                </a:cubicBezTo>
                <a:lnTo>
                  <a:pt x="162" y="183"/>
                </a:lnTo>
                <a:close/>
                <a:moveTo>
                  <a:pt x="126" y="201"/>
                </a:moveTo>
                <a:cubicBezTo>
                  <a:pt x="126" y="234"/>
                  <a:pt x="126" y="234"/>
                  <a:pt x="126" y="234"/>
                </a:cubicBezTo>
                <a:cubicBezTo>
                  <a:pt x="102" y="234"/>
                  <a:pt x="102" y="234"/>
                  <a:pt x="102" y="234"/>
                </a:cubicBezTo>
                <a:cubicBezTo>
                  <a:pt x="102" y="201"/>
                  <a:pt x="102" y="201"/>
                  <a:pt x="102" y="201"/>
                </a:cubicBezTo>
                <a:lnTo>
                  <a:pt x="126" y="201"/>
                </a:lnTo>
                <a:close/>
                <a:moveTo>
                  <a:pt x="175" y="234"/>
                </a:moveTo>
                <a:cubicBezTo>
                  <a:pt x="175" y="164"/>
                  <a:pt x="175" y="164"/>
                  <a:pt x="175" y="164"/>
                </a:cubicBezTo>
                <a:cubicBezTo>
                  <a:pt x="199" y="164"/>
                  <a:pt x="199" y="164"/>
                  <a:pt x="199" y="164"/>
                </a:cubicBezTo>
                <a:cubicBezTo>
                  <a:pt x="199" y="234"/>
                  <a:pt x="199" y="234"/>
                  <a:pt x="199" y="234"/>
                </a:cubicBezTo>
                <a:lnTo>
                  <a:pt x="175" y="234"/>
                </a:lnTo>
                <a:close/>
                <a:moveTo>
                  <a:pt x="214" y="156"/>
                </a:moveTo>
                <a:cubicBezTo>
                  <a:pt x="205" y="156"/>
                  <a:pt x="197" y="153"/>
                  <a:pt x="190" y="148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72" y="130"/>
                  <a:pt x="169" y="121"/>
                  <a:pt x="169" y="110"/>
                </a:cubicBezTo>
                <a:cubicBezTo>
                  <a:pt x="169" y="85"/>
                  <a:pt x="189" y="64"/>
                  <a:pt x="214" y="64"/>
                </a:cubicBezTo>
                <a:cubicBezTo>
                  <a:pt x="240" y="64"/>
                  <a:pt x="260" y="85"/>
                  <a:pt x="260" y="110"/>
                </a:cubicBezTo>
                <a:cubicBezTo>
                  <a:pt x="260" y="135"/>
                  <a:pt x="240" y="156"/>
                  <a:pt x="214" y="1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2"/>
          <p:cNvSpPr>
            <a:spLocks noEditPoints="1"/>
          </p:cNvSpPr>
          <p:nvPr/>
        </p:nvSpPr>
        <p:spPr bwMode="auto">
          <a:xfrm>
            <a:off x="18580026" y="8101671"/>
            <a:ext cx="1192971" cy="1189876"/>
          </a:xfrm>
          <a:custGeom>
            <a:avLst/>
            <a:gdLst>
              <a:gd name="T0" fmla="*/ 45 w 326"/>
              <a:gd name="T1" fmla="*/ 0 h 325"/>
              <a:gd name="T2" fmla="*/ 0 w 326"/>
              <a:gd name="T3" fmla="*/ 281 h 325"/>
              <a:gd name="T4" fmla="*/ 281 w 326"/>
              <a:gd name="T5" fmla="*/ 325 h 325"/>
              <a:gd name="T6" fmla="*/ 326 w 326"/>
              <a:gd name="T7" fmla="*/ 45 h 325"/>
              <a:gd name="T8" fmla="*/ 163 w 326"/>
              <a:gd name="T9" fmla="*/ 84 h 325"/>
              <a:gd name="T10" fmla="*/ 163 w 326"/>
              <a:gd name="T11" fmla="*/ 93 h 325"/>
              <a:gd name="T12" fmla="*/ 163 w 326"/>
              <a:gd name="T13" fmla="*/ 84 h 325"/>
              <a:gd name="T14" fmla="*/ 216 w 326"/>
              <a:gd name="T15" fmla="*/ 137 h 325"/>
              <a:gd name="T16" fmla="*/ 110 w 326"/>
              <a:gd name="T17" fmla="*/ 248 h 325"/>
              <a:gd name="T18" fmla="*/ 83 w 326"/>
              <a:gd name="T19" fmla="*/ 157 h 325"/>
              <a:gd name="T20" fmla="*/ 59 w 326"/>
              <a:gd name="T21" fmla="*/ 125 h 325"/>
              <a:gd name="T22" fmla="*/ 128 w 326"/>
              <a:gd name="T23" fmla="*/ 77 h 325"/>
              <a:gd name="T24" fmla="*/ 199 w 326"/>
              <a:gd name="T25" fmla="*/ 77 h 325"/>
              <a:gd name="T26" fmla="*/ 267 w 326"/>
              <a:gd name="T27" fmla="*/ 125 h 325"/>
              <a:gd name="T28" fmla="*/ 125 w 326"/>
              <a:gd name="T29" fmla="*/ 152 h 325"/>
              <a:gd name="T30" fmla="*/ 201 w 326"/>
              <a:gd name="T31" fmla="*/ 158 h 325"/>
              <a:gd name="T32" fmla="*/ 125 w 326"/>
              <a:gd name="T33" fmla="*/ 152 h 325"/>
              <a:gd name="T34" fmla="*/ 142 w 326"/>
              <a:gd name="T35" fmla="*/ 141 h 325"/>
              <a:gd name="T36" fmla="*/ 151 w 326"/>
              <a:gd name="T37" fmla="*/ 148 h 325"/>
              <a:gd name="T38" fmla="*/ 135 w 326"/>
              <a:gd name="T39" fmla="*/ 122 h 325"/>
              <a:gd name="T40" fmla="*/ 131 w 326"/>
              <a:gd name="T41" fmla="*/ 148 h 325"/>
              <a:gd name="T42" fmla="*/ 138 w 326"/>
              <a:gd name="T43" fmla="*/ 131 h 325"/>
              <a:gd name="T44" fmla="*/ 138 w 326"/>
              <a:gd name="T45" fmla="*/ 131 h 325"/>
              <a:gd name="T46" fmla="*/ 136 w 326"/>
              <a:gd name="T47" fmla="*/ 136 h 325"/>
              <a:gd name="T48" fmla="*/ 168 w 326"/>
              <a:gd name="T49" fmla="*/ 148 h 325"/>
              <a:gd name="T50" fmla="*/ 174 w 326"/>
              <a:gd name="T51" fmla="*/ 144 h 325"/>
              <a:gd name="T52" fmla="*/ 176 w 326"/>
              <a:gd name="T53" fmla="*/ 135 h 325"/>
              <a:gd name="T54" fmla="*/ 172 w 326"/>
              <a:gd name="T55" fmla="*/ 124 h 325"/>
              <a:gd name="T56" fmla="*/ 164 w 326"/>
              <a:gd name="T57" fmla="*/ 122 h 325"/>
              <a:gd name="T58" fmla="*/ 154 w 326"/>
              <a:gd name="T59" fmla="*/ 148 h 325"/>
              <a:gd name="T60" fmla="*/ 168 w 326"/>
              <a:gd name="T61" fmla="*/ 148 h 325"/>
              <a:gd name="T62" fmla="*/ 160 w 326"/>
              <a:gd name="T63" fmla="*/ 128 h 325"/>
              <a:gd name="T64" fmla="*/ 167 w 326"/>
              <a:gd name="T65" fmla="*/ 128 h 325"/>
              <a:gd name="T66" fmla="*/ 170 w 326"/>
              <a:gd name="T67" fmla="*/ 135 h 325"/>
              <a:gd name="T68" fmla="*/ 168 w 326"/>
              <a:gd name="T69" fmla="*/ 141 h 325"/>
              <a:gd name="T70" fmla="*/ 164 w 326"/>
              <a:gd name="T71" fmla="*/ 143 h 325"/>
              <a:gd name="T72" fmla="*/ 200 w 326"/>
              <a:gd name="T73" fmla="*/ 136 h 325"/>
              <a:gd name="T74" fmla="*/ 200 w 326"/>
              <a:gd name="T75" fmla="*/ 144 h 325"/>
              <a:gd name="T76" fmla="*/ 191 w 326"/>
              <a:gd name="T77" fmla="*/ 148 h 325"/>
              <a:gd name="T78" fmla="*/ 181 w 326"/>
              <a:gd name="T79" fmla="*/ 144 h 325"/>
              <a:gd name="T80" fmla="*/ 180 w 326"/>
              <a:gd name="T81" fmla="*/ 138 h 325"/>
              <a:gd name="T82" fmla="*/ 185 w 326"/>
              <a:gd name="T83" fmla="*/ 139 h 325"/>
              <a:gd name="T84" fmla="*/ 188 w 326"/>
              <a:gd name="T85" fmla="*/ 142 h 325"/>
              <a:gd name="T86" fmla="*/ 195 w 326"/>
              <a:gd name="T87" fmla="*/ 142 h 325"/>
              <a:gd name="T88" fmla="*/ 195 w 326"/>
              <a:gd name="T89" fmla="*/ 139 h 325"/>
              <a:gd name="T90" fmla="*/ 189 w 326"/>
              <a:gd name="T91" fmla="*/ 137 h 325"/>
              <a:gd name="T92" fmla="*/ 182 w 326"/>
              <a:gd name="T93" fmla="*/ 133 h 325"/>
              <a:gd name="T94" fmla="*/ 182 w 326"/>
              <a:gd name="T95" fmla="*/ 125 h 325"/>
              <a:gd name="T96" fmla="*/ 195 w 326"/>
              <a:gd name="T97" fmla="*/ 123 h 325"/>
              <a:gd name="T98" fmla="*/ 200 w 326"/>
              <a:gd name="T99" fmla="*/ 130 h 325"/>
              <a:gd name="T100" fmla="*/ 195 w 326"/>
              <a:gd name="T101" fmla="*/ 132 h 325"/>
              <a:gd name="T102" fmla="*/ 193 w 326"/>
              <a:gd name="T103" fmla="*/ 128 h 325"/>
              <a:gd name="T104" fmla="*/ 187 w 326"/>
              <a:gd name="T105" fmla="*/ 128 h 325"/>
              <a:gd name="T106" fmla="*/ 187 w 326"/>
              <a:gd name="T107" fmla="*/ 130 h 325"/>
              <a:gd name="T108" fmla="*/ 196 w 326"/>
              <a:gd name="T109" fmla="*/ 133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325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5"/>
                  <a:pt x="20" y="325"/>
                  <a:pt x="45" y="325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306" y="325"/>
                  <a:pt x="326" y="305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63" y="84"/>
                </a:moveTo>
                <a:cubicBezTo>
                  <a:pt x="174" y="84"/>
                  <a:pt x="185" y="82"/>
                  <a:pt x="194" y="78"/>
                </a:cubicBezTo>
                <a:cubicBezTo>
                  <a:pt x="186" y="88"/>
                  <a:pt x="175" y="93"/>
                  <a:pt x="163" y="93"/>
                </a:cubicBezTo>
                <a:cubicBezTo>
                  <a:pt x="151" y="93"/>
                  <a:pt x="140" y="88"/>
                  <a:pt x="133" y="78"/>
                </a:cubicBezTo>
                <a:cubicBezTo>
                  <a:pt x="141" y="82"/>
                  <a:pt x="152" y="84"/>
                  <a:pt x="163" y="84"/>
                </a:cubicBezTo>
                <a:close/>
                <a:moveTo>
                  <a:pt x="244" y="157"/>
                </a:moveTo>
                <a:cubicBezTo>
                  <a:pt x="216" y="137"/>
                  <a:pt x="216" y="137"/>
                  <a:pt x="216" y="137"/>
                </a:cubicBezTo>
                <a:cubicBezTo>
                  <a:pt x="216" y="248"/>
                  <a:pt x="216" y="248"/>
                  <a:pt x="216" y="248"/>
                </a:cubicBezTo>
                <a:cubicBezTo>
                  <a:pt x="110" y="248"/>
                  <a:pt x="110" y="248"/>
                  <a:pt x="110" y="248"/>
                </a:cubicBezTo>
                <a:cubicBezTo>
                  <a:pt x="110" y="137"/>
                  <a:pt x="110" y="137"/>
                  <a:pt x="110" y="137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59" y="125"/>
                  <a:pt x="59" y="125"/>
                  <a:pt x="59" y="125"/>
                </a:cubicBezTo>
                <a:cubicBezTo>
                  <a:pt x="93" y="92"/>
                  <a:pt x="93" y="92"/>
                  <a:pt x="93" y="92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36" y="89"/>
                  <a:pt x="148" y="97"/>
                  <a:pt x="163" y="97"/>
                </a:cubicBezTo>
                <a:cubicBezTo>
                  <a:pt x="178" y="97"/>
                  <a:pt x="191" y="89"/>
                  <a:pt x="199" y="77"/>
                </a:cubicBezTo>
                <a:cubicBezTo>
                  <a:pt x="226" y="89"/>
                  <a:pt x="226" y="89"/>
                  <a:pt x="226" y="89"/>
                </a:cubicBezTo>
                <a:cubicBezTo>
                  <a:pt x="267" y="125"/>
                  <a:pt x="267" y="125"/>
                  <a:pt x="267" y="125"/>
                </a:cubicBezTo>
                <a:lnTo>
                  <a:pt x="244" y="157"/>
                </a:lnTo>
                <a:close/>
                <a:moveTo>
                  <a:pt x="125" y="152"/>
                </a:moveTo>
                <a:cubicBezTo>
                  <a:pt x="201" y="152"/>
                  <a:pt x="201" y="152"/>
                  <a:pt x="201" y="152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125" y="158"/>
                  <a:pt x="125" y="158"/>
                  <a:pt x="125" y="158"/>
                </a:cubicBezTo>
                <a:lnTo>
                  <a:pt x="125" y="152"/>
                </a:lnTo>
                <a:close/>
                <a:moveTo>
                  <a:pt x="134" y="141"/>
                </a:moveTo>
                <a:cubicBezTo>
                  <a:pt x="142" y="141"/>
                  <a:pt x="142" y="141"/>
                  <a:pt x="142" y="141"/>
                </a:cubicBezTo>
                <a:cubicBezTo>
                  <a:pt x="145" y="148"/>
                  <a:pt x="145" y="148"/>
                  <a:pt x="145" y="148"/>
                </a:cubicBezTo>
                <a:cubicBezTo>
                  <a:pt x="151" y="148"/>
                  <a:pt x="151" y="148"/>
                  <a:pt x="151" y="148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35" y="122"/>
                  <a:pt x="135" y="122"/>
                  <a:pt x="135" y="122"/>
                </a:cubicBezTo>
                <a:cubicBezTo>
                  <a:pt x="125" y="148"/>
                  <a:pt x="125" y="148"/>
                  <a:pt x="125" y="148"/>
                </a:cubicBezTo>
                <a:cubicBezTo>
                  <a:pt x="131" y="148"/>
                  <a:pt x="131" y="148"/>
                  <a:pt x="131" y="148"/>
                </a:cubicBezTo>
                <a:lnTo>
                  <a:pt x="134" y="141"/>
                </a:lnTo>
                <a:close/>
                <a:moveTo>
                  <a:pt x="138" y="131"/>
                </a:moveTo>
                <a:cubicBezTo>
                  <a:pt x="138" y="131"/>
                  <a:pt x="138" y="131"/>
                  <a:pt x="138" y="130"/>
                </a:cubicBezTo>
                <a:cubicBezTo>
                  <a:pt x="138" y="131"/>
                  <a:pt x="138" y="131"/>
                  <a:pt x="138" y="131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8" y="131"/>
                </a:lnTo>
                <a:close/>
                <a:moveTo>
                  <a:pt x="168" y="148"/>
                </a:moveTo>
                <a:cubicBezTo>
                  <a:pt x="169" y="147"/>
                  <a:pt x="170" y="147"/>
                  <a:pt x="171" y="146"/>
                </a:cubicBezTo>
                <a:cubicBezTo>
                  <a:pt x="172" y="146"/>
                  <a:pt x="173" y="145"/>
                  <a:pt x="174" y="144"/>
                </a:cubicBezTo>
                <a:cubicBezTo>
                  <a:pt x="174" y="143"/>
                  <a:pt x="175" y="141"/>
                  <a:pt x="175" y="140"/>
                </a:cubicBezTo>
                <a:cubicBezTo>
                  <a:pt x="176" y="138"/>
                  <a:pt x="176" y="137"/>
                  <a:pt x="176" y="135"/>
                </a:cubicBezTo>
                <a:cubicBezTo>
                  <a:pt x="176" y="133"/>
                  <a:pt x="176" y="131"/>
                  <a:pt x="175" y="129"/>
                </a:cubicBezTo>
                <a:cubicBezTo>
                  <a:pt x="174" y="127"/>
                  <a:pt x="173" y="126"/>
                  <a:pt x="172" y="124"/>
                </a:cubicBezTo>
                <a:cubicBezTo>
                  <a:pt x="171" y="123"/>
                  <a:pt x="170" y="123"/>
                  <a:pt x="168" y="122"/>
                </a:cubicBezTo>
                <a:cubicBezTo>
                  <a:pt x="167" y="122"/>
                  <a:pt x="166" y="122"/>
                  <a:pt x="16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4" y="148"/>
                  <a:pt x="154" y="148"/>
                  <a:pt x="154" y="148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66" y="148"/>
                  <a:pt x="167" y="148"/>
                  <a:pt x="168" y="148"/>
                </a:cubicBezTo>
                <a:close/>
                <a:moveTo>
                  <a:pt x="160" y="143"/>
                </a:moveTo>
                <a:cubicBezTo>
                  <a:pt x="160" y="128"/>
                  <a:pt x="160" y="128"/>
                  <a:pt x="160" y="128"/>
                </a:cubicBezTo>
                <a:cubicBezTo>
                  <a:pt x="164" y="128"/>
                  <a:pt x="164" y="128"/>
                  <a:pt x="164" y="128"/>
                </a:cubicBezTo>
                <a:cubicBezTo>
                  <a:pt x="166" y="128"/>
                  <a:pt x="167" y="128"/>
                  <a:pt x="167" y="128"/>
                </a:cubicBezTo>
                <a:cubicBezTo>
                  <a:pt x="168" y="128"/>
                  <a:pt x="169" y="129"/>
                  <a:pt x="169" y="130"/>
                </a:cubicBezTo>
                <a:cubicBezTo>
                  <a:pt x="170" y="131"/>
                  <a:pt x="170" y="133"/>
                  <a:pt x="170" y="135"/>
                </a:cubicBezTo>
                <a:cubicBezTo>
                  <a:pt x="170" y="136"/>
                  <a:pt x="170" y="138"/>
                  <a:pt x="170" y="139"/>
                </a:cubicBezTo>
                <a:cubicBezTo>
                  <a:pt x="169" y="140"/>
                  <a:pt x="169" y="141"/>
                  <a:pt x="168" y="141"/>
                </a:cubicBezTo>
                <a:cubicBezTo>
                  <a:pt x="168" y="142"/>
                  <a:pt x="168" y="142"/>
                  <a:pt x="167" y="142"/>
                </a:cubicBezTo>
                <a:cubicBezTo>
                  <a:pt x="166" y="142"/>
                  <a:pt x="165" y="143"/>
                  <a:pt x="164" y="143"/>
                </a:cubicBezTo>
                <a:lnTo>
                  <a:pt x="160" y="143"/>
                </a:lnTo>
                <a:close/>
                <a:moveTo>
                  <a:pt x="200" y="136"/>
                </a:moveTo>
                <a:cubicBezTo>
                  <a:pt x="201" y="137"/>
                  <a:pt x="201" y="139"/>
                  <a:pt x="201" y="140"/>
                </a:cubicBezTo>
                <a:cubicBezTo>
                  <a:pt x="201" y="142"/>
                  <a:pt x="200" y="143"/>
                  <a:pt x="200" y="144"/>
                </a:cubicBezTo>
                <a:cubicBezTo>
                  <a:pt x="199" y="146"/>
                  <a:pt x="198" y="147"/>
                  <a:pt x="196" y="147"/>
                </a:cubicBezTo>
                <a:cubicBezTo>
                  <a:pt x="195" y="148"/>
                  <a:pt x="193" y="148"/>
                  <a:pt x="191" y="148"/>
                </a:cubicBezTo>
                <a:cubicBezTo>
                  <a:pt x="189" y="148"/>
                  <a:pt x="187" y="148"/>
                  <a:pt x="185" y="147"/>
                </a:cubicBezTo>
                <a:cubicBezTo>
                  <a:pt x="184" y="147"/>
                  <a:pt x="182" y="146"/>
                  <a:pt x="181" y="144"/>
                </a:cubicBezTo>
                <a:cubicBezTo>
                  <a:pt x="180" y="143"/>
                  <a:pt x="180" y="141"/>
                  <a:pt x="180" y="139"/>
                </a:cubicBezTo>
                <a:cubicBezTo>
                  <a:pt x="180" y="138"/>
                  <a:pt x="180" y="138"/>
                  <a:pt x="180" y="138"/>
                </a:cubicBezTo>
                <a:cubicBezTo>
                  <a:pt x="185" y="137"/>
                  <a:pt x="185" y="137"/>
                  <a:pt x="185" y="137"/>
                </a:cubicBezTo>
                <a:cubicBezTo>
                  <a:pt x="185" y="139"/>
                  <a:pt x="185" y="139"/>
                  <a:pt x="185" y="139"/>
                </a:cubicBezTo>
                <a:cubicBezTo>
                  <a:pt x="185" y="140"/>
                  <a:pt x="186" y="140"/>
                  <a:pt x="186" y="141"/>
                </a:cubicBezTo>
                <a:cubicBezTo>
                  <a:pt x="186" y="142"/>
                  <a:pt x="187" y="142"/>
                  <a:pt x="188" y="142"/>
                </a:cubicBezTo>
                <a:cubicBezTo>
                  <a:pt x="190" y="143"/>
                  <a:pt x="192" y="143"/>
                  <a:pt x="193" y="142"/>
                </a:cubicBezTo>
                <a:cubicBezTo>
                  <a:pt x="194" y="142"/>
                  <a:pt x="195" y="142"/>
                  <a:pt x="195" y="142"/>
                </a:cubicBezTo>
                <a:cubicBezTo>
                  <a:pt x="195" y="141"/>
                  <a:pt x="195" y="141"/>
                  <a:pt x="195" y="140"/>
                </a:cubicBezTo>
                <a:cubicBezTo>
                  <a:pt x="195" y="140"/>
                  <a:pt x="195" y="140"/>
                  <a:pt x="195" y="139"/>
                </a:cubicBezTo>
                <a:cubicBezTo>
                  <a:pt x="195" y="139"/>
                  <a:pt x="194" y="139"/>
                  <a:pt x="193" y="138"/>
                </a:cubicBezTo>
                <a:cubicBezTo>
                  <a:pt x="193" y="138"/>
                  <a:pt x="192" y="138"/>
                  <a:pt x="189" y="137"/>
                </a:cubicBezTo>
                <a:cubicBezTo>
                  <a:pt x="187" y="137"/>
                  <a:pt x="186" y="136"/>
                  <a:pt x="185" y="136"/>
                </a:cubicBezTo>
                <a:cubicBezTo>
                  <a:pt x="183" y="135"/>
                  <a:pt x="182" y="134"/>
                  <a:pt x="182" y="133"/>
                </a:cubicBezTo>
                <a:cubicBezTo>
                  <a:pt x="181" y="132"/>
                  <a:pt x="181" y="131"/>
                  <a:pt x="181" y="129"/>
                </a:cubicBezTo>
                <a:cubicBezTo>
                  <a:pt x="181" y="128"/>
                  <a:pt x="181" y="127"/>
                  <a:pt x="182" y="125"/>
                </a:cubicBezTo>
                <a:cubicBezTo>
                  <a:pt x="183" y="124"/>
                  <a:pt x="184" y="123"/>
                  <a:pt x="185" y="123"/>
                </a:cubicBezTo>
                <a:cubicBezTo>
                  <a:pt x="188" y="121"/>
                  <a:pt x="192" y="121"/>
                  <a:pt x="195" y="123"/>
                </a:cubicBezTo>
                <a:cubicBezTo>
                  <a:pt x="197" y="123"/>
                  <a:pt x="198" y="124"/>
                  <a:pt x="199" y="126"/>
                </a:cubicBezTo>
                <a:cubicBezTo>
                  <a:pt x="200" y="127"/>
                  <a:pt x="200" y="128"/>
                  <a:pt x="200" y="130"/>
                </a:cubicBezTo>
                <a:cubicBezTo>
                  <a:pt x="200" y="131"/>
                  <a:pt x="200" y="131"/>
                  <a:pt x="200" y="131"/>
                </a:cubicBezTo>
                <a:cubicBezTo>
                  <a:pt x="195" y="132"/>
                  <a:pt x="195" y="132"/>
                  <a:pt x="195" y="132"/>
                </a:cubicBezTo>
                <a:cubicBezTo>
                  <a:pt x="195" y="130"/>
                  <a:pt x="195" y="130"/>
                  <a:pt x="195" y="130"/>
                </a:cubicBezTo>
                <a:cubicBezTo>
                  <a:pt x="194" y="129"/>
                  <a:pt x="194" y="128"/>
                  <a:pt x="193" y="128"/>
                </a:cubicBezTo>
                <a:cubicBezTo>
                  <a:pt x="193" y="127"/>
                  <a:pt x="192" y="127"/>
                  <a:pt x="190" y="127"/>
                </a:cubicBezTo>
                <a:cubicBezTo>
                  <a:pt x="188" y="127"/>
                  <a:pt x="188" y="128"/>
                  <a:pt x="187" y="128"/>
                </a:cubicBezTo>
                <a:cubicBezTo>
                  <a:pt x="186" y="128"/>
                  <a:pt x="186" y="129"/>
                  <a:pt x="186" y="129"/>
                </a:cubicBezTo>
                <a:cubicBezTo>
                  <a:pt x="186" y="130"/>
                  <a:pt x="186" y="130"/>
                  <a:pt x="187" y="130"/>
                </a:cubicBezTo>
                <a:cubicBezTo>
                  <a:pt x="187" y="130"/>
                  <a:pt x="188" y="131"/>
                  <a:pt x="191" y="132"/>
                </a:cubicBezTo>
                <a:cubicBezTo>
                  <a:pt x="193" y="132"/>
                  <a:pt x="195" y="133"/>
                  <a:pt x="196" y="133"/>
                </a:cubicBezTo>
                <a:cubicBezTo>
                  <a:pt x="198" y="134"/>
                  <a:pt x="199" y="135"/>
                  <a:pt x="200" y="1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3"/>
          <p:cNvSpPr>
            <a:spLocks noEditPoints="1"/>
          </p:cNvSpPr>
          <p:nvPr/>
        </p:nvSpPr>
        <p:spPr bwMode="auto">
          <a:xfrm>
            <a:off x="17183622" y="8101671"/>
            <a:ext cx="1188329" cy="1189876"/>
          </a:xfrm>
          <a:custGeom>
            <a:avLst/>
            <a:gdLst>
              <a:gd name="T0" fmla="*/ 280 w 325"/>
              <a:gd name="T1" fmla="*/ 0 h 325"/>
              <a:gd name="T2" fmla="*/ 44 w 325"/>
              <a:gd name="T3" fmla="*/ 0 h 325"/>
              <a:gd name="T4" fmla="*/ 0 w 325"/>
              <a:gd name="T5" fmla="*/ 45 h 325"/>
              <a:gd name="T6" fmla="*/ 0 w 325"/>
              <a:gd name="T7" fmla="*/ 281 h 325"/>
              <a:gd name="T8" fmla="*/ 44 w 325"/>
              <a:gd name="T9" fmla="*/ 325 h 325"/>
              <a:gd name="T10" fmla="*/ 280 w 325"/>
              <a:gd name="T11" fmla="*/ 325 h 325"/>
              <a:gd name="T12" fmla="*/ 325 w 325"/>
              <a:gd name="T13" fmla="*/ 281 h 325"/>
              <a:gd name="T14" fmla="*/ 325 w 325"/>
              <a:gd name="T15" fmla="*/ 45 h 325"/>
              <a:gd name="T16" fmla="*/ 280 w 325"/>
              <a:gd name="T17" fmla="*/ 0 h 325"/>
              <a:gd name="T18" fmla="*/ 239 w 325"/>
              <a:gd name="T19" fmla="*/ 61 h 325"/>
              <a:gd name="T20" fmla="*/ 229 w 325"/>
              <a:gd name="T21" fmla="*/ 95 h 325"/>
              <a:gd name="T22" fmla="*/ 221 w 325"/>
              <a:gd name="T23" fmla="*/ 87 h 325"/>
              <a:gd name="T24" fmla="*/ 170 w 325"/>
              <a:gd name="T25" fmla="*/ 137 h 325"/>
              <a:gd name="T26" fmla="*/ 150 w 325"/>
              <a:gd name="T27" fmla="*/ 117 h 325"/>
              <a:gd name="T28" fmla="*/ 116 w 325"/>
              <a:gd name="T29" fmla="*/ 150 h 325"/>
              <a:gd name="T30" fmla="*/ 108 w 325"/>
              <a:gd name="T31" fmla="*/ 142 h 325"/>
              <a:gd name="T32" fmla="*/ 150 w 325"/>
              <a:gd name="T33" fmla="*/ 100 h 325"/>
              <a:gd name="T34" fmla="*/ 170 w 325"/>
              <a:gd name="T35" fmla="*/ 120 h 325"/>
              <a:gd name="T36" fmla="*/ 212 w 325"/>
              <a:gd name="T37" fmla="*/ 78 h 325"/>
              <a:gd name="T38" fmla="*/ 204 w 325"/>
              <a:gd name="T39" fmla="*/ 70 h 325"/>
              <a:gd name="T40" fmla="*/ 239 w 325"/>
              <a:gd name="T41" fmla="*/ 61 h 325"/>
              <a:gd name="T42" fmla="*/ 257 w 325"/>
              <a:gd name="T43" fmla="*/ 245 h 325"/>
              <a:gd name="T44" fmla="*/ 257 w 325"/>
              <a:gd name="T45" fmla="*/ 251 h 325"/>
              <a:gd name="T46" fmla="*/ 245 w 325"/>
              <a:gd name="T47" fmla="*/ 262 h 325"/>
              <a:gd name="T48" fmla="*/ 239 w 325"/>
              <a:gd name="T49" fmla="*/ 262 h 325"/>
              <a:gd name="T50" fmla="*/ 239 w 325"/>
              <a:gd name="T51" fmla="*/ 262 h 325"/>
              <a:gd name="T52" fmla="*/ 238 w 325"/>
              <a:gd name="T53" fmla="*/ 263 h 325"/>
              <a:gd name="T54" fmla="*/ 229 w 325"/>
              <a:gd name="T55" fmla="*/ 263 h 325"/>
              <a:gd name="T56" fmla="*/ 166 w 325"/>
              <a:gd name="T57" fmla="*/ 200 h 325"/>
              <a:gd name="T58" fmla="*/ 166 w 325"/>
              <a:gd name="T59" fmla="*/ 191 h 325"/>
              <a:gd name="T60" fmla="*/ 167 w 325"/>
              <a:gd name="T61" fmla="*/ 190 h 325"/>
              <a:gd name="T62" fmla="*/ 164 w 325"/>
              <a:gd name="T63" fmla="*/ 187 h 325"/>
              <a:gd name="T64" fmla="*/ 84 w 325"/>
              <a:gd name="T65" fmla="*/ 179 h 325"/>
              <a:gd name="T66" fmla="*/ 85 w 325"/>
              <a:gd name="T67" fmla="*/ 90 h 325"/>
              <a:gd name="T68" fmla="*/ 174 w 325"/>
              <a:gd name="T69" fmla="*/ 90 h 325"/>
              <a:gd name="T70" fmla="*/ 181 w 325"/>
              <a:gd name="T71" fmla="*/ 98 h 325"/>
              <a:gd name="T72" fmla="*/ 172 w 325"/>
              <a:gd name="T73" fmla="*/ 108 h 325"/>
              <a:gd name="T74" fmla="*/ 165 w 325"/>
              <a:gd name="T75" fmla="*/ 99 h 325"/>
              <a:gd name="T76" fmla="*/ 94 w 325"/>
              <a:gd name="T77" fmla="*/ 99 h 325"/>
              <a:gd name="T78" fmla="*/ 94 w 325"/>
              <a:gd name="T79" fmla="*/ 170 h 325"/>
              <a:gd name="T80" fmla="*/ 165 w 325"/>
              <a:gd name="T81" fmla="*/ 170 h 325"/>
              <a:gd name="T82" fmla="*/ 179 w 325"/>
              <a:gd name="T83" fmla="*/ 140 h 325"/>
              <a:gd name="T84" fmla="*/ 192 w 325"/>
              <a:gd name="T85" fmla="*/ 127 h 325"/>
              <a:gd name="T86" fmla="*/ 182 w 325"/>
              <a:gd name="T87" fmla="*/ 170 h 325"/>
              <a:gd name="T88" fmla="*/ 184 w 325"/>
              <a:gd name="T89" fmla="*/ 172 h 325"/>
              <a:gd name="T90" fmla="*/ 185 w 325"/>
              <a:gd name="T91" fmla="*/ 172 h 325"/>
              <a:gd name="T92" fmla="*/ 194 w 325"/>
              <a:gd name="T93" fmla="*/ 172 h 325"/>
              <a:gd name="T94" fmla="*/ 257 w 325"/>
              <a:gd name="T95" fmla="*/ 235 h 325"/>
              <a:gd name="T96" fmla="*/ 257 w 325"/>
              <a:gd name="T97" fmla="*/ 244 h 325"/>
              <a:gd name="T98" fmla="*/ 256 w 325"/>
              <a:gd name="T99" fmla="*/ 244 h 325"/>
              <a:gd name="T100" fmla="*/ 257 w 325"/>
              <a:gd name="T101" fmla="*/ 24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25">
                <a:moveTo>
                  <a:pt x="280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5"/>
                  <a:pt x="20" y="325"/>
                  <a:pt x="44" y="325"/>
                </a:cubicBezTo>
                <a:cubicBezTo>
                  <a:pt x="280" y="325"/>
                  <a:pt x="280" y="325"/>
                  <a:pt x="280" y="325"/>
                </a:cubicBezTo>
                <a:cubicBezTo>
                  <a:pt x="305" y="325"/>
                  <a:pt x="325" y="305"/>
                  <a:pt x="325" y="281"/>
                </a:cubicBezTo>
                <a:cubicBezTo>
                  <a:pt x="325" y="45"/>
                  <a:pt x="325" y="45"/>
                  <a:pt x="325" y="45"/>
                </a:cubicBezTo>
                <a:cubicBezTo>
                  <a:pt x="325" y="20"/>
                  <a:pt x="305" y="0"/>
                  <a:pt x="280" y="0"/>
                </a:cubicBezTo>
                <a:close/>
                <a:moveTo>
                  <a:pt x="239" y="61"/>
                </a:moveTo>
                <a:cubicBezTo>
                  <a:pt x="229" y="95"/>
                  <a:pt x="229" y="95"/>
                  <a:pt x="229" y="95"/>
                </a:cubicBezTo>
                <a:cubicBezTo>
                  <a:pt x="221" y="87"/>
                  <a:pt x="221" y="87"/>
                  <a:pt x="221" y="8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16" y="150"/>
                  <a:pt x="116" y="150"/>
                  <a:pt x="116" y="150"/>
                </a:cubicBezTo>
                <a:cubicBezTo>
                  <a:pt x="108" y="142"/>
                  <a:pt x="108" y="142"/>
                  <a:pt x="108" y="142"/>
                </a:cubicBezTo>
                <a:cubicBezTo>
                  <a:pt x="150" y="100"/>
                  <a:pt x="150" y="100"/>
                  <a:pt x="150" y="100"/>
                </a:cubicBezTo>
                <a:cubicBezTo>
                  <a:pt x="170" y="120"/>
                  <a:pt x="170" y="120"/>
                  <a:pt x="170" y="120"/>
                </a:cubicBezTo>
                <a:cubicBezTo>
                  <a:pt x="212" y="78"/>
                  <a:pt x="212" y="78"/>
                  <a:pt x="212" y="78"/>
                </a:cubicBezTo>
                <a:cubicBezTo>
                  <a:pt x="204" y="70"/>
                  <a:pt x="204" y="70"/>
                  <a:pt x="204" y="70"/>
                </a:cubicBezTo>
                <a:lnTo>
                  <a:pt x="239" y="61"/>
                </a:lnTo>
                <a:close/>
                <a:moveTo>
                  <a:pt x="257" y="245"/>
                </a:moveTo>
                <a:cubicBezTo>
                  <a:pt x="259" y="247"/>
                  <a:pt x="259" y="249"/>
                  <a:pt x="257" y="251"/>
                </a:cubicBezTo>
                <a:cubicBezTo>
                  <a:pt x="245" y="262"/>
                  <a:pt x="245" y="262"/>
                  <a:pt x="245" y="262"/>
                </a:cubicBezTo>
                <a:cubicBezTo>
                  <a:pt x="244" y="264"/>
                  <a:pt x="241" y="264"/>
                  <a:pt x="239" y="262"/>
                </a:cubicBezTo>
                <a:cubicBezTo>
                  <a:pt x="239" y="262"/>
                  <a:pt x="239" y="262"/>
                  <a:pt x="239" y="262"/>
                </a:cubicBezTo>
                <a:cubicBezTo>
                  <a:pt x="238" y="263"/>
                  <a:pt x="238" y="263"/>
                  <a:pt x="238" y="263"/>
                </a:cubicBezTo>
                <a:cubicBezTo>
                  <a:pt x="236" y="265"/>
                  <a:pt x="232" y="265"/>
                  <a:pt x="229" y="263"/>
                </a:cubicBezTo>
                <a:cubicBezTo>
                  <a:pt x="166" y="200"/>
                  <a:pt x="166" y="200"/>
                  <a:pt x="166" y="200"/>
                </a:cubicBezTo>
                <a:cubicBezTo>
                  <a:pt x="164" y="197"/>
                  <a:pt x="164" y="193"/>
                  <a:pt x="166" y="191"/>
                </a:cubicBezTo>
                <a:cubicBezTo>
                  <a:pt x="167" y="190"/>
                  <a:pt x="167" y="190"/>
                  <a:pt x="167" y="190"/>
                </a:cubicBezTo>
                <a:cubicBezTo>
                  <a:pt x="164" y="187"/>
                  <a:pt x="164" y="187"/>
                  <a:pt x="164" y="187"/>
                </a:cubicBezTo>
                <a:cubicBezTo>
                  <a:pt x="140" y="204"/>
                  <a:pt x="106" y="201"/>
                  <a:pt x="84" y="179"/>
                </a:cubicBezTo>
                <a:cubicBezTo>
                  <a:pt x="60" y="155"/>
                  <a:pt x="60" y="115"/>
                  <a:pt x="85" y="90"/>
                </a:cubicBezTo>
                <a:cubicBezTo>
                  <a:pt x="109" y="65"/>
                  <a:pt x="149" y="65"/>
                  <a:pt x="174" y="90"/>
                </a:cubicBezTo>
                <a:cubicBezTo>
                  <a:pt x="177" y="93"/>
                  <a:pt x="179" y="95"/>
                  <a:pt x="181" y="98"/>
                </a:cubicBezTo>
                <a:cubicBezTo>
                  <a:pt x="172" y="108"/>
                  <a:pt x="172" y="108"/>
                  <a:pt x="172" y="108"/>
                </a:cubicBezTo>
                <a:cubicBezTo>
                  <a:pt x="170" y="105"/>
                  <a:pt x="167" y="102"/>
                  <a:pt x="165" y="99"/>
                </a:cubicBezTo>
                <a:cubicBezTo>
                  <a:pt x="145" y="80"/>
                  <a:pt x="113" y="80"/>
                  <a:pt x="94" y="99"/>
                </a:cubicBezTo>
                <a:cubicBezTo>
                  <a:pt x="74" y="119"/>
                  <a:pt x="74" y="151"/>
                  <a:pt x="94" y="170"/>
                </a:cubicBezTo>
                <a:cubicBezTo>
                  <a:pt x="113" y="190"/>
                  <a:pt x="145" y="190"/>
                  <a:pt x="165" y="170"/>
                </a:cubicBezTo>
                <a:cubicBezTo>
                  <a:pt x="173" y="162"/>
                  <a:pt x="178" y="151"/>
                  <a:pt x="179" y="140"/>
                </a:cubicBezTo>
                <a:cubicBezTo>
                  <a:pt x="192" y="127"/>
                  <a:pt x="192" y="127"/>
                  <a:pt x="192" y="127"/>
                </a:cubicBezTo>
                <a:cubicBezTo>
                  <a:pt x="194" y="142"/>
                  <a:pt x="190" y="157"/>
                  <a:pt x="182" y="170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8" y="169"/>
                  <a:pt x="192" y="169"/>
                  <a:pt x="194" y="172"/>
                </a:cubicBezTo>
                <a:cubicBezTo>
                  <a:pt x="257" y="235"/>
                  <a:pt x="257" y="235"/>
                  <a:pt x="257" y="235"/>
                </a:cubicBezTo>
                <a:cubicBezTo>
                  <a:pt x="260" y="237"/>
                  <a:pt x="260" y="241"/>
                  <a:pt x="257" y="244"/>
                </a:cubicBezTo>
                <a:cubicBezTo>
                  <a:pt x="256" y="244"/>
                  <a:pt x="256" y="244"/>
                  <a:pt x="256" y="244"/>
                </a:cubicBezTo>
                <a:lnTo>
                  <a:pt x="257" y="2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4"/>
          <p:cNvSpPr>
            <a:spLocks noEditPoints="1"/>
          </p:cNvSpPr>
          <p:nvPr/>
        </p:nvSpPr>
        <p:spPr bwMode="auto">
          <a:xfrm>
            <a:off x="8791271" y="8101671"/>
            <a:ext cx="1188329" cy="1189876"/>
          </a:xfrm>
          <a:custGeom>
            <a:avLst/>
            <a:gdLst>
              <a:gd name="T0" fmla="*/ 116 w 325"/>
              <a:gd name="T1" fmla="*/ 93 h 325"/>
              <a:gd name="T2" fmla="*/ 116 w 325"/>
              <a:gd name="T3" fmla="*/ 84 h 325"/>
              <a:gd name="T4" fmla="*/ 85 w 325"/>
              <a:gd name="T5" fmla="*/ 84 h 325"/>
              <a:gd name="T6" fmla="*/ 85 w 325"/>
              <a:gd name="T7" fmla="*/ 93 h 325"/>
              <a:gd name="T8" fmla="*/ 85 w 325"/>
              <a:gd name="T9" fmla="*/ 84 h 325"/>
              <a:gd name="T10" fmla="*/ 96 w 325"/>
              <a:gd name="T11" fmla="*/ 89 h 325"/>
              <a:gd name="T12" fmla="*/ 105 w 325"/>
              <a:gd name="T13" fmla="*/ 89 h 325"/>
              <a:gd name="T14" fmla="*/ 325 w 325"/>
              <a:gd name="T15" fmla="*/ 45 h 325"/>
              <a:gd name="T16" fmla="*/ 281 w 325"/>
              <a:gd name="T17" fmla="*/ 325 h 325"/>
              <a:gd name="T18" fmla="*/ 0 w 325"/>
              <a:gd name="T19" fmla="*/ 281 h 325"/>
              <a:gd name="T20" fmla="*/ 45 w 325"/>
              <a:gd name="T21" fmla="*/ 0 h 325"/>
              <a:gd name="T22" fmla="*/ 325 w 325"/>
              <a:gd name="T23" fmla="*/ 45 h 325"/>
              <a:gd name="T24" fmla="*/ 253 w 325"/>
              <a:gd name="T25" fmla="*/ 235 h 325"/>
              <a:gd name="T26" fmla="*/ 203 w 325"/>
              <a:gd name="T27" fmla="*/ 179 h 325"/>
              <a:gd name="T28" fmla="*/ 197 w 325"/>
              <a:gd name="T29" fmla="*/ 179 h 325"/>
              <a:gd name="T30" fmla="*/ 201 w 325"/>
              <a:gd name="T31" fmla="*/ 145 h 325"/>
              <a:gd name="T32" fmla="*/ 184 w 325"/>
              <a:gd name="T33" fmla="*/ 178 h 325"/>
              <a:gd name="T34" fmla="*/ 140 w 325"/>
              <a:gd name="T35" fmla="*/ 134 h 325"/>
              <a:gd name="T36" fmla="*/ 187 w 325"/>
              <a:gd name="T37" fmla="*/ 137 h 325"/>
              <a:gd name="T38" fmla="*/ 190 w 325"/>
              <a:gd name="T39" fmla="*/ 128 h 325"/>
              <a:gd name="T40" fmla="*/ 134 w 325"/>
              <a:gd name="T41" fmla="*/ 184 h 325"/>
              <a:gd name="T42" fmla="*/ 186 w 325"/>
              <a:gd name="T43" fmla="*/ 190 h 325"/>
              <a:gd name="T44" fmla="*/ 186 w 325"/>
              <a:gd name="T45" fmla="*/ 197 h 325"/>
              <a:gd name="T46" fmla="*/ 242 w 325"/>
              <a:gd name="T47" fmla="*/ 247 h 325"/>
              <a:gd name="T48" fmla="*/ 242 w 325"/>
              <a:gd name="T49" fmla="*/ 247 h 325"/>
              <a:gd name="T50" fmla="*/ 253 w 325"/>
              <a:gd name="T51" fmla="*/ 239 h 325"/>
              <a:gd name="T52" fmla="*/ 202 w 325"/>
              <a:gd name="T53" fmla="*/ 127 h 325"/>
              <a:gd name="T54" fmla="*/ 168 w 325"/>
              <a:gd name="T55" fmla="*/ 136 h 325"/>
              <a:gd name="T56" fmla="*/ 145 w 325"/>
              <a:gd name="T57" fmla="*/ 164 h 325"/>
              <a:gd name="T58" fmla="*/ 150 w 325"/>
              <a:gd name="T59" fmla="*/ 164 h 325"/>
              <a:gd name="T60" fmla="*/ 181 w 325"/>
              <a:gd name="T61" fmla="*/ 159 h 325"/>
              <a:gd name="T62" fmla="*/ 213 w 325"/>
              <a:gd name="T63" fmla="*/ 138 h 325"/>
              <a:gd name="T64" fmla="*/ 197 w 325"/>
              <a:gd name="T65" fmla="*/ 122 h 325"/>
              <a:gd name="T66" fmla="*/ 262 w 325"/>
              <a:gd name="T67" fmla="*/ 91 h 325"/>
              <a:gd name="T68" fmla="*/ 78 w 325"/>
              <a:gd name="T69" fmla="*/ 77 h 325"/>
              <a:gd name="T70" fmla="*/ 64 w 325"/>
              <a:gd name="T71" fmla="*/ 209 h 325"/>
              <a:gd name="T72" fmla="*/ 204 w 325"/>
              <a:gd name="T73" fmla="*/ 223 h 325"/>
              <a:gd name="T74" fmla="*/ 76 w 325"/>
              <a:gd name="T75" fmla="*/ 202 h 325"/>
              <a:gd name="T76" fmla="*/ 250 w 325"/>
              <a:gd name="T77" fmla="*/ 97 h 325"/>
              <a:gd name="T78" fmla="*/ 234 w 325"/>
              <a:gd name="T79" fmla="*/ 202 h 325"/>
              <a:gd name="T80" fmla="*/ 262 w 325"/>
              <a:gd name="T81" fmla="*/ 20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5" h="325">
                <a:moveTo>
                  <a:pt x="120" y="89"/>
                </a:moveTo>
                <a:cubicBezTo>
                  <a:pt x="120" y="91"/>
                  <a:pt x="118" y="93"/>
                  <a:pt x="116" y="93"/>
                </a:cubicBezTo>
                <a:cubicBezTo>
                  <a:pt x="113" y="93"/>
                  <a:pt x="111" y="91"/>
                  <a:pt x="111" y="89"/>
                </a:cubicBezTo>
                <a:cubicBezTo>
                  <a:pt x="111" y="86"/>
                  <a:pt x="113" y="84"/>
                  <a:pt x="116" y="84"/>
                </a:cubicBezTo>
                <a:cubicBezTo>
                  <a:pt x="118" y="84"/>
                  <a:pt x="120" y="86"/>
                  <a:pt x="120" y="89"/>
                </a:cubicBezTo>
                <a:close/>
                <a:moveTo>
                  <a:pt x="85" y="84"/>
                </a:moveTo>
                <a:cubicBezTo>
                  <a:pt x="83" y="84"/>
                  <a:pt x="81" y="86"/>
                  <a:pt x="81" y="89"/>
                </a:cubicBezTo>
                <a:cubicBezTo>
                  <a:pt x="81" y="91"/>
                  <a:pt x="83" y="93"/>
                  <a:pt x="85" y="93"/>
                </a:cubicBezTo>
                <a:cubicBezTo>
                  <a:pt x="88" y="93"/>
                  <a:pt x="90" y="91"/>
                  <a:pt x="90" y="89"/>
                </a:cubicBezTo>
                <a:cubicBezTo>
                  <a:pt x="90" y="86"/>
                  <a:pt x="88" y="84"/>
                  <a:pt x="85" y="84"/>
                </a:cubicBezTo>
                <a:close/>
                <a:moveTo>
                  <a:pt x="101" y="84"/>
                </a:moveTo>
                <a:cubicBezTo>
                  <a:pt x="98" y="84"/>
                  <a:pt x="96" y="86"/>
                  <a:pt x="96" y="89"/>
                </a:cubicBezTo>
                <a:cubicBezTo>
                  <a:pt x="96" y="91"/>
                  <a:pt x="98" y="93"/>
                  <a:pt x="101" y="93"/>
                </a:cubicBezTo>
                <a:cubicBezTo>
                  <a:pt x="103" y="93"/>
                  <a:pt x="105" y="91"/>
                  <a:pt x="105" y="89"/>
                </a:cubicBezTo>
                <a:cubicBezTo>
                  <a:pt x="105" y="86"/>
                  <a:pt x="103" y="84"/>
                  <a:pt x="101" y="84"/>
                </a:cubicBezTo>
                <a:close/>
                <a:moveTo>
                  <a:pt x="325" y="45"/>
                </a:moveTo>
                <a:cubicBezTo>
                  <a:pt x="325" y="281"/>
                  <a:pt x="325" y="281"/>
                  <a:pt x="325" y="281"/>
                </a:cubicBezTo>
                <a:cubicBezTo>
                  <a:pt x="325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5" y="20"/>
                  <a:pt x="325" y="45"/>
                </a:cubicBezTo>
                <a:close/>
                <a:moveTo>
                  <a:pt x="253" y="236"/>
                </a:moveTo>
                <a:cubicBezTo>
                  <a:pt x="253" y="235"/>
                  <a:pt x="253" y="235"/>
                  <a:pt x="253" y="235"/>
                </a:cubicBezTo>
                <a:cubicBezTo>
                  <a:pt x="255" y="234"/>
                  <a:pt x="255" y="231"/>
                  <a:pt x="253" y="229"/>
                </a:cubicBezTo>
                <a:cubicBezTo>
                  <a:pt x="214" y="190"/>
                  <a:pt x="203" y="179"/>
                  <a:pt x="203" y="179"/>
                </a:cubicBezTo>
                <a:cubicBezTo>
                  <a:pt x="202" y="177"/>
                  <a:pt x="199" y="177"/>
                  <a:pt x="197" y="179"/>
                </a:cubicBezTo>
                <a:cubicBezTo>
                  <a:pt x="197" y="179"/>
                  <a:pt x="197" y="179"/>
                  <a:pt x="197" y="179"/>
                </a:cubicBezTo>
                <a:cubicBezTo>
                  <a:pt x="195" y="178"/>
                  <a:pt x="195" y="178"/>
                  <a:pt x="195" y="178"/>
                </a:cubicBezTo>
                <a:cubicBezTo>
                  <a:pt x="202" y="168"/>
                  <a:pt x="204" y="156"/>
                  <a:pt x="201" y="145"/>
                </a:cubicBezTo>
                <a:cubicBezTo>
                  <a:pt x="193" y="152"/>
                  <a:pt x="193" y="152"/>
                  <a:pt x="193" y="152"/>
                </a:cubicBezTo>
                <a:cubicBezTo>
                  <a:pt x="194" y="161"/>
                  <a:pt x="191" y="171"/>
                  <a:pt x="184" y="178"/>
                </a:cubicBezTo>
                <a:cubicBezTo>
                  <a:pt x="172" y="190"/>
                  <a:pt x="152" y="190"/>
                  <a:pt x="140" y="178"/>
                </a:cubicBezTo>
                <a:cubicBezTo>
                  <a:pt x="128" y="166"/>
                  <a:pt x="128" y="146"/>
                  <a:pt x="140" y="134"/>
                </a:cubicBezTo>
                <a:cubicBezTo>
                  <a:pt x="152" y="121"/>
                  <a:pt x="172" y="121"/>
                  <a:pt x="184" y="134"/>
                </a:cubicBezTo>
                <a:cubicBezTo>
                  <a:pt x="185" y="135"/>
                  <a:pt x="186" y="136"/>
                  <a:pt x="187" y="137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192" y="130"/>
                  <a:pt x="191" y="129"/>
                  <a:pt x="190" y="128"/>
                </a:cubicBezTo>
                <a:cubicBezTo>
                  <a:pt x="175" y="112"/>
                  <a:pt x="150" y="112"/>
                  <a:pt x="134" y="128"/>
                </a:cubicBezTo>
                <a:cubicBezTo>
                  <a:pt x="119" y="143"/>
                  <a:pt x="119" y="168"/>
                  <a:pt x="134" y="184"/>
                </a:cubicBezTo>
                <a:cubicBezTo>
                  <a:pt x="148" y="197"/>
                  <a:pt x="169" y="199"/>
                  <a:pt x="184" y="189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84" y="192"/>
                  <a:pt x="184" y="195"/>
                  <a:pt x="186" y="197"/>
                </a:cubicBezTo>
                <a:cubicBezTo>
                  <a:pt x="225" y="236"/>
                  <a:pt x="236" y="247"/>
                  <a:pt x="236" y="247"/>
                </a:cubicBezTo>
                <a:cubicBezTo>
                  <a:pt x="237" y="248"/>
                  <a:pt x="240" y="248"/>
                  <a:pt x="242" y="247"/>
                </a:cubicBezTo>
                <a:cubicBezTo>
                  <a:pt x="242" y="246"/>
                  <a:pt x="242" y="246"/>
                  <a:pt x="242" y="246"/>
                </a:cubicBezTo>
                <a:cubicBezTo>
                  <a:pt x="242" y="247"/>
                  <a:pt x="242" y="247"/>
                  <a:pt x="242" y="247"/>
                </a:cubicBezTo>
                <a:cubicBezTo>
                  <a:pt x="243" y="248"/>
                  <a:pt x="245" y="248"/>
                  <a:pt x="246" y="247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4" y="238"/>
                  <a:pt x="254" y="237"/>
                  <a:pt x="253" y="236"/>
                </a:cubicBezTo>
                <a:close/>
                <a:moveTo>
                  <a:pt x="202" y="127"/>
                </a:moveTo>
                <a:cubicBezTo>
                  <a:pt x="181" y="148"/>
                  <a:pt x="181" y="148"/>
                  <a:pt x="181" y="148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43" y="160"/>
                  <a:pt x="143" y="163"/>
                  <a:pt x="145" y="164"/>
                </a:cubicBezTo>
                <a:cubicBezTo>
                  <a:pt x="145" y="165"/>
                  <a:pt x="146" y="166"/>
                  <a:pt x="147" y="166"/>
                </a:cubicBezTo>
                <a:cubicBezTo>
                  <a:pt x="148" y="166"/>
                  <a:pt x="149" y="165"/>
                  <a:pt x="150" y="164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81" y="159"/>
                  <a:pt x="181" y="159"/>
                  <a:pt x="181" y="159"/>
                </a:cubicBezTo>
                <a:cubicBezTo>
                  <a:pt x="207" y="133"/>
                  <a:pt x="207" y="133"/>
                  <a:pt x="207" y="133"/>
                </a:cubicBezTo>
                <a:cubicBezTo>
                  <a:pt x="213" y="138"/>
                  <a:pt x="213" y="138"/>
                  <a:pt x="213" y="138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97" y="122"/>
                  <a:pt x="197" y="122"/>
                  <a:pt x="197" y="122"/>
                </a:cubicBezTo>
                <a:lnTo>
                  <a:pt x="202" y="127"/>
                </a:lnTo>
                <a:close/>
                <a:moveTo>
                  <a:pt x="262" y="91"/>
                </a:moveTo>
                <a:cubicBezTo>
                  <a:pt x="262" y="83"/>
                  <a:pt x="255" y="77"/>
                  <a:pt x="247" y="77"/>
                </a:cubicBezTo>
                <a:cubicBezTo>
                  <a:pt x="78" y="77"/>
                  <a:pt x="78" y="77"/>
                  <a:pt x="78" y="77"/>
                </a:cubicBezTo>
                <a:cubicBezTo>
                  <a:pt x="70" y="77"/>
                  <a:pt x="64" y="83"/>
                  <a:pt x="64" y="91"/>
                </a:cubicBezTo>
                <a:cubicBezTo>
                  <a:pt x="64" y="209"/>
                  <a:pt x="64" y="209"/>
                  <a:pt x="64" y="209"/>
                </a:cubicBezTo>
                <a:cubicBezTo>
                  <a:pt x="64" y="217"/>
                  <a:pt x="70" y="223"/>
                  <a:pt x="78" y="223"/>
                </a:cubicBezTo>
                <a:cubicBezTo>
                  <a:pt x="204" y="223"/>
                  <a:pt x="204" y="223"/>
                  <a:pt x="204" y="223"/>
                </a:cubicBezTo>
                <a:cubicBezTo>
                  <a:pt x="182" y="202"/>
                  <a:pt x="182" y="202"/>
                  <a:pt x="182" y="202"/>
                </a:cubicBezTo>
                <a:cubicBezTo>
                  <a:pt x="76" y="202"/>
                  <a:pt x="76" y="202"/>
                  <a:pt x="76" y="202"/>
                </a:cubicBezTo>
                <a:cubicBezTo>
                  <a:pt x="76" y="97"/>
                  <a:pt x="76" y="97"/>
                  <a:pt x="76" y="97"/>
                </a:cubicBezTo>
                <a:cubicBezTo>
                  <a:pt x="250" y="97"/>
                  <a:pt x="250" y="97"/>
                  <a:pt x="250" y="97"/>
                </a:cubicBezTo>
                <a:cubicBezTo>
                  <a:pt x="250" y="202"/>
                  <a:pt x="250" y="202"/>
                  <a:pt x="250" y="202"/>
                </a:cubicBezTo>
                <a:cubicBezTo>
                  <a:pt x="234" y="202"/>
                  <a:pt x="234" y="202"/>
                  <a:pt x="234" y="202"/>
                </a:cubicBezTo>
                <a:cubicBezTo>
                  <a:pt x="254" y="221"/>
                  <a:pt x="254" y="221"/>
                  <a:pt x="254" y="221"/>
                </a:cubicBezTo>
                <a:cubicBezTo>
                  <a:pt x="258" y="219"/>
                  <a:pt x="262" y="214"/>
                  <a:pt x="262" y="209"/>
                </a:cubicBezTo>
                <a:lnTo>
                  <a:pt x="262" y="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388089" y="8101671"/>
            <a:ext cx="1191424" cy="1189876"/>
          </a:xfrm>
          <a:custGeom>
            <a:avLst/>
            <a:gdLst>
              <a:gd name="T0" fmla="*/ 163 w 326"/>
              <a:gd name="T1" fmla="*/ 210 h 325"/>
              <a:gd name="T2" fmla="*/ 163 w 326"/>
              <a:gd name="T3" fmla="*/ 201 h 325"/>
              <a:gd name="T4" fmla="*/ 76 w 326"/>
              <a:gd name="T5" fmla="*/ 89 h 325"/>
              <a:gd name="T6" fmla="*/ 250 w 326"/>
              <a:gd name="T7" fmla="*/ 193 h 325"/>
              <a:gd name="T8" fmla="*/ 76 w 326"/>
              <a:gd name="T9" fmla="*/ 89 h 325"/>
              <a:gd name="T10" fmla="*/ 141 w 326"/>
              <a:gd name="T11" fmla="*/ 172 h 325"/>
              <a:gd name="T12" fmla="*/ 141 w 326"/>
              <a:gd name="T13" fmla="*/ 183 h 325"/>
              <a:gd name="T14" fmla="*/ 187 w 326"/>
              <a:gd name="T15" fmla="*/ 178 h 325"/>
              <a:gd name="T16" fmla="*/ 176 w 326"/>
              <a:gd name="T17" fmla="*/ 178 h 325"/>
              <a:gd name="T18" fmla="*/ 187 w 326"/>
              <a:gd name="T19" fmla="*/ 178 h 325"/>
              <a:gd name="T20" fmla="*/ 120 w 326"/>
              <a:gd name="T21" fmla="*/ 131 h 325"/>
              <a:gd name="T22" fmla="*/ 129 w 326"/>
              <a:gd name="T23" fmla="*/ 168 h 325"/>
              <a:gd name="T24" fmla="*/ 132 w 326"/>
              <a:gd name="T25" fmla="*/ 171 h 325"/>
              <a:gd name="T26" fmla="*/ 195 w 326"/>
              <a:gd name="T27" fmla="*/ 169 h 325"/>
              <a:gd name="T28" fmla="*/ 135 w 326"/>
              <a:gd name="T29" fmla="*/ 166 h 325"/>
              <a:gd name="T30" fmla="*/ 191 w 326"/>
              <a:gd name="T31" fmla="*/ 154 h 325"/>
              <a:gd name="T32" fmla="*/ 203 w 326"/>
              <a:gd name="T33" fmla="*/ 109 h 325"/>
              <a:gd name="T34" fmla="*/ 207 w 326"/>
              <a:gd name="T35" fmla="*/ 110 h 325"/>
              <a:gd name="T36" fmla="*/ 223 w 326"/>
              <a:gd name="T37" fmla="*/ 106 h 325"/>
              <a:gd name="T38" fmla="*/ 207 w 326"/>
              <a:gd name="T39" fmla="*/ 103 h 325"/>
              <a:gd name="T40" fmla="*/ 201 w 326"/>
              <a:gd name="T41" fmla="*/ 104 h 325"/>
              <a:gd name="T42" fmla="*/ 197 w 326"/>
              <a:gd name="T43" fmla="*/ 114 h 325"/>
              <a:gd name="T44" fmla="*/ 120 w 326"/>
              <a:gd name="T45" fmla="*/ 127 h 325"/>
              <a:gd name="T46" fmla="*/ 326 w 326"/>
              <a:gd name="T47" fmla="*/ 45 h 325"/>
              <a:gd name="T48" fmla="*/ 281 w 326"/>
              <a:gd name="T49" fmla="*/ 325 h 325"/>
              <a:gd name="T50" fmla="*/ 0 w 326"/>
              <a:gd name="T51" fmla="*/ 281 h 325"/>
              <a:gd name="T52" fmla="*/ 45 w 326"/>
              <a:gd name="T53" fmla="*/ 0 h 325"/>
              <a:gd name="T54" fmla="*/ 326 w 326"/>
              <a:gd name="T55" fmla="*/ 45 h 325"/>
              <a:gd name="T56" fmla="*/ 180 w 326"/>
              <a:gd name="T57" fmla="*/ 227 h 325"/>
              <a:gd name="T58" fmla="*/ 146 w 326"/>
              <a:gd name="T59" fmla="*/ 219 h 325"/>
              <a:gd name="T60" fmla="*/ 126 w 326"/>
              <a:gd name="T61" fmla="*/ 242 h 325"/>
              <a:gd name="T62" fmla="*/ 201 w 326"/>
              <a:gd name="T63" fmla="*/ 249 h 325"/>
              <a:gd name="T64" fmla="*/ 262 w 326"/>
              <a:gd name="T65" fmla="*/ 90 h 325"/>
              <a:gd name="T66" fmla="*/ 79 w 326"/>
              <a:gd name="T67" fmla="*/ 76 h 325"/>
              <a:gd name="T68" fmla="*/ 64 w 326"/>
              <a:gd name="T69" fmla="*/ 201 h 325"/>
              <a:gd name="T70" fmla="*/ 248 w 326"/>
              <a:gd name="T71" fmla="*/ 215 h 325"/>
              <a:gd name="T72" fmla="*/ 262 w 326"/>
              <a:gd name="T73" fmla="*/ 9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5">
                <a:moveTo>
                  <a:pt x="168" y="205"/>
                </a:moveTo>
                <a:cubicBezTo>
                  <a:pt x="168" y="208"/>
                  <a:pt x="166" y="210"/>
                  <a:pt x="163" y="210"/>
                </a:cubicBezTo>
                <a:cubicBezTo>
                  <a:pt x="161" y="210"/>
                  <a:pt x="159" y="208"/>
                  <a:pt x="159" y="205"/>
                </a:cubicBezTo>
                <a:cubicBezTo>
                  <a:pt x="159" y="203"/>
                  <a:pt x="161" y="201"/>
                  <a:pt x="163" y="201"/>
                </a:cubicBezTo>
                <a:cubicBezTo>
                  <a:pt x="166" y="201"/>
                  <a:pt x="168" y="203"/>
                  <a:pt x="168" y="205"/>
                </a:cubicBezTo>
                <a:close/>
                <a:moveTo>
                  <a:pt x="76" y="89"/>
                </a:moveTo>
                <a:cubicBezTo>
                  <a:pt x="250" y="89"/>
                  <a:pt x="250" y="89"/>
                  <a:pt x="250" y="89"/>
                </a:cubicBezTo>
                <a:cubicBezTo>
                  <a:pt x="250" y="193"/>
                  <a:pt x="250" y="193"/>
                  <a:pt x="250" y="193"/>
                </a:cubicBezTo>
                <a:cubicBezTo>
                  <a:pt x="76" y="193"/>
                  <a:pt x="76" y="193"/>
                  <a:pt x="76" y="193"/>
                </a:cubicBezTo>
                <a:lnTo>
                  <a:pt x="76" y="89"/>
                </a:lnTo>
                <a:close/>
                <a:moveTo>
                  <a:pt x="146" y="178"/>
                </a:moveTo>
                <a:cubicBezTo>
                  <a:pt x="146" y="174"/>
                  <a:pt x="144" y="172"/>
                  <a:pt x="141" y="172"/>
                </a:cubicBezTo>
                <a:cubicBezTo>
                  <a:pt x="137" y="172"/>
                  <a:pt x="135" y="174"/>
                  <a:pt x="135" y="178"/>
                </a:cubicBezTo>
                <a:cubicBezTo>
                  <a:pt x="135" y="181"/>
                  <a:pt x="137" y="183"/>
                  <a:pt x="141" y="183"/>
                </a:cubicBezTo>
                <a:cubicBezTo>
                  <a:pt x="144" y="183"/>
                  <a:pt x="146" y="181"/>
                  <a:pt x="146" y="178"/>
                </a:cubicBezTo>
                <a:close/>
                <a:moveTo>
                  <a:pt x="187" y="178"/>
                </a:moveTo>
                <a:cubicBezTo>
                  <a:pt x="187" y="174"/>
                  <a:pt x="185" y="172"/>
                  <a:pt x="182" y="172"/>
                </a:cubicBezTo>
                <a:cubicBezTo>
                  <a:pt x="178" y="172"/>
                  <a:pt x="176" y="174"/>
                  <a:pt x="176" y="178"/>
                </a:cubicBezTo>
                <a:cubicBezTo>
                  <a:pt x="176" y="181"/>
                  <a:pt x="178" y="183"/>
                  <a:pt x="182" y="183"/>
                </a:cubicBezTo>
                <a:cubicBezTo>
                  <a:pt x="185" y="183"/>
                  <a:pt x="187" y="181"/>
                  <a:pt x="187" y="178"/>
                </a:cubicBezTo>
                <a:close/>
                <a:moveTo>
                  <a:pt x="120" y="129"/>
                </a:moveTo>
                <a:cubicBezTo>
                  <a:pt x="120" y="129"/>
                  <a:pt x="120" y="130"/>
                  <a:pt x="120" y="131"/>
                </a:cubicBezTo>
                <a:cubicBezTo>
                  <a:pt x="132" y="158"/>
                  <a:pt x="132" y="158"/>
                  <a:pt x="132" y="158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9" y="169"/>
                  <a:pt x="129" y="169"/>
                  <a:pt x="130" y="170"/>
                </a:cubicBezTo>
                <a:cubicBezTo>
                  <a:pt x="130" y="171"/>
                  <a:pt x="131" y="171"/>
                  <a:pt x="132" y="171"/>
                </a:cubicBezTo>
                <a:cubicBezTo>
                  <a:pt x="192" y="171"/>
                  <a:pt x="192" y="171"/>
                  <a:pt x="192" y="171"/>
                </a:cubicBezTo>
                <a:cubicBezTo>
                  <a:pt x="193" y="171"/>
                  <a:pt x="195" y="170"/>
                  <a:pt x="195" y="169"/>
                </a:cubicBezTo>
                <a:cubicBezTo>
                  <a:pt x="195" y="167"/>
                  <a:pt x="193" y="166"/>
                  <a:pt x="192" y="166"/>
                </a:cubicBezTo>
                <a:cubicBezTo>
                  <a:pt x="135" y="166"/>
                  <a:pt x="135" y="166"/>
                  <a:pt x="135" y="166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91" y="154"/>
                  <a:pt x="191" y="154"/>
                  <a:pt x="191" y="154"/>
                </a:cubicBezTo>
                <a:cubicBezTo>
                  <a:pt x="192" y="154"/>
                  <a:pt x="193" y="153"/>
                  <a:pt x="193" y="152"/>
                </a:cubicBezTo>
                <a:cubicBezTo>
                  <a:pt x="203" y="109"/>
                  <a:pt x="203" y="109"/>
                  <a:pt x="203" y="109"/>
                </a:cubicBezTo>
                <a:cubicBezTo>
                  <a:pt x="205" y="109"/>
                  <a:pt x="205" y="109"/>
                  <a:pt x="205" y="109"/>
                </a:cubicBezTo>
                <a:cubicBezTo>
                  <a:pt x="205" y="110"/>
                  <a:pt x="206" y="110"/>
                  <a:pt x="207" y="110"/>
                </a:cubicBezTo>
                <a:cubicBezTo>
                  <a:pt x="219" y="110"/>
                  <a:pt x="219" y="110"/>
                  <a:pt x="219" y="110"/>
                </a:cubicBezTo>
                <a:cubicBezTo>
                  <a:pt x="221" y="110"/>
                  <a:pt x="223" y="108"/>
                  <a:pt x="223" y="106"/>
                </a:cubicBezTo>
                <a:cubicBezTo>
                  <a:pt x="223" y="105"/>
                  <a:pt x="221" y="103"/>
                  <a:pt x="219" y="103"/>
                </a:cubicBezTo>
                <a:cubicBezTo>
                  <a:pt x="207" y="103"/>
                  <a:pt x="207" y="103"/>
                  <a:pt x="207" y="103"/>
                </a:cubicBezTo>
                <a:cubicBezTo>
                  <a:pt x="206" y="103"/>
                  <a:pt x="205" y="103"/>
                  <a:pt x="205" y="104"/>
                </a:cubicBezTo>
                <a:cubicBezTo>
                  <a:pt x="201" y="104"/>
                  <a:pt x="201" y="104"/>
                  <a:pt x="201" y="104"/>
                </a:cubicBezTo>
                <a:cubicBezTo>
                  <a:pt x="200" y="104"/>
                  <a:pt x="199" y="105"/>
                  <a:pt x="199" y="106"/>
                </a:cubicBezTo>
                <a:cubicBezTo>
                  <a:pt x="197" y="114"/>
                  <a:pt x="197" y="114"/>
                  <a:pt x="197" y="114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1" y="126"/>
                  <a:pt x="120" y="126"/>
                  <a:pt x="120" y="127"/>
                </a:cubicBezTo>
                <a:cubicBezTo>
                  <a:pt x="120" y="127"/>
                  <a:pt x="119" y="128"/>
                  <a:pt x="120" y="129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01" y="242"/>
                </a:moveTo>
                <a:cubicBezTo>
                  <a:pt x="201" y="242"/>
                  <a:pt x="180" y="242"/>
                  <a:pt x="180" y="227"/>
                </a:cubicBezTo>
                <a:cubicBezTo>
                  <a:pt x="180" y="219"/>
                  <a:pt x="180" y="219"/>
                  <a:pt x="180" y="219"/>
                </a:cubicBezTo>
                <a:cubicBezTo>
                  <a:pt x="146" y="219"/>
                  <a:pt x="146" y="219"/>
                  <a:pt x="146" y="219"/>
                </a:cubicBezTo>
                <a:cubicBezTo>
                  <a:pt x="146" y="227"/>
                  <a:pt x="146" y="227"/>
                  <a:pt x="146" y="227"/>
                </a:cubicBezTo>
                <a:cubicBezTo>
                  <a:pt x="146" y="242"/>
                  <a:pt x="126" y="242"/>
                  <a:pt x="126" y="242"/>
                </a:cubicBezTo>
                <a:cubicBezTo>
                  <a:pt x="126" y="249"/>
                  <a:pt x="126" y="249"/>
                  <a:pt x="126" y="249"/>
                </a:cubicBezTo>
                <a:cubicBezTo>
                  <a:pt x="201" y="249"/>
                  <a:pt x="201" y="249"/>
                  <a:pt x="201" y="249"/>
                </a:cubicBezTo>
                <a:lnTo>
                  <a:pt x="201" y="242"/>
                </a:lnTo>
                <a:close/>
                <a:moveTo>
                  <a:pt x="262" y="90"/>
                </a:moveTo>
                <a:cubicBezTo>
                  <a:pt x="262" y="82"/>
                  <a:pt x="256" y="76"/>
                  <a:pt x="248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71" y="76"/>
                  <a:pt x="64" y="82"/>
                  <a:pt x="64" y="90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64" y="208"/>
                  <a:pt x="71" y="215"/>
                  <a:pt x="79" y="215"/>
                </a:cubicBezTo>
                <a:cubicBezTo>
                  <a:pt x="248" y="215"/>
                  <a:pt x="248" y="215"/>
                  <a:pt x="248" y="215"/>
                </a:cubicBezTo>
                <a:cubicBezTo>
                  <a:pt x="256" y="215"/>
                  <a:pt x="262" y="208"/>
                  <a:pt x="262" y="201"/>
                </a:cubicBezTo>
                <a:lnTo>
                  <a:pt x="262" y="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6"/>
          <p:cNvSpPr>
            <a:spLocks noEditPoints="1"/>
          </p:cNvSpPr>
          <p:nvPr/>
        </p:nvSpPr>
        <p:spPr bwMode="auto">
          <a:xfrm>
            <a:off x="7390225" y="8101671"/>
            <a:ext cx="1192971" cy="1189876"/>
          </a:xfrm>
          <a:custGeom>
            <a:avLst/>
            <a:gdLst>
              <a:gd name="T0" fmla="*/ 116 w 326"/>
              <a:gd name="T1" fmla="*/ 97 h 325"/>
              <a:gd name="T2" fmla="*/ 116 w 326"/>
              <a:gd name="T3" fmla="*/ 106 h 325"/>
              <a:gd name="T4" fmla="*/ 86 w 326"/>
              <a:gd name="T5" fmla="*/ 106 h 325"/>
              <a:gd name="T6" fmla="*/ 86 w 326"/>
              <a:gd name="T7" fmla="*/ 97 h 325"/>
              <a:gd name="T8" fmla="*/ 86 w 326"/>
              <a:gd name="T9" fmla="*/ 106 h 325"/>
              <a:gd name="T10" fmla="*/ 105 w 326"/>
              <a:gd name="T11" fmla="*/ 101 h 325"/>
              <a:gd name="T12" fmla="*/ 97 w 326"/>
              <a:gd name="T13" fmla="*/ 101 h 325"/>
              <a:gd name="T14" fmla="*/ 76 w 326"/>
              <a:gd name="T15" fmla="*/ 110 h 325"/>
              <a:gd name="T16" fmla="*/ 250 w 326"/>
              <a:gd name="T17" fmla="*/ 214 h 325"/>
              <a:gd name="T18" fmla="*/ 76 w 326"/>
              <a:gd name="T19" fmla="*/ 110 h 325"/>
              <a:gd name="T20" fmla="*/ 138 w 326"/>
              <a:gd name="T21" fmla="*/ 191 h 325"/>
              <a:gd name="T22" fmla="*/ 138 w 326"/>
              <a:gd name="T23" fmla="*/ 203 h 325"/>
              <a:gd name="T24" fmla="*/ 185 w 326"/>
              <a:gd name="T25" fmla="*/ 197 h 325"/>
              <a:gd name="T26" fmla="*/ 173 w 326"/>
              <a:gd name="T27" fmla="*/ 197 h 325"/>
              <a:gd name="T28" fmla="*/ 185 w 326"/>
              <a:gd name="T29" fmla="*/ 197 h 325"/>
              <a:gd name="T30" fmla="*/ 118 w 326"/>
              <a:gd name="T31" fmla="*/ 150 h 325"/>
              <a:gd name="T32" fmla="*/ 127 w 326"/>
              <a:gd name="T33" fmla="*/ 187 h 325"/>
              <a:gd name="T34" fmla="*/ 129 w 326"/>
              <a:gd name="T35" fmla="*/ 191 h 325"/>
              <a:gd name="T36" fmla="*/ 192 w 326"/>
              <a:gd name="T37" fmla="*/ 188 h 325"/>
              <a:gd name="T38" fmla="*/ 133 w 326"/>
              <a:gd name="T39" fmla="*/ 186 h 325"/>
              <a:gd name="T40" fmla="*/ 188 w 326"/>
              <a:gd name="T41" fmla="*/ 173 h 325"/>
              <a:gd name="T42" fmla="*/ 201 w 326"/>
              <a:gd name="T43" fmla="*/ 128 h 325"/>
              <a:gd name="T44" fmla="*/ 205 w 326"/>
              <a:gd name="T45" fmla="*/ 129 h 325"/>
              <a:gd name="T46" fmla="*/ 220 w 326"/>
              <a:gd name="T47" fmla="*/ 126 h 325"/>
              <a:gd name="T48" fmla="*/ 205 w 326"/>
              <a:gd name="T49" fmla="*/ 122 h 325"/>
              <a:gd name="T50" fmla="*/ 199 w 326"/>
              <a:gd name="T51" fmla="*/ 123 h 325"/>
              <a:gd name="T52" fmla="*/ 194 w 326"/>
              <a:gd name="T53" fmla="*/ 134 h 325"/>
              <a:gd name="T54" fmla="*/ 118 w 326"/>
              <a:gd name="T55" fmla="*/ 146 h 325"/>
              <a:gd name="T56" fmla="*/ 326 w 326"/>
              <a:gd name="T57" fmla="*/ 45 h 325"/>
              <a:gd name="T58" fmla="*/ 281 w 326"/>
              <a:gd name="T59" fmla="*/ 325 h 325"/>
              <a:gd name="T60" fmla="*/ 0 w 326"/>
              <a:gd name="T61" fmla="*/ 281 h 325"/>
              <a:gd name="T62" fmla="*/ 45 w 326"/>
              <a:gd name="T63" fmla="*/ 0 h 325"/>
              <a:gd name="T64" fmla="*/ 326 w 326"/>
              <a:gd name="T65" fmla="*/ 45 h 325"/>
              <a:gd name="T66" fmla="*/ 248 w 326"/>
              <a:gd name="T67" fmla="*/ 89 h 325"/>
              <a:gd name="T68" fmla="*/ 64 w 326"/>
              <a:gd name="T69" fmla="*/ 104 h 325"/>
              <a:gd name="T70" fmla="*/ 78 w 326"/>
              <a:gd name="T71" fmla="*/ 236 h 325"/>
              <a:gd name="T72" fmla="*/ 262 w 326"/>
              <a:gd name="T73" fmla="*/ 22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5">
                <a:moveTo>
                  <a:pt x="112" y="101"/>
                </a:moveTo>
                <a:cubicBezTo>
                  <a:pt x="112" y="99"/>
                  <a:pt x="114" y="97"/>
                  <a:pt x="116" y="97"/>
                </a:cubicBezTo>
                <a:cubicBezTo>
                  <a:pt x="119" y="97"/>
                  <a:pt x="121" y="99"/>
                  <a:pt x="121" y="101"/>
                </a:cubicBezTo>
                <a:cubicBezTo>
                  <a:pt x="121" y="104"/>
                  <a:pt x="119" y="106"/>
                  <a:pt x="116" y="106"/>
                </a:cubicBezTo>
                <a:cubicBezTo>
                  <a:pt x="114" y="106"/>
                  <a:pt x="112" y="104"/>
                  <a:pt x="112" y="101"/>
                </a:cubicBezTo>
                <a:close/>
                <a:moveTo>
                  <a:pt x="86" y="106"/>
                </a:moveTo>
                <a:cubicBezTo>
                  <a:pt x="88" y="106"/>
                  <a:pt x="90" y="104"/>
                  <a:pt x="90" y="101"/>
                </a:cubicBezTo>
                <a:cubicBezTo>
                  <a:pt x="90" y="99"/>
                  <a:pt x="88" y="97"/>
                  <a:pt x="86" y="97"/>
                </a:cubicBezTo>
                <a:cubicBezTo>
                  <a:pt x="83" y="97"/>
                  <a:pt x="81" y="99"/>
                  <a:pt x="81" y="101"/>
                </a:cubicBezTo>
                <a:cubicBezTo>
                  <a:pt x="81" y="104"/>
                  <a:pt x="83" y="106"/>
                  <a:pt x="86" y="106"/>
                </a:cubicBez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1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9" y="97"/>
                  <a:pt x="97" y="99"/>
                  <a:pt x="97" y="101"/>
                </a:cubicBezTo>
                <a:cubicBezTo>
                  <a:pt x="97" y="104"/>
                  <a:pt x="99" y="106"/>
                  <a:pt x="101" y="106"/>
                </a:cubicBez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44" y="197"/>
                </a:moveTo>
                <a:cubicBezTo>
                  <a:pt x="144" y="194"/>
                  <a:pt x="141" y="191"/>
                  <a:pt x="138" y="191"/>
                </a:cubicBezTo>
                <a:cubicBezTo>
                  <a:pt x="135" y="191"/>
                  <a:pt x="132" y="194"/>
                  <a:pt x="132" y="197"/>
                </a:cubicBezTo>
                <a:cubicBezTo>
                  <a:pt x="132" y="200"/>
                  <a:pt x="135" y="203"/>
                  <a:pt x="138" y="203"/>
                </a:cubicBezTo>
                <a:cubicBezTo>
                  <a:pt x="141" y="203"/>
                  <a:pt x="144" y="200"/>
                  <a:pt x="144" y="197"/>
                </a:cubicBezTo>
                <a:close/>
                <a:moveTo>
                  <a:pt x="185" y="197"/>
                </a:moveTo>
                <a:cubicBezTo>
                  <a:pt x="185" y="194"/>
                  <a:pt x="182" y="191"/>
                  <a:pt x="179" y="191"/>
                </a:cubicBezTo>
                <a:cubicBezTo>
                  <a:pt x="176" y="191"/>
                  <a:pt x="173" y="194"/>
                  <a:pt x="173" y="197"/>
                </a:cubicBezTo>
                <a:cubicBezTo>
                  <a:pt x="173" y="200"/>
                  <a:pt x="176" y="203"/>
                  <a:pt x="179" y="203"/>
                </a:cubicBezTo>
                <a:cubicBezTo>
                  <a:pt x="182" y="203"/>
                  <a:pt x="185" y="200"/>
                  <a:pt x="185" y="197"/>
                </a:cubicBezTo>
                <a:close/>
                <a:moveTo>
                  <a:pt x="117" y="148"/>
                </a:moveTo>
                <a:cubicBezTo>
                  <a:pt x="117" y="148"/>
                  <a:pt x="117" y="149"/>
                  <a:pt x="118" y="150"/>
                </a:cubicBezTo>
                <a:cubicBezTo>
                  <a:pt x="129" y="177"/>
                  <a:pt x="129" y="177"/>
                  <a:pt x="129" y="177"/>
                </a:cubicBezTo>
                <a:cubicBezTo>
                  <a:pt x="127" y="187"/>
                  <a:pt x="127" y="187"/>
                  <a:pt x="127" y="187"/>
                </a:cubicBezTo>
                <a:cubicBezTo>
                  <a:pt x="126" y="188"/>
                  <a:pt x="127" y="189"/>
                  <a:pt x="127" y="190"/>
                </a:cubicBezTo>
                <a:cubicBezTo>
                  <a:pt x="128" y="190"/>
                  <a:pt x="128" y="191"/>
                  <a:pt x="129" y="191"/>
                </a:cubicBezTo>
                <a:cubicBezTo>
                  <a:pt x="190" y="191"/>
                  <a:pt x="190" y="191"/>
                  <a:pt x="190" y="191"/>
                </a:cubicBezTo>
                <a:cubicBezTo>
                  <a:pt x="191" y="191"/>
                  <a:pt x="192" y="190"/>
                  <a:pt x="192" y="188"/>
                </a:cubicBezTo>
                <a:cubicBezTo>
                  <a:pt x="192" y="187"/>
                  <a:pt x="191" y="186"/>
                  <a:pt x="190" y="186"/>
                </a:cubicBezTo>
                <a:cubicBezTo>
                  <a:pt x="133" y="186"/>
                  <a:pt x="133" y="186"/>
                  <a:pt x="133" y="186"/>
                </a:cubicBezTo>
                <a:cubicBezTo>
                  <a:pt x="134" y="180"/>
                  <a:pt x="134" y="180"/>
                  <a:pt x="134" y="180"/>
                </a:cubicBezTo>
                <a:cubicBezTo>
                  <a:pt x="188" y="173"/>
                  <a:pt x="188" y="173"/>
                  <a:pt x="188" y="173"/>
                </a:cubicBezTo>
                <a:cubicBezTo>
                  <a:pt x="189" y="173"/>
                  <a:pt x="190" y="173"/>
                  <a:pt x="191" y="172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2" y="128"/>
                  <a:pt x="202" y="128"/>
                  <a:pt x="202" y="128"/>
                </a:cubicBezTo>
                <a:cubicBezTo>
                  <a:pt x="203" y="129"/>
                  <a:pt x="204" y="129"/>
                  <a:pt x="205" y="129"/>
                </a:cubicBezTo>
                <a:cubicBezTo>
                  <a:pt x="217" y="129"/>
                  <a:pt x="217" y="129"/>
                  <a:pt x="217" y="129"/>
                </a:cubicBezTo>
                <a:cubicBezTo>
                  <a:pt x="219" y="129"/>
                  <a:pt x="220" y="128"/>
                  <a:pt x="220" y="126"/>
                </a:cubicBezTo>
                <a:cubicBezTo>
                  <a:pt x="220" y="124"/>
                  <a:pt x="219" y="122"/>
                  <a:pt x="217" y="122"/>
                </a:cubicBezTo>
                <a:cubicBezTo>
                  <a:pt x="205" y="122"/>
                  <a:pt x="205" y="122"/>
                  <a:pt x="205" y="122"/>
                </a:cubicBezTo>
                <a:cubicBezTo>
                  <a:pt x="204" y="122"/>
                  <a:pt x="203" y="123"/>
                  <a:pt x="202" y="123"/>
                </a:cubicBezTo>
                <a:cubicBezTo>
                  <a:pt x="199" y="123"/>
                  <a:pt x="199" y="123"/>
                  <a:pt x="199" y="123"/>
                </a:cubicBezTo>
                <a:cubicBezTo>
                  <a:pt x="198" y="123"/>
                  <a:pt x="197" y="124"/>
                  <a:pt x="196" y="125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19" y="145"/>
                  <a:pt x="119" y="145"/>
                  <a:pt x="119" y="145"/>
                </a:cubicBezTo>
                <a:cubicBezTo>
                  <a:pt x="119" y="145"/>
                  <a:pt x="118" y="145"/>
                  <a:pt x="118" y="146"/>
                </a:cubicBezTo>
                <a:cubicBezTo>
                  <a:pt x="117" y="147"/>
                  <a:pt x="117" y="147"/>
                  <a:pt x="117" y="148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62" y="104"/>
                </a:moveTo>
                <a:cubicBezTo>
                  <a:pt x="262" y="96"/>
                  <a:pt x="255" y="89"/>
                  <a:pt x="248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0" y="89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55" y="236"/>
                  <a:pt x="262" y="229"/>
                  <a:pt x="262" y="221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7"/>
          <p:cNvSpPr>
            <a:spLocks noEditPoints="1"/>
          </p:cNvSpPr>
          <p:nvPr/>
        </p:nvSpPr>
        <p:spPr bwMode="auto">
          <a:xfrm>
            <a:off x="10187675" y="8101671"/>
            <a:ext cx="1192971" cy="1189876"/>
          </a:xfrm>
          <a:custGeom>
            <a:avLst/>
            <a:gdLst>
              <a:gd name="T0" fmla="*/ 79 w 326"/>
              <a:gd name="T1" fmla="*/ 99 h 325"/>
              <a:gd name="T2" fmla="*/ 83 w 326"/>
              <a:gd name="T3" fmla="*/ 95 h 325"/>
              <a:gd name="T4" fmla="*/ 88 w 326"/>
              <a:gd name="T5" fmla="*/ 99 h 325"/>
              <a:gd name="T6" fmla="*/ 83 w 326"/>
              <a:gd name="T7" fmla="*/ 104 h 325"/>
              <a:gd name="T8" fmla="*/ 79 w 326"/>
              <a:gd name="T9" fmla="*/ 99 h 325"/>
              <a:gd name="T10" fmla="*/ 99 w 326"/>
              <a:gd name="T11" fmla="*/ 104 h 325"/>
              <a:gd name="T12" fmla="*/ 104 w 326"/>
              <a:gd name="T13" fmla="*/ 99 h 325"/>
              <a:gd name="T14" fmla="*/ 99 w 326"/>
              <a:gd name="T15" fmla="*/ 95 h 325"/>
              <a:gd name="T16" fmla="*/ 95 w 326"/>
              <a:gd name="T17" fmla="*/ 99 h 325"/>
              <a:gd name="T18" fmla="*/ 99 w 326"/>
              <a:gd name="T19" fmla="*/ 104 h 325"/>
              <a:gd name="T20" fmla="*/ 115 w 326"/>
              <a:gd name="T21" fmla="*/ 104 h 325"/>
              <a:gd name="T22" fmla="*/ 119 w 326"/>
              <a:gd name="T23" fmla="*/ 99 h 325"/>
              <a:gd name="T24" fmla="*/ 115 w 326"/>
              <a:gd name="T25" fmla="*/ 95 h 325"/>
              <a:gd name="T26" fmla="*/ 110 w 326"/>
              <a:gd name="T27" fmla="*/ 99 h 325"/>
              <a:gd name="T28" fmla="*/ 115 w 326"/>
              <a:gd name="T29" fmla="*/ 104 h 325"/>
              <a:gd name="T30" fmla="*/ 73 w 326"/>
              <a:gd name="T31" fmla="*/ 108 h 325"/>
              <a:gd name="T32" fmla="*/ 253 w 326"/>
              <a:gd name="T33" fmla="*/ 108 h 325"/>
              <a:gd name="T34" fmla="*/ 253 w 326"/>
              <a:gd name="T35" fmla="*/ 216 h 325"/>
              <a:gd name="T36" fmla="*/ 73 w 326"/>
              <a:gd name="T37" fmla="*/ 216 h 325"/>
              <a:gd name="T38" fmla="*/ 73 w 326"/>
              <a:gd name="T39" fmla="*/ 108 h 325"/>
              <a:gd name="T40" fmla="*/ 200 w 326"/>
              <a:gd name="T41" fmla="*/ 200 h 325"/>
              <a:gd name="T42" fmla="*/ 224 w 326"/>
              <a:gd name="T43" fmla="*/ 200 h 325"/>
              <a:gd name="T44" fmla="*/ 224 w 326"/>
              <a:gd name="T45" fmla="*/ 184 h 325"/>
              <a:gd name="T46" fmla="*/ 200 w 326"/>
              <a:gd name="T47" fmla="*/ 184 h 325"/>
              <a:gd name="T48" fmla="*/ 200 w 326"/>
              <a:gd name="T49" fmla="*/ 200 h 325"/>
              <a:gd name="T50" fmla="*/ 140 w 326"/>
              <a:gd name="T51" fmla="*/ 151 h 325"/>
              <a:gd name="T52" fmla="*/ 163 w 326"/>
              <a:gd name="T53" fmla="*/ 174 h 325"/>
              <a:gd name="T54" fmla="*/ 186 w 326"/>
              <a:gd name="T55" fmla="*/ 151 h 325"/>
              <a:gd name="T56" fmla="*/ 163 w 326"/>
              <a:gd name="T57" fmla="*/ 128 h 325"/>
              <a:gd name="T58" fmla="*/ 140 w 326"/>
              <a:gd name="T59" fmla="*/ 151 h 325"/>
              <a:gd name="T60" fmla="*/ 102 w 326"/>
              <a:gd name="T61" fmla="*/ 200 h 325"/>
              <a:gd name="T62" fmla="*/ 190 w 326"/>
              <a:gd name="T63" fmla="*/ 200 h 325"/>
              <a:gd name="T64" fmla="*/ 190 w 326"/>
              <a:gd name="T65" fmla="*/ 184 h 325"/>
              <a:gd name="T66" fmla="*/ 102 w 326"/>
              <a:gd name="T67" fmla="*/ 184 h 325"/>
              <a:gd name="T68" fmla="*/ 102 w 326"/>
              <a:gd name="T69" fmla="*/ 200 h 325"/>
              <a:gd name="T70" fmla="*/ 326 w 326"/>
              <a:gd name="T71" fmla="*/ 45 h 325"/>
              <a:gd name="T72" fmla="*/ 326 w 326"/>
              <a:gd name="T73" fmla="*/ 281 h 325"/>
              <a:gd name="T74" fmla="*/ 281 w 326"/>
              <a:gd name="T75" fmla="*/ 325 h 325"/>
              <a:gd name="T76" fmla="*/ 45 w 326"/>
              <a:gd name="T77" fmla="*/ 325 h 325"/>
              <a:gd name="T78" fmla="*/ 0 w 326"/>
              <a:gd name="T79" fmla="*/ 281 h 325"/>
              <a:gd name="T80" fmla="*/ 0 w 326"/>
              <a:gd name="T81" fmla="*/ 45 h 325"/>
              <a:gd name="T82" fmla="*/ 45 w 326"/>
              <a:gd name="T83" fmla="*/ 0 h 325"/>
              <a:gd name="T84" fmla="*/ 281 w 326"/>
              <a:gd name="T85" fmla="*/ 0 h 325"/>
              <a:gd name="T86" fmla="*/ 326 w 326"/>
              <a:gd name="T87" fmla="*/ 45 h 325"/>
              <a:gd name="T88" fmla="*/ 266 w 326"/>
              <a:gd name="T89" fmla="*/ 102 h 325"/>
              <a:gd name="T90" fmla="*/ 251 w 326"/>
              <a:gd name="T91" fmla="*/ 87 h 325"/>
              <a:gd name="T92" fmla="*/ 76 w 326"/>
              <a:gd name="T93" fmla="*/ 87 h 325"/>
              <a:gd name="T94" fmla="*/ 61 w 326"/>
              <a:gd name="T95" fmla="*/ 102 h 325"/>
              <a:gd name="T96" fmla="*/ 61 w 326"/>
              <a:gd name="T97" fmla="*/ 223 h 325"/>
              <a:gd name="T98" fmla="*/ 76 w 326"/>
              <a:gd name="T99" fmla="*/ 238 h 325"/>
              <a:gd name="T100" fmla="*/ 251 w 326"/>
              <a:gd name="T101" fmla="*/ 238 h 325"/>
              <a:gd name="T102" fmla="*/ 266 w 326"/>
              <a:gd name="T103" fmla="*/ 223 h 325"/>
              <a:gd name="T104" fmla="*/ 266 w 326"/>
              <a:gd name="T105" fmla="*/ 10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" h="325">
                <a:moveTo>
                  <a:pt x="79" y="99"/>
                </a:moveTo>
                <a:cubicBezTo>
                  <a:pt x="79" y="97"/>
                  <a:pt x="81" y="95"/>
                  <a:pt x="83" y="95"/>
                </a:cubicBezTo>
                <a:cubicBezTo>
                  <a:pt x="86" y="95"/>
                  <a:pt x="88" y="97"/>
                  <a:pt x="88" y="99"/>
                </a:cubicBezTo>
                <a:cubicBezTo>
                  <a:pt x="88" y="102"/>
                  <a:pt x="86" y="104"/>
                  <a:pt x="83" y="104"/>
                </a:cubicBezTo>
                <a:cubicBezTo>
                  <a:pt x="81" y="104"/>
                  <a:pt x="79" y="102"/>
                  <a:pt x="79" y="99"/>
                </a:cubicBezTo>
                <a:close/>
                <a:moveTo>
                  <a:pt x="99" y="104"/>
                </a:moveTo>
                <a:cubicBezTo>
                  <a:pt x="102" y="104"/>
                  <a:pt x="104" y="102"/>
                  <a:pt x="104" y="99"/>
                </a:cubicBezTo>
                <a:cubicBezTo>
                  <a:pt x="104" y="97"/>
                  <a:pt x="102" y="95"/>
                  <a:pt x="99" y="95"/>
                </a:cubicBezTo>
                <a:cubicBezTo>
                  <a:pt x="97" y="95"/>
                  <a:pt x="95" y="97"/>
                  <a:pt x="95" y="99"/>
                </a:cubicBezTo>
                <a:cubicBezTo>
                  <a:pt x="95" y="102"/>
                  <a:pt x="97" y="104"/>
                  <a:pt x="99" y="104"/>
                </a:cubicBezTo>
                <a:close/>
                <a:moveTo>
                  <a:pt x="115" y="104"/>
                </a:moveTo>
                <a:cubicBezTo>
                  <a:pt x="117" y="104"/>
                  <a:pt x="119" y="102"/>
                  <a:pt x="119" y="99"/>
                </a:cubicBezTo>
                <a:cubicBezTo>
                  <a:pt x="119" y="97"/>
                  <a:pt x="117" y="95"/>
                  <a:pt x="115" y="95"/>
                </a:cubicBezTo>
                <a:cubicBezTo>
                  <a:pt x="112" y="95"/>
                  <a:pt x="110" y="97"/>
                  <a:pt x="110" y="99"/>
                </a:cubicBezTo>
                <a:cubicBezTo>
                  <a:pt x="110" y="102"/>
                  <a:pt x="112" y="104"/>
                  <a:pt x="115" y="104"/>
                </a:cubicBezTo>
                <a:close/>
                <a:moveTo>
                  <a:pt x="73" y="108"/>
                </a:moveTo>
                <a:cubicBezTo>
                  <a:pt x="253" y="108"/>
                  <a:pt x="253" y="108"/>
                  <a:pt x="253" y="108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73" y="216"/>
                  <a:pt x="73" y="216"/>
                  <a:pt x="73" y="216"/>
                </a:cubicBezTo>
                <a:lnTo>
                  <a:pt x="73" y="108"/>
                </a:lnTo>
                <a:close/>
                <a:moveTo>
                  <a:pt x="200" y="200"/>
                </a:moveTo>
                <a:cubicBezTo>
                  <a:pt x="224" y="200"/>
                  <a:pt x="224" y="200"/>
                  <a:pt x="224" y="200"/>
                </a:cubicBezTo>
                <a:cubicBezTo>
                  <a:pt x="224" y="184"/>
                  <a:pt x="224" y="184"/>
                  <a:pt x="224" y="184"/>
                </a:cubicBezTo>
                <a:cubicBezTo>
                  <a:pt x="200" y="184"/>
                  <a:pt x="200" y="184"/>
                  <a:pt x="200" y="184"/>
                </a:cubicBezTo>
                <a:lnTo>
                  <a:pt x="200" y="200"/>
                </a:lnTo>
                <a:close/>
                <a:moveTo>
                  <a:pt x="140" y="151"/>
                </a:moveTo>
                <a:cubicBezTo>
                  <a:pt x="140" y="164"/>
                  <a:pt x="151" y="174"/>
                  <a:pt x="163" y="174"/>
                </a:cubicBezTo>
                <a:cubicBezTo>
                  <a:pt x="176" y="174"/>
                  <a:pt x="186" y="164"/>
                  <a:pt x="186" y="151"/>
                </a:cubicBezTo>
                <a:cubicBezTo>
                  <a:pt x="186" y="139"/>
                  <a:pt x="176" y="128"/>
                  <a:pt x="163" y="128"/>
                </a:cubicBezTo>
                <a:cubicBezTo>
                  <a:pt x="151" y="128"/>
                  <a:pt x="140" y="139"/>
                  <a:pt x="140" y="151"/>
                </a:cubicBezTo>
                <a:close/>
                <a:moveTo>
                  <a:pt x="102" y="200"/>
                </a:moveTo>
                <a:cubicBezTo>
                  <a:pt x="190" y="200"/>
                  <a:pt x="190" y="200"/>
                  <a:pt x="190" y="200"/>
                </a:cubicBezTo>
                <a:cubicBezTo>
                  <a:pt x="190" y="184"/>
                  <a:pt x="190" y="184"/>
                  <a:pt x="190" y="184"/>
                </a:cubicBezTo>
                <a:cubicBezTo>
                  <a:pt x="102" y="184"/>
                  <a:pt x="102" y="184"/>
                  <a:pt x="102" y="184"/>
                </a:cubicBezTo>
                <a:lnTo>
                  <a:pt x="102" y="200"/>
                </a:ln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66" y="102"/>
                </a:moveTo>
                <a:cubicBezTo>
                  <a:pt x="266" y="94"/>
                  <a:pt x="259" y="87"/>
                  <a:pt x="251" y="87"/>
                </a:cubicBezTo>
                <a:cubicBezTo>
                  <a:pt x="76" y="87"/>
                  <a:pt x="76" y="87"/>
                  <a:pt x="76" y="87"/>
                </a:cubicBezTo>
                <a:cubicBezTo>
                  <a:pt x="68" y="87"/>
                  <a:pt x="61" y="94"/>
                  <a:pt x="61" y="102"/>
                </a:cubicBezTo>
                <a:cubicBezTo>
                  <a:pt x="61" y="223"/>
                  <a:pt x="61" y="223"/>
                  <a:pt x="61" y="223"/>
                </a:cubicBezTo>
                <a:cubicBezTo>
                  <a:pt x="61" y="231"/>
                  <a:pt x="68" y="238"/>
                  <a:pt x="76" y="238"/>
                </a:cubicBezTo>
                <a:cubicBezTo>
                  <a:pt x="251" y="238"/>
                  <a:pt x="251" y="238"/>
                  <a:pt x="251" y="238"/>
                </a:cubicBezTo>
                <a:cubicBezTo>
                  <a:pt x="259" y="238"/>
                  <a:pt x="266" y="231"/>
                  <a:pt x="266" y="223"/>
                </a:cubicBezTo>
                <a:lnTo>
                  <a:pt x="266" y="1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8"/>
          <p:cNvSpPr>
            <a:spLocks noEditPoints="1"/>
          </p:cNvSpPr>
          <p:nvPr/>
        </p:nvSpPr>
        <p:spPr bwMode="auto">
          <a:xfrm>
            <a:off x="11588721" y="8101671"/>
            <a:ext cx="1191424" cy="1189876"/>
          </a:xfrm>
          <a:custGeom>
            <a:avLst/>
            <a:gdLst>
              <a:gd name="T0" fmla="*/ 99 w 326"/>
              <a:gd name="T1" fmla="*/ 116 h 325"/>
              <a:gd name="T2" fmla="*/ 104 w 326"/>
              <a:gd name="T3" fmla="*/ 112 h 325"/>
              <a:gd name="T4" fmla="*/ 108 w 326"/>
              <a:gd name="T5" fmla="*/ 116 h 325"/>
              <a:gd name="T6" fmla="*/ 104 w 326"/>
              <a:gd name="T7" fmla="*/ 121 h 325"/>
              <a:gd name="T8" fmla="*/ 99 w 326"/>
              <a:gd name="T9" fmla="*/ 116 h 325"/>
              <a:gd name="T10" fmla="*/ 88 w 326"/>
              <a:gd name="T11" fmla="*/ 121 h 325"/>
              <a:gd name="T12" fmla="*/ 92 w 326"/>
              <a:gd name="T13" fmla="*/ 116 h 325"/>
              <a:gd name="T14" fmla="*/ 88 w 326"/>
              <a:gd name="T15" fmla="*/ 112 h 325"/>
              <a:gd name="T16" fmla="*/ 83 w 326"/>
              <a:gd name="T17" fmla="*/ 116 h 325"/>
              <a:gd name="T18" fmla="*/ 88 w 326"/>
              <a:gd name="T19" fmla="*/ 121 h 325"/>
              <a:gd name="T20" fmla="*/ 119 w 326"/>
              <a:gd name="T21" fmla="*/ 121 h 325"/>
              <a:gd name="T22" fmla="*/ 124 w 326"/>
              <a:gd name="T23" fmla="*/ 116 h 325"/>
              <a:gd name="T24" fmla="*/ 119 w 326"/>
              <a:gd name="T25" fmla="*/ 112 h 325"/>
              <a:gd name="T26" fmla="*/ 115 w 326"/>
              <a:gd name="T27" fmla="*/ 116 h 325"/>
              <a:gd name="T28" fmla="*/ 119 w 326"/>
              <a:gd name="T29" fmla="*/ 121 h 325"/>
              <a:gd name="T30" fmla="*/ 326 w 326"/>
              <a:gd name="T31" fmla="*/ 45 h 325"/>
              <a:gd name="T32" fmla="*/ 326 w 326"/>
              <a:gd name="T33" fmla="*/ 281 h 325"/>
              <a:gd name="T34" fmla="*/ 281 w 326"/>
              <a:gd name="T35" fmla="*/ 325 h 325"/>
              <a:gd name="T36" fmla="*/ 45 w 326"/>
              <a:gd name="T37" fmla="*/ 325 h 325"/>
              <a:gd name="T38" fmla="*/ 0 w 326"/>
              <a:gd name="T39" fmla="*/ 281 h 325"/>
              <a:gd name="T40" fmla="*/ 0 w 326"/>
              <a:gd name="T41" fmla="*/ 45 h 325"/>
              <a:gd name="T42" fmla="*/ 45 w 326"/>
              <a:gd name="T43" fmla="*/ 0 h 325"/>
              <a:gd name="T44" fmla="*/ 281 w 326"/>
              <a:gd name="T45" fmla="*/ 0 h 325"/>
              <a:gd name="T46" fmla="*/ 326 w 326"/>
              <a:gd name="T47" fmla="*/ 45 h 325"/>
              <a:gd name="T48" fmla="*/ 246 w 326"/>
              <a:gd name="T49" fmla="*/ 135 h 325"/>
              <a:gd name="T50" fmla="*/ 243 w 326"/>
              <a:gd name="T51" fmla="*/ 132 h 325"/>
              <a:gd name="T52" fmla="*/ 234 w 326"/>
              <a:gd name="T53" fmla="*/ 141 h 325"/>
              <a:gd name="T54" fmla="*/ 234 w 326"/>
              <a:gd name="T55" fmla="*/ 209 h 325"/>
              <a:gd name="T56" fmla="*/ 78 w 326"/>
              <a:gd name="T57" fmla="*/ 209 h 325"/>
              <a:gd name="T58" fmla="*/ 78 w 326"/>
              <a:gd name="T59" fmla="*/ 125 h 325"/>
              <a:gd name="T60" fmla="*/ 210 w 326"/>
              <a:gd name="T61" fmla="*/ 125 h 325"/>
              <a:gd name="T62" fmla="*/ 223 w 326"/>
              <a:gd name="T63" fmla="*/ 112 h 325"/>
              <a:gd name="T64" fmla="*/ 215 w 326"/>
              <a:gd name="T65" fmla="*/ 104 h 325"/>
              <a:gd name="T66" fmla="*/ 80 w 326"/>
              <a:gd name="T67" fmla="*/ 104 h 325"/>
              <a:gd name="T68" fmla="*/ 65 w 326"/>
              <a:gd name="T69" fmla="*/ 119 h 325"/>
              <a:gd name="T70" fmla="*/ 65 w 326"/>
              <a:gd name="T71" fmla="*/ 216 h 325"/>
              <a:gd name="T72" fmla="*/ 80 w 326"/>
              <a:gd name="T73" fmla="*/ 231 h 325"/>
              <a:gd name="T74" fmla="*/ 231 w 326"/>
              <a:gd name="T75" fmla="*/ 231 h 325"/>
              <a:gd name="T76" fmla="*/ 246 w 326"/>
              <a:gd name="T77" fmla="*/ 216 h 325"/>
              <a:gd name="T78" fmla="*/ 246 w 326"/>
              <a:gd name="T79" fmla="*/ 135 h 325"/>
              <a:gd name="T80" fmla="*/ 260 w 326"/>
              <a:gd name="T81" fmla="*/ 94 h 325"/>
              <a:gd name="T82" fmla="*/ 226 w 326"/>
              <a:gd name="T83" fmla="*/ 103 h 325"/>
              <a:gd name="T84" fmla="*/ 234 w 326"/>
              <a:gd name="T85" fmla="*/ 112 h 325"/>
              <a:gd name="T86" fmla="*/ 192 w 326"/>
              <a:gd name="T87" fmla="*/ 154 h 325"/>
              <a:gd name="T88" fmla="*/ 172 w 326"/>
              <a:gd name="T89" fmla="*/ 133 h 325"/>
              <a:gd name="T90" fmla="*/ 130 w 326"/>
              <a:gd name="T91" fmla="*/ 176 h 325"/>
              <a:gd name="T92" fmla="*/ 138 w 326"/>
              <a:gd name="T93" fmla="*/ 184 h 325"/>
              <a:gd name="T94" fmla="*/ 172 w 326"/>
              <a:gd name="T95" fmla="*/ 150 h 325"/>
              <a:gd name="T96" fmla="*/ 192 w 326"/>
              <a:gd name="T97" fmla="*/ 171 h 325"/>
              <a:gd name="T98" fmla="*/ 243 w 326"/>
              <a:gd name="T99" fmla="*/ 120 h 325"/>
              <a:gd name="T100" fmla="*/ 251 w 326"/>
              <a:gd name="T101" fmla="*/ 129 h 325"/>
              <a:gd name="T102" fmla="*/ 260 w 326"/>
              <a:gd name="T103" fmla="*/ 9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5">
                <a:moveTo>
                  <a:pt x="99" y="116"/>
                </a:moveTo>
                <a:cubicBezTo>
                  <a:pt x="99" y="114"/>
                  <a:pt x="101" y="112"/>
                  <a:pt x="104" y="112"/>
                </a:cubicBezTo>
                <a:cubicBezTo>
                  <a:pt x="106" y="112"/>
                  <a:pt x="108" y="114"/>
                  <a:pt x="108" y="116"/>
                </a:cubicBezTo>
                <a:cubicBezTo>
                  <a:pt x="108" y="119"/>
                  <a:pt x="106" y="121"/>
                  <a:pt x="104" y="121"/>
                </a:cubicBezTo>
                <a:cubicBezTo>
                  <a:pt x="101" y="121"/>
                  <a:pt x="99" y="119"/>
                  <a:pt x="99" y="116"/>
                </a:cubicBezTo>
                <a:close/>
                <a:moveTo>
                  <a:pt x="88" y="121"/>
                </a:moveTo>
                <a:cubicBezTo>
                  <a:pt x="90" y="121"/>
                  <a:pt x="92" y="119"/>
                  <a:pt x="92" y="116"/>
                </a:cubicBezTo>
                <a:cubicBezTo>
                  <a:pt x="92" y="114"/>
                  <a:pt x="90" y="112"/>
                  <a:pt x="88" y="112"/>
                </a:cubicBezTo>
                <a:cubicBezTo>
                  <a:pt x="85" y="112"/>
                  <a:pt x="83" y="114"/>
                  <a:pt x="83" y="116"/>
                </a:cubicBezTo>
                <a:cubicBezTo>
                  <a:pt x="83" y="119"/>
                  <a:pt x="85" y="121"/>
                  <a:pt x="88" y="121"/>
                </a:cubicBezTo>
                <a:close/>
                <a:moveTo>
                  <a:pt x="119" y="121"/>
                </a:moveTo>
                <a:cubicBezTo>
                  <a:pt x="122" y="121"/>
                  <a:pt x="124" y="119"/>
                  <a:pt x="124" y="116"/>
                </a:cubicBezTo>
                <a:cubicBezTo>
                  <a:pt x="124" y="114"/>
                  <a:pt x="122" y="112"/>
                  <a:pt x="119" y="112"/>
                </a:cubicBezTo>
                <a:cubicBezTo>
                  <a:pt x="117" y="112"/>
                  <a:pt x="115" y="114"/>
                  <a:pt x="115" y="116"/>
                </a:cubicBezTo>
                <a:cubicBezTo>
                  <a:pt x="115" y="119"/>
                  <a:pt x="117" y="121"/>
                  <a:pt x="119" y="121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46" y="135"/>
                </a:moveTo>
                <a:cubicBezTo>
                  <a:pt x="243" y="132"/>
                  <a:pt x="243" y="132"/>
                  <a:pt x="243" y="132"/>
                </a:cubicBezTo>
                <a:cubicBezTo>
                  <a:pt x="234" y="141"/>
                  <a:pt x="234" y="141"/>
                  <a:pt x="234" y="141"/>
                </a:cubicBezTo>
                <a:cubicBezTo>
                  <a:pt x="234" y="209"/>
                  <a:pt x="234" y="209"/>
                  <a:pt x="234" y="209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23" y="112"/>
                  <a:pt x="223" y="112"/>
                  <a:pt x="223" y="112"/>
                </a:cubicBezTo>
                <a:cubicBezTo>
                  <a:pt x="215" y="104"/>
                  <a:pt x="215" y="104"/>
                  <a:pt x="215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72" y="104"/>
                  <a:pt x="65" y="110"/>
                  <a:pt x="65" y="119"/>
                </a:cubicBezTo>
                <a:cubicBezTo>
                  <a:pt x="65" y="216"/>
                  <a:pt x="65" y="216"/>
                  <a:pt x="65" y="216"/>
                </a:cubicBezTo>
                <a:cubicBezTo>
                  <a:pt x="65" y="224"/>
                  <a:pt x="72" y="231"/>
                  <a:pt x="80" y="231"/>
                </a:cubicBezTo>
                <a:cubicBezTo>
                  <a:pt x="231" y="231"/>
                  <a:pt x="231" y="231"/>
                  <a:pt x="231" y="231"/>
                </a:cubicBezTo>
                <a:cubicBezTo>
                  <a:pt x="239" y="231"/>
                  <a:pt x="246" y="224"/>
                  <a:pt x="246" y="216"/>
                </a:cubicBezTo>
                <a:lnTo>
                  <a:pt x="246" y="135"/>
                </a:lnTo>
                <a:close/>
                <a:moveTo>
                  <a:pt x="260" y="94"/>
                </a:moveTo>
                <a:cubicBezTo>
                  <a:pt x="226" y="103"/>
                  <a:pt x="226" y="103"/>
                  <a:pt x="226" y="103"/>
                </a:cubicBezTo>
                <a:cubicBezTo>
                  <a:pt x="234" y="112"/>
                  <a:pt x="234" y="112"/>
                  <a:pt x="234" y="112"/>
                </a:cubicBezTo>
                <a:cubicBezTo>
                  <a:pt x="192" y="154"/>
                  <a:pt x="192" y="154"/>
                  <a:pt x="192" y="154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72" y="150"/>
                  <a:pt x="172" y="150"/>
                  <a:pt x="172" y="150"/>
                </a:cubicBezTo>
                <a:cubicBezTo>
                  <a:pt x="192" y="171"/>
                  <a:pt x="192" y="171"/>
                  <a:pt x="192" y="171"/>
                </a:cubicBezTo>
                <a:cubicBezTo>
                  <a:pt x="243" y="120"/>
                  <a:pt x="243" y="120"/>
                  <a:pt x="243" y="120"/>
                </a:cubicBezTo>
                <a:cubicBezTo>
                  <a:pt x="251" y="129"/>
                  <a:pt x="251" y="129"/>
                  <a:pt x="251" y="129"/>
                </a:cubicBezTo>
                <a:lnTo>
                  <a:pt x="260" y="9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9"/>
          <p:cNvSpPr>
            <a:spLocks noEditPoints="1"/>
          </p:cNvSpPr>
          <p:nvPr/>
        </p:nvSpPr>
        <p:spPr bwMode="auto">
          <a:xfrm>
            <a:off x="12988220" y="8101671"/>
            <a:ext cx="1188329" cy="1189876"/>
          </a:xfrm>
          <a:custGeom>
            <a:avLst/>
            <a:gdLst>
              <a:gd name="T0" fmla="*/ 96 w 325"/>
              <a:gd name="T1" fmla="*/ 160 h 325"/>
              <a:gd name="T2" fmla="*/ 127 w 325"/>
              <a:gd name="T3" fmla="*/ 160 h 325"/>
              <a:gd name="T4" fmla="*/ 127 w 325"/>
              <a:gd name="T5" fmla="*/ 195 h 325"/>
              <a:gd name="T6" fmla="*/ 96 w 325"/>
              <a:gd name="T7" fmla="*/ 195 h 325"/>
              <a:gd name="T8" fmla="*/ 96 w 325"/>
              <a:gd name="T9" fmla="*/ 160 h 325"/>
              <a:gd name="T10" fmla="*/ 85 w 325"/>
              <a:gd name="T11" fmla="*/ 106 h 325"/>
              <a:gd name="T12" fmla="*/ 90 w 325"/>
              <a:gd name="T13" fmla="*/ 101 h 325"/>
              <a:gd name="T14" fmla="*/ 85 w 325"/>
              <a:gd name="T15" fmla="*/ 97 h 325"/>
              <a:gd name="T16" fmla="*/ 81 w 325"/>
              <a:gd name="T17" fmla="*/ 101 h 325"/>
              <a:gd name="T18" fmla="*/ 85 w 325"/>
              <a:gd name="T19" fmla="*/ 106 h 325"/>
              <a:gd name="T20" fmla="*/ 116 w 325"/>
              <a:gd name="T21" fmla="*/ 106 h 325"/>
              <a:gd name="T22" fmla="*/ 120 w 325"/>
              <a:gd name="T23" fmla="*/ 101 h 325"/>
              <a:gd name="T24" fmla="*/ 116 w 325"/>
              <a:gd name="T25" fmla="*/ 97 h 325"/>
              <a:gd name="T26" fmla="*/ 111 w 325"/>
              <a:gd name="T27" fmla="*/ 101 h 325"/>
              <a:gd name="T28" fmla="*/ 116 w 325"/>
              <a:gd name="T29" fmla="*/ 106 h 325"/>
              <a:gd name="T30" fmla="*/ 134 w 325"/>
              <a:gd name="T31" fmla="*/ 195 h 325"/>
              <a:gd name="T32" fmla="*/ 229 w 325"/>
              <a:gd name="T33" fmla="*/ 195 h 325"/>
              <a:gd name="T34" fmla="*/ 229 w 325"/>
              <a:gd name="T35" fmla="*/ 160 h 325"/>
              <a:gd name="T36" fmla="*/ 134 w 325"/>
              <a:gd name="T37" fmla="*/ 160 h 325"/>
              <a:gd name="T38" fmla="*/ 134 w 325"/>
              <a:gd name="T39" fmla="*/ 195 h 325"/>
              <a:gd name="T40" fmla="*/ 101 w 325"/>
              <a:gd name="T41" fmla="*/ 106 h 325"/>
              <a:gd name="T42" fmla="*/ 105 w 325"/>
              <a:gd name="T43" fmla="*/ 101 h 325"/>
              <a:gd name="T44" fmla="*/ 101 w 325"/>
              <a:gd name="T45" fmla="*/ 97 h 325"/>
              <a:gd name="T46" fmla="*/ 96 w 325"/>
              <a:gd name="T47" fmla="*/ 101 h 325"/>
              <a:gd name="T48" fmla="*/ 101 w 325"/>
              <a:gd name="T49" fmla="*/ 106 h 325"/>
              <a:gd name="T50" fmla="*/ 96 w 325"/>
              <a:gd name="T51" fmla="*/ 152 h 325"/>
              <a:gd name="T52" fmla="*/ 127 w 325"/>
              <a:gd name="T53" fmla="*/ 152 h 325"/>
              <a:gd name="T54" fmla="*/ 127 w 325"/>
              <a:gd name="T55" fmla="*/ 130 h 325"/>
              <a:gd name="T56" fmla="*/ 96 w 325"/>
              <a:gd name="T57" fmla="*/ 130 h 325"/>
              <a:gd name="T58" fmla="*/ 96 w 325"/>
              <a:gd name="T59" fmla="*/ 152 h 325"/>
              <a:gd name="T60" fmla="*/ 76 w 325"/>
              <a:gd name="T61" fmla="*/ 110 h 325"/>
              <a:gd name="T62" fmla="*/ 249 w 325"/>
              <a:gd name="T63" fmla="*/ 110 h 325"/>
              <a:gd name="T64" fmla="*/ 249 w 325"/>
              <a:gd name="T65" fmla="*/ 214 h 325"/>
              <a:gd name="T66" fmla="*/ 76 w 325"/>
              <a:gd name="T67" fmla="*/ 214 h 325"/>
              <a:gd name="T68" fmla="*/ 76 w 325"/>
              <a:gd name="T69" fmla="*/ 110 h 325"/>
              <a:gd name="T70" fmla="*/ 88 w 325"/>
              <a:gd name="T71" fmla="*/ 203 h 325"/>
              <a:gd name="T72" fmla="*/ 237 w 325"/>
              <a:gd name="T73" fmla="*/ 203 h 325"/>
              <a:gd name="T74" fmla="*/ 237 w 325"/>
              <a:gd name="T75" fmla="*/ 122 h 325"/>
              <a:gd name="T76" fmla="*/ 88 w 325"/>
              <a:gd name="T77" fmla="*/ 122 h 325"/>
              <a:gd name="T78" fmla="*/ 88 w 325"/>
              <a:gd name="T79" fmla="*/ 203 h 325"/>
              <a:gd name="T80" fmla="*/ 325 w 325"/>
              <a:gd name="T81" fmla="*/ 45 h 325"/>
              <a:gd name="T82" fmla="*/ 325 w 325"/>
              <a:gd name="T83" fmla="*/ 281 h 325"/>
              <a:gd name="T84" fmla="*/ 281 w 325"/>
              <a:gd name="T85" fmla="*/ 325 h 325"/>
              <a:gd name="T86" fmla="*/ 45 w 325"/>
              <a:gd name="T87" fmla="*/ 325 h 325"/>
              <a:gd name="T88" fmla="*/ 0 w 325"/>
              <a:gd name="T89" fmla="*/ 281 h 325"/>
              <a:gd name="T90" fmla="*/ 0 w 325"/>
              <a:gd name="T91" fmla="*/ 45 h 325"/>
              <a:gd name="T92" fmla="*/ 45 w 325"/>
              <a:gd name="T93" fmla="*/ 0 h 325"/>
              <a:gd name="T94" fmla="*/ 281 w 325"/>
              <a:gd name="T95" fmla="*/ 0 h 325"/>
              <a:gd name="T96" fmla="*/ 325 w 325"/>
              <a:gd name="T97" fmla="*/ 45 h 325"/>
              <a:gd name="T98" fmla="*/ 261 w 325"/>
              <a:gd name="T99" fmla="*/ 104 h 325"/>
              <a:gd name="T100" fmla="*/ 247 w 325"/>
              <a:gd name="T101" fmla="*/ 89 h 325"/>
              <a:gd name="T102" fmla="*/ 78 w 325"/>
              <a:gd name="T103" fmla="*/ 89 h 325"/>
              <a:gd name="T104" fmla="*/ 64 w 325"/>
              <a:gd name="T105" fmla="*/ 104 h 325"/>
              <a:gd name="T106" fmla="*/ 64 w 325"/>
              <a:gd name="T107" fmla="*/ 221 h 325"/>
              <a:gd name="T108" fmla="*/ 78 w 325"/>
              <a:gd name="T109" fmla="*/ 236 h 325"/>
              <a:gd name="T110" fmla="*/ 247 w 325"/>
              <a:gd name="T111" fmla="*/ 236 h 325"/>
              <a:gd name="T112" fmla="*/ 261 w 325"/>
              <a:gd name="T113" fmla="*/ 221 h 325"/>
              <a:gd name="T114" fmla="*/ 261 w 325"/>
              <a:gd name="T115" fmla="*/ 104 h 325"/>
              <a:gd name="T116" fmla="*/ 134 w 325"/>
              <a:gd name="T117" fmla="*/ 152 h 325"/>
              <a:gd name="T118" fmla="*/ 229 w 325"/>
              <a:gd name="T119" fmla="*/ 152 h 325"/>
              <a:gd name="T120" fmla="*/ 229 w 325"/>
              <a:gd name="T121" fmla="*/ 130 h 325"/>
              <a:gd name="T122" fmla="*/ 134 w 325"/>
              <a:gd name="T123" fmla="*/ 130 h 325"/>
              <a:gd name="T124" fmla="*/ 134 w 325"/>
              <a:gd name="T125" fmla="*/ 15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5" h="325">
                <a:moveTo>
                  <a:pt x="96" y="160"/>
                </a:moveTo>
                <a:cubicBezTo>
                  <a:pt x="127" y="160"/>
                  <a:pt x="127" y="160"/>
                  <a:pt x="127" y="160"/>
                </a:cubicBezTo>
                <a:cubicBezTo>
                  <a:pt x="127" y="195"/>
                  <a:pt x="127" y="195"/>
                  <a:pt x="127" y="195"/>
                </a:cubicBezTo>
                <a:cubicBezTo>
                  <a:pt x="96" y="195"/>
                  <a:pt x="96" y="195"/>
                  <a:pt x="96" y="195"/>
                </a:cubicBezTo>
                <a:lnTo>
                  <a:pt x="96" y="160"/>
                </a:lnTo>
                <a:close/>
                <a:moveTo>
                  <a:pt x="85" y="106"/>
                </a:moveTo>
                <a:cubicBezTo>
                  <a:pt x="88" y="106"/>
                  <a:pt x="90" y="104"/>
                  <a:pt x="90" y="101"/>
                </a:cubicBezTo>
                <a:cubicBezTo>
                  <a:pt x="90" y="99"/>
                  <a:pt x="88" y="97"/>
                  <a:pt x="85" y="97"/>
                </a:cubicBezTo>
                <a:cubicBezTo>
                  <a:pt x="83" y="97"/>
                  <a:pt x="81" y="99"/>
                  <a:pt x="81" y="101"/>
                </a:cubicBezTo>
                <a:cubicBezTo>
                  <a:pt x="81" y="104"/>
                  <a:pt x="83" y="106"/>
                  <a:pt x="85" y="106"/>
                </a:cubicBezTo>
                <a:close/>
                <a:moveTo>
                  <a:pt x="116" y="106"/>
                </a:moveTo>
                <a:cubicBezTo>
                  <a:pt x="118" y="106"/>
                  <a:pt x="120" y="104"/>
                  <a:pt x="120" y="101"/>
                </a:cubicBezTo>
                <a:cubicBezTo>
                  <a:pt x="120" y="99"/>
                  <a:pt x="118" y="97"/>
                  <a:pt x="116" y="97"/>
                </a:cubicBezTo>
                <a:cubicBezTo>
                  <a:pt x="113" y="97"/>
                  <a:pt x="111" y="99"/>
                  <a:pt x="111" y="101"/>
                </a:cubicBezTo>
                <a:cubicBezTo>
                  <a:pt x="111" y="104"/>
                  <a:pt x="113" y="106"/>
                  <a:pt x="116" y="106"/>
                </a:cubicBezTo>
                <a:close/>
                <a:moveTo>
                  <a:pt x="134" y="195"/>
                </a:moveTo>
                <a:cubicBezTo>
                  <a:pt x="229" y="195"/>
                  <a:pt x="229" y="195"/>
                  <a:pt x="229" y="195"/>
                </a:cubicBezTo>
                <a:cubicBezTo>
                  <a:pt x="229" y="160"/>
                  <a:pt x="229" y="160"/>
                  <a:pt x="229" y="160"/>
                </a:cubicBezTo>
                <a:cubicBezTo>
                  <a:pt x="134" y="160"/>
                  <a:pt x="134" y="160"/>
                  <a:pt x="134" y="160"/>
                </a:cubicBezTo>
                <a:lnTo>
                  <a:pt x="134" y="195"/>
                </a:ln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1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8" y="97"/>
                  <a:pt x="96" y="99"/>
                  <a:pt x="96" y="101"/>
                </a:cubicBezTo>
                <a:cubicBezTo>
                  <a:pt x="96" y="104"/>
                  <a:pt x="98" y="106"/>
                  <a:pt x="101" y="106"/>
                </a:cubicBezTo>
                <a:close/>
                <a:moveTo>
                  <a:pt x="96" y="152"/>
                </a:moveTo>
                <a:cubicBezTo>
                  <a:pt x="127" y="152"/>
                  <a:pt x="127" y="152"/>
                  <a:pt x="127" y="152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96" y="130"/>
                  <a:pt x="96" y="130"/>
                  <a:pt x="96" y="130"/>
                </a:cubicBezTo>
                <a:lnTo>
                  <a:pt x="96" y="152"/>
                </a:lnTo>
                <a:close/>
                <a:moveTo>
                  <a:pt x="76" y="110"/>
                </a:moveTo>
                <a:cubicBezTo>
                  <a:pt x="249" y="110"/>
                  <a:pt x="249" y="110"/>
                  <a:pt x="249" y="110"/>
                </a:cubicBezTo>
                <a:cubicBezTo>
                  <a:pt x="249" y="214"/>
                  <a:pt x="249" y="214"/>
                  <a:pt x="249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88" y="203"/>
                </a:moveTo>
                <a:cubicBezTo>
                  <a:pt x="237" y="203"/>
                  <a:pt x="237" y="203"/>
                  <a:pt x="237" y="203"/>
                </a:cubicBezTo>
                <a:cubicBezTo>
                  <a:pt x="237" y="122"/>
                  <a:pt x="237" y="122"/>
                  <a:pt x="237" y="122"/>
                </a:cubicBezTo>
                <a:cubicBezTo>
                  <a:pt x="88" y="122"/>
                  <a:pt x="88" y="122"/>
                  <a:pt x="88" y="122"/>
                </a:cubicBezTo>
                <a:lnTo>
                  <a:pt x="88" y="203"/>
                </a:lnTo>
                <a:close/>
                <a:moveTo>
                  <a:pt x="325" y="45"/>
                </a:moveTo>
                <a:cubicBezTo>
                  <a:pt x="325" y="281"/>
                  <a:pt x="325" y="281"/>
                  <a:pt x="325" y="281"/>
                </a:cubicBezTo>
                <a:cubicBezTo>
                  <a:pt x="325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5" y="20"/>
                  <a:pt x="325" y="45"/>
                </a:cubicBezTo>
                <a:close/>
                <a:moveTo>
                  <a:pt x="261" y="104"/>
                </a:moveTo>
                <a:cubicBezTo>
                  <a:pt x="261" y="96"/>
                  <a:pt x="255" y="89"/>
                  <a:pt x="247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0" y="89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7" y="236"/>
                  <a:pt x="247" y="236"/>
                  <a:pt x="247" y="236"/>
                </a:cubicBezTo>
                <a:cubicBezTo>
                  <a:pt x="255" y="236"/>
                  <a:pt x="261" y="229"/>
                  <a:pt x="261" y="221"/>
                </a:cubicBezTo>
                <a:lnTo>
                  <a:pt x="261" y="104"/>
                </a:lnTo>
                <a:close/>
                <a:moveTo>
                  <a:pt x="134" y="152"/>
                </a:moveTo>
                <a:cubicBezTo>
                  <a:pt x="229" y="152"/>
                  <a:pt x="229" y="152"/>
                  <a:pt x="229" y="152"/>
                </a:cubicBezTo>
                <a:cubicBezTo>
                  <a:pt x="229" y="130"/>
                  <a:pt x="229" y="130"/>
                  <a:pt x="229" y="130"/>
                </a:cubicBezTo>
                <a:cubicBezTo>
                  <a:pt x="134" y="130"/>
                  <a:pt x="134" y="130"/>
                  <a:pt x="134" y="130"/>
                </a:cubicBezTo>
                <a:lnTo>
                  <a:pt x="134" y="15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50"/>
          <p:cNvSpPr>
            <a:spLocks noEditPoints="1"/>
          </p:cNvSpPr>
          <p:nvPr/>
        </p:nvSpPr>
        <p:spPr bwMode="auto">
          <a:xfrm>
            <a:off x="14384624" y="8101671"/>
            <a:ext cx="1191424" cy="1189876"/>
          </a:xfrm>
          <a:custGeom>
            <a:avLst/>
            <a:gdLst>
              <a:gd name="T0" fmla="*/ 166 w 326"/>
              <a:gd name="T1" fmla="*/ 146 h 325"/>
              <a:gd name="T2" fmla="*/ 166 w 326"/>
              <a:gd name="T3" fmla="*/ 153 h 325"/>
              <a:gd name="T4" fmla="*/ 153 w 326"/>
              <a:gd name="T5" fmla="*/ 153 h 325"/>
              <a:gd name="T6" fmla="*/ 153 w 326"/>
              <a:gd name="T7" fmla="*/ 146 h 325"/>
              <a:gd name="T8" fmla="*/ 153 w 326"/>
              <a:gd name="T9" fmla="*/ 153 h 325"/>
              <a:gd name="T10" fmla="*/ 90 w 326"/>
              <a:gd name="T11" fmla="*/ 103 h 325"/>
              <a:gd name="T12" fmla="*/ 82 w 326"/>
              <a:gd name="T13" fmla="*/ 103 h 325"/>
              <a:gd name="T14" fmla="*/ 99 w 326"/>
              <a:gd name="T15" fmla="*/ 107 h 325"/>
              <a:gd name="T16" fmla="*/ 99 w 326"/>
              <a:gd name="T17" fmla="*/ 99 h 325"/>
              <a:gd name="T18" fmla="*/ 99 w 326"/>
              <a:gd name="T19" fmla="*/ 107 h 325"/>
              <a:gd name="T20" fmla="*/ 116 w 326"/>
              <a:gd name="T21" fmla="*/ 103 h 325"/>
              <a:gd name="T22" fmla="*/ 109 w 326"/>
              <a:gd name="T23" fmla="*/ 103 h 325"/>
              <a:gd name="T24" fmla="*/ 326 w 326"/>
              <a:gd name="T25" fmla="*/ 45 h 325"/>
              <a:gd name="T26" fmla="*/ 281 w 326"/>
              <a:gd name="T27" fmla="*/ 325 h 325"/>
              <a:gd name="T28" fmla="*/ 0 w 326"/>
              <a:gd name="T29" fmla="*/ 281 h 325"/>
              <a:gd name="T30" fmla="*/ 45 w 326"/>
              <a:gd name="T31" fmla="*/ 0 h 325"/>
              <a:gd name="T32" fmla="*/ 326 w 326"/>
              <a:gd name="T33" fmla="*/ 45 h 325"/>
              <a:gd name="T34" fmla="*/ 78 w 326"/>
              <a:gd name="T35" fmla="*/ 167 h 325"/>
              <a:gd name="T36" fmla="*/ 195 w 326"/>
              <a:gd name="T37" fmla="*/ 110 h 325"/>
              <a:gd name="T38" fmla="*/ 206 w 326"/>
              <a:gd name="T39" fmla="*/ 131 h 325"/>
              <a:gd name="T40" fmla="*/ 193 w 326"/>
              <a:gd name="T41" fmla="*/ 93 h 325"/>
              <a:gd name="T42" fmla="*/ 67 w 326"/>
              <a:gd name="T43" fmla="*/ 105 h 325"/>
              <a:gd name="T44" fmla="*/ 80 w 326"/>
              <a:gd name="T45" fmla="*/ 186 h 325"/>
              <a:gd name="T46" fmla="*/ 113 w 326"/>
              <a:gd name="T47" fmla="*/ 167 h 325"/>
              <a:gd name="T48" fmla="*/ 247 w 326"/>
              <a:gd name="T49" fmla="*/ 139 h 325"/>
              <a:gd name="T50" fmla="*/ 121 w 326"/>
              <a:gd name="T51" fmla="*/ 152 h 325"/>
              <a:gd name="T52" fmla="*/ 133 w 326"/>
              <a:gd name="T53" fmla="*/ 232 h 325"/>
              <a:gd name="T54" fmla="*/ 259 w 326"/>
              <a:gd name="T55" fmla="*/ 220 h 325"/>
              <a:gd name="T56" fmla="*/ 131 w 326"/>
              <a:gd name="T57" fmla="*/ 214 h 325"/>
              <a:gd name="T58" fmla="*/ 249 w 326"/>
              <a:gd name="T59" fmla="*/ 157 h 325"/>
              <a:gd name="T60" fmla="*/ 131 w 326"/>
              <a:gd name="T61" fmla="*/ 214 h 325"/>
              <a:gd name="T62" fmla="*/ 144 w 326"/>
              <a:gd name="T63" fmla="*/ 150 h 325"/>
              <a:gd name="T64" fmla="*/ 136 w 326"/>
              <a:gd name="T65" fmla="*/ 15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5">
                <a:moveTo>
                  <a:pt x="162" y="150"/>
                </a:moveTo>
                <a:cubicBezTo>
                  <a:pt x="162" y="147"/>
                  <a:pt x="164" y="146"/>
                  <a:pt x="166" y="146"/>
                </a:cubicBezTo>
                <a:cubicBezTo>
                  <a:pt x="168" y="146"/>
                  <a:pt x="170" y="147"/>
                  <a:pt x="170" y="150"/>
                </a:cubicBezTo>
                <a:cubicBezTo>
                  <a:pt x="170" y="152"/>
                  <a:pt x="168" y="153"/>
                  <a:pt x="166" y="153"/>
                </a:cubicBezTo>
                <a:cubicBezTo>
                  <a:pt x="164" y="153"/>
                  <a:pt x="162" y="152"/>
                  <a:pt x="162" y="150"/>
                </a:cubicBezTo>
                <a:close/>
                <a:moveTo>
                  <a:pt x="153" y="153"/>
                </a:moveTo>
                <a:cubicBezTo>
                  <a:pt x="155" y="153"/>
                  <a:pt x="157" y="152"/>
                  <a:pt x="157" y="150"/>
                </a:cubicBezTo>
                <a:cubicBezTo>
                  <a:pt x="157" y="147"/>
                  <a:pt x="155" y="146"/>
                  <a:pt x="153" y="146"/>
                </a:cubicBezTo>
                <a:cubicBezTo>
                  <a:pt x="151" y="146"/>
                  <a:pt x="149" y="147"/>
                  <a:pt x="149" y="150"/>
                </a:cubicBezTo>
                <a:cubicBezTo>
                  <a:pt x="149" y="152"/>
                  <a:pt x="151" y="153"/>
                  <a:pt x="153" y="153"/>
                </a:cubicBezTo>
                <a:close/>
                <a:moveTo>
                  <a:pt x="86" y="107"/>
                </a:moveTo>
                <a:cubicBezTo>
                  <a:pt x="88" y="107"/>
                  <a:pt x="90" y="105"/>
                  <a:pt x="90" y="103"/>
                </a:cubicBezTo>
                <a:cubicBezTo>
                  <a:pt x="90" y="101"/>
                  <a:pt x="88" y="99"/>
                  <a:pt x="86" y="99"/>
                </a:cubicBezTo>
                <a:cubicBezTo>
                  <a:pt x="84" y="99"/>
                  <a:pt x="82" y="101"/>
                  <a:pt x="82" y="103"/>
                </a:cubicBezTo>
                <a:cubicBezTo>
                  <a:pt x="82" y="105"/>
                  <a:pt x="84" y="107"/>
                  <a:pt x="86" y="107"/>
                </a:cubicBezTo>
                <a:close/>
                <a:moveTo>
                  <a:pt x="99" y="107"/>
                </a:moveTo>
                <a:cubicBezTo>
                  <a:pt x="101" y="107"/>
                  <a:pt x="103" y="105"/>
                  <a:pt x="103" y="103"/>
                </a:cubicBezTo>
                <a:cubicBezTo>
                  <a:pt x="103" y="101"/>
                  <a:pt x="101" y="99"/>
                  <a:pt x="99" y="99"/>
                </a:cubicBezTo>
                <a:cubicBezTo>
                  <a:pt x="97" y="99"/>
                  <a:pt x="96" y="101"/>
                  <a:pt x="96" y="103"/>
                </a:cubicBezTo>
                <a:cubicBezTo>
                  <a:pt x="96" y="105"/>
                  <a:pt x="97" y="107"/>
                  <a:pt x="99" y="107"/>
                </a:cubicBezTo>
                <a:close/>
                <a:moveTo>
                  <a:pt x="113" y="107"/>
                </a:moveTo>
                <a:cubicBezTo>
                  <a:pt x="115" y="107"/>
                  <a:pt x="116" y="105"/>
                  <a:pt x="116" y="103"/>
                </a:cubicBezTo>
                <a:cubicBezTo>
                  <a:pt x="116" y="101"/>
                  <a:pt x="115" y="99"/>
                  <a:pt x="113" y="99"/>
                </a:cubicBezTo>
                <a:cubicBezTo>
                  <a:pt x="110" y="99"/>
                  <a:pt x="109" y="101"/>
                  <a:pt x="109" y="103"/>
                </a:cubicBezTo>
                <a:cubicBezTo>
                  <a:pt x="109" y="105"/>
                  <a:pt x="110" y="107"/>
                  <a:pt x="113" y="107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113" y="167"/>
                </a:moveTo>
                <a:cubicBezTo>
                  <a:pt x="78" y="167"/>
                  <a:pt x="78" y="167"/>
                  <a:pt x="78" y="167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195" y="110"/>
                  <a:pt x="195" y="110"/>
                  <a:pt x="195" y="110"/>
                </a:cubicBezTo>
                <a:cubicBezTo>
                  <a:pt x="195" y="131"/>
                  <a:pt x="195" y="131"/>
                  <a:pt x="195" y="131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06" y="105"/>
                  <a:pt x="206" y="105"/>
                  <a:pt x="206" y="105"/>
                </a:cubicBezTo>
                <a:cubicBezTo>
                  <a:pt x="206" y="98"/>
                  <a:pt x="200" y="93"/>
                  <a:pt x="193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73" y="93"/>
                  <a:pt x="67" y="98"/>
                  <a:pt x="67" y="105"/>
                </a:cubicBezTo>
                <a:cubicBezTo>
                  <a:pt x="67" y="173"/>
                  <a:pt x="67" y="173"/>
                  <a:pt x="67" y="173"/>
                </a:cubicBezTo>
                <a:cubicBezTo>
                  <a:pt x="67" y="180"/>
                  <a:pt x="73" y="186"/>
                  <a:pt x="80" y="186"/>
                </a:cubicBezTo>
                <a:cubicBezTo>
                  <a:pt x="113" y="186"/>
                  <a:pt x="113" y="186"/>
                  <a:pt x="113" y="186"/>
                </a:cubicBezTo>
                <a:lnTo>
                  <a:pt x="113" y="167"/>
                </a:lnTo>
                <a:close/>
                <a:moveTo>
                  <a:pt x="259" y="152"/>
                </a:moveTo>
                <a:cubicBezTo>
                  <a:pt x="259" y="145"/>
                  <a:pt x="253" y="139"/>
                  <a:pt x="247" y="139"/>
                </a:cubicBezTo>
                <a:cubicBezTo>
                  <a:pt x="133" y="139"/>
                  <a:pt x="133" y="139"/>
                  <a:pt x="133" y="139"/>
                </a:cubicBezTo>
                <a:cubicBezTo>
                  <a:pt x="126" y="139"/>
                  <a:pt x="121" y="145"/>
                  <a:pt x="121" y="152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21" y="227"/>
                  <a:pt x="126" y="232"/>
                  <a:pt x="133" y="232"/>
                </a:cubicBezTo>
                <a:cubicBezTo>
                  <a:pt x="247" y="232"/>
                  <a:pt x="247" y="232"/>
                  <a:pt x="247" y="232"/>
                </a:cubicBezTo>
                <a:cubicBezTo>
                  <a:pt x="253" y="232"/>
                  <a:pt x="259" y="227"/>
                  <a:pt x="259" y="220"/>
                </a:cubicBezTo>
                <a:lnTo>
                  <a:pt x="259" y="152"/>
                </a:lnTo>
                <a:close/>
                <a:moveTo>
                  <a:pt x="131" y="214"/>
                </a:moveTo>
                <a:cubicBezTo>
                  <a:pt x="249" y="214"/>
                  <a:pt x="249" y="214"/>
                  <a:pt x="249" y="214"/>
                </a:cubicBezTo>
                <a:cubicBezTo>
                  <a:pt x="249" y="157"/>
                  <a:pt x="249" y="157"/>
                  <a:pt x="249" y="157"/>
                </a:cubicBezTo>
                <a:cubicBezTo>
                  <a:pt x="131" y="157"/>
                  <a:pt x="131" y="157"/>
                  <a:pt x="131" y="157"/>
                </a:cubicBezTo>
                <a:lnTo>
                  <a:pt x="131" y="214"/>
                </a:lnTo>
                <a:close/>
                <a:moveTo>
                  <a:pt x="140" y="153"/>
                </a:moveTo>
                <a:cubicBezTo>
                  <a:pt x="142" y="153"/>
                  <a:pt x="144" y="152"/>
                  <a:pt x="144" y="150"/>
                </a:cubicBezTo>
                <a:cubicBezTo>
                  <a:pt x="144" y="147"/>
                  <a:pt x="142" y="146"/>
                  <a:pt x="140" y="146"/>
                </a:cubicBezTo>
                <a:cubicBezTo>
                  <a:pt x="138" y="146"/>
                  <a:pt x="136" y="147"/>
                  <a:pt x="136" y="150"/>
                </a:cubicBezTo>
                <a:cubicBezTo>
                  <a:pt x="136" y="152"/>
                  <a:pt x="138" y="153"/>
                  <a:pt x="140" y="1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1"/>
          <p:cNvSpPr>
            <a:spLocks noEditPoints="1"/>
          </p:cNvSpPr>
          <p:nvPr/>
        </p:nvSpPr>
        <p:spPr bwMode="auto">
          <a:xfrm>
            <a:off x="4588133" y="8101671"/>
            <a:ext cx="1192971" cy="1189876"/>
          </a:xfrm>
          <a:custGeom>
            <a:avLst/>
            <a:gdLst>
              <a:gd name="T0" fmla="*/ 116 w 326"/>
              <a:gd name="T1" fmla="*/ 97 h 325"/>
              <a:gd name="T2" fmla="*/ 116 w 326"/>
              <a:gd name="T3" fmla="*/ 106 h 325"/>
              <a:gd name="T4" fmla="*/ 101 w 326"/>
              <a:gd name="T5" fmla="*/ 106 h 325"/>
              <a:gd name="T6" fmla="*/ 101 w 326"/>
              <a:gd name="T7" fmla="*/ 97 h 325"/>
              <a:gd name="T8" fmla="*/ 101 w 326"/>
              <a:gd name="T9" fmla="*/ 106 h 325"/>
              <a:gd name="T10" fmla="*/ 90 w 326"/>
              <a:gd name="T11" fmla="*/ 101 h 325"/>
              <a:gd name="T12" fmla="*/ 81 w 326"/>
              <a:gd name="T13" fmla="*/ 101 h 325"/>
              <a:gd name="T14" fmla="*/ 326 w 326"/>
              <a:gd name="T15" fmla="*/ 45 h 325"/>
              <a:gd name="T16" fmla="*/ 281 w 326"/>
              <a:gd name="T17" fmla="*/ 325 h 325"/>
              <a:gd name="T18" fmla="*/ 0 w 326"/>
              <a:gd name="T19" fmla="*/ 281 h 325"/>
              <a:gd name="T20" fmla="*/ 45 w 326"/>
              <a:gd name="T21" fmla="*/ 0 h 325"/>
              <a:gd name="T22" fmla="*/ 326 w 326"/>
              <a:gd name="T23" fmla="*/ 45 h 325"/>
              <a:gd name="T24" fmla="*/ 247 w 326"/>
              <a:gd name="T25" fmla="*/ 89 h 325"/>
              <a:gd name="T26" fmla="*/ 64 w 326"/>
              <a:gd name="T27" fmla="*/ 104 h 325"/>
              <a:gd name="T28" fmla="*/ 78 w 326"/>
              <a:gd name="T29" fmla="*/ 236 h 325"/>
              <a:gd name="T30" fmla="*/ 262 w 326"/>
              <a:gd name="T31" fmla="*/ 221 h 325"/>
              <a:gd name="T32" fmla="*/ 76 w 326"/>
              <a:gd name="T33" fmla="*/ 110 h 325"/>
              <a:gd name="T34" fmla="*/ 250 w 326"/>
              <a:gd name="T35" fmla="*/ 214 h 325"/>
              <a:gd name="T36" fmla="*/ 76 w 326"/>
              <a:gd name="T37" fmla="*/ 110 h 325"/>
              <a:gd name="T38" fmla="*/ 126 w 326"/>
              <a:gd name="T39" fmla="*/ 174 h 325"/>
              <a:gd name="T40" fmla="*/ 155 w 326"/>
              <a:gd name="T41" fmla="*/ 164 h 325"/>
              <a:gd name="T42" fmla="*/ 144 w 326"/>
              <a:gd name="T43" fmla="*/ 186 h 325"/>
              <a:gd name="T44" fmla="*/ 131 w 326"/>
              <a:gd name="T45" fmla="*/ 194 h 325"/>
              <a:gd name="T46" fmla="*/ 149 w 326"/>
              <a:gd name="T47" fmla="*/ 194 h 325"/>
              <a:gd name="T48" fmla="*/ 159 w 326"/>
              <a:gd name="T49" fmla="*/ 168 h 325"/>
              <a:gd name="T50" fmla="*/ 166 w 326"/>
              <a:gd name="T51" fmla="*/ 168 h 325"/>
              <a:gd name="T52" fmla="*/ 182 w 326"/>
              <a:gd name="T53" fmla="*/ 190 h 325"/>
              <a:gd name="T54" fmla="*/ 200 w 326"/>
              <a:gd name="T55" fmla="*/ 190 h 325"/>
              <a:gd name="T56" fmla="*/ 186 w 326"/>
              <a:gd name="T57" fmla="*/ 183 h 325"/>
              <a:gd name="T58" fmla="*/ 170 w 326"/>
              <a:gd name="T59" fmla="*/ 161 h 325"/>
              <a:gd name="T60" fmla="*/ 186 w 326"/>
              <a:gd name="T61" fmla="*/ 147 h 325"/>
              <a:gd name="T62" fmla="*/ 207 w 326"/>
              <a:gd name="T63" fmla="*/ 138 h 325"/>
              <a:gd name="T64" fmla="*/ 182 w 326"/>
              <a:gd name="T65" fmla="*/ 138 h 325"/>
              <a:gd name="T66" fmla="*/ 167 w 326"/>
              <a:gd name="T67" fmla="*/ 156 h 325"/>
              <a:gd name="T68" fmla="*/ 160 w 326"/>
              <a:gd name="T69" fmla="*/ 154 h 325"/>
              <a:gd name="T70" fmla="*/ 153 w 326"/>
              <a:gd name="T71" fmla="*/ 131 h 325"/>
              <a:gd name="T72" fmla="*/ 137 w 326"/>
              <a:gd name="T73" fmla="*/ 131 h 325"/>
              <a:gd name="T74" fmla="*/ 148 w 326"/>
              <a:gd name="T75" fmla="*/ 138 h 325"/>
              <a:gd name="T76" fmla="*/ 155 w 326"/>
              <a:gd name="T77" fmla="*/ 160 h 325"/>
              <a:gd name="T78" fmla="*/ 126 w 326"/>
              <a:gd name="T79" fmla="*/ 15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6" h="325">
                <a:moveTo>
                  <a:pt x="111" y="101"/>
                </a:moveTo>
                <a:cubicBezTo>
                  <a:pt x="111" y="99"/>
                  <a:pt x="113" y="97"/>
                  <a:pt x="116" y="97"/>
                </a:cubicBezTo>
                <a:cubicBezTo>
                  <a:pt x="118" y="97"/>
                  <a:pt x="120" y="99"/>
                  <a:pt x="120" y="101"/>
                </a:cubicBezTo>
                <a:cubicBezTo>
                  <a:pt x="120" y="104"/>
                  <a:pt x="118" y="106"/>
                  <a:pt x="116" y="106"/>
                </a:cubicBezTo>
                <a:cubicBezTo>
                  <a:pt x="113" y="106"/>
                  <a:pt x="111" y="104"/>
                  <a:pt x="111" y="101"/>
                </a:cubicBez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1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8" y="97"/>
                  <a:pt x="96" y="99"/>
                  <a:pt x="96" y="101"/>
                </a:cubicBezTo>
                <a:cubicBezTo>
                  <a:pt x="96" y="104"/>
                  <a:pt x="98" y="106"/>
                  <a:pt x="101" y="106"/>
                </a:cubicBezTo>
                <a:close/>
                <a:moveTo>
                  <a:pt x="85" y="106"/>
                </a:moveTo>
                <a:cubicBezTo>
                  <a:pt x="88" y="106"/>
                  <a:pt x="90" y="104"/>
                  <a:pt x="90" y="101"/>
                </a:cubicBezTo>
                <a:cubicBezTo>
                  <a:pt x="90" y="99"/>
                  <a:pt x="88" y="97"/>
                  <a:pt x="85" y="97"/>
                </a:cubicBezTo>
                <a:cubicBezTo>
                  <a:pt x="83" y="97"/>
                  <a:pt x="81" y="99"/>
                  <a:pt x="81" y="101"/>
                </a:cubicBezTo>
                <a:cubicBezTo>
                  <a:pt x="81" y="104"/>
                  <a:pt x="83" y="106"/>
                  <a:pt x="85" y="106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5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5"/>
                </a:cubicBezTo>
                <a:close/>
                <a:moveTo>
                  <a:pt x="262" y="104"/>
                </a:moveTo>
                <a:cubicBezTo>
                  <a:pt x="262" y="96"/>
                  <a:pt x="255" y="89"/>
                  <a:pt x="247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0" y="89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7" y="236"/>
                  <a:pt x="247" y="236"/>
                  <a:pt x="247" y="236"/>
                </a:cubicBezTo>
                <a:cubicBezTo>
                  <a:pt x="255" y="236"/>
                  <a:pt x="262" y="229"/>
                  <a:pt x="262" y="221"/>
                </a:cubicBezTo>
                <a:lnTo>
                  <a:pt x="262" y="104"/>
                </a:ln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18" y="165"/>
                </a:moveTo>
                <a:cubicBezTo>
                  <a:pt x="118" y="170"/>
                  <a:pt x="121" y="174"/>
                  <a:pt x="126" y="174"/>
                </a:cubicBezTo>
                <a:cubicBezTo>
                  <a:pt x="131" y="174"/>
                  <a:pt x="134" y="170"/>
                  <a:pt x="134" y="166"/>
                </a:cubicBezTo>
                <a:cubicBezTo>
                  <a:pt x="155" y="164"/>
                  <a:pt x="155" y="164"/>
                  <a:pt x="155" y="164"/>
                </a:cubicBezTo>
                <a:cubicBezTo>
                  <a:pt x="155" y="165"/>
                  <a:pt x="156" y="166"/>
                  <a:pt x="157" y="167"/>
                </a:cubicBezTo>
                <a:cubicBezTo>
                  <a:pt x="144" y="186"/>
                  <a:pt x="144" y="186"/>
                  <a:pt x="144" y="186"/>
                </a:cubicBezTo>
                <a:cubicBezTo>
                  <a:pt x="143" y="185"/>
                  <a:pt x="141" y="185"/>
                  <a:pt x="140" y="185"/>
                </a:cubicBezTo>
                <a:cubicBezTo>
                  <a:pt x="135" y="185"/>
                  <a:pt x="131" y="189"/>
                  <a:pt x="131" y="194"/>
                </a:cubicBezTo>
                <a:cubicBezTo>
                  <a:pt x="131" y="200"/>
                  <a:pt x="135" y="204"/>
                  <a:pt x="140" y="204"/>
                </a:cubicBezTo>
                <a:cubicBezTo>
                  <a:pt x="145" y="204"/>
                  <a:pt x="149" y="200"/>
                  <a:pt x="149" y="194"/>
                </a:cubicBezTo>
                <a:cubicBezTo>
                  <a:pt x="149" y="192"/>
                  <a:pt x="149" y="189"/>
                  <a:pt x="147" y="188"/>
                </a:cubicBezTo>
                <a:cubicBezTo>
                  <a:pt x="159" y="168"/>
                  <a:pt x="159" y="168"/>
                  <a:pt x="159" y="168"/>
                </a:cubicBezTo>
                <a:cubicBezTo>
                  <a:pt x="161" y="168"/>
                  <a:pt x="161" y="169"/>
                  <a:pt x="162" y="169"/>
                </a:cubicBezTo>
                <a:cubicBezTo>
                  <a:pt x="164" y="169"/>
                  <a:pt x="165" y="168"/>
                  <a:pt x="166" y="168"/>
                </a:cubicBezTo>
                <a:cubicBezTo>
                  <a:pt x="183" y="185"/>
                  <a:pt x="183" y="185"/>
                  <a:pt x="183" y="185"/>
                </a:cubicBezTo>
                <a:cubicBezTo>
                  <a:pt x="182" y="186"/>
                  <a:pt x="182" y="188"/>
                  <a:pt x="182" y="190"/>
                </a:cubicBezTo>
                <a:cubicBezTo>
                  <a:pt x="182" y="195"/>
                  <a:pt x="186" y="199"/>
                  <a:pt x="191" y="199"/>
                </a:cubicBezTo>
                <a:cubicBezTo>
                  <a:pt x="196" y="199"/>
                  <a:pt x="200" y="195"/>
                  <a:pt x="200" y="190"/>
                </a:cubicBezTo>
                <a:cubicBezTo>
                  <a:pt x="200" y="185"/>
                  <a:pt x="196" y="181"/>
                  <a:pt x="191" y="181"/>
                </a:cubicBezTo>
                <a:cubicBezTo>
                  <a:pt x="189" y="181"/>
                  <a:pt x="187" y="181"/>
                  <a:pt x="186" y="183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70" y="164"/>
                  <a:pt x="170" y="163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86" y="147"/>
                  <a:pt x="186" y="147"/>
                  <a:pt x="186" y="147"/>
                </a:cubicBezTo>
                <a:cubicBezTo>
                  <a:pt x="188" y="149"/>
                  <a:pt x="191" y="151"/>
                  <a:pt x="195" y="151"/>
                </a:cubicBezTo>
                <a:cubicBezTo>
                  <a:pt x="202" y="151"/>
                  <a:pt x="207" y="145"/>
                  <a:pt x="207" y="138"/>
                </a:cubicBezTo>
                <a:cubicBezTo>
                  <a:pt x="207" y="131"/>
                  <a:pt x="202" y="125"/>
                  <a:pt x="195" y="125"/>
                </a:cubicBezTo>
                <a:cubicBezTo>
                  <a:pt x="188" y="125"/>
                  <a:pt x="182" y="131"/>
                  <a:pt x="182" y="138"/>
                </a:cubicBezTo>
                <a:cubicBezTo>
                  <a:pt x="182" y="141"/>
                  <a:pt x="183" y="142"/>
                  <a:pt x="184" y="144"/>
                </a:cubicBezTo>
                <a:cubicBezTo>
                  <a:pt x="167" y="156"/>
                  <a:pt x="167" y="156"/>
                  <a:pt x="167" y="156"/>
                </a:cubicBezTo>
                <a:cubicBezTo>
                  <a:pt x="166" y="155"/>
                  <a:pt x="164" y="154"/>
                  <a:pt x="162" y="154"/>
                </a:cubicBezTo>
                <a:cubicBezTo>
                  <a:pt x="161" y="154"/>
                  <a:pt x="161" y="154"/>
                  <a:pt x="160" y="154"/>
                </a:cubicBezTo>
                <a:cubicBezTo>
                  <a:pt x="150" y="137"/>
                  <a:pt x="150" y="137"/>
                  <a:pt x="150" y="137"/>
                </a:cubicBezTo>
                <a:cubicBezTo>
                  <a:pt x="152" y="135"/>
                  <a:pt x="153" y="133"/>
                  <a:pt x="153" y="131"/>
                </a:cubicBezTo>
                <a:cubicBezTo>
                  <a:pt x="153" y="126"/>
                  <a:pt x="149" y="123"/>
                  <a:pt x="144" y="123"/>
                </a:cubicBezTo>
                <a:cubicBezTo>
                  <a:pt x="140" y="123"/>
                  <a:pt x="137" y="126"/>
                  <a:pt x="137" y="131"/>
                </a:cubicBezTo>
                <a:cubicBezTo>
                  <a:pt x="137" y="135"/>
                  <a:pt x="140" y="138"/>
                  <a:pt x="144" y="138"/>
                </a:cubicBezTo>
                <a:cubicBezTo>
                  <a:pt x="146" y="138"/>
                  <a:pt x="147" y="138"/>
                  <a:pt x="148" y="138"/>
                </a:cubicBezTo>
                <a:cubicBezTo>
                  <a:pt x="157" y="155"/>
                  <a:pt x="157" y="155"/>
                  <a:pt x="157" y="155"/>
                </a:cubicBezTo>
                <a:cubicBezTo>
                  <a:pt x="156" y="157"/>
                  <a:pt x="155" y="159"/>
                  <a:pt x="155" y="160"/>
                </a:cubicBezTo>
                <a:cubicBezTo>
                  <a:pt x="134" y="163"/>
                  <a:pt x="134" y="163"/>
                  <a:pt x="134" y="163"/>
                </a:cubicBezTo>
                <a:cubicBezTo>
                  <a:pt x="133" y="159"/>
                  <a:pt x="130" y="157"/>
                  <a:pt x="126" y="157"/>
                </a:cubicBezTo>
                <a:cubicBezTo>
                  <a:pt x="121" y="157"/>
                  <a:pt x="118" y="160"/>
                  <a:pt x="118" y="1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3187087" y="8101671"/>
            <a:ext cx="1192971" cy="1189876"/>
          </a:xfrm>
          <a:custGeom>
            <a:avLst/>
            <a:gdLst>
              <a:gd name="T0" fmla="*/ 101 w 326"/>
              <a:gd name="T1" fmla="*/ 97 h 325"/>
              <a:gd name="T2" fmla="*/ 101 w 326"/>
              <a:gd name="T3" fmla="*/ 106 h 325"/>
              <a:gd name="T4" fmla="*/ 86 w 326"/>
              <a:gd name="T5" fmla="*/ 106 h 325"/>
              <a:gd name="T6" fmla="*/ 86 w 326"/>
              <a:gd name="T7" fmla="*/ 97 h 325"/>
              <a:gd name="T8" fmla="*/ 86 w 326"/>
              <a:gd name="T9" fmla="*/ 106 h 325"/>
              <a:gd name="T10" fmla="*/ 121 w 326"/>
              <a:gd name="T11" fmla="*/ 101 h 325"/>
              <a:gd name="T12" fmla="*/ 112 w 326"/>
              <a:gd name="T13" fmla="*/ 101 h 325"/>
              <a:gd name="T14" fmla="*/ 76 w 326"/>
              <a:gd name="T15" fmla="*/ 110 h 325"/>
              <a:gd name="T16" fmla="*/ 250 w 326"/>
              <a:gd name="T17" fmla="*/ 214 h 325"/>
              <a:gd name="T18" fmla="*/ 76 w 326"/>
              <a:gd name="T19" fmla="*/ 110 h 325"/>
              <a:gd name="T20" fmla="*/ 224 w 326"/>
              <a:gd name="T21" fmla="*/ 145 h 325"/>
              <a:gd name="T22" fmla="*/ 125 w 326"/>
              <a:gd name="T23" fmla="*/ 137 h 325"/>
              <a:gd name="T24" fmla="*/ 125 w 326"/>
              <a:gd name="T25" fmla="*/ 170 h 325"/>
              <a:gd name="T26" fmla="*/ 224 w 326"/>
              <a:gd name="T27" fmla="*/ 162 h 325"/>
              <a:gd name="T28" fmla="*/ 125 w 326"/>
              <a:gd name="T29" fmla="*/ 170 h 325"/>
              <a:gd name="T30" fmla="*/ 224 w 326"/>
              <a:gd name="T31" fmla="*/ 194 h 325"/>
              <a:gd name="T32" fmla="*/ 125 w 326"/>
              <a:gd name="T33" fmla="*/ 186 h 325"/>
              <a:gd name="T34" fmla="*/ 102 w 326"/>
              <a:gd name="T35" fmla="*/ 145 h 325"/>
              <a:gd name="T36" fmla="*/ 116 w 326"/>
              <a:gd name="T37" fmla="*/ 131 h 325"/>
              <a:gd name="T38" fmla="*/ 102 w 326"/>
              <a:gd name="T39" fmla="*/ 145 h 325"/>
              <a:gd name="T40" fmla="*/ 116 w 326"/>
              <a:gd name="T41" fmla="*/ 170 h 325"/>
              <a:gd name="T42" fmla="*/ 102 w 326"/>
              <a:gd name="T43" fmla="*/ 155 h 325"/>
              <a:gd name="T44" fmla="*/ 102 w 326"/>
              <a:gd name="T45" fmla="*/ 194 h 325"/>
              <a:gd name="T46" fmla="*/ 116 w 326"/>
              <a:gd name="T47" fmla="*/ 180 h 325"/>
              <a:gd name="T48" fmla="*/ 102 w 326"/>
              <a:gd name="T49" fmla="*/ 194 h 325"/>
              <a:gd name="T50" fmla="*/ 326 w 326"/>
              <a:gd name="T51" fmla="*/ 281 h 325"/>
              <a:gd name="T52" fmla="*/ 45 w 326"/>
              <a:gd name="T53" fmla="*/ 325 h 325"/>
              <a:gd name="T54" fmla="*/ 0 w 326"/>
              <a:gd name="T55" fmla="*/ 45 h 325"/>
              <a:gd name="T56" fmla="*/ 281 w 326"/>
              <a:gd name="T57" fmla="*/ 0 h 325"/>
              <a:gd name="T58" fmla="*/ 262 w 326"/>
              <a:gd name="T59" fmla="*/ 104 h 325"/>
              <a:gd name="T60" fmla="*/ 78 w 326"/>
              <a:gd name="T61" fmla="*/ 89 h 325"/>
              <a:gd name="T62" fmla="*/ 64 w 326"/>
              <a:gd name="T63" fmla="*/ 221 h 325"/>
              <a:gd name="T64" fmla="*/ 248 w 326"/>
              <a:gd name="T65" fmla="*/ 236 h 325"/>
              <a:gd name="T66" fmla="*/ 262 w 326"/>
              <a:gd name="T67" fmla="*/ 10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5">
                <a:moveTo>
                  <a:pt x="97" y="101"/>
                </a:moveTo>
                <a:cubicBezTo>
                  <a:pt x="97" y="99"/>
                  <a:pt x="99" y="97"/>
                  <a:pt x="101" y="97"/>
                </a:cubicBezTo>
                <a:cubicBezTo>
                  <a:pt x="103" y="97"/>
                  <a:pt x="105" y="99"/>
                  <a:pt x="105" y="101"/>
                </a:cubicBezTo>
                <a:cubicBezTo>
                  <a:pt x="105" y="104"/>
                  <a:pt x="103" y="106"/>
                  <a:pt x="101" y="106"/>
                </a:cubicBezTo>
                <a:cubicBezTo>
                  <a:pt x="99" y="106"/>
                  <a:pt x="97" y="104"/>
                  <a:pt x="97" y="101"/>
                </a:cubicBezTo>
                <a:close/>
                <a:moveTo>
                  <a:pt x="86" y="106"/>
                </a:moveTo>
                <a:cubicBezTo>
                  <a:pt x="88" y="106"/>
                  <a:pt x="90" y="104"/>
                  <a:pt x="90" y="101"/>
                </a:cubicBezTo>
                <a:cubicBezTo>
                  <a:pt x="90" y="99"/>
                  <a:pt x="88" y="97"/>
                  <a:pt x="86" y="97"/>
                </a:cubicBezTo>
                <a:cubicBezTo>
                  <a:pt x="83" y="97"/>
                  <a:pt x="81" y="99"/>
                  <a:pt x="81" y="101"/>
                </a:cubicBezTo>
                <a:cubicBezTo>
                  <a:pt x="81" y="104"/>
                  <a:pt x="83" y="106"/>
                  <a:pt x="86" y="106"/>
                </a:cubicBezTo>
                <a:close/>
                <a:moveTo>
                  <a:pt x="116" y="106"/>
                </a:moveTo>
                <a:cubicBezTo>
                  <a:pt x="119" y="106"/>
                  <a:pt x="121" y="104"/>
                  <a:pt x="121" y="101"/>
                </a:cubicBezTo>
                <a:cubicBezTo>
                  <a:pt x="121" y="99"/>
                  <a:pt x="119" y="97"/>
                  <a:pt x="116" y="97"/>
                </a:cubicBezTo>
                <a:cubicBezTo>
                  <a:pt x="114" y="97"/>
                  <a:pt x="112" y="99"/>
                  <a:pt x="112" y="101"/>
                </a:cubicBezTo>
                <a:cubicBezTo>
                  <a:pt x="112" y="104"/>
                  <a:pt x="114" y="106"/>
                  <a:pt x="116" y="106"/>
                </a:cubicBez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25" y="145"/>
                </a:moveTo>
                <a:cubicBezTo>
                  <a:pt x="224" y="145"/>
                  <a:pt x="224" y="145"/>
                  <a:pt x="224" y="145"/>
                </a:cubicBezTo>
                <a:cubicBezTo>
                  <a:pt x="224" y="137"/>
                  <a:pt x="224" y="137"/>
                  <a:pt x="224" y="137"/>
                </a:cubicBezTo>
                <a:cubicBezTo>
                  <a:pt x="125" y="137"/>
                  <a:pt x="125" y="137"/>
                  <a:pt x="125" y="137"/>
                </a:cubicBezTo>
                <a:lnTo>
                  <a:pt x="125" y="145"/>
                </a:lnTo>
                <a:close/>
                <a:moveTo>
                  <a:pt x="125" y="170"/>
                </a:moveTo>
                <a:cubicBezTo>
                  <a:pt x="224" y="170"/>
                  <a:pt x="224" y="170"/>
                  <a:pt x="224" y="170"/>
                </a:cubicBezTo>
                <a:cubicBezTo>
                  <a:pt x="224" y="162"/>
                  <a:pt x="224" y="162"/>
                  <a:pt x="224" y="162"/>
                </a:cubicBezTo>
                <a:cubicBezTo>
                  <a:pt x="125" y="162"/>
                  <a:pt x="125" y="162"/>
                  <a:pt x="125" y="162"/>
                </a:cubicBezTo>
                <a:lnTo>
                  <a:pt x="125" y="170"/>
                </a:lnTo>
                <a:close/>
                <a:moveTo>
                  <a:pt x="125" y="194"/>
                </a:moveTo>
                <a:cubicBezTo>
                  <a:pt x="224" y="194"/>
                  <a:pt x="224" y="194"/>
                  <a:pt x="224" y="194"/>
                </a:cubicBezTo>
                <a:cubicBezTo>
                  <a:pt x="224" y="186"/>
                  <a:pt x="224" y="186"/>
                  <a:pt x="224" y="186"/>
                </a:cubicBezTo>
                <a:cubicBezTo>
                  <a:pt x="125" y="186"/>
                  <a:pt x="125" y="186"/>
                  <a:pt x="125" y="186"/>
                </a:cubicBezTo>
                <a:lnTo>
                  <a:pt x="125" y="194"/>
                </a:lnTo>
                <a:close/>
                <a:moveTo>
                  <a:pt x="102" y="145"/>
                </a:moveTo>
                <a:cubicBezTo>
                  <a:pt x="116" y="145"/>
                  <a:pt x="116" y="145"/>
                  <a:pt x="116" y="145"/>
                </a:cubicBezTo>
                <a:cubicBezTo>
                  <a:pt x="116" y="131"/>
                  <a:pt x="116" y="131"/>
                  <a:pt x="116" y="131"/>
                </a:cubicBezTo>
                <a:cubicBezTo>
                  <a:pt x="102" y="131"/>
                  <a:pt x="102" y="131"/>
                  <a:pt x="102" y="131"/>
                </a:cubicBezTo>
                <a:lnTo>
                  <a:pt x="102" y="145"/>
                </a:lnTo>
                <a:close/>
                <a:moveTo>
                  <a:pt x="102" y="170"/>
                </a:moveTo>
                <a:cubicBezTo>
                  <a:pt x="116" y="170"/>
                  <a:pt x="116" y="170"/>
                  <a:pt x="116" y="170"/>
                </a:cubicBezTo>
                <a:cubicBezTo>
                  <a:pt x="116" y="155"/>
                  <a:pt x="116" y="155"/>
                  <a:pt x="116" y="155"/>
                </a:cubicBezTo>
                <a:cubicBezTo>
                  <a:pt x="102" y="155"/>
                  <a:pt x="102" y="155"/>
                  <a:pt x="102" y="155"/>
                </a:cubicBezTo>
                <a:lnTo>
                  <a:pt x="102" y="170"/>
                </a:lnTo>
                <a:close/>
                <a:moveTo>
                  <a:pt x="102" y="194"/>
                </a:moveTo>
                <a:cubicBezTo>
                  <a:pt x="116" y="194"/>
                  <a:pt x="116" y="194"/>
                  <a:pt x="116" y="194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02" y="180"/>
                  <a:pt x="102" y="180"/>
                  <a:pt x="102" y="180"/>
                </a:cubicBezTo>
                <a:lnTo>
                  <a:pt x="102" y="194"/>
                </a:ln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0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62" y="104"/>
                </a:moveTo>
                <a:cubicBezTo>
                  <a:pt x="262" y="96"/>
                  <a:pt x="256" y="89"/>
                  <a:pt x="248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1" y="89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1" y="236"/>
                  <a:pt x="78" y="236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56" y="236"/>
                  <a:pt x="262" y="229"/>
                  <a:pt x="262" y="221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3"/>
          <p:cNvSpPr>
            <a:spLocks noEditPoints="1"/>
          </p:cNvSpPr>
          <p:nvPr/>
        </p:nvSpPr>
        <p:spPr bwMode="auto">
          <a:xfrm>
            <a:off x="5989179" y="8101671"/>
            <a:ext cx="1192971" cy="1189876"/>
          </a:xfrm>
          <a:custGeom>
            <a:avLst/>
            <a:gdLst>
              <a:gd name="T0" fmla="*/ 106 w 326"/>
              <a:gd name="T1" fmla="*/ 86 h 325"/>
              <a:gd name="T2" fmla="*/ 101 w 326"/>
              <a:gd name="T3" fmla="*/ 90 h 325"/>
              <a:gd name="T4" fmla="*/ 97 w 326"/>
              <a:gd name="T5" fmla="*/ 86 h 325"/>
              <a:gd name="T6" fmla="*/ 101 w 326"/>
              <a:gd name="T7" fmla="*/ 81 h 325"/>
              <a:gd name="T8" fmla="*/ 106 w 326"/>
              <a:gd name="T9" fmla="*/ 86 h 325"/>
              <a:gd name="T10" fmla="*/ 86 w 326"/>
              <a:gd name="T11" fmla="*/ 81 h 325"/>
              <a:gd name="T12" fmla="*/ 82 w 326"/>
              <a:gd name="T13" fmla="*/ 86 h 325"/>
              <a:gd name="T14" fmla="*/ 86 w 326"/>
              <a:gd name="T15" fmla="*/ 90 h 325"/>
              <a:gd name="T16" fmla="*/ 91 w 326"/>
              <a:gd name="T17" fmla="*/ 86 h 325"/>
              <a:gd name="T18" fmla="*/ 86 w 326"/>
              <a:gd name="T19" fmla="*/ 81 h 325"/>
              <a:gd name="T20" fmla="*/ 116 w 326"/>
              <a:gd name="T21" fmla="*/ 81 h 325"/>
              <a:gd name="T22" fmla="*/ 112 w 326"/>
              <a:gd name="T23" fmla="*/ 86 h 325"/>
              <a:gd name="T24" fmla="*/ 116 w 326"/>
              <a:gd name="T25" fmla="*/ 90 h 325"/>
              <a:gd name="T26" fmla="*/ 121 w 326"/>
              <a:gd name="T27" fmla="*/ 86 h 325"/>
              <a:gd name="T28" fmla="*/ 116 w 326"/>
              <a:gd name="T29" fmla="*/ 81 h 325"/>
              <a:gd name="T30" fmla="*/ 326 w 326"/>
              <a:gd name="T31" fmla="*/ 45 h 325"/>
              <a:gd name="T32" fmla="*/ 326 w 326"/>
              <a:gd name="T33" fmla="*/ 281 h 325"/>
              <a:gd name="T34" fmla="*/ 281 w 326"/>
              <a:gd name="T35" fmla="*/ 325 h 325"/>
              <a:gd name="T36" fmla="*/ 45 w 326"/>
              <a:gd name="T37" fmla="*/ 325 h 325"/>
              <a:gd name="T38" fmla="*/ 0 w 326"/>
              <a:gd name="T39" fmla="*/ 281 h 325"/>
              <a:gd name="T40" fmla="*/ 0 w 326"/>
              <a:gd name="T41" fmla="*/ 45 h 325"/>
              <a:gd name="T42" fmla="*/ 45 w 326"/>
              <a:gd name="T43" fmla="*/ 0 h 325"/>
              <a:gd name="T44" fmla="*/ 281 w 326"/>
              <a:gd name="T45" fmla="*/ 0 h 325"/>
              <a:gd name="T46" fmla="*/ 326 w 326"/>
              <a:gd name="T47" fmla="*/ 45 h 325"/>
              <a:gd name="T48" fmla="*/ 200 w 326"/>
              <a:gd name="T49" fmla="*/ 208 h 325"/>
              <a:gd name="T50" fmla="*/ 205 w 326"/>
              <a:gd name="T51" fmla="*/ 172 h 325"/>
              <a:gd name="T52" fmla="*/ 181 w 326"/>
              <a:gd name="T53" fmla="*/ 167 h 325"/>
              <a:gd name="T54" fmla="*/ 163 w 326"/>
              <a:gd name="T55" fmla="*/ 163 h 325"/>
              <a:gd name="T56" fmla="*/ 145 w 326"/>
              <a:gd name="T57" fmla="*/ 167 h 325"/>
              <a:gd name="T58" fmla="*/ 121 w 326"/>
              <a:gd name="T59" fmla="*/ 172 h 325"/>
              <a:gd name="T60" fmla="*/ 125 w 326"/>
              <a:gd name="T61" fmla="*/ 208 h 325"/>
              <a:gd name="T62" fmla="*/ 136 w 326"/>
              <a:gd name="T63" fmla="*/ 226 h 325"/>
              <a:gd name="T64" fmla="*/ 136 w 326"/>
              <a:gd name="T65" fmla="*/ 248 h 325"/>
              <a:gd name="T66" fmla="*/ 163 w 326"/>
              <a:gd name="T67" fmla="*/ 251 h 325"/>
              <a:gd name="T68" fmla="*/ 190 w 326"/>
              <a:gd name="T69" fmla="*/ 248 h 325"/>
              <a:gd name="T70" fmla="*/ 190 w 326"/>
              <a:gd name="T71" fmla="*/ 226 h 325"/>
              <a:gd name="T72" fmla="*/ 200 w 326"/>
              <a:gd name="T73" fmla="*/ 208 h 325"/>
              <a:gd name="T74" fmla="*/ 163 w 326"/>
              <a:gd name="T75" fmla="*/ 160 h 325"/>
              <a:gd name="T76" fmla="*/ 186 w 326"/>
              <a:gd name="T77" fmla="*/ 137 h 325"/>
              <a:gd name="T78" fmla="*/ 163 w 326"/>
              <a:gd name="T79" fmla="*/ 114 h 325"/>
              <a:gd name="T80" fmla="*/ 140 w 326"/>
              <a:gd name="T81" fmla="*/ 137 h 325"/>
              <a:gd name="T82" fmla="*/ 163 w 326"/>
              <a:gd name="T83" fmla="*/ 160 h 325"/>
              <a:gd name="T84" fmla="*/ 262 w 326"/>
              <a:gd name="T85" fmla="*/ 88 h 325"/>
              <a:gd name="T86" fmla="*/ 248 w 326"/>
              <a:gd name="T87" fmla="*/ 74 h 325"/>
              <a:gd name="T88" fmla="*/ 79 w 326"/>
              <a:gd name="T89" fmla="*/ 74 h 325"/>
              <a:gd name="T90" fmla="*/ 64 w 326"/>
              <a:gd name="T91" fmla="*/ 88 h 325"/>
              <a:gd name="T92" fmla="*/ 64 w 326"/>
              <a:gd name="T93" fmla="*/ 206 h 325"/>
              <a:gd name="T94" fmla="*/ 79 w 326"/>
              <a:gd name="T95" fmla="*/ 220 h 325"/>
              <a:gd name="T96" fmla="*/ 124 w 326"/>
              <a:gd name="T97" fmla="*/ 220 h 325"/>
              <a:gd name="T98" fmla="*/ 118 w 326"/>
              <a:gd name="T99" fmla="*/ 211 h 325"/>
              <a:gd name="T100" fmla="*/ 118 w 326"/>
              <a:gd name="T101" fmla="*/ 210 h 325"/>
              <a:gd name="T102" fmla="*/ 116 w 326"/>
              <a:gd name="T103" fmla="*/ 199 h 325"/>
              <a:gd name="T104" fmla="*/ 76 w 326"/>
              <a:gd name="T105" fmla="*/ 199 h 325"/>
              <a:gd name="T106" fmla="*/ 76 w 326"/>
              <a:gd name="T107" fmla="*/ 94 h 325"/>
              <a:gd name="T108" fmla="*/ 250 w 326"/>
              <a:gd name="T109" fmla="*/ 94 h 325"/>
              <a:gd name="T110" fmla="*/ 250 w 326"/>
              <a:gd name="T111" fmla="*/ 199 h 325"/>
              <a:gd name="T112" fmla="*/ 211 w 326"/>
              <a:gd name="T113" fmla="*/ 199 h 325"/>
              <a:gd name="T114" fmla="*/ 208 w 326"/>
              <a:gd name="T115" fmla="*/ 211 h 325"/>
              <a:gd name="T116" fmla="*/ 202 w 326"/>
              <a:gd name="T117" fmla="*/ 220 h 325"/>
              <a:gd name="T118" fmla="*/ 248 w 326"/>
              <a:gd name="T119" fmla="*/ 220 h 325"/>
              <a:gd name="T120" fmla="*/ 262 w 326"/>
              <a:gd name="T121" fmla="*/ 206 h 325"/>
              <a:gd name="T122" fmla="*/ 262 w 326"/>
              <a:gd name="T123" fmla="*/ 8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" h="325">
                <a:moveTo>
                  <a:pt x="106" y="86"/>
                </a:moveTo>
                <a:cubicBezTo>
                  <a:pt x="106" y="88"/>
                  <a:pt x="104" y="90"/>
                  <a:pt x="101" y="90"/>
                </a:cubicBezTo>
                <a:cubicBezTo>
                  <a:pt x="99" y="90"/>
                  <a:pt x="97" y="88"/>
                  <a:pt x="97" y="86"/>
                </a:cubicBezTo>
                <a:cubicBezTo>
                  <a:pt x="97" y="83"/>
                  <a:pt x="99" y="81"/>
                  <a:pt x="101" y="81"/>
                </a:cubicBezTo>
                <a:cubicBezTo>
                  <a:pt x="104" y="81"/>
                  <a:pt x="106" y="83"/>
                  <a:pt x="106" y="86"/>
                </a:cubicBezTo>
                <a:close/>
                <a:moveTo>
                  <a:pt x="86" y="81"/>
                </a:moveTo>
                <a:cubicBezTo>
                  <a:pt x="84" y="81"/>
                  <a:pt x="82" y="83"/>
                  <a:pt x="82" y="86"/>
                </a:cubicBezTo>
                <a:cubicBezTo>
                  <a:pt x="82" y="88"/>
                  <a:pt x="84" y="90"/>
                  <a:pt x="86" y="90"/>
                </a:cubicBezTo>
                <a:cubicBezTo>
                  <a:pt x="89" y="90"/>
                  <a:pt x="91" y="88"/>
                  <a:pt x="91" y="86"/>
                </a:cubicBezTo>
                <a:cubicBezTo>
                  <a:pt x="91" y="83"/>
                  <a:pt x="89" y="81"/>
                  <a:pt x="86" y="81"/>
                </a:cubicBezTo>
                <a:close/>
                <a:moveTo>
                  <a:pt x="116" y="81"/>
                </a:moveTo>
                <a:cubicBezTo>
                  <a:pt x="114" y="81"/>
                  <a:pt x="112" y="83"/>
                  <a:pt x="112" y="86"/>
                </a:cubicBezTo>
                <a:cubicBezTo>
                  <a:pt x="112" y="88"/>
                  <a:pt x="114" y="90"/>
                  <a:pt x="116" y="90"/>
                </a:cubicBezTo>
                <a:cubicBezTo>
                  <a:pt x="119" y="90"/>
                  <a:pt x="121" y="88"/>
                  <a:pt x="121" y="86"/>
                </a:cubicBezTo>
                <a:cubicBezTo>
                  <a:pt x="121" y="83"/>
                  <a:pt x="119" y="81"/>
                  <a:pt x="116" y="81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00" y="208"/>
                </a:moveTo>
                <a:cubicBezTo>
                  <a:pt x="203" y="202"/>
                  <a:pt x="205" y="172"/>
                  <a:pt x="205" y="172"/>
                </a:cubicBezTo>
                <a:cubicBezTo>
                  <a:pt x="205" y="172"/>
                  <a:pt x="197" y="169"/>
                  <a:pt x="181" y="167"/>
                </a:cubicBezTo>
                <a:cubicBezTo>
                  <a:pt x="178" y="166"/>
                  <a:pt x="172" y="163"/>
                  <a:pt x="163" y="163"/>
                </a:cubicBezTo>
                <a:cubicBezTo>
                  <a:pt x="155" y="163"/>
                  <a:pt x="148" y="166"/>
                  <a:pt x="145" y="167"/>
                </a:cubicBezTo>
                <a:cubicBezTo>
                  <a:pt x="129" y="169"/>
                  <a:pt x="121" y="172"/>
                  <a:pt x="121" y="172"/>
                </a:cubicBezTo>
                <a:cubicBezTo>
                  <a:pt x="121" y="172"/>
                  <a:pt x="124" y="202"/>
                  <a:pt x="125" y="208"/>
                </a:cubicBezTo>
                <a:cubicBezTo>
                  <a:pt x="128" y="215"/>
                  <a:pt x="136" y="219"/>
                  <a:pt x="136" y="226"/>
                </a:cubicBezTo>
                <a:cubicBezTo>
                  <a:pt x="136" y="248"/>
                  <a:pt x="136" y="248"/>
                  <a:pt x="136" y="248"/>
                </a:cubicBezTo>
                <a:cubicBezTo>
                  <a:pt x="136" y="248"/>
                  <a:pt x="149" y="251"/>
                  <a:pt x="163" y="251"/>
                </a:cubicBezTo>
                <a:cubicBezTo>
                  <a:pt x="177" y="251"/>
                  <a:pt x="190" y="248"/>
                  <a:pt x="190" y="248"/>
                </a:cubicBezTo>
                <a:cubicBezTo>
                  <a:pt x="190" y="226"/>
                  <a:pt x="190" y="226"/>
                  <a:pt x="190" y="226"/>
                </a:cubicBezTo>
                <a:cubicBezTo>
                  <a:pt x="190" y="219"/>
                  <a:pt x="198" y="215"/>
                  <a:pt x="200" y="208"/>
                </a:cubicBezTo>
                <a:close/>
                <a:moveTo>
                  <a:pt x="163" y="160"/>
                </a:moveTo>
                <a:cubicBezTo>
                  <a:pt x="176" y="160"/>
                  <a:pt x="186" y="150"/>
                  <a:pt x="186" y="137"/>
                </a:cubicBezTo>
                <a:cubicBezTo>
                  <a:pt x="186" y="124"/>
                  <a:pt x="176" y="114"/>
                  <a:pt x="163" y="114"/>
                </a:cubicBezTo>
                <a:cubicBezTo>
                  <a:pt x="150" y="114"/>
                  <a:pt x="140" y="124"/>
                  <a:pt x="140" y="137"/>
                </a:cubicBezTo>
                <a:cubicBezTo>
                  <a:pt x="140" y="150"/>
                  <a:pt x="150" y="160"/>
                  <a:pt x="163" y="160"/>
                </a:cubicBezTo>
                <a:close/>
                <a:moveTo>
                  <a:pt x="262" y="88"/>
                </a:moveTo>
                <a:cubicBezTo>
                  <a:pt x="262" y="80"/>
                  <a:pt x="256" y="74"/>
                  <a:pt x="248" y="74"/>
                </a:cubicBezTo>
                <a:cubicBezTo>
                  <a:pt x="79" y="74"/>
                  <a:pt x="79" y="74"/>
                  <a:pt x="79" y="74"/>
                </a:cubicBezTo>
                <a:cubicBezTo>
                  <a:pt x="71" y="74"/>
                  <a:pt x="64" y="80"/>
                  <a:pt x="64" y="88"/>
                </a:cubicBezTo>
                <a:cubicBezTo>
                  <a:pt x="64" y="206"/>
                  <a:pt x="64" y="206"/>
                  <a:pt x="64" y="206"/>
                </a:cubicBezTo>
                <a:cubicBezTo>
                  <a:pt x="64" y="214"/>
                  <a:pt x="71" y="220"/>
                  <a:pt x="79" y="220"/>
                </a:cubicBezTo>
                <a:cubicBezTo>
                  <a:pt x="124" y="220"/>
                  <a:pt x="124" y="220"/>
                  <a:pt x="124" y="220"/>
                </a:cubicBezTo>
                <a:cubicBezTo>
                  <a:pt x="121" y="218"/>
                  <a:pt x="119" y="215"/>
                  <a:pt x="118" y="211"/>
                </a:cubicBezTo>
                <a:cubicBezTo>
                  <a:pt x="118" y="210"/>
                  <a:pt x="118" y="210"/>
                  <a:pt x="118" y="210"/>
                </a:cubicBezTo>
                <a:cubicBezTo>
                  <a:pt x="117" y="208"/>
                  <a:pt x="116" y="204"/>
                  <a:pt x="116" y="199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76" y="94"/>
                  <a:pt x="76" y="94"/>
                  <a:pt x="76" y="94"/>
                </a:cubicBezTo>
                <a:cubicBezTo>
                  <a:pt x="250" y="94"/>
                  <a:pt x="250" y="94"/>
                  <a:pt x="250" y="94"/>
                </a:cubicBezTo>
                <a:cubicBezTo>
                  <a:pt x="250" y="199"/>
                  <a:pt x="250" y="199"/>
                  <a:pt x="250" y="199"/>
                </a:cubicBezTo>
                <a:cubicBezTo>
                  <a:pt x="211" y="199"/>
                  <a:pt x="211" y="199"/>
                  <a:pt x="211" y="199"/>
                </a:cubicBezTo>
                <a:cubicBezTo>
                  <a:pt x="210" y="204"/>
                  <a:pt x="209" y="209"/>
                  <a:pt x="208" y="211"/>
                </a:cubicBezTo>
                <a:cubicBezTo>
                  <a:pt x="207" y="215"/>
                  <a:pt x="204" y="218"/>
                  <a:pt x="202" y="220"/>
                </a:cubicBezTo>
                <a:cubicBezTo>
                  <a:pt x="248" y="220"/>
                  <a:pt x="248" y="220"/>
                  <a:pt x="248" y="220"/>
                </a:cubicBezTo>
                <a:cubicBezTo>
                  <a:pt x="256" y="220"/>
                  <a:pt x="262" y="214"/>
                  <a:pt x="262" y="206"/>
                </a:cubicBezTo>
                <a:lnTo>
                  <a:pt x="262" y="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21382118" y="8101671"/>
            <a:ext cx="1189876" cy="1189876"/>
          </a:xfrm>
          <a:custGeom>
            <a:avLst/>
            <a:gdLst>
              <a:gd name="T0" fmla="*/ 186 w 325"/>
              <a:gd name="T1" fmla="*/ 103 h 325"/>
              <a:gd name="T2" fmla="*/ 172 w 325"/>
              <a:gd name="T3" fmla="*/ 120 h 325"/>
              <a:gd name="T4" fmla="*/ 205 w 325"/>
              <a:gd name="T5" fmla="*/ 153 h 325"/>
              <a:gd name="T6" fmla="*/ 222 w 325"/>
              <a:gd name="T7" fmla="*/ 139 h 325"/>
              <a:gd name="T8" fmla="*/ 226 w 325"/>
              <a:gd name="T9" fmla="*/ 132 h 325"/>
              <a:gd name="T10" fmla="*/ 192 w 325"/>
              <a:gd name="T11" fmla="*/ 99 h 325"/>
              <a:gd name="T12" fmla="*/ 186 w 325"/>
              <a:gd name="T13" fmla="*/ 103 h 325"/>
              <a:gd name="T14" fmla="*/ 205 w 325"/>
              <a:gd name="T15" fmla="*/ 120 h 325"/>
              <a:gd name="T16" fmla="*/ 205 w 325"/>
              <a:gd name="T17" fmla="*/ 133 h 325"/>
              <a:gd name="T18" fmla="*/ 192 w 325"/>
              <a:gd name="T19" fmla="*/ 133 h 325"/>
              <a:gd name="T20" fmla="*/ 192 w 325"/>
              <a:gd name="T21" fmla="*/ 120 h 325"/>
              <a:gd name="T22" fmla="*/ 205 w 325"/>
              <a:gd name="T23" fmla="*/ 120 h 325"/>
              <a:gd name="T24" fmla="*/ 280 w 325"/>
              <a:gd name="T25" fmla="*/ 0 h 325"/>
              <a:gd name="T26" fmla="*/ 44 w 325"/>
              <a:gd name="T27" fmla="*/ 0 h 325"/>
              <a:gd name="T28" fmla="*/ 0 w 325"/>
              <a:gd name="T29" fmla="*/ 45 h 325"/>
              <a:gd name="T30" fmla="*/ 0 w 325"/>
              <a:gd name="T31" fmla="*/ 281 h 325"/>
              <a:gd name="T32" fmla="*/ 44 w 325"/>
              <a:gd name="T33" fmla="*/ 325 h 325"/>
              <a:gd name="T34" fmla="*/ 280 w 325"/>
              <a:gd name="T35" fmla="*/ 325 h 325"/>
              <a:gd name="T36" fmla="*/ 325 w 325"/>
              <a:gd name="T37" fmla="*/ 281 h 325"/>
              <a:gd name="T38" fmla="*/ 325 w 325"/>
              <a:gd name="T39" fmla="*/ 45 h 325"/>
              <a:gd name="T40" fmla="*/ 280 w 325"/>
              <a:gd name="T41" fmla="*/ 0 h 325"/>
              <a:gd name="T42" fmla="*/ 75 w 325"/>
              <a:gd name="T43" fmla="*/ 172 h 325"/>
              <a:gd name="T44" fmla="*/ 104 w 325"/>
              <a:gd name="T45" fmla="*/ 142 h 325"/>
              <a:gd name="T46" fmla="*/ 138 w 325"/>
              <a:gd name="T47" fmla="*/ 138 h 325"/>
              <a:gd name="T48" fmla="*/ 123 w 325"/>
              <a:gd name="T49" fmla="*/ 165 h 325"/>
              <a:gd name="T50" fmla="*/ 115 w 325"/>
              <a:gd name="T51" fmla="*/ 173 h 325"/>
              <a:gd name="T52" fmla="*/ 99 w 325"/>
              <a:gd name="T53" fmla="*/ 168 h 325"/>
              <a:gd name="T54" fmla="*/ 75 w 325"/>
              <a:gd name="T55" fmla="*/ 172 h 325"/>
              <a:gd name="T56" fmla="*/ 130 w 325"/>
              <a:gd name="T57" fmla="*/ 213 h 325"/>
              <a:gd name="T58" fmla="*/ 95 w 325"/>
              <a:gd name="T59" fmla="*/ 230 h 325"/>
              <a:gd name="T60" fmla="*/ 112 w 325"/>
              <a:gd name="T61" fmla="*/ 195 h 325"/>
              <a:gd name="T62" fmla="*/ 116 w 325"/>
              <a:gd name="T63" fmla="*/ 191 h 325"/>
              <a:gd name="T64" fmla="*/ 133 w 325"/>
              <a:gd name="T65" fmla="*/ 208 h 325"/>
              <a:gd name="T66" fmla="*/ 130 w 325"/>
              <a:gd name="T67" fmla="*/ 213 h 325"/>
              <a:gd name="T68" fmla="*/ 143 w 325"/>
              <a:gd name="T69" fmla="*/ 209 h 325"/>
              <a:gd name="T70" fmla="*/ 116 w 325"/>
              <a:gd name="T71" fmla="*/ 182 h 325"/>
              <a:gd name="T72" fmla="*/ 124 w 325"/>
              <a:gd name="T73" fmla="*/ 174 h 325"/>
              <a:gd name="T74" fmla="*/ 151 w 325"/>
              <a:gd name="T75" fmla="*/ 201 h 325"/>
              <a:gd name="T76" fmla="*/ 143 w 325"/>
              <a:gd name="T77" fmla="*/ 209 h 325"/>
              <a:gd name="T78" fmla="*/ 183 w 325"/>
              <a:gd name="T79" fmla="*/ 221 h 325"/>
              <a:gd name="T80" fmla="*/ 153 w 325"/>
              <a:gd name="T81" fmla="*/ 250 h 325"/>
              <a:gd name="T82" fmla="*/ 157 w 325"/>
              <a:gd name="T83" fmla="*/ 226 h 325"/>
              <a:gd name="T84" fmla="*/ 152 w 325"/>
              <a:gd name="T85" fmla="*/ 210 h 325"/>
              <a:gd name="T86" fmla="*/ 159 w 325"/>
              <a:gd name="T87" fmla="*/ 202 h 325"/>
              <a:gd name="T88" fmla="*/ 187 w 325"/>
              <a:gd name="T89" fmla="*/ 187 h 325"/>
              <a:gd name="T90" fmla="*/ 183 w 325"/>
              <a:gd name="T91" fmla="*/ 221 h 325"/>
              <a:gd name="T92" fmla="*/ 238 w 325"/>
              <a:gd name="T93" fmla="*/ 131 h 325"/>
              <a:gd name="T94" fmla="*/ 228 w 325"/>
              <a:gd name="T95" fmla="*/ 145 h 325"/>
              <a:gd name="T96" fmla="*/ 204 w 325"/>
              <a:gd name="T97" fmla="*/ 165 h 325"/>
              <a:gd name="T98" fmla="*/ 158 w 325"/>
              <a:gd name="T99" fmla="*/ 196 h 325"/>
              <a:gd name="T100" fmla="*/ 129 w 325"/>
              <a:gd name="T101" fmla="*/ 167 h 325"/>
              <a:gd name="T102" fmla="*/ 160 w 325"/>
              <a:gd name="T103" fmla="*/ 121 h 325"/>
              <a:gd name="T104" fmla="*/ 180 w 325"/>
              <a:gd name="T105" fmla="*/ 97 h 325"/>
              <a:gd name="T106" fmla="*/ 194 w 325"/>
              <a:gd name="T107" fmla="*/ 87 h 325"/>
              <a:gd name="T108" fmla="*/ 250 w 325"/>
              <a:gd name="T109" fmla="*/ 75 h 325"/>
              <a:gd name="T110" fmla="*/ 238 w 325"/>
              <a:gd name="T111" fmla="*/ 13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5" h="325">
                <a:moveTo>
                  <a:pt x="186" y="103"/>
                </a:moveTo>
                <a:cubicBezTo>
                  <a:pt x="182" y="107"/>
                  <a:pt x="178" y="113"/>
                  <a:pt x="172" y="120"/>
                </a:cubicBezTo>
                <a:cubicBezTo>
                  <a:pt x="205" y="153"/>
                  <a:pt x="205" y="153"/>
                  <a:pt x="205" y="153"/>
                </a:cubicBezTo>
                <a:cubicBezTo>
                  <a:pt x="212" y="147"/>
                  <a:pt x="218" y="143"/>
                  <a:pt x="222" y="139"/>
                </a:cubicBezTo>
                <a:cubicBezTo>
                  <a:pt x="223" y="137"/>
                  <a:pt x="225" y="135"/>
                  <a:pt x="226" y="132"/>
                </a:cubicBezTo>
                <a:cubicBezTo>
                  <a:pt x="192" y="99"/>
                  <a:pt x="192" y="99"/>
                  <a:pt x="192" y="99"/>
                </a:cubicBezTo>
                <a:cubicBezTo>
                  <a:pt x="190" y="100"/>
                  <a:pt x="188" y="102"/>
                  <a:pt x="186" y="103"/>
                </a:cubicBezTo>
                <a:close/>
                <a:moveTo>
                  <a:pt x="205" y="120"/>
                </a:moveTo>
                <a:cubicBezTo>
                  <a:pt x="209" y="123"/>
                  <a:pt x="209" y="129"/>
                  <a:pt x="205" y="133"/>
                </a:cubicBezTo>
                <a:cubicBezTo>
                  <a:pt x="202" y="137"/>
                  <a:pt x="196" y="137"/>
                  <a:pt x="192" y="133"/>
                </a:cubicBezTo>
                <a:cubicBezTo>
                  <a:pt x="188" y="129"/>
                  <a:pt x="188" y="123"/>
                  <a:pt x="192" y="120"/>
                </a:cubicBezTo>
                <a:cubicBezTo>
                  <a:pt x="196" y="116"/>
                  <a:pt x="202" y="116"/>
                  <a:pt x="205" y="120"/>
                </a:cubicBezTo>
                <a:close/>
                <a:moveTo>
                  <a:pt x="280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5"/>
                  <a:pt x="20" y="325"/>
                  <a:pt x="44" y="325"/>
                </a:cubicBezTo>
                <a:cubicBezTo>
                  <a:pt x="280" y="325"/>
                  <a:pt x="280" y="325"/>
                  <a:pt x="280" y="325"/>
                </a:cubicBezTo>
                <a:cubicBezTo>
                  <a:pt x="305" y="325"/>
                  <a:pt x="325" y="305"/>
                  <a:pt x="325" y="281"/>
                </a:cubicBezTo>
                <a:cubicBezTo>
                  <a:pt x="325" y="45"/>
                  <a:pt x="325" y="45"/>
                  <a:pt x="325" y="45"/>
                </a:cubicBezTo>
                <a:cubicBezTo>
                  <a:pt x="325" y="20"/>
                  <a:pt x="305" y="0"/>
                  <a:pt x="280" y="0"/>
                </a:cubicBezTo>
                <a:close/>
                <a:moveTo>
                  <a:pt x="75" y="172"/>
                </a:moveTo>
                <a:cubicBezTo>
                  <a:pt x="75" y="172"/>
                  <a:pt x="100" y="147"/>
                  <a:pt x="104" y="142"/>
                </a:cubicBezTo>
                <a:cubicBezTo>
                  <a:pt x="109" y="138"/>
                  <a:pt x="138" y="138"/>
                  <a:pt x="138" y="138"/>
                </a:cubicBezTo>
                <a:cubicBezTo>
                  <a:pt x="123" y="165"/>
                  <a:pt x="123" y="165"/>
                  <a:pt x="123" y="165"/>
                </a:cubicBezTo>
                <a:cubicBezTo>
                  <a:pt x="115" y="173"/>
                  <a:pt x="115" y="173"/>
                  <a:pt x="115" y="173"/>
                </a:cubicBezTo>
                <a:cubicBezTo>
                  <a:pt x="115" y="173"/>
                  <a:pt x="106" y="170"/>
                  <a:pt x="99" y="168"/>
                </a:cubicBezTo>
                <a:cubicBezTo>
                  <a:pt x="90" y="164"/>
                  <a:pt x="75" y="172"/>
                  <a:pt x="75" y="172"/>
                </a:cubicBezTo>
                <a:close/>
                <a:moveTo>
                  <a:pt x="130" y="213"/>
                </a:moveTo>
                <a:cubicBezTo>
                  <a:pt x="124" y="219"/>
                  <a:pt x="95" y="230"/>
                  <a:pt x="95" y="230"/>
                </a:cubicBezTo>
                <a:cubicBezTo>
                  <a:pt x="95" y="230"/>
                  <a:pt x="106" y="201"/>
                  <a:pt x="112" y="195"/>
                </a:cubicBezTo>
                <a:cubicBezTo>
                  <a:pt x="113" y="193"/>
                  <a:pt x="115" y="192"/>
                  <a:pt x="116" y="191"/>
                </a:cubicBezTo>
                <a:cubicBezTo>
                  <a:pt x="133" y="208"/>
                  <a:pt x="133" y="208"/>
                  <a:pt x="133" y="208"/>
                </a:cubicBezTo>
                <a:cubicBezTo>
                  <a:pt x="133" y="210"/>
                  <a:pt x="132" y="212"/>
                  <a:pt x="130" y="213"/>
                </a:cubicBezTo>
                <a:close/>
                <a:moveTo>
                  <a:pt x="143" y="209"/>
                </a:moveTo>
                <a:cubicBezTo>
                  <a:pt x="116" y="182"/>
                  <a:pt x="116" y="182"/>
                  <a:pt x="116" y="182"/>
                </a:cubicBezTo>
                <a:cubicBezTo>
                  <a:pt x="124" y="174"/>
                  <a:pt x="124" y="174"/>
                  <a:pt x="124" y="174"/>
                </a:cubicBezTo>
                <a:cubicBezTo>
                  <a:pt x="151" y="201"/>
                  <a:pt x="151" y="201"/>
                  <a:pt x="151" y="201"/>
                </a:cubicBezTo>
                <a:lnTo>
                  <a:pt x="143" y="209"/>
                </a:lnTo>
                <a:close/>
                <a:moveTo>
                  <a:pt x="183" y="221"/>
                </a:moveTo>
                <a:cubicBezTo>
                  <a:pt x="178" y="225"/>
                  <a:pt x="153" y="250"/>
                  <a:pt x="153" y="250"/>
                </a:cubicBezTo>
                <a:cubicBezTo>
                  <a:pt x="153" y="250"/>
                  <a:pt x="160" y="235"/>
                  <a:pt x="157" y="226"/>
                </a:cubicBezTo>
                <a:cubicBezTo>
                  <a:pt x="155" y="219"/>
                  <a:pt x="152" y="210"/>
                  <a:pt x="152" y="210"/>
                </a:cubicBezTo>
                <a:cubicBezTo>
                  <a:pt x="159" y="202"/>
                  <a:pt x="159" y="202"/>
                  <a:pt x="159" y="202"/>
                </a:cubicBezTo>
                <a:cubicBezTo>
                  <a:pt x="187" y="187"/>
                  <a:pt x="187" y="187"/>
                  <a:pt x="187" y="187"/>
                </a:cubicBezTo>
                <a:cubicBezTo>
                  <a:pt x="187" y="187"/>
                  <a:pt x="187" y="216"/>
                  <a:pt x="183" y="221"/>
                </a:cubicBezTo>
                <a:close/>
                <a:moveTo>
                  <a:pt x="238" y="131"/>
                </a:moveTo>
                <a:cubicBezTo>
                  <a:pt x="235" y="136"/>
                  <a:pt x="232" y="141"/>
                  <a:pt x="228" y="145"/>
                </a:cubicBezTo>
                <a:cubicBezTo>
                  <a:pt x="222" y="151"/>
                  <a:pt x="213" y="158"/>
                  <a:pt x="204" y="165"/>
                </a:cubicBezTo>
                <a:cubicBezTo>
                  <a:pt x="182" y="181"/>
                  <a:pt x="158" y="196"/>
                  <a:pt x="158" y="196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44" y="142"/>
                  <a:pt x="160" y="121"/>
                </a:cubicBezTo>
                <a:cubicBezTo>
                  <a:pt x="167" y="112"/>
                  <a:pt x="174" y="103"/>
                  <a:pt x="180" y="97"/>
                </a:cubicBezTo>
                <a:cubicBezTo>
                  <a:pt x="184" y="93"/>
                  <a:pt x="189" y="90"/>
                  <a:pt x="194" y="87"/>
                </a:cubicBezTo>
                <a:cubicBezTo>
                  <a:pt x="217" y="76"/>
                  <a:pt x="250" y="75"/>
                  <a:pt x="250" y="75"/>
                </a:cubicBezTo>
                <a:cubicBezTo>
                  <a:pt x="250" y="75"/>
                  <a:pt x="249" y="108"/>
                  <a:pt x="238" y="1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1787588" y="8101671"/>
            <a:ext cx="1191424" cy="1189876"/>
          </a:xfrm>
          <a:custGeom>
            <a:avLst/>
            <a:gdLst>
              <a:gd name="T0" fmla="*/ 97 w 326"/>
              <a:gd name="T1" fmla="*/ 101 h 325"/>
              <a:gd name="T2" fmla="*/ 101 w 326"/>
              <a:gd name="T3" fmla="*/ 97 h 325"/>
              <a:gd name="T4" fmla="*/ 106 w 326"/>
              <a:gd name="T5" fmla="*/ 101 h 325"/>
              <a:gd name="T6" fmla="*/ 101 w 326"/>
              <a:gd name="T7" fmla="*/ 106 h 325"/>
              <a:gd name="T8" fmla="*/ 97 w 326"/>
              <a:gd name="T9" fmla="*/ 101 h 325"/>
              <a:gd name="T10" fmla="*/ 86 w 326"/>
              <a:gd name="T11" fmla="*/ 106 h 325"/>
              <a:gd name="T12" fmla="*/ 91 w 326"/>
              <a:gd name="T13" fmla="*/ 101 h 325"/>
              <a:gd name="T14" fmla="*/ 86 w 326"/>
              <a:gd name="T15" fmla="*/ 97 h 325"/>
              <a:gd name="T16" fmla="*/ 82 w 326"/>
              <a:gd name="T17" fmla="*/ 101 h 325"/>
              <a:gd name="T18" fmla="*/ 86 w 326"/>
              <a:gd name="T19" fmla="*/ 106 h 325"/>
              <a:gd name="T20" fmla="*/ 76 w 326"/>
              <a:gd name="T21" fmla="*/ 110 h 325"/>
              <a:gd name="T22" fmla="*/ 250 w 326"/>
              <a:gd name="T23" fmla="*/ 110 h 325"/>
              <a:gd name="T24" fmla="*/ 250 w 326"/>
              <a:gd name="T25" fmla="*/ 214 h 325"/>
              <a:gd name="T26" fmla="*/ 76 w 326"/>
              <a:gd name="T27" fmla="*/ 214 h 325"/>
              <a:gd name="T28" fmla="*/ 76 w 326"/>
              <a:gd name="T29" fmla="*/ 110 h 325"/>
              <a:gd name="T30" fmla="*/ 149 w 326"/>
              <a:gd name="T31" fmla="*/ 136 h 325"/>
              <a:gd name="T32" fmla="*/ 163 w 326"/>
              <a:gd name="T33" fmla="*/ 150 h 325"/>
              <a:gd name="T34" fmla="*/ 178 w 326"/>
              <a:gd name="T35" fmla="*/ 136 h 325"/>
              <a:gd name="T36" fmla="*/ 163 w 326"/>
              <a:gd name="T37" fmla="*/ 122 h 325"/>
              <a:gd name="T38" fmla="*/ 149 w 326"/>
              <a:gd name="T39" fmla="*/ 136 h 325"/>
              <a:gd name="T40" fmla="*/ 138 w 326"/>
              <a:gd name="T41" fmla="*/ 158 h 325"/>
              <a:gd name="T42" fmla="*/ 140 w 326"/>
              <a:gd name="T43" fmla="*/ 180 h 325"/>
              <a:gd name="T44" fmla="*/ 147 w 326"/>
              <a:gd name="T45" fmla="*/ 191 h 325"/>
              <a:gd name="T46" fmla="*/ 147 w 326"/>
              <a:gd name="T47" fmla="*/ 201 h 325"/>
              <a:gd name="T48" fmla="*/ 163 w 326"/>
              <a:gd name="T49" fmla="*/ 203 h 325"/>
              <a:gd name="T50" fmla="*/ 180 w 326"/>
              <a:gd name="T51" fmla="*/ 201 h 325"/>
              <a:gd name="T52" fmla="*/ 180 w 326"/>
              <a:gd name="T53" fmla="*/ 191 h 325"/>
              <a:gd name="T54" fmla="*/ 186 w 326"/>
              <a:gd name="T55" fmla="*/ 180 h 325"/>
              <a:gd name="T56" fmla="*/ 189 w 326"/>
              <a:gd name="T57" fmla="*/ 158 h 325"/>
              <a:gd name="T58" fmla="*/ 174 w 326"/>
              <a:gd name="T59" fmla="*/ 155 h 325"/>
              <a:gd name="T60" fmla="*/ 163 w 326"/>
              <a:gd name="T61" fmla="*/ 152 h 325"/>
              <a:gd name="T62" fmla="*/ 152 w 326"/>
              <a:gd name="T63" fmla="*/ 155 h 325"/>
              <a:gd name="T64" fmla="*/ 138 w 326"/>
              <a:gd name="T65" fmla="*/ 158 h 325"/>
              <a:gd name="T66" fmla="*/ 117 w 326"/>
              <a:gd name="T67" fmla="*/ 106 h 325"/>
              <a:gd name="T68" fmla="*/ 121 w 326"/>
              <a:gd name="T69" fmla="*/ 101 h 325"/>
              <a:gd name="T70" fmla="*/ 117 w 326"/>
              <a:gd name="T71" fmla="*/ 97 h 325"/>
              <a:gd name="T72" fmla="*/ 112 w 326"/>
              <a:gd name="T73" fmla="*/ 101 h 325"/>
              <a:gd name="T74" fmla="*/ 117 w 326"/>
              <a:gd name="T75" fmla="*/ 106 h 325"/>
              <a:gd name="T76" fmla="*/ 326 w 326"/>
              <a:gd name="T77" fmla="*/ 45 h 325"/>
              <a:gd name="T78" fmla="*/ 326 w 326"/>
              <a:gd name="T79" fmla="*/ 281 h 325"/>
              <a:gd name="T80" fmla="*/ 281 w 326"/>
              <a:gd name="T81" fmla="*/ 325 h 325"/>
              <a:gd name="T82" fmla="*/ 45 w 326"/>
              <a:gd name="T83" fmla="*/ 325 h 325"/>
              <a:gd name="T84" fmla="*/ 0 w 326"/>
              <a:gd name="T85" fmla="*/ 281 h 325"/>
              <a:gd name="T86" fmla="*/ 0 w 326"/>
              <a:gd name="T87" fmla="*/ 45 h 325"/>
              <a:gd name="T88" fmla="*/ 45 w 326"/>
              <a:gd name="T89" fmla="*/ 0 h 325"/>
              <a:gd name="T90" fmla="*/ 281 w 326"/>
              <a:gd name="T91" fmla="*/ 0 h 325"/>
              <a:gd name="T92" fmla="*/ 326 w 326"/>
              <a:gd name="T93" fmla="*/ 45 h 325"/>
              <a:gd name="T94" fmla="*/ 262 w 326"/>
              <a:gd name="T95" fmla="*/ 104 h 325"/>
              <a:gd name="T96" fmla="*/ 248 w 326"/>
              <a:gd name="T97" fmla="*/ 89 h 325"/>
              <a:gd name="T98" fmla="*/ 79 w 326"/>
              <a:gd name="T99" fmla="*/ 89 h 325"/>
              <a:gd name="T100" fmla="*/ 64 w 326"/>
              <a:gd name="T101" fmla="*/ 104 h 325"/>
              <a:gd name="T102" fmla="*/ 64 w 326"/>
              <a:gd name="T103" fmla="*/ 221 h 325"/>
              <a:gd name="T104" fmla="*/ 79 w 326"/>
              <a:gd name="T105" fmla="*/ 236 h 325"/>
              <a:gd name="T106" fmla="*/ 248 w 326"/>
              <a:gd name="T107" fmla="*/ 236 h 325"/>
              <a:gd name="T108" fmla="*/ 262 w 326"/>
              <a:gd name="T109" fmla="*/ 221 h 325"/>
              <a:gd name="T110" fmla="*/ 262 w 326"/>
              <a:gd name="T111" fmla="*/ 10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" h="325">
                <a:moveTo>
                  <a:pt x="97" y="101"/>
                </a:moveTo>
                <a:cubicBezTo>
                  <a:pt x="97" y="99"/>
                  <a:pt x="99" y="97"/>
                  <a:pt x="101" y="97"/>
                </a:cubicBezTo>
                <a:cubicBezTo>
                  <a:pt x="104" y="97"/>
                  <a:pt x="106" y="99"/>
                  <a:pt x="106" y="101"/>
                </a:cubicBezTo>
                <a:cubicBezTo>
                  <a:pt x="106" y="104"/>
                  <a:pt x="104" y="106"/>
                  <a:pt x="101" y="106"/>
                </a:cubicBezTo>
                <a:cubicBezTo>
                  <a:pt x="99" y="106"/>
                  <a:pt x="97" y="104"/>
                  <a:pt x="97" y="101"/>
                </a:cubicBezTo>
                <a:close/>
                <a:moveTo>
                  <a:pt x="86" y="106"/>
                </a:moveTo>
                <a:cubicBezTo>
                  <a:pt x="89" y="106"/>
                  <a:pt x="91" y="104"/>
                  <a:pt x="91" y="101"/>
                </a:cubicBezTo>
                <a:cubicBezTo>
                  <a:pt x="91" y="99"/>
                  <a:pt x="89" y="97"/>
                  <a:pt x="86" y="97"/>
                </a:cubicBezTo>
                <a:cubicBezTo>
                  <a:pt x="84" y="97"/>
                  <a:pt x="82" y="99"/>
                  <a:pt x="82" y="101"/>
                </a:cubicBezTo>
                <a:cubicBezTo>
                  <a:pt x="82" y="104"/>
                  <a:pt x="84" y="106"/>
                  <a:pt x="86" y="106"/>
                </a:cubicBez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49" y="136"/>
                </a:moveTo>
                <a:cubicBezTo>
                  <a:pt x="149" y="144"/>
                  <a:pt x="155" y="150"/>
                  <a:pt x="163" y="150"/>
                </a:cubicBezTo>
                <a:cubicBezTo>
                  <a:pt x="171" y="150"/>
                  <a:pt x="178" y="144"/>
                  <a:pt x="178" y="136"/>
                </a:cubicBezTo>
                <a:cubicBezTo>
                  <a:pt x="178" y="128"/>
                  <a:pt x="171" y="122"/>
                  <a:pt x="163" y="122"/>
                </a:cubicBezTo>
                <a:cubicBezTo>
                  <a:pt x="155" y="122"/>
                  <a:pt x="149" y="128"/>
                  <a:pt x="149" y="136"/>
                </a:cubicBezTo>
                <a:close/>
                <a:moveTo>
                  <a:pt x="138" y="158"/>
                </a:moveTo>
                <a:cubicBezTo>
                  <a:pt x="138" y="158"/>
                  <a:pt x="139" y="176"/>
                  <a:pt x="140" y="180"/>
                </a:cubicBezTo>
                <a:cubicBezTo>
                  <a:pt x="142" y="184"/>
                  <a:pt x="147" y="187"/>
                  <a:pt x="147" y="191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47" y="201"/>
                  <a:pt x="155" y="203"/>
                  <a:pt x="163" y="203"/>
                </a:cubicBezTo>
                <a:cubicBezTo>
                  <a:pt x="171" y="203"/>
                  <a:pt x="180" y="201"/>
                  <a:pt x="180" y="201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0" y="187"/>
                  <a:pt x="185" y="184"/>
                  <a:pt x="186" y="180"/>
                </a:cubicBezTo>
                <a:cubicBezTo>
                  <a:pt x="188" y="176"/>
                  <a:pt x="189" y="158"/>
                  <a:pt x="189" y="158"/>
                </a:cubicBezTo>
                <a:cubicBezTo>
                  <a:pt x="189" y="158"/>
                  <a:pt x="184" y="156"/>
                  <a:pt x="174" y="155"/>
                </a:cubicBezTo>
                <a:cubicBezTo>
                  <a:pt x="172" y="154"/>
                  <a:pt x="168" y="152"/>
                  <a:pt x="163" y="152"/>
                </a:cubicBezTo>
                <a:cubicBezTo>
                  <a:pt x="158" y="152"/>
                  <a:pt x="154" y="154"/>
                  <a:pt x="152" y="155"/>
                </a:cubicBezTo>
                <a:cubicBezTo>
                  <a:pt x="143" y="156"/>
                  <a:pt x="138" y="158"/>
                  <a:pt x="138" y="158"/>
                </a:cubicBezTo>
                <a:close/>
                <a:moveTo>
                  <a:pt x="117" y="106"/>
                </a:moveTo>
                <a:cubicBezTo>
                  <a:pt x="119" y="106"/>
                  <a:pt x="121" y="104"/>
                  <a:pt x="121" y="101"/>
                </a:cubicBezTo>
                <a:cubicBezTo>
                  <a:pt x="121" y="99"/>
                  <a:pt x="119" y="97"/>
                  <a:pt x="117" y="97"/>
                </a:cubicBezTo>
                <a:cubicBezTo>
                  <a:pt x="114" y="97"/>
                  <a:pt x="112" y="99"/>
                  <a:pt x="112" y="101"/>
                </a:cubicBezTo>
                <a:cubicBezTo>
                  <a:pt x="112" y="104"/>
                  <a:pt x="114" y="106"/>
                  <a:pt x="117" y="106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5"/>
                  <a:pt x="306" y="325"/>
                  <a:pt x="281" y="325"/>
                </a:cubicBezTo>
                <a:cubicBezTo>
                  <a:pt x="45" y="325"/>
                  <a:pt x="45" y="325"/>
                  <a:pt x="45" y="325"/>
                </a:cubicBezTo>
                <a:cubicBezTo>
                  <a:pt x="21" y="325"/>
                  <a:pt x="0" y="305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62" y="104"/>
                </a:moveTo>
                <a:cubicBezTo>
                  <a:pt x="262" y="96"/>
                  <a:pt x="256" y="89"/>
                  <a:pt x="248" y="89"/>
                </a:cubicBezTo>
                <a:cubicBezTo>
                  <a:pt x="79" y="89"/>
                  <a:pt x="79" y="89"/>
                  <a:pt x="79" y="89"/>
                </a:cubicBezTo>
                <a:cubicBezTo>
                  <a:pt x="71" y="89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1" y="236"/>
                  <a:pt x="79" y="236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56" y="236"/>
                  <a:pt x="262" y="229"/>
                  <a:pt x="262" y="221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6"/>
          <p:cNvSpPr>
            <a:spLocks noEditPoints="1"/>
          </p:cNvSpPr>
          <p:nvPr/>
        </p:nvSpPr>
        <p:spPr bwMode="auto">
          <a:xfrm>
            <a:off x="15784123" y="10603565"/>
            <a:ext cx="1191424" cy="1189876"/>
          </a:xfrm>
          <a:custGeom>
            <a:avLst/>
            <a:gdLst>
              <a:gd name="T0" fmla="*/ 69 w 326"/>
              <a:gd name="T1" fmla="*/ 163 h 325"/>
              <a:gd name="T2" fmla="*/ 81 w 326"/>
              <a:gd name="T3" fmla="*/ 195 h 325"/>
              <a:gd name="T4" fmla="*/ 116 w 326"/>
              <a:gd name="T5" fmla="*/ 183 h 325"/>
              <a:gd name="T6" fmla="*/ 232 w 326"/>
              <a:gd name="T7" fmla="*/ 188 h 325"/>
              <a:gd name="T8" fmla="*/ 249 w 326"/>
              <a:gd name="T9" fmla="*/ 199 h 325"/>
              <a:gd name="T10" fmla="*/ 163 w 326"/>
              <a:gd name="T11" fmla="*/ 69 h 325"/>
              <a:gd name="T12" fmla="*/ 163 w 326"/>
              <a:gd name="T13" fmla="*/ 86 h 325"/>
              <a:gd name="T14" fmla="*/ 167 w 326"/>
              <a:gd name="T15" fmla="*/ 97 h 325"/>
              <a:gd name="T16" fmla="*/ 159 w 326"/>
              <a:gd name="T17" fmla="*/ 97 h 325"/>
              <a:gd name="T18" fmla="*/ 97 w 326"/>
              <a:gd name="T19" fmla="*/ 166 h 325"/>
              <a:gd name="T20" fmla="*/ 86 w 326"/>
              <a:gd name="T21" fmla="*/ 163 h 325"/>
              <a:gd name="T22" fmla="*/ 97 w 326"/>
              <a:gd name="T23" fmla="*/ 159 h 325"/>
              <a:gd name="T24" fmla="*/ 97 w 326"/>
              <a:gd name="T25" fmla="*/ 166 h 325"/>
              <a:gd name="T26" fmla="*/ 117 w 326"/>
              <a:gd name="T27" fmla="*/ 120 h 325"/>
              <a:gd name="T28" fmla="*/ 109 w 326"/>
              <a:gd name="T29" fmla="*/ 114 h 325"/>
              <a:gd name="T30" fmla="*/ 114 w 326"/>
              <a:gd name="T31" fmla="*/ 109 h 325"/>
              <a:gd name="T32" fmla="*/ 119 w 326"/>
              <a:gd name="T33" fmla="*/ 119 h 325"/>
              <a:gd name="T34" fmla="*/ 176 w 326"/>
              <a:gd name="T35" fmla="*/ 171 h 325"/>
              <a:gd name="T36" fmla="*/ 148 w 326"/>
              <a:gd name="T37" fmla="*/ 163 h 325"/>
              <a:gd name="T38" fmla="*/ 176 w 326"/>
              <a:gd name="T39" fmla="*/ 155 h 325"/>
              <a:gd name="T40" fmla="*/ 207 w 326"/>
              <a:gd name="T41" fmla="*/ 165 h 325"/>
              <a:gd name="T42" fmla="*/ 212 w 326"/>
              <a:gd name="T43" fmla="*/ 119 h 325"/>
              <a:gd name="T44" fmla="*/ 207 w 326"/>
              <a:gd name="T45" fmla="*/ 119 h 325"/>
              <a:gd name="T46" fmla="*/ 211 w 326"/>
              <a:gd name="T47" fmla="*/ 109 h 325"/>
              <a:gd name="T48" fmla="*/ 217 w 326"/>
              <a:gd name="T49" fmla="*/ 114 h 325"/>
              <a:gd name="T50" fmla="*/ 228 w 326"/>
              <a:gd name="T51" fmla="*/ 166 h 325"/>
              <a:gd name="T52" fmla="*/ 228 w 326"/>
              <a:gd name="T53" fmla="*/ 159 h 325"/>
              <a:gd name="T54" fmla="*/ 239 w 326"/>
              <a:gd name="T55" fmla="*/ 163 h 325"/>
              <a:gd name="T56" fmla="*/ 252 w 326"/>
              <a:gd name="T57" fmla="*/ 176 h 325"/>
              <a:gd name="T58" fmla="*/ 245 w 326"/>
              <a:gd name="T59" fmla="*/ 163 h 325"/>
              <a:gd name="T60" fmla="*/ 226 w 326"/>
              <a:gd name="T61" fmla="*/ 99 h 325"/>
              <a:gd name="T62" fmla="*/ 252 w 326"/>
              <a:gd name="T63" fmla="*/ 176 h 325"/>
              <a:gd name="T64" fmla="*/ 190 w 326"/>
              <a:gd name="T65" fmla="*/ 205 h 325"/>
              <a:gd name="T66" fmla="*/ 141 w 326"/>
              <a:gd name="T67" fmla="*/ 210 h 325"/>
              <a:gd name="T68" fmla="*/ 136 w 326"/>
              <a:gd name="T69" fmla="*/ 203 h 325"/>
              <a:gd name="T70" fmla="*/ 184 w 326"/>
              <a:gd name="T71" fmla="*/ 198 h 325"/>
              <a:gd name="T72" fmla="*/ 0 w 326"/>
              <a:gd name="T73" fmla="*/ 0 h 325"/>
              <a:gd name="T74" fmla="*/ 326 w 326"/>
              <a:gd name="T75" fmla="*/ 325 h 325"/>
              <a:gd name="T76" fmla="*/ 0 w 326"/>
              <a:gd name="T77" fmla="*/ 0 h 325"/>
              <a:gd name="T78" fmla="*/ 56 w 326"/>
              <a:gd name="T79" fmla="*/ 163 h 325"/>
              <a:gd name="T80" fmla="*/ 270 w 326"/>
              <a:gd name="T81" fmla="*/ 163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5">
                <a:moveTo>
                  <a:pt x="163" y="69"/>
                </a:moveTo>
                <a:cubicBezTo>
                  <a:pt x="111" y="69"/>
                  <a:pt x="69" y="111"/>
                  <a:pt x="69" y="163"/>
                </a:cubicBezTo>
                <a:cubicBezTo>
                  <a:pt x="69" y="175"/>
                  <a:pt x="72" y="188"/>
                  <a:pt x="76" y="199"/>
                </a:cubicBezTo>
                <a:cubicBezTo>
                  <a:pt x="78" y="197"/>
                  <a:pt x="79" y="196"/>
                  <a:pt x="81" y="195"/>
                </a:cubicBezTo>
                <a:cubicBezTo>
                  <a:pt x="94" y="188"/>
                  <a:pt x="94" y="188"/>
                  <a:pt x="94" y="188"/>
                </a:cubicBezTo>
                <a:cubicBezTo>
                  <a:pt x="100" y="185"/>
                  <a:pt x="109" y="183"/>
                  <a:pt x="116" y="183"/>
                </a:cubicBezTo>
                <a:cubicBezTo>
                  <a:pt x="210" y="183"/>
                  <a:pt x="210" y="183"/>
                  <a:pt x="210" y="183"/>
                </a:cubicBezTo>
                <a:cubicBezTo>
                  <a:pt x="216" y="183"/>
                  <a:pt x="226" y="185"/>
                  <a:pt x="232" y="188"/>
                </a:cubicBezTo>
                <a:cubicBezTo>
                  <a:pt x="245" y="195"/>
                  <a:pt x="245" y="195"/>
                  <a:pt x="245" y="195"/>
                </a:cubicBezTo>
                <a:cubicBezTo>
                  <a:pt x="247" y="196"/>
                  <a:pt x="248" y="197"/>
                  <a:pt x="249" y="199"/>
                </a:cubicBezTo>
                <a:cubicBezTo>
                  <a:pt x="254" y="188"/>
                  <a:pt x="257" y="175"/>
                  <a:pt x="257" y="163"/>
                </a:cubicBezTo>
                <a:cubicBezTo>
                  <a:pt x="257" y="111"/>
                  <a:pt x="214" y="69"/>
                  <a:pt x="163" y="69"/>
                </a:cubicBezTo>
                <a:close/>
                <a:moveTo>
                  <a:pt x="159" y="90"/>
                </a:moveTo>
                <a:cubicBezTo>
                  <a:pt x="159" y="88"/>
                  <a:pt x="161" y="86"/>
                  <a:pt x="163" y="86"/>
                </a:cubicBezTo>
                <a:cubicBezTo>
                  <a:pt x="165" y="86"/>
                  <a:pt x="167" y="88"/>
                  <a:pt x="167" y="90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67" y="99"/>
                  <a:pt x="165" y="101"/>
                  <a:pt x="163" y="101"/>
                </a:cubicBezTo>
                <a:cubicBezTo>
                  <a:pt x="161" y="101"/>
                  <a:pt x="159" y="99"/>
                  <a:pt x="159" y="97"/>
                </a:cubicBezTo>
                <a:lnTo>
                  <a:pt x="159" y="90"/>
                </a:lnTo>
                <a:close/>
                <a:moveTo>
                  <a:pt x="97" y="166"/>
                </a:moveTo>
                <a:cubicBezTo>
                  <a:pt x="90" y="166"/>
                  <a:pt x="90" y="166"/>
                  <a:pt x="90" y="166"/>
                </a:cubicBezTo>
                <a:cubicBezTo>
                  <a:pt x="88" y="166"/>
                  <a:pt x="86" y="165"/>
                  <a:pt x="86" y="163"/>
                </a:cubicBezTo>
                <a:cubicBezTo>
                  <a:pt x="86" y="160"/>
                  <a:pt x="88" y="159"/>
                  <a:pt x="90" y="159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99" y="159"/>
                  <a:pt x="101" y="160"/>
                  <a:pt x="101" y="163"/>
                </a:cubicBezTo>
                <a:cubicBezTo>
                  <a:pt x="101" y="165"/>
                  <a:pt x="99" y="166"/>
                  <a:pt x="97" y="166"/>
                </a:cubicBezTo>
                <a:close/>
                <a:moveTo>
                  <a:pt x="119" y="119"/>
                </a:moveTo>
                <a:cubicBezTo>
                  <a:pt x="119" y="120"/>
                  <a:pt x="118" y="120"/>
                  <a:pt x="117" y="120"/>
                </a:cubicBezTo>
                <a:cubicBezTo>
                  <a:pt x="116" y="120"/>
                  <a:pt x="115" y="120"/>
                  <a:pt x="114" y="119"/>
                </a:cubicBezTo>
                <a:cubicBezTo>
                  <a:pt x="109" y="114"/>
                  <a:pt x="109" y="114"/>
                  <a:pt x="109" y="114"/>
                </a:cubicBezTo>
                <a:cubicBezTo>
                  <a:pt x="107" y="113"/>
                  <a:pt x="107" y="110"/>
                  <a:pt x="109" y="109"/>
                </a:cubicBezTo>
                <a:cubicBezTo>
                  <a:pt x="110" y="107"/>
                  <a:pt x="113" y="107"/>
                  <a:pt x="114" y="109"/>
                </a:cubicBezTo>
                <a:cubicBezTo>
                  <a:pt x="119" y="113"/>
                  <a:pt x="119" y="113"/>
                  <a:pt x="119" y="113"/>
                </a:cubicBezTo>
                <a:cubicBezTo>
                  <a:pt x="121" y="115"/>
                  <a:pt x="121" y="117"/>
                  <a:pt x="119" y="119"/>
                </a:cubicBezTo>
                <a:close/>
                <a:moveTo>
                  <a:pt x="207" y="165"/>
                </a:moveTo>
                <a:cubicBezTo>
                  <a:pt x="207" y="165"/>
                  <a:pt x="189" y="168"/>
                  <a:pt x="176" y="171"/>
                </a:cubicBezTo>
                <a:cubicBezTo>
                  <a:pt x="173" y="175"/>
                  <a:pt x="168" y="178"/>
                  <a:pt x="163" y="178"/>
                </a:cubicBezTo>
                <a:cubicBezTo>
                  <a:pt x="155" y="178"/>
                  <a:pt x="148" y="171"/>
                  <a:pt x="148" y="163"/>
                </a:cubicBezTo>
                <a:cubicBezTo>
                  <a:pt x="148" y="154"/>
                  <a:pt x="155" y="148"/>
                  <a:pt x="163" y="148"/>
                </a:cubicBezTo>
                <a:cubicBezTo>
                  <a:pt x="168" y="148"/>
                  <a:pt x="173" y="150"/>
                  <a:pt x="176" y="155"/>
                </a:cubicBezTo>
                <a:cubicBezTo>
                  <a:pt x="189" y="157"/>
                  <a:pt x="207" y="161"/>
                  <a:pt x="207" y="161"/>
                </a:cubicBezTo>
                <a:cubicBezTo>
                  <a:pt x="212" y="162"/>
                  <a:pt x="212" y="164"/>
                  <a:pt x="207" y="165"/>
                </a:cubicBezTo>
                <a:close/>
                <a:moveTo>
                  <a:pt x="217" y="114"/>
                </a:moveTo>
                <a:cubicBezTo>
                  <a:pt x="212" y="119"/>
                  <a:pt x="212" y="119"/>
                  <a:pt x="212" y="119"/>
                </a:cubicBezTo>
                <a:cubicBezTo>
                  <a:pt x="211" y="120"/>
                  <a:pt x="210" y="120"/>
                  <a:pt x="209" y="120"/>
                </a:cubicBezTo>
                <a:cubicBezTo>
                  <a:pt x="208" y="120"/>
                  <a:pt x="207" y="120"/>
                  <a:pt x="207" y="119"/>
                </a:cubicBezTo>
                <a:cubicBezTo>
                  <a:pt x="205" y="117"/>
                  <a:pt x="205" y="115"/>
                  <a:pt x="207" y="113"/>
                </a:cubicBezTo>
                <a:cubicBezTo>
                  <a:pt x="211" y="109"/>
                  <a:pt x="211" y="109"/>
                  <a:pt x="211" y="109"/>
                </a:cubicBezTo>
                <a:cubicBezTo>
                  <a:pt x="213" y="107"/>
                  <a:pt x="215" y="107"/>
                  <a:pt x="217" y="109"/>
                </a:cubicBezTo>
                <a:cubicBezTo>
                  <a:pt x="219" y="110"/>
                  <a:pt x="219" y="113"/>
                  <a:pt x="217" y="114"/>
                </a:cubicBezTo>
                <a:close/>
                <a:moveTo>
                  <a:pt x="236" y="166"/>
                </a:moveTo>
                <a:cubicBezTo>
                  <a:pt x="228" y="166"/>
                  <a:pt x="228" y="166"/>
                  <a:pt x="228" y="166"/>
                </a:cubicBezTo>
                <a:cubicBezTo>
                  <a:pt x="226" y="166"/>
                  <a:pt x="225" y="165"/>
                  <a:pt x="225" y="163"/>
                </a:cubicBezTo>
                <a:cubicBezTo>
                  <a:pt x="225" y="160"/>
                  <a:pt x="226" y="159"/>
                  <a:pt x="228" y="159"/>
                </a:cubicBezTo>
                <a:cubicBezTo>
                  <a:pt x="236" y="159"/>
                  <a:pt x="236" y="159"/>
                  <a:pt x="236" y="159"/>
                </a:cubicBezTo>
                <a:cubicBezTo>
                  <a:pt x="238" y="159"/>
                  <a:pt x="239" y="160"/>
                  <a:pt x="239" y="163"/>
                </a:cubicBezTo>
                <a:cubicBezTo>
                  <a:pt x="239" y="165"/>
                  <a:pt x="238" y="166"/>
                  <a:pt x="236" y="166"/>
                </a:cubicBezTo>
                <a:close/>
                <a:moveTo>
                  <a:pt x="252" y="176"/>
                </a:moveTo>
                <a:cubicBezTo>
                  <a:pt x="244" y="175"/>
                  <a:pt x="244" y="175"/>
                  <a:pt x="244" y="175"/>
                </a:cubicBezTo>
                <a:cubicBezTo>
                  <a:pt x="245" y="171"/>
                  <a:pt x="245" y="167"/>
                  <a:pt x="245" y="163"/>
                </a:cubicBezTo>
                <a:cubicBezTo>
                  <a:pt x="245" y="141"/>
                  <a:pt x="236" y="120"/>
                  <a:pt x="221" y="105"/>
                </a:cubicBezTo>
                <a:cubicBezTo>
                  <a:pt x="226" y="99"/>
                  <a:pt x="226" y="99"/>
                  <a:pt x="226" y="99"/>
                </a:cubicBezTo>
                <a:cubicBezTo>
                  <a:pt x="243" y="116"/>
                  <a:pt x="253" y="139"/>
                  <a:pt x="253" y="163"/>
                </a:cubicBezTo>
                <a:cubicBezTo>
                  <a:pt x="253" y="167"/>
                  <a:pt x="252" y="172"/>
                  <a:pt x="252" y="176"/>
                </a:cubicBezTo>
                <a:close/>
                <a:moveTo>
                  <a:pt x="190" y="203"/>
                </a:moveTo>
                <a:cubicBezTo>
                  <a:pt x="190" y="205"/>
                  <a:pt x="190" y="205"/>
                  <a:pt x="190" y="205"/>
                </a:cubicBezTo>
                <a:cubicBezTo>
                  <a:pt x="190" y="208"/>
                  <a:pt x="187" y="210"/>
                  <a:pt x="184" y="210"/>
                </a:cubicBezTo>
                <a:cubicBezTo>
                  <a:pt x="141" y="210"/>
                  <a:pt x="141" y="210"/>
                  <a:pt x="141" y="210"/>
                </a:cubicBezTo>
                <a:cubicBezTo>
                  <a:pt x="138" y="210"/>
                  <a:pt x="136" y="208"/>
                  <a:pt x="136" y="205"/>
                </a:cubicBezTo>
                <a:cubicBezTo>
                  <a:pt x="136" y="203"/>
                  <a:pt x="136" y="203"/>
                  <a:pt x="136" y="203"/>
                </a:cubicBezTo>
                <a:cubicBezTo>
                  <a:pt x="136" y="201"/>
                  <a:pt x="138" y="198"/>
                  <a:pt x="141" y="198"/>
                </a:cubicBezTo>
                <a:cubicBezTo>
                  <a:pt x="184" y="198"/>
                  <a:pt x="184" y="198"/>
                  <a:pt x="184" y="198"/>
                </a:cubicBezTo>
                <a:cubicBezTo>
                  <a:pt x="187" y="198"/>
                  <a:pt x="190" y="201"/>
                  <a:pt x="190" y="203"/>
                </a:cubicBezTo>
                <a:close/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3" y="270"/>
                </a:moveTo>
                <a:cubicBezTo>
                  <a:pt x="104" y="270"/>
                  <a:pt x="56" y="222"/>
                  <a:pt x="56" y="163"/>
                </a:cubicBezTo>
                <a:cubicBezTo>
                  <a:pt x="56" y="104"/>
                  <a:pt x="104" y="56"/>
                  <a:pt x="163" y="56"/>
                </a:cubicBezTo>
                <a:cubicBezTo>
                  <a:pt x="222" y="56"/>
                  <a:pt x="270" y="104"/>
                  <a:pt x="270" y="163"/>
                </a:cubicBezTo>
                <a:cubicBezTo>
                  <a:pt x="270" y="222"/>
                  <a:pt x="222" y="270"/>
                  <a:pt x="163" y="2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7"/>
          <p:cNvSpPr>
            <a:spLocks noEditPoints="1"/>
          </p:cNvSpPr>
          <p:nvPr/>
        </p:nvSpPr>
        <p:spPr bwMode="auto">
          <a:xfrm>
            <a:off x="19981072" y="10603565"/>
            <a:ext cx="1192971" cy="1189876"/>
          </a:xfrm>
          <a:custGeom>
            <a:avLst/>
            <a:gdLst>
              <a:gd name="T0" fmla="*/ 176 w 326"/>
              <a:gd name="T1" fmla="*/ 146 h 325"/>
              <a:gd name="T2" fmla="*/ 164 w 326"/>
              <a:gd name="T3" fmla="*/ 157 h 325"/>
              <a:gd name="T4" fmla="*/ 153 w 326"/>
              <a:gd name="T5" fmla="*/ 146 h 325"/>
              <a:gd name="T6" fmla="*/ 164 w 326"/>
              <a:gd name="T7" fmla="*/ 134 h 325"/>
              <a:gd name="T8" fmla="*/ 176 w 326"/>
              <a:gd name="T9" fmla="*/ 146 h 325"/>
              <a:gd name="T10" fmla="*/ 326 w 326"/>
              <a:gd name="T11" fmla="*/ 0 h 325"/>
              <a:gd name="T12" fmla="*/ 326 w 326"/>
              <a:gd name="T13" fmla="*/ 325 h 325"/>
              <a:gd name="T14" fmla="*/ 0 w 326"/>
              <a:gd name="T15" fmla="*/ 325 h 325"/>
              <a:gd name="T16" fmla="*/ 0 w 326"/>
              <a:gd name="T17" fmla="*/ 0 h 325"/>
              <a:gd name="T18" fmla="*/ 326 w 326"/>
              <a:gd name="T19" fmla="*/ 0 h 325"/>
              <a:gd name="T20" fmla="*/ 135 w 326"/>
              <a:gd name="T21" fmla="*/ 116 h 325"/>
              <a:gd name="T22" fmla="*/ 194 w 326"/>
              <a:gd name="T23" fmla="*/ 116 h 325"/>
              <a:gd name="T24" fmla="*/ 164 w 326"/>
              <a:gd name="T25" fmla="*/ 73 h 325"/>
              <a:gd name="T26" fmla="*/ 135 w 326"/>
              <a:gd name="T27" fmla="*/ 116 h 325"/>
              <a:gd name="T28" fmla="*/ 138 w 326"/>
              <a:gd name="T29" fmla="*/ 227 h 325"/>
              <a:gd name="T30" fmla="*/ 137 w 326"/>
              <a:gd name="T31" fmla="*/ 215 h 325"/>
              <a:gd name="T32" fmla="*/ 136 w 326"/>
              <a:gd name="T33" fmla="*/ 211 h 325"/>
              <a:gd name="T34" fmla="*/ 136 w 326"/>
              <a:gd name="T35" fmla="*/ 211 h 325"/>
              <a:gd name="T36" fmla="*/ 136 w 326"/>
              <a:gd name="T37" fmla="*/ 207 h 325"/>
              <a:gd name="T38" fmla="*/ 133 w 326"/>
              <a:gd name="T39" fmla="*/ 191 h 325"/>
              <a:gd name="T40" fmla="*/ 109 w 326"/>
              <a:gd name="T41" fmla="*/ 216 h 325"/>
              <a:gd name="T42" fmla="*/ 109 w 326"/>
              <a:gd name="T43" fmla="*/ 246 h 325"/>
              <a:gd name="T44" fmla="*/ 127 w 326"/>
              <a:gd name="T45" fmla="*/ 232 h 325"/>
              <a:gd name="T46" fmla="*/ 138 w 326"/>
              <a:gd name="T47" fmla="*/ 227 h 325"/>
              <a:gd name="T48" fmla="*/ 154 w 326"/>
              <a:gd name="T49" fmla="*/ 215 h 325"/>
              <a:gd name="T50" fmla="*/ 141 w 326"/>
              <a:gd name="T51" fmla="*/ 215 h 325"/>
              <a:gd name="T52" fmla="*/ 144 w 326"/>
              <a:gd name="T53" fmla="*/ 236 h 325"/>
              <a:gd name="T54" fmla="*/ 154 w 326"/>
              <a:gd name="T55" fmla="*/ 236 h 325"/>
              <a:gd name="T56" fmla="*/ 154 w 326"/>
              <a:gd name="T57" fmla="*/ 215 h 325"/>
              <a:gd name="T58" fmla="*/ 170 w 326"/>
              <a:gd name="T59" fmla="*/ 194 h 325"/>
              <a:gd name="T60" fmla="*/ 158 w 326"/>
              <a:gd name="T61" fmla="*/ 194 h 325"/>
              <a:gd name="T62" fmla="*/ 158 w 326"/>
              <a:gd name="T63" fmla="*/ 252 h 325"/>
              <a:gd name="T64" fmla="*/ 170 w 326"/>
              <a:gd name="T65" fmla="*/ 252 h 325"/>
              <a:gd name="T66" fmla="*/ 170 w 326"/>
              <a:gd name="T67" fmla="*/ 194 h 325"/>
              <a:gd name="T68" fmla="*/ 188 w 326"/>
              <a:gd name="T69" fmla="*/ 215 h 325"/>
              <a:gd name="T70" fmla="*/ 174 w 326"/>
              <a:gd name="T71" fmla="*/ 215 h 325"/>
              <a:gd name="T72" fmla="*/ 174 w 326"/>
              <a:gd name="T73" fmla="*/ 236 h 325"/>
              <a:gd name="T74" fmla="*/ 184 w 326"/>
              <a:gd name="T75" fmla="*/ 236 h 325"/>
              <a:gd name="T76" fmla="*/ 185 w 326"/>
              <a:gd name="T77" fmla="*/ 236 h 325"/>
              <a:gd name="T78" fmla="*/ 188 w 326"/>
              <a:gd name="T79" fmla="*/ 215 h 325"/>
              <a:gd name="T80" fmla="*/ 189 w 326"/>
              <a:gd name="T81" fmla="*/ 207 h 325"/>
              <a:gd name="T82" fmla="*/ 197 w 326"/>
              <a:gd name="T83" fmla="*/ 136 h 325"/>
              <a:gd name="T84" fmla="*/ 197 w 326"/>
              <a:gd name="T85" fmla="*/ 135 h 325"/>
              <a:gd name="T86" fmla="*/ 197 w 326"/>
              <a:gd name="T87" fmla="*/ 133 h 325"/>
              <a:gd name="T88" fmla="*/ 196 w 326"/>
              <a:gd name="T89" fmla="*/ 124 h 325"/>
              <a:gd name="T90" fmla="*/ 133 w 326"/>
              <a:gd name="T91" fmla="*/ 124 h 325"/>
              <a:gd name="T92" fmla="*/ 132 w 326"/>
              <a:gd name="T93" fmla="*/ 135 h 325"/>
              <a:gd name="T94" fmla="*/ 140 w 326"/>
              <a:gd name="T95" fmla="*/ 207 h 325"/>
              <a:gd name="T96" fmla="*/ 154 w 326"/>
              <a:gd name="T97" fmla="*/ 207 h 325"/>
              <a:gd name="T98" fmla="*/ 154 w 326"/>
              <a:gd name="T99" fmla="*/ 190 h 325"/>
              <a:gd name="T100" fmla="*/ 174 w 326"/>
              <a:gd name="T101" fmla="*/ 190 h 325"/>
              <a:gd name="T102" fmla="*/ 174 w 326"/>
              <a:gd name="T103" fmla="*/ 207 h 325"/>
              <a:gd name="T104" fmla="*/ 189 w 326"/>
              <a:gd name="T105" fmla="*/ 207 h 325"/>
              <a:gd name="T106" fmla="*/ 217 w 326"/>
              <a:gd name="T107" fmla="*/ 216 h 325"/>
              <a:gd name="T108" fmla="*/ 195 w 326"/>
              <a:gd name="T109" fmla="*/ 194 h 325"/>
              <a:gd name="T110" fmla="*/ 193 w 326"/>
              <a:gd name="T111" fmla="*/ 207 h 325"/>
              <a:gd name="T112" fmla="*/ 193 w 326"/>
              <a:gd name="T113" fmla="*/ 211 h 325"/>
              <a:gd name="T114" fmla="*/ 193 w 326"/>
              <a:gd name="T115" fmla="*/ 211 h 325"/>
              <a:gd name="T116" fmla="*/ 192 w 326"/>
              <a:gd name="T117" fmla="*/ 215 h 325"/>
              <a:gd name="T118" fmla="*/ 190 w 326"/>
              <a:gd name="T119" fmla="*/ 227 h 325"/>
              <a:gd name="T120" fmla="*/ 199 w 326"/>
              <a:gd name="T121" fmla="*/ 232 h 325"/>
              <a:gd name="T122" fmla="*/ 217 w 326"/>
              <a:gd name="T123" fmla="*/ 246 h 325"/>
              <a:gd name="T124" fmla="*/ 217 w 326"/>
              <a:gd name="T125" fmla="*/ 21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5">
                <a:moveTo>
                  <a:pt x="176" y="146"/>
                </a:moveTo>
                <a:cubicBezTo>
                  <a:pt x="176" y="152"/>
                  <a:pt x="171" y="157"/>
                  <a:pt x="164" y="157"/>
                </a:cubicBezTo>
                <a:cubicBezTo>
                  <a:pt x="158" y="157"/>
                  <a:pt x="153" y="152"/>
                  <a:pt x="153" y="146"/>
                </a:cubicBezTo>
                <a:cubicBezTo>
                  <a:pt x="153" y="140"/>
                  <a:pt x="158" y="134"/>
                  <a:pt x="164" y="134"/>
                </a:cubicBezTo>
                <a:cubicBezTo>
                  <a:pt x="171" y="134"/>
                  <a:pt x="176" y="140"/>
                  <a:pt x="176" y="146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35" y="116"/>
                </a:moveTo>
                <a:cubicBezTo>
                  <a:pt x="194" y="116"/>
                  <a:pt x="194" y="116"/>
                  <a:pt x="194" y="116"/>
                </a:cubicBezTo>
                <a:cubicBezTo>
                  <a:pt x="186" y="89"/>
                  <a:pt x="164" y="73"/>
                  <a:pt x="164" y="73"/>
                </a:cubicBezTo>
                <a:cubicBezTo>
                  <a:pt x="164" y="73"/>
                  <a:pt x="143" y="89"/>
                  <a:pt x="135" y="116"/>
                </a:cubicBezTo>
                <a:close/>
                <a:moveTo>
                  <a:pt x="138" y="227"/>
                </a:moveTo>
                <a:cubicBezTo>
                  <a:pt x="138" y="223"/>
                  <a:pt x="137" y="219"/>
                  <a:pt x="137" y="215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36" y="207"/>
                  <a:pt x="136" y="207"/>
                  <a:pt x="136" y="207"/>
                </a:cubicBezTo>
                <a:cubicBezTo>
                  <a:pt x="135" y="202"/>
                  <a:pt x="134" y="197"/>
                  <a:pt x="133" y="191"/>
                </a:cubicBezTo>
                <a:cubicBezTo>
                  <a:pt x="109" y="216"/>
                  <a:pt x="109" y="216"/>
                  <a:pt x="109" y="216"/>
                </a:cubicBezTo>
                <a:cubicBezTo>
                  <a:pt x="109" y="246"/>
                  <a:pt x="109" y="246"/>
                  <a:pt x="109" y="246"/>
                </a:cubicBezTo>
                <a:cubicBezTo>
                  <a:pt x="109" y="246"/>
                  <a:pt x="121" y="238"/>
                  <a:pt x="127" y="232"/>
                </a:cubicBezTo>
                <a:cubicBezTo>
                  <a:pt x="129" y="229"/>
                  <a:pt x="134" y="228"/>
                  <a:pt x="138" y="227"/>
                </a:cubicBezTo>
                <a:close/>
                <a:moveTo>
                  <a:pt x="154" y="215"/>
                </a:moveTo>
                <a:cubicBezTo>
                  <a:pt x="141" y="215"/>
                  <a:pt x="141" y="215"/>
                  <a:pt x="141" y="215"/>
                </a:cubicBezTo>
                <a:cubicBezTo>
                  <a:pt x="142" y="223"/>
                  <a:pt x="143" y="230"/>
                  <a:pt x="144" y="236"/>
                </a:cubicBezTo>
                <a:cubicBezTo>
                  <a:pt x="154" y="236"/>
                  <a:pt x="154" y="236"/>
                  <a:pt x="154" y="236"/>
                </a:cubicBezTo>
                <a:lnTo>
                  <a:pt x="154" y="215"/>
                </a:lnTo>
                <a:close/>
                <a:moveTo>
                  <a:pt x="170" y="194"/>
                </a:moveTo>
                <a:cubicBezTo>
                  <a:pt x="158" y="194"/>
                  <a:pt x="158" y="194"/>
                  <a:pt x="158" y="194"/>
                </a:cubicBezTo>
                <a:cubicBezTo>
                  <a:pt x="158" y="252"/>
                  <a:pt x="158" y="252"/>
                  <a:pt x="158" y="252"/>
                </a:cubicBezTo>
                <a:cubicBezTo>
                  <a:pt x="170" y="252"/>
                  <a:pt x="170" y="252"/>
                  <a:pt x="170" y="252"/>
                </a:cubicBezTo>
                <a:lnTo>
                  <a:pt x="170" y="194"/>
                </a:lnTo>
                <a:close/>
                <a:moveTo>
                  <a:pt x="188" y="215"/>
                </a:moveTo>
                <a:cubicBezTo>
                  <a:pt x="174" y="215"/>
                  <a:pt x="174" y="215"/>
                  <a:pt x="174" y="215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84" y="236"/>
                  <a:pt x="184" y="236"/>
                  <a:pt x="184" y="236"/>
                </a:cubicBezTo>
                <a:cubicBezTo>
                  <a:pt x="185" y="236"/>
                  <a:pt x="185" y="236"/>
                  <a:pt x="185" y="236"/>
                </a:cubicBezTo>
                <a:cubicBezTo>
                  <a:pt x="186" y="230"/>
                  <a:pt x="187" y="223"/>
                  <a:pt x="188" y="215"/>
                </a:cubicBezTo>
                <a:close/>
                <a:moveTo>
                  <a:pt x="189" y="207"/>
                </a:moveTo>
                <a:cubicBezTo>
                  <a:pt x="193" y="180"/>
                  <a:pt x="197" y="149"/>
                  <a:pt x="197" y="136"/>
                </a:cubicBezTo>
                <a:cubicBezTo>
                  <a:pt x="197" y="136"/>
                  <a:pt x="197" y="135"/>
                  <a:pt x="197" y="135"/>
                </a:cubicBezTo>
                <a:cubicBezTo>
                  <a:pt x="197" y="134"/>
                  <a:pt x="197" y="134"/>
                  <a:pt x="197" y="133"/>
                </a:cubicBezTo>
                <a:cubicBezTo>
                  <a:pt x="197" y="130"/>
                  <a:pt x="196" y="127"/>
                  <a:pt x="196" y="124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32" y="127"/>
                  <a:pt x="132" y="131"/>
                  <a:pt x="132" y="135"/>
                </a:cubicBezTo>
                <a:cubicBezTo>
                  <a:pt x="132" y="147"/>
                  <a:pt x="136" y="179"/>
                  <a:pt x="140" y="207"/>
                </a:cubicBezTo>
                <a:cubicBezTo>
                  <a:pt x="154" y="207"/>
                  <a:pt x="154" y="207"/>
                  <a:pt x="154" y="207"/>
                </a:cubicBezTo>
                <a:cubicBezTo>
                  <a:pt x="154" y="190"/>
                  <a:pt x="154" y="190"/>
                  <a:pt x="154" y="190"/>
                </a:cubicBezTo>
                <a:cubicBezTo>
                  <a:pt x="174" y="190"/>
                  <a:pt x="174" y="190"/>
                  <a:pt x="174" y="190"/>
                </a:cubicBezTo>
                <a:cubicBezTo>
                  <a:pt x="174" y="207"/>
                  <a:pt x="174" y="207"/>
                  <a:pt x="174" y="207"/>
                </a:cubicBezTo>
                <a:lnTo>
                  <a:pt x="189" y="207"/>
                </a:lnTo>
                <a:close/>
                <a:moveTo>
                  <a:pt x="217" y="216"/>
                </a:moveTo>
                <a:cubicBezTo>
                  <a:pt x="195" y="194"/>
                  <a:pt x="195" y="194"/>
                  <a:pt x="195" y="194"/>
                </a:cubicBezTo>
                <a:cubicBezTo>
                  <a:pt x="194" y="199"/>
                  <a:pt x="194" y="203"/>
                  <a:pt x="193" y="207"/>
                </a:cubicBezTo>
                <a:cubicBezTo>
                  <a:pt x="193" y="211"/>
                  <a:pt x="193" y="211"/>
                  <a:pt x="193" y="211"/>
                </a:cubicBezTo>
                <a:cubicBezTo>
                  <a:pt x="193" y="211"/>
                  <a:pt x="193" y="211"/>
                  <a:pt x="193" y="211"/>
                </a:cubicBezTo>
                <a:cubicBezTo>
                  <a:pt x="192" y="215"/>
                  <a:pt x="192" y="215"/>
                  <a:pt x="192" y="215"/>
                </a:cubicBezTo>
                <a:cubicBezTo>
                  <a:pt x="191" y="220"/>
                  <a:pt x="191" y="224"/>
                  <a:pt x="190" y="227"/>
                </a:cubicBezTo>
                <a:cubicBezTo>
                  <a:pt x="194" y="228"/>
                  <a:pt x="197" y="230"/>
                  <a:pt x="199" y="232"/>
                </a:cubicBezTo>
                <a:cubicBezTo>
                  <a:pt x="205" y="238"/>
                  <a:pt x="217" y="246"/>
                  <a:pt x="217" y="246"/>
                </a:cubicBezTo>
                <a:lnTo>
                  <a:pt x="217" y="2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8"/>
          <p:cNvSpPr>
            <a:spLocks noEditPoints="1"/>
          </p:cNvSpPr>
          <p:nvPr/>
        </p:nvSpPr>
        <p:spPr bwMode="auto">
          <a:xfrm>
            <a:off x="22780075" y="10603565"/>
            <a:ext cx="1191424" cy="1189876"/>
          </a:xfrm>
          <a:custGeom>
            <a:avLst/>
            <a:gdLst>
              <a:gd name="T0" fmla="*/ 0 w 326"/>
              <a:gd name="T1" fmla="*/ 0 h 325"/>
              <a:gd name="T2" fmla="*/ 0 w 326"/>
              <a:gd name="T3" fmla="*/ 325 h 325"/>
              <a:gd name="T4" fmla="*/ 326 w 326"/>
              <a:gd name="T5" fmla="*/ 325 h 325"/>
              <a:gd name="T6" fmla="*/ 326 w 326"/>
              <a:gd name="T7" fmla="*/ 0 h 325"/>
              <a:gd name="T8" fmla="*/ 0 w 326"/>
              <a:gd name="T9" fmla="*/ 0 h 325"/>
              <a:gd name="T10" fmla="*/ 234 w 326"/>
              <a:gd name="T11" fmla="*/ 246 h 325"/>
              <a:gd name="T12" fmla="*/ 220 w 326"/>
              <a:gd name="T13" fmla="*/ 261 h 325"/>
              <a:gd name="T14" fmla="*/ 81 w 326"/>
              <a:gd name="T15" fmla="*/ 261 h 325"/>
              <a:gd name="T16" fmla="*/ 66 w 326"/>
              <a:gd name="T17" fmla="*/ 246 h 325"/>
              <a:gd name="T18" fmla="*/ 66 w 326"/>
              <a:gd name="T19" fmla="*/ 134 h 325"/>
              <a:gd name="T20" fmla="*/ 81 w 326"/>
              <a:gd name="T21" fmla="*/ 120 h 325"/>
              <a:gd name="T22" fmla="*/ 161 w 326"/>
              <a:gd name="T23" fmla="*/ 120 h 325"/>
              <a:gd name="T24" fmla="*/ 165 w 326"/>
              <a:gd name="T25" fmla="*/ 133 h 325"/>
              <a:gd name="T26" fmla="*/ 78 w 326"/>
              <a:gd name="T27" fmla="*/ 133 h 325"/>
              <a:gd name="T28" fmla="*/ 78 w 326"/>
              <a:gd name="T29" fmla="*/ 247 h 325"/>
              <a:gd name="T30" fmla="*/ 222 w 326"/>
              <a:gd name="T31" fmla="*/ 247 h 325"/>
              <a:gd name="T32" fmla="*/ 222 w 326"/>
              <a:gd name="T33" fmla="*/ 164 h 325"/>
              <a:gd name="T34" fmla="*/ 234 w 326"/>
              <a:gd name="T35" fmla="*/ 160 h 325"/>
              <a:gd name="T36" fmla="*/ 234 w 326"/>
              <a:gd name="T37" fmla="*/ 246 h 325"/>
              <a:gd name="T38" fmla="*/ 162 w 326"/>
              <a:gd name="T39" fmla="*/ 183 h 325"/>
              <a:gd name="T40" fmla="*/ 162 w 326"/>
              <a:gd name="T41" fmla="*/ 234 h 325"/>
              <a:gd name="T42" fmla="*/ 138 w 326"/>
              <a:gd name="T43" fmla="*/ 234 h 325"/>
              <a:gd name="T44" fmla="*/ 138 w 326"/>
              <a:gd name="T45" fmla="*/ 183 h 325"/>
              <a:gd name="T46" fmla="*/ 162 w 326"/>
              <a:gd name="T47" fmla="*/ 183 h 325"/>
              <a:gd name="T48" fmla="*/ 126 w 326"/>
              <a:gd name="T49" fmla="*/ 201 h 325"/>
              <a:gd name="T50" fmla="*/ 126 w 326"/>
              <a:gd name="T51" fmla="*/ 234 h 325"/>
              <a:gd name="T52" fmla="*/ 102 w 326"/>
              <a:gd name="T53" fmla="*/ 234 h 325"/>
              <a:gd name="T54" fmla="*/ 102 w 326"/>
              <a:gd name="T55" fmla="*/ 201 h 325"/>
              <a:gd name="T56" fmla="*/ 126 w 326"/>
              <a:gd name="T57" fmla="*/ 201 h 325"/>
              <a:gd name="T58" fmla="*/ 175 w 326"/>
              <a:gd name="T59" fmla="*/ 234 h 325"/>
              <a:gd name="T60" fmla="*/ 175 w 326"/>
              <a:gd name="T61" fmla="*/ 164 h 325"/>
              <a:gd name="T62" fmla="*/ 199 w 326"/>
              <a:gd name="T63" fmla="*/ 164 h 325"/>
              <a:gd name="T64" fmla="*/ 199 w 326"/>
              <a:gd name="T65" fmla="*/ 234 h 325"/>
              <a:gd name="T66" fmla="*/ 175 w 326"/>
              <a:gd name="T67" fmla="*/ 234 h 325"/>
              <a:gd name="T68" fmla="*/ 214 w 326"/>
              <a:gd name="T69" fmla="*/ 156 h 325"/>
              <a:gd name="T70" fmla="*/ 190 w 326"/>
              <a:gd name="T71" fmla="*/ 148 h 325"/>
              <a:gd name="T72" fmla="*/ 169 w 326"/>
              <a:gd name="T73" fmla="*/ 164 h 325"/>
              <a:gd name="T74" fmla="*/ 179 w 326"/>
              <a:gd name="T75" fmla="*/ 138 h 325"/>
              <a:gd name="T76" fmla="*/ 169 w 326"/>
              <a:gd name="T77" fmla="*/ 110 h 325"/>
              <a:gd name="T78" fmla="*/ 214 w 326"/>
              <a:gd name="T79" fmla="*/ 64 h 325"/>
              <a:gd name="T80" fmla="*/ 260 w 326"/>
              <a:gd name="T81" fmla="*/ 110 h 325"/>
              <a:gd name="T82" fmla="*/ 214 w 326"/>
              <a:gd name="T83" fmla="*/ 15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34" y="246"/>
                </a:moveTo>
                <a:cubicBezTo>
                  <a:pt x="234" y="254"/>
                  <a:pt x="228" y="261"/>
                  <a:pt x="220" y="261"/>
                </a:cubicBezTo>
                <a:cubicBezTo>
                  <a:pt x="81" y="261"/>
                  <a:pt x="81" y="261"/>
                  <a:pt x="81" y="261"/>
                </a:cubicBezTo>
                <a:cubicBezTo>
                  <a:pt x="73" y="261"/>
                  <a:pt x="66" y="254"/>
                  <a:pt x="66" y="246"/>
                </a:cubicBezTo>
                <a:cubicBezTo>
                  <a:pt x="66" y="134"/>
                  <a:pt x="66" y="134"/>
                  <a:pt x="66" y="134"/>
                </a:cubicBezTo>
                <a:cubicBezTo>
                  <a:pt x="66" y="127"/>
                  <a:pt x="73" y="120"/>
                  <a:pt x="8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2" y="125"/>
                  <a:pt x="163" y="129"/>
                  <a:pt x="165" y="133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247"/>
                  <a:pt x="78" y="247"/>
                  <a:pt x="78" y="247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7" y="163"/>
                  <a:pt x="231" y="162"/>
                  <a:pt x="234" y="160"/>
                </a:cubicBezTo>
                <a:lnTo>
                  <a:pt x="234" y="246"/>
                </a:lnTo>
                <a:close/>
                <a:moveTo>
                  <a:pt x="162" y="183"/>
                </a:moveTo>
                <a:cubicBezTo>
                  <a:pt x="162" y="234"/>
                  <a:pt x="162" y="234"/>
                  <a:pt x="162" y="234"/>
                </a:cubicBezTo>
                <a:cubicBezTo>
                  <a:pt x="138" y="234"/>
                  <a:pt x="138" y="234"/>
                  <a:pt x="138" y="234"/>
                </a:cubicBezTo>
                <a:cubicBezTo>
                  <a:pt x="138" y="183"/>
                  <a:pt x="138" y="183"/>
                  <a:pt x="138" y="183"/>
                </a:cubicBezTo>
                <a:lnTo>
                  <a:pt x="162" y="183"/>
                </a:lnTo>
                <a:close/>
                <a:moveTo>
                  <a:pt x="126" y="201"/>
                </a:moveTo>
                <a:cubicBezTo>
                  <a:pt x="126" y="234"/>
                  <a:pt x="126" y="234"/>
                  <a:pt x="126" y="234"/>
                </a:cubicBezTo>
                <a:cubicBezTo>
                  <a:pt x="102" y="234"/>
                  <a:pt x="102" y="234"/>
                  <a:pt x="102" y="234"/>
                </a:cubicBezTo>
                <a:cubicBezTo>
                  <a:pt x="102" y="201"/>
                  <a:pt x="102" y="201"/>
                  <a:pt x="102" y="201"/>
                </a:cubicBezTo>
                <a:lnTo>
                  <a:pt x="126" y="201"/>
                </a:lnTo>
                <a:close/>
                <a:moveTo>
                  <a:pt x="175" y="234"/>
                </a:moveTo>
                <a:cubicBezTo>
                  <a:pt x="175" y="164"/>
                  <a:pt x="175" y="164"/>
                  <a:pt x="175" y="164"/>
                </a:cubicBezTo>
                <a:cubicBezTo>
                  <a:pt x="199" y="164"/>
                  <a:pt x="199" y="164"/>
                  <a:pt x="199" y="164"/>
                </a:cubicBezTo>
                <a:cubicBezTo>
                  <a:pt x="199" y="234"/>
                  <a:pt x="199" y="234"/>
                  <a:pt x="199" y="234"/>
                </a:cubicBezTo>
                <a:lnTo>
                  <a:pt x="175" y="234"/>
                </a:lnTo>
                <a:close/>
                <a:moveTo>
                  <a:pt x="214" y="156"/>
                </a:moveTo>
                <a:cubicBezTo>
                  <a:pt x="205" y="156"/>
                  <a:pt x="197" y="153"/>
                  <a:pt x="190" y="148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72" y="130"/>
                  <a:pt x="169" y="121"/>
                  <a:pt x="169" y="110"/>
                </a:cubicBezTo>
                <a:cubicBezTo>
                  <a:pt x="169" y="85"/>
                  <a:pt x="189" y="64"/>
                  <a:pt x="214" y="64"/>
                </a:cubicBezTo>
                <a:cubicBezTo>
                  <a:pt x="240" y="64"/>
                  <a:pt x="260" y="85"/>
                  <a:pt x="260" y="110"/>
                </a:cubicBezTo>
                <a:cubicBezTo>
                  <a:pt x="260" y="135"/>
                  <a:pt x="240" y="156"/>
                  <a:pt x="214" y="1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9"/>
          <p:cNvSpPr>
            <a:spLocks noEditPoints="1"/>
          </p:cNvSpPr>
          <p:nvPr/>
        </p:nvSpPr>
        <p:spPr bwMode="auto">
          <a:xfrm>
            <a:off x="18580026" y="10603565"/>
            <a:ext cx="1192971" cy="1189876"/>
          </a:xfrm>
          <a:custGeom>
            <a:avLst/>
            <a:gdLst>
              <a:gd name="T0" fmla="*/ 201 w 326"/>
              <a:gd name="T1" fmla="*/ 152 h 325"/>
              <a:gd name="T2" fmla="*/ 125 w 326"/>
              <a:gd name="T3" fmla="*/ 158 h 325"/>
              <a:gd name="T4" fmla="*/ 131 w 326"/>
              <a:gd name="T5" fmla="*/ 148 h 325"/>
              <a:gd name="T6" fmla="*/ 135 w 326"/>
              <a:gd name="T7" fmla="*/ 122 h 325"/>
              <a:gd name="T8" fmla="*/ 151 w 326"/>
              <a:gd name="T9" fmla="*/ 148 h 325"/>
              <a:gd name="T10" fmla="*/ 142 w 326"/>
              <a:gd name="T11" fmla="*/ 141 h 325"/>
              <a:gd name="T12" fmla="*/ 131 w 326"/>
              <a:gd name="T13" fmla="*/ 148 h 325"/>
              <a:gd name="T14" fmla="*/ 140 w 326"/>
              <a:gd name="T15" fmla="*/ 136 h 325"/>
              <a:gd name="T16" fmla="*/ 138 w 326"/>
              <a:gd name="T17" fmla="*/ 131 h 325"/>
              <a:gd name="T18" fmla="*/ 136 w 326"/>
              <a:gd name="T19" fmla="*/ 136 h 325"/>
              <a:gd name="T20" fmla="*/ 154 w 326"/>
              <a:gd name="T21" fmla="*/ 148 h 325"/>
              <a:gd name="T22" fmla="*/ 164 w 326"/>
              <a:gd name="T23" fmla="*/ 122 h 325"/>
              <a:gd name="T24" fmla="*/ 172 w 326"/>
              <a:gd name="T25" fmla="*/ 124 h 325"/>
              <a:gd name="T26" fmla="*/ 176 w 326"/>
              <a:gd name="T27" fmla="*/ 135 h 325"/>
              <a:gd name="T28" fmla="*/ 174 w 326"/>
              <a:gd name="T29" fmla="*/ 144 h 325"/>
              <a:gd name="T30" fmla="*/ 168 w 326"/>
              <a:gd name="T31" fmla="*/ 148 h 325"/>
              <a:gd name="T32" fmla="*/ 164 w 326"/>
              <a:gd name="T33" fmla="*/ 143 h 325"/>
              <a:gd name="T34" fmla="*/ 168 w 326"/>
              <a:gd name="T35" fmla="*/ 141 h 325"/>
              <a:gd name="T36" fmla="*/ 170 w 326"/>
              <a:gd name="T37" fmla="*/ 135 h 325"/>
              <a:gd name="T38" fmla="*/ 167 w 326"/>
              <a:gd name="T39" fmla="*/ 128 h 325"/>
              <a:gd name="T40" fmla="*/ 160 w 326"/>
              <a:gd name="T41" fmla="*/ 128 h 325"/>
              <a:gd name="T42" fmla="*/ 164 w 326"/>
              <a:gd name="T43" fmla="*/ 143 h 325"/>
              <a:gd name="T44" fmla="*/ 326 w 326"/>
              <a:gd name="T45" fmla="*/ 325 h 325"/>
              <a:gd name="T46" fmla="*/ 0 w 326"/>
              <a:gd name="T47" fmla="*/ 0 h 325"/>
              <a:gd name="T48" fmla="*/ 133 w 326"/>
              <a:gd name="T49" fmla="*/ 78 h 325"/>
              <a:gd name="T50" fmla="*/ 194 w 326"/>
              <a:gd name="T51" fmla="*/ 78 h 325"/>
              <a:gd name="T52" fmla="*/ 133 w 326"/>
              <a:gd name="T53" fmla="*/ 78 h 325"/>
              <a:gd name="T54" fmla="*/ 226 w 326"/>
              <a:gd name="T55" fmla="*/ 89 h 325"/>
              <a:gd name="T56" fmla="*/ 163 w 326"/>
              <a:gd name="T57" fmla="*/ 97 h 325"/>
              <a:gd name="T58" fmla="*/ 93 w 326"/>
              <a:gd name="T59" fmla="*/ 92 h 325"/>
              <a:gd name="T60" fmla="*/ 83 w 326"/>
              <a:gd name="T61" fmla="*/ 157 h 325"/>
              <a:gd name="T62" fmla="*/ 110 w 326"/>
              <a:gd name="T63" fmla="*/ 138 h 325"/>
              <a:gd name="T64" fmla="*/ 216 w 326"/>
              <a:gd name="T65" fmla="*/ 248 h 325"/>
              <a:gd name="T66" fmla="*/ 244 w 326"/>
              <a:gd name="T67" fmla="*/ 157 h 325"/>
              <a:gd name="T68" fmla="*/ 196 w 326"/>
              <a:gd name="T69" fmla="*/ 133 h 325"/>
              <a:gd name="T70" fmla="*/ 187 w 326"/>
              <a:gd name="T71" fmla="*/ 130 h 325"/>
              <a:gd name="T72" fmla="*/ 187 w 326"/>
              <a:gd name="T73" fmla="*/ 128 h 325"/>
              <a:gd name="T74" fmla="*/ 193 w 326"/>
              <a:gd name="T75" fmla="*/ 128 h 325"/>
              <a:gd name="T76" fmla="*/ 195 w 326"/>
              <a:gd name="T77" fmla="*/ 132 h 325"/>
              <a:gd name="T78" fmla="*/ 200 w 326"/>
              <a:gd name="T79" fmla="*/ 130 h 325"/>
              <a:gd name="T80" fmla="*/ 195 w 326"/>
              <a:gd name="T81" fmla="*/ 123 h 325"/>
              <a:gd name="T82" fmla="*/ 182 w 326"/>
              <a:gd name="T83" fmla="*/ 126 h 325"/>
              <a:gd name="T84" fmla="*/ 182 w 326"/>
              <a:gd name="T85" fmla="*/ 133 h 325"/>
              <a:gd name="T86" fmla="*/ 189 w 326"/>
              <a:gd name="T87" fmla="*/ 137 h 325"/>
              <a:gd name="T88" fmla="*/ 195 w 326"/>
              <a:gd name="T89" fmla="*/ 139 h 325"/>
              <a:gd name="T90" fmla="*/ 195 w 326"/>
              <a:gd name="T91" fmla="*/ 142 h 325"/>
              <a:gd name="T92" fmla="*/ 188 w 326"/>
              <a:gd name="T93" fmla="*/ 142 h 325"/>
              <a:gd name="T94" fmla="*/ 185 w 326"/>
              <a:gd name="T95" fmla="*/ 139 h 325"/>
              <a:gd name="T96" fmla="*/ 180 w 326"/>
              <a:gd name="T97" fmla="*/ 138 h 325"/>
              <a:gd name="T98" fmla="*/ 181 w 326"/>
              <a:gd name="T99" fmla="*/ 144 h 325"/>
              <a:gd name="T100" fmla="*/ 191 w 326"/>
              <a:gd name="T101" fmla="*/ 148 h 325"/>
              <a:gd name="T102" fmla="*/ 200 w 326"/>
              <a:gd name="T103" fmla="*/ 144 h 325"/>
              <a:gd name="T104" fmla="*/ 200 w 326"/>
              <a:gd name="T105" fmla="*/ 13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" h="325">
                <a:moveTo>
                  <a:pt x="125" y="152"/>
                </a:moveTo>
                <a:cubicBezTo>
                  <a:pt x="201" y="152"/>
                  <a:pt x="201" y="152"/>
                  <a:pt x="201" y="152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125" y="158"/>
                  <a:pt x="125" y="158"/>
                  <a:pt x="125" y="158"/>
                </a:cubicBezTo>
                <a:lnTo>
                  <a:pt x="125" y="152"/>
                </a:lnTo>
                <a:close/>
                <a:moveTo>
                  <a:pt x="131" y="148"/>
                </a:moveTo>
                <a:cubicBezTo>
                  <a:pt x="125" y="148"/>
                  <a:pt x="125" y="148"/>
                  <a:pt x="125" y="148"/>
                </a:cubicBezTo>
                <a:cubicBezTo>
                  <a:pt x="135" y="122"/>
                  <a:pt x="135" y="122"/>
                  <a:pt x="135" y="122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51" y="148"/>
                  <a:pt x="151" y="148"/>
                  <a:pt x="151" y="148"/>
                </a:cubicBezTo>
                <a:cubicBezTo>
                  <a:pt x="145" y="148"/>
                  <a:pt x="145" y="148"/>
                  <a:pt x="145" y="148"/>
                </a:cubicBezTo>
                <a:cubicBezTo>
                  <a:pt x="142" y="141"/>
                  <a:pt x="142" y="141"/>
                  <a:pt x="142" y="141"/>
                </a:cubicBezTo>
                <a:cubicBezTo>
                  <a:pt x="134" y="141"/>
                  <a:pt x="134" y="141"/>
                  <a:pt x="134" y="141"/>
                </a:cubicBezTo>
                <a:lnTo>
                  <a:pt x="131" y="148"/>
                </a:lnTo>
                <a:close/>
                <a:moveTo>
                  <a:pt x="136" y="136"/>
                </a:moveTo>
                <a:cubicBezTo>
                  <a:pt x="140" y="136"/>
                  <a:pt x="140" y="136"/>
                  <a:pt x="140" y="136"/>
                </a:cubicBezTo>
                <a:cubicBezTo>
                  <a:pt x="138" y="131"/>
                  <a:pt x="138" y="131"/>
                  <a:pt x="138" y="131"/>
                </a:cubicBezTo>
                <a:cubicBezTo>
                  <a:pt x="138" y="131"/>
                  <a:pt x="138" y="131"/>
                  <a:pt x="138" y="131"/>
                </a:cubicBezTo>
                <a:cubicBezTo>
                  <a:pt x="138" y="131"/>
                  <a:pt x="138" y="131"/>
                  <a:pt x="138" y="131"/>
                </a:cubicBezTo>
                <a:lnTo>
                  <a:pt x="136" y="136"/>
                </a:lnTo>
                <a:close/>
                <a:moveTo>
                  <a:pt x="164" y="148"/>
                </a:moveTo>
                <a:cubicBezTo>
                  <a:pt x="154" y="148"/>
                  <a:pt x="154" y="148"/>
                  <a:pt x="154" y="148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64" y="122"/>
                  <a:pt x="164" y="122"/>
                  <a:pt x="164" y="122"/>
                </a:cubicBezTo>
                <a:cubicBezTo>
                  <a:pt x="166" y="122"/>
                  <a:pt x="167" y="122"/>
                  <a:pt x="168" y="123"/>
                </a:cubicBezTo>
                <a:cubicBezTo>
                  <a:pt x="170" y="123"/>
                  <a:pt x="171" y="124"/>
                  <a:pt x="172" y="124"/>
                </a:cubicBezTo>
                <a:cubicBezTo>
                  <a:pt x="173" y="126"/>
                  <a:pt x="174" y="127"/>
                  <a:pt x="175" y="129"/>
                </a:cubicBezTo>
                <a:cubicBezTo>
                  <a:pt x="176" y="131"/>
                  <a:pt x="176" y="133"/>
                  <a:pt x="176" y="135"/>
                </a:cubicBezTo>
                <a:cubicBezTo>
                  <a:pt x="176" y="137"/>
                  <a:pt x="176" y="139"/>
                  <a:pt x="175" y="140"/>
                </a:cubicBezTo>
                <a:cubicBezTo>
                  <a:pt x="175" y="142"/>
                  <a:pt x="174" y="143"/>
                  <a:pt x="174" y="144"/>
                </a:cubicBezTo>
                <a:cubicBezTo>
                  <a:pt x="173" y="145"/>
                  <a:pt x="172" y="146"/>
                  <a:pt x="171" y="146"/>
                </a:cubicBezTo>
                <a:cubicBezTo>
                  <a:pt x="170" y="147"/>
                  <a:pt x="169" y="147"/>
                  <a:pt x="168" y="148"/>
                </a:cubicBezTo>
                <a:cubicBezTo>
                  <a:pt x="167" y="148"/>
                  <a:pt x="166" y="148"/>
                  <a:pt x="164" y="148"/>
                </a:cubicBezTo>
                <a:close/>
                <a:moveTo>
                  <a:pt x="164" y="143"/>
                </a:moveTo>
                <a:cubicBezTo>
                  <a:pt x="165" y="143"/>
                  <a:pt x="166" y="142"/>
                  <a:pt x="167" y="142"/>
                </a:cubicBezTo>
                <a:cubicBezTo>
                  <a:pt x="168" y="142"/>
                  <a:pt x="168" y="142"/>
                  <a:pt x="168" y="141"/>
                </a:cubicBezTo>
                <a:cubicBezTo>
                  <a:pt x="169" y="141"/>
                  <a:pt x="169" y="140"/>
                  <a:pt x="170" y="139"/>
                </a:cubicBezTo>
                <a:cubicBezTo>
                  <a:pt x="170" y="138"/>
                  <a:pt x="170" y="137"/>
                  <a:pt x="170" y="135"/>
                </a:cubicBezTo>
                <a:cubicBezTo>
                  <a:pt x="170" y="133"/>
                  <a:pt x="170" y="131"/>
                  <a:pt x="169" y="130"/>
                </a:cubicBezTo>
                <a:cubicBezTo>
                  <a:pt x="169" y="129"/>
                  <a:pt x="168" y="128"/>
                  <a:pt x="167" y="128"/>
                </a:cubicBezTo>
                <a:cubicBezTo>
                  <a:pt x="167" y="128"/>
                  <a:pt x="166" y="128"/>
                  <a:pt x="164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0" y="143"/>
                  <a:pt x="160" y="143"/>
                  <a:pt x="160" y="143"/>
                </a:cubicBezTo>
                <a:lnTo>
                  <a:pt x="164" y="143"/>
                </a:ln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33" y="78"/>
                </a:moveTo>
                <a:cubicBezTo>
                  <a:pt x="140" y="88"/>
                  <a:pt x="151" y="93"/>
                  <a:pt x="163" y="93"/>
                </a:cubicBezTo>
                <a:cubicBezTo>
                  <a:pt x="175" y="93"/>
                  <a:pt x="186" y="88"/>
                  <a:pt x="194" y="78"/>
                </a:cubicBezTo>
                <a:cubicBezTo>
                  <a:pt x="185" y="82"/>
                  <a:pt x="174" y="84"/>
                  <a:pt x="163" y="84"/>
                </a:cubicBezTo>
                <a:cubicBezTo>
                  <a:pt x="152" y="84"/>
                  <a:pt x="141" y="82"/>
                  <a:pt x="133" y="78"/>
                </a:cubicBezTo>
                <a:close/>
                <a:moveTo>
                  <a:pt x="267" y="126"/>
                </a:moveTo>
                <a:cubicBezTo>
                  <a:pt x="226" y="89"/>
                  <a:pt x="226" y="89"/>
                  <a:pt x="226" y="89"/>
                </a:cubicBezTo>
                <a:cubicBezTo>
                  <a:pt x="199" y="77"/>
                  <a:pt x="199" y="77"/>
                  <a:pt x="199" y="77"/>
                </a:cubicBezTo>
                <a:cubicBezTo>
                  <a:pt x="191" y="89"/>
                  <a:pt x="178" y="97"/>
                  <a:pt x="163" y="97"/>
                </a:cubicBezTo>
                <a:cubicBezTo>
                  <a:pt x="148" y="97"/>
                  <a:pt x="136" y="89"/>
                  <a:pt x="128" y="77"/>
                </a:cubicBezTo>
                <a:cubicBezTo>
                  <a:pt x="93" y="92"/>
                  <a:pt x="93" y="92"/>
                  <a:pt x="93" y="9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248"/>
                  <a:pt x="110" y="248"/>
                  <a:pt x="110" y="248"/>
                </a:cubicBezTo>
                <a:cubicBezTo>
                  <a:pt x="216" y="248"/>
                  <a:pt x="216" y="248"/>
                  <a:pt x="216" y="248"/>
                </a:cubicBezTo>
                <a:cubicBezTo>
                  <a:pt x="216" y="138"/>
                  <a:pt x="216" y="138"/>
                  <a:pt x="216" y="138"/>
                </a:cubicBezTo>
                <a:cubicBezTo>
                  <a:pt x="244" y="157"/>
                  <a:pt x="244" y="157"/>
                  <a:pt x="244" y="157"/>
                </a:cubicBezTo>
                <a:lnTo>
                  <a:pt x="267" y="126"/>
                </a:lnTo>
                <a:close/>
                <a:moveTo>
                  <a:pt x="196" y="133"/>
                </a:moveTo>
                <a:cubicBezTo>
                  <a:pt x="195" y="133"/>
                  <a:pt x="193" y="132"/>
                  <a:pt x="191" y="132"/>
                </a:cubicBezTo>
                <a:cubicBezTo>
                  <a:pt x="188" y="131"/>
                  <a:pt x="187" y="130"/>
                  <a:pt x="187" y="130"/>
                </a:cubicBezTo>
                <a:cubicBezTo>
                  <a:pt x="186" y="130"/>
                  <a:pt x="186" y="130"/>
                  <a:pt x="186" y="129"/>
                </a:cubicBezTo>
                <a:cubicBezTo>
                  <a:pt x="186" y="129"/>
                  <a:pt x="186" y="128"/>
                  <a:pt x="187" y="128"/>
                </a:cubicBezTo>
                <a:cubicBezTo>
                  <a:pt x="188" y="128"/>
                  <a:pt x="188" y="127"/>
                  <a:pt x="190" y="127"/>
                </a:cubicBezTo>
                <a:cubicBezTo>
                  <a:pt x="192" y="127"/>
                  <a:pt x="193" y="127"/>
                  <a:pt x="193" y="128"/>
                </a:cubicBezTo>
                <a:cubicBezTo>
                  <a:pt x="194" y="129"/>
                  <a:pt x="194" y="129"/>
                  <a:pt x="195" y="130"/>
                </a:cubicBezTo>
                <a:cubicBezTo>
                  <a:pt x="195" y="132"/>
                  <a:pt x="195" y="132"/>
                  <a:pt x="195" y="132"/>
                </a:cubicBezTo>
                <a:cubicBezTo>
                  <a:pt x="200" y="131"/>
                  <a:pt x="200" y="131"/>
                  <a:pt x="200" y="131"/>
                </a:cubicBezTo>
                <a:cubicBezTo>
                  <a:pt x="200" y="130"/>
                  <a:pt x="200" y="130"/>
                  <a:pt x="200" y="130"/>
                </a:cubicBezTo>
                <a:cubicBezTo>
                  <a:pt x="200" y="128"/>
                  <a:pt x="200" y="127"/>
                  <a:pt x="199" y="126"/>
                </a:cubicBezTo>
                <a:cubicBezTo>
                  <a:pt x="198" y="124"/>
                  <a:pt x="197" y="123"/>
                  <a:pt x="195" y="123"/>
                </a:cubicBezTo>
                <a:cubicBezTo>
                  <a:pt x="192" y="122"/>
                  <a:pt x="188" y="121"/>
                  <a:pt x="185" y="123"/>
                </a:cubicBezTo>
                <a:cubicBezTo>
                  <a:pt x="184" y="123"/>
                  <a:pt x="183" y="124"/>
                  <a:pt x="182" y="126"/>
                </a:cubicBezTo>
                <a:cubicBezTo>
                  <a:pt x="181" y="127"/>
                  <a:pt x="181" y="128"/>
                  <a:pt x="181" y="130"/>
                </a:cubicBezTo>
                <a:cubicBezTo>
                  <a:pt x="181" y="131"/>
                  <a:pt x="181" y="132"/>
                  <a:pt x="182" y="133"/>
                </a:cubicBezTo>
                <a:cubicBezTo>
                  <a:pt x="182" y="134"/>
                  <a:pt x="183" y="135"/>
                  <a:pt x="185" y="136"/>
                </a:cubicBezTo>
                <a:cubicBezTo>
                  <a:pt x="186" y="136"/>
                  <a:pt x="187" y="137"/>
                  <a:pt x="189" y="137"/>
                </a:cubicBezTo>
                <a:cubicBezTo>
                  <a:pt x="192" y="138"/>
                  <a:pt x="193" y="138"/>
                  <a:pt x="193" y="138"/>
                </a:cubicBezTo>
                <a:cubicBezTo>
                  <a:pt x="194" y="139"/>
                  <a:pt x="195" y="139"/>
                  <a:pt x="195" y="139"/>
                </a:cubicBezTo>
                <a:cubicBezTo>
                  <a:pt x="195" y="140"/>
                  <a:pt x="195" y="140"/>
                  <a:pt x="195" y="140"/>
                </a:cubicBezTo>
                <a:cubicBezTo>
                  <a:pt x="195" y="141"/>
                  <a:pt x="195" y="141"/>
                  <a:pt x="195" y="142"/>
                </a:cubicBezTo>
                <a:cubicBezTo>
                  <a:pt x="195" y="142"/>
                  <a:pt x="194" y="142"/>
                  <a:pt x="193" y="143"/>
                </a:cubicBezTo>
                <a:cubicBezTo>
                  <a:pt x="192" y="143"/>
                  <a:pt x="190" y="143"/>
                  <a:pt x="188" y="142"/>
                </a:cubicBezTo>
                <a:cubicBezTo>
                  <a:pt x="187" y="142"/>
                  <a:pt x="186" y="142"/>
                  <a:pt x="186" y="141"/>
                </a:cubicBezTo>
                <a:cubicBezTo>
                  <a:pt x="186" y="141"/>
                  <a:pt x="185" y="140"/>
                  <a:pt x="185" y="139"/>
                </a:cubicBezTo>
                <a:cubicBezTo>
                  <a:pt x="185" y="138"/>
                  <a:pt x="185" y="138"/>
                  <a:pt x="185" y="138"/>
                </a:cubicBezTo>
                <a:cubicBezTo>
                  <a:pt x="180" y="138"/>
                  <a:pt x="180" y="138"/>
                  <a:pt x="180" y="138"/>
                </a:cubicBezTo>
                <a:cubicBezTo>
                  <a:pt x="180" y="139"/>
                  <a:pt x="180" y="139"/>
                  <a:pt x="180" y="139"/>
                </a:cubicBezTo>
                <a:cubicBezTo>
                  <a:pt x="180" y="141"/>
                  <a:pt x="180" y="143"/>
                  <a:pt x="181" y="144"/>
                </a:cubicBezTo>
                <a:cubicBezTo>
                  <a:pt x="182" y="146"/>
                  <a:pt x="184" y="147"/>
                  <a:pt x="185" y="147"/>
                </a:cubicBezTo>
                <a:cubicBezTo>
                  <a:pt x="187" y="148"/>
                  <a:pt x="189" y="148"/>
                  <a:pt x="191" y="148"/>
                </a:cubicBezTo>
                <a:cubicBezTo>
                  <a:pt x="193" y="148"/>
                  <a:pt x="195" y="148"/>
                  <a:pt x="196" y="147"/>
                </a:cubicBezTo>
                <a:cubicBezTo>
                  <a:pt x="198" y="147"/>
                  <a:pt x="199" y="146"/>
                  <a:pt x="200" y="144"/>
                </a:cubicBezTo>
                <a:cubicBezTo>
                  <a:pt x="200" y="143"/>
                  <a:pt x="201" y="142"/>
                  <a:pt x="201" y="140"/>
                </a:cubicBezTo>
                <a:cubicBezTo>
                  <a:pt x="201" y="139"/>
                  <a:pt x="201" y="137"/>
                  <a:pt x="200" y="136"/>
                </a:cubicBezTo>
                <a:cubicBezTo>
                  <a:pt x="199" y="135"/>
                  <a:pt x="198" y="134"/>
                  <a:pt x="196" y="1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60"/>
          <p:cNvSpPr>
            <a:spLocks noEditPoints="1"/>
          </p:cNvSpPr>
          <p:nvPr/>
        </p:nvSpPr>
        <p:spPr bwMode="auto">
          <a:xfrm>
            <a:off x="17183622" y="10603565"/>
            <a:ext cx="1188329" cy="1189876"/>
          </a:xfrm>
          <a:custGeom>
            <a:avLst/>
            <a:gdLst>
              <a:gd name="T0" fmla="*/ 0 w 325"/>
              <a:gd name="T1" fmla="*/ 0 h 325"/>
              <a:gd name="T2" fmla="*/ 0 w 325"/>
              <a:gd name="T3" fmla="*/ 325 h 325"/>
              <a:gd name="T4" fmla="*/ 325 w 325"/>
              <a:gd name="T5" fmla="*/ 325 h 325"/>
              <a:gd name="T6" fmla="*/ 325 w 325"/>
              <a:gd name="T7" fmla="*/ 0 h 325"/>
              <a:gd name="T8" fmla="*/ 0 w 325"/>
              <a:gd name="T9" fmla="*/ 0 h 325"/>
              <a:gd name="T10" fmla="*/ 239 w 325"/>
              <a:gd name="T11" fmla="*/ 61 h 325"/>
              <a:gd name="T12" fmla="*/ 229 w 325"/>
              <a:gd name="T13" fmla="*/ 95 h 325"/>
              <a:gd name="T14" fmla="*/ 221 w 325"/>
              <a:gd name="T15" fmla="*/ 87 h 325"/>
              <a:gd name="T16" fmla="*/ 170 w 325"/>
              <a:gd name="T17" fmla="*/ 137 h 325"/>
              <a:gd name="T18" fmla="*/ 150 w 325"/>
              <a:gd name="T19" fmla="*/ 117 h 325"/>
              <a:gd name="T20" fmla="*/ 116 w 325"/>
              <a:gd name="T21" fmla="*/ 150 h 325"/>
              <a:gd name="T22" fmla="*/ 108 w 325"/>
              <a:gd name="T23" fmla="*/ 142 h 325"/>
              <a:gd name="T24" fmla="*/ 150 w 325"/>
              <a:gd name="T25" fmla="*/ 100 h 325"/>
              <a:gd name="T26" fmla="*/ 170 w 325"/>
              <a:gd name="T27" fmla="*/ 120 h 325"/>
              <a:gd name="T28" fmla="*/ 212 w 325"/>
              <a:gd name="T29" fmla="*/ 78 h 325"/>
              <a:gd name="T30" fmla="*/ 204 w 325"/>
              <a:gd name="T31" fmla="*/ 70 h 325"/>
              <a:gd name="T32" fmla="*/ 239 w 325"/>
              <a:gd name="T33" fmla="*/ 61 h 325"/>
              <a:gd name="T34" fmla="*/ 257 w 325"/>
              <a:gd name="T35" fmla="*/ 245 h 325"/>
              <a:gd name="T36" fmla="*/ 257 w 325"/>
              <a:gd name="T37" fmla="*/ 251 h 325"/>
              <a:gd name="T38" fmla="*/ 245 w 325"/>
              <a:gd name="T39" fmla="*/ 262 h 325"/>
              <a:gd name="T40" fmla="*/ 239 w 325"/>
              <a:gd name="T41" fmla="*/ 262 h 325"/>
              <a:gd name="T42" fmla="*/ 239 w 325"/>
              <a:gd name="T43" fmla="*/ 262 h 325"/>
              <a:gd name="T44" fmla="*/ 238 w 325"/>
              <a:gd name="T45" fmla="*/ 263 h 325"/>
              <a:gd name="T46" fmla="*/ 229 w 325"/>
              <a:gd name="T47" fmla="*/ 263 h 325"/>
              <a:gd name="T48" fmla="*/ 166 w 325"/>
              <a:gd name="T49" fmla="*/ 200 h 325"/>
              <a:gd name="T50" fmla="*/ 166 w 325"/>
              <a:gd name="T51" fmla="*/ 191 h 325"/>
              <a:gd name="T52" fmla="*/ 167 w 325"/>
              <a:gd name="T53" fmla="*/ 190 h 325"/>
              <a:gd name="T54" fmla="*/ 164 w 325"/>
              <a:gd name="T55" fmla="*/ 187 h 325"/>
              <a:gd name="T56" fmla="*/ 84 w 325"/>
              <a:gd name="T57" fmla="*/ 180 h 325"/>
              <a:gd name="T58" fmla="*/ 85 w 325"/>
              <a:gd name="T59" fmla="*/ 90 h 325"/>
              <a:gd name="T60" fmla="*/ 174 w 325"/>
              <a:gd name="T61" fmla="*/ 90 h 325"/>
              <a:gd name="T62" fmla="*/ 181 w 325"/>
              <a:gd name="T63" fmla="*/ 98 h 325"/>
              <a:gd name="T64" fmla="*/ 172 w 325"/>
              <a:gd name="T65" fmla="*/ 108 h 325"/>
              <a:gd name="T66" fmla="*/ 165 w 325"/>
              <a:gd name="T67" fmla="*/ 99 h 325"/>
              <a:gd name="T68" fmla="*/ 94 w 325"/>
              <a:gd name="T69" fmla="*/ 99 h 325"/>
              <a:gd name="T70" fmla="*/ 94 w 325"/>
              <a:gd name="T71" fmla="*/ 170 h 325"/>
              <a:gd name="T72" fmla="*/ 165 w 325"/>
              <a:gd name="T73" fmla="*/ 170 h 325"/>
              <a:gd name="T74" fmla="*/ 179 w 325"/>
              <a:gd name="T75" fmla="*/ 140 h 325"/>
              <a:gd name="T76" fmla="*/ 192 w 325"/>
              <a:gd name="T77" fmla="*/ 127 h 325"/>
              <a:gd name="T78" fmla="*/ 182 w 325"/>
              <a:gd name="T79" fmla="*/ 170 h 325"/>
              <a:gd name="T80" fmla="*/ 184 w 325"/>
              <a:gd name="T81" fmla="*/ 173 h 325"/>
              <a:gd name="T82" fmla="*/ 185 w 325"/>
              <a:gd name="T83" fmla="*/ 172 h 325"/>
              <a:gd name="T84" fmla="*/ 194 w 325"/>
              <a:gd name="T85" fmla="*/ 172 h 325"/>
              <a:gd name="T86" fmla="*/ 257 w 325"/>
              <a:gd name="T87" fmla="*/ 235 h 325"/>
              <a:gd name="T88" fmla="*/ 257 w 325"/>
              <a:gd name="T89" fmla="*/ 244 h 325"/>
              <a:gd name="T90" fmla="*/ 256 w 325"/>
              <a:gd name="T91" fmla="*/ 245 h 325"/>
              <a:gd name="T92" fmla="*/ 257 w 325"/>
              <a:gd name="T93" fmla="*/ 24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5" h="32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5" y="325"/>
                  <a:pt x="325" y="325"/>
                  <a:pt x="325" y="325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239" y="61"/>
                </a:moveTo>
                <a:cubicBezTo>
                  <a:pt x="229" y="95"/>
                  <a:pt x="229" y="95"/>
                  <a:pt x="229" y="95"/>
                </a:cubicBezTo>
                <a:cubicBezTo>
                  <a:pt x="221" y="87"/>
                  <a:pt x="221" y="87"/>
                  <a:pt x="221" y="8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16" y="150"/>
                  <a:pt x="116" y="150"/>
                  <a:pt x="116" y="150"/>
                </a:cubicBezTo>
                <a:cubicBezTo>
                  <a:pt x="108" y="142"/>
                  <a:pt x="108" y="142"/>
                  <a:pt x="108" y="142"/>
                </a:cubicBezTo>
                <a:cubicBezTo>
                  <a:pt x="150" y="100"/>
                  <a:pt x="150" y="100"/>
                  <a:pt x="150" y="100"/>
                </a:cubicBezTo>
                <a:cubicBezTo>
                  <a:pt x="170" y="120"/>
                  <a:pt x="170" y="120"/>
                  <a:pt x="170" y="120"/>
                </a:cubicBezTo>
                <a:cubicBezTo>
                  <a:pt x="212" y="78"/>
                  <a:pt x="212" y="78"/>
                  <a:pt x="212" y="78"/>
                </a:cubicBezTo>
                <a:cubicBezTo>
                  <a:pt x="204" y="70"/>
                  <a:pt x="204" y="70"/>
                  <a:pt x="204" y="70"/>
                </a:cubicBezTo>
                <a:lnTo>
                  <a:pt x="239" y="61"/>
                </a:lnTo>
                <a:close/>
                <a:moveTo>
                  <a:pt x="257" y="245"/>
                </a:moveTo>
                <a:cubicBezTo>
                  <a:pt x="259" y="247"/>
                  <a:pt x="259" y="249"/>
                  <a:pt x="257" y="251"/>
                </a:cubicBezTo>
                <a:cubicBezTo>
                  <a:pt x="245" y="262"/>
                  <a:pt x="245" y="262"/>
                  <a:pt x="245" y="262"/>
                </a:cubicBezTo>
                <a:cubicBezTo>
                  <a:pt x="244" y="264"/>
                  <a:pt x="241" y="264"/>
                  <a:pt x="239" y="262"/>
                </a:cubicBezTo>
                <a:cubicBezTo>
                  <a:pt x="239" y="262"/>
                  <a:pt x="239" y="262"/>
                  <a:pt x="239" y="262"/>
                </a:cubicBezTo>
                <a:cubicBezTo>
                  <a:pt x="238" y="263"/>
                  <a:pt x="238" y="263"/>
                  <a:pt x="238" y="263"/>
                </a:cubicBezTo>
                <a:cubicBezTo>
                  <a:pt x="236" y="265"/>
                  <a:pt x="232" y="265"/>
                  <a:pt x="229" y="263"/>
                </a:cubicBezTo>
                <a:cubicBezTo>
                  <a:pt x="166" y="200"/>
                  <a:pt x="166" y="200"/>
                  <a:pt x="166" y="200"/>
                </a:cubicBezTo>
                <a:cubicBezTo>
                  <a:pt x="164" y="197"/>
                  <a:pt x="164" y="193"/>
                  <a:pt x="166" y="191"/>
                </a:cubicBezTo>
                <a:cubicBezTo>
                  <a:pt x="167" y="190"/>
                  <a:pt x="167" y="190"/>
                  <a:pt x="167" y="190"/>
                </a:cubicBezTo>
                <a:cubicBezTo>
                  <a:pt x="164" y="187"/>
                  <a:pt x="164" y="187"/>
                  <a:pt x="164" y="187"/>
                </a:cubicBezTo>
                <a:cubicBezTo>
                  <a:pt x="140" y="204"/>
                  <a:pt x="106" y="201"/>
                  <a:pt x="84" y="180"/>
                </a:cubicBezTo>
                <a:cubicBezTo>
                  <a:pt x="60" y="155"/>
                  <a:pt x="60" y="115"/>
                  <a:pt x="85" y="90"/>
                </a:cubicBezTo>
                <a:cubicBezTo>
                  <a:pt x="109" y="65"/>
                  <a:pt x="149" y="65"/>
                  <a:pt x="174" y="90"/>
                </a:cubicBezTo>
                <a:cubicBezTo>
                  <a:pt x="177" y="93"/>
                  <a:pt x="179" y="95"/>
                  <a:pt x="181" y="98"/>
                </a:cubicBezTo>
                <a:cubicBezTo>
                  <a:pt x="172" y="108"/>
                  <a:pt x="172" y="108"/>
                  <a:pt x="172" y="108"/>
                </a:cubicBezTo>
                <a:cubicBezTo>
                  <a:pt x="170" y="105"/>
                  <a:pt x="167" y="102"/>
                  <a:pt x="165" y="99"/>
                </a:cubicBezTo>
                <a:cubicBezTo>
                  <a:pt x="145" y="80"/>
                  <a:pt x="113" y="80"/>
                  <a:pt x="94" y="99"/>
                </a:cubicBezTo>
                <a:cubicBezTo>
                  <a:pt x="74" y="119"/>
                  <a:pt x="74" y="151"/>
                  <a:pt x="94" y="170"/>
                </a:cubicBezTo>
                <a:cubicBezTo>
                  <a:pt x="113" y="190"/>
                  <a:pt x="145" y="190"/>
                  <a:pt x="165" y="170"/>
                </a:cubicBezTo>
                <a:cubicBezTo>
                  <a:pt x="173" y="162"/>
                  <a:pt x="178" y="151"/>
                  <a:pt x="179" y="140"/>
                </a:cubicBezTo>
                <a:cubicBezTo>
                  <a:pt x="192" y="127"/>
                  <a:pt x="192" y="127"/>
                  <a:pt x="192" y="127"/>
                </a:cubicBezTo>
                <a:cubicBezTo>
                  <a:pt x="194" y="142"/>
                  <a:pt x="190" y="157"/>
                  <a:pt x="182" y="170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8" y="169"/>
                  <a:pt x="192" y="169"/>
                  <a:pt x="194" y="172"/>
                </a:cubicBezTo>
                <a:cubicBezTo>
                  <a:pt x="257" y="235"/>
                  <a:pt x="257" y="235"/>
                  <a:pt x="257" y="235"/>
                </a:cubicBezTo>
                <a:cubicBezTo>
                  <a:pt x="260" y="237"/>
                  <a:pt x="260" y="241"/>
                  <a:pt x="257" y="244"/>
                </a:cubicBezTo>
                <a:cubicBezTo>
                  <a:pt x="256" y="245"/>
                  <a:pt x="256" y="245"/>
                  <a:pt x="256" y="245"/>
                </a:cubicBezTo>
                <a:lnTo>
                  <a:pt x="257" y="2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61"/>
          <p:cNvSpPr>
            <a:spLocks noEditPoints="1"/>
          </p:cNvSpPr>
          <p:nvPr/>
        </p:nvSpPr>
        <p:spPr bwMode="auto">
          <a:xfrm>
            <a:off x="8791271" y="10603565"/>
            <a:ext cx="1188329" cy="1189876"/>
          </a:xfrm>
          <a:custGeom>
            <a:avLst/>
            <a:gdLst>
              <a:gd name="T0" fmla="*/ 101 w 325"/>
              <a:gd name="T1" fmla="*/ 93 h 325"/>
              <a:gd name="T2" fmla="*/ 101 w 325"/>
              <a:gd name="T3" fmla="*/ 85 h 325"/>
              <a:gd name="T4" fmla="*/ 85 w 325"/>
              <a:gd name="T5" fmla="*/ 85 h 325"/>
              <a:gd name="T6" fmla="*/ 85 w 325"/>
              <a:gd name="T7" fmla="*/ 93 h 325"/>
              <a:gd name="T8" fmla="*/ 85 w 325"/>
              <a:gd name="T9" fmla="*/ 85 h 325"/>
              <a:gd name="T10" fmla="*/ 111 w 325"/>
              <a:gd name="T11" fmla="*/ 89 h 325"/>
              <a:gd name="T12" fmla="*/ 120 w 325"/>
              <a:gd name="T13" fmla="*/ 89 h 325"/>
              <a:gd name="T14" fmla="*/ 325 w 325"/>
              <a:gd name="T15" fmla="*/ 0 h 325"/>
              <a:gd name="T16" fmla="*/ 0 w 325"/>
              <a:gd name="T17" fmla="*/ 325 h 325"/>
              <a:gd name="T18" fmla="*/ 325 w 325"/>
              <a:gd name="T19" fmla="*/ 0 h 325"/>
              <a:gd name="T20" fmla="*/ 253 w 325"/>
              <a:gd name="T21" fmla="*/ 235 h 325"/>
              <a:gd name="T22" fmla="*/ 203 w 325"/>
              <a:gd name="T23" fmla="*/ 179 h 325"/>
              <a:gd name="T24" fmla="*/ 197 w 325"/>
              <a:gd name="T25" fmla="*/ 180 h 325"/>
              <a:gd name="T26" fmla="*/ 201 w 325"/>
              <a:gd name="T27" fmla="*/ 145 h 325"/>
              <a:gd name="T28" fmla="*/ 184 w 325"/>
              <a:gd name="T29" fmla="*/ 178 h 325"/>
              <a:gd name="T30" fmla="*/ 140 w 325"/>
              <a:gd name="T31" fmla="*/ 134 h 325"/>
              <a:gd name="T32" fmla="*/ 187 w 325"/>
              <a:gd name="T33" fmla="*/ 137 h 325"/>
              <a:gd name="T34" fmla="*/ 190 w 325"/>
              <a:gd name="T35" fmla="*/ 128 h 325"/>
              <a:gd name="T36" fmla="*/ 134 w 325"/>
              <a:gd name="T37" fmla="*/ 184 h 325"/>
              <a:gd name="T38" fmla="*/ 186 w 325"/>
              <a:gd name="T39" fmla="*/ 190 h 325"/>
              <a:gd name="T40" fmla="*/ 186 w 325"/>
              <a:gd name="T41" fmla="*/ 197 h 325"/>
              <a:gd name="T42" fmla="*/ 242 w 325"/>
              <a:gd name="T43" fmla="*/ 247 h 325"/>
              <a:gd name="T44" fmla="*/ 242 w 325"/>
              <a:gd name="T45" fmla="*/ 247 h 325"/>
              <a:gd name="T46" fmla="*/ 253 w 325"/>
              <a:gd name="T47" fmla="*/ 240 h 325"/>
              <a:gd name="T48" fmla="*/ 202 w 325"/>
              <a:gd name="T49" fmla="*/ 127 h 325"/>
              <a:gd name="T50" fmla="*/ 168 w 325"/>
              <a:gd name="T51" fmla="*/ 136 h 325"/>
              <a:gd name="T52" fmla="*/ 145 w 325"/>
              <a:gd name="T53" fmla="*/ 164 h 325"/>
              <a:gd name="T54" fmla="*/ 150 w 325"/>
              <a:gd name="T55" fmla="*/ 164 h 325"/>
              <a:gd name="T56" fmla="*/ 181 w 325"/>
              <a:gd name="T57" fmla="*/ 159 h 325"/>
              <a:gd name="T58" fmla="*/ 213 w 325"/>
              <a:gd name="T59" fmla="*/ 138 h 325"/>
              <a:gd name="T60" fmla="*/ 197 w 325"/>
              <a:gd name="T61" fmla="*/ 122 h 325"/>
              <a:gd name="T62" fmla="*/ 262 w 325"/>
              <a:gd name="T63" fmla="*/ 91 h 325"/>
              <a:gd name="T64" fmla="*/ 78 w 325"/>
              <a:gd name="T65" fmla="*/ 77 h 325"/>
              <a:gd name="T66" fmla="*/ 64 w 325"/>
              <a:gd name="T67" fmla="*/ 209 h 325"/>
              <a:gd name="T68" fmla="*/ 204 w 325"/>
              <a:gd name="T69" fmla="*/ 223 h 325"/>
              <a:gd name="T70" fmla="*/ 76 w 325"/>
              <a:gd name="T71" fmla="*/ 202 h 325"/>
              <a:gd name="T72" fmla="*/ 250 w 325"/>
              <a:gd name="T73" fmla="*/ 97 h 325"/>
              <a:gd name="T74" fmla="*/ 234 w 325"/>
              <a:gd name="T75" fmla="*/ 202 h 325"/>
              <a:gd name="T76" fmla="*/ 262 w 325"/>
              <a:gd name="T77" fmla="*/ 209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5" h="325">
                <a:moveTo>
                  <a:pt x="105" y="89"/>
                </a:moveTo>
                <a:cubicBezTo>
                  <a:pt x="105" y="91"/>
                  <a:pt x="103" y="93"/>
                  <a:pt x="101" y="93"/>
                </a:cubicBezTo>
                <a:cubicBezTo>
                  <a:pt x="98" y="93"/>
                  <a:pt x="96" y="91"/>
                  <a:pt x="96" y="89"/>
                </a:cubicBezTo>
                <a:cubicBezTo>
                  <a:pt x="96" y="87"/>
                  <a:pt x="98" y="85"/>
                  <a:pt x="101" y="85"/>
                </a:cubicBezTo>
                <a:cubicBezTo>
                  <a:pt x="103" y="85"/>
                  <a:pt x="105" y="87"/>
                  <a:pt x="105" y="89"/>
                </a:cubicBezTo>
                <a:close/>
                <a:moveTo>
                  <a:pt x="85" y="85"/>
                </a:moveTo>
                <a:cubicBezTo>
                  <a:pt x="83" y="85"/>
                  <a:pt x="81" y="87"/>
                  <a:pt x="81" y="89"/>
                </a:cubicBezTo>
                <a:cubicBezTo>
                  <a:pt x="81" y="91"/>
                  <a:pt x="83" y="93"/>
                  <a:pt x="85" y="93"/>
                </a:cubicBezTo>
                <a:cubicBezTo>
                  <a:pt x="88" y="93"/>
                  <a:pt x="90" y="91"/>
                  <a:pt x="90" y="89"/>
                </a:cubicBezTo>
                <a:cubicBezTo>
                  <a:pt x="90" y="87"/>
                  <a:pt x="88" y="85"/>
                  <a:pt x="85" y="85"/>
                </a:cubicBezTo>
                <a:close/>
                <a:moveTo>
                  <a:pt x="116" y="85"/>
                </a:moveTo>
                <a:cubicBezTo>
                  <a:pt x="113" y="85"/>
                  <a:pt x="111" y="87"/>
                  <a:pt x="111" y="89"/>
                </a:cubicBezTo>
                <a:cubicBezTo>
                  <a:pt x="111" y="91"/>
                  <a:pt x="113" y="93"/>
                  <a:pt x="116" y="93"/>
                </a:cubicBezTo>
                <a:cubicBezTo>
                  <a:pt x="118" y="93"/>
                  <a:pt x="120" y="91"/>
                  <a:pt x="120" y="89"/>
                </a:cubicBezTo>
                <a:cubicBezTo>
                  <a:pt x="120" y="87"/>
                  <a:pt x="118" y="85"/>
                  <a:pt x="116" y="85"/>
                </a:cubicBezTo>
                <a:close/>
                <a:moveTo>
                  <a:pt x="325" y="0"/>
                </a:moveTo>
                <a:cubicBezTo>
                  <a:pt x="325" y="325"/>
                  <a:pt x="325" y="325"/>
                  <a:pt x="325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253" y="236"/>
                </a:moveTo>
                <a:cubicBezTo>
                  <a:pt x="253" y="235"/>
                  <a:pt x="253" y="235"/>
                  <a:pt x="253" y="235"/>
                </a:cubicBezTo>
                <a:cubicBezTo>
                  <a:pt x="255" y="234"/>
                  <a:pt x="255" y="231"/>
                  <a:pt x="253" y="229"/>
                </a:cubicBezTo>
                <a:cubicBezTo>
                  <a:pt x="214" y="190"/>
                  <a:pt x="203" y="179"/>
                  <a:pt x="203" y="179"/>
                </a:cubicBezTo>
                <a:cubicBezTo>
                  <a:pt x="202" y="178"/>
                  <a:pt x="199" y="178"/>
                  <a:pt x="197" y="179"/>
                </a:cubicBezTo>
                <a:cubicBezTo>
                  <a:pt x="197" y="180"/>
                  <a:pt x="197" y="180"/>
                  <a:pt x="197" y="180"/>
                </a:cubicBezTo>
                <a:cubicBezTo>
                  <a:pt x="195" y="178"/>
                  <a:pt x="195" y="178"/>
                  <a:pt x="195" y="178"/>
                </a:cubicBezTo>
                <a:cubicBezTo>
                  <a:pt x="202" y="168"/>
                  <a:pt x="204" y="156"/>
                  <a:pt x="201" y="145"/>
                </a:cubicBezTo>
                <a:cubicBezTo>
                  <a:pt x="193" y="152"/>
                  <a:pt x="193" y="152"/>
                  <a:pt x="193" y="152"/>
                </a:cubicBezTo>
                <a:cubicBezTo>
                  <a:pt x="194" y="162"/>
                  <a:pt x="191" y="171"/>
                  <a:pt x="184" y="178"/>
                </a:cubicBezTo>
                <a:cubicBezTo>
                  <a:pt x="172" y="190"/>
                  <a:pt x="152" y="190"/>
                  <a:pt x="140" y="178"/>
                </a:cubicBezTo>
                <a:cubicBezTo>
                  <a:pt x="128" y="166"/>
                  <a:pt x="128" y="146"/>
                  <a:pt x="140" y="134"/>
                </a:cubicBezTo>
                <a:cubicBezTo>
                  <a:pt x="152" y="121"/>
                  <a:pt x="172" y="121"/>
                  <a:pt x="184" y="134"/>
                </a:cubicBezTo>
                <a:cubicBezTo>
                  <a:pt x="185" y="135"/>
                  <a:pt x="186" y="136"/>
                  <a:pt x="187" y="137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192" y="130"/>
                  <a:pt x="191" y="129"/>
                  <a:pt x="190" y="128"/>
                </a:cubicBezTo>
                <a:cubicBezTo>
                  <a:pt x="175" y="112"/>
                  <a:pt x="150" y="112"/>
                  <a:pt x="134" y="128"/>
                </a:cubicBezTo>
                <a:cubicBezTo>
                  <a:pt x="119" y="143"/>
                  <a:pt x="119" y="168"/>
                  <a:pt x="134" y="184"/>
                </a:cubicBezTo>
                <a:cubicBezTo>
                  <a:pt x="148" y="198"/>
                  <a:pt x="169" y="199"/>
                  <a:pt x="184" y="189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84" y="193"/>
                  <a:pt x="184" y="195"/>
                  <a:pt x="186" y="197"/>
                </a:cubicBezTo>
                <a:cubicBezTo>
                  <a:pt x="225" y="236"/>
                  <a:pt x="236" y="247"/>
                  <a:pt x="236" y="247"/>
                </a:cubicBezTo>
                <a:cubicBezTo>
                  <a:pt x="237" y="249"/>
                  <a:pt x="240" y="249"/>
                  <a:pt x="242" y="247"/>
                </a:cubicBezTo>
                <a:cubicBezTo>
                  <a:pt x="242" y="247"/>
                  <a:pt x="242" y="247"/>
                  <a:pt x="242" y="247"/>
                </a:cubicBezTo>
                <a:cubicBezTo>
                  <a:pt x="242" y="247"/>
                  <a:pt x="242" y="247"/>
                  <a:pt x="242" y="247"/>
                </a:cubicBezTo>
                <a:cubicBezTo>
                  <a:pt x="243" y="248"/>
                  <a:pt x="245" y="248"/>
                  <a:pt x="246" y="247"/>
                </a:cubicBezTo>
                <a:cubicBezTo>
                  <a:pt x="253" y="240"/>
                  <a:pt x="253" y="240"/>
                  <a:pt x="253" y="240"/>
                </a:cubicBezTo>
                <a:cubicBezTo>
                  <a:pt x="254" y="239"/>
                  <a:pt x="254" y="237"/>
                  <a:pt x="253" y="236"/>
                </a:cubicBezTo>
                <a:close/>
                <a:moveTo>
                  <a:pt x="202" y="127"/>
                </a:moveTo>
                <a:cubicBezTo>
                  <a:pt x="181" y="149"/>
                  <a:pt x="181" y="149"/>
                  <a:pt x="181" y="149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43" y="161"/>
                  <a:pt x="143" y="163"/>
                  <a:pt x="145" y="164"/>
                </a:cubicBezTo>
                <a:cubicBezTo>
                  <a:pt x="145" y="165"/>
                  <a:pt x="146" y="166"/>
                  <a:pt x="147" y="166"/>
                </a:cubicBezTo>
                <a:cubicBezTo>
                  <a:pt x="148" y="166"/>
                  <a:pt x="149" y="165"/>
                  <a:pt x="150" y="164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81" y="159"/>
                  <a:pt x="181" y="159"/>
                  <a:pt x="181" y="159"/>
                </a:cubicBezTo>
                <a:cubicBezTo>
                  <a:pt x="207" y="133"/>
                  <a:pt x="207" y="133"/>
                  <a:pt x="207" y="133"/>
                </a:cubicBezTo>
                <a:cubicBezTo>
                  <a:pt x="213" y="138"/>
                  <a:pt x="213" y="138"/>
                  <a:pt x="213" y="138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97" y="122"/>
                  <a:pt x="197" y="122"/>
                  <a:pt x="197" y="122"/>
                </a:cubicBezTo>
                <a:lnTo>
                  <a:pt x="202" y="127"/>
                </a:lnTo>
                <a:close/>
                <a:moveTo>
                  <a:pt x="262" y="91"/>
                </a:moveTo>
                <a:cubicBezTo>
                  <a:pt x="262" y="83"/>
                  <a:pt x="255" y="77"/>
                  <a:pt x="247" y="77"/>
                </a:cubicBezTo>
                <a:cubicBezTo>
                  <a:pt x="78" y="77"/>
                  <a:pt x="78" y="77"/>
                  <a:pt x="78" y="77"/>
                </a:cubicBezTo>
                <a:cubicBezTo>
                  <a:pt x="70" y="77"/>
                  <a:pt x="64" y="83"/>
                  <a:pt x="64" y="91"/>
                </a:cubicBezTo>
                <a:cubicBezTo>
                  <a:pt x="64" y="209"/>
                  <a:pt x="64" y="209"/>
                  <a:pt x="64" y="209"/>
                </a:cubicBezTo>
                <a:cubicBezTo>
                  <a:pt x="64" y="217"/>
                  <a:pt x="70" y="223"/>
                  <a:pt x="78" y="223"/>
                </a:cubicBezTo>
                <a:cubicBezTo>
                  <a:pt x="204" y="223"/>
                  <a:pt x="204" y="223"/>
                  <a:pt x="204" y="223"/>
                </a:cubicBezTo>
                <a:cubicBezTo>
                  <a:pt x="182" y="202"/>
                  <a:pt x="182" y="202"/>
                  <a:pt x="182" y="202"/>
                </a:cubicBezTo>
                <a:cubicBezTo>
                  <a:pt x="76" y="202"/>
                  <a:pt x="76" y="202"/>
                  <a:pt x="76" y="202"/>
                </a:cubicBezTo>
                <a:cubicBezTo>
                  <a:pt x="76" y="97"/>
                  <a:pt x="76" y="97"/>
                  <a:pt x="76" y="97"/>
                </a:cubicBezTo>
                <a:cubicBezTo>
                  <a:pt x="250" y="97"/>
                  <a:pt x="250" y="97"/>
                  <a:pt x="250" y="97"/>
                </a:cubicBezTo>
                <a:cubicBezTo>
                  <a:pt x="250" y="202"/>
                  <a:pt x="250" y="202"/>
                  <a:pt x="250" y="202"/>
                </a:cubicBezTo>
                <a:cubicBezTo>
                  <a:pt x="234" y="202"/>
                  <a:pt x="234" y="202"/>
                  <a:pt x="234" y="202"/>
                </a:cubicBezTo>
                <a:cubicBezTo>
                  <a:pt x="254" y="222"/>
                  <a:pt x="254" y="222"/>
                  <a:pt x="254" y="222"/>
                </a:cubicBezTo>
                <a:cubicBezTo>
                  <a:pt x="258" y="219"/>
                  <a:pt x="262" y="214"/>
                  <a:pt x="262" y="209"/>
                </a:cubicBezTo>
                <a:lnTo>
                  <a:pt x="262" y="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2"/>
          <p:cNvSpPr>
            <a:spLocks noEditPoints="1"/>
          </p:cNvSpPr>
          <p:nvPr/>
        </p:nvSpPr>
        <p:spPr bwMode="auto">
          <a:xfrm>
            <a:off x="388089" y="10603565"/>
            <a:ext cx="1191424" cy="1189876"/>
          </a:xfrm>
          <a:custGeom>
            <a:avLst/>
            <a:gdLst>
              <a:gd name="T0" fmla="*/ 250 w 326"/>
              <a:gd name="T1" fmla="*/ 193 h 325"/>
              <a:gd name="T2" fmla="*/ 76 w 326"/>
              <a:gd name="T3" fmla="*/ 89 h 325"/>
              <a:gd name="T4" fmla="*/ 141 w 326"/>
              <a:gd name="T5" fmla="*/ 183 h 325"/>
              <a:gd name="T6" fmla="*/ 141 w 326"/>
              <a:gd name="T7" fmla="*/ 172 h 325"/>
              <a:gd name="T8" fmla="*/ 141 w 326"/>
              <a:gd name="T9" fmla="*/ 183 h 325"/>
              <a:gd name="T10" fmla="*/ 176 w 326"/>
              <a:gd name="T11" fmla="*/ 178 h 325"/>
              <a:gd name="T12" fmla="*/ 187 w 326"/>
              <a:gd name="T13" fmla="*/ 178 h 325"/>
              <a:gd name="T14" fmla="*/ 120 w 326"/>
              <a:gd name="T15" fmla="*/ 127 h 325"/>
              <a:gd name="T16" fmla="*/ 197 w 326"/>
              <a:gd name="T17" fmla="*/ 114 h 325"/>
              <a:gd name="T18" fmla="*/ 201 w 326"/>
              <a:gd name="T19" fmla="*/ 104 h 325"/>
              <a:gd name="T20" fmla="*/ 207 w 326"/>
              <a:gd name="T21" fmla="*/ 103 h 325"/>
              <a:gd name="T22" fmla="*/ 223 w 326"/>
              <a:gd name="T23" fmla="*/ 107 h 325"/>
              <a:gd name="T24" fmla="*/ 207 w 326"/>
              <a:gd name="T25" fmla="*/ 110 h 325"/>
              <a:gd name="T26" fmla="*/ 203 w 326"/>
              <a:gd name="T27" fmla="*/ 109 h 325"/>
              <a:gd name="T28" fmla="*/ 191 w 326"/>
              <a:gd name="T29" fmla="*/ 154 h 325"/>
              <a:gd name="T30" fmla="*/ 135 w 326"/>
              <a:gd name="T31" fmla="*/ 166 h 325"/>
              <a:gd name="T32" fmla="*/ 195 w 326"/>
              <a:gd name="T33" fmla="*/ 169 h 325"/>
              <a:gd name="T34" fmla="*/ 132 w 326"/>
              <a:gd name="T35" fmla="*/ 171 h 325"/>
              <a:gd name="T36" fmla="*/ 129 w 326"/>
              <a:gd name="T37" fmla="*/ 168 h 325"/>
              <a:gd name="T38" fmla="*/ 120 w 326"/>
              <a:gd name="T39" fmla="*/ 131 h 325"/>
              <a:gd name="T40" fmla="*/ 120 w 326"/>
              <a:gd name="T41" fmla="*/ 127 h 325"/>
              <a:gd name="T42" fmla="*/ 163 w 326"/>
              <a:gd name="T43" fmla="*/ 210 h 325"/>
              <a:gd name="T44" fmla="*/ 163 w 326"/>
              <a:gd name="T45" fmla="*/ 201 h 325"/>
              <a:gd name="T46" fmla="*/ 0 w 326"/>
              <a:gd name="T47" fmla="*/ 0 h 325"/>
              <a:gd name="T48" fmla="*/ 326 w 326"/>
              <a:gd name="T49" fmla="*/ 325 h 325"/>
              <a:gd name="T50" fmla="*/ 0 w 326"/>
              <a:gd name="T51" fmla="*/ 0 h 325"/>
              <a:gd name="T52" fmla="*/ 126 w 326"/>
              <a:gd name="T53" fmla="*/ 249 h 325"/>
              <a:gd name="T54" fmla="*/ 146 w 326"/>
              <a:gd name="T55" fmla="*/ 228 h 325"/>
              <a:gd name="T56" fmla="*/ 180 w 326"/>
              <a:gd name="T57" fmla="*/ 219 h 325"/>
              <a:gd name="T58" fmla="*/ 201 w 326"/>
              <a:gd name="T59" fmla="*/ 242 h 325"/>
              <a:gd name="T60" fmla="*/ 262 w 326"/>
              <a:gd name="T61" fmla="*/ 201 h 325"/>
              <a:gd name="T62" fmla="*/ 79 w 326"/>
              <a:gd name="T63" fmla="*/ 215 h 325"/>
              <a:gd name="T64" fmla="*/ 64 w 326"/>
              <a:gd name="T65" fmla="*/ 90 h 325"/>
              <a:gd name="T66" fmla="*/ 248 w 326"/>
              <a:gd name="T67" fmla="*/ 76 h 325"/>
              <a:gd name="T68" fmla="*/ 262 w 326"/>
              <a:gd name="T69" fmla="*/ 20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5">
                <a:moveTo>
                  <a:pt x="76" y="193"/>
                </a:moveTo>
                <a:cubicBezTo>
                  <a:pt x="250" y="193"/>
                  <a:pt x="250" y="193"/>
                  <a:pt x="250" y="193"/>
                </a:cubicBezTo>
                <a:cubicBezTo>
                  <a:pt x="250" y="89"/>
                  <a:pt x="250" y="89"/>
                  <a:pt x="250" y="89"/>
                </a:cubicBezTo>
                <a:cubicBezTo>
                  <a:pt x="76" y="89"/>
                  <a:pt x="76" y="89"/>
                  <a:pt x="76" y="89"/>
                </a:cubicBezTo>
                <a:lnTo>
                  <a:pt x="76" y="193"/>
                </a:lnTo>
                <a:close/>
                <a:moveTo>
                  <a:pt x="141" y="183"/>
                </a:moveTo>
                <a:cubicBezTo>
                  <a:pt x="137" y="183"/>
                  <a:pt x="135" y="181"/>
                  <a:pt x="135" y="178"/>
                </a:cubicBezTo>
                <a:cubicBezTo>
                  <a:pt x="135" y="175"/>
                  <a:pt x="137" y="172"/>
                  <a:pt x="141" y="172"/>
                </a:cubicBezTo>
                <a:cubicBezTo>
                  <a:pt x="144" y="172"/>
                  <a:pt x="146" y="175"/>
                  <a:pt x="146" y="178"/>
                </a:cubicBezTo>
                <a:cubicBezTo>
                  <a:pt x="146" y="181"/>
                  <a:pt x="144" y="183"/>
                  <a:pt x="141" y="183"/>
                </a:cubicBezTo>
                <a:close/>
                <a:moveTo>
                  <a:pt x="182" y="183"/>
                </a:moveTo>
                <a:cubicBezTo>
                  <a:pt x="178" y="183"/>
                  <a:pt x="176" y="181"/>
                  <a:pt x="176" y="178"/>
                </a:cubicBezTo>
                <a:cubicBezTo>
                  <a:pt x="176" y="175"/>
                  <a:pt x="178" y="172"/>
                  <a:pt x="182" y="172"/>
                </a:cubicBezTo>
                <a:cubicBezTo>
                  <a:pt x="185" y="172"/>
                  <a:pt x="187" y="175"/>
                  <a:pt x="187" y="178"/>
                </a:cubicBezTo>
                <a:cubicBezTo>
                  <a:pt x="187" y="181"/>
                  <a:pt x="185" y="183"/>
                  <a:pt x="182" y="183"/>
                </a:cubicBezTo>
                <a:close/>
                <a:moveTo>
                  <a:pt x="120" y="127"/>
                </a:moveTo>
                <a:cubicBezTo>
                  <a:pt x="120" y="126"/>
                  <a:pt x="121" y="126"/>
                  <a:pt x="122" y="126"/>
                </a:cubicBezTo>
                <a:cubicBezTo>
                  <a:pt x="197" y="114"/>
                  <a:pt x="197" y="114"/>
                  <a:pt x="197" y="114"/>
                </a:cubicBezTo>
                <a:cubicBezTo>
                  <a:pt x="199" y="106"/>
                  <a:pt x="199" y="106"/>
                  <a:pt x="199" y="106"/>
                </a:cubicBezTo>
                <a:cubicBezTo>
                  <a:pt x="199" y="105"/>
                  <a:pt x="200" y="104"/>
                  <a:pt x="201" y="104"/>
                </a:cubicBezTo>
                <a:cubicBezTo>
                  <a:pt x="205" y="104"/>
                  <a:pt x="205" y="104"/>
                  <a:pt x="205" y="104"/>
                </a:cubicBezTo>
                <a:cubicBezTo>
                  <a:pt x="205" y="103"/>
                  <a:pt x="206" y="103"/>
                  <a:pt x="207" y="103"/>
                </a:cubicBezTo>
                <a:cubicBezTo>
                  <a:pt x="219" y="103"/>
                  <a:pt x="219" y="103"/>
                  <a:pt x="219" y="103"/>
                </a:cubicBezTo>
                <a:cubicBezTo>
                  <a:pt x="221" y="103"/>
                  <a:pt x="223" y="105"/>
                  <a:pt x="223" y="107"/>
                </a:cubicBezTo>
                <a:cubicBezTo>
                  <a:pt x="223" y="108"/>
                  <a:pt x="221" y="110"/>
                  <a:pt x="219" y="110"/>
                </a:cubicBezTo>
                <a:cubicBezTo>
                  <a:pt x="207" y="110"/>
                  <a:pt x="207" y="110"/>
                  <a:pt x="207" y="110"/>
                </a:cubicBezTo>
                <a:cubicBezTo>
                  <a:pt x="206" y="110"/>
                  <a:pt x="205" y="110"/>
                  <a:pt x="205" y="109"/>
                </a:cubicBezTo>
                <a:cubicBezTo>
                  <a:pt x="203" y="109"/>
                  <a:pt x="203" y="109"/>
                  <a:pt x="203" y="109"/>
                </a:cubicBezTo>
                <a:cubicBezTo>
                  <a:pt x="193" y="152"/>
                  <a:pt x="193" y="152"/>
                  <a:pt x="193" y="152"/>
                </a:cubicBezTo>
                <a:cubicBezTo>
                  <a:pt x="193" y="153"/>
                  <a:pt x="192" y="154"/>
                  <a:pt x="191" y="154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5" y="166"/>
                  <a:pt x="135" y="166"/>
                  <a:pt x="135" y="166"/>
                </a:cubicBezTo>
                <a:cubicBezTo>
                  <a:pt x="192" y="166"/>
                  <a:pt x="192" y="166"/>
                  <a:pt x="192" y="166"/>
                </a:cubicBezTo>
                <a:cubicBezTo>
                  <a:pt x="193" y="166"/>
                  <a:pt x="195" y="167"/>
                  <a:pt x="195" y="169"/>
                </a:cubicBezTo>
                <a:cubicBezTo>
                  <a:pt x="195" y="170"/>
                  <a:pt x="193" y="171"/>
                  <a:pt x="192" y="171"/>
                </a:cubicBezTo>
                <a:cubicBezTo>
                  <a:pt x="132" y="171"/>
                  <a:pt x="132" y="171"/>
                  <a:pt x="132" y="171"/>
                </a:cubicBezTo>
                <a:cubicBezTo>
                  <a:pt x="131" y="171"/>
                  <a:pt x="130" y="171"/>
                  <a:pt x="130" y="170"/>
                </a:cubicBezTo>
                <a:cubicBezTo>
                  <a:pt x="129" y="170"/>
                  <a:pt x="129" y="169"/>
                  <a:pt x="129" y="168"/>
                </a:cubicBezTo>
                <a:cubicBezTo>
                  <a:pt x="132" y="158"/>
                  <a:pt x="132" y="158"/>
                  <a:pt x="132" y="158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20" y="130"/>
                  <a:pt x="120" y="129"/>
                  <a:pt x="120" y="129"/>
                </a:cubicBezTo>
                <a:cubicBezTo>
                  <a:pt x="119" y="128"/>
                  <a:pt x="120" y="127"/>
                  <a:pt x="120" y="127"/>
                </a:cubicBezTo>
                <a:close/>
                <a:moveTo>
                  <a:pt x="168" y="205"/>
                </a:moveTo>
                <a:cubicBezTo>
                  <a:pt x="168" y="208"/>
                  <a:pt x="166" y="210"/>
                  <a:pt x="163" y="210"/>
                </a:cubicBezTo>
                <a:cubicBezTo>
                  <a:pt x="161" y="210"/>
                  <a:pt x="159" y="208"/>
                  <a:pt x="159" y="205"/>
                </a:cubicBezTo>
                <a:cubicBezTo>
                  <a:pt x="159" y="203"/>
                  <a:pt x="161" y="201"/>
                  <a:pt x="163" y="201"/>
                </a:cubicBezTo>
                <a:cubicBezTo>
                  <a:pt x="166" y="201"/>
                  <a:pt x="168" y="203"/>
                  <a:pt x="168" y="205"/>
                </a:cubicBezTo>
                <a:close/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01" y="249"/>
                </a:moveTo>
                <a:cubicBezTo>
                  <a:pt x="126" y="249"/>
                  <a:pt x="126" y="249"/>
                  <a:pt x="126" y="249"/>
                </a:cubicBezTo>
                <a:cubicBezTo>
                  <a:pt x="126" y="242"/>
                  <a:pt x="126" y="242"/>
                  <a:pt x="126" y="242"/>
                </a:cubicBezTo>
                <a:cubicBezTo>
                  <a:pt x="126" y="242"/>
                  <a:pt x="146" y="242"/>
                  <a:pt x="146" y="228"/>
                </a:cubicBezTo>
                <a:cubicBezTo>
                  <a:pt x="146" y="219"/>
                  <a:pt x="146" y="219"/>
                  <a:pt x="146" y="219"/>
                </a:cubicBezTo>
                <a:cubicBezTo>
                  <a:pt x="180" y="219"/>
                  <a:pt x="180" y="219"/>
                  <a:pt x="180" y="219"/>
                </a:cubicBezTo>
                <a:cubicBezTo>
                  <a:pt x="180" y="228"/>
                  <a:pt x="180" y="228"/>
                  <a:pt x="180" y="228"/>
                </a:cubicBezTo>
                <a:cubicBezTo>
                  <a:pt x="180" y="242"/>
                  <a:pt x="201" y="242"/>
                  <a:pt x="201" y="242"/>
                </a:cubicBezTo>
                <a:lnTo>
                  <a:pt x="201" y="249"/>
                </a:lnTo>
                <a:close/>
                <a:moveTo>
                  <a:pt x="262" y="201"/>
                </a:moveTo>
                <a:cubicBezTo>
                  <a:pt x="262" y="208"/>
                  <a:pt x="256" y="215"/>
                  <a:pt x="248" y="215"/>
                </a:cubicBezTo>
                <a:cubicBezTo>
                  <a:pt x="79" y="215"/>
                  <a:pt x="79" y="215"/>
                  <a:pt x="79" y="215"/>
                </a:cubicBezTo>
                <a:cubicBezTo>
                  <a:pt x="71" y="215"/>
                  <a:pt x="64" y="208"/>
                  <a:pt x="64" y="201"/>
                </a:cubicBezTo>
                <a:cubicBezTo>
                  <a:pt x="64" y="90"/>
                  <a:pt x="64" y="90"/>
                  <a:pt x="64" y="90"/>
                </a:cubicBezTo>
                <a:cubicBezTo>
                  <a:pt x="64" y="82"/>
                  <a:pt x="71" y="76"/>
                  <a:pt x="79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56" y="76"/>
                  <a:pt x="262" y="82"/>
                  <a:pt x="262" y="90"/>
                </a:cubicBezTo>
                <a:lnTo>
                  <a:pt x="262" y="2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3"/>
          <p:cNvSpPr>
            <a:spLocks noEditPoints="1"/>
          </p:cNvSpPr>
          <p:nvPr/>
        </p:nvSpPr>
        <p:spPr bwMode="auto">
          <a:xfrm>
            <a:off x="7390225" y="10603565"/>
            <a:ext cx="1192971" cy="1189876"/>
          </a:xfrm>
          <a:custGeom>
            <a:avLst/>
            <a:gdLst>
              <a:gd name="T0" fmla="*/ 116 w 326"/>
              <a:gd name="T1" fmla="*/ 97 h 325"/>
              <a:gd name="T2" fmla="*/ 116 w 326"/>
              <a:gd name="T3" fmla="*/ 106 h 325"/>
              <a:gd name="T4" fmla="*/ 86 w 326"/>
              <a:gd name="T5" fmla="*/ 106 h 325"/>
              <a:gd name="T6" fmla="*/ 86 w 326"/>
              <a:gd name="T7" fmla="*/ 97 h 325"/>
              <a:gd name="T8" fmla="*/ 86 w 326"/>
              <a:gd name="T9" fmla="*/ 106 h 325"/>
              <a:gd name="T10" fmla="*/ 105 w 326"/>
              <a:gd name="T11" fmla="*/ 101 h 325"/>
              <a:gd name="T12" fmla="*/ 97 w 326"/>
              <a:gd name="T13" fmla="*/ 101 h 325"/>
              <a:gd name="T14" fmla="*/ 76 w 326"/>
              <a:gd name="T15" fmla="*/ 110 h 325"/>
              <a:gd name="T16" fmla="*/ 250 w 326"/>
              <a:gd name="T17" fmla="*/ 214 h 325"/>
              <a:gd name="T18" fmla="*/ 76 w 326"/>
              <a:gd name="T19" fmla="*/ 110 h 325"/>
              <a:gd name="T20" fmla="*/ 138 w 326"/>
              <a:gd name="T21" fmla="*/ 191 h 325"/>
              <a:gd name="T22" fmla="*/ 138 w 326"/>
              <a:gd name="T23" fmla="*/ 203 h 325"/>
              <a:gd name="T24" fmla="*/ 185 w 326"/>
              <a:gd name="T25" fmla="*/ 197 h 325"/>
              <a:gd name="T26" fmla="*/ 173 w 326"/>
              <a:gd name="T27" fmla="*/ 197 h 325"/>
              <a:gd name="T28" fmla="*/ 185 w 326"/>
              <a:gd name="T29" fmla="*/ 197 h 325"/>
              <a:gd name="T30" fmla="*/ 118 w 326"/>
              <a:gd name="T31" fmla="*/ 150 h 325"/>
              <a:gd name="T32" fmla="*/ 127 w 326"/>
              <a:gd name="T33" fmla="*/ 187 h 325"/>
              <a:gd name="T34" fmla="*/ 129 w 326"/>
              <a:gd name="T35" fmla="*/ 191 h 325"/>
              <a:gd name="T36" fmla="*/ 192 w 326"/>
              <a:gd name="T37" fmla="*/ 188 h 325"/>
              <a:gd name="T38" fmla="*/ 133 w 326"/>
              <a:gd name="T39" fmla="*/ 186 h 325"/>
              <a:gd name="T40" fmla="*/ 188 w 326"/>
              <a:gd name="T41" fmla="*/ 174 h 325"/>
              <a:gd name="T42" fmla="*/ 201 w 326"/>
              <a:gd name="T43" fmla="*/ 129 h 325"/>
              <a:gd name="T44" fmla="*/ 205 w 326"/>
              <a:gd name="T45" fmla="*/ 129 h 325"/>
              <a:gd name="T46" fmla="*/ 220 w 326"/>
              <a:gd name="T47" fmla="*/ 126 h 325"/>
              <a:gd name="T48" fmla="*/ 205 w 326"/>
              <a:gd name="T49" fmla="*/ 122 h 325"/>
              <a:gd name="T50" fmla="*/ 199 w 326"/>
              <a:gd name="T51" fmla="*/ 123 h 325"/>
              <a:gd name="T52" fmla="*/ 194 w 326"/>
              <a:gd name="T53" fmla="*/ 134 h 325"/>
              <a:gd name="T54" fmla="*/ 118 w 326"/>
              <a:gd name="T55" fmla="*/ 146 h 325"/>
              <a:gd name="T56" fmla="*/ 326 w 326"/>
              <a:gd name="T57" fmla="*/ 0 h 325"/>
              <a:gd name="T58" fmla="*/ 0 w 326"/>
              <a:gd name="T59" fmla="*/ 325 h 325"/>
              <a:gd name="T60" fmla="*/ 326 w 326"/>
              <a:gd name="T61" fmla="*/ 0 h 325"/>
              <a:gd name="T62" fmla="*/ 248 w 326"/>
              <a:gd name="T63" fmla="*/ 90 h 325"/>
              <a:gd name="T64" fmla="*/ 64 w 326"/>
              <a:gd name="T65" fmla="*/ 104 h 325"/>
              <a:gd name="T66" fmla="*/ 78 w 326"/>
              <a:gd name="T67" fmla="*/ 236 h 325"/>
              <a:gd name="T68" fmla="*/ 262 w 326"/>
              <a:gd name="T69" fmla="*/ 22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5">
                <a:moveTo>
                  <a:pt x="112" y="101"/>
                </a:moveTo>
                <a:cubicBezTo>
                  <a:pt x="112" y="99"/>
                  <a:pt x="114" y="97"/>
                  <a:pt x="116" y="97"/>
                </a:cubicBezTo>
                <a:cubicBezTo>
                  <a:pt x="119" y="97"/>
                  <a:pt x="121" y="99"/>
                  <a:pt x="121" y="101"/>
                </a:cubicBezTo>
                <a:cubicBezTo>
                  <a:pt x="121" y="104"/>
                  <a:pt x="119" y="106"/>
                  <a:pt x="116" y="106"/>
                </a:cubicBezTo>
                <a:cubicBezTo>
                  <a:pt x="114" y="106"/>
                  <a:pt x="112" y="104"/>
                  <a:pt x="112" y="101"/>
                </a:cubicBezTo>
                <a:close/>
                <a:moveTo>
                  <a:pt x="86" y="106"/>
                </a:moveTo>
                <a:cubicBezTo>
                  <a:pt x="88" y="106"/>
                  <a:pt x="90" y="104"/>
                  <a:pt x="90" y="101"/>
                </a:cubicBezTo>
                <a:cubicBezTo>
                  <a:pt x="90" y="99"/>
                  <a:pt x="88" y="97"/>
                  <a:pt x="86" y="97"/>
                </a:cubicBezTo>
                <a:cubicBezTo>
                  <a:pt x="83" y="97"/>
                  <a:pt x="81" y="99"/>
                  <a:pt x="81" y="101"/>
                </a:cubicBezTo>
                <a:cubicBezTo>
                  <a:pt x="81" y="104"/>
                  <a:pt x="83" y="106"/>
                  <a:pt x="86" y="106"/>
                </a:cubicBez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1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9" y="97"/>
                  <a:pt x="97" y="99"/>
                  <a:pt x="97" y="101"/>
                </a:cubicBezTo>
                <a:cubicBezTo>
                  <a:pt x="97" y="104"/>
                  <a:pt x="99" y="106"/>
                  <a:pt x="101" y="106"/>
                </a:cubicBez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44" y="197"/>
                </a:moveTo>
                <a:cubicBezTo>
                  <a:pt x="144" y="194"/>
                  <a:pt x="141" y="191"/>
                  <a:pt x="138" y="191"/>
                </a:cubicBezTo>
                <a:cubicBezTo>
                  <a:pt x="135" y="191"/>
                  <a:pt x="132" y="194"/>
                  <a:pt x="132" y="197"/>
                </a:cubicBezTo>
                <a:cubicBezTo>
                  <a:pt x="132" y="200"/>
                  <a:pt x="135" y="203"/>
                  <a:pt x="138" y="203"/>
                </a:cubicBezTo>
                <a:cubicBezTo>
                  <a:pt x="141" y="203"/>
                  <a:pt x="144" y="200"/>
                  <a:pt x="144" y="197"/>
                </a:cubicBezTo>
                <a:close/>
                <a:moveTo>
                  <a:pt x="185" y="197"/>
                </a:moveTo>
                <a:cubicBezTo>
                  <a:pt x="185" y="194"/>
                  <a:pt x="182" y="191"/>
                  <a:pt x="179" y="191"/>
                </a:cubicBezTo>
                <a:cubicBezTo>
                  <a:pt x="176" y="191"/>
                  <a:pt x="173" y="194"/>
                  <a:pt x="173" y="197"/>
                </a:cubicBezTo>
                <a:cubicBezTo>
                  <a:pt x="173" y="200"/>
                  <a:pt x="176" y="203"/>
                  <a:pt x="179" y="203"/>
                </a:cubicBezTo>
                <a:cubicBezTo>
                  <a:pt x="182" y="203"/>
                  <a:pt x="185" y="200"/>
                  <a:pt x="185" y="197"/>
                </a:cubicBezTo>
                <a:close/>
                <a:moveTo>
                  <a:pt x="117" y="148"/>
                </a:moveTo>
                <a:cubicBezTo>
                  <a:pt x="117" y="149"/>
                  <a:pt x="117" y="149"/>
                  <a:pt x="118" y="150"/>
                </a:cubicBezTo>
                <a:cubicBezTo>
                  <a:pt x="129" y="177"/>
                  <a:pt x="129" y="177"/>
                  <a:pt x="129" y="177"/>
                </a:cubicBezTo>
                <a:cubicBezTo>
                  <a:pt x="127" y="187"/>
                  <a:pt x="127" y="187"/>
                  <a:pt x="127" y="187"/>
                </a:cubicBezTo>
                <a:cubicBezTo>
                  <a:pt x="126" y="188"/>
                  <a:pt x="127" y="189"/>
                  <a:pt x="127" y="190"/>
                </a:cubicBezTo>
                <a:cubicBezTo>
                  <a:pt x="128" y="190"/>
                  <a:pt x="128" y="191"/>
                  <a:pt x="129" y="191"/>
                </a:cubicBezTo>
                <a:cubicBezTo>
                  <a:pt x="190" y="191"/>
                  <a:pt x="190" y="191"/>
                  <a:pt x="190" y="191"/>
                </a:cubicBezTo>
                <a:cubicBezTo>
                  <a:pt x="191" y="191"/>
                  <a:pt x="192" y="190"/>
                  <a:pt x="192" y="188"/>
                </a:cubicBezTo>
                <a:cubicBezTo>
                  <a:pt x="192" y="187"/>
                  <a:pt x="191" y="186"/>
                  <a:pt x="190" y="186"/>
                </a:cubicBezTo>
                <a:cubicBezTo>
                  <a:pt x="133" y="186"/>
                  <a:pt x="133" y="186"/>
                  <a:pt x="133" y="186"/>
                </a:cubicBezTo>
                <a:cubicBezTo>
                  <a:pt x="134" y="180"/>
                  <a:pt x="134" y="180"/>
                  <a:pt x="134" y="180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89" y="173"/>
                  <a:pt x="190" y="173"/>
                  <a:pt x="191" y="172"/>
                </a:cubicBezTo>
                <a:cubicBezTo>
                  <a:pt x="201" y="129"/>
                  <a:pt x="201" y="129"/>
                  <a:pt x="201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3" y="129"/>
                  <a:pt x="204" y="129"/>
                  <a:pt x="205" y="129"/>
                </a:cubicBezTo>
                <a:cubicBezTo>
                  <a:pt x="217" y="129"/>
                  <a:pt x="217" y="129"/>
                  <a:pt x="217" y="129"/>
                </a:cubicBezTo>
                <a:cubicBezTo>
                  <a:pt x="219" y="129"/>
                  <a:pt x="220" y="128"/>
                  <a:pt x="220" y="126"/>
                </a:cubicBezTo>
                <a:cubicBezTo>
                  <a:pt x="220" y="124"/>
                  <a:pt x="219" y="122"/>
                  <a:pt x="217" y="122"/>
                </a:cubicBezTo>
                <a:cubicBezTo>
                  <a:pt x="205" y="122"/>
                  <a:pt x="205" y="122"/>
                  <a:pt x="205" y="122"/>
                </a:cubicBezTo>
                <a:cubicBezTo>
                  <a:pt x="204" y="122"/>
                  <a:pt x="203" y="123"/>
                  <a:pt x="202" y="123"/>
                </a:cubicBezTo>
                <a:cubicBezTo>
                  <a:pt x="199" y="123"/>
                  <a:pt x="199" y="123"/>
                  <a:pt x="199" y="123"/>
                </a:cubicBezTo>
                <a:cubicBezTo>
                  <a:pt x="198" y="123"/>
                  <a:pt x="197" y="124"/>
                  <a:pt x="196" y="125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19" y="145"/>
                  <a:pt x="119" y="145"/>
                  <a:pt x="119" y="145"/>
                </a:cubicBezTo>
                <a:cubicBezTo>
                  <a:pt x="119" y="145"/>
                  <a:pt x="118" y="145"/>
                  <a:pt x="118" y="146"/>
                </a:cubicBezTo>
                <a:cubicBezTo>
                  <a:pt x="117" y="147"/>
                  <a:pt x="117" y="147"/>
                  <a:pt x="117" y="148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2" y="104"/>
                </a:moveTo>
                <a:cubicBezTo>
                  <a:pt x="262" y="96"/>
                  <a:pt x="255" y="90"/>
                  <a:pt x="24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0" y="90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55" y="236"/>
                  <a:pt x="262" y="229"/>
                  <a:pt x="262" y="221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4"/>
          <p:cNvSpPr>
            <a:spLocks noEditPoints="1"/>
          </p:cNvSpPr>
          <p:nvPr/>
        </p:nvSpPr>
        <p:spPr bwMode="auto">
          <a:xfrm>
            <a:off x="10187675" y="10603565"/>
            <a:ext cx="1192971" cy="1189876"/>
          </a:xfrm>
          <a:custGeom>
            <a:avLst/>
            <a:gdLst>
              <a:gd name="T0" fmla="*/ 95 w 326"/>
              <a:gd name="T1" fmla="*/ 99 h 325"/>
              <a:gd name="T2" fmla="*/ 99 w 326"/>
              <a:gd name="T3" fmla="*/ 95 h 325"/>
              <a:gd name="T4" fmla="*/ 104 w 326"/>
              <a:gd name="T5" fmla="*/ 99 h 325"/>
              <a:gd name="T6" fmla="*/ 99 w 326"/>
              <a:gd name="T7" fmla="*/ 104 h 325"/>
              <a:gd name="T8" fmla="*/ 95 w 326"/>
              <a:gd name="T9" fmla="*/ 99 h 325"/>
              <a:gd name="T10" fmla="*/ 83 w 326"/>
              <a:gd name="T11" fmla="*/ 104 h 325"/>
              <a:gd name="T12" fmla="*/ 88 w 326"/>
              <a:gd name="T13" fmla="*/ 99 h 325"/>
              <a:gd name="T14" fmla="*/ 83 w 326"/>
              <a:gd name="T15" fmla="*/ 95 h 325"/>
              <a:gd name="T16" fmla="*/ 79 w 326"/>
              <a:gd name="T17" fmla="*/ 99 h 325"/>
              <a:gd name="T18" fmla="*/ 83 w 326"/>
              <a:gd name="T19" fmla="*/ 104 h 325"/>
              <a:gd name="T20" fmla="*/ 115 w 326"/>
              <a:gd name="T21" fmla="*/ 104 h 325"/>
              <a:gd name="T22" fmla="*/ 119 w 326"/>
              <a:gd name="T23" fmla="*/ 99 h 325"/>
              <a:gd name="T24" fmla="*/ 115 w 326"/>
              <a:gd name="T25" fmla="*/ 95 h 325"/>
              <a:gd name="T26" fmla="*/ 110 w 326"/>
              <a:gd name="T27" fmla="*/ 99 h 325"/>
              <a:gd name="T28" fmla="*/ 115 w 326"/>
              <a:gd name="T29" fmla="*/ 104 h 325"/>
              <a:gd name="T30" fmla="*/ 73 w 326"/>
              <a:gd name="T31" fmla="*/ 108 h 325"/>
              <a:gd name="T32" fmla="*/ 253 w 326"/>
              <a:gd name="T33" fmla="*/ 108 h 325"/>
              <a:gd name="T34" fmla="*/ 253 w 326"/>
              <a:gd name="T35" fmla="*/ 216 h 325"/>
              <a:gd name="T36" fmla="*/ 73 w 326"/>
              <a:gd name="T37" fmla="*/ 216 h 325"/>
              <a:gd name="T38" fmla="*/ 73 w 326"/>
              <a:gd name="T39" fmla="*/ 108 h 325"/>
              <a:gd name="T40" fmla="*/ 200 w 326"/>
              <a:gd name="T41" fmla="*/ 200 h 325"/>
              <a:gd name="T42" fmla="*/ 224 w 326"/>
              <a:gd name="T43" fmla="*/ 200 h 325"/>
              <a:gd name="T44" fmla="*/ 224 w 326"/>
              <a:gd name="T45" fmla="*/ 184 h 325"/>
              <a:gd name="T46" fmla="*/ 200 w 326"/>
              <a:gd name="T47" fmla="*/ 184 h 325"/>
              <a:gd name="T48" fmla="*/ 200 w 326"/>
              <a:gd name="T49" fmla="*/ 200 h 325"/>
              <a:gd name="T50" fmla="*/ 140 w 326"/>
              <a:gd name="T51" fmla="*/ 152 h 325"/>
              <a:gd name="T52" fmla="*/ 163 w 326"/>
              <a:gd name="T53" fmla="*/ 175 h 325"/>
              <a:gd name="T54" fmla="*/ 186 w 326"/>
              <a:gd name="T55" fmla="*/ 152 h 325"/>
              <a:gd name="T56" fmla="*/ 163 w 326"/>
              <a:gd name="T57" fmla="*/ 129 h 325"/>
              <a:gd name="T58" fmla="*/ 140 w 326"/>
              <a:gd name="T59" fmla="*/ 152 h 325"/>
              <a:gd name="T60" fmla="*/ 102 w 326"/>
              <a:gd name="T61" fmla="*/ 200 h 325"/>
              <a:gd name="T62" fmla="*/ 190 w 326"/>
              <a:gd name="T63" fmla="*/ 200 h 325"/>
              <a:gd name="T64" fmla="*/ 190 w 326"/>
              <a:gd name="T65" fmla="*/ 184 h 325"/>
              <a:gd name="T66" fmla="*/ 102 w 326"/>
              <a:gd name="T67" fmla="*/ 184 h 325"/>
              <a:gd name="T68" fmla="*/ 102 w 326"/>
              <a:gd name="T69" fmla="*/ 200 h 325"/>
              <a:gd name="T70" fmla="*/ 326 w 326"/>
              <a:gd name="T71" fmla="*/ 0 h 325"/>
              <a:gd name="T72" fmla="*/ 326 w 326"/>
              <a:gd name="T73" fmla="*/ 325 h 325"/>
              <a:gd name="T74" fmla="*/ 0 w 326"/>
              <a:gd name="T75" fmla="*/ 325 h 325"/>
              <a:gd name="T76" fmla="*/ 0 w 326"/>
              <a:gd name="T77" fmla="*/ 0 h 325"/>
              <a:gd name="T78" fmla="*/ 326 w 326"/>
              <a:gd name="T79" fmla="*/ 0 h 325"/>
              <a:gd name="T80" fmla="*/ 266 w 326"/>
              <a:gd name="T81" fmla="*/ 102 h 325"/>
              <a:gd name="T82" fmla="*/ 251 w 326"/>
              <a:gd name="T83" fmla="*/ 87 h 325"/>
              <a:gd name="T84" fmla="*/ 76 w 326"/>
              <a:gd name="T85" fmla="*/ 87 h 325"/>
              <a:gd name="T86" fmla="*/ 61 w 326"/>
              <a:gd name="T87" fmla="*/ 102 h 325"/>
              <a:gd name="T88" fmla="*/ 61 w 326"/>
              <a:gd name="T89" fmla="*/ 223 h 325"/>
              <a:gd name="T90" fmla="*/ 76 w 326"/>
              <a:gd name="T91" fmla="*/ 238 h 325"/>
              <a:gd name="T92" fmla="*/ 251 w 326"/>
              <a:gd name="T93" fmla="*/ 238 h 325"/>
              <a:gd name="T94" fmla="*/ 266 w 326"/>
              <a:gd name="T95" fmla="*/ 223 h 325"/>
              <a:gd name="T96" fmla="*/ 266 w 326"/>
              <a:gd name="T97" fmla="*/ 10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325">
                <a:moveTo>
                  <a:pt x="95" y="99"/>
                </a:moveTo>
                <a:cubicBezTo>
                  <a:pt x="95" y="97"/>
                  <a:pt x="97" y="95"/>
                  <a:pt x="99" y="95"/>
                </a:cubicBezTo>
                <a:cubicBezTo>
                  <a:pt x="102" y="95"/>
                  <a:pt x="104" y="97"/>
                  <a:pt x="104" y="99"/>
                </a:cubicBezTo>
                <a:cubicBezTo>
                  <a:pt x="104" y="102"/>
                  <a:pt x="102" y="104"/>
                  <a:pt x="99" y="104"/>
                </a:cubicBezTo>
                <a:cubicBezTo>
                  <a:pt x="97" y="104"/>
                  <a:pt x="95" y="102"/>
                  <a:pt x="95" y="99"/>
                </a:cubicBezTo>
                <a:close/>
                <a:moveTo>
                  <a:pt x="83" y="104"/>
                </a:moveTo>
                <a:cubicBezTo>
                  <a:pt x="86" y="104"/>
                  <a:pt x="88" y="102"/>
                  <a:pt x="88" y="99"/>
                </a:cubicBezTo>
                <a:cubicBezTo>
                  <a:pt x="88" y="97"/>
                  <a:pt x="86" y="95"/>
                  <a:pt x="83" y="95"/>
                </a:cubicBezTo>
                <a:cubicBezTo>
                  <a:pt x="81" y="95"/>
                  <a:pt x="79" y="97"/>
                  <a:pt x="79" y="99"/>
                </a:cubicBezTo>
                <a:cubicBezTo>
                  <a:pt x="79" y="102"/>
                  <a:pt x="81" y="104"/>
                  <a:pt x="83" y="104"/>
                </a:cubicBezTo>
                <a:close/>
                <a:moveTo>
                  <a:pt x="115" y="104"/>
                </a:moveTo>
                <a:cubicBezTo>
                  <a:pt x="117" y="104"/>
                  <a:pt x="119" y="102"/>
                  <a:pt x="119" y="99"/>
                </a:cubicBezTo>
                <a:cubicBezTo>
                  <a:pt x="119" y="97"/>
                  <a:pt x="117" y="95"/>
                  <a:pt x="115" y="95"/>
                </a:cubicBezTo>
                <a:cubicBezTo>
                  <a:pt x="112" y="95"/>
                  <a:pt x="110" y="97"/>
                  <a:pt x="110" y="99"/>
                </a:cubicBezTo>
                <a:cubicBezTo>
                  <a:pt x="110" y="102"/>
                  <a:pt x="112" y="104"/>
                  <a:pt x="115" y="104"/>
                </a:cubicBezTo>
                <a:close/>
                <a:moveTo>
                  <a:pt x="73" y="108"/>
                </a:moveTo>
                <a:cubicBezTo>
                  <a:pt x="253" y="108"/>
                  <a:pt x="253" y="108"/>
                  <a:pt x="253" y="108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73" y="216"/>
                  <a:pt x="73" y="216"/>
                  <a:pt x="73" y="216"/>
                </a:cubicBezTo>
                <a:lnTo>
                  <a:pt x="73" y="108"/>
                </a:lnTo>
                <a:close/>
                <a:moveTo>
                  <a:pt x="200" y="200"/>
                </a:moveTo>
                <a:cubicBezTo>
                  <a:pt x="224" y="200"/>
                  <a:pt x="224" y="200"/>
                  <a:pt x="224" y="200"/>
                </a:cubicBezTo>
                <a:cubicBezTo>
                  <a:pt x="224" y="184"/>
                  <a:pt x="224" y="184"/>
                  <a:pt x="224" y="184"/>
                </a:cubicBezTo>
                <a:cubicBezTo>
                  <a:pt x="200" y="184"/>
                  <a:pt x="200" y="184"/>
                  <a:pt x="200" y="184"/>
                </a:cubicBezTo>
                <a:lnTo>
                  <a:pt x="200" y="200"/>
                </a:lnTo>
                <a:close/>
                <a:moveTo>
                  <a:pt x="140" y="152"/>
                </a:moveTo>
                <a:cubicBezTo>
                  <a:pt x="140" y="164"/>
                  <a:pt x="151" y="175"/>
                  <a:pt x="163" y="175"/>
                </a:cubicBezTo>
                <a:cubicBezTo>
                  <a:pt x="176" y="175"/>
                  <a:pt x="186" y="164"/>
                  <a:pt x="186" y="152"/>
                </a:cubicBezTo>
                <a:cubicBezTo>
                  <a:pt x="186" y="139"/>
                  <a:pt x="176" y="129"/>
                  <a:pt x="163" y="129"/>
                </a:cubicBezTo>
                <a:cubicBezTo>
                  <a:pt x="151" y="129"/>
                  <a:pt x="140" y="139"/>
                  <a:pt x="140" y="152"/>
                </a:cubicBezTo>
                <a:close/>
                <a:moveTo>
                  <a:pt x="102" y="200"/>
                </a:moveTo>
                <a:cubicBezTo>
                  <a:pt x="190" y="200"/>
                  <a:pt x="190" y="200"/>
                  <a:pt x="190" y="200"/>
                </a:cubicBezTo>
                <a:cubicBezTo>
                  <a:pt x="190" y="184"/>
                  <a:pt x="190" y="184"/>
                  <a:pt x="190" y="184"/>
                </a:cubicBezTo>
                <a:cubicBezTo>
                  <a:pt x="102" y="184"/>
                  <a:pt x="102" y="184"/>
                  <a:pt x="102" y="184"/>
                </a:cubicBezTo>
                <a:lnTo>
                  <a:pt x="102" y="200"/>
                </a:ln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6" y="102"/>
                </a:moveTo>
                <a:cubicBezTo>
                  <a:pt x="266" y="94"/>
                  <a:pt x="259" y="87"/>
                  <a:pt x="251" y="87"/>
                </a:cubicBezTo>
                <a:cubicBezTo>
                  <a:pt x="76" y="87"/>
                  <a:pt x="76" y="87"/>
                  <a:pt x="76" y="87"/>
                </a:cubicBezTo>
                <a:cubicBezTo>
                  <a:pt x="68" y="87"/>
                  <a:pt x="61" y="94"/>
                  <a:pt x="61" y="102"/>
                </a:cubicBezTo>
                <a:cubicBezTo>
                  <a:pt x="61" y="223"/>
                  <a:pt x="61" y="223"/>
                  <a:pt x="61" y="223"/>
                </a:cubicBezTo>
                <a:cubicBezTo>
                  <a:pt x="61" y="232"/>
                  <a:pt x="68" y="238"/>
                  <a:pt x="76" y="238"/>
                </a:cubicBezTo>
                <a:cubicBezTo>
                  <a:pt x="251" y="238"/>
                  <a:pt x="251" y="238"/>
                  <a:pt x="251" y="238"/>
                </a:cubicBezTo>
                <a:cubicBezTo>
                  <a:pt x="259" y="238"/>
                  <a:pt x="266" y="232"/>
                  <a:pt x="266" y="223"/>
                </a:cubicBezTo>
                <a:lnTo>
                  <a:pt x="266" y="1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5"/>
          <p:cNvSpPr>
            <a:spLocks noEditPoints="1"/>
          </p:cNvSpPr>
          <p:nvPr/>
        </p:nvSpPr>
        <p:spPr bwMode="auto">
          <a:xfrm>
            <a:off x="11588721" y="10603565"/>
            <a:ext cx="1191424" cy="1189876"/>
          </a:xfrm>
          <a:custGeom>
            <a:avLst/>
            <a:gdLst>
              <a:gd name="T0" fmla="*/ 83 w 326"/>
              <a:gd name="T1" fmla="*/ 116 h 325"/>
              <a:gd name="T2" fmla="*/ 88 w 326"/>
              <a:gd name="T3" fmla="*/ 112 h 325"/>
              <a:gd name="T4" fmla="*/ 92 w 326"/>
              <a:gd name="T5" fmla="*/ 116 h 325"/>
              <a:gd name="T6" fmla="*/ 88 w 326"/>
              <a:gd name="T7" fmla="*/ 121 h 325"/>
              <a:gd name="T8" fmla="*/ 83 w 326"/>
              <a:gd name="T9" fmla="*/ 116 h 325"/>
              <a:gd name="T10" fmla="*/ 104 w 326"/>
              <a:gd name="T11" fmla="*/ 121 h 325"/>
              <a:gd name="T12" fmla="*/ 108 w 326"/>
              <a:gd name="T13" fmla="*/ 116 h 325"/>
              <a:gd name="T14" fmla="*/ 104 w 326"/>
              <a:gd name="T15" fmla="*/ 112 h 325"/>
              <a:gd name="T16" fmla="*/ 99 w 326"/>
              <a:gd name="T17" fmla="*/ 116 h 325"/>
              <a:gd name="T18" fmla="*/ 104 w 326"/>
              <a:gd name="T19" fmla="*/ 121 h 325"/>
              <a:gd name="T20" fmla="*/ 119 w 326"/>
              <a:gd name="T21" fmla="*/ 121 h 325"/>
              <a:gd name="T22" fmla="*/ 124 w 326"/>
              <a:gd name="T23" fmla="*/ 116 h 325"/>
              <a:gd name="T24" fmla="*/ 119 w 326"/>
              <a:gd name="T25" fmla="*/ 112 h 325"/>
              <a:gd name="T26" fmla="*/ 115 w 326"/>
              <a:gd name="T27" fmla="*/ 116 h 325"/>
              <a:gd name="T28" fmla="*/ 119 w 326"/>
              <a:gd name="T29" fmla="*/ 121 h 325"/>
              <a:gd name="T30" fmla="*/ 326 w 326"/>
              <a:gd name="T31" fmla="*/ 0 h 325"/>
              <a:gd name="T32" fmla="*/ 326 w 326"/>
              <a:gd name="T33" fmla="*/ 325 h 325"/>
              <a:gd name="T34" fmla="*/ 0 w 326"/>
              <a:gd name="T35" fmla="*/ 325 h 325"/>
              <a:gd name="T36" fmla="*/ 0 w 326"/>
              <a:gd name="T37" fmla="*/ 0 h 325"/>
              <a:gd name="T38" fmla="*/ 326 w 326"/>
              <a:gd name="T39" fmla="*/ 0 h 325"/>
              <a:gd name="T40" fmla="*/ 246 w 326"/>
              <a:gd name="T41" fmla="*/ 135 h 325"/>
              <a:gd name="T42" fmla="*/ 243 w 326"/>
              <a:gd name="T43" fmla="*/ 132 h 325"/>
              <a:gd name="T44" fmla="*/ 234 w 326"/>
              <a:gd name="T45" fmla="*/ 141 h 325"/>
              <a:gd name="T46" fmla="*/ 234 w 326"/>
              <a:gd name="T47" fmla="*/ 209 h 325"/>
              <a:gd name="T48" fmla="*/ 78 w 326"/>
              <a:gd name="T49" fmla="*/ 209 h 325"/>
              <a:gd name="T50" fmla="*/ 78 w 326"/>
              <a:gd name="T51" fmla="*/ 125 h 325"/>
              <a:gd name="T52" fmla="*/ 210 w 326"/>
              <a:gd name="T53" fmla="*/ 125 h 325"/>
              <a:gd name="T54" fmla="*/ 223 w 326"/>
              <a:gd name="T55" fmla="*/ 112 h 325"/>
              <a:gd name="T56" fmla="*/ 215 w 326"/>
              <a:gd name="T57" fmla="*/ 104 h 325"/>
              <a:gd name="T58" fmla="*/ 80 w 326"/>
              <a:gd name="T59" fmla="*/ 104 h 325"/>
              <a:gd name="T60" fmla="*/ 65 w 326"/>
              <a:gd name="T61" fmla="*/ 119 h 325"/>
              <a:gd name="T62" fmla="*/ 65 w 326"/>
              <a:gd name="T63" fmla="*/ 216 h 325"/>
              <a:gd name="T64" fmla="*/ 80 w 326"/>
              <a:gd name="T65" fmla="*/ 231 h 325"/>
              <a:gd name="T66" fmla="*/ 231 w 326"/>
              <a:gd name="T67" fmla="*/ 231 h 325"/>
              <a:gd name="T68" fmla="*/ 246 w 326"/>
              <a:gd name="T69" fmla="*/ 216 h 325"/>
              <a:gd name="T70" fmla="*/ 246 w 326"/>
              <a:gd name="T71" fmla="*/ 135 h 325"/>
              <a:gd name="T72" fmla="*/ 260 w 326"/>
              <a:gd name="T73" fmla="*/ 94 h 325"/>
              <a:gd name="T74" fmla="*/ 226 w 326"/>
              <a:gd name="T75" fmla="*/ 104 h 325"/>
              <a:gd name="T76" fmla="*/ 234 w 326"/>
              <a:gd name="T77" fmla="*/ 112 h 325"/>
              <a:gd name="T78" fmla="*/ 192 w 326"/>
              <a:gd name="T79" fmla="*/ 154 h 325"/>
              <a:gd name="T80" fmla="*/ 172 w 326"/>
              <a:gd name="T81" fmla="*/ 134 h 325"/>
              <a:gd name="T82" fmla="*/ 130 w 326"/>
              <a:gd name="T83" fmla="*/ 176 h 325"/>
              <a:gd name="T84" fmla="*/ 138 w 326"/>
              <a:gd name="T85" fmla="*/ 184 h 325"/>
              <a:gd name="T86" fmla="*/ 172 w 326"/>
              <a:gd name="T87" fmla="*/ 151 h 325"/>
              <a:gd name="T88" fmla="*/ 192 w 326"/>
              <a:gd name="T89" fmla="*/ 171 h 325"/>
              <a:gd name="T90" fmla="*/ 243 w 326"/>
              <a:gd name="T91" fmla="*/ 120 h 325"/>
              <a:gd name="T92" fmla="*/ 251 w 326"/>
              <a:gd name="T93" fmla="*/ 129 h 325"/>
              <a:gd name="T94" fmla="*/ 260 w 326"/>
              <a:gd name="T95" fmla="*/ 9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" h="325">
                <a:moveTo>
                  <a:pt x="83" y="116"/>
                </a:moveTo>
                <a:cubicBezTo>
                  <a:pt x="83" y="114"/>
                  <a:pt x="85" y="112"/>
                  <a:pt x="88" y="112"/>
                </a:cubicBezTo>
                <a:cubicBezTo>
                  <a:pt x="90" y="112"/>
                  <a:pt x="92" y="114"/>
                  <a:pt x="92" y="116"/>
                </a:cubicBezTo>
                <a:cubicBezTo>
                  <a:pt x="92" y="119"/>
                  <a:pt x="90" y="121"/>
                  <a:pt x="88" y="121"/>
                </a:cubicBezTo>
                <a:cubicBezTo>
                  <a:pt x="85" y="121"/>
                  <a:pt x="83" y="119"/>
                  <a:pt x="83" y="116"/>
                </a:cubicBezTo>
                <a:close/>
                <a:moveTo>
                  <a:pt x="104" y="121"/>
                </a:moveTo>
                <a:cubicBezTo>
                  <a:pt x="106" y="121"/>
                  <a:pt x="108" y="119"/>
                  <a:pt x="108" y="116"/>
                </a:cubicBezTo>
                <a:cubicBezTo>
                  <a:pt x="108" y="114"/>
                  <a:pt x="106" y="112"/>
                  <a:pt x="104" y="112"/>
                </a:cubicBezTo>
                <a:cubicBezTo>
                  <a:pt x="101" y="112"/>
                  <a:pt x="99" y="114"/>
                  <a:pt x="99" y="116"/>
                </a:cubicBezTo>
                <a:cubicBezTo>
                  <a:pt x="99" y="119"/>
                  <a:pt x="101" y="121"/>
                  <a:pt x="104" y="121"/>
                </a:cubicBezTo>
                <a:close/>
                <a:moveTo>
                  <a:pt x="119" y="121"/>
                </a:moveTo>
                <a:cubicBezTo>
                  <a:pt x="122" y="121"/>
                  <a:pt x="124" y="119"/>
                  <a:pt x="124" y="116"/>
                </a:cubicBezTo>
                <a:cubicBezTo>
                  <a:pt x="124" y="114"/>
                  <a:pt x="122" y="112"/>
                  <a:pt x="119" y="112"/>
                </a:cubicBezTo>
                <a:cubicBezTo>
                  <a:pt x="117" y="112"/>
                  <a:pt x="115" y="114"/>
                  <a:pt x="115" y="116"/>
                </a:cubicBezTo>
                <a:cubicBezTo>
                  <a:pt x="115" y="119"/>
                  <a:pt x="117" y="121"/>
                  <a:pt x="119" y="121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46" y="135"/>
                </a:moveTo>
                <a:cubicBezTo>
                  <a:pt x="243" y="132"/>
                  <a:pt x="243" y="132"/>
                  <a:pt x="243" y="132"/>
                </a:cubicBezTo>
                <a:cubicBezTo>
                  <a:pt x="234" y="141"/>
                  <a:pt x="234" y="141"/>
                  <a:pt x="234" y="141"/>
                </a:cubicBezTo>
                <a:cubicBezTo>
                  <a:pt x="234" y="209"/>
                  <a:pt x="234" y="209"/>
                  <a:pt x="234" y="209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23" y="112"/>
                  <a:pt x="223" y="112"/>
                  <a:pt x="223" y="112"/>
                </a:cubicBezTo>
                <a:cubicBezTo>
                  <a:pt x="215" y="104"/>
                  <a:pt x="215" y="104"/>
                  <a:pt x="215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72" y="104"/>
                  <a:pt x="65" y="110"/>
                  <a:pt x="65" y="119"/>
                </a:cubicBezTo>
                <a:cubicBezTo>
                  <a:pt x="65" y="216"/>
                  <a:pt x="65" y="216"/>
                  <a:pt x="65" y="216"/>
                </a:cubicBezTo>
                <a:cubicBezTo>
                  <a:pt x="65" y="224"/>
                  <a:pt x="72" y="231"/>
                  <a:pt x="80" y="231"/>
                </a:cubicBezTo>
                <a:cubicBezTo>
                  <a:pt x="231" y="231"/>
                  <a:pt x="231" y="231"/>
                  <a:pt x="231" y="231"/>
                </a:cubicBezTo>
                <a:cubicBezTo>
                  <a:pt x="239" y="231"/>
                  <a:pt x="246" y="224"/>
                  <a:pt x="246" y="216"/>
                </a:cubicBezTo>
                <a:lnTo>
                  <a:pt x="246" y="135"/>
                </a:lnTo>
                <a:close/>
                <a:moveTo>
                  <a:pt x="260" y="94"/>
                </a:moveTo>
                <a:cubicBezTo>
                  <a:pt x="226" y="104"/>
                  <a:pt x="226" y="104"/>
                  <a:pt x="226" y="104"/>
                </a:cubicBezTo>
                <a:cubicBezTo>
                  <a:pt x="234" y="112"/>
                  <a:pt x="234" y="112"/>
                  <a:pt x="234" y="112"/>
                </a:cubicBezTo>
                <a:cubicBezTo>
                  <a:pt x="192" y="154"/>
                  <a:pt x="192" y="154"/>
                  <a:pt x="192" y="154"/>
                </a:cubicBezTo>
                <a:cubicBezTo>
                  <a:pt x="172" y="134"/>
                  <a:pt x="172" y="134"/>
                  <a:pt x="172" y="134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72" y="151"/>
                  <a:pt x="172" y="151"/>
                  <a:pt x="172" y="151"/>
                </a:cubicBezTo>
                <a:cubicBezTo>
                  <a:pt x="192" y="171"/>
                  <a:pt x="192" y="171"/>
                  <a:pt x="192" y="171"/>
                </a:cubicBezTo>
                <a:cubicBezTo>
                  <a:pt x="243" y="120"/>
                  <a:pt x="243" y="120"/>
                  <a:pt x="243" y="120"/>
                </a:cubicBezTo>
                <a:cubicBezTo>
                  <a:pt x="251" y="129"/>
                  <a:pt x="251" y="129"/>
                  <a:pt x="251" y="129"/>
                </a:cubicBezTo>
                <a:lnTo>
                  <a:pt x="260" y="9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6"/>
          <p:cNvSpPr>
            <a:spLocks noEditPoints="1"/>
          </p:cNvSpPr>
          <p:nvPr/>
        </p:nvSpPr>
        <p:spPr bwMode="auto">
          <a:xfrm>
            <a:off x="12988220" y="10603565"/>
            <a:ext cx="1188329" cy="1189876"/>
          </a:xfrm>
          <a:custGeom>
            <a:avLst/>
            <a:gdLst>
              <a:gd name="T0" fmla="*/ 134 w 325"/>
              <a:gd name="T1" fmla="*/ 160 h 325"/>
              <a:gd name="T2" fmla="*/ 229 w 325"/>
              <a:gd name="T3" fmla="*/ 160 h 325"/>
              <a:gd name="T4" fmla="*/ 229 w 325"/>
              <a:gd name="T5" fmla="*/ 195 h 325"/>
              <a:gd name="T6" fmla="*/ 134 w 325"/>
              <a:gd name="T7" fmla="*/ 195 h 325"/>
              <a:gd name="T8" fmla="*/ 134 w 325"/>
              <a:gd name="T9" fmla="*/ 160 h 325"/>
              <a:gd name="T10" fmla="*/ 96 w 325"/>
              <a:gd name="T11" fmla="*/ 195 h 325"/>
              <a:gd name="T12" fmla="*/ 127 w 325"/>
              <a:gd name="T13" fmla="*/ 195 h 325"/>
              <a:gd name="T14" fmla="*/ 127 w 325"/>
              <a:gd name="T15" fmla="*/ 160 h 325"/>
              <a:gd name="T16" fmla="*/ 96 w 325"/>
              <a:gd name="T17" fmla="*/ 160 h 325"/>
              <a:gd name="T18" fmla="*/ 96 w 325"/>
              <a:gd name="T19" fmla="*/ 195 h 325"/>
              <a:gd name="T20" fmla="*/ 96 w 325"/>
              <a:gd name="T21" fmla="*/ 152 h 325"/>
              <a:gd name="T22" fmla="*/ 127 w 325"/>
              <a:gd name="T23" fmla="*/ 152 h 325"/>
              <a:gd name="T24" fmla="*/ 127 w 325"/>
              <a:gd name="T25" fmla="*/ 130 h 325"/>
              <a:gd name="T26" fmla="*/ 96 w 325"/>
              <a:gd name="T27" fmla="*/ 130 h 325"/>
              <a:gd name="T28" fmla="*/ 96 w 325"/>
              <a:gd name="T29" fmla="*/ 152 h 325"/>
              <a:gd name="T30" fmla="*/ 101 w 325"/>
              <a:gd name="T31" fmla="*/ 106 h 325"/>
              <a:gd name="T32" fmla="*/ 105 w 325"/>
              <a:gd name="T33" fmla="*/ 101 h 325"/>
              <a:gd name="T34" fmla="*/ 101 w 325"/>
              <a:gd name="T35" fmla="*/ 97 h 325"/>
              <a:gd name="T36" fmla="*/ 96 w 325"/>
              <a:gd name="T37" fmla="*/ 101 h 325"/>
              <a:gd name="T38" fmla="*/ 101 w 325"/>
              <a:gd name="T39" fmla="*/ 106 h 325"/>
              <a:gd name="T40" fmla="*/ 85 w 325"/>
              <a:gd name="T41" fmla="*/ 106 h 325"/>
              <a:gd name="T42" fmla="*/ 90 w 325"/>
              <a:gd name="T43" fmla="*/ 101 h 325"/>
              <a:gd name="T44" fmla="*/ 85 w 325"/>
              <a:gd name="T45" fmla="*/ 97 h 325"/>
              <a:gd name="T46" fmla="*/ 81 w 325"/>
              <a:gd name="T47" fmla="*/ 101 h 325"/>
              <a:gd name="T48" fmla="*/ 85 w 325"/>
              <a:gd name="T49" fmla="*/ 106 h 325"/>
              <a:gd name="T50" fmla="*/ 116 w 325"/>
              <a:gd name="T51" fmla="*/ 106 h 325"/>
              <a:gd name="T52" fmla="*/ 120 w 325"/>
              <a:gd name="T53" fmla="*/ 101 h 325"/>
              <a:gd name="T54" fmla="*/ 116 w 325"/>
              <a:gd name="T55" fmla="*/ 97 h 325"/>
              <a:gd name="T56" fmla="*/ 111 w 325"/>
              <a:gd name="T57" fmla="*/ 101 h 325"/>
              <a:gd name="T58" fmla="*/ 116 w 325"/>
              <a:gd name="T59" fmla="*/ 106 h 325"/>
              <a:gd name="T60" fmla="*/ 76 w 325"/>
              <a:gd name="T61" fmla="*/ 110 h 325"/>
              <a:gd name="T62" fmla="*/ 249 w 325"/>
              <a:gd name="T63" fmla="*/ 110 h 325"/>
              <a:gd name="T64" fmla="*/ 249 w 325"/>
              <a:gd name="T65" fmla="*/ 214 h 325"/>
              <a:gd name="T66" fmla="*/ 76 w 325"/>
              <a:gd name="T67" fmla="*/ 214 h 325"/>
              <a:gd name="T68" fmla="*/ 76 w 325"/>
              <a:gd name="T69" fmla="*/ 110 h 325"/>
              <a:gd name="T70" fmla="*/ 88 w 325"/>
              <a:gd name="T71" fmla="*/ 203 h 325"/>
              <a:gd name="T72" fmla="*/ 237 w 325"/>
              <a:gd name="T73" fmla="*/ 203 h 325"/>
              <a:gd name="T74" fmla="*/ 237 w 325"/>
              <a:gd name="T75" fmla="*/ 122 h 325"/>
              <a:gd name="T76" fmla="*/ 88 w 325"/>
              <a:gd name="T77" fmla="*/ 122 h 325"/>
              <a:gd name="T78" fmla="*/ 88 w 325"/>
              <a:gd name="T79" fmla="*/ 203 h 325"/>
              <a:gd name="T80" fmla="*/ 134 w 325"/>
              <a:gd name="T81" fmla="*/ 152 h 325"/>
              <a:gd name="T82" fmla="*/ 229 w 325"/>
              <a:gd name="T83" fmla="*/ 152 h 325"/>
              <a:gd name="T84" fmla="*/ 229 w 325"/>
              <a:gd name="T85" fmla="*/ 130 h 325"/>
              <a:gd name="T86" fmla="*/ 134 w 325"/>
              <a:gd name="T87" fmla="*/ 130 h 325"/>
              <a:gd name="T88" fmla="*/ 134 w 325"/>
              <a:gd name="T89" fmla="*/ 152 h 325"/>
              <a:gd name="T90" fmla="*/ 325 w 325"/>
              <a:gd name="T91" fmla="*/ 0 h 325"/>
              <a:gd name="T92" fmla="*/ 325 w 325"/>
              <a:gd name="T93" fmla="*/ 325 h 325"/>
              <a:gd name="T94" fmla="*/ 0 w 325"/>
              <a:gd name="T95" fmla="*/ 325 h 325"/>
              <a:gd name="T96" fmla="*/ 0 w 325"/>
              <a:gd name="T97" fmla="*/ 0 h 325"/>
              <a:gd name="T98" fmla="*/ 325 w 325"/>
              <a:gd name="T99" fmla="*/ 0 h 325"/>
              <a:gd name="T100" fmla="*/ 261 w 325"/>
              <a:gd name="T101" fmla="*/ 104 h 325"/>
              <a:gd name="T102" fmla="*/ 247 w 325"/>
              <a:gd name="T103" fmla="*/ 90 h 325"/>
              <a:gd name="T104" fmla="*/ 78 w 325"/>
              <a:gd name="T105" fmla="*/ 90 h 325"/>
              <a:gd name="T106" fmla="*/ 64 w 325"/>
              <a:gd name="T107" fmla="*/ 104 h 325"/>
              <a:gd name="T108" fmla="*/ 64 w 325"/>
              <a:gd name="T109" fmla="*/ 221 h 325"/>
              <a:gd name="T110" fmla="*/ 78 w 325"/>
              <a:gd name="T111" fmla="*/ 236 h 325"/>
              <a:gd name="T112" fmla="*/ 247 w 325"/>
              <a:gd name="T113" fmla="*/ 236 h 325"/>
              <a:gd name="T114" fmla="*/ 261 w 325"/>
              <a:gd name="T115" fmla="*/ 221 h 325"/>
              <a:gd name="T116" fmla="*/ 261 w 325"/>
              <a:gd name="T117" fmla="*/ 10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5" h="325">
                <a:moveTo>
                  <a:pt x="134" y="160"/>
                </a:moveTo>
                <a:cubicBezTo>
                  <a:pt x="229" y="160"/>
                  <a:pt x="229" y="160"/>
                  <a:pt x="229" y="160"/>
                </a:cubicBezTo>
                <a:cubicBezTo>
                  <a:pt x="229" y="195"/>
                  <a:pt x="229" y="195"/>
                  <a:pt x="229" y="195"/>
                </a:cubicBezTo>
                <a:cubicBezTo>
                  <a:pt x="134" y="195"/>
                  <a:pt x="134" y="195"/>
                  <a:pt x="134" y="195"/>
                </a:cubicBezTo>
                <a:lnTo>
                  <a:pt x="134" y="160"/>
                </a:lnTo>
                <a:close/>
                <a:moveTo>
                  <a:pt x="96" y="195"/>
                </a:moveTo>
                <a:cubicBezTo>
                  <a:pt x="127" y="195"/>
                  <a:pt x="127" y="195"/>
                  <a:pt x="127" y="195"/>
                </a:cubicBezTo>
                <a:cubicBezTo>
                  <a:pt x="127" y="160"/>
                  <a:pt x="127" y="160"/>
                  <a:pt x="127" y="160"/>
                </a:cubicBezTo>
                <a:cubicBezTo>
                  <a:pt x="96" y="160"/>
                  <a:pt x="96" y="160"/>
                  <a:pt x="96" y="160"/>
                </a:cubicBezTo>
                <a:lnTo>
                  <a:pt x="96" y="195"/>
                </a:lnTo>
                <a:close/>
                <a:moveTo>
                  <a:pt x="96" y="152"/>
                </a:moveTo>
                <a:cubicBezTo>
                  <a:pt x="127" y="152"/>
                  <a:pt x="127" y="152"/>
                  <a:pt x="127" y="152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96" y="130"/>
                  <a:pt x="96" y="130"/>
                  <a:pt x="96" y="130"/>
                </a:cubicBezTo>
                <a:lnTo>
                  <a:pt x="96" y="152"/>
                </a:ln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1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8" y="97"/>
                  <a:pt x="96" y="99"/>
                  <a:pt x="96" y="101"/>
                </a:cubicBezTo>
                <a:cubicBezTo>
                  <a:pt x="96" y="104"/>
                  <a:pt x="98" y="106"/>
                  <a:pt x="101" y="106"/>
                </a:cubicBezTo>
                <a:close/>
                <a:moveTo>
                  <a:pt x="85" y="106"/>
                </a:moveTo>
                <a:cubicBezTo>
                  <a:pt x="88" y="106"/>
                  <a:pt x="90" y="104"/>
                  <a:pt x="90" y="101"/>
                </a:cubicBezTo>
                <a:cubicBezTo>
                  <a:pt x="90" y="99"/>
                  <a:pt x="88" y="97"/>
                  <a:pt x="85" y="97"/>
                </a:cubicBezTo>
                <a:cubicBezTo>
                  <a:pt x="83" y="97"/>
                  <a:pt x="81" y="99"/>
                  <a:pt x="81" y="101"/>
                </a:cubicBezTo>
                <a:cubicBezTo>
                  <a:pt x="81" y="104"/>
                  <a:pt x="83" y="106"/>
                  <a:pt x="85" y="106"/>
                </a:cubicBezTo>
                <a:close/>
                <a:moveTo>
                  <a:pt x="116" y="106"/>
                </a:moveTo>
                <a:cubicBezTo>
                  <a:pt x="118" y="106"/>
                  <a:pt x="120" y="104"/>
                  <a:pt x="120" y="101"/>
                </a:cubicBezTo>
                <a:cubicBezTo>
                  <a:pt x="120" y="99"/>
                  <a:pt x="118" y="97"/>
                  <a:pt x="116" y="97"/>
                </a:cubicBezTo>
                <a:cubicBezTo>
                  <a:pt x="113" y="97"/>
                  <a:pt x="111" y="99"/>
                  <a:pt x="111" y="101"/>
                </a:cubicBezTo>
                <a:cubicBezTo>
                  <a:pt x="111" y="104"/>
                  <a:pt x="113" y="106"/>
                  <a:pt x="116" y="106"/>
                </a:cubicBezTo>
                <a:close/>
                <a:moveTo>
                  <a:pt x="76" y="110"/>
                </a:moveTo>
                <a:cubicBezTo>
                  <a:pt x="249" y="110"/>
                  <a:pt x="249" y="110"/>
                  <a:pt x="249" y="110"/>
                </a:cubicBezTo>
                <a:cubicBezTo>
                  <a:pt x="249" y="214"/>
                  <a:pt x="249" y="214"/>
                  <a:pt x="249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88" y="203"/>
                </a:moveTo>
                <a:cubicBezTo>
                  <a:pt x="237" y="203"/>
                  <a:pt x="237" y="203"/>
                  <a:pt x="237" y="203"/>
                </a:cubicBezTo>
                <a:cubicBezTo>
                  <a:pt x="237" y="122"/>
                  <a:pt x="237" y="122"/>
                  <a:pt x="237" y="122"/>
                </a:cubicBezTo>
                <a:cubicBezTo>
                  <a:pt x="88" y="122"/>
                  <a:pt x="88" y="122"/>
                  <a:pt x="88" y="122"/>
                </a:cubicBezTo>
                <a:lnTo>
                  <a:pt x="88" y="203"/>
                </a:lnTo>
                <a:close/>
                <a:moveTo>
                  <a:pt x="134" y="152"/>
                </a:moveTo>
                <a:cubicBezTo>
                  <a:pt x="229" y="152"/>
                  <a:pt x="229" y="152"/>
                  <a:pt x="229" y="152"/>
                </a:cubicBezTo>
                <a:cubicBezTo>
                  <a:pt x="229" y="130"/>
                  <a:pt x="229" y="130"/>
                  <a:pt x="229" y="130"/>
                </a:cubicBezTo>
                <a:cubicBezTo>
                  <a:pt x="134" y="130"/>
                  <a:pt x="134" y="130"/>
                  <a:pt x="134" y="130"/>
                </a:cubicBezTo>
                <a:lnTo>
                  <a:pt x="134" y="152"/>
                </a:lnTo>
                <a:close/>
                <a:moveTo>
                  <a:pt x="325" y="0"/>
                </a:moveTo>
                <a:cubicBezTo>
                  <a:pt x="325" y="325"/>
                  <a:pt x="325" y="325"/>
                  <a:pt x="325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5" y="0"/>
                </a:lnTo>
                <a:close/>
                <a:moveTo>
                  <a:pt x="261" y="104"/>
                </a:moveTo>
                <a:cubicBezTo>
                  <a:pt x="261" y="96"/>
                  <a:pt x="255" y="90"/>
                  <a:pt x="247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0" y="90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7" y="236"/>
                  <a:pt x="247" y="236"/>
                  <a:pt x="247" y="236"/>
                </a:cubicBezTo>
                <a:cubicBezTo>
                  <a:pt x="255" y="236"/>
                  <a:pt x="261" y="229"/>
                  <a:pt x="261" y="221"/>
                </a:cubicBezTo>
                <a:lnTo>
                  <a:pt x="261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7"/>
          <p:cNvSpPr>
            <a:spLocks noEditPoints="1"/>
          </p:cNvSpPr>
          <p:nvPr/>
        </p:nvSpPr>
        <p:spPr bwMode="auto">
          <a:xfrm>
            <a:off x="14384624" y="10603565"/>
            <a:ext cx="1191424" cy="1189876"/>
          </a:xfrm>
          <a:custGeom>
            <a:avLst/>
            <a:gdLst>
              <a:gd name="T0" fmla="*/ 162 w 326"/>
              <a:gd name="T1" fmla="*/ 150 h 325"/>
              <a:gd name="T2" fmla="*/ 166 w 326"/>
              <a:gd name="T3" fmla="*/ 146 h 325"/>
              <a:gd name="T4" fmla="*/ 170 w 326"/>
              <a:gd name="T5" fmla="*/ 150 h 325"/>
              <a:gd name="T6" fmla="*/ 166 w 326"/>
              <a:gd name="T7" fmla="*/ 153 h 325"/>
              <a:gd name="T8" fmla="*/ 162 w 326"/>
              <a:gd name="T9" fmla="*/ 150 h 325"/>
              <a:gd name="T10" fmla="*/ 86 w 326"/>
              <a:gd name="T11" fmla="*/ 107 h 325"/>
              <a:gd name="T12" fmla="*/ 90 w 326"/>
              <a:gd name="T13" fmla="*/ 103 h 325"/>
              <a:gd name="T14" fmla="*/ 86 w 326"/>
              <a:gd name="T15" fmla="*/ 99 h 325"/>
              <a:gd name="T16" fmla="*/ 82 w 326"/>
              <a:gd name="T17" fmla="*/ 103 h 325"/>
              <a:gd name="T18" fmla="*/ 86 w 326"/>
              <a:gd name="T19" fmla="*/ 107 h 325"/>
              <a:gd name="T20" fmla="*/ 99 w 326"/>
              <a:gd name="T21" fmla="*/ 107 h 325"/>
              <a:gd name="T22" fmla="*/ 103 w 326"/>
              <a:gd name="T23" fmla="*/ 103 h 325"/>
              <a:gd name="T24" fmla="*/ 99 w 326"/>
              <a:gd name="T25" fmla="*/ 99 h 325"/>
              <a:gd name="T26" fmla="*/ 96 w 326"/>
              <a:gd name="T27" fmla="*/ 103 h 325"/>
              <a:gd name="T28" fmla="*/ 99 w 326"/>
              <a:gd name="T29" fmla="*/ 107 h 325"/>
              <a:gd name="T30" fmla="*/ 153 w 326"/>
              <a:gd name="T31" fmla="*/ 153 h 325"/>
              <a:gd name="T32" fmla="*/ 157 w 326"/>
              <a:gd name="T33" fmla="*/ 150 h 325"/>
              <a:gd name="T34" fmla="*/ 153 w 326"/>
              <a:gd name="T35" fmla="*/ 146 h 325"/>
              <a:gd name="T36" fmla="*/ 149 w 326"/>
              <a:gd name="T37" fmla="*/ 150 h 325"/>
              <a:gd name="T38" fmla="*/ 153 w 326"/>
              <a:gd name="T39" fmla="*/ 153 h 325"/>
              <a:gd name="T40" fmla="*/ 113 w 326"/>
              <a:gd name="T41" fmla="*/ 107 h 325"/>
              <a:gd name="T42" fmla="*/ 116 w 326"/>
              <a:gd name="T43" fmla="*/ 103 h 325"/>
              <a:gd name="T44" fmla="*/ 113 w 326"/>
              <a:gd name="T45" fmla="*/ 99 h 325"/>
              <a:gd name="T46" fmla="*/ 109 w 326"/>
              <a:gd name="T47" fmla="*/ 103 h 325"/>
              <a:gd name="T48" fmla="*/ 113 w 326"/>
              <a:gd name="T49" fmla="*/ 107 h 325"/>
              <a:gd name="T50" fmla="*/ 140 w 326"/>
              <a:gd name="T51" fmla="*/ 153 h 325"/>
              <a:gd name="T52" fmla="*/ 144 w 326"/>
              <a:gd name="T53" fmla="*/ 150 h 325"/>
              <a:gd name="T54" fmla="*/ 140 w 326"/>
              <a:gd name="T55" fmla="*/ 146 h 325"/>
              <a:gd name="T56" fmla="*/ 136 w 326"/>
              <a:gd name="T57" fmla="*/ 150 h 325"/>
              <a:gd name="T58" fmla="*/ 140 w 326"/>
              <a:gd name="T59" fmla="*/ 153 h 325"/>
              <a:gd name="T60" fmla="*/ 326 w 326"/>
              <a:gd name="T61" fmla="*/ 0 h 325"/>
              <a:gd name="T62" fmla="*/ 326 w 326"/>
              <a:gd name="T63" fmla="*/ 325 h 325"/>
              <a:gd name="T64" fmla="*/ 0 w 326"/>
              <a:gd name="T65" fmla="*/ 325 h 325"/>
              <a:gd name="T66" fmla="*/ 0 w 326"/>
              <a:gd name="T67" fmla="*/ 0 h 325"/>
              <a:gd name="T68" fmla="*/ 326 w 326"/>
              <a:gd name="T69" fmla="*/ 0 h 325"/>
              <a:gd name="T70" fmla="*/ 113 w 326"/>
              <a:gd name="T71" fmla="*/ 167 h 325"/>
              <a:gd name="T72" fmla="*/ 78 w 326"/>
              <a:gd name="T73" fmla="*/ 167 h 325"/>
              <a:gd name="T74" fmla="*/ 78 w 326"/>
              <a:gd name="T75" fmla="*/ 110 h 325"/>
              <a:gd name="T76" fmla="*/ 195 w 326"/>
              <a:gd name="T77" fmla="*/ 110 h 325"/>
              <a:gd name="T78" fmla="*/ 195 w 326"/>
              <a:gd name="T79" fmla="*/ 131 h 325"/>
              <a:gd name="T80" fmla="*/ 206 w 326"/>
              <a:gd name="T81" fmla="*/ 131 h 325"/>
              <a:gd name="T82" fmla="*/ 206 w 326"/>
              <a:gd name="T83" fmla="*/ 105 h 325"/>
              <a:gd name="T84" fmla="*/ 193 w 326"/>
              <a:gd name="T85" fmla="*/ 93 h 325"/>
              <a:gd name="T86" fmla="*/ 80 w 326"/>
              <a:gd name="T87" fmla="*/ 93 h 325"/>
              <a:gd name="T88" fmla="*/ 67 w 326"/>
              <a:gd name="T89" fmla="*/ 105 h 325"/>
              <a:gd name="T90" fmla="*/ 67 w 326"/>
              <a:gd name="T91" fmla="*/ 174 h 325"/>
              <a:gd name="T92" fmla="*/ 80 w 326"/>
              <a:gd name="T93" fmla="*/ 186 h 325"/>
              <a:gd name="T94" fmla="*/ 113 w 326"/>
              <a:gd name="T95" fmla="*/ 186 h 325"/>
              <a:gd name="T96" fmla="*/ 113 w 326"/>
              <a:gd name="T97" fmla="*/ 167 h 325"/>
              <a:gd name="T98" fmla="*/ 259 w 326"/>
              <a:gd name="T99" fmla="*/ 152 h 325"/>
              <a:gd name="T100" fmla="*/ 247 w 326"/>
              <a:gd name="T101" fmla="*/ 139 h 325"/>
              <a:gd name="T102" fmla="*/ 133 w 326"/>
              <a:gd name="T103" fmla="*/ 139 h 325"/>
              <a:gd name="T104" fmla="*/ 121 w 326"/>
              <a:gd name="T105" fmla="*/ 152 h 325"/>
              <a:gd name="T106" fmla="*/ 121 w 326"/>
              <a:gd name="T107" fmla="*/ 220 h 325"/>
              <a:gd name="T108" fmla="*/ 133 w 326"/>
              <a:gd name="T109" fmla="*/ 233 h 325"/>
              <a:gd name="T110" fmla="*/ 247 w 326"/>
              <a:gd name="T111" fmla="*/ 233 h 325"/>
              <a:gd name="T112" fmla="*/ 259 w 326"/>
              <a:gd name="T113" fmla="*/ 220 h 325"/>
              <a:gd name="T114" fmla="*/ 259 w 326"/>
              <a:gd name="T115" fmla="*/ 152 h 325"/>
              <a:gd name="T116" fmla="*/ 131 w 326"/>
              <a:gd name="T117" fmla="*/ 214 h 325"/>
              <a:gd name="T118" fmla="*/ 249 w 326"/>
              <a:gd name="T119" fmla="*/ 214 h 325"/>
              <a:gd name="T120" fmla="*/ 249 w 326"/>
              <a:gd name="T121" fmla="*/ 157 h 325"/>
              <a:gd name="T122" fmla="*/ 131 w 326"/>
              <a:gd name="T123" fmla="*/ 157 h 325"/>
              <a:gd name="T124" fmla="*/ 131 w 326"/>
              <a:gd name="T125" fmla="*/ 21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5">
                <a:moveTo>
                  <a:pt x="162" y="150"/>
                </a:moveTo>
                <a:cubicBezTo>
                  <a:pt x="162" y="148"/>
                  <a:pt x="164" y="146"/>
                  <a:pt x="166" y="146"/>
                </a:cubicBezTo>
                <a:cubicBezTo>
                  <a:pt x="168" y="146"/>
                  <a:pt x="170" y="148"/>
                  <a:pt x="170" y="150"/>
                </a:cubicBezTo>
                <a:cubicBezTo>
                  <a:pt x="170" y="152"/>
                  <a:pt x="168" y="153"/>
                  <a:pt x="166" y="153"/>
                </a:cubicBezTo>
                <a:cubicBezTo>
                  <a:pt x="164" y="153"/>
                  <a:pt x="162" y="152"/>
                  <a:pt x="162" y="150"/>
                </a:cubicBezTo>
                <a:close/>
                <a:moveTo>
                  <a:pt x="86" y="107"/>
                </a:moveTo>
                <a:cubicBezTo>
                  <a:pt x="88" y="107"/>
                  <a:pt x="90" y="105"/>
                  <a:pt x="90" y="103"/>
                </a:cubicBezTo>
                <a:cubicBezTo>
                  <a:pt x="90" y="101"/>
                  <a:pt x="88" y="99"/>
                  <a:pt x="86" y="99"/>
                </a:cubicBezTo>
                <a:cubicBezTo>
                  <a:pt x="84" y="99"/>
                  <a:pt x="82" y="101"/>
                  <a:pt x="82" y="103"/>
                </a:cubicBezTo>
                <a:cubicBezTo>
                  <a:pt x="82" y="105"/>
                  <a:pt x="84" y="107"/>
                  <a:pt x="86" y="107"/>
                </a:cubicBezTo>
                <a:close/>
                <a:moveTo>
                  <a:pt x="99" y="107"/>
                </a:moveTo>
                <a:cubicBezTo>
                  <a:pt x="101" y="107"/>
                  <a:pt x="103" y="105"/>
                  <a:pt x="103" y="103"/>
                </a:cubicBezTo>
                <a:cubicBezTo>
                  <a:pt x="103" y="101"/>
                  <a:pt x="101" y="99"/>
                  <a:pt x="99" y="99"/>
                </a:cubicBezTo>
                <a:cubicBezTo>
                  <a:pt x="97" y="99"/>
                  <a:pt x="96" y="101"/>
                  <a:pt x="96" y="103"/>
                </a:cubicBezTo>
                <a:cubicBezTo>
                  <a:pt x="96" y="105"/>
                  <a:pt x="97" y="107"/>
                  <a:pt x="99" y="107"/>
                </a:cubicBezTo>
                <a:close/>
                <a:moveTo>
                  <a:pt x="153" y="153"/>
                </a:moveTo>
                <a:cubicBezTo>
                  <a:pt x="155" y="153"/>
                  <a:pt x="157" y="152"/>
                  <a:pt x="157" y="150"/>
                </a:cubicBezTo>
                <a:cubicBezTo>
                  <a:pt x="157" y="148"/>
                  <a:pt x="155" y="146"/>
                  <a:pt x="153" y="146"/>
                </a:cubicBezTo>
                <a:cubicBezTo>
                  <a:pt x="151" y="146"/>
                  <a:pt x="149" y="148"/>
                  <a:pt x="149" y="150"/>
                </a:cubicBezTo>
                <a:cubicBezTo>
                  <a:pt x="149" y="152"/>
                  <a:pt x="151" y="153"/>
                  <a:pt x="153" y="153"/>
                </a:cubicBezTo>
                <a:close/>
                <a:moveTo>
                  <a:pt x="113" y="107"/>
                </a:moveTo>
                <a:cubicBezTo>
                  <a:pt x="115" y="107"/>
                  <a:pt x="116" y="105"/>
                  <a:pt x="116" y="103"/>
                </a:cubicBezTo>
                <a:cubicBezTo>
                  <a:pt x="116" y="101"/>
                  <a:pt x="115" y="99"/>
                  <a:pt x="113" y="99"/>
                </a:cubicBezTo>
                <a:cubicBezTo>
                  <a:pt x="110" y="99"/>
                  <a:pt x="109" y="101"/>
                  <a:pt x="109" y="103"/>
                </a:cubicBezTo>
                <a:cubicBezTo>
                  <a:pt x="109" y="105"/>
                  <a:pt x="110" y="107"/>
                  <a:pt x="113" y="107"/>
                </a:cubicBezTo>
                <a:close/>
                <a:moveTo>
                  <a:pt x="140" y="153"/>
                </a:moveTo>
                <a:cubicBezTo>
                  <a:pt x="142" y="153"/>
                  <a:pt x="144" y="152"/>
                  <a:pt x="144" y="150"/>
                </a:cubicBezTo>
                <a:cubicBezTo>
                  <a:pt x="144" y="148"/>
                  <a:pt x="142" y="146"/>
                  <a:pt x="140" y="146"/>
                </a:cubicBezTo>
                <a:cubicBezTo>
                  <a:pt x="138" y="146"/>
                  <a:pt x="136" y="148"/>
                  <a:pt x="136" y="150"/>
                </a:cubicBezTo>
                <a:cubicBezTo>
                  <a:pt x="136" y="152"/>
                  <a:pt x="138" y="153"/>
                  <a:pt x="140" y="153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13" y="167"/>
                </a:moveTo>
                <a:cubicBezTo>
                  <a:pt x="78" y="167"/>
                  <a:pt x="78" y="167"/>
                  <a:pt x="78" y="167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195" y="110"/>
                  <a:pt x="195" y="110"/>
                  <a:pt x="195" y="110"/>
                </a:cubicBezTo>
                <a:cubicBezTo>
                  <a:pt x="195" y="131"/>
                  <a:pt x="195" y="131"/>
                  <a:pt x="195" y="131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06" y="105"/>
                  <a:pt x="206" y="105"/>
                  <a:pt x="206" y="105"/>
                </a:cubicBezTo>
                <a:cubicBezTo>
                  <a:pt x="206" y="98"/>
                  <a:pt x="200" y="93"/>
                  <a:pt x="193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73" y="93"/>
                  <a:pt x="67" y="98"/>
                  <a:pt x="67" y="105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7" y="180"/>
                  <a:pt x="73" y="186"/>
                  <a:pt x="80" y="186"/>
                </a:cubicBezTo>
                <a:cubicBezTo>
                  <a:pt x="113" y="186"/>
                  <a:pt x="113" y="186"/>
                  <a:pt x="113" y="186"/>
                </a:cubicBezTo>
                <a:lnTo>
                  <a:pt x="113" y="167"/>
                </a:lnTo>
                <a:close/>
                <a:moveTo>
                  <a:pt x="259" y="152"/>
                </a:moveTo>
                <a:cubicBezTo>
                  <a:pt x="259" y="145"/>
                  <a:pt x="253" y="139"/>
                  <a:pt x="247" y="139"/>
                </a:cubicBezTo>
                <a:cubicBezTo>
                  <a:pt x="133" y="139"/>
                  <a:pt x="133" y="139"/>
                  <a:pt x="133" y="139"/>
                </a:cubicBezTo>
                <a:cubicBezTo>
                  <a:pt x="126" y="139"/>
                  <a:pt x="121" y="145"/>
                  <a:pt x="121" y="152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21" y="227"/>
                  <a:pt x="126" y="233"/>
                  <a:pt x="133" y="233"/>
                </a:cubicBezTo>
                <a:cubicBezTo>
                  <a:pt x="247" y="233"/>
                  <a:pt x="247" y="233"/>
                  <a:pt x="247" y="233"/>
                </a:cubicBezTo>
                <a:cubicBezTo>
                  <a:pt x="253" y="233"/>
                  <a:pt x="259" y="227"/>
                  <a:pt x="259" y="220"/>
                </a:cubicBezTo>
                <a:lnTo>
                  <a:pt x="259" y="152"/>
                </a:lnTo>
                <a:close/>
                <a:moveTo>
                  <a:pt x="131" y="214"/>
                </a:moveTo>
                <a:cubicBezTo>
                  <a:pt x="249" y="214"/>
                  <a:pt x="249" y="214"/>
                  <a:pt x="249" y="214"/>
                </a:cubicBezTo>
                <a:cubicBezTo>
                  <a:pt x="249" y="157"/>
                  <a:pt x="249" y="157"/>
                  <a:pt x="249" y="157"/>
                </a:cubicBezTo>
                <a:cubicBezTo>
                  <a:pt x="131" y="157"/>
                  <a:pt x="131" y="157"/>
                  <a:pt x="131" y="157"/>
                </a:cubicBezTo>
                <a:lnTo>
                  <a:pt x="131" y="2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8"/>
          <p:cNvSpPr>
            <a:spLocks noEditPoints="1"/>
          </p:cNvSpPr>
          <p:nvPr/>
        </p:nvSpPr>
        <p:spPr bwMode="auto">
          <a:xfrm>
            <a:off x="4588133" y="10603565"/>
            <a:ext cx="1192971" cy="1189876"/>
          </a:xfrm>
          <a:custGeom>
            <a:avLst/>
            <a:gdLst>
              <a:gd name="T0" fmla="*/ 85 w 326"/>
              <a:gd name="T1" fmla="*/ 97 h 325"/>
              <a:gd name="T2" fmla="*/ 85 w 326"/>
              <a:gd name="T3" fmla="*/ 106 h 325"/>
              <a:gd name="T4" fmla="*/ 101 w 326"/>
              <a:gd name="T5" fmla="*/ 106 h 325"/>
              <a:gd name="T6" fmla="*/ 101 w 326"/>
              <a:gd name="T7" fmla="*/ 97 h 325"/>
              <a:gd name="T8" fmla="*/ 101 w 326"/>
              <a:gd name="T9" fmla="*/ 106 h 325"/>
              <a:gd name="T10" fmla="*/ 120 w 326"/>
              <a:gd name="T11" fmla="*/ 101 h 325"/>
              <a:gd name="T12" fmla="*/ 111 w 326"/>
              <a:gd name="T13" fmla="*/ 101 h 325"/>
              <a:gd name="T14" fmla="*/ 326 w 326"/>
              <a:gd name="T15" fmla="*/ 0 h 325"/>
              <a:gd name="T16" fmla="*/ 0 w 326"/>
              <a:gd name="T17" fmla="*/ 325 h 325"/>
              <a:gd name="T18" fmla="*/ 326 w 326"/>
              <a:gd name="T19" fmla="*/ 0 h 325"/>
              <a:gd name="T20" fmla="*/ 247 w 326"/>
              <a:gd name="T21" fmla="*/ 90 h 325"/>
              <a:gd name="T22" fmla="*/ 64 w 326"/>
              <a:gd name="T23" fmla="*/ 104 h 325"/>
              <a:gd name="T24" fmla="*/ 78 w 326"/>
              <a:gd name="T25" fmla="*/ 236 h 325"/>
              <a:gd name="T26" fmla="*/ 262 w 326"/>
              <a:gd name="T27" fmla="*/ 221 h 325"/>
              <a:gd name="T28" fmla="*/ 76 w 326"/>
              <a:gd name="T29" fmla="*/ 110 h 325"/>
              <a:gd name="T30" fmla="*/ 250 w 326"/>
              <a:gd name="T31" fmla="*/ 214 h 325"/>
              <a:gd name="T32" fmla="*/ 76 w 326"/>
              <a:gd name="T33" fmla="*/ 110 h 325"/>
              <a:gd name="T34" fmla="*/ 126 w 326"/>
              <a:gd name="T35" fmla="*/ 174 h 325"/>
              <a:gd name="T36" fmla="*/ 155 w 326"/>
              <a:gd name="T37" fmla="*/ 164 h 325"/>
              <a:gd name="T38" fmla="*/ 144 w 326"/>
              <a:gd name="T39" fmla="*/ 186 h 325"/>
              <a:gd name="T40" fmla="*/ 131 w 326"/>
              <a:gd name="T41" fmla="*/ 194 h 325"/>
              <a:gd name="T42" fmla="*/ 149 w 326"/>
              <a:gd name="T43" fmla="*/ 194 h 325"/>
              <a:gd name="T44" fmla="*/ 159 w 326"/>
              <a:gd name="T45" fmla="*/ 168 h 325"/>
              <a:gd name="T46" fmla="*/ 166 w 326"/>
              <a:gd name="T47" fmla="*/ 168 h 325"/>
              <a:gd name="T48" fmla="*/ 182 w 326"/>
              <a:gd name="T49" fmla="*/ 190 h 325"/>
              <a:gd name="T50" fmla="*/ 200 w 326"/>
              <a:gd name="T51" fmla="*/ 190 h 325"/>
              <a:gd name="T52" fmla="*/ 186 w 326"/>
              <a:gd name="T53" fmla="*/ 183 h 325"/>
              <a:gd name="T54" fmla="*/ 170 w 326"/>
              <a:gd name="T55" fmla="*/ 161 h 325"/>
              <a:gd name="T56" fmla="*/ 186 w 326"/>
              <a:gd name="T57" fmla="*/ 147 h 325"/>
              <a:gd name="T58" fmla="*/ 207 w 326"/>
              <a:gd name="T59" fmla="*/ 138 h 325"/>
              <a:gd name="T60" fmla="*/ 182 w 326"/>
              <a:gd name="T61" fmla="*/ 138 h 325"/>
              <a:gd name="T62" fmla="*/ 167 w 326"/>
              <a:gd name="T63" fmla="*/ 156 h 325"/>
              <a:gd name="T64" fmla="*/ 160 w 326"/>
              <a:gd name="T65" fmla="*/ 154 h 325"/>
              <a:gd name="T66" fmla="*/ 153 w 326"/>
              <a:gd name="T67" fmla="*/ 131 h 325"/>
              <a:gd name="T68" fmla="*/ 137 w 326"/>
              <a:gd name="T69" fmla="*/ 131 h 325"/>
              <a:gd name="T70" fmla="*/ 148 w 326"/>
              <a:gd name="T71" fmla="*/ 138 h 325"/>
              <a:gd name="T72" fmla="*/ 155 w 326"/>
              <a:gd name="T73" fmla="*/ 160 h 325"/>
              <a:gd name="T74" fmla="*/ 126 w 326"/>
              <a:gd name="T75" fmla="*/ 15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6" h="325">
                <a:moveTo>
                  <a:pt x="81" y="101"/>
                </a:moveTo>
                <a:cubicBezTo>
                  <a:pt x="81" y="99"/>
                  <a:pt x="83" y="97"/>
                  <a:pt x="85" y="97"/>
                </a:cubicBezTo>
                <a:cubicBezTo>
                  <a:pt x="88" y="97"/>
                  <a:pt x="90" y="99"/>
                  <a:pt x="90" y="101"/>
                </a:cubicBezTo>
                <a:cubicBezTo>
                  <a:pt x="90" y="104"/>
                  <a:pt x="88" y="106"/>
                  <a:pt x="85" y="106"/>
                </a:cubicBezTo>
                <a:cubicBezTo>
                  <a:pt x="83" y="106"/>
                  <a:pt x="81" y="104"/>
                  <a:pt x="81" y="101"/>
                </a:cubicBezTo>
                <a:close/>
                <a:moveTo>
                  <a:pt x="101" y="106"/>
                </a:moveTo>
                <a:cubicBezTo>
                  <a:pt x="103" y="106"/>
                  <a:pt x="105" y="104"/>
                  <a:pt x="105" y="101"/>
                </a:cubicBezTo>
                <a:cubicBezTo>
                  <a:pt x="105" y="99"/>
                  <a:pt x="103" y="97"/>
                  <a:pt x="101" y="97"/>
                </a:cubicBezTo>
                <a:cubicBezTo>
                  <a:pt x="98" y="97"/>
                  <a:pt x="96" y="99"/>
                  <a:pt x="96" y="101"/>
                </a:cubicBezTo>
                <a:cubicBezTo>
                  <a:pt x="96" y="104"/>
                  <a:pt x="98" y="106"/>
                  <a:pt x="101" y="106"/>
                </a:cubicBezTo>
                <a:close/>
                <a:moveTo>
                  <a:pt x="116" y="106"/>
                </a:moveTo>
                <a:cubicBezTo>
                  <a:pt x="118" y="106"/>
                  <a:pt x="120" y="104"/>
                  <a:pt x="120" y="101"/>
                </a:cubicBezTo>
                <a:cubicBezTo>
                  <a:pt x="120" y="99"/>
                  <a:pt x="118" y="97"/>
                  <a:pt x="116" y="97"/>
                </a:cubicBezTo>
                <a:cubicBezTo>
                  <a:pt x="113" y="97"/>
                  <a:pt x="111" y="99"/>
                  <a:pt x="111" y="101"/>
                </a:cubicBezTo>
                <a:cubicBezTo>
                  <a:pt x="111" y="104"/>
                  <a:pt x="113" y="106"/>
                  <a:pt x="116" y="106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2" y="104"/>
                </a:moveTo>
                <a:cubicBezTo>
                  <a:pt x="262" y="96"/>
                  <a:pt x="255" y="90"/>
                  <a:pt x="247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0" y="90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0" y="236"/>
                  <a:pt x="78" y="236"/>
                </a:cubicBezTo>
                <a:cubicBezTo>
                  <a:pt x="247" y="236"/>
                  <a:pt x="247" y="236"/>
                  <a:pt x="247" y="236"/>
                </a:cubicBezTo>
                <a:cubicBezTo>
                  <a:pt x="255" y="236"/>
                  <a:pt x="262" y="229"/>
                  <a:pt x="262" y="221"/>
                </a:cubicBezTo>
                <a:lnTo>
                  <a:pt x="262" y="104"/>
                </a:ln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18" y="165"/>
                </a:moveTo>
                <a:cubicBezTo>
                  <a:pt x="118" y="170"/>
                  <a:pt x="121" y="174"/>
                  <a:pt x="126" y="174"/>
                </a:cubicBezTo>
                <a:cubicBezTo>
                  <a:pt x="131" y="174"/>
                  <a:pt x="134" y="170"/>
                  <a:pt x="134" y="166"/>
                </a:cubicBezTo>
                <a:cubicBezTo>
                  <a:pt x="155" y="164"/>
                  <a:pt x="155" y="164"/>
                  <a:pt x="155" y="164"/>
                </a:cubicBezTo>
                <a:cubicBezTo>
                  <a:pt x="155" y="165"/>
                  <a:pt x="156" y="166"/>
                  <a:pt x="157" y="167"/>
                </a:cubicBezTo>
                <a:cubicBezTo>
                  <a:pt x="144" y="186"/>
                  <a:pt x="144" y="186"/>
                  <a:pt x="144" y="186"/>
                </a:cubicBezTo>
                <a:cubicBezTo>
                  <a:pt x="143" y="185"/>
                  <a:pt x="141" y="185"/>
                  <a:pt x="140" y="185"/>
                </a:cubicBezTo>
                <a:cubicBezTo>
                  <a:pt x="135" y="185"/>
                  <a:pt x="131" y="190"/>
                  <a:pt x="131" y="194"/>
                </a:cubicBezTo>
                <a:cubicBezTo>
                  <a:pt x="131" y="200"/>
                  <a:pt x="135" y="204"/>
                  <a:pt x="140" y="204"/>
                </a:cubicBezTo>
                <a:cubicBezTo>
                  <a:pt x="145" y="204"/>
                  <a:pt x="149" y="200"/>
                  <a:pt x="149" y="194"/>
                </a:cubicBezTo>
                <a:cubicBezTo>
                  <a:pt x="149" y="192"/>
                  <a:pt x="149" y="190"/>
                  <a:pt x="147" y="188"/>
                </a:cubicBezTo>
                <a:cubicBezTo>
                  <a:pt x="159" y="168"/>
                  <a:pt x="159" y="168"/>
                  <a:pt x="159" y="168"/>
                </a:cubicBezTo>
                <a:cubicBezTo>
                  <a:pt x="161" y="168"/>
                  <a:pt x="161" y="169"/>
                  <a:pt x="162" y="169"/>
                </a:cubicBezTo>
                <a:cubicBezTo>
                  <a:pt x="164" y="169"/>
                  <a:pt x="165" y="168"/>
                  <a:pt x="166" y="168"/>
                </a:cubicBezTo>
                <a:cubicBezTo>
                  <a:pt x="183" y="185"/>
                  <a:pt x="183" y="185"/>
                  <a:pt x="183" y="185"/>
                </a:cubicBezTo>
                <a:cubicBezTo>
                  <a:pt x="182" y="186"/>
                  <a:pt x="182" y="188"/>
                  <a:pt x="182" y="190"/>
                </a:cubicBezTo>
                <a:cubicBezTo>
                  <a:pt x="182" y="195"/>
                  <a:pt x="186" y="199"/>
                  <a:pt x="191" y="199"/>
                </a:cubicBezTo>
                <a:cubicBezTo>
                  <a:pt x="196" y="199"/>
                  <a:pt x="200" y="195"/>
                  <a:pt x="200" y="190"/>
                </a:cubicBezTo>
                <a:cubicBezTo>
                  <a:pt x="200" y="185"/>
                  <a:pt x="196" y="181"/>
                  <a:pt x="191" y="181"/>
                </a:cubicBezTo>
                <a:cubicBezTo>
                  <a:pt x="189" y="181"/>
                  <a:pt x="187" y="181"/>
                  <a:pt x="186" y="183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70" y="164"/>
                  <a:pt x="170" y="163"/>
                  <a:pt x="170" y="161"/>
                </a:cubicBezTo>
                <a:cubicBezTo>
                  <a:pt x="170" y="160"/>
                  <a:pt x="170" y="160"/>
                  <a:pt x="170" y="159"/>
                </a:cubicBezTo>
                <a:cubicBezTo>
                  <a:pt x="186" y="147"/>
                  <a:pt x="186" y="147"/>
                  <a:pt x="186" y="147"/>
                </a:cubicBezTo>
                <a:cubicBezTo>
                  <a:pt x="188" y="149"/>
                  <a:pt x="191" y="151"/>
                  <a:pt x="195" y="151"/>
                </a:cubicBezTo>
                <a:cubicBezTo>
                  <a:pt x="202" y="151"/>
                  <a:pt x="207" y="145"/>
                  <a:pt x="207" y="138"/>
                </a:cubicBezTo>
                <a:cubicBezTo>
                  <a:pt x="207" y="131"/>
                  <a:pt x="202" y="126"/>
                  <a:pt x="195" y="126"/>
                </a:cubicBezTo>
                <a:cubicBezTo>
                  <a:pt x="188" y="126"/>
                  <a:pt x="182" y="131"/>
                  <a:pt x="182" y="138"/>
                </a:cubicBezTo>
                <a:cubicBezTo>
                  <a:pt x="182" y="141"/>
                  <a:pt x="183" y="143"/>
                  <a:pt x="184" y="144"/>
                </a:cubicBezTo>
                <a:cubicBezTo>
                  <a:pt x="167" y="156"/>
                  <a:pt x="167" y="156"/>
                  <a:pt x="167" y="156"/>
                </a:cubicBezTo>
                <a:cubicBezTo>
                  <a:pt x="166" y="155"/>
                  <a:pt x="164" y="154"/>
                  <a:pt x="162" y="154"/>
                </a:cubicBezTo>
                <a:cubicBezTo>
                  <a:pt x="161" y="154"/>
                  <a:pt x="161" y="154"/>
                  <a:pt x="160" y="154"/>
                </a:cubicBezTo>
                <a:cubicBezTo>
                  <a:pt x="150" y="137"/>
                  <a:pt x="150" y="137"/>
                  <a:pt x="150" y="137"/>
                </a:cubicBezTo>
                <a:cubicBezTo>
                  <a:pt x="152" y="135"/>
                  <a:pt x="153" y="133"/>
                  <a:pt x="153" y="131"/>
                </a:cubicBezTo>
                <a:cubicBezTo>
                  <a:pt x="153" y="126"/>
                  <a:pt x="149" y="123"/>
                  <a:pt x="144" y="123"/>
                </a:cubicBezTo>
                <a:cubicBezTo>
                  <a:pt x="140" y="123"/>
                  <a:pt x="137" y="126"/>
                  <a:pt x="137" y="131"/>
                </a:cubicBezTo>
                <a:cubicBezTo>
                  <a:pt x="137" y="135"/>
                  <a:pt x="140" y="138"/>
                  <a:pt x="144" y="138"/>
                </a:cubicBezTo>
                <a:cubicBezTo>
                  <a:pt x="146" y="138"/>
                  <a:pt x="147" y="138"/>
                  <a:pt x="148" y="138"/>
                </a:cubicBezTo>
                <a:cubicBezTo>
                  <a:pt x="157" y="156"/>
                  <a:pt x="157" y="156"/>
                  <a:pt x="157" y="156"/>
                </a:cubicBezTo>
                <a:cubicBezTo>
                  <a:pt x="156" y="157"/>
                  <a:pt x="155" y="159"/>
                  <a:pt x="155" y="160"/>
                </a:cubicBezTo>
                <a:cubicBezTo>
                  <a:pt x="134" y="163"/>
                  <a:pt x="134" y="163"/>
                  <a:pt x="134" y="163"/>
                </a:cubicBezTo>
                <a:cubicBezTo>
                  <a:pt x="133" y="160"/>
                  <a:pt x="130" y="157"/>
                  <a:pt x="126" y="157"/>
                </a:cubicBezTo>
                <a:cubicBezTo>
                  <a:pt x="121" y="157"/>
                  <a:pt x="118" y="160"/>
                  <a:pt x="118" y="1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9"/>
          <p:cNvSpPr>
            <a:spLocks noEditPoints="1"/>
          </p:cNvSpPr>
          <p:nvPr/>
        </p:nvSpPr>
        <p:spPr bwMode="auto">
          <a:xfrm>
            <a:off x="3187087" y="10603565"/>
            <a:ext cx="1192971" cy="1189876"/>
          </a:xfrm>
          <a:custGeom>
            <a:avLst/>
            <a:gdLst>
              <a:gd name="T0" fmla="*/ 101 w 326"/>
              <a:gd name="T1" fmla="*/ 97 h 325"/>
              <a:gd name="T2" fmla="*/ 101 w 326"/>
              <a:gd name="T3" fmla="*/ 106 h 325"/>
              <a:gd name="T4" fmla="*/ 86 w 326"/>
              <a:gd name="T5" fmla="*/ 106 h 325"/>
              <a:gd name="T6" fmla="*/ 86 w 326"/>
              <a:gd name="T7" fmla="*/ 97 h 325"/>
              <a:gd name="T8" fmla="*/ 86 w 326"/>
              <a:gd name="T9" fmla="*/ 106 h 325"/>
              <a:gd name="T10" fmla="*/ 121 w 326"/>
              <a:gd name="T11" fmla="*/ 101 h 325"/>
              <a:gd name="T12" fmla="*/ 112 w 326"/>
              <a:gd name="T13" fmla="*/ 101 h 325"/>
              <a:gd name="T14" fmla="*/ 76 w 326"/>
              <a:gd name="T15" fmla="*/ 110 h 325"/>
              <a:gd name="T16" fmla="*/ 250 w 326"/>
              <a:gd name="T17" fmla="*/ 214 h 325"/>
              <a:gd name="T18" fmla="*/ 76 w 326"/>
              <a:gd name="T19" fmla="*/ 110 h 325"/>
              <a:gd name="T20" fmla="*/ 224 w 326"/>
              <a:gd name="T21" fmla="*/ 145 h 325"/>
              <a:gd name="T22" fmla="*/ 125 w 326"/>
              <a:gd name="T23" fmla="*/ 137 h 325"/>
              <a:gd name="T24" fmla="*/ 125 w 326"/>
              <a:gd name="T25" fmla="*/ 170 h 325"/>
              <a:gd name="T26" fmla="*/ 224 w 326"/>
              <a:gd name="T27" fmla="*/ 162 h 325"/>
              <a:gd name="T28" fmla="*/ 125 w 326"/>
              <a:gd name="T29" fmla="*/ 170 h 325"/>
              <a:gd name="T30" fmla="*/ 224 w 326"/>
              <a:gd name="T31" fmla="*/ 194 h 325"/>
              <a:gd name="T32" fmla="*/ 125 w 326"/>
              <a:gd name="T33" fmla="*/ 186 h 325"/>
              <a:gd name="T34" fmla="*/ 102 w 326"/>
              <a:gd name="T35" fmla="*/ 145 h 325"/>
              <a:gd name="T36" fmla="*/ 116 w 326"/>
              <a:gd name="T37" fmla="*/ 131 h 325"/>
              <a:gd name="T38" fmla="*/ 102 w 326"/>
              <a:gd name="T39" fmla="*/ 145 h 325"/>
              <a:gd name="T40" fmla="*/ 116 w 326"/>
              <a:gd name="T41" fmla="*/ 170 h 325"/>
              <a:gd name="T42" fmla="*/ 102 w 326"/>
              <a:gd name="T43" fmla="*/ 156 h 325"/>
              <a:gd name="T44" fmla="*/ 102 w 326"/>
              <a:gd name="T45" fmla="*/ 194 h 325"/>
              <a:gd name="T46" fmla="*/ 116 w 326"/>
              <a:gd name="T47" fmla="*/ 180 h 325"/>
              <a:gd name="T48" fmla="*/ 102 w 326"/>
              <a:gd name="T49" fmla="*/ 194 h 325"/>
              <a:gd name="T50" fmla="*/ 326 w 326"/>
              <a:gd name="T51" fmla="*/ 325 h 325"/>
              <a:gd name="T52" fmla="*/ 0 w 326"/>
              <a:gd name="T53" fmla="*/ 0 h 325"/>
              <a:gd name="T54" fmla="*/ 262 w 326"/>
              <a:gd name="T55" fmla="*/ 104 h 325"/>
              <a:gd name="T56" fmla="*/ 78 w 326"/>
              <a:gd name="T57" fmla="*/ 90 h 325"/>
              <a:gd name="T58" fmla="*/ 64 w 326"/>
              <a:gd name="T59" fmla="*/ 221 h 325"/>
              <a:gd name="T60" fmla="*/ 248 w 326"/>
              <a:gd name="T61" fmla="*/ 236 h 325"/>
              <a:gd name="T62" fmla="*/ 262 w 326"/>
              <a:gd name="T63" fmla="*/ 10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5">
                <a:moveTo>
                  <a:pt x="97" y="101"/>
                </a:moveTo>
                <a:cubicBezTo>
                  <a:pt x="97" y="99"/>
                  <a:pt x="99" y="97"/>
                  <a:pt x="101" y="97"/>
                </a:cubicBezTo>
                <a:cubicBezTo>
                  <a:pt x="103" y="97"/>
                  <a:pt x="105" y="99"/>
                  <a:pt x="105" y="101"/>
                </a:cubicBezTo>
                <a:cubicBezTo>
                  <a:pt x="105" y="104"/>
                  <a:pt x="103" y="106"/>
                  <a:pt x="101" y="106"/>
                </a:cubicBezTo>
                <a:cubicBezTo>
                  <a:pt x="99" y="106"/>
                  <a:pt x="97" y="104"/>
                  <a:pt x="97" y="101"/>
                </a:cubicBezTo>
                <a:close/>
                <a:moveTo>
                  <a:pt x="86" y="106"/>
                </a:moveTo>
                <a:cubicBezTo>
                  <a:pt x="88" y="106"/>
                  <a:pt x="90" y="104"/>
                  <a:pt x="90" y="101"/>
                </a:cubicBezTo>
                <a:cubicBezTo>
                  <a:pt x="90" y="99"/>
                  <a:pt x="88" y="97"/>
                  <a:pt x="86" y="97"/>
                </a:cubicBezTo>
                <a:cubicBezTo>
                  <a:pt x="83" y="97"/>
                  <a:pt x="81" y="99"/>
                  <a:pt x="81" y="101"/>
                </a:cubicBezTo>
                <a:cubicBezTo>
                  <a:pt x="81" y="104"/>
                  <a:pt x="83" y="106"/>
                  <a:pt x="86" y="106"/>
                </a:cubicBezTo>
                <a:close/>
                <a:moveTo>
                  <a:pt x="116" y="106"/>
                </a:moveTo>
                <a:cubicBezTo>
                  <a:pt x="119" y="106"/>
                  <a:pt x="121" y="104"/>
                  <a:pt x="121" y="101"/>
                </a:cubicBezTo>
                <a:cubicBezTo>
                  <a:pt x="121" y="99"/>
                  <a:pt x="119" y="97"/>
                  <a:pt x="116" y="97"/>
                </a:cubicBezTo>
                <a:cubicBezTo>
                  <a:pt x="114" y="97"/>
                  <a:pt x="112" y="99"/>
                  <a:pt x="112" y="101"/>
                </a:cubicBezTo>
                <a:cubicBezTo>
                  <a:pt x="112" y="104"/>
                  <a:pt x="114" y="106"/>
                  <a:pt x="116" y="106"/>
                </a:cubicBezTo>
                <a:close/>
                <a:moveTo>
                  <a:pt x="76" y="110"/>
                </a:moveTo>
                <a:cubicBezTo>
                  <a:pt x="250" y="110"/>
                  <a:pt x="250" y="110"/>
                  <a:pt x="250" y="110"/>
                </a:cubicBezTo>
                <a:cubicBezTo>
                  <a:pt x="250" y="214"/>
                  <a:pt x="250" y="214"/>
                  <a:pt x="250" y="214"/>
                </a:cubicBezTo>
                <a:cubicBezTo>
                  <a:pt x="76" y="214"/>
                  <a:pt x="76" y="214"/>
                  <a:pt x="76" y="214"/>
                </a:cubicBezTo>
                <a:lnTo>
                  <a:pt x="76" y="110"/>
                </a:lnTo>
                <a:close/>
                <a:moveTo>
                  <a:pt x="125" y="145"/>
                </a:moveTo>
                <a:cubicBezTo>
                  <a:pt x="224" y="145"/>
                  <a:pt x="224" y="145"/>
                  <a:pt x="224" y="145"/>
                </a:cubicBezTo>
                <a:cubicBezTo>
                  <a:pt x="224" y="137"/>
                  <a:pt x="224" y="137"/>
                  <a:pt x="224" y="137"/>
                </a:cubicBezTo>
                <a:cubicBezTo>
                  <a:pt x="125" y="137"/>
                  <a:pt x="125" y="137"/>
                  <a:pt x="125" y="137"/>
                </a:cubicBezTo>
                <a:lnTo>
                  <a:pt x="125" y="145"/>
                </a:lnTo>
                <a:close/>
                <a:moveTo>
                  <a:pt x="125" y="170"/>
                </a:moveTo>
                <a:cubicBezTo>
                  <a:pt x="224" y="170"/>
                  <a:pt x="224" y="170"/>
                  <a:pt x="224" y="170"/>
                </a:cubicBezTo>
                <a:cubicBezTo>
                  <a:pt x="224" y="162"/>
                  <a:pt x="224" y="162"/>
                  <a:pt x="224" y="162"/>
                </a:cubicBezTo>
                <a:cubicBezTo>
                  <a:pt x="125" y="162"/>
                  <a:pt x="125" y="162"/>
                  <a:pt x="125" y="162"/>
                </a:cubicBezTo>
                <a:lnTo>
                  <a:pt x="125" y="170"/>
                </a:lnTo>
                <a:close/>
                <a:moveTo>
                  <a:pt x="125" y="194"/>
                </a:moveTo>
                <a:cubicBezTo>
                  <a:pt x="224" y="194"/>
                  <a:pt x="224" y="194"/>
                  <a:pt x="224" y="194"/>
                </a:cubicBezTo>
                <a:cubicBezTo>
                  <a:pt x="224" y="186"/>
                  <a:pt x="224" y="186"/>
                  <a:pt x="224" y="186"/>
                </a:cubicBezTo>
                <a:cubicBezTo>
                  <a:pt x="125" y="186"/>
                  <a:pt x="125" y="186"/>
                  <a:pt x="125" y="186"/>
                </a:cubicBezTo>
                <a:lnTo>
                  <a:pt x="125" y="194"/>
                </a:lnTo>
                <a:close/>
                <a:moveTo>
                  <a:pt x="102" y="145"/>
                </a:moveTo>
                <a:cubicBezTo>
                  <a:pt x="116" y="145"/>
                  <a:pt x="116" y="145"/>
                  <a:pt x="116" y="145"/>
                </a:cubicBezTo>
                <a:cubicBezTo>
                  <a:pt x="116" y="131"/>
                  <a:pt x="116" y="131"/>
                  <a:pt x="116" y="131"/>
                </a:cubicBezTo>
                <a:cubicBezTo>
                  <a:pt x="102" y="131"/>
                  <a:pt x="102" y="131"/>
                  <a:pt x="102" y="131"/>
                </a:cubicBezTo>
                <a:lnTo>
                  <a:pt x="102" y="145"/>
                </a:lnTo>
                <a:close/>
                <a:moveTo>
                  <a:pt x="102" y="170"/>
                </a:moveTo>
                <a:cubicBezTo>
                  <a:pt x="116" y="170"/>
                  <a:pt x="116" y="170"/>
                  <a:pt x="116" y="170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02" y="156"/>
                  <a:pt x="102" y="156"/>
                  <a:pt x="102" y="156"/>
                </a:cubicBezTo>
                <a:lnTo>
                  <a:pt x="102" y="170"/>
                </a:lnTo>
                <a:close/>
                <a:moveTo>
                  <a:pt x="102" y="194"/>
                </a:moveTo>
                <a:cubicBezTo>
                  <a:pt x="116" y="194"/>
                  <a:pt x="116" y="194"/>
                  <a:pt x="116" y="194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02" y="180"/>
                  <a:pt x="102" y="180"/>
                  <a:pt x="102" y="180"/>
                </a:cubicBezTo>
                <a:lnTo>
                  <a:pt x="102" y="194"/>
                </a:ln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62" y="104"/>
                </a:moveTo>
                <a:cubicBezTo>
                  <a:pt x="262" y="96"/>
                  <a:pt x="256" y="90"/>
                  <a:pt x="24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1" y="90"/>
                  <a:pt x="64" y="96"/>
                  <a:pt x="64" y="104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64" y="229"/>
                  <a:pt x="71" y="236"/>
                  <a:pt x="78" y="236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56" y="236"/>
                  <a:pt x="262" y="229"/>
                  <a:pt x="262" y="221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70"/>
          <p:cNvSpPr>
            <a:spLocks noEditPoints="1"/>
          </p:cNvSpPr>
          <p:nvPr/>
        </p:nvSpPr>
        <p:spPr bwMode="auto">
          <a:xfrm>
            <a:off x="5989179" y="10603565"/>
            <a:ext cx="1192971" cy="1189876"/>
          </a:xfrm>
          <a:custGeom>
            <a:avLst/>
            <a:gdLst>
              <a:gd name="T0" fmla="*/ 106 w 326"/>
              <a:gd name="T1" fmla="*/ 86 h 325"/>
              <a:gd name="T2" fmla="*/ 101 w 326"/>
              <a:gd name="T3" fmla="*/ 90 h 325"/>
              <a:gd name="T4" fmla="*/ 97 w 326"/>
              <a:gd name="T5" fmla="*/ 86 h 325"/>
              <a:gd name="T6" fmla="*/ 101 w 326"/>
              <a:gd name="T7" fmla="*/ 81 h 325"/>
              <a:gd name="T8" fmla="*/ 106 w 326"/>
              <a:gd name="T9" fmla="*/ 86 h 325"/>
              <a:gd name="T10" fmla="*/ 86 w 326"/>
              <a:gd name="T11" fmla="*/ 81 h 325"/>
              <a:gd name="T12" fmla="*/ 82 w 326"/>
              <a:gd name="T13" fmla="*/ 86 h 325"/>
              <a:gd name="T14" fmla="*/ 86 w 326"/>
              <a:gd name="T15" fmla="*/ 90 h 325"/>
              <a:gd name="T16" fmla="*/ 91 w 326"/>
              <a:gd name="T17" fmla="*/ 86 h 325"/>
              <a:gd name="T18" fmla="*/ 86 w 326"/>
              <a:gd name="T19" fmla="*/ 81 h 325"/>
              <a:gd name="T20" fmla="*/ 116 w 326"/>
              <a:gd name="T21" fmla="*/ 81 h 325"/>
              <a:gd name="T22" fmla="*/ 112 w 326"/>
              <a:gd name="T23" fmla="*/ 86 h 325"/>
              <a:gd name="T24" fmla="*/ 116 w 326"/>
              <a:gd name="T25" fmla="*/ 90 h 325"/>
              <a:gd name="T26" fmla="*/ 121 w 326"/>
              <a:gd name="T27" fmla="*/ 86 h 325"/>
              <a:gd name="T28" fmla="*/ 116 w 326"/>
              <a:gd name="T29" fmla="*/ 81 h 325"/>
              <a:gd name="T30" fmla="*/ 326 w 326"/>
              <a:gd name="T31" fmla="*/ 0 h 325"/>
              <a:gd name="T32" fmla="*/ 326 w 326"/>
              <a:gd name="T33" fmla="*/ 325 h 325"/>
              <a:gd name="T34" fmla="*/ 0 w 326"/>
              <a:gd name="T35" fmla="*/ 325 h 325"/>
              <a:gd name="T36" fmla="*/ 0 w 326"/>
              <a:gd name="T37" fmla="*/ 0 h 325"/>
              <a:gd name="T38" fmla="*/ 326 w 326"/>
              <a:gd name="T39" fmla="*/ 0 h 325"/>
              <a:gd name="T40" fmla="*/ 200 w 326"/>
              <a:gd name="T41" fmla="*/ 208 h 325"/>
              <a:gd name="T42" fmla="*/ 205 w 326"/>
              <a:gd name="T43" fmla="*/ 172 h 325"/>
              <a:gd name="T44" fmla="*/ 181 w 326"/>
              <a:gd name="T45" fmla="*/ 167 h 325"/>
              <a:gd name="T46" fmla="*/ 163 w 326"/>
              <a:gd name="T47" fmla="*/ 163 h 325"/>
              <a:gd name="T48" fmla="*/ 145 w 326"/>
              <a:gd name="T49" fmla="*/ 167 h 325"/>
              <a:gd name="T50" fmla="*/ 121 w 326"/>
              <a:gd name="T51" fmla="*/ 172 h 325"/>
              <a:gd name="T52" fmla="*/ 125 w 326"/>
              <a:gd name="T53" fmla="*/ 208 h 325"/>
              <a:gd name="T54" fmla="*/ 136 w 326"/>
              <a:gd name="T55" fmla="*/ 226 h 325"/>
              <a:gd name="T56" fmla="*/ 136 w 326"/>
              <a:gd name="T57" fmla="*/ 248 h 325"/>
              <a:gd name="T58" fmla="*/ 163 w 326"/>
              <a:gd name="T59" fmla="*/ 251 h 325"/>
              <a:gd name="T60" fmla="*/ 190 w 326"/>
              <a:gd name="T61" fmla="*/ 248 h 325"/>
              <a:gd name="T62" fmla="*/ 190 w 326"/>
              <a:gd name="T63" fmla="*/ 226 h 325"/>
              <a:gd name="T64" fmla="*/ 200 w 326"/>
              <a:gd name="T65" fmla="*/ 208 h 325"/>
              <a:gd name="T66" fmla="*/ 163 w 326"/>
              <a:gd name="T67" fmla="*/ 160 h 325"/>
              <a:gd name="T68" fmla="*/ 186 w 326"/>
              <a:gd name="T69" fmla="*/ 137 h 325"/>
              <a:gd name="T70" fmla="*/ 163 w 326"/>
              <a:gd name="T71" fmla="*/ 114 h 325"/>
              <a:gd name="T72" fmla="*/ 140 w 326"/>
              <a:gd name="T73" fmla="*/ 137 h 325"/>
              <a:gd name="T74" fmla="*/ 163 w 326"/>
              <a:gd name="T75" fmla="*/ 160 h 325"/>
              <a:gd name="T76" fmla="*/ 262 w 326"/>
              <a:gd name="T77" fmla="*/ 88 h 325"/>
              <a:gd name="T78" fmla="*/ 248 w 326"/>
              <a:gd name="T79" fmla="*/ 74 h 325"/>
              <a:gd name="T80" fmla="*/ 79 w 326"/>
              <a:gd name="T81" fmla="*/ 74 h 325"/>
              <a:gd name="T82" fmla="*/ 64 w 326"/>
              <a:gd name="T83" fmla="*/ 88 h 325"/>
              <a:gd name="T84" fmla="*/ 64 w 326"/>
              <a:gd name="T85" fmla="*/ 206 h 325"/>
              <a:gd name="T86" fmla="*/ 79 w 326"/>
              <a:gd name="T87" fmla="*/ 220 h 325"/>
              <a:gd name="T88" fmla="*/ 124 w 326"/>
              <a:gd name="T89" fmla="*/ 220 h 325"/>
              <a:gd name="T90" fmla="*/ 118 w 326"/>
              <a:gd name="T91" fmla="*/ 211 h 325"/>
              <a:gd name="T92" fmla="*/ 118 w 326"/>
              <a:gd name="T93" fmla="*/ 210 h 325"/>
              <a:gd name="T94" fmla="*/ 116 w 326"/>
              <a:gd name="T95" fmla="*/ 199 h 325"/>
              <a:gd name="T96" fmla="*/ 76 w 326"/>
              <a:gd name="T97" fmla="*/ 199 h 325"/>
              <a:gd name="T98" fmla="*/ 76 w 326"/>
              <a:gd name="T99" fmla="*/ 94 h 325"/>
              <a:gd name="T100" fmla="*/ 250 w 326"/>
              <a:gd name="T101" fmla="*/ 94 h 325"/>
              <a:gd name="T102" fmla="*/ 250 w 326"/>
              <a:gd name="T103" fmla="*/ 199 h 325"/>
              <a:gd name="T104" fmla="*/ 211 w 326"/>
              <a:gd name="T105" fmla="*/ 199 h 325"/>
              <a:gd name="T106" fmla="*/ 208 w 326"/>
              <a:gd name="T107" fmla="*/ 211 h 325"/>
              <a:gd name="T108" fmla="*/ 202 w 326"/>
              <a:gd name="T109" fmla="*/ 220 h 325"/>
              <a:gd name="T110" fmla="*/ 248 w 326"/>
              <a:gd name="T111" fmla="*/ 220 h 325"/>
              <a:gd name="T112" fmla="*/ 262 w 326"/>
              <a:gd name="T113" fmla="*/ 206 h 325"/>
              <a:gd name="T114" fmla="*/ 262 w 326"/>
              <a:gd name="T115" fmla="*/ 8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" h="325">
                <a:moveTo>
                  <a:pt x="106" y="86"/>
                </a:moveTo>
                <a:cubicBezTo>
                  <a:pt x="106" y="88"/>
                  <a:pt x="104" y="90"/>
                  <a:pt x="101" y="90"/>
                </a:cubicBezTo>
                <a:cubicBezTo>
                  <a:pt x="99" y="90"/>
                  <a:pt x="97" y="88"/>
                  <a:pt x="97" y="86"/>
                </a:cubicBezTo>
                <a:cubicBezTo>
                  <a:pt x="97" y="83"/>
                  <a:pt x="99" y="81"/>
                  <a:pt x="101" y="81"/>
                </a:cubicBezTo>
                <a:cubicBezTo>
                  <a:pt x="104" y="81"/>
                  <a:pt x="106" y="83"/>
                  <a:pt x="106" y="86"/>
                </a:cubicBezTo>
                <a:close/>
                <a:moveTo>
                  <a:pt x="86" y="81"/>
                </a:moveTo>
                <a:cubicBezTo>
                  <a:pt x="84" y="81"/>
                  <a:pt x="82" y="83"/>
                  <a:pt x="82" y="86"/>
                </a:cubicBezTo>
                <a:cubicBezTo>
                  <a:pt x="82" y="88"/>
                  <a:pt x="84" y="90"/>
                  <a:pt x="86" y="90"/>
                </a:cubicBezTo>
                <a:cubicBezTo>
                  <a:pt x="89" y="90"/>
                  <a:pt x="91" y="88"/>
                  <a:pt x="91" y="86"/>
                </a:cubicBezTo>
                <a:cubicBezTo>
                  <a:pt x="91" y="83"/>
                  <a:pt x="89" y="81"/>
                  <a:pt x="86" y="81"/>
                </a:cubicBezTo>
                <a:close/>
                <a:moveTo>
                  <a:pt x="116" y="81"/>
                </a:moveTo>
                <a:cubicBezTo>
                  <a:pt x="114" y="81"/>
                  <a:pt x="112" y="83"/>
                  <a:pt x="112" y="86"/>
                </a:cubicBezTo>
                <a:cubicBezTo>
                  <a:pt x="112" y="88"/>
                  <a:pt x="114" y="90"/>
                  <a:pt x="116" y="90"/>
                </a:cubicBezTo>
                <a:cubicBezTo>
                  <a:pt x="119" y="90"/>
                  <a:pt x="121" y="88"/>
                  <a:pt x="121" y="86"/>
                </a:cubicBezTo>
                <a:cubicBezTo>
                  <a:pt x="121" y="83"/>
                  <a:pt x="119" y="81"/>
                  <a:pt x="116" y="81"/>
                </a:cubicBezTo>
                <a:close/>
                <a:moveTo>
                  <a:pt x="326" y="0"/>
                </a:moveTo>
                <a:cubicBezTo>
                  <a:pt x="326" y="325"/>
                  <a:pt x="326" y="325"/>
                  <a:pt x="326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00" y="208"/>
                </a:moveTo>
                <a:cubicBezTo>
                  <a:pt x="203" y="202"/>
                  <a:pt x="205" y="172"/>
                  <a:pt x="205" y="172"/>
                </a:cubicBezTo>
                <a:cubicBezTo>
                  <a:pt x="205" y="172"/>
                  <a:pt x="197" y="169"/>
                  <a:pt x="181" y="167"/>
                </a:cubicBezTo>
                <a:cubicBezTo>
                  <a:pt x="178" y="166"/>
                  <a:pt x="172" y="163"/>
                  <a:pt x="163" y="163"/>
                </a:cubicBezTo>
                <a:cubicBezTo>
                  <a:pt x="155" y="163"/>
                  <a:pt x="148" y="166"/>
                  <a:pt x="145" y="167"/>
                </a:cubicBezTo>
                <a:cubicBezTo>
                  <a:pt x="129" y="169"/>
                  <a:pt x="121" y="172"/>
                  <a:pt x="121" y="172"/>
                </a:cubicBezTo>
                <a:cubicBezTo>
                  <a:pt x="121" y="172"/>
                  <a:pt x="124" y="202"/>
                  <a:pt x="125" y="208"/>
                </a:cubicBezTo>
                <a:cubicBezTo>
                  <a:pt x="128" y="215"/>
                  <a:pt x="136" y="219"/>
                  <a:pt x="136" y="226"/>
                </a:cubicBezTo>
                <a:cubicBezTo>
                  <a:pt x="136" y="248"/>
                  <a:pt x="136" y="248"/>
                  <a:pt x="136" y="248"/>
                </a:cubicBezTo>
                <a:cubicBezTo>
                  <a:pt x="136" y="248"/>
                  <a:pt x="149" y="251"/>
                  <a:pt x="163" y="251"/>
                </a:cubicBezTo>
                <a:cubicBezTo>
                  <a:pt x="177" y="251"/>
                  <a:pt x="190" y="248"/>
                  <a:pt x="190" y="248"/>
                </a:cubicBezTo>
                <a:cubicBezTo>
                  <a:pt x="190" y="226"/>
                  <a:pt x="190" y="226"/>
                  <a:pt x="190" y="226"/>
                </a:cubicBezTo>
                <a:cubicBezTo>
                  <a:pt x="190" y="219"/>
                  <a:pt x="198" y="215"/>
                  <a:pt x="200" y="208"/>
                </a:cubicBezTo>
                <a:close/>
                <a:moveTo>
                  <a:pt x="163" y="160"/>
                </a:moveTo>
                <a:cubicBezTo>
                  <a:pt x="176" y="160"/>
                  <a:pt x="186" y="150"/>
                  <a:pt x="186" y="137"/>
                </a:cubicBezTo>
                <a:cubicBezTo>
                  <a:pt x="186" y="124"/>
                  <a:pt x="176" y="114"/>
                  <a:pt x="163" y="114"/>
                </a:cubicBezTo>
                <a:cubicBezTo>
                  <a:pt x="150" y="114"/>
                  <a:pt x="140" y="124"/>
                  <a:pt x="140" y="137"/>
                </a:cubicBezTo>
                <a:cubicBezTo>
                  <a:pt x="140" y="150"/>
                  <a:pt x="150" y="160"/>
                  <a:pt x="163" y="160"/>
                </a:cubicBezTo>
                <a:close/>
                <a:moveTo>
                  <a:pt x="262" y="88"/>
                </a:moveTo>
                <a:cubicBezTo>
                  <a:pt x="262" y="80"/>
                  <a:pt x="256" y="74"/>
                  <a:pt x="248" y="74"/>
                </a:cubicBezTo>
                <a:cubicBezTo>
                  <a:pt x="79" y="74"/>
                  <a:pt x="79" y="74"/>
                  <a:pt x="79" y="74"/>
                </a:cubicBezTo>
                <a:cubicBezTo>
                  <a:pt x="71" y="74"/>
                  <a:pt x="64" y="80"/>
                  <a:pt x="64" y="88"/>
                </a:cubicBezTo>
                <a:cubicBezTo>
                  <a:pt x="64" y="206"/>
                  <a:pt x="64" y="206"/>
                  <a:pt x="64" y="206"/>
                </a:cubicBezTo>
                <a:cubicBezTo>
                  <a:pt x="64" y="214"/>
                  <a:pt x="71" y="220"/>
                  <a:pt x="79" y="220"/>
                </a:cubicBezTo>
                <a:cubicBezTo>
                  <a:pt x="124" y="220"/>
                  <a:pt x="124" y="220"/>
                  <a:pt x="124" y="220"/>
                </a:cubicBezTo>
                <a:cubicBezTo>
                  <a:pt x="121" y="218"/>
                  <a:pt x="119" y="215"/>
                  <a:pt x="118" y="211"/>
                </a:cubicBezTo>
                <a:cubicBezTo>
                  <a:pt x="118" y="210"/>
                  <a:pt x="118" y="210"/>
                  <a:pt x="118" y="210"/>
                </a:cubicBezTo>
                <a:cubicBezTo>
                  <a:pt x="117" y="208"/>
                  <a:pt x="116" y="204"/>
                  <a:pt x="116" y="199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76" y="94"/>
                  <a:pt x="76" y="94"/>
                  <a:pt x="76" y="94"/>
                </a:cubicBezTo>
                <a:cubicBezTo>
                  <a:pt x="250" y="94"/>
                  <a:pt x="250" y="94"/>
                  <a:pt x="250" y="94"/>
                </a:cubicBezTo>
                <a:cubicBezTo>
                  <a:pt x="250" y="199"/>
                  <a:pt x="250" y="199"/>
                  <a:pt x="250" y="199"/>
                </a:cubicBezTo>
                <a:cubicBezTo>
                  <a:pt x="211" y="199"/>
                  <a:pt x="211" y="199"/>
                  <a:pt x="211" y="199"/>
                </a:cubicBezTo>
                <a:cubicBezTo>
                  <a:pt x="210" y="204"/>
                  <a:pt x="209" y="209"/>
                  <a:pt x="208" y="211"/>
                </a:cubicBezTo>
                <a:cubicBezTo>
                  <a:pt x="207" y="215"/>
                  <a:pt x="204" y="218"/>
                  <a:pt x="202" y="220"/>
                </a:cubicBezTo>
                <a:cubicBezTo>
                  <a:pt x="248" y="220"/>
                  <a:pt x="248" y="220"/>
                  <a:pt x="248" y="220"/>
                </a:cubicBezTo>
                <a:cubicBezTo>
                  <a:pt x="256" y="220"/>
                  <a:pt x="262" y="214"/>
                  <a:pt x="262" y="206"/>
                </a:cubicBezTo>
                <a:lnTo>
                  <a:pt x="262" y="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71"/>
          <p:cNvSpPr>
            <a:spLocks noEditPoints="1"/>
          </p:cNvSpPr>
          <p:nvPr/>
        </p:nvSpPr>
        <p:spPr bwMode="auto">
          <a:xfrm>
            <a:off x="21382118" y="10603565"/>
            <a:ext cx="1189876" cy="1189876"/>
          </a:xfrm>
          <a:custGeom>
            <a:avLst/>
            <a:gdLst>
              <a:gd name="T0" fmla="*/ 186 w 325"/>
              <a:gd name="T1" fmla="*/ 103 h 325"/>
              <a:gd name="T2" fmla="*/ 172 w 325"/>
              <a:gd name="T3" fmla="*/ 120 h 325"/>
              <a:gd name="T4" fmla="*/ 205 w 325"/>
              <a:gd name="T5" fmla="*/ 153 h 325"/>
              <a:gd name="T6" fmla="*/ 222 w 325"/>
              <a:gd name="T7" fmla="*/ 139 h 325"/>
              <a:gd name="T8" fmla="*/ 226 w 325"/>
              <a:gd name="T9" fmla="*/ 133 h 325"/>
              <a:gd name="T10" fmla="*/ 192 w 325"/>
              <a:gd name="T11" fmla="*/ 99 h 325"/>
              <a:gd name="T12" fmla="*/ 186 w 325"/>
              <a:gd name="T13" fmla="*/ 103 h 325"/>
              <a:gd name="T14" fmla="*/ 205 w 325"/>
              <a:gd name="T15" fmla="*/ 120 h 325"/>
              <a:gd name="T16" fmla="*/ 205 w 325"/>
              <a:gd name="T17" fmla="*/ 133 h 325"/>
              <a:gd name="T18" fmla="*/ 192 w 325"/>
              <a:gd name="T19" fmla="*/ 133 h 325"/>
              <a:gd name="T20" fmla="*/ 192 w 325"/>
              <a:gd name="T21" fmla="*/ 120 h 325"/>
              <a:gd name="T22" fmla="*/ 205 w 325"/>
              <a:gd name="T23" fmla="*/ 120 h 325"/>
              <a:gd name="T24" fmla="*/ 0 w 325"/>
              <a:gd name="T25" fmla="*/ 0 h 325"/>
              <a:gd name="T26" fmla="*/ 0 w 325"/>
              <a:gd name="T27" fmla="*/ 325 h 325"/>
              <a:gd name="T28" fmla="*/ 325 w 325"/>
              <a:gd name="T29" fmla="*/ 325 h 325"/>
              <a:gd name="T30" fmla="*/ 325 w 325"/>
              <a:gd name="T31" fmla="*/ 0 h 325"/>
              <a:gd name="T32" fmla="*/ 0 w 325"/>
              <a:gd name="T33" fmla="*/ 0 h 325"/>
              <a:gd name="T34" fmla="*/ 75 w 325"/>
              <a:gd name="T35" fmla="*/ 172 h 325"/>
              <a:gd name="T36" fmla="*/ 104 w 325"/>
              <a:gd name="T37" fmla="*/ 142 h 325"/>
              <a:gd name="T38" fmla="*/ 138 w 325"/>
              <a:gd name="T39" fmla="*/ 138 h 325"/>
              <a:gd name="T40" fmla="*/ 123 w 325"/>
              <a:gd name="T41" fmla="*/ 166 h 325"/>
              <a:gd name="T42" fmla="*/ 115 w 325"/>
              <a:gd name="T43" fmla="*/ 173 h 325"/>
              <a:gd name="T44" fmla="*/ 99 w 325"/>
              <a:gd name="T45" fmla="*/ 168 h 325"/>
              <a:gd name="T46" fmla="*/ 75 w 325"/>
              <a:gd name="T47" fmla="*/ 172 h 325"/>
              <a:gd name="T48" fmla="*/ 130 w 325"/>
              <a:gd name="T49" fmla="*/ 213 h 325"/>
              <a:gd name="T50" fmla="*/ 95 w 325"/>
              <a:gd name="T51" fmla="*/ 230 h 325"/>
              <a:gd name="T52" fmla="*/ 112 w 325"/>
              <a:gd name="T53" fmla="*/ 195 h 325"/>
              <a:gd name="T54" fmla="*/ 116 w 325"/>
              <a:gd name="T55" fmla="*/ 192 h 325"/>
              <a:gd name="T56" fmla="*/ 133 w 325"/>
              <a:gd name="T57" fmla="*/ 209 h 325"/>
              <a:gd name="T58" fmla="*/ 130 w 325"/>
              <a:gd name="T59" fmla="*/ 213 h 325"/>
              <a:gd name="T60" fmla="*/ 143 w 325"/>
              <a:gd name="T61" fmla="*/ 209 h 325"/>
              <a:gd name="T62" fmla="*/ 116 w 325"/>
              <a:gd name="T63" fmla="*/ 182 h 325"/>
              <a:gd name="T64" fmla="*/ 124 w 325"/>
              <a:gd name="T65" fmla="*/ 174 h 325"/>
              <a:gd name="T66" fmla="*/ 151 w 325"/>
              <a:gd name="T67" fmla="*/ 201 h 325"/>
              <a:gd name="T68" fmla="*/ 143 w 325"/>
              <a:gd name="T69" fmla="*/ 209 h 325"/>
              <a:gd name="T70" fmla="*/ 183 w 325"/>
              <a:gd name="T71" fmla="*/ 221 h 325"/>
              <a:gd name="T72" fmla="*/ 153 w 325"/>
              <a:gd name="T73" fmla="*/ 250 h 325"/>
              <a:gd name="T74" fmla="*/ 157 w 325"/>
              <a:gd name="T75" fmla="*/ 226 h 325"/>
              <a:gd name="T76" fmla="*/ 152 w 325"/>
              <a:gd name="T77" fmla="*/ 210 h 325"/>
              <a:gd name="T78" fmla="*/ 159 w 325"/>
              <a:gd name="T79" fmla="*/ 202 h 325"/>
              <a:gd name="T80" fmla="*/ 187 w 325"/>
              <a:gd name="T81" fmla="*/ 187 h 325"/>
              <a:gd name="T82" fmla="*/ 183 w 325"/>
              <a:gd name="T83" fmla="*/ 221 h 325"/>
              <a:gd name="T84" fmla="*/ 238 w 325"/>
              <a:gd name="T85" fmla="*/ 131 h 325"/>
              <a:gd name="T86" fmla="*/ 228 w 325"/>
              <a:gd name="T87" fmla="*/ 145 h 325"/>
              <a:gd name="T88" fmla="*/ 204 w 325"/>
              <a:gd name="T89" fmla="*/ 165 h 325"/>
              <a:gd name="T90" fmla="*/ 158 w 325"/>
              <a:gd name="T91" fmla="*/ 196 h 325"/>
              <a:gd name="T92" fmla="*/ 129 w 325"/>
              <a:gd name="T93" fmla="*/ 167 h 325"/>
              <a:gd name="T94" fmla="*/ 160 w 325"/>
              <a:gd name="T95" fmla="*/ 121 h 325"/>
              <a:gd name="T96" fmla="*/ 180 w 325"/>
              <a:gd name="T97" fmla="*/ 97 h 325"/>
              <a:gd name="T98" fmla="*/ 194 w 325"/>
              <a:gd name="T99" fmla="*/ 87 h 325"/>
              <a:gd name="T100" fmla="*/ 250 w 325"/>
              <a:gd name="T101" fmla="*/ 75 h 325"/>
              <a:gd name="T102" fmla="*/ 238 w 325"/>
              <a:gd name="T103" fmla="*/ 13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" h="325">
                <a:moveTo>
                  <a:pt x="186" y="103"/>
                </a:moveTo>
                <a:cubicBezTo>
                  <a:pt x="182" y="107"/>
                  <a:pt x="178" y="113"/>
                  <a:pt x="172" y="120"/>
                </a:cubicBezTo>
                <a:cubicBezTo>
                  <a:pt x="205" y="153"/>
                  <a:pt x="205" y="153"/>
                  <a:pt x="205" y="153"/>
                </a:cubicBezTo>
                <a:cubicBezTo>
                  <a:pt x="212" y="147"/>
                  <a:pt x="218" y="143"/>
                  <a:pt x="222" y="139"/>
                </a:cubicBezTo>
                <a:cubicBezTo>
                  <a:pt x="223" y="137"/>
                  <a:pt x="225" y="135"/>
                  <a:pt x="226" y="133"/>
                </a:cubicBezTo>
                <a:cubicBezTo>
                  <a:pt x="192" y="99"/>
                  <a:pt x="192" y="99"/>
                  <a:pt x="192" y="99"/>
                </a:cubicBezTo>
                <a:cubicBezTo>
                  <a:pt x="190" y="100"/>
                  <a:pt x="188" y="102"/>
                  <a:pt x="186" y="103"/>
                </a:cubicBezTo>
                <a:close/>
                <a:moveTo>
                  <a:pt x="205" y="120"/>
                </a:moveTo>
                <a:cubicBezTo>
                  <a:pt x="209" y="123"/>
                  <a:pt x="209" y="129"/>
                  <a:pt x="205" y="133"/>
                </a:cubicBezTo>
                <a:cubicBezTo>
                  <a:pt x="202" y="137"/>
                  <a:pt x="196" y="137"/>
                  <a:pt x="192" y="133"/>
                </a:cubicBezTo>
                <a:cubicBezTo>
                  <a:pt x="188" y="129"/>
                  <a:pt x="188" y="123"/>
                  <a:pt x="192" y="120"/>
                </a:cubicBezTo>
                <a:cubicBezTo>
                  <a:pt x="196" y="116"/>
                  <a:pt x="202" y="116"/>
                  <a:pt x="205" y="120"/>
                </a:cubicBezTo>
                <a:close/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5" y="325"/>
                  <a:pt x="325" y="325"/>
                  <a:pt x="325" y="325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75" y="172"/>
                </a:moveTo>
                <a:cubicBezTo>
                  <a:pt x="75" y="172"/>
                  <a:pt x="100" y="147"/>
                  <a:pt x="104" y="142"/>
                </a:cubicBezTo>
                <a:cubicBezTo>
                  <a:pt x="109" y="138"/>
                  <a:pt x="138" y="138"/>
                  <a:pt x="138" y="138"/>
                </a:cubicBezTo>
                <a:cubicBezTo>
                  <a:pt x="123" y="166"/>
                  <a:pt x="123" y="166"/>
                  <a:pt x="123" y="166"/>
                </a:cubicBezTo>
                <a:cubicBezTo>
                  <a:pt x="115" y="173"/>
                  <a:pt x="115" y="173"/>
                  <a:pt x="115" y="173"/>
                </a:cubicBezTo>
                <a:cubicBezTo>
                  <a:pt x="115" y="173"/>
                  <a:pt x="106" y="170"/>
                  <a:pt x="99" y="168"/>
                </a:cubicBezTo>
                <a:cubicBezTo>
                  <a:pt x="90" y="165"/>
                  <a:pt x="75" y="172"/>
                  <a:pt x="75" y="172"/>
                </a:cubicBezTo>
                <a:close/>
                <a:moveTo>
                  <a:pt x="130" y="213"/>
                </a:moveTo>
                <a:cubicBezTo>
                  <a:pt x="124" y="219"/>
                  <a:pt x="95" y="230"/>
                  <a:pt x="95" y="230"/>
                </a:cubicBezTo>
                <a:cubicBezTo>
                  <a:pt x="95" y="230"/>
                  <a:pt x="106" y="201"/>
                  <a:pt x="112" y="195"/>
                </a:cubicBezTo>
                <a:cubicBezTo>
                  <a:pt x="113" y="193"/>
                  <a:pt x="115" y="192"/>
                  <a:pt x="116" y="192"/>
                </a:cubicBezTo>
                <a:cubicBezTo>
                  <a:pt x="133" y="209"/>
                  <a:pt x="133" y="209"/>
                  <a:pt x="133" y="209"/>
                </a:cubicBezTo>
                <a:cubicBezTo>
                  <a:pt x="133" y="210"/>
                  <a:pt x="132" y="212"/>
                  <a:pt x="130" y="213"/>
                </a:cubicBezTo>
                <a:close/>
                <a:moveTo>
                  <a:pt x="143" y="209"/>
                </a:moveTo>
                <a:cubicBezTo>
                  <a:pt x="116" y="182"/>
                  <a:pt x="116" y="182"/>
                  <a:pt x="116" y="182"/>
                </a:cubicBezTo>
                <a:cubicBezTo>
                  <a:pt x="124" y="174"/>
                  <a:pt x="124" y="174"/>
                  <a:pt x="124" y="174"/>
                </a:cubicBezTo>
                <a:cubicBezTo>
                  <a:pt x="151" y="201"/>
                  <a:pt x="151" y="201"/>
                  <a:pt x="151" y="201"/>
                </a:cubicBezTo>
                <a:lnTo>
                  <a:pt x="143" y="209"/>
                </a:lnTo>
                <a:close/>
                <a:moveTo>
                  <a:pt x="183" y="221"/>
                </a:moveTo>
                <a:cubicBezTo>
                  <a:pt x="178" y="225"/>
                  <a:pt x="153" y="250"/>
                  <a:pt x="153" y="250"/>
                </a:cubicBezTo>
                <a:cubicBezTo>
                  <a:pt x="153" y="250"/>
                  <a:pt x="160" y="235"/>
                  <a:pt x="157" y="226"/>
                </a:cubicBezTo>
                <a:cubicBezTo>
                  <a:pt x="155" y="219"/>
                  <a:pt x="152" y="210"/>
                  <a:pt x="152" y="210"/>
                </a:cubicBezTo>
                <a:cubicBezTo>
                  <a:pt x="159" y="202"/>
                  <a:pt x="159" y="202"/>
                  <a:pt x="159" y="202"/>
                </a:cubicBezTo>
                <a:cubicBezTo>
                  <a:pt x="187" y="187"/>
                  <a:pt x="187" y="187"/>
                  <a:pt x="187" y="187"/>
                </a:cubicBezTo>
                <a:cubicBezTo>
                  <a:pt x="187" y="187"/>
                  <a:pt x="187" y="216"/>
                  <a:pt x="183" y="221"/>
                </a:cubicBezTo>
                <a:close/>
                <a:moveTo>
                  <a:pt x="238" y="131"/>
                </a:moveTo>
                <a:cubicBezTo>
                  <a:pt x="235" y="136"/>
                  <a:pt x="232" y="141"/>
                  <a:pt x="228" y="145"/>
                </a:cubicBezTo>
                <a:cubicBezTo>
                  <a:pt x="222" y="151"/>
                  <a:pt x="213" y="158"/>
                  <a:pt x="204" y="165"/>
                </a:cubicBezTo>
                <a:cubicBezTo>
                  <a:pt x="182" y="181"/>
                  <a:pt x="158" y="196"/>
                  <a:pt x="158" y="196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44" y="143"/>
                  <a:pt x="160" y="121"/>
                </a:cubicBezTo>
                <a:cubicBezTo>
                  <a:pt x="167" y="112"/>
                  <a:pt x="174" y="103"/>
                  <a:pt x="180" y="97"/>
                </a:cubicBezTo>
                <a:cubicBezTo>
                  <a:pt x="184" y="93"/>
                  <a:pt x="189" y="90"/>
                  <a:pt x="194" y="87"/>
                </a:cubicBezTo>
                <a:cubicBezTo>
                  <a:pt x="217" y="76"/>
                  <a:pt x="250" y="75"/>
                  <a:pt x="250" y="75"/>
                </a:cubicBezTo>
                <a:cubicBezTo>
                  <a:pt x="250" y="75"/>
                  <a:pt x="249" y="108"/>
                  <a:pt x="238" y="1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2"/>
          <p:cNvSpPr>
            <a:spLocks noEditPoints="1"/>
          </p:cNvSpPr>
          <p:nvPr/>
        </p:nvSpPr>
        <p:spPr bwMode="auto">
          <a:xfrm>
            <a:off x="1787588" y="10603565"/>
            <a:ext cx="1191424" cy="1189876"/>
          </a:xfrm>
          <a:custGeom>
            <a:avLst/>
            <a:gdLst>
              <a:gd name="T0" fmla="*/ 0 w 326"/>
              <a:gd name="T1" fmla="*/ 0 h 325"/>
              <a:gd name="T2" fmla="*/ 0 w 326"/>
              <a:gd name="T3" fmla="*/ 325 h 325"/>
              <a:gd name="T4" fmla="*/ 326 w 326"/>
              <a:gd name="T5" fmla="*/ 325 h 325"/>
              <a:gd name="T6" fmla="*/ 326 w 326"/>
              <a:gd name="T7" fmla="*/ 0 h 325"/>
              <a:gd name="T8" fmla="*/ 0 w 326"/>
              <a:gd name="T9" fmla="*/ 0 h 325"/>
              <a:gd name="T10" fmla="*/ 262 w 326"/>
              <a:gd name="T11" fmla="*/ 221 h 325"/>
              <a:gd name="T12" fmla="*/ 248 w 326"/>
              <a:gd name="T13" fmla="*/ 236 h 325"/>
              <a:gd name="T14" fmla="*/ 79 w 326"/>
              <a:gd name="T15" fmla="*/ 236 h 325"/>
              <a:gd name="T16" fmla="*/ 64 w 326"/>
              <a:gd name="T17" fmla="*/ 221 h 325"/>
              <a:gd name="T18" fmla="*/ 64 w 326"/>
              <a:gd name="T19" fmla="*/ 104 h 325"/>
              <a:gd name="T20" fmla="*/ 79 w 326"/>
              <a:gd name="T21" fmla="*/ 90 h 325"/>
              <a:gd name="T22" fmla="*/ 248 w 326"/>
              <a:gd name="T23" fmla="*/ 90 h 325"/>
              <a:gd name="T24" fmla="*/ 262 w 326"/>
              <a:gd name="T25" fmla="*/ 104 h 325"/>
              <a:gd name="T26" fmla="*/ 262 w 326"/>
              <a:gd name="T27" fmla="*/ 221 h 325"/>
              <a:gd name="T28" fmla="*/ 82 w 326"/>
              <a:gd name="T29" fmla="*/ 101 h 325"/>
              <a:gd name="T30" fmla="*/ 86 w 326"/>
              <a:gd name="T31" fmla="*/ 97 h 325"/>
              <a:gd name="T32" fmla="*/ 91 w 326"/>
              <a:gd name="T33" fmla="*/ 101 h 325"/>
              <a:gd name="T34" fmla="*/ 86 w 326"/>
              <a:gd name="T35" fmla="*/ 106 h 325"/>
              <a:gd name="T36" fmla="*/ 82 w 326"/>
              <a:gd name="T37" fmla="*/ 101 h 325"/>
              <a:gd name="T38" fmla="*/ 97 w 326"/>
              <a:gd name="T39" fmla="*/ 101 h 325"/>
              <a:gd name="T40" fmla="*/ 101 w 326"/>
              <a:gd name="T41" fmla="*/ 97 h 325"/>
              <a:gd name="T42" fmla="*/ 106 w 326"/>
              <a:gd name="T43" fmla="*/ 101 h 325"/>
              <a:gd name="T44" fmla="*/ 101 w 326"/>
              <a:gd name="T45" fmla="*/ 106 h 325"/>
              <a:gd name="T46" fmla="*/ 97 w 326"/>
              <a:gd name="T47" fmla="*/ 101 h 325"/>
              <a:gd name="T48" fmla="*/ 112 w 326"/>
              <a:gd name="T49" fmla="*/ 101 h 325"/>
              <a:gd name="T50" fmla="*/ 117 w 326"/>
              <a:gd name="T51" fmla="*/ 97 h 325"/>
              <a:gd name="T52" fmla="*/ 121 w 326"/>
              <a:gd name="T53" fmla="*/ 101 h 325"/>
              <a:gd name="T54" fmla="*/ 117 w 326"/>
              <a:gd name="T55" fmla="*/ 106 h 325"/>
              <a:gd name="T56" fmla="*/ 112 w 326"/>
              <a:gd name="T57" fmla="*/ 101 h 325"/>
              <a:gd name="T58" fmla="*/ 76 w 326"/>
              <a:gd name="T59" fmla="*/ 214 h 325"/>
              <a:gd name="T60" fmla="*/ 250 w 326"/>
              <a:gd name="T61" fmla="*/ 214 h 325"/>
              <a:gd name="T62" fmla="*/ 250 w 326"/>
              <a:gd name="T63" fmla="*/ 110 h 325"/>
              <a:gd name="T64" fmla="*/ 76 w 326"/>
              <a:gd name="T65" fmla="*/ 110 h 325"/>
              <a:gd name="T66" fmla="*/ 76 w 326"/>
              <a:gd name="T67" fmla="*/ 214 h 325"/>
              <a:gd name="T68" fmla="*/ 163 w 326"/>
              <a:gd name="T69" fmla="*/ 122 h 325"/>
              <a:gd name="T70" fmla="*/ 178 w 326"/>
              <a:gd name="T71" fmla="*/ 136 h 325"/>
              <a:gd name="T72" fmla="*/ 163 w 326"/>
              <a:gd name="T73" fmla="*/ 150 h 325"/>
              <a:gd name="T74" fmla="*/ 149 w 326"/>
              <a:gd name="T75" fmla="*/ 136 h 325"/>
              <a:gd name="T76" fmla="*/ 163 w 326"/>
              <a:gd name="T77" fmla="*/ 122 h 325"/>
              <a:gd name="T78" fmla="*/ 152 w 326"/>
              <a:gd name="T79" fmla="*/ 155 h 325"/>
              <a:gd name="T80" fmla="*/ 163 w 326"/>
              <a:gd name="T81" fmla="*/ 152 h 325"/>
              <a:gd name="T82" fmla="*/ 174 w 326"/>
              <a:gd name="T83" fmla="*/ 155 h 325"/>
              <a:gd name="T84" fmla="*/ 189 w 326"/>
              <a:gd name="T85" fmla="*/ 158 h 325"/>
              <a:gd name="T86" fmla="*/ 186 w 326"/>
              <a:gd name="T87" fmla="*/ 180 h 325"/>
              <a:gd name="T88" fmla="*/ 180 w 326"/>
              <a:gd name="T89" fmla="*/ 191 h 325"/>
              <a:gd name="T90" fmla="*/ 180 w 326"/>
              <a:gd name="T91" fmla="*/ 201 h 325"/>
              <a:gd name="T92" fmla="*/ 163 w 326"/>
              <a:gd name="T93" fmla="*/ 203 h 325"/>
              <a:gd name="T94" fmla="*/ 147 w 326"/>
              <a:gd name="T95" fmla="*/ 201 h 325"/>
              <a:gd name="T96" fmla="*/ 147 w 326"/>
              <a:gd name="T97" fmla="*/ 191 h 325"/>
              <a:gd name="T98" fmla="*/ 140 w 326"/>
              <a:gd name="T99" fmla="*/ 180 h 325"/>
              <a:gd name="T100" fmla="*/ 138 w 326"/>
              <a:gd name="T101" fmla="*/ 158 h 325"/>
              <a:gd name="T102" fmla="*/ 152 w 326"/>
              <a:gd name="T103" fmla="*/ 15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62" y="221"/>
                </a:moveTo>
                <a:cubicBezTo>
                  <a:pt x="262" y="229"/>
                  <a:pt x="256" y="236"/>
                  <a:pt x="248" y="236"/>
                </a:cubicBezTo>
                <a:cubicBezTo>
                  <a:pt x="79" y="236"/>
                  <a:pt x="79" y="236"/>
                  <a:pt x="79" y="236"/>
                </a:cubicBezTo>
                <a:cubicBezTo>
                  <a:pt x="71" y="236"/>
                  <a:pt x="64" y="229"/>
                  <a:pt x="64" y="221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96"/>
                  <a:pt x="71" y="90"/>
                  <a:pt x="79" y="90"/>
                </a:cubicBezTo>
                <a:cubicBezTo>
                  <a:pt x="248" y="90"/>
                  <a:pt x="248" y="90"/>
                  <a:pt x="248" y="90"/>
                </a:cubicBezTo>
                <a:cubicBezTo>
                  <a:pt x="256" y="90"/>
                  <a:pt x="262" y="96"/>
                  <a:pt x="262" y="104"/>
                </a:cubicBezTo>
                <a:lnTo>
                  <a:pt x="262" y="221"/>
                </a:lnTo>
                <a:close/>
                <a:moveTo>
                  <a:pt x="82" y="101"/>
                </a:moveTo>
                <a:cubicBezTo>
                  <a:pt x="82" y="99"/>
                  <a:pt x="84" y="97"/>
                  <a:pt x="86" y="97"/>
                </a:cubicBezTo>
                <a:cubicBezTo>
                  <a:pt x="89" y="97"/>
                  <a:pt x="91" y="99"/>
                  <a:pt x="91" y="101"/>
                </a:cubicBezTo>
                <a:cubicBezTo>
                  <a:pt x="91" y="104"/>
                  <a:pt x="89" y="106"/>
                  <a:pt x="86" y="106"/>
                </a:cubicBezTo>
                <a:cubicBezTo>
                  <a:pt x="84" y="106"/>
                  <a:pt x="82" y="104"/>
                  <a:pt x="82" y="101"/>
                </a:cubicBezTo>
                <a:close/>
                <a:moveTo>
                  <a:pt x="97" y="101"/>
                </a:moveTo>
                <a:cubicBezTo>
                  <a:pt x="97" y="99"/>
                  <a:pt x="99" y="97"/>
                  <a:pt x="101" y="97"/>
                </a:cubicBezTo>
                <a:cubicBezTo>
                  <a:pt x="104" y="97"/>
                  <a:pt x="106" y="99"/>
                  <a:pt x="106" y="101"/>
                </a:cubicBezTo>
                <a:cubicBezTo>
                  <a:pt x="106" y="104"/>
                  <a:pt x="104" y="106"/>
                  <a:pt x="101" y="106"/>
                </a:cubicBezTo>
                <a:cubicBezTo>
                  <a:pt x="99" y="106"/>
                  <a:pt x="97" y="104"/>
                  <a:pt x="97" y="101"/>
                </a:cubicBezTo>
                <a:close/>
                <a:moveTo>
                  <a:pt x="112" y="101"/>
                </a:moveTo>
                <a:cubicBezTo>
                  <a:pt x="112" y="99"/>
                  <a:pt x="114" y="97"/>
                  <a:pt x="117" y="97"/>
                </a:cubicBezTo>
                <a:cubicBezTo>
                  <a:pt x="119" y="97"/>
                  <a:pt x="121" y="99"/>
                  <a:pt x="121" y="101"/>
                </a:cubicBezTo>
                <a:cubicBezTo>
                  <a:pt x="121" y="104"/>
                  <a:pt x="119" y="106"/>
                  <a:pt x="117" y="106"/>
                </a:cubicBezTo>
                <a:cubicBezTo>
                  <a:pt x="114" y="106"/>
                  <a:pt x="112" y="104"/>
                  <a:pt x="112" y="101"/>
                </a:cubicBezTo>
                <a:close/>
                <a:moveTo>
                  <a:pt x="76" y="214"/>
                </a:moveTo>
                <a:cubicBezTo>
                  <a:pt x="250" y="214"/>
                  <a:pt x="250" y="214"/>
                  <a:pt x="250" y="214"/>
                </a:cubicBezTo>
                <a:cubicBezTo>
                  <a:pt x="250" y="110"/>
                  <a:pt x="250" y="110"/>
                  <a:pt x="250" y="110"/>
                </a:cubicBezTo>
                <a:cubicBezTo>
                  <a:pt x="76" y="110"/>
                  <a:pt x="76" y="110"/>
                  <a:pt x="76" y="110"/>
                </a:cubicBezTo>
                <a:lnTo>
                  <a:pt x="76" y="214"/>
                </a:lnTo>
                <a:close/>
                <a:moveTo>
                  <a:pt x="163" y="122"/>
                </a:moveTo>
                <a:cubicBezTo>
                  <a:pt x="171" y="122"/>
                  <a:pt x="178" y="128"/>
                  <a:pt x="178" y="136"/>
                </a:cubicBezTo>
                <a:cubicBezTo>
                  <a:pt x="178" y="144"/>
                  <a:pt x="171" y="150"/>
                  <a:pt x="163" y="150"/>
                </a:cubicBezTo>
                <a:cubicBezTo>
                  <a:pt x="155" y="150"/>
                  <a:pt x="149" y="144"/>
                  <a:pt x="149" y="136"/>
                </a:cubicBezTo>
                <a:cubicBezTo>
                  <a:pt x="149" y="128"/>
                  <a:pt x="155" y="122"/>
                  <a:pt x="163" y="122"/>
                </a:cubicBezTo>
                <a:close/>
                <a:moveTo>
                  <a:pt x="152" y="155"/>
                </a:moveTo>
                <a:cubicBezTo>
                  <a:pt x="154" y="154"/>
                  <a:pt x="158" y="152"/>
                  <a:pt x="163" y="152"/>
                </a:cubicBezTo>
                <a:cubicBezTo>
                  <a:pt x="168" y="152"/>
                  <a:pt x="172" y="154"/>
                  <a:pt x="174" y="155"/>
                </a:cubicBezTo>
                <a:cubicBezTo>
                  <a:pt x="184" y="156"/>
                  <a:pt x="189" y="158"/>
                  <a:pt x="189" y="158"/>
                </a:cubicBezTo>
                <a:cubicBezTo>
                  <a:pt x="189" y="158"/>
                  <a:pt x="188" y="176"/>
                  <a:pt x="186" y="180"/>
                </a:cubicBezTo>
                <a:cubicBezTo>
                  <a:pt x="185" y="184"/>
                  <a:pt x="180" y="187"/>
                  <a:pt x="180" y="191"/>
                </a:cubicBezTo>
                <a:cubicBezTo>
                  <a:pt x="180" y="201"/>
                  <a:pt x="180" y="201"/>
                  <a:pt x="180" y="201"/>
                </a:cubicBezTo>
                <a:cubicBezTo>
                  <a:pt x="180" y="201"/>
                  <a:pt x="171" y="203"/>
                  <a:pt x="163" y="203"/>
                </a:cubicBezTo>
                <a:cubicBezTo>
                  <a:pt x="155" y="203"/>
                  <a:pt x="147" y="201"/>
                  <a:pt x="147" y="201"/>
                </a:cubicBezTo>
                <a:cubicBezTo>
                  <a:pt x="147" y="191"/>
                  <a:pt x="147" y="191"/>
                  <a:pt x="147" y="191"/>
                </a:cubicBezTo>
                <a:cubicBezTo>
                  <a:pt x="147" y="187"/>
                  <a:pt x="142" y="184"/>
                  <a:pt x="140" y="180"/>
                </a:cubicBezTo>
                <a:cubicBezTo>
                  <a:pt x="139" y="176"/>
                  <a:pt x="138" y="158"/>
                  <a:pt x="138" y="158"/>
                </a:cubicBezTo>
                <a:cubicBezTo>
                  <a:pt x="138" y="158"/>
                  <a:pt x="143" y="156"/>
                  <a:pt x="152" y="15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Title 6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SEO &amp; Digital Marketing</a:t>
            </a:r>
          </a:p>
        </p:txBody>
      </p:sp>
    </p:spTree>
    <p:extLst>
      <p:ext uri="{BB962C8B-B14F-4D97-AF65-F5344CB8AC3E}">
        <p14:creationId xmlns:p14="http://schemas.microsoft.com/office/powerpoint/2010/main" val="2829264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</a:t>
            </a:r>
            <a:endParaRPr lang="en-US" dirty="0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23214260" y="6310593"/>
            <a:ext cx="850345" cy="851448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40 w 326"/>
              <a:gd name="T11" fmla="*/ 169 h 326"/>
              <a:gd name="T12" fmla="*/ 176 w 326"/>
              <a:gd name="T13" fmla="*/ 233 h 326"/>
              <a:gd name="T14" fmla="*/ 150 w 326"/>
              <a:gd name="T15" fmla="*/ 233 h 326"/>
              <a:gd name="T16" fmla="*/ 86 w 326"/>
              <a:gd name="T17" fmla="*/ 169 h 326"/>
              <a:gd name="T18" fmla="*/ 86 w 326"/>
              <a:gd name="T19" fmla="*/ 102 h 326"/>
              <a:gd name="T20" fmla="*/ 153 w 326"/>
              <a:gd name="T21" fmla="*/ 102 h 326"/>
              <a:gd name="T22" fmla="*/ 163 w 326"/>
              <a:gd name="T23" fmla="*/ 113 h 326"/>
              <a:gd name="T24" fmla="*/ 174 w 326"/>
              <a:gd name="T25" fmla="*/ 102 h 326"/>
              <a:gd name="T26" fmla="*/ 240 w 326"/>
              <a:gd name="T27" fmla="*/ 102 h 326"/>
              <a:gd name="T28" fmla="*/ 240 w 326"/>
              <a:gd name="T29" fmla="*/ 16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4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240" y="169"/>
                </a:moveTo>
                <a:cubicBezTo>
                  <a:pt x="176" y="233"/>
                  <a:pt x="176" y="233"/>
                  <a:pt x="176" y="233"/>
                </a:cubicBezTo>
                <a:cubicBezTo>
                  <a:pt x="169" y="240"/>
                  <a:pt x="157" y="240"/>
                  <a:pt x="150" y="233"/>
                </a:cubicBezTo>
                <a:cubicBezTo>
                  <a:pt x="86" y="169"/>
                  <a:pt x="86" y="169"/>
                  <a:pt x="86" y="169"/>
                </a:cubicBezTo>
                <a:cubicBezTo>
                  <a:pt x="67" y="150"/>
                  <a:pt x="67" y="121"/>
                  <a:pt x="86" y="102"/>
                </a:cubicBezTo>
                <a:cubicBezTo>
                  <a:pt x="104" y="84"/>
                  <a:pt x="134" y="84"/>
                  <a:pt x="153" y="102"/>
                </a:cubicBezTo>
                <a:cubicBezTo>
                  <a:pt x="163" y="113"/>
                  <a:pt x="163" y="113"/>
                  <a:pt x="163" y="113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92" y="84"/>
                  <a:pt x="222" y="84"/>
                  <a:pt x="240" y="102"/>
                </a:cubicBezTo>
                <a:cubicBezTo>
                  <a:pt x="259" y="121"/>
                  <a:pt x="259" y="150"/>
                  <a:pt x="240" y="16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22260554" y="6310593"/>
            <a:ext cx="850345" cy="851448"/>
          </a:xfrm>
          <a:custGeom>
            <a:avLst/>
            <a:gdLst>
              <a:gd name="T0" fmla="*/ 0 w 326"/>
              <a:gd name="T1" fmla="*/ 163 h 326"/>
              <a:gd name="T2" fmla="*/ 326 w 326"/>
              <a:gd name="T3" fmla="*/ 163 h 326"/>
              <a:gd name="T4" fmla="*/ 90 w 326"/>
              <a:gd name="T5" fmla="*/ 105 h 326"/>
              <a:gd name="T6" fmla="*/ 163 w 326"/>
              <a:gd name="T7" fmla="*/ 115 h 326"/>
              <a:gd name="T8" fmla="*/ 237 w 326"/>
              <a:gd name="T9" fmla="*/ 105 h 326"/>
              <a:gd name="T10" fmla="*/ 223 w 326"/>
              <a:gd name="T11" fmla="*/ 140 h 326"/>
              <a:gd name="T12" fmla="*/ 210 w 326"/>
              <a:gd name="T13" fmla="*/ 151 h 326"/>
              <a:gd name="T14" fmla="*/ 190 w 326"/>
              <a:gd name="T15" fmla="*/ 123 h 326"/>
              <a:gd name="T16" fmla="*/ 179 w 326"/>
              <a:gd name="T17" fmla="*/ 130 h 326"/>
              <a:gd name="T18" fmla="*/ 147 w 326"/>
              <a:gd name="T19" fmla="*/ 116 h 326"/>
              <a:gd name="T20" fmla="*/ 126 w 326"/>
              <a:gd name="T21" fmla="*/ 116 h 326"/>
              <a:gd name="T22" fmla="*/ 77 w 326"/>
              <a:gd name="T23" fmla="*/ 140 h 326"/>
              <a:gd name="T24" fmla="*/ 237 w 326"/>
              <a:gd name="T25" fmla="*/ 168 h 326"/>
              <a:gd name="T26" fmla="*/ 151 w 326"/>
              <a:gd name="T27" fmla="*/ 229 h 326"/>
              <a:gd name="T28" fmla="*/ 86 w 326"/>
              <a:gd name="T29" fmla="*/ 164 h 326"/>
              <a:gd name="T30" fmla="*/ 128 w 326"/>
              <a:gd name="T31" fmla="*/ 159 h 326"/>
              <a:gd name="T32" fmla="*/ 157 w 326"/>
              <a:gd name="T33" fmla="*/ 183 h 326"/>
              <a:gd name="T34" fmla="*/ 168 w 326"/>
              <a:gd name="T35" fmla="*/ 189 h 326"/>
              <a:gd name="T36" fmla="*/ 189 w 326"/>
              <a:gd name="T37" fmla="*/ 163 h 326"/>
              <a:gd name="T38" fmla="*/ 208 w 326"/>
              <a:gd name="T39" fmla="*/ 189 h 326"/>
              <a:gd name="T40" fmla="*/ 219 w 326"/>
              <a:gd name="T41" fmla="*/ 183 h 326"/>
              <a:gd name="T42" fmla="*/ 240 w 326"/>
              <a:gd name="T43" fmla="*/ 164 h 326"/>
              <a:gd name="T44" fmla="*/ 262 w 326"/>
              <a:gd name="T45" fmla="*/ 158 h 326"/>
              <a:gd name="T46" fmla="*/ 214 w 326"/>
              <a:gd name="T47" fmla="*/ 180 h 326"/>
              <a:gd name="T48" fmla="*/ 209 w 326"/>
              <a:gd name="T49" fmla="*/ 183 h 326"/>
              <a:gd name="T50" fmla="*/ 189 w 326"/>
              <a:gd name="T51" fmla="*/ 149 h 326"/>
              <a:gd name="T52" fmla="*/ 168 w 326"/>
              <a:gd name="T53" fmla="*/ 183 h 326"/>
              <a:gd name="T54" fmla="*/ 163 w 326"/>
              <a:gd name="T55" fmla="*/ 180 h 326"/>
              <a:gd name="T56" fmla="*/ 123 w 326"/>
              <a:gd name="T57" fmla="*/ 156 h 326"/>
              <a:gd name="T58" fmla="*/ 65 w 326"/>
              <a:gd name="T59" fmla="*/ 158 h 326"/>
              <a:gd name="T60" fmla="*/ 65 w 326"/>
              <a:gd name="T61" fmla="*/ 146 h 326"/>
              <a:gd name="T62" fmla="*/ 131 w 326"/>
              <a:gd name="T63" fmla="*/ 119 h 326"/>
              <a:gd name="T64" fmla="*/ 142 w 326"/>
              <a:gd name="T65" fmla="*/ 119 h 326"/>
              <a:gd name="T66" fmla="*/ 184 w 326"/>
              <a:gd name="T67" fmla="*/ 133 h 326"/>
              <a:gd name="T68" fmla="*/ 195 w 326"/>
              <a:gd name="T69" fmla="*/ 133 h 326"/>
              <a:gd name="T70" fmla="*/ 218 w 326"/>
              <a:gd name="T71" fmla="*/ 150 h 326"/>
              <a:gd name="T72" fmla="*/ 262 w 326"/>
              <a:gd name="T73" fmla="*/ 146 h 326"/>
              <a:gd name="T74" fmla="*/ 262 w 326"/>
              <a:gd name="T75" fmla="*/ 15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4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90" y="105"/>
                </a:moveTo>
                <a:cubicBezTo>
                  <a:pt x="107" y="88"/>
                  <a:pt x="136" y="88"/>
                  <a:pt x="153" y="10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73" y="105"/>
                  <a:pt x="173" y="105"/>
                  <a:pt x="173" y="105"/>
                </a:cubicBezTo>
                <a:cubicBezTo>
                  <a:pt x="191" y="88"/>
                  <a:pt x="219" y="88"/>
                  <a:pt x="237" y="105"/>
                </a:cubicBezTo>
                <a:cubicBezTo>
                  <a:pt x="246" y="115"/>
                  <a:pt x="251" y="128"/>
                  <a:pt x="250" y="140"/>
                </a:cubicBezTo>
                <a:cubicBezTo>
                  <a:pt x="223" y="140"/>
                  <a:pt x="223" y="140"/>
                  <a:pt x="223" y="140"/>
                </a:cubicBezTo>
                <a:cubicBezTo>
                  <a:pt x="219" y="140"/>
                  <a:pt x="215" y="143"/>
                  <a:pt x="212" y="147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00" y="130"/>
                  <a:pt x="200" y="130"/>
                  <a:pt x="200" y="130"/>
                </a:cubicBezTo>
                <a:cubicBezTo>
                  <a:pt x="199" y="126"/>
                  <a:pt x="194" y="124"/>
                  <a:pt x="190" y="123"/>
                </a:cubicBezTo>
                <a:cubicBezTo>
                  <a:pt x="189" y="123"/>
                  <a:pt x="189" y="123"/>
                  <a:pt x="189" y="123"/>
                </a:cubicBezTo>
                <a:cubicBezTo>
                  <a:pt x="185" y="123"/>
                  <a:pt x="181" y="126"/>
                  <a:pt x="179" y="130"/>
                </a:cubicBezTo>
                <a:cubicBezTo>
                  <a:pt x="167" y="152"/>
                  <a:pt x="167" y="152"/>
                  <a:pt x="167" y="152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45" y="113"/>
                  <a:pt x="141" y="110"/>
                  <a:pt x="136" y="110"/>
                </a:cubicBezTo>
                <a:cubicBezTo>
                  <a:pt x="132" y="110"/>
                  <a:pt x="128" y="113"/>
                  <a:pt x="126" y="116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6" y="128"/>
                  <a:pt x="80" y="115"/>
                  <a:pt x="90" y="105"/>
                </a:cubicBezTo>
                <a:close/>
                <a:moveTo>
                  <a:pt x="237" y="168"/>
                </a:moveTo>
                <a:cubicBezTo>
                  <a:pt x="176" y="229"/>
                  <a:pt x="176" y="229"/>
                  <a:pt x="176" y="229"/>
                </a:cubicBezTo>
                <a:cubicBezTo>
                  <a:pt x="169" y="236"/>
                  <a:pt x="158" y="236"/>
                  <a:pt x="151" y="229"/>
                </a:cubicBezTo>
                <a:cubicBezTo>
                  <a:pt x="90" y="168"/>
                  <a:pt x="90" y="168"/>
                  <a:pt x="90" y="168"/>
                </a:cubicBezTo>
                <a:cubicBezTo>
                  <a:pt x="89" y="167"/>
                  <a:pt x="87" y="166"/>
                  <a:pt x="86" y="164"/>
                </a:cubicBezTo>
                <a:cubicBezTo>
                  <a:pt x="118" y="164"/>
                  <a:pt x="118" y="164"/>
                  <a:pt x="118" y="164"/>
                </a:cubicBezTo>
                <a:cubicBezTo>
                  <a:pt x="122" y="164"/>
                  <a:pt x="126" y="162"/>
                  <a:pt x="128" y="159"/>
                </a:cubicBezTo>
                <a:cubicBezTo>
                  <a:pt x="136" y="146"/>
                  <a:pt x="136" y="146"/>
                  <a:pt x="136" y="146"/>
                </a:cubicBezTo>
                <a:cubicBezTo>
                  <a:pt x="157" y="183"/>
                  <a:pt x="157" y="183"/>
                  <a:pt x="157" y="183"/>
                </a:cubicBezTo>
                <a:cubicBezTo>
                  <a:pt x="159" y="187"/>
                  <a:pt x="163" y="189"/>
                  <a:pt x="168" y="189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172" y="189"/>
                  <a:pt x="176" y="187"/>
                  <a:pt x="178" y="183"/>
                </a:cubicBezTo>
                <a:cubicBezTo>
                  <a:pt x="189" y="163"/>
                  <a:pt x="189" y="163"/>
                  <a:pt x="189" y="163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0" y="186"/>
                  <a:pt x="204" y="189"/>
                  <a:pt x="208" y="189"/>
                </a:cubicBezTo>
                <a:cubicBezTo>
                  <a:pt x="209" y="189"/>
                  <a:pt x="209" y="189"/>
                  <a:pt x="209" y="189"/>
                </a:cubicBezTo>
                <a:cubicBezTo>
                  <a:pt x="213" y="189"/>
                  <a:pt x="217" y="187"/>
                  <a:pt x="219" y="183"/>
                </a:cubicBezTo>
                <a:cubicBezTo>
                  <a:pt x="230" y="164"/>
                  <a:pt x="230" y="164"/>
                  <a:pt x="230" y="164"/>
                </a:cubicBezTo>
                <a:cubicBezTo>
                  <a:pt x="240" y="164"/>
                  <a:pt x="240" y="164"/>
                  <a:pt x="240" y="164"/>
                </a:cubicBezTo>
                <a:cubicBezTo>
                  <a:pt x="239" y="166"/>
                  <a:pt x="238" y="167"/>
                  <a:pt x="237" y="168"/>
                </a:cubicBezTo>
                <a:close/>
                <a:moveTo>
                  <a:pt x="262" y="158"/>
                </a:moveTo>
                <a:cubicBezTo>
                  <a:pt x="226" y="158"/>
                  <a:pt x="226" y="158"/>
                  <a:pt x="226" y="158"/>
                </a:cubicBezTo>
                <a:cubicBezTo>
                  <a:pt x="214" y="180"/>
                  <a:pt x="214" y="180"/>
                  <a:pt x="214" y="180"/>
                </a:cubicBezTo>
                <a:cubicBezTo>
                  <a:pt x="213" y="182"/>
                  <a:pt x="211" y="183"/>
                  <a:pt x="209" y="183"/>
                </a:cubicBezTo>
                <a:cubicBezTo>
                  <a:pt x="209" y="183"/>
                  <a:pt x="209" y="183"/>
                  <a:pt x="209" y="183"/>
                </a:cubicBezTo>
                <a:cubicBezTo>
                  <a:pt x="206" y="183"/>
                  <a:pt x="204" y="182"/>
                  <a:pt x="203" y="180"/>
                </a:cubicBezTo>
                <a:cubicBezTo>
                  <a:pt x="189" y="149"/>
                  <a:pt x="189" y="149"/>
                  <a:pt x="189" y="149"/>
                </a:cubicBezTo>
                <a:cubicBezTo>
                  <a:pt x="173" y="180"/>
                  <a:pt x="173" y="180"/>
                  <a:pt x="173" y="180"/>
                </a:cubicBezTo>
                <a:cubicBezTo>
                  <a:pt x="172" y="182"/>
                  <a:pt x="170" y="183"/>
                  <a:pt x="168" y="183"/>
                </a:cubicBezTo>
                <a:cubicBezTo>
                  <a:pt x="168" y="183"/>
                  <a:pt x="168" y="183"/>
                  <a:pt x="168" y="183"/>
                </a:cubicBezTo>
                <a:cubicBezTo>
                  <a:pt x="166" y="183"/>
                  <a:pt x="164" y="182"/>
                  <a:pt x="163" y="180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23" y="156"/>
                  <a:pt x="123" y="156"/>
                  <a:pt x="123" y="156"/>
                </a:cubicBezTo>
                <a:cubicBezTo>
                  <a:pt x="122" y="157"/>
                  <a:pt x="120" y="158"/>
                  <a:pt x="118" y="158"/>
                </a:cubicBezTo>
                <a:cubicBezTo>
                  <a:pt x="65" y="158"/>
                  <a:pt x="65" y="158"/>
                  <a:pt x="65" y="158"/>
                </a:cubicBezTo>
                <a:cubicBezTo>
                  <a:pt x="62" y="158"/>
                  <a:pt x="59" y="156"/>
                  <a:pt x="59" y="152"/>
                </a:cubicBezTo>
                <a:cubicBezTo>
                  <a:pt x="59" y="149"/>
                  <a:pt x="62" y="146"/>
                  <a:pt x="65" y="146"/>
                </a:cubicBezTo>
                <a:cubicBezTo>
                  <a:pt x="114" y="146"/>
                  <a:pt x="114" y="146"/>
                  <a:pt x="114" y="146"/>
                </a:cubicBezTo>
                <a:cubicBezTo>
                  <a:pt x="131" y="119"/>
                  <a:pt x="131" y="119"/>
                  <a:pt x="131" y="119"/>
                </a:cubicBezTo>
                <a:cubicBezTo>
                  <a:pt x="133" y="117"/>
                  <a:pt x="135" y="116"/>
                  <a:pt x="137" y="116"/>
                </a:cubicBezTo>
                <a:cubicBezTo>
                  <a:pt x="139" y="116"/>
                  <a:pt x="141" y="118"/>
                  <a:pt x="142" y="119"/>
                </a:cubicBezTo>
                <a:cubicBezTo>
                  <a:pt x="168" y="165"/>
                  <a:pt x="168" y="165"/>
                  <a:pt x="168" y="165"/>
                </a:cubicBezTo>
                <a:cubicBezTo>
                  <a:pt x="184" y="133"/>
                  <a:pt x="184" y="133"/>
                  <a:pt x="184" y="133"/>
                </a:cubicBezTo>
                <a:cubicBezTo>
                  <a:pt x="185" y="131"/>
                  <a:pt x="187" y="129"/>
                  <a:pt x="190" y="129"/>
                </a:cubicBezTo>
                <a:cubicBezTo>
                  <a:pt x="192" y="129"/>
                  <a:pt x="194" y="131"/>
                  <a:pt x="195" y="133"/>
                </a:cubicBezTo>
                <a:cubicBezTo>
                  <a:pt x="209" y="164"/>
                  <a:pt x="209" y="164"/>
                  <a:pt x="209" y="164"/>
                </a:cubicBezTo>
                <a:cubicBezTo>
                  <a:pt x="218" y="150"/>
                  <a:pt x="218" y="150"/>
                  <a:pt x="218" y="150"/>
                </a:cubicBezTo>
                <a:cubicBezTo>
                  <a:pt x="219" y="148"/>
                  <a:pt x="221" y="146"/>
                  <a:pt x="223" y="146"/>
                </a:cubicBezTo>
                <a:cubicBezTo>
                  <a:pt x="262" y="146"/>
                  <a:pt x="262" y="146"/>
                  <a:pt x="262" y="146"/>
                </a:cubicBezTo>
                <a:cubicBezTo>
                  <a:pt x="265" y="146"/>
                  <a:pt x="268" y="149"/>
                  <a:pt x="268" y="152"/>
                </a:cubicBezTo>
                <a:cubicBezTo>
                  <a:pt x="268" y="156"/>
                  <a:pt x="265" y="158"/>
                  <a:pt x="262" y="1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13686103" y="6310593"/>
            <a:ext cx="850345" cy="851448"/>
          </a:xfrm>
          <a:custGeom>
            <a:avLst/>
            <a:gdLst>
              <a:gd name="T0" fmla="*/ 89 w 326"/>
              <a:gd name="T1" fmla="*/ 85 h 326"/>
              <a:gd name="T2" fmla="*/ 83 w 326"/>
              <a:gd name="T3" fmla="*/ 229 h 326"/>
              <a:gd name="T4" fmla="*/ 237 w 326"/>
              <a:gd name="T5" fmla="*/ 235 h 326"/>
              <a:gd name="T6" fmla="*/ 243 w 326"/>
              <a:gd name="T7" fmla="*/ 91 h 326"/>
              <a:gd name="T8" fmla="*/ 234 w 326"/>
              <a:gd name="T9" fmla="*/ 220 h 326"/>
              <a:gd name="T10" fmla="*/ 98 w 326"/>
              <a:gd name="T11" fmla="*/ 226 h 326"/>
              <a:gd name="T12" fmla="*/ 92 w 326"/>
              <a:gd name="T13" fmla="*/ 190 h 326"/>
              <a:gd name="T14" fmla="*/ 90 w 326"/>
              <a:gd name="T15" fmla="*/ 173 h 326"/>
              <a:gd name="T16" fmla="*/ 92 w 326"/>
              <a:gd name="T17" fmla="*/ 148 h 326"/>
              <a:gd name="T18" fmla="*/ 90 w 326"/>
              <a:gd name="T19" fmla="*/ 131 h 326"/>
              <a:gd name="T20" fmla="*/ 92 w 326"/>
              <a:gd name="T21" fmla="*/ 100 h 326"/>
              <a:gd name="T22" fmla="*/ 228 w 326"/>
              <a:gd name="T23" fmla="*/ 94 h 326"/>
              <a:gd name="T24" fmla="*/ 234 w 326"/>
              <a:gd name="T25" fmla="*/ 220 h 326"/>
              <a:gd name="T26" fmla="*/ 0 w 326"/>
              <a:gd name="T27" fmla="*/ 163 h 326"/>
              <a:gd name="T28" fmla="*/ 326 w 326"/>
              <a:gd name="T29" fmla="*/ 163 h 326"/>
              <a:gd name="T30" fmla="*/ 255 w 326"/>
              <a:gd name="T31" fmla="*/ 229 h 326"/>
              <a:gd name="T32" fmla="*/ 231 w 326"/>
              <a:gd name="T33" fmla="*/ 247 h 326"/>
              <a:gd name="T34" fmla="*/ 227 w 326"/>
              <a:gd name="T35" fmla="*/ 253 h 326"/>
              <a:gd name="T36" fmla="*/ 208 w 326"/>
              <a:gd name="T37" fmla="*/ 249 h 326"/>
              <a:gd name="T38" fmla="*/ 119 w 326"/>
              <a:gd name="T39" fmla="*/ 247 h 326"/>
              <a:gd name="T40" fmla="*/ 115 w 326"/>
              <a:gd name="T41" fmla="*/ 253 h 326"/>
              <a:gd name="T42" fmla="*/ 96 w 326"/>
              <a:gd name="T43" fmla="*/ 249 h 326"/>
              <a:gd name="T44" fmla="*/ 89 w 326"/>
              <a:gd name="T45" fmla="*/ 247 h 326"/>
              <a:gd name="T46" fmla="*/ 71 w 326"/>
              <a:gd name="T47" fmla="*/ 91 h 326"/>
              <a:gd name="T48" fmla="*/ 237 w 326"/>
              <a:gd name="T49" fmla="*/ 73 h 326"/>
              <a:gd name="T50" fmla="*/ 255 w 326"/>
              <a:gd name="T51" fmla="*/ 229 h 326"/>
              <a:gd name="T52" fmla="*/ 102 w 326"/>
              <a:gd name="T53" fmla="*/ 131 h 326"/>
              <a:gd name="T54" fmla="*/ 100 w 326"/>
              <a:gd name="T55" fmla="*/ 148 h 326"/>
              <a:gd name="T56" fmla="*/ 102 w 326"/>
              <a:gd name="T57" fmla="*/ 173 h 326"/>
              <a:gd name="T58" fmla="*/ 100 w 326"/>
              <a:gd name="T59" fmla="*/ 189 h 326"/>
              <a:gd name="T60" fmla="*/ 226 w 326"/>
              <a:gd name="T61" fmla="*/ 218 h 326"/>
              <a:gd name="T62" fmla="*/ 100 w 326"/>
              <a:gd name="T63" fmla="*/ 102 h 326"/>
              <a:gd name="T64" fmla="*/ 223 w 326"/>
              <a:gd name="T65" fmla="*/ 158 h 326"/>
              <a:gd name="T66" fmla="*/ 220 w 326"/>
              <a:gd name="T67" fmla="*/ 163 h 326"/>
              <a:gd name="T68" fmla="*/ 185 w 326"/>
              <a:gd name="T69" fmla="*/ 178 h 326"/>
              <a:gd name="T70" fmla="*/ 185 w 326"/>
              <a:gd name="T71" fmla="*/ 140 h 326"/>
              <a:gd name="T72" fmla="*/ 220 w 326"/>
              <a:gd name="T73" fmla="*/ 155 h 326"/>
              <a:gd name="T74" fmla="*/ 185 w 326"/>
              <a:gd name="T75" fmla="*/ 124 h 326"/>
              <a:gd name="T76" fmla="*/ 210 w 326"/>
              <a:gd name="T77" fmla="*/ 148 h 326"/>
              <a:gd name="T78" fmla="*/ 157 w 326"/>
              <a:gd name="T79" fmla="*/ 159 h 326"/>
              <a:gd name="T80" fmla="*/ 210 w 326"/>
              <a:gd name="T81" fmla="*/ 171 h 326"/>
              <a:gd name="T82" fmla="*/ 185 w 326"/>
              <a:gd name="T83" fmla="*/ 194 h 326"/>
              <a:gd name="T84" fmla="*/ 185 w 326"/>
              <a:gd name="T85" fmla="*/ 12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6">
                <a:moveTo>
                  <a:pt x="237" y="85"/>
                </a:moveTo>
                <a:cubicBezTo>
                  <a:pt x="89" y="85"/>
                  <a:pt x="89" y="85"/>
                  <a:pt x="89" y="85"/>
                </a:cubicBezTo>
                <a:cubicBezTo>
                  <a:pt x="86" y="85"/>
                  <a:pt x="83" y="88"/>
                  <a:pt x="83" y="91"/>
                </a:cubicBezTo>
                <a:cubicBezTo>
                  <a:pt x="83" y="229"/>
                  <a:pt x="83" y="229"/>
                  <a:pt x="83" y="229"/>
                </a:cubicBezTo>
                <a:cubicBezTo>
                  <a:pt x="83" y="232"/>
                  <a:pt x="86" y="235"/>
                  <a:pt x="89" y="235"/>
                </a:cubicBezTo>
                <a:cubicBezTo>
                  <a:pt x="237" y="235"/>
                  <a:pt x="237" y="235"/>
                  <a:pt x="237" y="235"/>
                </a:cubicBezTo>
                <a:cubicBezTo>
                  <a:pt x="240" y="235"/>
                  <a:pt x="243" y="232"/>
                  <a:pt x="243" y="229"/>
                </a:cubicBezTo>
                <a:cubicBezTo>
                  <a:pt x="243" y="91"/>
                  <a:pt x="243" y="91"/>
                  <a:pt x="243" y="91"/>
                </a:cubicBezTo>
                <a:cubicBezTo>
                  <a:pt x="243" y="88"/>
                  <a:pt x="240" y="85"/>
                  <a:pt x="237" y="85"/>
                </a:cubicBezTo>
                <a:close/>
                <a:moveTo>
                  <a:pt x="234" y="220"/>
                </a:moveTo>
                <a:cubicBezTo>
                  <a:pt x="234" y="223"/>
                  <a:pt x="232" y="226"/>
                  <a:pt x="228" y="226"/>
                </a:cubicBezTo>
                <a:cubicBezTo>
                  <a:pt x="98" y="226"/>
                  <a:pt x="98" y="226"/>
                  <a:pt x="98" y="226"/>
                </a:cubicBezTo>
                <a:cubicBezTo>
                  <a:pt x="95" y="226"/>
                  <a:pt x="92" y="223"/>
                  <a:pt x="92" y="22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91" y="189"/>
                  <a:pt x="90" y="188"/>
                  <a:pt x="90" y="186"/>
                </a:cubicBezTo>
                <a:cubicBezTo>
                  <a:pt x="90" y="173"/>
                  <a:pt x="90" y="173"/>
                  <a:pt x="90" y="173"/>
                </a:cubicBezTo>
                <a:cubicBezTo>
                  <a:pt x="90" y="171"/>
                  <a:pt x="91" y="170"/>
                  <a:pt x="92" y="169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1" y="147"/>
                  <a:pt x="90" y="146"/>
                  <a:pt x="90" y="144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29"/>
                  <a:pt x="91" y="128"/>
                  <a:pt x="92" y="127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2" y="97"/>
                  <a:pt x="95" y="94"/>
                  <a:pt x="98" y="94"/>
                </a:cubicBezTo>
                <a:cubicBezTo>
                  <a:pt x="228" y="94"/>
                  <a:pt x="228" y="94"/>
                  <a:pt x="228" y="94"/>
                </a:cubicBezTo>
                <a:cubicBezTo>
                  <a:pt x="232" y="94"/>
                  <a:pt x="234" y="97"/>
                  <a:pt x="234" y="100"/>
                </a:cubicBezTo>
                <a:lnTo>
                  <a:pt x="234" y="220"/>
                </a:lnTo>
                <a:close/>
                <a:moveTo>
                  <a:pt x="163" y="0"/>
                </a:moveTo>
                <a:cubicBezTo>
                  <a:pt x="74" y="0"/>
                  <a:pt x="0" y="74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255" y="229"/>
                </a:moveTo>
                <a:cubicBezTo>
                  <a:pt x="255" y="239"/>
                  <a:pt x="247" y="247"/>
                  <a:pt x="237" y="247"/>
                </a:cubicBezTo>
                <a:cubicBezTo>
                  <a:pt x="231" y="247"/>
                  <a:pt x="231" y="247"/>
                  <a:pt x="231" y="247"/>
                </a:cubicBezTo>
                <a:cubicBezTo>
                  <a:pt x="231" y="249"/>
                  <a:pt x="231" y="249"/>
                  <a:pt x="231" y="249"/>
                </a:cubicBezTo>
                <a:cubicBezTo>
                  <a:pt x="231" y="251"/>
                  <a:pt x="229" y="253"/>
                  <a:pt x="227" y="253"/>
                </a:cubicBezTo>
                <a:cubicBezTo>
                  <a:pt x="212" y="253"/>
                  <a:pt x="212" y="253"/>
                  <a:pt x="212" y="253"/>
                </a:cubicBezTo>
                <a:cubicBezTo>
                  <a:pt x="210" y="253"/>
                  <a:pt x="208" y="251"/>
                  <a:pt x="208" y="249"/>
                </a:cubicBezTo>
                <a:cubicBezTo>
                  <a:pt x="208" y="247"/>
                  <a:pt x="208" y="247"/>
                  <a:pt x="208" y="247"/>
                </a:cubicBezTo>
                <a:cubicBezTo>
                  <a:pt x="119" y="247"/>
                  <a:pt x="119" y="247"/>
                  <a:pt x="119" y="247"/>
                </a:cubicBezTo>
                <a:cubicBezTo>
                  <a:pt x="119" y="249"/>
                  <a:pt x="119" y="249"/>
                  <a:pt x="119" y="249"/>
                </a:cubicBezTo>
                <a:cubicBezTo>
                  <a:pt x="119" y="251"/>
                  <a:pt x="117" y="253"/>
                  <a:pt x="115" y="253"/>
                </a:cubicBezTo>
                <a:cubicBezTo>
                  <a:pt x="100" y="253"/>
                  <a:pt x="100" y="253"/>
                  <a:pt x="100" y="253"/>
                </a:cubicBezTo>
                <a:cubicBezTo>
                  <a:pt x="98" y="253"/>
                  <a:pt x="96" y="251"/>
                  <a:pt x="96" y="249"/>
                </a:cubicBezTo>
                <a:cubicBezTo>
                  <a:pt x="96" y="247"/>
                  <a:pt x="96" y="247"/>
                  <a:pt x="96" y="247"/>
                </a:cubicBezTo>
                <a:cubicBezTo>
                  <a:pt x="89" y="247"/>
                  <a:pt x="89" y="247"/>
                  <a:pt x="89" y="247"/>
                </a:cubicBezTo>
                <a:cubicBezTo>
                  <a:pt x="80" y="247"/>
                  <a:pt x="71" y="239"/>
                  <a:pt x="71" y="229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81"/>
                  <a:pt x="80" y="73"/>
                  <a:pt x="89" y="73"/>
                </a:cubicBezTo>
                <a:cubicBezTo>
                  <a:pt x="237" y="73"/>
                  <a:pt x="237" y="73"/>
                  <a:pt x="237" y="73"/>
                </a:cubicBezTo>
                <a:cubicBezTo>
                  <a:pt x="247" y="73"/>
                  <a:pt x="255" y="81"/>
                  <a:pt x="255" y="91"/>
                </a:cubicBezTo>
                <a:lnTo>
                  <a:pt x="255" y="229"/>
                </a:lnTo>
                <a:close/>
                <a:moveTo>
                  <a:pt x="100" y="128"/>
                </a:moveTo>
                <a:cubicBezTo>
                  <a:pt x="101" y="128"/>
                  <a:pt x="102" y="129"/>
                  <a:pt x="102" y="131"/>
                </a:cubicBezTo>
                <a:cubicBezTo>
                  <a:pt x="102" y="144"/>
                  <a:pt x="102" y="144"/>
                  <a:pt x="102" y="144"/>
                </a:cubicBezTo>
                <a:cubicBezTo>
                  <a:pt x="102" y="146"/>
                  <a:pt x="101" y="147"/>
                  <a:pt x="100" y="148"/>
                </a:cubicBezTo>
                <a:cubicBezTo>
                  <a:pt x="100" y="169"/>
                  <a:pt x="100" y="169"/>
                  <a:pt x="100" y="169"/>
                </a:cubicBezTo>
                <a:cubicBezTo>
                  <a:pt x="101" y="170"/>
                  <a:pt x="102" y="171"/>
                  <a:pt x="102" y="173"/>
                </a:cubicBezTo>
                <a:cubicBezTo>
                  <a:pt x="102" y="186"/>
                  <a:pt x="102" y="186"/>
                  <a:pt x="102" y="186"/>
                </a:cubicBezTo>
                <a:cubicBezTo>
                  <a:pt x="102" y="188"/>
                  <a:pt x="101" y="189"/>
                  <a:pt x="100" y="189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226" y="218"/>
                  <a:pt x="226" y="218"/>
                  <a:pt x="226" y="218"/>
                </a:cubicBezTo>
                <a:cubicBezTo>
                  <a:pt x="226" y="102"/>
                  <a:pt x="226" y="102"/>
                  <a:pt x="226" y="102"/>
                </a:cubicBezTo>
                <a:cubicBezTo>
                  <a:pt x="100" y="102"/>
                  <a:pt x="100" y="102"/>
                  <a:pt x="100" y="102"/>
                </a:cubicBezTo>
                <a:lnTo>
                  <a:pt x="100" y="128"/>
                </a:lnTo>
                <a:close/>
                <a:moveTo>
                  <a:pt x="223" y="158"/>
                </a:moveTo>
                <a:cubicBezTo>
                  <a:pt x="223" y="160"/>
                  <a:pt x="223" y="160"/>
                  <a:pt x="223" y="160"/>
                </a:cubicBezTo>
                <a:cubicBezTo>
                  <a:pt x="223" y="162"/>
                  <a:pt x="222" y="163"/>
                  <a:pt x="220" y="163"/>
                </a:cubicBezTo>
                <a:cubicBezTo>
                  <a:pt x="203" y="163"/>
                  <a:pt x="203" y="163"/>
                  <a:pt x="203" y="163"/>
                </a:cubicBezTo>
                <a:cubicBezTo>
                  <a:pt x="201" y="172"/>
                  <a:pt x="194" y="178"/>
                  <a:pt x="185" y="178"/>
                </a:cubicBezTo>
                <a:cubicBezTo>
                  <a:pt x="175" y="178"/>
                  <a:pt x="166" y="169"/>
                  <a:pt x="166" y="159"/>
                </a:cubicBezTo>
                <a:cubicBezTo>
                  <a:pt x="166" y="149"/>
                  <a:pt x="175" y="140"/>
                  <a:pt x="185" y="140"/>
                </a:cubicBezTo>
                <a:cubicBezTo>
                  <a:pt x="194" y="140"/>
                  <a:pt x="201" y="147"/>
                  <a:pt x="203" y="155"/>
                </a:cubicBezTo>
                <a:cubicBezTo>
                  <a:pt x="220" y="155"/>
                  <a:pt x="220" y="155"/>
                  <a:pt x="220" y="155"/>
                </a:cubicBezTo>
                <a:cubicBezTo>
                  <a:pt x="222" y="155"/>
                  <a:pt x="223" y="156"/>
                  <a:pt x="223" y="158"/>
                </a:cubicBezTo>
                <a:close/>
                <a:moveTo>
                  <a:pt x="185" y="124"/>
                </a:moveTo>
                <a:cubicBezTo>
                  <a:pt x="200" y="124"/>
                  <a:pt x="213" y="134"/>
                  <a:pt x="218" y="148"/>
                </a:cubicBezTo>
                <a:cubicBezTo>
                  <a:pt x="210" y="148"/>
                  <a:pt x="210" y="148"/>
                  <a:pt x="210" y="148"/>
                </a:cubicBezTo>
                <a:cubicBezTo>
                  <a:pt x="206" y="138"/>
                  <a:pt x="196" y="131"/>
                  <a:pt x="185" y="131"/>
                </a:cubicBezTo>
                <a:cubicBezTo>
                  <a:pt x="169" y="131"/>
                  <a:pt x="157" y="144"/>
                  <a:pt x="157" y="159"/>
                </a:cubicBezTo>
                <a:cubicBezTo>
                  <a:pt x="157" y="175"/>
                  <a:pt x="169" y="187"/>
                  <a:pt x="185" y="187"/>
                </a:cubicBezTo>
                <a:cubicBezTo>
                  <a:pt x="196" y="187"/>
                  <a:pt x="206" y="180"/>
                  <a:pt x="210" y="171"/>
                </a:cubicBezTo>
                <a:cubicBezTo>
                  <a:pt x="218" y="171"/>
                  <a:pt x="218" y="171"/>
                  <a:pt x="218" y="171"/>
                </a:cubicBezTo>
                <a:cubicBezTo>
                  <a:pt x="213" y="184"/>
                  <a:pt x="200" y="194"/>
                  <a:pt x="185" y="194"/>
                </a:cubicBezTo>
                <a:cubicBezTo>
                  <a:pt x="165" y="194"/>
                  <a:pt x="150" y="179"/>
                  <a:pt x="150" y="159"/>
                </a:cubicBezTo>
                <a:cubicBezTo>
                  <a:pt x="150" y="140"/>
                  <a:pt x="165" y="124"/>
                  <a:pt x="185" y="1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162367" y="6310593"/>
            <a:ext cx="849242" cy="851448"/>
          </a:xfrm>
          <a:custGeom>
            <a:avLst/>
            <a:gdLst>
              <a:gd name="T0" fmla="*/ 198 w 326"/>
              <a:gd name="T1" fmla="*/ 132 h 326"/>
              <a:gd name="T2" fmla="*/ 179 w 326"/>
              <a:gd name="T3" fmla="*/ 151 h 326"/>
              <a:gd name="T4" fmla="*/ 160 w 326"/>
              <a:gd name="T5" fmla="*/ 132 h 326"/>
              <a:gd name="T6" fmla="*/ 179 w 326"/>
              <a:gd name="T7" fmla="*/ 113 h 326"/>
              <a:gd name="T8" fmla="*/ 198 w 326"/>
              <a:gd name="T9" fmla="*/ 132 h 326"/>
              <a:gd name="T10" fmla="*/ 119 w 326"/>
              <a:gd name="T11" fmla="*/ 144 h 326"/>
              <a:gd name="T12" fmla="*/ 103 w 326"/>
              <a:gd name="T13" fmla="*/ 160 h 326"/>
              <a:gd name="T14" fmla="*/ 119 w 326"/>
              <a:gd name="T15" fmla="*/ 176 h 326"/>
              <a:gd name="T16" fmla="*/ 135 w 326"/>
              <a:gd name="T17" fmla="*/ 160 h 326"/>
              <a:gd name="T18" fmla="*/ 119 w 326"/>
              <a:gd name="T19" fmla="*/ 144 h 326"/>
              <a:gd name="T20" fmla="*/ 155 w 326"/>
              <a:gd name="T21" fmla="*/ 114 h 326"/>
              <a:gd name="T22" fmla="*/ 138 w 326"/>
              <a:gd name="T23" fmla="*/ 97 h 326"/>
              <a:gd name="T24" fmla="*/ 121 w 326"/>
              <a:gd name="T25" fmla="*/ 114 h 326"/>
              <a:gd name="T26" fmla="*/ 138 w 326"/>
              <a:gd name="T27" fmla="*/ 131 h 326"/>
              <a:gd name="T28" fmla="*/ 155 w 326"/>
              <a:gd name="T29" fmla="*/ 114 h 326"/>
              <a:gd name="T30" fmla="*/ 160 w 326"/>
              <a:gd name="T31" fmla="*/ 192 h 326"/>
              <a:gd name="T32" fmla="*/ 139 w 326"/>
              <a:gd name="T33" fmla="*/ 232 h 326"/>
              <a:gd name="T34" fmla="*/ 174 w 326"/>
              <a:gd name="T35" fmla="*/ 239 h 326"/>
              <a:gd name="T36" fmla="*/ 179 w 326"/>
              <a:gd name="T37" fmla="*/ 203 h 326"/>
              <a:gd name="T38" fmla="*/ 160 w 326"/>
              <a:gd name="T39" fmla="*/ 192 h 326"/>
              <a:gd name="T40" fmla="*/ 326 w 326"/>
              <a:gd name="T41" fmla="*/ 163 h 326"/>
              <a:gd name="T42" fmla="*/ 163 w 326"/>
              <a:gd name="T43" fmla="*/ 326 h 326"/>
              <a:gd name="T44" fmla="*/ 0 w 326"/>
              <a:gd name="T45" fmla="*/ 163 h 326"/>
              <a:gd name="T46" fmla="*/ 163 w 326"/>
              <a:gd name="T47" fmla="*/ 0 h 326"/>
              <a:gd name="T48" fmla="*/ 326 w 326"/>
              <a:gd name="T49" fmla="*/ 163 h 326"/>
              <a:gd name="T50" fmla="*/ 199 w 326"/>
              <a:gd name="T51" fmla="*/ 67 h 326"/>
              <a:gd name="T52" fmla="*/ 79 w 326"/>
              <a:gd name="T53" fmla="*/ 126 h 326"/>
              <a:gd name="T54" fmla="*/ 139 w 326"/>
              <a:gd name="T55" fmla="*/ 257 h 326"/>
              <a:gd name="T56" fmla="*/ 203 w 326"/>
              <a:gd name="T57" fmla="*/ 202 h 326"/>
              <a:gd name="T58" fmla="*/ 258 w 326"/>
              <a:gd name="T59" fmla="*/ 113 h 326"/>
              <a:gd name="T60" fmla="*/ 199 w 326"/>
              <a:gd name="T61" fmla="*/ 67 h 326"/>
              <a:gd name="T62" fmla="*/ 212 w 326"/>
              <a:gd name="T63" fmla="*/ 89 h 326"/>
              <a:gd name="T64" fmla="*/ 197 w 326"/>
              <a:gd name="T65" fmla="*/ 104 h 326"/>
              <a:gd name="T66" fmla="*/ 212 w 326"/>
              <a:gd name="T67" fmla="*/ 119 h 326"/>
              <a:gd name="T68" fmla="*/ 227 w 326"/>
              <a:gd name="T69" fmla="*/ 104 h 326"/>
              <a:gd name="T70" fmla="*/ 212 w 326"/>
              <a:gd name="T71" fmla="*/ 8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6" h="326">
                <a:moveTo>
                  <a:pt x="198" y="132"/>
                </a:moveTo>
                <a:cubicBezTo>
                  <a:pt x="198" y="142"/>
                  <a:pt x="190" y="151"/>
                  <a:pt x="179" y="151"/>
                </a:cubicBezTo>
                <a:cubicBezTo>
                  <a:pt x="169" y="151"/>
                  <a:pt x="160" y="142"/>
                  <a:pt x="160" y="132"/>
                </a:cubicBezTo>
                <a:cubicBezTo>
                  <a:pt x="160" y="121"/>
                  <a:pt x="169" y="113"/>
                  <a:pt x="179" y="113"/>
                </a:cubicBezTo>
                <a:cubicBezTo>
                  <a:pt x="190" y="113"/>
                  <a:pt x="198" y="121"/>
                  <a:pt x="198" y="132"/>
                </a:cubicBezTo>
                <a:close/>
                <a:moveTo>
                  <a:pt x="119" y="144"/>
                </a:moveTo>
                <a:cubicBezTo>
                  <a:pt x="110" y="144"/>
                  <a:pt x="103" y="151"/>
                  <a:pt x="103" y="160"/>
                </a:cubicBezTo>
                <a:cubicBezTo>
                  <a:pt x="103" y="168"/>
                  <a:pt x="110" y="176"/>
                  <a:pt x="119" y="176"/>
                </a:cubicBezTo>
                <a:cubicBezTo>
                  <a:pt x="128" y="176"/>
                  <a:pt x="135" y="168"/>
                  <a:pt x="135" y="160"/>
                </a:cubicBezTo>
                <a:cubicBezTo>
                  <a:pt x="135" y="151"/>
                  <a:pt x="128" y="144"/>
                  <a:pt x="119" y="144"/>
                </a:cubicBezTo>
                <a:close/>
                <a:moveTo>
                  <a:pt x="155" y="114"/>
                </a:moveTo>
                <a:cubicBezTo>
                  <a:pt x="155" y="105"/>
                  <a:pt x="147" y="97"/>
                  <a:pt x="138" y="97"/>
                </a:cubicBezTo>
                <a:cubicBezTo>
                  <a:pt x="129" y="97"/>
                  <a:pt x="121" y="105"/>
                  <a:pt x="121" y="114"/>
                </a:cubicBezTo>
                <a:cubicBezTo>
                  <a:pt x="121" y="123"/>
                  <a:pt x="129" y="131"/>
                  <a:pt x="138" y="131"/>
                </a:cubicBezTo>
                <a:cubicBezTo>
                  <a:pt x="147" y="131"/>
                  <a:pt x="155" y="123"/>
                  <a:pt x="155" y="114"/>
                </a:cubicBezTo>
                <a:close/>
                <a:moveTo>
                  <a:pt x="160" y="192"/>
                </a:moveTo>
                <a:cubicBezTo>
                  <a:pt x="147" y="197"/>
                  <a:pt x="138" y="213"/>
                  <a:pt x="139" y="232"/>
                </a:cubicBezTo>
                <a:cubicBezTo>
                  <a:pt x="141" y="245"/>
                  <a:pt x="161" y="249"/>
                  <a:pt x="174" y="239"/>
                </a:cubicBezTo>
                <a:cubicBezTo>
                  <a:pt x="185" y="229"/>
                  <a:pt x="182" y="212"/>
                  <a:pt x="179" y="203"/>
                </a:cubicBezTo>
                <a:cubicBezTo>
                  <a:pt x="175" y="195"/>
                  <a:pt x="165" y="191"/>
                  <a:pt x="160" y="192"/>
                </a:cubicBez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4" y="326"/>
                  <a:pt x="0" y="253"/>
                  <a:pt x="0" y="163"/>
                </a:cubicBezTo>
                <a:cubicBezTo>
                  <a:pt x="0" y="74"/>
                  <a:pt x="74" y="0"/>
                  <a:pt x="163" y="0"/>
                </a:cubicBezTo>
                <a:cubicBezTo>
                  <a:pt x="253" y="0"/>
                  <a:pt x="326" y="74"/>
                  <a:pt x="326" y="163"/>
                </a:cubicBezTo>
                <a:close/>
                <a:moveTo>
                  <a:pt x="199" y="67"/>
                </a:moveTo>
                <a:cubicBezTo>
                  <a:pt x="144" y="64"/>
                  <a:pt x="97" y="87"/>
                  <a:pt x="79" y="126"/>
                </a:cubicBezTo>
                <a:cubicBezTo>
                  <a:pt x="44" y="197"/>
                  <a:pt x="104" y="248"/>
                  <a:pt x="139" y="257"/>
                </a:cubicBezTo>
                <a:cubicBezTo>
                  <a:pt x="201" y="272"/>
                  <a:pt x="204" y="230"/>
                  <a:pt x="203" y="202"/>
                </a:cubicBezTo>
                <a:cubicBezTo>
                  <a:pt x="202" y="174"/>
                  <a:pt x="250" y="157"/>
                  <a:pt x="258" y="113"/>
                </a:cubicBezTo>
                <a:cubicBezTo>
                  <a:pt x="262" y="89"/>
                  <a:pt x="233" y="68"/>
                  <a:pt x="199" y="67"/>
                </a:cubicBezTo>
                <a:close/>
                <a:moveTo>
                  <a:pt x="212" y="89"/>
                </a:moveTo>
                <a:cubicBezTo>
                  <a:pt x="204" y="89"/>
                  <a:pt x="197" y="96"/>
                  <a:pt x="197" y="104"/>
                </a:cubicBezTo>
                <a:cubicBezTo>
                  <a:pt x="197" y="112"/>
                  <a:pt x="204" y="119"/>
                  <a:pt x="212" y="119"/>
                </a:cubicBezTo>
                <a:cubicBezTo>
                  <a:pt x="220" y="119"/>
                  <a:pt x="227" y="112"/>
                  <a:pt x="227" y="104"/>
                </a:cubicBezTo>
                <a:cubicBezTo>
                  <a:pt x="227" y="96"/>
                  <a:pt x="220" y="89"/>
                  <a:pt x="212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11779812" y="6310593"/>
            <a:ext cx="849242" cy="851448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46 w 326"/>
              <a:gd name="T11" fmla="*/ 235 h 326"/>
              <a:gd name="T12" fmla="*/ 227 w 326"/>
              <a:gd name="T13" fmla="*/ 227 h 326"/>
              <a:gd name="T14" fmla="*/ 242 w 326"/>
              <a:gd name="T15" fmla="*/ 222 h 326"/>
              <a:gd name="T16" fmla="*/ 210 w 326"/>
              <a:gd name="T17" fmla="*/ 229 h 326"/>
              <a:gd name="T18" fmla="*/ 188 w 326"/>
              <a:gd name="T19" fmla="*/ 243 h 326"/>
              <a:gd name="T20" fmla="*/ 185 w 326"/>
              <a:gd name="T21" fmla="*/ 244 h 326"/>
              <a:gd name="T22" fmla="*/ 131 w 326"/>
              <a:gd name="T23" fmla="*/ 248 h 326"/>
              <a:gd name="T24" fmla="*/ 93 w 326"/>
              <a:gd name="T25" fmla="*/ 257 h 326"/>
              <a:gd name="T26" fmla="*/ 86 w 326"/>
              <a:gd name="T27" fmla="*/ 244 h 326"/>
              <a:gd name="T28" fmla="*/ 76 w 326"/>
              <a:gd name="T29" fmla="*/ 199 h 326"/>
              <a:gd name="T30" fmla="*/ 114 w 326"/>
              <a:gd name="T31" fmla="*/ 128 h 326"/>
              <a:gd name="T32" fmla="*/ 131 w 326"/>
              <a:gd name="T33" fmla="*/ 98 h 326"/>
              <a:gd name="T34" fmla="*/ 148 w 326"/>
              <a:gd name="T35" fmla="*/ 83 h 326"/>
              <a:gd name="T36" fmla="*/ 177 w 326"/>
              <a:gd name="T37" fmla="*/ 70 h 326"/>
              <a:gd name="T38" fmla="*/ 189 w 326"/>
              <a:gd name="T39" fmla="*/ 83 h 326"/>
              <a:gd name="T40" fmla="*/ 195 w 326"/>
              <a:gd name="T41" fmla="*/ 99 h 326"/>
              <a:gd name="T42" fmla="*/ 189 w 326"/>
              <a:gd name="T43" fmla="*/ 105 h 326"/>
              <a:gd name="T44" fmla="*/ 188 w 326"/>
              <a:gd name="T45" fmla="*/ 112 h 326"/>
              <a:gd name="T46" fmla="*/ 171 w 326"/>
              <a:gd name="T47" fmla="*/ 120 h 326"/>
              <a:gd name="T48" fmla="*/ 157 w 326"/>
              <a:gd name="T49" fmla="*/ 121 h 326"/>
              <a:gd name="T50" fmla="*/ 143 w 326"/>
              <a:gd name="T51" fmla="*/ 168 h 326"/>
              <a:gd name="T52" fmla="*/ 137 w 326"/>
              <a:gd name="T53" fmla="*/ 187 h 326"/>
              <a:gd name="T54" fmla="*/ 152 w 326"/>
              <a:gd name="T55" fmla="*/ 180 h 326"/>
              <a:gd name="T56" fmla="*/ 171 w 326"/>
              <a:gd name="T57" fmla="*/ 181 h 326"/>
              <a:gd name="T58" fmla="*/ 190 w 326"/>
              <a:gd name="T59" fmla="*/ 165 h 326"/>
              <a:gd name="T60" fmla="*/ 223 w 326"/>
              <a:gd name="T61" fmla="*/ 156 h 326"/>
              <a:gd name="T62" fmla="*/ 246 w 326"/>
              <a:gd name="T63" fmla="*/ 185 h 326"/>
              <a:gd name="T64" fmla="*/ 246 w 326"/>
              <a:gd name="T65" fmla="*/ 2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246" y="235"/>
                </a:moveTo>
                <a:cubicBezTo>
                  <a:pt x="246" y="235"/>
                  <a:pt x="236" y="230"/>
                  <a:pt x="227" y="227"/>
                </a:cubicBezTo>
                <a:cubicBezTo>
                  <a:pt x="235" y="224"/>
                  <a:pt x="242" y="222"/>
                  <a:pt x="242" y="222"/>
                </a:cubicBezTo>
                <a:cubicBezTo>
                  <a:pt x="242" y="222"/>
                  <a:pt x="228" y="216"/>
                  <a:pt x="210" y="229"/>
                </a:cubicBezTo>
                <a:cubicBezTo>
                  <a:pt x="202" y="234"/>
                  <a:pt x="196" y="239"/>
                  <a:pt x="188" y="243"/>
                </a:cubicBezTo>
                <a:cubicBezTo>
                  <a:pt x="187" y="243"/>
                  <a:pt x="186" y="244"/>
                  <a:pt x="185" y="244"/>
                </a:cubicBezTo>
                <a:cubicBezTo>
                  <a:pt x="174" y="247"/>
                  <a:pt x="151" y="245"/>
                  <a:pt x="131" y="248"/>
                </a:cubicBezTo>
                <a:cubicBezTo>
                  <a:pt x="112" y="250"/>
                  <a:pt x="98" y="258"/>
                  <a:pt x="93" y="257"/>
                </a:cubicBezTo>
                <a:cubicBezTo>
                  <a:pt x="89" y="256"/>
                  <a:pt x="87" y="256"/>
                  <a:pt x="86" y="244"/>
                </a:cubicBezTo>
                <a:cubicBezTo>
                  <a:pt x="85" y="232"/>
                  <a:pt x="76" y="224"/>
                  <a:pt x="76" y="199"/>
                </a:cubicBezTo>
                <a:cubicBezTo>
                  <a:pt x="77" y="175"/>
                  <a:pt x="100" y="151"/>
                  <a:pt x="114" y="128"/>
                </a:cubicBezTo>
                <a:cubicBezTo>
                  <a:pt x="121" y="116"/>
                  <a:pt x="131" y="98"/>
                  <a:pt x="131" y="98"/>
                </a:cubicBezTo>
                <a:cubicBezTo>
                  <a:pt x="133" y="94"/>
                  <a:pt x="136" y="87"/>
                  <a:pt x="148" y="83"/>
                </a:cubicBezTo>
                <a:cubicBezTo>
                  <a:pt x="156" y="80"/>
                  <a:pt x="175" y="70"/>
                  <a:pt x="177" y="70"/>
                </a:cubicBezTo>
                <a:cubicBezTo>
                  <a:pt x="179" y="70"/>
                  <a:pt x="186" y="79"/>
                  <a:pt x="189" y="83"/>
                </a:cubicBezTo>
                <a:cubicBezTo>
                  <a:pt x="194" y="88"/>
                  <a:pt x="198" y="97"/>
                  <a:pt x="195" y="99"/>
                </a:cubicBezTo>
                <a:cubicBezTo>
                  <a:pt x="191" y="101"/>
                  <a:pt x="189" y="105"/>
                  <a:pt x="189" y="105"/>
                </a:cubicBezTo>
                <a:cubicBezTo>
                  <a:pt x="189" y="105"/>
                  <a:pt x="190" y="112"/>
                  <a:pt x="188" y="112"/>
                </a:cubicBezTo>
                <a:cubicBezTo>
                  <a:pt x="185" y="113"/>
                  <a:pt x="174" y="119"/>
                  <a:pt x="171" y="120"/>
                </a:cubicBezTo>
                <a:cubicBezTo>
                  <a:pt x="167" y="120"/>
                  <a:pt x="160" y="120"/>
                  <a:pt x="157" y="121"/>
                </a:cubicBezTo>
                <a:cubicBezTo>
                  <a:pt x="148" y="127"/>
                  <a:pt x="144" y="150"/>
                  <a:pt x="143" y="168"/>
                </a:cubicBezTo>
                <a:cubicBezTo>
                  <a:pt x="142" y="175"/>
                  <a:pt x="137" y="187"/>
                  <a:pt x="137" y="187"/>
                </a:cubicBezTo>
                <a:cubicBezTo>
                  <a:pt x="137" y="187"/>
                  <a:pt x="146" y="180"/>
                  <a:pt x="152" y="180"/>
                </a:cubicBezTo>
                <a:cubicBezTo>
                  <a:pt x="163" y="179"/>
                  <a:pt x="171" y="181"/>
                  <a:pt x="171" y="181"/>
                </a:cubicBezTo>
                <a:cubicBezTo>
                  <a:pt x="171" y="181"/>
                  <a:pt x="179" y="171"/>
                  <a:pt x="190" y="165"/>
                </a:cubicBezTo>
                <a:cubicBezTo>
                  <a:pt x="201" y="159"/>
                  <a:pt x="219" y="156"/>
                  <a:pt x="223" y="156"/>
                </a:cubicBezTo>
                <a:cubicBezTo>
                  <a:pt x="227" y="156"/>
                  <a:pt x="241" y="168"/>
                  <a:pt x="246" y="185"/>
                </a:cubicBezTo>
                <a:cubicBezTo>
                  <a:pt x="254" y="208"/>
                  <a:pt x="246" y="235"/>
                  <a:pt x="246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2732406" y="6310593"/>
            <a:ext cx="850345" cy="851448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92 w 326"/>
              <a:gd name="T11" fmla="*/ 202 h 326"/>
              <a:gd name="T12" fmla="*/ 68 w 326"/>
              <a:gd name="T13" fmla="*/ 202 h 326"/>
              <a:gd name="T14" fmla="*/ 68 w 326"/>
              <a:gd name="T15" fmla="*/ 125 h 326"/>
              <a:gd name="T16" fmla="*/ 92 w 326"/>
              <a:gd name="T17" fmla="*/ 125 h 326"/>
              <a:gd name="T18" fmla="*/ 92 w 326"/>
              <a:gd name="T19" fmla="*/ 202 h 326"/>
              <a:gd name="T20" fmla="*/ 127 w 326"/>
              <a:gd name="T21" fmla="*/ 222 h 326"/>
              <a:gd name="T22" fmla="*/ 98 w 326"/>
              <a:gd name="T23" fmla="*/ 222 h 326"/>
              <a:gd name="T24" fmla="*/ 98 w 326"/>
              <a:gd name="T25" fmla="*/ 105 h 326"/>
              <a:gd name="T26" fmla="*/ 127 w 326"/>
              <a:gd name="T27" fmla="*/ 105 h 326"/>
              <a:gd name="T28" fmla="*/ 127 w 326"/>
              <a:gd name="T29" fmla="*/ 222 h 326"/>
              <a:gd name="T30" fmla="*/ 195 w 326"/>
              <a:gd name="T31" fmla="*/ 174 h 326"/>
              <a:gd name="T32" fmla="*/ 131 w 326"/>
              <a:gd name="T33" fmla="*/ 174 h 326"/>
              <a:gd name="T34" fmla="*/ 131 w 326"/>
              <a:gd name="T35" fmla="*/ 153 h 326"/>
              <a:gd name="T36" fmla="*/ 195 w 326"/>
              <a:gd name="T37" fmla="*/ 153 h 326"/>
              <a:gd name="T38" fmla="*/ 195 w 326"/>
              <a:gd name="T39" fmla="*/ 174 h 326"/>
              <a:gd name="T40" fmla="*/ 229 w 326"/>
              <a:gd name="T41" fmla="*/ 222 h 326"/>
              <a:gd name="T42" fmla="*/ 199 w 326"/>
              <a:gd name="T43" fmla="*/ 222 h 326"/>
              <a:gd name="T44" fmla="*/ 199 w 326"/>
              <a:gd name="T45" fmla="*/ 105 h 326"/>
              <a:gd name="T46" fmla="*/ 229 w 326"/>
              <a:gd name="T47" fmla="*/ 105 h 326"/>
              <a:gd name="T48" fmla="*/ 229 w 326"/>
              <a:gd name="T49" fmla="*/ 222 h 326"/>
              <a:gd name="T50" fmla="*/ 258 w 326"/>
              <a:gd name="T51" fmla="*/ 202 h 326"/>
              <a:gd name="T52" fmla="*/ 234 w 326"/>
              <a:gd name="T53" fmla="*/ 202 h 326"/>
              <a:gd name="T54" fmla="*/ 234 w 326"/>
              <a:gd name="T55" fmla="*/ 125 h 326"/>
              <a:gd name="T56" fmla="*/ 258 w 326"/>
              <a:gd name="T57" fmla="*/ 125 h 326"/>
              <a:gd name="T58" fmla="*/ 258 w 326"/>
              <a:gd name="T59" fmla="*/ 20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4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92" y="202"/>
                </a:moveTo>
                <a:cubicBezTo>
                  <a:pt x="68" y="202"/>
                  <a:pt x="68" y="202"/>
                  <a:pt x="68" y="202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92" y="125"/>
                  <a:pt x="92" y="125"/>
                  <a:pt x="92" y="125"/>
                </a:cubicBezTo>
                <a:lnTo>
                  <a:pt x="92" y="202"/>
                </a:lnTo>
                <a:close/>
                <a:moveTo>
                  <a:pt x="127" y="222"/>
                </a:moveTo>
                <a:cubicBezTo>
                  <a:pt x="98" y="222"/>
                  <a:pt x="98" y="222"/>
                  <a:pt x="98" y="222"/>
                </a:cubicBezTo>
                <a:cubicBezTo>
                  <a:pt x="98" y="105"/>
                  <a:pt x="98" y="105"/>
                  <a:pt x="98" y="105"/>
                </a:cubicBezTo>
                <a:cubicBezTo>
                  <a:pt x="127" y="105"/>
                  <a:pt x="127" y="105"/>
                  <a:pt x="127" y="105"/>
                </a:cubicBezTo>
                <a:lnTo>
                  <a:pt x="127" y="222"/>
                </a:lnTo>
                <a:close/>
                <a:moveTo>
                  <a:pt x="195" y="174"/>
                </a:moveTo>
                <a:cubicBezTo>
                  <a:pt x="131" y="174"/>
                  <a:pt x="131" y="174"/>
                  <a:pt x="131" y="174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95" y="153"/>
                  <a:pt x="195" y="153"/>
                  <a:pt x="195" y="153"/>
                </a:cubicBezTo>
                <a:lnTo>
                  <a:pt x="195" y="174"/>
                </a:lnTo>
                <a:close/>
                <a:moveTo>
                  <a:pt x="229" y="222"/>
                </a:moveTo>
                <a:cubicBezTo>
                  <a:pt x="199" y="222"/>
                  <a:pt x="199" y="222"/>
                  <a:pt x="199" y="222"/>
                </a:cubicBezTo>
                <a:cubicBezTo>
                  <a:pt x="199" y="105"/>
                  <a:pt x="199" y="105"/>
                  <a:pt x="199" y="105"/>
                </a:cubicBezTo>
                <a:cubicBezTo>
                  <a:pt x="229" y="105"/>
                  <a:pt x="229" y="105"/>
                  <a:pt x="229" y="105"/>
                </a:cubicBezTo>
                <a:lnTo>
                  <a:pt x="229" y="222"/>
                </a:lnTo>
                <a:close/>
                <a:moveTo>
                  <a:pt x="258" y="202"/>
                </a:moveTo>
                <a:cubicBezTo>
                  <a:pt x="234" y="202"/>
                  <a:pt x="234" y="202"/>
                  <a:pt x="234" y="202"/>
                </a:cubicBezTo>
                <a:cubicBezTo>
                  <a:pt x="234" y="125"/>
                  <a:pt x="234" y="125"/>
                  <a:pt x="234" y="125"/>
                </a:cubicBezTo>
                <a:cubicBezTo>
                  <a:pt x="258" y="125"/>
                  <a:pt x="258" y="125"/>
                  <a:pt x="258" y="125"/>
                </a:cubicBezTo>
                <a:lnTo>
                  <a:pt x="258" y="2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21306857" y="6310593"/>
            <a:ext cx="850345" cy="851448"/>
          </a:xfrm>
          <a:custGeom>
            <a:avLst/>
            <a:gdLst>
              <a:gd name="T0" fmla="*/ 0 w 326"/>
              <a:gd name="T1" fmla="*/ 163 h 326"/>
              <a:gd name="T2" fmla="*/ 326 w 326"/>
              <a:gd name="T3" fmla="*/ 163 h 326"/>
              <a:gd name="T4" fmla="*/ 163 w 326"/>
              <a:gd name="T5" fmla="*/ 59 h 326"/>
              <a:gd name="T6" fmla="*/ 163 w 326"/>
              <a:gd name="T7" fmla="*/ 156 h 326"/>
              <a:gd name="T8" fmla="*/ 163 w 326"/>
              <a:gd name="T9" fmla="*/ 59 h 326"/>
              <a:gd name="T10" fmla="*/ 224 w 326"/>
              <a:gd name="T11" fmla="*/ 164 h 326"/>
              <a:gd name="T12" fmla="*/ 202 w 326"/>
              <a:gd name="T13" fmla="*/ 143 h 326"/>
              <a:gd name="T14" fmla="*/ 121 w 326"/>
              <a:gd name="T15" fmla="*/ 145 h 326"/>
              <a:gd name="T16" fmla="*/ 102 w 326"/>
              <a:gd name="T17" fmla="*/ 164 h 326"/>
              <a:gd name="T18" fmla="*/ 121 w 326"/>
              <a:gd name="T19" fmla="*/ 145 h 326"/>
              <a:gd name="T20" fmla="*/ 91 w 326"/>
              <a:gd name="T21" fmla="*/ 233 h 326"/>
              <a:gd name="T22" fmla="*/ 134 w 326"/>
              <a:gd name="T23" fmla="*/ 235 h 326"/>
              <a:gd name="T24" fmla="*/ 163 w 326"/>
              <a:gd name="T25" fmla="*/ 268 h 326"/>
              <a:gd name="T26" fmla="*/ 59 w 326"/>
              <a:gd name="T27" fmla="*/ 193 h 326"/>
              <a:gd name="T28" fmla="*/ 165 w 326"/>
              <a:gd name="T29" fmla="*/ 198 h 326"/>
              <a:gd name="T30" fmla="*/ 239 w 326"/>
              <a:gd name="T31" fmla="*/ 233 h 326"/>
              <a:gd name="T32" fmla="*/ 167 w 326"/>
              <a:gd name="T33" fmla="*/ 206 h 326"/>
              <a:gd name="T34" fmla="*/ 239 w 326"/>
              <a:gd name="T35" fmla="*/ 205 h 326"/>
              <a:gd name="T36" fmla="*/ 193 w 326"/>
              <a:gd name="T37" fmla="*/ 221 h 326"/>
              <a:gd name="T38" fmla="*/ 239 w 326"/>
              <a:gd name="T39" fmla="*/ 162 h 326"/>
              <a:gd name="T40" fmla="*/ 193 w 326"/>
              <a:gd name="T41" fmla="*/ 221 h 326"/>
              <a:gd name="T42" fmla="*/ 200 w 326"/>
              <a:gd name="T43" fmla="*/ 108 h 326"/>
              <a:gd name="T44" fmla="*/ 126 w 326"/>
              <a:gd name="T45" fmla="*/ 108 h 326"/>
              <a:gd name="T46" fmla="*/ 137 w 326"/>
              <a:gd name="T47" fmla="*/ 101 h 326"/>
              <a:gd name="T48" fmla="*/ 148 w 326"/>
              <a:gd name="T49" fmla="*/ 93 h 326"/>
              <a:gd name="T50" fmla="*/ 156 w 326"/>
              <a:gd name="T51" fmla="*/ 82 h 326"/>
              <a:gd name="T52" fmla="*/ 170 w 326"/>
              <a:gd name="T53" fmla="*/ 82 h 326"/>
              <a:gd name="T54" fmla="*/ 178 w 326"/>
              <a:gd name="T55" fmla="*/ 93 h 326"/>
              <a:gd name="T56" fmla="*/ 189 w 326"/>
              <a:gd name="T57" fmla="*/ 101 h 326"/>
              <a:gd name="T58" fmla="*/ 189 w 326"/>
              <a:gd name="T59" fmla="*/ 115 h 326"/>
              <a:gd name="T60" fmla="*/ 178 w 326"/>
              <a:gd name="T61" fmla="*/ 123 h 326"/>
              <a:gd name="T62" fmla="*/ 170 w 326"/>
              <a:gd name="T63" fmla="*/ 134 h 326"/>
              <a:gd name="T64" fmla="*/ 156 w 326"/>
              <a:gd name="T65" fmla="*/ 134 h 326"/>
              <a:gd name="T66" fmla="*/ 148 w 326"/>
              <a:gd name="T67" fmla="*/ 123 h 326"/>
              <a:gd name="T68" fmla="*/ 137 w 326"/>
              <a:gd name="T69" fmla="*/ 115 h 326"/>
              <a:gd name="T70" fmla="*/ 137 w 326"/>
              <a:gd name="T71" fmla="*/ 101 h 326"/>
              <a:gd name="T72" fmla="*/ 163 w 326"/>
              <a:gd name="T73" fmla="*/ 98 h 326"/>
              <a:gd name="T74" fmla="*/ 163 w 326"/>
              <a:gd name="T75" fmla="*/ 11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4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163" y="59"/>
                </a:moveTo>
                <a:cubicBezTo>
                  <a:pt x="190" y="59"/>
                  <a:pt x="212" y="81"/>
                  <a:pt x="212" y="108"/>
                </a:cubicBezTo>
                <a:cubicBezTo>
                  <a:pt x="212" y="135"/>
                  <a:pt x="190" y="156"/>
                  <a:pt x="163" y="156"/>
                </a:cubicBezTo>
                <a:cubicBezTo>
                  <a:pt x="136" y="156"/>
                  <a:pt x="114" y="135"/>
                  <a:pt x="114" y="108"/>
                </a:cubicBezTo>
                <a:cubicBezTo>
                  <a:pt x="114" y="81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4"/>
                  <a:pt x="224" y="164"/>
                  <a:pt x="224" y="164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9" y="148"/>
                  <a:pt x="201" y="146"/>
                  <a:pt x="202" y="143"/>
                </a:cubicBezTo>
                <a:lnTo>
                  <a:pt x="233" y="159"/>
                </a:lnTo>
                <a:close/>
                <a:moveTo>
                  <a:pt x="121" y="145"/>
                </a:moveTo>
                <a:cubicBezTo>
                  <a:pt x="123" y="147"/>
                  <a:pt x="125" y="149"/>
                  <a:pt x="127" y="151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5"/>
                </a:lnTo>
                <a:close/>
                <a:moveTo>
                  <a:pt x="163" y="268"/>
                </a:moveTo>
                <a:cubicBezTo>
                  <a:pt x="91" y="233"/>
                  <a:pt x="91" y="233"/>
                  <a:pt x="91" y="233"/>
                </a:cubicBezTo>
                <a:cubicBezTo>
                  <a:pt x="91" y="215"/>
                  <a:pt x="91" y="215"/>
                  <a:pt x="91" y="21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7"/>
                  <a:pt x="163" y="207"/>
                  <a:pt x="163" y="207"/>
                </a:cubicBezTo>
                <a:lnTo>
                  <a:pt x="163" y="268"/>
                </a:lnTo>
                <a:close/>
                <a:moveTo>
                  <a:pt x="133" y="229"/>
                </a:moveTo>
                <a:cubicBezTo>
                  <a:pt x="59" y="193"/>
                  <a:pt x="59" y="193"/>
                  <a:pt x="59" y="193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165" y="198"/>
                  <a:pt x="165" y="198"/>
                  <a:pt x="165" y="198"/>
                </a:cubicBezTo>
                <a:lnTo>
                  <a:pt x="133" y="229"/>
                </a:lnTo>
                <a:close/>
                <a:moveTo>
                  <a:pt x="239" y="233"/>
                </a:moveTo>
                <a:cubicBezTo>
                  <a:pt x="167" y="268"/>
                  <a:pt x="167" y="268"/>
                  <a:pt x="167" y="268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3"/>
                </a:lnTo>
                <a:close/>
                <a:moveTo>
                  <a:pt x="193" y="221"/>
                </a:moveTo>
                <a:cubicBezTo>
                  <a:pt x="165" y="198"/>
                  <a:pt x="165" y="198"/>
                  <a:pt x="165" y="198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  <a:moveTo>
                  <a:pt x="163" y="145"/>
                </a:moveTo>
                <a:cubicBezTo>
                  <a:pt x="183" y="145"/>
                  <a:pt x="200" y="128"/>
                  <a:pt x="200" y="108"/>
                </a:cubicBezTo>
                <a:cubicBezTo>
                  <a:pt x="200" y="87"/>
                  <a:pt x="183" y="71"/>
                  <a:pt x="163" y="71"/>
                </a:cubicBezTo>
                <a:cubicBezTo>
                  <a:pt x="143" y="71"/>
                  <a:pt x="126" y="87"/>
                  <a:pt x="126" y="108"/>
                </a:cubicBezTo>
                <a:cubicBezTo>
                  <a:pt x="126" y="128"/>
                  <a:pt x="143" y="145"/>
                  <a:pt x="163" y="145"/>
                </a:cubicBezTo>
                <a:close/>
                <a:moveTo>
                  <a:pt x="137" y="101"/>
                </a:moveTo>
                <a:cubicBezTo>
                  <a:pt x="138" y="98"/>
                  <a:pt x="139" y="96"/>
                  <a:pt x="140" y="94"/>
                </a:cubicBezTo>
                <a:cubicBezTo>
                  <a:pt x="143" y="96"/>
                  <a:pt x="146" y="95"/>
                  <a:pt x="148" y="93"/>
                </a:cubicBezTo>
                <a:cubicBezTo>
                  <a:pt x="150" y="90"/>
                  <a:pt x="151" y="87"/>
                  <a:pt x="150" y="84"/>
                </a:cubicBezTo>
                <a:cubicBezTo>
                  <a:pt x="152" y="83"/>
                  <a:pt x="154" y="82"/>
                  <a:pt x="156" y="82"/>
                </a:cubicBezTo>
                <a:cubicBezTo>
                  <a:pt x="157" y="85"/>
                  <a:pt x="160" y="87"/>
                  <a:pt x="163" y="87"/>
                </a:cubicBezTo>
                <a:cubicBezTo>
                  <a:pt x="166" y="87"/>
                  <a:pt x="169" y="85"/>
                  <a:pt x="170" y="82"/>
                </a:cubicBezTo>
                <a:cubicBezTo>
                  <a:pt x="172" y="82"/>
                  <a:pt x="175" y="83"/>
                  <a:pt x="177" y="84"/>
                </a:cubicBezTo>
                <a:cubicBezTo>
                  <a:pt x="175" y="87"/>
                  <a:pt x="176" y="90"/>
                  <a:pt x="178" y="93"/>
                </a:cubicBezTo>
                <a:cubicBezTo>
                  <a:pt x="180" y="95"/>
                  <a:pt x="184" y="96"/>
                  <a:pt x="186" y="94"/>
                </a:cubicBezTo>
                <a:cubicBezTo>
                  <a:pt x="188" y="96"/>
                  <a:pt x="188" y="98"/>
                  <a:pt x="189" y="101"/>
                </a:cubicBezTo>
                <a:cubicBezTo>
                  <a:pt x="186" y="102"/>
                  <a:pt x="184" y="104"/>
                  <a:pt x="184" y="108"/>
                </a:cubicBezTo>
                <a:cubicBezTo>
                  <a:pt x="184" y="111"/>
                  <a:pt x="186" y="114"/>
                  <a:pt x="189" y="115"/>
                </a:cubicBezTo>
                <a:cubicBezTo>
                  <a:pt x="188" y="117"/>
                  <a:pt x="188" y="119"/>
                  <a:pt x="186" y="121"/>
                </a:cubicBezTo>
                <a:cubicBezTo>
                  <a:pt x="184" y="120"/>
                  <a:pt x="180" y="120"/>
                  <a:pt x="178" y="123"/>
                </a:cubicBezTo>
                <a:cubicBezTo>
                  <a:pt x="176" y="125"/>
                  <a:pt x="175" y="128"/>
                  <a:pt x="177" y="131"/>
                </a:cubicBezTo>
                <a:cubicBezTo>
                  <a:pt x="175" y="132"/>
                  <a:pt x="172" y="133"/>
                  <a:pt x="170" y="134"/>
                </a:cubicBezTo>
                <a:cubicBezTo>
                  <a:pt x="169" y="131"/>
                  <a:pt x="166" y="129"/>
                  <a:pt x="163" y="129"/>
                </a:cubicBezTo>
                <a:cubicBezTo>
                  <a:pt x="160" y="129"/>
                  <a:pt x="157" y="131"/>
                  <a:pt x="156" y="134"/>
                </a:cubicBezTo>
                <a:cubicBezTo>
                  <a:pt x="154" y="133"/>
                  <a:pt x="152" y="132"/>
                  <a:pt x="150" y="131"/>
                </a:cubicBezTo>
                <a:cubicBezTo>
                  <a:pt x="151" y="128"/>
                  <a:pt x="150" y="125"/>
                  <a:pt x="148" y="123"/>
                </a:cubicBezTo>
                <a:cubicBezTo>
                  <a:pt x="146" y="120"/>
                  <a:pt x="143" y="120"/>
                  <a:pt x="140" y="121"/>
                </a:cubicBezTo>
                <a:cubicBezTo>
                  <a:pt x="139" y="119"/>
                  <a:pt x="138" y="117"/>
                  <a:pt x="137" y="115"/>
                </a:cubicBezTo>
                <a:cubicBezTo>
                  <a:pt x="140" y="114"/>
                  <a:pt x="142" y="111"/>
                  <a:pt x="142" y="108"/>
                </a:cubicBezTo>
                <a:cubicBezTo>
                  <a:pt x="142" y="104"/>
                  <a:pt x="140" y="102"/>
                  <a:pt x="137" y="101"/>
                </a:cubicBezTo>
                <a:close/>
                <a:moveTo>
                  <a:pt x="153" y="108"/>
                </a:moveTo>
                <a:cubicBezTo>
                  <a:pt x="153" y="102"/>
                  <a:pt x="158" y="98"/>
                  <a:pt x="163" y="98"/>
                </a:cubicBezTo>
                <a:cubicBezTo>
                  <a:pt x="169" y="98"/>
                  <a:pt x="173" y="102"/>
                  <a:pt x="173" y="108"/>
                </a:cubicBezTo>
                <a:cubicBezTo>
                  <a:pt x="173" y="113"/>
                  <a:pt x="169" y="118"/>
                  <a:pt x="163" y="118"/>
                </a:cubicBezTo>
                <a:cubicBezTo>
                  <a:pt x="158" y="118"/>
                  <a:pt x="153" y="113"/>
                  <a:pt x="153" y="10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17494275" y="6310593"/>
            <a:ext cx="849242" cy="851448"/>
          </a:xfrm>
          <a:custGeom>
            <a:avLst/>
            <a:gdLst>
              <a:gd name="T0" fmla="*/ 163 w 326"/>
              <a:gd name="T1" fmla="*/ 145 h 326"/>
              <a:gd name="T2" fmla="*/ 200 w 326"/>
              <a:gd name="T3" fmla="*/ 108 h 326"/>
              <a:gd name="T4" fmla="*/ 163 w 326"/>
              <a:gd name="T5" fmla="*/ 71 h 326"/>
              <a:gd name="T6" fmla="*/ 126 w 326"/>
              <a:gd name="T7" fmla="*/ 108 h 326"/>
              <a:gd name="T8" fmla="*/ 163 w 326"/>
              <a:gd name="T9" fmla="*/ 145 h 326"/>
              <a:gd name="T10" fmla="*/ 138 w 326"/>
              <a:gd name="T11" fmla="*/ 101 h 326"/>
              <a:gd name="T12" fmla="*/ 156 w 326"/>
              <a:gd name="T13" fmla="*/ 101 h 326"/>
              <a:gd name="T14" fmla="*/ 156 w 326"/>
              <a:gd name="T15" fmla="*/ 83 h 326"/>
              <a:gd name="T16" fmla="*/ 170 w 326"/>
              <a:gd name="T17" fmla="*/ 83 h 326"/>
              <a:gd name="T18" fmla="*/ 170 w 326"/>
              <a:gd name="T19" fmla="*/ 101 h 326"/>
              <a:gd name="T20" fmla="*/ 187 w 326"/>
              <a:gd name="T21" fmla="*/ 101 h 326"/>
              <a:gd name="T22" fmla="*/ 187 w 326"/>
              <a:gd name="T23" fmla="*/ 115 h 326"/>
              <a:gd name="T24" fmla="*/ 170 w 326"/>
              <a:gd name="T25" fmla="*/ 115 h 326"/>
              <a:gd name="T26" fmla="*/ 170 w 326"/>
              <a:gd name="T27" fmla="*/ 132 h 326"/>
              <a:gd name="T28" fmla="*/ 156 w 326"/>
              <a:gd name="T29" fmla="*/ 132 h 326"/>
              <a:gd name="T30" fmla="*/ 156 w 326"/>
              <a:gd name="T31" fmla="*/ 115 h 326"/>
              <a:gd name="T32" fmla="*/ 138 w 326"/>
              <a:gd name="T33" fmla="*/ 115 h 326"/>
              <a:gd name="T34" fmla="*/ 138 w 326"/>
              <a:gd name="T35" fmla="*/ 101 h 326"/>
              <a:gd name="T36" fmla="*/ 163 w 326"/>
              <a:gd name="T37" fmla="*/ 0 h 326"/>
              <a:gd name="T38" fmla="*/ 0 w 326"/>
              <a:gd name="T39" fmla="*/ 163 h 326"/>
              <a:gd name="T40" fmla="*/ 163 w 326"/>
              <a:gd name="T41" fmla="*/ 326 h 326"/>
              <a:gd name="T42" fmla="*/ 326 w 326"/>
              <a:gd name="T43" fmla="*/ 163 h 326"/>
              <a:gd name="T44" fmla="*/ 163 w 326"/>
              <a:gd name="T45" fmla="*/ 0 h 326"/>
              <a:gd name="T46" fmla="*/ 163 w 326"/>
              <a:gd name="T47" fmla="*/ 59 h 326"/>
              <a:gd name="T48" fmla="*/ 211 w 326"/>
              <a:gd name="T49" fmla="*/ 108 h 326"/>
              <a:gd name="T50" fmla="*/ 163 w 326"/>
              <a:gd name="T51" fmla="*/ 156 h 326"/>
              <a:gd name="T52" fmla="*/ 114 w 326"/>
              <a:gd name="T53" fmla="*/ 108 h 326"/>
              <a:gd name="T54" fmla="*/ 163 w 326"/>
              <a:gd name="T55" fmla="*/ 59 h 326"/>
              <a:gd name="T56" fmla="*/ 235 w 326"/>
              <a:gd name="T57" fmla="*/ 159 h 326"/>
              <a:gd name="T58" fmla="*/ 226 w 326"/>
              <a:gd name="T59" fmla="*/ 164 h 326"/>
              <a:gd name="T60" fmla="*/ 198 w 326"/>
              <a:gd name="T61" fmla="*/ 149 h 326"/>
              <a:gd name="T62" fmla="*/ 204 w 326"/>
              <a:gd name="T63" fmla="*/ 143 h 326"/>
              <a:gd name="T64" fmla="*/ 235 w 326"/>
              <a:gd name="T65" fmla="*/ 159 h 326"/>
              <a:gd name="T66" fmla="*/ 123 w 326"/>
              <a:gd name="T67" fmla="*/ 145 h 326"/>
              <a:gd name="T68" fmla="*/ 129 w 326"/>
              <a:gd name="T69" fmla="*/ 151 h 326"/>
              <a:gd name="T70" fmla="*/ 104 w 326"/>
              <a:gd name="T71" fmla="*/ 164 h 326"/>
              <a:gd name="T72" fmla="*/ 95 w 326"/>
              <a:gd name="T73" fmla="*/ 159 h 326"/>
              <a:gd name="T74" fmla="*/ 123 w 326"/>
              <a:gd name="T75" fmla="*/ 145 h 326"/>
              <a:gd name="T76" fmla="*/ 163 w 326"/>
              <a:gd name="T77" fmla="*/ 268 h 326"/>
              <a:gd name="T78" fmla="*/ 90 w 326"/>
              <a:gd name="T79" fmla="*/ 233 h 326"/>
              <a:gd name="T80" fmla="*/ 90 w 326"/>
              <a:gd name="T81" fmla="*/ 215 h 326"/>
              <a:gd name="T82" fmla="*/ 133 w 326"/>
              <a:gd name="T83" fmla="*/ 235 h 326"/>
              <a:gd name="T84" fmla="*/ 163 w 326"/>
              <a:gd name="T85" fmla="*/ 207 h 326"/>
              <a:gd name="T86" fmla="*/ 163 w 326"/>
              <a:gd name="T87" fmla="*/ 268 h 326"/>
              <a:gd name="T88" fmla="*/ 133 w 326"/>
              <a:gd name="T89" fmla="*/ 229 h 326"/>
              <a:gd name="T90" fmla="*/ 58 w 326"/>
              <a:gd name="T91" fmla="*/ 193 h 326"/>
              <a:gd name="T92" fmla="*/ 90 w 326"/>
              <a:gd name="T93" fmla="*/ 162 h 326"/>
              <a:gd name="T94" fmla="*/ 165 w 326"/>
              <a:gd name="T95" fmla="*/ 198 h 326"/>
              <a:gd name="T96" fmla="*/ 133 w 326"/>
              <a:gd name="T97" fmla="*/ 229 h 326"/>
              <a:gd name="T98" fmla="*/ 239 w 326"/>
              <a:gd name="T99" fmla="*/ 233 h 326"/>
              <a:gd name="T100" fmla="*/ 167 w 326"/>
              <a:gd name="T101" fmla="*/ 268 h 326"/>
              <a:gd name="T102" fmla="*/ 167 w 326"/>
              <a:gd name="T103" fmla="*/ 206 h 326"/>
              <a:gd name="T104" fmla="*/ 192 w 326"/>
              <a:gd name="T105" fmla="*/ 228 h 326"/>
              <a:gd name="T106" fmla="*/ 239 w 326"/>
              <a:gd name="T107" fmla="*/ 205 h 326"/>
              <a:gd name="T108" fmla="*/ 239 w 326"/>
              <a:gd name="T109" fmla="*/ 233 h 326"/>
              <a:gd name="T110" fmla="*/ 193 w 326"/>
              <a:gd name="T111" fmla="*/ 221 h 326"/>
              <a:gd name="T112" fmla="*/ 165 w 326"/>
              <a:gd name="T113" fmla="*/ 198 h 326"/>
              <a:gd name="T114" fmla="*/ 239 w 326"/>
              <a:gd name="T115" fmla="*/ 162 h 326"/>
              <a:gd name="T116" fmla="*/ 267 w 326"/>
              <a:gd name="T117" fmla="*/ 185 h 326"/>
              <a:gd name="T118" fmla="*/ 193 w 326"/>
              <a:gd name="T119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" h="326">
                <a:moveTo>
                  <a:pt x="163" y="145"/>
                </a:moveTo>
                <a:cubicBezTo>
                  <a:pt x="183" y="145"/>
                  <a:pt x="200" y="128"/>
                  <a:pt x="200" y="108"/>
                </a:cubicBezTo>
                <a:cubicBezTo>
                  <a:pt x="200" y="87"/>
                  <a:pt x="183" y="71"/>
                  <a:pt x="163" y="71"/>
                </a:cubicBezTo>
                <a:cubicBezTo>
                  <a:pt x="142" y="71"/>
                  <a:pt x="126" y="87"/>
                  <a:pt x="126" y="108"/>
                </a:cubicBezTo>
                <a:cubicBezTo>
                  <a:pt x="126" y="128"/>
                  <a:pt x="142" y="145"/>
                  <a:pt x="163" y="145"/>
                </a:cubicBezTo>
                <a:close/>
                <a:moveTo>
                  <a:pt x="138" y="101"/>
                </a:moveTo>
                <a:cubicBezTo>
                  <a:pt x="156" y="101"/>
                  <a:pt x="156" y="101"/>
                  <a:pt x="156" y="101"/>
                </a:cubicBezTo>
                <a:cubicBezTo>
                  <a:pt x="156" y="83"/>
                  <a:pt x="156" y="83"/>
                  <a:pt x="156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0" y="101"/>
                  <a:pt x="170" y="101"/>
                  <a:pt x="170" y="101"/>
                </a:cubicBezTo>
                <a:cubicBezTo>
                  <a:pt x="187" y="101"/>
                  <a:pt x="187" y="101"/>
                  <a:pt x="187" y="101"/>
                </a:cubicBezTo>
                <a:cubicBezTo>
                  <a:pt x="187" y="115"/>
                  <a:pt x="187" y="115"/>
                  <a:pt x="187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56" y="132"/>
                  <a:pt x="156" y="132"/>
                  <a:pt x="156" y="132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38" y="115"/>
                  <a:pt x="138" y="115"/>
                  <a:pt x="138" y="115"/>
                </a:cubicBezTo>
                <a:lnTo>
                  <a:pt x="138" y="101"/>
                </a:lnTo>
                <a:close/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4"/>
                  <a:pt x="252" y="0"/>
                  <a:pt x="163" y="0"/>
                </a:cubicBezTo>
                <a:close/>
                <a:moveTo>
                  <a:pt x="163" y="59"/>
                </a:moveTo>
                <a:cubicBezTo>
                  <a:pt x="190" y="59"/>
                  <a:pt x="211" y="81"/>
                  <a:pt x="211" y="108"/>
                </a:cubicBezTo>
                <a:cubicBezTo>
                  <a:pt x="211" y="135"/>
                  <a:pt x="190" y="156"/>
                  <a:pt x="163" y="156"/>
                </a:cubicBezTo>
                <a:cubicBezTo>
                  <a:pt x="136" y="156"/>
                  <a:pt x="114" y="135"/>
                  <a:pt x="114" y="108"/>
                </a:cubicBezTo>
                <a:cubicBezTo>
                  <a:pt x="114" y="81"/>
                  <a:pt x="136" y="59"/>
                  <a:pt x="163" y="59"/>
                </a:cubicBezTo>
                <a:close/>
                <a:moveTo>
                  <a:pt x="235" y="159"/>
                </a:moveTo>
                <a:cubicBezTo>
                  <a:pt x="226" y="164"/>
                  <a:pt x="226" y="164"/>
                  <a:pt x="226" y="164"/>
                </a:cubicBezTo>
                <a:cubicBezTo>
                  <a:pt x="198" y="149"/>
                  <a:pt x="198" y="149"/>
                  <a:pt x="198" y="149"/>
                </a:cubicBezTo>
                <a:cubicBezTo>
                  <a:pt x="200" y="148"/>
                  <a:pt x="202" y="146"/>
                  <a:pt x="204" y="143"/>
                </a:cubicBezTo>
                <a:lnTo>
                  <a:pt x="235" y="159"/>
                </a:lnTo>
                <a:close/>
                <a:moveTo>
                  <a:pt x="123" y="145"/>
                </a:moveTo>
                <a:cubicBezTo>
                  <a:pt x="125" y="147"/>
                  <a:pt x="127" y="149"/>
                  <a:pt x="129" y="151"/>
                </a:cubicBezTo>
                <a:cubicBezTo>
                  <a:pt x="104" y="164"/>
                  <a:pt x="104" y="164"/>
                  <a:pt x="104" y="164"/>
                </a:cubicBezTo>
                <a:cubicBezTo>
                  <a:pt x="95" y="159"/>
                  <a:pt x="95" y="159"/>
                  <a:pt x="95" y="159"/>
                </a:cubicBezTo>
                <a:lnTo>
                  <a:pt x="123" y="145"/>
                </a:lnTo>
                <a:close/>
                <a:moveTo>
                  <a:pt x="163" y="268"/>
                </a:moveTo>
                <a:cubicBezTo>
                  <a:pt x="90" y="233"/>
                  <a:pt x="90" y="233"/>
                  <a:pt x="90" y="233"/>
                </a:cubicBezTo>
                <a:cubicBezTo>
                  <a:pt x="90" y="215"/>
                  <a:pt x="90" y="215"/>
                  <a:pt x="90" y="215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7"/>
                  <a:pt x="163" y="207"/>
                  <a:pt x="163" y="207"/>
                </a:cubicBezTo>
                <a:lnTo>
                  <a:pt x="163" y="268"/>
                </a:lnTo>
                <a:close/>
                <a:moveTo>
                  <a:pt x="133" y="229"/>
                </a:moveTo>
                <a:cubicBezTo>
                  <a:pt x="58" y="193"/>
                  <a:pt x="58" y="193"/>
                  <a:pt x="58" y="193"/>
                </a:cubicBezTo>
                <a:cubicBezTo>
                  <a:pt x="90" y="162"/>
                  <a:pt x="90" y="162"/>
                  <a:pt x="90" y="162"/>
                </a:cubicBezTo>
                <a:cubicBezTo>
                  <a:pt x="165" y="198"/>
                  <a:pt x="165" y="198"/>
                  <a:pt x="165" y="198"/>
                </a:cubicBezTo>
                <a:lnTo>
                  <a:pt x="133" y="229"/>
                </a:lnTo>
                <a:close/>
                <a:moveTo>
                  <a:pt x="239" y="233"/>
                </a:moveTo>
                <a:cubicBezTo>
                  <a:pt x="167" y="268"/>
                  <a:pt x="167" y="268"/>
                  <a:pt x="167" y="268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8"/>
                  <a:pt x="192" y="228"/>
                  <a:pt x="192" y="228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3"/>
                </a:lnTo>
                <a:close/>
                <a:moveTo>
                  <a:pt x="193" y="221"/>
                </a:moveTo>
                <a:cubicBezTo>
                  <a:pt x="165" y="198"/>
                  <a:pt x="165" y="198"/>
                  <a:pt x="165" y="198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16543886" y="6310593"/>
            <a:ext cx="847037" cy="851448"/>
          </a:xfrm>
          <a:custGeom>
            <a:avLst/>
            <a:gdLst>
              <a:gd name="T0" fmla="*/ 163 w 325"/>
              <a:gd name="T1" fmla="*/ 145 h 326"/>
              <a:gd name="T2" fmla="*/ 199 w 325"/>
              <a:gd name="T3" fmla="*/ 108 h 326"/>
              <a:gd name="T4" fmla="*/ 163 w 325"/>
              <a:gd name="T5" fmla="*/ 71 h 326"/>
              <a:gd name="T6" fmla="*/ 126 w 325"/>
              <a:gd name="T7" fmla="*/ 108 h 326"/>
              <a:gd name="T8" fmla="*/ 163 w 325"/>
              <a:gd name="T9" fmla="*/ 145 h 326"/>
              <a:gd name="T10" fmla="*/ 143 w 325"/>
              <a:gd name="T11" fmla="*/ 100 h 326"/>
              <a:gd name="T12" fmla="*/ 156 w 325"/>
              <a:gd name="T13" fmla="*/ 111 h 326"/>
              <a:gd name="T14" fmla="*/ 183 w 325"/>
              <a:gd name="T15" fmla="*/ 88 h 326"/>
              <a:gd name="T16" fmla="*/ 192 w 325"/>
              <a:gd name="T17" fmla="*/ 99 h 326"/>
              <a:gd name="T18" fmla="*/ 156 w 325"/>
              <a:gd name="T19" fmla="*/ 130 h 326"/>
              <a:gd name="T20" fmla="*/ 134 w 325"/>
              <a:gd name="T21" fmla="*/ 111 h 326"/>
              <a:gd name="T22" fmla="*/ 143 w 325"/>
              <a:gd name="T23" fmla="*/ 100 h 326"/>
              <a:gd name="T24" fmla="*/ 163 w 325"/>
              <a:gd name="T25" fmla="*/ 0 h 326"/>
              <a:gd name="T26" fmla="*/ 0 w 325"/>
              <a:gd name="T27" fmla="*/ 163 h 326"/>
              <a:gd name="T28" fmla="*/ 163 w 325"/>
              <a:gd name="T29" fmla="*/ 326 h 326"/>
              <a:gd name="T30" fmla="*/ 325 w 325"/>
              <a:gd name="T31" fmla="*/ 163 h 326"/>
              <a:gd name="T32" fmla="*/ 163 w 325"/>
              <a:gd name="T33" fmla="*/ 0 h 326"/>
              <a:gd name="T34" fmla="*/ 163 w 325"/>
              <a:gd name="T35" fmla="*/ 59 h 326"/>
              <a:gd name="T36" fmla="*/ 211 w 325"/>
              <a:gd name="T37" fmla="*/ 108 h 326"/>
              <a:gd name="T38" fmla="*/ 163 w 325"/>
              <a:gd name="T39" fmla="*/ 156 h 326"/>
              <a:gd name="T40" fmla="*/ 114 w 325"/>
              <a:gd name="T41" fmla="*/ 108 h 326"/>
              <a:gd name="T42" fmla="*/ 163 w 325"/>
              <a:gd name="T43" fmla="*/ 59 h 326"/>
              <a:gd name="T44" fmla="*/ 233 w 325"/>
              <a:gd name="T45" fmla="*/ 159 h 326"/>
              <a:gd name="T46" fmla="*/ 224 w 325"/>
              <a:gd name="T47" fmla="*/ 164 h 326"/>
              <a:gd name="T48" fmla="*/ 196 w 325"/>
              <a:gd name="T49" fmla="*/ 149 h 326"/>
              <a:gd name="T50" fmla="*/ 202 w 325"/>
              <a:gd name="T51" fmla="*/ 143 h 326"/>
              <a:gd name="T52" fmla="*/ 233 w 325"/>
              <a:gd name="T53" fmla="*/ 159 h 326"/>
              <a:gd name="T54" fmla="*/ 121 w 325"/>
              <a:gd name="T55" fmla="*/ 145 h 326"/>
              <a:gd name="T56" fmla="*/ 127 w 325"/>
              <a:gd name="T57" fmla="*/ 151 h 326"/>
              <a:gd name="T58" fmla="*/ 102 w 325"/>
              <a:gd name="T59" fmla="*/ 164 h 326"/>
              <a:gd name="T60" fmla="*/ 93 w 325"/>
              <a:gd name="T61" fmla="*/ 159 h 326"/>
              <a:gd name="T62" fmla="*/ 121 w 325"/>
              <a:gd name="T63" fmla="*/ 145 h 326"/>
              <a:gd name="T64" fmla="*/ 163 w 325"/>
              <a:gd name="T65" fmla="*/ 268 h 326"/>
              <a:gd name="T66" fmla="*/ 90 w 325"/>
              <a:gd name="T67" fmla="*/ 233 h 326"/>
              <a:gd name="T68" fmla="*/ 90 w 325"/>
              <a:gd name="T69" fmla="*/ 215 h 326"/>
              <a:gd name="T70" fmla="*/ 133 w 325"/>
              <a:gd name="T71" fmla="*/ 235 h 326"/>
              <a:gd name="T72" fmla="*/ 163 w 325"/>
              <a:gd name="T73" fmla="*/ 207 h 326"/>
              <a:gd name="T74" fmla="*/ 163 w 325"/>
              <a:gd name="T75" fmla="*/ 268 h 326"/>
              <a:gd name="T76" fmla="*/ 133 w 325"/>
              <a:gd name="T77" fmla="*/ 229 h 326"/>
              <a:gd name="T78" fmla="*/ 58 w 325"/>
              <a:gd name="T79" fmla="*/ 193 h 326"/>
              <a:gd name="T80" fmla="*/ 90 w 325"/>
              <a:gd name="T81" fmla="*/ 162 h 326"/>
              <a:gd name="T82" fmla="*/ 165 w 325"/>
              <a:gd name="T83" fmla="*/ 198 h 326"/>
              <a:gd name="T84" fmla="*/ 133 w 325"/>
              <a:gd name="T85" fmla="*/ 229 h 326"/>
              <a:gd name="T86" fmla="*/ 239 w 325"/>
              <a:gd name="T87" fmla="*/ 233 h 326"/>
              <a:gd name="T88" fmla="*/ 166 w 325"/>
              <a:gd name="T89" fmla="*/ 268 h 326"/>
              <a:gd name="T90" fmla="*/ 166 w 325"/>
              <a:gd name="T91" fmla="*/ 206 h 326"/>
              <a:gd name="T92" fmla="*/ 192 w 325"/>
              <a:gd name="T93" fmla="*/ 228 h 326"/>
              <a:gd name="T94" fmla="*/ 239 w 325"/>
              <a:gd name="T95" fmla="*/ 205 h 326"/>
              <a:gd name="T96" fmla="*/ 239 w 325"/>
              <a:gd name="T97" fmla="*/ 233 h 326"/>
              <a:gd name="T98" fmla="*/ 193 w 325"/>
              <a:gd name="T99" fmla="*/ 221 h 326"/>
              <a:gd name="T100" fmla="*/ 165 w 325"/>
              <a:gd name="T101" fmla="*/ 198 h 326"/>
              <a:gd name="T102" fmla="*/ 239 w 325"/>
              <a:gd name="T103" fmla="*/ 162 h 326"/>
              <a:gd name="T104" fmla="*/ 267 w 325"/>
              <a:gd name="T105" fmla="*/ 185 h 326"/>
              <a:gd name="T106" fmla="*/ 193 w 325"/>
              <a:gd name="T107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5" h="326">
                <a:moveTo>
                  <a:pt x="163" y="145"/>
                </a:moveTo>
                <a:cubicBezTo>
                  <a:pt x="183" y="145"/>
                  <a:pt x="199" y="128"/>
                  <a:pt x="199" y="108"/>
                </a:cubicBezTo>
                <a:cubicBezTo>
                  <a:pt x="199" y="87"/>
                  <a:pt x="183" y="71"/>
                  <a:pt x="163" y="71"/>
                </a:cubicBezTo>
                <a:cubicBezTo>
                  <a:pt x="142" y="71"/>
                  <a:pt x="126" y="87"/>
                  <a:pt x="126" y="108"/>
                </a:cubicBezTo>
                <a:cubicBezTo>
                  <a:pt x="126" y="128"/>
                  <a:pt x="142" y="145"/>
                  <a:pt x="163" y="145"/>
                </a:cubicBezTo>
                <a:close/>
                <a:moveTo>
                  <a:pt x="143" y="100"/>
                </a:moveTo>
                <a:cubicBezTo>
                  <a:pt x="156" y="111"/>
                  <a:pt x="156" y="111"/>
                  <a:pt x="156" y="111"/>
                </a:cubicBezTo>
                <a:cubicBezTo>
                  <a:pt x="183" y="88"/>
                  <a:pt x="183" y="88"/>
                  <a:pt x="183" y="88"/>
                </a:cubicBezTo>
                <a:cubicBezTo>
                  <a:pt x="192" y="99"/>
                  <a:pt x="192" y="99"/>
                  <a:pt x="192" y="99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34" y="111"/>
                  <a:pt x="134" y="111"/>
                  <a:pt x="134" y="111"/>
                </a:cubicBezTo>
                <a:lnTo>
                  <a:pt x="143" y="100"/>
                </a:lnTo>
                <a:close/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5" y="253"/>
                  <a:pt x="325" y="163"/>
                </a:cubicBezTo>
                <a:cubicBezTo>
                  <a:pt x="325" y="74"/>
                  <a:pt x="252" y="0"/>
                  <a:pt x="163" y="0"/>
                </a:cubicBezTo>
                <a:close/>
                <a:moveTo>
                  <a:pt x="163" y="59"/>
                </a:moveTo>
                <a:cubicBezTo>
                  <a:pt x="189" y="59"/>
                  <a:pt x="211" y="81"/>
                  <a:pt x="211" y="108"/>
                </a:cubicBezTo>
                <a:cubicBezTo>
                  <a:pt x="211" y="135"/>
                  <a:pt x="189" y="156"/>
                  <a:pt x="163" y="156"/>
                </a:cubicBezTo>
                <a:cubicBezTo>
                  <a:pt x="136" y="156"/>
                  <a:pt x="114" y="135"/>
                  <a:pt x="114" y="108"/>
                </a:cubicBezTo>
                <a:cubicBezTo>
                  <a:pt x="114" y="81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4"/>
                  <a:pt x="224" y="164"/>
                  <a:pt x="224" y="164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8"/>
                  <a:pt x="200" y="146"/>
                  <a:pt x="202" y="143"/>
                </a:cubicBezTo>
                <a:lnTo>
                  <a:pt x="233" y="159"/>
                </a:lnTo>
                <a:close/>
                <a:moveTo>
                  <a:pt x="121" y="145"/>
                </a:moveTo>
                <a:cubicBezTo>
                  <a:pt x="122" y="147"/>
                  <a:pt x="125" y="149"/>
                  <a:pt x="127" y="151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5"/>
                </a:lnTo>
                <a:close/>
                <a:moveTo>
                  <a:pt x="163" y="268"/>
                </a:moveTo>
                <a:cubicBezTo>
                  <a:pt x="90" y="233"/>
                  <a:pt x="90" y="233"/>
                  <a:pt x="90" y="233"/>
                </a:cubicBezTo>
                <a:cubicBezTo>
                  <a:pt x="90" y="215"/>
                  <a:pt x="90" y="215"/>
                  <a:pt x="90" y="215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7"/>
                  <a:pt x="163" y="207"/>
                  <a:pt x="163" y="207"/>
                </a:cubicBezTo>
                <a:lnTo>
                  <a:pt x="163" y="268"/>
                </a:lnTo>
                <a:close/>
                <a:moveTo>
                  <a:pt x="133" y="229"/>
                </a:moveTo>
                <a:cubicBezTo>
                  <a:pt x="58" y="193"/>
                  <a:pt x="58" y="193"/>
                  <a:pt x="58" y="193"/>
                </a:cubicBezTo>
                <a:cubicBezTo>
                  <a:pt x="90" y="162"/>
                  <a:pt x="90" y="162"/>
                  <a:pt x="90" y="162"/>
                </a:cubicBezTo>
                <a:cubicBezTo>
                  <a:pt x="165" y="198"/>
                  <a:pt x="165" y="198"/>
                  <a:pt x="165" y="198"/>
                </a:cubicBezTo>
                <a:lnTo>
                  <a:pt x="133" y="229"/>
                </a:lnTo>
                <a:close/>
                <a:moveTo>
                  <a:pt x="239" y="233"/>
                </a:moveTo>
                <a:cubicBezTo>
                  <a:pt x="166" y="268"/>
                  <a:pt x="166" y="268"/>
                  <a:pt x="166" y="268"/>
                </a:cubicBezTo>
                <a:cubicBezTo>
                  <a:pt x="166" y="206"/>
                  <a:pt x="166" y="206"/>
                  <a:pt x="166" y="206"/>
                </a:cubicBezTo>
                <a:cubicBezTo>
                  <a:pt x="192" y="228"/>
                  <a:pt x="192" y="228"/>
                  <a:pt x="192" y="228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3"/>
                </a:lnTo>
                <a:close/>
                <a:moveTo>
                  <a:pt x="193" y="221"/>
                </a:moveTo>
                <a:cubicBezTo>
                  <a:pt x="165" y="198"/>
                  <a:pt x="165" y="198"/>
                  <a:pt x="165" y="198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15593497" y="6310593"/>
            <a:ext cx="847037" cy="851448"/>
          </a:xfrm>
          <a:custGeom>
            <a:avLst/>
            <a:gdLst>
              <a:gd name="T0" fmla="*/ 162 w 325"/>
              <a:gd name="T1" fmla="*/ 0 h 326"/>
              <a:gd name="T2" fmla="*/ 0 w 325"/>
              <a:gd name="T3" fmla="*/ 163 h 326"/>
              <a:gd name="T4" fmla="*/ 162 w 325"/>
              <a:gd name="T5" fmla="*/ 326 h 326"/>
              <a:gd name="T6" fmla="*/ 325 w 325"/>
              <a:gd name="T7" fmla="*/ 163 h 326"/>
              <a:gd name="T8" fmla="*/ 162 w 325"/>
              <a:gd name="T9" fmla="*/ 0 h 326"/>
              <a:gd name="T10" fmla="*/ 162 w 325"/>
              <a:gd name="T11" fmla="*/ 59 h 326"/>
              <a:gd name="T12" fmla="*/ 211 w 325"/>
              <a:gd name="T13" fmla="*/ 108 h 326"/>
              <a:gd name="T14" fmla="*/ 162 w 325"/>
              <a:gd name="T15" fmla="*/ 156 h 326"/>
              <a:gd name="T16" fmla="*/ 114 w 325"/>
              <a:gd name="T17" fmla="*/ 108 h 326"/>
              <a:gd name="T18" fmla="*/ 162 w 325"/>
              <a:gd name="T19" fmla="*/ 59 h 326"/>
              <a:gd name="T20" fmla="*/ 232 w 325"/>
              <a:gd name="T21" fmla="*/ 159 h 326"/>
              <a:gd name="T22" fmla="*/ 223 w 325"/>
              <a:gd name="T23" fmla="*/ 164 h 326"/>
              <a:gd name="T24" fmla="*/ 196 w 325"/>
              <a:gd name="T25" fmla="*/ 149 h 326"/>
              <a:gd name="T26" fmla="*/ 202 w 325"/>
              <a:gd name="T27" fmla="*/ 143 h 326"/>
              <a:gd name="T28" fmla="*/ 232 w 325"/>
              <a:gd name="T29" fmla="*/ 159 h 326"/>
              <a:gd name="T30" fmla="*/ 120 w 325"/>
              <a:gd name="T31" fmla="*/ 145 h 326"/>
              <a:gd name="T32" fmla="*/ 127 w 325"/>
              <a:gd name="T33" fmla="*/ 151 h 326"/>
              <a:gd name="T34" fmla="*/ 101 w 325"/>
              <a:gd name="T35" fmla="*/ 164 h 326"/>
              <a:gd name="T36" fmla="*/ 92 w 325"/>
              <a:gd name="T37" fmla="*/ 159 h 326"/>
              <a:gd name="T38" fmla="*/ 120 w 325"/>
              <a:gd name="T39" fmla="*/ 145 h 326"/>
              <a:gd name="T40" fmla="*/ 163 w 325"/>
              <a:gd name="T41" fmla="*/ 268 h 326"/>
              <a:gd name="T42" fmla="*/ 90 w 325"/>
              <a:gd name="T43" fmla="*/ 233 h 326"/>
              <a:gd name="T44" fmla="*/ 90 w 325"/>
              <a:gd name="T45" fmla="*/ 215 h 326"/>
              <a:gd name="T46" fmla="*/ 133 w 325"/>
              <a:gd name="T47" fmla="*/ 235 h 326"/>
              <a:gd name="T48" fmla="*/ 163 w 325"/>
              <a:gd name="T49" fmla="*/ 207 h 326"/>
              <a:gd name="T50" fmla="*/ 163 w 325"/>
              <a:gd name="T51" fmla="*/ 268 h 326"/>
              <a:gd name="T52" fmla="*/ 132 w 325"/>
              <a:gd name="T53" fmla="*/ 229 h 326"/>
              <a:gd name="T54" fmla="*/ 58 w 325"/>
              <a:gd name="T55" fmla="*/ 193 h 326"/>
              <a:gd name="T56" fmla="*/ 90 w 325"/>
              <a:gd name="T57" fmla="*/ 162 h 326"/>
              <a:gd name="T58" fmla="*/ 164 w 325"/>
              <a:gd name="T59" fmla="*/ 198 h 326"/>
              <a:gd name="T60" fmla="*/ 132 w 325"/>
              <a:gd name="T61" fmla="*/ 229 h 326"/>
              <a:gd name="T62" fmla="*/ 239 w 325"/>
              <a:gd name="T63" fmla="*/ 233 h 326"/>
              <a:gd name="T64" fmla="*/ 166 w 325"/>
              <a:gd name="T65" fmla="*/ 268 h 326"/>
              <a:gd name="T66" fmla="*/ 166 w 325"/>
              <a:gd name="T67" fmla="*/ 206 h 326"/>
              <a:gd name="T68" fmla="*/ 192 w 325"/>
              <a:gd name="T69" fmla="*/ 228 h 326"/>
              <a:gd name="T70" fmla="*/ 239 w 325"/>
              <a:gd name="T71" fmla="*/ 205 h 326"/>
              <a:gd name="T72" fmla="*/ 239 w 325"/>
              <a:gd name="T73" fmla="*/ 233 h 326"/>
              <a:gd name="T74" fmla="*/ 192 w 325"/>
              <a:gd name="T75" fmla="*/ 221 h 326"/>
              <a:gd name="T76" fmla="*/ 165 w 325"/>
              <a:gd name="T77" fmla="*/ 198 h 326"/>
              <a:gd name="T78" fmla="*/ 239 w 325"/>
              <a:gd name="T79" fmla="*/ 162 h 326"/>
              <a:gd name="T80" fmla="*/ 267 w 325"/>
              <a:gd name="T81" fmla="*/ 185 h 326"/>
              <a:gd name="T82" fmla="*/ 192 w 325"/>
              <a:gd name="T83" fmla="*/ 221 h 326"/>
              <a:gd name="T84" fmla="*/ 162 w 325"/>
              <a:gd name="T85" fmla="*/ 145 h 326"/>
              <a:gd name="T86" fmla="*/ 199 w 325"/>
              <a:gd name="T87" fmla="*/ 108 h 326"/>
              <a:gd name="T88" fmla="*/ 162 w 325"/>
              <a:gd name="T89" fmla="*/ 71 h 326"/>
              <a:gd name="T90" fmla="*/ 126 w 325"/>
              <a:gd name="T91" fmla="*/ 108 h 326"/>
              <a:gd name="T92" fmla="*/ 162 w 325"/>
              <a:gd name="T93" fmla="*/ 145 h 326"/>
              <a:gd name="T94" fmla="*/ 156 w 325"/>
              <a:gd name="T95" fmla="*/ 82 h 326"/>
              <a:gd name="T96" fmla="*/ 168 w 325"/>
              <a:gd name="T97" fmla="*/ 82 h 326"/>
              <a:gd name="T98" fmla="*/ 168 w 325"/>
              <a:gd name="T99" fmla="*/ 118 h 326"/>
              <a:gd name="T100" fmla="*/ 156 w 325"/>
              <a:gd name="T101" fmla="*/ 118 h 326"/>
              <a:gd name="T102" fmla="*/ 156 w 325"/>
              <a:gd name="T103" fmla="*/ 82 h 326"/>
              <a:gd name="T104" fmla="*/ 156 w 325"/>
              <a:gd name="T105" fmla="*/ 126 h 326"/>
              <a:gd name="T106" fmla="*/ 168 w 325"/>
              <a:gd name="T107" fmla="*/ 126 h 326"/>
              <a:gd name="T108" fmla="*/ 168 w 325"/>
              <a:gd name="T109" fmla="*/ 135 h 326"/>
              <a:gd name="T110" fmla="*/ 156 w 325"/>
              <a:gd name="T111" fmla="*/ 135 h 326"/>
              <a:gd name="T112" fmla="*/ 156 w 325"/>
              <a:gd name="T113" fmla="*/ 1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5" h="326">
                <a:moveTo>
                  <a:pt x="162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2" y="326"/>
                </a:cubicBezTo>
                <a:cubicBezTo>
                  <a:pt x="252" y="326"/>
                  <a:pt x="325" y="253"/>
                  <a:pt x="325" y="163"/>
                </a:cubicBezTo>
                <a:cubicBezTo>
                  <a:pt x="325" y="74"/>
                  <a:pt x="252" y="0"/>
                  <a:pt x="162" y="0"/>
                </a:cubicBezTo>
                <a:close/>
                <a:moveTo>
                  <a:pt x="162" y="59"/>
                </a:moveTo>
                <a:cubicBezTo>
                  <a:pt x="189" y="59"/>
                  <a:pt x="211" y="81"/>
                  <a:pt x="211" y="108"/>
                </a:cubicBezTo>
                <a:cubicBezTo>
                  <a:pt x="211" y="135"/>
                  <a:pt x="189" y="156"/>
                  <a:pt x="162" y="156"/>
                </a:cubicBezTo>
                <a:cubicBezTo>
                  <a:pt x="136" y="156"/>
                  <a:pt x="114" y="135"/>
                  <a:pt x="114" y="108"/>
                </a:cubicBezTo>
                <a:cubicBezTo>
                  <a:pt x="114" y="81"/>
                  <a:pt x="136" y="59"/>
                  <a:pt x="162" y="59"/>
                </a:cubicBezTo>
                <a:close/>
                <a:moveTo>
                  <a:pt x="232" y="159"/>
                </a:moveTo>
                <a:cubicBezTo>
                  <a:pt x="223" y="164"/>
                  <a:pt x="223" y="164"/>
                  <a:pt x="223" y="164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8"/>
                  <a:pt x="200" y="146"/>
                  <a:pt x="202" y="143"/>
                </a:cubicBezTo>
                <a:lnTo>
                  <a:pt x="232" y="159"/>
                </a:lnTo>
                <a:close/>
                <a:moveTo>
                  <a:pt x="120" y="145"/>
                </a:moveTo>
                <a:cubicBezTo>
                  <a:pt x="122" y="147"/>
                  <a:pt x="124" y="149"/>
                  <a:pt x="127" y="151"/>
                </a:cubicBezTo>
                <a:cubicBezTo>
                  <a:pt x="101" y="164"/>
                  <a:pt x="101" y="164"/>
                  <a:pt x="101" y="164"/>
                </a:cubicBezTo>
                <a:cubicBezTo>
                  <a:pt x="92" y="159"/>
                  <a:pt x="92" y="159"/>
                  <a:pt x="92" y="159"/>
                </a:cubicBezTo>
                <a:lnTo>
                  <a:pt x="120" y="145"/>
                </a:lnTo>
                <a:close/>
                <a:moveTo>
                  <a:pt x="163" y="268"/>
                </a:moveTo>
                <a:cubicBezTo>
                  <a:pt x="90" y="233"/>
                  <a:pt x="90" y="233"/>
                  <a:pt x="90" y="233"/>
                </a:cubicBezTo>
                <a:cubicBezTo>
                  <a:pt x="90" y="215"/>
                  <a:pt x="90" y="215"/>
                  <a:pt x="90" y="215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7"/>
                  <a:pt x="163" y="207"/>
                  <a:pt x="163" y="207"/>
                </a:cubicBezTo>
                <a:lnTo>
                  <a:pt x="163" y="268"/>
                </a:lnTo>
                <a:close/>
                <a:moveTo>
                  <a:pt x="132" y="229"/>
                </a:moveTo>
                <a:cubicBezTo>
                  <a:pt x="58" y="193"/>
                  <a:pt x="58" y="193"/>
                  <a:pt x="58" y="193"/>
                </a:cubicBezTo>
                <a:cubicBezTo>
                  <a:pt x="90" y="162"/>
                  <a:pt x="90" y="162"/>
                  <a:pt x="90" y="162"/>
                </a:cubicBezTo>
                <a:cubicBezTo>
                  <a:pt x="164" y="198"/>
                  <a:pt x="164" y="198"/>
                  <a:pt x="164" y="198"/>
                </a:cubicBezTo>
                <a:lnTo>
                  <a:pt x="132" y="229"/>
                </a:lnTo>
                <a:close/>
                <a:moveTo>
                  <a:pt x="239" y="233"/>
                </a:moveTo>
                <a:cubicBezTo>
                  <a:pt x="166" y="268"/>
                  <a:pt x="166" y="268"/>
                  <a:pt x="166" y="268"/>
                </a:cubicBezTo>
                <a:cubicBezTo>
                  <a:pt x="166" y="206"/>
                  <a:pt x="166" y="206"/>
                  <a:pt x="166" y="206"/>
                </a:cubicBezTo>
                <a:cubicBezTo>
                  <a:pt x="192" y="228"/>
                  <a:pt x="192" y="228"/>
                  <a:pt x="192" y="228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3"/>
                </a:lnTo>
                <a:close/>
                <a:moveTo>
                  <a:pt x="192" y="221"/>
                </a:moveTo>
                <a:cubicBezTo>
                  <a:pt x="165" y="198"/>
                  <a:pt x="165" y="198"/>
                  <a:pt x="165" y="198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267" y="185"/>
                  <a:pt x="267" y="185"/>
                  <a:pt x="267" y="185"/>
                </a:cubicBezTo>
                <a:lnTo>
                  <a:pt x="192" y="221"/>
                </a:lnTo>
                <a:close/>
                <a:moveTo>
                  <a:pt x="162" y="145"/>
                </a:moveTo>
                <a:cubicBezTo>
                  <a:pt x="183" y="145"/>
                  <a:pt x="199" y="128"/>
                  <a:pt x="199" y="108"/>
                </a:cubicBezTo>
                <a:cubicBezTo>
                  <a:pt x="199" y="87"/>
                  <a:pt x="183" y="71"/>
                  <a:pt x="162" y="71"/>
                </a:cubicBezTo>
                <a:cubicBezTo>
                  <a:pt x="142" y="71"/>
                  <a:pt x="126" y="87"/>
                  <a:pt x="126" y="108"/>
                </a:cubicBezTo>
                <a:cubicBezTo>
                  <a:pt x="126" y="128"/>
                  <a:pt x="142" y="145"/>
                  <a:pt x="162" y="145"/>
                </a:cubicBezTo>
                <a:close/>
                <a:moveTo>
                  <a:pt x="156" y="82"/>
                </a:moveTo>
                <a:cubicBezTo>
                  <a:pt x="168" y="82"/>
                  <a:pt x="168" y="82"/>
                  <a:pt x="168" y="82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56" y="118"/>
                  <a:pt x="156" y="118"/>
                  <a:pt x="156" y="118"/>
                </a:cubicBezTo>
                <a:lnTo>
                  <a:pt x="156" y="82"/>
                </a:lnTo>
                <a:close/>
                <a:moveTo>
                  <a:pt x="156" y="126"/>
                </a:moveTo>
                <a:cubicBezTo>
                  <a:pt x="168" y="126"/>
                  <a:pt x="168" y="126"/>
                  <a:pt x="168" y="126"/>
                </a:cubicBezTo>
                <a:cubicBezTo>
                  <a:pt x="168" y="135"/>
                  <a:pt x="168" y="135"/>
                  <a:pt x="168" y="135"/>
                </a:cubicBezTo>
                <a:cubicBezTo>
                  <a:pt x="156" y="135"/>
                  <a:pt x="156" y="135"/>
                  <a:pt x="156" y="135"/>
                </a:cubicBezTo>
                <a:lnTo>
                  <a:pt x="156" y="1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14639800" y="6310593"/>
            <a:ext cx="850345" cy="851448"/>
          </a:xfrm>
          <a:custGeom>
            <a:avLst/>
            <a:gdLst>
              <a:gd name="T0" fmla="*/ 163 w 326"/>
              <a:gd name="T1" fmla="*/ 145 h 326"/>
              <a:gd name="T2" fmla="*/ 200 w 326"/>
              <a:gd name="T3" fmla="*/ 108 h 326"/>
              <a:gd name="T4" fmla="*/ 163 w 326"/>
              <a:gd name="T5" fmla="*/ 71 h 326"/>
              <a:gd name="T6" fmla="*/ 126 w 326"/>
              <a:gd name="T7" fmla="*/ 108 h 326"/>
              <a:gd name="T8" fmla="*/ 163 w 326"/>
              <a:gd name="T9" fmla="*/ 145 h 326"/>
              <a:gd name="T10" fmla="*/ 157 w 326"/>
              <a:gd name="T11" fmla="*/ 82 h 326"/>
              <a:gd name="T12" fmla="*/ 169 w 326"/>
              <a:gd name="T13" fmla="*/ 82 h 326"/>
              <a:gd name="T14" fmla="*/ 169 w 326"/>
              <a:gd name="T15" fmla="*/ 91 h 326"/>
              <a:gd name="T16" fmla="*/ 157 w 326"/>
              <a:gd name="T17" fmla="*/ 91 h 326"/>
              <a:gd name="T18" fmla="*/ 157 w 326"/>
              <a:gd name="T19" fmla="*/ 82 h 326"/>
              <a:gd name="T20" fmla="*/ 157 w 326"/>
              <a:gd name="T21" fmla="*/ 99 h 326"/>
              <a:gd name="T22" fmla="*/ 169 w 326"/>
              <a:gd name="T23" fmla="*/ 99 h 326"/>
              <a:gd name="T24" fmla="*/ 169 w 326"/>
              <a:gd name="T25" fmla="*/ 135 h 326"/>
              <a:gd name="T26" fmla="*/ 157 w 326"/>
              <a:gd name="T27" fmla="*/ 135 h 326"/>
              <a:gd name="T28" fmla="*/ 157 w 326"/>
              <a:gd name="T29" fmla="*/ 99 h 326"/>
              <a:gd name="T30" fmla="*/ 163 w 326"/>
              <a:gd name="T31" fmla="*/ 0 h 326"/>
              <a:gd name="T32" fmla="*/ 0 w 326"/>
              <a:gd name="T33" fmla="*/ 163 h 326"/>
              <a:gd name="T34" fmla="*/ 163 w 326"/>
              <a:gd name="T35" fmla="*/ 326 h 326"/>
              <a:gd name="T36" fmla="*/ 326 w 326"/>
              <a:gd name="T37" fmla="*/ 163 h 326"/>
              <a:gd name="T38" fmla="*/ 163 w 326"/>
              <a:gd name="T39" fmla="*/ 0 h 326"/>
              <a:gd name="T40" fmla="*/ 163 w 326"/>
              <a:gd name="T41" fmla="*/ 59 h 326"/>
              <a:gd name="T42" fmla="*/ 212 w 326"/>
              <a:gd name="T43" fmla="*/ 108 h 326"/>
              <a:gd name="T44" fmla="*/ 163 w 326"/>
              <a:gd name="T45" fmla="*/ 156 h 326"/>
              <a:gd name="T46" fmla="*/ 115 w 326"/>
              <a:gd name="T47" fmla="*/ 108 h 326"/>
              <a:gd name="T48" fmla="*/ 163 w 326"/>
              <a:gd name="T49" fmla="*/ 59 h 326"/>
              <a:gd name="T50" fmla="*/ 233 w 326"/>
              <a:gd name="T51" fmla="*/ 159 h 326"/>
              <a:gd name="T52" fmla="*/ 224 w 326"/>
              <a:gd name="T53" fmla="*/ 164 h 326"/>
              <a:gd name="T54" fmla="*/ 197 w 326"/>
              <a:gd name="T55" fmla="*/ 149 h 326"/>
              <a:gd name="T56" fmla="*/ 203 w 326"/>
              <a:gd name="T57" fmla="*/ 143 h 326"/>
              <a:gd name="T58" fmla="*/ 233 w 326"/>
              <a:gd name="T59" fmla="*/ 159 h 326"/>
              <a:gd name="T60" fmla="*/ 121 w 326"/>
              <a:gd name="T61" fmla="*/ 145 h 326"/>
              <a:gd name="T62" fmla="*/ 128 w 326"/>
              <a:gd name="T63" fmla="*/ 151 h 326"/>
              <a:gd name="T64" fmla="*/ 102 w 326"/>
              <a:gd name="T65" fmla="*/ 164 h 326"/>
              <a:gd name="T66" fmla="*/ 93 w 326"/>
              <a:gd name="T67" fmla="*/ 159 h 326"/>
              <a:gd name="T68" fmla="*/ 121 w 326"/>
              <a:gd name="T69" fmla="*/ 145 h 326"/>
              <a:gd name="T70" fmla="*/ 164 w 326"/>
              <a:gd name="T71" fmla="*/ 268 h 326"/>
              <a:gd name="T72" fmla="*/ 91 w 326"/>
              <a:gd name="T73" fmla="*/ 233 h 326"/>
              <a:gd name="T74" fmla="*/ 91 w 326"/>
              <a:gd name="T75" fmla="*/ 215 h 326"/>
              <a:gd name="T76" fmla="*/ 134 w 326"/>
              <a:gd name="T77" fmla="*/ 235 h 326"/>
              <a:gd name="T78" fmla="*/ 164 w 326"/>
              <a:gd name="T79" fmla="*/ 207 h 326"/>
              <a:gd name="T80" fmla="*/ 164 w 326"/>
              <a:gd name="T81" fmla="*/ 268 h 326"/>
              <a:gd name="T82" fmla="*/ 133 w 326"/>
              <a:gd name="T83" fmla="*/ 229 h 326"/>
              <a:gd name="T84" fmla="*/ 59 w 326"/>
              <a:gd name="T85" fmla="*/ 193 h 326"/>
              <a:gd name="T86" fmla="*/ 91 w 326"/>
              <a:gd name="T87" fmla="*/ 162 h 326"/>
              <a:gd name="T88" fmla="*/ 165 w 326"/>
              <a:gd name="T89" fmla="*/ 198 h 326"/>
              <a:gd name="T90" fmla="*/ 133 w 326"/>
              <a:gd name="T91" fmla="*/ 229 h 326"/>
              <a:gd name="T92" fmla="*/ 240 w 326"/>
              <a:gd name="T93" fmla="*/ 233 h 326"/>
              <a:gd name="T94" fmla="*/ 167 w 326"/>
              <a:gd name="T95" fmla="*/ 268 h 326"/>
              <a:gd name="T96" fmla="*/ 167 w 326"/>
              <a:gd name="T97" fmla="*/ 206 h 326"/>
              <a:gd name="T98" fmla="*/ 193 w 326"/>
              <a:gd name="T99" fmla="*/ 228 h 326"/>
              <a:gd name="T100" fmla="*/ 240 w 326"/>
              <a:gd name="T101" fmla="*/ 205 h 326"/>
              <a:gd name="T102" fmla="*/ 240 w 326"/>
              <a:gd name="T103" fmla="*/ 233 h 326"/>
              <a:gd name="T104" fmla="*/ 193 w 326"/>
              <a:gd name="T105" fmla="*/ 221 h 326"/>
              <a:gd name="T106" fmla="*/ 165 w 326"/>
              <a:gd name="T107" fmla="*/ 198 h 326"/>
              <a:gd name="T108" fmla="*/ 240 w 326"/>
              <a:gd name="T109" fmla="*/ 162 h 326"/>
              <a:gd name="T110" fmla="*/ 268 w 326"/>
              <a:gd name="T111" fmla="*/ 185 h 326"/>
              <a:gd name="T112" fmla="*/ 193 w 326"/>
              <a:gd name="T113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6">
                <a:moveTo>
                  <a:pt x="163" y="145"/>
                </a:moveTo>
                <a:cubicBezTo>
                  <a:pt x="184" y="145"/>
                  <a:pt x="200" y="128"/>
                  <a:pt x="200" y="108"/>
                </a:cubicBezTo>
                <a:cubicBezTo>
                  <a:pt x="200" y="87"/>
                  <a:pt x="184" y="71"/>
                  <a:pt x="163" y="71"/>
                </a:cubicBezTo>
                <a:cubicBezTo>
                  <a:pt x="143" y="71"/>
                  <a:pt x="126" y="87"/>
                  <a:pt x="126" y="108"/>
                </a:cubicBezTo>
                <a:cubicBezTo>
                  <a:pt x="126" y="128"/>
                  <a:pt x="143" y="145"/>
                  <a:pt x="163" y="145"/>
                </a:cubicBezTo>
                <a:close/>
                <a:moveTo>
                  <a:pt x="157" y="82"/>
                </a:moveTo>
                <a:cubicBezTo>
                  <a:pt x="169" y="82"/>
                  <a:pt x="169" y="82"/>
                  <a:pt x="169" y="82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57" y="91"/>
                  <a:pt x="157" y="91"/>
                  <a:pt x="157" y="91"/>
                </a:cubicBezTo>
                <a:lnTo>
                  <a:pt x="157" y="82"/>
                </a:lnTo>
                <a:close/>
                <a:moveTo>
                  <a:pt x="157" y="99"/>
                </a:moveTo>
                <a:cubicBezTo>
                  <a:pt x="169" y="99"/>
                  <a:pt x="169" y="99"/>
                  <a:pt x="169" y="99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57" y="135"/>
                  <a:pt x="157" y="135"/>
                  <a:pt x="157" y="135"/>
                </a:cubicBezTo>
                <a:lnTo>
                  <a:pt x="157" y="99"/>
                </a:lnTo>
                <a:close/>
                <a:moveTo>
                  <a:pt x="163" y="0"/>
                </a:moveTo>
                <a:cubicBezTo>
                  <a:pt x="74" y="0"/>
                  <a:pt x="0" y="74"/>
                  <a:pt x="0" y="163"/>
                </a:cubicBezTo>
                <a:cubicBezTo>
                  <a:pt x="0" y="253"/>
                  <a:pt x="74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163" y="59"/>
                </a:moveTo>
                <a:cubicBezTo>
                  <a:pt x="190" y="59"/>
                  <a:pt x="212" y="81"/>
                  <a:pt x="212" y="108"/>
                </a:cubicBezTo>
                <a:cubicBezTo>
                  <a:pt x="212" y="135"/>
                  <a:pt x="190" y="156"/>
                  <a:pt x="163" y="156"/>
                </a:cubicBezTo>
                <a:cubicBezTo>
                  <a:pt x="136" y="156"/>
                  <a:pt x="115" y="135"/>
                  <a:pt x="115" y="108"/>
                </a:cubicBezTo>
                <a:cubicBezTo>
                  <a:pt x="115" y="81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4"/>
                  <a:pt x="224" y="164"/>
                  <a:pt x="224" y="164"/>
                </a:cubicBezTo>
                <a:cubicBezTo>
                  <a:pt x="197" y="149"/>
                  <a:pt x="197" y="149"/>
                  <a:pt x="197" y="149"/>
                </a:cubicBezTo>
                <a:cubicBezTo>
                  <a:pt x="199" y="148"/>
                  <a:pt x="201" y="146"/>
                  <a:pt x="203" y="143"/>
                </a:cubicBezTo>
                <a:lnTo>
                  <a:pt x="233" y="159"/>
                </a:lnTo>
                <a:close/>
                <a:moveTo>
                  <a:pt x="121" y="145"/>
                </a:moveTo>
                <a:cubicBezTo>
                  <a:pt x="123" y="147"/>
                  <a:pt x="125" y="149"/>
                  <a:pt x="128" y="151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5"/>
                </a:lnTo>
                <a:close/>
                <a:moveTo>
                  <a:pt x="164" y="268"/>
                </a:moveTo>
                <a:cubicBezTo>
                  <a:pt x="91" y="233"/>
                  <a:pt x="91" y="233"/>
                  <a:pt x="91" y="233"/>
                </a:cubicBezTo>
                <a:cubicBezTo>
                  <a:pt x="91" y="215"/>
                  <a:pt x="91" y="215"/>
                  <a:pt x="91" y="21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4" y="207"/>
                  <a:pt x="164" y="207"/>
                  <a:pt x="164" y="207"/>
                </a:cubicBezTo>
                <a:lnTo>
                  <a:pt x="164" y="268"/>
                </a:lnTo>
                <a:close/>
                <a:moveTo>
                  <a:pt x="133" y="229"/>
                </a:moveTo>
                <a:cubicBezTo>
                  <a:pt x="59" y="193"/>
                  <a:pt x="59" y="193"/>
                  <a:pt x="59" y="193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165" y="198"/>
                  <a:pt x="165" y="198"/>
                  <a:pt x="165" y="198"/>
                </a:cubicBezTo>
                <a:lnTo>
                  <a:pt x="133" y="229"/>
                </a:lnTo>
                <a:close/>
                <a:moveTo>
                  <a:pt x="240" y="233"/>
                </a:moveTo>
                <a:cubicBezTo>
                  <a:pt x="167" y="268"/>
                  <a:pt x="167" y="268"/>
                  <a:pt x="167" y="268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240" y="205"/>
                  <a:pt x="240" y="205"/>
                  <a:pt x="240" y="205"/>
                </a:cubicBezTo>
                <a:lnTo>
                  <a:pt x="240" y="233"/>
                </a:lnTo>
                <a:close/>
                <a:moveTo>
                  <a:pt x="193" y="221"/>
                </a:moveTo>
                <a:cubicBezTo>
                  <a:pt x="165" y="198"/>
                  <a:pt x="165" y="198"/>
                  <a:pt x="165" y="198"/>
                </a:cubicBezTo>
                <a:cubicBezTo>
                  <a:pt x="240" y="162"/>
                  <a:pt x="240" y="162"/>
                  <a:pt x="240" y="162"/>
                </a:cubicBezTo>
                <a:cubicBezTo>
                  <a:pt x="268" y="185"/>
                  <a:pt x="268" y="185"/>
                  <a:pt x="268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18446869" y="6310593"/>
            <a:ext cx="849242" cy="851448"/>
          </a:xfrm>
          <a:custGeom>
            <a:avLst/>
            <a:gdLst>
              <a:gd name="T0" fmla="*/ 163 w 326"/>
              <a:gd name="T1" fmla="*/ 145 h 326"/>
              <a:gd name="T2" fmla="*/ 200 w 326"/>
              <a:gd name="T3" fmla="*/ 108 h 326"/>
              <a:gd name="T4" fmla="*/ 163 w 326"/>
              <a:gd name="T5" fmla="*/ 71 h 326"/>
              <a:gd name="T6" fmla="*/ 126 w 326"/>
              <a:gd name="T7" fmla="*/ 108 h 326"/>
              <a:gd name="T8" fmla="*/ 163 w 326"/>
              <a:gd name="T9" fmla="*/ 145 h 326"/>
              <a:gd name="T10" fmla="*/ 138 w 326"/>
              <a:gd name="T11" fmla="*/ 101 h 326"/>
              <a:gd name="T12" fmla="*/ 188 w 326"/>
              <a:gd name="T13" fmla="*/ 101 h 326"/>
              <a:gd name="T14" fmla="*/ 188 w 326"/>
              <a:gd name="T15" fmla="*/ 115 h 326"/>
              <a:gd name="T16" fmla="*/ 138 w 326"/>
              <a:gd name="T17" fmla="*/ 115 h 326"/>
              <a:gd name="T18" fmla="*/ 138 w 326"/>
              <a:gd name="T19" fmla="*/ 101 h 326"/>
              <a:gd name="T20" fmla="*/ 163 w 326"/>
              <a:gd name="T21" fmla="*/ 0 h 326"/>
              <a:gd name="T22" fmla="*/ 0 w 326"/>
              <a:gd name="T23" fmla="*/ 163 h 326"/>
              <a:gd name="T24" fmla="*/ 163 w 326"/>
              <a:gd name="T25" fmla="*/ 326 h 326"/>
              <a:gd name="T26" fmla="*/ 326 w 326"/>
              <a:gd name="T27" fmla="*/ 163 h 326"/>
              <a:gd name="T28" fmla="*/ 163 w 326"/>
              <a:gd name="T29" fmla="*/ 0 h 326"/>
              <a:gd name="T30" fmla="*/ 163 w 326"/>
              <a:gd name="T31" fmla="*/ 59 h 326"/>
              <a:gd name="T32" fmla="*/ 211 w 326"/>
              <a:gd name="T33" fmla="*/ 108 h 326"/>
              <a:gd name="T34" fmla="*/ 163 w 326"/>
              <a:gd name="T35" fmla="*/ 156 h 326"/>
              <a:gd name="T36" fmla="*/ 114 w 326"/>
              <a:gd name="T37" fmla="*/ 108 h 326"/>
              <a:gd name="T38" fmla="*/ 163 w 326"/>
              <a:gd name="T39" fmla="*/ 59 h 326"/>
              <a:gd name="T40" fmla="*/ 233 w 326"/>
              <a:gd name="T41" fmla="*/ 159 h 326"/>
              <a:gd name="T42" fmla="*/ 224 w 326"/>
              <a:gd name="T43" fmla="*/ 164 h 326"/>
              <a:gd name="T44" fmla="*/ 196 w 326"/>
              <a:gd name="T45" fmla="*/ 149 h 326"/>
              <a:gd name="T46" fmla="*/ 202 w 326"/>
              <a:gd name="T47" fmla="*/ 143 h 326"/>
              <a:gd name="T48" fmla="*/ 233 w 326"/>
              <a:gd name="T49" fmla="*/ 159 h 326"/>
              <a:gd name="T50" fmla="*/ 121 w 326"/>
              <a:gd name="T51" fmla="*/ 145 h 326"/>
              <a:gd name="T52" fmla="*/ 127 w 326"/>
              <a:gd name="T53" fmla="*/ 151 h 326"/>
              <a:gd name="T54" fmla="*/ 102 w 326"/>
              <a:gd name="T55" fmla="*/ 164 h 326"/>
              <a:gd name="T56" fmla="*/ 93 w 326"/>
              <a:gd name="T57" fmla="*/ 159 h 326"/>
              <a:gd name="T58" fmla="*/ 121 w 326"/>
              <a:gd name="T59" fmla="*/ 145 h 326"/>
              <a:gd name="T60" fmla="*/ 163 w 326"/>
              <a:gd name="T61" fmla="*/ 268 h 326"/>
              <a:gd name="T62" fmla="*/ 91 w 326"/>
              <a:gd name="T63" fmla="*/ 233 h 326"/>
              <a:gd name="T64" fmla="*/ 91 w 326"/>
              <a:gd name="T65" fmla="*/ 215 h 326"/>
              <a:gd name="T66" fmla="*/ 134 w 326"/>
              <a:gd name="T67" fmla="*/ 235 h 326"/>
              <a:gd name="T68" fmla="*/ 163 w 326"/>
              <a:gd name="T69" fmla="*/ 207 h 326"/>
              <a:gd name="T70" fmla="*/ 163 w 326"/>
              <a:gd name="T71" fmla="*/ 268 h 326"/>
              <a:gd name="T72" fmla="*/ 133 w 326"/>
              <a:gd name="T73" fmla="*/ 229 h 326"/>
              <a:gd name="T74" fmla="*/ 59 w 326"/>
              <a:gd name="T75" fmla="*/ 193 h 326"/>
              <a:gd name="T76" fmla="*/ 91 w 326"/>
              <a:gd name="T77" fmla="*/ 162 h 326"/>
              <a:gd name="T78" fmla="*/ 165 w 326"/>
              <a:gd name="T79" fmla="*/ 198 h 326"/>
              <a:gd name="T80" fmla="*/ 133 w 326"/>
              <a:gd name="T81" fmla="*/ 229 h 326"/>
              <a:gd name="T82" fmla="*/ 239 w 326"/>
              <a:gd name="T83" fmla="*/ 233 h 326"/>
              <a:gd name="T84" fmla="*/ 167 w 326"/>
              <a:gd name="T85" fmla="*/ 268 h 326"/>
              <a:gd name="T86" fmla="*/ 167 w 326"/>
              <a:gd name="T87" fmla="*/ 206 h 326"/>
              <a:gd name="T88" fmla="*/ 192 w 326"/>
              <a:gd name="T89" fmla="*/ 228 h 326"/>
              <a:gd name="T90" fmla="*/ 239 w 326"/>
              <a:gd name="T91" fmla="*/ 205 h 326"/>
              <a:gd name="T92" fmla="*/ 239 w 326"/>
              <a:gd name="T93" fmla="*/ 233 h 326"/>
              <a:gd name="T94" fmla="*/ 193 w 326"/>
              <a:gd name="T95" fmla="*/ 221 h 326"/>
              <a:gd name="T96" fmla="*/ 165 w 326"/>
              <a:gd name="T97" fmla="*/ 198 h 326"/>
              <a:gd name="T98" fmla="*/ 239 w 326"/>
              <a:gd name="T99" fmla="*/ 162 h 326"/>
              <a:gd name="T100" fmla="*/ 267 w 326"/>
              <a:gd name="T101" fmla="*/ 185 h 326"/>
              <a:gd name="T102" fmla="*/ 193 w 326"/>
              <a:gd name="T103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6">
                <a:moveTo>
                  <a:pt x="163" y="145"/>
                </a:moveTo>
                <a:cubicBezTo>
                  <a:pt x="183" y="145"/>
                  <a:pt x="200" y="128"/>
                  <a:pt x="200" y="108"/>
                </a:cubicBezTo>
                <a:cubicBezTo>
                  <a:pt x="200" y="87"/>
                  <a:pt x="183" y="71"/>
                  <a:pt x="163" y="71"/>
                </a:cubicBezTo>
                <a:cubicBezTo>
                  <a:pt x="142" y="71"/>
                  <a:pt x="126" y="87"/>
                  <a:pt x="126" y="108"/>
                </a:cubicBezTo>
                <a:cubicBezTo>
                  <a:pt x="126" y="128"/>
                  <a:pt x="142" y="145"/>
                  <a:pt x="163" y="145"/>
                </a:cubicBezTo>
                <a:close/>
                <a:moveTo>
                  <a:pt x="138" y="101"/>
                </a:moveTo>
                <a:cubicBezTo>
                  <a:pt x="188" y="101"/>
                  <a:pt x="188" y="101"/>
                  <a:pt x="188" y="101"/>
                </a:cubicBezTo>
                <a:cubicBezTo>
                  <a:pt x="188" y="115"/>
                  <a:pt x="188" y="115"/>
                  <a:pt x="188" y="115"/>
                </a:cubicBezTo>
                <a:cubicBezTo>
                  <a:pt x="138" y="115"/>
                  <a:pt x="138" y="115"/>
                  <a:pt x="138" y="115"/>
                </a:cubicBezTo>
                <a:lnTo>
                  <a:pt x="138" y="101"/>
                </a:lnTo>
                <a:close/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4"/>
                  <a:pt x="252" y="0"/>
                  <a:pt x="163" y="0"/>
                </a:cubicBezTo>
                <a:close/>
                <a:moveTo>
                  <a:pt x="163" y="59"/>
                </a:moveTo>
                <a:cubicBezTo>
                  <a:pt x="190" y="59"/>
                  <a:pt x="211" y="81"/>
                  <a:pt x="211" y="108"/>
                </a:cubicBezTo>
                <a:cubicBezTo>
                  <a:pt x="211" y="135"/>
                  <a:pt x="190" y="156"/>
                  <a:pt x="163" y="156"/>
                </a:cubicBezTo>
                <a:cubicBezTo>
                  <a:pt x="136" y="156"/>
                  <a:pt x="114" y="135"/>
                  <a:pt x="114" y="108"/>
                </a:cubicBezTo>
                <a:cubicBezTo>
                  <a:pt x="114" y="81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4"/>
                  <a:pt x="224" y="164"/>
                  <a:pt x="224" y="164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8"/>
                  <a:pt x="200" y="146"/>
                  <a:pt x="202" y="143"/>
                </a:cubicBezTo>
                <a:lnTo>
                  <a:pt x="233" y="159"/>
                </a:lnTo>
                <a:close/>
                <a:moveTo>
                  <a:pt x="121" y="145"/>
                </a:moveTo>
                <a:cubicBezTo>
                  <a:pt x="123" y="147"/>
                  <a:pt x="125" y="149"/>
                  <a:pt x="127" y="151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5"/>
                </a:lnTo>
                <a:close/>
                <a:moveTo>
                  <a:pt x="163" y="268"/>
                </a:moveTo>
                <a:cubicBezTo>
                  <a:pt x="91" y="233"/>
                  <a:pt x="91" y="233"/>
                  <a:pt x="91" y="233"/>
                </a:cubicBezTo>
                <a:cubicBezTo>
                  <a:pt x="91" y="215"/>
                  <a:pt x="91" y="215"/>
                  <a:pt x="91" y="21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7"/>
                  <a:pt x="163" y="207"/>
                  <a:pt x="163" y="207"/>
                </a:cubicBezTo>
                <a:lnTo>
                  <a:pt x="163" y="268"/>
                </a:lnTo>
                <a:close/>
                <a:moveTo>
                  <a:pt x="133" y="229"/>
                </a:moveTo>
                <a:cubicBezTo>
                  <a:pt x="59" y="193"/>
                  <a:pt x="59" y="193"/>
                  <a:pt x="59" y="193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165" y="198"/>
                  <a:pt x="165" y="198"/>
                  <a:pt x="165" y="198"/>
                </a:cubicBezTo>
                <a:lnTo>
                  <a:pt x="133" y="229"/>
                </a:lnTo>
                <a:close/>
                <a:moveTo>
                  <a:pt x="239" y="233"/>
                </a:moveTo>
                <a:cubicBezTo>
                  <a:pt x="167" y="268"/>
                  <a:pt x="167" y="268"/>
                  <a:pt x="167" y="268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8"/>
                  <a:pt x="192" y="228"/>
                  <a:pt x="192" y="228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3"/>
                </a:lnTo>
                <a:close/>
                <a:moveTo>
                  <a:pt x="193" y="221"/>
                </a:moveTo>
                <a:cubicBezTo>
                  <a:pt x="165" y="198"/>
                  <a:pt x="165" y="198"/>
                  <a:pt x="165" y="198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19399463" y="6310593"/>
            <a:ext cx="850345" cy="851448"/>
          </a:xfrm>
          <a:custGeom>
            <a:avLst/>
            <a:gdLst>
              <a:gd name="T0" fmla="*/ 163 w 326"/>
              <a:gd name="T1" fmla="*/ 145 h 326"/>
              <a:gd name="T2" fmla="*/ 200 w 326"/>
              <a:gd name="T3" fmla="*/ 108 h 326"/>
              <a:gd name="T4" fmla="*/ 163 w 326"/>
              <a:gd name="T5" fmla="*/ 71 h 326"/>
              <a:gd name="T6" fmla="*/ 126 w 326"/>
              <a:gd name="T7" fmla="*/ 108 h 326"/>
              <a:gd name="T8" fmla="*/ 163 w 326"/>
              <a:gd name="T9" fmla="*/ 145 h 326"/>
              <a:gd name="T10" fmla="*/ 141 w 326"/>
              <a:gd name="T11" fmla="*/ 95 h 326"/>
              <a:gd name="T12" fmla="*/ 150 w 326"/>
              <a:gd name="T13" fmla="*/ 85 h 326"/>
              <a:gd name="T14" fmla="*/ 163 w 326"/>
              <a:gd name="T15" fmla="*/ 98 h 326"/>
              <a:gd name="T16" fmla="*/ 176 w 326"/>
              <a:gd name="T17" fmla="*/ 85 h 326"/>
              <a:gd name="T18" fmla="*/ 185 w 326"/>
              <a:gd name="T19" fmla="*/ 95 h 326"/>
              <a:gd name="T20" fmla="*/ 173 w 326"/>
              <a:gd name="T21" fmla="*/ 108 h 326"/>
              <a:gd name="T22" fmla="*/ 185 w 326"/>
              <a:gd name="T23" fmla="*/ 120 h 326"/>
              <a:gd name="T24" fmla="*/ 176 w 326"/>
              <a:gd name="T25" fmla="*/ 130 h 326"/>
              <a:gd name="T26" fmla="*/ 163 w 326"/>
              <a:gd name="T27" fmla="*/ 117 h 326"/>
              <a:gd name="T28" fmla="*/ 150 w 326"/>
              <a:gd name="T29" fmla="*/ 130 h 326"/>
              <a:gd name="T30" fmla="*/ 141 w 326"/>
              <a:gd name="T31" fmla="*/ 120 h 326"/>
              <a:gd name="T32" fmla="*/ 153 w 326"/>
              <a:gd name="T33" fmla="*/ 108 h 326"/>
              <a:gd name="T34" fmla="*/ 141 w 326"/>
              <a:gd name="T35" fmla="*/ 95 h 326"/>
              <a:gd name="T36" fmla="*/ 163 w 326"/>
              <a:gd name="T37" fmla="*/ 0 h 326"/>
              <a:gd name="T38" fmla="*/ 0 w 326"/>
              <a:gd name="T39" fmla="*/ 163 h 326"/>
              <a:gd name="T40" fmla="*/ 163 w 326"/>
              <a:gd name="T41" fmla="*/ 326 h 326"/>
              <a:gd name="T42" fmla="*/ 326 w 326"/>
              <a:gd name="T43" fmla="*/ 163 h 326"/>
              <a:gd name="T44" fmla="*/ 163 w 326"/>
              <a:gd name="T45" fmla="*/ 0 h 326"/>
              <a:gd name="T46" fmla="*/ 163 w 326"/>
              <a:gd name="T47" fmla="*/ 59 h 326"/>
              <a:gd name="T48" fmla="*/ 212 w 326"/>
              <a:gd name="T49" fmla="*/ 108 h 326"/>
              <a:gd name="T50" fmla="*/ 163 w 326"/>
              <a:gd name="T51" fmla="*/ 156 h 326"/>
              <a:gd name="T52" fmla="*/ 114 w 326"/>
              <a:gd name="T53" fmla="*/ 108 h 326"/>
              <a:gd name="T54" fmla="*/ 163 w 326"/>
              <a:gd name="T55" fmla="*/ 59 h 326"/>
              <a:gd name="T56" fmla="*/ 233 w 326"/>
              <a:gd name="T57" fmla="*/ 159 h 326"/>
              <a:gd name="T58" fmla="*/ 224 w 326"/>
              <a:gd name="T59" fmla="*/ 164 h 326"/>
              <a:gd name="T60" fmla="*/ 196 w 326"/>
              <a:gd name="T61" fmla="*/ 149 h 326"/>
              <a:gd name="T62" fmla="*/ 202 w 326"/>
              <a:gd name="T63" fmla="*/ 143 h 326"/>
              <a:gd name="T64" fmla="*/ 233 w 326"/>
              <a:gd name="T65" fmla="*/ 159 h 326"/>
              <a:gd name="T66" fmla="*/ 121 w 326"/>
              <a:gd name="T67" fmla="*/ 145 h 326"/>
              <a:gd name="T68" fmla="*/ 127 w 326"/>
              <a:gd name="T69" fmla="*/ 151 h 326"/>
              <a:gd name="T70" fmla="*/ 102 w 326"/>
              <a:gd name="T71" fmla="*/ 164 h 326"/>
              <a:gd name="T72" fmla="*/ 93 w 326"/>
              <a:gd name="T73" fmla="*/ 159 h 326"/>
              <a:gd name="T74" fmla="*/ 121 w 326"/>
              <a:gd name="T75" fmla="*/ 145 h 326"/>
              <a:gd name="T76" fmla="*/ 163 w 326"/>
              <a:gd name="T77" fmla="*/ 268 h 326"/>
              <a:gd name="T78" fmla="*/ 91 w 326"/>
              <a:gd name="T79" fmla="*/ 233 h 326"/>
              <a:gd name="T80" fmla="*/ 91 w 326"/>
              <a:gd name="T81" fmla="*/ 215 h 326"/>
              <a:gd name="T82" fmla="*/ 134 w 326"/>
              <a:gd name="T83" fmla="*/ 235 h 326"/>
              <a:gd name="T84" fmla="*/ 163 w 326"/>
              <a:gd name="T85" fmla="*/ 207 h 326"/>
              <a:gd name="T86" fmla="*/ 163 w 326"/>
              <a:gd name="T87" fmla="*/ 268 h 326"/>
              <a:gd name="T88" fmla="*/ 133 w 326"/>
              <a:gd name="T89" fmla="*/ 229 h 326"/>
              <a:gd name="T90" fmla="*/ 59 w 326"/>
              <a:gd name="T91" fmla="*/ 193 h 326"/>
              <a:gd name="T92" fmla="*/ 91 w 326"/>
              <a:gd name="T93" fmla="*/ 162 h 326"/>
              <a:gd name="T94" fmla="*/ 165 w 326"/>
              <a:gd name="T95" fmla="*/ 198 h 326"/>
              <a:gd name="T96" fmla="*/ 133 w 326"/>
              <a:gd name="T97" fmla="*/ 229 h 326"/>
              <a:gd name="T98" fmla="*/ 239 w 326"/>
              <a:gd name="T99" fmla="*/ 233 h 326"/>
              <a:gd name="T100" fmla="*/ 167 w 326"/>
              <a:gd name="T101" fmla="*/ 268 h 326"/>
              <a:gd name="T102" fmla="*/ 167 w 326"/>
              <a:gd name="T103" fmla="*/ 206 h 326"/>
              <a:gd name="T104" fmla="*/ 192 w 326"/>
              <a:gd name="T105" fmla="*/ 228 h 326"/>
              <a:gd name="T106" fmla="*/ 239 w 326"/>
              <a:gd name="T107" fmla="*/ 205 h 326"/>
              <a:gd name="T108" fmla="*/ 239 w 326"/>
              <a:gd name="T109" fmla="*/ 233 h 326"/>
              <a:gd name="T110" fmla="*/ 193 w 326"/>
              <a:gd name="T111" fmla="*/ 221 h 326"/>
              <a:gd name="T112" fmla="*/ 165 w 326"/>
              <a:gd name="T113" fmla="*/ 198 h 326"/>
              <a:gd name="T114" fmla="*/ 239 w 326"/>
              <a:gd name="T115" fmla="*/ 162 h 326"/>
              <a:gd name="T116" fmla="*/ 267 w 326"/>
              <a:gd name="T117" fmla="*/ 185 h 326"/>
              <a:gd name="T118" fmla="*/ 193 w 326"/>
              <a:gd name="T119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" h="326">
                <a:moveTo>
                  <a:pt x="163" y="145"/>
                </a:moveTo>
                <a:cubicBezTo>
                  <a:pt x="183" y="145"/>
                  <a:pt x="200" y="128"/>
                  <a:pt x="200" y="108"/>
                </a:cubicBezTo>
                <a:cubicBezTo>
                  <a:pt x="200" y="87"/>
                  <a:pt x="183" y="71"/>
                  <a:pt x="163" y="71"/>
                </a:cubicBezTo>
                <a:cubicBezTo>
                  <a:pt x="143" y="71"/>
                  <a:pt x="126" y="87"/>
                  <a:pt x="126" y="108"/>
                </a:cubicBezTo>
                <a:cubicBezTo>
                  <a:pt x="126" y="128"/>
                  <a:pt x="143" y="145"/>
                  <a:pt x="163" y="145"/>
                </a:cubicBezTo>
                <a:close/>
                <a:moveTo>
                  <a:pt x="141" y="95"/>
                </a:moveTo>
                <a:cubicBezTo>
                  <a:pt x="150" y="85"/>
                  <a:pt x="150" y="85"/>
                  <a:pt x="150" y="85"/>
                </a:cubicBezTo>
                <a:cubicBezTo>
                  <a:pt x="163" y="98"/>
                  <a:pt x="163" y="98"/>
                  <a:pt x="163" y="98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85" y="95"/>
                  <a:pt x="185" y="95"/>
                  <a:pt x="185" y="95"/>
                </a:cubicBezTo>
                <a:cubicBezTo>
                  <a:pt x="173" y="108"/>
                  <a:pt x="173" y="108"/>
                  <a:pt x="173" y="108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76" y="130"/>
                  <a:pt x="176" y="130"/>
                  <a:pt x="176" y="130"/>
                </a:cubicBezTo>
                <a:cubicBezTo>
                  <a:pt x="163" y="117"/>
                  <a:pt x="163" y="117"/>
                  <a:pt x="163" y="117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41" y="120"/>
                  <a:pt x="141" y="120"/>
                  <a:pt x="141" y="120"/>
                </a:cubicBezTo>
                <a:cubicBezTo>
                  <a:pt x="153" y="108"/>
                  <a:pt x="153" y="108"/>
                  <a:pt x="153" y="108"/>
                </a:cubicBezTo>
                <a:lnTo>
                  <a:pt x="141" y="95"/>
                </a:lnTo>
                <a:close/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4"/>
                  <a:pt x="252" y="0"/>
                  <a:pt x="163" y="0"/>
                </a:cubicBezTo>
                <a:close/>
                <a:moveTo>
                  <a:pt x="163" y="59"/>
                </a:moveTo>
                <a:cubicBezTo>
                  <a:pt x="190" y="59"/>
                  <a:pt x="212" y="81"/>
                  <a:pt x="212" y="108"/>
                </a:cubicBezTo>
                <a:cubicBezTo>
                  <a:pt x="212" y="135"/>
                  <a:pt x="190" y="156"/>
                  <a:pt x="163" y="156"/>
                </a:cubicBezTo>
                <a:cubicBezTo>
                  <a:pt x="136" y="156"/>
                  <a:pt x="114" y="135"/>
                  <a:pt x="114" y="108"/>
                </a:cubicBezTo>
                <a:cubicBezTo>
                  <a:pt x="114" y="81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4"/>
                  <a:pt x="224" y="164"/>
                  <a:pt x="224" y="164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8"/>
                  <a:pt x="200" y="146"/>
                  <a:pt x="202" y="143"/>
                </a:cubicBezTo>
                <a:lnTo>
                  <a:pt x="233" y="159"/>
                </a:lnTo>
                <a:close/>
                <a:moveTo>
                  <a:pt x="121" y="145"/>
                </a:moveTo>
                <a:cubicBezTo>
                  <a:pt x="123" y="147"/>
                  <a:pt x="125" y="149"/>
                  <a:pt x="127" y="151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5"/>
                </a:lnTo>
                <a:close/>
                <a:moveTo>
                  <a:pt x="163" y="268"/>
                </a:moveTo>
                <a:cubicBezTo>
                  <a:pt x="91" y="233"/>
                  <a:pt x="91" y="233"/>
                  <a:pt x="91" y="233"/>
                </a:cubicBezTo>
                <a:cubicBezTo>
                  <a:pt x="91" y="215"/>
                  <a:pt x="91" y="215"/>
                  <a:pt x="91" y="21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7"/>
                  <a:pt x="163" y="207"/>
                  <a:pt x="163" y="207"/>
                </a:cubicBezTo>
                <a:lnTo>
                  <a:pt x="163" y="268"/>
                </a:lnTo>
                <a:close/>
                <a:moveTo>
                  <a:pt x="133" y="229"/>
                </a:moveTo>
                <a:cubicBezTo>
                  <a:pt x="59" y="193"/>
                  <a:pt x="59" y="193"/>
                  <a:pt x="59" y="193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165" y="198"/>
                  <a:pt x="165" y="198"/>
                  <a:pt x="165" y="198"/>
                </a:cubicBezTo>
                <a:lnTo>
                  <a:pt x="133" y="229"/>
                </a:lnTo>
                <a:close/>
                <a:moveTo>
                  <a:pt x="239" y="233"/>
                </a:moveTo>
                <a:cubicBezTo>
                  <a:pt x="167" y="268"/>
                  <a:pt x="167" y="268"/>
                  <a:pt x="167" y="268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8"/>
                  <a:pt x="192" y="228"/>
                  <a:pt x="192" y="228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3"/>
                </a:lnTo>
                <a:close/>
                <a:moveTo>
                  <a:pt x="193" y="221"/>
                </a:moveTo>
                <a:cubicBezTo>
                  <a:pt x="165" y="198"/>
                  <a:pt x="165" y="198"/>
                  <a:pt x="165" y="198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20353160" y="6310593"/>
            <a:ext cx="850345" cy="851448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163 w 326"/>
              <a:gd name="T11" fmla="*/ 59 h 326"/>
              <a:gd name="T12" fmla="*/ 212 w 326"/>
              <a:gd name="T13" fmla="*/ 108 h 326"/>
              <a:gd name="T14" fmla="*/ 163 w 326"/>
              <a:gd name="T15" fmla="*/ 156 h 326"/>
              <a:gd name="T16" fmla="*/ 114 w 326"/>
              <a:gd name="T17" fmla="*/ 108 h 326"/>
              <a:gd name="T18" fmla="*/ 163 w 326"/>
              <a:gd name="T19" fmla="*/ 59 h 326"/>
              <a:gd name="T20" fmla="*/ 233 w 326"/>
              <a:gd name="T21" fmla="*/ 159 h 326"/>
              <a:gd name="T22" fmla="*/ 224 w 326"/>
              <a:gd name="T23" fmla="*/ 164 h 326"/>
              <a:gd name="T24" fmla="*/ 196 w 326"/>
              <a:gd name="T25" fmla="*/ 149 h 326"/>
              <a:gd name="T26" fmla="*/ 202 w 326"/>
              <a:gd name="T27" fmla="*/ 143 h 326"/>
              <a:gd name="T28" fmla="*/ 233 w 326"/>
              <a:gd name="T29" fmla="*/ 159 h 326"/>
              <a:gd name="T30" fmla="*/ 121 w 326"/>
              <a:gd name="T31" fmla="*/ 145 h 326"/>
              <a:gd name="T32" fmla="*/ 127 w 326"/>
              <a:gd name="T33" fmla="*/ 151 h 326"/>
              <a:gd name="T34" fmla="*/ 102 w 326"/>
              <a:gd name="T35" fmla="*/ 164 h 326"/>
              <a:gd name="T36" fmla="*/ 93 w 326"/>
              <a:gd name="T37" fmla="*/ 159 h 326"/>
              <a:gd name="T38" fmla="*/ 121 w 326"/>
              <a:gd name="T39" fmla="*/ 145 h 326"/>
              <a:gd name="T40" fmla="*/ 163 w 326"/>
              <a:gd name="T41" fmla="*/ 268 h 326"/>
              <a:gd name="T42" fmla="*/ 91 w 326"/>
              <a:gd name="T43" fmla="*/ 233 h 326"/>
              <a:gd name="T44" fmla="*/ 91 w 326"/>
              <a:gd name="T45" fmla="*/ 215 h 326"/>
              <a:gd name="T46" fmla="*/ 134 w 326"/>
              <a:gd name="T47" fmla="*/ 235 h 326"/>
              <a:gd name="T48" fmla="*/ 163 w 326"/>
              <a:gd name="T49" fmla="*/ 207 h 326"/>
              <a:gd name="T50" fmla="*/ 163 w 326"/>
              <a:gd name="T51" fmla="*/ 268 h 326"/>
              <a:gd name="T52" fmla="*/ 133 w 326"/>
              <a:gd name="T53" fmla="*/ 229 h 326"/>
              <a:gd name="T54" fmla="*/ 59 w 326"/>
              <a:gd name="T55" fmla="*/ 193 h 326"/>
              <a:gd name="T56" fmla="*/ 91 w 326"/>
              <a:gd name="T57" fmla="*/ 162 h 326"/>
              <a:gd name="T58" fmla="*/ 165 w 326"/>
              <a:gd name="T59" fmla="*/ 198 h 326"/>
              <a:gd name="T60" fmla="*/ 133 w 326"/>
              <a:gd name="T61" fmla="*/ 229 h 326"/>
              <a:gd name="T62" fmla="*/ 239 w 326"/>
              <a:gd name="T63" fmla="*/ 233 h 326"/>
              <a:gd name="T64" fmla="*/ 167 w 326"/>
              <a:gd name="T65" fmla="*/ 268 h 326"/>
              <a:gd name="T66" fmla="*/ 167 w 326"/>
              <a:gd name="T67" fmla="*/ 206 h 326"/>
              <a:gd name="T68" fmla="*/ 192 w 326"/>
              <a:gd name="T69" fmla="*/ 228 h 326"/>
              <a:gd name="T70" fmla="*/ 239 w 326"/>
              <a:gd name="T71" fmla="*/ 205 h 326"/>
              <a:gd name="T72" fmla="*/ 239 w 326"/>
              <a:gd name="T73" fmla="*/ 233 h 326"/>
              <a:gd name="T74" fmla="*/ 193 w 326"/>
              <a:gd name="T75" fmla="*/ 221 h 326"/>
              <a:gd name="T76" fmla="*/ 165 w 326"/>
              <a:gd name="T77" fmla="*/ 198 h 326"/>
              <a:gd name="T78" fmla="*/ 239 w 326"/>
              <a:gd name="T79" fmla="*/ 162 h 326"/>
              <a:gd name="T80" fmla="*/ 267 w 326"/>
              <a:gd name="T81" fmla="*/ 185 h 326"/>
              <a:gd name="T82" fmla="*/ 193 w 326"/>
              <a:gd name="T83" fmla="*/ 221 h 326"/>
              <a:gd name="T84" fmla="*/ 163 w 326"/>
              <a:gd name="T85" fmla="*/ 145 h 326"/>
              <a:gd name="T86" fmla="*/ 200 w 326"/>
              <a:gd name="T87" fmla="*/ 108 h 326"/>
              <a:gd name="T88" fmla="*/ 163 w 326"/>
              <a:gd name="T89" fmla="*/ 71 h 326"/>
              <a:gd name="T90" fmla="*/ 126 w 326"/>
              <a:gd name="T91" fmla="*/ 108 h 326"/>
              <a:gd name="T92" fmla="*/ 163 w 326"/>
              <a:gd name="T93" fmla="*/ 145 h 326"/>
              <a:gd name="T94" fmla="*/ 138 w 326"/>
              <a:gd name="T95" fmla="*/ 89 h 326"/>
              <a:gd name="T96" fmla="*/ 188 w 326"/>
              <a:gd name="T97" fmla="*/ 89 h 326"/>
              <a:gd name="T98" fmla="*/ 188 w 326"/>
              <a:gd name="T99" fmla="*/ 102 h 326"/>
              <a:gd name="T100" fmla="*/ 138 w 326"/>
              <a:gd name="T101" fmla="*/ 102 h 326"/>
              <a:gd name="T102" fmla="*/ 138 w 326"/>
              <a:gd name="T103" fmla="*/ 89 h 326"/>
              <a:gd name="T104" fmla="*/ 138 w 326"/>
              <a:gd name="T105" fmla="*/ 113 h 326"/>
              <a:gd name="T106" fmla="*/ 188 w 326"/>
              <a:gd name="T107" fmla="*/ 113 h 326"/>
              <a:gd name="T108" fmla="*/ 188 w 326"/>
              <a:gd name="T109" fmla="*/ 127 h 326"/>
              <a:gd name="T110" fmla="*/ 138 w 326"/>
              <a:gd name="T111" fmla="*/ 127 h 326"/>
              <a:gd name="T112" fmla="*/ 138 w 326"/>
              <a:gd name="T113" fmla="*/ 11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3" y="326"/>
                  <a:pt x="326" y="253"/>
                  <a:pt x="326" y="163"/>
                </a:cubicBezTo>
                <a:cubicBezTo>
                  <a:pt x="326" y="74"/>
                  <a:pt x="253" y="0"/>
                  <a:pt x="163" y="0"/>
                </a:cubicBezTo>
                <a:close/>
                <a:moveTo>
                  <a:pt x="163" y="59"/>
                </a:moveTo>
                <a:cubicBezTo>
                  <a:pt x="190" y="59"/>
                  <a:pt x="212" y="81"/>
                  <a:pt x="212" y="108"/>
                </a:cubicBezTo>
                <a:cubicBezTo>
                  <a:pt x="212" y="135"/>
                  <a:pt x="190" y="156"/>
                  <a:pt x="163" y="156"/>
                </a:cubicBezTo>
                <a:cubicBezTo>
                  <a:pt x="136" y="156"/>
                  <a:pt x="114" y="135"/>
                  <a:pt x="114" y="108"/>
                </a:cubicBezTo>
                <a:cubicBezTo>
                  <a:pt x="114" y="81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4"/>
                  <a:pt x="224" y="164"/>
                  <a:pt x="224" y="164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8"/>
                  <a:pt x="200" y="146"/>
                  <a:pt x="202" y="143"/>
                </a:cubicBezTo>
                <a:lnTo>
                  <a:pt x="233" y="159"/>
                </a:lnTo>
                <a:close/>
                <a:moveTo>
                  <a:pt x="121" y="145"/>
                </a:moveTo>
                <a:cubicBezTo>
                  <a:pt x="123" y="147"/>
                  <a:pt x="125" y="149"/>
                  <a:pt x="127" y="151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5"/>
                </a:lnTo>
                <a:close/>
                <a:moveTo>
                  <a:pt x="163" y="268"/>
                </a:moveTo>
                <a:cubicBezTo>
                  <a:pt x="91" y="233"/>
                  <a:pt x="91" y="233"/>
                  <a:pt x="91" y="233"/>
                </a:cubicBezTo>
                <a:cubicBezTo>
                  <a:pt x="91" y="215"/>
                  <a:pt x="91" y="215"/>
                  <a:pt x="91" y="21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7"/>
                  <a:pt x="163" y="207"/>
                  <a:pt x="163" y="207"/>
                </a:cubicBezTo>
                <a:lnTo>
                  <a:pt x="163" y="268"/>
                </a:lnTo>
                <a:close/>
                <a:moveTo>
                  <a:pt x="133" y="229"/>
                </a:moveTo>
                <a:cubicBezTo>
                  <a:pt x="59" y="193"/>
                  <a:pt x="59" y="193"/>
                  <a:pt x="59" y="193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165" y="198"/>
                  <a:pt x="165" y="198"/>
                  <a:pt x="165" y="198"/>
                </a:cubicBezTo>
                <a:lnTo>
                  <a:pt x="133" y="229"/>
                </a:lnTo>
                <a:close/>
                <a:moveTo>
                  <a:pt x="239" y="233"/>
                </a:moveTo>
                <a:cubicBezTo>
                  <a:pt x="167" y="268"/>
                  <a:pt x="167" y="268"/>
                  <a:pt x="167" y="268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8"/>
                  <a:pt x="192" y="228"/>
                  <a:pt x="192" y="228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3"/>
                </a:lnTo>
                <a:close/>
                <a:moveTo>
                  <a:pt x="193" y="221"/>
                </a:moveTo>
                <a:cubicBezTo>
                  <a:pt x="165" y="198"/>
                  <a:pt x="165" y="198"/>
                  <a:pt x="165" y="198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  <a:moveTo>
                  <a:pt x="163" y="145"/>
                </a:moveTo>
                <a:cubicBezTo>
                  <a:pt x="183" y="145"/>
                  <a:pt x="200" y="128"/>
                  <a:pt x="200" y="108"/>
                </a:cubicBezTo>
                <a:cubicBezTo>
                  <a:pt x="200" y="87"/>
                  <a:pt x="183" y="71"/>
                  <a:pt x="163" y="71"/>
                </a:cubicBezTo>
                <a:cubicBezTo>
                  <a:pt x="143" y="71"/>
                  <a:pt x="126" y="87"/>
                  <a:pt x="126" y="108"/>
                </a:cubicBezTo>
                <a:cubicBezTo>
                  <a:pt x="126" y="128"/>
                  <a:pt x="143" y="145"/>
                  <a:pt x="163" y="145"/>
                </a:cubicBezTo>
                <a:close/>
                <a:moveTo>
                  <a:pt x="138" y="89"/>
                </a:moveTo>
                <a:cubicBezTo>
                  <a:pt x="188" y="89"/>
                  <a:pt x="188" y="89"/>
                  <a:pt x="188" y="89"/>
                </a:cubicBezTo>
                <a:cubicBezTo>
                  <a:pt x="188" y="102"/>
                  <a:pt x="188" y="102"/>
                  <a:pt x="188" y="102"/>
                </a:cubicBezTo>
                <a:cubicBezTo>
                  <a:pt x="138" y="102"/>
                  <a:pt x="138" y="102"/>
                  <a:pt x="138" y="102"/>
                </a:cubicBezTo>
                <a:lnTo>
                  <a:pt x="138" y="89"/>
                </a:lnTo>
                <a:close/>
                <a:moveTo>
                  <a:pt x="138" y="113"/>
                </a:moveTo>
                <a:cubicBezTo>
                  <a:pt x="188" y="113"/>
                  <a:pt x="188" y="113"/>
                  <a:pt x="188" y="113"/>
                </a:cubicBezTo>
                <a:cubicBezTo>
                  <a:pt x="188" y="127"/>
                  <a:pt x="188" y="127"/>
                  <a:pt x="188" y="127"/>
                </a:cubicBezTo>
                <a:cubicBezTo>
                  <a:pt x="138" y="127"/>
                  <a:pt x="138" y="127"/>
                  <a:pt x="138" y="127"/>
                </a:cubicBezTo>
                <a:lnTo>
                  <a:pt x="138" y="1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1304585" y="6310593"/>
            <a:ext cx="849242" cy="851448"/>
          </a:xfrm>
          <a:custGeom>
            <a:avLst/>
            <a:gdLst>
              <a:gd name="T0" fmla="*/ 245 w 326"/>
              <a:gd name="T1" fmla="*/ 227 h 326"/>
              <a:gd name="T2" fmla="*/ 247 w 326"/>
              <a:gd name="T3" fmla="*/ 232 h 326"/>
              <a:gd name="T4" fmla="*/ 245 w 326"/>
              <a:gd name="T5" fmla="*/ 238 h 326"/>
              <a:gd name="T6" fmla="*/ 237 w 326"/>
              <a:gd name="T7" fmla="*/ 245 h 326"/>
              <a:gd name="T8" fmla="*/ 232 w 326"/>
              <a:gd name="T9" fmla="*/ 247 h 326"/>
              <a:gd name="T10" fmla="*/ 226 w 326"/>
              <a:gd name="T11" fmla="*/ 245 h 326"/>
              <a:gd name="T12" fmla="*/ 123 w 326"/>
              <a:gd name="T13" fmla="*/ 138 h 326"/>
              <a:gd name="T14" fmla="*/ 137 w 326"/>
              <a:gd name="T15" fmla="*/ 123 h 326"/>
              <a:gd name="T16" fmla="*/ 245 w 326"/>
              <a:gd name="T17" fmla="*/ 227 h 326"/>
              <a:gd name="T18" fmla="*/ 326 w 326"/>
              <a:gd name="T19" fmla="*/ 163 h 326"/>
              <a:gd name="T20" fmla="*/ 163 w 326"/>
              <a:gd name="T21" fmla="*/ 326 h 326"/>
              <a:gd name="T22" fmla="*/ 0 w 326"/>
              <a:gd name="T23" fmla="*/ 163 h 326"/>
              <a:gd name="T24" fmla="*/ 163 w 326"/>
              <a:gd name="T25" fmla="*/ 0 h 326"/>
              <a:gd name="T26" fmla="*/ 326 w 326"/>
              <a:gd name="T27" fmla="*/ 163 h 326"/>
              <a:gd name="T28" fmla="*/ 255 w 326"/>
              <a:gd name="T29" fmla="*/ 232 h 326"/>
              <a:gd name="T30" fmla="*/ 250 w 326"/>
              <a:gd name="T31" fmla="*/ 221 h 326"/>
              <a:gd name="T32" fmla="*/ 143 w 326"/>
              <a:gd name="T33" fmla="*/ 117 h 326"/>
              <a:gd name="T34" fmla="*/ 148 w 326"/>
              <a:gd name="T35" fmla="*/ 113 h 326"/>
              <a:gd name="T36" fmla="*/ 145 w 326"/>
              <a:gd name="T37" fmla="*/ 89 h 326"/>
              <a:gd name="T38" fmla="*/ 167 w 326"/>
              <a:gd name="T39" fmla="*/ 78 h 326"/>
              <a:gd name="T40" fmla="*/ 166 w 326"/>
              <a:gd name="T41" fmla="*/ 73 h 326"/>
              <a:gd name="T42" fmla="*/ 118 w 326"/>
              <a:gd name="T43" fmla="*/ 81 h 326"/>
              <a:gd name="T44" fmla="*/ 86 w 326"/>
              <a:gd name="T45" fmla="*/ 113 h 326"/>
              <a:gd name="T46" fmla="*/ 85 w 326"/>
              <a:gd name="T47" fmla="*/ 119 h 326"/>
              <a:gd name="T48" fmla="*/ 79 w 326"/>
              <a:gd name="T49" fmla="*/ 121 h 326"/>
              <a:gd name="T50" fmla="*/ 71 w 326"/>
              <a:gd name="T51" fmla="*/ 129 h 326"/>
              <a:gd name="T52" fmla="*/ 84 w 326"/>
              <a:gd name="T53" fmla="*/ 146 h 326"/>
              <a:gd name="T54" fmla="*/ 101 w 326"/>
              <a:gd name="T55" fmla="*/ 159 h 326"/>
              <a:gd name="T56" fmla="*/ 109 w 326"/>
              <a:gd name="T57" fmla="*/ 151 h 326"/>
              <a:gd name="T58" fmla="*/ 111 w 326"/>
              <a:gd name="T59" fmla="*/ 145 h 326"/>
              <a:gd name="T60" fmla="*/ 117 w 326"/>
              <a:gd name="T61" fmla="*/ 144 h 326"/>
              <a:gd name="T62" fmla="*/ 117 w 326"/>
              <a:gd name="T63" fmla="*/ 143 h 326"/>
              <a:gd name="T64" fmla="*/ 220 w 326"/>
              <a:gd name="T65" fmla="*/ 251 h 326"/>
              <a:gd name="T66" fmla="*/ 232 w 326"/>
              <a:gd name="T67" fmla="*/ 255 h 326"/>
              <a:gd name="T68" fmla="*/ 243 w 326"/>
              <a:gd name="T69" fmla="*/ 251 h 326"/>
              <a:gd name="T70" fmla="*/ 250 w 326"/>
              <a:gd name="T71" fmla="*/ 243 h 326"/>
              <a:gd name="T72" fmla="*/ 255 w 326"/>
              <a:gd name="T73" fmla="*/ 23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6">
                <a:moveTo>
                  <a:pt x="245" y="227"/>
                </a:moveTo>
                <a:cubicBezTo>
                  <a:pt x="246" y="228"/>
                  <a:pt x="247" y="230"/>
                  <a:pt x="247" y="232"/>
                </a:cubicBezTo>
                <a:cubicBezTo>
                  <a:pt x="247" y="234"/>
                  <a:pt x="246" y="236"/>
                  <a:pt x="245" y="238"/>
                </a:cubicBezTo>
                <a:cubicBezTo>
                  <a:pt x="237" y="245"/>
                  <a:pt x="237" y="245"/>
                  <a:pt x="237" y="245"/>
                </a:cubicBezTo>
                <a:cubicBezTo>
                  <a:pt x="236" y="247"/>
                  <a:pt x="234" y="247"/>
                  <a:pt x="232" y="247"/>
                </a:cubicBezTo>
                <a:cubicBezTo>
                  <a:pt x="230" y="247"/>
                  <a:pt x="228" y="247"/>
                  <a:pt x="226" y="245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27" y="134"/>
                  <a:pt x="132" y="128"/>
                  <a:pt x="137" y="123"/>
                </a:cubicBezTo>
                <a:lnTo>
                  <a:pt x="245" y="227"/>
                </a:ln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4"/>
                  <a:pt x="73" y="0"/>
                  <a:pt x="163" y="0"/>
                </a:cubicBezTo>
                <a:cubicBezTo>
                  <a:pt x="252" y="0"/>
                  <a:pt x="326" y="74"/>
                  <a:pt x="326" y="163"/>
                </a:cubicBezTo>
                <a:close/>
                <a:moveTo>
                  <a:pt x="255" y="232"/>
                </a:moveTo>
                <a:cubicBezTo>
                  <a:pt x="255" y="228"/>
                  <a:pt x="253" y="224"/>
                  <a:pt x="250" y="221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145" y="115"/>
                  <a:pt x="147" y="113"/>
                  <a:pt x="148" y="113"/>
                </a:cubicBezTo>
                <a:cubicBezTo>
                  <a:pt x="150" y="111"/>
                  <a:pt x="139" y="99"/>
                  <a:pt x="145" y="89"/>
                </a:cubicBezTo>
                <a:cubicBezTo>
                  <a:pt x="151" y="79"/>
                  <a:pt x="167" y="78"/>
                  <a:pt x="167" y="78"/>
                </a:cubicBezTo>
                <a:cubicBezTo>
                  <a:pt x="166" y="73"/>
                  <a:pt x="166" y="73"/>
                  <a:pt x="166" y="73"/>
                </a:cubicBezTo>
                <a:cubicBezTo>
                  <a:pt x="166" y="73"/>
                  <a:pt x="133" y="66"/>
                  <a:pt x="118" y="81"/>
                </a:cubicBezTo>
                <a:cubicBezTo>
                  <a:pt x="109" y="91"/>
                  <a:pt x="86" y="113"/>
                  <a:pt x="86" y="113"/>
                </a:cubicBezTo>
                <a:cubicBezTo>
                  <a:pt x="86" y="113"/>
                  <a:pt x="87" y="117"/>
                  <a:pt x="85" y="119"/>
                </a:cubicBezTo>
                <a:cubicBezTo>
                  <a:pt x="82" y="121"/>
                  <a:pt x="79" y="121"/>
                  <a:pt x="79" y="121"/>
                </a:cubicBezTo>
                <a:cubicBezTo>
                  <a:pt x="71" y="129"/>
                  <a:pt x="71" y="129"/>
                  <a:pt x="71" y="129"/>
                </a:cubicBezTo>
                <a:cubicBezTo>
                  <a:pt x="71" y="129"/>
                  <a:pt x="76" y="139"/>
                  <a:pt x="84" y="146"/>
                </a:cubicBezTo>
                <a:cubicBezTo>
                  <a:pt x="91" y="154"/>
                  <a:pt x="101" y="159"/>
                  <a:pt x="101" y="159"/>
                </a:cubicBezTo>
                <a:cubicBezTo>
                  <a:pt x="109" y="151"/>
                  <a:pt x="109" y="151"/>
                  <a:pt x="109" y="151"/>
                </a:cubicBezTo>
                <a:cubicBezTo>
                  <a:pt x="109" y="151"/>
                  <a:pt x="109" y="147"/>
                  <a:pt x="111" y="145"/>
                </a:cubicBezTo>
                <a:cubicBezTo>
                  <a:pt x="113" y="143"/>
                  <a:pt x="117" y="144"/>
                  <a:pt x="117" y="144"/>
                </a:cubicBezTo>
                <a:cubicBezTo>
                  <a:pt x="117" y="144"/>
                  <a:pt x="117" y="144"/>
                  <a:pt x="117" y="143"/>
                </a:cubicBezTo>
                <a:cubicBezTo>
                  <a:pt x="220" y="251"/>
                  <a:pt x="220" y="251"/>
                  <a:pt x="220" y="251"/>
                </a:cubicBezTo>
                <a:cubicBezTo>
                  <a:pt x="223" y="254"/>
                  <a:pt x="227" y="255"/>
                  <a:pt x="232" y="255"/>
                </a:cubicBezTo>
                <a:cubicBezTo>
                  <a:pt x="236" y="256"/>
                  <a:pt x="240" y="254"/>
                  <a:pt x="243" y="251"/>
                </a:cubicBezTo>
                <a:cubicBezTo>
                  <a:pt x="250" y="243"/>
                  <a:pt x="250" y="243"/>
                  <a:pt x="250" y="243"/>
                </a:cubicBezTo>
                <a:cubicBezTo>
                  <a:pt x="253" y="240"/>
                  <a:pt x="255" y="236"/>
                  <a:pt x="255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2257179" y="6310593"/>
            <a:ext cx="849242" cy="851448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52 w 326"/>
              <a:gd name="T11" fmla="*/ 248 h 326"/>
              <a:gd name="T12" fmla="*/ 244 w 326"/>
              <a:gd name="T13" fmla="*/ 255 h 326"/>
              <a:gd name="T14" fmla="*/ 233 w 326"/>
              <a:gd name="T15" fmla="*/ 260 h 326"/>
              <a:gd name="T16" fmla="*/ 222 w 326"/>
              <a:gd name="T17" fmla="*/ 255 h 326"/>
              <a:gd name="T18" fmla="*/ 120 w 326"/>
              <a:gd name="T19" fmla="*/ 149 h 326"/>
              <a:gd name="T20" fmla="*/ 82 w 326"/>
              <a:gd name="T21" fmla="*/ 137 h 326"/>
              <a:gd name="T22" fmla="*/ 82 w 326"/>
              <a:gd name="T23" fmla="*/ 77 h 326"/>
              <a:gd name="T24" fmla="*/ 91 w 326"/>
              <a:gd name="T25" fmla="*/ 110 h 326"/>
              <a:gd name="T26" fmla="*/ 117 w 326"/>
              <a:gd name="T27" fmla="*/ 117 h 326"/>
              <a:gd name="T28" fmla="*/ 136 w 326"/>
              <a:gd name="T29" fmla="*/ 98 h 326"/>
              <a:gd name="T30" fmla="*/ 127 w 326"/>
              <a:gd name="T31" fmla="*/ 67 h 326"/>
              <a:gd name="T32" fmla="*/ 142 w 326"/>
              <a:gd name="T33" fmla="*/ 77 h 326"/>
              <a:gd name="T34" fmla="*/ 150 w 326"/>
              <a:gd name="T35" fmla="*/ 127 h 326"/>
              <a:gd name="T36" fmla="*/ 252 w 326"/>
              <a:gd name="T37" fmla="*/ 225 h 326"/>
              <a:gd name="T38" fmla="*/ 256 w 326"/>
              <a:gd name="T39" fmla="*/ 236 h 326"/>
              <a:gd name="T40" fmla="*/ 252 w 326"/>
              <a:gd name="T41" fmla="*/ 248 h 326"/>
              <a:gd name="T42" fmla="*/ 246 w 326"/>
              <a:gd name="T43" fmla="*/ 231 h 326"/>
              <a:gd name="T44" fmla="*/ 248 w 326"/>
              <a:gd name="T45" fmla="*/ 236 h 326"/>
              <a:gd name="T46" fmla="*/ 246 w 326"/>
              <a:gd name="T47" fmla="*/ 242 h 326"/>
              <a:gd name="T48" fmla="*/ 239 w 326"/>
              <a:gd name="T49" fmla="*/ 249 h 326"/>
              <a:gd name="T50" fmla="*/ 233 w 326"/>
              <a:gd name="T51" fmla="*/ 252 h 326"/>
              <a:gd name="T52" fmla="*/ 228 w 326"/>
              <a:gd name="T53" fmla="*/ 249 h 326"/>
              <a:gd name="T54" fmla="*/ 128 w 326"/>
              <a:gd name="T55" fmla="*/ 147 h 326"/>
              <a:gd name="T56" fmla="*/ 142 w 326"/>
              <a:gd name="T57" fmla="*/ 137 h 326"/>
              <a:gd name="T58" fmla="*/ 145 w 326"/>
              <a:gd name="T59" fmla="*/ 134 h 326"/>
              <a:gd name="T60" fmla="*/ 246 w 326"/>
              <a:gd name="T61" fmla="*/ 23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4"/>
                  <a:pt x="252" y="0"/>
                  <a:pt x="163" y="0"/>
                </a:cubicBezTo>
                <a:close/>
                <a:moveTo>
                  <a:pt x="252" y="248"/>
                </a:moveTo>
                <a:cubicBezTo>
                  <a:pt x="244" y="255"/>
                  <a:pt x="244" y="255"/>
                  <a:pt x="244" y="255"/>
                </a:cubicBezTo>
                <a:cubicBezTo>
                  <a:pt x="241" y="258"/>
                  <a:pt x="237" y="260"/>
                  <a:pt x="233" y="260"/>
                </a:cubicBezTo>
                <a:cubicBezTo>
                  <a:pt x="229" y="260"/>
                  <a:pt x="225" y="258"/>
                  <a:pt x="222" y="255"/>
                </a:cubicBezTo>
                <a:cubicBezTo>
                  <a:pt x="120" y="149"/>
                  <a:pt x="120" y="149"/>
                  <a:pt x="120" y="149"/>
                </a:cubicBezTo>
                <a:cubicBezTo>
                  <a:pt x="106" y="151"/>
                  <a:pt x="92" y="147"/>
                  <a:pt x="82" y="137"/>
                </a:cubicBezTo>
                <a:cubicBezTo>
                  <a:pt x="65" y="120"/>
                  <a:pt x="65" y="93"/>
                  <a:pt x="82" y="77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36" y="98"/>
                  <a:pt x="136" y="98"/>
                  <a:pt x="136" y="98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133" y="69"/>
                  <a:pt x="138" y="72"/>
                  <a:pt x="142" y="77"/>
                </a:cubicBezTo>
                <a:cubicBezTo>
                  <a:pt x="156" y="90"/>
                  <a:pt x="159" y="111"/>
                  <a:pt x="150" y="127"/>
                </a:cubicBezTo>
                <a:cubicBezTo>
                  <a:pt x="252" y="225"/>
                  <a:pt x="252" y="225"/>
                  <a:pt x="252" y="225"/>
                </a:cubicBezTo>
                <a:cubicBezTo>
                  <a:pt x="255" y="228"/>
                  <a:pt x="256" y="232"/>
                  <a:pt x="256" y="236"/>
                </a:cubicBezTo>
                <a:cubicBezTo>
                  <a:pt x="256" y="241"/>
                  <a:pt x="255" y="245"/>
                  <a:pt x="252" y="248"/>
                </a:cubicBezTo>
                <a:close/>
                <a:moveTo>
                  <a:pt x="246" y="231"/>
                </a:moveTo>
                <a:cubicBezTo>
                  <a:pt x="248" y="232"/>
                  <a:pt x="248" y="234"/>
                  <a:pt x="248" y="236"/>
                </a:cubicBezTo>
                <a:cubicBezTo>
                  <a:pt x="248" y="239"/>
                  <a:pt x="248" y="241"/>
                  <a:pt x="246" y="242"/>
                </a:cubicBezTo>
                <a:cubicBezTo>
                  <a:pt x="239" y="249"/>
                  <a:pt x="239" y="249"/>
                  <a:pt x="239" y="249"/>
                </a:cubicBezTo>
                <a:cubicBezTo>
                  <a:pt x="237" y="251"/>
                  <a:pt x="235" y="252"/>
                  <a:pt x="233" y="252"/>
                </a:cubicBezTo>
                <a:cubicBezTo>
                  <a:pt x="231" y="252"/>
                  <a:pt x="229" y="251"/>
                  <a:pt x="228" y="249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134" y="144"/>
                  <a:pt x="138" y="141"/>
                  <a:pt x="142" y="137"/>
                </a:cubicBezTo>
                <a:cubicBezTo>
                  <a:pt x="144" y="136"/>
                  <a:pt x="145" y="135"/>
                  <a:pt x="145" y="134"/>
                </a:cubicBezTo>
                <a:lnTo>
                  <a:pt x="246" y="2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354196" y="6310593"/>
            <a:ext cx="847037" cy="851448"/>
          </a:xfrm>
          <a:custGeom>
            <a:avLst/>
            <a:gdLst>
              <a:gd name="T0" fmla="*/ 225 w 325"/>
              <a:gd name="T1" fmla="*/ 221 h 326"/>
              <a:gd name="T2" fmla="*/ 227 w 325"/>
              <a:gd name="T3" fmla="*/ 226 h 326"/>
              <a:gd name="T4" fmla="*/ 225 w 325"/>
              <a:gd name="T5" fmla="*/ 232 h 326"/>
              <a:gd name="T6" fmla="*/ 217 w 325"/>
              <a:gd name="T7" fmla="*/ 239 h 326"/>
              <a:gd name="T8" fmla="*/ 212 w 325"/>
              <a:gd name="T9" fmla="*/ 241 h 326"/>
              <a:gd name="T10" fmla="*/ 206 w 325"/>
              <a:gd name="T11" fmla="*/ 239 h 326"/>
              <a:gd name="T12" fmla="*/ 112 w 325"/>
              <a:gd name="T13" fmla="*/ 142 h 326"/>
              <a:gd name="T14" fmla="*/ 127 w 325"/>
              <a:gd name="T15" fmla="*/ 127 h 326"/>
              <a:gd name="T16" fmla="*/ 225 w 325"/>
              <a:gd name="T17" fmla="*/ 221 h 326"/>
              <a:gd name="T18" fmla="*/ 325 w 325"/>
              <a:gd name="T19" fmla="*/ 163 h 326"/>
              <a:gd name="T20" fmla="*/ 162 w 325"/>
              <a:gd name="T21" fmla="*/ 326 h 326"/>
              <a:gd name="T22" fmla="*/ 0 w 325"/>
              <a:gd name="T23" fmla="*/ 163 h 326"/>
              <a:gd name="T24" fmla="*/ 162 w 325"/>
              <a:gd name="T25" fmla="*/ 0 h 326"/>
              <a:gd name="T26" fmla="*/ 325 w 325"/>
              <a:gd name="T27" fmla="*/ 163 h 326"/>
              <a:gd name="T28" fmla="*/ 162 w 325"/>
              <a:gd name="T29" fmla="*/ 214 h 326"/>
              <a:gd name="T30" fmla="*/ 134 w 325"/>
              <a:gd name="T31" fmla="*/ 185 h 326"/>
              <a:gd name="T32" fmla="*/ 104 w 325"/>
              <a:gd name="T33" fmla="*/ 214 h 326"/>
              <a:gd name="T34" fmla="*/ 99 w 325"/>
              <a:gd name="T35" fmla="*/ 225 h 326"/>
              <a:gd name="T36" fmla="*/ 104 w 325"/>
              <a:gd name="T37" fmla="*/ 236 h 326"/>
              <a:gd name="T38" fmla="*/ 111 w 325"/>
              <a:gd name="T39" fmla="*/ 244 h 326"/>
              <a:gd name="T40" fmla="*/ 123 w 325"/>
              <a:gd name="T41" fmla="*/ 248 h 326"/>
              <a:gd name="T42" fmla="*/ 134 w 325"/>
              <a:gd name="T43" fmla="*/ 243 h 326"/>
              <a:gd name="T44" fmla="*/ 162 w 325"/>
              <a:gd name="T45" fmla="*/ 214 h 326"/>
              <a:gd name="T46" fmla="*/ 235 w 325"/>
              <a:gd name="T47" fmla="*/ 226 h 326"/>
              <a:gd name="T48" fmla="*/ 230 w 325"/>
              <a:gd name="T49" fmla="*/ 215 h 326"/>
              <a:gd name="T50" fmla="*/ 133 w 325"/>
              <a:gd name="T51" fmla="*/ 121 h 326"/>
              <a:gd name="T52" fmla="*/ 135 w 325"/>
              <a:gd name="T53" fmla="*/ 119 h 326"/>
              <a:gd name="T54" fmla="*/ 132 w 325"/>
              <a:gd name="T55" fmla="*/ 95 h 326"/>
              <a:gd name="T56" fmla="*/ 154 w 325"/>
              <a:gd name="T57" fmla="*/ 84 h 326"/>
              <a:gd name="T58" fmla="*/ 153 w 325"/>
              <a:gd name="T59" fmla="*/ 79 h 326"/>
              <a:gd name="T60" fmla="*/ 105 w 325"/>
              <a:gd name="T61" fmla="*/ 87 h 326"/>
              <a:gd name="T62" fmla="*/ 73 w 325"/>
              <a:gd name="T63" fmla="*/ 119 h 326"/>
              <a:gd name="T64" fmla="*/ 72 w 325"/>
              <a:gd name="T65" fmla="*/ 125 h 326"/>
              <a:gd name="T66" fmla="*/ 66 w 325"/>
              <a:gd name="T67" fmla="*/ 127 h 326"/>
              <a:gd name="T68" fmla="*/ 58 w 325"/>
              <a:gd name="T69" fmla="*/ 135 h 326"/>
              <a:gd name="T70" fmla="*/ 71 w 325"/>
              <a:gd name="T71" fmla="*/ 152 h 326"/>
              <a:gd name="T72" fmla="*/ 88 w 325"/>
              <a:gd name="T73" fmla="*/ 165 h 326"/>
              <a:gd name="T74" fmla="*/ 96 w 325"/>
              <a:gd name="T75" fmla="*/ 157 h 326"/>
              <a:gd name="T76" fmla="*/ 98 w 325"/>
              <a:gd name="T77" fmla="*/ 151 h 326"/>
              <a:gd name="T78" fmla="*/ 104 w 325"/>
              <a:gd name="T79" fmla="*/ 150 h 326"/>
              <a:gd name="T80" fmla="*/ 107 w 325"/>
              <a:gd name="T81" fmla="*/ 147 h 326"/>
              <a:gd name="T82" fmla="*/ 201 w 325"/>
              <a:gd name="T83" fmla="*/ 245 h 326"/>
              <a:gd name="T84" fmla="*/ 212 w 325"/>
              <a:gd name="T85" fmla="*/ 249 h 326"/>
              <a:gd name="T86" fmla="*/ 223 w 325"/>
              <a:gd name="T87" fmla="*/ 245 h 326"/>
              <a:gd name="T88" fmla="*/ 230 w 325"/>
              <a:gd name="T89" fmla="*/ 237 h 326"/>
              <a:gd name="T90" fmla="*/ 235 w 325"/>
              <a:gd name="T91" fmla="*/ 226 h 326"/>
              <a:gd name="T92" fmla="*/ 267 w 325"/>
              <a:gd name="T93" fmla="*/ 129 h 326"/>
              <a:gd name="T94" fmla="*/ 239 w 325"/>
              <a:gd name="T95" fmla="*/ 136 h 326"/>
              <a:gd name="T96" fmla="*/ 223 w 325"/>
              <a:gd name="T97" fmla="*/ 120 h 326"/>
              <a:gd name="T98" fmla="*/ 229 w 325"/>
              <a:gd name="T99" fmla="*/ 97 h 326"/>
              <a:gd name="T100" fmla="*/ 258 w 325"/>
              <a:gd name="T101" fmla="*/ 89 h 326"/>
              <a:gd name="T102" fmla="*/ 206 w 325"/>
              <a:gd name="T103" fmla="*/ 89 h 326"/>
              <a:gd name="T104" fmla="*/ 196 w 325"/>
              <a:gd name="T105" fmla="*/ 125 h 326"/>
              <a:gd name="T106" fmla="*/ 171 w 325"/>
              <a:gd name="T107" fmla="*/ 149 h 326"/>
              <a:gd name="T108" fmla="*/ 199 w 325"/>
              <a:gd name="T109" fmla="*/ 176 h 326"/>
              <a:gd name="T110" fmla="*/ 223 w 325"/>
              <a:gd name="T111" fmla="*/ 151 h 326"/>
              <a:gd name="T112" fmla="*/ 258 w 325"/>
              <a:gd name="T113" fmla="*/ 142 h 326"/>
              <a:gd name="T114" fmla="*/ 267 w 325"/>
              <a:gd name="T115" fmla="*/ 12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5" h="326">
                <a:moveTo>
                  <a:pt x="225" y="221"/>
                </a:moveTo>
                <a:cubicBezTo>
                  <a:pt x="226" y="222"/>
                  <a:pt x="227" y="224"/>
                  <a:pt x="227" y="226"/>
                </a:cubicBezTo>
                <a:cubicBezTo>
                  <a:pt x="227" y="228"/>
                  <a:pt x="226" y="230"/>
                  <a:pt x="225" y="232"/>
                </a:cubicBezTo>
                <a:cubicBezTo>
                  <a:pt x="217" y="239"/>
                  <a:pt x="217" y="239"/>
                  <a:pt x="217" y="239"/>
                </a:cubicBezTo>
                <a:cubicBezTo>
                  <a:pt x="216" y="241"/>
                  <a:pt x="214" y="241"/>
                  <a:pt x="212" y="241"/>
                </a:cubicBezTo>
                <a:cubicBezTo>
                  <a:pt x="210" y="241"/>
                  <a:pt x="208" y="241"/>
                  <a:pt x="206" y="239"/>
                </a:cubicBezTo>
                <a:cubicBezTo>
                  <a:pt x="112" y="142"/>
                  <a:pt x="112" y="142"/>
                  <a:pt x="112" y="142"/>
                </a:cubicBezTo>
                <a:cubicBezTo>
                  <a:pt x="117" y="137"/>
                  <a:pt x="123" y="131"/>
                  <a:pt x="127" y="127"/>
                </a:cubicBezTo>
                <a:lnTo>
                  <a:pt x="225" y="221"/>
                </a:lnTo>
                <a:close/>
                <a:moveTo>
                  <a:pt x="325" y="163"/>
                </a:moveTo>
                <a:cubicBezTo>
                  <a:pt x="325" y="253"/>
                  <a:pt x="252" y="326"/>
                  <a:pt x="162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4"/>
                  <a:pt x="73" y="0"/>
                  <a:pt x="162" y="0"/>
                </a:cubicBezTo>
                <a:cubicBezTo>
                  <a:pt x="252" y="0"/>
                  <a:pt x="325" y="74"/>
                  <a:pt x="325" y="163"/>
                </a:cubicBezTo>
                <a:close/>
                <a:moveTo>
                  <a:pt x="162" y="214"/>
                </a:moveTo>
                <a:cubicBezTo>
                  <a:pt x="134" y="185"/>
                  <a:pt x="134" y="185"/>
                  <a:pt x="134" y="185"/>
                </a:cubicBezTo>
                <a:cubicBezTo>
                  <a:pt x="104" y="214"/>
                  <a:pt x="104" y="214"/>
                  <a:pt x="104" y="214"/>
                </a:cubicBezTo>
                <a:cubicBezTo>
                  <a:pt x="101" y="217"/>
                  <a:pt x="99" y="221"/>
                  <a:pt x="99" y="225"/>
                </a:cubicBezTo>
                <a:cubicBezTo>
                  <a:pt x="99" y="229"/>
                  <a:pt x="101" y="233"/>
                  <a:pt x="104" y="236"/>
                </a:cubicBezTo>
                <a:cubicBezTo>
                  <a:pt x="111" y="244"/>
                  <a:pt x="111" y="244"/>
                  <a:pt x="111" y="244"/>
                </a:cubicBezTo>
                <a:cubicBezTo>
                  <a:pt x="114" y="247"/>
                  <a:pt x="118" y="248"/>
                  <a:pt x="123" y="248"/>
                </a:cubicBezTo>
                <a:cubicBezTo>
                  <a:pt x="127" y="248"/>
                  <a:pt x="131" y="247"/>
                  <a:pt x="134" y="243"/>
                </a:cubicBezTo>
                <a:lnTo>
                  <a:pt x="162" y="214"/>
                </a:lnTo>
                <a:close/>
                <a:moveTo>
                  <a:pt x="235" y="226"/>
                </a:moveTo>
                <a:cubicBezTo>
                  <a:pt x="235" y="222"/>
                  <a:pt x="233" y="218"/>
                  <a:pt x="230" y="215"/>
                </a:cubicBezTo>
                <a:cubicBezTo>
                  <a:pt x="133" y="121"/>
                  <a:pt x="133" y="121"/>
                  <a:pt x="133" y="121"/>
                </a:cubicBezTo>
                <a:cubicBezTo>
                  <a:pt x="134" y="120"/>
                  <a:pt x="135" y="119"/>
                  <a:pt x="135" y="119"/>
                </a:cubicBezTo>
                <a:cubicBezTo>
                  <a:pt x="137" y="117"/>
                  <a:pt x="127" y="105"/>
                  <a:pt x="132" y="95"/>
                </a:cubicBezTo>
                <a:cubicBezTo>
                  <a:pt x="138" y="85"/>
                  <a:pt x="154" y="84"/>
                  <a:pt x="154" y="84"/>
                </a:cubicBezTo>
                <a:cubicBezTo>
                  <a:pt x="153" y="79"/>
                  <a:pt x="153" y="79"/>
                  <a:pt x="153" y="79"/>
                </a:cubicBezTo>
                <a:cubicBezTo>
                  <a:pt x="153" y="79"/>
                  <a:pt x="121" y="72"/>
                  <a:pt x="105" y="87"/>
                </a:cubicBezTo>
                <a:cubicBezTo>
                  <a:pt x="96" y="97"/>
                  <a:pt x="73" y="119"/>
                  <a:pt x="73" y="119"/>
                </a:cubicBezTo>
                <a:cubicBezTo>
                  <a:pt x="73" y="119"/>
                  <a:pt x="74" y="123"/>
                  <a:pt x="72" y="125"/>
                </a:cubicBezTo>
                <a:cubicBezTo>
                  <a:pt x="70" y="127"/>
                  <a:pt x="66" y="127"/>
                  <a:pt x="66" y="127"/>
                </a:cubicBezTo>
                <a:cubicBezTo>
                  <a:pt x="58" y="135"/>
                  <a:pt x="58" y="135"/>
                  <a:pt x="58" y="135"/>
                </a:cubicBezTo>
                <a:cubicBezTo>
                  <a:pt x="58" y="135"/>
                  <a:pt x="63" y="145"/>
                  <a:pt x="71" y="152"/>
                </a:cubicBezTo>
                <a:cubicBezTo>
                  <a:pt x="79" y="160"/>
                  <a:pt x="88" y="165"/>
                  <a:pt x="88" y="165"/>
                </a:cubicBezTo>
                <a:cubicBezTo>
                  <a:pt x="96" y="157"/>
                  <a:pt x="96" y="157"/>
                  <a:pt x="96" y="157"/>
                </a:cubicBezTo>
                <a:cubicBezTo>
                  <a:pt x="96" y="157"/>
                  <a:pt x="96" y="153"/>
                  <a:pt x="98" y="151"/>
                </a:cubicBezTo>
                <a:cubicBezTo>
                  <a:pt x="100" y="149"/>
                  <a:pt x="104" y="150"/>
                  <a:pt x="104" y="150"/>
                </a:cubicBezTo>
                <a:cubicBezTo>
                  <a:pt x="104" y="150"/>
                  <a:pt x="105" y="149"/>
                  <a:pt x="107" y="147"/>
                </a:cubicBezTo>
                <a:cubicBezTo>
                  <a:pt x="201" y="245"/>
                  <a:pt x="201" y="245"/>
                  <a:pt x="201" y="245"/>
                </a:cubicBezTo>
                <a:cubicBezTo>
                  <a:pt x="203" y="248"/>
                  <a:pt x="207" y="249"/>
                  <a:pt x="212" y="249"/>
                </a:cubicBezTo>
                <a:cubicBezTo>
                  <a:pt x="216" y="249"/>
                  <a:pt x="220" y="248"/>
                  <a:pt x="223" y="245"/>
                </a:cubicBezTo>
                <a:cubicBezTo>
                  <a:pt x="230" y="237"/>
                  <a:pt x="230" y="237"/>
                  <a:pt x="230" y="237"/>
                </a:cubicBezTo>
                <a:cubicBezTo>
                  <a:pt x="233" y="234"/>
                  <a:pt x="235" y="230"/>
                  <a:pt x="235" y="226"/>
                </a:cubicBezTo>
                <a:close/>
                <a:moveTo>
                  <a:pt x="267" y="129"/>
                </a:moveTo>
                <a:cubicBezTo>
                  <a:pt x="239" y="136"/>
                  <a:pt x="239" y="136"/>
                  <a:pt x="239" y="136"/>
                </a:cubicBezTo>
                <a:cubicBezTo>
                  <a:pt x="223" y="120"/>
                  <a:pt x="223" y="120"/>
                  <a:pt x="223" y="120"/>
                </a:cubicBezTo>
                <a:cubicBezTo>
                  <a:pt x="229" y="97"/>
                  <a:pt x="229" y="97"/>
                  <a:pt x="229" y="97"/>
                </a:cubicBezTo>
                <a:cubicBezTo>
                  <a:pt x="258" y="89"/>
                  <a:pt x="258" y="89"/>
                  <a:pt x="258" y="89"/>
                </a:cubicBezTo>
                <a:cubicBezTo>
                  <a:pt x="244" y="75"/>
                  <a:pt x="220" y="75"/>
                  <a:pt x="206" y="89"/>
                </a:cubicBezTo>
                <a:cubicBezTo>
                  <a:pt x="196" y="99"/>
                  <a:pt x="193" y="113"/>
                  <a:pt x="196" y="125"/>
                </a:cubicBezTo>
                <a:cubicBezTo>
                  <a:pt x="171" y="149"/>
                  <a:pt x="171" y="149"/>
                  <a:pt x="171" y="149"/>
                </a:cubicBezTo>
                <a:cubicBezTo>
                  <a:pt x="199" y="176"/>
                  <a:pt x="199" y="176"/>
                  <a:pt x="199" y="176"/>
                </a:cubicBezTo>
                <a:cubicBezTo>
                  <a:pt x="223" y="151"/>
                  <a:pt x="223" y="151"/>
                  <a:pt x="223" y="151"/>
                </a:cubicBezTo>
                <a:cubicBezTo>
                  <a:pt x="235" y="155"/>
                  <a:pt x="249" y="152"/>
                  <a:pt x="258" y="142"/>
                </a:cubicBezTo>
                <a:cubicBezTo>
                  <a:pt x="262" y="138"/>
                  <a:pt x="265" y="133"/>
                  <a:pt x="267" y="12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3209773" y="6310593"/>
            <a:ext cx="849242" cy="851448"/>
          </a:xfrm>
          <a:custGeom>
            <a:avLst/>
            <a:gdLst>
              <a:gd name="T0" fmla="*/ 198 w 326"/>
              <a:gd name="T1" fmla="*/ 95 h 326"/>
              <a:gd name="T2" fmla="*/ 198 w 326"/>
              <a:gd name="T3" fmla="*/ 122 h 326"/>
              <a:gd name="T4" fmla="*/ 151 w 326"/>
              <a:gd name="T5" fmla="*/ 190 h 326"/>
              <a:gd name="T6" fmla="*/ 164 w 326"/>
              <a:gd name="T7" fmla="*/ 232 h 326"/>
              <a:gd name="T8" fmla="*/ 151 w 326"/>
              <a:gd name="T9" fmla="*/ 190 h 326"/>
              <a:gd name="T10" fmla="*/ 151 w 326"/>
              <a:gd name="T11" fmla="*/ 134 h 326"/>
              <a:gd name="T12" fmla="*/ 186 w 326"/>
              <a:gd name="T13" fmla="*/ 134 h 326"/>
              <a:gd name="T14" fmla="*/ 146 w 326"/>
              <a:gd name="T15" fmla="*/ 118 h 326"/>
              <a:gd name="T16" fmla="*/ 115 w 326"/>
              <a:gd name="T17" fmla="*/ 118 h 326"/>
              <a:gd name="T18" fmla="*/ 146 w 326"/>
              <a:gd name="T19" fmla="*/ 118 h 326"/>
              <a:gd name="T20" fmla="*/ 99 w 326"/>
              <a:gd name="T21" fmla="*/ 160 h 326"/>
              <a:gd name="T22" fmla="*/ 128 w 326"/>
              <a:gd name="T23" fmla="*/ 160 h 326"/>
              <a:gd name="T24" fmla="*/ 230 w 326"/>
              <a:gd name="T25" fmla="*/ 66 h 326"/>
              <a:gd name="T26" fmla="*/ 242 w 326"/>
              <a:gd name="T27" fmla="*/ 182 h 326"/>
              <a:gd name="T28" fmla="*/ 242 w 326"/>
              <a:gd name="T29" fmla="*/ 90 h 326"/>
              <a:gd name="T30" fmla="*/ 252 w 326"/>
              <a:gd name="T31" fmla="*/ 182 h 326"/>
              <a:gd name="T32" fmla="*/ 230 w 326"/>
              <a:gd name="T33" fmla="*/ 66 h 326"/>
              <a:gd name="T34" fmla="*/ 163 w 326"/>
              <a:gd name="T35" fmla="*/ 326 h 326"/>
              <a:gd name="T36" fmla="*/ 163 w 326"/>
              <a:gd name="T37" fmla="*/ 0 h 326"/>
              <a:gd name="T38" fmla="*/ 214 w 326"/>
              <a:gd name="T39" fmla="*/ 81 h 326"/>
              <a:gd name="T40" fmla="*/ 77 w 326"/>
              <a:gd name="T41" fmla="*/ 129 h 326"/>
              <a:gd name="T42" fmla="*/ 190 w 326"/>
              <a:gd name="T43" fmla="*/ 198 h 326"/>
              <a:gd name="T44" fmla="*/ 214 w 326"/>
              <a:gd name="T45" fmla="*/ 81 h 326"/>
              <a:gd name="T46" fmla="*/ 259 w 326"/>
              <a:gd name="T47" fmla="*/ 185 h 326"/>
              <a:gd name="T48" fmla="*/ 246 w 326"/>
              <a:gd name="T49" fmla="*/ 60 h 326"/>
              <a:gd name="T50" fmla="*/ 224 w 326"/>
              <a:gd name="T51" fmla="*/ 63 h 326"/>
              <a:gd name="T52" fmla="*/ 214 w 326"/>
              <a:gd name="T53" fmla="*/ 185 h 326"/>
              <a:gd name="T54" fmla="*/ 221 w 326"/>
              <a:gd name="T55" fmla="*/ 223 h 326"/>
              <a:gd name="T56" fmla="*/ 217 w 326"/>
              <a:gd name="T57" fmla="*/ 238 h 326"/>
              <a:gd name="T58" fmla="*/ 248 w 326"/>
              <a:gd name="T59" fmla="*/ 259 h 326"/>
              <a:gd name="T60" fmla="*/ 252 w 326"/>
              <a:gd name="T61" fmla="*/ 265 h 326"/>
              <a:gd name="T62" fmla="*/ 250 w 326"/>
              <a:gd name="T63" fmla="*/ 241 h 326"/>
              <a:gd name="T64" fmla="*/ 251 w 326"/>
              <a:gd name="T65" fmla="*/ 226 h 326"/>
              <a:gd name="T66" fmla="*/ 252 w 326"/>
              <a:gd name="T67" fmla="*/ 224 h 326"/>
              <a:gd name="T68" fmla="*/ 259 w 326"/>
              <a:gd name="T69" fmla="*/ 185 h 326"/>
              <a:gd name="T70" fmla="*/ 246 w 326"/>
              <a:gd name="T71" fmla="*/ 242 h 326"/>
              <a:gd name="T72" fmla="*/ 246 w 326"/>
              <a:gd name="T73" fmla="*/ 225 h 326"/>
              <a:gd name="T74" fmla="*/ 232 w 326"/>
              <a:gd name="T75" fmla="*/ 229 h 326"/>
              <a:gd name="T76" fmla="*/ 239 w 326"/>
              <a:gd name="T77" fmla="*/ 246 h 326"/>
              <a:gd name="T78" fmla="*/ 237 w 326"/>
              <a:gd name="T79" fmla="*/ 233 h 326"/>
              <a:gd name="T80" fmla="*/ 246 w 326"/>
              <a:gd name="T81" fmla="*/ 249 h 326"/>
              <a:gd name="T82" fmla="*/ 255 w 326"/>
              <a:gd name="T83" fmla="*/ 260 h 326"/>
              <a:gd name="T84" fmla="*/ 246 w 326"/>
              <a:gd name="T85" fmla="*/ 242 h 326"/>
              <a:gd name="T86" fmla="*/ 239 w 326"/>
              <a:gd name="T87" fmla="*/ 219 h 326"/>
              <a:gd name="T88" fmla="*/ 245 w 326"/>
              <a:gd name="T89" fmla="*/ 194 h 326"/>
              <a:gd name="T90" fmla="*/ 247 w 326"/>
              <a:gd name="T91" fmla="*/ 219 h 326"/>
              <a:gd name="T92" fmla="*/ 221 w 326"/>
              <a:gd name="T93" fmla="*/ 18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6" h="326">
                <a:moveTo>
                  <a:pt x="185" y="109"/>
                </a:moveTo>
                <a:cubicBezTo>
                  <a:pt x="185" y="101"/>
                  <a:pt x="191" y="95"/>
                  <a:pt x="198" y="95"/>
                </a:cubicBezTo>
                <a:cubicBezTo>
                  <a:pt x="206" y="95"/>
                  <a:pt x="212" y="101"/>
                  <a:pt x="212" y="109"/>
                </a:cubicBezTo>
                <a:cubicBezTo>
                  <a:pt x="212" y="116"/>
                  <a:pt x="206" y="122"/>
                  <a:pt x="198" y="122"/>
                </a:cubicBezTo>
                <a:cubicBezTo>
                  <a:pt x="191" y="122"/>
                  <a:pt x="185" y="116"/>
                  <a:pt x="185" y="109"/>
                </a:cubicBezTo>
                <a:close/>
                <a:moveTo>
                  <a:pt x="151" y="190"/>
                </a:moveTo>
                <a:cubicBezTo>
                  <a:pt x="139" y="194"/>
                  <a:pt x="130" y="208"/>
                  <a:pt x="132" y="226"/>
                </a:cubicBezTo>
                <a:cubicBezTo>
                  <a:pt x="133" y="237"/>
                  <a:pt x="152" y="242"/>
                  <a:pt x="164" y="232"/>
                </a:cubicBezTo>
                <a:cubicBezTo>
                  <a:pt x="173" y="223"/>
                  <a:pt x="171" y="207"/>
                  <a:pt x="168" y="199"/>
                </a:cubicBezTo>
                <a:cubicBezTo>
                  <a:pt x="165" y="192"/>
                  <a:pt x="156" y="188"/>
                  <a:pt x="151" y="190"/>
                </a:cubicBezTo>
                <a:close/>
                <a:moveTo>
                  <a:pt x="168" y="117"/>
                </a:moveTo>
                <a:cubicBezTo>
                  <a:pt x="159" y="117"/>
                  <a:pt x="151" y="124"/>
                  <a:pt x="151" y="134"/>
                </a:cubicBezTo>
                <a:cubicBezTo>
                  <a:pt x="151" y="144"/>
                  <a:pt x="159" y="152"/>
                  <a:pt x="168" y="152"/>
                </a:cubicBezTo>
                <a:cubicBezTo>
                  <a:pt x="178" y="152"/>
                  <a:pt x="186" y="144"/>
                  <a:pt x="186" y="134"/>
                </a:cubicBezTo>
                <a:cubicBezTo>
                  <a:pt x="186" y="124"/>
                  <a:pt x="178" y="117"/>
                  <a:pt x="168" y="117"/>
                </a:cubicBezTo>
                <a:close/>
                <a:moveTo>
                  <a:pt x="146" y="118"/>
                </a:moveTo>
                <a:cubicBezTo>
                  <a:pt x="146" y="109"/>
                  <a:pt x="139" y="102"/>
                  <a:pt x="131" y="102"/>
                </a:cubicBezTo>
                <a:cubicBezTo>
                  <a:pt x="122" y="102"/>
                  <a:pt x="115" y="109"/>
                  <a:pt x="115" y="118"/>
                </a:cubicBezTo>
                <a:cubicBezTo>
                  <a:pt x="115" y="126"/>
                  <a:pt x="122" y="133"/>
                  <a:pt x="131" y="133"/>
                </a:cubicBezTo>
                <a:cubicBezTo>
                  <a:pt x="139" y="133"/>
                  <a:pt x="146" y="126"/>
                  <a:pt x="146" y="118"/>
                </a:cubicBezTo>
                <a:close/>
                <a:moveTo>
                  <a:pt x="113" y="145"/>
                </a:moveTo>
                <a:cubicBezTo>
                  <a:pt x="105" y="145"/>
                  <a:pt x="99" y="152"/>
                  <a:pt x="99" y="160"/>
                </a:cubicBezTo>
                <a:cubicBezTo>
                  <a:pt x="99" y="168"/>
                  <a:pt x="105" y="174"/>
                  <a:pt x="113" y="174"/>
                </a:cubicBezTo>
                <a:cubicBezTo>
                  <a:pt x="121" y="174"/>
                  <a:pt x="128" y="168"/>
                  <a:pt x="128" y="160"/>
                </a:cubicBezTo>
                <a:cubicBezTo>
                  <a:pt x="128" y="152"/>
                  <a:pt x="121" y="145"/>
                  <a:pt x="113" y="145"/>
                </a:cubicBezTo>
                <a:close/>
                <a:moveTo>
                  <a:pt x="230" y="66"/>
                </a:moveTo>
                <a:cubicBezTo>
                  <a:pt x="221" y="182"/>
                  <a:pt x="221" y="182"/>
                  <a:pt x="221" y="182"/>
                </a:cubicBezTo>
                <a:cubicBezTo>
                  <a:pt x="242" y="182"/>
                  <a:pt x="242" y="182"/>
                  <a:pt x="242" y="182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2" y="90"/>
                  <a:pt x="242" y="90"/>
                  <a:pt x="242" y="90"/>
                </a:cubicBezTo>
                <a:cubicBezTo>
                  <a:pt x="245" y="182"/>
                  <a:pt x="245" y="182"/>
                  <a:pt x="245" y="182"/>
                </a:cubicBezTo>
                <a:cubicBezTo>
                  <a:pt x="252" y="182"/>
                  <a:pt x="252" y="182"/>
                  <a:pt x="252" y="182"/>
                </a:cubicBezTo>
                <a:cubicBezTo>
                  <a:pt x="243" y="66"/>
                  <a:pt x="243" y="66"/>
                  <a:pt x="243" y="66"/>
                </a:cubicBezTo>
                <a:lnTo>
                  <a:pt x="230" y="66"/>
                </a:ln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4"/>
                  <a:pt x="73" y="0"/>
                  <a:pt x="163" y="0"/>
                </a:cubicBezTo>
                <a:cubicBezTo>
                  <a:pt x="253" y="0"/>
                  <a:pt x="326" y="74"/>
                  <a:pt x="326" y="163"/>
                </a:cubicBezTo>
                <a:close/>
                <a:moveTo>
                  <a:pt x="214" y="81"/>
                </a:moveTo>
                <a:cubicBezTo>
                  <a:pt x="206" y="78"/>
                  <a:pt x="197" y="75"/>
                  <a:pt x="187" y="75"/>
                </a:cubicBezTo>
                <a:cubicBezTo>
                  <a:pt x="136" y="72"/>
                  <a:pt x="94" y="94"/>
                  <a:pt x="77" y="129"/>
                </a:cubicBezTo>
                <a:cubicBezTo>
                  <a:pt x="45" y="193"/>
                  <a:pt x="100" y="240"/>
                  <a:pt x="132" y="248"/>
                </a:cubicBezTo>
                <a:cubicBezTo>
                  <a:pt x="188" y="262"/>
                  <a:pt x="191" y="224"/>
                  <a:pt x="190" y="198"/>
                </a:cubicBezTo>
                <a:cubicBezTo>
                  <a:pt x="190" y="187"/>
                  <a:pt x="198" y="178"/>
                  <a:pt x="208" y="168"/>
                </a:cubicBezTo>
                <a:lnTo>
                  <a:pt x="214" y="81"/>
                </a:lnTo>
                <a:close/>
                <a:moveTo>
                  <a:pt x="259" y="185"/>
                </a:moveTo>
                <a:cubicBezTo>
                  <a:pt x="259" y="185"/>
                  <a:pt x="259" y="185"/>
                  <a:pt x="259" y="185"/>
                </a:cubicBezTo>
                <a:cubicBezTo>
                  <a:pt x="249" y="63"/>
                  <a:pt x="249" y="63"/>
                  <a:pt x="249" y="63"/>
                </a:cubicBezTo>
                <a:cubicBezTo>
                  <a:pt x="249" y="61"/>
                  <a:pt x="248" y="60"/>
                  <a:pt x="246" y="60"/>
                </a:cubicBezTo>
                <a:cubicBezTo>
                  <a:pt x="227" y="60"/>
                  <a:pt x="227" y="60"/>
                  <a:pt x="227" y="60"/>
                </a:cubicBezTo>
                <a:cubicBezTo>
                  <a:pt x="225" y="60"/>
                  <a:pt x="224" y="61"/>
                  <a:pt x="224" y="63"/>
                </a:cubicBezTo>
                <a:cubicBezTo>
                  <a:pt x="214" y="185"/>
                  <a:pt x="214" y="185"/>
                  <a:pt x="214" y="185"/>
                </a:cubicBezTo>
                <a:cubicBezTo>
                  <a:pt x="214" y="185"/>
                  <a:pt x="214" y="185"/>
                  <a:pt x="214" y="185"/>
                </a:cubicBezTo>
                <a:cubicBezTo>
                  <a:pt x="214" y="185"/>
                  <a:pt x="214" y="185"/>
                  <a:pt x="214" y="185"/>
                </a:cubicBezTo>
                <a:cubicBezTo>
                  <a:pt x="221" y="223"/>
                  <a:pt x="221" y="223"/>
                  <a:pt x="221" y="223"/>
                </a:cubicBezTo>
                <a:cubicBezTo>
                  <a:pt x="221" y="224"/>
                  <a:pt x="221" y="224"/>
                  <a:pt x="222" y="225"/>
                </a:cubicBezTo>
                <a:cubicBezTo>
                  <a:pt x="219" y="228"/>
                  <a:pt x="217" y="232"/>
                  <a:pt x="217" y="238"/>
                </a:cubicBezTo>
                <a:cubicBezTo>
                  <a:pt x="217" y="250"/>
                  <a:pt x="232" y="254"/>
                  <a:pt x="242" y="257"/>
                </a:cubicBezTo>
                <a:cubicBezTo>
                  <a:pt x="244" y="258"/>
                  <a:pt x="247" y="258"/>
                  <a:pt x="248" y="259"/>
                </a:cubicBezTo>
                <a:cubicBezTo>
                  <a:pt x="251" y="261"/>
                  <a:pt x="251" y="265"/>
                  <a:pt x="250" y="267"/>
                </a:cubicBezTo>
                <a:cubicBezTo>
                  <a:pt x="252" y="265"/>
                  <a:pt x="252" y="265"/>
                  <a:pt x="252" y="265"/>
                </a:cubicBezTo>
                <a:cubicBezTo>
                  <a:pt x="255" y="263"/>
                  <a:pt x="263" y="256"/>
                  <a:pt x="253" y="246"/>
                </a:cubicBezTo>
                <a:cubicBezTo>
                  <a:pt x="251" y="245"/>
                  <a:pt x="250" y="243"/>
                  <a:pt x="250" y="241"/>
                </a:cubicBezTo>
                <a:cubicBezTo>
                  <a:pt x="251" y="240"/>
                  <a:pt x="251" y="239"/>
                  <a:pt x="252" y="238"/>
                </a:cubicBezTo>
                <a:cubicBezTo>
                  <a:pt x="253" y="235"/>
                  <a:pt x="255" y="232"/>
                  <a:pt x="251" y="226"/>
                </a:cubicBezTo>
                <a:cubicBezTo>
                  <a:pt x="251" y="226"/>
                  <a:pt x="251" y="225"/>
                  <a:pt x="250" y="225"/>
                </a:cubicBezTo>
                <a:cubicBezTo>
                  <a:pt x="251" y="225"/>
                  <a:pt x="251" y="225"/>
                  <a:pt x="252" y="224"/>
                </a:cubicBezTo>
                <a:cubicBezTo>
                  <a:pt x="252" y="224"/>
                  <a:pt x="252" y="223"/>
                  <a:pt x="253" y="223"/>
                </a:cubicBezTo>
                <a:cubicBezTo>
                  <a:pt x="259" y="185"/>
                  <a:pt x="259" y="185"/>
                  <a:pt x="259" y="185"/>
                </a:cubicBezTo>
                <a:cubicBezTo>
                  <a:pt x="259" y="185"/>
                  <a:pt x="259" y="185"/>
                  <a:pt x="259" y="185"/>
                </a:cubicBezTo>
                <a:close/>
                <a:moveTo>
                  <a:pt x="246" y="242"/>
                </a:moveTo>
                <a:cubicBezTo>
                  <a:pt x="245" y="239"/>
                  <a:pt x="247" y="238"/>
                  <a:pt x="247" y="231"/>
                </a:cubicBezTo>
                <a:cubicBezTo>
                  <a:pt x="247" y="229"/>
                  <a:pt x="247" y="227"/>
                  <a:pt x="246" y="225"/>
                </a:cubicBezTo>
                <a:cubicBezTo>
                  <a:pt x="233" y="225"/>
                  <a:pt x="233" y="225"/>
                  <a:pt x="233" y="225"/>
                </a:cubicBezTo>
                <a:cubicBezTo>
                  <a:pt x="233" y="226"/>
                  <a:pt x="233" y="227"/>
                  <a:pt x="232" y="229"/>
                </a:cubicBezTo>
                <a:cubicBezTo>
                  <a:pt x="231" y="234"/>
                  <a:pt x="230" y="237"/>
                  <a:pt x="231" y="240"/>
                </a:cubicBezTo>
                <a:cubicBezTo>
                  <a:pt x="234" y="245"/>
                  <a:pt x="239" y="246"/>
                  <a:pt x="239" y="246"/>
                </a:cubicBezTo>
                <a:cubicBezTo>
                  <a:pt x="239" y="246"/>
                  <a:pt x="235" y="242"/>
                  <a:pt x="235" y="238"/>
                </a:cubicBezTo>
                <a:cubicBezTo>
                  <a:pt x="235" y="234"/>
                  <a:pt x="237" y="233"/>
                  <a:pt x="237" y="233"/>
                </a:cubicBezTo>
                <a:cubicBezTo>
                  <a:pt x="237" y="233"/>
                  <a:pt x="236" y="236"/>
                  <a:pt x="237" y="240"/>
                </a:cubicBezTo>
                <a:cubicBezTo>
                  <a:pt x="238" y="245"/>
                  <a:pt x="242" y="247"/>
                  <a:pt x="246" y="249"/>
                </a:cubicBezTo>
                <a:cubicBezTo>
                  <a:pt x="249" y="250"/>
                  <a:pt x="251" y="251"/>
                  <a:pt x="253" y="253"/>
                </a:cubicBezTo>
                <a:cubicBezTo>
                  <a:pt x="255" y="257"/>
                  <a:pt x="255" y="260"/>
                  <a:pt x="255" y="260"/>
                </a:cubicBezTo>
                <a:cubicBezTo>
                  <a:pt x="255" y="260"/>
                  <a:pt x="258" y="254"/>
                  <a:pt x="251" y="249"/>
                </a:cubicBezTo>
                <a:cubicBezTo>
                  <a:pt x="250" y="247"/>
                  <a:pt x="246" y="245"/>
                  <a:pt x="246" y="242"/>
                </a:cubicBezTo>
                <a:close/>
                <a:moveTo>
                  <a:pt x="226" y="219"/>
                </a:moveTo>
                <a:cubicBezTo>
                  <a:pt x="239" y="219"/>
                  <a:pt x="239" y="219"/>
                  <a:pt x="239" y="219"/>
                </a:cubicBezTo>
                <a:cubicBezTo>
                  <a:pt x="242" y="194"/>
                  <a:pt x="242" y="194"/>
                  <a:pt x="242" y="194"/>
                </a:cubicBezTo>
                <a:cubicBezTo>
                  <a:pt x="245" y="194"/>
                  <a:pt x="245" y="194"/>
                  <a:pt x="245" y="194"/>
                </a:cubicBezTo>
                <a:cubicBezTo>
                  <a:pt x="243" y="219"/>
                  <a:pt x="243" y="219"/>
                  <a:pt x="243" y="219"/>
                </a:cubicBezTo>
                <a:cubicBezTo>
                  <a:pt x="247" y="219"/>
                  <a:pt x="247" y="219"/>
                  <a:pt x="247" y="219"/>
                </a:cubicBezTo>
                <a:cubicBezTo>
                  <a:pt x="252" y="188"/>
                  <a:pt x="252" y="188"/>
                  <a:pt x="252" y="188"/>
                </a:cubicBezTo>
                <a:cubicBezTo>
                  <a:pt x="221" y="188"/>
                  <a:pt x="221" y="188"/>
                  <a:pt x="221" y="188"/>
                </a:cubicBezTo>
                <a:lnTo>
                  <a:pt x="226" y="21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8922030" y="6310593"/>
            <a:ext cx="849242" cy="851448"/>
          </a:xfrm>
          <a:custGeom>
            <a:avLst/>
            <a:gdLst>
              <a:gd name="T0" fmla="*/ 93 w 326"/>
              <a:gd name="T1" fmla="*/ 93 h 326"/>
              <a:gd name="T2" fmla="*/ 139 w 326"/>
              <a:gd name="T3" fmla="*/ 235 h 326"/>
              <a:gd name="T4" fmla="*/ 186 w 326"/>
              <a:gd name="T5" fmla="*/ 235 h 326"/>
              <a:gd name="T6" fmla="*/ 232 w 326"/>
              <a:gd name="T7" fmla="*/ 93 h 326"/>
              <a:gd name="T8" fmla="*/ 193 w 326"/>
              <a:gd name="T9" fmla="*/ 121 h 326"/>
              <a:gd name="T10" fmla="*/ 193 w 326"/>
              <a:gd name="T11" fmla="*/ 143 h 326"/>
              <a:gd name="T12" fmla="*/ 193 w 326"/>
              <a:gd name="T13" fmla="*/ 121 h 326"/>
              <a:gd name="T14" fmla="*/ 176 w 326"/>
              <a:gd name="T15" fmla="*/ 134 h 326"/>
              <a:gd name="T16" fmla="*/ 150 w 326"/>
              <a:gd name="T17" fmla="*/ 134 h 326"/>
              <a:gd name="T18" fmla="*/ 133 w 326"/>
              <a:gd name="T19" fmla="*/ 121 h 326"/>
              <a:gd name="T20" fmla="*/ 133 w 326"/>
              <a:gd name="T21" fmla="*/ 143 h 326"/>
              <a:gd name="T22" fmla="*/ 133 w 326"/>
              <a:gd name="T23" fmla="*/ 121 h 326"/>
              <a:gd name="T24" fmla="*/ 133 w 326"/>
              <a:gd name="T25" fmla="*/ 195 h 326"/>
              <a:gd name="T26" fmla="*/ 119 w 326"/>
              <a:gd name="T27" fmla="*/ 176 h 326"/>
              <a:gd name="T28" fmla="*/ 112 w 326"/>
              <a:gd name="T29" fmla="*/ 149 h 326"/>
              <a:gd name="T30" fmla="*/ 133 w 326"/>
              <a:gd name="T31" fmla="*/ 145 h 326"/>
              <a:gd name="T32" fmla="*/ 147 w 326"/>
              <a:gd name="T33" fmla="*/ 148 h 326"/>
              <a:gd name="T34" fmla="*/ 135 w 326"/>
              <a:gd name="T35" fmla="*/ 151 h 326"/>
              <a:gd name="T36" fmla="*/ 138 w 326"/>
              <a:gd name="T37" fmla="*/ 175 h 326"/>
              <a:gd name="T38" fmla="*/ 142 w 326"/>
              <a:gd name="T39" fmla="*/ 181 h 326"/>
              <a:gd name="T40" fmla="*/ 144 w 326"/>
              <a:gd name="T41" fmla="*/ 194 h 326"/>
              <a:gd name="T42" fmla="*/ 163 w 326"/>
              <a:gd name="T43" fmla="*/ 206 h 326"/>
              <a:gd name="T44" fmla="*/ 148 w 326"/>
              <a:gd name="T45" fmla="*/ 183 h 326"/>
              <a:gd name="T46" fmla="*/ 139 w 326"/>
              <a:gd name="T47" fmla="*/ 154 h 326"/>
              <a:gd name="T48" fmla="*/ 163 w 326"/>
              <a:gd name="T49" fmla="*/ 148 h 326"/>
              <a:gd name="T50" fmla="*/ 186 w 326"/>
              <a:gd name="T51" fmla="*/ 154 h 326"/>
              <a:gd name="T52" fmla="*/ 177 w 326"/>
              <a:gd name="T53" fmla="*/ 183 h 326"/>
              <a:gd name="T54" fmla="*/ 211 w 326"/>
              <a:gd name="T55" fmla="*/ 167 h 326"/>
              <a:gd name="T56" fmla="*/ 205 w 326"/>
              <a:gd name="T57" fmla="*/ 194 h 326"/>
              <a:gd name="T58" fmla="*/ 181 w 326"/>
              <a:gd name="T59" fmla="*/ 194 h 326"/>
              <a:gd name="T60" fmla="*/ 183 w 326"/>
              <a:gd name="T61" fmla="*/ 181 h 326"/>
              <a:gd name="T62" fmla="*/ 190 w 326"/>
              <a:gd name="T63" fmla="*/ 154 h 326"/>
              <a:gd name="T64" fmla="*/ 188 w 326"/>
              <a:gd name="T65" fmla="*/ 150 h 326"/>
              <a:gd name="T66" fmla="*/ 184 w 326"/>
              <a:gd name="T67" fmla="*/ 147 h 326"/>
              <a:gd name="T68" fmla="*/ 201 w 326"/>
              <a:gd name="T69" fmla="*/ 147 h 326"/>
              <a:gd name="T70" fmla="*/ 211 w 326"/>
              <a:gd name="T71" fmla="*/ 167 h 326"/>
              <a:gd name="T72" fmla="*/ 0 w 326"/>
              <a:gd name="T73" fmla="*/ 163 h 326"/>
              <a:gd name="T74" fmla="*/ 326 w 326"/>
              <a:gd name="T75" fmla="*/ 163 h 326"/>
              <a:gd name="T76" fmla="*/ 242 w 326"/>
              <a:gd name="T77" fmla="*/ 193 h 326"/>
              <a:gd name="T78" fmla="*/ 166 w 326"/>
              <a:gd name="T79" fmla="*/ 259 h 326"/>
              <a:gd name="T80" fmla="*/ 160 w 326"/>
              <a:gd name="T81" fmla="*/ 259 h 326"/>
              <a:gd name="T82" fmla="*/ 83 w 326"/>
              <a:gd name="T83" fmla="*/ 193 h 326"/>
              <a:gd name="T84" fmla="*/ 88 w 326"/>
              <a:gd name="T85" fmla="*/ 83 h 326"/>
              <a:gd name="T86" fmla="*/ 160 w 326"/>
              <a:gd name="T87" fmla="*/ 66 h 326"/>
              <a:gd name="T88" fmla="*/ 165 w 326"/>
              <a:gd name="T89" fmla="*/ 66 h 326"/>
              <a:gd name="T90" fmla="*/ 238 w 326"/>
              <a:gd name="T91" fmla="*/ 83 h 326"/>
              <a:gd name="T92" fmla="*/ 242 w 326"/>
              <a:gd name="T93" fmla="*/ 19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6" h="326">
                <a:moveTo>
                  <a:pt x="163" y="77"/>
                </a:moveTo>
                <a:cubicBezTo>
                  <a:pt x="145" y="89"/>
                  <a:pt x="120" y="95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5"/>
                  <a:pt x="139" y="235"/>
                </a:cubicBezTo>
                <a:cubicBezTo>
                  <a:pt x="150" y="239"/>
                  <a:pt x="158" y="244"/>
                  <a:pt x="163" y="248"/>
                </a:cubicBezTo>
                <a:cubicBezTo>
                  <a:pt x="167" y="244"/>
                  <a:pt x="175" y="239"/>
                  <a:pt x="186" y="235"/>
                </a:cubicBezTo>
                <a:cubicBezTo>
                  <a:pt x="213" y="225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5"/>
                  <a:pt x="180" y="89"/>
                  <a:pt x="163" y="77"/>
                </a:cubicBezTo>
                <a:close/>
                <a:moveTo>
                  <a:pt x="193" y="121"/>
                </a:moveTo>
                <a:cubicBezTo>
                  <a:pt x="199" y="121"/>
                  <a:pt x="204" y="126"/>
                  <a:pt x="204" y="132"/>
                </a:cubicBezTo>
                <a:cubicBezTo>
                  <a:pt x="204" y="138"/>
                  <a:pt x="199" y="143"/>
                  <a:pt x="193" y="143"/>
                </a:cubicBezTo>
                <a:cubicBezTo>
                  <a:pt x="186" y="143"/>
                  <a:pt x="181" y="138"/>
                  <a:pt x="181" y="132"/>
                </a:cubicBezTo>
                <a:cubicBezTo>
                  <a:pt x="181" y="126"/>
                  <a:pt x="186" y="121"/>
                  <a:pt x="193" y="121"/>
                </a:cubicBezTo>
                <a:close/>
                <a:moveTo>
                  <a:pt x="163" y="121"/>
                </a:moveTo>
                <a:cubicBezTo>
                  <a:pt x="170" y="121"/>
                  <a:pt x="176" y="127"/>
                  <a:pt x="176" y="134"/>
                </a:cubicBezTo>
                <a:cubicBezTo>
                  <a:pt x="176" y="141"/>
                  <a:pt x="170" y="147"/>
                  <a:pt x="163" y="147"/>
                </a:cubicBezTo>
                <a:cubicBezTo>
                  <a:pt x="155" y="147"/>
                  <a:pt x="150" y="141"/>
                  <a:pt x="150" y="134"/>
                </a:cubicBezTo>
                <a:cubicBezTo>
                  <a:pt x="150" y="127"/>
                  <a:pt x="155" y="121"/>
                  <a:pt x="163" y="121"/>
                </a:cubicBezTo>
                <a:close/>
                <a:moveTo>
                  <a:pt x="133" y="121"/>
                </a:moveTo>
                <a:cubicBezTo>
                  <a:pt x="139" y="121"/>
                  <a:pt x="144" y="126"/>
                  <a:pt x="144" y="132"/>
                </a:cubicBezTo>
                <a:cubicBezTo>
                  <a:pt x="144" y="138"/>
                  <a:pt x="139" y="143"/>
                  <a:pt x="133" y="143"/>
                </a:cubicBezTo>
                <a:cubicBezTo>
                  <a:pt x="126" y="143"/>
                  <a:pt x="121" y="138"/>
                  <a:pt x="121" y="132"/>
                </a:cubicBezTo>
                <a:cubicBezTo>
                  <a:pt x="121" y="126"/>
                  <a:pt x="126" y="121"/>
                  <a:pt x="133" y="121"/>
                </a:cubicBezTo>
                <a:close/>
                <a:moveTo>
                  <a:pt x="144" y="194"/>
                </a:moveTo>
                <a:cubicBezTo>
                  <a:pt x="141" y="195"/>
                  <a:pt x="137" y="195"/>
                  <a:pt x="133" y="195"/>
                </a:cubicBezTo>
                <a:cubicBezTo>
                  <a:pt x="126" y="195"/>
                  <a:pt x="119" y="194"/>
                  <a:pt x="119" y="194"/>
                </a:cubicBezTo>
                <a:cubicBezTo>
                  <a:pt x="119" y="176"/>
                  <a:pt x="119" y="176"/>
                  <a:pt x="119" y="176"/>
                </a:cubicBezTo>
                <a:cubicBezTo>
                  <a:pt x="119" y="172"/>
                  <a:pt x="115" y="170"/>
                  <a:pt x="114" y="167"/>
                </a:cubicBezTo>
                <a:cubicBezTo>
                  <a:pt x="113" y="164"/>
                  <a:pt x="112" y="149"/>
                  <a:pt x="112" y="149"/>
                </a:cubicBezTo>
                <a:cubicBezTo>
                  <a:pt x="112" y="149"/>
                  <a:pt x="116" y="148"/>
                  <a:pt x="124" y="147"/>
                </a:cubicBezTo>
                <a:cubicBezTo>
                  <a:pt x="125" y="146"/>
                  <a:pt x="129" y="145"/>
                  <a:pt x="133" y="145"/>
                </a:cubicBezTo>
                <a:cubicBezTo>
                  <a:pt x="137" y="145"/>
                  <a:pt x="140" y="146"/>
                  <a:pt x="141" y="147"/>
                </a:cubicBezTo>
                <a:cubicBezTo>
                  <a:pt x="143" y="147"/>
                  <a:pt x="145" y="147"/>
                  <a:pt x="147" y="148"/>
                </a:cubicBezTo>
                <a:cubicBezTo>
                  <a:pt x="141" y="149"/>
                  <a:pt x="138" y="150"/>
                  <a:pt x="138" y="150"/>
                </a:cubicBezTo>
                <a:cubicBezTo>
                  <a:pt x="135" y="151"/>
                  <a:pt x="135" y="151"/>
                  <a:pt x="135" y="151"/>
                </a:cubicBezTo>
                <a:cubicBezTo>
                  <a:pt x="135" y="154"/>
                  <a:pt x="135" y="154"/>
                  <a:pt x="135" y="154"/>
                </a:cubicBezTo>
                <a:cubicBezTo>
                  <a:pt x="135" y="156"/>
                  <a:pt x="137" y="171"/>
                  <a:pt x="138" y="175"/>
                </a:cubicBezTo>
                <a:cubicBezTo>
                  <a:pt x="138" y="175"/>
                  <a:pt x="138" y="175"/>
                  <a:pt x="138" y="175"/>
                </a:cubicBezTo>
                <a:cubicBezTo>
                  <a:pt x="139" y="178"/>
                  <a:pt x="140" y="179"/>
                  <a:pt x="142" y="181"/>
                </a:cubicBezTo>
                <a:cubicBezTo>
                  <a:pt x="142" y="182"/>
                  <a:pt x="144" y="183"/>
                  <a:pt x="144" y="183"/>
                </a:cubicBezTo>
                <a:lnTo>
                  <a:pt x="144" y="194"/>
                </a:lnTo>
                <a:close/>
                <a:moveTo>
                  <a:pt x="177" y="204"/>
                </a:moveTo>
                <a:cubicBezTo>
                  <a:pt x="177" y="204"/>
                  <a:pt x="170" y="206"/>
                  <a:pt x="163" y="206"/>
                </a:cubicBezTo>
                <a:cubicBezTo>
                  <a:pt x="155" y="206"/>
                  <a:pt x="148" y="204"/>
                  <a:pt x="148" y="204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80"/>
                  <a:pt x="143" y="177"/>
                  <a:pt x="142" y="174"/>
                </a:cubicBezTo>
                <a:cubicBezTo>
                  <a:pt x="141" y="170"/>
                  <a:pt x="139" y="154"/>
                  <a:pt x="139" y="154"/>
                </a:cubicBezTo>
                <a:cubicBezTo>
                  <a:pt x="139" y="154"/>
                  <a:pt x="144" y="152"/>
                  <a:pt x="153" y="151"/>
                </a:cubicBezTo>
                <a:cubicBezTo>
                  <a:pt x="154" y="150"/>
                  <a:pt x="158" y="148"/>
                  <a:pt x="163" y="148"/>
                </a:cubicBezTo>
                <a:cubicBezTo>
                  <a:pt x="167" y="148"/>
                  <a:pt x="171" y="150"/>
                  <a:pt x="172" y="151"/>
                </a:cubicBezTo>
                <a:cubicBezTo>
                  <a:pt x="182" y="152"/>
                  <a:pt x="186" y="154"/>
                  <a:pt x="186" y="154"/>
                </a:cubicBezTo>
                <a:cubicBezTo>
                  <a:pt x="186" y="154"/>
                  <a:pt x="185" y="170"/>
                  <a:pt x="183" y="174"/>
                </a:cubicBezTo>
                <a:cubicBezTo>
                  <a:pt x="182" y="177"/>
                  <a:pt x="177" y="180"/>
                  <a:pt x="177" y="183"/>
                </a:cubicBezTo>
                <a:lnTo>
                  <a:pt x="177" y="204"/>
                </a:lnTo>
                <a:close/>
                <a:moveTo>
                  <a:pt x="211" y="167"/>
                </a:moveTo>
                <a:cubicBezTo>
                  <a:pt x="210" y="170"/>
                  <a:pt x="205" y="172"/>
                  <a:pt x="205" y="176"/>
                </a:cubicBezTo>
                <a:cubicBezTo>
                  <a:pt x="205" y="194"/>
                  <a:pt x="205" y="194"/>
                  <a:pt x="205" y="194"/>
                </a:cubicBezTo>
                <a:cubicBezTo>
                  <a:pt x="205" y="194"/>
                  <a:pt x="199" y="195"/>
                  <a:pt x="193" y="195"/>
                </a:cubicBezTo>
                <a:cubicBezTo>
                  <a:pt x="188" y="195"/>
                  <a:pt x="184" y="195"/>
                  <a:pt x="181" y="194"/>
                </a:cubicBezTo>
                <a:cubicBezTo>
                  <a:pt x="181" y="183"/>
                  <a:pt x="181" y="183"/>
                  <a:pt x="181" y="183"/>
                </a:cubicBezTo>
                <a:cubicBezTo>
                  <a:pt x="181" y="183"/>
                  <a:pt x="183" y="182"/>
                  <a:pt x="183" y="181"/>
                </a:cubicBezTo>
                <a:cubicBezTo>
                  <a:pt x="185" y="179"/>
                  <a:pt x="186" y="178"/>
                  <a:pt x="187" y="175"/>
                </a:cubicBezTo>
                <a:cubicBezTo>
                  <a:pt x="189" y="171"/>
                  <a:pt x="190" y="157"/>
                  <a:pt x="190" y="154"/>
                </a:cubicBezTo>
                <a:cubicBezTo>
                  <a:pt x="190" y="151"/>
                  <a:pt x="190" y="151"/>
                  <a:pt x="190" y="151"/>
                </a:cubicBezTo>
                <a:cubicBezTo>
                  <a:pt x="188" y="150"/>
                  <a:pt x="188" y="150"/>
                  <a:pt x="188" y="150"/>
                </a:cubicBezTo>
                <a:cubicBezTo>
                  <a:pt x="187" y="150"/>
                  <a:pt x="184" y="149"/>
                  <a:pt x="179" y="148"/>
                </a:cubicBezTo>
                <a:cubicBezTo>
                  <a:pt x="180" y="147"/>
                  <a:pt x="182" y="147"/>
                  <a:pt x="184" y="147"/>
                </a:cubicBezTo>
                <a:cubicBezTo>
                  <a:pt x="185" y="146"/>
                  <a:pt x="189" y="145"/>
                  <a:pt x="193" y="145"/>
                </a:cubicBezTo>
                <a:cubicBezTo>
                  <a:pt x="197" y="145"/>
                  <a:pt x="200" y="146"/>
                  <a:pt x="201" y="147"/>
                </a:cubicBezTo>
                <a:cubicBezTo>
                  <a:pt x="209" y="148"/>
                  <a:pt x="213" y="149"/>
                  <a:pt x="213" y="149"/>
                </a:cubicBezTo>
                <a:cubicBezTo>
                  <a:pt x="213" y="149"/>
                  <a:pt x="212" y="164"/>
                  <a:pt x="211" y="167"/>
                </a:cubicBezTo>
                <a:close/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6" y="253"/>
                  <a:pt x="326" y="163"/>
                </a:cubicBezTo>
                <a:cubicBezTo>
                  <a:pt x="326" y="74"/>
                  <a:pt x="252" y="0"/>
                  <a:pt x="163" y="0"/>
                </a:cubicBezTo>
                <a:close/>
                <a:moveTo>
                  <a:pt x="242" y="193"/>
                </a:moveTo>
                <a:cubicBezTo>
                  <a:pt x="242" y="225"/>
                  <a:pt x="213" y="236"/>
                  <a:pt x="190" y="244"/>
                </a:cubicBezTo>
                <a:cubicBezTo>
                  <a:pt x="174" y="250"/>
                  <a:pt x="166" y="259"/>
                  <a:pt x="166" y="259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0" y="259"/>
                  <a:pt x="160" y="259"/>
                  <a:pt x="160" y="259"/>
                </a:cubicBezTo>
                <a:cubicBezTo>
                  <a:pt x="159" y="259"/>
                  <a:pt x="151" y="250"/>
                  <a:pt x="136" y="244"/>
                </a:cubicBezTo>
                <a:cubicBezTo>
                  <a:pt x="112" y="236"/>
                  <a:pt x="83" y="225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8" y="83"/>
                  <a:pt x="88" y="83"/>
                  <a:pt x="88" y="83"/>
                </a:cubicBezTo>
                <a:cubicBezTo>
                  <a:pt x="92" y="83"/>
                  <a:pt x="97" y="83"/>
                  <a:pt x="101" y="83"/>
                </a:cubicBezTo>
                <a:cubicBezTo>
                  <a:pt x="125" y="83"/>
                  <a:pt x="147" y="77"/>
                  <a:pt x="160" y="66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9" y="77"/>
                  <a:pt x="201" y="83"/>
                  <a:pt x="224" y="83"/>
                </a:cubicBezTo>
                <a:cubicBezTo>
                  <a:pt x="229" y="83"/>
                  <a:pt x="233" y="83"/>
                  <a:pt x="238" y="83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4"/>
          <p:cNvSpPr>
            <a:spLocks noEditPoints="1"/>
          </p:cNvSpPr>
          <p:nvPr/>
        </p:nvSpPr>
        <p:spPr bwMode="auto">
          <a:xfrm>
            <a:off x="7971641" y="6310593"/>
            <a:ext cx="847037" cy="851448"/>
          </a:xfrm>
          <a:custGeom>
            <a:avLst/>
            <a:gdLst>
              <a:gd name="T0" fmla="*/ 163 w 325"/>
              <a:gd name="T1" fmla="*/ 77 h 326"/>
              <a:gd name="T2" fmla="*/ 93 w 325"/>
              <a:gd name="T3" fmla="*/ 93 h 326"/>
              <a:gd name="T4" fmla="*/ 93 w 325"/>
              <a:gd name="T5" fmla="*/ 193 h 326"/>
              <a:gd name="T6" fmla="*/ 139 w 325"/>
              <a:gd name="T7" fmla="*/ 235 h 326"/>
              <a:gd name="T8" fmla="*/ 163 w 325"/>
              <a:gd name="T9" fmla="*/ 248 h 326"/>
              <a:gd name="T10" fmla="*/ 186 w 325"/>
              <a:gd name="T11" fmla="*/ 235 h 326"/>
              <a:gd name="T12" fmla="*/ 232 w 325"/>
              <a:gd name="T13" fmla="*/ 193 h 326"/>
              <a:gd name="T14" fmla="*/ 232 w 325"/>
              <a:gd name="T15" fmla="*/ 93 h 326"/>
              <a:gd name="T16" fmla="*/ 163 w 325"/>
              <a:gd name="T17" fmla="*/ 77 h 326"/>
              <a:gd name="T18" fmla="*/ 164 w 325"/>
              <a:gd name="T19" fmla="*/ 95 h 326"/>
              <a:gd name="T20" fmla="*/ 183 w 325"/>
              <a:gd name="T21" fmla="*/ 114 h 326"/>
              <a:gd name="T22" fmla="*/ 164 w 325"/>
              <a:gd name="T23" fmla="*/ 133 h 326"/>
              <a:gd name="T24" fmla="*/ 145 w 325"/>
              <a:gd name="T25" fmla="*/ 114 h 326"/>
              <a:gd name="T26" fmla="*/ 164 w 325"/>
              <a:gd name="T27" fmla="*/ 95 h 326"/>
              <a:gd name="T28" fmla="*/ 195 w 325"/>
              <a:gd name="T29" fmla="*/ 174 h 326"/>
              <a:gd name="T30" fmla="*/ 186 w 325"/>
              <a:gd name="T31" fmla="*/ 188 h 326"/>
              <a:gd name="T32" fmla="*/ 186 w 325"/>
              <a:gd name="T33" fmla="*/ 219 h 326"/>
              <a:gd name="T34" fmla="*/ 164 w 325"/>
              <a:gd name="T35" fmla="*/ 222 h 326"/>
              <a:gd name="T36" fmla="*/ 141 w 325"/>
              <a:gd name="T37" fmla="*/ 219 h 326"/>
              <a:gd name="T38" fmla="*/ 141 w 325"/>
              <a:gd name="T39" fmla="*/ 188 h 326"/>
              <a:gd name="T40" fmla="*/ 132 w 325"/>
              <a:gd name="T41" fmla="*/ 174 h 326"/>
              <a:gd name="T42" fmla="*/ 129 w 325"/>
              <a:gd name="T43" fmla="*/ 143 h 326"/>
              <a:gd name="T44" fmla="*/ 149 w 325"/>
              <a:gd name="T45" fmla="*/ 139 h 326"/>
              <a:gd name="T46" fmla="*/ 164 w 325"/>
              <a:gd name="T47" fmla="*/ 136 h 326"/>
              <a:gd name="T48" fmla="*/ 178 w 325"/>
              <a:gd name="T49" fmla="*/ 139 h 326"/>
              <a:gd name="T50" fmla="*/ 199 w 325"/>
              <a:gd name="T51" fmla="*/ 143 h 326"/>
              <a:gd name="T52" fmla="*/ 195 w 325"/>
              <a:gd name="T53" fmla="*/ 174 h 326"/>
              <a:gd name="T54" fmla="*/ 163 w 325"/>
              <a:gd name="T55" fmla="*/ 0 h 326"/>
              <a:gd name="T56" fmla="*/ 0 w 325"/>
              <a:gd name="T57" fmla="*/ 163 h 326"/>
              <a:gd name="T58" fmla="*/ 163 w 325"/>
              <a:gd name="T59" fmla="*/ 326 h 326"/>
              <a:gd name="T60" fmla="*/ 325 w 325"/>
              <a:gd name="T61" fmla="*/ 163 h 326"/>
              <a:gd name="T62" fmla="*/ 163 w 325"/>
              <a:gd name="T63" fmla="*/ 0 h 326"/>
              <a:gd name="T64" fmla="*/ 242 w 325"/>
              <a:gd name="T65" fmla="*/ 193 h 326"/>
              <a:gd name="T66" fmla="*/ 189 w 325"/>
              <a:gd name="T67" fmla="*/ 244 h 326"/>
              <a:gd name="T68" fmla="*/ 166 w 325"/>
              <a:gd name="T69" fmla="*/ 259 h 326"/>
              <a:gd name="T70" fmla="*/ 163 w 325"/>
              <a:gd name="T71" fmla="*/ 262 h 326"/>
              <a:gd name="T72" fmla="*/ 160 w 325"/>
              <a:gd name="T73" fmla="*/ 259 h 326"/>
              <a:gd name="T74" fmla="*/ 136 w 325"/>
              <a:gd name="T75" fmla="*/ 244 h 326"/>
              <a:gd name="T76" fmla="*/ 83 w 325"/>
              <a:gd name="T77" fmla="*/ 193 h 326"/>
              <a:gd name="T78" fmla="*/ 83 w 325"/>
              <a:gd name="T79" fmla="*/ 82 h 326"/>
              <a:gd name="T80" fmla="*/ 87 w 325"/>
              <a:gd name="T81" fmla="*/ 83 h 326"/>
              <a:gd name="T82" fmla="*/ 101 w 325"/>
              <a:gd name="T83" fmla="*/ 83 h 326"/>
              <a:gd name="T84" fmla="*/ 160 w 325"/>
              <a:gd name="T85" fmla="*/ 66 h 326"/>
              <a:gd name="T86" fmla="*/ 163 w 325"/>
              <a:gd name="T87" fmla="*/ 64 h 326"/>
              <a:gd name="T88" fmla="*/ 165 w 325"/>
              <a:gd name="T89" fmla="*/ 66 h 326"/>
              <a:gd name="T90" fmla="*/ 224 w 325"/>
              <a:gd name="T91" fmla="*/ 83 h 326"/>
              <a:gd name="T92" fmla="*/ 238 w 325"/>
              <a:gd name="T93" fmla="*/ 83 h 326"/>
              <a:gd name="T94" fmla="*/ 242 w 325"/>
              <a:gd name="T95" fmla="*/ 82 h 326"/>
              <a:gd name="T96" fmla="*/ 242 w 325"/>
              <a:gd name="T97" fmla="*/ 19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5" h="326">
                <a:moveTo>
                  <a:pt x="163" y="77"/>
                </a:moveTo>
                <a:cubicBezTo>
                  <a:pt x="145" y="89"/>
                  <a:pt x="120" y="95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5"/>
                  <a:pt x="139" y="235"/>
                </a:cubicBezTo>
                <a:cubicBezTo>
                  <a:pt x="150" y="239"/>
                  <a:pt x="158" y="244"/>
                  <a:pt x="163" y="248"/>
                </a:cubicBezTo>
                <a:cubicBezTo>
                  <a:pt x="167" y="244"/>
                  <a:pt x="175" y="239"/>
                  <a:pt x="186" y="235"/>
                </a:cubicBezTo>
                <a:cubicBezTo>
                  <a:pt x="213" y="225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5"/>
                  <a:pt x="180" y="89"/>
                  <a:pt x="163" y="77"/>
                </a:cubicBezTo>
                <a:close/>
                <a:moveTo>
                  <a:pt x="164" y="95"/>
                </a:moveTo>
                <a:cubicBezTo>
                  <a:pt x="174" y="95"/>
                  <a:pt x="183" y="103"/>
                  <a:pt x="183" y="114"/>
                </a:cubicBezTo>
                <a:cubicBezTo>
                  <a:pt x="183" y="125"/>
                  <a:pt x="174" y="133"/>
                  <a:pt x="164" y="133"/>
                </a:cubicBezTo>
                <a:cubicBezTo>
                  <a:pt x="153" y="133"/>
                  <a:pt x="145" y="125"/>
                  <a:pt x="145" y="114"/>
                </a:cubicBezTo>
                <a:cubicBezTo>
                  <a:pt x="145" y="103"/>
                  <a:pt x="153" y="95"/>
                  <a:pt x="164" y="95"/>
                </a:cubicBezTo>
                <a:close/>
                <a:moveTo>
                  <a:pt x="195" y="174"/>
                </a:moveTo>
                <a:cubicBezTo>
                  <a:pt x="193" y="179"/>
                  <a:pt x="186" y="183"/>
                  <a:pt x="186" y="188"/>
                </a:cubicBezTo>
                <a:cubicBezTo>
                  <a:pt x="186" y="219"/>
                  <a:pt x="186" y="219"/>
                  <a:pt x="186" y="219"/>
                </a:cubicBezTo>
                <a:cubicBezTo>
                  <a:pt x="186" y="219"/>
                  <a:pt x="175" y="222"/>
                  <a:pt x="164" y="222"/>
                </a:cubicBezTo>
                <a:cubicBezTo>
                  <a:pt x="152" y="222"/>
                  <a:pt x="141" y="219"/>
                  <a:pt x="141" y="219"/>
                </a:cubicBezTo>
                <a:cubicBezTo>
                  <a:pt x="141" y="188"/>
                  <a:pt x="141" y="188"/>
                  <a:pt x="141" y="188"/>
                </a:cubicBezTo>
                <a:cubicBezTo>
                  <a:pt x="141" y="183"/>
                  <a:pt x="134" y="179"/>
                  <a:pt x="132" y="174"/>
                </a:cubicBezTo>
                <a:cubicBezTo>
                  <a:pt x="131" y="168"/>
                  <a:pt x="129" y="143"/>
                  <a:pt x="129" y="143"/>
                </a:cubicBezTo>
                <a:cubicBezTo>
                  <a:pt x="129" y="143"/>
                  <a:pt x="136" y="141"/>
                  <a:pt x="149" y="139"/>
                </a:cubicBezTo>
                <a:cubicBezTo>
                  <a:pt x="151" y="139"/>
                  <a:pt x="157" y="136"/>
                  <a:pt x="164" y="136"/>
                </a:cubicBezTo>
                <a:cubicBezTo>
                  <a:pt x="171" y="136"/>
                  <a:pt x="176" y="139"/>
                  <a:pt x="178" y="139"/>
                </a:cubicBezTo>
                <a:cubicBezTo>
                  <a:pt x="192" y="141"/>
                  <a:pt x="199" y="143"/>
                  <a:pt x="199" y="143"/>
                </a:cubicBezTo>
                <a:cubicBezTo>
                  <a:pt x="199" y="143"/>
                  <a:pt x="197" y="168"/>
                  <a:pt x="195" y="174"/>
                </a:cubicBezTo>
                <a:close/>
                <a:moveTo>
                  <a:pt x="163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3" y="326"/>
                </a:cubicBezTo>
                <a:cubicBezTo>
                  <a:pt x="252" y="326"/>
                  <a:pt x="325" y="253"/>
                  <a:pt x="325" y="163"/>
                </a:cubicBezTo>
                <a:cubicBezTo>
                  <a:pt x="325" y="74"/>
                  <a:pt x="252" y="0"/>
                  <a:pt x="163" y="0"/>
                </a:cubicBezTo>
                <a:close/>
                <a:moveTo>
                  <a:pt x="242" y="193"/>
                </a:moveTo>
                <a:cubicBezTo>
                  <a:pt x="242" y="225"/>
                  <a:pt x="213" y="236"/>
                  <a:pt x="189" y="244"/>
                </a:cubicBezTo>
                <a:cubicBezTo>
                  <a:pt x="174" y="250"/>
                  <a:pt x="166" y="259"/>
                  <a:pt x="166" y="259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0" y="259"/>
                  <a:pt x="160" y="259"/>
                  <a:pt x="160" y="259"/>
                </a:cubicBezTo>
                <a:cubicBezTo>
                  <a:pt x="159" y="259"/>
                  <a:pt x="151" y="250"/>
                  <a:pt x="136" y="244"/>
                </a:cubicBezTo>
                <a:cubicBezTo>
                  <a:pt x="112" y="236"/>
                  <a:pt x="83" y="225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7" y="83"/>
                  <a:pt x="87" y="83"/>
                  <a:pt x="87" y="83"/>
                </a:cubicBezTo>
                <a:cubicBezTo>
                  <a:pt x="92" y="83"/>
                  <a:pt x="96" y="83"/>
                  <a:pt x="101" y="83"/>
                </a:cubicBezTo>
                <a:cubicBezTo>
                  <a:pt x="124" y="83"/>
                  <a:pt x="147" y="77"/>
                  <a:pt x="160" y="66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9" y="77"/>
                  <a:pt x="201" y="83"/>
                  <a:pt x="224" y="83"/>
                </a:cubicBezTo>
                <a:cubicBezTo>
                  <a:pt x="229" y="83"/>
                  <a:pt x="233" y="83"/>
                  <a:pt x="238" y="83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9874624" y="6310593"/>
            <a:ext cx="849242" cy="851448"/>
          </a:xfrm>
          <a:custGeom>
            <a:avLst/>
            <a:gdLst>
              <a:gd name="T0" fmla="*/ 94 w 326"/>
              <a:gd name="T1" fmla="*/ 141 h 326"/>
              <a:gd name="T2" fmla="*/ 118 w 326"/>
              <a:gd name="T3" fmla="*/ 203 h 326"/>
              <a:gd name="T4" fmla="*/ 118 w 326"/>
              <a:gd name="T5" fmla="*/ 203 h 326"/>
              <a:gd name="T6" fmla="*/ 71 w 326"/>
              <a:gd name="T7" fmla="*/ 203 h 326"/>
              <a:gd name="T8" fmla="*/ 94 w 326"/>
              <a:gd name="T9" fmla="*/ 141 h 326"/>
              <a:gd name="T10" fmla="*/ 208 w 326"/>
              <a:gd name="T11" fmla="*/ 169 h 326"/>
              <a:gd name="T12" fmla="*/ 255 w 326"/>
              <a:gd name="T13" fmla="*/ 169 h 326"/>
              <a:gd name="T14" fmla="*/ 255 w 326"/>
              <a:gd name="T15" fmla="*/ 168 h 326"/>
              <a:gd name="T16" fmla="*/ 231 w 326"/>
              <a:gd name="T17" fmla="*/ 107 h 326"/>
              <a:gd name="T18" fmla="*/ 208 w 326"/>
              <a:gd name="T19" fmla="*/ 169 h 326"/>
              <a:gd name="T20" fmla="*/ 326 w 326"/>
              <a:gd name="T21" fmla="*/ 163 h 326"/>
              <a:gd name="T22" fmla="*/ 163 w 326"/>
              <a:gd name="T23" fmla="*/ 326 h 326"/>
              <a:gd name="T24" fmla="*/ 0 w 326"/>
              <a:gd name="T25" fmla="*/ 163 h 326"/>
              <a:gd name="T26" fmla="*/ 163 w 326"/>
              <a:gd name="T27" fmla="*/ 0 h 326"/>
              <a:gd name="T28" fmla="*/ 326 w 326"/>
              <a:gd name="T29" fmla="*/ 163 h 326"/>
              <a:gd name="T30" fmla="*/ 205 w 326"/>
              <a:gd name="T31" fmla="*/ 253 h 326"/>
              <a:gd name="T32" fmla="*/ 199 w 326"/>
              <a:gd name="T33" fmla="*/ 247 h 326"/>
              <a:gd name="T34" fmla="*/ 129 w 326"/>
              <a:gd name="T35" fmla="*/ 247 h 326"/>
              <a:gd name="T36" fmla="*/ 123 w 326"/>
              <a:gd name="T37" fmla="*/ 253 h 326"/>
              <a:gd name="T38" fmla="*/ 129 w 326"/>
              <a:gd name="T39" fmla="*/ 259 h 326"/>
              <a:gd name="T40" fmla="*/ 199 w 326"/>
              <a:gd name="T41" fmla="*/ 259 h 326"/>
              <a:gd name="T42" fmla="*/ 205 w 326"/>
              <a:gd name="T43" fmla="*/ 253 h 326"/>
              <a:gd name="T44" fmla="*/ 145 w 326"/>
              <a:gd name="T45" fmla="*/ 244 h 326"/>
              <a:gd name="T46" fmla="*/ 182 w 326"/>
              <a:gd name="T47" fmla="*/ 244 h 326"/>
              <a:gd name="T48" fmla="*/ 188 w 326"/>
              <a:gd name="T49" fmla="*/ 238 h 326"/>
              <a:gd name="T50" fmla="*/ 182 w 326"/>
              <a:gd name="T51" fmla="*/ 232 h 326"/>
              <a:gd name="T52" fmla="*/ 145 w 326"/>
              <a:gd name="T53" fmla="*/ 232 h 326"/>
              <a:gd name="T54" fmla="*/ 139 w 326"/>
              <a:gd name="T55" fmla="*/ 238 h 326"/>
              <a:gd name="T56" fmla="*/ 145 w 326"/>
              <a:gd name="T57" fmla="*/ 244 h 326"/>
              <a:gd name="T58" fmla="*/ 267 w 326"/>
              <a:gd name="T59" fmla="*/ 169 h 326"/>
              <a:gd name="T60" fmla="*/ 264 w 326"/>
              <a:gd name="T61" fmla="*/ 169 h 326"/>
              <a:gd name="T62" fmla="*/ 235 w 326"/>
              <a:gd name="T63" fmla="*/ 99 h 326"/>
              <a:gd name="T64" fmla="*/ 239 w 326"/>
              <a:gd name="T65" fmla="*/ 94 h 326"/>
              <a:gd name="T66" fmla="*/ 234 w 326"/>
              <a:gd name="T67" fmla="*/ 83 h 326"/>
              <a:gd name="T68" fmla="*/ 225 w 326"/>
              <a:gd name="T69" fmla="*/ 84 h 326"/>
              <a:gd name="T70" fmla="*/ 169 w 326"/>
              <a:gd name="T71" fmla="*/ 87 h 326"/>
              <a:gd name="T72" fmla="*/ 169 w 326"/>
              <a:gd name="T73" fmla="*/ 84 h 326"/>
              <a:gd name="T74" fmla="*/ 173 w 326"/>
              <a:gd name="T75" fmla="*/ 77 h 326"/>
              <a:gd name="T76" fmla="*/ 163 w 326"/>
              <a:gd name="T77" fmla="*/ 68 h 326"/>
              <a:gd name="T78" fmla="*/ 154 w 326"/>
              <a:gd name="T79" fmla="*/ 77 h 326"/>
              <a:gd name="T80" fmla="*/ 157 w 326"/>
              <a:gd name="T81" fmla="*/ 84 h 326"/>
              <a:gd name="T82" fmla="*/ 157 w 326"/>
              <a:gd name="T83" fmla="*/ 90 h 326"/>
              <a:gd name="T84" fmla="*/ 96 w 326"/>
              <a:gd name="T85" fmla="*/ 121 h 326"/>
              <a:gd name="T86" fmla="*/ 88 w 326"/>
              <a:gd name="T87" fmla="*/ 124 h 326"/>
              <a:gd name="T88" fmla="*/ 89 w 326"/>
              <a:gd name="T89" fmla="*/ 137 h 326"/>
              <a:gd name="T90" fmla="*/ 62 w 326"/>
              <a:gd name="T91" fmla="*/ 203 h 326"/>
              <a:gd name="T92" fmla="*/ 58 w 326"/>
              <a:gd name="T93" fmla="*/ 203 h 326"/>
              <a:gd name="T94" fmla="*/ 94 w 326"/>
              <a:gd name="T95" fmla="*/ 231 h 326"/>
              <a:gd name="T96" fmla="*/ 130 w 326"/>
              <a:gd name="T97" fmla="*/ 203 h 326"/>
              <a:gd name="T98" fmla="*/ 127 w 326"/>
              <a:gd name="T99" fmla="*/ 203 h 326"/>
              <a:gd name="T100" fmla="*/ 100 w 326"/>
              <a:gd name="T101" fmla="*/ 138 h 326"/>
              <a:gd name="T102" fmla="*/ 102 w 326"/>
              <a:gd name="T103" fmla="*/ 136 h 326"/>
              <a:gd name="T104" fmla="*/ 104 w 326"/>
              <a:gd name="T105" fmla="*/ 129 h 326"/>
              <a:gd name="T106" fmla="*/ 157 w 326"/>
              <a:gd name="T107" fmla="*/ 102 h 326"/>
              <a:gd name="T108" fmla="*/ 157 w 326"/>
              <a:gd name="T109" fmla="*/ 227 h 326"/>
              <a:gd name="T110" fmla="*/ 169 w 326"/>
              <a:gd name="T111" fmla="*/ 227 h 326"/>
              <a:gd name="T112" fmla="*/ 169 w 326"/>
              <a:gd name="T113" fmla="*/ 99 h 326"/>
              <a:gd name="T114" fmla="*/ 223 w 326"/>
              <a:gd name="T115" fmla="*/ 96 h 326"/>
              <a:gd name="T116" fmla="*/ 227 w 326"/>
              <a:gd name="T117" fmla="*/ 100 h 326"/>
              <a:gd name="T118" fmla="*/ 199 w 326"/>
              <a:gd name="T119" fmla="*/ 169 h 326"/>
              <a:gd name="T120" fmla="*/ 195 w 326"/>
              <a:gd name="T121" fmla="*/ 169 h 326"/>
              <a:gd name="T122" fmla="*/ 231 w 326"/>
              <a:gd name="T123" fmla="*/ 197 h 326"/>
              <a:gd name="T124" fmla="*/ 267 w 326"/>
              <a:gd name="T125" fmla="*/ 16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94" y="141"/>
                </a:moveTo>
                <a:cubicBezTo>
                  <a:pt x="118" y="203"/>
                  <a:pt x="118" y="203"/>
                  <a:pt x="118" y="203"/>
                </a:cubicBezTo>
                <a:cubicBezTo>
                  <a:pt x="118" y="203"/>
                  <a:pt x="118" y="203"/>
                  <a:pt x="118" y="203"/>
                </a:cubicBezTo>
                <a:cubicBezTo>
                  <a:pt x="71" y="203"/>
                  <a:pt x="71" y="203"/>
                  <a:pt x="71" y="203"/>
                </a:cubicBezTo>
                <a:lnTo>
                  <a:pt x="94" y="141"/>
                </a:lnTo>
                <a:close/>
                <a:moveTo>
                  <a:pt x="208" y="169"/>
                </a:moveTo>
                <a:cubicBezTo>
                  <a:pt x="255" y="169"/>
                  <a:pt x="255" y="169"/>
                  <a:pt x="255" y="169"/>
                </a:cubicBezTo>
                <a:cubicBezTo>
                  <a:pt x="255" y="168"/>
                  <a:pt x="255" y="168"/>
                  <a:pt x="255" y="168"/>
                </a:cubicBezTo>
                <a:cubicBezTo>
                  <a:pt x="231" y="107"/>
                  <a:pt x="231" y="107"/>
                  <a:pt x="231" y="107"/>
                </a:cubicBezTo>
                <a:lnTo>
                  <a:pt x="208" y="169"/>
                </a:ln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4"/>
                  <a:pt x="73" y="0"/>
                  <a:pt x="163" y="0"/>
                </a:cubicBezTo>
                <a:cubicBezTo>
                  <a:pt x="252" y="0"/>
                  <a:pt x="326" y="74"/>
                  <a:pt x="326" y="163"/>
                </a:cubicBezTo>
                <a:close/>
                <a:moveTo>
                  <a:pt x="205" y="253"/>
                </a:moveTo>
                <a:cubicBezTo>
                  <a:pt x="205" y="249"/>
                  <a:pt x="202" y="247"/>
                  <a:pt x="199" y="247"/>
                </a:cubicBezTo>
                <a:cubicBezTo>
                  <a:pt x="129" y="247"/>
                  <a:pt x="129" y="247"/>
                  <a:pt x="129" y="247"/>
                </a:cubicBezTo>
                <a:cubicBezTo>
                  <a:pt x="125" y="247"/>
                  <a:pt x="123" y="249"/>
                  <a:pt x="123" y="253"/>
                </a:cubicBezTo>
                <a:cubicBezTo>
                  <a:pt x="123" y="256"/>
                  <a:pt x="125" y="259"/>
                  <a:pt x="129" y="259"/>
                </a:cubicBezTo>
                <a:cubicBezTo>
                  <a:pt x="199" y="259"/>
                  <a:pt x="199" y="259"/>
                  <a:pt x="199" y="259"/>
                </a:cubicBezTo>
                <a:cubicBezTo>
                  <a:pt x="202" y="259"/>
                  <a:pt x="205" y="256"/>
                  <a:pt x="205" y="253"/>
                </a:cubicBezTo>
                <a:close/>
                <a:moveTo>
                  <a:pt x="145" y="244"/>
                </a:moveTo>
                <a:cubicBezTo>
                  <a:pt x="182" y="244"/>
                  <a:pt x="182" y="244"/>
                  <a:pt x="182" y="244"/>
                </a:cubicBezTo>
                <a:cubicBezTo>
                  <a:pt x="185" y="244"/>
                  <a:pt x="188" y="241"/>
                  <a:pt x="188" y="238"/>
                </a:cubicBezTo>
                <a:cubicBezTo>
                  <a:pt x="188" y="234"/>
                  <a:pt x="185" y="232"/>
                  <a:pt x="182" y="232"/>
                </a:cubicBezTo>
                <a:cubicBezTo>
                  <a:pt x="145" y="232"/>
                  <a:pt x="145" y="232"/>
                  <a:pt x="145" y="232"/>
                </a:cubicBezTo>
                <a:cubicBezTo>
                  <a:pt x="142" y="232"/>
                  <a:pt x="139" y="234"/>
                  <a:pt x="139" y="238"/>
                </a:cubicBezTo>
                <a:cubicBezTo>
                  <a:pt x="139" y="241"/>
                  <a:pt x="142" y="244"/>
                  <a:pt x="145" y="244"/>
                </a:cubicBezTo>
                <a:close/>
                <a:moveTo>
                  <a:pt x="267" y="169"/>
                </a:moveTo>
                <a:cubicBezTo>
                  <a:pt x="264" y="169"/>
                  <a:pt x="264" y="169"/>
                  <a:pt x="264" y="169"/>
                </a:cubicBezTo>
                <a:cubicBezTo>
                  <a:pt x="235" y="99"/>
                  <a:pt x="235" y="99"/>
                  <a:pt x="235" y="99"/>
                </a:cubicBezTo>
                <a:cubicBezTo>
                  <a:pt x="237" y="98"/>
                  <a:pt x="238" y="96"/>
                  <a:pt x="239" y="94"/>
                </a:cubicBezTo>
                <a:cubicBezTo>
                  <a:pt x="241" y="90"/>
                  <a:pt x="238" y="85"/>
                  <a:pt x="234" y="83"/>
                </a:cubicBezTo>
                <a:cubicBezTo>
                  <a:pt x="231" y="82"/>
                  <a:pt x="228" y="82"/>
                  <a:pt x="225" y="84"/>
                </a:cubicBezTo>
                <a:cubicBezTo>
                  <a:pt x="210" y="81"/>
                  <a:pt x="190" y="82"/>
                  <a:pt x="169" y="87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1" y="82"/>
                  <a:pt x="173" y="80"/>
                  <a:pt x="173" y="77"/>
                </a:cubicBezTo>
                <a:cubicBezTo>
                  <a:pt x="173" y="72"/>
                  <a:pt x="168" y="68"/>
                  <a:pt x="163" y="68"/>
                </a:cubicBezTo>
                <a:cubicBezTo>
                  <a:pt x="159" y="68"/>
                  <a:pt x="154" y="72"/>
                  <a:pt x="154" y="77"/>
                </a:cubicBezTo>
                <a:cubicBezTo>
                  <a:pt x="154" y="80"/>
                  <a:pt x="156" y="82"/>
                  <a:pt x="157" y="84"/>
                </a:cubicBezTo>
                <a:cubicBezTo>
                  <a:pt x="157" y="90"/>
                  <a:pt x="157" y="90"/>
                  <a:pt x="157" y="90"/>
                </a:cubicBezTo>
                <a:cubicBezTo>
                  <a:pt x="132" y="97"/>
                  <a:pt x="109" y="109"/>
                  <a:pt x="96" y="121"/>
                </a:cubicBezTo>
                <a:cubicBezTo>
                  <a:pt x="93" y="121"/>
                  <a:pt x="90" y="122"/>
                  <a:pt x="88" y="124"/>
                </a:cubicBezTo>
                <a:cubicBezTo>
                  <a:pt x="85" y="128"/>
                  <a:pt x="86" y="133"/>
                  <a:pt x="89" y="137"/>
                </a:cubicBezTo>
                <a:cubicBezTo>
                  <a:pt x="62" y="203"/>
                  <a:pt x="62" y="203"/>
                  <a:pt x="62" y="203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58" y="219"/>
                  <a:pt x="74" y="231"/>
                  <a:pt x="94" y="231"/>
                </a:cubicBezTo>
                <a:cubicBezTo>
                  <a:pt x="114" y="231"/>
                  <a:pt x="130" y="219"/>
                  <a:pt x="130" y="203"/>
                </a:cubicBezTo>
                <a:cubicBezTo>
                  <a:pt x="127" y="203"/>
                  <a:pt x="127" y="203"/>
                  <a:pt x="127" y="203"/>
                </a:cubicBezTo>
                <a:cubicBezTo>
                  <a:pt x="100" y="138"/>
                  <a:pt x="100" y="138"/>
                  <a:pt x="100" y="138"/>
                </a:cubicBezTo>
                <a:cubicBezTo>
                  <a:pt x="101" y="137"/>
                  <a:pt x="101" y="137"/>
                  <a:pt x="102" y="136"/>
                </a:cubicBezTo>
                <a:cubicBezTo>
                  <a:pt x="104" y="134"/>
                  <a:pt x="104" y="132"/>
                  <a:pt x="104" y="129"/>
                </a:cubicBezTo>
                <a:cubicBezTo>
                  <a:pt x="115" y="119"/>
                  <a:pt x="135" y="109"/>
                  <a:pt x="157" y="102"/>
                </a:cubicBezTo>
                <a:cubicBezTo>
                  <a:pt x="157" y="227"/>
                  <a:pt x="157" y="227"/>
                  <a:pt x="157" y="227"/>
                </a:cubicBezTo>
                <a:cubicBezTo>
                  <a:pt x="169" y="227"/>
                  <a:pt x="169" y="227"/>
                  <a:pt x="169" y="227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89" y="95"/>
                  <a:pt x="208" y="93"/>
                  <a:pt x="223" y="96"/>
                </a:cubicBezTo>
                <a:cubicBezTo>
                  <a:pt x="224" y="97"/>
                  <a:pt x="225" y="99"/>
                  <a:pt x="227" y="100"/>
                </a:cubicBezTo>
                <a:cubicBezTo>
                  <a:pt x="199" y="169"/>
                  <a:pt x="199" y="169"/>
                  <a:pt x="199" y="169"/>
                </a:cubicBezTo>
                <a:cubicBezTo>
                  <a:pt x="195" y="169"/>
                  <a:pt x="195" y="169"/>
                  <a:pt x="195" y="169"/>
                </a:cubicBezTo>
                <a:cubicBezTo>
                  <a:pt x="195" y="184"/>
                  <a:pt x="211" y="197"/>
                  <a:pt x="231" y="197"/>
                </a:cubicBezTo>
                <a:cubicBezTo>
                  <a:pt x="251" y="197"/>
                  <a:pt x="267" y="184"/>
                  <a:pt x="267" y="16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10827218" y="6310593"/>
            <a:ext cx="849242" cy="851448"/>
          </a:xfrm>
          <a:custGeom>
            <a:avLst/>
            <a:gdLst>
              <a:gd name="T0" fmla="*/ 231 w 326"/>
              <a:gd name="T1" fmla="*/ 141 h 326"/>
              <a:gd name="T2" fmla="*/ 255 w 326"/>
              <a:gd name="T3" fmla="*/ 203 h 326"/>
              <a:gd name="T4" fmla="*/ 208 w 326"/>
              <a:gd name="T5" fmla="*/ 203 h 326"/>
              <a:gd name="T6" fmla="*/ 208 w 326"/>
              <a:gd name="T7" fmla="*/ 203 h 326"/>
              <a:gd name="T8" fmla="*/ 231 w 326"/>
              <a:gd name="T9" fmla="*/ 141 h 326"/>
              <a:gd name="T10" fmla="*/ 71 w 326"/>
              <a:gd name="T11" fmla="*/ 168 h 326"/>
              <a:gd name="T12" fmla="*/ 71 w 326"/>
              <a:gd name="T13" fmla="*/ 169 h 326"/>
              <a:gd name="T14" fmla="*/ 118 w 326"/>
              <a:gd name="T15" fmla="*/ 169 h 326"/>
              <a:gd name="T16" fmla="*/ 94 w 326"/>
              <a:gd name="T17" fmla="*/ 107 h 326"/>
              <a:gd name="T18" fmla="*/ 71 w 326"/>
              <a:gd name="T19" fmla="*/ 168 h 326"/>
              <a:gd name="T20" fmla="*/ 326 w 326"/>
              <a:gd name="T21" fmla="*/ 163 h 326"/>
              <a:gd name="T22" fmla="*/ 163 w 326"/>
              <a:gd name="T23" fmla="*/ 326 h 326"/>
              <a:gd name="T24" fmla="*/ 0 w 326"/>
              <a:gd name="T25" fmla="*/ 163 h 326"/>
              <a:gd name="T26" fmla="*/ 163 w 326"/>
              <a:gd name="T27" fmla="*/ 0 h 326"/>
              <a:gd name="T28" fmla="*/ 326 w 326"/>
              <a:gd name="T29" fmla="*/ 163 h 326"/>
              <a:gd name="T30" fmla="*/ 203 w 326"/>
              <a:gd name="T31" fmla="*/ 253 h 326"/>
              <a:gd name="T32" fmla="*/ 197 w 326"/>
              <a:gd name="T33" fmla="*/ 247 h 326"/>
              <a:gd name="T34" fmla="*/ 127 w 326"/>
              <a:gd name="T35" fmla="*/ 247 h 326"/>
              <a:gd name="T36" fmla="*/ 121 w 326"/>
              <a:gd name="T37" fmla="*/ 253 h 326"/>
              <a:gd name="T38" fmla="*/ 127 w 326"/>
              <a:gd name="T39" fmla="*/ 259 h 326"/>
              <a:gd name="T40" fmla="*/ 197 w 326"/>
              <a:gd name="T41" fmla="*/ 259 h 326"/>
              <a:gd name="T42" fmla="*/ 203 w 326"/>
              <a:gd name="T43" fmla="*/ 253 h 326"/>
              <a:gd name="T44" fmla="*/ 144 w 326"/>
              <a:gd name="T45" fmla="*/ 244 h 326"/>
              <a:gd name="T46" fmla="*/ 180 w 326"/>
              <a:gd name="T47" fmla="*/ 244 h 326"/>
              <a:gd name="T48" fmla="*/ 186 w 326"/>
              <a:gd name="T49" fmla="*/ 238 h 326"/>
              <a:gd name="T50" fmla="*/ 180 w 326"/>
              <a:gd name="T51" fmla="*/ 232 h 326"/>
              <a:gd name="T52" fmla="*/ 144 w 326"/>
              <a:gd name="T53" fmla="*/ 232 h 326"/>
              <a:gd name="T54" fmla="*/ 138 w 326"/>
              <a:gd name="T55" fmla="*/ 238 h 326"/>
              <a:gd name="T56" fmla="*/ 144 w 326"/>
              <a:gd name="T57" fmla="*/ 244 h 326"/>
              <a:gd name="T58" fmla="*/ 267 w 326"/>
              <a:gd name="T59" fmla="*/ 203 h 326"/>
              <a:gd name="T60" fmla="*/ 264 w 326"/>
              <a:gd name="T61" fmla="*/ 203 h 326"/>
              <a:gd name="T62" fmla="*/ 237 w 326"/>
              <a:gd name="T63" fmla="*/ 137 h 326"/>
              <a:gd name="T64" fmla="*/ 237 w 326"/>
              <a:gd name="T65" fmla="*/ 124 h 326"/>
              <a:gd name="T66" fmla="*/ 230 w 326"/>
              <a:gd name="T67" fmla="*/ 121 h 326"/>
              <a:gd name="T68" fmla="*/ 168 w 326"/>
              <a:gd name="T69" fmla="*/ 90 h 326"/>
              <a:gd name="T70" fmla="*/ 168 w 326"/>
              <a:gd name="T71" fmla="*/ 84 h 326"/>
              <a:gd name="T72" fmla="*/ 171 w 326"/>
              <a:gd name="T73" fmla="*/ 77 h 326"/>
              <a:gd name="T74" fmla="*/ 162 w 326"/>
              <a:gd name="T75" fmla="*/ 68 h 326"/>
              <a:gd name="T76" fmla="*/ 153 w 326"/>
              <a:gd name="T77" fmla="*/ 77 h 326"/>
              <a:gd name="T78" fmla="*/ 156 w 326"/>
              <a:gd name="T79" fmla="*/ 84 h 326"/>
              <a:gd name="T80" fmla="*/ 156 w 326"/>
              <a:gd name="T81" fmla="*/ 87 h 326"/>
              <a:gd name="T82" fmla="*/ 100 w 326"/>
              <a:gd name="T83" fmla="*/ 84 h 326"/>
              <a:gd name="T84" fmla="*/ 92 w 326"/>
              <a:gd name="T85" fmla="*/ 83 h 326"/>
              <a:gd name="T86" fmla="*/ 87 w 326"/>
              <a:gd name="T87" fmla="*/ 94 h 326"/>
              <a:gd name="T88" fmla="*/ 90 w 326"/>
              <a:gd name="T89" fmla="*/ 99 h 326"/>
              <a:gd name="T90" fmla="*/ 62 w 326"/>
              <a:gd name="T91" fmla="*/ 169 h 326"/>
              <a:gd name="T92" fmla="*/ 58 w 326"/>
              <a:gd name="T93" fmla="*/ 169 h 326"/>
              <a:gd name="T94" fmla="*/ 94 w 326"/>
              <a:gd name="T95" fmla="*/ 197 h 326"/>
              <a:gd name="T96" fmla="*/ 130 w 326"/>
              <a:gd name="T97" fmla="*/ 169 h 326"/>
              <a:gd name="T98" fmla="*/ 127 w 326"/>
              <a:gd name="T99" fmla="*/ 169 h 326"/>
              <a:gd name="T100" fmla="*/ 99 w 326"/>
              <a:gd name="T101" fmla="*/ 100 h 326"/>
              <a:gd name="T102" fmla="*/ 103 w 326"/>
              <a:gd name="T103" fmla="*/ 96 h 326"/>
              <a:gd name="T104" fmla="*/ 156 w 326"/>
              <a:gd name="T105" fmla="*/ 99 h 326"/>
              <a:gd name="T106" fmla="*/ 156 w 326"/>
              <a:gd name="T107" fmla="*/ 227 h 326"/>
              <a:gd name="T108" fmla="*/ 168 w 326"/>
              <a:gd name="T109" fmla="*/ 227 h 326"/>
              <a:gd name="T110" fmla="*/ 168 w 326"/>
              <a:gd name="T111" fmla="*/ 102 h 326"/>
              <a:gd name="T112" fmla="*/ 221 w 326"/>
              <a:gd name="T113" fmla="*/ 129 h 326"/>
              <a:gd name="T114" fmla="*/ 224 w 326"/>
              <a:gd name="T115" fmla="*/ 136 h 326"/>
              <a:gd name="T116" fmla="*/ 226 w 326"/>
              <a:gd name="T117" fmla="*/ 138 h 326"/>
              <a:gd name="T118" fmla="*/ 199 w 326"/>
              <a:gd name="T119" fmla="*/ 203 h 326"/>
              <a:gd name="T120" fmla="*/ 196 w 326"/>
              <a:gd name="T121" fmla="*/ 203 h 326"/>
              <a:gd name="T122" fmla="*/ 231 w 326"/>
              <a:gd name="T123" fmla="*/ 231 h 326"/>
              <a:gd name="T124" fmla="*/ 267 w 326"/>
              <a:gd name="T125" fmla="*/ 20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231" y="141"/>
                </a:moveTo>
                <a:cubicBezTo>
                  <a:pt x="255" y="203"/>
                  <a:pt x="255" y="203"/>
                  <a:pt x="255" y="203"/>
                </a:cubicBezTo>
                <a:cubicBezTo>
                  <a:pt x="208" y="203"/>
                  <a:pt x="208" y="203"/>
                  <a:pt x="208" y="203"/>
                </a:cubicBezTo>
                <a:cubicBezTo>
                  <a:pt x="208" y="203"/>
                  <a:pt x="208" y="203"/>
                  <a:pt x="208" y="203"/>
                </a:cubicBezTo>
                <a:lnTo>
                  <a:pt x="231" y="141"/>
                </a:lnTo>
                <a:close/>
                <a:moveTo>
                  <a:pt x="71" y="168"/>
                </a:moveTo>
                <a:cubicBezTo>
                  <a:pt x="71" y="169"/>
                  <a:pt x="71" y="169"/>
                  <a:pt x="71" y="169"/>
                </a:cubicBezTo>
                <a:cubicBezTo>
                  <a:pt x="118" y="169"/>
                  <a:pt x="118" y="169"/>
                  <a:pt x="118" y="169"/>
                </a:cubicBezTo>
                <a:cubicBezTo>
                  <a:pt x="94" y="107"/>
                  <a:pt x="94" y="107"/>
                  <a:pt x="94" y="107"/>
                </a:cubicBezTo>
                <a:lnTo>
                  <a:pt x="71" y="168"/>
                </a:lnTo>
                <a:close/>
                <a:moveTo>
                  <a:pt x="326" y="163"/>
                </a:moveTo>
                <a:cubicBezTo>
                  <a:pt x="326" y="253"/>
                  <a:pt x="252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74"/>
                  <a:pt x="73" y="0"/>
                  <a:pt x="163" y="0"/>
                </a:cubicBezTo>
                <a:cubicBezTo>
                  <a:pt x="252" y="0"/>
                  <a:pt x="326" y="74"/>
                  <a:pt x="326" y="163"/>
                </a:cubicBezTo>
                <a:close/>
                <a:moveTo>
                  <a:pt x="203" y="253"/>
                </a:moveTo>
                <a:cubicBezTo>
                  <a:pt x="203" y="249"/>
                  <a:pt x="200" y="247"/>
                  <a:pt x="197" y="247"/>
                </a:cubicBezTo>
                <a:cubicBezTo>
                  <a:pt x="127" y="247"/>
                  <a:pt x="127" y="247"/>
                  <a:pt x="127" y="247"/>
                </a:cubicBezTo>
                <a:cubicBezTo>
                  <a:pt x="124" y="247"/>
                  <a:pt x="121" y="249"/>
                  <a:pt x="121" y="253"/>
                </a:cubicBezTo>
                <a:cubicBezTo>
                  <a:pt x="121" y="256"/>
                  <a:pt x="124" y="259"/>
                  <a:pt x="127" y="259"/>
                </a:cubicBezTo>
                <a:cubicBezTo>
                  <a:pt x="197" y="259"/>
                  <a:pt x="197" y="259"/>
                  <a:pt x="197" y="259"/>
                </a:cubicBezTo>
                <a:cubicBezTo>
                  <a:pt x="200" y="259"/>
                  <a:pt x="203" y="256"/>
                  <a:pt x="203" y="253"/>
                </a:cubicBezTo>
                <a:close/>
                <a:moveTo>
                  <a:pt x="144" y="244"/>
                </a:moveTo>
                <a:cubicBezTo>
                  <a:pt x="180" y="244"/>
                  <a:pt x="180" y="244"/>
                  <a:pt x="180" y="244"/>
                </a:cubicBezTo>
                <a:cubicBezTo>
                  <a:pt x="184" y="244"/>
                  <a:pt x="186" y="241"/>
                  <a:pt x="186" y="238"/>
                </a:cubicBezTo>
                <a:cubicBezTo>
                  <a:pt x="186" y="234"/>
                  <a:pt x="184" y="232"/>
                  <a:pt x="180" y="232"/>
                </a:cubicBezTo>
                <a:cubicBezTo>
                  <a:pt x="144" y="232"/>
                  <a:pt x="144" y="232"/>
                  <a:pt x="144" y="232"/>
                </a:cubicBezTo>
                <a:cubicBezTo>
                  <a:pt x="141" y="232"/>
                  <a:pt x="138" y="234"/>
                  <a:pt x="138" y="238"/>
                </a:cubicBezTo>
                <a:cubicBezTo>
                  <a:pt x="138" y="241"/>
                  <a:pt x="141" y="244"/>
                  <a:pt x="144" y="244"/>
                </a:cubicBezTo>
                <a:close/>
                <a:moveTo>
                  <a:pt x="267" y="203"/>
                </a:moveTo>
                <a:cubicBezTo>
                  <a:pt x="264" y="203"/>
                  <a:pt x="264" y="203"/>
                  <a:pt x="264" y="203"/>
                </a:cubicBezTo>
                <a:cubicBezTo>
                  <a:pt x="237" y="137"/>
                  <a:pt x="237" y="137"/>
                  <a:pt x="237" y="137"/>
                </a:cubicBezTo>
                <a:cubicBezTo>
                  <a:pt x="240" y="133"/>
                  <a:pt x="240" y="128"/>
                  <a:pt x="237" y="124"/>
                </a:cubicBezTo>
                <a:cubicBezTo>
                  <a:pt x="235" y="122"/>
                  <a:pt x="233" y="121"/>
                  <a:pt x="230" y="121"/>
                </a:cubicBezTo>
                <a:cubicBezTo>
                  <a:pt x="217" y="109"/>
                  <a:pt x="194" y="97"/>
                  <a:pt x="168" y="90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70" y="82"/>
                  <a:pt x="171" y="80"/>
                  <a:pt x="171" y="77"/>
                </a:cubicBezTo>
                <a:cubicBezTo>
                  <a:pt x="171" y="72"/>
                  <a:pt x="167" y="68"/>
                  <a:pt x="162" y="68"/>
                </a:cubicBezTo>
                <a:cubicBezTo>
                  <a:pt x="157" y="68"/>
                  <a:pt x="153" y="72"/>
                  <a:pt x="153" y="77"/>
                </a:cubicBezTo>
                <a:cubicBezTo>
                  <a:pt x="153" y="80"/>
                  <a:pt x="154" y="82"/>
                  <a:pt x="156" y="84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35" y="82"/>
                  <a:pt x="116" y="81"/>
                  <a:pt x="100" y="84"/>
                </a:cubicBezTo>
                <a:cubicBezTo>
                  <a:pt x="98" y="82"/>
                  <a:pt x="95" y="82"/>
                  <a:pt x="92" y="83"/>
                </a:cubicBezTo>
                <a:cubicBezTo>
                  <a:pt x="87" y="85"/>
                  <a:pt x="85" y="90"/>
                  <a:pt x="87" y="94"/>
                </a:cubicBezTo>
                <a:cubicBezTo>
                  <a:pt x="87" y="96"/>
                  <a:pt x="89" y="98"/>
                  <a:pt x="90" y="99"/>
                </a:cubicBezTo>
                <a:cubicBezTo>
                  <a:pt x="62" y="169"/>
                  <a:pt x="62" y="169"/>
                  <a:pt x="62" y="169"/>
                </a:cubicBezTo>
                <a:cubicBezTo>
                  <a:pt x="58" y="169"/>
                  <a:pt x="58" y="169"/>
                  <a:pt x="58" y="169"/>
                </a:cubicBezTo>
                <a:cubicBezTo>
                  <a:pt x="58" y="184"/>
                  <a:pt x="75" y="197"/>
                  <a:pt x="94" y="197"/>
                </a:cubicBezTo>
                <a:cubicBezTo>
                  <a:pt x="114" y="197"/>
                  <a:pt x="130" y="184"/>
                  <a:pt x="130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99" y="100"/>
                  <a:pt x="99" y="100"/>
                  <a:pt x="99" y="100"/>
                </a:cubicBezTo>
                <a:cubicBezTo>
                  <a:pt x="100" y="99"/>
                  <a:pt x="102" y="97"/>
                  <a:pt x="103" y="96"/>
                </a:cubicBezTo>
                <a:cubicBezTo>
                  <a:pt x="117" y="93"/>
                  <a:pt x="136" y="95"/>
                  <a:pt x="156" y="99"/>
                </a:cubicBezTo>
                <a:cubicBezTo>
                  <a:pt x="156" y="227"/>
                  <a:pt x="156" y="227"/>
                  <a:pt x="156" y="227"/>
                </a:cubicBezTo>
                <a:cubicBezTo>
                  <a:pt x="168" y="227"/>
                  <a:pt x="168" y="227"/>
                  <a:pt x="168" y="227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91" y="109"/>
                  <a:pt x="210" y="119"/>
                  <a:pt x="221" y="129"/>
                </a:cubicBezTo>
                <a:cubicBezTo>
                  <a:pt x="221" y="132"/>
                  <a:pt x="222" y="134"/>
                  <a:pt x="224" y="136"/>
                </a:cubicBezTo>
                <a:cubicBezTo>
                  <a:pt x="224" y="137"/>
                  <a:pt x="225" y="137"/>
                  <a:pt x="226" y="138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196" y="203"/>
                  <a:pt x="196" y="203"/>
                  <a:pt x="196" y="203"/>
                </a:cubicBezTo>
                <a:cubicBezTo>
                  <a:pt x="196" y="219"/>
                  <a:pt x="212" y="231"/>
                  <a:pt x="231" y="231"/>
                </a:cubicBezTo>
                <a:cubicBezTo>
                  <a:pt x="251" y="231"/>
                  <a:pt x="267" y="219"/>
                  <a:pt x="267" y="2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7"/>
          <p:cNvSpPr>
            <a:spLocks noEditPoints="1"/>
          </p:cNvSpPr>
          <p:nvPr/>
        </p:nvSpPr>
        <p:spPr bwMode="auto">
          <a:xfrm>
            <a:off x="7021252" y="6310593"/>
            <a:ext cx="847037" cy="851448"/>
          </a:xfrm>
          <a:custGeom>
            <a:avLst/>
            <a:gdLst>
              <a:gd name="T0" fmla="*/ 162 w 325"/>
              <a:gd name="T1" fmla="*/ 77 h 326"/>
              <a:gd name="T2" fmla="*/ 93 w 325"/>
              <a:gd name="T3" fmla="*/ 93 h 326"/>
              <a:gd name="T4" fmla="*/ 93 w 325"/>
              <a:gd name="T5" fmla="*/ 193 h 326"/>
              <a:gd name="T6" fmla="*/ 139 w 325"/>
              <a:gd name="T7" fmla="*/ 235 h 326"/>
              <a:gd name="T8" fmla="*/ 162 w 325"/>
              <a:gd name="T9" fmla="*/ 248 h 326"/>
              <a:gd name="T10" fmla="*/ 186 w 325"/>
              <a:gd name="T11" fmla="*/ 235 h 326"/>
              <a:gd name="T12" fmla="*/ 232 w 325"/>
              <a:gd name="T13" fmla="*/ 193 h 326"/>
              <a:gd name="T14" fmla="*/ 232 w 325"/>
              <a:gd name="T15" fmla="*/ 93 h 326"/>
              <a:gd name="T16" fmla="*/ 162 w 325"/>
              <a:gd name="T17" fmla="*/ 77 h 326"/>
              <a:gd name="T18" fmla="*/ 226 w 325"/>
              <a:gd name="T19" fmla="*/ 99 h 326"/>
              <a:gd name="T20" fmla="*/ 226 w 325"/>
              <a:gd name="T21" fmla="*/ 143 h 326"/>
              <a:gd name="T22" fmla="*/ 129 w 325"/>
              <a:gd name="T23" fmla="*/ 225 h 326"/>
              <a:gd name="T24" fmla="*/ 101 w 325"/>
              <a:gd name="T25" fmla="*/ 203 h 326"/>
              <a:gd name="T26" fmla="*/ 225 w 325"/>
              <a:gd name="T27" fmla="*/ 99 h 326"/>
              <a:gd name="T28" fmla="*/ 226 w 325"/>
              <a:gd name="T29" fmla="*/ 99 h 326"/>
              <a:gd name="T30" fmla="*/ 162 w 325"/>
              <a:gd name="T31" fmla="*/ 0 h 326"/>
              <a:gd name="T32" fmla="*/ 0 w 325"/>
              <a:gd name="T33" fmla="*/ 163 h 326"/>
              <a:gd name="T34" fmla="*/ 162 w 325"/>
              <a:gd name="T35" fmla="*/ 326 h 326"/>
              <a:gd name="T36" fmla="*/ 325 w 325"/>
              <a:gd name="T37" fmla="*/ 163 h 326"/>
              <a:gd name="T38" fmla="*/ 162 w 325"/>
              <a:gd name="T39" fmla="*/ 0 h 326"/>
              <a:gd name="T40" fmla="*/ 242 w 325"/>
              <a:gd name="T41" fmla="*/ 193 h 326"/>
              <a:gd name="T42" fmla="*/ 189 w 325"/>
              <a:gd name="T43" fmla="*/ 244 h 326"/>
              <a:gd name="T44" fmla="*/ 165 w 325"/>
              <a:gd name="T45" fmla="*/ 259 h 326"/>
              <a:gd name="T46" fmla="*/ 162 w 325"/>
              <a:gd name="T47" fmla="*/ 262 h 326"/>
              <a:gd name="T48" fmla="*/ 159 w 325"/>
              <a:gd name="T49" fmla="*/ 259 h 326"/>
              <a:gd name="T50" fmla="*/ 136 w 325"/>
              <a:gd name="T51" fmla="*/ 244 h 326"/>
              <a:gd name="T52" fmla="*/ 83 w 325"/>
              <a:gd name="T53" fmla="*/ 193 h 326"/>
              <a:gd name="T54" fmla="*/ 83 w 325"/>
              <a:gd name="T55" fmla="*/ 82 h 326"/>
              <a:gd name="T56" fmla="*/ 87 w 325"/>
              <a:gd name="T57" fmla="*/ 83 h 326"/>
              <a:gd name="T58" fmla="*/ 101 w 325"/>
              <a:gd name="T59" fmla="*/ 83 h 326"/>
              <a:gd name="T60" fmla="*/ 160 w 325"/>
              <a:gd name="T61" fmla="*/ 66 h 326"/>
              <a:gd name="T62" fmla="*/ 162 w 325"/>
              <a:gd name="T63" fmla="*/ 64 h 326"/>
              <a:gd name="T64" fmla="*/ 165 w 325"/>
              <a:gd name="T65" fmla="*/ 66 h 326"/>
              <a:gd name="T66" fmla="*/ 224 w 325"/>
              <a:gd name="T67" fmla="*/ 83 h 326"/>
              <a:gd name="T68" fmla="*/ 238 w 325"/>
              <a:gd name="T69" fmla="*/ 83 h 326"/>
              <a:gd name="T70" fmla="*/ 242 w 325"/>
              <a:gd name="T71" fmla="*/ 82 h 326"/>
              <a:gd name="T72" fmla="*/ 242 w 325"/>
              <a:gd name="T73" fmla="*/ 19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5" h="326">
                <a:moveTo>
                  <a:pt x="162" y="77"/>
                </a:moveTo>
                <a:cubicBezTo>
                  <a:pt x="145" y="89"/>
                  <a:pt x="120" y="95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5"/>
                  <a:pt x="139" y="235"/>
                </a:cubicBezTo>
                <a:cubicBezTo>
                  <a:pt x="150" y="239"/>
                  <a:pt x="158" y="244"/>
                  <a:pt x="162" y="248"/>
                </a:cubicBezTo>
                <a:cubicBezTo>
                  <a:pt x="167" y="244"/>
                  <a:pt x="175" y="239"/>
                  <a:pt x="186" y="235"/>
                </a:cubicBezTo>
                <a:cubicBezTo>
                  <a:pt x="213" y="225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5"/>
                  <a:pt x="180" y="89"/>
                  <a:pt x="162" y="77"/>
                </a:cubicBezTo>
                <a:close/>
                <a:moveTo>
                  <a:pt x="226" y="99"/>
                </a:moveTo>
                <a:cubicBezTo>
                  <a:pt x="226" y="143"/>
                  <a:pt x="226" y="143"/>
                  <a:pt x="226" y="143"/>
                </a:cubicBezTo>
                <a:cubicBezTo>
                  <a:pt x="129" y="225"/>
                  <a:pt x="129" y="225"/>
                  <a:pt x="129" y="225"/>
                </a:cubicBezTo>
                <a:cubicBezTo>
                  <a:pt x="114" y="218"/>
                  <a:pt x="104" y="212"/>
                  <a:pt x="101" y="203"/>
                </a:cubicBezTo>
                <a:cubicBezTo>
                  <a:pt x="225" y="99"/>
                  <a:pt x="225" y="99"/>
                  <a:pt x="225" y="99"/>
                </a:cubicBezTo>
                <a:cubicBezTo>
                  <a:pt x="225" y="99"/>
                  <a:pt x="226" y="99"/>
                  <a:pt x="226" y="99"/>
                </a:cubicBezTo>
                <a:close/>
                <a:moveTo>
                  <a:pt x="162" y="0"/>
                </a:moveTo>
                <a:cubicBezTo>
                  <a:pt x="73" y="0"/>
                  <a:pt x="0" y="74"/>
                  <a:pt x="0" y="163"/>
                </a:cubicBezTo>
                <a:cubicBezTo>
                  <a:pt x="0" y="253"/>
                  <a:pt x="73" y="326"/>
                  <a:pt x="162" y="326"/>
                </a:cubicBezTo>
                <a:cubicBezTo>
                  <a:pt x="252" y="326"/>
                  <a:pt x="325" y="253"/>
                  <a:pt x="325" y="163"/>
                </a:cubicBezTo>
                <a:cubicBezTo>
                  <a:pt x="325" y="74"/>
                  <a:pt x="252" y="0"/>
                  <a:pt x="162" y="0"/>
                </a:cubicBezTo>
                <a:close/>
                <a:moveTo>
                  <a:pt x="242" y="193"/>
                </a:moveTo>
                <a:cubicBezTo>
                  <a:pt x="242" y="225"/>
                  <a:pt x="213" y="236"/>
                  <a:pt x="189" y="244"/>
                </a:cubicBezTo>
                <a:cubicBezTo>
                  <a:pt x="174" y="250"/>
                  <a:pt x="166" y="259"/>
                  <a:pt x="165" y="259"/>
                </a:cubicBezTo>
                <a:cubicBezTo>
                  <a:pt x="162" y="262"/>
                  <a:pt x="162" y="262"/>
                  <a:pt x="162" y="262"/>
                </a:cubicBezTo>
                <a:cubicBezTo>
                  <a:pt x="159" y="259"/>
                  <a:pt x="159" y="259"/>
                  <a:pt x="159" y="259"/>
                </a:cubicBezTo>
                <a:cubicBezTo>
                  <a:pt x="159" y="259"/>
                  <a:pt x="151" y="250"/>
                  <a:pt x="136" y="244"/>
                </a:cubicBezTo>
                <a:cubicBezTo>
                  <a:pt x="112" y="236"/>
                  <a:pt x="83" y="225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7" y="83"/>
                  <a:pt x="87" y="83"/>
                  <a:pt x="87" y="83"/>
                </a:cubicBezTo>
                <a:cubicBezTo>
                  <a:pt x="92" y="83"/>
                  <a:pt x="96" y="83"/>
                  <a:pt x="101" y="83"/>
                </a:cubicBezTo>
                <a:cubicBezTo>
                  <a:pt x="124" y="83"/>
                  <a:pt x="146" y="77"/>
                  <a:pt x="160" y="66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8" y="77"/>
                  <a:pt x="201" y="83"/>
                  <a:pt x="224" y="83"/>
                </a:cubicBezTo>
                <a:cubicBezTo>
                  <a:pt x="229" y="83"/>
                  <a:pt x="233" y="83"/>
                  <a:pt x="238" y="83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8"/>
          <p:cNvSpPr>
            <a:spLocks noEditPoints="1"/>
          </p:cNvSpPr>
          <p:nvPr/>
        </p:nvSpPr>
        <p:spPr bwMode="auto">
          <a:xfrm>
            <a:off x="5114961" y="6310593"/>
            <a:ext cx="849242" cy="851448"/>
          </a:xfrm>
          <a:custGeom>
            <a:avLst/>
            <a:gdLst>
              <a:gd name="T0" fmla="*/ 100 w 326"/>
              <a:gd name="T1" fmla="*/ 206 h 326"/>
              <a:gd name="T2" fmla="*/ 97 w 326"/>
              <a:gd name="T3" fmla="*/ 199 h 326"/>
              <a:gd name="T4" fmla="*/ 96 w 326"/>
              <a:gd name="T5" fmla="*/ 189 h 326"/>
              <a:gd name="T6" fmla="*/ 89 w 326"/>
              <a:gd name="T7" fmla="*/ 192 h 326"/>
              <a:gd name="T8" fmla="*/ 96 w 326"/>
              <a:gd name="T9" fmla="*/ 189 h 326"/>
              <a:gd name="T10" fmla="*/ 85 w 326"/>
              <a:gd name="T11" fmla="*/ 176 h 326"/>
              <a:gd name="T12" fmla="*/ 89 w 326"/>
              <a:gd name="T13" fmla="*/ 182 h 326"/>
              <a:gd name="T14" fmla="*/ 326 w 326"/>
              <a:gd name="T15" fmla="*/ 163 h 326"/>
              <a:gd name="T16" fmla="*/ 0 w 326"/>
              <a:gd name="T17" fmla="*/ 163 h 326"/>
              <a:gd name="T18" fmla="*/ 326 w 326"/>
              <a:gd name="T19" fmla="*/ 163 h 326"/>
              <a:gd name="T20" fmla="*/ 260 w 326"/>
              <a:gd name="T21" fmla="*/ 95 h 326"/>
              <a:gd name="T22" fmla="*/ 256 w 326"/>
              <a:gd name="T23" fmla="*/ 80 h 326"/>
              <a:gd name="T24" fmla="*/ 246 w 326"/>
              <a:gd name="T25" fmla="*/ 92 h 326"/>
              <a:gd name="T26" fmla="*/ 211 w 326"/>
              <a:gd name="T27" fmla="*/ 194 h 326"/>
              <a:gd name="T28" fmla="*/ 121 w 326"/>
              <a:gd name="T29" fmla="*/ 234 h 326"/>
              <a:gd name="T30" fmla="*/ 190 w 326"/>
              <a:gd name="T31" fmla="*/ 92 h 326"/>
              <a:gd name="T32" fmla="*/ 225 w 326"/>
              <a:gd name="T33" fmla="*/ 133 h 326"/>
              <a:gd name="T34" fmla="*/ 185 w 326"/>
              <a:gd name="T35" fmla="*/ 79 h 326"/>
              <a:gd name="T36" fmla="*/ 66 w 326"/>
              <a:gd name="T37" fmla="*/ 151 h 326"/>
              <a:gd name="T38" fmla="*/ 127 w 326"/>
              <a:gd name="T39" fmla="*/ 248 h 326"/>
              <a:gd name="T40" fmla="*/ 207 w 326"/>
              <a:gd name="T41" fmla="*/ 207 h 326"/>
              <a:gd name="T42" fmla="*/ 191 w 326"/>
              <a:gd name="T43" fmla="*/ 194 h 326"/>
              <a:gd name="T44" fmla="*/ 214 w 326"/>
              <a:gd name="T45" fmla="*/ 176 h 326"/>
              <a:gd name="T46" fmla="*/ 216 w 326"/>
              <a:gd name="T47" fmla="*/ 167 h 326"/>
              <a:gd name="T48" fmla="*/ 218 w 326"/>
              <a:gd name="T49" fmla="*/ 159 h 326"/>
              <a:gd name="T50" fmla="*/ 188 w 326"/>
              <a:gd name="T51" fmla="*/ 165 h 326"/>
              <a:gd name="T52" fmla="*/ 193 w 326"/>
              <a:gd name="T53" fmla="*/ 186 h 326"/>
              <a:gd name="T54" fmla="*/ 189 w 326"/>
              <a:gd name="T55" fmla="*/ 99 h 326"/>
              <a:gd name="T56" fmla="*/ 108 w 326"/>
              <a:gd name="T57" fmla="*/ 197 h 326"/>
              <a:gd name="T58" fmla="*/ 161 w 326"/>
              <a:gd name="T59" fmla="*/ 161 h 326"/>
              <a:gd name="T60" fmla="*/ 212 w 326"/>
              <a:gd name="T61" fmla="*/ 146 h 326"/>
              <a:gd name="T62" fmla="*/ 165 w 326"/>
              <a:gd name="T63" fmla="*/ 176 h 326"/>
              <a:gd name="T64" fmla="*/ 123 w 326"/>
              <a:gd name="T65" fmla="*/ 227 h 326"/>
              <a:gd name="T66" fmla="*/ 150 w 326"/>
              <a:gd name="T67" fmla="*/ 207 h 326"/>
              <a:gd name="T68" fmla="*/ 178 w 326"/>
              <a:gd name="T69" fmla="*/ 179 h 326"/>
              <a:gd name="T70" fmla="*/ 235 w 326"/>
              <a:gd name="T71" fmla="*/ 221 h 326"/>
              <a:gd name="T72" fmla="*/ 217 w 326"/>
              <a:gd name="T73" fmla="*/ 231 h 326"/>
              <a:gd name="T74" fmla="*/ 217 w 326"/>
              <a:gd name="T75" fmla="*/ 234 h 326"/>
              <a:gd name="T76" fmla="*/ 220 w 326"/>
              <a:gd name="T77" fmla="*/ 235 h 326"/>
              <a:gd name="T78" fmla="*/ 221 w 326"/>
              <a:gd name="T79" fmla="*/ 232 h 326"/>
              <a:gd name="T80" fmla="*/ 245 w 326"/>
              <a:gd name="T81" fmla="*/ 177 h 326"/>
              <a:gd name="T82" fmla="*/ 216 w 326"/>
              <a:gd name="T83" fmla="*/ 195 h 326"/>
              <a:gd name="T84" fmla="*/ 236 w 326"/>
              <a:gd name="T85" fmla="*/ 217 h 326"/>
              <a:gd name="T86" fmla="*/ 245 w 326"/>
              <a:gd name="T87" fmla="*/ 177 h 326"/>
              <a:gd name="T88" fmla="*/ 246 w 326"/>
              <a:gd name="T89" fmla="*/ 94 h 326"/>
              <a:gd name="T90" fmla="*/ 222 w 326"/>
              <a:gd name="T91" fmla="*/ 167 h 326"/>
              <a:gd name="T92" fmla="*/ 262 w 326"/>
              <a:gd name="T93" fmla="*/ 102 h 326"/>
              <a:gd name="T94" fmla="*/ 174 w 326"/>
              <a:gd name="T95" fmla="*/ 110 h 326"/>
              <a:gd name="T96" fmla="*/ 183 w 326"/>
              <a:gd name="T97" fmla="*/ 128 h 326"/>
              <a:gd name="T98" fmla="*/ 174 w 326"/>
              <a:gd name="T99" fmla="*/ 11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6">
                <a:moveTo>
                  <a:pt x="102" y="201"/>
                </a:moveTo>
                <a:cubicBezTo>
                  <a:pt x="103" y="203"/>
                  <a:pt x="102" y="205"/>
                  <a:pt x="100" y="206"/>
                </a:cubicBezTo>
                <a:cubicBezTo>
                  <a:pt x="98" y="207"/>
                  <a:pt x="96" y="206"/>
                  <a:pt x="95" y="204"/>
                </a:cubicBezTo>
                <a:cubicBezTo>
                  <a:pt x="94" y="202"/>
                  <a:pt x="95" y="200"/>
                  <a:pt x="97" y="199"/>
                </a:cubicBezTo>
                <a:cubicBezTo>
                  <a:pt x="99" y="198"/>
                  <a:pt x="101" y="199"/>
                  <a:pt x="102" y="201"/>
                </a:cubicBezTo>
                <a:close/>
                <a:moveTo>
                  <a:pt x="96" y="189"/>
                </a:moveTo>
                <a:cubicBezTo>
                  <a:pt x="95" y="187"/>
                  <a:pt x="93" y="186"/>
                  <a:pt x="91" y="187"/>
                </a:cubicBezTo>
                <a:cubicBezTo>
                  <a:pt x="89" y="188"/>
                  <a:pt x="88" y="190"/>
                  <a:pt x="89" y="192"/>
                </a:cubicBezTo>
                <a:cubicBezTo>
                  <a:pt x="90" y="194"/>
                  <a:pt x="92" y="195"/>
                  <a:pt x="94" y="194"/>
                </a:cubicBezTo>
                <a:cubicBezTo>
                  <a:pt x="96" y="193"/>
                  <a:pt x="97" y="191"/>
                  <a:pt x="96" y="189"/>
                </a:cubicBezTo>
                <a:close/>
                <a:moveTo>
                  <a:pt x="90" y="177"/>
                </a:moveTo>
                <a:cubicBezTo>
                  <a:pt x="89" y="175"/>
                  <a:pt x="87" y="175"/>
                  <a:pt x="85" y="176"/>
                </a:cubicBezTo>
                <a:cubicBezTo>
                  <a:pt x="83" y="176"/>
                  <a:pt x="83" y="179"/>
                  <a:pt x="83" y="181"/>
                </a:cubicBezTo>
                <a:cubicBezTo>
                  <a:pt x="84" y="182"/>
                  <a:pt x="87" y="183"/>
                  <a:pt x="89" y="182"/>
                </a:cubicBezTo>
                <a:cubicBezTo>
                  <a:pt x="90" y="181"/>
                  <a:pt x="91" y="179"/>
                  <a:pt x="90" y="177"/>
                </a:cubicBez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4" y="326"/>
                  <a:pt x="0" y="253"/>
                  <a:pt x="0" y="163"/>
                </a:cubicBezTo>
                <a:cubicBezTo>
                  <a:pt x="0" y="74"/>
                  <a:pt x="74" y="0"/>
                  <a:pt x="163" y="0"/>
                </a:cubicBezTo>
                <a:cubicBezTo>
                  <a:pt x="253" y="0"/>
                  <a:pt x="326" y="74"/>
                  <a:pt x="326" y="163"/>
                </a:cubicBezTo>
                <a:close/>
                <a:moveTo>
                  <a:pt x="246" y="92"/>
                </a:moveTo>
                <a:cubicBezTo>
                  <a:pt x="260" y="95"/>
                  <a:pt x="260" y="95"/>
                  <a:pt x="260" y="95"/>
                </a:cubicBezTo>
                <a:cubicBezTo>
                  <a:pt x="261" y="89"/>
                  <a:pt x="261" y="89"/>
                  <a:pt x="261" y="89"/>
                </a:cubicBezTo>
                <a:cubicBezTo>
                  <a:pt x="262" y="85"/>
                  <a:pt x="260" y="81"/>
                  <a:pt x="256" y="80"/>
                </a:cubicBezTo>
                <a:cubicBezTo>
                  <a:pt x="252" y="80"/>
                  <a:pt x="249" y="82"/>
                  <a:pt x="248" y="86"/>
                </a:cubicBezTo>
                <a:lnTo>
                  <a:pt x="246" y="92"/>
                </a:lnTo>
                <a:close/>
                <a:moveTo>
                  <a:pt x="207" y="207"/>
                </a:moveTo>
                <a:cubicBezTo>
                  <a:pt x="208" y="204"/>
                  <a:pt x="209" y="200"/>
                  <a:pt x="211" y="194"/>
                </a:cubicBezTo>
                <a:cubicBezTo>
                  <a:pt x="211" y="193"/>
                  <a:pt x="211" y="191"/>
                  <a:pt x="212" y="189"/>
                </a:cubicBezTo>
                <a:cubicBezTo>
                  <a:pt x="121" y="234"/>
                  <a:pt x="121" y="234"/>
                  <a:pt x="121" y="234"/>
                </a:cubicBezTo>
                <a:cubicBezTo>
                  <a:pt x="79" y="147"/>
                  <a:pt x="79" y="147"/>
                  <a:pt x="79" y="147"/>
                </a:cubicBezTo>
                <a:cubicBezTo>
                  <a:pt x="190" y="92"/>
                  <a:pt x="190" y="92"/>
                  <a:pt x="190" y="92"/>
                </a:cubicBezTo>
                <a:cubicBezTo>
                  <a:pt x="220" y="153"/>
                  <a:pt x="220" y="153"/>
                  <a:pt x="220" y="153"/>
                </a:cubicBezTo>
                <a:cubicBezTo>
                  <a:pt x="221" y="147"/>
                  <a:pt x="223" y="140"/>
                  <a:pt x="225" y="133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199" y="79"/>
                  <a:pt x="191" y="76"/>
                  <a:pt x="185" y="79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65" y="138"/>
                  <a:pt x="63" y="145"/>
                  <a:pt x="66" y="151"/>
                </a:cubicBezTo>
                <a:cubicBezTo>
                  <a:pt x="110" y="242"/>
                  <a:pt x="110" y="242"/>
                  <a:pt x="110" y="242"/>
                </a:cubicBezTo>
                <a:cubicBezTo>
                  <a:pt x="113" y="248"/>
                  <a:pt x="121" y="251"/>
                  <a:pt x="127" y="248"/>
                </a:cubicBezTo>
                <a:cubicBezTo>
                  <a:pt x="206" y="209"/>
                  <a:pt x="206" y="209"/>
                  <a:pt x="206" y="209"/>
                </a:cubicBezTo>
                <a:lnTo>
                  <a:pt x="207" y="207"/>
                </a:lnTo>
                <a:close/>
                <a:moveTo>
                  <a:pt x="193" y="186"/>
                </a:moveTo>
                <a:cubicBezTo>
                  <a:pt x="190" y="190"/>
                  <a:pt x="190" y="193"/>
                  <a:pt x="191" y="194"/>
                </a:cubicBezTo>
                <a:cubicBezTo>
                  <a:pt x="213" y="183"/>
                  <a:pt x="213" y="183"/>
                  <a:pt x="213" y="183"/>
                </a:cubicBezTo>
                <a:cubicBezTo>
                  <a:pt x="213" y="181"/>
                  <a:pt x="214" y="178"/>
                  <a:pt x="214" y="176"/>
                </a:cubicBezTo>
                <a:cubicBezTo>
                  <a:pt x="215" y="173"/>
                  <a:pt x="215" y="171"/>
                  <a:pt x="216" y="170"/>
                </a:cubicBezTo>
                <a:cubicBezTo>
                  <a:pt x="216" y="169"/>
                  <a:pt x="216" y="168"/>
                  <a:pt x="216" y="167"/>
                </a:cubicBezTo>
                <a:cubicBezTo>
                  <a:pt x="216" y="167"/>
                  <a:pt x="216" y="166"/>
                  <a:pt x="217" y="165"/>
                </a:cubicBezTo>
                <a:cubicBezTo>
                  <a:pt x="217" y="164"/>
                  <a:pt x="217" y="162"/>
                  <a:pt x="218" y="159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91" y="165"/>
                  <a:pt x="193" y="166"/>
                  <a:pt x="195" y="167"/>
                </a:cubicBezTo>
                <a:cubicBezTo>
                  <a:pt x="202" y="172"/>
                  <a:pt x="199" y="178"/>
                  <a:pt x="193" y="186"/>
                </a:cubicBezTo>
                <a:close/>
                <a:moveTo>
                  <a:pt x="212" y="146"/>
                </a:moveTo>
                <a:cubicBezTo>
                  <a:pt x="189" y="99"/>
                  <a:pt x="189" y="99"/>
                  <a:pt x="189" y="99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108" y="197"/>
                  <a:pt x="108" y="197"/>
                  <a:pt x="108" y="197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171" y="136"/>
                  <a:pt x="171" y="136"/>
                  <a:pt x="171" y="136"/>
                </a:cubicBezTo>
                <a:lnTo>
                  <a:pt x="212" y="146"/>
                </a:lnTo>
                <a:close/>
                <a:moveTo>
                  <a:pt x="178" y="177"/>
                </a:moveTo>
                <a:cubicBezTo>
                  <a:pt x="176" y="175"/>
                  <a:pt x="169" y="176"/>
                  <a:pt x="165" y="176"/>
                </a:cubicBezTo>
                <a:cubicBezTo>
                  <a:pt x="111" y="203"/>
                  <a:pt x="111" y="203"/>
                  <a:pt x="111" y="203"/>
                </a:cubicBezTo>
                <a:cubicBezTo>
                  <a:pt x="123" y="227"/>
                  <a:pt x="123" y="227"/>
                  <a:pt x="123" y="227"/>
                </a:cubicBezTo>
                <a:cubicBezTo>
                  <a:pt x="146" y="216"/>
                  <a:pt x="146" y="216"/>
                  <a:pt x="146" y="216"/>
                </a:cubicBezTo>
                <a:cubicBezTo>
                  <a:pt x="150" y="207"/>
                  <a:pt x="150" y="207"/>
                  <a:pt x="150" y="207"/>
                </a:cubicBezTo>
                <a:cubicBezTo>
                  <a:pt x="152" y="201"/>
                  <a:pt x="159" y="196"/>
                  <a:pt x="165" y="192"/>
                </a:cubicBezTo>
                <a:cubicBezTo>
                  <a:pt x="171" y="188"/>
                  <a:pt x="176" y="184"/>
                  <a:pt x="178" y="179"/>
                </a:cubicBezTo>
                <a:cubicBezTo>
                  <a:pt x="178" y="178"/>
                  <a:pt x="178" y="177"/>
                  <a:pt x="178" y="177"/>
                </a:cubicBezTo>
                <a:close/>
                <a:moveTo>
                  <a:pt x="235" y="221"/>
                </a:moveTo>
                <a:cubicBezTo>
                  <a:pt x="210" y="214"/>
                  <a:pt x="210" y="214"/>
                  <a:pt x="210" y="214"/>
                </a:cubicBezTo>
                <a:cubicBezTo>
                  <a:pt x="212" y="220"/>
                  <a:pt x="217" y="231"/>
                  <a:pt x="217" y="231"/>
                </a:cubicBezTo>
                <a:cubicBezTo>
                  <a:pt x="218" y="231"/>
                  <a:pt x="218" y="231"/>
                  <a:pt x="218" y="231"/>
                </a:cubicBezTo>
                <a:cubicBezTo>
                  <a:pt x="217" y="234"/>
                  <a:pt x="217" y="234"/>
                  <a:pt x="217" y="234"/>
                </a:cubicBezTo>
                <a:cubicBezTo>
                  <a:pt x="217" y="235"/>
                  <a:pt x="217" y="236"/>
                  <a:pt x="218" y="236"/>
                </a:cubicBezTo>
                <a:cubicBezTo>
                  <a:pt x="219" y="236"/>
                  <a:pt x="220" y="236"/>
                  <a:pt x="220" y="235"/>
                </a:cubicBezTo>
                <a:cubicBezTo>
                  <a:pt x="221" y="232"/>
                  <a:pt x="221" y="232"/>
                  <a:pt x="221" y="232"/>
                </a:cubicBezTo>
                <a:cubicBezTo>
                  <a:pt x="221" y="232"/>
                  <a:pt x="221" y="232"/>
                  <a:pt x="221" y="232"/>
                </a:cubicBezTo>
                <a:cubicBezTo>
                  <a:pt x="221" y="232"/>
                  <a:pt x="231" y="225"/>
                  <a:pt x="235" y="221"/>
                </a:cubicBezTo>
                <a:close/>
                <a:moveTo>
                  <a:pt x="245" y="177"/>
                </a:moveTo>
                <a:cubicBezTo>
                  <a:pt x="221" y="171"/>
                  <a:pt x="221" y="171"/>
                  <a:pt x="221" y="171"/>
                </a:cubicBezTo>
                <a:cubicBezTo>
                  <a:pt x="220" y="177"/>
                  <a:pt x="218" y="188"/>
                  <a:pt x="216" y="195"/>
                </a:cubicBezTo>
                <a:cubicBezTo>
                  <a:pt x="215" y="203"/>
                  <a:pt x="213" y="208"/>
                  <a:pt x="212" y="211"/>
                </a:cubicBezTo>
                <a:cubicBezTo>
                  <a:pt x="236" y="217"/>
                  <a:pt x="236" y="217"/>
                  <a:pt x="236" y="217"/>
                </a:cubicBezTo>
                <a:cubicBezTo>
                  <a:pt x="236" y="213"/>
                  <a:pt x="237" y="208"/>
                  <a:pt x="239" y="201"/>
                </a:cubicBezTo>
                <a:cubicBezTo>
                  <a:pt x="241" y="193"/>
                  <a:pt x="244" y="183"/>
                  <a:pt x="245" y="177"/>
                </a:cubicBezTo>
                <a:close/>
                <a:moveTo>
                  <a:pt x="259" y="97"/>
                </a:moveTo>
                <a:cubicBezTo>
                  <a:pt x="256" y="97"/>
                  <a:pt x="249" y="95"/>
                  <a:pt x="246" y="94"/>
                </a:cubicBezTo>
                <a:cubicBezTo>
                  <a:pt x="244" y="94"/>
                  <a:pt x="242" y="95"/>
                  <a:pt x="241" y="97"/>
                </a:cubicBezTo>
                <a:cubicBezTo>
                  <a:pt x="237" y="112"/>
                  <a:pt x="226" y="154"/>
                  <a:pt x="222" y="167"/>
                </a:cubicBezTo>
                <a:cubicBezTo>
                  <a:pt x="247" y="173"/>
                  <a:pt x="247" y="173"/>
                  <a:pt x="247" y="173"/>
                </a:cubicBezTo>
                <a:cubicBezTo>
                  <a:pt x="249" y="160"/>
                  <a:pt x="259" y="116"/>
                  <a:pt x="262" y="102"/>
                </a:cubicBezTo>
                <a:cubicBezTo>
                  <a:pt x="262" y="100"/>
                  <a:pt x="261" y="98"/>
                  <a:pt x="259" y="97"/>
                </a:cubicBezTo>
                <a:close/>
                <a:moveTo>
                  <a:pt x="174" y="110"/>
                </a:moveTo>
                <a:cubicBezTo>
                  <a:pt x="170" y="113"/>
                  <a:pt x="168" y="118"/>
                  <a:pt x="170" y="123"/>
                </a:cubicBezTo>
                <a:cubicBezTo>
                  <a:pt x="172" y="128"/>
                  <a:pt x="178" y="130"/>
                  <a:pt x="183" y="128"/>
                </a:cubicBezTo>
                <a:cubicBezTo>
                  <a:pt x="188" y="125"/>
                  <a:pt x="190" y="119"/>
                  <a:pt x="187" y="115"/>
                </a:cubicBezTo>
                <a:cubicBezTo>
                  <a:pt x="185" y="110"/>
                  <a:pt x="179" y="108"/>
                  <a:pt x="174" y="1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9"/>
          <p:cNvSpPr>
            <a:spLocks noEditPoints="1"/>
          </p:cNvSpPr>
          <p:nvPr/>
        </p:nvSpPr>
        <p:spPr bwMode="auto">
          <a:xfrm>
            <a:off x="6067555" y="6310593"/>
            <a:ext cx="850345" cy="851448"/>
          </a:xfrm>
          <a:custGeom>
            <a:avLst/>
            <a:gdLst>
              <a:gd name="T0" fmla="*/ 183 w 326"/>
              <a:gd name="T1" fmla="*/ 126 h 326"/>
              <a:gd name="T2" fmla="*/ 183 w 326"/>
              <a:gd name="T3" fmla="*/ 144 h 326"/>
              <a:gd name="T4" fmla="*/ 86 w 326"/>
              <a:gd name="T5" fmla="*/ 117 h 326"/>
              <a:gd name="T6" fmla="*/ 204 w 326"/>
              <a:gd name="T7" fmla="*/ 209 h 326"/>
              <a:gd name="T8" fmla="*/ 86 w 326"/>
              <a:gd name="T9" fmla="*/ 117 h 326"/>
              <a:gd name="T10" fmla="*/ 172 w 326"/>
              <a:gd name="T11" fmla="*/ 178 h 326"/>
              <a:gd name="T12" fmla="*/ 167 w 326"/>
              <a:gd name="T13" fmla="*/ 199 h 326"/>
              <a:gd name="T14" fmla="*/ 200 w 326"/>
              <a:gd name="T15" fmla="*/ 204 h 326"/>
              <a:gd name="T16" fmla="*/ 90 w 326"/>
              <a:gd name="T17" fmla="*/ 172 h 326"/>
              <a:gd name="T18" fmla="*/ 150 w 326"/>
              <a:gd name="T19" fmla="*/ 163 h 326"/>
              <a:gd name="T20" fmla="*/ 200 w 326"/>
              <a:gd name="T21" fmla="*/ 172 h 326"/>
              <a:gd name="T22" fmla="*/ 90 w 326"/>
              <a:gd name="T23" fmla="*/ 122 h 326"/>
              <a:gd name="T24" fmla="*/ 90 w 326"/>
              <a:gd name="T25" fmla="*/ 204 h 326"/>
              <a:gd name="T26" fmla="*/ 121 w 326"/>
              <a:gd name="T27" fmla="*/ 198 h 326"/>
              <a:gd name="T28" fmla="*/ 157 w 326"/>
              <a:gd name="T29" fmla="*/ 186 h 326"/>
              <a:gd name="T30" fmla="*/ 147 w 326"/>
              <a:gd name="T31" fmla="*/ 178 h 326"/>
              <a:gd name="T32" fmla="*/ 90 w 326"/>
              <a:gd name="T33" fmla="*/ 204 h 326"/>
              <a:gd name="T34" fmla="*/ 207 w 326"/>
              <a:gd name="T35" fmla="*/ 173 h 326"/>
              <a:gd name="T36" fmla="*/ 214 w 326"/>
              <a:gd name="T37" fmla="*/ 173 h 326"/>
              <a:gd name="T38" fmla="*/ 79 w 326"/>
              <a:gd name="T39" fmla="*/ 169 h 326"/>
              <a:gd name="T40" fmla="*/ 79 w 326"/>
              <a:gd name="T41" fmla="*/ 176 h 326"/>
              <a:gd name="T42" fmla="*/ 79 w 326"/>
              <a:gd name="T43" fmla="*/ 169 h 326"/>
              <a:gd name="T44" fmla="*/ 76 w 326"/>
              <a:gd name="T45" fmla="*/ 160 h 326"/>
              <a:gd name="T46" fmla="*/ 83 w 326"/>
              <a:gd name="T47" fmla="*/ 160 h 326"/>
              <a:gd name="T48" fmla="*/ 79 w 326"/>
              <a:gd name="T49" fmla="*/ 144 h 326"/>
              <a:gd name="T50" fmla="*/ 79 w 326"/>
              <a:gd name="T51" fmla="*/ 151 h 326"/>
              <a:gd name="T52" fmla="*/ 79 w 326"/>
              <a:gd name="T53" fmla="*/ 144 h 326"/>
              <a:gd name="T54" fmla="*/ 163 w 326"/>
              <a:gd name="T55" fmla="*/ 326 h 326"/>
              <a:gd name="T56" fmla="*/ 163 w 326"/>
              <a:gd name="T57" fmla="*/ 0 h 326"/>
              <a:gd name="T58" fmla="*/ 237 w 326"/>
              <a:gd name="T59" fmla="*/ 107 h 326"/>
              <a:gd name="T60" fmla="*/ 249 w 326"/>
              <a:gd name="T61" fmla="*/ 101 h 326"/>
              <a:gd name="T62" fmla="*/ 237 w 326"/>
              <a:gd name="T63" fmla="*/ 101 h 326"/>
              <a:gd name="T64" fmla="*/ 217 w 326"/>
              <a:gd name="T65" fmla="*/ 115 h 326"/>
              <a:gd name="T66" fmla="*/ 84 w 326"/>
              <a:gd name="T67" fmla="*/ 103 h 326"/>
              <a:gd name="T68" fmla="*/ 73 w 326"/>
              <a:gd name="T69" fmla="*/ 211 h 326"/>
              <a:gd name="T70" fmla="*/ 205 w 326"/>
              <a:gd name="T71" fmla="*/ 223 h 326"/>
              <a:gd name="T72" fmla="*/ 217 w 326"/>
              <a:gd name="T73" fmla="*/ 115 h 326"/>
              <a:gd name="T74" fmla="*/ 252 w 326"/>
              <a:gd name="T75" fmla="*/ 112 h 326"/>
              <a:gd name="T76" fmla="*/ 238 w 326"/>
              <a:gd name="T77" fmla="*/ 109 h 326"/>
              <a:gd name="T78" fmla="*/ 233 w 326"/>
              <a:gd name="T79" fmla="*/ 173 h 326"/>
              <a:gd name="T80" fmla="*/ 234 w 326"/>
              <a:gd name="T81" fmla="*/ 198 h 326"/>
              <a:gd name="T82" fmla="*/ 242 w 326"/>
              <a:gd name="T83" fmla="*/ 227 h 326"/>
              <a:gd name="T84" fmla="*/ 242 w 326"/>
              <a:gd name="T85" fmla="*/ 230 h 326"/>
              <a:gd name="T86" fmla="*/ 245 w 326"/>
              <a:gd name="T87" fmla="*/ 230 h 326"/>
              <a:gd name="T88" fmla="*/ 245 w 326"/>
              <a:gd name="T89" fmla="*/ 227 h 326"/>
              <a:gd name="T90" fmla="*/ 254 w 326"/>
              <a:gd name="T91" fmla="*/ 215 h 326"/>
              <a:gd name="T92" fmla="*/ 254 w 326"/>
              <a:gd name="T93" fmla="*/ 173 h 326"/>
              <a:gd name="T94" fmla="*/ 236 w 326"/>
              <a:gd name="T95" fmla="*/ 173 h 326"/>
              <a:gd name="T96" fmla="*/ 237 w 326"/>
              <a:gd name="T97" fmla="*/ 198 h 326"/>
              <a:gd name="T98" fmla="*/ 251 w 326"/>
              <a:gd name="T99" fmla="*/ 215 h 326"/>
              <a:gd name="T100" fmla="*/ 251 w 326"/>
              <a:gd name="T101" fmla="*/ 176 h 326"/>
              <a:gd name="T102" fmla="*/ 211 w 326"/>
              <a:gd name="T103" fmla="*/ 144 h 326"/>
              <a:gd name="T104" fmla="*/ 211 w 326"/>
              <a:gd name="T105" fmla="*/ 151 h 326"/>
              <a:gd name="T106" fmla="*/ 211 w 326"/>
              <a:gd name="T107" fmla="*/ 144 h 326"/>
              <a:gd name="T108" fmla="*/ 207 w 326"/>
              <a:gd name="T109" fmla="*/ 160 h 326"/>
              <a:gd name="T110" fmla="*/ 214 w 326"/>
              <a:gd name="T111" fmla="*/ 16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" h="326">
                <a:moveTo>
                  <a:pt x="174" y="135"/>
                </a:moveTo>
                <a:cubicBezTo>
                  <a:pt x="174" y="130"/>
                  <a:pt x="178" y="126"/>
                  <a:pt x="183" y="126"/>
                </a:cubicBezTo>
                <a:cubicBezTo>
                  <a:pt x="188" y="126"/>
                  <a:pt x="192" y="130"/>
                  <a:pt x="192" y="135"/>
                </a:cubicBezTo>
                <a:cubicBezTo>
                  <a:pt x="192" y="140"/>
                  <a:pt x="188" y="144"/>
                  <a:pt x="183" y="144"/>
                </a:cubicBezTo>
                <a:cubicBezTo>
                  <a:pt x="178" y="144"/>
                  <a:pt x="174" y="140"/>
                  <a:pt x="174" y="135"/>
                </a:cubicBezTo>
                <a:close/>
                <a:moveTo>
                  <a:pt x="86" y="117"/>
                </a:moveTo>
                <a:cubicBezTo>
                  <a:pt x="204" y="117"/>
                  <a:pt x="204" y="117"/>
                  <a:pt x="204" y="117"/>
                </a:cubicBezTo>
                <a:cubicBezTo>
                  <a:pt x="204" y="209"/>
                  <a:pt x="204" y="209"/>
                  <a:pt x="204" y="209"/>
                </a:cubicBezTo>
                <a:cubicBezTo>
                  <a:pt x="86" y="209"/>
                  <a:pt x="86" y="209"/>
                  <a:pt x="86" y="209"/>
                </a:cubicBezTo>
                <a:lnTo>
                  <a:pt x="86" y="117"/>
                </a:lnTo>
                <a:close/>
                <a:moveTo>
                  <a:pt x="200" y="178"/>
                </a:moveTo>
                <a:cubicBezTo>
                  <a:pt x="172" y="178"/>
                  <a:pt x="172" y="178"/>
                  <a:pt x="172" y="178"/>
                </a:cubicBezTo>
                <a:cubicBezTo>
                  <a:pt x="174" y="180"/>
                  <a:pt x="176" y="181"/>
                  <a:pt x="176" y="183"/>
                </a:cubicBezTo>
                <a:cubicBezTo>
                  <a:pt x="181" y="190"/>
                  <a:pt x="176" y="194"/>
                  <a:pt x="167" y="199"/>
                </a:cubicBezTo>
                <a:cubicBezTo>
                  <a:pt x="163" y="201"/>
                  <a:pt x="162" y="203"/>
                  <a:pt x="162" y="204"/>
                </a:cubicBezTo>
                <a:cubicBezTo>
                  <a:pt x="200" y="204"/>
                  <a:pt x="200" y="204"/>
                  <a:pt x="200" y="204"/>
                </a:cubicBezTo>
                <a:lnTo>
                  <a:pt x="200" y="178"/>
                </a:lnTo>
                <a:close/>
                <a:moveTo>
                  <a:pt x="90" y="172"/>
                </a:moveTo>
                <a:cubicBezTo>
                  <a:pt x="125" y="142"/>
                  <a:pt x="125" y="142"/>
                  <a:pt x="125" y="142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70" y="146"/>
                  <a:pt x="170" y="146"/>
                  <a:pt x="170" y="146"/>
                </a:cubicBezTo>
                <a:cubicBezTo>
                  <a:pt x="200" y="172"/>
                  <a:pt x="200" y="172"/>
                  <a:pt x="200" y="172"/>
                </a:cubicBezTo>
                <a:cubicBezTo>
                  <a:pt x="200" y="122"/>
                  <a:pt x="200" y="122"/>
                  <a:pt x="200" y="122"/>
                </a:cubicBezTo>
                <a:cubicBezTo>
                  <a:pt x="90" y="122"/>
                  <a:pt x="90" y="122"/>
                  <a:pt x="90" y="122"/>
                </a:cubicBezTo>
                <a:lnTo>
                  <a:pt x="90" y="172"/>
                </a:lnTo>
                <a:close/>
                <a:moveTo>
                  <a:pt x="90" y="204"/>
                </a:moveTo>
                <a:cubicBezTo>
                  <a:pt x="114" y="204"/>
                  <a:pt x="114" y="204"/>
                  <a:pt x="114" y="204"/>
                </a:cubicBezTo>
                <a:cubicBezTo>
                  <a:pt x="121" y="198"/>
                  <a:pt x="121" y="198"/>
                  <a:pt x="121" y="198"/>
                </a:cubicBezTo>
                <a:cubicBezTo>
                  <a:pt x="126" y="194"/>
                  <a:pt x="133" y="193"/>
                  <a:pt x="141" y="191"/>
                </a:cubicBezTo>
                <a:cubicBezTo>
                  <a:pt x="147" y="190"/>
                  <a:pt x="154" y="189"/>
                  <a:pt x="157" y="186"/>
                </a:cubicBezTo>
                <a:cubicBezTo>
                  <a:pt x="158" y="185"/>
                  <a:pt x="158" y="184"/>
                  <a:pt x="158" y="184"/>
                </a:cubicBezTo>
                <a:cubicBezTo>
                  <a:pt x="157" y="182"/>
                  <a:pt x="151" y="179"/>
                  <a:pt x="147" y="178"/>
                </a:cubicBezTo>
                <a:cubicBezTo>
                  <a:pt x="90" y="178"/>
                  <a:pt x="90" y="178"/>
                  <a:pt x="90" y="178"/>
                </a:cubicBezTo>
                <a:lnTo>
                  <a:pt x="90" y="204"/>
                </a:lnTo>
                <a:close/>
                <a:moveTo>
                  <a:pt x="211" y="169"/>
                </a:moveTo>
                <a:cubicBezTo>
                  <a:pt x="209" y="169"/>
                  <a:pt x="207" y="171"/>
                  <a:pt x="207" y="173"/>
                </a:cubicBezTo>
                <a:cubicBezTo>
                  <a:pt x="207" y="175"/>
                  <a:pt x="209" y="176"/>
                  <a:pt x="211" y="176"/>
                </a:cubicBezTo>
                <a:cubicBezTo>
                  <a:pt x="213" y="176"/>
                  <a:pt x="214" y="175"/>
                  <a:pt x="214" y="173"/>
                </a:cubicBezTo>
                <a:cubicBezTo>
                  <a:pt x="214" y="171"/>
                  <a:pt x="213" y="169"/>
                  <a:pt x="211" y="169"/>
                </a:cubicBezTo>
                <a:close/>
                <a:moveTo>
                  <a:pt x="79" y="169"/>
                </a:moveTo>
                <a:cubicBezTo>
                  <a:pt x="77" y="169"/>
                  <a:pt x="76" y="171"/>
                  <a:pt x="76" y="173"/>
                </a:cubicBezTo>
                <a:cubicBezTo>
                  <a:pt x="76" y="175"/>
                  <a:pt x="77" y="176"/>
                  <a:pt x="79" y="176"/>
                </a:cubicBezTo>
                <a:cubicBezTo>
                  <a:pt x="81" y="176"/>
                  <a:pt x="83" y="175"/>
                  <a:pt x="83" y="173"/>
                </a:cubicBezTo>
                <a:cubicBezTo>
                  <a:pt x="83" y="171"/>
                  <a:pt x="81" y="169"/>
                  <a:pt x="79" y="169"/>
                </a:cubicBezTo>
                <a:close/>
                <a:moveTo>
                  <a:pt x="79" y="157"/>
                </a:moveTo>
                <a:cubicBezTo>
                  <a:pt x="77" y="157"/>
                  <a:pt x="76" y="158"/>
                  <a:pt x="76" y="160"/>
                </a:cubicBezTo>
                <a:cubicBezTo>
                  <a:pt x="76" y="162"/>
                  <a:pt x="77" y="164"/>
                  <a:pt x="79" y="164"/>
                </a:cubicBezTo>
                <a:cubicBezTo>
                  <a:pt x="81" y="164"/>
                  <a:pt x="83" y="162"/>
                  <a:pt x="83" y="160"/>
                </a:cubicBezTo>
                <a:cubicBezTo>
                  <a:pt x="83" y="158"/>
                  <a:pt x="81" y="157"/>
                  <a:pt x="79" y="157"/>
                </a:cubicBezTo>
                <a:close/>
                <a:moveTo>
                  <a:pt x="79" y="144"/>
                </a:moveTo>
                <a:cubicBezTo>
                  <a:pt x="77" y="144"/>
                  <a:pt x="76" y="146"/>
                  <a:pt x="76" y="148"/>
                </a:cubicBezTo>
                <a:cubicBezTo>
                  <a:pt x="76" y="150"/>
                  <a:pt x="77" y="151"/>
                  <a:pt x="79" y="151"/>
                </a:cubicBezTo>
                <a:cubicBezTo>
                  <a:pt x="81" y="151"/>
                  <a:pt x="83" y="150"/>
                  <a:pt x="83" y="148"/>
                </a:cubicBezTo>
                <a:cubicBezTo>
                  <a:pt x="83" y="146"/>
                  <a:pt x="81" y="144"/>
                  <a:pt x="79" y="144"/>
                </a:cubicBezTo>
                <a:close/>
                <a:moveTo>
                  <a:pt x="326" y="163"/>
                </a:moveTo>
                <a:cubicBezTo>
                  <a:pt x="326" y="253"/>
                  <a:pt x="253" y="326"/>
                  <a:pt x="163" y="326"/>
                </a:cubicBezTo>
                <a:cubicBezTo>
                  <a:pt x="74" y="326"/>
                  <a:pt x="0" y="253"/>
                  <a:pt x="0" y="163"/>
                </a:cubicBezTo>
                <a:cubicBezTo>
                  <a:pt x="0" y="74"/>
                  <a:pt x="74" y="0"/>
                  <a:pt x="163" y="0"/>
                </a:cubicBezTo>
                <a:cubicBezTo>
                  <a:pt x="253" y="0"/>
                  <a:pt x="326" y="74"/>
                  <a:pt x="326" y="163"/>
                </a:cubicBezTo>
                <a:close/>
                <a:moveTo>
                  <a:pt x="237" y="107"/>
                </a:moveTo>
                <a:cubicBezTo>
                  <a:pt x="249" y="107"/>
                  <a:pt x="249" y="107"/>
                  <a:pt x="249" y="107"/>
                </a:cubicBezTo>
                <a:cubicBezTo>
                  <a:pt x="249" y="101"/>
                  <a:pt x="249" y="101"/>
                  <a:pt x="249" y="101"/>
                </a:cubicBezTo>
                <a:cubicBezTo>
                  <a:pt x="249" y="98"/>
                  <a:pt x="247" y="96"/>
                  <a:pt x="243" y="96"/>
                </a:cubicBezTo>
                <a:cubicBezTo>
                  <a:pt x="240" y="96"/>
                  <a:pt x="237" y="98"/>
                  <a:pt x="237" y="101"/>
                </a:cubicBezTo>
                <a:lnTo>
                  <a:pt x="237" y="107"/>
                </a:lnTo>
                <a:close/>
                <a:moveTo>
                  <a:pt x="217" y="115"/>
                </a:moveTo>
                <a:cubicBezTo>
                  <a:pt x="217" y="109"/>
                  <a:pt x="212" y="103"/>
                  <a:pt x="205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78" y="103"/>
                  <a:pt x="73" y="109"/>
                  <a:pt x="73" y="115"/>
                </a:cubicBezTo>
                <a:cubicBezTo>
                  <a:pt x="73" y="211"/>
                  <a:pt x="73" y="211"/>
                  <a:pt x="73" y="211"/>
                </a:cubicBezTo>
                <a:cubicBezTo>
                  <a:pt x="73" y="218"/>
                  <a:pt x="78" y="223"/>
                  <a:pt x="84" y="223"/>
                </a:cubicBezTo>
                <a:cubicBezTo>
                  <a:pt x="205" y="223"/>
                  <a:pt x="205" y="223"/>
                  <a:pt x="205" y="223"/>
                </a:cubicBezTo>
                <a:cubicBezTo>
                  <a:pt x="212" y="223"/>
                  <a:pt x="217" y="218"/>
                  <a:pt x="217" y="211"/>
                </a:cubicBezTo>
                <a:lnTo>
                  <a:pt x="217" y="115"/>
                </a:lnTo>
                <a:close/>
                <a:moveTo>
                  <a:pt x="254" y="173"/>
                </a:moveTo>
                <a:cubicBezTo>
                  <a:pt x="254" y="162"/>
                  <a:pt x="253" y="124"/>
                  <a:pt x="252" y="112"/>
                </a:cubicBezTo>
                <a:cubicBezTo>
                  <a:pt x="252" y="110"/>
                  <a:pt x="251" y="109"/>
                  <a:pt x="249" y="109"/>
                </a:cubicBezTo>
                <a:cubicBezTo>
                  <a:pt x="247" y="109"/>
                  <a:pt x="240" y="109"/>
                  <a:pt x="238" y="109"/>
                </a:cubicBezTo>
                <a:cubicBezTo>
                  <a:pt x="236" y="109"/>
                  <a:pt x="235" y="110"/>
                  <a:pt x="235" y="112"/>
                </a:cubicBezTo>
                <a:cubicBezTo>
                  <a:pt x="234" y="125"/>
                  <a:pt x="233" y="162"/>
                  <a:pt x="233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3" y="178"/>
                  <a:pt x="234" y="191"/>
                  <a:pt x="234" y="198"/>
                </a:cubicBezTo>
                <a:cubicBezTo>
                  <a:pt x="234" y="205"/>
                  <a:pt x="233" y="212"/>
                  <a:pt x="233" y="215"/>
                </a:cubicBezTo>
                <a:cubicBezTo>
                  <a:pt x="235" y="219"/>
                  <a:pt x="242" y="227"/>
                  <a:pt x="242" y="227"/>
                </a:cubicBezTo>
                <a:cubicBezTo>
                  <a:pt x="242" y="227"/>
                  <a:pt x="242" y="227"/>
                  <a:pt x="242" y="227"/>
                </a:cubicBezTo>
                <a:cubicBezTo>
                  <a:pt x="242" y="230"/>
                  <a:pt x="242" y="230"/>
                  <a:pt x="242" y="230"/>
                </a:cubicBezTo>
                <a:cubicBezTo>
                  <a:pt x="242" y="230"/>
                  <a:pt x="243" y="231"/>
                  <a:pt x="243" y="231"/>
                </a:cubicBezTo>
                <a:cubicBezTo>
                  <a:pt x="244" y="231"/>
                  <a:pt x="245" y="230"/>
                  <a:pt x="245" y="230"/>
                </a:cubicBezTo>
                <a:cubicBezTo>
                  <a:pt x="245" y="227"/>
                  <a:pt x="245" y="227"/>
                  <a:pt x="245" y="227"/>
                </a:cubicBezTo>
                <a:cubicBezTo>
                  <a:pt x="245" y="227"/>
                  <a:pt x="245" y="227"/>
                  <a:pt x="245" y="227"/>
                </a:cubicBezTo>
                <a:cubicBezTo>
                  <a:pt x="245" y="227"/>
                  <a:pt x="252" y="219"/>
                  <a:pt x="254" y="215"/>
                </a:cubicBezTo>
                <a:cubicBezTo>
                  <a:pt x="254" y="215"/>
                  <a:pt x="254" y="215"/>
                  <a:pt x="254" y="215"/>
                </a:cubicBezTo>
                <a:cubicBezTo>
                  <a:pt x="254" y="212"/>
                  <a:pt x="253" y="205"/>
                  <a:pt x="253" y="198"/>
                </a:cubicBezTo>
                <a:cubicBezTo>
                  <a:pt x="253" y="191"/>
                  <a:pt x="254" y="178"/>
                  <a:pt x="254" y="173"/>
                </a:cubicBezTo>
                <a:close/>
                <a:moveTo>
                  <a:pt x="251" y="173"/>
                </a:moveTo>
                <a:cubicBezTo>
                  <a:pt x="236" y="173"/>
                  <a:pt x="236" y="173"/>
                  <a:pt x="236" y="173"/>
                </a:cubicBezTo>
                <a:cubicBezTo>
                  <a:pt x="236" y="176"/>
                  <a:pt x="236" y="176"/>
                  <a:pt x="236" y="176"/>
                </a:cubicBezTo>
                <a:cubicBezTo>
                  <a:pt x="237" y="183"/>
                  <a:pt x="237" y="192"/>
                  <a:pt x="237" y="198"/>
                </a:cubicBezTo>
                <a:cubicBezTo>
                  <a:pt x="237" y="204"/>
                  <a:pt x="237" y="211"/>
                  <a:pt x="236" y="215"/>
                </a:cubicBezTo>
                <a:cubicBezTo>
                  <a:pt x="251" y="215"/>
                  <a:pt x="251" y="215"/>
                  <a:pt x="251" y="215"/>
                </a:cubicBezTo>
                <a:cubicBezTo>
                  <a:pt x="250" y="211"/>
                  <a:pt x="250" y="204"/>
                  <a:pt x="250" y="198"/>
                </a:cubicBezTo>
                <a:cubicBezTo>
                  <a:pt x="250" y="192"/>
                  <a:pt x="250" y="182"/>
                  <a:pt x="251" y="176"/>
                </a:cubicBezTo>
                <a:lnTo>
                  <a:pt x="251" y="173"/>
                </a:lnTo>
                <a:close/>
                <a:moveTo>
                  <a:pt x="211" y="144"/>
                </a:moveTo>
                <a:cubicBezTo>
                  <a:pt x="209" y="144"/>
                  <a:pt x="207" y="146"/>
                  <a:pt x="207" y="148"/>
                </a:cubicBezTo>
                <a:cubicBezTo>
                  <a:pt x="207" y="150"/>
                  <a:pt x="209" y="151"/>
                  <a:pt x="211" y="151"/>
                </a:cubicBezTo>
                <a:cubicBezTo>
                  <a:pt x="213" y="151"/>
                  <a:pt x="214" y="150"/>
                  <a:pt x="214" y="148"/>
                </a:cubicBezTo>
                <a:cubicBezTo>
                  <a:pt x="214" y="146"/>
                  <a:pt x="213" y="144"/>
                  <a:pt x="211" y="144"/>
                </a:cubicBezTo>
                <a:close/>
                <a:moveTo>
                  <a:pt x="211" y="157"/>
                </a:moveTo>
                <a:cubicBezTo>
                  <a:pt x="209" y="157"/>
                  <a:pt x="207" y="158"/>
                  <a:pt x="207" y="160"/>
                </a:cubicBezTo>
                <a:cubicBezTo>
                  <a:pt x="207" y="162"/>
                  <a:pt x="209" y="164"/>
                  <a:pt x="211" y="164"/>
                </a:cubicBezTo>
                <a:cubicBezTo>
                  <a:pt x="213" y="164"/>
                  <a:pt x="214" y="162"/>
                  <a:pt x="214" y="160"/>
                </a:cubicBezTo>
                <a:cubicBezTo>
                  <a:pt x="214" y="158"/>
                  <a:pt x="213" y="157"/>
                  <a:pt x="211" y="15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0"/>
          <p:cNvSpPr>
            <a:spLocks noEditPoints="1"/>
          </p:cNvSpPr>
          <p:nvPr/>
        </p:nvSpPr>
        <p:spPr bwMode="auto">
          <a:xfrm>
            <a:off x="23214260" y="8689023"/>
            <a:ext cx="850345" cy="850346"/>
          </a:xfrm>
          <a:custGeom>
            <a:avLst/>
            <a:gdLst>
              <a:gd name="T0" fmla="*/ 281 w 326"/>
              <a:gd name="T1" fmla="*/ 0 h 326"/>
              <a:gd name="T2" fmla="*/ 45 w 326"/>
              <a:gd name="T3" fmla="*/ 0 h 326"/>
              <a:gd name="T4" fmla="*/ 0 w 326"/>
              <a:gd name="T5" fmla="*/ 45 h 326"/>
              <a:gd name="T6" fmla="*/ 0 w 326"/>
              <a:gd name="T7" fmla="*/ 281 h 326"/>
              <a:gd name="T8" fmla="*/ 45 w 326"/>
              <a:gd name="T9" fmla="*/ 326 h 326"/>
              <a:gd name="T10" fmla="*/ 281 w 326"/>
              <a:gd name="T11" fmla="*/ 326 h 326"/>
              <a:gd name="T12" fmla="*/ 326 w 326"/>
              <a:gd name="T13" fmla="*/ 281 h 326"/>
              <a:gd name="T14" fmla="*/ 326 w 326"/>
              <a:gd name="T15" fmla="*/ 45 h 326"/>
              <a:gd name="T16" fmla="*/ 281 w 326"/>
              <a:gd name="T17" fmla="*/ 0 h 326"/>
              <a:gd name="T18" fmla="*/ 240 w 326"/>
              <a:gd name="T19" fmla="*/ 168 h 326"/>
              <a:gd name="T20" fmla="*/ 176 w 326"/>
              <a:gd name="T21" fmla="*/ 232 h 326"/>
              <a:gd name="T22" fmla="*/ 150 w 326"/>
              <a:gd name="T23" fmla="*/ 232 h 326"/>
              <a:gd name="T24" fmla="*/ 86 w 326"/>
              <a:gd name="T25" fmla="*/ 168 h 326"/>
              <a:gd name="T26" fmla="*/ 86 w 326"/>
              <a:gd name="T27" fmla="*/ 102 h 326"/>
              <a:gd name="T28" fmla="*/ 153 w 326"/>
              <a:gd name="T29" fmla="*/ 102 h 326"/>
              <a:gd name="T30" fmla="*/ 163 w 326"/>
              <a:gd name="T31" fmla="*/ 112 h 326"/>
              <a:gd name="T32" fmla="*/ 174 w 326"/>
              <a:gd name="T33" fmla="*/ 102 h 326"/>
              <a:gd name="T34" fmla="*/ 240 w 326"/>
              <a:gd name="T35" fmla="*/ 102 h 326"/>
              <a:gd name="T36" fmla="*/ 240 w 326"/>
              <a:gd name="T37" fmla="*/ 16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6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40" y="168"/>
                </a:moveTo>
                <a:cubicBezTo>
                  <a:pt x="176" y="232"/>
                  <a:pt x="176" y="232"/>
                  <a:pt x="176" y="232"/>
                </a:cubicBezTo>
                <a:cubicBezTo>
                  <a:pt x="169" y="240"/>
                  <a:pt x="157" y="240"/>
                  <a:pt x="150" y="232"/>
                </a:cubicBezTo>
                <a:cubicBezTo>
                  <a:pt x="86" y="168"/>
                  <a:pt x="86" y="168"/>
                  <a:pt x="86" y="168"/>
                </a:cubicBezTo>
                <a:cubicBezTo>
                  <a:pt x="67" y="150"/>
                  <a:pt x="67" y="120"/>
                  <a:pt x="86" y="102"/>
                </a:cubicBezTo>
                <a:cubicBezTo>
                  <a:pt x="104" y="83"/>
                  <a:pt x="134" y="83"/>
                  <a:pt x="153" y="102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92" y="83"/>
                  <a:pt x="222" y="83"/>
                  <a:pt x="240" y="102"/>
                </a:cubicBezTo>
                <a:cubicBezTo>
                  <a:pt x="259" y="120"/>
                  <a:pt x="259" y="150"/>
                  <a:pt x="240" y="1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1"/>
          <p:cNvSpPr>
            <a:spLocks noEditPoints="1"/>
          </p:cNvSpPr>
          <p:nvPr/>
        </p:nvSpPr>
        <p:spPr bwMode="auto">
          <a:xfrm>
            <a:off x="22260554" y="8689023"/>
            <a:ext cx="850345" cy="850346"/>
          </a:xfrm>
          <a:custGeom>
            <a:avLst/>
            <a:gdLst>
              <a:gd name="T0" fmla="*/ 45 w 326"/>
              <a:gd name="T1" fmla="*/ 0 h 326"/>
              <a:gd name="T2" fmla="*/ 0 w 326"/>
              <a:gd name="T3" fmla="*/ 281 h 326"/>
              <a:gd name="T4" fmla="*/ 281 w 326"/>
              <a:gd name="T5" fmla="*/ 326 h 326"/>
              <a:gd name="T6" fmla="*/ 326 w 326"/>
              <a:gd name="T7" fmla="*/ 45 h 326"/>
              <a:gd name="T8" fmla="*/ 90 w 326"/>
              <a:gd name="T9" fmla="*/ 105 h 326"/>
              <a:gd name="T10" fmla="*/ 163 w 326"/>
              <a:gd name="T11" fmla="*/ 115 h 326"/>
              <a:gd name="T12" fmla="*/ 237 w 326"/>
              <a:gd name="T13" fmla="*/ 105 h 326"/>
              <a:gd name="T14" fmla="*/ 223 w 326"/>
              <a:gd name="T15" fmla="*/ 140 h 326"/>
              <a:gd name="T16" fmla="*/ 210 w 326"/>
              <a:gd name="T17" fmla="*/ 151 h 326"/>
              <a:gd name="T18" fmla="*/ 190 w 326"/>
              <a:gd name="T19" fmla="*/ 123 h 326"/>
              <a:gd name="T20" fmla="*/ 179 w 326"/>
              <a:gd name="T21" fmla="*/ 129 h 326"/>
              <a:gd name="T22" fmla="*/ 147 w 326"/>
              <a:gd name="T23" fmla="*/ 116 h 326"/>
              <a:gd name="T24" fmla="*/ 126 w 326"/>
              <a:gd name="T25" fmla="*/ 116 h 326"/>
              <a:gd name="T26" fmla="*/ 77 w 326"/>
              <a:gd name="T27" fmla="*/ 140 h 326"/>
              <a:gd name="T28" fmla="*/ 237 w 326"/>
              <a:gd name="T29" fmla="*/ 168 h 326"/>
              <a:gd name="T30" fmla="*/ 151 w 326"/>
              <a:gd name="T31" fmla="*/ 229 h 326"/>
              <a:gd name="T32" fmla="*/ 86 w 326"/>
              <a:gd name="T33" fmla="*/ 164 h 326"/>
              <a:gd name="T34" fmla="*/ 128 w 326"/>
              <a:gd name="T35" fmla="*/ 158 h 326"/>
              <a:gd name="T36" fmla="*/ 157 w 326"/>
              <a:gd name="T37" fmla="*/ 183 h 326"/>
              <a:gd name="T38" fmla="*/ 168 w 326"/>
              <a:gd name="T39" fmla="*/ 189 h 326"/>
              <a:gd name="T40" fmla="*/ 189 w 326"/>
              <a:gd name="T41" fmla="*/ 162 h 326"/>
              <a:gd name="T42" fmla="*/ 208 w 326"/>
              <a:gd name="T43" fmla="*/ 189 h 326"/>
              <a:gd name="T44" fmla="*/ 219 w 326"/>
              <a:gd name="T45" fmla="*/ 183 h 326"/>
              <a:gd name="T46" fmla="*/ 240 w 326"/>
              <a:gd name="T47" fmla="*/ 164 h 326"/>
              <a:gd name="T48" fmla="*/ 262 w 326"/>
              <a:gd name="T49" fmla="*/ 158 h 326"/>
              <a:gd name="T50" fmla="*/ 214 w 326"/>
              <a:gd name="T51" fmla="*/ 180 h 326"/>
              <a:gd name="T52" fmla="*/ 209 w 326"/>
              <a:gd name="T53" fmla="*/ 183 h 326"/>
              <a:gd name="T54" fmla="*/ 189 w 326"/>
              <a:gd name="T55" fmla="*/ 149 h 326"/>
              <a:gd name="T56" fmla="*/ 168 w 326"/>
              <a:gd name="T57" fmla="*/ 183 h 326"/>
              <a:gd name="T58" fmla="*/ 163 w 326"/>
              <a:gd name="T59" fmla="*/ 180 h 326"/>
              <a:gd name="T60" fmla="*/ 123 w 326"/>
              <a:gd name="T61" fmla="*/ 155 h 326"/>
              <a:gd name="T62" fmla="*/ 65 w 326"/>
              <a:gd name="T63" fmla="*/ 158 h 326"/>
              <a:gd name="T64" fmla="*/ 65 w 326"/>
              <a:gd name="T65" fmla="*/ 146 h 326"/>
              <a:gd name="T66" fmla="*/ 131 w 326"/>
              <a:gd name="T67" fmla="*/ 119 h 326"/>
              <a:gd name="T68" fmla="*/ 142 w 326"/>
              <a:gd name="T69" fmla="*/ 119 h 326"/>
              <a:gd name="T70" fmla="*/ 184 w 326"/>
              <a:gd name="T71" fmla="*/ 132 h 326"/>
              <a:gd name="T72" fmla="*/ 195 w 326"/>
              <a:gd name="T73" fmla="*/ 132 h 326"/>
              <a:gd name="T74" fmla="*/ 218 w 326"/>
              <a:gd name="T75" fmla="*/ 149 h 326"/>
              <a:gd name="T76" fmla="*/ 262 w 326"/>
              <a:gd name="T77" fmla="*/ 146 h 326"/>
              <a:gd name="T78" fmla="*/ 262 w 326"/>
              <a:gd name="T79" fmla="*/ 15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6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1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90" y="105"/>
                </a:moveTo>
                <a:cubicBezTo>
                  <a:pt x="107" y="87"/>
                  <a:pt x="136" y="87"/>
                  <a:pt x="153" y="10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73" y="105"/>
                  <a:pt x="173" y="105"/>
                  <a:pt x="173" y="105"/>
                </a:cubicBezTo>
                <a:cubicBezTo>
                  <a:pt x="191" y="87"/>
                  <a:pt x="219" y="87"/>
                  <a:pt x="237" y="105"/>
                </a:cubicBezTo>
                <a:cubicBezTo>
                  <a:pt x="246" y="114"/>
                  <a:pt x="251" y="127"/>
                  <a:pt x="250" y="140"/>
                </a:cubicBezTo>
                <a:cubicBezTo>
                  <a:pt x="223" y="140"/>
                  <a:pt x="223" y="140"/>
                  <a:pt x="223" y="140"/>
                </a:cubicBezTo>
                <a:cubicBezTo>
                  <a:pt x="219" y="140"/>
                  <a:pt x="215" y="142"/>
                  <a:pt x="212" y="146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00" y="130"/>
                  <a:pt x="200" y="130"/>
                  <a:pt x="200" y="130"/>
                </a:cubicBezTo>
                <a:cubicBezTo>
                  <a:pt x="199" y="126"/>
                  <a:pt x="194" y="123"/>
                  <a:pt x="190" y="123"/>
                </a:cubicBezTo>
                <a:cubicBezTo>
                  <a:pt x="189" y="123"/>
                  <a:pt x="189" y="123"/>
                  <a:pt x="189" y="123"/>
                </a:cubicBezTo>
                <a:cubicBezTo>
                  <a:pt x="185" y="123"/>
                  <a:pt x="181" y="126"/>
                  <a:pt x="179" y="129"/>
                </a:cubicBezTo>
                <a:cubicBezTo>
                  <a:pt x="167" y="152"/>
                  <a:pt x="167" y="152"/>
                  <a:pt x="167" y="152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45" y="112"/>
                  <a:pt x="141" y="110"/>
                  <a:pt x="136" y="110"/>
                </a:cubicBezTo>
                <a:cubicBezTo>
                  <a:pt x="132" y="110"/>
                  <a:pt x="128" y="112"/>
                  <a:pt x="126" y="116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6" y="127"/>
                  <a:pt x="80" y="114"/>
                  <a:pt x="90" y="105"/>
                </a:cubicBezTo>
                <a:close/>
                <a:moveTo>
                  <a:pt x="237" y="168"/>
                </a:moveTo>
                <a:cubicBezTo>
                  <a:pt x="176" y="229"/>
                  <a:pt x="176" y="229"/>
                  <a:pt x="176" y="229"/>
                </a:cubicBezTo>
                <a:cubicBezTo>
                  <a:pt x="169" y="236"/>
                  <a:pt x="158" y="236"/>
                  <a:pt x="151" y="229"/>
                </a:cubicBezTo>
                <a:cubicBezTo>
                  <a:pt x="90" y="168"/>
                  <a:pt x="90" y="168"/>
                  <a:pt x="90" y="168"/>
                </a:cubicBezTo>
                <a:cubicBezTo>
                  <a:pt x="89" y="167"/>
                  <a:pt x="87" y="165"/>
                  <a:pt x="86" y="164"/>
                </a:cubicBezTo>
                <a:cubicBezTo>
                  <a:pt x="118" y="164"/>
                  <a:pt x="118" y="164"/>
                  <a:pt x="118" y="164"/>
                </a:cubicBezTo>
                <a:cubicBezTo>
                  <a:pt x="122" y="164"/>
                  <a:pt x="126" y="162"/>
                  <a:pt x="128" y="158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57" y="183"/>
                  <a:pt x="157" y="183"/>
                  <a:pt x="157" y="183"/>
                </a:cubicBezTo>
                <a:cubicBezTo>
                  <a:pt x="159" y="187"/>
                  <a:pt x="163" y="189"/>
                  <a:pt x="168" y="189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172" y="189"/>
                  <a:pt x="176" y="186"/>
                  <a:pt x="178" y="182"/>
                </a:cubicBezTo>
                <a:cubicBezTo>
                  <a:pt x="189" y="162"/>
                  <a:pt x="189" y="162"/>
                  <a:pt x="189" y="16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0" y="186"/>
                  <a:pt x="204" y="189"/>
                  <a:pt x="208" y="189"/>
                </a:cubicBezTo>
                <a:cubicBezTo>
                  <a:pt x="209" y="189"/>
                  <a:pt x="209" y="189"/>
                  <a:pt x="209" y="189"/>
                </a:cubicBezTo>
                <a:cubicBezTo>
                  <a:pt x="213" y="189"/>
                  <a:pt x="217" y="186"/>
                  <a:pt x="219" y="183"/>
                </a:cubicBezTo>
                <a:cubicBezTo>
                  <a:pt x="230" y="164"/>
                  <a:pt x="230" y="164"/>
                  <a:pt x="230" y="164"/>
                </a:cubicBezTo>
                <a:cubicBezTo>
                  <a:pt x="240" y="164"/>
                  <a:pt x="240" y="164"/>
                  <a:pt x="240" y="164"/>
                </a:cubicBezTo>
                <a:cubicBezTo>
                  <a:pt x="239" y="165"/>
                  <a:pt x="238" y="167"/>
                  <a:pt x="237" y="168"/>
                </a:cubicBezTo>
                <a:close/>
                <a:moveTo>
                  <a:pt x="262" y="158"/>
                </a:moveTo>
                <a:cubicBezTo>
                  <a:pt x="226" y="158"/>
                  <a:pt x="226" y="158"/>
                  <a:pt x="226" y="158"/>
                </a:cubicBezTo>
                <a:cubicBezTo>
                  <a:pt x="214" y="180"/>
                  <a:pt x="214" y="180"/>
                  <a:pt x="214" y="180"/>
                </a:cubicBezTo>
                <a:cubicBezTo>
                  <a:pt x="213" y="182"/>
                  <a:pt x="211" y="183"/>
                  <a:pt x="209" y="183"/>
                </a:cubicBezTo>
                <a:cubicBezTo>
                  <a:pt x="209" y="183"/>
                  <a:pt x="209" y="183"/>
                  <a:pt x="209" y="183"/>
                </a:cubicBezTo>
                <a:cubicBezTo>
                  <a:pt x="206" y="183"/>
                  <a:pt x="204" y="181"/>
                  <a:pt x="203" y="179"/>
                </a:cubicBezTo>
                <a:cubicBezTo>
                  <a:pt x="189" y="149"/>
                  <a:pt x="189" y="149"/>
                  <a:pt x="189" y="149"/>
                </a:cubicBezTo>
                <a:cubicBezTo>
                  <a:pt x="173" y="180"/>
                  <a:pt x="173" y="180"/>
                  <a:pt x="173" y="180"/>
                </a:cubicBezTo>
                <a:cubicBezTo>
                  <a:pt x="172" y="182"/>
                  <a:pt x="170" y="183"/>
                  <a:pt x="168" y="183"/>
                </a:cubicBezTo>
                <a:cubicBezTo>
                  <a:pt x="168" y="183"/>
                  <a:pt x="168" y="183"/>
                  <a:pt x="168" y="183"/>
                </a:cubicBezTo>
                <a:cubicBezTo>
                  <a:pt x="166" y="183"/>
                  <a:pt x="164" y="182"/>
                  <a:pt x="163" y="180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2" y="157"/>
                  <a:pt x="120" y="158"/>
                  <a:pt x="118" y="158"/>
                </a:cubicBezTo>
                <a:cubicBezTo>
                  <a:pt x="65" y="158"/>
                  <a:pt x="65" y="158"/>
                  <a:pt x="65" y="158"/>
                </a:cubicBezTo>
                <a:cubicBezTo>
                  <a:pt x="62" y="158"/>
                  <a:pt x="59" y="155"/>
                  <a:pt x="59" y="152"/>
                </a:cubicBezTo>
                <a:cubicBezTo>
                  <a:pt x="59" y="149"/>
                  <a:pt x="62" y="146"/>
                  <a:pt x="65" y="146"/>
                </a:cubicBezTo>
                <a:cubicBezTo>
                  <a:pt x="114" y="146"/>
                  <a:pt x="114" y="146"/>
                  <a:pt x="114" y="146"/>
                </a:cubicBezTo>
                <a:cubicBezTo>
                  <a:pt x="131" y="119"/>
                  <a:pt x="131" y="119"/>
                  <a:pt x="131" y="119"/>
                </a:cubicBezTo>
                <a:cubicBezTo>
                  <a:pt x="133" y="117"/>
                  <a:pt x="135" y="116"/>
                  <a:pt x="137" y="116"/>
                </a:cubicBezTo>
                <a:cubicBezTo>
                  <a:pt x="139" y="116"/>
                  <a:pt x="141" y="117"/>
                  <a:pt x="142" y="119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84" y="132"/>
                  <a:pt x="184" y="132"/>
                  <a:pt x="184" y="132"/>
                </a:cubicBezTo>
                <a:cubicBezTo>
                  <a:pt x="185" y="130"/>
                  <a:pt x="187" y="129"/>
                  <a:pt x="190" y="129"/>
                </a:cubicBezTo>
                <a:cubicBezTo>
                  <a:pt x="192" y="129"/>
                  <a:pt x="194" y="130"/>
                  <a:pt x="195" y="132"/>
                </a:cubicBezTo>
                <a:cubicBezTo>
                  <a:pt x="209" y="164"/>
                  <a:pt x="209" y="164"/>
                  <a:pt x="209" y="164"/>
                </a:cubicBezTo>
                <a:cubicBezTo>
                  <a:pt x="218" y="149"/>
                  <a:pt x="218" y="149"/>
                  <a:pt x="218" y="149"/>
                </a:cubicBezTo>
                <a:cubicBezTo>
                  <a:pt x="219" y="147"/>
                  <a:pt x="221" y="146"/>
                  <a:pt x="223" y="146"/>
                </a:cubicBezTo>
                <a:cubicBezTo>
                  <a:pt x="262" y="146"/>
                  <a:pt x="262" y="146"/>
                  <a:pt x="262" y="146"/>
                </a:cubicBezTo>
                <a:cubicBezTo>
                  <a:pt x="265" y="146"/>
                  <a:pt x="268" y="149"/>
                  <a:pt x="268" y="152"/>
                </a:cubicBezTo>
                <a:cubicBezTo>
                  <a:pt x="268" y="155"/>
                  <a:pt x="265" y="158"/>
                  <a:pt x="262" y="1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2"/>
          <p:cNvSpPr>
            <a:spLocks noEditPoints="1"/>
          </p:cNvSpPr>
          <p:nvPr/>
        </p:nvSpPr>
        <p:spPr bwMode="auto">
          <a:xfrm>
            <a:off x="13686103" y="8689023"/>
            <a:ext cx="850345" cy="850346"/>
          </a:xfrm>
          <a:custGeom>
            <a:avLst/>
            <a:gdLst>
              <a:gd name="T0" fmla="*/ 89 w 326"/>
              <a:gd name="T1" fmla="*/ 85 h 326"/>
              <a:gd name="T2" fmla="*/ 83 w 326"/>
              <a:gd name="T3" fmla="*/ 228 h 326"/>
              <a:gd name="T4" fmla="*/ 237 w 326"/>
              <a:gd name="T5" fmla="*/ 234 h 326"/>
              <a:gd name="T6" fmla="*/ 243 w 326"/>
              <a:gd name="T7" fmla="*/ 91 h 326"/>
              <a:gd name="T8" fmla="*/ 234 w 326"/>
              <a:gd name="T9" fmla="*/ 220 h 326"/>
              <a:gd name="T10" fmla="*/ 98 w 326"/>
              <a:gd name="T11" fmla="*/ 225 h 326"/>
              <a:gd name="T12" fmla="*/ 92 w 326"/>
              <a:gd name="T13" fmla="*/ 189 h 326"/>
              <a:gd name="T14" fmla="*/ 90 w 326"/>
              <a:gd name="T15" fmla="*/ 172 h 326"/>
              <a:gd name="T16" fmla="*/ 92 w 326"/>
              <a:gd name="T17" fmla="*/ 148 h 326"/>
              <a:gd name="T18" fmla="*/ 90 w 326"/>
              <a:gd name="T19" fmla="*/ 130 h 326"/>
              <a:gd name="T20" fmla="*/ 92 w 326"/>
              <a:gd name="T21" fmla="*/ 99 h 326"/>
              <a:gd name="T22" fmla="*/ 228 w 326"/>
              <a:gd name="T23" fmla="*/ 94 h 326"/>
              <a:gd name="T24" fmla="*/ 234 w 326"/>
              <a:gd name="T25" fmla="*/ 220 h 326"/>
              <a:gd name="T26" fmla="*/ 45 w 326"/>
              <a:gd name="T27" fmla="*/ 0 h 326"/>
              <a:gd name="T28" fmla="*/ 0 w 326"/>
              <a:gd name="T29" fmla="*/ 281 h 326"/>
              <a:gd name="T30" fmla="*/ 281 w 326"/>
              <a:gd name="T31" fmla="*/ 326 h 326"/>
              <a:gd name="T32" fmla="*/ 326 w 326"/>
              <a:gd name="T33" fmla="*/ 45 h 326"/>
              <a:gd name="T34" fmla="*/ 255 w 326"/>
              <a:gd name="T35" fmla="*/ 228 h 326"/>
              <a:gd name="T36" fmla="*/ 231 w 326"/>
              <a:gd name="T37" fmla="*/ 246 h 326"/>
              <a:gd name="T38" fmla="*/ 227 w 326"/>
              <a:gd name="T39" fmla="*/ 253 h 326"/>
              <a:gd name="T40" fmla="*/ 208 w 326"/>
              <a:gd name="T41" fmla="*/ 249 h 326"/>
              <a:gd name="T42" fmla="*/ 119 w 326"/>
              <a:gd name="T43" fmla="*/ 246 h 326"/>
              <a:gd name="T44" fmla="*/ 115 w 326"/>
              <a:gd name="T45" fmla="*/ 253 h 326"/>
              <a:gd name="T46" fmla="*/ 96 w 326"/>
              <a:gd name="T47" fmla="*/ 249 h 326"/>
              <a:gd name="T48" fmla="*/ 89 w 326"/>
              <a:gd name="T49" fmla="*/ 246 h 326"/>
              <a:gd name="T50" fmla="*/ 71 w 326"/>
              <a:gd name="T51" fmla="*/ 91 h 326"/>
              <a:gd name="T52" fmla="*/ 237 w 326"/>
              <a:gd name="T53" fmla="*/ 73 h 326"/>
              <a:gd name="T54" fmla="*/ 255 w 326"/>
              <a:gd name="T55" fmla="*/ 228 h 326"/>
              <a:gd name="T56" fmla="*/ 102 w 326"/>
              <a:gd name="T57" fmla="*/ 130 h 326"/>
              <a:gd name="T58" fmla="*/ 100 w 326"/>
              <a:gd name="T59" fmla="*/ 147 h 326"/>
              <a:gd name="T60" fmla="*/ 102 w 326"/>
              <a:gd name="T61" fmla="*/ 172 h 326"/>
              <a:gd name="T62" fmla="*/ 100 w 326"/>
              <a:gd name="T63" fmla="*/ 189 h 326"/>
              <a:gd name="T64" fmla="*/ 226 w 326"/>
              <a:gd name="T65" fmla="*/ 218 h 326"/>
              <a:gd name="T66" fmla="*/ 100 w 326"/>
              <a:gd name="T67" fmla="*/ 101 h 326"/>
              <a:gd name="T68" fmla="*/ 223 w 326"/>
              <a:gd name="T69" fmla="*/ 158 h 326"/>
              <a:gd name="T70" fmla="*/ 220 w 326"/>
              <a:gd name="T71" fmla="*/ 163 h 326"/>
              <a:gd name="T72" fmla="*/ 185 w 326"/>
              <a:gd name="T73" fmla="*/ 177 h 326"/>
              <a:gd name="T74" fmla="*/ 185 w 326"/>
              <a:gd name="T75" fmla="*/ 140 h 326"/>
              <a:gd name="T76" fmla="*/ 220 w 326"/>
              <a:gd name="T77" fmla="*/ 154 h 326"/>
              <a:gd name="T78" fmla="*/ 185 w 326"/>
              <a:gd name="T79" fmla="*/ 123 h 326"/>
              <a:gd name="T80" fmla="*/ 210 w 326"/>
              <a:gd name="T81" fmla="*/ 147 h 326"/>
              <a:gd name="T82" fmla="*/ 157 w 326"/>
              <a:gd name="T83" fmla="*/ 159 h 326"/>
              <a:gd name="T84" fmla="*/ 210 w 326"/>
              <a:gd name="T85" fmla="*/ 170 h 326"/>
              <a:gd name="T86" fmla="*/ 185 w 326"/>
              <a:gd name="T87" fmla="*/ 194 h 326"/>
              <a:gd name="T88" fmla="*/ 185 w 326"/>
              <a:gd name="T89" fmla="*/ 12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" h="326">
                <a:moveTo>
                  <a:pt x="237" y="85"/>
                </a:moveTo>
                <a:cubicBezTo>
                  <a:pt x="89" y="85"/>
                  <a:pt x="89" y="85"/>
                  <a:pt x="89" y="85"/>
                </a:cubicBezTo>
                <a:cubicBezTo>
                  <a:pt x="86" y="85"/>
                  <a:pt x="83" y="88"/>
                  <a:pt x="83" y="91"/>
                </a:cubicBezTo>
                <a:cubicBezTo>
                  <a:pt x="83" y="228"/>
                  <a:pt x="83" y="228"/>
                  <a:pt x="83" y="228"/>
                </a:cubicBezTo>
                <a:cubicBezTo>
                  <a:pt x="83" y="231"/>
                  <a:pt x="86" y="234"/>
                  <a:pt x="89" y="234"/>
                </a:cubicBezTo>
                <a:cubicBezTo>
                  <a:pt x="237" y="234"/>
                  <a:pt x="237" y="234"/>
                  <a:pt x="237" y="234"/>
                </a:cubicBezTo>
                <a:cubicBezTo>
                  <a:pt x="240" y="234"/>
                  <a:pt x="243" y="231"/>
                  <a:pt x="243" y="228"/>
                </a:cubicBezTo>
                <a:cubicBezTo>
                  <a:pt x="243" y="91"/>
                  <a:pt x="243" y="91"/>
                  <a:pt x="243" y="91"/>
                </a:cubicBezTo>
                <a:cubicBezTo>
                  <a:pt x="243" y="88"/>
                  <a:pt x="240" y="85"/>
                  <a:pt x="237" y="85"/>
                </a:cubicBezTo>
                <a:close/>
                <a:moveTo>
                  <a:pt x="234" y="220"/>
                </a:moveTo>
                <a:cubicBezTo>
                  <a:pt x="234" y="223"/>
                  <a:pt x="232" y="225"/>
                  <a:pt x="228" y="225"/>
                </a:cubicBezTo>
                <a:cubicBezTo>
                  <a:pt x="98" y="225"/>
                  <a:pt x="98" y="225"/>
                  <a:pt x="98" y="225"/>
                </a:cubicBezTo>
                <a:cubicBezTo>
                  <a:pt x="95" y="225"/>
                  <a:pt x="92" y="223"/>
                  <a:pt x="92" y="220"/>
                </a:cubicBezTo>
                <a:cubicBezTo>
                  <a:pt x="92" y="189"/>
                  <a:pt x="92" y="189"/>
                  <a:pt x="92" y="189"/>
                </a:cubicBezTo>
                <a:cubicBezTo>
                  <a:pt x="91" y="189"/>
                  <a:pt x="90" y="187"/>
                  <a:pt x="90" y="186"/>
                </a:cubicBezTo>
                <a:cubicBezTo>
                  <a:pt x="90" y="172"/>
                  <a:pt x="90" y="172"/>
                  <a:pt x="90" y="172"/>
                </a:cubicBezTo>
                <a:cubicBezTo>
                  <a:pt x="90" y="171"/>
                  <a:pt x="91" y="169"/>
                  <a:pt x="92" y="169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1" y="147"/>
                  <a:pt x="90" y="146"/>
                  <a:pt x="90" y="144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0" y="129"/>
                  <a:pt x="91" y="127"/>
                  <a:pt x="92" y="127"/>
                </a:cubicBezTo>
                <a:cubicBezTo>
                  <a:pt x="92" y="99"/>
                  <a:pt x="92" y="99"/>
                  <a:pt x="92" y="99"/>
                </a:cubicBezTo>
                <a:cubicBezTo>
                  <a:pt x="92" y="96"/>
                  <a:pt x="95" y="94"/>
                  <a:pt x="98" y="94"/>
                </a:cubicBezTo>
                <a:cubicBezTo>
                  <a:pt x="228" y="94"/>
                  <a:pt x="228" y="94"/>
                  <a:pt x="228" y="94"/>
                </a:cubicBezTo>
                <a:cubicBezTo>
                  <a:pt x="232" y="94"/>
                  <a:pt x="234" y="96"/>
                  <a:pt x="234" y="99"/>
                </a:cubicBezTo>
                <a:lnTo>
                  <a:pt x="234" y="220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1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55" y="228"/>
                </a:moveTo>
                <a:cubicBezTo>
                  <a:pt x="255" y="238"/>
                  <a:pt x="247" y="246"/>
                  <a:pt x="237" y="246"/>
                </a:cubicBezTo>
                <a:cubicBezTo>
                  <a:pt x="231" y="246"/>
                  <a:pt x="231" y="246"/>
                  <a:pt x="231" y="246"/>
                </a:cubicBezTo>
                <a:cubicBezTo>
                  <a:pt x="231" y="249"/>
                  <a:pt x="231" y="249"/>
                  <a:pt x="231" y="249"/>
                </a:cubicBezTo>
                <a:cubicBezTo>
                  <a:pt x="231" y="251"/>
                  <a:pt x="229" y="253"/>
                  <a:pt x="227" y="253"/>
                </a:cubicBezTo>
                <a:cubicBezTo>
                  <a:pt x="212" y="253"/>
                  <a:pt x="212" y="253"/>
                  <a:pt x="212" y="253"/>
                </a:cubicBezTo>
                <a:cubicBezTo>
                  <a:pt x="210" y="253"/>
                  <a:pt x="208" y="251"/>
                  <a:pt x="208" y="249"/>
                </a:cubicBezTo>
                <a:cubicBezTo>
                  <a:pt x="208" y="246"/>
                  <a:pt x="208" y="246"/>
                  <a:pt x="208" y="246"/>
                </a:cubicBezTo>
                <a:cubicBezTo>
                  <a:pt x="119" y="246"/>
                  <a:pt x="119" y="246"/>
                  <a:pt x="119" y="246"/>
                </a:cubicBezTo>
                <a:cubicBezTo>
                  <a:pt x="119" y="249"/>
                  <a:pt x="119" y="249"/>
                  <a:pt x="119" y="249"/>
                </a:cubicBezTo>
                <a:cubicBezTo>
                  <a:pt x="119" y="251"/>
                  <a:pt x="117" y="253"/>
                  <a:pt x="115" y="253"/>
                </a:cubicBezTo>
                <a:cubicBezTo>
                  <a:pt x="100" y="253"/>
                  <a:pt x="100" y="253"/>
                  <a:pt x="100" y="253"/>
                </a:cubicBezTo>
                <a:cubicBezTo>
                  <a:pt x="98" y="253"/>
                  <a:pt x="96" y="251"/>
                  <a:pt x="96" y="249"/>
                </a:cubicBezTo>
                <a:cubicBezTo>
                  <a:pt x="96" y="246"/>
                  <a:pt x="96" y="246"/>
                  <a:pt x="96" y="24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46"/>
                  <a:pt x="71" y="238"/>
                  <a:pt x="71" y="228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81"/>
                  <a:pt x="80" y="73"/>
                  <a:pt x="89" y="73"/>
                </a:cubicBezTo>
                <a:cubicBezTo>
                  <a:pt x="237" y="73"/>
                  <a:pt x="237" y="73"/>
                  <a:pt x="237" y="73"/>
                </a:cubicBezTo>
                <a:cubicBezTo>
                  <a:pt x="247" y="73"/>
                  <a:pt x="255" y="81"/>
                  <a:pt x="255" y="91"/>
                </a:cubicBezTo>
                <a:lnTo>
                  <a:pt x="255" y="228"/>
                </a:lnTo>
                <a:close/>
                <a:moveTo>
                  <a:pt x="100" y="127"/>
                </a:moveTo>
                <a:cubicBezTo>
                  <a:pt x="101" y="128"/>
                  <a:pt x="102" y="129"/>
                  <a:pt x="102" y="130"/>
                </a:cubicBezTo>
                <a:cubicBezTo>
                  <a:pt x="102" y="144"/>
                  <a:pt x="102" y="144"/>
                  <a:pt x="102" y="144"/>
                </a:cubicBezTo>
                <a:cubicBezTo>
                  <a:pt x="102" y="145"/>
                  <a:pt x="101" y="147"/>
                  <a:pt x="100" y="147"/>
                </a:cubicBezTo>
                <a:cubicBezTo>
                  <a:pt x="100" y="169"/>
                  <a:pt x="100" y="169"/>
                  <a:pt x="100" y="169"/>
                </a:cubicBezTo>
                <a:cubicBezTo>
                  <a:pt x="101" y="170"/>
                  <a:pt x="102" y="171"/>
                  <a:pt x="102" y="172"/>
                </a:cubicBezTo>
                <a:cubicBezTo>
                  <a:pt x="102" y="186"/>
                  <a:pt x="102" y="186"/>
                  <a:pt x="102" y="186"/>
                </a:cubicBezTo>
                <a:cubicBezTo>
                  <a:pt x="102" y="187"/>
                  <a:pt x="101" y="188"/>
                  <a:pt x="100" y="189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226" y="218"/>
                  <a:pt x="226" y="218"/>
                  <a:pt x="226" y="218"/>
                </a:cubicBezTo>
                <a:cubicBezTo>
                  <a:pt x="226" y="101"/>
                  <a:pt x="226" y="101"/>
                  <a:pt x="226" y="101"/>
                </a:cubicBezTo>
                <a:cubicBezTo>
                  <a:pt x="100" y="101"/>
                  <a:pt x="100" y="101"/>
                  <a:pt x="100" y="101"/>
                </a:cubicBezTo>
                <a:lnTo>
                  <a:pt x="100" y="127"/>
                </a:lnTo>
                <a:close/>
                <a:moveTo>
                  <a:pt x="223" y="158"/>
                </a:moveTo>
                <a:cubicBezTo>
                  <a:pt x="223" y="159"/>
                  <a:pt x="223" y="159"/>
                  <a:pt x="223" y="159"/>
                </a:cubicBezTo>
                <a:cubicBezTo>
                  <a:pt x="223" y="161"/>
                  <a:pt x="222" y="163"/>
                  <a:pt x="220" y="163"/>
                </a:cubicBezTo>
                <a:cubicBezTo>
                  <a:pt x="203" y="163"/>
                  <a:pt x="203" y="163"/>
                  <a:pt x="203" y="163"/>
                </a:cubicBezTo>
                <a:cubicBezTo>
                  <a:pt x="201" y="171"/>
                  <a:pt x="194" y="177"/>
                  <a:pt x="185" y="177"/>
                </a:cubicBezTo>
                <a:cubicBezTo>
                  <a:pt x="175" y="177"/>
                  <a:pt x="166" y="169"/>
                  <a:pt x="166" y="159"/>
                </a:cubicBezTo>
                <a:cubicBezTo>
                  <a:pt x="166" y="148"/>
                  <a:pt x="175" y="140"/>
                  <a:pt x="185" y="140"/>
                </a:cubicBezTo>
                <a:cubicBezTo>
                  <a:pt x="194" y="140"/>
                  <a:pt x="201" y="146"/>
                  <a:pt x="203" y="154"/>
                </a:cubicBezTo>
                <a:cubicBezTo>
                  <a:pt x="220" y="154"/>
                  <a:pt x="220" y="154"/>
                  <a:pt x="220" y="154"/>
                </a:cubicBezTo>
                <a:cubicBezTo>
                  <a:pt x="222" y="154"/>
                  <a:pt x="223" y="156"/>
                  <a:pt x="223" y="158"/>
                </a:cubicBezTo>
                <a:close/>
                <a:moveTo>
                  <a:pt x="185" y="123"/>
                </a:moveTo>
                <a:cubicBezTo>
                  <a:pt x="200" y="123"/>
                  <a:pt x="213" y="133"/>
                  <a:pt x="218" y="147"/>
                </a:cubicBezTo>
                <a:cubicBezTo>
                  <a:pt x="210" y="147"/>
                  <a:pt x="210" y="147"/>
                  <a:pt x="210" y="147"/>
                </a:cubicBezTo>
                <a:cubicBezTo>
                  <a:pt x="206" y="137"/>
                  <a:pt x="196" y="131"/>
                  <a:pt x="185" y="131"/>
                </a:cubicBezTo>
                <a:cubicBezTo>
                  <a:pt x="169" y="131"/>
                  <a:pt x="157" y="143"/>
                  <a:pt x="157" y="159"/>
                </a:cubicBezTo>
                <a:cubicBezTo>
                  <a:pt x="157" y="174"/>
                  <a:pt x="169" y="187"/>
                  <a:pt x="185" y="187"/>
                </a:cubicBezTo>
                <a:cubicBezTo>
                  <a:pt x="196" y="187"/>
                  <a:pt x="206" y="180"/>
                  <a:pt x="210" y="170"/>
                </a:cubicBezTo>
                <a:cubicBezTo>
                  <a:pt x="218" y="170"/>
                  <a:pt x="218" y="170"/>
                  <a:pt x="218" y="170"/>
                </a:cubicBezTo>
                <a:cubicBezTo>
                  <a:pt x="213" y="184"/>
                  <a:pt x="200" y="194"/>
                  <a:pt x="185" y="194"/>
                </a:cubicBezTo>
                <a:cubicBezTo>
                  <a:pt x="165" y="194"/>
                  <a:pt x="150" y="178"/>
                  <a:pt x="150" y="159"/>
                </a:cubicBezTo>
                <a:cubicBezTo>
                  <a:pt x="150" y="139"/>
                  <a:pt x="165" y="123"/>
                  <a:pt x="185" y="12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3"/>
          <p:cNvSpPr>
            <a:spLocks noEditPoints="1"/>
          </p:cNvSpPr>
          <p:nvPr/>
        </p:nvSpPr>
        <p:spPr bwMode="auto">
          <a:xfrm>
            <a:off x="4162367" y="8689023"/>
            <a:ext cx="849242" cy="850346"/>
          </a:xfrm>
          <a:custGeom>
            <a:avLst/>
            <a:gdLst>
              <a:gd name="T0" fmla="*/ 179 w 326"/>
              <a:gd name="T1" fmla="*/ 202 h 326"/>
              <a:gd name="T2" fmla="*/ 174 w 326"/>
              <a:gd name="T3" fmla="*/ 238 h 326"/>
              <a:gd name="T4" fmla="*/ 139 w 326"/>
              <a:gd name="T5" fmla="*/ 232 h 326"/>
              <a:gd name="T6" fmla="*/ 160 w 326"/>
              <a:gd name="T7" fmla="*/ 192 h 326"/>
              <a:gd name="T8" fmla="*/ 179 w 326"/>
              <a:gd name="T9" fmla="*/ 202 h 326"/>
              <a:gd name="T10" fmla="*/ 155 w 326"/>
              <a:gd name="T11" fmla="*/ 113 h 326"/>
              <a:gd name="T12" fmla="*/ 138 w 326"/>
              <a:gd name="T13" fmla="*/ 97 h 326"/>
              <a:gd name="T14" fmla="*/ 121 w 326"/>
              <a:gd name="T15" fmla="*/ 113 h 326"/>
              <a:gd name="T16" fmla="*/ 138 w 326"/>
              <a:gd name="T17" fmla="*/ 130 h 326"/>
              <a:gd name="T18" fmla="*/ 155 w 326"/>
              <a:gd name="T19" fmla="*/ 113 h 326"/>
              <a:gd name="T20" fmla="*/ 119 w 326"/>
              <a:gd name="T21" fmla="*/ 143 h 326"/>
              <a:gd name="T22" fmla="*/ 103 w 326"/>
              <a:gd name="T23" fmla="*/ 159 h 326"/>
              <a:gd name="T24" fmla="*/ 119 w 326"/>
              <a:gd name="T25" fmla="*/ 175 h 326"/>
              <a:gd name="T26" fmla="*/ 135 w 326"/>
              <a:gd name="T27" fmla="*/ 159 h 326"/>
              <a:gd name="T28" fmla="*/ 119 w 326"/>
              <a:gd name="T29" fmla="*/ 143 h 326"/>
              <a:gd name="T30" fmla="*/ 179 w 326"/>
              <a:gd name="T31" fmla="*/ 112 h 326"/>
              <a:gd name="T32" fmla="*/ 160 w 326"/>
              <a:gd name="T33" fmla="*/ 131 h 326"/>
              <a:gd name="T34" fmla="*/ 179 w 326"/>
              <a:gd name="T35" fmla="*/ 150 h 326"/>
              <a:gd name="T36" fmla="*/ 198 w 326"/>
              <a:gd name="T37" fmla="*/ 131 h 326"/>
              <a:gd name="T38" fmla="*/ 179 w 326"/>
              <a:gd name="T39" fmla="*/ 112 h 326"/>
              <a:gd name="T40" fmla="*/ 212 w 326"/>
              <a:gd name="T41" fmla="*/ 89 h 326"/>
              <a:gd name="T42" fmla="*/ 197 w 326"/>
              <a:gd name="T43" fmla="*/ 104 h 326"/>
              <a:gd name="T44" fmla="*/ 212 w 326"/>
              <a:gd name="T45" fmla="*/ 118 h 326"/>
              <a:gd name="T46" fmla="*/ 227 w 326"/>
              <a:gd name="T47" fmla="*/ 104 h 326"/>
              <a:gd name="T48" fmla="*/ 212 w 326"/>
              <a:gd name="T49" fmla="*/ 89 h 326"/>
              <a:gd name="T50" fmla="*/ 326 w 326"/>
              <a:gd name="T51" fmla="*/ 45 h 326"/>
              <a:gd name="T52" fmla="*/ 326 w 326"/>
              <a:gd name="T53" fmla="*/ 281 h 326"/>
              <a:gd name="T54" fmla="*/ 281 w 326"/>
              <a:gd name="T55" fmla="*/ 326 h 326"/>
              <a:gd name="T56" fmla="*/ 45 w 326"/>
              <a:gd name="T57" fmla="*/ 326 h 326"/>
              <a:gd name="T58" fmla="*/ 0 w 326"/>
              <a:gd name="T59" fmla="*/ 281 h 326"/>
              <a:gd name="T60" fmla="*/ 0 w 326"/>
              <a:gd name="T61" fmla="*/ 45 h 326"/>
              <a:gd name="T62" fmla="*/ 45 w 326"/>
              <a:gd name="T63" fmla="*/ 0 h 326"/>
              <a:gd name="T64" fmla="*/ 281 w 326"/>
              <a:gd name="T65" fmla="*/ 0 h 326"/>
              <a:gd name="T66" fmla="*/ 326 w 326"/>
              <a:gd name="T67" fmla="*/ 45 h 326"/>
              <a:gd name="T68" fmla="*/ 199 w 326"/>
              <a:gd name="T69" fmla="*/ 66 h 326"/>
              <a:gd name="T70" fmla="*/ 79 w 326"/>
              <a:gd name="T71" fmla="*/ 125 h 326"/>
              <a:gd name="T72" fmla="*/ 139 w 326"/>
              <a:gd name="T73" fmla="*/ 256 h 326"/>
              <a:gd name="T74" fmla="*/ 203 w 326"/>
              <a:gd name="T75" fmla="*/ 201 h 326"/>
              <a:gd name="T76" fmla="*/ 258 w 326"/>
              <a:gd name="T77" fmla="*/ 113 h 326"/>
              <a:gd name="T78" fmla="*/ 199 w 326"/>
              <a:gd name="T79" fmla="*/ 6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6" h="326">
                <a:moveTo>
                  <a:pt x="179" y="202"/>
                </a:moveTo>
                <a:cubicBezTo>
                  <a:pt x="182" y="211"/>
                  <a:pt x="185" y="229"/>
                  <a:pt x="174" y="238"/>
                </a:cubicBezTo>
                <a:cubicBezTo>
                  <a:pt x="161" y="249"/>
                  <a:pt x="141" y="244"/>
                  <a:pt x="139" y="232"/>
                </a:cubicBezTo>
                <a:cubicBezTo>
                  <a:pt x="138" y="212"/>
                  <a:pt x="147" y="197"/>
                  <a:pt x="160" y="192"/>
                </a:cubicBezTo>
                <a:cubicBezTo>
                  <a:pt x="165" y="190"/>
                  <a:pt x="175" y="194"/>
                  <a:pt x="179" y="202"/>
                </a:cubicBezTo>
                <a:close/>
                <a:moveTo>
                  <a:pt x="155" y="113"/>
                </a:moveTo>
                <a:cubicBezTo>
                  <a:pt x="155" y="104"/>
                  <a:pt x="147" y="97"/>
                  <a:pt x="138" y="97"/>
                </a:cubicBezTo>
                <a:cubicBezTo>
                  <a:pt x="129" y="97"/>
                  <a:pt x="121" y="104"/>
                  <a:pt x="121" y="113"/>
                </a:cubicBezTo>
                <a:cubicBezTo>
                  <a:pt x="121" y="123"/>
                  <a:pt x="129" y="130"/>
                  <a:pt x="138" y="130"/>
                </a:cubicBezTo>
                <a:cubicBezTo>
                  <a:pt x="147" y="130"/>
                  <a:pt x="155" y="123"/>
                  <a:pt x="155" y="113"/>
                </a:cubicBezTo>
                <a:close/>
                <a:moveTo>
                  <a:pt x="119" y="143"/>
                </a:moveTo>
                <a:cubicBezTo>
                  <a:pt x="110" y="143"/>
                  <a:pt x="103" y="150"/>
                  <a:pt x="103" y="159"/>
                </a:cubicBezTo>
                <a:cubicBezTo>
                  <a:pt x="103" y="168"/>
                  <a:pt x="110" y="175"/>
                  <a:pt x="119" y="175"/>
                </a:cubicBezTo>
                <a:cubicBezTo>
                  <a:pt x="128" y="175"/>
                  <a:pt x="135" y="168"/>
                  <a:pt x="135" y="159"/>
                </a:cubicBezTo>
                <a:cubicBezTo>
                  <a:pt x="135" y="150"/>
                  <a:pt x="128" y="143"/>
                  <a:pt x="119" y="143"/>
                </a:cubicBezTo>
                <a:close/>
                <a:moveTo>
                  <a:pt x="179" y="112"/>
                </a:moveTo>
                <a:cubicBezTo>
                  <a:pt x="169" y="112"/>
                  <a:pt x="160" y="121"/>
                  <a:pt x="160" y="131"/>
                </a:cubicBezTo>
                <a:cubicBezTo>
                  <a:pt x="160" y="142"/>
                  <a:pt x="169" y="150"/>
                  <a:pt x="179" y="150"/>
                </a:cubicBezTo>
                <a:cubicBezTo>
                  <a:pt x="190" y="150"/>
                  <a:pt x="198" y="142"/>
                  <a:pt x="198" y="131"/>
                </a:cubicBezTo>
                <a:cubicBezTo>
                  <a:pt x="198" y="121"/>
                  <a:pt x="190" y="112"/>
                  <a:pt x="179" y="112"/>
                </a:cubicBezTo>
                <a:close/>
                <a:moveTo>
                  <a:pt x="212" y="89"/>
                </a:moveTo>
                <a:cubicBezTo>
                  <a:pt x="204" y="89"/>
                  <a:pt x="197" y="95"/>
                  <a:pt x="197" y="104"/>
                </a:cubicBezTo>
                <a:cubicBezTo>
                  <a:pt x="197" y="112"/>
                  <a:pt x="204" y="118"/>
                  <a:pt x="212" y="118"/>
                </a:cubicBezTo>
                <a:cubicBezTo>
                  <a:pt x="220" y="118"/>
                  <a:pt x="227" y="112"/>
                  <a:pt x="227" y="104"/>
                </a:cubicBezTo>
                <a:cubicBezTo>
                  <a:pt x="227" y="95"/>
                  <a:pt x="220" y="89"/>
                  <a:pt x="212" y="89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6"/>
                  <a:pt x="306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0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199" y="66"/>
                </a:moveTo>
                <a:cubicBezTo>
                  <a:pt x="144" y="63"/>
                  <a:pt x="97" y="87"/>
                  <a:pt x="79" y="125"/>
                </a:cubicBezTo>
                <a:cubicBezTo>
                  <a:pt x="44" y="196"/>
                  <a:pt x="104" y="248"/>
                  <a:pt x="139" y="256"/>
                </a:cubicBezTo>
                <a:cubicBezTo>
                  <a:pt x="201" y="272"/>
                  <a:pt x="204" y="229"/>
                  <a:pt x="203" y="201"/>
                </a:cubicBezTo>
                <a:cubicBezTo>
                  <a:pt x="202" y="173"/>
                  <a:pt x="250" y="156"/>
                  <a:pt x="258" y="113"/>
                </a:cubicBezTo>
                <a:cubicBezTo>
                  <a:pt x="262" y="89"/>
                  <a:pt x="233" y="68"/>
                  <a:pt x="199" y="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4"/>
          <p:cNvSpPr>
            <a:spLocks noEditPoints="1"/>
          </p:cNvSpPr>
          <p:nvPr/>
        </p:nvSpPr>
        <p:spPr bwMode="auto">
          <a:xfrm>
            <a:off x="11779812" y="8689023"/>
            <a:ext cx="849242" cy="850346"/>
          </a:xfrm>
          <a:custGeom>
            <a:avLst/>
            <a:gdLst>
              <a:gd name="T0" fmla="*/ 281 w 326"/>
              <a:gd name="T1" fmla="*/ 0 h 326"/>
              <a:gd name="T2" fmla="*/ 45 w 326"/>
              <a:gd name="T3" fmla="*/ 0 h 326"/>
              <a:gd name="T4" fmla="*/ 0 w 326"/>
              <a:gd name="T5" fmla="*/ 45 h 326"/>
              <a:gd name="T6" fmla="*/ 0 w 326"/>
              <a:gd name="T7" fmla="*/ 281 h 326"/>
              <a:gd name="T8" fmla="*/ 45 w 326"/>
              <a:gd name="T9" fmla="*/ 326 h 326"/>
              <a:gd name="T10" fmla="*/ 281 w 326"/>
              <a:gd name="T11" fmla="*/ 326 h 326"/>
              <a:gd name="T12" fmla="*/ 326 w 326"/>
              <a:gd name="T13" fmla="*/ 281 h 326"/>
              <a:gd name="T14" fmla="*/ 326 w 326"/>
              <a:gd name="T15" fmla="*/ 45 h 326"/>
              <a:gd name="T16" fmla="*/ 281 w 326"/>
              <a:gd name="T17" fmla="*/ 0 h 326"/>
              <a:gd name="T18" fmla="*/ 246 w 326"/>
              <a:gd name="T19" fmla="*/ 235 h 326"/>
              <a:gd name="T20" fmla="*/ 227 w 326"/>
              <a:gd name="T21" fmla="*/ 227 h 326"/>
              <a:gd name="T22" fmla="*/ 242 w 326"/>
              <a:gd name="T23" fmla="*/ 222 h 326"/>
              <a:gd name="T24" fmla="*/ 210 w 326"/>
              <a:gd name="T25" fmla="*/ 228 h 326"/>
              <a:gd name="T26" fmla="*/ 188 w 326"/>
              <a:gd name="T27" fmla="*/ 242 h 326"/>
              <a:gd name="T28" fmla="*/ 185 w 326"/>
              <a:gd name="T29" fmla="*/ 243 h 326"/>
              <a:gd name="T30" fmla="*/ 131 w 326"/>
              <a:gd name="T31" fmla="*/ 247 h 326"/>
              <a:gd name="T32" fmla="*/ 93 w 326"/>
              <a:gd name="T33" fmla="*/ 256 h 326"/>
              <a:gd name="T34" fmla="*/ 86 w 326"/>
              <a:gd name="T35" fmla="*/ 243 h 326"/>
              <a:gd name="T36" fmla="*/ 76 w 326"/>
              <a:gd name="T37" fmla="*/ 199 h 326"/>
              <a:gd name="T38" fmla="*/ 114 w 326"/>
              <a:gd name="T39" fmla="*/ 128 h 326"/>
              <a:gd name="T40" fmla="*/ 131 w 326"/>
              <a:gd name="T41" fmla="*/ 98 h 326"/>
              <a:gd name="T42" fmla="*/ 148 w 326"/>
              <a:gd name="T43" fmla="*/ 83 h 326"/>
              <a:gd name="T44" fmla="*/ 177 w 326"/>
              <a:gd name="T45" fmla="*/ 69 h 326"/>
              <a:gd name="T46" fmla="*/ 189 w 326"/>
              <a:gd name="T47" fmla="*/ 82 h 326"/>
              <a:gd name="T48" fmla="*/ 195 w 326"/>
              <a:gd name="T49" fmla="*/ 98 h 326"/>
              <a:gd name="T50" fmla="*/ 189 w 326"/>
              <a:gd name="T51" fmla="*/ 105 h 326"/>
              <a:gd name="T52" fmla="*/ 188 w 326"/>
              <a:gd name="T53" fmla="*/ 112 h 326"/>
              <a:gd name="T54" fmla="*/ 171 w 326"/>
              <a:gd name="T55" fmla="*/ 119 h 326"/>
              <a:gd name="T56" fmla="*/ 157 w 326"/>
              <a:gd name="T57" fmla="*/ 121 h 326"/>
              <a:gd name="T58" fmla="*/ 143 w 326"/>
              <a:gd name="T59" fmla="*/ 167 h 326"/>
              <a:gd name="T60" fmla="*/ 137 w 326"/>
              <a:gd name="T61" fmla="*/ 186 h 326"/>
              <a:gd name="T62" fmla="*/ 152 w 326"/>
              <a:gd name="T63" fmla="*/ 179 h 326"/>
              <a:gd name="T64" fmla="*/ 171 w 326"/>
              <a:gd name="T65" fmla="*/ 180 h 326"/>
              <a:gd name="T66" fmla="*/ 190 w 326"/>
              <a:gd name="T67" fmla="*/ 165 h 326"/>
              <a:gd name="T68" fmla="*/ 223 w 326"/>
              <a:gd name="T69" fmla="*/ 156 h 326"/>
              <a:gd name="T70" fmla="*/ 246 w 326"/>
              <a:gd name="T71" fmla="*/ 184 h 326"/>
              <a:gd name="T72" fmla="*/ 246 w 326"/>
              <a:gd name="T73" fmla="*/ 2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46" y="235"/>
                </a:moveTo>
                <a:cubicBezTo>
                  <a:pt x="246" y="235"/>
                  <a:pt x="236" y="230"/>
                  <a:pt x="227" y="227"/>
                </a:cubicBezTo>
                <a:cubicBezTo>
                  <a:pt x="235" y="223"/>
                  <a:pt x="242" y="222"/>
                  <a:pt x="242" y="222"/>
                </a:cubicBezTo>
                <a:cubicBezTo>
                  <a:pt x="242" y="222"/>
                  <a:pt x="228" y="216"/>
                  <a:pt x="210" y="228"/>
                </a:cubicBezTo>
                <a:cubicBezTo>
                  <a:pt x="202" y="234"/>
                  <a:pt x="196" y="239"/>
                  <a:pt x="188" y="242"/>
                </a:cubicBezTo>
                <a:cubicBezTo>
                  <a:pt x="187" y="243"/>
                  <a:pt x="186" y="243"/>
                  <a:pt x="185" y="243"/>
                </a:cubicBezTo>
                <a:cubicBezTo>
                  <a:pt x="174" y="247"/>
                  <a:pt x="151" y="245"/>
                  <a:pt x="131" y="247"/>
                </a:cubicBezTo>
                <a:cubicBezTo>
                  <a:pt x="112" y="250"/>
                  <a:pt x="98" y="257"/>
                  <a:pt x="93" y="256"/>
                </a:cubicBezTo>
                <a:cubicBezTo>
                  <a:pt x="89" y="255"/>
                  <a:pt x="87" y="256"/>
                  <a:pt x="86" y="243"/>
                </a:cubicBezTo>
                <a:cubicBezTo>
                  <a:pt x="85" y="231"/>
                  <a:pt x="76" y="223"/>
                  <a:pt x="76" y="199"/>
                </a:cubicBezTo>
                <a:cubicBezTo>
                  <a:pt x="77" y="175"/>
                  <a:pt x="100" y="151"/>
                  <a:pt x="114" y="128"/>
                </a:cubicBezTo>
                <a:cubicBezTo>
                  <a:pt x="121" y="116"/>
                  <a:pt x="131" y="98"/>
                  <a:pt x="131" y="98"/>
                </a:cubicBezTo>
                <a:cubicBezTo>
                  <a:pt x="133" y="93"/>
                  <a:pt x="136" y="87"/>
                  <a:pt x="148" y="83"/>
                </a:cubicBezTo>
                <a:cubicBezTo>
                  <a:pt x="156" y="80"/>
                  <a:pt x="175" y="69"/>
                  <a:pt x="177" y="69"/>
                </a:cubicBezTo>
                <a:cubicBezTo>
                  <a:pt x="179" y="69"/>
                  <a:pt x="186" y="79"/>
                  <a:pt x="189" y="82"/>
                </a:cubicBezTo>
                <a:cubicBezTo>
                  <a:pt x="194" y="88"/>
                  <a:pt x="198" y="96"/>
                  <a:pt x="195" y="98"/>
                </a:cubicBezTo>
                <a:cubicBezTo>
                  <a:pt x="191" y="100"/>
                  <a:pt x="189" y="105"/>
                  <a:pt x="189" y="105"/>
                </a:cubicBezTo>
                <a:cubicBezTo>
                  <a:pt x="189" y="105"/>
                  <a:pt x="190" y="111"/>
                  <a:pt x="188" y="112"/>
                </a:cubicBezTo>
                <a:cubicBezTo>
                  <a:pt x="185" y="112"/>
                  <a:pt x="174" y="119"/>
                  <a:pt x="171" y="119"/>
                </a:cubicBezTo>
                <a:cubicBezTo>
                  <a:pt x="167" y="120"/>
                  <a:pt x="160" y="119"/>
                  <a:pt x="157" y="121"/>
                </a:cubicBezTo>
                <a:cubicBezTo>
                  <a:pt x="148" y="126"/>
                  <a:pt x="144" y="149"/>
                  <a:pt x="143" y="167"/>
                </a:cubicBezTo>
                <a:cubicBezTo>
                  <a:pt x="142" y="174"/>
                  <a:pt x="137" y="186"/>
                  <a:pt x="137" y="186"/>
                </a:cubicBezTo>
                <a:cubicBezTo>
                  <a:pt x="137" y="186"/>
                  <a:pt x="146" y="180"/>
                  <a:pt x="152" y="179"/>
                </a:cubicBezTo>
                <a:cubicBezTo>
                  <a:pt x="163" y="178"/>
                  <a:pt x="171" y="180"/>
                  <a:pt x="171" y="180"/>
                </a:cubicBezTo>
                <a:cubicBezTo>
                  <a:pt x="171" y="180"/>
                  <a:pt x="179" y="171"/>
                  <a:pt x="190" y="165"/>
                </a:cubicBezTo>
                <a:cubicBezTo>
                  <a:pt x="201" y="159"/>
                  <a:pt x="219" y="156"/>
                  <a:pt x="223" y="156"/>
                </a:cubicBezTo>
                <a:cubicBezTo>
                  <a:pt x="227" y="156"/>
                  <a:pt x="241" y="168"/>
                  <a:pt x="246" y="184"/>
                </a:cubicBezTo>
                <a:cubicBezTo>
                  <a:pt x="254" y="207"/>
                  <a:pt x="246" y="235"/>
                  <a:pt x="246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5"/>
          <p:cNvSpPr>
            <a:spLocks noEditPoints="1"/>
          </p:cNvSpPr>
          <p:nvPr/>
        </p:nvSpPr>
        <p:spPr bwMode="auto">
          <a:xfrm>
            <a:off x="12732406" y="8689023"/>
            <a:ext cx="850345" cy="850346"/>
          </a:xfrm>
          <a:custGeom>
            <a:avLst/>
            <a:gdLst>
              <a:gd name="T0" fmla="*/ 281 w 326"/>
              <a:gd name="T1" fmla="*/ 0 h 326"/>
              <a:gd name="T2" fmla="*/ 45 w 326"/>
              <a:gd name="T3" fmla="*/ 0 h 326"/>
              <a:gd name="T4" fmla="*/ 0 w 326"/>
              <a:gd name="T5" fmla="*/ 45 h 326"/>
              <a:gd name="T6" fmla="*/ 0 w 326"/>
              <a:gd name="T7" fmla="*/ 281 h 326"/>
              <a:gd name="T8" fmla="*/ 45 w 326"/>
              <a:gd name="T9" fmla="*/ 326 h 326"/>
              <a:gd name="T10" fmla="*/ 281 w 326"/>
              <a:gd name="T11" fmla="*/ 326 h 326"/>
              <a:gd name="T12" fmla="*/ 326 w 326"/>
              <a:gd name="T13" fmla="*/ 281 h 326"/>
              <a:gd name="T14" fmla="*/ 326 w 326"/>
              <a:gd name="T15" fmla="*/ 45 h 326"/>
              <a:gd name="T16" fmla="*/ 281 w 326"/>
              <a:gd name="T17" fmla="*/ 0 h 326"/>
              <a:gd name="T18" fmla="*/ 92 w 326"/>
              <a:gd name="T19" fmla="*/ 202 h 326"/>
              <a:gd name="T20" fmla="*/ 68 w 326"/>
              <a:gd name="T21" fmla="*/ 202 h 326"/>
              <a:gd name="T22" fmla="*/ 68 w 326"/>
              <a:gd name="T23" fmla="*/ 124 h 326"/>
              <a:gd name="T24" fmla="*/ 92 w 326"/>
              <a:gd name="T25" fmla="*/ 124 h 326"/>
              <a:gd name="T26" fmla="*/ 92 w 326"/>
              <a:gd name="T27" fmla="*/ 202 h 326"/>
              <a:gd name="T28" fmla="*/ 127 w 326"/>
              <a:gd name="T29" fmla="*/ 221 h 326"/>
              <a:gd name="T30" fmla="*/ 98 w 326"/>
              <a:gd name="T31" fmla="*/ 221 h 326"/>
              <a:gd name="T32" fmla="*/ 98 w 326"/>
              <a:gd name="T33" fmla="*/ 104 h 326"/>
              <a:gd name="T34" fmla="*/ 127 w 326"/>
              <a:gd name="T35" fmla="*/ 104 h 326"/>
              <a:gd name="T36" fmla="*/ 127 w 326"/>
              <a:gd name="T37" fmla="*/ 221 h 326"/>
              <a:gd name="T38" fmla="*/ 195 w 326"/>
              <a:gd name="T39" fmla="*/ 173 h 326"/>
              <a:gd name="T40" fmla="*/ 131 w 326"/>
              <a:gd name="T41" fmla="*/ 173 h 326"/>
              <a:gd name="T42" fmla="*/ 131 w 326"/>
              <a:gd name="T43" fmla="*/ 153 h 326"/>
              <a:gd name="T44" fmla="*/ 195 w 326"/>
              <a:gd name="T45" fmla="*/ 153 h 326"/>
              <a:gd name="T46" fmla="*/ 195 w 326"/>
              <a:gd name="T47" fmla="*/ 173 h 326"/>
              <a:gd name="T48" fmla="*/ 229 w 326"/>
              <a:gd name="T49" fmla="*/ 221 h 326"/>
              <a:gd name="T50" fmla="*/ 199 w 326"/>
              <a:gd name="T51" fmla="*/ 221 h 326"/>
              <a:gd name="T52" fmla="*/ 199 w 326"/>
              <a:gd name="T53" fmla="*/ 104 h 326"/>
              <a:gd name="T54" fmla="*/ 229 w 326"/>
              <a:gd name="T55" fmla="*/ 104 h 326"/>
              <a:gd name="T56" fmla="*/ 229 w 326"/>
              <a:gd name="T57" fmla="*/ 221 h 326"/>
              <a:gd name="T58" fmla="*/ 258 w 326"/>
              <a:gd name="T59" fmla="*/ 202 h 326"/>
              <a:gd name="T60" fmla="*/ 234 w 326"/>
              <a:gd name="T61" fmla="*/ 202 h 326"/>
              <a:gd name="T62" fmla="*/ 234 w 326"/>
              <a:gd name="T63" fmla="*/ 124 h 326"/>
              <a:gd name="T64" fmla="*/ 258 w 326"/>
              <a:gd name="T65" fmla="*/ 124 h 326"/>
              <a:gd name="T66" fmla="*/ 258 w 326"/>
              <a:gd name="T67" fmla="*/ 20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92" y="202"/>
                </a:moveTo>
                <a:cubicBezTo>
                  <a:pt x="68" y="202"/>
                  <a:pt x="68" y="202"/>
                  <a:pt x="68" y="202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92" y="124"/>
                  <a:pt x="92" y="124"/>
                  <a:pt x="92" y="124"/>
                </a:cubicBezTo>
                <a:lnTo>
                  <a:pt x="92" y="202"/>
                </a:lnTo>
                <a:close/>
                <a:moveTo>
                  <a:pt x="127" y="221"/>
                </a:moveTo>
                <a:cubicBezTo>
                  <a:pt x="98" y="221"/>
                  <a:pt x="98" y="221"/>
                  <a:pt x="98" y="221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27" y="104"/>
                  <a:pt x="127" y="104"/>
                  <a:pt x="127" y="104"/>
                </a:cubicBezTo>
                <a:lnTo>
                  <a:pt x="127" y="221"/>
                </a:lnTo>
                <a:close/>
                <a:moveTo>
                  <a:pt x="195" y="173"/>
                </a:moveTo>
                <a:cubicBezTo>
                  <a:pt x="131" y="173"/>
                  <a:pt x="131" y="173"/>
                  <a:pt x="131" y="173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95" y="153"/>
                  <a:pt x="195" y="153"/>
                  <a:pt x="195" y="153"/>
                </a:cubicBezTo>
                <a:lnTo>
                  <a:pt x="195" y="173"/>
                </a:lnTo>
                <a:close/>
                <a:moveTo>
                  <a:pt x="229" y="221"/>
                </a:moveTo>
                <a:cubicBezTo>
                  <a:pt x="199" y="221"/>
                  <a:pt x="199" y="221"/>
                  <a:pt x="199" y="221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229" y="104"/>
                  <a:pt x="229" y="104"/>
                  <a:pt x="229" y="104"/>
                </a:cubicBezTo>
                <a:lnTo>
                  <a:pt x="229" y="221"/>
                </a:lnTo>
                <a:close/>
                <a:moveTo>
                  <a:pt x="258" y="202"/>
                </a:moveTo>
                <a:cubicBezTo>
                  <a:pt x="234" y="202"/>
                  <a:pt x="234" y="202"/>
                  <a:pt x="234" y="202"/>
                </a:cubicBezTo>
                <a:cubicBezTo>
                  <a:pt x="234" y="124"/>
                  <a:pt x="234" y="124"/>
                  <a:pt x="234" y="124"/>
                </a:cubicBezTo>
                <a:cubicBezTo>
                  <a:pt x="258" y="124"/>
                  <a:pt x="258" y="124"/>
                  <a:pt x="258" y="124"/>
                </a:cubicBezTo>
                <a:lnTo>
                  <a:pt x="258" y="2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6"/>
          <p:cNvSpPr>
            <a:spLocks noEditPoints="1"/>
          </p:cNvSpPr>
          <p:nvPr/>
        </p:nvSpPr>
        <p:spPr bwMode="auto">
          <a:xfrm>
            <a:off x="21306857" y="8689023"/>
            <a:ext cx="850345" cy="850346"/>
          </a:xfrm>
          <a:custGeom>
            <a:avLst/>
            <a:gdLst>
              <a:gd name="T0" fmla="*/ 45 w 326"/>
              <a:gd name="T1" fmla="*/ 0 h 326"/>
              <a:gd name="T2" fmla="*/ 0 w 326"/>
              <a:gd name="T3" fmla="*/ 281 h 326"/>
              <a:gd name="T4" fmla="*/ 281 w 326"/>
              <a:gd name="T5" fmla="*/ 326 h 326"/>
              <a:gd name="T6" fmla="*/ 326 w 326"/>
              <a:gd name="T7" fmla="*/ 45 h 326"/>
              <a:gd name="T8" fmla="*/ 163 w 326"/>
              <a:gd name="T9" fmla="*/ 59 h 326"/>
              <a:gd name="T10" fmla="*/ 163 w 326"/>
              <a:gd name="T11" fmla="*/ 156 h 326"/>
              <a:gd name="T12" fmla="*/ 163 w 326"/>
              <a:gd name="T13" fmla="*/ 59 h 326"/>
              <a:gd name="T14" fmla="*/ 224 w 326"/>
              <a:gd name="T15" fmla="*/ 163 h 326"/>
              <a:gd name="T16" fmla="*/ 202 w 326"/>
              <a:gd name="T17" fmla="*/ 143 h 326"/>
              <a:gd name="T18" fmla="*/ 121 w 326"/>
              <a:gd name="T19" fmla="*/ 144 h 326"/>
              <a:gd name="T20" fmla="*/ 102 w 326"/>
              <a:gd name="T21" fmla="*/ 163 h 326"/>
              <a:gd name="T22" fmla="*/ 121 w 326"/>
              <a:gd name="T23" fmla="*/ 144 h 326"/>
              <a:gd name="T24" fmla="*/ 91 w 326"/>
              <a:gd name="T25" fmla="*/ 232 h 326"/>
              <a:gd name="T26" fmla="*/ 134 w 326"/>
              <a:gd name="T27" fmla="*/ 235 h 326"/>
              <a:gd name="T28" fmla="*/ 163 w 326"/>
              <a:gd name="T29" fmla="*/ 267 h 326"/>
              <a:gd name="T30" fmla="*/ 59 w 326"/>
              <a:gd name="T31" fmla="*/ 192 h 326"/>
              <a:gd name="T32" fmla="*/ 165 w 326"/>
              <a:gd name="T33" fmla="*/ 197 h 326"/>
              <a:gd name="T34" fmla="*/ 239 w 326"/>
              <a:gd name="T35" fmla="*/ 232 h 326"/>
              <a:gd name="T36" fmla="*/ 167 w 326"/>
              <a:gd name="T37" fmla="*/ 206 h 326"/>
              <a:gd name="T38" fmla="*/ 239 w 326"/>
              <a:gd name="T39" fmla="*/ 205 h 326"/>
              <a:gd name="T40" fmla="*/ 193 w 326"/>
              <a:gd name="T41" fmla="*/ 221 h 326"/>
              <a:gd name="T42" fmla="*/ 239 w 326"/>
              <a:gd name="T43" fmla="*/ 161 h 326"/>
              <a:gd name="T44" fmla="*/ 193 w 326"/>
              <a:gd name="T45" fmla="*/ 221 h 326"/>
              <a:gd name="T46" fmla="*/ 163 w 326"/>
              <a:gd name="T47" fmla="*/ 97 h 326"/>
              <a:gd name="T48" fmla="*/ 163 w 326"/>
              <a:gd name="T49" fmla="*/ 117 h 326"/>
              <a:gd name="T50" fmla="*/ 163 w 326"/>
              <a:gd name="T51" fmla="*/ 144 h 326"/>
              <a:gd name="T52" fmla="*/ 163 w 326"/>
              <a:gd name="T53" fmla="*/ 70 h 326"/>
              <a:gd name="T54" fmla="*/ 163 w 326"/>
              <a:gd name="T55" fmla="*/ 144 h 326"/>
              <a:gd name="T56" fmla="*/ 140 w 326"/>
              <a:gd name="T57" fmla="*/ 94 h 326"/>
              <a:gd name="T58" fmla="*/ 150 w 326"/>
              <a:gd name="T59" fmla="*/ 84 h 326"/>
              <a:gd name="T60" fmla="*/ 163 w 326"/>
              <a:gd name="T61" fmla="*/ 86 h 326"/>
              <a:gd name="T62" fmla="*/ 177 w 326"/>
              <a:gd name="T63" fmla="*/ 84 h 326"/>
              <a:gd name="T64" fmla="*/ 186 w 326"/>
              <a:gd name="T65" fmla="*/ 94 h 326"/>
              <a:gd name="T66" fmla="*/ 184 w 326"/>
              <a:gd name="T67" fmla="*/ 107 h 326"/>
              <a:gd name="T68" fmla="*/ 186 w 326"/>
              <a:gd name="T69" fmla="*/ 121 h 326"/>
              <a:gd name="T70" fmla="*/ 177 w 326"/>
              <a:gd name="T71" fmla="*/ 131 h 326"/>
              <a:gd name="T72" fmla="*/ 163 w 326"/>
              <a:gd name="T73" fmla="*/ 128 h 326"/>
              <a:gd name="T74" fmla="*/ 150 w 326"/>
              <a:gd name="T75" fmla="*/ 131 h 326"/>
              <a:gd name="T76" fmla="*/ 140 w 326"/>
              <a:gd name="T77" fmla="*/ 121 h 326"/>
              <a:gd name="T78" fmla="*/ 142 w 326"/>
              <a:gd name="T79" fmla="*/ 10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6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63" y="59"/>
                </a:moveTo>
                <a:cubicBezTo>
                  <a:pt x="190" y="59"/>
                  <a:pt x="212" y="80"/>
                  <a:pt x="212" y="107"/>
                </a:cubicBezTo>
                <a:cubicBezTo>
                  <a:pt x="212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9" y="147"/>
                  <a:pt x="201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9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3" y="227"/>
                  <a:pt x="193" y="227"/>
                  <a:pt x="193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  <a:moveTo>
                  <a:pt x="153" y="107"/>
                </a:moveTo>
                <a:cubicBezTo>
                  <a:pt x="153" y="102"/>
                  <a:pt x="158" y="97"/>
                  <a:pt x="163" y="97"/>
                </a:cubicBezTo>
                <a:cubicBezTo>
                  <a:pt x="169" y="97"/>
                  <a:pt x="173" y="102"/>
                  <a:pt x="173" y="107"/>
                </a:cubicBezTo>
                <a:cubicBezTo>
                  <a:pt x="173" y="113"/>
                  <a:pt x="169" y="117"/>
                  <a:pt x="163" y="117"/>
                </a:cubicBezTo>
                <a:cubicBezTo>
                  <a:pt x="158" y="117"/>
                  <a:pt x="153" y="113"/>
                  <a:pt x="153" y="107"/>
                </a:cubicBezTo>
                <a:close/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3" y="70"/>
                  <a:pt x="126" y="87"/>
                  <a:pt x="126" y="107"/>
                </a:cubicBezTo>
                <a:cubicBezTo>
                  <a:pt x="126" y="128"/>
                  <a:pt x="143" y="144"/>
                  <a:pt x="163" y="144"/>
                </a:cubicBezTo>
                <a:close/>
                <a:moveTo>
                  <a:pt x="137" y="100"/>
                </a:moveTo>
                <a:cubicBezTo>
                  <a:pt x="138" y="98"/>
                  <a:pt x="139" y="96"/>
                  <a:pt x="140" y="94"/>
                </a:cubicBezTo>
                <a:cubicBezTo>
                  <a:pt x="143" y="95"/>
                  <a:pt x="146" y="95"/>
                  <a:pt x="148" y="92"/>
                </a:cubicBezTo>
                <a:cubicBezTo>
                  <a:pt x="150" y="90"/>
                  <a:pt x="151" y="87"/>
                  <a:pt x="150" y="84"/>
                </a:cubicBezTo>
                <a:cubicBezTo>
                  <a:pt x="152" y="83"/>
                  <a:pt x="154" y="82"/>
                  <a:pt x="156" y="81"/>
                </a:cubicBezTo>
                <a:cubicBezTo>
                  <a:pt x="157" y="84"/>
                  <a:pt x="160" y="86"/>
                  <a:pt x="163" y="86"/>
                </a:cubicBezTo>
                <a:cubicBezTo>
                  <a:pt x="166" y="86"/>
                  <a:pt x="169" y="84"/>
                  <a:pt x="170" y="81"/>
                </a:cubicBezTo>
                <a:cubicBezTo>
                  <a:pt x="172" y="82"/>
                  <a:pt x="175" y="83"/>
                  <a:pt x="177" y="84"/>
                </a:cubicBezTo>
                <a:cubicBezTo>
                  <a:pt x="175" y="87"/>
                  <a:pt x="176" y="90"/>
                  <a:pt x="178" y="92"/>
                </a:cubicBezTo>
                <a:cubicBezTo>
                  <a:pt x="180" y="95"/>
                  <a:pt x="184" y="95"/>
                  <a:pt x="186" y="94"/>
                </a:cubicBezTo>
                <a:cubicBezTo>
                  <a:pt x="188" y="96"/>
                  <a:pt x="188" y="98"/>
                  <a:pt x="189" y="100"/>
                </a:cubicBezTo>
                <a:cubicBezTo>
                  <a:pt x="186" y="101"/>
                  <a:pt x="184" y="104"/>
                  <a:pt x="184" y="107"/>
                </a:cubicBezTo>
                <a:cubicBezTo>
                  <a:pt x="184" y="110"/>
                  <a:pt x="186" y="113"/>
                  <a:pt x="189" y="114"/>
                </a:cubicBezTo>
                <a:cubicBezTo>
                  <a:pt x="188" y="117"/>
                  <a:pt x="188" y="119"/>
                  <a:pt x="186" y="121"/>
                </a:cubicBezTo>
                <a:cubicBezTo>
                  <a:pt x="184" y="119"/>
                  <a:pt x="180" y="120"/>
                  <a:pt x="178" y="122"/>
                </a:cubicBezTo>
                <a:cubicBezTo>
                  <a:pt x="176" y="124"/>
                  <a:pt x="175" y="128"/>
                  <a:pt x="177" y="131"/>
                </a:cubicBezTo>
                <a:cubicBezTo>
                  <a:pt x="175" y="132"/>
                  <a:pt x="172" y="133"/>
                  <a:pt x="170" y="133"/>
                </a:cubicBezTo>
                <a:cubicBezTo>
                  <a:pt x="169" y="130"/>
                  <a:pt x="166" y="128"/>
                  <a:pt x="163" y="128"/>
                </a:cubicBezTo>
                <a:cubicBezTo>
                  <a:pt x="160" y="128"/>
                  <a:pt x="157" y="130"/>
                  <a:pt x="156" y="133"/>
                </a:cubicBezTo>
                <a:cubicBezTo>
                  <a:pt x="154" y="133"/>
                  <a:pt x="152" y="132"/>
                  <a:pt x="150" y="131"/>
                </a:cubicBezTo>
                <a:cubicBezTo>
                  <a:pt x="151" y="128"/>
                  <a:pt x="150" y="124"/>
                  <a:pt x="148" y="122"/>
                </a:cubicBezTo>
                <a:cubicBezTo>
                  <a:pt x="146" y="120"/>
                  <a:pt x="143" y="119"/>
                  <a:pt x="140" y="121"/>
                </a:cubicBezTo>
                <a:cubicBezTo>
                  <a:pt x="139" y="119"/>
                  <a:pt x="138" y="117"/>
                  <a:pt x="137" y="114"/>
                </a:cubicBezTo>
                <a:cubicBezTo>
                  <a:pt x="140" y="113"/>
                  <a:pt x="142" y="110"/>
                  <a:pt x="142" y="107"/>
                </a:cubicBezTo>
                <a:cubicBezTo>
                  <a:pt x="142" y="104"/>
                  <a:pt x="140" y="101"/>
                  <a:pt x="137" y="1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7"/>
          <p:cNvSpPr>
            <a:spLocks noEditPoints="1"/>
          </p:cNvSpPr>
          <p:nvPr/>
        </p:nvSpPr>
        <p:spPr bwMode="auto">
          <a:xfrm>
            <a:off x="17494275" y="8689023"/>
            <a:ext cx="849242" cy="850346"/>
          </a:xfrm>
          <a:custGeom>
            <a:avLst/>
            <a:gdLst>
              <a:gd name="T0" fmla="*/ 200 w 326"/>
              <a:gd name="T1" fmla="*/ 107 h 326"/>
              <a:gd name="T2" fmla="*/ 126 w 326"/>
              <a:gd name="T3" fmla="*/ 107 h 326"/>
              <a:gd name="T4" fmla="*/ 138 w 326"/>
              <a:gd name="T5" fmla="*/ 100 h 326"/>
              <a:gd name="T6" fmla="*/ 156 w 326"/>
              <a:gd name="T7" fmla="*/ 83 h 326"/>
              <a:gd name="T8" fmla="*/ 170 w 326"/>
              <a:gd name="T9" fmla="*/ 100 h 326"/>
              <a:gd name="T10" fmla="*/ 187 w 326"/>
              <a:gd name="T11" fmla="*/ 114 h 326"/>
              <a:gd name="T12" fmla="*/ 170 w 326"/>
              <a:gd name="T13" fmla="*/ 132 h 326"/>
              <a:gd name="T14" fmla="*/ 156 w 326"/>
              <a:gd name="T15" fmla="*/ 114 h 326"/>
              <a:gd name="T16" fmla="*/ 138 w 326"/>
              <a:gd name="T17" fmla="*/ 100 h 326"/>
              <a:gd name="T18" fmla="*/ 45 w 326"/>
              <a:gd name="T19" fmla="*/ 0 h 326"/>
              <a:gd name="T20" fmla="*/ 0 w 326"/>
              <a:gd name="T21" fmla="*/ 281 h 326"/>
              <a:gd name="T22" fmla="*/ 281 w 326"/>
              <a:gd name="T23" fmla="*/ 326 h 326"/>
              <a:gd name="T24" fmla="*/ 326 w 326"/>
              <a:gd name="T25" fmla="*/ 45 h 326"/>
              <a:gd name="T26" fmla="*/ 163 w 326"/>
              <a:gd name="T27" fmla="*/ 59 h 326"/>
              <a:gd name="T28" fmla="*/ 163 w 326"/>
              <a:gd name="T29" fmla="*/ 156 h 326"/>
              <a:gd name="T30" fmla="*/ 163 w 326"/>
              <a:gd name="T31" fmla="*/ 59 h 326"/>
              <a:gd name="T32" fmla="*/ 226 w 326"/>
              <a:gd name="T33" fmla="*/ 163 h 326"/>
              <a:gd name="T34" fmla="*/ 204 w 326"/>
              <a:gd name="T35" fmla="*/ 143 h 326"/>
              <a:gd name="T36" fmla="*/ 123 w 326"/>
              <a:gd name="T37" fmla="*/ 144 h 326"/>
              <a:gd name="T38" fmla="*/ 104 w 326"/>
              <a:gd name="T39" fmla="*/ 163 h 326"/>
              <a:gd name="T40" fmla="*/ 123 w 326"/>
              <a:gd name="T41" fmla="*/ 144 h 326"/>
              <a:gd name="T42" fmla="*/ 90 w 326"/>
              <a:gd name="T43" fmla="*/ 232 h 326"/>
              <a:gd name="T44" fmla="*/ 133 w 326"/>
              <a:gd name="T45" fmla="*/ 235 h 326"/>
              <a:gd name="T46" fmla="*/ 163 w 326"/>
              <a:gd name="T47" fmla="*/ 267 h 326"/>
              <a:gd name="T48" fmla="*/ 58 w 326"/>
              <a:gd name="T49" fmla="*/ 192 h 326"/>
              <a:gd name="T50" fmla="*/ 165 w 326"/>
              <a:gd name="T51" fmla="*/ 197 h 326"/>
              <a:gd name="T52" fmla="*/ 239 w 326"/>
              <a:gd name="T53" fmla="*/ 232 h 326"/>
              <a:gd name="T54" fmla="*/ 167 w 326"/>
              <a:gd name="T55" fmla="*/ 206 h 326"/>
              <a:gd name="T56" fmla="*/ 239 w 326"/>
              <a:gd name="T57" fmla="*/ 205 h 326"/>
              <a:gd name="T58" fmla="*/ 193 w 326"/>
              <a:gd name="T59" fmla="*/ 221 h 326"/>
              <a:gd name="T60" fmla="*/ 239 w 326"/>
              <a:gd name="T61" fmla="*/ 161 h 326"/>
              <a:gd name="T62" fmla="*/ 193 w 326"/>
              <a:gd name="T63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6"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2" y="70"/>
                  <a:pt x="126" y="87"/>
                  <a:pt x="126" y="107"/>
                </a:cubicBezTo>
                <a:cubicBezTo>
                  <a:pt x="126" y="128"/>
                  <a:pt x="142" y="144"/>
                  <a:pt x="163" y="144"/>
                </a:cubicBezTo>
                <a:close/>
                <a:moveTo>
                  <a:pt x="138" y="100"/>
                </a:moveTo>
                <a:cubicBezTo>
                  <a:pt x="156" y="100"/>
                  <a:pt x="156" y="100"/>
                  <a:pt x="156" y="100"/>
                </a:cubicBezTo>
                <a:cubicBezTo>
                  <a:pt x="156" y="83"/>
                  <a:pt x="156" y="83"/>
                  <a:pt x="156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87" y="100"/>
                  <a:pt x="187" y="100"/>
                  <a:pt x="187" y="100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56" y="132"/>
                  <a:pt x="156" y="132"/>
                  <a:pt x="156" y="132"/>
                </a:cubicBezTo>
                <a:cubicBezTo>
                  <a:pt x="156" y="114"/>
                  <a:pt x="156" y="114"/>
                  <a:pt x="156" y="114"/>
                </a:cubicBezTo>
                <a:cubicBezTo>
                  <a:pt x="138" y="114"/>
                  <a:pt x="138" y="114"/>
                  <a:pt x="138" y="114"/>
                </a:cubicBezTo>
                <a:lnTo>
                  <a:pt x="138" y="100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5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5" y="0"/>
                  <a:pt x="281" y="0"/>
                </a:cubicBezTo>
                <a:close/>
                <a:moveTo>
                  <a:pt x="163" y="59"/>
                </a:moveTo>
                <a:cubicBezTo>
                  <a:pt x="190" y="59"/>
                  <a:pt x="211" y="80"/>
                  <a:pt x="211" y="107"/>
                </a:cubicBezTo>
                <a:cubicBezTo>
                  <a:pt x="211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9"/>
                  <a:pt x="163" y="59"/>
                </a:cubicBezTo>
                <a:close/>
                <a:moveTo>
                  <a:pt x="235" y="159"/>
                </a:moveTo>
                <a:cubicBezTo>
                  <a:pt x="226" y="163"/>
                  <a:pt x="226" y="163"/>
                  <a:pt x="226" y="163"/>
                </a:cubicBezTo>
                <a:cubicBezTo>
                  <a:pt x="198" y="149"/>
                  <a:pt x="198" y="149"/>
                  <a:pt x="198" y="149"/>
                </a:cubicBezTo>
                <a:cubicBezTo>
                  <a:pt x="200" y="147"/>
                  <a:pt x="202" y="145"/>
                  <a:pt x="204" y="143"/>
                </a:cubicBezTo>
                <a:lnTo>
                  <a:pt x="235" y="159"/>
                </a:lnTo>
                <a:close/>
                <a:moveTo>
                  <a:pt x="123" y="144"/>
                </a:moveTo>
                <a:cubicBezTo>
                  <a:pt x="125" y="147"/>
                  <a:pt x="127" y="149"/>
                  <a:pt x="129" y="150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95" y="159"/>
                  <a:pt x="95" y="159"/>
                  <a:pt x="95" y="159"/>
                </a:cubicBezTo>
                <a:lnTo>
                  <a:pt x="123" y="144"/>
                </a:lnTo>
                <a:close/>
                <a:moveTo>
                  <a:pt x="163" y="267"/>
                </a:moveTo>
                <a:cubicBezTo>
                  <a:pt x="90" y="232"/>
                  <a:pt x="90" y="232"/>
                  <a:pt x="90" y="232"/>
                </a:cubicBezTo>
                <a:cubicBezTo>
                  <a:pt x="90" y="214"/>
                  <a:pt x="90" y="214"/>
                  <a:pt x="90" y="214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8" y="192"/>
                  <a:pt x="58" y="192"/>
                  <a:pt x="58" y="192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8"/>
          <p:cNvSpPr>
            <a:spLocks noEditPoints="1"/>
          </p:cNvSpPr>
          <p:nvPr/>
        </p:nvSpPr>
        <p:spPr bwMode="auto">
          <a:xfrm>
            <a:off x="16543886" y="8689023"/>
            <a:ext cx="847037" cy="850346"/>
          </a:xfrm>
          <a:custGeom>
            <a:avLst/>
            <a:gdLst>
              <a:gd name="T0" fmla="*/ 163 w 325"/>
              <a:gd name="T1" fmla="*/ 144 h 326"/>
              <a:gd name="T2" fmla="*/ 199 w 325"/>
              <a:gd name="T3" fmla="*/ 107 h 326"/>
              <a:gd name="T4" fmla="*/ 163 w 325"/>
              <a:gd name="T5" fmla="*/ 70 h 326"/>
              <a:gd name="T6" fmla="*/ 126 w 325"/>
              <a:gd name="T7" fmla="*/ 107 h 326"/>
              <a:gd name="T8" fmla="*/ 163 w 325"/>
              <a:gd name="T9" fmla="*/ 144 h 326"/>
              <a:gd name="T10" fmla="*/ 143 w 325"/>
              <a:gd name="T11" fmla="*/ 100 h 326"/>
              <a:gd name="T12" fmla="*/ 156 w 325"/>
              <a:gd name="T13" fmla="*/ 111 h 326"/>
              <a:gd name="T14" fmla="*/ 183 w 325"/>
              <a:gd name="T15" fmla="*/ 88 h 326"/>
              <a:gd name="T16" fmla="*/ 192 w 325"/>
              <a:gd name="T17" fmla="*/ 98 h 326"/>
              <a:gd name="T18" fmla="*/ 156 w 325"/>
              <a:gd name="T19" fmla="*/ 129 h 326"/>
              <a:gd name="T20" fmla="*/ 134 w 325"/>
              <a:gd name="T21" fmla="*/ 110 h 326"/>
              <a:gd name="T22" fmla="*/ 143 w 325"/>
              <a:gd name="T23" fmla="*/ 100 h 326"/>
              <a:gd name="T24" fmla="*/ 281 w 325"/>
              <a:gd name="T25" fmla="*/ 0 h 326"/>
              <a:gd name="T26" fmla="*/ 45 w 325"/>
              <a:gd name="T27" fmla="*/ 0 h 326"/>
              <a:gd name="T28" fmla="*/ 0 w 325"/>
              <a:gd name="T29" fmla="*/ 45 h 326"/>
              <a:gd name="T30" fmla="*/ 0 w 325"/>
              <a:gd name="T31" fmla="*/ 281 h 326"/>
              <a:gd name="T32" fmla="*/ 45 w 325"/>
              <a:gd name="T33" fmla="*/ 326 h 326"/>
              <a:gd name="T34" fmla="*/ 281 w 325"/>
              <a:gd name="T35" fmla="*/ 326 h 326"/>
              <a:gd name="T36" fmla="*/ 325 w 325"/>
              <a:gd name="T37" fmla="*/ 281 h 326"/>
              <a:gd name="T38" fmla="*/ 325 w 325"/>
              <a:gd name="T39" fmla="*/ 45 h 326"/>
              <a:gd name="T40" fmla="*/ 281 w 325"/>
              <a:gd name="T41" fmla="*/ 0 h 326"/>
              <a:gd name="T42" fmla="*/ 163 w 325"/>
              <a:gd name="T43" fmla="*/ 59 h 326"/>
              <a:gd name="T44" fmla="*/ 211 w 325"/>
              <a:gd name="T45" fmla="*/ 107 h 326"/>
              <a:gd name="T46" fmla="*/ 163 w 325"/>
              <a:gd name="T47" fmla="*/ 156 h 326"/>
              <a:gd name="T48" fmla="*/ 114 w 325"/>
              <a:gd name="T49" fmla="*/ 107 h 326"/>
              <a:gd name="T50" fmla="*/ 163 w 325"/>
              <a:gd name="T51" fmla="*/ 59 h 326"/>
              <a:gd name="T52" fmla="*/ 233 w 325"/>
              <a:gd name="T53" fmla="*/ 159 h 326"/>
              <a:gd name="T54" fmla="*/ 224 w 325"/>
              <a:gd name="T55" fmla="*/ 163 h 326"/>
              <a:gd name="T56" fmla="*/ 196 w 325"/>
              <a:gd name="T57" fmla="*/ 149 h 326"/>
              <a:gd name="T58" fmla="*/ 202 w 325"/>
              <a:gd name="T59" fmla="*/ 143 h 326"/>
              <a:gd name="T60" fmla="*/ 233 w 325"/>
              <a:gd name="T61" fmla="*/ 159 h 326"/>
              <a:gd name="T62" fmla="*/ 121 w 325"/>
              <a:gd name="T63" fmla="*/ 144 h 326"/>
              <a:gd name="T64" fmla="*/ 127 w 325"/>
              <a:gd name="T65" fmla="*/ 150 h 326"/>
              <a:gd name="T66" fmla="*/ 102 w 325"/>
              <a:gd name="T67" fmla="*/ 163 h 326"/>
              <a:gd name="T68" fmla="*/ 93 w 325"/>
              <a:gd name="T69" fmla="*/ 159 h 326"/>
              <a:gd name="T70" fmla="*/ 121 w 325"/>
              <a:gd name="T71" fmla="*/ 144 h 326"/>
              <a:gd name="T72" fmla="*/ 163 w 325"/>
              <a:gd name="T73" fmla="*/ 267 h 326"/>
              <a:gd name="T74" fmla="*/ 90 w 325"/>
              <a:gd name="T75" fmla="*/ 232 h 326"/>
              <a:gd name="T76" fmla="*/ 90 w 325"/>
              <a:gd name="T77" fmla="*/ 214 h 326"/>
              <a:gd name="T78" fmla="*/ 133 w 325"/>
              <a:gd name="T79" fmla="*/ 235 h 326"/>
              <a:gd name="T80" fmla="*/ 163 w 325"/>
              <a:gd name="T81" fmla="*/ 206 h 326"/>
              <a:gd name="T82" fmla="*/ 163 w 325"/>
              <a:gd name="T83" fmla="*/ 267 h 326"/>
              <a:gd name="T84" fmla="*/ 133 w 325"/>
              <a:gd name="T85" fmla="*/ 228 h 326"/>
              <a:gd name="T86" fmla="*/ 58 w 325"/>
              <a:gd name="T87" fmla="*/ 192 h 326"/>
              <a:gd name="T88" fmla="*/ 90 w 325"/>
              <a:gd name="T89" fmla="*/ 161 h 326"/>
              <a:gd name="T90" fmla="*/ 165 w 325"/>
              <a:gd name="T91" fmla="*/ 197 h 326"/>
              <a:gd name="T92" fmla="*/ 133 w 325"/>
              <a:gd name="T93" fmla="*/ 228 h 326"/>
              <a:gd name="T94" fmla="*/ 239 w 325"/>
              <a:gd name="T95" fmla="*/ 232 h 326"/>
              <a:gd name="T96" fmla="*/ 166 w 325"/>
              <a:gd name="T97" fmla="*/ 267 h 326"/>
              <a:gd name="T98" fmla="*/ 166 w 325"/>
              <a:gd name="T99" fmla="*/ 206 h 326"/>
              <a:gd name="T100" fmla="*/ 192 w 325"/>
              <a:gd name="T101" fmla="*/ 227 h 326"/>
              <a:gd name="T102" fmla="*/ 239 w 325"/>
              <a:gd name="T103" fmla="*/ 205 h 326"/>
              <a:gd name="T104" fmla="*/ 239 w 325"/>
              <a:gd name="T105" fmla="*/ 232 h 326"/>
              <a:gd name="T106" fmla="*/ 193 w 325"/>
              <a:gd name="T107" fmla="*/ 221 h 326"/>
              <a:gd name="T108" fmla="*/ 165 w 325"/>
              <a:gd name="T109" fmla="*/ 197 h 326"/>
              <a:gd name="T110" fmla="*/ 239 w 325"/>
              <a:gd name="T111" fmla="*/ 161 h 326"/>
              <a:gd name="T112" fmla="*/ 267 w 325"/>
              <a:gd name="T113" fmla="*/ 185 h 326"/>
              <a:gd name="T114" fmla="*/ 193 w 325"/>
              <a:gd name="T115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5" h="326">
                <a:moveTo>
                  <a:pt x="163" y="144"/>
                </a:moveTo>
                <a:cubicBezTo>
                  <a:pt x="183" y="144"/>
                  <a:pt x="199" y="128"/>
                  <a:pt x="199" y="107"/>
                </a:cubicBezTo>
                <a:cubicBezTo>
                  <a:pt x="199" y="87"/>
                  <a:pt x="183" y="70"/>
                  <a:pt x="163" y="70"/>
                </a:cubicBezTo>
                <a:cubicBezTo>
                  <a:pt x="142" y="70"/>
                  <a:pt x="126" y="87"/>
                  <a:pt x="126" y="107"/>
                </a:cubicBezTo>
                <a:cubicBezTo>
                  <a:pt x="126" y="128"/>
                  <a:pt x="142" y="144"/>
                  <a:pt x="163" y="144"/>
                </a:cubicBezTo>
                <a:close/>
                <a:moveTo>
                  <a:pt x="143" y="100"/>
                </a:moveTo>
                <a:cubicBezTo>
                  <a:pt x="156" y="111"/>
                  <a:pt x="156" y="111"/>
                  <a:pt x="156" y="111"/>
                </a:cubicBezTo>
                <a:cubicBezTo>
                  <a:pt x="183" y="88"/>
                  <a:pt x="183" y="88"/>
                  <a:pt x="183" y="88"/>
                </a:cubicBezTo>
                <a:cubicBezTo>
                  <a:pt x="192" y="98"/>
                  <a:pt x="192" y="98"/>
                  <a:pt x="192" y="98"/>
                </a:cubicBezTo>
                <a:cubicBezTo>
                  <a:pt x="156" y="129"/>
                  <a:pt x="156" y="129"/>
                  <a:pt x="156" y="129"/>
                </a:cubicBezTo>
                <a:cubicBezTo>
                  <a:pt x="134" y="110"/>
                  <a:pt x="134" y="110"/>
                  <a:pt x="134" y="110"/>
                </a:cubicBezTo>
                <a:lnTo>
                  <a:pt x="143" y="100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5" y="326"/>
                  <a:pt x="325" y="306"/>
                  <a:pt x="325" y="281"/>
                </a:cubicBezTo>
                <a:cubicBezTo>
                  <a:pt x="325" y="45"/>
                  <a:pt x="325" y="45"/>
                  <a:pt x="325" y="45"/>
                </a:cubicBezTo>
                <a:cubicBezTo>
                  <a:pt x="325" y="20"/>
                  <a:pt x="305" y="0"/>
                  <a:pt x="281" y="0"/>
                </a:cubicBezTo>
                <a:close/>
                <a:moveTo>
                  <a:pt x="163" y="59"/>
                </a:moveTo>
                <a:cubicBezTo>
                  <a:pt x="189" y="59"/>
                  <a:pt x="211" y="80"/>
                  <a:pt x="211" y="107"/>
                </a:cubicBezTo>
                <a:cubicBezTo>
                  <a:pt x="211" y="134"/>
                  <a:pt x="189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2" y="147"/>
                  <a:pt x="125" y="149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0" y="232"/>
                  <a:pt x="90" y="232"/>
                  <a:pt x="90" y="232"/>
                </a:cubicBezTo>
                <a:cubicBezTo>
                  <a:pt x="90" y="214"/>
                  <a:pt x="90" y="214"/>
                  <a:pt x="90" y="214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8" y="192"/>
                  <a:pt x="58" y="192"/>
                  <a:pt x="58" y="192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6" y="267"/>
                  <a:pt x="166" y="267"/>
                  <a:pt x="166" y="267"/>
                </a:cubicBezTo>
                <a:cubicBezTo>
                  <a:pt x="166" y="206"/>
                  <a:pt x="166" y="206"/>
                  <a:pt x="166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15593497" y="8689023"/>
            <a:ext cx="847037" cy="850346"/>
          </a:xfrm>
          <a:custGeom>
            <a:avLst/>
            <a:gdLst>
              <a:gd name="T0" fmla="*/ 162 w 325"/>
              <a:gd name="T1" fmla="*/ 144 h 326"/>
              <a:gd name="T2" fmla="*/ 199 w 325"/>
              <a:gd name="T3" fmla="*/ 107 h 326"/>
              <a:gd name="T4" fmla="*/ 162 w 325"/>
              <a:gd name="T5" fmla="*/ 70 h 326"/>
              <a:gd name="T6" fmla="*/ 126 w 325"/>
              <a:gd name="T7" fmla="*/ 107 h 326"/>
              <a:gd name="T8" fmla="*/ 162 w 325"/>
              <a:gd name="T9" fmla="*/ 144 h 326"/>
              <a:gd name="T10" fmla="*/ 156 w 325"/>
              <a:gd name="T11" fmla="*/ 82 h 326"/>
              <a:gd name="T12" fmla="*/ 168 w 325"/>
              <a:gd name="T13" fmla="*/ 82 h 326"/>
              <a:gd name="T14" fmla="*/ 168 w 325"/>
              <a:gd name="T15" fmla="*/ 118 h 326"/>
              <a:gd name="T16" fmla="*/ 156 w 325"/>
              <a:gd name="T17" fmla="*/ 118 h 326"/>
              <a:gd name="T18" fmla="*/ 156 w 325"/>
              <a:gd name="T19" fmla="*/ 82 h 326"/>
              <a:gd name="T20" fmla="*/ 156 w 325"/>
              <a:gd name="T21" fmla="*/ 126 h 326"/>
              <a:gd name="T22" fmla="*/ 168 w 325"/>
              <a:gd name="T23" fmla="*/ 126 h 326"/>
              <a:gd name="T24" fmla="*/ 168 w 325"/>
              <a:gd name="T25" fmla="*/ 134 h 326"/>
              <a:gd name="T26" fmla="*/ 156 w 325"/>
              <a:gd name="T27" fmla="*/ 134 h 326"/>
              <a:gd name="T28" fmla="*/ 156 w 325"/>
              <a:gd name="T29" fmla="*/ 126 h 326"/>
              <a:gd name="T30" fmla="*/ 280 w 325"/>
              <a:gd name="T31" fmla="*/ 0 h 326"/>
              <a:gd name="T32" fmla="*/ 44 w 325"/>
              <a:gd name="T33" fmla="*/ 0 h 326"/>
              <a:gd name="T34" fmla="*/ 0 w 325"/>
              <a:gd name="T35" fmla="*/ 45 h 326"/>
              <a:gd name="T36" fmla="*/ 0 w 325"/>
              <a:gd name="T37" fmla="*/ 281 h 326"/>
              <a:gd name="T38" fmla="*/ 44 w 325"/>
              <a:gd name="T39" fmla="*/ 326 h 326"/>
              <a:gd name="T40" fmla="*/ 280 w 325"/>
              <a:gd name="T41" fmla="*/ 326 h 326"/>
              <a:gd name="T42" fmla="*/ 325 w 325"/>
              <a:gd name="T43" fmla="*/ 281 h 326"/>
              <a:gd name="T44" fmla="*/ 325 w 325"/>
              <a:gd name="T45" fmla="*/ 45 h 326"/>
              <a:gd name="T46" fmla="*/ 280 w 325"/>
              <a:gd name="T47" fmla="*/ 0 h 326"/>
              <a:gd name="T48" fmla="*/ 162 w 325"/>
              <a:gd name="T49" fmla="*/ 59 h 326"/>
              <a:gd name="T50" fmla="*/ 211 w 325"/>
              <a:gd name="T51" fmla="*/ 107 h 326"/>
              <a:gd name="T52" fmla="*/ 162 w 325"/>
              <a:gd name="T53" fmla="*/ 156 h 326"/>
              <a:gd name="T54" fmla="*/ 114 w 325"/>
              <a:gd name="T55" fmla="*/ 107 h 326"/>
              <a:gd name="T56" fmla="*/ 162 w 325"/>
              <a:gd name="T57" fmla="*/ 59 h 326"/>
              <a:gd name="T58" fmla="*/ 232 w 325"/>
              <a:gd name="T59" fmla="*/ 159 h 326"/>
              <a:gd name="T60" fmla="*/ 223 w 325"/>
              <a:gd name="T61" fmla="*/ 163 h 326"/>
              <a:gd name="T62" fmla="*/ 196 w 325"/>
              <a:gd name="T63" fmla="*/ 149 h 326"/>
              <a:gd name="T64" fmla="*/ 202 w 325"/>
              <a:gd name="T65" fmla="*/ 143 h 326"/>
              <a:gd name="T66" fmla="*/ 232 w 325"/>
              <a:gd name="T67" fmla="*/ 159 h 326"/>
              <a:gd name="T68" fmla="*/ 120 w 325"/>
              <a:gd name="T69" fmla="*/ 144 h 326"/>
              <a:gd name="T70" fmla="*/ 127 w 325"/>
              <a:gd name="T71" fmla="*/ 150 h 326"/>
              <a:gd name="T72" fmla="*/ 101 w 325"/>
              <a:gd name="T73" fmla="*/ 163 h 326"/>
              <a:gd name="T74" fmla="*/ 92 w 325"/>
              <a:gd name="T75" fmla="*/ 159 h 326"/>
              <a:gd name="T76" fmla="*/ 120 w 325"/>
              <a:gd name="T77" fmla="*/ 144 h 326"/>
              <a:gd name="T78" fmla="*/ 163 w 325"/>
              <a:gd name="T79" fmla="*/ 267 h 326"/>
              <a:gd name="T80" fmla="*/ 90 w 325"/>
              <a:gd name="T81" fmla="*/ 232 h 326"/>
              <a:gd name="T82" fmla="*/ 90 w 325"/>
              <a:gd name="T83" fmla="*/ 214 h 326"/>
              <a:gd name="T84" fmla="*/ 133 w 325"/>
              <a:gd name="T85" fmla="*/ 235 h 326"/>
              <a:gd name="T86" fmla="*/ 163 w 325"/>
              <a:gd name="T87" fmla="*/ 206 h 326"/>
              <a:gd name="T88" fmla="*/ 163 w 325"/>
              <a:gd name="T89" fmla="*/ 267 h 326"/>
              <a:gd name="T90" fmla="*/ 132 w 325"/>
              <a:gd name="T91" fmla="*/ 228 h 326"/>
              <a:gd name="T92" fmla="*/ 58 w 325"/>
              <a:gd name="T93" fmla="*/ 192 h 326"/>
              <a:gd name="T94" fmla="*/ 90 w 325"/>
              <a:gd name="T95" fmla="*/ 161 h 326"/>
              <a:gd name="T96" fmla="*/ 164 w 325"/>
              <a:gd name="T97" fmla="*/ 197 h 326"/>
              <a:gd name="T98" fmla="*/ 132 w 325"/>
              <a:gd name="T99" fmla="*/ 228 h 326"/>
              <a:gd name="T100" fmla="*/ 239 w 325"/>
              <a:gd name="T101" fmla="*/ 232 h 326"/>
              <a:gd name="T102" fmla="*/ 166 w 325"/>
              <a:gd name="T103" fmla="*/ 267 h 326"/>
              <a:gd name="T104" fmla="*/ 166 w 325"/>
              <a:gd name="T105" fmla="*/ 206 h 326"/>
              <a:gd name="T106" fmla="*/ 192 w 325"/>
              <a:gd name="T107" fmla="*/ 227 h 326"/>
              <a:gd name="T108" fmla="*/ 239 w 325"/>
              <a:gd name="T109" fmla="*/ 205 h 326"/>
              <a:gd name="T110" fmla="*/ 239 w 325"/>
              <a:gd name="T111" fmla="*/ 232 h 326"/>
              <a:gd name="T112" fmla="*/ 192 w 325"/>
              <a:gd name="T113" fmla="*/ 221 h 326"/>
              <a:gd name="T114" fmla="*/ 165 w 325"/>
              <a:gd name="T115" fmla="*/ 197 h 326"/>
              <a:gd name="T116" fmla="*/ 239 w 325"/>
              <a:gd name="T117" fmla="*/ 161 h 326"/>
              <a:gd name="T118" fmla="*/ 267 w 325"/>
              <a:gd name="T119" fmla="*/ 185 h 326"/>
              <a:gd name="T120" fmla="*/ 192 w 325"/>
              <a:gd name="T121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5" h="326">
                <a:moveTo>
                  <a:pt x="162" y="144"/>
                </a:moveTo>
                <a:cubicBezTo>
                  <a:pt x="183" y="144"/>
                  <a:pt x="199" y="128"/>
                  <a:pt x="199" y="107"/>
                </a:cubicBezTo>
                <a:cubicBezTo>
                  <a:pt x="199" y="87"/>
                  <a:pt x="183" y="70"/>
                  <a:pt x="162" y="70"/>
                </a:cubicBezTo>
                <a:cubicBezTo>
                  <a:pt x="142" y="70"/>
                  <a:pt x="126" y="87"/>
                  <a:pt x="126" y="107"/>
                </a:cubicBezTo>
                <a:cubicBezTo>
                  <a:pt x="126" y="128"/>
                  <a:pt x="142" y="144"/>
                  <a:pt x="162" y="144"/>
                </a:cubicBezTo>
                <a:close/>
                <a:moveTo>
                  <a:pt x="156" y="82"/>
                </a:moveTo>
                <a:cubicBezTo>
                  <a:pt x="168" y="82"/>
                  <a:pt x="168" y="82"/>
                  <a:pt x="168" y="82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56" y="118"/>
                  <a:pt x="156" y="118"/>
                  <a:pt x="156" y="118"/>
                </a:cubicBezTo>
                <a:lnTo>
                  <a:pt x="156" y="82"/>
                </a:lnTo>
                <a:close/>
                <a:moveTo>
                  <a:pt x="156" y="126"/>
                </a:moveTo>
                <a:cubicBezTo>
                  <a:pt x="168" y="126"/>
                  <a:pt x="168" y="126"/>
                  <a:pt x="168" y="126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56" y="134"/>
                  <a:pt x="156" y="134"/>
                  <a:pt x="156" y="134"/>
                </a:cubicBezTo>
                <a:lnTo>
                  <a:pt x="156" y="126"/>
                </a:lnTo>
                <a:close/>
                <a:moveTo>
                  <a:pt x="280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4" y="326"/>
                </a:cubicBezTo>
                <a:cubicBezTo>
                  <a:pt x="280" y="326"/>
                  <a:pt x="280" y="326"/>
                  <a:pt x="280" y="326"/>
                </a:cubicBezTo>
                <a:cubicBezTo>
                  <a:pt x="305" y="326"/>
                  <a:pt x="325" y="306"/>
                  <a:pt x="325" y="281"/>
                </a:cubicBezTo>
                <a:cubicBezTo>
                  <a:pt x="325" y="45"/>
                  <a:pt x="325" y="45"/>
                  <a:pt x="325" y="45"/>
                </a:cubicBezTo>
                <a:cubicBezTo>
                  <a:pt x="325" y="20"/>
                  <a:pt x="305" y="0"/>
                  <a:pt x="280" y="0"/>
                </a:cubicBezTo>
                <a:close/>
                <a:moveTo>
                  <a:pt x="162" y="59"/>
                </a:moveTo>
                <a:cubicBezTo>
                  <a:pt x="189" y="59"/>
                  <a:pt x="211" y="80"/>
                  <a:pt x="211" y="107"/>
                </a:cubicBezTo>
                <a:cubicBezTo>
                  <a:pt x="211" y="134"/>
                  <a:pt x="189" y="156"/>
                  <a:pt x="162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9"/>
                  <a:pt x="162" y="59"/>
                </a:cubicBezTo>
                <a:close/>
                <a:moveTo>
                  <a:pt x="232" y="159"/>
                </a:moveTo>
                <a:cubicBezTo>
                  <a:pt x="223" y="163"/>
                  <a:pt x="223" y="163"/>
                  <a:pt x="223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2" y="159"/>
                </a:lnTo>
                <a:close/>
                <a:moveTo>
                  <a:pt x="120" y="144"/>
                </a:moveTo>
                <a:cubicBezTo>
                  <a:pt x="122" y="147"/>
                  <a:pt x="124" y="149"/>
                  <a:pt x="127" y="150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92" y="159"/>
                  <a:pt x="92" y="159"/>
                  <a:pt x="92" y="159"/>
                </a:cubicBezTo>
                <a:lnTo>
                  <a:pt x="120" y="144"/>
                </a:lnTo>
                <a:close/>
                <a:moveTo>
                  <a:pt x="163" y="267"/>
                </a:moveTo>
                <a:cubicBezTo>
                  <a:pt x="90" y="232"/>
                  <a:pt x="90" y="232"/>
                  <a:pt x="90" y="232"/>
                </a:cubicBezTo>
                <a:cubicBezTo>
                  <a:pt x="90" y="214"/>
                  <a:pt x="90" y="214"/>
                  <a:pt x="90" y="214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2" y="228"/>
                </a:moveTo>
                <a:cubicBezTo>
                  <a:pt x="58" y="192"/>
                  <a:pt x="58" y="192"/>
                  <a:pt x="58" y="192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164" y="197"/>
                  <a:pt x="164" y="197"/>
                  <a:pt x="164" y="197"/>
                </a:cubicBezTo>
                <a:lnTo>
                  <a:pt x="132" y="228"/>
                </a:lnTo>
                <a:close/>
                <a:moveTo>
                  <a:pt x="239" y="232"/>
                </a:moveTo>
                <a:cubicBezTo>
                  <a:pt x="166" y="267"/>
                  <a:pt x="166" y="267"/>
                  <a:pt x="166" y="267"/>
                </a:cubicBezTo>
                <a:cubicBezTo>
                  <a:pt x="166" y="206"/>
                  <a:pt x="166" y="206"/>
                  <a:pt x="166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2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2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0"/>
          <p:cNvSpPr>
            <a:spLocks noEditPoints="1"/>
          </p:cNvSpPr>
          <p:nvPr/>
        </p:nvSpPr>
        <p:spPr bwMode="auto">
          <a:xfrm>
            <a:off x="14639800" y="8689023"/>
            <a:ext cx="850345" cy="850346"/>
          </a:xfrm>
          <a:custGeom>
            <a:avLst/>
            <a:gdLst>
              <a:gd name="T0" fmla="*/ 163 w 326"/>
              <a:gd name="T1" fmla="*/ 144 h 326"/>
              <a:gd name="T2" fmla="*/ 200 w 326"/>
              <a:gd name="T3" fmla="*/ 107 h 326"/>
              <a:gd name="T4" fmla="*/ 163 w 326"/>
              <a:gd name="T5" fmla="*/ 70 h 326"/>
              <a:gd name="T6" fmla="*/ 126 w 326"/>
              <a:gd name="T7" fmla="*/ 107 h 326"/>
              <a:gd name="T8" fmla="*/ 163 w 326"/>
              <a:gd name="T9" fmla="*/ 144 h 326"/>
              <a:gd name="T10" fmla="*/ 157 w 326"/>
              <a:gd name="T11" fmla="*/ 82 h 326"/>
              <a:gd name="T12" fmla="*/ 169 w 326"/>
              <a:gd name="T13" fmla="*/ 82 h 326"/>
              <a:gd name="T14" fmla="*/ 169 w 326"/>
              <a:gd name="T15" fmla="*/ 90 h 326"/>
              <a:gd name="T16" fmla="*/ 157 w 326"/>
              <a:gd name="T17" fmla="*/ 90 h 326"/>
              <a:gd name="T18" fmla="*/ 157 w 326"/>
              <a:gd name="T19" fmla="*/ 82 h 326"/>
              <a:gd name="T20" fmla="*/ 157 w 326"/>
              <a:gd name="T21" fmla="*/ 98 h 326"/>
              <a:gd name="T22" fmla="*/ 169 w 326"/>
              <a:gd name="T23" fmla="*/ 98 h 326"/>
              <a:gd name="T24" fmla="*/ 169 w 326"/>
              <a:gd name="T25" fmla="*/ 134 h 326"/>
              <a:gd name="T26" fmla="*/ 157 w 326"/>
              <a:gd name="T27" fmla="*/ 134 h 326"/>
              <a:gd name="T28" fmla="*/ 157 w 326"/>
              <a:gd name="T29" fmla="*/ 98 h 326"/>
              <a:gd name="T30" fmla="*/ 281 w 326"/>
              <a:gd name="T31" fmla="*/ 0 h 326"/>
              <a:gd name="T32" fmla="*/ 45 w 326"/>
              <a:gd name="T33" fmla="*/ 0 h 326"/>
              <a:gd name="T34" fmla="*/ 0 w 326"/>
              <a:gd name="T35" fmla="*/ 45 h 326"/>
              <a:gd name="T36" fmla="*/ 0 w 326"/>
              <a:gd name="T37" fmla="*/ 281 h 326"/>
              <a:gd name="T38" fmla="*/ 45 w 326"/>
              <a:gd name="T39" fmla="*/ 326 h 326"/>
              <a:gd name="T40" fmla="*/ 281 w 326"/>
              <a:gd name="T41" fmla="*/ 326 h 326"/>
              <a:gd name="T42" fmla="*/ 326 w 326"/>
              <a:gd name="T43" fmla="*/ 281 h 326"/>
              <a:gd name="T44" fmla="*/ 326 w 326"/>
              <a:gd name="T45" fmla="*/ 45 h 326"/>
              <a:gd name="T46" fmla="*/ 281 w 326"/>
              <a:gd name="T47" fmla="*/ 0 h 326"/>
              <a:gd name="T48" fmla="*/ 163 w 326"/>
              <a:gd name="T49" fmla="*/ 59 h 326"/>
              <a:gd name="T50" fmla="*/ 212 w 326"/>
              <a:gd name="T51" fmla="*/ 107 h 326"/>
              <a:gd name="T52" fmla="*/ 163 w 326"/>
              <a:gd name="T53" fmla="*/ 156 h 326"/>
              <a:gd name="T54" fmla="*/ 115 w 326"/>
              <a:gd name="T55" fmla="*/ 107 h 326"/>
              <a:gd name="T56" fmla="*/ 163 w 326"/>
              <a:gd name="T57" fmla="*/ 59 h 326"/>
              <a:gd name="T58" fmla="*/ 233 w 326"/>
              <a:gd name="T59" fmla="*/ 159 h 326"/>
              <a:gd name="T60" fmla="*/ 224 w 326"/>
              <a:gd name="T61" fmla="*/ 163 h 326"/>
              <a:gd name="T62" fmla="*/ 197 w 326"/>
              <a:gd name="T63" fmla="*/ 149 h 326"/>
              <a:gd name="T64" fmla="*/ 203 w 326"/>
              <a:gd name="T65" fmla="*/ 143 h 326"/>
              <a:gd name="T66" fmla="*/ 233 w 326"/>
              <a:gd name="T67" fmla="*/ 159 h 326"/>
              <a:gd name="T68" fmla="*/ 121 w 326"/>
              <a:gd name="T69" fmla="*/ 144 h 326"/>
              <a:gd name="T70" fmla="*/ 128 w 326"/>
              <a:gd name="T71" fmla="*/ 150 h 326"/>
              <a:gd name="T72" fmla="*/ 102 w 326"/>
              <a:gd name="T73" fmla="*/ 163 h 326"/>
              <a:gd name="T74" fmla="*/ 93 w 326"/>
              <a:gd name="T75" fmla="*/ 159 h 326"/>
              <a:gd name="T76" fmla="*/ 121 w 326"/>
              <a:gd name="T77" fmla="*/ 144 h 326"/>
              <a:gd name="T78" fmla="*/ 164 w 326"/>
              <a:gd name="T79" fmla="*/ 267 h 326"/>
              <a:gd name="T80" fmla="*/ 91 w 326"/>
              <a:gd name="T81" fmla="*/ 232 h 326"/>
              <a:gd name="T82" fmla="*/ 91 w 326"/>
              <a:gd name="T83" fmla="*/ 214 h 326"/>
              <a:gd name="T84" fmla="*/ 134 w 326"/>
              <a:gd name="T85" fmla="*/ 235 h 326"/>
              <a:gd name="T86" fmla="*/ 164 w 326"/>
              <a:gd name="T87" fmla="*/ 206 h 326"/>
              <a:gd name="T88" fmla="*/ 164 w 326"/>
              <a:gd name="T89" fmla="*/ 267 h 326"/>
              <a:gd name="T90" fmla="*/ 133 w 326"/>
              <a:gd name="T91" fmla="*/ 228 h 326"/>
              <a:gd name="T92" fmla="*/ 59 w 326"/>
              <a:gd name="T93" fmla="*/ 192 h 326"/>
              <a:gd name="T94" fmla="*/ 91 w 326"/>
              <a:gd name="T95" fmla="*/ 161 h 326"/>
              <a:gd name="T96" fmla="*/ 165 w 326"/>
              <a:gd name="T97" fmla="*/ 197 h 326"/>
              <a:gd name="T98" fmla="*/ 133 w 326"/>
              <a:gd name="T99" fmla="*/ 228 h 326"/>
              <a:gd name="T100" fmla="*/ 240 w 326"/>
              <a:gd name="T101" fmla="*/ 232 h 326"/>
              <a:gd name="T102" fmla="*/ 167 w 326"/>
              <a:gd name="T103" fmla="*/ 267 h 326"/>
              <a:gd name="T104" fmla="*/ 167 w 326"/>
              <a:gd name="T105" fmla="*/ 206 h 326"/>
              <a:gd name="T106" fmla="*/ 193 w 326"/>
              <a:gd name="T107" fmla="*/ 227 h 326"/>
              <a:gd name="T108" fmla="*/ 240 w 326"/>
              <a:gd name="T109" fmla="*/ 205 h 326"/>
              <a:gd name="T110" fmla="*/ 240 w 326"/>
              <a:gd name="T111" fmla="*/ 232 h 326"/>
              <a:gd name="T112" fmla="*/ 193 w 326"/>
              <a:gd name="T113" fmla="*/ 221 h 326"/>
              <a:gd name="T114" fmla="*/ 165 w 326"/>
              <a:gd name="T115" fmla="*/ 197 h 326"/>
              <a:gd name="T116" fmla="*/ 240 w 326"/>
              <a:gd name="T117" fmla="*/ 161 h 326"/>
              <a:gd name="T118" fmla="*/ 268 w 326"/>
              <a:gd name="T119" fmla="*/ 185 h 326"/>
              <a:gd name="T120" fmla="*/ 193 w 326"/>
              <a:gd name="T121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6">
                <a:moveTo>
                  <a:pt x="163" y="144"/>
                </a:moveTo>
                <a:cubicBezTo>
                  <a:pt x="184" y="144"/>
                  <a:pt x="200" y="128"/>
                  <a:pt x="200" y="107"/>
                </a:cubicBezTo>
                <a:cubicBezTo>
                  <a:pt x="200" y="87"/>
                  <a:pt x="184" y="70"/>
                  <a:pt x="163" y="70"/>
                </a:cubicBezTo>
                <a:cubicBezTo>
                  <a:pt x="143" y="70"/>
                  <a:pt x="126" y="87"/>
                  <a:pt x="126" y="107"/>
                </a:cubicBezTo>
                <a:cubicBezTo>
                  <a:pt x="126" y="128"/>
                  <a:pt x="143" y="144"/>
                  <a:pt x="163" y="144"/>
                </a:cubicBezTo>
                <a:close/>
                <a:moveTo>
                  <a:pt x="157" y="82"/>
                </a:moveTo>
                <a:cubicBezTo>
                  <a:pt x="169" y="82"/>
                  <a:pt x="169" y="82"/>
                  <a:pt x="169" y="82"/>
                </a:cubicBezTo>
                <a:cubicBezTo>
                  <a:pt x="169" y="90"/>
                  <a:pt x="169" y="90"/>
                  <a:pt x="169" y="90"/>
                </a:cubicBezTo>
                <a:cubicBezTo>
                  <a:pt x="157" y="90"/>
                  <a:pt x="157" y="90"/>
                  <a:pt x="157" y="90"/>
                </a:cubicBezTo>
                <a:lnTo>
                  <a:pt x="157" y="82"/>
                </a:lnTo>
                <a:close/>
                <a:moveTo>
                  <a:pt x="157" y="98"/>
                </a:moveTo>
                <a:cubicBezTo>
                  <a:pt x="169" y="98"/>
                  <a:pt x="169" y="98"/>
                  <a:pt x="169" y="98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57" y="134"/>
                  <a:pt x="157" y="134"/>
                  <a:pt x="157" y="134"/>
                </a:cubicBezTo>
                <a:lnTo>
                  <a:pt x="157" y="98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1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63" y="59"/>
                </a:moveTo>
                <a:cubicBezTo>
                  <a:pt x="190" y="59"/>
                  <a:pt x="212" y="80"/>
                  <a:pt x="212" y="107"/>
                </a:cubicBezTo>
                <a:cubicBezTo>
                  <a:pt x="212" y="134"/>
                  <a:pt x="190" y="156"/>
                  <a:pt x="163" y="156"/>
                </a:cubicBezTo>
                <a:cubicBezTo>
                  <a:pt x="136" y="156"/>
                  <a:pt x="115" y="134"/>
                  <a:pt x="115" y="107"/>
                </a:cubicBezTo>
                <a:cubicBezTo>
                  <a:pt x="115" y="80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7" y="149"/>
                  <a:pt x="197" y="149"/>
                  <a:pt x="197" y="149"/>
                </a:cubicBezTo>
                <a:cubicBezTo>
                  <a:pt x="199" y="147"/>
                  <a:pt x="201" y="145"/>
                  <a:pt x="203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9"/>
                  <a:pt x="128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4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4" y="206"/>
                  <a:pt x="164" y="206"/>
                  <a:pt x="164" y="206"/>
                </a:cubicBezTo>
                <a:lnTo>
                  <a:pt x="164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40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3" y="227"/>
                  <a:pt x="193" y="227"/>
                  <a:pt x="193" y="227"/>
                </a:cubicBezTo>
                <a:cubicBezTo>
                  <a:pt x="240" y="205"/>
                  <a:pt x="240" y="205"/>
                  <a:pt x="240" y="205"/>
                </a:cubicBezTo>
                <a:lnTo>
                  <a:pt x="240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40" y="161"/>
                  <a:pt x="240" y="161"/>
                  <a:pt x="240" y="161"/>
                </a:cubicBezTo>
                <a:cubicBezTo>
                  <a:pt x="268" y="185"/>
                  <a:pt x="268" y="185"/>
                  <a:pt x="268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1"/>
          <p:cNvSpPr>
            <a:spLocks noEditPoints="1"/>
          </p:cNvSpPr>
          <p:nvPr/>
        </p:nvSpPr>
        <p:spPr bwMode="auto">
          <a:xfrm>
            <a:off x="18446869" y="8689023"/>
            <a:ext cx="849242" cy="850346"/>
          </a:xfrm>
          <a:custGeom>
            <a:avLst/>
            <a:gdLst>
              <a:gd name="T0" fmla="*/ 163 w 326"/>
              <a:gd name="T1" fmla="*/ 144 h 326"/>
              <a:gd name="T2" fmla="*/ 200 w 326"/>
              <a:gd name="T3" fmla="*/ 107 h 326"/>
              <a:gd name="T4" fmla="*/ 163 w 326"/>
              <a:gd name="T5" fmla="*/ 70 h 326"/>
              <a:gd name="T6" fmla="*/ 126 w 326"/>
              <a:gd name="T7" fmla="*/ 107 h 326"/>
              <a:gd name="T8" fmla="*/ 163 w 326"/>
              <a:gd name="T9" fmla="*/ 144 h 326"/>
              <a:gd name="T10" fmla="*/ 138 w 326"/>
              <a:gd name="T11" fmla="*/ 100 h 326"/>
              <a:gd name="T12" fmla="*/ 188 w 326"/>
              <a:gd name="T13" fmla="*/ 100 h 326"/>
              <a:gd name="T14" fmla="*/ 188 w 326"/>
              <a:gd name="T15" fmla="*/ 114 h 326"/>
              <a:gd name="T16" fmla="*/ 138 w 326"/>
              <a:gd name="T17" fmla="*/ 114 h 326"/>
              <a:gd name="T18" fmla="*/ 138 w 326"/>
              <a:gd name="T19" fmla="*/ 100 h 326"/>
              <a:gd name="T20" fmla="*/ 281 w 326"/>
              <a:gd name="T21" fmla="*/ 0 h 326"/>
              <a:gd name="T22" fmla="*/ 45 w 326"/>
              <a:gd name="T23" fmla="*/ 0 h 326"/>
              <a:gd name="T24" fmla="*/ 0 w 326"/>
              <a:gd name="T25" fmla="*/ 45 h 326"/>
              <a:gd name="T26" fmla="*/ 0 w 326"/>
              <a:gd name="T27" fmla="*/ 281 h 326"/>
              <a:gd name="T28" fmla="*/ 45 w 326"/>
              <a:gd name="T29" fmla="*/ 326 h 326"/>
              <a:gd name="T30" fmla="*/ 281 w 326"/>
              <a:gd name="T31" fmla="*/ 326 h 326"/>
              <a:gd name="T32" fmla="*/ 326 w 326"/>
              <a:gd name="T33" fmla="*/ 281 h 326"/>
              <a:gd name="T34" fmla="*/ 326 w 326"/>
              <a:gd name="T35" fmla="*/ 45 h 326"/>
              <a:gd name="T36" fmla="*/ 281 w 326"/>
              <a:gd name="T37" fmla="*/ 0 h 326"/>
              <a:gd name="T38" fmla="*/ 163 w 326"/>
              <a:gd name="T39" fmla="*/ 59 h 326"/>
              <a:gd name="T40" fmla="*/ 211 w 326"/>
              <a:gd name="T41" fmla="*/ 107 h 326"/>
              <a:gd name="T42" fmla="*/ 163 w 326"/>
              <a:gd name="T43" fmla="*/ 156 h 326"/>
              <a:gd name="T44" fmla="*/ 114 w 326"/>
              <a:gd name="T45" fmla="*/ 107 h 326"/>
              <a:gd name="T46" fmla="*/ 163 w 326"/>
              <a:gd name="T47" fmla="*/ 59 h 326"/>
              <a:gd name="T48" fmla="*/ 233 w 326"/>
              <a:gd name="T49" fmla="*/ 159 h 326"/>
              <a:gd name="T50" fmla="*/ 224 w 326"/>
              <a:gd name="T51" fmla="*/ 163 h 326"/>
              <a:gd name="T52" fmla="*/ 196 w 326"/>
              <a:gd name="T53" fmla="*/ 149 h 326"/>
              <a:gd name="T54" fmla="*/ 202 w 326"/>
              <a:gd name="T55" fmla="*/ 143 h 326"/>
              <a:gd name="T56" fmla="*/ 233 w 326"/>
              <a:gd name="T57" fmla="*/ 159 h 326"/>
              <a:gd name="T58" fmla="*/ 121 w 326"/>
              <a:gd name="T59" fmla="*/ 144 h 326"/>
              <a:gd name="T60" fmla="*/ 127 w 326"/>
              <a:gd name="T61" fmla="*/ 150 h 326"/>
              <a:gd name="T62" fmla="*/ 102 w 326"/>
              <a:gd name="T63" fmla="*/ 163 h 326"/>
              <a:gd name="T64" fmla="*/ 93 w 326"/>
              <a:gd name="T65" fmla="*/ 159 h 326"/>
              <a:gd name="T66" fmla="*/ 121 w 326"/>
              <a:gd name="T67" fmla="*/ 144 h 326"/>
              <a:gd name="T68" fmla="*/ 163 w 326"/>
              <a:gd name="T69" fmla="*/ 267 h 326"/>
              <a:gd name="T70" fmla="*/ 91 w 326"/>
              <a:gd name="T71" fmla="*/ 232 h 326"/>
              <a:gd name="T72" fmla="*/ 91 w 326"/>
              <a:gd name="T73" fmla="*/ 214 h 326"/>
              <a:gd name="T74" fmla="*/ 134 w 326"/>
              <a:gd name="T75" fmla="*/ 235 h 326"/>
              <a:gd name="T76" fmla="*/ 163 w 326"/>
              <a:gd name="T77" fmla="*/ 206 h 326"/>
              <a:gd name="T78" fmla="*/ 163 w 326"/>
              <a:gd name="T79" fmla="*/ 267 h 326"/>
              <a:gd name="T80" fmla="*/ 133 w 326"/>
              <a:gd name="T81" fmla="*/ 228 h 326"/>
              <a:gd name="T82" fmla="*/ 59 w 326"/>
              <a:gd name="T83" fmla="*/ 192 h 326"/>
              <a:gd name="T84" fmla="*/ 91 w 326"/>
              <a:gd name="T85" fmla="*/ 161 h 326"/>
              <a:gd name="T86" fmla="*/ 165 w 326"/>
              <a:gd name="T87" fmla="*/ 197 h 326"/>
              <a:gd name="T88" fmla="*/ 133 w 326"/>
              <a:gd name="T89" fmla="*/ 228 h 326"/>
              <a:gd name="T90" fmla="*/ 239 w 326"/>
              <a:gd name="T91" fmla="*/ 232 h 326"/>
              <a:gd name="T92" fmla="*/ 167 w 326"/>
              <a:gd name="T93" fmla="*/ 267 h 326"/>
              <a:gd name="T94" fmla="*/ 167 w 326"/>
              <a:gd name="T95" fmla="*/ 206 h 326"/>
              <a:gd name="T96" fmla="*/ 192 w 326"/>
              <a:gd name="T97" fmla="*/ 227 h 326"/>
              <a:gd name="T98" fmla="*/ 239 w 326"/>
              <a:gd name="T99" fmla="*/ 205 h 326"/>
              <a:gd name="T100" fmla="*/ 239 w 326"/>
              <a:gd name="T101" fmla="*/ 232 h 326"/>
              <a:gd name="T102" fmla="*/ 193 w 326"/>
              <a:gd name="T103" fmla="*/ 221 h 326"/>
              <a:gd name="T104" fmla="*/ 165 w 326"/>
              <a:gd name="T105" fmla="*/ 197 h 326"/>
              <a:gd name="T106" fmla="*/ 239 w 326"/>
              <a:gd name="T107" fmla="*/ 161 h 326"/>
              <a:gd name="T108" fmla="*/ 267 w 326"/>
              <a:gd name="T109" fmla="*/ 185 h 326"/>
              <a:gd name="T110" fmla="*/ 193 w 326"/>
              <a:gd name="T111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" h="326"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2" y="70"/>
                  <a:pt x="126" y="87"/>
                  <a:pt x="126" y="107"/>
                </a:cubicBezTo>
                <a:cubicBezTo>
                  <a:pt x="126" y="128"/>
                  <a:pt x="142" y="144"/>
                  <a:pt x="163" y="144"/>
                </a:cubicBezTo>
                <a:close/>
                <a:moveTo>
                  <a:pt x="138" y="100"/>
                </a:moveTo>
                <a:cubicBezTo>
                  <a:pt x="188" y="100"/>
                  <a:pt x="188" y="100"/>
                  <a:pt x="188" y="100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38" y="114"/>
                  <a:pt x="138" y="114"/>
                  <a:pt x="138" y="114"/>
                </a:cubicBezTo>
                <a:lnTo>
                  <a:pt x="138" y="100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5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5" y="0"/>
                  <a:pt x="281" y="0"/>
                </a:cubicBezTo>
                <a:close/>
                <a:moveTo>
                  <a:pt x="163" y="59"/>
                </a:moveTo>
                <a:cubicBezTo>
                  <a:pt x="190" y="59"/>
                  <a:pt x="211" y="80"/>
                  <a:pt x="211" y="107"/>
                </a:cubicBezTo>
                <a:cubicBezTo>
                  <a:pt x="211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9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2"/>
          <p:cNvSpPr>
            <a:spLocks noEditPoints="1"/>
          </p:cNvSpPr>
          <p:nvPr/>
        </p:nvSpPr>
        <p:spPr bwMode="auto">
          <a:xfrm>
            <a:off x="19399463" y="8689023"/>
            <a:ext cx="850345" cy="850346"/>
          </a:xfrm>
          <a:custGeom>
            <a:avLst/>
            <a:gdLst>
              <a:gd name="T0" fmla="*/ 45 w 326"/>
              <a:gd name="T1" fmla="*/ 0 h 326"/>
              <a:gd name="T2" fmla="*/ 0 w 326"/>
              <a:gd name="T3" fmla="*/ 281 h 326"/>
              <a:gd name="T4" fmla="*/ 281 w 326"/>
              <a:gd name="T5" fmla="*/ 326 h 326"/>
              <a:gd name="T6" fmla="*/ 326 w 326"/>
              <a:gd name="T7" fmla="*/ 45 h 326"/>
              <a:gd name="T8" fmla="*/ 163 w 326"/>
              <a:gd name="T9" fmla="*/ 59 h 326"/>
              <a:gd name="T10" fmla="*/ 163 w 326"/>
              <a:gd name="T11" fmla="*/ 156 h 326"/>
              <a:gd name="T12" fmla="*/ 163 w 326"/>
              <a:gd name="T13" fmla="*/ 59 h 326"/>
              <a:gd name="T14" fmla="*/ 224 w 326"/>
              <a:gd name="T15" fmla="*/ 163 h 326"/>
              <a:gd name="T16" fmla="*/ 202 w 326"/>
              <a:gd name="T17" fmla="*/ 143 h 326"/>
              <a:gd name="T18" fmla="*/ 121 w 326"/>
              <a:gd name="T19" fmla="*/ 144 h 326"/>
              <a:gd name="T20" fmla="*/ 102 w 326"/>
              <a:gd name="T21" fmla="*/ 163 h 326"/>
              <a:gd name="T22" fmla="*/ 121 w 326"/>
              <a:gd name="T23" fmla="*/ 144 h 326"/>
              <a:gd name="T24" fmla="*/ 91 w 326"/>
              <a:gd name="T25" fmla="*/ 232 h 326"/>
              <a:gd name="T26" fmla="*/ 134 w 326"/>
              <a:gd name="T27" fmla="*/ 235 h 326"/>
              <a:gd name="T28" fmla="*/ 163 w 326"/>
              <a:gd name="T29" fmla="*/ 267 h 326"/>
              <a:gd name="T30" fmla="*/ 59 w 326"/>
              <a:gd name="T31" fmla="*/ 192 h 326"/>
              <a:gd name="T32" fmla="*/ 165 w 326"/>
              <a:gd name="T33" fmla="*/ 197 h 326"/>
              <a:gd name="T34" fmla="*/ 239 w 326"/>
              <a:gd name="T35" fmla="*/ 232 h 326"/>
              <a:gd name="T36" fmla="*/ 167 w 326"/>
              <a:gd name="T37" fmla="*/ 206 h 326"/>
              <a:gd name="T38" fmla="*/ 239 w 326"/>
              <a:gd name="T39" fmla="*/ 205 h 326"/>
              <a:gd name="T40" fmla="*/ 193 w 326"/>
              <a:gd name="T41" fmla="*/ 221 h 326"/>
              <a:gd name="T42" fmla="*/ 239 w 326"/>
              <a:gd name="T43" fmla="*/ 161 h 326"/>
              <a:gd name="T44" fmla="*/ 193 w 326"/>
              <a:gd name="T45" fmla="*/ 221 h 326"/>
              <a:gd name="T46" fmla="*/ 200 w 326"/>
              <a:gd name="T47" fmla="*/ 107 h 326"/>
              <a:gd name="T48" fmla="*/ 126 w 326"/>
              <a:gd name="T49" fmla="*/ 107 h 326"/>
              <a:gd name="T50" fmla="*/ 141 w 326"/>
              <a:gd name="T51" fmla="*/ 95 h 326"/>
              <a:gd name="T52" fmla="*/ 163 w 326"/>
              <a:gd name="T53" fmla="*/ 98 h 326"/>
              <a:gd name="T54" fmla="*/ 185 w 326"/>
              <a:gd name="T55" fmla="*/ 95 h 326"/>
              <a:gd name="T56" fmla="*/ 185 w 326"/>
              <a:gd name="T57" fmla="*/ 120 h 326"/>
              <a:gd name="T58" fmla="*/ 163 w 326"/>
              <a:gd name="T59" fmla="*/ 117 h 326"/>
              <a:gd name="T60" fmla="*/ 141 w 326"/>
              <a:gd name="T61" fmla="*/ 120 h 326"/>
              <a:gd name="T62" fmla="*/ 141 w 326"/>
              <a:gd name="T63" fmla="*/ 9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63" y="59"/>
                </a:moveTo>
                <a:cubicBezTo>
                  <a:pt x="190" y="59"/>
                  <a:pt x="212" y="80"/>
                  <a:pt x="212" y="107"/>
                </a:cubicBezTo>
                <a:cubicBezTo>
                  <a:pt x="212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9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3" y="70"/>
                  <a:pt x="126" y="87"/>
                  <a:pt x="126" y="107"/>
                </a:cubicBezTo>
                <a:cubicBezTo>
                  <a:pt x="126" y="128"/>
                  <a:pt x="143" y="144"/>
                  <a:pt x="163" y="144"/>
                </a:cubicBezTo>
                <a:close/>
                <a:moveTo>
                  <a:pt x="141" y="95"/>
                </a:moveTo>
                <a:cubicBezTo>
                  <a:pt x="150" y="85"/>
                  <a:pt x="150" y="85"/>
                  <a:pt x="150" y="85"/>
                </a:cubicBezTo>
                <a:cubicBezTo>
                  <a:pt x="163" y="98"/>
                  <a:pt x="163" y="98"/>
                  <a:pt x="163" y="98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85" y="95"/>
                  <a:pt x="185" y="95"/>
                  <a:pt x="185" y="95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76" y="130"/>
                  <a:pt x="176" y="130"/>
                  <a:pt x="176" y="130"/>
                </a:cubicBezTo>
                <a:cubicBezTo>
                  <a:pt x="163" y="117"/>
                  <a:pt x="163" y="117"/>
                  <a:pt x="163" y="117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41" y="120"/>
                  <a:pt x="141" y="120"/>
                  <a:pt x="141" y="120"/>
                </a:cubicBezTo>
                <a:cubicBezTo>
                  <a:pt x="153" y="107"/>
                  <a:pt x="153" y="107"/>
                  <a:pt x="153" y="107"/>
                </a:cubicBezTo>
                <a:lnTo>
                  <a:pt x="141" y="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20353160" y="8689023"/>
            <a:ext cx="850345" cy="850346"/>
          </a:xfrm>
          <a:custGeom>
            <a:avLst/>
            <a:gdLst>
              <a:gd name="T0" fmla="*/ 163 w 326"/>
              <a:gd name="T1" fmla="*/ 144 h 326"/>
              <a:gd name="T2" fmla="*/ 200 w 326"/>
              <a:gd name="T3" fmla="*/ 107 h 326"/>
              <a:gd name="T4" fmla="*/ 163 w 326"/>
              <a:gd name="T5" fmla="*/ 70 h 326"/>
              <a:gd name="T6" fmla="*/ 126 w 326"/>
              <a:gd name="T7" fmla="*/ 107 h 326"/>
              <a:gd name="T8" fmla="*/ 163 w 326"/>
              <a:gd name="T9" fmla="*/ 144 h 326"/>
              <a:gd name="T10" fmla="*/ 138 w 326"/>
              <a:gd name="T11" fmla="*/ 88 h 326"/>
              <a:gd name="T12" fmla="*/ 188 w 326"/>
              <a:gd name="T13" fmla="*/ 88 h 326"/>
              <a:gd name="T14" fmla="*/ 188 w 326"/>
              <a:gd name="T15" fmla="*/ 102 h 326"/>
              <a:gd name="T16" fmla="*/ 138 w 326"/>
              <a:gd name="T17" fmla="*/ 102 h 326"/>
              <a:gd name="T18" fmla="*/ 138 w 326"/>
              <a:gd name="T19" fmla="*/ 88 h 326"/>
              <a:gd name="T20" fmla="*/ 138 w 326"/>
              <a:gd name="T21" fmla="*/ 113 h 326"/>
              <a:gd name="T22" fmla="*/ 188 w 326"/>
              <a:gd name="T23" fmla="*/ 113 h 326"/>
              <a:gd name="T24" fmla="*/ 188 w 326"/>
              <a:gd name="T25" fmla="*/ 126 h 326"/>
              <a:gd name="T26" fmla="*/ 138 w 326"/>
              <a:gd name="T27" fmla="*/ 126 h 326"/>
              <a:gd name="T28" fmla="*/ 138 w 326"/>
              <a:gd name="T29" fmla="*/ 113 h 326"/>
              <a:gd name="T30" fmla="*/ 281 w 326"/>
              <a:gd name="T31" fmla="*/ 0 h 326"/>
              <a:gd name="T32" fmla="*/ 45 w 326"/>
              <a:gd name="T33" fmla="*/ 0 h 326"/>
              <a:gd name="T34" fmla="*/ 0 w 326"/>
              <a:gd name="T35" fmla="*/ 45 h 326"/>
              <a:gd name="T36" fmla="*/ 0 w 326"/>
              <a:gd name="T37" fmla="*/ 281 h 326"/>
              <a:gd name="T38" fmla="*/ 45 w 326"/>
              <a:gd name="T39" fmla="*/ 326 h 326"/>
              <a:gd name="T40" fmla="*/ 281 w 326"/>
              <a:gd name="T41" fmla="*/ 326 h 326"/>
              <a:gd name="T42" fmla="*/ 326 w 326"/>
              <a:gd name="T43" fmla="*/ 281 h 326"/>
              <a:gd name="T44" fmla="*/ 326 w 326"/>
              <a:gd name="T45" fmla="*/ 45 h 326"/>
              <a:gd name="T46" fmla="*/ 281 w 326"/>
              <a:gd name="T47" fmla="*/ 0 h 326"/>
              <a:gd name="T48" fmla="*/ 163 w 326"/>
              <a:gd name="T49" fmla="*/ 59 h 326"/>
              <a:gd name="T50" fmla="*/ 212 w 326"/>
              <a:gd name="T51" fmla="*/ 107 h 326"/>
              <a:gd name="T52" fmla="*/ 163 w 326"/>
              <a:gd name="T53" fmla="*/ 156 h 326"/>
              <a:gd name="T54" fmla="*/ 114 w 326"/>
              <a:gd name="T55" fmla="*/ 107 h 326"/>
              <a:gd name="T56" fmla="*/ 163 w 326"/>
              <a:gd name="T57" fmla="*/ 59 h 326"/>
              <a:gd name="T58" fmla="*/ 233 w 326"/>
              <a:gd name="T59" fmla="*/ 159 h 326"/>
              <a:gd name="T60" fmla="*/ 224 w 326"/>
              <a:gd name="T61" fmla="*/ 163 h 326"/>
              <a:gd name="T62" fmla="*/ 196 w 326"/>
              <a:gd name="T63" fmla="*/ 149 h 326"/>
              <a:gd name="T64" fmla="*/ 202 w 326"/>
              <a:gd name="T65" fmla="*/ 143 h 326"/>
              <a:gd name="T66" fmla="*/ 233 w 326"/>
              <a:gd name="T67" fmla="*/ 159 h 326"/>
              <a:gd name="T68" fmla="*/ 121 w 326"/>
              <a:gd name="T69" fmla="*/ 144 h 326"/>
              <a:gd name="T70" fmla="*/ 127 w 326"/>
              <a:gd name="T71" fmla="*/ 150 h 326"/>
              <a:gd name="T72" fmla="*/ 102 w 326"/>
              <a:gd name="T73" fmla="*/ 163 h 326"/>
              <a:gd name="T74" fmla="*/ 93 w 326"/>
              <a:gd name="T75" fmla="*/ 159 h 326"/>
              <a:gd name="T76" fmla="*/ 121 w 326"/>
              <a:gd name="T77" fmla="*/ 144 h 326"/>
              <a:gd name="T78" fmla="*/ 163 w 326"/>
              <a:gd name="T79" fmla="*/ 267 h 326"/>
              <a:gd name="T80" fmla="*/ 91 w 326"/>
              <a:gd name="T81" fmla="*/ 232 h 326"/>
              <a:gd name="T82" fmla="*/ 91 w 326"/>
              <a:gd name="T83" fmla="*/ 214 h 326"/>
              <a:gd name="T84" fmla="*/ 134 w 326"/>
              <a:gd name="T85" fmla="*/ 235 h 326"/>
              <a:gd name="T86" fmla="*/ 163 w 326"/>
              <a:gd name="T87" fmla="*/ 206 h 326"/>
              <a:gd name="T88" fmla="*/ 163 w 326"/>
              <a:gd name="T89" fmla="*/ 267 h 326"/>
              <a:gd name="T90" fmla="*/ 133 w 326"/>
              <a:gd name="T91" fmla="*/ 228 h 326"/>
              <a:gd name="T92" fmla="*/ 59 w 326"/>
              <a:gd name="T93" fmla="*/ 192 h 326"/>
              <a:gd name="T94" fmla="*/ 91 w 326"/>
              <a:gd name="T95" fmla="*/ 161 h 326"/>
              <a:gd name="T96" fmla="*/ 165 w 326"/>
              <a:gd name="T97" fmla="*/ 197 h 326"/>
              <a:gd name="T98" fmla="*/ 133 w 326"/>
              <a:gd name="T99" fmla="*/ 228 h 326"/>
              <a:gd name="T100" fmla="*/ 239 w 326"/>
              <a:gd name="T101" fmla="*/ 232 h 326"/>
              <a:gd name="T102" fmla="*/ 167 w 326"/>
              <a:gd name="T103" fmla="*/ 267 h 326"/>
              <a:gd name="T104" fmla="*/ 167 w 326"/>
              <a:gd name="T105" fmla="*/ 206 h 326"/>
              <a:gd name="T106" fmla="*/ 192 w 326"/>
              <a:gd name="T107" fmla="*/ 227 h 326"/>
              <a:gd name="T108" fmla="*/ 239 w 326"/>
              <a:gd name="T109" fmla="*/ 205 h 326"/>
              <a:gd name="T110" fmla="*/ 239 w 326"/>
              <a:gd name="T111" fmla="*/ 232 h 326"/>
              <a:gd name="T112" fmla="*/ 193 w 326"/>
              <a:gd name="T113" fmla="*/ 221 h 326"/>
              <a:gd name="T114" fmla="*/ 165 w 326"/>
              <a:gd name="T115" fmla="*/ 197 h 326"/>
              <a:gd name="T116" fmla="*/ 239 w 326"/>
              <a:gd name="T117" fmla="*/ 161 h 326"/>
              <a:gd name="T118" fmla="*/ 267 w 326"/>
              <a:gd name="T119" fmla="*/ 185 h 326"/>
              <a:gd name="T120" fmla="*/ 193 w 326"/>
              <a:gd name="T121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" h="326"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3" y="70"/>
                  <a:pt x="126" y="87"/>
                  <a:pt x="126" y="107"/>
                </a:cubicBezTo>
                <a:cubicBezTo>
                  <a:pt x="126" y="128"/>
                  <a:pt x="143" y="144"/>
                  <a:pt x="163" y="144"/>
                </a:cubicBezTo>
                <a:close/>
                <a:moveTo>
                  <a:pt x="138" y="88"/>
                </a:moveTo>
                <a:cubicBezTo>
                  <a:pt x="188" y="88"/>
                  <a:pt x="188" y="88"/>
                  <a:pt x="188" y="88"/>
                </a:cubicBezTo>
                <a:cubicBezTo>
                  <a:pt x="188" y="102"/>
                  <a:pt x="188" y="102"/>
                  <a:pt x="188" y="102"/>
                </a:cubicBezTo>
                <a:cubicBezTo>
                  <a:pt x="138" y="102"/>
                  <a:pt x="138" y="102"/>
                  <a:pt x="138" y="102"/>
                </a:cubicBezTo>
                <a:lnTo>
                  <a:pt x="138" y="88"/>
                </a:lnTo>
                <a:close/>
                <a:moveTo>
                  <a:pt x="138" y="113"/>
                </a:moveTo>
                <a:cubicBezTo>
                  <a:pt x="188" y="113"/>
                  <a:pt x="188" y="113"/>
                  <a:pt x="188" y="113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38" y="126"/>
                  <a:pt x="138" y="126"/>
                  <a:pt x="138" y="126"/>
                </a:cubicBezTo>
                <a:lnTo>
                  <a:pt x="138" y="113"/>
                </a:lnTo>
                <a:close/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163" y="59"/>
                </a:moveTo>
                <a:cubicBezTo>
                  <a:pt x="190" y="59"/>
                  <a:pt x="212" y="80"/>
                  <a:pt x="212" y="107"/>
                </a:cubicBezTo>
                <a:cubicBezTo>
                  <a:pt x="212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9"/>
                  <a:pt x="163" y="59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9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1304585" y="8689023"/>
            <a:ext cx="849242" cy="850346"/>
          </a:xfrm>
          <a:custGeom>
            <a:avLst/>
            <a:gdLst>
              <a:gd name="T0" fmla="*/ 245 w 326"/>
              <a:gd name="T1" fmla="*/ 226 h 326"/>
              <a:gd name="T2" fmla="*/ 247 w 326"/>
              <a:gd name="T3" fmla="*/ 232 h 326"/>
              <a:gd name="T4" fmla="*/ 245 w 326"/>
              <a:gd name="T5" fmla="*/ 237 h 326"/>
              <a:gd name="T6" fmla="*/ 237 w 326"/>
              <a:gd name="T7" fmla="*/ 245 h 326"/>
              <a:gd name="T8" fmla="*/ 232 w 326"/>
              <a:gd name="T9" fmla="*/ 247 h 326"/>
              <a:gd name="T10" fmla="*/ 226 w 326"/>
              <a:gd name="T11" fmla="*/ 245 h 326"/>
              <a:gd name="T12" fmla="*/ 123 w 326"/>
              <a:gd name="T13" fmla="*/ 137 h 326"/>
              <a:gd name="T14" fmla="*/ 137 w 326"/>
              <a:gd name="T15" fmla="*/ 123 h 326"/>
              <a:gd name="T16" fmla="*/ 245 w 326"/>
              <a:gd name="T17" fmla="*/ 226 h 326"/>
              <a:gd name="T18" fmla="*/ 326 w 326"/>
              <a:gd name="T19" fmla="*/ 45 h 326"/>
              <a:gd name="T20" fmla="*/ 326 w 326"/>
              <a:gd name="T21" fmla="*/ 281 h 326"/>
              <a:gd name="T22" fmla="*/ 281 w 326"/>
              <a:gd name="T23" fmla="*/ 326 h 326"/>
              <a:gd name="T24" fmla="*/ 45 w 326"/>
              <a:gd name="T25" fmla="*/ 326 h 326"/>
              <a:gd name="T26" fmla="*/ 0 w 326"/>
              <a:gd name="T27" fmla="*/ 281 h 326"/>
              <a:gd name="T28" fmla="*/ 0 w 326"/>
              <a:gd name="T29" fmla="*/ 45 h 326"/>
              <a:gd name="T30" fmla="*/ 45 w 326"/>
              <a:gd name="T31" fmla="*/ 0 h 326"/>
              <a:gd name="T32" fmla="*/ 281 w 326"/>
              <a:gd name="T33" fmla="*/ 0 h 326"/>
              <a:gd name="T34" fmla="*/ 326 w 326"/>
              <a:gd name="T35" fmla="*/ 45 h 326"/>
              <a:gd name="T36" fmla="*/ 255 w 326"/>
              <a:gd name="T37" fmla="*/ 232 h 326"/>
              <a:gd name="T38" fmla="*/ 250 w 326"/>
              <a:gd name="T39" fmla="*/ 220 h 326"/>
              <a:gd name="T40" fmla="*/ 143 w 326"/>
              <a:gd name="T41" fmla="*/ 117 h 326"/>
              <a:gd name="T42" fmla="*/ 148 w 326"/>
              <a:gd name="T43" fmla="*/ 112 h 326"/>
              <a:gd name="T44" fmla="*/ 145 w 326"/>
              <a:gd name="T45" fmla="*/ 88 h 326"/>
              <a:gd name="T46" fmla="*/ 167 w 326"/>
              <a:gd name="T47" fmla="*/ 78 h 326"/>
              <a:gd name="T48" fmla="*/ 166 w 326"/>
              <a:gd name="T49" fmla="*/ 72 h 326"/>
              <a:gd name="T50" fmla="*/ 118 w 326"/>
              <a:gd name="T51" fmla="*/ 81 h 326"/>
              <a:gd name="T52" fmla="*/ 86 w 326"/>
              <a:gd name="T53" fmla="*/ 113 h 326"/>
              <a:gd name="T54" fmla="*/ 85 w 326"/>
              <a:gd name="T55" fmla="*/ 118 h 326"/>
              <a:gd name="T56" fmla="*/ 79 w 326"/>
              <a:gd name="T57" fmla="*/ 120 h 326"/>
              <a:gd name="T58" fmla="*/ 71 w 326"/>
              <a:gd name="T59" fmla="*/ 128 h 326"/>
              <a:gd name="T60" fmla="*/ 84 w 326"/>
              <a:gd name="T61" fmla="*/ 146 h 326"/>
              <a:gd name="T62" fmla="*/ 101 w 326"/>
              <a:gd name="T63" fmla="*/ 159 h 326"/>
              <a:gd name="T64" fmla="*/ 109 w 326"/>
              <a:gd name="T65" fmla="*/ 151 h 326"/>
              <a:gd name="T66" fmla="*/ 111 w 326"/>
              <a:gd name="T67" fmla="*/ 145 h 326"/>
              <a:gd name="T68" fmla="*/ 117 w 326"/>
              <a:gd name="T69" fmla="*/ 143 h 326"/>
              <a:gd name="T70" fmla="*/ 117 w 326"/>
              <a:gd name="T71" fmla="*/ 143 h 326"/>
              <a:gd name="T72" fmla="*/ 220 w 326"/>
              <a:gd name="T73" fmla="*/ 250 h 326"/>
              <a:gd name="T74" fmla="*/ 232 w 326"/>
              <a:gd name="T75" fmla="*/ 255 h 326"/>
              <a:gd name="T76" fmla="*/ 243 w 326"/>
              <a:gd name="T77" fmla="*/ 250 h 326"/>
              <a:gd name="T78" fmla="*/ 250 w 326"/>
              <a:gd name="T79" fmla="*/ 243 h 326"/>
              <a:gd name="T80" fmla="*/ 255 w 326"/>
              <a:gd name="T81" fmla="*/ 23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326">
                <a:moveTo>
                  <a:pt x="245" y="226"/>
                </a:moveTo>
                <a:cubicBezTo>
                  <a:pt x="246" y="228"/>
                  <a:pt x="247" y="230"/>
                  <a:pt x="247" y="232"/>
                </a:cubicBezTo>
                <a:cubicBezTo>
                  <a:pt x="247" y="234"/>
                  <a:pt x="246" y="236"/>
                  <a:pt x="245" y="237"/>
                </a:cubicBezTo>
                <a:cubicBezTo>
                  <a:pt x="237" y="245"/>
                  <a:pt x="237" y="245"/>
                  <a:pt x="237" y="245"/>
                </a:cubicBezTo>
                <a:cubicBezTo>
                  <a:pt x="236" y="246"/>
                  <a:pt x="234" y="247"/>
                  <a:pt x="232" y="247"/>
                </a:cubicBezTo>
                <a:cubicBezTo>
                  <a:pt x="230" y="247"/>
                  <a:pt x="228" y="246"/>
                  <a:pt x="226" y="245"/>
                </a:cubicBezTo>
                <a:cubicBezTo>
                  <a:pt x="123" y="137"/>
                  <a:pt x="123" y="137"/>
                  <a:pt x="123" y="137"/>
                </a:cubicBezTo>
                <a:cubicBezTo>
                  <a:pt x="127" y="133"/>
                  <a:pt x="132" y="128"/>
                  <a:pt x="137" y="123"/>
                </a:cubicBezTo>
                <a:lnTo>
                  <a:pt x="245" y="226"/>
                </a:ln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6"/>
                  <a:pt x="305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0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5"/>
                </a:cubicBezTo>
                <a:close/>
                <a:moveTo>
                  <a:pt x="255" y="232"/>
                </a:moveTo>
                <a:cubicBezTo>
                  <a:pt x="255" y="227"/>
                  <a:pt x="253" y="223"/>
                  <a:pt x="250" y="220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145" y="115"/>
                  <a:pt x="147" y="113"/>
                  <a:pt x="148" y="112"/>
                </a:cubicBezTo>
                <a:cubicBezTo>
                  <a:pt x="150" y="110"/>
                  <a:pt x="139" y="98"/>
                  <a:pt x="145" y="88"/>
                </a:cubicBezTo>
                <a:cubicBezTo>
                  <a:pt x="151" y="79"/>
                  <a:pt x="167" y="78"/>
                  <a:pt x="167" y="78"/>
                </a:cubicBezTo>
                <a:cubicBezTo>
                  <a:pt x="166" y="72"/>
                  <a:pt x="166" y="72"/>
                  <a:pt x="166" y="72"/>
                </a:cubicBezTo>
                <a:cubicBezTo>
                  <a:pt x="166" y="72"/>
                  <a:pt x="133" y="65"/>
                  <a:pt x="118" y="81"/>
                </a:cubicBezTo>
                <a:cubicBezTo>
                  <a:pt x="109" y="90"/>
                  <a:pt x="86" y="113"/>
                  <a:pt x="86" y="113"/>
                </a:cubicBezTo>
                <a:cubicBezTo>
                  <a:pt x="86" y="113"/>
                  <a:pt x="87" y="116"/>
                  <a:pt x="85" y="118"/>
                </a:cubicBezTo>
                <a:cubicBezTo>
                  <a:pt x="82" y="120"/>
                  <a:pt x="79" y="120"/>
                  <a:pt x="79" y="120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28"/>
                  <a:pt x="76" y="138"/>
                  <a:pt x="84" y="146"/>
                </a:cubicBezTo>
                <a:cubicBezTo>
                  <a:pt x="91" y="153"/>
                  <a:pt x="101" y="159"/>
                  <a:pt x="101" y="159"/>
                </a:cubicBezTo>
                <a:cubicBezTo>
                  <a:pt x="109" y="151"/>
                  <a:pt x="109" y="151"/>
                  <a:pt x="109" y="151"/>
                </a:cubicBezTo>
                <a:cubicBezTo>
                  <a:pt x="109" y="151"/>
                  <a:pt x="109" y="147"/>
                  <a:pt x="111" y="145"/>
                </a:cubicBezTo>
                <a:cubicBezTo>
                  <a:pt x="113" y="143"/>
                  <a:pt x="117" y="143"/>
                  <a:pt x="117" y="143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220" y="250"/>
                  <a:pt x="220" y="250"/>
                  <a:pt x="220" y="250"/>
                </a:cubicBezTo>
                <a:cubicBezTo>
                  <a:pt x="223" y="253"/>
                  <a:pt x="227" y="255"/>
                  <a:pt x="232" y="255"/>
                </a:cubicBezTo>
                <a:cubicBezTo>
                  <a:pt x="236" y="255"/>
                  <a:pt x="240" y="253"/>
                  <a:pt x="243" y="250"/>
                </a:cubicBezTo>
                <a:cubicBezTo>
                  <a:pt x="250" y="243"/>
                  <a:pt x="250" y="243"/>
                  <a:pt x="250" y="243"/>
                </a:cubicBezTo>
                <a:cubicBezTo>
                  <a:pt x="253" y="240"/>
                  <a:pt x="255" y="236"/>
                  <a:pt x="255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2257179" y="8689023"/>
            <a:ext cx="849242" cy="850346"/>
          </a:xfrm>
          <a:custGeom>
            <a:avLst/>
            <a:gdLst>
              <a:gd name="T0" fmla="*/ 246 w 326"/>
              <a:gd name="T1" fmla="*/ 230 h 326"/>
              <a:gd name="T2" fmla="*/ 248 w 326"/>
              <a:gd name="T3" fmla="*/ 236 h 326"/>
              <a:gd name="T4" fmla="*/ 246 w 326"/>
              <a:gd name="T5" fmla="*/ 242 h 326"/>
              <a:gd name="T6" fmla="*/ 239 w 326"/>
              <a:gd name="T7" fmla="*/ 249 h 326"/>
              <a:gd name="T8" fmla="*/ 233 w 326"/>
              <a:gd name="T9" fmla="*/ 251 h 326"/>
              <a:gd name="T10" fmla="*/ 228 w 326"/>
              <a:gd name="T11" fmla="*/ 249 h 326"/>
              <a:gd name="T12" fmla="*/ 128 w 326"/>
              <a:gd name="T13" fmla="*/ 146 h 326"/>
              <a:gd name="T14" fmla="*/ 142 w 326"/>
              <a:gd name="T15" fmla="*/ 137 h 326"/>
              <a:gd name="T16" fmla="*/ 145 w 326"/>
              <a:gd name="T17" fmla="*/ 133 h 326"/>
              <a:gd name="T18" fmla="*/ 246 w 326"/>
              <a:gd name="T19" fmla="*/ 230 h 326"/>
              <a:gd name="T20" fmla="*/ 326 w 326"/>
              <a:gd name="T21" fmla="*/ 45 h 326"/>
              <a:gd name="T22" fmla="*/ 326 w 326"/>
              <a:gd name="T23" fmla="*/ 281 h 326"/>
              <a:gd name="T24" fmla="*/ 281 w 326"/>
              <a:gd name="T25" fmla="*/ 326 h 326"/>
              <a:gd name="T26" fmla="*/ 45 w 326"/>
              <a:gd name="T27" fmla="*/ 326 h 326"/>
              <a:gd name="T28" fmla="*/ 0 w 326"/>
              <a:gd name="T29" fmla="*/ 281 h 326"/>
              <a:gd name="T30" fmla="*/ 0 w 326"/>
              <a:gd name="T31" fmla="*/ 45 h 326"/>
              <a:gd name="T32" fmla="*/ 45 w 326"/>
              <a:gd name="T33" fmla="*/ 0 h 326"/>
              <a:gd name="T34" fmla="*/ 281 w 326"/>
              <a:gd name="T35" fmla="*/ 0 h 326"/>
              <a:gd name="T36" fmla="*/ 326 w 326"/>
              <a:gd name="T37" fmla="*/ 45 h 326"/>
              <a:gd name="T38" fmla="*/ 256 w 326"/>
              <a:gd name="T39" fmla="*/ 236 h 326"/>
              <a:gd name="T40" fmla="*/ 252 w 326"/>
              <a:gd name="T41" fmla="*/ 225 h 326"/>
              <a:gd name="T42" fmla="*/ 150 w 326"/>
              <a:gd name="T43" fmla="*/ 127 h 326"/>
              <a:gd name="T44" fmla="*/ 142 w 326"/>
              <a:gd name="T45" fmla="*/ 76 h 326"/>
              <a:gd name="T46" fmla="*/ 127 w 326"/>
              <a:gd name="T47" fmla="*/ 66 h 326"/>
              <a:gd name="T48" fmla="*/ 136 w 326"/>
              <a:gd name="T49" fmla="*/ 98 h 326"/>
              <a:gd name="T50" fmla="*/ 117 w 326"/>
              <a:gd name="T51" fmla="*/ 117 h 326"/>
              <a:gd name="T52" fmla="*/ 91 w 326"/>
              <a:gd name="T53" fmla="*/ 110 h 326"/>
              <a:gd name="T54" fmla="*/ 82 w 326"/>
              <a:gd name="T55" fmla="*/ 76 h 326"/>
              <a:gd name="T56" fmla="*/ 82 w 326"/>
              <a:gd name="T57" fmla="*/ 137 h 326"/>
              <a:gd name="T58" fmla="*/ 120 w 326"/>
              <a:gd name="T59" fmla="*/ 149 h 326"/>
              <a:gd name="T60" fmla="*/ 222 w 326"/>
              <a:gd name="T61" fmla="*/ 254 h 326"/>
              <a:gd name="T62" fmla="*/ 233 w 326"/>
              <a:gd name="T63" fmla="*/ 259 h 326"/>
              <a:gd name="T64" fmla="*/ 244 w 326"/>
              <a:gd name="T65" fmla="*/ 255 h 326"/>
              <a:gd name="T66" fmla="*/ 252 w 326"/>
              <a:gd name="T67" fmla="*/ 247 h 326"/>
              <a:gd name="T68" fmla="*/ 256 w 326"/>
              <a:gd name="T69" fmla="*/ 23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" h="326">
                <a:moveTo>
                  <a:pt x="246" y="230"/>
                </a:moveTo>
                <a:cubicBezTo>
                  <a:pt x="248" y="232"/>
                  <a:pt x="248" y="234"/>
                  <a:pt x="248" y="236"/>
                </a:cubicBezTo>
                <a:cubicBezTo>
                  <a:pt x="248" y="238"/>
                  <a:pt x="248" y="240"/>
                  <a:pt x="246" y="242"/>
                </a:cubicBezTo>
                <a:cubicBezTo>
                  <a:pt x="239" y="249"/>
                  <a:pt x="239" y="249"/>
                  <a:pt x="239" y="249"/>
                </a:cubicBezTo>
                <a:cubicBezTo>
                  <a:pt x="237" y="251"/>
                  <a:pt x="235" y="251"/>
                  <a:pt x="233" y="251"/>
                </a:cubicBezTo>
                <a:cubicBezTo>
                  <a:pt x="231" y="251"/>
                  <a:pt x="229" y="250"/>
                  <a:pt x="228" y="249"/>
                </a:cubicBezTo>
                <a:cubicBezTo>
                  <a:pt x="128" y="146"/>
                  <a:pt x="128" y="146"/>
                  <a:pt x="128" y="146"/>
                </a:cubicBezTo>
                <a:cubicBezTo>
                  <a:pt x="134" y="144"/>
                  <a:pt x="138" y="141"/>
                  <a:pt x="142" y="137"/>
                </a:cubicBezTo>
                <a:cubicBezTo>
                  <a:pt x="144" y="136"/>
                  <a:pt x="145" y="135"/>
                  <a:pt x="145" y="133"/>
                </a:cubicBezTo>
                <a:lnTo>
                  <a:pt x="246" y="230"/>
                </a:ln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6"/>
                  <a:pt x="306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0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56" y="236"/>
                </a:moveTo>
                <a:cubicBezTo>
                  <a:pt x="256" y="232"/>
                  <a:pt x="255" y="228"/>
                  <a:pt x="252" y="225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159" y="110"/>
                  <a:pt x="156" y="90"/>
                  <a:pt x="142" y="76"/>
                </a:cubicBezTo>
                <a:cubicBezTo>
                  <a:pt x="138" y="72"/>
                  <a:pt x="133" y="68"/>
                  <a:pt x="127" y="66"/>
                </a:cubicBezTo>
                <a:cubicBezTo>
                  <a:pt x="136" y="98"/>
                  <a:pt x="136" y="98"/>
                  <a:pt x="136" y="98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82" y="76"/>
                  <a:pt x="82" y="76"/>
                  <a:pt x="82" y="76"/>
                </a:cubicBezTo>
                <a:cubicBezTo>
                  <a:pt x="65" y="93"/>
                  <a:pt x="65" y="120"/>
                  <a:pt x="82" y="137"/>
                </a:cubicBezTo>
                <a:cubicBezTo>
                  <a:pt x="92" y="147"/>
                  <a:pt x="106" y="151"/>
                  <a:pt x="120" y="149"/>
                </a:cubicBezTo>
                <a:cubicBezTo>
                  <a:pt x="222" y="254"/>
                  <a:pt x="222" y="254"/>
                  <a:pt x="222" y="254"/>
                </a:cubicBezTo>
                <a:cubicBezTo>
                  <a:pt x="225" y="258"/>
                  <a:pt x="229" y="259"/>
                  <a:pt x="233" y="259"/>
                </a:cubicBezTo>
                <a:cubicBezTo>
                  <a:pt x="237" y="259"/>
                  <a:pt x="241" y="258"/>
                  <a:pt x="244" y="255"/>
                </a:cubicBezTo>
                <a:cubicBezTo>
                  <a:pt x="252" y="247"/>
                  <a:pt x="252" y="247"/>
                  <a:pt x="252" y="247"/>
                </a:cubicBezTo>
                <a:cubicBezTo>
                  <a:pt x="255" y="244"/>
                  <a:pt x="256" y="240"/>
                  <a:pt x="256" y="2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6"/>
          <p:cNvSpPr>
            <a:spLocks noEditPoints="1"/>
          </p:cNvSpPr>
          <p:nvPr/>
        </p:nvSpPr>
        <p:spPr bwMode="auto">
          <a:xfrm>
            <a:off x="354196" y="8689023"/>
            <a:ext cx="847037" cy="850346"/>
          </a:xfrm>
          <a:custGeom>
            <a:avLst/>
            <a:gdLst>
              <a:gd name="T0" fmla="*/ 280 w 325"/>
              <a:gd name="T1" fmla="*/ 0 h 326"/>
              <a:gd name="T2" fmla="*/ 44 w 325"/>
              <a:gd name="T3" fmla="*/ 0 h 326"/>
              <a:gd name="T4" fmla="*/ 0 w 325"/>
              <a:gd name="T5" fmla="*/ 45 h 326"/>
              <a:gd name="T6" fmla="*/ 0 w 325"/>
              <a:gd name="T7" fmla="*/ 281 h 326"/>
              <a:gd name="T8" fmla="*/ 44 w 325"/>
              <a:gd name="T9" fmla="*/ 326 h 326"/>
              <a:gd name="T10" fmla="*/ 280 w 325"/>
              <a:gd name="T11" fmla="*/ 326 h 326"/>
              <a:gd name="T12" fmla="*/ 325 w 325"/>
              <a:gd name="T13" fmla="*/ 281 h 326"/>
              <a:gd name="T14" fmla="*/ 325 w 325"/>
              <a:gd name="T15" fmla="*/ 45 h 326"/>
              <a:gd name="T16" fmla="*/ 280 w 325"/>
              <a:gd name="T17" fmla="*/ 0 h 326"/>
              <a:gd name="T18" fmla="*/ 134 w 325"/>
              <a:gd name="T19" fmla="*/ 243 h 326"/>
              <a:gd name="T20" fmla="*/ 123 w 325"/>
              <a:gd name="T21" fmla="*/ 248 h 326"/>
              <a:gd name="T22" fmla="*/ 111 w 325"/>
              <a:gd name="T23" fmla="*/ 243 h 326"/>
              <a:gd name="T24" fmla="*/ 104 w 325"/>
              <a:gd name="T25" fmla="*/ 236 h 326"/>
              <a:gd name="T26" fmla="*/ 99 w 325"/>
              <a:gd name="T27" fmla="*/ 225 h 326"/>
              <a:gd name="T28" fmla="*/ 104 w 325"/>
              <a:gd name="T29" fmla="*/ 213 h 326"/>
              <a:gd name="T30" fmla="*/ 134 w 325"/>
              <a:gd name="T31" fmla="*/ 184 h 326"/>
              <a:gd name="T32" fmla="*/ 162 w 325"/>
              <a:gd name="T33" fmla="*/ 213 h 326"/>
              <a:gd name="T34" fmla="*/ 134 w 325"/>
              <a:gd name="T35" fmla="*/ 243 h 326"/>
              <a:gd name="T36" fmla="*/ 230 w 325"/>
              <a:gd name="T37" fmla="*/ 237 h 326"/>
              <a:gd name="T38" fmla="*/ 223 w 325"/>
              <a:gd name="T39" fmla="*/ 244 h 326"/>
              <a:gd name="T40" fmla="*/ 212 w 325"/>
              <a:gd name="T41" fmla="*/ 249 h 326"/>
              <a:gd name="T42" fmla="*/ 201 w 325"/>
              <a:gd name="T43" fmla="*/ 244 h 326"/>
              <a:gd name="T44" fmla="*/ 107 w 325"/>
              <a:gd name="T45" fmla="*/ 147 h 326"/>
              <a:gd name="T46" fmla="*/ 104 w 325"/>
              <a:gd name="T47" fmla="*/ 149 h 326"/>
              <a:gd name="T48" fmla="*/ 98 w 325"/>
              <a:gd name="T49" fmla="*/ 151 h 326"/>
              <a:gd name="T50" fmla="*/ 96 w 325"/>
              <a:gd name="T51" fmla="*/ 157 h 326"/>
              <a:gd name="T52" fmla="*/ 88 w 325"/>
              <a:gd name="T53" fmla="*/ 165 h 326"/>
              <a:gd name="T54" fmla="*/ 71 w 325"/>
              <a:gd name="T55" fmla="*/ 152 h 326"/>
              <a:gd name="T56" fmla="*/ 58 w 325"/>
              <a:gd name="T57" fmla="*/ 135 h 326"/>
              <a:gd name="T58" fmla="*/ 66 w 325"/>
              <a:gd name="T59" fmla="*/ 126 h 326"/>
              <a:gd name="T60" fmla="*/ 72 w 325"/>
              <a:gd name="T61" fmla="*/ 124 h 326"/>
              <a:gd name="T62" fmla="*/ 73 w 325"/>
              <a:gd name="T63" fmla="*/ 119 h 326"/>
              <a:gd name="T64" fmla="*/ 105 w 325"/>
              <a:gd name="T65" fmla="*/ 87 h 326"/>
              <a:gd name="T66" fmla="*/ 153 w 325"/>
              <a:gd name="T67" fmla="*/ 78 h 326"/>
              <a:gd name="T68" fmla="*/ 154 w 325"/>
              <a:gd name="T69" fmla="*/ 84 h 326"/>
              <a:gd name="T70" fmla="*/ 132 w 325"/>
              <a:gd name="T71" fmla="*/ 94 h 326"/>
              <a:gd name="T72" fmla="*/ 135 w 325"/>
              <a:gd name="T73" fmla="*/ 118 h 326"/>
              <a:gd name="T74" fmla="*/ 133 w 325"/>
              <a:gd name="T75" fmla="*/ 120 h 326"/>
              <a:gd name="T76" fmla="*/ 230 w 325"/>
              <a:gd name="T77" fmla="*/ 214 h 326"/>
              <a:gd name="T78" fmla="*/ 235 w 325"/>
              <a:gd name="T79" fmla="*/ 226 h 326"/>
              <a:gd name="T80" fmla="*/ 230 w 325"/>
              <a:gd name="T81" fmla="*/ 237 h 326"/>
              <a:gd name="T82" fmla="*/ 258 w 325"/>
              <a:gd name="T83" fmla="*/ 141 h 326"/>
              <a:gd name="T84" fmla="*/ 223 w 325"/>
              <a:gd name="T85" fmla="*/ 151 h 326"/>
              <a:gd name="T86" fmla="*/ 199 w 325"/>
              <a:gd name="T87" fmla="*/ 176 h 326"/>
              <a:gd name="T88" fmla="*/ 171 w 325"/>
              <a:gd name="T89" fmla="*/ 149 h 326"/>
              <a:gd name="T90" fmla="*/ 196 w 325"/>
              <a:gd name="T91" fmla="*/ 124 h 326"/>
              <a:gd name="T92" fmla="*/ 206 w 325"/>
              <a:gd name="T93" fmla="*/ 89 h 326"/>
              <a:gd name="T94" fmla="*/ 258 w 325"/>
              <a:gd name="T95" fmla="*/ 89 h 326"/>
              <a:gd name="T96" fmla="*/ 229 w 325"/>
              <a:gd name="T97" fmla="*/ 97 h 326"/>
              <a:gd name="T98" fmla="*/ 223 w 325"/>
              <a:gd name="T99" fmla="*/ 119 h 326"/>
              <a:gd name="T100" fmla="*/ 239 w 325"/>
              <a:gd name="T101" fmla="*/ 136 h 326"/>
              <a:gd name="T102" fmla="*/ 267 w 325"/>
              <a:gd name="T103" fmla="*/ 128 h 326"/>
              <a:gd name="T104" fmla="*/ 258 w 325"/>
              <a:gd name="T105" fmla="*/ 141 h 326"/>
              <a:gd name="T106" fmla="*/ 225 w 325"/>
              <a:gd name="T107" fmla="*/ 220 h 326"/>
              <a:gd name="T108" fmla="*/ 227 w 325"/>
              <a:gd name="T109" fmla="*/ 226 h 326"/>
              <a:gd name="T110" fmla="*/ 225 w 325"/>
              <a:gd name="T111" fmla="*/ 231 h 326"/>
              <a:gd name="T112" fmla="*/ 217 w 325"/>
              <a:gd name="T113" fmla="*/ 239 h 326"/>
              <a:gd name="T114" fmla="*/ 212 w 325"/>
              <a:gd name="T115" fmla="*/ 241 h 326"/>
              <a:gd name="T116" fmla="*/ 206 w 325"/>
              <a:gd name="T117" fmla="*/ 239 h 326"/>
              <a:gd name="T118" fmla="*/ 112 w 325"/>
              <a:gd name="T119" fmla="*/ 141 h 326"/>
              <a:gd name="T120" fmla="*/ 127 w 325"/>
              <a:gd name="T121" fmla="*/ 126 h 326"/>
              <a:gd name="T122" fmla="*/ 225 w 325"/>
              <a:gd name="T123" fmla="*/ 22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5" h="326">
                <a:moveTo>
                  <a:pt x="280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4" y="326"/>
                </a:cubicBezTo>
                <a:cubicBezTo>
                  <a:pt x="280" y="326"/>
                  <a:pt x="280" y="326"/>
                  <a:pt x="280" y="326"/>
                </a:cubicBezTo>
                <a:cubicBezTo>
                  <a:pt x="305" y="326"/>
                  <a:pt x="325" y="306"/>
                  <a:pt x="325" y="281"/>
                </a:cubicBezTo>
                <a:cubicBezTo>
                  <a:pt x="325" y="45"/>
                  <a:pt x="325" y="45"/>
                  <a:pt x="325" y="45"/>
                </a:cubicBezTo>
                <a:cubicBezTo>
                  <a:pt x="325" y="20"/>
                  <a:pt x="305" y="0"/>
                  <a:pt x="280" y="0"/>
                </a:cubicBezTo>
                <a:close/>
                <a:moveTo>
                  <a:pt x="134" y="243"/>
                </a:moveTo>
                <a:cubicBezTo>
                  <a:pt x="131" y="246"/>
                  <a:pt x="127" y="248"/>
                  <a:pt x="123" y="248"/>
                </a:cubicBezTo>
                <a:cubicBezTo>
                  <a:pt x="118" y="248"/>
                  <a:pt x="114" y="246"/>
                  <a:pt x="111" y="243"/>
                </a:cubicBezTo>
                <a:cubicBezTo>
                  <a:pt x="104" y="236"/>
                  <a:pt x="104" y="236"/>
                  <a:pt x="104" y="236"/>
                </a:cubicBezTo>
                <a:cubicBezTo>
                  <a:pt x="101" y="233"/>
                  <a:pt x="99" y="229"/>
                  <a:pt x="99" y="225"/>
                </a:cubicBezTo>
                <a:cubicBezTo>
                  <a:pt x="99" y="220"/>
                  <a:pt x="101" y="216"/>
                  <a:pt x="104" y="213"/>
                </a:cubicBezTo>
                <a:cubicBezTo>
                  <a:pt x="134" y="184"/>
                  <a:pt x="134" y="184"/>
                  <a:pt x="134" y="184"/>
                </a:cubicBezTo>
                <a:cubicBezTo>
                  <a:pt x="162" y="213"/>
                  <a:pt x="162" y="213"/>
                  <a:pt x="162" y="213"/>
                </a:cubicBezTo>
                <a:lnTo>
                  <a:pt x="134" y="243"/>
                </a:lnTo>
                <a:close/>
                <a:moveTo>
                  <a:pt x="230" y="237"/>
                </a:moveTo>
                <a:cubicBezTo>
                  <a:pt x="223" y="244"/>
                  <a:pt x="223" y="244"/>
                  <a:pt x="223" y="244"/>
                </a:cubicBezTo>
                <a:cubicBezTo>
                  <a:pt x="220" y="247"/>
                  <a:pt x="216" y="249"/>
                  <a:pt x="212" y="249"/>
                </a:cubicBezTo>
                <a:cubicBezTo>
                  <a:pt x="207" y="249"/>
                  <a:pt x="203" y="247"/>
                  <a:pt x="201" y="244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5" y="148"/>
                  <a:pt x="104" y="149"/>
                  <a:pt x="104" y="149"/>
                </a:cubicBezTo>
                <a:cubicBezTo>
                  <a:pt x="104" y="149"/>
                  <a:pt x="100" y="149"/>
                  <a:pt x="98" y="151"/>
                </a:cubicBezTo>
                <a:cubicBezTo>
                  <a:pt x="96" y="153"/>
                  <a:pt x="96" y="157"/>
                  <a:pt x="96" y="157"/>
                </a:cubicBezTo>
                <a:cubicBezTo>
                  <a:pt x="88" y="165"/>
                  <a:pt x="88" y="165"/>
                  <a:pt x="88" y="165"/>
                </a:cubicBezTo>
                <a:cubicBezTo>
                  <a:pt x="88" y="165"/>
                  <a:pt x="79" y="159"/>
                  <a:pt x="71" y="152"/>
                </a:cubicBezTo>
                <a:cubicBezTo>
                  <a:pt x="63" y="144"/>
                  <a:pt x="58" y="135"/>
                  <a:pt x="58" y="135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66" y="126"/>
                  <a:pt x="70" y="126"/>
                  <a:pt x="72" y="124"/>
                </a:cubicBezTo>
                <a:cubicBezTo>
                  <a:pt x="74" y="122"/>
                  <a:pt x="73" y="119"/>
                  <a:pt x="73" y="119"/>
                </a:cubicBezTo>
                <a:cubicBezTo>
                  <a:pt x="73" y="119"/>
                  <a:pt x="96" y="96"/>
                  <a:pt x="105" y="87"/>
                </a:cubicBezTo>
                <a:cubicBezTo>
                  <a:pt x="121" y="71"/>
                  <a:pt x="153" y="78"/>
                  <a:pt x="153" y="78"/>
                </a:cubicBezTo>
                <a:cubicBezTo>
                  <a:pt x="154" y="84"/>
                  <a:pt x="154" y="84"/>
                  <a:pt x="154" y="84"/>
                </a:cubicBezTo>
                <a:cubicBezTo>
                  <a:pt x="154" y="84"/>
                  <a:pt x="138" y="85"/>
                  <a:pt x="132" y="94"/>
                </a:cubicBezTo>
                <a:cubicBezTo>
                  <a:pt x="127" y="104"/>
                  <a:pt x="137" y="116"/>
                  <a:pt x="135" y="118"/>
                </a:cubicBezTo>
                <a:cubicBezTo>
                  <a:pt x="135" y="119"/>
                  <a:pt x="134" y="119"/>
                  <a:pt x="133" y="120"/>
                </a:cubicBezTo>
                <a:cubicBezTo>
                  <a:pt x="230" y="214"/>
                  <a:pt x="230" y="214"/>
                  <a:pt x="230" y="214"/>
                </a:cubicBezTo>
                <a:cubicBezTo>
                  <a:pt x="233" y="217"/>
                  <a:pt x="235" y="221"/>
                  <a:pt x="235" y="226"/>
                </a:cubicBezTo>
                <a:cubicBezTo>
                  <a:pt x="235" y="230"/>
                  <a:pt x="233" y="234"/>
                  <a:pt x="230" y="237"/>
                </a:cubicBezTo>
                <a:close/>
                <a:moveTo>
                  <a:pt x="258" y="141"/>
                </a:moveTo>
                <a:cubicBezTo>
                  <a:pt x="249" y="151"/>
                  <a:pt x="235" y="154"/>
                  <a:pt x="223" y="151"/>
                </a:cubicBezTo>
                <a:cubicBezTo>
                  <a:pt x="199" y="176"/>
                  <a:pt x="199" y="176"/>
                  <a:pt x="199" y="176"/>
                </a:cubicBezTo>
                <a:cubicBezTo>
                  <a:pt x="171" y="149"/>
                  <a:pt x="171" y="149"/>
                  <a:pt x="171" y="149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193" y="112"/>
                  <a:pt x="196" y="98"/>
                  <a:pt x="206" y="89"/>
                </a:cubicBezTo>
                <a:cubicBezTo>
                  <a:pt x="220" y="74"/>
                  <a:pt x="244" y="74"/>
                  <a:pt x="258" y="89"/>
                </a:cubicBezTo>
                <a:cubicBezTo>
                  <a:pt x="229" y="97"/>
                  <a:pt x="229" y="97"/>
                  <a:pt x="229" y="97"/>
                </a:cubicBezTo>
                <a:cubicBezTo>
                  <a:pt x="223" y="119"/>
                  <a:pt x="223" y="119"/>
                  <a:pt x="223" y="119"/>
                </a:cubicBezTo>
                <a:cubicBezTo>
                  <a:pt x="239" y="136"/>
                  <a:pt x="239" y="136"/>
                  <a:pt x="239" y="136"/>
                </a:cubicBezTo>
                <a:cubicBezTo>
                  <a:pt x="267" y="128"/>
                  <a:pt x="267" y="128"/>
                  <a:pt x="267" y="128"/>
                </a:cubicBezTo>
                <a:cubicBezTo>
                  <a:pt x="265" y="133"/>
                  <a:pt x="262" y="138"/>
                  <a:pt x="258" y="141"/>
                </a:cubicBezTo>
                <a:close/>
                <a:moveTo>
                  <a:pt x="225" y="220"/>
                </a:moveTo>
                <a:cubicBezTo>
                  <a:pt x="226" y="222"/>
                  <a:pt x="227" y="224"/>
                  <a:pt x="227" y="226"/>
                </a:cubicBezTo>
                <a:cubicBezTo>
                  <a:pt x="227" y="228"/>
                  <a:pt x="226" y="230"/>
                  <a:pt x="225" y="231"/>
                </a:cubicBezTo>
                <a:cubicBezTo>
                  <a:pt x="217" y="239"/>
                  <a:pt x="217" y="239"/>
                  <a:pt x="217" y="239"/>
                </a:cubicBezTo>
                <a:cubicBezTo>
                  <a:pt x="216" y="240"/>
                  <a:pt x="214" y="241"/>
                  <a:pt x="212" y="241"/>
                </a:cubicBezTo>
                <a:cubicBezTo>
                  <a:pt x="210" y="241"/>
                  <a:pt x="208" y="240"/>
                  <a:pt x="206" y="239"/>
                </a:cubicBezTo>
                <a:cubicBezTo>
                  <a:pt x="112" y="141"/>
                  <a:pt x="112" y="141"/>
                  <a:pt x="112" y="141"/>
                </a:cubicBezTo>
                <a:cubicBezTo>
                  <a:pt x="117" y="137"/>
                  <a:pt x="123" y="131"/>
                  <a:pt x="127" y="126"/>
                </a:cubicBezTo>
                <a:lnTo>
                  <a:pt x="225" y="2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7"/>
          <p:cNvSpPr>
            <a:spLocks noEditPoints="1"/>
          </p:cNvSpPr>
          <p:nvPr/>
        </p:nvSpPr>
        <p:spPr bwMode="auto">
          <a:xfrm>
            <a:off x="3209773" y="8689023"/>
            <a:ext cx="849242" cy="850346"/>
          </a:xfrm>
          <a:custGeom>
            <a:avLst/>
            <a:gdLst>
              <a:gd name="T0" fmla="*/ 45 w 326"/>
              <a:gd name="T1" fmla="*/ 0 h 326"/>
              <a:gd name="T2" fmla="*/ 0 w 326"/>
              <a:gd name="T3" fmla="*/ 281 h 326"/>
              <a:gd name="T4" fmla="*/ 281 w 326"/>
              <a:gd name="T5" fmla="*/ 326 h 326"/>
              <a:gd name="T6" fmla="*/ 326 w 326"/>
              <a:gd name="T7" fmla="*/ 45 h 326"/>
              <a:gd name="T8" fmla="*/ 208 w 326"/>
              <a:gd name="T9" fmla="*/ 168 h 326"/>
              <a:gd name="T10" fmla="*/ 132 w 326"/>
              <a:gd name="T11" fmla="*/ 248 h 326"/>
              <a:gd name="T12" fmla="*/ 187 w 326"/>
              <a:gd name="T13" fmla="*/ 74 h 326"/>
              <a:gd name="T14" fmla="*/ 208 w 326"/>
              <a:gd name="T15" fmla="*/ 168 h 326"/>
              <a:gd name="T16" fmla="*/ 253 w 326"/>
              <a:gd name="T17" fmla="*/ 222 h 326"/>
              <a:gd name="T18" fmla="*/ 250 w 326"/>
              <a:gd name="T19" fmla="*/ 225 h 326"/>
              <a:gd name="T20" fmla="*/ 252 w 326"/>
              <a:gd name="T21" fmla="*/ 238 h 326"/>
              <a:gd name="T22" fmla="*/ 253 w 326"/>
              <a:gd name="T23" fmla="*/ 246 h 326"/>
              <a:gd name="T24" fmla="*/ 250 w 326"/>
              <a:gd name="T25" fmla="*/ 266 h 326"/>
              <a:gd name="T26" fmla="*/ 242 w 326"/>
              <a:gd name="T27" fmla="*/ 256 h 326"/>
              <a:gd name="T28" fmla="*/ 222 w 326"/>
              <a:gd name="T29" fmla="*/ 224 h 326"/>
              <a:gd name="T30" fmla="*/ 214 w 326"/>
              <a:gd name="T31" fmla="*/ 185 h 326"/>
              <a:gd name="T32" fmla="*/ 214 w 326"/>
              <a:gd name="T33" fmla="*/ 184 h 326"/>
              <a:gd name="T34" fmla="*/ 227 w 326"/>
              <a:gd name="T35" fmla="*/ 60 h 326"/>
              <a:gd name="T36" fmla="*/ 249 w 326"/>
              <a:gd name="T37" fmla="*/ 63 h 326"/>
              <a:gd name="T38" fmla="*/ 259 w 326"/>
              <a:gd name="T39" fmla="*/ 185 h 326"/>
              <a:gd name="T40" fmla="*/ 186 w 326"/>
              <a:gd name="T41" fmla="*/ 134 h 326"/>
              <a:gd name="T42" fmla="*/ 151 w 326"/>
              <a:gd name="T43" fmla="*/ 134 h 326"/>
              <a:gd name="T44" fmla="*/ 186 w 326"/>
              <a:gd name="T45" fmla="*/ 134 h 326"/>
              <a:gd name="T46" fmla="*/ 113 w 326"/>
              <a:gd name="T47" fmla="*/ 174 h 326"/>
              <a:gd name="T48" fmla="*/ 113 w 326"/>
              <a:gd name="T49" fmla="*/ 145 h 326"/>
              <a:gd name="T50" fmla="*/ 131 w 326"/>
              <a:gd name="T51" fmla="*/ 133 h 326"/>
              <a:gd name="T52" fmla="*/ 131 w 326"/>
              <a:gd name="T53" fmla="*/ 102 h 326"/>
              <a:gd name="T54" fmla="*/ 131 w 326"/>
              <a:gd name="T55" fmla="*/ 133 h 326"/>
              <a:gd name="T56" fmla="*/ 198 w 326"/>
              <a:gd name="T57" fmla="*/ 95 h 326"/>
              <a:gd name="T58" fmla="*/ 198 w 326"/>
              <a:gd name="T59" fmla="*/ 122 h 326"/>
              <a:gd name="T60" fmla="*/ 168 w 326"/>
              <a:gd name="T61" fmla="*/ 198 h 326"/>
              <a:gd name="T62" fmla="*/ 132 w 326"/>
              <a:gd name="T63" fmla="*/ 225 h 326"/>
              <a:gd name="T64" fmla="*/ 168 w 326"/>
              <a:gd name="T65" fmla="*/ 198 h 326"/>
              <a:gd name="T66" fmla="*/ 252 w 326"/>
              <a:gd name="T67" fmla="*/ 181 h 326"/>
              <a:gd name="T68" fmla="*/ 242 w 326"/>
              <a:gd name="T69" fmla="*/ 89 h 326"/>
              <a:gd name="T70" fmla="*/ 242 w 326"/>
              <a:gd name="T71" fmla="*/ 181 h 326"/>
              <a:gd name="T72" fmla="*/ 230 w 326"/>
              <a:gd name="T73" fmla="*/ 66 h 326"/>
              <a:gd name="T74" fmla="*/ 221 w 326"/>
              <a:gd name="T75" fmla="*/ 188 h 326"/>
              <a:gd name="T76" fmla="*/ 247 w 326"/>
              <a:gd name="T77" fmla="*/ 219 h 326"/>
              <a:gd name="T78" fmla="*/ 245 w 326"/>
              <a:gd name="T79" fmla="*/ 194 h 326"/>
              <a:gd name="T80" fmla="*/ 239 w 326"/>
              <a:gd name="T81" fmla="*/ 219 h 326"/>
              <a:gd name="T82" fmla="*/ 221 w 326"/>
              <a:gd name="T83" fmla="*/ 188 h 326"/>
              <a:gd name="T84" fmla="*/ 255 w 326"/>
              <a:gd name="T85" fmla="*/ 260 h 326"/>
              <a:gd name="T86" fmla="*/ 246 w 326"/>
              <a:gd name="T87" fmla="*/ 249 h 326"/>
              <a:gd name="T88" fmla="*/ 237 w 326"/>
              <a:gd name="T89" fmla="*/ 232 h 326"/>
              <a:gd name="T90" fmla="*/ 239 w 326"/>
              <a:gd name="T91" fmla="*/ 246 h 326"/>
              <a:gd name="T92" fmla="*/ 232 w 326"/>
              <a:gd name="T93" fmla="*/ 228 h 326"/>
              <a:gd name="T94" fmla="*/ 246 w 326"/>
              <a:gd name="T95" fmla="*/ 225 h 326"/>
              <a:gd name="T96" fmla="*/ 246 w 326"/>
              <a:gd name="T97" fmla="*/ 24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6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6" y="0"/>
                  <a:pt x="281" y="0"/>
                </a:cubicBezTo>
                <a:close/>
                <a:moveTo>
                  <a:pt x="208" y="168"/>
                </a:moveTo>
                <a:cubicBezTo>
                  <a:pt x="198" y="178"/>
                  <a:pt x="190" y="187"/>
                  <a:pt x="190" y="198"/>
                </a:cubicBezTo>
                <a:cubicBezTo>
                  <a:pt x="191" y="223"/>
                  <a:pt x="188" y="262"/>
                  <a:pt x="132" y="248"/>
                </a:cubicBezTo>
                <a:cubicBezTo>
                  <a:pt x="100" y="240"/>
                  <a:pt x="45" y="193"/>
                  <a:pt x="77" y="128"/>
                </a:cubicBezTo>
                <a:cubicBezTo>
                  <a:pt x="94" y="93"/>
                  <a:pt x="136" y="72"/>
                  <a:pt x="187" y="74"/>
                </a:cubicBezTo>
                <a:cubicBezTo>
                  <a:pt x="197" y="75"/>
                  <a:pt x="206" y="77"/>
                  <a:pt x="214" y="81"/>
                </a:cubicBezTo>
                <a:lnTo>
                  <a:pt x="208" y="168"/>
                </a:lnTo>
                <a:close/>
                <a:moveTo>
                  <a:pt x="259" y="185"/>
                </a:moveTo>
                <a:cubicBezTo>
                  <a:pt x="253" y="222"/>
                  <a:pt x="253" y="222"/>
                  <a:pt x="253" y="222"/>
                </a:cubicBezTo>
                <a:cubicBezTo>
                  <a:pt x="252" y="223"/>
                  <a:pt x="252" y="224"/>
                  <a:pt x="252" y="224"/>
                </a:cubicBezTo>
                <a:cubicBezTo>
                  <a:pt x="251" y="224"/>
                  <a:pt x="251" y="225"/>
                  <a:pt x="250" y="225"/>
                </a:cubicBezTo>
                <a:cubicBezTo>
                  <a:pt x="251" y="225"/>
                  <a:pt x="251" y="225"/>
                  <a:pt x="251" y="226"/>
                </a:cubicBezTo>
                <a:cubicBezTo>
                  <a:pt x="255" y="231"/>
                  <a:pt x="253" y="235"/>
                  <a:pt x="252" y="238"/>
                </a:cubicBezTo>
                <a:cubicBezTo>
                  <a:pt x="251" y="239"/>
                  <a:pt x="251" y="240"/>
                  <a:pt x="250" y="241"/>
                </a:cubicBezTo>
                <a:cubicBezTo>
                  <a:pt x="250" y="243"/>
                  <a:pt x="251" y="244"/>
                  <a:pt x="253" y="246"/>
                </a:cubicBezTo>
                <a:cubicBezTo>
                  <a:pt x="263" y="256"/>
                  <a:pt x="255" y="263"/>
                  <a:pt x="252" y="265"/>
                </a:cubicBezTo>
                <a:cubicBezTo>
                  <a:pt x="250" y="266"/>
                  <a:pt x="250" y="266"/>
                  <a:pt x="250" y="266"/>
                </a:cubicBezTo>
                <a:cubicBezTo>
                  <a:pt x="251" y="265"/>
                  <a:pt x="251" y="261"/>
                  <a:pt x="248" y="258"/>
                </a:cubicBezTo>
                <a:cubicBezTo>
                  <a:pt x="247" y="258"/>
                  <a:pt x="244" y="257"/>
                  <a:pt x="242" y="256"/>
                </a:cubicBezTo>
                <a:cubicBezTo>
                  <a:pt x="232" y="254"/>
                  <a:pt x="217" y="249"/>
                  <a:pt x="217" y="238"/>
                </a:cubicBezTo>
                <a:cubicBezTo>
                  <a:pt x="217" y="232"/>
                  <a:pt x="219" y="227"/>
                  <a:pt x="222" y="224"/>
                </a:cubicBezTo>
                <a:cubicBezTo>
                  <a:pt x="221" y="224"/>
                  <a:pt x="221" y="223"/>
                  <a:pt x="221" y="222"/>
                </a:cubicBezTo>
                <a:cubicBezTo>
                  <a:pt x="214" y="185"/>
                  <a:pt x="214" y="185"/>
                  <a:pt x="214" y="185"/>
                </a:cubicBezTo>
                <a:cubicBezTo>
                  <a:pt x="214" y="185"/>
                  <a:pt x="214" y="185"/>
                  <a:pt x="214" y="185"/>
                </a:cubicBezTo>
                <a:cubicBezTo>
                  <a:pt x="214" y="185"/>
                  <a:pt x="214" y="184"/>
                  <a:pt x="214" y="184"/>
                </a:cubicBezTo>
                <a:cubicBezTo>
                  <a:pt x="224" y="63"/>
                  <a:pt x="224" y="63"/>
                  <a:pt x="224" y="63"/>
                </a:cubicBezTo>
                <a:cubicBezTo>
                  <a:pt x="224" y="61"/>
                  <a:pt x="225" y="60"/>
                  <a:pt x="227" y="60"/>
                </a:cubicBezTo>
                <a:cubicBezTo>
                  <a:pt x="246" y="60"/>
                  <a:pt x="246" y="60"/>
                  <a:pt x="246" y="60"/>
                </a:cubicBezTo>
                <a:cubicBezTo>
                  <a:pt x="248" y="60"/>
                  <a:pt x="249" y="61"/>
                  <a:pt x="249" y="63"/>
                </a:cubicBezTo>
                <a:cubicBezTo>
                  <a:pt x="259" y="184"/>
                  <a:pt x="259" y="184"/>
                  <a:pt x="259" y="184"/>
                </a:cubicBezTo>
                <a:cubicBezTo>
                  <a:pt x="259" y="184"/>
                  <a:pt x="259" y="185"/>
                  <a:pt x="259" y="185"/>
                </a:cubicBezTo>
                <a:cubicBezTo>
                  <a:pt x="259" y="185"/>
                  <a:pt x="259" y="185"/>
                  <a:pt x="259" y="185"/>
                </a:cubicBezTo>
                <a:close/>
                <a:moveTo>
                  <a:pt x="186" y="134"/>
                </a:moveTo>
                <a:cubicBezTo>
                  <a:pt x="186" y="143"/>
                  <a:pt x="178" y="151"/>
                  <a:pt x="168" y="151"/>
                </a:cubicBezTo>
                <a:cubicBezTo>
                  <a:pt x="159" y="151"/>
                  <a:pt x="151" y="143"/>
                  <a:pt x="151" y="134"/>
                </a:cubicBezTo>
                <a:cubicBezTo>
                  <a:pt x="151" y="124"/>
                  <a:pt x="159" y="116"/>
                  <a:pt x="168" y="116"/>
                </a:cubicBezTo>
                <a:cubicBezTo>
                  <a:pt x="178" y="116"/>
                  <a:pt x="186" y="124"/>
                  <a:pt x="186" y="134"/>
                </a:cubicBezTo>
                <a:close/>
                <a:moveTo>
                  <a:pt x="128" y="159"/>
                </a:moveTo>
                <a:cubicBezTo>
                  <a:pt x="128" y="167"/>
                  <a:pt x="121" y="174"/>
                  <a:pt x="113" y="174"/>
                </a:cubicBezTo>
                <a:cubicBezTo>
                  <a:pt x="105" y="174"/>
                  <a:pt x="99" y="167"/>
                  <a:pt x="99" y="159"/>
                </a:cubicBezTo>
                <a:cubicBezTo>
                  <a:pt x="99" y="151"/>
                  <a:pt x="105" y="145"/>
                  <a:pt x="113" y="145"/>
                </a:cubicBezTo>
                <a:cubicBezTo>
                  <a:pt x="121" y="145"/>
                  <a:pt x="128" y="151"/>
                  <a:pt x="128" y="159"/>
                </a:cubicBezTo>
                <a:close/>
                <a:moveTo>
                  <a:pt x="131" y="133"/>
                </a:moveTo>
                <a:cubicBezTo>
                  <a:pt x="122" y="133"/>
                  <a:pt x="115" y="126"/>
                  <a:pt x="115" y="117"/>
                </a:cubicBezTo>
                <a:cubicBezTo>
                  <a:pt x="115" y="109"/>
                  <a:pt x="122" y="102"/>
                  <a:pt x="131" y="102"/>
                </a:cubicBezTo>
                <a:cubicBezTo>
                  <a:pt x="139" y="102"/>
                  <a:pt x="146" y="109"/>
                  <a:pt x="146" y="117"/>
                </a:cubicBezTo>
                <a:cubicBezTo>
                  <a:pt x="146" y="126"/>
                  <a:pt x="139" y="133"/>
                  <a:pt x="131" y="133"/>
                </a:cubicBezTo>
                <a:close/>
                <a:moveTo>
                  <a:pt x="185" y="108"/>
                </a:moveTo>
                <a:cubicBezTo>
                  <a:pt x="185" y="101"/>
                  <a:pt x="191" y="95"/>
                  <a:pt x="198" y="95"/>
                </a:cubicBezTo>
                <a:cubicBezTo>
                  <a:pt x="206" y="95"/>
                  <a:pt x="212" y="101"/>
                  <a:pt x="212" y="108"/>
                </a:cubicBezTo>
                <a:cubicBezTo>
                  <a:pt x="212" y="116"/>
                  <a:pt x="206" y="122"/>
                  <a:pt x="198" y="122"/>
                </a:cubicBezTo>
                <a:cubicBezTo>
                  <a:pt x="191" y="122"/>
                  <a:pt x="185" y="116"/>
                  <a:pt x="185" y="108"/>
                </a:cubicBezTo>
                <a:close/>
                <a:moveTo>
                  <a:pt x="168" y="198"/>
                </a:moveTo>
                <a:cubicBezTo>
                  <a:pt x="171" y="207"/>
                  <a:pt x="173" y="223"/>
                  <a:pt x="164" y="231"/>
                </a:cubicBezTo>
                <a:cubicBezTo>
                  <a:pt x="152" y="241"/>
                  <a:pt x="133" y="237"/>
                  <a:pt x="132" y="225"/>
                </a:cubicBezTo>
                <a:cubicBezTo>
                  <a:pt x="130" y="208"/>
                  <a:pt x="139" y="193"/>
                  <a:pt x="151" y="189"/>
                </a:cubicBezTo>
                <a:cubicBezTo>
                  <a:pt x="156" y="188"/>
                  <a:pt x="165" y="191"/>
                  <a:pt x="168" y="198"/>
                </a:cubicBezTo>
                <a:close/>
                <a:moveTo>
                  <a:pt x="243" y="66"/>
                </a:moveTo>
                <a:cubicBezTo>
                  <a:pt x="252" y="181"/>
                  <a:pt x="252" y="181"/>
                  <a:pt x="252" y="181"/>
                </a:cubicBezTo>
                <a:cubicBezTo>
                  <a:pt x="245" y="181"/>
                  <a:pt x="245" y="181"/>
                  <a:pt x="245" y="181"/>
                </a:cubicBezTo>
                <a:cubicBezTo>
                  <a:pt x="242" y="89"/>
                  <a:pt x="242" y="89"/>
                  <a:pt x="242" y="89"/>
                </a:cubicBezTo>
                <a:cubicBezTo>
                  <a:pt x="239" y="89"/>
                  <a:pt x="239" y="89"/>
                  <a:pt x="239" y="89"/>
                </a:cubicBezTo>
                <a:cubicBezTo>
                  <a:pt x="242" y="181"/>
                  <a:pt x="242" y="181"/>
                  <a:pt x="242" y="181"/>
                </a:cubicBezTo>
                <a:cubicBezTo>
                  <a:pt x="221" y="181"/>
                  <a:pt x="221" y="181"/>
                  <a:pt x="221" y="181"/>
                </a:cubicBezTo>
                <a:cubicBezTo>
                  <a:pt x="230" y="66"/>
                  <a:pt x="230" y="66"/>
                  <a:pt x="230" y="66"/>
                </a:cubicBezTo>
                <a:lnTo>
                  <a:pt x="243" y="66"/>
                </a:lnTo>
                <a:close/>
                <a:moveTo>
                  <a:pt x="221" y="188"/>
                </a:moveTo>
                <a:cubicBezTo>
                  <a:pt x="252" y="188"/>
                  <a:pt x="252" y="188"/>
                  <a:pt x="252" y="188"/>
                </a:cubicBezTo>
                <a:cubicBezTo>
                  <a:pt x="247" y="219"/>
                  <a:pt x="247" y="219"/>
                  <a:pt x="247" y="219"/>
                </a:cubicBezTo>
                <a:cubicBezTo>
                  <a:pt x="243" y="219"/>
                  <a:pt x="243" y="219"/>
                  <a:pt x="243" y="219"/>
                </a:cubicBezTo>
                <a:cubicBezTo>
                  <a:pt x="245" y="194"/>
                  <a:pt x="245" y="194"/>
                  <a:pt x="245" y="194"/>
                </a:cubicBezTo>
                <a:cubicBezTo>
                  <a:pt x="242" y="193"/>
                  <a:pt x="242" y="193"/>
                  <a:pt x="242" y="193"/>
                </a:cubicBezTo>
                <a:cubicBezTo>
                  <a:pt x="239" y="219"/>
                  <a:pt x="239" y="219"/>
                  <a:pt x="239" y="219"/>
                </a:cubicBezTo>
                <a:cubicBezTo>
                  <a:pt x="226" y="219"/>
                  <a:pt x="226" y="219"/>
                  <a:pt x="226" y="219"/>
                </a:cubicBezTo>
                <a:lnTo>
                  <a:pt x="221" y="188"/>
                </a:lnTo>
                <a:close/>
                <a:moveTo>
                  <a:pt x="251" y="248"/>
                </a:moveTo>
                <a:cubicBezTo>
                  <a:pt x="258" y="254"/>
                  <a:pt x="255" y="260"/>
                  <a:pt x="255" y="260"/>
                </a:cubicBezTo>
                <a:cubicBezTo>
                  <a:pt x="255" y="260"/>
                  <a:pt x="255" y="256"/>
                  <a:pt x="253" y="253"/>
                </a:cubicBezTo>
                <a:cubicBezTo>
                  <a:pt x="251" y="251"/>
                  <a:pt x="249" y="250"/>
                  <a:pt x="246" y="249"/>
                </a:cubicBezTo>
                <a:cubicBezTo>
                  <a:pt x="242" y="246"/>
                  <a:pt x="238" y="244"/>
                  <a:pt x="237" y="239"/>
                </a:cubicBezTo>
                <a:cubicBezTo>
                  <a:pt x="236" y="235"/>
                  <a:pt x="237" y="232"/>
                  <a:pt x="237" y="232"/>
                </a:cubicBezTo>
                <a:cubicBezTo>
                  <a:pt x="237" y="232"/>
                  <a:pt x="235" y="234"/>
                  <a:pt x="235" y="238"/>
                </a:cubicBezTo>
                <a:cubicBezTo>
                  <a:pt x="235" y="242"/>
                  <a:pt x="239" y="246"/>
                  <a:pt x="239" y="246"/>
                </a:cubicBezTo>
                <a:cubicBezTo>
                  <a:pt x="239" y="246"/>
                  <a:pt x="234" y="244"/>
                  <a:pt x="231" y="239"/>
                </a:cubicBezTo>
                <a:cubicBezTo>
                  <a:pt x="230" y="236"/>
                  <a:pt x="231" y="233"/>
                  <a:pt x="232" y="228"/>
                </a:cubicBezTo>
                <a:cubicBezTo>
                  <a:pt x="233" y="227"/>
                  <a:pt x="233" y="226"/>
                  <a:pt x="233" y="225"/>
                </a:cubicBezTo>
                <a:cubicBezTo>
                  <a:pt x="246" y="225"/>
                  <a:pt x="246" y="225"/>
                  <a:pt x="246" y="225"/>
                </a:cubicBezTo>
                <a:cubicBezTo>
                  <a:pt x="247" y="226"/>
                  <a:pt x="247" y="228"/>
                  <a:pt x="247" y="231"/>
                </a:cubicBezTo>
                <a:cubicBezTo>
                  <a:pt x="247" y="237"/>
                  <a:pt x="245" y="239"/>
                  <a:pt x="246" y="242"/>
                </a:cubicBezTo>
                <a:cubicBezTo>
                  <a:pt x="246" y="245"/>
                  <a:pt x="250" y="247"/>
                  <a:pt x="251" y="2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8"/>
          <p:cNvSpPr>
            <a:spLocks noEditPoints="1"/>
          </p:cNvSpPr>
          <p:nvPr/>
        </p:nvSpPr>
        <p:spPr bwMode="auto">
          <a:xfrm>
            <a:off x="8922030" y="8689023"/>
            <a:ext cx="849242" cy="850346"/>
          </a:xfrm>
          <a:custGeom>
            <a:avLst/>
            <a:gdLst>
              <a:gd name="T0" fmla="*/ 45 w 326"/>
              <a:gd name="T1" fmla="*/ 0 h 326"/>
              <a:gd name="T2" fmla="*/ 0 w 326"/>
              <a:gd name="T3" fmla="*/ 281 h 326"/>
              <a:gd name="T4" fmla="*/ 281 w 326"/>
              <a:gd name="T5" fmla="*/ 326 h 326"/>
              <a:gd name="T6" fmla="*/ 326 w 326"/>
              <a:gd name="T7" fmla="*/ 45 h 326"/>
              <a:gd name="T8" fmla="*/ 242 w 326"/>
              <a:gd name="T9" fmla="*/ 193 h 326"/>
              <a:gd name="T10" fmla="*/ 166 w 326"/>
              <a:gd name="T11" fmla="*/ 259 h 326"/>
              <a:gd name="T12" fmla="*/ 160 w 326"/>
              <a:gd name="T13" fmla="*/ 259 h 326"/>
              <a:gd name="T14" fmla="*/ 83 w 326"/>
              <a:gd name="T15" fmla="*/ 193 h 326"/>
              <a:gd name="T16" fmla="*/ 88 w 326"/>
              <a:gd name="T17" fmla="*/ 82 h 326"/>
              <a:gd name="T18" fmla="*/ 160 w 326"/>
              <a:gd name="T19" fmla="*/ 66 h 326"/>
              <a:gd name="T20" fmla="*/ 165 w 326"/>
              <a:gd name="T21" fmla="*/ 66 h 326"/>
              <a:gd name="T22" fmla="*/ 238 w 326"/>
              <a:gd name="T23" fmla="*/ 82 h 326"/>
              <a:gd name="T24" fmla="*/ 242 w 326"/>
              <a:gd name="T25" fmla="*/ 193 h 326"/>
              <a:gd name="T26" fmla="*/ 93 w 326"/>
              <a:gd name="T27" fmla="*/ 93 h 326"/>
              <a:gd name="T28" fmla="*/ 139 w 326"/>
              <a:gd name="T29" fmla="*/ 234 h 326"/>
              <a:gd name="T30" fmla="*/ 186 w 326"/>
              <a:gd name="T31" fmla="*/ 234 h 326"/>
              <a:gd name="T32" fmla="*/ 232 w 326"/>
              <a:gd name="T33" fmla="*/ 93 h 326"/>
              <a:gd name="T34" fmla="*/ 193 w 326"/>
              <a:gd name="T35" fmla="*/ 120 h 326"/>
              <a:gd name="T36" fmla="*/ 193 w 326"/>
              <a:gd name="T37" fmla="*/ 143 h 326"/>
              <a:gd name="T38" fmla="*/ 193 w 326"/>
              <a:gd name="T39" fmla="*/ 120 h 326"/>
              <a:gd name="T40" fmla="*/ 176 w 326"/>
              <a:gd name="T41" fmla="*/ 133 h 326"/>
              <a:gd name="T42" fmla="*/ 150 w 326"/>
              <a:gd name="T43" fmla="*/ 133 h 326"/>
              <a:gd name="T44" fmla="*/ 133 w 326"/>
              <a:gd name="T45" fmla="*/ 120 h 326"/>
              <a:gd name="T46" fmla="*/ 133 w 326"/>
              <a:gd name="T47" fmla="*/ 143 h 326"/>
              <a:gd name="T48" fmla="*/ 133 w 326"/>
              <a:gd name="T49" fmla="*/ 120 h 326"/>
              <a:gd name="T50" fmla="*/ 133 w 326"/>
              <a:gd name="T51" fmla="*/ 195 h 326"/>
              <a:gd name="T52" fmla="*/ 119 w 326"/>
              <a:gd name="T53" fmla="*/ 175 h 326"/>
              <a:gd name="T54" fmla="*/ 112 w 326"/>
              <a:gd name="T55" fmla="*/ 149 h 326"/>
              <a:gd name="T56" fmla="*/ 133 w 326"/>
              <a:gd name="T57" fmla="*/ 144 h 326"/>
              <a:gd name="T58" fmla="*/ 147 w 326"/>
              <a:gd name="T59" fmla="*/ 147 h 326"/>
              <a:gd name="T60" fmla="*/ 135 w 326"/>
              <a:gd name="T61" fmla="*/ 150 h 326"/>
              <a:gd name="T62" fmla="*/ 138 w 326"/>
              <a:gd name="T63" fmla="*/ 174 h 326"/>
              <a:gd name="T64" fmla="*/ 142 w 326"/>
              <a:gd name="T65" fmla="*/ 180 h 326"/>
              <a:gd name="T66" fmla="*/ 144 w 326"/>
              <a:gd name="T67" fmla="*/ 194 h 326"/>
              <a:gd name="T68" fmla="*/ 163 w 326"/>
              <a:gd name="T69" fmla="*/ 206 h 326"/>
              <a:gd name="T70" fmla="*/ 148 w 326"/>
              <a:gd name="T71" fmla="*/ 183 h 326"/>
              <a:gd name="T72" fmla="*/ 139 w 326"/>
              <a:gd name="T73" fmla="*/ 153 h 326"/>
              <a:gd name="T74" fmla="*/ 163 w 326"/>
              <a:gd name="T75" fmla="*/ 148 h 326"/>
              <a:gd name="T76" fmla="*/ 186 w 326"/>
              <a:gd name="T77" fmla="*/ 153 h 326"/>
              <a:gd name="T78" fmla="*/ 177 w 326"/>
              <a:gd name="T79" fmla="*/ 183 h 326"/>
              <a:gd name="T80" fmla="*/ 211 w 326"/>
              <a:gd name="T81" fmla="*/ 167 h 326"/>
              <a:gd name="T82" fmla="*/ 205 w 326"/>
              <a:gd name="T83" fmla="*/ 193 h 326"/>
              <a:gd name="T84" fmla="*/ 181 w 326"/>
              <a:gd name="T85" fmla="*/ 194 h 326"/>
              <a:gd name="T86" fmla="*/ 183 w 326"/>
              <a:gd name="T87" fmla="*/ 180 h 326"/>
              <a:gd name="T88" fmla="*/ 190 w 326"/>
              <a:gd name="T89" fmla="*/ 153 h 326"/>
              <a:gd name="T90" fmla="*/ 188 w 326"/>
              <a:gd name="T91" fmla="*/ 149 h 326"/>
              <a:gd name="T92" fmla="*/ 184 w 326"/>
              <a:gd name="T93" fmla="*/ 146 h 326"/>
              <a:gd name="T94" fmla="*/ 201 w 326"/>
              <a:gd name="T95" fmla="*/ 146 h 326"/>
              <a:gd name="T96" fmla="*/ 211 w 326"/>
              <a:gd name="T97" fmla="*/ 16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5" y="326"/>
                  <a:pt x="326" y="306"/>
                  <a:pt x="326" y="281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20"/>
                  <a:pt x="305" y="0"/>
                  <a:pt x="281" y="0"/>
                </a:cubicBezTo>
                <a:close/>
                <a:moveTo>
                  <a:pt x="242" y="193"/>
                </a:moveTo>
                <a:cubicBezTo>
                  <a:pt x="242" y="225"/>
                  <a:pt x="213" y="235"/>
                  <a:pt x="190" y="244"/>
                </a:cubicBezTo>
                <a:cubicBezTo>
                  <a:pt x="174" y="249"/>
                  <a:pt x="166" y="258"/>
                  <a:pt x="166" y="259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0" y="259"/>
                  <a:pt x="160" y="259"/>
                  <a:pt x="160" y="259"/>
                </a:cubicBezTo>
                <a:cubicBezTo>
                  <a:pt x="159" y="258"/>
                  <a:pt x="151" y="249"/>
                  <a:pt x="136" y="244"/>
                </a:cubicBezTo>
                <a:cubicBezTo>
                  <a:pt x="112" y="235"/>
                  <a:pt x="83" y="225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8" y="82"/>
                  <a:pt x="88" y="82"/>
                  <a:pt x="88" y="82"/>
                </a:cubicBezTo>
                <a:cubicBezTo>
                  <a:pt x="92" y="83"/>
                  <a:pt x="97" y="83"/>
                  <a:pt x="101" y="83"/>
                </a:cubicBezTo>
                <a:cubicBezTo>
                  <a:pt x="125" y="83"/>
                  <a:pt x="147" y="77"/>
                  <a:pt x="160" y="66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9" y="77"/>
                  <a:pt x="201" y="83"/>
                  <a:pt x="224" y="83"/>
                </a:cubicBezTo>
                <a:cubicBezTo>
                  <a:pt x="229" y="83"/>
                  <a:pt x="233" y="83"/>
                  <a:pt x="238" y="82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  <a:moveTo>
                  <a:pt x="163" y="76"/>
                </a:moveTo>
                <a:cubicBezTo>
                  <a:pt x="145" y="88"/>
                  <a:pt x="120" y="94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4"/>
                  <a:pt x="139" y="234"/>
                </a:cubicBezTo>
                <a:cubicBezTo>
                  <a:pt x="150" y="238"/>
                  <a:pt x="158" y="244"/>
                  <a:pt x="163" y="248"/>
                </a:cubicBezTo>
                <a:cubicBezTo>
                  <a:pt x="167" y="244"/>
                  <a:pt x="175" y="238"/>
                  <a:pt x="186" y="234"/>
                </a:cubicBezTo>
                <a:cubicBezTo>
                  <a:pt x="213" y="224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4"/>
                  <a:pt x="180" y="88"/>
                  <a:pt x="163" y="76"/>
                </a:cubicBezTo>
                <a:close/>
                <a:moveTo>
                  <a:pt x="193" y="120"/>
                </a:moveTo>
                <a:cubicBezTo>
                  <a:pt x="199" y="120"/>
                  <a:pt x="204" y="125"/>
                  <a:pt x="204" y="131"/>
                </a:cubicBezTo>
                <a:cubicBezTo>
                  <a:pt x="204" y="138"/>
                  <a:pt x="199" y="143"/>
                  <a:pt x="193" y="143"/>
                </a:cubicBezTo>
                <a:cubicBezTo>
                  <a:pt x="186" y="143"/>
                  <a:pt x="181" y="138"/>
                  <a:pt x="181" y="131"/>
                </a:cubicBezTo>
                <a:cubicBezTo>
                  <a:pt x="181" y="125"/>
                  <a:pt x="186" y="120"/>
                  <a:pt x="193" y="120"/>
                </a:cubicBezTo>
                <a:close/>
                <a:moveTo>
                  <a:pt x="163" y="120"/>
                </a:moveTo>
                <a:cubicBezTo>
                  <a:pt x="170" y="120"/>
                  <a:pt x="176" y="126"/>
                  <a:pt x="176" y="133"/>
                </a:cubicBezTo>
                <a:cubicBezTo>
                  <a:pt x="176" y="141"/>
                  <a:pt x="170" y="146"/>
                  <a:pt x="163" y="146"/>
                </a:cubicBezTo>
                <a:cubicBezTo>
                  <a:pt x="155" y="146"/>
                  <a:pt x="150" y="141"/>
                  <a:pt x="150" y="133"/>
                </a:cubicBezTo>
                <a:cubicBezTo>
                  <a:pt x="150" y="126"/>
                  <a:pt x="155" y="120"/>
                  <a:pt x="163" y="120"/>
                </a:cubicBezTo>
                <a:close/>
                <a:moveTo>
                  <a:pt x="133" y="120"/>
                </a:moveTo>
                <a:cubicBezTo>
                  <a:pt x="139" y="120"/>
                  <a:pt x="144" y="125"/>
                  <a:pt x="144" y="131"/>
                </a:cubicBezTo>
                <a:cubicBezTo>
                  <a:pt x="144" y="138"/>
                  <a:pt x="139" y="143"/>
                  <a:pt x="133" y="143"/>
                </a:cubicBezTo>
                <a:cubicBezTo>
                  <a:pt x="126" y="143"/>
                  <a:pt x="121" y="138"/>
                  <a:pt x="121" y="131"/>
                </a:cubicBezTo>
                <a:cubicBezTo>
                  <a:pt x="121" y="125"/>
                  <a:pt x="126" y="120"/>
                  <a:pt x="133" y="120"/>
                </a:cubicBezTo>
                <a:close/>
                <a:moveTo>
                  <a:pt x="144" y="194"/>
                </a:moveTo>
                <a:cubicBezTo>
                  <a:pt x="141" y="194"/>
                  <a:pt x="137" y="195"/>
                  <a:pt x="133" y="195"/>
                </a:cubicBezTo>
                <a:cubicBezTo>
                  <a:pt x="126" y="195"/>
                  <a:pt x="119" y="193"/>
                  <a:pt x="119" y="193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9" y="172"/>
                  <a:pt x="115" y="170"/>
                  <a:pt x="114" y="167"/>
                </a:cubicBezTo>
                <a:cubicBezTo>
                  <a:pt x="113" y="163"/>
                  <a:pt x="112" y="149"/>
                  <a:pt x="112" y="149"/>
                </a:cubicBezTo>
                <a:cubicBezTo>
                  <a:pt x="112" y="149"/>
                  <a:pt x="116" y="147"/>
                  <a:pt x="124" y="146"/>
                </a:cubicBezTo>
                <a:cubicBezTo>
                  <a:pt x="125" y="146"/>
                  <a:pt x="129" y="144"/>
                  <a:pt x="133" y="144"/>
                </a:cubicBezTo>
                <a:cubicBezTo>
                  <a:pt x="137" y="144"/>
                  <a:pt x="140" y="146"/>
                  <a:pt x="141" y="146"/>
                </a:cubicBezTo>
                <a:cubicBezTo>
                  <a:pt x="143" y="147"/>
                  <a:pt x="145" y="147"/>
                  <a:pt x="147" y="147"/>
                </a:cubicBezTo>
                <a:cubicBezTo>
                  <a:pt x="141" y="148"/>
                  <a:pt x="138" y="149"/>
                  <a:pt x="138" y="149"/>
                </a:cubicBezTo>
                <a:cubicBezTo>
                  <a:pt x="135" y="150"/>
                  <a:pt x="135" y="150"/>
                  <a:pt x="135" y="150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5" y="155"/>
                  <a:pt x="137" y="170"/>
                  <a:pt x="138" y="174"/>
                </a:cubicBezTo>
                <a:cubicBezTo>
                  <a:pt x="138" y="175"/>
                  <a:pt x="138" y="175"/>
                  <a:pt x="138" y="175"/>
                </a:cubicBezTo>
                <a:cubicBezTo>
                  <a:pt x="139" y="177"/>
                  <a:pt x="140" y="179"/>
                  <a:pt x="142" y="180"/>
                </a:cubicBezTo>
                <a:cubicBezTo>
                  <a:pt x="142" y="181"/>
                  <a:pt x="144" y="182"/>
                  <a:pt x="144" y="183"/>
                </a:cubicBezTo>
                <a:lnTo>
                  <a:pt x="144" y="194"/>
                </a:lnTo>
                <a:close/>
                <a:moveTo>
                  <a:pt x="177" y="204"/>
                </a:moveTo>
                <a:cubicBezTo>
                  <a:pt x="177" y="204"/>
                  <a:pt x="170" y="206"/>
                  <a:pt x="163" y="206"/>
                </a:cubicBezTo>
                <a:cubicBezTo>
                  <a:pt x="155" y="206"/>
                  <a:pt x="148" y="204"/>
                  <a:pt x="148" y="204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79"/>
                  <a:pt x="143" y="177"/>
                  <a:pt x="142" y="173"/>
                </a:cubicBezTo>
                <a:cubicBezTo>
                  <a:pt x="141" y="170"/>
                  <a:pt x="139" y="153"/>
                  <a:pt x="139" y="153"/>
                </a:cubicBezTo>
                <a:cubicBezTo>
                  <a:pt x="139" y="153"/>
                  <a:pt x="144" y="151"/>
                  <a:pt x="153" y="150"/>
                </a:cubicBezTo>
                <a:cubicBezTo>
                  <a:pt x="154" y="150"/>
                  <a:pt x="158" y="148"/>
                  <a:pt x="163" y="148"/>
                </a:cubicBezTo>
                <a:cubicBezTo>
                  <a:pt x="167" y="148"/>
                  <a:pt x="171" y="150"/>
                  <a:pt x="172" y="150"/>
                </a:cubicBezTo>
                <a:cubicBezTo>
                  <a:pt x="182" y="151"/>
                  <a:pt x="186" y="153"/>
                  <a:pt x="186" y="153"/>
                </a:cubicBezTo>
                <a:cubicBezTo>
                  <a:pt x="186" y="153"/>
                  <a:pt x="185" y="170"/>
                  <a:pt x="183" y="173"/>
                </a:cubicBezTo>
                <a:cubicBezTo>
                  <a:pt x="182" y="177"/>
                  <a:pt x="177" y="179"/>
                  <a:pt x="177" y="183"/>
                </a:cubicBezTo>
                <a:lnTo>
                  <a:pt x="177" y="204"/>
                </a:lnTo>
                <a:close/>
                <a:moveTo>
                  <a:pt x="211" y="167"/>
                </a:moveTo>
                <a:cubicBezTo>
                  <a:pt x="210" y="170"/>
                  <a:pt x="205" y="172"/>
                  <a:pt x="205" y="175"/>
                </a:cubicBezTo>
                <a:cubicBezTo>
                  <a:pt x="205" y="193"/>
                  <a:pt x="205" y="193"/>
                  <a:pt x="205" y="193"/>
                </a:cubicBezTo>
                <a:cubicBezTo>
                  <a:pt x="205" y="193"/>
                  <a:pt x="199" y="195"/>
                  <a:pt x="193" y="195"/>
                </a:cubicBezTo>
                <a:cubicBezTo>
                  <a:pt x="188" y="195"/>
                  <a:pt x="184" y="194"/>
                  <a:pt x="181" y="194"/>
                </a:cubicBezTo>
                <a:cubicBezTo>
                  <a:pt x="181" y="183"/>
                  <a:pt x="181" y="183"/>
                  <a:pt x="181" y="183"/>
                </a:cubicBezTo>
                <a:cubicBezTo>
                  <a:pt x="181" y="182"/>
                  <a:pt x="183" y="181"/>
                  <a:pt x="183" y="180"/>
                </a:cubicBezTo>
                <a:cubicBezTo>
                  <a:pt x="185" y="179"/>
                  <a:pt x="186" y="177"/>
                  <a:pt x="187" y="175"/>
                </a:cubicBezTo>
                <a:cubicBezTo>
                  <a:pt x="189" y="171"/>
                  <a:pt x="190" y="156"/>
                  <a:pt x="190" y="153"/>
                </a:cubicBezTo>
                <a:cubicBezTo>
                  <a:pt x="190" y="150"/>
                  <a:pt x="190" y="150"/>
                  <a:pt x="190" y="150"/>
                </a:cubicBezTo>
                <a:cubicBezTo>
                  <a:pt x="188" y="149"/>
                  <a:pt x="188" y="149"/>
                  <a:pt x="188" y="149"/>
                </a:cubicBezTo>
                <a:cubicBezTo>
                  <a:pt x="187" y="149"/>
                  <a:pt x="184" y="148"/>
                  <a:pt x="179" y="147"/>
                </a:cubicBezTo>
                <a:cubicBezTo>
                  <a:pt x="180" y="147"/>
                  <a:pt x="182" y="147"/>
                  <a:pt x="184" y="146"/>
                </a:cubicBezTo>
                <a:cubicBezTo>
                  <a:pt x="185" y="146"/>
                  <a:pt x="189" y="144"/>
                  <a:pt x="193" y="144"/>
                </a:cubicBezTo>
                <a:cubicBezTo>
                  <a:pt x="197" y="144"/>
                  <a:pt x="200" y="146"/>
                  <a:pt x="201" y="146"/>
                </a:cubicBezTo>
                <a:cubicBezTo>
                  <a:pt x="209" y="147"/>
                  <a:pt x="213" y="149"/>
                  <a:pt x="213" y="149"/>
                </a:cubicBezTo>
                <a:cubicBezTo>
                  <a:pt x="213" y="149"/>
                  <a:pt x="212" y="163"/>
                  <a:pt x="211" y="1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9"/>
          <p:cNvSpPr>
            <a:spLocks noEditPoints="1"/>
          </p:cNvSpPr>
          <p:nvPr/>
        </p:nvSpPr>
        <p:spPr bwMode="auto">
          <a:xfrm>
            <a:off x="7971641" y="8689023"/>
            <a:ext cx="847037" cy="850346"/>
          </a:xfrm>
          <a:custGeom>
            <a:avLst/>
            <a:gdLst>
              <a:gd name="T0" fmla="*/ 281 w 325"/>
              <a:gd name="T1" fmla="*/ 0 h 326"/>
              <a:gd name="T2" fmla="*/ 45 w 325"/>
              <a:gd name="T3" fmla="*/ 0 h 326"/>
              <a:gd name="T4" fmla="*/ 0 w 325"/>
              <a:gd name="T5" fmla="*/ 45 h 326"/>
              <a:gd name="T6" fmla="*/ 0 w 325"/>
              <a:gd name="T7" fmla="*/ 281 h 326"/>
              <a:gd name="T8" fmla="*/ 45 w 325"/>
              <a:gd name="T9" fmla="*/ 326 h 326"/>
              <a:gd name="T10" fmla="*/ 281 w 325"/>
              <a:gd name="T11" fmla="*/ 326 h 326"/>
              <a:gd name="T12" fmla="*/ 325 w 325"/>
              <a:gd name="T13" fmla="*/ 281 h 326"/>
              <a:gd name="T14" fmla="*/ 325 w 325"/>
              <a:gd name="T15" fmla="*/ 45 h 326"/>
              <a:gd name="T16" fmla="*/ 281 w 325"/>
              <a:gd name="T17" fmla="*/ 0 h 326"/>
              <a:gd name="T18" fmla="*/ 242 w 325"/>
              <a:gd name="T19" fmla="*/ 193 h 326"/>
              <a:gd name="T20" fmla="*/ 189 w 325"/>
              <a:gd name="T21" fmla="*/ 244 h 326"/>
              <a:gd name="T22" fmla="*/ 166 w 325"/>
              <a:gd name="T23" fmla="*/ 259 h 326"/>
              <a:gd name="T24" fmla="*/ 163 w 325"/>
              <a:gd name="T25" fmla="*/ 262 h 326"/>
              <a:gd name="T26" fmla="*/ 160 w 325"/>
              <a:gd name="T27" fmla="*/ 259 h 326"/>
              <a:gd name="T28" fmla="*/ 136 w 325"/>
              <a:gd name="T29" fmla="*/ 244 h 326"/>
              <a:gd name="T30" fmla="*/ 83 w 325"/>
              <a:gd name="T31" fmla="*/ 193 h 326"/>
              <a:gd name="T32" fmla="*/ 83 w 325"/>
              <a:gd name="T33" fmla="*/ 82 h 326"/>
              <a:gd name="T34" fmla="*/ 87 w 325"/>
              <a:gd name="T35" fmla="*/ 82 h 326"/>
              <a:gd name="T36" fmla="*/ 101 w 325"/>
              <a:gd name="T37" fmla="*/ 83 h 326"/>
              <a:gd name="T38" fmla="*/ 160 w 325"/>
              <a:gd name="T39" fmla="*/ 66 h 326"/>
              <a:gd name="T40" fmla="*/ 163 w 325"/>
              <a:gd name="T41" fmla="*/ 64 h 326"/>
              <a:gd name="T42" fmla="*/ 165 w 325"/>
              <a:gd name="T43" fmla="*/ 66 h 326"/>
              <a:gd name="T44" fmla="*/ 224 w 325"/>
              <a:gd name="T45" fmla="*/ 83 h 326"/>
              <a:gd name="T46" fmla="*/ 238 w 325"/>
              <a:gd name="T47" fmla="*/ 82 h 326"/>
              <a:gd name="T48" fmla="*/ 242 w 325"/>
              <a:gd name="T49" fmla="*/ 82 h 326"/>
              <a:gd name="T50" fmla="*/ 242 w 325"/>
              <a:gd name="T51" fmla="*/ 193 h 326"/>
              <a:gd name="T52" fmla="*/ 163 w 325"/>
              <a:gd name="T53" fmla="*/ 76 h 326"/>
              <a:gd name="T54" fmla="*/ 93 w 325"/>
              <a:gd name="T55" fmla="*/ 93 h 326"/>
              <a:gd name="T56" fmla="*/ 93 w 325"/>
              <a:gd name="T57" fmla="*/ 193 h 326"/>
              <a:gd name="T58" fmla="*/ 139 w 325"/>
              <a:gd name="T59" fmla="*/ 234 h 326"/>
              <a:gd name="T60" fmla="*/ 163 w 325"/>
              <a:gd name="T61" fmla="*/ 248 h 326"/>
              <a:gd name="T62" fmla="*/ 186 w 325"/>
              <a:gd name="T63" fmla="*/ 234 h 326"/>
              <a:gd name="T64" fmla="*/ 232 w 325"/>
              <a:gd name="T65" fmla="*/ 193 h 326"/>
              <a:gd name="T66" fmla="*/ 232 w 325"/>
              <a:gd name="T67" fmla="*/ 93 h 326"/>
              <a:gd name="T68" fmla="*/ 163 w 325"/>
              <a:gd name="T69" fmla="*/ 76 h 326"/>
              <a:gd name="T70" fmla="*/ 164 w 325"/>
              <a:gd name="T71" fmla="*/ 94 h 326"/>
              <a:gd name="T72" fmla="*/ 183 w 325"/>
              <a:gd name="T73" fmla="*/ 113 h 326"/>
              <a:gd name="T74" fmla="*/ 164 w 325"/>
              <a:gd name="T75" fmla="*/ 133 h 326"/>
              <a:gd name="T76" fmla="*/ 145 w 325"/>
              <a:gd name="T77" fmla="*/ 113 h 326"/>
              <a:gd name="T78" fmla="*/ 164 w 325"/>
              <a:gd name="T79" fmla="*/ 94 h 326"/>
              <a:gd name="T80" fmla="*/ 195 w 325"/>
              <a:gd name="T81" fmla="*/ 173 h 326"/>
              <a:gd name="T82" fmla="*/ 186 w 325"/>
              <a:gd name="T83" fmla="*/ 188 h 326"/>
              <a:gd name="T84" fmla="*/ 186 w 325"/>
              <a:gd name="T85" fmla="*/ 219 h 326"/>
              <a:gd name="T86" fmla="*/ 164 w 325"/>
              <a:gd name="T87" fmla="*/ 221 h 326"/>
              <a:gd name="T88" fmla="*/ 141 w 325"/>
              <a:gd name="T89" fmla="*/ 219 h 326"/>
              <a:gd name="T90" fmla="*/ 141 w 325"/>
              <a:gd name="T91" fmla="*/ 188 h 326"/>
              <a:gd name="T92" fmla="*/ 132 w 325"/>
              <a:gd name="T93" fmla="*/ 173 h 326"/>
              <a:gd name="T94" fmla="*/ 129 w 325"/>
              <a:gd name="T95" fmla="*/ 143 h 326"/>
              <a:gd name="T96" fmla="*/ 149 w 325"/>
              <a:gd name="T97" fmla="*/ 139 h 326"/>
              <a:gd name="T98" fmla="*/ 164 w 325"/>
              <a:gd name="T99" fmla="*/ 135 h 326"/>
              <a:gd name="T100" fmla="*/ 178 w 325"/>
              <a:gd name="T101" fmla="*/ 139 h 326"/>
              <a:gd name="T102" fmla="*/ 199 w 325"/>
              <a:gd name="T103" fmla="*/ 143 h 326"/>
              <a:gd name="T104" fmla="*/ 195 w 325"/>
              <a:gd name="T105" fmla="*/ 17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5" h="326">
                <a:moveTo>
                  <a:pt x="281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5" y="326"/>
                </a:cubicBezTo>
                <a:cubicBezTo>
                  <a:pt x="281" y="326"/>
                  <a:pt x="281" y="326"/>
                  <a:pt x="281" y="326"/>
                </a:cubicBezTo>
                <a:cubicBezTo>
                  <a:pt x="305" y="326"/>
                  <a:pt x="325" y="306"/>
                  <a:pt x="325" y="281"/>
                </a:cubicBezTo>
                <a:cubicBezTo>
                  <a:pt x="325" y="45"/>
                  <a:pt x="325" y="45"/>
                  <a:pt x="325" y="45"/>
                </a:cubicBezTo>
                <a:cubicBezTo>
                  <a:pt x="325" y="20"/>
                  <a:pt x="305" y="0"/>
                  <a:pt x="281" y="0"/>
                </a:cubicBezTo>
                <a:close/>
                <a:moveTo>
                  <a:pt x="242" y="193"/>
                </a:moveTo>
                <a:cubicBezTo>
                  <a:pt x="242" y="225"/>
                  <a:pt x="213" y="235"/>
                  <a:pt x="189" y="244"/>
                </a:cubicBezTo>
                <a:cubicBezTo>
                  <a:pt x="174" y="249"/>
                  <a:pt x="166" y="258"/>
                  <a:pt x="166" y="259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0" y="259"/>
                  <a:pt x="160" y="259"/>
                  <a:pt x="160" y="259"/>
                </a:cubicBezTo>
                <a:cubicBezTo>
                  <a:pt x="159" y="258"/>
                  <a:pt x="151" y="249"/>
                  <a:pt x="136" y="244"/>
                </a:cubicBezTo>
                <a:cubicBezTo>
                  <a:pt x="112" y="235"/>
                  <a:pt x="83" y="225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7" y="82"/>
                  <a:pt x="87" y="82"/>
                  <a:pt x="87" y="82"/>
                </a:cubicBezTo>
                <a:cubicBezTo>
                  <a:pt x="92" y="83"/>
                  <a:pt x="96" y="83"/>
                  <a:pt x="101" y="83"/>
                </a:cubicBezTo>
                <a:cubicBezTo>
                  <a:pt x="124" y="83"/>
                  <a:pt x="147" y="77"/>
                  <a:pt x="160" y="66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9" y="77"/>
                  <a:pt x="201" y="83"/>
                  <a:pt x="224" y="83"/>
                </a:cubicBezTo>
                <a:cubicBezTo>
                  <a:pt x="229" y="83"/>
                  <a:pt x="233" y="83"/>
                  <a:pt x="238" y="82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  <a:moveTo>
                  <a:pt x="163" y="76"/>
                </a:moveTo>
                <a:cubicBezTo>
                  <a:pt x="145" y="88"/>
                  <a:pt x="120" y="94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4"/>
                  <a:pt x="139" y="234"/>
                </a:cubicBezTo>
                <a:cubicBezTo>
                  <a:pt x="150" y="238"/>
                  <a:pt x="158" y="244"/>
                  <a:pt x="163" y="248"/>
                </a:cubicBezTo>
                <a:cubicBezTo>
                  <a:pt x="167" y="244"/>
                  <a:pt x="175" y="238"/>
                  <a:pt x="186" y="234"/>
                </a:cubicBezTo>
                <a:cubicBezTo>
                  <a:pt x="213" y="224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4"/>
                  <a:pt x="180" y="88"/>
                  <a:pt x="163" y="76"/>
                </a:cubicBezTo>
                <a:close/>
                <a:moveTo>
                  <a:pt x="164" y="94"/>
                </a:moveTo>
                <a:cubicBezTo>
                  <a:pt x="174" y="94"/>
                  <a:pt x="183" y="103"/>
                  <a:pt x="183" y="113"/>
                </a:cubicBezTo>
                <a:cubicBezTo>
                  <a:pt x="183" y="124"/>
                  <a:pt x="174" y="133"/>
                  <a:pt x="164" y="133"/>
                </a:cubicBezTo>
                <a:cubicBezTo>
                  <a:pt x="153" y="133"/>
                  <a:pt x="145" y="124"/>
                  <a:pt x="145" y="113"/>
                </a:cubicBezTo>
                <a:cubicBezTo>
                  <a:pt x="145" y="103"/>
                  <a:pt x="153" y="94"/>
                  <a:pt x="164" y="94"/>
                </a:cubicBezTo>
                <a:close/>
                <a:moveTo>
                  <a:pt x="195" y="173"/>
                </a:moveTo>
                <a:cubicBezTo>
                  <a:pt x="193" y="179"/>
                  <a:pt x="186" y="182"/>
                  <a:pt x="186" y="188"/>
                </a:cubicBezTo>
                <a:cubicBezTo>
                  <a:pt x="186" y="219"/>
                  <a:pt x="186" y="219"/>
                  <a:pt x="186" y="219"/>
                </a:cubicBezTo>
                <a:cubicBezTo>
                  <a:pt x="186" y="219"/>
                  <a:pt x="175" y="221"/>
                  <a:pt x="164" y="221"/>
                </a:cubicBezTo>
                <a:cubicBezTo>
                  <a:pt x="152" y="221"/>
                  <a:pt x="141" y="219"/>
                  <a:pt x="141" y="219"/>
                </a:cubicBezTo>
                <a:cubicBezTo>
                  <a:pt x="141" y="188"/>
                  <a:pt x="141" y="188"/>
                  <a:pt x="141" y="188"/>
                </a:cubicBezTo>
                <a:cubicBezTo>
                  <a:pt x="141" y="182"/>
                  <a:pt x="134" y="179"/>
                  <a:pt x="132" y="173"/>
                </a:cubicBezTo>
                <a:cubicBezTo>
                  <a:pt x="131" y="168"/>
                  <a:pt x="129" y="143"/>
                  <a:pt x="129" y="143"/>
                </a:cubicBezTo>
                <a:cubicBezTo>
                  <a:pt x="129" y="143"/>
                  <a:pt x="136" y="140"/>
                  <a:pt x="149" y="139"/>
                </a:cubicBezTo>
                <a:cubicBezTo>
                  <a:pt x="151" y="138"/>
                  <a:pt x="157" y="135"/>
                  <a:pt x="164" y="135"/>
                </a:cubicBezTo>
                <a:cubicBezTo>
                  <a:pt x="171" y="135"/>
                  <a:pt x="176" y="138"/>
                  <a:pt x="178" y="139"/>
                </a:cubicBezTo>
                <a:cubicBezTo>
                  <a:pt x="192" y="140"/>
                  <a:pt x="199" y="143"/>
                  <a:pt x="199" y="143"/>
                </a:cubicBezTo>
                <a:cubicBezTo>
                  <a:pt x="199" y="143"/>
                  <a:pt x="197" y="168"/>
                  <a:pt x="195" y="1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0"/>
          <p:cNvSpPr>
            <a:spLocks noEditPoints="1"/>
          </p:cNvSpPr>
          <p:nvPr/>
        </p:nvSpPr>
        <p:spPr bwMode="auto">
          <a:xfrm>
            <a:off x="9874624" y="8689023"/>
            <a:ext cx="849242" cy="850346"/>
          </a:xfrm>
          <a:custGeom>
            <a:avLst/>
            <a:gdLst>
              <a:gd name="T0" fmla="*/ 255 w 326"/>
              <a:gd name="T1" fmla="*/ 168 h 326"/>
              <a:gd name="T2" fmla="*/ 208 w 326"/>
              <a:gd name="T3" fmla="*/ 168 h 326"/>
              <a:gd name="T4" fmla="*/ 71 w 326"/>
              <a:gd name="T5" fmla="*/ 203 h 326"/>
              <a:gd name="T6" fmla="*/ 118 w 326"/>
              <a:gd name="T7" fmla="*/ 202 h 326"/>
              <a:gd name="T8" fmla="*/ 71 w 326"/>
              <a:gd name="T9" fmla="*/ 203 h 326"/>
              <a:gd name="T10" fmla="*/ 326 w 326"/>
              <a:gd name="T11" fmla="*/ 281 h 326"/>
              <a:gd name="T12" fmla="*/ 45 w 326"/>
              <a:gd name="T13" fmla="*/ 326 h 326"/>
              <a:gd name="T14" fmla="*/ 0 w 326"/>
              <a:gd name="T15" fmla="*/ 45 h 326"/>
              <a:gd name="T16" fmla="*/ 281 w 326"/>
              <a:gd name="T17" fmla="*/ 0 h 326"/>
              <a:gd name="T18" fmla="*/ 205 w 326"/>
              <a:gd name="T19" fmla="*/ 252 h 326"/>
              <a:gd name="T20" fmla="*/ 129 w 326"/>
              <a:gd name="T21" fmla="*/ 246 h 326"/>
              <a:gd name="T22" fmla="*/ 129 w 326"/>
              <a:gd name="T23" fmla="*/ 258 h 326"/>
              <a:gd name="T24" fmla="*/ 205 w 326"/>
              <a:gd name="T25" fmla="*/ 252 h 326"/>
              <a:gd name="T26" fmla="*/ 182 w 326"/>
              <a:gd name="T27" fmla="*/ 243 h 326"/>
              <a:gd name="T28" fmla="*/ 182 w 326"/>
              <a:gd name="T29" fmla="*/ 231 h 326"/>
              <a:gd name="T30" fmla="*/ 139 w 326"/>
              <a:gd name="T31" fmla="*/ 237 h 326"/>
              <a:gd name="T32" fmla="*/ 267 w 326"/>
              <a:gd name="T33" fmla="*/ 168 h 326"/>
              <a:gd name="T34" fmla="*/ 235 w 326"/>
              <a:gd name="T35" fmla="*/ 99 h 326"/>
              <a:gd name="T36" fmla="*/ 234 w 326"/>
              <a:gd name="T37" fmla="*/ 82 h 326"/>
              <a:gd name="T38" fmla="*/ 169 w 326"/>
              <a:gd name="T39" fmla="*/ 86 h 326"/>
              <a:gd name="T40" fmla="*/ 173 w 326"/>
              <a:gd name="T41" fmla="*/ 77 h 326"/>
              <a:gd name="T42" fmla="*/ 154 w 326"/>
              <a:gd name="T43" fmla="*/ 77 h 326"/>
              <a:gd name="T44" fmla="*/ 157 w 326"/>
              <a:gd name="T45" fmla="*/ 89 h 326"/>
              <a:gd name="T46" fmla="*/ 88 w 326"/>
              <a:gd name="T47" fmla="*/ 124 h 326"/>
              <a:gd name="T48" fmla="*/ 62 w 326"/>
              <a:gd name="T49" fmla="*/ 203 h 326"/>
              <a:gd name="T50" fmla="*/ 94 w 326"/>
              <a:gd name="T51" fmla="*/ 231 h 326"/>
              <a:gd name="T52" fmla="*/ 127 w 326"/>
              <a:gd name="T53" fmla="*/ 203 h 326"/>
              <a:gd name="T54" fmla="*/ 102 w 326"/>
              <a:gd name="T55" fmla="*/ 135 h 326"/>
              <a:gd name="T56" fmla="*/ 157 w 326"/>
              <a:gd name="T57" fmla="*/ 102 h 326"/>
              <a:gd name="T58" fmla="*/ 169 w 326"/>
              <a:gd name="T59" fmla="*/ 227 h 326"/>
              <a:gd name="T60" fmla="*/ 223 w 326"/>
              <a:gd name="T61" fmla="*/ 95 h 326"/>
              <a:gd name="T62" fmla="*/ 199 w 326"/>
              <a:gd name="T63" fmla="*/ 168 h 326"/>
              <a:gd name="T64" fmla="*/ 231 w 326"/>
              <a:gd name="T65" fmla="*/ 19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231" y="106"/>
                </a:moveTo>
                <a:cubicBezTo>
                  <a:pt x="255" y="168"/>
                  <a:pt x="255" y="168"/>
                  <a:pt x="255" y="168"/>
                </a:cubicBezTo>
                <a:cubicBezTo>
                  <a:pt x="255" y="168"/>
                  <a:pt x="255" y="168"/>
                  <a:pt x="255" y="168"/>
                </a:cubicBezTo>
                <a:cubicBezTo>
                  <a:pt x="208" y="168"/>
                  <a:pt x="208" y="168"/>
                  <a:pt x="208" y="168"/>
                </a:cubicBezTo>
                <a:lnTo>
                  <a:pt x="231" y="106"/>
                </a:lnTo>
                <a:close/>
                <a:moveTo>
                  <a:pt x="71" y="203"/>
                </a:moveTo>
                <a:cubicBezTo>
                  <a:pt x="118" y="203"/>
                  <a:pt x="118" y="203"/>
                  <a:pt x="118" y="203"/>
                </a:cubicBezTo>
                <a:cubicBezTo>
                  <a:pt x="118" y="202"/>
                  <a:pt x="118" y="202"/>
                  <a:pt x="118" y="202"/>
                </a:cubicBezTo>
                <a:cubicBezTo>
                  <a:pt x="94" y="141"/>
                  <a:pt x="94" y="141"/>
                  <a:pt x="94" y="141"/>
                </a:cubicBezTo>
                <a:lnTo>
                  <a:pt x="71" y="203"/>
                </a:ln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6"/>
                  <a:pt x="305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0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26" y="20"/>
                  <a:pt x="326" y="45"/>
                </a:cubicBezTo>
                <a:close/>
                <a:moveTo>
                  <a:pt x="205" y="252"/>
                </a:moveTo>
                <a:cubicBezTo>
                  <a:pt x="205" y="249"/>
                  <a:pt x="202" y="246"/>
                  <a:pt x="199" y="246"/>
                </a:cubicBezTo>
                <a:cubicBezTo>
                  <a:pt x="129" y="246"/>
                  <a:pt x="129" y="246"/>
                  <a:pt x="129" y="246"/>
                </a:cubicBezTo>
                <a:cubicBezTo>
                  <a:pt x="125" y="246"/>
                  <a:pt x="123" y="249"/>
                  <a:pt x="123" y="252"/>
                </a:cubicBezTo>
                <a:cubicBezTo>
                  <a:pt x="123" y="255"/>
                  <a:pt x="125" y="258"/>
                  <a:pt x="129" y="258"/>
                </a:cubicBezTo>
                <a:cubicBezTo>
                  <a:pt x="199" y="258"/>
                  <a:pt x="199" y="258"/>
                  <a:pt x="199" y="258"/>
                </a:cubicBezTo>
                <a:cubicBezTo>
                  <a:pt x="202" y="258"/>
                  <a:pt x="205" y="255"/>
                  <a:pt x="205" y="252"/>
                </a:cubicBezTo>
                <a:close/>
                <a:moveTo>
                  <a:pt x="145" y="243"/>
                </a:moveTo>
                <a:cubicBezTo>
                  <a:pt x="182" y="243"/>
                  <a:pt x="182" y="243"/>
                  <a:pt x="182" y="243"/>
                </a:cubicBezTo>
                <a:cubicBezTo>
                  <a:pt x="185" y="243"/>
                  <a:pt x="188" y="240"/>
                  <a:pt x="188" y="237"/>
                </a:cubicBezTo>
                <a:cubicBezTo>
                  <a:pt x="188" y="234"/>
                  <a:pt x="185" y="231"/>
                  <a:pt x="182" y="231"/>
                </a:cubicBezTo>
                <a:cubicBezTo>
                  <a:pt x="145" y="231"/>
                  <a:pt x="145" y="231"/>
                  <a:pt x="145" y="231"/>
                </a:cubicBezTo>
                <a:cubicBezTo>
                  <a:pt x="142" y="231"/>
                  <a:pt x="139" y="234"/>
                  <a:pt x="139" y="237"/>
                </a:cubicBezTo>
                <a:cubicBezTo>
                  <a:pt x="139" y="240"/>
                  <a:pt x="142" y="243"/>
                  <a:pt x="145" y="243"/>
                </a:cubicBezTo>
                <a:close/>
                <a:moveTo>
                  <a:pt x="267" y="168"/>
                </a:moveTo>
                <a:cubicBezTo>
                  <a:pt x="264" y="168"/>
                  <a:pt x="264" y="168"/>
                  <a:pt x="264" y="168"/>
                </a:cubicBezTo>
                <a:cubicBezTo>
                  <a:pt x="235" y="99"/>
                  <a:pt x="235" y="99"/>
                  <a:pt x="235" y="99"/>
                </a:cubicBezTo>
                <a:cubicBezTo>
                  <a:pt x="237" y="98"/>
                  <a:pt x="238" y="96"/>
                  <a:pt x="239" y="94"/>
                </a:cubicBezTo>
                <a:cubicBezTo>
                  <a:pt x="241" y="89"/>
                  <a:pt x="238" y="84"/>
                  <a:pt x="234" y="82"/>
                </a:cubicBezTo>
                <a:cubicBezTo>
                  <a:pt x="231" y="81"/>
                  <a:pt x="228" y="82"/>
                  <a:pt x="225" y="84"/>
                </a:cubicBezTo>
                <a:cubicBezTo>
                  <a:pt x="210" y="81"/>
                  <a:pt x="190" y="82"/>
                  <a:pt x="169" y="86"/>
                </a:cubicBezTo>
                <a:cubicBezTo>
                  <a:pt x="169" y="83"/>
                  <a:pt x="169" y="83"/>
                  <a:pt x="169" y="83"/>
                </a:cubicBezTo>
                <a:cubicBezTo>
                  <a:pt x="171" y="82"/>
                  <a:pt x="173" y="79"/>
                  <a:pt x="173" y="77"/>
                </a:cubicBezTo>
                <a:cubicBezTo>
                  <a:pt x="173" y="72"/>
                  <a:pt x="168" y="68"/>
                  <a:pt x="163" y="68"/>
                </a:cubicBezTo>
                <a:cubicBezTo>
                  <a:pt x="159" y="68"/>
                  <a:pt x="154" y="72"/>
                  <a:pt x="154" y="77"/>
                </a:cubicBezTo>
                <a:cubicBezTo>
                  <a:pt x="154" y="79"/>
                  <a:pt x="156" y="82"/>
                  <a:pt x="157" y="83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32" y="97"/>
                  <a:pt x="109" y="108"/>
                  <a:pt x="96" y="121"/>
                </a:cubicBezTo>
                <a:cubicBezTo>
                  <a:pt x="93" y="121"/>
                  <a:pt x="90" y="122"/>
                  <a:pt x="88" y="124"/>
                </a:cubicBezTo>
                <a:cubicBezTo>
                  <a:pt x="85" y="127"/>
                  <a:pt x="86" y="133"/>
                  <a:pt x="89" y="136"/>
                </a:cubicBezTo>
                <a:cubicBezTo>
                  <a:pt x="62" y="203"/>
                  <a:pt x="62" y="203"/>
                  <a:pt x="62" y="203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58" y="218"/>
                  <a:pt x="74" y="231"/>
                  <a:pt x="94" y="231"/>
                </a:cubicBezTo>
                <a:cubicBezTo>
                  <a:pt x="114" y="231"/>
                  <a:pt x="130" y="218"/>
                  <a:pt x="130" y="203"/>
                </a:cubicBezTo>
                <a:cubicBezTo>
                  <a:pt x="127" y="203"/>
                  <a:pt x="127" y="203"/>
                  <a:pt x="127" y="203"/>
                </a:cubicBezTo>
                <a:cubicBezTo>
                  <a:pt x="100" y="137"/>
                  <a:pt x="100" y="137"/>
                  <a:pt x="100" y="137"/>
                </a:cubicBezTo>
                <a:cubicBezTo>
                  <a:pt x="101" y="137"/>
                  <a:pt x="101" y="136"/>
                  <a:pt x="102" y="135"/>
                </a:cubicBezTo>
                <a:cubicBezTo>
                  <a:pt x="104" y="134"/>
                  <a:pt x="104" y="131"/>
                  <a:pt x="104" y="129"/>
                </a:cubicBezTo>
                <a:cubicBezTo>
                  <a:pt x="115" y="118"/>
                  <a:pt x="135" y="108"/>
                  <a:pt x="157" y="102"/>
                </a:cubicBezTo>
                <a:cubicBezTo>
                  <a:pt x="157" y="227"/>
                  <a:pt x="157" y="227"/>
                  <a:pt x="157" y="227"/>
                </a:cubicBezTo>
                <a:cubicBezTo>
                  <a:pt x="169" y="227"/>
                  <a:pt x="169" y="227"/>
                  <a:pt x="169" y="227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89" y="94"/>
                  <a:pt x="208" y="93"/>
                  <a:pt x="223" y="95"/>
                </a:cubicBezTo>
                <a:cubicBezTo>
                  <a:pt x="224" y="97"/>
                  <a:pt x="225" y="98"/>
                  <a:pt x="227" y="99"/>
                </a:cubicBezTo>
                <a:cubicBezTo>
                  <a:pt x="199" y="168"/>
                  <a:pt x="199" y="168"/>
                  <a:pt x="199" y="168"/>
                </a:cubicBezTo>
                <a:cubicBezTo>
                  <a:pt x="195" y="168"/>
                  <a:pt x="195" y="168"/>
                  <a:pt x="195" y="168"/>
                </a:cubicBezTo>
                <a:cubicBezTo>
                  <a:pt x="195" y="184"/>
                  <a:pt x="211" y="196"/>
                  <a:pt x="231" y="196"/>
                </a:cubicBezTo>
                <a:cubicBezTo>
                  <a:pt x="251" y="196"/>
                  <a:pt x="267" y="184"/>
                  <a:pt x="267" y="1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1"/>
          <p:cNvSpPr>
            <a:spLocks noEditPoints="1"/>
          </p:cNvSpPr>
          <p:nvPr/>
        </p:nvSpPr>
        <p:spPr bwMode="auto">
          <a:xfrm>
            <a:off x="10827218" y="8689023"/>
            <a:ext cx="849242" cy="850346"/>
          </a:xfrm>
          <a:custGeom>
            <a:avLst/>
            <a:gdLst>
              <a:gd name="T0" fmla="*/ 255 w 326"/>
              <a:gd name="T1" fmla="*/ 203 h 326"/>
              <a:gd name="T2" fmla="*/ 208 w 326"/>
              <a:gd name="T3" fmla="*/ 202 h 326"/>
              <a:gd name="T4" fmla="*/ 326 w 326"/>
              <a:gd name="T5" fmla="*/ 45 h 326"/>
              <a:gd name="T6" fmla="*/ 281 w 326"/>
              <a:gd name="T7" fmla="*/ 326 h 326"/>
              <a:gd name="T8" fmla="*/ 0 w 326"/>
              <a:gd name="T9" fmla="*/ 281 h 326"/>
              <a:gd name="T10" fmla="*/ 45 w 326"/>
              <a:gd name="T11" fmla="*/ 0 h 326"/>
              <a:gd name="T12" fmla="*/ 326 w 326"/>
              <a:gd name="T13" fmla="*/ 45 h 326"/>
              <a:gd name="T14" fmla="*/ 197 w 326"/>
              <a:gd name="T15" fmla="*/ 246 h 326"/>
              <a:gd name="T16" fmla="*/ 121 w 326"/>
              <a:gd name="T17" fmla="*/ 252 h 326"/>
              <a:gd name="T18" fmla="*/ 197 w 326"/>
              <a:gd name="T19" fmla="*/ 258 h 326"/>
              <a:gd name="T20" fmla="*/ 144 w 326"/>
              <a:gd name="T21" fmla="*/ 243 h 326"/>
              <a:gd name="T22" fmla="*/ 186 w 326"/>
              <a:gd name="T23" fmla="*/ 237 h 326"/>
              <a:gd name="T24" fmla="*/ 144 w 326"/>
              <a:gd name="T25" fmla="*/ 231 h 326"/>
              <a:gd name="T26" fmla="*/ 144 w 326"/>
              <a:gd name="T27" fmla="*/ 243 h 326"/>
              <a:gd name="T28" fmla="*/ 264 w 326"/>
              <a:gd name="T29" fmla="*/ 203 h 326"/>
              <a:gd name="T30" fmla="*/ 237 w 326"/>
              <a:gd name="T31" fmla="*/ 124 h 326"/>
              <a:gd name="T32" fmla="*/ 168 w 326"/>
              <a:gd name="T33" fmla="*/ 89 h 326"/>
              <a:gd name="T34" fmla="*/ 171 w 326"/>
              <a:gd name="T35" fmla="*/ 77 h 326"/>
              <a:gd name="T36" fmla="*/ 153 w 326"/>
              <a:gd name="T37" fmla="*/ 77 h 326"/>
              <a:gd name="T38" fmla="*/ 156 w 326"/>
              <a:gd name="T39" fmla="*/ 86 h 326"/>
              <a:gd name="T40" fmla="*/ 92 w 326"/>
              <a:gd name="T41" fmla="*/ 82 h 326"/>
              <a:gd name="T42" fmla="*/ 90 w 326"/>
              <a:gd name="T43" fmla="*/ 99 h 326"/>
              <a:gd name="T44" fmla="*/ 58 w 326"/>
              <a:gd name="T45" fmla="*/ 168 h 326"/>
              <a:gd name="T46" fmla="*/ 130 w 326"/>
              <a:gd name="T47" fmla="*/ 168 h 326"/>
              <a:gd name="T48" fmla="*/ 99 w 326"/>
              <a:gd name="T49" fmla="*/ 99 h 326"/>
              <a:gd name="T50" fmla="*/ 156 w 326"/>
              <a:gd name="T51" fmla="*/ 99 h 326"/>
              <a:gd name="T52" fmla="*/ 168 w 326"/>
              <a:gd name="T53" fmla="*/ 227 h 326"/>
              <a:gd name="T54" fmla="*/ 221 w 326"/>
              <a:gd name="T55" fmla="*/ 129 h 326"/>
              <a:gd name="T56" fmla="*/ 226 w 326"/>
              <a:gd name="T57" fmla="*/ 137 h 326"/>
              <a:gd name="T58" fmla="*/ 196 w 326"/>
              <a:gd name="T59" fmla="*/ 203 h 326"/>
              <a:gd name="T60" fmla="*/ 267 w 326"/>
              <a:gd name="T61" fmla="*/ 203 h 326"/>
              <a:gd name="T62" fmla="*/ 71 w 326"/>
              <a:gd name="T63" fmla="*/ 168 h 326"/>
              <a:gd name="T64" fmla="*/ 94 w 326"/>
              <a:gd name="T65" fmla="*/ 10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231" y="141"/>
                </a:moveTo>
                <a:cubicBezTo>
                  <a:pt x="255" y="203"/>
                  <a:pt x="255" y="203"/>
                  <a:pt x="255" y="203"/>
                </a:cubicBezTo>
                <a:cubicBezTo>
                  <a:pt x="208" y="203"/>
                  <a:pt x="208" y="203"/>
                  <a:pt x="208" y="203"/>
                </a:cubicBezTo>
                <a:cubicBezTo>
                  <a:pt x="208" y="202"/>
                  <a:pt x="208" y="202"/>
                  <a:pt x="208" y="202"/>
                </a:cubicBezTo>
                <a:lnTo>
                  <a:pt x="231" y="141"/>
                </a:ln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6"/>
                  <a:pt x="306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0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03" y="252"/>
                </a:moveTo>
                <a:cubicBezTo>
                  <a:pt x="203" y="249"/>
                  <a:pt x="200" y="246"/>
                  <a:pt x="197" y="246"/>
                </a:cubicBezTo>
                <a:cubicBezTo>
                  <a:pt x="127" y="246"/>
                  <a:pt x="127" y="246"/>
                  <a:pt x="127" y="246"/>
                </a:cubicBezTo>
                <a:cubicBezTo>
                  <a:pt x="124" y="246"/>
                  <a:pt x="121" y="249"/>
                  <a:pt x="121" y="252"/>
                </a:cubicBezTo>
                <a:cubicBezTo>
                  <a:pt x="121" y="255"/>
                  <a:pt x="124" y="258"/>
                  <a:pt x="127" y="258"/>
                </a:cubicBezTo>
                <a:cubicBezTo>
                  <a:pt x="197" y="258"/>
                  <a:pt x="197" y="258"/>
                  <a:pt x="197" y="258"/>
                </a:cubicBezTo>
                <a:cubicBezTo>
                  <a:pt x="200" y="258"/>
                  <a:pt x="203" y="255"/>
                  <a:pt x="203" y="252"/>
                </a:cubicBezTo>
                <a:close/>
                <a:moveTo>
                  <a:pt x="144" y="243"/>
                </a:moveTo>
                <a:cubicBezTo>
                  <a:pt x="180" y="243"/>
                  <a:pt x="180" y="243"/>
                  <a:pt x="180" y="243"/>
                </a:cubicBezTo>
                <a:cubicBezTo>
                  <a:pt x="184" y="243"/>
                  <a:pt x="186" y="240"/>
                  <a:pt x="186" y="237"/>
                </a:cubicBezTo>
                <a:cubicBezTo>
                  <a:pt x="186" y="234"/>
                  <a:pt x="184" y="231"/>
                  <a:pt x="180" y="231"/>
                </a:cubicBezTo>
                <a:cubicBezTo>
                  <a:pt x="144" y="231"/>
                  <a:pt x="144" y="231"/>
                  <a:pt x="144" y="231"/>
                </a:cubicBezTo>
                <a:cubicBezTo>
                  <a:pt x="141" y="231"/>
                  <a:pt x="138" y="234"/>
                  <a:pt x="138" y="237"/>
                </a:cubicBezTo>
                <a:cubicBezTo>
                  <a:pt x="138" y="240"/>
                  <a:pt x="141" y="243"/>
                  <a:pt x="144" y="243"/>
                </a:cubicBezTo>
                <a:close/>
                <a:moveTo>
                  <a:pt x="267" y="203"/>
                </a:moveTo>
                <a:cubicBezTo>
                  <a:pt x="264" y="203"/>
                  <a:pt x="264" y="203"/>
                  <a:pt x="264" y="203"/>
                </a:cubicBezTo>
                <a:cubicBezTo>
                  <a:pt x="237" y="136"/>
                  <a:pt x="237" y="136"/>
                  <a:pt x="237" y="136"/>
                </a:cubicBezTo>
                <a:cubicBezTo>
                  <a:pt x="240" y="133"/>
                  <a:pt x="240" y="127"/>
                  <a:pt x="237" y="124"/>
                </a:cubicBezTo>
                <a:cubicBezTo>
                  <a:pt x="235" y="122"/>
                  <a:pt x="233" y="121"/>
                  <a:pt x="230" y="121"/>
                </a:cubicBezTo>
                <a:cubicBezTo>
                  <a:pt x="217" y="108"/>
                  <a:pt x="194" y="97"/>
                  <a:pt x="168" y="89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70" y="82"/>
                  <a:pt x="171" y="79"/>
                  <a:pt x="171" y="77"/>
                </a:cubicBezTo>
                <a:cubicBezTo>
                  <a:pt x="171" y="72"/>
                  <a:pt x="167" y="68"/>
                  <a:pt x="162" y="68"/>
                </a:cubicBezTo>
                <a:cubicBezTo>
                  <a:pt x="157" y="68"/>
                  <a:pt x="153" y="72"/>
                  <a:pt x="153" y="77"/>
                </a:cubicBezTo>
                <a:cubicBezTo>
                  <a:pt x="153" y="79"/>
                  <a:pt x="154" y="82"/>
                  <a:pt x="156" y="83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35" y="82"/>
                  <a:pt x="116" y="81"/>
                  <a:pt x="100" y="84"/>
                </a:cubicBezTo>
                <a:cubicBezTo>
                  <a:pt x="98" y="82"/>
                  <a:pt x="95" y="81"/>
                  <a:pt x="92" y="82"/>
                </a:cubicBezTo>
                <a:cubicBezTo>
                  <a:pt x="87" y="84"/>
                  <a:pt x="85" y="89"/>
                  <a:pt x="87" y="94"/>
                </a:cubicBezTo>
                <a:cubicBezTo>
                  <a:pt x="87" y="96"/>
                  <a:pt x="89" y="98"/>
                  <a:pt x="90" y="99"/>
                </a:cubicBezTo>
                <a:cubicBezTo>
                  <a:pt x="62" y="168"/>
                  <a:pt x="62" y="168"/>
                  <a:pt x="62" y="168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8" y="184"/>
                  <a:pt x="75" y="196"/>
                  <a:pt x="94" y="196"/>
                </a:cubicBezTo>
                <a:cubicBezTo>
                  <a:pt x="114" y="196"/>
                  <a:pt x="130" y="184"/>
                  <a:pt x="130" y="168"/>
                </a:cubicBezTo>
                <a:cubicBezTo>
                  <a:pt x="127" y="168"/>
                  <a:pt x="127" y="168"/>
                  <a:pt x="127" y="168"/>
                </a:cubicBezTo>
                <a:cubicBezTo>
                  <a:pt x="99" y="99"/>
                  <a:pt x="99" y="99"/>
                  <a:pt x="99" y="99"/>
                </a:cubicBezTo>
                <a:cubicBezTo>
                  <a:pt x="100" y="98"/>
                  <a:pt x="102" y="97"/>
                  <a:pt x="103" y="95"/>
                </a:cubicBezTo>
                <a:cubicBezTo>
                  <a:pt x="117" y="93"/>
                  <a:pt x="136" y="94"/>
                  <a:pt x="156" y="99"/>
                </a:cubicBezTo>
                <a:cubicBezTo>
                  <a:pt x="156" y="227"/>
                  <a:pt x="156" y="227"/>
                  <a:pt x="156" y="227"/>
                </a:cubicBezTo>
                <a:cubicBezTo>
                  <a:pt x="168" y="227"/>
                  <a:pt x="168" y="227"/>
                  <a:pt x="168" y="227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91" y="108"/>
                  <a:pt x="210" y="118"/>
                  <a:pt x="221" y="129"/>
                </a:cubicBezTo>
                <a:cubicBezTo>
                  <a:pt x="221" y="131"/>
                  <a:pt x="222" y="134"/>
                  <a:pt x="224" y="135"/>
                </a:cubicBezTo>
                <a:cubicBezTo>
                  <a:pt x="224" y="136"/>
                  <a:pt x="225" y="137"/>
                  <a:pt x="226" y="137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196" y="203"/>
                  <a:pt x="196" y="203"/>
                  <a:pt x="196" y="203"/>
                </a:cubicBezTo>
                <a:cubicBezTo>
                  <a:pt x="196" y="218"/>
                  <a:pt x="212" y="231"/>
                  <a:pt x="231" y="231"/>
                </a:cubicBezTo>
                <a:cubicBezTo>
                  <a:pt x="251" y="231"/>
                  <a:pt x="267" y="218"/>
                  <a:pt x="267" y="203"/>
                </a:cubicBezTo>
                <a:close/>
                <a:moveTo>
                  <a:pt x="71" y="168"/>
                </a:moveTo>
                <a:cubicBezTo>
                  <a:pt x="71" y="168"/>
                  <a:pt x="71" y="168"/>
                  <a:pt x="71" y="168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94" y="106"/>
                  <a:pt x="94" y="106"/>
                  <a:pt x="94" y="106"/>
                </a:cubicBezTo>
                <a:lnTo>
                  <a:pt x="71" y="1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2"/>
          <p:cNvSpPr>
            <a:spLocks noEditPoints="1"/>
          </p:cNvSpPr>
          <p:nvPr/>
        </p:nvSpPr>
        <p:spPr bwMode="auto">
          <a:xfrm>
            <a:off x="7021252" y="8689023"/>
            <a:ext cx="847037" cy="850346"/>
          </a:xfrm>
          <a:custGeom>
            <a:avLst/>
            <a:gdLst>
              <a:gd name="T0" fmla="*/ 162 w 325"/>
              <a:gd name="T1" fmla="*/ 76 h 326"/>
              <a:gd name="T2" fmla="*/ 93 w 325"/>
              <a:gd name="T3" fmla="*/ 93 h 326"/>
              <a:gd name="T4" fmla="*/ 93 w 325"/>
              <a:gd name="T5" fmla="*/ 193 h 326"/>
              <a:gd name="T6" fmla="*/ 139 w 325"/>
              <a:gd name="T7" fmla="*/ 234 h 326"/>
              <a:gd name="T8" fmla="*/ 162 w 325"/>
              <a:gd name="T9" fmla="*/ 248 h 326"/>
              <a:gd name="T10" fmla="*/ 186 w 325"/>
              <a:gd name="T11" fmla="*/ 234 h 326"/>
              <a:gd name="T12" fmla="*/ 232 w 325"/>
              <a:gd name="T13" fmla="*/ 193 h 326"/>
              <a:gd name="T14" fmla="*/ 232 w 325"/>
              <a:gd name="T15" fmla="*/ 93 h 326"/>
              <a:gd name="T16" fmla="*/ 162 w 325"/>
              <a:gd name="T17" fmla="*/ 76 h 326"/>
              <a:gd name="T18" fmla="*/ 226 w 325"/>
              <a:gd name="T19" fmla="*/ 99 h 326"/>
              <a:gd name="T20" fmla="*/ 226 w 325"/>
              <a:gd name="T21" fmla="*/ 143 h 326"/>
              <a:gd name="T22" fmla="*/ 129 w 325"/>
              <a:gd name="T23" fmla="*/ 224 h 326"/>
              <a:gd name="T24" fmla="*/ 101 w 325"/>
              <a:gd name="T25" fmla="*/ 203 h 326"/>
              <a:gd name="T26" fmla="*/ 225 w 325"/>
              <a:gd name="T27" fmla="*/ 99 h 326"/>
              <a:gd name="T28" fmla="*/ 226 w 325"/>
              <a:gd name="T29" fmla="*/ 99 h 326"/>
              <a:gd name="T30" fmla="*/ 280 w 325"/>
              <a:gd name="T31" fmla="*/ 0 h 326"/>
              <a:gd name="T32" fmla="*/ 44 w 325"/>
              <a:gd name="T33" fmla="*/ 0 h 326"/>
              <a:gd name="T34" fmla="*/ 0 w 325"/>
              <a:gd name="T35" fmla="*/ 45 h 326"/>
              <a:gd name="T36" fmla="*/ 0 w 325"/>
              <a:gd name="T37" fmla="*/ 281 h 326"/>
              <a:gd name="T38" fmla="*/ 44 w 325"/>
              <a:gd name="T39" fmla="*/ 326 h 326"/>
              <a:gd name="T40" fmla="*/ 280 w 325"/>
              <a:gd name="T41" fmla="*/ 326 h 326"/>
              <a:gd name="T42" fmla="*/ 325 w 325"/>
              <a:gd name="T43" fmla="*/ 281 h 326"/>
              <a:gd name="T44" fmla="*/ 325 w 325"/>
              <a:gd name="T45" fmla="*/ 45 h 326"/>
              <a:gd name="T46" fmla="*/ 280 w 325"/>
              <a:gd name="T47" fmla="*/ 0 h 326"/>
              <a:gd name="T48" fmla="*/ 242 w 325"/>
              <a:gd name="T49" fmla="*/ 193 h 326"/>
              <a:gd name="T50" fmla="*/ 189 w 325"/>
              <a:gd name="T51" fmla="*/ 244 h 326"/>
              <a:gd name="T52" fmla="*/ 165 w 325"/>
              <a:gd name="T53" fmla="*/ 259 h 326"/>
              <a:gd name="T54" fmla="*/ 162 w 325"/>
              <a:gd name="T55" fmla="*/ 262 h 326"/>
              <a:gd name="T56" fmla="*/ 159 w 325"/>
              <a:gd name="T57" fmla="*/ 259 h 326"/>
              <a:gd name="T58" fmla="*/ 136 w 325"/>
              <a:gd name="T59" fmla="*/ 244 h 326"/>
              <a:gd name="T60" fmla="*/ 83 w 325"/>
              <a:gd name="T61" fmla="*/ 193 h 326"/>
              <a:gd name="T62" fmla="*/ 83 w 325"/>
              <a:gd name="T63" fmla="*/ 82 h 326"/>
              <a:gd name="T64" fmla="*/ 87 w 325"/>
              <a:gd name="T65" fmla="*/ 82 h 326"/>
              <a:gd name="T66" fmla="*/ 101 w 325"/>
              <a:gd name="T67" fmla="*/ 83 h 326"/>
              <a:gd name="T68" fmla="*/ 160 w 325"/>
              <a:gd name="T69" fmla="*/ 66 h 326"/>
              <a:gd name="T70" fmla="*/ 162 w 325"/>
              <a:gd name="T71" fmla="*/ 64 h 326"/>
              <a:gd name="T72" fmla="*/ 165 w 325"/>
              <a:gd name="T73" fmla="*/ 66 h 326"/>
              <a:gd name="T74" fmla="*/ 224 w 325"/>
              <a:gd name="T75" fmla="*/ 83 h 326"/>
              <a:gd name="T76" fmla="*/ 238 w 325"/>
              <a:gd name="T77" fmla="*/ 82 h 326"/>
              <a:gd name="T78" fmla="*/ 242 w 325"/>
              <a:gd name="T79" fmla="*/ 82 h 326"/>
              <a:gd name="T80" fmla="*/ 242 w 325"/>
              <a:gd name="T81" fmla="*/ 19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5" h="326">
                <a:moveTo>
                  <a:pt x="162" y="76"/>
                </a:moveTo>
                <a:cubicBezTo>
                  <a:pt x="145" y="88"/>
                  <a:pt x="120" y="94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4"/>
                  <a:pt x="139" y="234"/>
                </a:cubicBezTo>
                <a:cubicBezTo>
                  <a:pt x="150" y="238"/>
                  <a:pt x="158" y="244"/>
                  <a:pt x="162" y="248"/>
                </a:cubicBezTo>
                <a:cubicBezTo>
                  <a:pt x="167" y="244"/>
                  <a:pt x="175" y="238"/>
                  <a:pt x="186" y="234"/>
                </a:cubicBezTo>
                <a:cubicBezTo>
                  <a:pt x="213" y="224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4"/>
                  <a:pt x="180" y="88"/>
                  <a:pt x="162" y="76"/>
                </a:cubicBezTo>
                <a:close/>
                <a:moveTo>
                  <a:pt x="226" y="99"/>
                </a:moveTo>
                <a:cubicBezTo>
                  <a:pt x="226" y="143"/>
                  <a:pt x="226" y="143"/>
                  <a:pt x="226" y="143"/>
                </a:cubicBezTo>
                <a:cubicBezTo>
                  <a:pt x="129" y="224"/>
                  <a:pt x="129" y="224"/>
                  <a:pt x="129" y="224"/>
                </a:cubicBezTo>
                <a:cubicBezTo>
                  <a:pt x="114" y="218"/>
                  <a:pt x="104" y="212"/>
                  <a:pt x="101" y="203"/>
                </a:cubicBezTo>
                <a:cubicBezTo>
                  <a:pt x="225" y="99"/>
                  <a:pt x="225" y="99"/>
                  <a:pt x="225" y="99"/>
                </a:cubicBezTo>
                <a:cubicBezTo>
                  <a:pt x="225" y="99"/>
                  <a:pt x="226" y="99"/>
                  <a:pt x="226" y="99"/>
                </a:cubicBezTo>
                <a:close/>
                <a:moveTo>
                  <a:pt x="280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306"/>
                  <a:pt x="20" y="326"/>
                  <a:pt x="44" y="326"/>
                </a:cubicBezTo>
                <a:cubicBezTo>
                  <a:pt x="280" y="326"/>
                  <a:pt x="280" y="326"/>
                  <a:pt x="280" y="326"/>
                </a:cubicBezTo>
                <a:cubicBezTo>
                  <a:pt x="305" y="326"/>
                  <a:pt x="325" y="306"/>
                  <a:pt x="325" y="281"/>
                </a:cubicBezTo>
                <a:cubicBezTo>
                  <a:pt x="325" y="45"/>
                  <a:pt x="325" y="45"/>
                  <a:pt x="325" y="45"/>
                </a:cubicBezTo>
                <a:cubicBezTo>
                  <a:pt x="325" y="20"/>
                  <a:pt x="305" y="0"/>
                  <a:pt x="280" y="0"/>
                </a:cubicBezTo>
                <a:close/>
                <a:moveTo>
                  <a:pt x="242" y="193"/>
                </a:moveTo>
                <a:cubicBezTo>
                  <a:pt x="242" y="225"/>
                  <a:pt x="213" y="235"/>
                  <a:pt x="189" y="244"/>
                </a:cubicBezTo>
                <a:cubicBezTo>
                  <a:pt x="174" y="249"/>
                  <a:pt x="166" y="258"/>
                  <a:pt x="165" y="259"/>
                </a:cubicBezTo>
                <a:cubicBezTo>
                  <a:pt x="162" y="262"/>
                  <a:pt x="162" y="262"/>
                  <a:pt x="162" y="262"/>
                </a:cubicBezTo>
                <a:cubicBezTo>
                  <a:pt x="159" y="259"/>
                  <a:pt x="159" y="259"/>
                  <a:pt x="159" y="259"/>
                </a:cubicBezTo>
                <a:cubicBezTo>
                  <a:pt x="159" y="258"/>
                  <a:pt x="151" y="249"/>
                  <a:pt x="136" y="244"/>
                </a:cubicBezTo>
                <a:cubicBezTo>
                  <a:pt x="112" y="235"/>
                  <a:pt x="83" y="225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7" y="82"/>
                  <a:pt x="87" y="82"/>
                  <a:pt x="87" y="82"/>
                </a:cubicBezTo>
                <a:cubicBezTo>
                  <a:pt x="92" y="83"/>
                  <a:pt x="96" y="83"/>
                  <a:pt x="101" y="83"/>
                </a:cubicBezTo>
                <a:cubicBezTo>
                  <a:pt x="124" y="83"/>
                  <a:pt x="146" y="77"/>
                  <a:pt x="160" y="66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8" y="77"/>
                  <a:pt x="201" y="83"/>
                  <a:pt x="224" y="83"/>
                </a:cubicBezTo>
                <a:cubicBezTo>
                  <a:pt x="229" y="83"/>
                  <a:pt x="233" y="83"/>
                  <a:pt x="238" y="82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3"/>
          <p:cNvSpPr>
            <a:spLocks noEditPoints="1"/>
          </p:cNvSpPr>
          <p:nvPr/>
        </p:nvSpPr>
        <p:spPr bwMode="auto">
          <a:xfrm>
            <a:off x="5114961" y="8689023"/>
            <a:ext cx="849242" cy="850346"/>
          </a:xfrm>
          <a:custGeom>
            <a:avLst/>
            <a:gdLst>
              <a:gd name="T0" fmla="*/ 100 w 326"/>
              <a:gd name="T1" fmla="*/ 205 h 326"/>
              <a:gd name="T2" fmla="*/ 97 w 326"/>
              <a:gd name="T3" fmla="*/ 199 h 326"/>
              <a:gd name="T4" fmla="*/ 174 w 326"/>
              <a:gd name="T5" fmla="*/ 110 h 326"/>
              <a:gd name="T6" fmla="*/ 183 w 326"/>
              <a:gd name="T7" fmla="*/ 127 h 326"/>
              <a:gd name="T8" fmla="*/ 174 w 326"/>
              <a:gd name="T9" fmla="*/ 110 h 326"/>
              <a:gd name="T10" fmla="*/ 91 w 326"/>
              <a:gd name="T11" fmla="*/ 187 h 326"/>
              <a:gd name="T12" fmla="*/ 94 w 326"/>
              <a:gd name="T13" fmla="*/ 194 h 326"/>
              <a:gd name="T14" fmla="*/ 90 w 326"/>
              <a:gd name="T15" fmla="*/ 177 h 326"/>
              <a:gd name="T16" fmla="*/ 83 w 326"/>
              <a:gd name="T17" fmla="*/ 180 h 326"/>
              <a:gd name="T18" fmla="*/ 90 w 326"/>
              <a:gd name="T19" fmla="*/ 177 h 326"/>
              <a:gd name="T20" fmla="*/ 326 w 326"/>
              <a:gd name="T21" fmla="*/ 281 h 326"/>
              <a:gd name="T22" fmla="*/ 45 w 326"/>
              <a:gd name="T23" fmla="*/ 326 h 326"/>
              <a:gd name="T24" fmla="*/ 0 w 326"/>
              <a:gd name="T25" fmla="*/ 45 h 326"/>
              <a:gd name="T26" fmla="*/ 281 w 326"/>
              <a:gd name="T27" fmla="*/ 0 h 326"/>
              <a:gd name="T28" fmla="*/ 246 w 326"/>
              <a:gd name="T29" fmla="*/ 91 h 326"/>
              <a:gd name="T30" fmla="*/ 261 w 326"/>
              <a:gd name="T31" fmla="*/ 88 h 326"/>
              <a:gd name="T32" fmla="*/ 248 w 326"/>
              <a:gd name="T33" fmla="*/ 85 h 326"/>
              <a:gd name="T34" fmla="*/ 207 w 326"/>
              <a:gd name="T35" fmla="*/ 206 h 326"/>
              <a:gd name="T36" fmla="*/ 212 w 326"/>
              <a:gd name="T37" fmla="*/ 189 h 326"/>
              <a:gd name="T38" fmla="*/ 79 w 326"/>
              <a:gd name="T39" fmla="*/ 146 h 326"/>
              <a:gd name="T40" fmla="*/ 220 w 326"/>
              <a:gd name="T41" fmla="*/ 152 h 326"/>
              <a:gd name="T42" fmla="*/ 202 w 326"/>
              <a:gd name="T43" fmla="*/ 84 h 326"/>
              <a:gd name="T44" fmla="*/ 71 w 326"/>
              <a:gd name="T45" fmla="*/ 134 h 326"/>
              <a:gd name="T46" fmla="*/ 110 w 326"/>
              <a:gd name="T47" fmla="*/ 242 h 326"/>
              <a:gd name="T48" fmla="*/ 206 w 326"/>
              <a:gd name="T49" fmla="*/ 208 h 326"/>
              <a:gd name="T50" fmla="*/ 193 w 326"/>
              <a:gd name="T51" fmla="*/ 186 h 326"/>
              <a:gd name="T52" fmla="*/ 213 w 326"/>
              <a:gd name="T53" fmla="*/ 183 h 326"/>
              <a:gd name="T54" fmla="*/ 216 w 326"/>
              <a:gd name="T55" fmla="*/ 169 h 326"/>
              <a:gd name="T56" fmla="*/ 217 w 326"/>
              <a:gd name="T57" fmla="*/ 165 h 326"/>
              <a:gd name="T58" fmla="*/ 215 w 326"/>
              <a:gd name="T59" fmla="*/ 152 h 326"/>
              <a:gd name="T60" fmla="*/ 195 w 326"/>
              <a:gd name="T61" fmla="*/ 167 h 326"/>
              <a:gd name="T62" fmla="*/ 212 w 326"/>
              <a:gd name="T63" fmla="*/ 146 h 326"/>
              <a:gd name="T64" fmla="*/ 85 w 326"/>
              <a:gd name="T65" fmla="*/ 150 h 326"/>
              <a:gd name="T66" fmla="*/ 128 w 326"/>
              <a:gd name="T67" fmla="*/ 152 h 326"/>
              <a:gd name="T68" fmla="*/ 171 w 326"/>
              <a:gd name="T69" fmla="*/ 136 h 326"/>
              <a:gd name="T70" fmla="*/ 178 w 326"/>
              <a:gd name="T71" fmla="*/ 176 h 326"/>
              <a:gd name="T72" fmla="*/ 111 w 326"/>
              <a:gd name="T73" fmla="*/ 202 h 326"/>
              <a:gd name="T74" fmla="*/ 146 w 326"/>
              <a:gd name="T75" fmla="*/ 216 h 326"/>
              <a:gd name="T76" fmla="*/ 165 w 326"/>
              <a:gd name="T77" fmla="*/ 191 h 326"/>
              <a:gd name="T78" fmla="*/ 178 w 326"/>
              <a:gd name="T79" fmla="*/ 176 h 326"/>
              <a:gd name="T80" fmla="*/ 210 w 326"/>
              <a:gd name="T81" fmla="*/ 214 h 326"/>
              <a:gd name="T82" fmla="*/ 218 w 326"/>
              <a:gd name="T83" fmla="*/ 231 h 326"/>
              <a:gd name="T84" fmla="*/ 218 w 326"/>
              <a:gd name="T85" fmla="*/ 236 h 326"/>
              <a:gd name="T86" fmla="*/ 221 w 326"/>
              <a:gd name="T87" fmla="*/ 232 h 326"/>
              <a:gd name="T88" fmla="*/ 235 w 326"/>
              <a:gd name="T89" fmla="*/ 220 h 326"/>
              <a:gd name="T90" fmla="*/ 221 w 326"/>
              <a:gd name="T91" fmla="*/ 170 h 326"/>
              <a:gd name="T92" fmla="*/ 212 w 326"/>
              <a:gd name="T93" fmla="*/ 210 h 326"/>
              <a:gd name="T94" fmla="*/ 239 w 326"/>
              <a:gd name="T95" fmla="*/ 200 h 326"/>
              <a:gd name="T96" fmla="*/ 259 w 326"/>
              <a:gd name="T97" fmla="*/ 97 h 326"/>
              <a:gd name="T98" fmla="*/ 241 w 326"/>
              <a:gd name="T99" fmla="*/ 97 h 326"/>
              <a:gd name="T100" fmla="*/ 247 w 326"/>
              <a:gd name="T101" fmla="*/ 172 h 326"/>
              <a:gd name="T102" fmla="*/ 259 w 326"/>
              <a:gd name="T103" fmla="*/ 9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6">
                <a:moveTo>
                  <a:pt x="102" y="200"/>
                </a:moveTo>
                <a:cubicBezTo>
                  <a:pt x="103" y="202"/>
                  <a:pt x="102" y="204"/>
                  <a:pt x="100" y="205"/>
                </a:cubicBezTo>
                <a:cubicBezTo>
                  <a:pt x="98" y="206"/>
                  <a:pt x="96" y="205"/>
                  <a:pt x="95" y="204"/>
                </a:cubicBezTo>
                <a:cubicBezTo>
                  <a:pt x="94" y="202"/>
                  <a:pt x="95" y="199"/>
                  <a:pt x="97" y="199"/>
                </a:cubicBezTo>
                <a:cubicBezTo>
                  <a:pt x="99" y="198"/>
                  <a:pt x="101" y="198"/>
                  <a:pt x="102" y="200"/>
                </a:cubicBezTo>
                <a:close/>
                <a:moveTo>
                  <a:pt x="174" y="110"/>
                </a:moveTo>
                <a:cubicBezTo>
                  <a:pt x="170" y="112"/>
                  <a:pt x="168" y="118"/>
                  <a:pt x="170" y="123"/>
                </a:cubicBezTo>
                <a:cubicBezTo>
                  <a:pt x="172" y="128"/>
                  <a:pt x="178" y="130"/>
                  <a:pt x="183" y="127"/>
                </a:cubicBezTo>
                <a:cubicBezTo>
                  <a:pt x="188" y="125"/>
                  <a:pt x="190" y="119"/>
                  <a:pt x="187" y="114"/>
                </a:cubicBezTo>
                <a:cubicBezTo>
                  <a:pt x="185" y="109"/>
                  <a:pt x="179" y="107"/>
                  <a:pt x="174" y="110"/>
                </a:cubicBezTo>
                <a:close/>
                <a:moveTo>
                  <a:pt x="96" y="189"/>
                </a:moveTo>
                <a:cubicBezTo>
                  <a:pt x="95" y="187"/>
                  <a:pt x="93" y="186"/>
                  <a:pt x="91" y="187"/>
                </a:cubicBezTo>
                <a:cubicBezTo>
                  <a:pt x="89" y="188"/>
                  <a:pt x="88" y="190"/>
                  <a:pt x="89" y="192"/>
                </a:cubicBezTo>
                <a:cubicBezTo>
                  <a:pt x="90" y="194"/>
                  <a:pt x="92" y="195"/>
                  <a:pt x="94" y="194"/>
                </a:cubicBezTo>
                <a:cubicBezTo>
                  <a:pt x="96" y="193"/>
                  <a:pt x="97" y="190"/>
                  <a:pt x="96" y="189"/>
                </a:cubicBezTo>
                <a:close/>
                <a:moveTo>
                  <a:pt x="90" y="177"/>
                </a:moveTo>
                <a:cubicBezTo>
                  <a:pt x="89" y="175"/>
                  <a:pt x="87" y="174"/>
                  <a:pt x="85" y="175"/>
                </a:cubicBezTo>
                <a:cubicBezTo>
                  <a:pt x="83" y="176"/>
                  <a:pt x="83" y="178"/>
                  <a:pt x="83" y="180"/>
                </a:cubicBezTo>
                <a:cubicBezTo>
                  <a:pt x="84" y="182"/>
                  <a:pt x="87" y="183"/>
                  <a:pt x="89" y="182"/>
                </a:cubicBezTo>
                <a:cubicBezTo>
                  <a:pt x="90" y="181"/>
                  <a:pt x="91" y="179"/>
                  <a:pt x="90" y="177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6"/>
                  <a:pt x="306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1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46" y="91"/>
                </a:moveTo>
                <a:cubicBezTo>
                  <a:pt x="260" y="95"/>
                  <a:pt x="260" y="95"/>
                  <a:pt x="260" y="95"/>
                </a:cubicBezTo>
                <a:cubicBezTo>
                  <a:pt x="261" y="88"/>
                  <a:pt x="261" y="88"/>
                  <a:pt x="261" y="88"/>
                </a:cubicBezTo>
                <a:cubicBezTo>
                  <a:pt x="262" y="85"/>
                  <a:pt x="260" y="81"/>
                  <a:pt x="256" y="80"/>
                </a:cubicBezTo>
                <a:cubicBezTo>
                  <a:pt x="252" y="79"/>
                  <a:pt x="249" y="81"/>
                  <a:pt x="248" y="85"/>
                </a:cubicBezTo>
                <a:lnTo>
                  <a:pt x="246" y="91"/>
                </a:lnTo>
                <a:close/>
                <a:moveTo>
                  <a:pt x="207" y="206"/>
                </a:moveTo>
                <a:cubicBezTo>
                  <a:pt x="208" y="203"/>
                  <a:pt x="209" y="199"/>
                  <a:pt x="211" y="194"/>
                </a:cubicBezTo>
                <a:cubicBezTo>
                  <a:pt x="211" y="192"/>
                  <a:pt x="211" y="191"/>
                  <a:pt x="212" y="189"/>
                </a:cubicBezTo>
                <a:cubicBezTo>
                  <a:pt x="121" y="233"/>
                  <a:pt x="121" y="233"/>
                  <a:pt x="121" y="233"/>
                </a:cubicBezTo>
                <a:cubicBezTo>
                  <a:pt x="79" y="146"/>
                  <a:pt x="79" y="146"/>
                  <a:pt x="79" y="146"/>
                </a:cubicBezTo>
                <a:cubicBezTo>
                  <a:pt x="190" y="92"/>
                  <a:pt x="190" y="92"/>
                  <a:pt x="190" y="92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21" y="146"/>
                  <a:pt x="223" y="139"/>
                  <a:pt x="225" y="132"/>
                </a:cubicBezTo>
                <a:cubicBezTo>
                  <a:pt x="202" y="84"/>
                  <a:pt x="202" y="84"/>
                  <a:pt x="202" y="84"/>
                </a:cubicBezTo>
                <a:cubicBezTo>
                  <a:pt x="199" y="78"/>
                  <a:pt x="191" y="76"/>
                  <a:pt x="185" y="79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65" y="137"/>
                  <a:pt x="63" y="145"/>
                  <a:pt x="66" y="151"/>
                </a:cubicBezTo>
                <a:cubicBezTo>
                  <a:pt x="110" y="242"/>
                  <a:pt x="110" y="242"/>
                  <a:pt x="110" y="242"/>
                </a:cubicBezTo>
                <a:cubicBezTo>
                  <a:pt x="113" y="248"/>
                  <a:pt x="121" y="250"/>
                  <a:pt x="127" y="247"/>
                </a:cubicBezTo>
                <a:cubicBezTo>
                  <a:pt x="206" y="208"/>
                  <a:pt x="206" y="208"/>
                  <a:pt x="206" y="208"/>
                </a:cubicBezTo>
                <a:lnTo>
                  <a:pt x="207" y="206"/>
                </a:lnTo>
                <a:close/>
                <a:moveTo>
                  <a:pt x="193" y="186"/>
                </a:moveTo>
                <a:cubicBezTo>
                  <a:pt x="190" y="190"/>
                  <a:pt x="190" y="192"/>
                  <a:pt x="191" y="194"/>
                </a:cubicBezTo>
                <a:cubicBezTo>
                  <a:pt x="213" y="183"/>
                  <a:pt x="213" y="183"/>
                  <a:pt x="213" y="183"/>
                </a:cubicBezTo>
                <a:cubicBezTo>
                  <a:pt x="213" y="180"/>
                  <a:pt x="214" y="178"/>
                  <a:pt x="214" y="175"/>
                </a:cubicBezTo>
                <a:cubicBezTo>
                  <a:pt x="215" y="173"/>
                  <a:pt x="215" y="171"/>
                  <a:pt x="216" y="169"/>
                </a:cubicBezTo>
                <a:cubicBezTo>
                  <a:pt x="216" y="168"/>
                  <a:pt x="216" y="168"/>
                  <a:pt x="216" y="167"/>
                </a:cubicBezTo>
                <a:cubicBezTo>
                  <a:pt x="216" y="166"/>
                  <a:pt x="216" y="166"/>
                  <a:pt x="217" y="165"/>
                </a:cubicBezTo>
                <a:cubicBezTo>
                  <a:pt x="217" y="163"/>
                  <a:pt x="217" y="161"/>
                  <a:pt x="218" y="159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91" y="165"/>
                  <a:pt x="193" y="166"/>
                  <a:pt x="195" y="167"/>
                </a:cubicBezTo>
                <a:cubicBezTo>
                  <a:pt x="202" y="172"/>
                  <a:pt x="199" y="178"/>
                  <a:pt x="193" y="186"/>
                </a:cubicBezTo>
                <a:close/>
                <a:moveTo>
                  <a:pt x="212" y="146"/>
                </a:moveTo>
                <a:cubicBezTo>
                  <a:pt x="189" y="99"/>
                  <a:pt x="189" y="99"/>
                  <a:pt x="189" y="99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71" y="136"/>
                  <a:pt x="171" y="136"/>
                  <a:pt x="171" y="136"/>
                </a:cubicBezTo>
                <a:lnTo>
                  <a:pt x="212" y="146"/>
                </a:lnTo>
                <a:close/>
                <a:moveTo>
                  <a:pt x="178" y="176"/>
                </a:moveTo>
                <a:cubicBezTo>
                  <a:pt x="176" y="175"/>
                  <a:pt x="169" y="175"/>
                  <a:pt x="165" y="176"/>
                </a:cubicBezTo>
                <a:cubicBezTo>
                  <a:pt x="111" y="202"/>
                  <a:pt x="111" y="202"/>
                  <a:pt x="111" y="202"/>
                </a:cubicBezTo>
                <a:cubicBezTo>
                  <a:pt x="123" y="227"/>
                  <a:pt x="123" y="227"/>
                  <a:pt x="123" y="227"/>
                </a:cubicBezTo>
                <a:cubicBezTo>
                  <a:pt x="146" y="216"/>
                  <a:pt x="146" y="216"/>
                  <a:pt x="146" y="216"/>
                </a:cubicBezTo>
                <a:cubicBezTo>
                  <a:pt x="150" y="206"/>
                  <a:pt x="150" y="206"/>
                  <a:pt x="150" y="206"/>
                </a:cubicBezTo>
                <a:cubicBezTo>
                  <a:pt x="152" y="200"/>
                  <a:pt x="159" y="196"/>
                  <a:pt x="165" y="191"/>
                </a:cubicBezTo>
                <a:cubicBezTo>
                  <a:pt x="171" y="187"/>
                  <a:pt x="176" y="183"/>
                  <a:pt x="178" y="179"/>
                </a:cubicBezTo>
                <a:cubicBezTo>
                  <a:pt x="178" y="177"/>
                  <a:pt x="178" y="177"/>
                  <a:pt x="178" y="176"/>
                </a:cubicBezTo>
                <a:close/>
                <a:moveTo>
                  <a:pt x="235" y="220"/>
                </a:moveTo>
                <a:cubicBezTo>
                  <a:pt x="210" y="214"/>
                  <a:pt x="210" y="214"/>
                  <a:pt x="210" y="214"/>
                </a:cubicBezTo>
                <a:cubicBezTo>
                  <a:pt x="212" y="220"/>
                  <a:pt x="217" y="231"/>
                  <a:pt x="217" y="231"/>
                </a:cubicBezTo>
                <a:cubicBezTo>
                  <a:pt x="218" y="231"/>
                  <a:pt x="218" y="231"/>
                  <a:pt x="218" y="231"/>
                </a:cubicBezTo>
                <a:cubicBezTo>
                  <a:pt x="217" y="234"/>
                  <a:pt x="217" y="234"/>
                  <a:pt x="217" y="234"/>
                </a:cubicBezTo>
                <a:cubicBezTo>
                  <a:pt x="217" y="235"/>
                  <a:pt x="217" y="236"/>
                  <a:pt x="218" y="236"/>
                </a:cubicBezTo>
                <a:cubicBezTo>
                  <a:pt x="219" y="236"/>
                  <a:pt x="220" y="235"/>
                  <a:pt x="220" y="235"/>
                </a:cubicBezTo>
                <a:cubicBezTo>
                  <a:pt x="221" y="232"/>
                  <a:pt x="221" y="232"/>
                  <a:pt x="221" y="232"/>
                </a:cubicBezTo>
                <a:cubicBezTo>
                  <a:pt x="221" y="232"/>
                  <a:pt x="221" y="232"/>
                  <a:pt x="221" y="232"/>
                </a:cubicBezTo>
                <a:cubicBezTo>
                  <a:pt x="221" y="232"/>
                  <a:pt x="231" y="224"/>
                  <a:pt x="235" y="220"/>
                </a:cubicBezTo>
                <a:close/>
                <a:moveTo>
                  <a:pt x="245" y="176"/>
                </a:moveTo>
                <a:cubicBezTo>
                  <a:pt x="221" y="170"/>
                  <a:pt x="221" y="170"/>
                  <a:pt x="221" y="170"/>
                </a:cubicBezTo>
                <a:cubicBezTo>
                  <a:pt x="220" y="176"/>
                  <a:pt x="218" y="187"/>
                  <a:pt x="216" y="195"/>
                </a:cubicBezTo>
                <a:cubicBezTo>
                  <a:pt x="215" y="203"/>
                  <a:pt x="213" y="207"/>
                  <a:pt x="212" y="210"/>
                </a:cubicBezTo>
                <a:cubicBezTo>
                  <a:pt x="236" y="216"/>
                  <a:pt x="236" y="216"/>
                  <a:pt x="236" y="216"/>
                </a:cubicBezTo>
                <a:cubicBezTo>
                  <a:pt x="236" y="213"/>
                  <a:pt x="237" y="208"/>
                  <a:pt x="239" y="200"/>
                </a:cubicBezTo>
                <a:cubicBezTo>
                  <a:pt x="241" y="193"/>
                  <a:pt x="244" y="182"/>
                  <a:pt x="245" y="176"/>
                </a:cubicBezTo>
                <a:close/>
                <a:moveTo>
                  <a:pt x="259" y="97"/>
                </a:moveTo>
                <a:cubicBezTo>
                  <a:pt x="256" y="96"/>
                  <a:pt x="249" y="94"/>
                  <a:pt x="246" y="94"/>
                </a:cubicBezTo>
                <a:cubicBezTo>
                  <a:pt x="244" y="93"/>
                  <a:pt x="242" y="94"/>
                  <a:pt x="241" y="97"/>
                </a:cubicBezTo>
                <a:cubicBezTo>
                  <a:pt x="237" y="111"/>
                  <a:pt x="226" y="154"/>
                  <a:pt x="222" y="166"/>
                </a:cubicBezTo>
                <a:cubicBezTo>
                  <a:pt x="247" y="172"/>
                  <a:pt x="247" y="172"/>
                  <a:pt x="247" y="172"/>
                </a:cubicBezTo>
                <a:cubicBezTo>
                  <a:pt x="249" y="160"/>
                  <a:pt x="259" y="116"/>
                  <a:pt x="262" y="102"/>
                </a:cubicBezTo>
                <a:cubicBezTo>
                  <a:pt x="262" y="99"/>
                  <a:pt x="261" y="98"/>
                  <a:pt x="259" y="9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4"/>
          <p:cNvSpPr>
            <a:spLocks noEditPoints="1"/>
          </p:cNvSpPr>
          <p:nvPr/>
        </p:nvSpPr>
        <p:spPr bwMode="auto">
          <a:xfrm>
            <a:off x="6067555" y="8689023"/>
            <a:ext cx="850345" cy="850346"/>
          </a:xfrm>
          <a:custGeom>
            <a:avLst/>
            <a:gdLst>
              <a:gd name="T0" fmla="*/ 79 w 326"/>
              <a:gd name="T1" fmla="*/ 151 h 326"/>
              <a:gd name="T2" fmla="*/ 79 w 326"/>
              <a:gd name="T3" fmla="*/ 144 h 326"/>
              <a:gd name="T4" fmla="*/ 86 w 326"/>
              <a:gd name="T5" fmla="*/ 116 h 326"/>
              <a:gd name="T6" fmla="*/ 204 w 326"/>
              <a:gd name="T7" fmla="*/ 208 h 326"/>
              <a:gd name="T8" fmla="*/ 86 w 326"/>
              <a:gd name="T9" fmla="*/ 116 h 326"/>
              <a:gd name="T10" fmla="*/ 172 w 326"/>
              <a:gd name="T11" fmla="*/ 178 h 326"/>
              <a:gd name="T12" fmla="*/ 167 w 326"/>
              <a:gd name="T13" fmla="*/ 198 h 326"/>
              <a:gd name="T14" fmla="*/ 200 w 326"/>
              <a:gd name="T15" fmla="*/ 204 h 326"/>
              <a:gd name="T16" fmla="*/ 90 w 326"/>
              <a:gd name="T17" fmla="*/ 171 h 326"/>
              <a:gd name="T18" fmla="*/ 150 w 326"/>
              <a:gd name="T19" fmla="*/ 163 h 326"/>
              <a:gd name="T20" fmla="*/ 200 w 326"/>
              <a:gd name="T21" fmla="*/ 171 h 326"/>
              <a:gd name="T22" fmla="*/ 90 w 326"/>
              <a:gd name="T23" fmla="*/ 122 h 326"/>
              <a:gd name="T24" fmla="*/ 90 w 326"/>
              <a:gd name="T25" fmla="*/ 204 h 326"/>
              <a:gd name="T26" fmla="*/ 121 w 326"/>
              <a:gd name="T27" fmla="*/ 198 h 326"/>
              <a:gd name="T28" fmla="*/ 157 w 326"/>
              <a:gd name="T29" fmla="*/ 186 h 326"/>
              <a:gd name="T30" fmla="*/ 147 w 326"/>
              <a:gd name="T31" fmla="*/ 178 h 326"/>
              <a:gd name="T32" fmla="*/ 90 w 326"/>
              <a:gd name="T33" fmla="*/ 204 h 326"/>
              <a:gd name="T34" fmla="*/ 207 w 326"/>
              <a:gd name="T35" fmla="*/ 172 h 326"/>
              <a:gd name="T36" fmla="*/ 214 w 326"/>
              <a:gd name="T37" fmla="*/ 172 h 326"/>
              <a:gd name="T38" fmla="*/ 79 w 326"/>
              <a:gd name="T39" fmla="*/ 169 h 326"/>
              <a:gd name="T40" fmla="*/ 79 w 326"/>
              <a:gd name="T41" fmla="*/ 176 h 326"/>
              <a:gd name="T42" fmla="*/ 79 w 326"/>
              <a:gd name="T43" fmla="*/ 169 h 326"/>
              <a:gd name="T44" fmla="*/ 76 w 326"/>
              <a:gd name="T45" fmla="*/ 160 h 326"/>
              <a:gd name="T46" fmla="*/ 83 w 326"/>
              <a:gd name="T47" fmla="*/ 160 h 326"/>
              <a:gd name="T48" fmla="*/ 183 w 326"/>
              <a:gd name="T49" fmla="*/ 144 h 326"/>
              <a:gd name="T50" fmla="*/ 183 w 326"/>
              <a:gd name="T51" fmla="*/ 125 h 326"/>
              <a:gd name="T52" fmla="*/ 183 w 326"/>
              <a:gd name="T53" fmla="*/ 144 h 326"/>
              <a:gd name="T54" fmla="*/ 207 w 326"/>
              <a:gd name="T55" fmla="*/ 160 h 326"/>
              <a:gd name="T56" fmla="*/ 214 w 326"/>
              <a:gd name="T57" fmla="*/ 160 h 326"/>
              <a:gd name="T58" fmla="*/ 326 w 326"/>
              <a:gd name="T59" fmla="*/ 45 h 326"/>
              <a:gd name="T60" fmla="*/ 281 w 326"/>
              <a:gd name="T61" fmla="*/ 326 h 326"/>
              <a:gd name="T62" fmla="*/ 0 w 326"/>
              <a:gd name="T63" fmla="*/ 281 h 326"/>
              <a:gd name="T64" fmla="*/ 45 w 326"/>
              <a:gd name="T65" fmla="*/ 0 h 326"/>
              <a:gd name="T66" fmla="*/ 326 w 326"/>
              <a:gd name="T67" fmla="*/ 45 h 326"/>
              <a:gd name="T68" fmla="*/ 249 w 326"/>
              <a:gd name="T69" fmla="*/ 106 h 326"/>
              <a:gd name="T70" fmla="*/ 243 w 326"/>
              <a:gd name="T71" fmla="*/ 95 h 326"/>
              <a:gd name="T72" fmla="*/ 237 w 326"/>
              <a:gd name="T73" fmla="*/ 106 h 326"/>
              <a:gd name="T74" fmla="*/ 205 w 326"/>
              <a:gd name="T75" fmla="*/ 103 h 326"/>
              <a:gd name="T76" fmla="*/ 73 w 326"/>
              <a:gd name="T77" fmla="*/ 115 h 326"/>
              <a:gd name="T78" fmla="*/ 84 w 326"/>
              <a:gd name="T79" fmla="*/ 223 h 326"/>
              <a:gd name="T80" fmla="*/ 217 w 326"/>
              <a:gd name="T81" fmla="*/ 211 h 326"/>
              <a:gd name="T82" fmla="*/ 254 w 326"/>
              <a:gd name="T83" fmla="*/ 173 h 326"/>
              <a:gd name="T84" fmla="*/ 249 w 326"/>
              <a:gd name="T85" fmla="*/ 108 h 326"/>
              <a:gd name="T86" fmla="*/ 235 w 326"/>
              <a:gd name="T87" fmla="*/ 112 h 326"/>
              <a:gd name="T88" fmla="*/ 233 w 326"/>
              <a:gd name="T89" fmla="*/ 173 h 326"/>
              <a:gd name="T90" fmla="*/ 233 w 326"/>
              <a:gd name="T91" fmla="*/ 214 h 326"/>
              <a:gd name="T92" fmla="*/ 242 w 326"/>
              <a:gd name="T93" fmla="*/ 227 h 326"/>
              <a:gd name="T94" fmla="*/ 243 w 326"/>
              <a:gd name="T95" fmla="*/ 231 h 326"/>
              <a:gd name="T96" fmla="*/ 245 w 326"/>
              <a:gd name="T97" fmla="*/ 227 h 326"/>
              <a:gd name="T98" fmla="*/ 254 w 326"/>
              <a:gd name="T99" fmla="*/ 214 h 326"/>
              <a:gd name="T100" fmla="*/ 253 w 326"/>
              <a:gd name="T101" fmla="*/ 198 h 326"/>
              <a:gd name="T102" fmla="*/ 211 w 326"/>
              <a:gd name="T103" fmla="*/ 144 h 326"/>
              <a:gd name="T104" fmla="*/ 211 w 326"/>
              <a:gd name="T105" fmla="*/ 151 h 326"/>
              <a:gd name="T106" fmla="*/ 211 w 326"/>
              <a:gd name="T107" fmla="*/ 144 h 326"/>
              <a:gd name="T108" fmla="*/ 236 w 326"/>
              <a:gd name="T109" fmla="*/ 173 h 326"/>
              <a:gd name="T110" fmla="*/ 237 w 326"/>
              <a:gd name="T111" fmla="*/ 198 h 326"/>
              <a:gd name="T112" fmla="*/ 251 w 326"/>
              <a:gd name="T113" fmla="*/ 214 h 326"/>
              <a:gd name="T114" fmla="*/ 251 w 326"/>
              <a:gd name="T115" fmla="*/ 17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" h="326">
                <a:moveTo>
                  <a:pt x="83" y="147"/>
                </a:moveTo>
                <a:cubicBezTo>
                  <a:pt x="83" y="149"/>
                  <a:pt x="81" y="151"/>
                  <a:pt x="79" y="151"/>
                </a:cubicBezTo>
                <a:cubicBezTo>
                  <a:pt x="77" y="151"/>
                  <a:pt x="76" y="149"/>
                  <a:pt x="76" y="147"/>
                </a:cubicBezTo>
                <a:cubicBezTo>
                  <a:pt x="76" y="145"/>
                  <a:pt x="77" y="144"/>
                  <a:pt x="79" y="144"/>
                </a:cubicBezTo>
                <a:cubicBezTo>
                  <a:pt x="81" y="144"/>
                  <a:pt x="83" y="145"/>
                  <a:pt x="83" y="147"/>
                </a:cubicBezTo>
                <a:close/>
                <a:moveTo>
                  <a:pt x="86" y="116"/>
                </a:moveTo>
                <a:cubicBezTo>
                  <a:pt x="204" y="116"/>
                  <a:pt x="204" y="116"/>
                  <a:pt x="204" y="116"/>
                </a:cubicBezTo>
                <a:cubicBezTo>
                  <a:pt x="204" y="208"/>
                  <a:pt x="204" y="208"/>
                  <a:pt x="204" y="208"/>
                </a:cubicBezTo>
                <a:cubicBezTo>
                  <a:pt x="86" y="208"/>
                  <a:pt x="86" y="208"/>
                  <a:pt x="86" y="208"/>
                </a:cubicBezTo>
                <a:lnTo>
                  <a:pt x="86" y="116"/>
                </a:lnTo>
                <a:close/>
                <a:moveTo>
                  <a:pt x="200" y="178"/>
                </a:moveTo>
                <a:cubicBezTo>
                  <a:pt x="172" y="178"/>
                  <a:pt x="172" y="178"/>
                  <a:pt x="172" y="178"/>
                </a:cubicBezTo>
                <a:cubicBezTo>
                  <a:pt x="174" y="179"/>
                  <a:pt x="176" y="181"/>
                  <a:pt x="176" y="182"/>
                </a:cubicBezTo>
                <a:cubicBezTo>
                  <a:pt x="181" y="190"/>
                  <a:pt x="176" y="194"/>
                  <a:pt x="167" y="198"/>
                </a:cubicBezTo>
                <a:cubicBezTo>
                  <a:pt x="163" y="200"/>
                  <a:pt x="162" y="202"/>
                  <a:pt x="162" y="204"/>
                </a:cubicBezTo>
                <a:cubicBezTo>
                  <a:pt x="200" y="204"/>
                  <a:pt x="200" y="204"/>
                  <a:pt x="200" y="204"/>
                </a:cubicBezTo>
                <a:lnTo>
                  <a:pt x="200" y="178"/>
                </a:lnTo>
                <a:close/>
                <a:moveTo>
                  <a:pt x="90" y="171"/>
                </a:moveTo>
                <a:cubicBezTo>
                  <a:pt x="125" y="142"/>
                  <a:pt x="125" y="142"/>
                  <a:pt x="125" y="142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70" y="146"/>
                  <a:pt x="170" y="146"/>
                  <a:pt x="170" y="146"/>
                </a:cubicBezTo>
                <a:cubicBezTo>
                  <a:pt x="200" y="171"/>
                  <a:pt x="200" y="171"/>
                  <a:pt x="200" y="171"/>
                </a:cubicBezTo>
                <a:cubicBezTo>
                  <a:pt x="200" y="122"/>
                  <a:pt x="200" y="122"/>
                  <a:pt x="200" y="122"/>
                </a:cubicBezTo>
                <a:cubicBezTo>
                  <a:pt x="90" y="122"/>
                  <a:pt x="90" y="122"/>
                  <a:pt x="90" y="122"/>
                </a:cubicBezTo>
                <a:lnTo>
                  <a:pt x="90" y="171"/>
                </a:lnTo>
                <a:close/>
                <a:moveTo>
                  <a:pt x="90" y="204"/>
                </a:moveTo>
                <a:cubicBezTo>
                  <a:pt x="114" y="204"/>
                  <a:pt x="114" y="204"/>
                  <a:pt x="114" y="204"/>
                </a:cubicBezTo>
                <a:cubicBezTo>
                  <a:pt x="121" y="198"/>
                  <a:pt x="121" y="198"/>
                  <a:pt x="121" y="198"/>
                </a:cubicBezTo>
                <a:cubicBezTo>
                  <a:pt x="126" y="193"/>
                  <a:pt x="133" y="192"/>
                  <a:pt x="141" y="191"/>
                </a:cubicBezTo>
                <a:cubicBezTo>
                  <a:pt x="147" y="190"/>
                  <a:pt x="154" y="189"/>
                  <a:pt x="157" y="186"/>
                </a:cubicBezTo>
                <a:cubicBezTo>
                  <a:pt x="158" y="184"/>
                  <a:pt x="158" y="184"/>
                  <a:pt x="158" y="184"/>
                </a:cubicBezTo>
                <a:cubicBezTo>
                  <a:pt x="157" y="181"/>
                  <a:pt x="151" y="179"/>
                  <a:pt x="147" y="178"/>
                </a:cubicBezTo>
                <a:cubicBezTo>
                  <a:pt x="90" y="178"/>
                  <a:pt x="90" y="178"/>
                  <a:pt x="90" y="178"/>
                </a:cubicBezTo>
                <a:lnTo>
                  <a:pt x="90" y="204"/>
                </a:lnTo>
                <a:close/>
                <a:moveTo>
                  <a:pt x="211" y="169"/>
                </a:moveTo>
                <a:cubicBezTo>
                  <a:pt x="209" y="169"/>
                  <a:pt x="207" y="170"/>
                  <a:pt x="207" y="172"/>
                </a:cubicBezTo>
                <a:cubicBezTo>
                  <a:pt x="207" y="174"/>
                  <a:pt x="209" y="176"/>
                  <a:pt x="211" y="176"/>
                </a:cubicBezTo>
                <a:cubicBezTo>
                  <a:pt x="213" y="176"/>
                  <a:pt x="214" y="174"/>
                  <a:pt x="214" y="172"/>
                </a:cubicBezTo>
                <a:cubicBezTo>
                  <a:pt x="214" y="170"/>
                  <a:pt x="213" y="169"/>
                  <a:pt x="211" y="169"/>
                </a:cubicBezTo>
                <a:close/>
                <a:moveTo>
                  <a:pt x="79" y="169"/>
                </a:moveTo>
                <a:cubicBezTo>
                  <a:pt x="77" y="169"/>
                  <a:pt x="76" y="170"/>
                  <a:pt x="76" y="172"/>
                </a:cubicBezTo>
                <a:cubicBezTo>
                  <a:pt x="76" y="174"/>
                  <a:pt x="77" y="176"/>
                  <a:pt x="79" y="176"/>
                </a:cubicBezTo>
                <a:cubicBezTo>
                  <a:pt x="81" y="176"/>
                  <a:pt x="83" y="174"/>
                  <a:pt x="83" y="172"/>
                </a:cubicBezTo>
                <a:cubicBezTo>
                  <a:pt x="83" y="170"/>
                  <a:pt x="81" y="169"/>
                  <a:pt x="79" y="169"/>
                </a:cubicBezTo>
                <a:close/>
                <a:moveTo>
                  <a:pt x="79" y="156"/>
                </a:moveTo>
                <a:cubicBezTo>
                  <a:pt x="77" y="156"/>
                  <a:pt x="76" y="158"/>
                  <a:pt x="76" y="160"/>
                </a:cubicBezTo>
                <a:cubicBezTo>
                  <a:pt x="76" y="162"/>
                  <a:pt x="77" y="163"/>
                  <a:pt x="79" y="163"/>
                </a:cubicBezTo>
                <a:cubicBezTo>
                  <a:pt x="81" y="163"/>
                  <a:pt x="83" y="162"/>
                  <a:pt x="83" y="160"/>
                </a:cubicBezTo>
                <a:cubicBezTo>
                  <a:pt x="83" y="158"/>
                  <a:pt x="81" y="156"/>
                  <a:pt x="79" y="156"/>
                </a:cubicBezTo>
                <a:close/>
                <a:moveTo>
                  <a:pt x="183" y="144"/>
                </a:moveTo>
                <a:cubicBezTo>
                  <a:pt x="188" y="144"/>
                  <a:pt x="192" y="140"/>
                  <a:pt x="192" y="134"/>
                </a:cubicBezTo>
                <a:cubicBezTo>
                  <a:pt x="192" y="129"/>
                  <a:pt x="188" y="125"/>
                  <a:pt x="183" y="125"/>
                </a:cubicBezTo>
                <a:cubicBezTo>
                  <a:pt x="178" y="125"/>
                  <a:pt x="174" y="129"/>
                  <a:pt x="174" y="134"/>
                </a:cubicBezTo>
                <a:cubicBezTo>
                  <a:pt x="174" y="140"/>
                  <a:pt x="178" y="144"/>
                  <a:pt x="183" y="144"/>
                </a:cubicBezTo>
                <a:close/>
                <a:moveTo>
                  <a:pt x="211" y="156"/>
                </a:moveTo>
                <a:cubicBezTo>
                  <a:pt x="209" y="156"/>
                  <a:pt x="207" y="158"/>
                  <a:pt x="207" y="160"/>
                </a:cubicBezTo>
                <a:cubicBezTo>
                  <a:pt x="207" y="162"/>
                  <a:pt x="209" y="163"/>
                  <a:pt x="211" y="163"/>
                </a:cubicBezTo>
                <a:cubicBezTo>
                  <a:pt x="213" y="163"/>
                  <a:pt x="214" y="162"/>
                  <a:pt x="214" y="160"/>
                </a:cubicBezTo>
                <a:cubicBezTo>
                  <a:pt x="214" y="158"/>
                  <a:pt x="213" y="156"/>
                  <a:pt x="211" y="156"/>
                </a:cubicBezTo>
                <a:close/>
                <a:moveTo>
                  <a:pt x="326" y="45"/>
                </a:moveTo>
                <a:cubicBezTo>
                  <a:pt x="326" y="281"/>
                  <a:pt x="326" y="281"/>
                  <a:pt x="326" y="281"/>
                </a:cubicBezTo>
                <a:cubicBezTo>
                  <a:pt x="326" y="306"/>
                  <a:pt x="306" y="326"/>
                  <a:pt x="281" y="326"/>
                </a:cubicBezTo>
                <a:cubicBezTo>
                  <a:pt x="45" y="326"/>
                  <a:pt x="45" y="326"/>
                  <a:pt x="45" y="326"/>
                </a:cubicBezTo>
                <a:cubicBezTo>
                  <a:pt x="21" y="326"/>
                  <a:pt x="0" y="306"/>
                  <a:pt x="0" y="28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5" y="0"/>
                </a:cubicBezTo>
                <a:cubicBezTo>
                  <a:pt x="281" y="0"/>
                  <a:pt x="281" y="0"/>
                  <a:pt x="281" y="0"/>
                </a:cubicBezTo>
                <a:cubicBezTo>
                  <a:pt x="306" y="0"/>
                  <a:pt x="326" y="20"/>
                  <a:pt x="326" y="45"/>
                </a:cubicBezTo>
                <a:close/>
                <a:moveTo>
                  <a:pt x="237" y="106"/>
                </a:moveTo>
                <a:cubicBezTo>
                  <a:pt x="249" y="106"/>
                  <a:pt x="249" y="106"/>
                  <a:pt x="249" y="106"/>
                </a:cubicBezTo>
                <a:cubicBezTo>
                  <a:pt x="249" y="101"/>
                  <a:pt x="249" y="101"/>
                  <a:pt x="249" y="101"/>
                </a:cubicBezTo>
                <a:cubicBezTo>
                  <a:pt x="249" y="98"/>
                  <a:pt x="247" y="95"/>
                  <a:pt x="243" y="95"/>
                </a:cubicBezTo>
                <a:cubicBezTo>
                  <a:pt x="240" y="95"/>
                  <a:pt x="237" y="98"/>
                  <a:pt x="237" y="101"/>
                </a:cubicBezTo>
                <a:lnTo>
                  <a:pt x="237" y="106"/>
                </a:lnTo>
                <a:close/>
                <a:moveTo>
                  <a:pt x="217" y="115"/>
                </a:moveTo>
                <a:cubicBezTo>
                  <a:pt x="217" y="108"/>
                  <a:pt x="212" y="103"/>
                  <a:pt x="205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78" y="103"/>
                  <a:pt x="73" y="108"/>
                  <a:pt x="73" y="115"/>
                </a:cubicBezTo>
                <a:cubicBezTo>
                  <a:pt x="73" y="211"/>
                  <a:pt x="73" y="211"/>
                  <a:pt x="73" y="211"/>
                </a:cubicBezTo>
                <a:cubicBezTo>
                  <a:pt x="73" y="217"/>
                  <a:pt x="78" y="223"/>
                  <a:pt x="84" y="223"/>
                </a:cubicBezTo>
                <a:cubicBezTo>
                  <a:pt x="205" y="223"/>
                  <a:pt x="205" y="223"/>
                  <a:pt x="205" y="223"/>
                </a:cubicBezTo>
                <a:cubicBezTo>
                  <a:pt x="212" y="223"/>
                  <a:pt x="217" y="217"/>
                  <a:pt x="217" y="211"/>
                </a:cubicBezTo>
                <a:lnTo>
                  <a:pt x="217" y="115"/>
                </a:lnTo>
                <a:close/>
                <a:moveTo>
                  <a:pt x="254" y="173"/>
                </a:moveTo>
                <a:cubicBezTo>
                  <a:pt x="254" y="162"/>
                  <a:pt x="253" y="124"/>
                  <a:pt x="252" y="112"/>
                </a:cubicBezTo>
                <a:cubicBezTo>
                  <a:pt x="252" y="110"/>
                  <a:pt x="251" y="108"/>
                  <a:pt x="249" y="108"/>
                </a:cubicBezTo>
                <a:cubicBezTo>
                  <a:pt x="247" y="108"/>
                  <a:pt x="240" y="108"/>
                  <a:pt x="238" y="108"/>
                </a:cubicBezTo>
                <a:cubicBezTo>
                  <a:pt x="236" y="108"/>
                  <a:pt x="235" y="110"/>
                  <a:pt x="235" y="112"/>
                </a:cubicBezTo>
                <a:cubicBezTo>
                  <a:pt x="234" y="124"/>
                  <a:pt x="233" y="162"/>
                  <a:pt x="233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3" y="178"/>
                  <a:pt x="234" y="191"/>
                  <a:pt x="234" y="198"/>
                </a:cubicBezTo>
                <a:cubicBezTo>
                  <a:pt x="234" y="204"/>
                  <a:pt x="233" y="212"/>
                  <a:pt x="233" y="214"/>
                </a:cubicBezTo>
                <a:cubicBezTo>
                  <a:pt x="235" y="219"/>
                  <a:pt x="242" y="227"/>
                  <a:pt x="242" y="227"/>
                </a:cubicBezTo>
                <a:cubicBezTo>
                  <a:pt x="242" y="227"/>
                  <a:pt x="242" y="227"/>
                  <a:pt x="242" y="227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42" y="230"/>
                  <a:pt x="243" y="231"/>
                  <a:pt x="243" y="231"/>
                </a:cubicBezTo>
                <a:cubicBezTo>
                  <a:pt x="244" y="231"/>
                  <a:pt x="245" y="230"/>
                  <a:pt x="245" y="229"/>
                </a:cubicBezTo>
                <a:cubicBezTo>
                  <a:pt x="245" y="227"/>
                  <a:pt x="245" y="227"/>
                  <a:pt x="245" y="227"/>
                </a:cubicBezTo>
                <a:cubicBezTo>
                  <a:pt x="245" y="227"/>
                  <a:pt x="245" y="227"/>
                  <a:pt x="245" y="227"/>
                </a:cubicBezTo>
                <a:cubicBezTo>
                  <a:pt x="245" y="227"/>
                  <a:pt x="252" y="219"/>
                  <a:pt x="254" y="214"/>
                </a:cubicBezTo>
                <a:cubicBezTo>
                  <a:pt x="254" y="214"/>
                  <a:pt x="254" y="214"/>
                  <a:pt x="254" y="214"/>
                </a:cubicBezTo>
                <a:cubicBezTo>
                  <a:pt x="254" y="212"/>
                  <a:pt x="253" y="204"/>
                  <a:pt x="253" y="198"/>
                </a:cubicBezTo>
                <a:cubicBezTo>
                  <a:pt x="253" y="191"/>
                  <a:pt x="254" y="178"/>
                  <a:pt x="254" y="173"/>
                </a:cubicBezTo>
                <a:close/>
                <a:moveTo>
                  <a:pt x="211" y="144"/>
                </a:moveTo>
                <a:cubicBezTo>
                  <a:pt x="209" y="144"/>
                  <a:pt x="207" y="145"/>
                  <a:pt x="207" y="147"/>
                </a:cubicBezTo>
                <a:cubicBezTo>
                  <a:pt x="207" y="149"/>
                  <a:pt x="209" y="151"/>
                  <a:pt x="211" y="151"/>
                </a:cubicBezTo>
                <a:cubicBezTo>
                  <a:pt x="213" y="151"/>
                  <a:pt x="214" y="149"/>
                  <a:pt x="214" y="147"/>
                </a:cubicBezTo>
                <a:cubicBezTo>
                  <a:pt x="214" y="145"/>
                  <a:pt x="213" y="144"/>
                  <a:pt x="211" y="144"/>
                </a:cubicBezTo>
                <a:close/>
                <a:moveTo>
                  <a:pt x="251" y="173"/>
                </a:moveTo>
                <a:cubicBezTo>
                  <a:pt x="236" y="173"/>
                  <a:pt x="236" y="173"/>
                  <a:pt x="236" y="173"/>
                </a:cubicBezTo>
                <a:cubicBezTo>
                  <a:pt x="236" y="176"/>
                  <a:pt x="236" y="176"/>
                  <a:pt x="236" y="176"/>
                </a:cubicBezTo>
                <a:cubicBezTo>
                  <a:pt x="237" y="182"/>
                  <a:pt x="237" y="192"/>
                  <a:pt x="237" y="198"/>
                </a:cubicBezTo>
                <a:cubicBezTo>
                  <a:pt x="237" y="204"/>
                  <a:pt x="237" y="211"/>
                  <a:pt x="236" y="214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0" y="211"/>
                  <a:pt x="250" y="204"/>
                  <a:pt x="250" y="198"/>
                </a:cubicBezTo>
                <a:cubicBezTo>
                  <a:pt x="250" y="192"/>
                  <a:pt x="250" y="182"/>
                  <a:pt x="251" y="176"/>
                </a:cubicBezTo>
                <a:lnTo>
                  <a:pt x="251" y="1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5"/>
          <p:cNvSpPr>
            <a:spLocks noEditPoints="1"/>
          </p:cNvSpPr>
          <p:nvPr/>
        </p:nvSpPr>
        <p:spPr bwMode="auto">
          <a:xfrm>
            <a:off x="23214260" y="11066351"/>
            <a:ext cx="850345" cy="850346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240 w 326"/>
              <a:gd name="T11" fmla="*/ 168 h 326"/>
              <a:gd name="T12" fmla="*/ 176 w 326"/>
              <a:gd name="T13" fmla="*/ 232 h 326"/>
              <a:gd name="T14" fmla="*/ 150 w 326"/>
              <a:gd name="T15" fmla="*/ 232 h 326"/>
              <a:gd name="T16" fmla="*/ 86 w 326"/>
              <a:gd name="T17" fmla="*/ 168 h 326"/>
              <a:gd name="T18" fmla="*/ 86 w 326"/>
              <a:gd name="T19" fmla="*/ 102 h 326"/>
              <a:gd name="T20" fmla="*/ 153 w 326"/>
              <a:gd name="T21" fmla="*/ 102 h 326"/>
              <a:gd name="T22" fmla="*/ 163 w 326"/>
              <a:gd name="T23" fmla="*/ 112 h 326"/>
              <a:gd name="T24" fmla="*/ 174 w 326"/>
              <a:gd name="T25" fmla="*/ 102 h 326"/>
              <a:gd name="T26" fmla="*/ 240 w 326"/>
              <a:gd name="T27" fmla="*/ 102 h 326"/>
              <a:gd name="T28" fmla="*/ 240 w 326"/>
              <a:gd name="T29" fmla="*/ 16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40" y="168"/>
                </a:moveTo>
                <a:cubicBezTo>
                  <a:pt x="176" y="232"/>
                  <a:pt x="176" y="232"/>
                  <a:pt x="176" y="232"/>
                </a:cubicBezTo>
                <a:cubicBezTo>
                  <a:pt x="169" y="240"/>
                  <a:pt x="157" y="240"/>
                  <a:pt x="150" y="232"/>
                </a:cubicBezTo>
                <a:cubicBezTo>
                  <a:pt x="86" y="168"/>
                  <a:pt x="86" y="168"/>
                  <a:pt x="86" y="168"/>
                </a:cubicBezTo>
                <a:cubicBezTo>
                  <a:pt x="67" y="150"/>
                  <a:pt x="67" y="120"/>
                  <a:pt x="86" y="102"/>
                </a:cubicBezTo>
                <a:cubicBezTo>
                  <a:pt x="104" y="83"/>
                  <a:pt x="134" y="83"/>
                  <a:pt x="153" y="102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92" y="83"/>
                  <a:pt x="222" y="83"/>
                  <a:pt x="240" y="102"/>
                </a:cubicBezTo>
                <a:cubicBezTo>
                  <a:pt x="259" y="120"/>
                  <a:pt x="259" y="150"/>
                  <a:pt x="240" y="1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6"/>
          <p:cNvSpPr>
            <a:spLocks noEditPoints="1"/>
          </p:cNvSpPr>
          <p:nvPr/>
        </p:nvSpPr>
        <p:spPr bwMode="auto">
          <a:xfrm>
            <a:off x="22260554" y="11066351"/>
            <a:ext cx="850345" cy="850346"/>
          </a:xfrm>
          <a:custGeom>
            <a:avLst/>
            <a:gdLst>
              <a:gd name="T0" fmla="*/ 0 w 326"/>
              <a:gd name="T1" fmla="*/ 326 h 326"/>
              <a:gd name="T2" fmla="*/ 326 w 326"/>
              <a:gd name="T3" fmla="*/ 0 h 326"/>
              <a:gd name="T4" fmla="*/ 90 w 326"/>
              <a:gd name="T5" fmla="*/ 105 h 326"/>
              <a:gd name="T6" fmla="*/ 163 w 326"/>
              <a:gd name="T7" fmla="*/ 115 h 326"/>
              <a:gd name="T8" fmla="*/ 237 w 326"/>
              <a:gd name="T9" fmla="*/ 105 h 326"/>
              <a:gd name="T10" fmla="*/ 223 w 326"/>
              <a:gd name="T11" fmla="*/ 140 h 326"/>
              <a:gd name="T12" fmla="*/ 210 w 326"/>
              <a:gd name="T13" fmla="*/ 150 h 326"/>
              <a:gd name="T14" fmla="*/ 190 w 326"/>
              <a:gd name="T15" fmla="*/ 123 h 326"/>
              <a:gd name="T16" fmla="*/ 179 w 326"/>
              <a:gd name="T17" fmla="*/ 129 h 326"/>
              <a:gd name="T18" fmla="*/ 147 w 326"/>
              <a:gd name="T19" fmla="*/ 116 h 326"/>
              <a:gd name="T20" fmla="*/ 126 w 326"/>
              <a:gd name="T21" fmla="*/ 116 h 326"/>
              <a:gd name="T22" fmla="*/ 77 w 326"/>
              <a:gd name="T23" fmla="*/ 140 h 326"/>
              <a:gd name="T24" fmla="*/ 237 w 326"/>
              <a:gd name="T25" fmla="*/ 168 h 326"/>
              <a:gd name="T26" fmla="*/ 151 w 326"/>
              <a:gd name="T27" fmla="*/ 229 h 326"/>
              <a:gd name="T28" fmla="*/ 86 w 326"/>
              <a:gd name="T29" fmla="*/ 164 h 326"/>
              <a:gd name="T30" fmla="*/ 128 w 326"/>
              <a:gd name="T31" fmla="*/ 158 h 326"/>
              <a:gd name="T32" fmla="*/ 157 w 326"/>
              <a:gd name="T33" fmla="*/ 183 h 326"/>
              <a:gd name="T34" fmla="*/ 168 w 326"/>
              <a:gd name="T35" fmla="*/ 189 h 326"/>
              <a:gd name="T36" fmla="*/ 189 w 326"/>
              <a:gd name="T37" fmla="*/ 162 h 326"/>
              <a:gd name="T38" fmla="*/ 208 w 326"/>
              <a:gd name="T39" fmla="*/ 189 h 326"/>
              <a:gd name="T40" fmla="*/ 219 w 326"/>
              <a:gd name="T41" fmla="*/ 183 h 326"/>
              <a:gd name="T42" fmla="*/ 240 w 326"/>
              <a:gd name="T43" fmla="*/ 164 h 326"/>
              <a:gd name="T44" fmla="*/ 262 w 326"/>
              <a:gd name="T45" fmla="*/ 158 h 326"/>
              <a:gd name="T46" fmla="*/ 214 w 326"/>
              <a:gd name="T47" fmla="*/ 180 h 326"/>
              <a:gd name="T48" fmla="*/ 209 w 326"/>
              <a:gd name="T49" fmla="*/ 183 h 326"/>
              <a:gd name="T50" fmla="*/ 189 w 326"/>
              <a:gd name="T51" fmla="*/ 149 h 326"/>
              <a:gd name="T52" fmla="*/ 168 w 326"/>
              <a:gd name="T53" fmla="*/ 183 h 326"/>
              <a:gd name="T54" fmla="*/ 163 w 326"/>
              <a:gd name="T55" fmla="*/ 180 h 326"/>
              <a:gd name="T56" fmla="*/ 123 w 326"/>
              <a:gd name="T57" fmla="*/ 155 h 326"/>
              <a:gd name="T58" fmla="*/ 65 w 326"/>
              <a:gd name="T59" fmla="*/ 158 h 326"/>
              <a:gd name="T60" fmla="*/ 65 w 326"/>
              <a:gd name="T61" fmla="*/ 146 h 326"/>
              <a:gd name="T62" fmla="*/ 131 w 326"/>
              <a:gd name="T63" fmla="*/ 119 h 326"/>
              <a:gd name="T64" fmla="*/ 142 w 326"/>
              <a:gd name="T65" fmla="*/ 119 h 326"/>
              <a:gd name="T66" fmla="*/ 184 w 326"/>
              <a:gd name="T67" fmla="*/ 132 h 326"/>
              <a:gd name="T68" fmla="*/ 195 w 326"/>
              <a:gd name="T69" fmla="*/ 132 h 326"/>
              <a:gd name="T70" fmla="*/ 218 w 326"/>
              <a:gd name="T71" fmla="*/ 149 h 326"/>
              <a:gd name="T72" fmla="*/ 262 w 326"/>
              <a:gd name="T73" fmla="*/ 146 h 326"/>
              <a:gd name="T74" fmla="*/ 262 w 326"/>
              <a:gd name="T75" fmla="*/ 15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90" y="105"/>
                </a:moveTo>
                <a:cubicBezTo>
                  <a:pt x="107" y="87"/>
                  <a:pt x="136" y="87"/>
                  <a:pt x="153" y="10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73" y="105"/>
                  <a:pt x="173" y="105"/>
                  <a:pt x="173" y="105"/>
                </a:cubicBezTo>
                <a:cubicBezTo>
                  <a:pt x="191" y="87"/>
                  <a:pt x="219" y="87"/>
                  <a:pt x="237" y="105"/>
                </a:cubicBezTo>
                <a:cubicBezTo>
                  <a:pt x="246" y="114"/>
                  <a:pt x="251" y="127"/>
                  <a:pt x="250" y="140"/>
                </a:cubicBezTo>
                <a:cubicBezTo>
                  <a:pt x="223" y="140"/>
                  <a:pt x="223" y="140"/>
                  <a:pt x="223" y="140"/>
                </a:cubicBezTo>
                <a:cubicBezTo>
                  <a:pt x="219" y="140"/>
                  <a:pt x="215" y="142"/>
                  <a:pt x="212" y="146"/>
                </a:cubicBezTo>
                <a:cubicBezTo>
                  <a:pt x="210" y="150"/>
                  <a:pt x="210" y="150"/>
                  <a:pt x="210" y="150"/>
                </a:cubicBezTo>
                <a:cubicBezTo>
                  <a:pt x="200" y="130"/>
                  <a:pt x="200" y="130"/>
                  <a:pt x="200" y="130"/>
                </a:cubicBezTo>
                <a:cubicBezTo>
                  <a:pt x="199" y="126"/>
                  <a:pt x="194" y="123"/>
                  <a:pt x="190" y="123"/>
                </a:cubicBezTo>
                <a:cubicBezTo>
                  <a:pt x="189" y="123"/>
                  <a:pt x="189" y="123"/>
                  <a:pt x="189" y="123"/>
                </a:cubicBezTo>
                <a:cubicBezTo>
                  <a:pt x="185" y="123"/>
                  <a:pt x="181" y="125"/>
                  <a:pt x="179" y="129"/>
                </a:cubicBezTo>
                <a:cubicBezTo>
                  <a:pt x="167" y="152"/>
                  <a:pt x="167" y="152"/>
                  <a:pt x="167" y="152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45" y="112"/>
                  <a:pt x="141" y="110"/>
                  <a:pt x="136" y="110"/>
                </a:cubicBezTo>
                <a:cubicBezTo>
                  <a:pt x="132" y="110"/>
                  <a:pt x="128" y="112"/>
                  <a:pt x="126" y="116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6" y="127"/>
                  <a:pt x="80" y="114"/>
                  <a:pt x="90" y="105"/>
                </a:cubicBezTo>
                <a:close/>
                <a:moveTo>
                  <a:pt x="237" y="168"/>
                </a:moveTo>
                <a:cubicBezTo>
                  <a:pt x="176" y="229"/>
                  <a:pt x="176" y="229"/>
                  <a:pt x="176" y="229"/>
                </a:cubicBezTo>
                <a:cubicBezTo>
                  <a:pt x="169" y="236"/>
                  <a:pt x="158" y="236"/>
                  <a:pt x="151" y="229"/>
                </a:cubicBezTo>
                <a:cubicBezTo>
                  <a:pt x="90" y="168"/>
                  <a:pt x="90" y="168"/>
                  <a:pt x="90" y="168"/>
                </a:cubicBezTo>
                <a:cubicBezTo>
                  <a:pt x="89" y="167"/>
                  <a:pt x="87" y="165"/>
                  <a:pt x="86" y="164"/>
                </a:cubicBezTo>
                <a:cubicBezTo>
                  <a:pt x="118" y="164"/>
                  <a:pt x="118" y="164"/>
                  <a:pt x="118" y="164"/>
                </a:cubicBezTo>
                <a:cubicBezTo>
                  <a:pt x="122" y="164"/>
                  <a:pt x="126" y="162"/>
                  <a:pt x="128" y="158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57" y="183"/>
                  <a:pt x="157" y="183"/>
                  <a:pt x="157" y="183"/>
                </a:cubicBezTo>
                <a:cubicBezTo>
                  <a:pt x="159" y="186"/>
                  <a:pt x="163" y="189"/>
                  <a:pt x="168" y="189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172" y="189"/>
                  <a:pt x="176" y="186"/>
                  <a:pt x="178" y="182"/>
                </a:cubicBezTo>
                <a:cubicBezTo>
                  <a:pt x="189" y="162"/>
                  <a:pt x="189" y="162"/>
                  <a:pt x="189" y="16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0" y="186"/>
                  <a:pt x="204" y="189"/>
                  <a:pt x="208" y="189"/>
                </a:cubicBezTo>
                <a:cubicBezTo>
                  <a:pt x="209" y="189"/>
                  <a:pt x="209" y="189"/>
                  <a:pt x="209" y="189"/>
                </a:cubicBezTo>
                <a:cubicBezTo>
                  <a:pt x="213" y="189"/>
                  <a:pt x="217" y="186"/>
                  <a:pt x="219" y="183"/>
                </a:cubicBezTo>
                <a:cubicBezTo>
                  <a:pt x="230" y="164"/>
                  <a:pt x="230" y="164"/>
                  <a:pt x="230" y="164"/>
                </a:cubicBezTo>
                <a:cubicBezTo>
                  <a:pt x="240" y="164"/>
                  <a:pt x="240" y="164"/>
                  <a:pt x="240" y="164"/>
                </a:cubicBezTo>
                <a:cubicBezTo>
                  <a:pt x="239" y="165"/>
                  <a:pt x="238" y="167"/>
                  <a:pt x="237" y="168"/>
                </a:cubicBezTo>
                <a:close/>
                <a:moveTo>
                  <a:pt x="262" y="158"/>
                </a:moveTo>
                <a:cubicBezTo>
                  <a:pt x="226" y="158"/>
                  <a:pt x="226" y="158"/>
                  <a:pt x="226" y="158"/>
                </a:cubicBezTo>
                <a:cubicBezTo>
                  <a:pt x="214" y="180"/>
                  <a:pt x="214" y="180"/>
                  <a:pt x="214" y="180"/>
                </a:cubicBezTo>
                <a:cubicBezTo>
                  <a:pt x="213" y="182"/>
                  <a:pt x="211" y="183"/>
                  <a:pt x="209" y="183"/>
                </a:cubicBezTo>
                <a:cubicBezTo>
                  <a:pt x="209" y="183"/>
                  <a:pt x="209" y="183"/>
                  <a:pt x="209" y="183"/>
                </a:cubicBezTo>
                <a:cubicBezTo>
                  <a:pt x="206" y="183"/>
                  <a:pt x="204" y="181"/>
                  <a:pt x="203" y="179"/>
                </a:cubicBezTo>
                <a:cubicBezTo>
                  <a:pt x="189" y="149"/>
                  <a:pt x="189" y="149"/>
                  <a:pt x="189" y="149"/>
                </a:cubicBezTo>
                <a:cubicBezTo>
                  <a:pt x="173" y="180"/>
                  <a:pt x="173" y="180"/>
                  <a:pt x="173" y="180"/>
                </a:cubicBezTo>
                <a:cubicBezTo>
                  <a:pt x="172" y="181"/>
                  <a:pt x="170" y="183"/>
                  <a:pt x="168" y="183"/>
                </a:cubicBezTo>
                <a:cubicBezTo>
                  <a:pt x="168" y="183"/>
                  <a:pt x="168" y="183"/>
                  <a:pt x="168" y="183"/>
                </a:cubicBezTo>
                <a:cubicBezTo>
                  <a:pt x="166" y="183"/>
                  <a:pt x="164" y="182"/>
                  <a:pt x="163" y="180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2" y="157"/>
                  <a:pt x="120" y="158"/>
                  <a:pt x="118" y="158"/>
                </a:cubicBezTo>
                <a:cubicBezTo>
                  <a:pt x="65" y="158"/>
                  <a:pt x="65" y="158"/>
                  <a:pt x="65" y="158"/>
                </a:cubicBezTo>
                <a:cubicBezTo>
                  <a:pt x="62" y="158"/>
                  <a:pt x="59" y="155"/>
                  <a:pt x="59" y="152"/>
                </a:cubicBezTo>
                <a:cubicBezTo>
                  <a:pt x="59" y="149"/>
                  <a:pt x="62" y="146"/>
                  <a:pt x="65" y="146"/>
                </a:cubicBezTo>
                <a:cubicBezTo>
                  <a:pt x="114" y="146"/>
                  <a:pt x="114" y="146"/>
                  <a:pt x="114" y="146"/>
                </a:cubicBezTo>
                <a:cubicBezTo>
                  <a:pt x="131" y="119"/>
                  <a:pt x="131" y="119"/>
                  <a:pt x="131" y="119"/>
                </a:cubicBezTo>
                <a:cubicBezTo>
                  <a:pt x="133" y="117"/>
                  <a:pt x="135" y="116"/>
                  <a:pt x="137" y="116"/>
                </a:cubicBezTo>
                <a:cubicBezTo>
                  <a:pt x="139" y="116"/>
                  <a:pt x="141" y="117"/>
                  <a:pt x="142" y="119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84" y="132"/>
                  <a:pt x="184" y="132"/>
                  <a:pt x="184" y="132"/>
                </a:cubicBezTo>
                <a:cubicBezTo>
                  <a:pt x="185" y="130"/>
                  <a:pt x="187" y="129"/>
                  <a:pt x="190" y="129"/>
                </a:cubicBezTo>
                <a:cubicBezTo>
                  <a:pt x="192" y="129"/>
                  <a:pt x="194" y="130"/>
                  <a:pt x="195" y="132"/>
                </a:cubicBezTo>
                <a:cubicBezTo>
                  <a:pt x="209" y="164"/>
                  <a:pt x="209" y="164"/>
                  <a:pt x="209" y="164"/>
                </a:cubicBezTo>
                <a:cubicBezTo>
                  <a:pt x="218" y="149"/>
                  <a:pt x="218" y="149"/>
                  <a:pt x="218" y="149"/>
                </a:cubicBezTo>
                <a:cubicBezTo>
                  <a:pt x="219" y="147"/>
                  <a:pt x="221" y="146"/>
                  <a:pt x="223" y="146"/>
                </a:cubicBezTo>
                <a:cubicBezTo>
                  <a:pt x="262" y="146"/>
                  <a:pt x="262" y="146"/>
                  <a:pt x="262" y="146"/>
                </a:cubicBezTo>
                <a:cubicBezTo>
                  <a:pt x="265" y="146"/>
                  <a:pt x="268" y="149"/>
                  <a:pt x="268" y="152"/>
                </a:cubicBezTo>
                <a:cubicBezTo>
                  <a:pt x="268" y="155"/>
                  <a:pt x="265" y="158"/>
                  <a:pt x="262" y="1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7"/>
          <p:cNvSpPr>
            <a:spLocks noEditPoints="1"/>
          </p:cNvSpPr>
          <p:nvPr/>
        </p:nvSpPr>
        <p:spPr bwMode="auto">
          <a:xfrm>
            <a:off x="13686103" y="11066351"/>
            <a:ext cx="850345" cy="850346"/>
          </a:xfrm>
          <a:custGeom>
            <a:avLst/>
            <a:gdLst>
              <a:gd name="T0" fmla="*/ 89 w 326"/>
              <a:gd name="T1" fmla="*/ 85 h 326"/>
              <a:gd name="T2" fmla="*/ 83 w 326"/>
              <a:gd name="T3" fmla="*/ 228 h 326"/>
              <a:gd name="T4" fmla="*/ 237 w 326"/>
              <a:gd name="T5" fmla="*/ 234 h 326"/>
              <a:gd name="T6" fmla="*/ 243 w 326"/>
              <a:gd name="T7" fmla="*/ 91 h 326"/>
              <a:gd name="T8" fmla="*/ 234 w 326"/>
              <a:gd name="T9" fmla="*/ 220 h 326"/>
              <a:gd name="T10" fmla="*/ 98 w 326"/>
              <a:gd name="T11" fmla="*/ 225 h 326"/>
              <a:gd name="T12" fmla="*/ 92 w 326"/>
              <a:gd name="T13" fmla="*/ 189 h 326"/>
              <a:gd name="T14" fmla="*/ 90 w 326"/>
              <a:gd name="T15" fmla="*/ 172 h 326"/>
              <a:gd name="T16" fmla="*/ 92 w 326"/>
              <a:gd name="T17" fmla="*/ 147 h 326"/>
              <a:gd name="T18" fmla="*/ 90 w 326"/>
              <a:gd name="T19" fmla="*/ 130 h 326"/>
              <a:gd name="T20" fmla="*/ 92 w 326"/>
              <a:gd name="T21" fmla="*/ 99 h 326"/>
              <a:gd name="T22" fmla="*/ 228 w 326"/>
              <a:gd name="T23" fmla="*/ 94 h 326"/>
              <a:gd name="T24" fmla="*/ 234 w 326"/>
              <a:gd name="T25" fmla="*/ 220 h 326"/>
              <a:gd name="T26" fmla="*/ 102 w 326"/>
              <a:gd name="T27" fmla="*/ 130 h 326"/>
              <a:gd name="T28" fmla="*/ 100 w 326"/>
              <a:gd name="T29" fmla="*/ 147 h 326"/>
              <a:gd name="T30" fmla="*/ 102 w 326"/>
              <a:gd name="T31" fmla="*/ 172 h 326"/>
              <a:gd name="T32" fmla="*/ 100 w 326"/>
              <a:gd name="T33" fmla="*/ 189 h 326"/>
              <a:gd name="T34" fmla="*/ 226 w 326"/>
              <a:gd name="T35" fmla="*/ 218 h 326"/>
              <a:gd name="T36" fmla="*/ 100 w 326"/>
              <a:gd name="T37" fmla="*/ 101 h 326"/>
              <a:gd name="T38" fmla="*/ 223 w 326"/>
              <a:gd name="T39" fmla="*/ 158 h 326"/>
              <a:gd name="T40" fmla="*/ 220 w 326"/>
              <a:gd name="T41" fmla="*/ 163 h 326"/>
              <a:gd name="T42" fmla="*/ 185 w 326"/>
              <a:gd name="T43" fmla="*/ 177 h 326"/>
              <a:gd name="T44" fmla="*/ 185 w 326"/>
              <a:gd name="T45" fmla="*/ 140 h 326"/>
              <a:gd name="T46" fmla="*/ 220 w 326"/>
              <a:gd name="T47" fmla="*/ 154 h 326"/>
              <a:gd name="T48" fmla="*/ 185 w 326"/>
              <a:gd name="T49" fmla="*/ 123 h 326"/>
              <a:gd name="T50" fmla="*/ 210 w 326"/>
              <a:gd name="T51" fmla="*/ 147 h 326"/>
              <a:gd name="T52" fmla="*/ 157 w 326"/>
              <a:gd name="T53" fmla="*/ 159 h 326"/>
              <a:gd name="T54" fmla="*/ 210 w 326"/>
              <a:gd name="T55" fmla="*/ 170 h 326"/>
              <a:gd name="T56" fmla="*/ 185 w 326"/>
              <a:gd name="T57" fmla="*/ 194 h 326"/>
              <a:gd name="T58" fmla="*/ 185 w 326"/>
              <a:gd name="T59" fmla="*/ 123 h 326"/>
              <a:gd name="T60" fmla="*/ 0 w 326"/>
              <a:gd name="T61" fmla="*/ 326 h 326"/>
              <a:gd name="T62" fmla="*/ 326 w 326"/>
              <a:gd name="T63" fmla="*/ 0 h 326"/>
              <a:gd name="T64" fmla="*/ 255 w 326"/>
              <a:gd name="T65" fmla="*/ 228 h 326"/>
              <a:gd name="T66" fmla="*/ 231 w 326"/>
              <a:gd name="T67" fmla="*/ 246 h 326"/>
              <a:gd name="T68" fmla="*/ 227 w 326"/>
              <a:gd name="T69" fmla="*/ 253 h 326"/>
              <a:gd name="T70" fmla="*/ 208 w 326"/>
              <a:gd name="T71" fmla="*/ 249 h 326"/>
              <a:gd name="T72" fmla="*/ 119 w 326"/>
              <a:gd name="T73" fmla="*/ 246 h 326"/>
              <a:gd name="T74" fmla="*/ 115 w 326"/>
              <a:gd name="T75" fmla="*/ 253 h 326"/>
              <a:gd name="T76" fmla="*/ 96 w 326"/>
              <a:gd name="T77" fmla="*/ 249 h 326"/>
              <a:gd name="T78" fmla="*/ 89 w 326"/>
              <a:gd name="T79" fmla="*/ 246 h 326"/>
              <a:gd name="T80" fmla="*/ 71 w 326"/>
              <a:gd name="T81" fmla="*/ 91 h 326"/>
              <a:gd name="T82" fmla="*/ 237 w 326"/>
              <a:gd name="T83" fmla="*/ 73 h 326"/>
              <a:gd name="T84" fmla="*/ 255 w 326"/>
              <a:gd name="T85" fmla="*/ 22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" h="326">
                <a:moveTo>
                  <a:pt x="237" y="85"/>
                </a:moveTo>
                <a:cubicBezTo>
                  <a:pt x="89" y="85"/>
                  <a:pt x="89" y="85"/>
                  <a:pt x="89" y="85"/>
                </a:cubicBezTo>
                <a:cubicBezTo>
                  <a:pt x="86" y="85"/>
                  <a:pt x="83" y="87"/>
                  <a:pt x="83" y="91"/>
                </a:cubicBezTo>
                <a:cubicBezTo>
                  <a:pt x="83" y="228"/>
                  <a:pt x="83" y="228"/>
                  <a:pt x="83" y="228"/>
                </a:cubicBezTo>
                <a:cubicBezTo>
                  <a:pt x="83" y="231"/>
                  <a:pt x="86" y="234"/>
                  <a:pt x="89" y="234"/>
                </a:cubicBezTo>
                <a:cubicBezTo>
                  <a:pt x="237" y="234"/>
                  <a:pt x="237" y="234"/>
                  <a:pt x="237" y="234"/>
                </a:cubicBezTo>
                <a:cubicBezTo>
                  <a:pt x="240" y="234"/>
                  <a:pt x="243" y="231"/>
                  <a:pt x="243" y="228"/>
                </a:cubicBezTo>
                <a:cubicBezTo>
                  <a:pt x="243" y="91"/>
                  <a:pt x="243" y="91"/>
                  <a:pt x="243" y="91"/>
                </a:cubicBezTo>
                <a:cubicBezTo>
                  <a:pt x="243" y="87"/>
                  <a:pt x="240" y="85"/>
                  <a:pt x="237" y="85"/>
                </a:cubicBezTo>
                <a:close/>
                <a:moveTo>
                  <a:pt x="234" y="220"/>
                </a:moveTo>
                <a:cubicBezTo>
                  <a:pt x="234" y="223"/>
                  <a:pt x="232" y="225"/>
                  <a:pt x="228" y="225"/>
                </a:cubicBezTo>
                <a:cubicBezTo>
                  <a:pt x="98" y="225"/>
                  <a:pt x="98" y="225"/>
                  <a:pt x="98" y="225"/>
                </a:cubicBezTo>
                <a:cubicBezTo>
                  <a:pt x="95" y="225"/>
                  <a:pt x="92" y="223"/>
                  <a:pt x="92" y="220"/>
                </a:cubicBezTo>
                <a:cubicBezTo>
                  <a:pt x="92" y="189"/>
                  <a:pt x="92" y="189"/>
                  <a:pt x="92" y="189"/>
                </a:cubicBezTo>
                <a:cubicBezTo>
                  <a:pt x="91" y="189"/>
                  <a:pt x="90" y="187"/>
                  <a:pt x="90" y="186"/>
                </a:cubicBezTo>
                <a:cubicBezTo>
                  <a:pt x="90" y="172"/>
                  <a:pt x="90" y="172"/>
                  <a:pt x="90" y="172"/>
                </a:cubicBezTo>
                <a:cubicBezTo>
                  <a:pt x="90" y="170"/>
                  <a:pt x="91" y="169"/>
                  <a:pt x="92" y="169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1" y="147"/>
                  <a:pt x="90" y="146"/>
                  <a:pt x="90" y="144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0" y="129"/>
                  <a:pt x="91" y="127"/>
                  <a:pt x="92" y="127"/>
                </a:cubicBezTo>
                <a:cubicBezTo>
                  <a:pt x="92" y="99"/>
                  <a:pt x="92" y="99"/>
                  <a:pt x="92" y="99"/>
                </a:cubicBezTo>
                <a:cubicBezTo>
                  <a:pt x="92" y="96"/>
                  <a:pt x="95" y="94"/>
                  <a:pt x="98" y="94"/>
                </a:cubicBezTo>
                <a:cubicBezTo>
                  <a:pt x="228" y="94"/>
                  <a:pt x="228" y="94"/>
                  <a:pt x="228" y="94"/>
                </a:cubicBezTo>
                <a:cubicBezTo>
                  <a:pt x="232" y="94"/>
                  <a:pt x="234" y="96"/>
                  <a:pt x="234" y="99"/>
                </a:cubicBezTo>
                <a:lnTo>
                  <a:pt x="234" y="220"/>
                </a:lnTo>
                <a:close/>
                <a:moveTo>
                  <a:pt x="100" y="127"/>
                </a:moveTo>
                <a:cubicBezTo>
                  <a:pt x="101" y="128"/>
                  <a:pt x="102" y="129"/>
                  <a:pt x="102" y="130"/>
                </a:cubicBezTo>
                <a:cubicBezTo>
                  <a:pt x="102" y="144"/>
                  <a:pt x="102" y="144"/>
                  <a:pt x="102" y="144"/>
                </a:cubicBezTo>
                <a:cubicBezTo>
                  <a:pt x="102" y="145"/>
                  <a:pt x="101" y="147"/>
                  <a:pt x="100" y="147"/>
                </a:cubicBezTo>
                <a:cubicBezTo>
                  <a:pt x="100" y="169"/>
                  <a:pt x="100" y="169"/>
                  <a:pt x="100" y="169"/>
                </a:cubicBezTo>
                <a:cubicBezTo>
                  <a:pt x="101" y="169"/>
                  <a:pt x="102" y="171"/>
                  <a:pt x="102" y="172"/>
                </a:cubicBezTo>
                <a:cubicBezTo>
                  <a:pt x="102" y="186"/>
                  <a:pt x="102" y="186"/>
                  <a:pt x="102" y="186"/>
                </a:cubicBezTo>
                <a:cubicBezTo>
                  <a:pt x="102" y="187"/>
                  <a:pt x="101" y="188"/>
                  <a:pt x="100" y="189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226" y="218"/>
                  <a:pt x="226" y="218"/>
                  <a:pt x="226" y="218"/>
                </a:cubicBezTo>
                <a:cubicBezTo>
                  <a:pt x="226" y="101"/>
                  <a:pt x="226" y="101"/>
                  <a:pt x="226" y="101"/>
                </a:cubicBezTo>
                <a:cubicBezTo>
                  <a:pt x="100" y="101"/>
                  <a:pt x="100" y="101"/>
                  <a:pt x="100" y="101"/>
                </a:cubicBezTo>
                <a:lnTo>
                  <a:pt x="100" y="127"/>
                </a:lnTo>
                <a:close/>
                <a:moveTo>
                  <a:pt x="223" y="158"/>
                </a:moveTo>
                <a:cubicBezTo>
                  <a:pt x="223" y="159"/>
                  <a:pt x="223" y="159"/>
                  <a:pt x="223" y="159"/>
                </a:cubicBezTo>
                <a:cubicBezTo>
                  <a:pt x="223" y="161"/>
                  <a:pt x="222" y="163"/>
                  <a:pt x="220" y="163"/>
                </a:cubicBezTo>
                <a:cubicBezTo>
                  <a:pt x="203" y="163"/>
                  <a:pt x="203" y="163"/>
                  <a:pt x="203" y="163"/>
                </a:cubicBezTo>
                <a:cubicBezTo>
                  <a:pt x="201" y="171"/>
                  <a:pt x="194" y="177"/>
                  <a:pt x="185" y="177"/>
                </a:cubicBezTo>
                <a:cubicBezTo>
                  <a:pt x="175" y="177"/>
                  <a:pt x="166" y="169"/>
                  <a:pt x="166" y="159"/>
                </a:cubicBezTo>
                <a:cubicBezTo>
                  <a:pt x="166" y="148"/>
                  <a:pt x="175" y="140"/>
                  <a:pt x="185" y="140"/>
                </a:cubicBezTo>
                <a:cubicBezTo>
                  <a:pt x="194" y="140"/>
                  <a:pt x="201" y="146"/>
                  <a:pt x="203" y="154"/>
                </a:cubicBezTo>
                <a:cubicBezTo>
                  <a:pt x="220" y="154"/>
                  <a:pt x="220" y="154"/>
                  <a:pt x="220" y="154"/>
                </a:cubicBezTo>
                <a:cubicBezTo>
                  <a:pt x="222" y="154"/>
                  <a:pt x="223" y="156"/>
                  <a:pt x="223" y="158"/>
                </a:cubicBezTo>
                <a:close/>
                <a:moveTo>
                  <a:pt x="185" y="123"/>
                </a:moveTo>
                <a:cubicBezTo>
                  <a:pt x="200" y="123"/>
                  <a:pt x="213" y="133"/>
                  <a:pt x="218" y="147"/>
                </a:cubicBezTo>
                <a:cubicBezTo>
                  <a:pt x="210" y="147"/>
                  <a:pt x="210" y="147"/>
                  <a:pt x="210" y="147"/>
                </a:cubicBezTo>
                <a:cubicBezTo>
                  <a:pt x="206" y="137"/>
                  <a:pt x="196" y="131"/>
                  <a:pt x="185" y="131"/>
                </a:cubicBezTo>
                <a:cubicBezTo>
                  <a:pt x="169" y="131"/>
                  <a:pt x="157" y="143"/>
                  <a:pt x="157" y="159"/>
                </a:cubicBezTo>
                <a:cubicBezTo>
                  <a:pt x="157" y="174"/>
                  <a:pt x="169" y="187"/>
                  <a:pt x="185" y="187"/>
                </a:cubicBezTo>
                <a:cubicBezTo>
                  <a:pt x="196" y="187"/>
                  <a:pt x="206" y="180"/>
                  <a:pt x="210" y="170"/>
                </a:cubicBezTo>
                <a:cubicBezTo>
                  <a:pt x="218" y="170"/>
                  <a:pt x="218" y="170"/>
                  <a:pt x="218" y="170"/>
                </a:cubicBezTo>
                <a:cubicBezTo>
                  <a:pt x="213" y="184"/>
                  <a:pt x="200" y="194"/>
                  <a:pt x="185" y="194"/>
                </a:cubicBezTo>
                <a:cubicBezTo>
                  <a:pt x="165" y="194"/>
                  <a:pt x="150" y="178"/>
                  <a:pt x="150" y="159"/>
                </a:cubicBezTo>
                <a:cubicBezTo>
                  <a:pt x="150" y="139"/>
                  <a:pt x="165" y="123"/>
                  <a:pt x="185" y="123"/>
                </a:cubicBez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55" y="228"/>
                </a:moveTo>
                <a:cubicBezTo>
                  <a:pt x="255" y="238"/>
                  <a:pt x="247" y="246"/>
                  <a:pt x="237" y="246"/>
                </a:cubicBezTo>
                <a:cubicBezTo>
                  <a:pt x="231" y="246"/>
                  <a:pt x="231" y="246"/>
                  <a:pt x="231" y="246"/>
                </a:cubicBezTo>
                <a:cubicBezTo>
                  <a:pt x="231" y="249"/>
                  <a:pt x="231" y="249"/>
                  <a:pt x="231" y="249"/>
                </a:cubicBezTo>
                <a:cubicBezTo>
                  <a:pt x="231" y="251"/>
                  <a:pt x="229" y="253"/>
                  <a:pt x="227" y="253"/>
                </a:cubicBezTo>
                <a:cubicBezTo>
                  <a:pt x="212" y="253"/>
                  <a:pt x="212" y="253"/>
                  <a:pt x="212" y="253"/>
                </a:cubicBezTo>
                <a:cubicBezTo>
                  <a:pt x="210" y="253"/>
                  <a:pt x="208" y="251"/>
                  <a:pt x="208" y="249"/>
                </a:cubicBezTo>
                <a:cubicBezTo>
                  <a:pt x="208" y="246"/>
                  <a:pt x="208" y="246"/>
                  <a:pt x="208" y="246"/>
                </a:cubicBezTo>
                <a:cubicBezTo>
                  <a:pt x="119" y="246"/>
                  <a:pt x="119" y="246"/>
                  <a:pt x="119" y="246"/>
                </a:cubicBezTo>
                <a:cubicBezTo>
                  <a:pt x="119" y="249"/>
                  <a:pt x="119" y="249"/>
                  <a:pt x="119" y="249"/>
                </a:cubicBezTo>
                <a:cubicBezTo>
                  <a:pt x="119" y="251"/>
                  <a:pt x="117" y="253"/>
                  <a:pt x="115" y="253"/>
                </a:cubicBezTo>
                <a:cubicBezTo>
                  <a:pt x="100" y="253"/>
                  <a:pt x="100" y="253"/>
                  <a:pt x="100" y="253"/>
                </a:cubicBezTo>
                <a:cubicBezTo>
                  <a:pt x="98" y="253"/>
                  <a:pt x="96" y="251"/>
                  <a:pt x="96" y="249"/>
                </a:cubicBezTo>
                <a:cubicBezTo>
                  <a:pt x="96" y="246"/>
                  <a:pt x="96" y="246"/>
                  <a:pt x="96" y="24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46"/>
                  <a:pt x="71" y="238"/>
                  <a:pt x="71" y="228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81"/>
                  <a:pt x="80" y="73"/>
                  <a:pt x="89" y="73"/>
                </a:cubicBezTo>
                <a:cubicBezTo>
                  <a:pt x="237" y="73"/>
                  <a:pt x="237" y="73"/>
                  <a:pt x="237" y="73"/>
                </a:cubicBezTo>
                <a:cubicBezTo>
                  <a:pt x="247" y="73"/>
                  <a:pt x="255" y="81"/>
                  <a:pt x="255" y="91"/>
                </a:cubicBezTo>
                <a:lnTo>
                  <a:pt x="255" y="22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8"/>
          <p:cNvSpPr>
            <a:spLocks noEditPoints="1"/>
          </p:cNvSpPr>
          <p:nvPr/>
        </p:nvSpPr>
        <p:spPr bwMode="auto">
          <a:xfrm>
            <a:off x="4162367" y="11066351"/>
            <a:ext cx="849242" cy="850346"/>
          </a:xfrm>
          <a:custGeom>
            <a:avLst/>
            <a:gdLst>
              <a:gd name="T0" fmla="*/ 138 w 326"/>
              <a:gd name="T1" fmla="*/ 130 h 326"/>
              <a:gd name="T2" fmla="*/ 121 w 326"/>
              <a:gd name="T3" fmla="*/ 113 h 326"/>
              <a:gd name="T4" fmla="*/ 138 w 326"/>
              <a:gd name="T5" fmla="*/ 96 h 326"/>
              <a:gd name="T6" fmla="*/ 155 w 326"/>
              <a:gd name="T7" fmla="*/ 113 h 326"/>
              <a:gd name="T8" fmla="*/ 138 w 326"/>
              <a:gd name="T9" fmla="*/ 130 h 326"/>
              <a:gd name="T10" fmla="*/ 160 w 326"/>
              <a:gd name="T11" fmla="*/ 192 h 326"/>
              <a:gd name="T12" fmla="*/ 139 w 326"/>
              <a:gd name="T13" fmla="*/ 232 h 326"/>
              <a:gd name="T14" fmla="*/ 174 w 326"/>
              <a:gd name="T15" fmla="*/ 238 h 326"/>
              <a:gd name="T16" fmla="*/ 179 w 326"/>
              <a:gd name="T17" fmla="*/ 202 h 326"/>
              <a:gd name="T18" fmla="*/ 160 w 326"/>
              <a:gd name="T19" fmla="*/ 192 h 326"/>
              <a:gd name="T20" fmla="*/ 119 w 326"/>
              <a:gd name="T21" fmla="*/ 143 h 326"/>
              <a:gd name="T22" fmla="*/ 103 w 326"/>
              <a:gd name="T23" fmla="*/ 159 h 326"/>
              <a:gd name="T24" fmla="*/ 119 w 326"/>
              <a:gd name="T25" fmla="*/ 175 h 326"/>
              <a:gd name="T26" fmla="*/ 135 w 326"/>
              <a:gd name="T27" fmla="*/ 159 h 326"/>
              <a:gd name="T28" fmla="*/ 119 w 326"/>
              <a:gd name="T29" fmla="*/ 143 h 326"/>
              <a:gd name="T30" fmla="*/ 179 w 326"/>
              <a:gd name="T31" fmla="*/ 112 h 326"/>
              <a:gd name="T32" fmla="*/ 160 w 326"/>
              <a:gd name="T33" fmla="*/ 131 h 326"/>
              <a:gd name="T34" fmla="*/ 179 w 326"/>
              <a:gd name="T35" fmla="*/ 150 h 326"/>
              <a:gd name="T36" fmla="*/ 198 w 326"/>
              <a:gd name="T37" fmla="*/ 131 h 326"/>
              <a:gd name="T38" fmla="*/ 179 w 326"/>
              <a:gd name="T39" fmla="*/ 112 h 326"/>
              <a:gd name="T40" fmla="*/ 326 w 326"/>
              <a:gd name="T41" fmla="*/ 0 h 326"/>
              <a:gd name="T42" fmla="*/ 326 w 326"/>
              <a:gd name="T43" fmla="*/ 326 h 326"/>
              <a:gd name="T44" fmla="*/ 0 w 326"/>
              <a:gd name="T45" fmla="*/ 326 h 326"/>
              <a:gd name="T46" fmla="*/ 0 w 326"/>
              <a:gd name="T47" fmla="*/ 0 h 326"/>
              <a:gd name="T48" fmla="*/ 326 w 326"/>
              <a:gd name="T49" fmla="*/ 0 h 326"/>
              <a:gd name="T50" fmla="*/ 199 w 326"/>
              <a:gd name="T51" fmla="*/ 66 h 326"/>
              <a:gd name="T52" fmla="*/ 79 w 326"/>
              <a:gd name="T53" fmla="*/ 125 h 326"/>
              <a:gd name="T54" fmla="*/ 139 w 326"/>
              <a:gd name="T55" fmla="*/ 256 h 326"/>
              <a:gd name="T56" fmla="*/ 203 w 326"/>
              <a:gd name="T57" fmla="*/ 201 h 326"/>
              <a:gd name="T58" fmla="*/ 258 w 326"/>
              <a:gd name="T59" fmla="*/ 112 h 326"/>
              <a:gd name="T60" fmla="*/ 199 w 326"/>
              <a:gd name="T61" fmla="*/ 66 h 326"/>
              <a:gd name="T62" fmla="*/ 212 w 326"/>
              <a:gd name="T63" fmla="*/ 89 h 326"/>
              <a:gd name="T64" fmla="*/ 197 w 326"/>
              <a:gd name="T65" fmla="*/ 104 h 326"/>
              <a:gd name="T66" fmla="*/ 212 w 326"/>
              <a:gd name="T67" fmla="*/ 118 h 326"/>
              <a:gd name="T68" fmla="*/ 227 w 326"/>
              <a:gd name="T69" fmla="*/ 104 h 326"/>
              <a:gd name="T70" fmla="*/ 212 w 326"/>
              <a:gd name="T71" fmla="*/ 8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6" h="326">
                <a:moveTo>
                  <a:pt x="138" y="130"/>
                </a:moveTo>
                <a:cubicBezTo>
                  <a:pt x="129" y="130"/>
                  <a:pt x="121" y="123"/>
                  <a:pt x="121" y="113"/>
                </a:cubicBezTo>
                <a:cubicBezTo>
                  <a:pt x="121" y="104"/>
                  <a:pt x="129" y="96"/>
                  <a:pt x="138" y="96"/>
                </a:cubicBezTo>
                <a:cubicBezTo>
                  <a:pt x="147" y="96"/>
                  <a:pt x="155" y="104"/>
                  <a:pt x="155" y="113"/>
                </a:cubicBezTo>
                <a:cubicBezTo>
                  <a:pt x="155" y="123"/>
                  <a:pt x="147" y="130"/>
                  <a:pt x="138" y="130"/>
                </a:cubicBezTo>
                <a:close/>
                <a:moveTo>
                  <a:pt x="160" y="192"/>
                </a:moveTo>
                <a:cubicBezTo>
                  <a:pt x="147" y="197"/>
                  <a:pt x="138" y="212"/>
                  <a:pt x="139" y="232"/>
                </a:cubicBezTo>
                <a:cubicBezTo>
                  <a:pt x="141" y="244"/>
                  <a:pt x="161" y="249"/>
                  <a:pt x="174" y="238"/>
                </a:cubicBezTo>
                <a:cubicBezTo>
                  <a:pt x="185" y="229"/>
                  <a:pt x="182" y="211"/>
                  <a:pt x="179" y="202"/>
                </a:cubicBezTo>
                <a:cubicBezTo>
                  <a:pt x="175" y="194"/>
                  <a:pt x="165" y="190"/>
                  <a:pt x="160" y="192"/>
                </a:cubicBezTo>
                <a:close/>
                <a:moveTo>
                  <a:pt x="119" y="143"/>
                </a:moveTo>
                <a:cubicBezTo>
                  <a:pt x="110" y="143"/>
                  <a:pt x="103" y="150"/>
                  <a:pt x="103" y="159"/>
                </a:cubicBezTo>
                <a:cubicBezTo>
                  <a:pt x="103" y="168"/>
                  <a:pt x="110" y="175"/>
                  <a:pt x="119" y="175"/>
                </a:cubicBezTo>
                <a:cubicBezTo>
                  <a:pt x="128" y="175"/>
                  <a:pt x="135" y="168"/>
                  <a:pt x="135" y="159"/>
                </a:cubicBezTo>
                <a:cubicBezTo>
                  <a:pt x="135" y="150"/>
                  <a:pt x="128" y="143"/>
                  <a:pt x="119" y="143"/>
                </a:cubicBezTo>
                <a:close/>
                <a:moveTo>
                  <a:pt x="179" y="112"/>
                </a:moveTo>
                <a:cubicBezTo>
                  <a:pt x="169" y="112"/>
                  <a:pt x="160" y="121"/>
                  <a:pt x="160" y="131"/>
                </a:cubicBezTo>
                <a:cubicBezTo>
                  <a:pt x="160" y="142"/>
                  <a:pt x="169" y="150"/>
                  <a:pt x="179" y="150"/>
                </a:cubicBezTo>
                <a:cubicBezTo>
                  <a:pt x="190" y="150"/>
                  <a:pt x="198" y="142"/>
                  <a:pt x="198" y="131"/>
                </a:cubicBezTo>
                <a:cubicBezTo>
                  <a:pt x="198" y="121"/>
                  <a:pt x="190" y="112"/>
                  <a:pt x="179" y="112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99" y="66"/>
                </a:moveTo>
                <a:cubicBezTo>
                  <a:pt x="144" y="63"/>
                  <a:pt x="97" y="87"/>
                  <a:pt x="79" y="125"/>
                </a:cubicBezTo>
                <a:cubicBezTo>
                  <a:pt x="44" y="196"/>
                  <a:pt x="104" y="248"/>
                  <a:pt x="139" y="256"/>
                </a:cubicBezTo>
                <a:cubicBezTo>
                  <a:pt x="201" y="272"/>
                  <a:pt x="204" y="229"/>
                  <a:pt x="203" y="201"/>
                </a:cubicBezTo>
                <a:cubicBezTo>
                  <a:pt x="202" y="173"/>
                  <a:pt x="250" y="156"/>
                  <a:pt x="258" y="112"/>
                </a:cubicBezTo>
                <a:cubicBezTo>
                  <a:pt x="262" y="89"/>
                  <a:pt x="233" y="68"/>
                  <a:pt x="199" y="66"/>
                </a:cubicBezTo>
                <a:close/>
                <a:moveTo>
                  <a:pt x="212" y="89"/>
                </a:moveTo>
                <a:cubicBezTo>
                  <a:pt x="204" y="89"/>
                  <a:pt x="197" y="95"/>
                  <a:pt x="197" y="104"/>
                </a:cubicBezTo>
                <a:cubicBezTo>
                  <a:pt x="197" y="112"/>
                  <a:pt x="204" y="118"/>
                  <a:pt x="212" y="118"/>
                </a:cubicBezTo>
                <a:cubicBezTo>
                  <a:pt x="220" y="118"/>
                  <a:pt x="227" y="112"/>
                  <a:pt x="227" y="104"/>
                </a:cubicBezTo>
                <a:cubicBezTo>
                  <a:pt x="227" y="95"/>
                  <a:pt x="220" y="89"/>
                  <a:pt x="212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9"/>
          <p:cNvSpPr>
            <a:spLocks noEditPoints="1"/>
          </p:cNvSpPr>
          <p:nvPr/>
        </p:nvSpPr>
        <p:spPr bwMode="auto">
          <a:xfrm>
            <a:off x="11779812" y="11066351"/>
            <a:ext cx="849242" cy="850346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246 w 326"/>
              <a:gd name="T11" fmla="*/ 235 h 326"/>
              <a:gd name="T12" fmla="*/ 227 w 326"/>
              <a:gd name="T13" fmla="*/ 227 h 326"/>
              <a:gd name="T14" fmla="*/ 242 w 326"/>
              <a:gd name="T15" fmla="*/ 222 h 326"/>
              <a:gd name="T16" fmla="*/ 210 w 326"/>
              <a:gd name="T17" fmla="*/ 228 h 326"/>
              <a:gd name="T18" fmla="*/ 188 w 326"/>
              <a:gd name="T19" fmla="*/ 242 h 326"/>
              <a:gd name="T20" fmla="*/ 185 w 326"/>
              <a:gd name="T21" fmla="*/ 243 h 326"/>
              <a:gd name="T22" fmla="*/ 131 w 326"/>
              <a:gd name="T23" fmla="*/ 247 h 326"/>
              <a:gd name="T24" fmla="*/ 93 w 326"/>
              <a:gd name="T25" fmla="*/ 256 h 326"/>
              <a:gd name="T26" fmla="*/ 86 w 326"/>
              <a:gd name="T27" fmla="*/ 243 h 326"/>
              <a:gd name="T28" fmla="*/ 76 w 326"/>
              <a:gd name="T29" fmla="*/ 199 h 326"/>
              <a:gd name="T30" fmla="*/ 114 w 326"/>
              <a:gd name="T31" fmla="*/ 128 h 326"/>
              <a:gd name="T32" fmla="*/ 131 w 326"/>
              <a:gd name="T33" fmla="*/ 98 h 326"/>
              <a:gd name="T34" fmla="*/ 148 w 326"/>
              <a:gd name="T35" fmla="*/ 83 h 326"/>
              <a:gd name="T36" fmla="*/ 177 w 326"/>
              <a:gd name="T37" fmla="*/ 69 h 326"/>
              <a:gd name="T38" fmla="*/ 189 w 326"/>
              <a:gd name="T39" fmla="*/ 82 h 326"/>
              <a:gd name="T40" fmla="*/ 195 w 326"/>
              <a:gd name="T41" fmla="*/ 98 h 326"/>
              <a:gd name="T42" fmla="*/ 189 w 326"/>
              <a:gd name="T43" fmla="*/ 105 h 326"/>
              <a:gd name="T44" fmla="*/ 188 w 326"/>
              <a:gd name="T45" fmla="*/ 112 h 326"/>
              <a:gd name="T46" fmla="*/ 171 w 326"/>
              <a:gd name="T47" fmla="*/ 119 h 326"/>
              <a:gd name="T48" fmla="*/ 157 w 326"/>
              <a:gd name="T49" fmla="*/ 121 h 326"/>
              <a:gd name="T50" fmla="*/ 143 w 326"/>
              <a:gd name="T51" fmla="*/ 167 h 326"/>
              <a:gd name="T52" fmla="*/ 137 w 326"/>
              <a:gd name="T53" fmla="*/ 186 h 326"/>
              <a:gd name="T54" fmla="*/ 152 w 326"/>
              <a:gd name="T55" fmla="*/ 179 h 326"/>
              <a:gd name="T56" fmla="*/ 171 w 326"/>
              <a:gd name="T57" fmla="*/ 180 h 326"/>
              <a:gd name="T58" fmla="*/ 190 w 326"/>
              <a:gd name="T59" fmla="*/ 165 h 326"/>
              <a:gd name="T60" fmla="*/ 223 w 326"/>
              <a:gd name="T61" fmla="*/ 155 h 326"/>
              <a:gd name="T62" fmla="*/ 246 w 326"/>
              <a:gd name="T63" fmla="*/ 184 h 326"/>
              <a:gd name="T64" fmla="*/ 246 w 326"/>
              <a:gd name="T65" fmla="*/ 2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46" y="235"/>
                </a:moveTo>
                <a:cubicBezTo>
                  <a:pt x="246" y="235"/>
                  <a:pt x="236" y="230"/>
                  <a:pt x="227" y="227"/>
                </a:cubicBezTo>
                <a:cubicBezTo>
                  <a:pt x="235" y="223"/>
                  <a:pt x="242" y="222"/>
                  <a:pt x="242" y="222"/>
                </a:cubicBezTo>
                <a:cubicBezTo>
                  <a:pt x="242" y="222"/>
                  <a:pt x="228" y="216"/>
                  <a:pt x="210" y="228"/>
                </a:cubicBezTo>
                <a:cubicBezTo>
                  <a:pt x="202" y="234"/>
                  <a:pt x="196" y="238"/>
                  <a:pt x="188" y="242"/>
                </a:cubicBezTo>
                <a:cubicBezTo>
                  <a:pt x="187" y="243"/>
                  <a:pt x="186" y="243"/>
                  <a:pt x="185" y="243"/>
                </a:cubicBezTo>
                <a:cubicBezTo>
                  <a:pt x="174" y="247"/>
                  <a:pt x="151" y="244"/>
                  <a:pt x="131" y="247"/>
                </a:cubicBezTo>
                <a:cubicBezTo>
                  <a:pt x="112" y="250"/>
                  <a:pt x="98" y="257"/>
                  <a:pt x="93" y="256"/>
                </a:cubicBezTo>
                <a:cubicBezTo>
                  <a:pt x="89" y="255"/>
                  <a:pt x="87" y="256"/>
                  <a:pt x="86" y="243"/>
                </a:cubicBezTo>
                <a:cubicBezTo>
                  <a:pt x="85" y="231"/>
                  <a:pt x="76" y="223"/>
                  <a:pt x="76" y="199"/>
                </a:cubicBezTo>
                <a:cubicBezTo>
                  <a:pt x="77" y="175"/>
                  <a:pt x="100" y="151"/>
                  <a:pt x="114" y="128"/>
                </a:cubicBezTo>
                <a:cubicBezTo>
                  <a:pt x="121" y="116"/>
                  <a:pt x="131" y="98"/>
                  <a:pt x="131" y="98"/>
                </a:cubicBezTo>
                <a:cubicBezTo>
                  <a:pt x="133" y="93"/>
                  <a:pt x="136" y="87"/>
                  <a:pt x="148" y="83"/>
                </a:cubicBezTo>
                <a:cubicBezTo>
                  <a:pt x="156" y="80"/>
                  <a:pt x="175" y="69"/>
                  <a:pt x="177" y="69"/>
                </a:cubicBezTo>
                <a:cubicBezTo>
                  <a:pt x="179" y="69"/>
                  <a:pt x="186" y="79"/>
                  <a:pt x="189" y="82"/>
                </a:cubicBezTo>
                <a:cubicBezTo>
                  <a:pt x="194" y="87"/>
                  <a:pt x="198" y="96"/>
                  <a:pt x="195" y="98"/>
                </a:cubicBezTo>
                <a:cubicBezTo>
                  <a:pt x="191" y="100"/>
                  <a:pt x="189" y="105"/>
                  <a:pt x="189" y="105"/>
                </a:cubicBezTo>
                <a:cubicBezTo>
                  <a:pt x="189" y="105"/>
                  <a:pt x="190" y="111"/>
                  <a:pt x="188" y="112"/>
                </a:cubicBezTo>
                <a:cubicBezTo>
                  <a:pt x="185" y="112"/>
                  <a:pt x="174" y="119"/>
                  <a:pt x="171" y="119"/>
                </a:cubicBezTo>
                <a:cubicBezTo>
                  <a:pt x="167" y="120"/>
                  <a:pt x="160" y="119"/>
                  <a:pt x="157" y="121"/>
                </a:cubicBezTo>
                <a:cubicBezTo>
                  <a:pt x="148" y="126"/>
                  <a:pt x="144" y="149"/>
                  <a:pt x="143" y="167"/>
                </a:cubicBezTo>
                <a:cubicBezTo>
                  <a:pt x="142" y="174"/>
                  <a:pt x="137" y="186"/>
                  <a:pt x="137" y="186"/>
                </a:cubicBezTo>
                <a:cubicBezTo>
                  <a:pt x="137" y="186"/>
                  <a:pt x="146" y="180"/>
                  <a:pt x="152" y="179"/>
                </a:cubicBezTo>
                <a:cubicBezTo>
                  <a:pt x="163" y="178"/>
                  <a:pt x="171" y="180"/>
                  <a:pt x="171" y="180"/>
                </a:cubicBezTo>
                <a:cubicBezTo>
                  <a:pt x="171" y="180"/>
                  <a:pt x="179" y="170"/>
                  <a:pt x="190" y="165"/>
                </a:cubicBezTo>
                <a:cubicBezTo>
                  <a:pt x="201" y="159"/>
                  <a:pt x="219" y="155"/>
                  <a:pt x="223" y="155"/>
                </a:cubicBezTo>
                <a:cubicBezTo>
                  <a:pt x="227" y="155"/>
                  <a:pt x="241" y="168"/>
                  <a:pt x="246" y="184"/>
                </a:cubicBezTo>
                <a:cubicBezTo>
                  <a:pt x="254" y="207"/>
                  <a:pt x="246" y="235"/>
                  <a:pt x="246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60"/>
          <p:cNvSpPr>
            <a:spLocks noEditPoints="1"/>
          </p:cNvSpPr>
          <p:nvPr/>
        </p:nvSpPr>
        <p:spPr bwMode="auto">
          <a:xfrm>
            <a:off x="12732406" y="11066351"/>
            <a:ext cx="850345" cy="850346"/>
          </a:xfrm>
          <a:custGeom>
            <a:avLst/>
            <a:gdLst>
              <a:gd name="T0" fmla="*/ 0 w 771"/>
              <a:gd name="T1" fmla="*/ 0 h 771"/>
              <a:gd name="T2" fmla="*/ 0 w 771"/>
              <a:gd name="T3" fmla="*/ 771 h 771"/>
              <a:gd name="T4" fmla="*/ 771 w 771"/>
              <a:gd name="T5" fmla="*/ 771 h 771"/>
              <a:gd name="T6" fmla="*/ 771 w 771"/>
              <a:gd name="T7" fmla="*/ 0 h 771"/>
              <a:gd name="T8" fmla="*/ 0 w 771"/>
              <a:gd name="T9" fmla="*/ 0 h 771"/>
              <a:gd name="T10" fmla="*/ 218 w 771"/>
              <a:gd name="T11" fmla="*/ 478 h 771"/>
              <a:gd name="T12" fmla="*/ 161 w 771"/>
              <a:gd name="T13" fmla="*/ 478 h 771"/>
              <a:gd name="T14" fmla="*/ 161 w 771"/>
              <a:gd name="T15" fmla="*/ 293 h 771"/>
              <a:gd name="T16" fmla="*/ 218 w 771"/>
              <a:gd name="T17" fmla="*/ 293 h 771"/>
              <a:gd name="T18" fmla="*/ 218 w 771"/>
              <a:gd name="T19" fmla="*/ 478 h 771"/>
              <a:gd name="T20" fmla="*/ 301 w 771"/>
              <a:gd name="T21" fmla="*/ 523 h 771"/>
              <a:gd name="T22" fmla="*/ 232 w 771"/>
              <a:gd name="T23" fmla="*/ 523 h 771"/>
              <a:gd name="T24" fmla="*/ 232 w 771"/>
              <a:gd name="T25" fmla="*/ 246 h 771"/>
              <a:gd name="T26" fmla="*/ 301 w 771"/>
              <a:gd name="T27" fmla="*/ 246 h 771"/>
              <a:gd name="T28" fmla="*/ 301 w 771"/>
              <a:gd name="T29" fmla="*/ 523 h 771"/>
              <a:gd name="T30" fmla="*/ 461 w 771"/>
              <a:gd name="T31" fmla="*/ 409 h 771"/>
              <a:gd name="T32" fmla="*/ 310 w 771"/>
              <a:gd name="T33" fmla="*/ 409 h 771"/>
              <a:gd name="T34" fmla="*/ 310 w 771"/>
              <a:gd name="T35" fmla="*/ 360 h 771"/>
              <a:gd name="T36" fmla="*/ 461 w 771"/>
              <a:gd name="T37" fmla="*/ 360 h 771"/>
              <a:gd name="T38" fmla="*/ 461 w 771"/>
              <a:gd name="T39" fmla="*/ 409 h 771"/>
              <a:gd name="T40" fmla="*/ 542 w 771"/>
              <a:gd name="T41" fmla="*/ 523 h 771"/>
              <a:gd name="T42" fmla="*/ 471 w 771"/>
              <a:gd name="T43" fmla="*/ 523 h 771"/>
              <a:gd name="T44" fmla="*/ 471 w 771"/>
              <a:gd name="T45" fmla="*/ 246 h 771"/>
              <a:gd name="T46" fmla="*/ 542 w 771"/>
              <a:gd name="T47" fmla="*/ 246 h 771"/>
              <a:gd name="T48" fmla="*/ 542 w 771"/>
              <a:gd name="T49" fmla="*/ 523 h 771"/>
              <a:gd name="T50" fmla="*/ 610 w 771"/>
              <a:gd name="T51" fmla="*/ 478 h 771"/>
              <a:gd name="T52" fmla="*/ 553 w 771"/>
              <a:gd name="T53" fmla="*/ 478 h 771"/>
              <a:gd name="T54" fmla="*/ 553 w 771"/>
              <a:gd name="T55" fmla="*/ 293 h 771"/>
              <a:gd name="T56" fmla="*/ 610 w 771"/>
              <a:gd name="T57" fmla="*/ 293 h 771"/>
              <a:gd name="T58" fmla="*/ 610 w 771"/>
              <a:gd name="T59" fmla="*/ 478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71" h="771">
                <a:moveTo>
                  <a:pt x="0" y="0"/>
                </a:moveTo>
                <a:lnTo>
                  <a:pt x="0" y="771"/>
                </a:lnTo>
                <a:lnTo>
                  <a:pt x="771" y="771"/>
                </a:lnTo>
                <a:lnTo>
                  <a:pt x="771" y="0"/>
                </a:lnTo>
                <a:lnTo>
                  <a:pt x="0" y="0"/>
                </a:lnTo>
                <a:close/>
                <a:moveTo>
                  <a:pt x="218" y="478"/>
                </a:moveTo>
                <a:lnTo>
                  <a:pt x="161" y="478"/>
                </a:lnTo>
                <a:lnTo>
                  <a:pt x="161" y="293"/>
                </a:lnTo>
                <a:lnTo>
                  <a:pt x="218" y="293"/>
                </a:lnTo>
                <a:lnTo>
                  <a:pt x="218" y="478"/>
                </a:lnTo>
                <a:close/>
                <a:moveTo>
                  <a:pt x="301" y="523"/>
                </a:moveTo>
                <a:lnTo>
                  <a:pt x="232" y="523"/>
                </a:lnTo>
                <a:lnTo>
                  <a:pt x="232" y="246"/>
                </a:lnTo>
                <a:lnTo>
                  <a:pt x="301" y="246"/>
                </a:lnTo>
                <a:lnTo>
                  <a:pt x="301" y="523"/>
                </a:lnTo>
                <a:close/>
                <a:moveTo>
                  <a:pt x="461" y="409"/>
                </a:moveTo>
                <a:lnTo>
                  <a:pt x="310" y="409"/>
                </a:lnTo>
                <a:lnTo>
                  <a:pt x="310" y="360"/>
                </a:lnTo>
                <a:lnTo>
                  <a:pt x="461" y="360"/>
                </a:lnTo>
                <a:lnTo>
                  <a:pt x="461" y="409"/>
                </a:lnTo>
                <a:close/>
                <a:moveTo>
                  <a:pt x="542" y="523"/>
                </a:moveTo>
                <a:lnTo>
                  <a:pt x="471" y="523"/>
                </a:lnTo>
                <a:lnTo>
                  <a:pt x="471" y="246"/>
                </a:lnTo>
                <a:lnTo>
                  <a:pt x="542" y="246"/>
                </a:lnTo>
                <a:lnTo>
                  <a:pt x="542" y="523"/>
                </a:lnTo>
                <a:close/>
                <a:moveTo>
                  <a:pt x="610" y="478"/>
                </a:moveTo>
                <a:lnTo>
                  <a:pt x="553" y="478"/>
                </a:lnTo>
                <a:lnTo>
                  <a:pt x="553" y="293"/>
                </a:lnTo>
                <a:lnTo>
                  <a:pt x="610" y="293"/>
                </a:lnTo>
                <a:lnTo>
                  <a:pt x="610" y="47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1"/>
          <p:cNvSpPr>
            <a:spLocks noEditPoints="1"/>
          </p:cNvSpPr>
          <p:nvPr/>
        </p:nvSpPr>
        <p:spPr bwMode="auto">
          <a:xfrm>
            <a:off x="21306857" y="11066351"/>
            <a:ext cx="850345" cy="850346"/>
          </a:xfrm>
          <a:custGeom>
            <a:avLst/>
            <a:gdLst>
              <a:gd name="T0" fmla="*/ 163 w 326"/>
              <a:gd name="T1" fmla="*/ 97 h 326"/>
              <a:gd name="T2" fmla="*/ 163 w 326"/>
              <a:gd name="T3" fmla="*/ 117 h 326"/>
              <a:gd name="T4" fmla="*/ 126 w 326"/>
              <a:gd name="T5" fmla="*/ 107 h 326"/>
              <a:gd name="T6" fmla="*/ 200 w 326"/>
              <a:gd name="T7" fmla="*/ 107 h 326"/>
              <a:gd name="T8" fmla="*/ 126 w 326"/>
              <a:gd name="T9" fmla="*/ 107 h 326"/>
              <a:gd name="T10" fmla="*/ 137 w 326"/>
              <a:gd name="T11" fmla="*/ 114 h 326"/>
              <a:gd name="T12" fmla="*/ 148 w 326"/>
              <a:gd name="T13" fmla="*/ 122 h 326"/>
              <a:gd name="T14" fmla="*/ 156 w 326"/>
              <a:gd name="T15" fmla="*/ 133 h 326"/>
              <a:gd name="T16" fmla="*/ 170 w 326"/>
              <a:gd name="T17" fmla="*/ 133 h 326"/>
              <a:gd name="T18" fmla="*/ 178 w 326"/>
              <a:gd name="T19" fmla="*/ 122 h 326"/>
              <a:gd name="T20" fmla="*/ 189 w 326"/>
              <a:gd name="T21" fmla="*/ 114 h 326"/>
              <a:gd name="T22" fmla="*/ 189 w 326"/>
              <a:gd name="T23" fmla="*/ 100 h 326"/>
              <a:gd name="T24" fmla="*/ 178 w 326"/>
              <a:gd name="T25" fmla="*/ 92 h 326"/>
              <a:gd name="T26" fmla="*/ 170 w 326"/>
              <a:gd name="T27" fmla="*/ 81 h 326"/>
              <a:gd name="T28" fmla="*/ 156 w 326"/>
              <a:gd name="T29" fmla="*/ 81 h 326"/>
              <a:gd name="T30" fmla="*/ 148 w 326"/>
              <a:gd name="T31" fmla="*/ 92 h 326"/>
              <a:gd name="T32" fmla="*/ 137 w 326"/>
              <a:gd name="T33" fmla="*/ 100 h 326"/>
              <a:gd name="T34" fmla="*/ 326 w 326"/>
              <a:gd name="T35" fmla="*/ 0 h 326"/>
              <a:gd name="T36" fmla="*/ 0 w 326"/>
              <a:gd name="T37" fmla="*/ 326 h 326"/>
              <a:gd name="T38" fmla="*/ 326 w 326"/>
              <a:gd name="T39" fmla="*/ 0 h 326"/>
              <a:gd name="T40" fmla="*/ 163 w 326"/>
              <a:gd name="T41" fmla="*/ 156 h 326"/>
              <a:gd name="T42" fmla="*/ 163 w 326"/>
              <a:gd name="T43" fmla="*/ 58 h 326"/>
              <a:gd name="T44" fmla="*/ 202 w 326"/>
              <a:gd name="T45" fmla="*/ 143 h 326"/>
              <a:gd name="T46" fmla="*/ 224 w 326"/>
              <a:gd name="T47" fmla="*/ 163 h 326"/>
              <a:gd name="T48" fmla="*/ 202 w 326"/>
              <a:gd name="T49" fmla="*/ 143 h 326"/>
              <a:gd name="T50" fmla="*/ 102 w 326"/>
              <a:gd name="T51" fmla="*/ 163 h 326"/>
              <a:gd name="T52" fmla="*/ 121 w 326"/>
              <a:gd name="T53" fmla="*/ 144 h 326"/>
              <a:gd name="T54" fmla="*/ 163 w 326"/>
              <a:gd name="T55" fmla="*/ 206 h 326"/>
              <a:gd name="T56" fmla="*/ 91 w 326"/>
              <a:gd name="T57" fmla="*/ 214 h 326"/>
              <a:gd name="T58" fmla="*/ 163 w 326"/>
              <a:gd name="T59" fmla="*/ 267 h 326"/>
              <a:gd name="T60" fmla="*/ 165 w 326"/>
              <a:gd name="T61" fmla="*/ 197 h 326"/>
              <a:gd name="T62" fmla="*/ 59 w 326"/>
              <a:gd name="T63" fmla="*/ 192 h 326"/>
              <a:gd name="T64" fmla="*/ 165 w 326"/>
              <a:gd name="T65" fmla="*/ 197 h 326"/>
              <a:gd name="T66" fmla="*/ 193 w 326"/>
              <a:gd name="T67" fmla="*/ 227 h 326"/>
              <a:gd name="T68" fmla="*/ 167 w 326"/>
              <a:gd name="T69" fmla="*/ 267 h 326"/>
              <a:gd name="T70" fmla="*/ 239 w 326"/>
              <a:gd name="T71" fmla="*/ 205 h 326"/>
              <a:gd name="T72" fmla="*/ 239 w 326"/>
              <a:gd name="T73" fmla="*/ 161 h 326"/>
              <a:gd name="T74" fmla="*/ 193 w 326"/>
              <a:gd name="T75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6" h="326">
                <a:moveTo>
                  <a:pt x="153" y="107"/>
                </a:moveTo>
                <a:cubicBezTo>
                  <a:pt x="153" y="102"/>
                  <a:pt x="158" y="97"/>
                  <a:pt x="163" y="97"/>
                </a:cubicBezTo>
                <a:cubicBezTo>
                  <a:pt x="169" y="97"/>
                  <a:pt x="173" y="102"/>
                  <a:pt x="173" y="107"/>
                </a:cubicBezTo>
                <a:cubicBezTo>
                  <a:pt x="173" y="113"/>
                  <a:pt x="169" y="117"/>
                  <a:pt x="163" y="117"/>
                </a:cubicBezTo>
                <a:cubicBezTo>
                  <a:pt x="158" y="117"/>
                  <a:pt x="153" y="113"/>
                  <a:pt x="153" y="107"/>
                </a:cubicBezTo>
                <a:close/>
                <a:moveTo>
                  <a:pt x="126" y="107"/>
                </a:moveTo>
                <a:cubicBezTo>
                  <a:pt x="126" y="87"/>
                  <a:pt x="143" y="70"/>
                  <a:pt x="163" y="70"/>
                </a:cubicBezTo>
                <a:cubicBezTo>
                  <a:pt x="183" y="70"/>
                  <a:pt x="200" y="87"/>
                  <a:pt x="200" y="107"/>
                </a:cubicBezTo>
                <a:cubicBezTo>
                  <a:pt x="200" y="128"/>
                  <a:pt x="183" y="144"/>
                  <a:pt x="163" y="144"/>
                </a:cubicBezTo>
                <a:cubicBezTo>
                  <a:pt x="143" y="144"/>
                  <a:pt x="126" y="128"/>
                  <a:pt x="126" y="107"/>
                </a:cubicBezTo>
                <a:close/>
                <a:moveTo>
                  <a:pt x="142" y="107"/>
                </a:moveTo>
                <a:cubicBezTo>
                  <a:pt x="142" y="110"/>
                  <a:pt x="140" y="113"/>
                  <a:pt x="137" y="114"/>
                </a:cubicBezTo>
                <a:cubicBezTo>
                  <a:pt x="138" y="116"/>
                  <a:pt x="139" y="119"/>
                  <a:pt x="140" y="121"/>
                </a:cubicBezTo>
                <a:cubicBezTo>
                  <a:pt x="143" y="119"/>
                  <a:pt x="146" y="120"/>
                  <a:pt x="148" y="122"/>
                </a:cubicBezTo>
                <a:cubicBezTo>
                  <a:pt x="150" y="124"/>
                  <a:pt x="151" y="128"/>
                  <a:pt x="150" y="130"/>
                </a:cubicBezTo>
                <a:cubicBezTo>
                  <a:pt x="152" y="132"/>
                  <a:pt x="154" y="133"/>
                  <a:pt x="156" y="133"/>
                </a:cubicBezTo>
                <a:cubicBezTo>
                  <a:pt x="157" y="130"/>
                  <a:pt x="160" y="128"/>
                  <a:pt x="163" y="128"/>
                </a:cubicBezTo>
                <a:cubicBezTo>
                  <a:pt x="166" y="128"/>
                  <a:pt x="169" y="130"/>
                  <a:pt x="170" y="133"/>
                </a:cubicBezTo>
                <a:cubicBezTo>
                  <a:pt x="172" y="133"/>
                  <a:pt x="175" y="132"/>
                  <a:pt x="177" y="130"/>
                </a:cubicBezTo>
                <a:cubicBezTo>
                  <a:pt x="175" y="128"/>
                  <a:pt x="176" y="124"/>
                  <a:pt x="178" y="122"/>
                </a:cubicBezTo>
                <a:cubicBezTo>
                  <a:pt x="180" y="120"/>
                  <a:pt x="184" y="119"/>
                  <a:pt x="186" y="121"/>
                </a:cubicBezTo>
                <a:cubicBezTo>
                  <a:pt x="188" y="119"/>
                  <a:pt x="188" y="116"/>
                  <a:pt x="189" y="114"/>
                </a:cubicBezTo>
                <a:cubicBezTo>
                  <a:pt x="186" y="113"/>
                  <a:pt x="184" y="110"/>
                  <a:pt x="184" y="107"/>
                </a:cubicBezTo>
                <a:cubicBezTo>
                  <a:pt x="184" y="104"/>
                  <a:pt x="186" y="101"/>
                  <a:pt x="189" y="100"/>
                </a:cubicBezTo>
                <a:cubicBezTo>
                  <a:pt x="188" y="98"/>
                  <a:pt x="188" y="96"/>
                  <a:pt x="186" y="94"/>
                </a:cubicBezTo>
                <a:cubicBezTo>
                  <a:pt x="184" y="95"/>
                  <a:pt x="180" y="95"/>
                  <a:pt x="178" y="92"/>
                </a:cubicBezTo>
                <a:cubicBezTo>
                  <a:pt x="176" y="90"/>
                  <a:pt x="175" y="87"/>
                  <a:pt x="177" y="84"/>
                </a:cubicBezTo>
                <a:cubicBezTo>
                  <a:pt x="175" y="83"/>
                  <a:pt x="172" y="82"/>
                  <a:pt x="170" y="81"/>
                </a:cubicBezTo>
                <a:cubicBezTo>
                  <a:pt x="169" y="84"/>
                  <a:pt x="166" y="86"/>
                  <a:pt x="163" y="86"/>
                </a:cubicBezTo>
                <a:cubicBezTo>
                  <a:pt x="160" y="86"/>
                  <a:pt x="157" y="84"/>
                  <a:pt x="156" y="81"/>
                </a:cubicBezTo>
                <a:cubicBezTo>
                  <a:pt x="154" y="82"/>
                  <a:pt x="152" y="83"/>
                  <a:pt x="150" y="84"/>
                </a:cubicBezTo>
                <a:cubicBezTo>
                  <a:pt x="151" y="87"/>
                  <a:pt x="150" y="90"/>
                  <a:pt x="148" y="92"/>
                </a:cubicBezTo>
                <a:cubicBezTo>
                  <a:pt x="146" y="95"/>
                  <a:pt x="143" y="95"/>
                  <a:pt x="140" y="94"/>
                </a:cubicBezTo>
                <a:cubicBezTo>
                  <a:pt x="139" y="96"/>
                  <a:pt x="138" y="98"/>
                  <a:pt x="137" y="100"/>
                </a:cubicBezTo>
                <a:cubicBezTo>
                  <a:pt x="140" y="101"/>
                  <a:pt x="142" y="104"/>
                  <a:pt x="142" y="107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114" y="107"/>
                </a:moveTo>
                <a:cubicBezTo>
                  <a:pt x="114" y="134"/>
                  <a:pt x="136" y="156"/>
                  <a:pt x="163" y="156"/>
                </a:cubicBezTo>
                <a:cubicBezTo>
                  <a:pt x="190" y="156"/>
                  <a:pt x="212" y="134"/>
                  <a:pt x="212" y="107"/>
                </a:cubicBezTo>
                <a:cubicBezTo>
                  <a:pt x="212" y="80"/>
                  <a:pt x="190" y="58"/>
                  <a:pt x="163" y="58"/>
                </a:cubicBezTo>
                <a:cubicBezTo>
                  <a:pt x="136" y="58"/>
                  <a:pt x="114" y="80"/>
                  <a:pt x="114" y="107"/>
                </a:cubicBezTo>
                <a:close/>
                <a:moveTo>
                  <a:pt x="202" y="143"/>
                </a:moveTo>
                <a:cubicBezTo>
                  <a:pt x="201" y="145"/>
                  <a:pt x="199" y="147"/>
                  <a:pt x="196" y="149"/>
                </a:cubicBezTo>
                <a:cubicBezTo>
                  <a:pt x="224" y="163"/>
                  <a:pt x="224" y="163"/>
                  <a:pt x="224" y="163"/>
                </a:cubicBezTo>
                <a:cubicBezTo>
                  <a:pt x="233" y="159"/>
                  <a:pt x="233" y="159"/>
                  <a:pt x="233" y="159"/>
                </a:cubicBezTo>
                <a:lnTo>
                  <a:pt x="202" y="143"/>
                </a:lnTo>
                <a:close/>
                <a:moveTo>
                  <a:pt x="93" y="159"/>
                </a:moveTo>
                <a:cubicBezTo>
                  <a:pt x="102" y="163"/>
                  <a:pt x="102" y="163"/>
                  <a:pt x="102" y="163"/>
                </a:cubicBezTo>
                <a:cubicBezTo>
                  <a:pt x="127" y="150"/>
                  <a:pt x="127" y="150"/>
                  <a:pt x="127" y="150"/>
                </a:cubicBezTo>
                <a:cubicBezTo>
                  <a:pt x="125" y="148"/>
                  <a:pt x="123" y="147"/>
                  <a:pt x="121" y="144"/>
                </a:cubicBezTo>
                <a:lnTo>
                  <a:pt x="93" y="159"/>
                </a:lnTo>
                <a:close/>
                <a:moveTo>
                  <a:pt x="163" y="206"/>
                </a:moveTo>
                <a:cubicBezTo>
                  <a:pt x="134" y="235"/>
                  <a:pt x="134" y="235"/>
                  <a:pt x="134" y="235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163" y="267"/>
                  <a:pt x="163" y="267"/>
                  <a:pt x="163" y="267"/>
                </a:cubicBezTo>
                <a:lnTo>
                  <a:pt x="163" y="206"/>
                </a:lnTo>
                <a:close/>
                <a:moveTo>
                  <a:pt x="165" y="197"/>
                </a:moveTo>
                <a:cubicBezTo>
                  <a:pt x="91" y="161"/>
                  <a:pt x="91" y="161"/>
                  <a:pt x="91" y="161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133" y="228"/>
                  <a:pt x="133" y="228"/>
                  <a:pt x="133" y="228"/>
                </a:cubicBezTo>
                <a:lnTo>
                  <a:pt x="165" y="197"/>
                </a:lnTo>
                <a:close/>
                <a:moveTo>
                  <a:pt x="239" y="205"/>
                </a:moveTo>
                <a:cubicBezTo>
                  <a:pt x="193" y="227"/>
                  <a:pt x="193" y="227"/>
                  <a:pt x="193" y="22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67" y="267"/>
                  <a:pt x="167" y="267"/>
                  <a:pt x="167" y="267"/>
                </a:cubicBezTo>
                <a:cubicBezTo>
                  <a:pt x="239" y="232"/>
                  <a:pt x="239" y="232"/>
                  <a:pt x="239" y="232"/>
                </a:cubicBezTo>
                <a:lnTo>
                  <a:pt x="239" y="205"/>
                </a:lnTo>
                <a:close/>
                <a:moveTo>
                  <a:pt x="267" y="185"/>
                </a:moveTo>
                <a:cubicBezTo>
                  <a:pt x="239" y="161"/>
                  <a:pt x="239" y="161"/>
                  <a:pt x="239" y="161"/>
                </a:cubicBezTo>
                <a:cubicBezTo>
                  <a:pt x="165" y="197"/>
                  <a:pt x="165" y="197"/>
                  <a:pt x="165" y="197"/>
                </a:cubicBezTo>
                <a:cubicBezTo>
                  <a:pt x="193" y="221"/>
                  <a:pt x="193" y="221"/>
                  <a:pt x="193" y="221"/>
                </a:cubicBezTo>
                <a:lnTo>
                  <a:pt x="267" y="18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2"/>
          <p:cNvSpPr>
            <a:spLocks noEditPoints="1"/>
          </p:cNvSpPr>
          <p:nvPr/>
        </p:nvSpPr>
        <p:spPr bwMode="auto">
          <a:xfrm>
            <a:off x="17494275" y="11066351"/>
            <a:ext cx="849242" cy="850346"/>
          </a:xfrm>
          <a:custGeom>
            <a:avLst/>
            <a:gdLst>
              <a:gd name="T0" fmla="*/ 163 w 326"/>
              <a:gd name="T1" fmla="*/ 144 h 326"/>
              <a:gd name="T2" fmla="*/ 200 w 326"/>
              <a:gd name="T3" fmla="*/ 107 h 326"/>
              <a:gd name="T4" fmla="*/ 163 w 326"/>
              <a:gd name="T5" fmla="*/ 70 h 326"/>
              <a:gd name="T6" fmla="*/ 126 w 326"/>
              <a:gd name="T7" fmla="*/ 107 h 326"/>
              <a:gd name="T8" fmla="*/ 163 w 326"/>
              <a:gd name="T9" fmla="*/ 144 h 326"/>
              <a:gd name="T10" fmla="*/ 138 w 326"/>
              <a:gd name="T11" fmla="*/ 100 h 326"/>
              <a:gd name="T12" fmla="*/ 156 w 326"/>
              <a:gd name="T13" fmla="*/ 100 h 326"/>
              <a:gd name="T14" fmla="*/ 156 w 326"/>
              <a:gd name="T15" fmla="*/ 82 h 326"/>
              <a:gd name="T16" fmla="*/ 170 w 326"/>
              <a:gd name="T17" fmla="*/ 82 h 326"/>
              <a:gd name="T18" fmla="*/ 170 w 326"/>
              <a:gd name="T19" fmla="*/ 100 h 326"/>
              <a:gd name="T20" fmla="*/ 187 w 326"/>
              <a:gd name="T21" fmla="*/ 100 h 326"/>
              <a:gd name="T22" fmla="*/ 187 w 326"/>
              <a:gd name="T23" fmla="*/ 114 h 326"/>
              <a:gd name="T24" fmla="*/ 170 w 326"/>
              <a:gd name="T25" fmla="*/ 114 h 326"/>
              <a:gd name="T26" fmla="*/ 170 w 326"/>
              <a:gd name="T27" fmla="*/ 132 h 326"/>
              <a:gd name="T28" fmla="*/ 156 w 326"/>
              <a:gd name="T29" fmla="*/ 132 h 326"/>
              <a:gd name="T30" fmla="*/ 156 w 326"/>
              <a:gd name="T31" fmla="*/ 114 h 326"/>
              <a:gd name="T32" fmla="*/ 138 w 326"/>
              <a:gd name="T33" fmla="*/ 114 h 326"/>
              <a:gd name="T34" fmla="*/ 138 w 326"/>
              <a:gd name="T35" fmla="*/ 100 h 326"/>
              <a:gd name="T36" fmla="*/ 0 w 326"/>
              <a:gd name="T37" fmla="*/ 0 h 326"/>
              <a:gd name="T38" fmla="*/ 0 w 326"/>
              <a:gd name="T39" fmla="*/ 326 h 326"/>
              <a:gd name="T40" fmla="*/ 326 w 326"/>
              <a:gd name="T41" fmla="*/ 326 h 326"/>
              <a:gd name="T42" fmla="*/ 326 w 326"/>
              <a:gd name="T43" fmla="*/ 0 h 326"/>
              <a:gd name="T44" fmla="*/ 0 w 326"/>
              <a:gd name="T45" fmla="*/ 0 h 326"/>
              <a:gd name="T46" fmla="*/ 163 w 326"/>
              <a:gd name="T47" fmla="*/ 58 h 326"/>
              <a:gd name="T48" fmla="*/ 211 w 326"/>
              <a:gd name="T49" fmla="*/ 107 h 326"/>
              <a:gd name="T50" fmla="*/ 163 w 326"/>
              <a:gd name="T51" fmla="*/ 156 h 326"/>
              <a:gd name="T52" fmla="*/ 114 w 326"/>
              <a:gd name="T53" fmla="*/ 107 h 326"/>
              <a:gd name="T54" fmla="*/ 163 w 326"/>
              <a:gd name="T55" fmla="*/ 58 h 326"/>
              <a:gd name="T56" fmla="*/ 235 w 326"/>
              <a:gd name="T57" fmla="*/ 159 h 326"/>
              <a:gd name="T58" fmla="*/ 226 w 326"/>
              <a:gd name="T59" fmla="*/ 163 h 326"/>
              <a:gd name="T60" fmla="*/ 198 w 326"/>
              <a:gd name="T61" fmla="*/ 149 h 326"/>
              <a:gd name="T62" fmla="*/ 204 w 326"/>
              <a:gd name="T63" fmla="*/ 143 h 326"/>
              <a:gd name="T64" fmla="*/ 235 w 326"/>
              <a:gd name="T65" fmla="*/ 159 h 326"/>
              <a:gd name="T66" fmla="*/ 123 w 326"/>
              <a:gd name="T67" fmla="*/ 144 h 326"/>
              <a:gd name="T68" fmla="*/ 129 w 326"/>
              <a:gd name="T69" fmla="*/ 150 h 326"/>
              <a:gd name="T70" fmla="*/ 104 w 326"/>
              <a:gd name="T71" fmla="*/ 163 h 326"/>
              <a:gd name="T72" fmla="*/ 95 w 326"/>
              <a:gd name="T73" fmla="*/ 159 h 326"/>
              <a:gd name="T74" fmla="*/ 123 w 326"/>
              <a:gd name="T75" fmla="*/ 144 h 326"/>
              <a:gd name="T76" fmla="*/ 163 w 326"/>
              <a:gd name="T77" fmla="*/ 267 h 326"/>
              <a:gd name="T78" fmla="*/ 90 w 326"/>
              <a:gd name="T79" fmla="*/ 232 h 326"/>
              <a:gd name="T80" fmla="*/ 90 w 326"/>
              <a:gd name="T81" fmla="*/ 214 h 326"/>
              <a:gd name="T82" fmla="*/ 133 w 326"/>
              <a:gd name="T83" fmla="*/ 235 h 326"/>
              <a:gd name="T84" fmla="*/ 163 w 326"/>
              <a:gd name="T85" fmla="*/ 206 h 326"/>
              <a:gd name="T86" fmla="*/ 163 w 326"/>
              <a:gd name="T87" fmla="*/ 267 h 326"/>
              <a:gd name="T88" fmla="*/ 133 w 326"/>
              <a:gd name="T89" fmla="*/ 228 h 326"/>
              <a:gd name="T90" fmla="*/ 58 w 326"/>
              <a:gd name="T91" fmla="*/ 192 h 326"/>
              <a:gd name="T92" fmla="*/ 90 w 326"/>
              <a:gd name="T93" fmla="*/ 161 h 326"/>
              <a:gd name="T94" fmla="*/ 165 w 326"/>
              <a:gd name="T95" fmla="*/ 197 h 326"/>
              <a:gd name="T96" fmla="*/ 133 w 326"/>
              <a:gd name="T97" fmla="*/ 228 h 326"/>
              <a:gd name="T98" fmla="*/ 239 w 326"/>
              <a:gd name="T99" fmla="*/ 232 h 326"/>
              <a:gd name="T100" fmla="*/ 167 w 326"/>
              <a:gd name="T101" fmla="*/ 267 h 326"/>
              <a:gd name="T102" fmla="*/ 167 w 326"/>
              <a:gd name="T103" fmla="*/ 206 h 326"/>
              <a:gd name="T104" fmla="*/ 192 w 326"/>
              <a:gd name="T105" fmla="*/ 227 h 326"/>
              <a:gd name="T106" fmla="*/ 239 w 326"/>
              <a:gd name="T107" fmla="*/ 205 h 326"/>
              <a:gd name="T108" fmla="*/ 239 w 326"/>
              <a:gd name="T109" fmla="*/ 232 h 326"/>
              <a:gd name="T110" fmla="*/ 193 w 326"/>
              <a:gd name="T111" fmla="*/ 221 h 326"/>
              <a:gd name="T112" fmla="*/ 165 w 326"/>
              <a:gd name="T113" fmla="*/ 197 h 326"/>
              <a:gd name="T114" fmla="*/ 239 w 326"/>
              <a:gd name="T115" fmla="*/ 161 h 326"/>
              <a:gd name="T116" fmla="*/ 267 w 326"/>
              <a:gd name="T117" fmla="*/ 185 h 326"/>
              <a:gd name="T118" fmla="*/ 193 w 326"/>
              <a:gd name="T119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" h="326"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2" y="70"/>
                  <a:pt x="126" y="87"/>
                  <a:pt x="126" y="107"/>
                </a:cubicBezTo>
                <a:cubicBezTo>
                  <a:pt x="126" y="128"/>
                  <a:pt x="142" y="144"/>
                  <a:pt x="163" y="144"/>
                </a:cubicBezTo>
                <a:close/>
                <a:moveTo>
                  <a:pt x="138" y="100"/>
                </a:moveTo>
                <a:cubicBezTo>
                  <a:pt x="156" y="100"/>
                  <a:pt x="156" y="100"/>
                  <a:pt x="156" y="100"/>
                </a:cubicBezTo>
                <a:cubicBezTo>
                  <a:pt x="156" y="82"/>
                  <a:pt x="156" y="82"/>
                  <a:pt x="156" y="82"/>
                </a:cubicBezTo>
                <a:cubicBezTo>
                  <a:pt x="170" y="82"/>
                  <a:pt x="170" y="82"/>
                  <a:pt x="170" y="82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87" y="100"/>
                  <a:pt x="187" y="100"/>
                  <a:pt x="187" y="100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56" y="132"/>
                  <a:pt x="156" y="132"/>
                  <a:pt x="156" y="132"/>
                </a:cubicBezTo>
                <a:cubicBezTo>
                  <a:pt x="156" y="114"/>
                  <a:pt x="156" y="114"/>
                  <a:pt x="156" y="114"/>
                </a:cubicBezTo>
                <a:cubicBezTo>
                  <a:pt x="138" y="114"/>
                  <a:pt x="138" y="114"/>
                  <a:pt x="138" y="114"/>
                </a:cubicBezTo>
                <a:lnTo>
                  <a:pt x="138" y="100"/>
                </a:ln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3" y="58"/>
                </a:moveTo>
                <a:cubicBezTo>
                  <a:pt x="190" y="58"/>
                  <a:pt x="211" y="80"/>
                  <a:pt x="211" y="107"/>
                </a:cubicBezTo>
                <a:cubicBezTo>
                  <a:pt x="211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8"/>
                  <a:pt x="163" y="58"/>
                </a:cubicBezTo>
                <a:close/>
                <a:moveTo>
                  <a:pt x="235" y="159"/>
                </a:moveTo>
                <a:cubicBezTo>
                  <a:pt x="226" y="163"/>
                  <a:pt x="226" y="163"/>
                  <a:pt x="226" y="163"/>
                </a:cubicBezTo>
                <a:cubicBezTo>
                  <a:pt x="198" y="149"/>
                  <a:pt x="198" y="149"/>
                  <a:pt x="198" y="149"/>
                </a:cubicBezTo>
                <a:cubicBezTo>
                  <a:pt x="200" y="147"/>
                  <a:pt x="202" y="145"/>
                  <a:pt x="204" y="143"/>
                </a:cubicBezTo>
                <a:lnTo>
                  <a:pt x="235" y="159"/>
                </a:lnTo>
                <a:close/>
                <a:moveTo>
                  <a:pt x="123" y="144"/>
                </a:moveTo>
                <a:cubicBezTo>
                  <a:pt x="125" y="147"/>
                  <a:pt x="127" y="148"/>
                  <a:pt x="129" y="150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95" y="159"/>
                  <a:pt x="95" y="159"/>
                  <a:pt x="95" y="159"/>
                </a:cubicBezTo>
                <a:lnTo>
                  <a:pt x="123" y="144"/>
                </a:lnTo>
                <a:close/>
                <a:moveTo>
                  <a:pt x="163" y="267"/>
                </a:moveTo>
                <a:cubicBezTo>
                  <a:pt x="90" y="232"/>
                  <a:pt x="90" y="232"/>
                  <a:pt x="90" y="232"/>
                </a:cubicBezTo>
                <a:cubicBezTo>
                  <a:pt x="90" y="214"/>
                  <a:pt x="90" y="214"/>
                  <a:pt x="90" y="214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8" y="192"/>
                  <a:pt x="58" y="192"/>
                  <a:pt x="58" y="192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3"/>
          <p:cNvSpPr>
            <a:spLocks noEditPoints="1"/>
          </p:cNvSpPr>
          <p:nvPr/>
        </p:nvSpPr>
        <p:spPr bwMode="auto">
          <a:xfrm>
            <a:off x="16543886" y="11066351"/>
            <a:ext cx="847037" cy="850346"/>
          </a:xfrm>
          <a:custGeom>
            <a:avLst/>
            <a:gdLst>
              <a:gd name="T0" fmla="*/ 0 w 325"/>
              <a:gd name="T1" fmla="*/ 0 h 326"/>
              <a:gd name="T2" fmla="*/ 0 w 325"/>
              <a:gd name="T3" fmla="*/ 326 h 326"/>
              <a:gd name="T4" fmla="*/ 325 w 325"/>
              <a:gd name="T5" fmla="*/ 326 h 326"/>
              <a:gd name="T6" fmla="*/ 325 w 325"/>
              <a:gd name="T7" fmla="*/ 0 h 326"/>
              <a:gd name="T8" fmla="*/ 0 w 325"/>
              <a:gd name="T9" fmla="*/ 0 h 326"/>
              <a:gd name="T10" fmla="*/ 163 w 325"/>
              <a:gd name="T11" fmla="*/ 58 h 326"/>
              <a:gd name="T12" fmla="*/ 211 w 325"/>
              <a:gd name="T13" fmla="*/ 107 h 326"/>
              <a:gd name="T14" fmla="*/ 163 w 325"/>
              <a:gd name="T15" fmla="*/ 156 h 326"/>
              <a:gd name="T16" fmla="*/ 114 w 325"/>
              <a:gd name="T17" fmla="*/ 107 h 326"/>
              <a:gd name="T18" fmla="*/ 163 w 325"/>
              <a:gd name="T19" fmla="*/ 58 h 326"/>
              <a:gd name="T20" fmla="*/ 233 w 325"/>
              <a:gd name="T21" fmla="*/ 159 h 326"/>
              <a:gd name="T22" fmla="*/ 224 w 325"/>
              <a:gd name="T23" fmla="*/ 163 h 326"/>
              <a:gd name="T24" fmla="*/ 196 w 325"/>
              <a:gd name="T25" fmla="*/ 149 h 326"/>
              <a:gd name="T26" fmla="*/ 202 w 325"/>
              <a:gd name="T27" fmla="*/ 143 h 326"/>
              <a:gd name="T28" fmla="*/ 233 w 325"/>
              <a:gd name="T29" fmla="*/ 159 h 326"/>
              <a:gd name="T30" fmla="*/ 121 w 325"/>
              <a:gd name="T31" fmla="*/ 144 h 326"/>
              <a:gd name="T32" fmla="*/ 127 w 325"/>
              <a:gd name="T33" fmla="*/ 150 h 326"/>
              <a:gd name="T34" fmla="*/ 102 w 325"/>
              <a:gd name="T35" fmla="*/ 163 h 326"/>
              <a:gd name="T36" fmla="*/ 93 w 325"/>
              <a:gd name="T37" fmla="*/ 159 h 326"/>
              <a:gd name="T38" fmla="*/ 121 w 325"/>
              <a:gd name="T39" fmla="*/ 144 h 326"/>
              <a:gd name="T40" fmla="*/ 163 w 325"/>
              <a:gd name="T41" fmla="*/ 267 h 326"/>
              <a:gd name="T42" fmla="*/ 90 w 325"/>
              <a:gd name="T43" fmla="*/ 232 h 326"/>
              <a:gd name="T44" fmla="*/ 90 w 325"/>
              <a:gd name="T45" fmla="*/ 214 h 326"/>
              <a:gd name="T46" fmla="*/ 133 w 325"/>
              <a:gd name="T47" fmla="*/ 235 h 326"/>
              <a:gd name="T48" fmla="*/ 163 w 325"/>
              <a:gd name="T49" fmla="*/ 206 h 326"/>
              <a:gd name="T50" fmla="*/ 163 w 325"/>
              <a:gd name="T51" fmla="*/ 267 h 326"/>
              <a:gd name="T52" fmla="*/ 133 w 325"/>
              <a:gd name="T53" fmla="*/ 228 h 326"/>
              <a:gd name="T54" fmla="*/ 58 w 325"/>
              <a:gd name="T55" fmla="*/ 192 h 326"/>
              <a:gd name="T56" fmla="*/ 90 w 325"/>
              <a:gd name="T57" fmla="*/ 161 h 326"/>
              <a:gd name="T58" fmla="*/ 165 w 325"/>
              <a:gd name="T59" fmla="*/ 197 h 326"/>
              <a:gd name="T60" fmla="*/ 133 w 325"/>
              <a:gd name="T61" fmla="*/ 228 h 326"/>
              <a:gd name="T62" fmla="*/ 239 w 325"/>
              <a:gd name="T63" fmla="*/ 232 h 326"/>
              <a:gd name="T64" fmla="*/ 166 w 325"/>
              <a:gd name="T65" fmla="*/ 267 h 326"/>
              <a:gd name="T66" fmla="*/ 166 w 325"/>
              <a:gd name="T67" fmla="*/ 206 h 326"/>
              <a:gd name="T68" fmla="*/ 192 w 325"/>
              <a:gd name="T69" fmla="*/ 227 h 326"/>
              <a:gd name="T70" fmla="*/ 239 w 325"/>
              <a:gd name="T71" fmla="*/ 205 h 326"/>
              <a:gd name="T72" fmla="*/ 239 w 325"/>
              <a:gd name="T73" fmla="*/ 232 h 326"/>
              <a:gd name="T74" fmla="*/ 193 w 325"/>
              <a:gd name="T75" fmla="*/ 221 h 326"/>
              <a:gd name="T76" fmla="*/ 165 w 325"/>
              <a:gd name="T77" fmla="*/ 197 h 326"/>
              <a:gd name="T78" fmla="*/ 239 w 325"/>
              <a:gd name="T79" fmla="*/ 161 h 326"/>
              <a:gd name="T80" fmla="*/ 267 w 325"/>
              <a:gd name="T81" fmla="*/ 185 h 326"/>
              <a:gd name="T82" fmla="*/ 193 w 325"/>
              <a:gd name="T83" fmla="*/ 221 h 326"/>
              <a:gd name="T84" fmla="*/ 163 w 325"/>
              <a:gd name="T85" fmla="*/ 144 h 326"/>
              <a:gd name="T86" fmla="*/ 199 w 325"/>
              <a:gd name="T87" fmla="*/ 107 h 326"/>
              <a:gd name="T88" fmla="*/ 163 w 325"/>
              <a:gd name="T89" fmla="*/ 70 h 326"/>
              <a:gd name="T90" fmla="*/ 126 w 325"/>
              <a:gd name="T91" fmla="*/ 107 h 326"/>
              <a:gd name="T92" fmla="*/ 163 w 325"/>
              <a:gd name="T93" fmla="*/ 144 h 326"/>
              <a:gd name="T94" fmla="*/ 143 w 325"/>
              <a:gd name="T95" fmla="*/ 100 h 326"/>
              <a:gd name="T96" fmla="*/ 156 w 325"/>
              <a:gd name="T97" fmla="*/ 111 h 326"/>
              <a:gd name="T98" fmla="*/ 183 w 325"/>
              <a:gd name="T99" fmla="*/ 88 h 326"/>
              <a:gd name="T100" fmla="*/ 192 w 325"/>
              <a:gd name="T101" fmla="*/ 98 h 326"/>
              <a:gd name="T102" fmla="*/ 156 w 325"/>
              <a:gd name="T103" fmla="*/ 129 h 326"/>
              <a:gd name="T104" fmla="*/ 134 w 325"/>
              <a:gd name="T105" fmla="*/ 110 h 326"/>
              <a:gd name="T106" fmla="*/ 143 w 325"/>
              <a:gd name="T107" fmla="*/ 10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5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5" y="326"/>
                  <a:pt x="325" y="326"/>
                  <a:pt x="325" y="326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163" y="58"/>
                </a:moveTo>
                <a:cubicBezTo>
                  <a:pt x="189" y="58"/>
                  <a:pt x="211" y="80"/>
                  <a:pt x="211" y="107"/>
                </a:cubicBezTo>
                <a:cubicBezTo>
                  <a:pt x="211" y="134"/>
                  <a:pt x="189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8"/>
                  <a:pt x="163" y="58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2" y="147"/>
                  <a:pt x="125" y="148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0" y="232"/>
                  <a:pt x="90" y="232"/>
                  <a:pt x="90" y="232"/>
                </a:cubicBezTo>
                <a:cubicBezTo>
                  <a:pt x="90" y="214"/>
                  <a:pt x="90" y="214"/>
                  <a:pt x="90" y="214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8" y="192"/>
                  <a:pt x="58" y="192"/>
                  <a:pt x="58" y="192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6" y="267"/>
                  <a:pt x="166" y="267"/>
                  <a:pt x="166" y="267"/>
                </a:cubicBezTo>
                <a:cubicBezTo>
                  <a:pt x="166" y="206"/>
                  <a:pt x="166" y="206"/>
                  <a:pt x="166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  <a:moveTo>
                  <a:pt x="163" y="144"/>
                </a:moveTo>
                <a:cubicBezTo>
                  <a:pt x="183" y="144"/>
                  <a:pt x="199" y="128"/>
                  <a:pt x="199" y="107"/>
                </a:cubicBezTo>
                <a:cubicBezTo>
                  <a:pt x="199" y="87"/>
                  <a:pt x="183" y="70"/>
                  <a:pt x="163" y="70"/>
                </a:cubicBezTo>
                <a:cubicBezTo>
                  <a:pt x="142" y="70"/>
                  <a:pt x="126" y="87"/>
                  <a:pt x="126" y="107"/>
                </a:cubicBezTo>
                <a:cubicBezTo>
                  <a:pt x="126" y="128"/>
                  <a:pt x="142" y="144"/>
                  <a:pt x="163" y="144"/>
                </a:cubicBezTo>
                <a:close/>
                <a:moveTo>
                  <a:pt x="143" y="100"/>
                </a:moveTo>
                <a:cubicBezTo>
                  <a:pt x="156" y="111"/>
                  <a:pt x="156" y="111"/>
                  <a:pt x="156" y="111"/>
                </a:cubicBezTo>
                <a:cubicBezTo>
                  <a:pt x="183" y="88"/>
                  <a:pt x="183" y="88"/>
                  <a:pt x="183" y="88"/>
                </a:cubicBezTo>
                <a:cubicBezTo>
                  <a:pt x="192" y="98"/>
                  <a:pt x="192" y="98"/>
                  <a:pt x="192" y="98"/>
                </a:cubicBezTo>
                <a:cubicBezTo>
                  <a:pt x="156" y="129"/>
                  <a:pt x="156" y="129"/>
                  <a:pt x="156" y="129"/>
                </a:cubicBezTo>
                <a:cubicBezTo>
                  <a:pt x="134" y="110"/>
                  <a:pt x="134" y="110"/>
                  <a:pt x="134" y="110"/>
                </a:cubicBezTo>
                <a:lnTo>
                  <a:pt x="143" y="1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4"/>
          <p:cNvSpPr>
            <a:spLocks noEditPoints="1"/>
          </p:cNvSpPr>
          <p:nvPr/>
        </p:nvSpPr>
        <p:spPr bwMode="auto">
          <a:xfrm>
            <a:off x="15593497" y="11066351"/>
            <a:ext cx="847037" cy="850346"/>
          </a:xfrm>
          <a:custGeom>
            <a:avLst/>
            <a:gdLst>
              <a:gd name="T0" fmla="*/ 162 w 325"/>
              <a:gd name="T1" fmla="*/ 144 h 326"/>
              <a:gd name="T2" fmla="*/ 199 w 325"/>
              <a:gd name="T3" fmla="*/ 107 h 326"/>
              <a:gd name="T4" fmla="*/ 162 w 325"/>
              <a:gd name="T5" fmla="*/ 70 h 326"/>
              <a:gd name="T6" fmla="*/ 126 w 325"/>
              <a:gd name="T7" fmla="*/ 107 h 326"/>
              <a:gd name="T8" fmla="*/ 162 w 325"/>
              <a:gd name="T9" fmla="*/ 144 h 326"/>
              <a:gd name="T10" fmla="*/ 156 w 325"/>
              <a:gd name="T11" fmla="*/ 82 h 326"/>
              <a:gd name="T12" fmla="*/ 168 w 325"/>
              <a:gd name="T13" fmla="*/ 82 h 326"/>
              <a:gd name="T14" fmla="*/ 168 w 325"/>
              <a:gd name="T15" fmla="*/ 118 h 326"/>
              <a:gd name="T16" fmla="*/ 156 w 325"/>
              <a:gd name="T17" fmla="*/ 118 h 326"/>
              <a:gd name="T18" fmla="*/ 156 w 325"/>
              <a:gd name="T19" fmla="*/ 82 h 326"/>
              <a:gd name="T20" fmla="*/ 156 w 325"/>
              <a:gd name="T21" fmla="*/ 126 h 326"/>
              <a:gd name="T22" fmla="*/ 168 w 325"/>
              <a:gd name="T23" fmla="*/ 126 h 326"/>
              <a:gd name="T24" fmla="*/ 168 w 325"/>
              <a:gd name="T25" fmla="*/ 134 h 326"/>
              <a:gd name="T26" fmla="*/ 156 w 325"/>
              <a:gd name="T27" fmla="*/ 134 h 326"/>
              <a:gd name="T28" fmla="*/ 156 w 325"/>
              <a:gd name="T29" fmla="*/ 126 h 326"/>
              <a:gd name="T30" fmla="*/ 0 w 325"/>
              <a:gd name="T31" fmla="*/ 0 h 326"/>
              <a:gd name="T32" fmla="*/ 0 w 325"/>
              <a:gd name="T33" fmla="*/ 326 h 326"/>
              <a:gd name="T34" fmla="*/ 325 w 325"/>
              <a:gd name="T35" fmla="*/ 326 h 326"/>
              <a:gd name="T36" fmla="*/ 325 w 325"/>
              <a:gd name="T37" fmla="*/ 0 h 326"/>
              <a:gd name="T38" fmla="*/ 0 w 325"/>
              <a:gd name="T39" fmla="*/ 0 h 326"/>
              <a:gd name="T40" fmla="*/ 162 w 325"/>
              <a:gd name="T41" fmla="*/ 58 h 326"/>
              <a:gd name="T42" fmla="*/ 211 w 325"/>
              <a:gd name="T43" fmla="*/ 107 h 326"/>
              <a:gd name="T44" fmla="*/ 162 w 325"/>
              <a:gd name="T45" fmla="*/ 156 h 326"/>
              <a:gd name="T46" fmla="*/ 114 w 325"/>
              <a:gd name="T47" fmla="*/ 107 h 326"/>
              <a:gd name="T48" fmla="*/ 162 w 325"/>
              <a:gd name="T49" fmla="*/ 58 h 326"/>
              <a:gd name="T50" fmla="*/ 232 w 325"/>
              <a:gd name="T51" fmla="*/ 159 h 326"/>
              <a:gd name="T52" fmla="*/ 223 w 325"/>
              <a:gd name="T53" fmla="*/ 163 h 326"/>
              <a:gd name="T54" fmla="*/ 196 w 325"/>
              <a:gd name="T55" fmla="*/ 149 h 326"/>
              <a:gd name="T56" fmla="*/ 202 w 325"/>
              <a:gd name="T57" fmla="*/ 143 h 326"/>
              <a:gd name="T58" fmla="*/ 232 w 325"/>
              <a:gd name="T59" fmla="*/ 159 h 326"/>
              <a:gd name="T60" fmla="*/ 120 w 325"/>
              <a:gd name="T61" fmla="*/ 144 h 326"/>
              <a:gd name="T62" fmla="*/ 127 w 325"/>
              <a:gd name="T63" fmla="*/ 150 h 326"/>
              <a:gd name="T64" fmla="*/ 101 w 325"/>
              <a:gd name="T65" fmla="*/ 163 h 326"/>
              <a:gd name="T66" fmla="*/ 92 w 325"/>
              <a:gd name="T67" fmla="*/ 159 h 326"/>
              <a:gd name="T68" fmla="*/ 120 w 325"/>
              <a:gd name="T69" fmla="*/ 144 h 326"/>
              <a:gd name="T70" fmla="*/ 163 w 325"/>
              <a:gd name="T71" fmla="*/ 267 h 326"/>
              <a:gd name="T72" fmla="*/ 90 w 325"/>
              <a:gd name="T73" fmla="*/ 232 h 326"/>
              <a:gd name="T74" fmla="*/ 90 w 325"/>
              <a:gd name="T75" fmla="*/ 214 h 326"/>
              <a:gd name="T76" fmla="*/ 133 w 325"/>
              <a:gd name="T77" fmla="*/ 235 h 326"/>
              <a:gd name="T78" fmla="*/ 163 w 325"/>
              <a:gd name="T79" fmla="*/ 206 h 326"/>
              <a:gd name="T80" fmla="*/ 163 w 325"/>
              <a:gd name="T81" fmla="*/ 267 h 326"/>
              <a:gd name="T82" fmla="*/ 132 w 325"/>
              <a:gd name="T83" fmla="*/ 228 h 326"/>
              <a:gd name="T84" fmla="*/ 58 w 325"/>
              <a:gd name="T85" fmla="*/ 192 h 326"/>
              <a:gd name="T86" fmla="*/ 90 w 325"/>
              <a:gd name="T87" fmla="*/ 161 h 326"/>
              <a:gd name="T88" fmla="*/ 164 w 325"/>
              <a:gd name="T89" fmla="*/ 197 h 326"/>
              <a:gd name="T90" fmla="*/ 132 w 325"/>
              <a:gd name="T91" fmla="*/ 228 h 326"/>
              <a:gd name="T92" fmla="*/ 239 w 325"/>
              <a:gd name="T93" fmla="*/ 232 h 326"/>
              <a:gd name="T94" fmla="*/ 166 w 325"/>
              <a:gd name="T95" fmla="*/ 267 h 326"/>
              <a:gd name="T96" fmla="*/ 166 w 325"/>
              <a:gd name="T97" fmla="*/ 206 h 326"/>
              <a:gd name="T98" fmla="*/ 192 w 325"/>
              <a:gd name="T99" fmla="*/ 227 h 326"/>
              <a:gd name="T100" fmla="*/ 239 w 325"/>
              <a:gd name="T101" fmla="*/ 205 h 326"/>
              <a:gd name="T102" fmla="*/ 239 w 325"/>
              <a:gd name="T103" fmla="*/ 232 h 326"/>
              <a:gd name="T104" fmla="*/ 192 w 325"/>
              <a:gd name="T105" fmla="*/ 221 h 326"/>
              <a:gd name="T106" fmla="*/ 165 w 325"/>
              <a:gd name="T107" fmla="*/ 197 h 326"/>
              <a:gd name="T108" fmla="*/ 239 w 325"/>
              <a:gd name="T109" fmla="*/ 161 h 326"/>
              <a:gd name="T110" fmla="*/ 267 w 325"/>
              <a:gd name="T111" fmla="*/ 185 h 326"/>
              <a:gd name="T112" fmla="*/ 192 w 325"/>
              <a:gd name="T113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5" h="326">
                <a:moveTo>
                  <a:pt x="162" y="144"/>
                </a:moveTo>
                <a:cubicBezTo>
                  <a:pt x="183" y="144"/>
                  <a:pt x="199" y="128"/>
                  <a:pt x="199" y="107"/>
                </a:cubicBezTo>
                <a:cubicBezTo>
                  <a:pt x="199" y="87"/>
                  <a:pt x="183" y="70"/>
                  <a:pt x="162" y="70"/>
                </a:cubicBezTo>
                <a:cubicBezTo>
                  <a:pt x="142" y="70"/>
                  <a:pt x="126" y="87"/>
                  <a:pt x="126" y="107"/>
                </a:cubicBezTo>
                <a:cubicBezTo>
                  <a:pt x="126" y="128"/>
                  <a:pt x="142" y="144"/>
                  <a:pt x="162" y="144"/>
                </a:cubicBezTo>
                <a:close/>
                <a:moveTo>
                  <a:pt x="156" y="82"/>
                </a:moveTo>
                <a:cubicBezTo>
                  <a:pt x="168" y="82"/>
                  <a:pt x="168" y="82"/>
                  <a:pt x="168" y="82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56" y="118"/>
                  <a:pt x="156" y="118"/>
                  <a:pt x="156" y="118"/>
                </a:cubicBezTo>
                <a:lnTo>
                  <a:pt x="156" y="82"/>
                </a:lnTo>
                <a:close/>
                <a:moveTo>
                  <a:pt x="156" y="126"/>
                </a:moveTo>
                <a:cubicBezTo>
                  <a:pt x="168" y="126"/>
                  <a:pt x="168" y="126"/>
                  <a:pt x="168" y="126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56" y="134"/>
                  <a:pt x="156" y="134"/>
                  <a:pt x="156" y="134"/>
                </a:cubicBezTo>
                <a:lnTo>
                  <a:pt x="156" y="126"/>
                </a:ln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5" y="326"/>
                  <a:pt x="325" y="326"/>
                  <a:pt x="325" y="326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162" y="58"/>
                </a:moveTo>
                <a:cubicBezTo>
                  <a:pt x="189" y="58"/>
                  <a:pt x="211" y="80"/>
                  <a:pt x="211" y="107"/>
                </a:cubicBezTo>
                <a:cubicBezTo>
                  <a:pt x="211" y="134"/>
                  <a:pt x="189" y="156"/>
                  <a:pt x="162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8"/>
                  <a:pt x="162" y="58"/>
                </a:cubicBezTo>
                <a:close/>
                <a:moveTo>
                  <a:pt x="232" y="159"/>
                </a:moveTo>
                <a:cubicBezTo>
                  <a:pt x="223" y="163"/>
                  <a:pt x="223" y="163"/>
                  <a:pt x="223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2" y="159"/>
                </a:lnTo>
                <a:close/>
                <a:moveTo>
                  <a:pt x="120" y="144"/>
                </a:moveTo>
                <a:cubicBezTo>
                  <a:pt x="122" y="147"/>
                  <a:pt x="124" y="148"/>
                  <a:pt x="127" y="150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92" y="159"/>
                  <a:pt x="92" y="159"/>
                  <a:pt x="92" y="159"/>
                </a:cubicBezTo>
                <a:lnTo>
                  <a:pt x="120" y="144"/>
                </a:lnTo>
                <a:close/>
                <a:moveTo>
                  <a:pt x="163" y="267"/>
                </a:moveTo>
                <a:cubicBezTo>
                  <a:pt x="90" y="232"/>
                  <a:pt x="90" y="232"/>
                  <a:pt x="90" y="232"/>
                </a:cubicBezTo>
                <a:cubicBezTo>
                  <a:pt x="90" y="214"/>
                  <a:pt x="90" y="214"/>
                  <a:pt x="90" y="214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2" y="228"/>
                </a:moveTo>
                <a:cubicBezTo>
                  <a:pt x="58" y="192"/>
                  <a:pt x="58" y="192"/>
                  <a:pt x="58" y="192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164" y="197"/>
                  <a:pt x="164" y="197"/>
                  <a:pt x="164" y="197"/>
                </a:cubicBezTo>
                <a:lnTo>
                  <a:pt x="132" y="228"/>
                </a:lnTo>
                <a:close/>
                <a:moveTo>
                  <a:pt x="239" y="232"/>
                </a:moveTo>
                <a:cubicBezTo>
                  <a:pt x="166" y="267"/>
                  <a:pt x="166" y="267"/>
                  <a:pt x="166" y="267"/>
                </a:cubicBezTo>
                <a:cubicBezTo>
                  <a:pt x="166" y="206"/>
                  <a:pt x="166" y="206"/>
                  <a:pt x="166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2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2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5"/>
          <p:cNvSpPr>
            <a:spLocks noEditPoints="1"/>
          </p:cNvSpPr>
          <p:nvPr/>
        </p:nvSpPr>
        <p:spPr bwMode="auto">
          <a:xfrm>
            <a:off x="14639800" y="11066351"/>
            <a:ext cx="850345" cy="850346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163 w 326"/>
              <a:gd name="T11" fmla="*/ 58 h 326"/>
              <a:gd name="T12" fmla="*/ 212 w 326"/>
              <a:gd name="T13" fmla="*/ 107 h 326"/>
              <a:gd name="T14" fmla="*/ 163 w 326"/>
              <a:gd name="T15" fmla="*/ 156 h 326"/>
              <a:gd name="T16" fmla="*/ 115 w 326"/>
              <a:gd name="T17" fmla="*/ 107 h 326"/>
              <a:gd name="T18" fmla="*/ 163 w 326"/>
              <a:gd name="T19" fmla="*/ 58 h 326"/>
              <a:gd name="T20" fmla="*/ 233 w 326"/>
              <a:gd name="T21" fmla="*/ 159 h 326"/>
              <a:gd name="T22" fmla="*/ 224 w 326"/>
              <a:gd name="T23" fmla="*/ 163 h 326"/>
              <a:gd name="T24" fmla="*/ 197 w 326"/>
              <a:gd name="T25" fmla="*/ 149 h 326"/>
              <a:gd name="T26" fmla="*/ 203 w 326"/>
              <a:gd name="T27" fmla="*/ 143 h 326"/>
              <a:gd name="T28" fmla="*/ 233 w 326"/>
              <a:gd name="T29" fmla="*/ 159 h 326"/>
              <a:gd name="T30" fmla="*/ 121 w 326"/>
              <a:gd name="T31" fmla="*/ 144 h 326"/>
              <a:gd name="T32" fmla="*/ 128 w 326"/>
              <a:gd name="T33" fmla="*/ 150 h 326"/>
              <a:gd name="T34" fmla="*/ 102 w 326"/>
              <a:gd name="T35" fmla="*/ 163 h 326"/>
              <a:gd name="T36" fmla="*/ 93 w 326"/>
              <a:gd name="T37" fmla="*/ 159 h 326"/>
              <a:gd name="T38" fmla="*/ 121 w 326"/>
              <a:gd name="T39" fmla="*/ 144 h 326"/>
              <a:gd name="T40" fmla="*/ 164 w 326"/>
              <a:gd name="T41" fmla="*/ 267 h 326"/>
              <a:gd name="T42" fmla="*/ 91 w 326"/>
              <a:gd name="T43" fmla="*/ 232 h 326"/>
              <a:gd name="T44" fmla="*/ 91 w 326"/>
              <a:gd name="T45" fmla="*/ 214 h 326"/>
              <a:gd name="T46" fmla="*/ 134 w 326"/>
              <a:gd name="T47" fmla="*/ 235 h 326"/>
              <a:gd name="T48" fmla="*/ 164 w 326"/>
              <a:gd name="T49" fmla="*/ 206 h 326"/>
              <a:gd name="T50" fmla="*/ 164 w 326"/>
              <a:gd name="T51" fmla="*/ 267 h 326"/>
              <a:gd name="T52" fmla="*/ 133 w 326"/>
              <a:gd name="T53" fmla="*/ 228 h 326"/>
              <a:gd name="T54" fmla="*/ 59 w 326"/>
              <a:gd name="T55" fmla="*/ 192 h 326"/>
              <a:gd name="T56" fmla="*/ 91 w 326"/>
              <a:gd name="T57" fmla="*/ 161 h 326"/>
              <a:gd name="T58" fmla="*/ 165 w 326"/>
              <a:gd name="T59" fmla="*/ 197 h 326"/>
              <a:gd name="T60" fmla="*/ 133 w 326"/>
              <a:gd name="T61" fmla="*/ 228 h 326"/>
              <a:gd name="T62" fmla="*/ 240 w 326"/>
              <a:gd name="T63" fmla="*/ 232 h 326"/>
              <a:gd name="T64" fmla="*/ 167 w 326"/>
              <a:gd name="T65" fmla="*/ 267 h 326"/>
              <a:gd name="T66" fmla="*/ 167 w 326"/>
              <a:gd name="T67" fmla="*/ 206 h 326"/>
              <a:gd name="T68" fmla="*/ 193 w 326"/>
              <a:gd name="T69" fmla="*/ 227 h 326"/>
              <a:gd name="T70" fmla="*/ 240 w 326"/>
              <a:gd name="T71" fmla="*/ 205 h 326"/>
              <a:gd name="T72" fmla="*/ 240 w 326"/>
              <a:gd name="T73" fmla="*/ 232 h 326"/>
              <a:gd name="T74" fmla="*/ 193 w 326"/>
              <a:gd name="T75" fmla="*/ 221 h 326"/>
              <a:gd name="T76" fmla="*/ 165 w 326"/>
              <a:gd name="T77" fmla="*/ 197 h 326"/>
              <a:gd name="T78" fmla="*/ 240 w 326"/>
              <a:gd name="T79" fmla="*/ 161 h 326"/>
              <a:gd name="T80" fmla="*/ 268 w 326"/>
              <a:gd name="T81" fmla="*/ 185 h 326"/>
              <a:gd name="T82" fmla="*/ 193 w 326"/>
              <a:gd name="T83" fmla="*/ 221 h 326"/>
              <a:gd name="T84" fmla="*/ 163 w 326"/>
              <a:gd name="T85" fmla="*/ 144 h 326"/>
              <a:gd name="T86" fmla="*/ 200 w 326"/>
              <a:gd name="T87" fmla="*/ 107 h 326"/>
              <a:gd name="T88" fmla="*/ 163 w 326"/>
              <a:gd name="T89" fmla="*/ 70 h 326"/>
              <a:gd name="T90" fmla="*/ 126 w 326"/>
              <a:gd name="T91" fmla="*/ 107 h 326"/>
              <a:gd name="T92" fmla="*/ 163 w 326"/>
              <a:gd name="T93" fmla="*/ 144 h 326"/>
              <a:gd name="T94" fmla="*/ 157 w 326"/>
              <a:gd name="T95" fmla="*/ 82 h 326"/>
              <a:gd name="T96" fmla="*/ 169 w 326"/>
              <a:gd name="T97" fmla="*/ 82 h 326"/>
              <a:gd name="T98" fmla="*/ 169 w 326"/>
              <a:gd name="T99" fmla="*/ 90 h 326"/>
              <a:gd name="T100" fmla="*/ 157 w 326"/>
              <a:gd name="T101" fmla="*/ 90 h 326"/>
              <a:gd name="T102" fmla="*/ 157 w 326"/>
              <a:gd name="T103" fmla="*/ 82 h 326"/>
              <a:gd name="T104" fmla="*/ 157 w 326"/>
              <a:gd name="T105" fmla="*/ 98 h 326"/>
              <a:gd name="T106" fmla="*/ 169 w 326"/>
              <a:gd name="T107" fmla="*/ 98 h 326"/>
              <a:gd name="T108" fmla="*/ 169 w 326"/>
              <a:gd name="T109" fmla="*/ 134 h 326"/>
              <a:gd name="T110" fmla="*/ 157 w 326"/>
              <a:gd name="T111" fmla="*/ 134 h 326"/>
              <a:gd name="T112" fmla="*/ 157 w 326"/>
              <a:gd name="T113" fmla="*/ 9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3" y="58"/>
                </a:moveTo>
                <a:cubicBezTo>
                  <a:pt x="190" y="58"/>
                  <a:pt x="212" y="80"/>
                  <a:pt x="212" y="107"/>
                </a:cubicBezTo>
                <a:cubicBezTo>
                  <a:pt x="212" y="134"/>
                  <a:pt x="190" y="156"/>
                  <a:pt x="163" y="156"/>
                </a:cubicBezTo>
                <a:cubicBezTo>
                  <a:pt x="136" y="156"/>
                  <a:pt x="115" y="134"/>
                  <a:pt x="115" y="107"/>
                </a:cubicBezTo>
                <a:cubicBezTo>
                  <a:pt x="115" y="80"/>
                  <a:pt x="136" y="58"/>
                  <a:pt x="163" y="58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7" y="149"/>
                  <a:pt x="197" y="149"/>
                  <a:pt x="197" y="149"/>
                </a:cubicBezTo>
                <a:cubicBezTo>
                  <a:pt x="199" y="147"/>
                  <a:pt x="201" y="145"/>
                  <a:pt x="203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8"/>
                  <a:pt x="128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4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4" y="206"/>
                  <a:pt x="164" y="206"/>
                  <a:pt x="164" y="206"/>
                </a:cubicBezTo>
                <a:lnTo>
                  <a:pt x="164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40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3" y="227"/>
                  <a:pt x="193" y="227"/>
                  <a:pt x="193" y="227"/>
                </a:cubicBezTo>
                <a:cubicBezTo>
                  <a:pt x="240" y="205"/>
                  <a:pt x="240" y="205"/>
                  <a:pt x="240" y="205"/>
                </a:cubicBezTo>
                <a:lnTo>
                  <a:pt x="240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40" y="161"/>
                  <a:pt x="240" y="161"/>
                  <a:pt x="240" y="161"/>
                </a:cubicBezTo>
                <a:cubicBezTo>
                  <a:pt x="268" y="185"/>
                  <a:pt x="268" y="185"/>
                  <a:pt x="268" y="185"/>
                </a:cubicBezTo>
                <a:lnTo>
                  <a:pt x="193" y="221"/>
                </a:lnTo>
                <a:close/>
                <a:moveTo>
                  <a:pt x="163" y="144"/>
                </a:moveTo>
                <a:cubicBezTo>
                  <a:pt x="184" y="144"/>
                  <a:pt x="200" y="128"/>
                  <a:pt x="200" y="107"/>
                </a:cubicBezTo>
                <a:cubicBezTo>
                  <a:pt x="200" y="87"/>
                  <a:pt x="184" y="70"/>
                  <a:pt x="163" y="70"/>
                </a:cubicBezTo>
                <a:cubicBezTo>
                  <a:pt x="143" y="70"/>
                  <a:pt x="126" y="87"/>
                  <a:pt x="126" y="107"/>
                </a:cubicBezTo>
                <a:cubicBezTo>
                  <a:pt x="126" y="128"/>
                  <a:pt x="143" y="144"/>
                  <a:pt x="163" y="144"/>
                </a:cubicBezTo>
                <a:close/>
                <a:moveTo>
                  <a:pt x="157" y="82"/>
                </a:moveTo>
                <a:cubicBezTo>
                  <a:pt x="169" y="82"/>
                  <a:pt x="169" y="82"/>
                  <a:pt x="169" y="82"/>
                </a:cubicBezTo>
                <a:cubicBezTo>
                  <a:pt x="169" y="90"/>
                  <a:pt x="169" y="90"/>
                  <a:pt x="169" y="90"/>
                </a:cubicBezTo>
                <a:cubicBezTo>
                  <a:pt x="157" y="90"/>
                  <a:pt x="157" y="90"/>
                  <a:pt x="157" y="90"/>
                </a:cubicBezTo>
                <a:lnTo>
                  <a:pt x="157" y="82"/>
                </a:lnTo>
                <a:close/>
                <a:moveTo>
                  <a:pt x="157" y="98"/>
                </a:moveTo>
                <a:cubicBezTo>
                  <a:pt x="169" y="98"/>
                  <a:pt x="169" y="98"/>
                  <a:pt x="169" y="98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57" y="134"/>
                  <a:pt x="157" y="134"/>
                  <a:pt x="157" y="134"/>
                </a:cubicBezTo>
                <a:lnTo>
                  <a:pt x="157" y="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6"/>
          <p:cNvSpPr>
            <a:spLocks noEditPoints="1"/>
          </p:cNvSpPr>
          <p:nvPr/>
        </p:nvSpPr>
        <p:spPr bwMode="auto">
          <a:xfrm>
            <a:off x="18446869" y="11066351"/>
            <a:ext cx="849242" cy="850346"/>
          </a:xfrm>
          <a:custGeom>
            <a:avLst/>
            <a:gdLst>
              <a:gd name="T0" fmla="*/ 163 w 326"/>
              <a:gd name="T1" fmla="*/ 144 h 326"/>
              <a:gd name="T2" fmla="*/ 200 w 326"/>
              <a:gd name="T3" fmla="*/ 107 h 326"/>
              <a:gd name="T4" fmla="*/ 163 w 326"/>
              <a:gd name="T5" fmla="*/ 70 h 326"/>
              <a:gd name="T6" fmla="*/ 126 w 326"/>
              <a:gd name="T7" fmla="*/ 107 h 326"/>
              <a:gd name="T8" fmla="*/ 163 w 326"/>
              <a:gd name="T9" fmla="*/ 144 h 326"/>
              <a:gd name="T10" fmla="*/ 138 w 326"/>
              <a:gd name="T11" fmla="*/ 100 h 326"/>
              <a:gd name="T12" fmla="*/ 188 w 326"/>
              <a:gd name="T13" fmla="*/ 100 h 326"/>
              <a:gd name="T14" fmla="*/ 188 w 326"/>
              <a:gd name="T15" fmla="*/ 114 h 326"/>
              <a:gd name="T16" fmla="*/ 138 w 326"/>
              <a:gd name="T17" fmla="*/ 114 h 326"/>
              <a:gd name="T18" fmla="*/ 138 w 326"/>
              <a:gd name="T19" fmla="*/ 100 h 326"/>
              <a:gd name="T20" fmla="*/ 0 w 326"/>
              <a:gd name="T21" fmla="*/ 0 h 326"/>
              <a:gd name="T22" fmla="*/ 0 w 326"/>
              <a:gd name="T23" fmla="*/ 326 h 326"/>
              <a:gd name="T24" fmla="*/ 326 w 326"/>
              <a:gd name="T25" fmla="*/ 326 h 326"/>
              <a:gd name="T26" fmla="*/ 326 w 326"/>
              <a:gd name="T27" fmla="*/ 0 h 326"/>
              <a:gd name="T28" fmla="*/ 0 w 326"/>
              <a:gd name="T29" fmla="*/ 0 h 326"/>
              <a:gd name="T30" fmla="*/ 163 w 326"/>
              <a:gd name="T31" fmla="*/ 58 h 326"/>
              <a:gd name="T32" fmla="*/ 211 w 326"/>
              <a:gd name="T33" fmla="*/ 107 h 326"/>
              <a:gd name="T34" fmla="*/ 163 w 326"/>
              <a:gd name="T35" fmla="*/ 156 h 326"/>
              <a:gd name="T36" fmla="*/ 114 w 326"/>
              <a:gd name="T37" fmla="*/ 107 h 326"/>
              <a:gd name="T38" fmla="*/ 163 w 326"/>
              <a:gd name="T39" fmla="*/ 58 h 326"/>
              <a:gd name="T40" fmla="*/ 233 w 326"/>
              <a:gd name="T41" fmla="*/ 159 h 326"/>
              <a:gd name="T42" fmla="*/ 224 w 326"/>
              <a:gd name="T43" fmla="*/ 163 h 326"/>
              <a:gd name="T44" fmla="*/ 196 w 326"/>
              <a:gd name="T45" fmla="*/ 149 h 326"/>
              <a:gd name="T46" fmla="*/ 202 w 326"/>
              <a:gd name="T47" fmla="*/ 143 h 326"/>
              <a:gd name="T48" fmla="*/ 233 w 326"/>
              <a:gd name="T49" fmla="*/ 159 h 326"/>
              <a:gd name="T50" fmla="*/ 121 w 326"/>
              <a:gd name="T51" fmla="*/ 144 h 326"/>
              <a:gd name="T52" fmla="*/ 127 w 326"/>
              <a:gd name="T53" fmla="*/ 150 h 326"/>
              <a:gd name="T54" fmla="*/ 102 w 326"/>
              <a:gd name="T55" fmla="*/ 163 h 326"/>
              <a:gd name="T56" fmla="*/ 93 w 326"/>
              <a:gd name="T57" fmla="*/ 159 h 326"/>
              <a:gd name="T58" fmla="*/ 121 w 326"/>
              <a:gd name="T59" fmla="*/ 144 h 326"/>
              <a:gd name="T60" fmla="*/ 163 w 326"/>
              <a:gd name="T61" fmla="*/ 267 h 326"/>
              <a:gd name="T62" fmla="*/ 91 w 326"/>
              <a:gd name="T63" fmla="*/ 232 h 326"/>
              <a:gd name="T64" fmla="*/ 91 w 326"/>
              <a:gd name="T65" fmla="*/ 214 h 326"/>
              <a:gd name="T66" fmla="*/ 134 w 326"/>
              <a:gd name="T67" fmla="*/ 235 h 326"/>
              <a:gd name="T68" fmla="*/ 163 w 326"/>
              <a:gd name="T69" fmla="*/ 206 h 326"/>
              <a:gd name="T70" fmla="*/ 163 w 326"/>
              <a:gd name="T71" fmla="*/ 267 h 326"/>
              <a:gd name="T72" fmla="*/ 133 w 326"/>
              <a:gd name="T73" fmla="*/ 228 h 326"/>
              <a:gd name="T74" fmla="*/ 59 w 326"/>
              <a:gd name="T75" fmla="*/ 192 h 326"/>
              <a:gd name="T76" fmla="*/ 91 w 326"/>
              <a:gd name="T77" fmla="*/ 161 h 326"/>
              <a:gd name="T78" fmla="*/ 165 w 326"/>
              <a:gd name="T79" fmla="*/ 197 h 326"/>
              <a:gd name="T80" fmla="*/ 133 w 326"/>
              <a:gd name="T81" fmla="*/ 228 h 326"/>
              <a:gd name="T82" fmla="*/ 239 w 326"/>
              <a:gd name="T83" fmla="*/ 232 h 326"/>
              <a:gd name="T84" fmla="*/ 167 w 326"/>
              <a:gd name="T85" fmla="*/ 267 h 326"/>
              <a:gd name="T86" fmla="*/ 167 w 326"/>
              <a:gd name="T87" fmla="*/ 206 h 326"/>
              <a:gd name="T88" fmla="*/ 192 w 326"/>
              <a:gd name="T89" fmla="*/ 227 h 326"/>
              <a:gd name="T90" fmla="*/ 239 w 326"/>
              <a:gd name="T91" fmla="*/ 205 h 326"/>
              <a:gd name="T92" fmla="*/ 239 w 326"/>
              <a:gd name="T93" fmla="*/ 232 h 326"/>
              <a:gd name="T94" fmla="*/ 193 w 326"/>
              <a:gd name="T95" fmla="*/ 221 h 326"/>
              <a:gd name="T96" fmla="*/ 165 w 326"/>
              <a:gd name="T97" fmla="*/ 197 h 326"/>
              <a:gd name="T98" fmla="*/ 239 w 326"/>
              <a:gd name="T99" fmla="*/ 161 h 326"/>
              <a:gd name="T100" fmla="*/ 267 w 326"/>
              <a:gd name="T101" fmla="*/ 185 h 326"/>
              <a:gd name="T102" fmla="*/ 193 w 326"/>
              <a:gd name="T103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" h="326"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2" y="70"/>
                  <a:pt x="126" y="87"/>
                  <a:pt x="126" y="107"/>
                </a:cubicBezTo>
                <a:cubicBezTo>
                  <a:pt x="126" y="128"/>
                  <a:pt x="142" y="144"/>
                  <a:pt x="163" y="144"/>
                </a:cubicBezTo>
                <a:close/>
                <a:moveTo>
                  <a:pt x="138" y="100"/>
                </a:moveTo>
                <a:cubicBezTo>
                  <a:pt x="188" y="100"/>
                  <a:pt x="188" y="100"/>
                  <a:pt x="188" y="100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38" y="114"/>
                  <a:pt x="138" y="114"/>
                  <a:pt x="138" y="114"/>
                </a:cubicBezTo>
                <a:lnTo>
                  <a:pt x="138" y="100"/>
                </a:ln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3" y="58"/>
                </a:moveTo>
                <a:cubicBezTo>
                  <a:pt x="190" y="58"/>
                  <a:pt x="211" y="80"/>
                  <a:pt x="211" y="107"/>
                </a:cubicBezTo>
                <a:cubicBezTo>
                  <a:pt x="211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8"/>
                  <a:pt x="163" y="58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8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7"/>
          <p:cNvSpPr>
            <a:spLocks noEditPoints="1"/>
          </p:cNvSpPr>
          <p:nvPr/>
        </p:nvSpPr>
        <p:spPr bwMode="auto">
          <a:xfrm>
            <a:off x="19399463" y="11066351"/>
            <a:ext cx="850345" cy="850346"/>
          </a:xfrm>
          <a:custGeom>
            <a:avLst/>
            <a:gdLst>
              <a:gd name="T0" fmla="*/ 163 w 326"/>
              <a:gd name="T1" fmla="*/ 144 h 326"/>
              <a:gd name="T2" fmla="*/ 200 w 326"/>
              <a:gd name="T3" fmla="*/ 107 h 326"/>
              <a:gd name="T4" fmla="*/ 163 w 326"/>
              <a:gd name="T5" fmla="*/ 70 h 326"/>
              <a:gd name="T6" fmla="*/ 126 w 326"/>
              <a:gd name="T7" fmla="*/ 107 h 326"/>
              <a:gd name="T8" fmla="*/ 163 w 326"/>
              <a:gd name="T9" fmla="*/ 144 h 326"/>
              <a:gd name="T10" fmla="*/ 141 w 326"/>
              <a:gd name="T11" fmla="*/ 95 h 326"/>
              <a:gd name="T12" fmla="*/ 150 w 326"/>
              <a:gd name="T13" fmla="*/ 85 h 326"/>
              <a:gd name="T14" fmla="*/ 163 w 326"/>
              <a:gd name="T15" fmla="*/ 97 h 326"/>
              <a:gd name="T16" fmla="*/ 176 w 326"/>
              <a:gd name="T17" fmla="*/ 85 h 326"/>
              <a:gd name="T18" fmla="*/ 185 w 326"/>
              <a:gd name="T19" fmla="*/ 95 h 326"/>
              <a:gd name="T20" fmla="*/ 173 w 326"/>
              <a:gd name="T21" fmla="*/ 107 h 326"/>
              <a:gd name="T22" fmla="*/ 185 w 326"/>
              <a:gd name="T23" fmla="*/ 120 h 326"/>
              <a:gd name="T24" fmla="*/ 176 w 326"/>
              <a:gd name="T25" fmla="*/ 130 h 326"/>
              <a:gd name="T26" fmla="*/ 163 w 326"/>
              <a:gd name="T27" fmla="*/ 117 h 326"/>
              <a:gd name="T28" fmla="*/ 150 w 326"/>
              <a:gd name="T29" fmla="*/ 130 h 326"/>
              <a:gd name="T30" fmla="*/ 141 w 326"/>
              <a:gd name="T31" fmla="*/ 120 h 326"/>
              <a:gd name="T32" fmla="*/ 153 w 326"/>
              <a:gd name="T33" fmla="*/ 107 h 326"/>
              <a:gd name="T34" fmla="*/ 141 w 326"/>
              <a:gd name="T35" fmla="*/ 95 h 326"/>
              <a:gd name="T36" fmla="*/ 0 w 326"/>
              <a:gd name="T37" fmla="*/ 0 h 326"/>
              <a:gd name="T38" fmla="*/ 0 w 326"/>
              <a:gd name="T39" fmla="*/ 326 h 326"/>
              <a:gd name="T40" fmla="*/ 326 w 326"/>
              <a:gd name="T41" fmla="*/ 326 h 326"/>
              <a:gd name="T42" fmla="*/ 326 w 326"/>
              <a:gd name="T43" fmla="*/ 0 h 326"/>
              <a:gd name="T44" fmla="*/ 0 w 326"/>
              <a:gd name="T45" fmla="*/ 0 h 326"/>
              <a:gd name="T46" fmla="*/ 163 w 326"/>
              <a:gd name="T47" fmla="*/ 58 h 326"/>
              <a:gd name="T48" fmla="*/ 212 w 326"/>
              <a:gd name="T49" fmla="*/ 107 h 326"/>
              <a:gd name="T50" fmla="*/ 163 w 326"/>
              <a:gd name="T51" fmla="*/ 156 h 326"/>
              <a:gd name="T52" fmla="*/ 114 w 326"/>
              <a:gd name="T53" fmla="*/ 107 h 326"/>
              <a:gd name="T54" fmla="*/ 163 w 326"/>
              <a:gd name="T55" fmla="*/ 58 h 326"/>
              <a:gd name="T56" fmla="*/ 233 w 326"/>
              <a:gd name="T57" fmla="*/ 159 h 326"/>
              <a:gd name="T58" fmla="*/ 224 w 326"/>
              <a:gd name="T59" fmla="*/ 163 h 326"/>
              <a:gd name="T60" fmla="*/ 196 w 326"/>
              <a:gd name="T61" fmla="*/ 149 h 326"/>
              <a:gd name="T62" fmla="*/ 202 w 326"/>
              <a:gd name="T63" fmla="*/ 143 h 326"/>
              <a:gd name="T64" fmla="*/ 233 w 326"/>
              <a:gd name="T65" fmla="*/ 159 h 326"/>
              <a:gd name="T66" fmla="*/ 121 w 326"/>
              <a:gd name="T67" fmla="*/ 144 h 326"/>
              <a:gd name="T68" fmla="*/ 127 w 326"/>
              <a:gd name="T69" fmla="*/ 150 h 326"/>
              <a:gd name="T70" fmla="*/ 102 w 326"/>
              <a:gd name="T71" fmla="*/ 163 h 326"/>
              <a:gd name="T72" fmla="*/ 93 w 326"/>
              <a:gd name="T73" fmla="*/ 159 h 326"/>
              <a:gd name="T74" fmla="*/ 121 w 326"/>
              <a:gd name="T75" fmla="*/ 144 h 326"/>
              <a:gd name="T76" fmla="*/ 163 w 326"/>
              <a:gd name="T77" fmla="*/ 267 h 326"/>
              <a:gd name="T78" fmla="*/ 91 w 326"/>
              <a:gd name="T79" fmla="*/ 232 h 326"/>
              <a:gd name="T80" fmla="*/ 91 w 326"/>
              <a:gd name="T81" fmla="*/ 214 h 326"/>
              <a:gd name="T82" fmla="*/ 134 w 326"/>
              <a:gd name="T83" fmla="*/ 235 h 326"/>
              <a:gd name="T84" fmla="*/ 163 w 326"/>
              <a:gd name="T85" fmla="*/ 206 h 326"/>
              <a:gd name="T86" fmla="*/ 163 w 326"/>
              <a:gd name="T87" fmla="*/ 267 h 326"/>
              <a:gd name="T88" fmla="*/ 133 w 326"/>
              <a:gd name="T89" fmla="*/ 228 h 326"/>
              <a:gd name="T90" fmla="*/ 59 w 326"/>
              <a:gd name="T91" fmla="*/ 192 h 326"/>
              <a:gd name="T92" fmla="*/ 91 w 326"/>
              <a:gd name="T93" fmla="*/ 161 h 326"/>
              <a:gd name="T94" fmla="*/ 165 w 326"/>
              <a:gd name="T95" fmla="*/ 197 h 326"/>
              <a:gd name="T96" fmla="*/ 133 w 326"/>
              <a:gd name="T97" fmla="*/ 228 h 326"/>
              <a:gd name="T98" fmla="*/ 239 w 326"/>
              <a:gd name="T99" fmla="*/ 232 h 326"/>
              <a:gd name="T100" fmla="*/ 167 w 326"/>
              <a:gd name="T101" fmla="*/ 267 h 326"/>
              <a:gd name="T102" fmla="*/ 167 w 326"/>
              <a:gd name="T103" fmla="*/ 206 h 326"/>
              <a:gd name="T104" fmla="*/ 192 w 326"/>
              <a:gd name="T105" fmla="*/ 227 h 326"/>
              <a:gd name="T106" fmla="*/ 239 w 326"/>
              <a:gd name="T107" fmla="*/ 205 h 326"/>
              <a:gd name="T108" fmla="*/ 239 w 326"/>
              <a:gd name="T109" fmla="*/ 232 h 326"/>
              <a:gd name="T110" fmla="*/ 193 w 326"/>
              <a:gd name="T111" fmla="*/ 221 h 326"/>
              <a:gd name="T112" fmla="*/ 165 w 326"/>
              <a:gd name="T113" fmla="*/ 197 h 326"/>
              <a:gd name="T114" fmla="*/ 239 w 326"/>
              <a:gd name="T115" fmla="*/ 161 h 326"/>
              <a:gd name="T116" fmla="*/ 267 w 326"/>
              <a:gd name="T117" fmla="*/ 185 h 326"/>
              <a:gd name="T118" fmla="*/ 193 w 326"/>
              <a:gd name="T119" fmla="*/ 22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" h="326"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3" y="70"/>
                  <a:pt x="126" y="87"/>
                  <a:pt x="126" y="107"/>
                </a:cubicBezTo>
                <a:cubicBezTo>
                  <a:pt x="126" y="128"/>
                  <a:pt x="143" y="144"/>
                  <a:pt x="163" y="144"/>
                </a:cubicBezTo>
                <a:close/>
                <a:moveTo>
                  <a:pt x="141" y="95"/>
                </a:moveTo>
                <a:cubicBezTo>
                  <a:pt x="150" y="85"/>
                  <a:pt x="150" y="85"/>
                  <a:pt x="150" y="85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85" y="95"/>
                  <a:pt x="185" y="95"/>
                  <a:pt x="185" y="95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76" y="130"/>
                  <a:pt x="176" y="130"/>
                  <a:pt x="176" y="130"/>
                </a:cubicBezTo>
                <a:cubicBezTo>
                  <a:pt x="163" y="117"/>
                  <a:pt x="163" y="117"/>
                  <a:pt x="163" y="117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41" y="120"/>
                  <a:pt x="141" y="120"/>
                  <a:pt x="141" y="120"/>
                </a:cubicBezTo>
                <a:cubicBezTo>
                  <a:pt x="153" y="107"/>
                  <a:pt x="153" y="107"/>
                  <a:pt x="153" y="107"/>
                </a:cubicBezTo>
                <a:lnTo>
                  <a:pt x="141" y="95"/>
                </a:ln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3" y="58"/>
                </a:moveTo>
                <a:cubicBezTo>
                  <a:pt x="190" y="58"/>
                  <a:pt x="212" y="80"/>
                  <a:pt x="212" y="107"/>
                </a:cubicBezTo>
                <a:cubicBezTo>
                  <a:pt x="212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8"/>
                  <a:pt x="163" y="58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8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8"/>
          <p:cNvSpPr>
            <a:spLocks noEditPoints="1"/>
          </p:cNvSpPr>
          <p:nvPr/>
        </p:nvSpPr>
        <p:spPr bwMode="auto">
          <a:xfrm>
            <a:off x="20353160" y="11066351"/>
            <a:ext cx="850345" cy="850346"/>
          </a:xfrm>
          <a:custGeom>
            <a:avLst/>
            <a:gdLst>
              <a:gd name="T0" fmla="*/ 0 w 326"/>
              <a:gd name="T1" fmla="*/ 0 h 326"/>
              <a:gd name="T2" fmla="*/ 0 w 326"/>
              <a:gd name="T3" fmla="*/ 326 h 326"/>
              <a:gd name="T4" fmla="*/ 326 w 326"/>
              <a:gd name="T5" fmla="*/ 326 h 326"/>
              <a:gd name="T6" fmla="*/ 326 w 326"/>
              <a:gd name="T7" fmla="*/ 0 h 326"/>
              <a:gd name="T8" fmla="*/ 0 w 326"/>
              <a:gd name="T9" fmla="*/ 0 h 326"/>
              <a:gd name="T10" fmla="*/ 163 w 326"/>
              <a:gd name="T11" fmla="*/ 58 h 326"/>
              <a:gd name="T12" fmla="*/ 212 w 326"/>
              <a:gd name="T13" fmla="*/ 107 h 326"/>
              <a:gd name="T14" fmla="*/ 163 w 326"/>
              <a:gd name="T15" fmla="*/ 156 h 326"/>
              <a:gd name="T16" fmla="*/ 114 w 326"/>
              <a:gd name="T17" fmla="*/ 107 h 326"/>
              <a:gd name="T18" fmla="*/ 163 w 326"/>
              <a:gd name="T19" fmla="*/ 58 h 326"/>
              <a:gd name="T20" fmla="*/ 233 w 326"/>
              <a:gd name="T21" fmla="*/ 159 h 326"/>
              <a:gd name="T22" fmla="*/ 224 w 326"/>
              <a:gd name="T23" fmla="*/ 163 h 326"/>
              <a:gd name="T24" fmla="*/ 196 w 326"/>
              <a:gd name="T25" fmla="*/ 149 h 326"/>
              <a:gd name="T26" fmla="*/ 202 w 326"/>
              <a:gd name="T27" fmla="*/ 143 h 326"/>
              <a:gd name="T28" fmla="*/ 233 w 326"/>
              <a:gd name="T29" fmla="*/ 159 h 326"/>
              <a:gd name="T30" fmla="*/ 121 w 326"/>
              <a:gd name="T31" fmla="*/ 144 h 326"/>
              <a:gd name="T32" fmla="*/ 127 w 326"/>
              <a:gd name="T33" fmla="*/ 150 h 326"/>
              <a:gd name="T34" fmla="*/ 102 w 326"/>
              <a:gd name="T35" fmla="*/ 163 h 326"/>
              <a:gd name="T36" fmla="*/ 93 w 326"/>
              <a:gd name="T37" fmla="*/ 159 h 326"/>
              <a:gd name="T38" fmla="*/ 121 w 326"/>
              <a:gd name="T39" fmla="*/ 144 h 326"/>
              <a:gd name="T40" fmla="*/ 163 w 326"/>
              <a:gd name="T41" fmla="*/ 267 h 326"/>
              <a:gd name="T42" fmla="*/ 91 w 326"/>
              <a:gd name="T43" fmla="*/ 232 h 326"/>
              <a:gd name="T44" fmla="*/ 91 w 326"/>
              <a:gd name="T45" fmla="*/ 214 h 326"/>
              <a:gd name="T46" fmla="*/ 134 w 326"/>
              <a:gd name="T47" fmla="*/ 235 h 326"/>
              <a:gd name="T48" fmla="*/ 163 w 326"/>
              <a:gd name="T49" fmla="*/ 206 h 326"/>
              <a:gd name="T50" fmla="*/ 163 w 326"/>
              <a:gd name="T51" fmla="*/ 267 h 326"/>
              <a:gd name="T52" fmla="*/ 133 w 326"/>
              <a:gd name="T53" fmla="*/ 228 h 326"/>
              <a:gd name="T54" fmla="*/ 59 w 326"/>
              <a:gd name="T55" fmla="*/ 192 h 326"/>
              <a:gd name="T56" fmla="*/ 91 w 326"/>
              <a:gd name="T57" fmla="*/ 161 h 326"/>
              <a:gd name="T58" fmla="*/ 165 w 326"/>
              <a:gd name="T59" fmla="*/ 197 h 326"/>
              <a:gd name="T60" fmla="*/ 133 w 326"/>
              <a:gd name="T61" fmla="*/ 228 h 326"/>
              <a:gd name="T62" fmla="*/ 239 w 326"/>
              <a:gd name="T63" fmla="*/ 232 h 326"/>
              <a:gd name="T64" fmla="*/ 167 w 326"/>
              <a:gd name="T65" fmla="*/ 267 h 326"/>
              <a:gd name="T66" fmla="*/ 167 w 326"/>
              <a:gd name="T67" fmla="*/ 206 h 326"/>
              <a:gd name="T68" fmla="*/ 192 w 326"/>
              <a:gd name="T69" fmla="*/ 227 h 326"/>
              <a:gd name="T70" fmla="*/ 239 w 326"/>
              <a:gd name="T71" fmla="*/ 205 h 326"/>
              <a:gd name="T72" fmla="*/ 239 w 326"/>
              <a:gd name="T73" fmla="*/ 232 h 326"/>
              <a:gd name="T74" fmla="*/ 193 w 326"/>
              <a:gd name="T75" fmla="*/ 221 h 326"/>
              <a:gd name="T76" fmla="*/ 165 w 326"/>
              <a:gd name="T77" fmla="*/ 197 h 326"/>
              <a:gd name="T78" fmla="*/ 239 w 326"/>
              <a:gd name="T79" fmla="*/ 161 h 326"/>
              <a:gd name="T80" fmla="*/ 267 w 326"/>
              <a:gd name="T81" fmla="*/ 185 h 326"/>
              <a:gd name="T82" fmla="*/ 193 w 326"/>
              <a:gd name="T83" fmla="*/ 221 h 326"/>
              <a:gd name="T84" fmla="*/ 163 w 326"/>
              <a:gd name="T85" fmla="*/ 144 h 326"/>
              <a:gd name="T86" fmla="*/ 200 w 326"/>
              <a:gd name="T87" fmla="*/ 107 h 326"/>
              <a:gd name="T88" fmla="*/ 163 w 326"/>
              <a:gd name="T89" fmla="*/ 70 h 326"/>
              <a:gd name="T90" fmla="*/ 126 w 326"/>
              <a:gd name="T91" fmla="*/ 107 h 326"/>
              <a:gd name="T92" fmla="*/ 163 w 326"/>
              <a:gd name="T93" fmla="*/ 144 h 326"/>
              <a:gd name="T94" fmla="*/ 138 w 326"/>
              <a:gd name="T95" fmla="*/ 88 h 326"/>
              <a:gd name="T96" fmla="*/ 188 w 326"/>
              <a:gd name="T97" fmla="*/ 88 h 326"/>
              <a:gd name="T98" fmla="*/ 188 w 326"/>
              <a:gd name="T99" fmla="*/ 102 h 326"/>
              <a:gd name="T100" fmla="*/ 138 w 326"/>
              <a:gd name="T101" fmla="*/ 102 h 326"/>
              <a:gd name="T102" fmla="*/ 138 w 326"/>
              <a:gd name="T103" fmla="*/ 88 h 326"/>
              <a:gd name="T104" fmla="*/ 138 w 326"/>
              <a:gd name="T105" fmla="*/ 113 h 326"/>
              <a:gd name="T106" fmla="*/ 188 w 326"/>
              <a:gd name="T107" fmla="*/ 113 h 326"/>
              <a:gd name="T108" fmla="*/ 188 w 326"/>
              <a:gd name="T109" fmla="*/ 126 h 326"/>
              <a:gd name="T110" fmla="*/ 138 w 326"/>
              <a:gd name="T111" fmla="*/ 126 h 326"/>
              <a:gd name="T112" fmla="*/ 138 w 326"/>
              <a:gd name="T113" fmla="*/ 11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163" y="58"/>
                </a:moveTo>
                <a:cubicBezTo>
                  <a:pt x="190" y="58"/>
                  <a:pt x="212" y="80"/>
                  <a:pt x="212" y="107"/>
                </a:cubicBezTo>
                <a:cubicBezTo>
                  <a:pt x="212" y="134"/>
                  <a:pt x="190" y="156"/>
                  <a:pt x="163" y="156"/>
                </a:cubicBezTo>
                <a:cubicBezTo>
                  <a:pt x="136" y="156"/>
                  <a:pt x="114" y="134"/>
                  <a:pt x="114" y="107"/>
                </a:cubicBezTo>
                <a:cubicBezTo>
                  <a:pt x="114" y="80"/>
                  <a:pt x="136" y="58"/>
                  <a:pt x="163" y="58"/>
                </a:cubicBezTo>
                <a:close/>
                <a:moveTo>
                  <a:pt x="233" y="159"/>
                </a:moveTo>
                <a:cubicBezTo>
                  <a:pt x="224" y="163"/>
                  <a:pt x="224" y="163"/>
                  <a:pt x="224" y="163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8" y="147"/>
                  <a:pt x="200" y="145"/>
                  <a:pt x="202" y="143"/>
                </a:cubicBezTo>
                <a:lnTo>
                  <a:pt x="233" y="159"/>
                </a:lnTo>
                <a:close/>
                <a:moveTo>
                  <a:pt x="121" y="144"/>
                </a:moveTo>
                <a:cubicBezTo>
                  <a:pt x="123" y="147"/>
                  <a:pt x="125" y="148"/>
                  <a:pt x="127" y="15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93" y="159"/>
                  <a:pt x="93" y="159"/>
                  <a:pt x="93" y="159"/>
                </a:cubicBezTo>
                <a:lnTo>
                  <a:pt x="121" y="144"/>
                </a:lnTo>
                <a:close/>
                <a:moveTo>
                  <a:pt x="163" y="267"/>
                </a:moveTo>
                <a:cubicBezTo>
                  <a:pt x="91" y="232"/>
                  <a:pt x="91" y="232"/>
                  <a:pt x="91" y="232"/>
                </a:cubicBezTo>
                <a:cubicBezTo>
                  <a:pt x="91" y="214"/>
                  <a:pt x="91" y="214"/>
                  <a:pt x="91" y="214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63" y="206"/>
                  <a:pt x="163" y="206"/>
                  <a:pt x="163" y="206"/>
                </a:cubicBezTo>
                <a:lnTo>
                  <a:pt x="163" y="267"/>
                </a:lnTo>
                <a:close/>
                <a:moveTo>
                  <a:pt x="133" y="228"/>
                </a:moveTo>
                <a:cubicBezTo>
                  <a:pt x="59" y="192"/>
                  <a:pt x="59" y="192"/>
                  <a:pt x="59" y="192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165" y="197"/>
                  <a:pt x="165" y="197"/>
                  <a:pt x="165" y="197"/>
                </a:cubicBezTo>
                <a:lnTo>
                  <a:pt x="133" y="228"/>
                </a:lnTo>
                <a:close/>
                <a:moveTo>
                  <a:pt x="239" y="232"/>
                </a:moveTo>
                <a:cubicBezTo>
                  <a:pt x="167" y="267"/>
                  <a:pt x="167" y="267"/>
                  <a:pt x="167" y="267"/>
                </a:cubicBezTo>
                <a:cubicBezTo>
                  <a:pt x="167" y="206"/>
                  <a:pt x="167" y="206"/>
                  <a:pt x="167" y="206"/>
                </a:cubicBezTo>
                <a:cubicBezTo>
                  <a:pt x="192" y="227"/>
                  <a:pt x="192" y="227"/>
                  <a:pt x="192" y="227"/>
                </a:cubicBezTo>
                <a:cubicBezTo>
                  <a:pt x="239" y="205"/>
                  <a:pt x="239" y="205"/>
                  <a:pt x="239" y="205"/>
                </a:cubicBezTo>
                <a:lnTo>
                  <a:pt x="239" y="232"/>
                </a:lnTo>
                <a:close/>
                <a:moveTo>
                  <a:pt x="193" y="221"/>
                </a:moveTo>
                <a:cubicBezTo>
                  <a:pt x="165" y="197"/>
                  <a:pt x="165" y="197"/>
                  <a:pt x="165" y="19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67" y="185"/>
                  <a:pt x="267" y="185"/>
                  <a:pt x="267" y="185"/>
                </a:cubicBezTo>
                <a:lnTo>
                  <a:pt x="193" y="221"/>
                </a:lnTo>
                <a:close/>
                <a:moveTo>
                  <a:pt x="163" y="144"/>
                </a:moveTo>
                <a:cubicBezTo>
                  <a:pt x="183" y="144"/>
                  <a:pt x="200" y="128"/>
                  <a:pt x="200" y="107"/>
                </a:cubicBezTo>
                <a:cubicBezTo>
                  <a:pt x="200" y="87"/>
                  <a:pt x="183" y="70"/>
                  <a:pt x="163" y="70"/>
                </a:cubicBezTo>
                <a:cubicBezTo>
                  <a:pt x="143" y="70"/>
                  <a:pt x="126" y="87"/>
                  <a:pt x="126" y="107"/>
                </a:cubicBezTo>
                <a:cubicBezTo>
                  <a:pt x="126" y="128"/>
                  <a:pt x="143" y="144"/>
                  <a:pt x="163" y="144"/>
                </a:cubicBezTo>
                <a:close/>
                <a:moveTo>
                  <a:pt x="138" y="88"/>
                </a:moveTo>
                <a:cubicBezTo>
                  <a:pt x="188" y="88"/>
                  <a:pt x="188" y="88"/>
                  <a:pt x="188" y="88"/>
                </a:cubicBezTo>
                <a:cubicBezTo>
                  <a:pt x="188" y="102"/>
                  <a:pt x="188" y="102"/>
                  <a:pt x="188" y="102"/>
                </a:cubicBezTo>
                <a:cubicBezTo>
                  <a:pt x="138" y="102"/>
                  <a:pt x="138" y="102"/>
                  <a:pt x="138" y="102"/>
                </a:cubicBezTo>
                <a:lnTo>
                  <a:pt x="138" y="88"/>
                </a:lnTo>
                <a:close/>
                <a:moveTo>
                  <a:pt x="138" y="113"/>
                </a:moveTo>
                <a:cubicBezTo>
                  <a:pt x="188" y="113"/>
                  <a:pt x="188" y="113"/>
                  <a:pt x="188" y="113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38" y="126"/>
                  <a:pt x="138" y="126"/>
                  <a:pt x="138" y="126"/>
                </a:cubicBezTo>
                <a:lnTo>
                  <a:pt x="138" y="1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9"/>
          <p:cNvSpPr>
            <a:spLocks noEditPoints="1"/>
          </p:cNvSpPr>
          <p:nvPr/>
        </p:nvSpPr>
        <p:spPr bwMode="auto">
          <a:xfrm>
            <a:off x="1304585" y="11066351"/>
            <a:ext cx="849242" cy="850346"/>
          </a:xfrm>
          <a:custGeom>
            <a:avLst/>
            <a:gdLst>
              <a:gd name="T0" fmla="*/ 245 w 326"/>
              <a:gd name="T1" fmla="*/ 226 h 326"/>
              <a:gd name="T2" fmla="*/ 247 w 326"/>
              <a:gd name="T3" fmla="*/ 232 h 326"/>
              <a:gd name="T4" fmla="*/ 245 w 326"/>
              <a:gd name="T5" fmla="*/ 237 h 326"/>
              <a:gd name="T6" fmla="*/ 237 w 326"/>
              <a:gd name="T7" fmla="*/ 245 h 326"/>
              <a:gd name="T8" fmla="*/ 232 w 326"/>
              <a:gd name="T9" fmla="*/ 247 h 326"/>
              <a:gd name="T10" fmla="*/ 226 w 326"/>
              <a:gd name="T11" fmla="*/ 245 h 326"/>
              <a:gd name="T12" fmla="*/ 123 w 326"/>
              <a:gd name="T13" fmla="*/ 137 h 326"/>
              <a:gd name="T14" fmla="*/ 137 w 326"/>
              <a:gd name="T15" fmla="*/ 123 h 326"/>
              <a:gd name="T16" fmla="*/ 245 w 326"/>
              <a:gd name="T17" fmla="*/ 226 h 326"/>
              <a:gd name="T18" fmla="*/ 326 w 326"/>
              <a:gd name="T19" fmla="*/ 0 h 326"/>
              <a:gd name="T20" fmla="*/ 326 w 326"/>
              <a:gd name="T21" fmla="*/ 326 h 326"/>
              <a:gd name="T22" fmla="*/ 0 w 326"/>
              <a:gd name="T23" fmla="*/ 326 h 326"/>
              <a:gd name="T24" fmla="*/ 0 w 326"/>
              <a:gd name="T25" fmla="*/ 0 h 326"/>
              <a:gd name="T26" fmla="*/ 326 w 326"/>
              <a:gd name="T27" fmla="*/ 0 h 326"/>
              <a:gd name="T28" fmla="*/ 255 w 326"/>
              <a:gd name="T29" fmla="*/ 232 h 326"/>
              <a:gd name="T30" fmla="*/ 250 w 326"/>
              <a:gd name="T31" fmla="*/ 220 h 326"/>
              <a:gd name="T32" fmla="*/ 143 w 326"/>
              <a:gd name="T33" fmla="*/ 117 h 326"/>
              <a:gd name="T34" fmla="*/ 148 w 326"/>
              <a:gd name="T35" fmla="*/ 112 h 326"/>
              <a:gd name="T36" fmla="*/ 145 w 326"/>
              <a:gd name="T37" fmla="*/ 88 h 326"/>
              <a:gd name="T38" fmla="*/ 167 w 326"/>
              <a:gd name="T39" fmla="*/ 78 h 326"/>
              <a:gd name="T40" fmla="*/ 166 w 326"/>
              <a:gd name="T41" fmla="*/ 72 h 326"/>
              <a:gd name="T42" fmla="*/ 118 w 326"/>
              <a:gd name="T43" fmla="*/ 81 h 326"/>
              <a:gd name="T44" fmla="*/ 86 w 326"/>
              <a:gd name="T45" fmla="*/ 113 h 326"/>
              <a:gd name="T46" fmla="*/ 85 w 326"/>
              <a:gd name="T47" fmla="*/ 118 h 326"/>
              <a:gd name="T48" fmla="*/ 79 w 326"/>
              <a:gd name="T49" fmla="*/ 120 h 326"/>
              <a:gd name="T50" fmla="*/ 71 w 326"/>
              <a:gd name="T51" fmla="*/ 128 h 326"/>
              <a:gd name="T52" fmla="*/ 84 w 326"/>
              <a:gd name="T53" fmla="*/ 146 h 326"/>
              <a:gd name="T54" fmla="*/ 101 w 326"/>
              <a:gd name="T55" fmla="*/ 159 h 326"/>
              <a:gd name="T56" fmla="*/ 109 w 326"/>
              <a:gd name="T57" fmla="*/ 151 h 326"/>
              <a:gd name="T58" fmla="*/ 111 w 326"/>
              <a:gd name="T59" fmla="*/ 145 h 326"/>
              <a:gd name="T60" fmla="*/ 117 w 326"/>
              <a:gd name="T61" fmla="*/ 143 h 326"/>
              <a:gd name="T62" fmla="*/ 117 w 326"/>
              <a:gd name="T63" fmla="*/ 143 h 326"/>
              <a:gd name="T64" fmla="*/ 220 w 326"/>
              <a:gd name="T65" fmla="*/ 250 h 326"/>
              <a:gd name="T66" fmla="*/ 232 w 326"/>
              <a:gd name="T67" fmla="*/ 255 h 326"/>
              <a:gd name="T68" fmla="*/ 243 w 326"/>
              <a:gd name="T69" fmla="*/ 250 h 326"/>
              <a:gd name="T70" fmla="*/ 250 w 326"/>
              <a:gd name="T71" fmla="*/ 243 h 326"/>
              <a:gd name="T72" fmla="*/ 255 w 326"/>
              <a:gd name="T73" fmla="*/ 23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6" h="326">
                <a:moveTo>
                  <a:pt x="245" y="226"/>
                </a:moveTo>
                <a:cubicBezTo>
                  <a:pt x="246" y="228"/>
                  <a:pt x="247" y="230"/>
                  <a:pt x="247" y="232"/>
                </a:cubicBezTo>
                <a:cubicBezTo>
                  <a:pt x="247" y="234"/>
                  <a:pt x="246" y="236"/>
                  <a:pt x="245" y="237"/>
                </a:cubicBezTo>
                <a:cubicBezTo>
                  <a:pt x="237" y="245"/>
                  <a:pt x="237" y="245"/>
                  <a:pt x="237" y="245"/>
                </a:cubicBezTo>
                <a:cubicBezTo>
                  <a:pt x="236" y="246"/>
                  <a:pt x="234" y="247"/>
                  <a:pt x="232" y="247"/>
                </a:cubicBezTo>
                <a:cubicBezTo>
                  <a:pt x="230" y="247"/>
                  <a:pt x="228" y="246"/>
                  <a:pt x="226" y="245"/>
                </a:cubicBezTo>
                <a:cubicBezTo>
                  <a:pt x="123" y="137"/>
                  <a:pt x="123" y="137"/>
                  <a:pt x="123" y="137"/>
                </a:cubicBezTo>
                <a:cubicBezTo>
                  <a:pt x="127" y="133"/>
                  <a:pt x="132" y="128"/>
                  <a:pt x="137" y="123"/>
                </a:cubicBezTo>
                <a:lnTo>
                  <a:pt x="245" y="226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55" y="232"/>
                </a:moveTo>
                <a:cubicBezTo>
                  <a:pt x="255" y="227"/>
                  <a:pt x="253" y="223"/>
                  <a:pt x="250" y="220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145" y="114"/>
                  <a:pt x="147" y="113"/>
                  <a:pt x="148" y="112"/>
                </a:cubicBezTo>
                <a:cubicBezTo>
                  <a:pt x="150" y="110"/>
                  <a:pt x="139" y="98"/>
                  <a:pt x="145" y="88"/>
                </a:cubicBezTo>
                <a:cubicBezTo>
                  <a:pt x="151" y="78"/>
                  <a:pt x="167" y="78"/>
                  <a:pt x="167" y="78"/>
                </a:cubicBezTo>
                <a:cubicBezTo>
                  <a:pt x="166" y="72"/>
                  <a:pt x="166" y="72"/>
                  <a:pt x="166" y="72"/>
                </a:cubicBezTo>
                <a:cubicBezTo>
                  <a:pt x="166" y="72"/>
                  <a:pt x="133" y="65"/>
                  <a:pt x="118" y="81"/>
                </a:cubicBezTo>
                <a:cubicBezTo>
                  <a:pt x="109" y="90"/>
                  <a:pt x="86" y="113"/>
                  <a:pt x="86" y="113"/>
                </a:cubicBezTo>
                <a:cubicBezTo>
                  <a:pt x="86" y="113"/>
                  <a:pt x="87" y="116"/>
                  <a:pt x="85" y="118"/>
                </a:cubicBezTo>
                <a:cubicBezTo>
                  <a:pt x="82" y="120"/>
                  <a:pt x="79" y="120"/>
                  <a:pt x="79" y="120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28"/>
                  <a:pt x="76" y="138"/>
                  <a:pt x="84" y="146"/>
                </a:cubicBezTo>
                <a:cubicBezTo>
                  <a:pt x="91" y="153"/>
                  <a:pt x="101" y="159"/>
                  <a:pt x="101" y="159"/>
                </a:cubicBezTo>
                <a:cubicBezTo>
                  <a:pt x="109" y="151"/>
                  <a:pt x="109" y="151"/>
                  <a:pt x="109" y="151"/>
                </a:cubicBezTo>
                <a:cubicBezTo>
                  <a:pt x="109" y="151"/>
                  <a:pt x="109" y="147"/>
                  <a:pt x="111" y="145"/>
                </a:cubicBezTo>
                <a:cubicBezTo>
                  <a:pt x="113" y="143"/>
                  <a:pt x="117" y="143"/>
                  <a:pt x="117" y="143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220" y="250"/>
                  <a:pt x="220" y="250"/>
                  <a:pt x="220" y="250"/>
                </a:cubicBezTo>
                <a:cubicBezTo>
                  <a:pt x="223" y="253"/>
                  <a:pt x="227" y="255"/>
                  <a:pt x="232" y="255"/>
                </a:cubicBezTo>
                <a:cubicBezTo>
                  <a:pt x="236" y="255"/>
                  <a:pt x="240" y="253"/>
                  <a:pt x="243" y="250"/>
                </a:cubicBezTo>
                <a:cubicBezTo>
                  <a:pt x="250" y="243"/>
                  <a:pt x="250" y="243"/>
                  <a:pt x="250" y="243"/>
                </a:cubicBezTo>
                <a:cubicBezTo>
                  <a:pt x="253" y="240"/>
                  <a:pt x="255" y="236"/>
                  <a:pt x="255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70"/>
          <p:cNvSpPr>
            <a:spLocks noEditPoints="1"/>
          </p:cNvSpPr>
          <p:nvPr/>
        </p:nvSpPr>
        <p:spPr bwMode="auto">
          <a:xfrm>
            <a:off x="2257179" y="11066351"/>
            <a:ext cx="849242" cy="850346"/>
          </a:xfrm>
          <a:custGeom>
            <a:avLst/>
            <a:gdLst>
              <a:gd name="T0" fmla="*/ 246 w 326"/>
              <a:gd name="T1" fmla="*/ 230 h 326"/>
              <a:gd name="T2" fmla="*/ 248 w 326"/>
              <a:gd name="T3" fmla="*/ 236 h 326"/>
              <a:gd name="T4" fmla="*/ 246 w 326"/>
              <a:gd name="T5" fmla="*/ 242 h 326"/>
              <a:gd name="T6" fmla="*/ 239 w 326"/>
              <a:gd name="T7" fmla="*/ 249 h 326"/>
              <a:gd name="T8" fmla="*/ 233 w 326"/>
              <a:gd name="T9" fmla="*/ 251 h 326"/>
              <a:gd name="T10" fmla="*/ 228 w 326"/>
              <a:gd name="T11" fmla="*/ 249 h 326"/>
              <a:gd name="T12" fmla="*/ 128 w 326"/>
              <a:gd name="T13" fmla="*/ 146 h 326"/>
              <a:gd name="T14" fmla="*/ 142 w 326"/>
              <a:gd name="T15" fmla="*/ 137 h 326"/>
              <a:gd name="T16" fmla="*/ 145 w 326"/>
              <a:gd name="T17" fmla="*/ 133 h 326"/>
              <a:gd name="T18" fmla="*/ 246 w 326"/>
              <a:gd name="T19" fmla="*/ 230 h 326"/>
              <a:gd name="T20" fmla="*/ 326 w 326"/>
              <a:gd name="T21" fmla="*/ 0 h 326"/>
              <a:gd name="T22" fmla="*/ 326 w 326"/>
              <a:gd name="T23" fmla="*/ 326 h 326"/>
              <a:gd name="T24" fmla="*/ 0 w 326"/>
              <a:gd name="T25" fmla="*/ 326 h 326"/>
              <a:gd name="T26" fmla="*/ 0 w 326"/>
              <a:gd name="T27" fmla="*/ 0 h 326"/>
              <a:gd name="T28" fmla="*/ 326 w 326"/>
              <a:gd name="T29" fmla="*/ 0 h 326"/>
              <a:gd name="T30" fmla="*/ 256 w 326"/>
              <a:gd name="T31" fmla="*/ 236 h 326"/>
              <a:gd name="T32" fmla="*/ 252 w 326"/>
              <a:gd name="T33" fmla="*/ 225 h 326"/>
              <a:gd name="T34" fmla="*/ 150 w 326"/>
              <a:gd name="T35" fmla="*/ 127 h 326"/>
              <a:gd name="T36" fmla="*/ 142 w 326"/>
              <a:gd name="T37" fmla="*/ 76 h 326"/>
              <a:gd name="T38" fmla="*/ 127 w 326"/>
              <a:gd name="T39" fmla="*/ 66 h 326"/>
              <a:gd name="T40" fmla="*/ 136 w 326"/>
              <a:gd name="T41" fmla="*/ 98 h 326"/>
              <a:gd name="T42" fmla="*/ 117 w 326"/>
              <a:gd name="T43" fmla="*/ 117 h 326"/>
              <a:gd name="T44" fmla="*/ 91 w 326"/>
              <a:gd name="T45" fmla="*/ 110 h 326"/>
              <a:gd name="T46" fmla="*/ 82 w 326"/>
              <a:gd name="T47" fmla="*/ 76 h 326"/>
              <a:gd name="T48" fmla="*/ 82 w 326"/>
              <a:gd name="T49" fmla="*/ 137 h 326"/>
              <a:gd name="T50" fmla="*/ 120 w 326"/>
              <a:gd name="T51" fmla="*/ 149 h 326"/>
              <a:gd name="T52" fmla="*/ 222 w 326"/>
              <a:gd name="T53" fmla="*/ 254 h 326"/>
              <a:gd name="T54" fmla="*/ 233 w 326"/>
              <a:gd name="T55" fmla="*/ 259 h 326"/>
              <a:gd name="T56" fmla="*/ 244 w 326"/>
              <a:gd name="T57" fmla="*/ 255 h 326"/>
              <a:gd name="T58" fmla="*/ 252 w 326"/>
              <a:gd name="T59" fmla="*/ 247 h 326"/>
              <a:gd name="T60" fmla="*/ 256 w 326"/>
              <a:gd name="T61" fmla="*/ 23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6" h="326">
                <a:moveTo>
                  <a:pt x="246" y="230"/>
                </a:moveTo>
                <a:cubicBezTo>
                  <a:pt x="248" y="232"/>
                  <a:pt x="248" y="234"/>
                  <a:pt x="248" y="236"/>
                </a:cubicBezTo>
                <a:cubicBezTo>
                  <a:pt x="248" y="238"/>
                  <a:pt x="248" y="240"/>
                  <a:pt x="246" y="242"/>
                </a:cubicBezTo>
                <a:cubicBezTo>
                  <a:pt x="239" y="249"/>
                  <a:pt x="239" y="249"/>
                  <a:pt x="239" y="249"/>
                </a:cubicBezTo>
                <a:cubicBezTo>
                  <a:pt x="237" y="250"/>
                  <a:pt x="235" y="251"/>
                  <a:pt x="233" y="251"/>
                </a:cubicBezTo>
                <a:cubicBezTo>
                  <a:pt x="231" y="251"/>
                  <a:pt x="229" y="250"/>
                  <a:pt x="228" y="249"/>
                </a:cubicBezTo>
                <a:cubicBezTo>
                  <a:pt x="128" y="146"/>
                  <a:pt x="128" y="146"/>
                  <a:pt x="128" y="146"/>
                </a:cubicBezTo>
                <a:cubicBezTo>
                  <a:pt x="134" y="144"/>
                  <a:pt x="138" y="141"/>
                  <a:pt x="142" y="137"/>
                </a:cubicBezTo>
                <a:cubicBezTo>
                  <a:pt x="144" y="136"/>
                  <a:pt x="145" y="134"/>
                  <a:pt x="145" y="133"/>
                </a:cubicBezTo>
                <a:lnTo>
                  <a:pt x="246" y="230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56" y="236"/>
                </a:moveTo>
                <a:cubicBezTo>
                  <a:pt x="256" y="232"/>
                  <a:pt x="255" y="228"/>
                  <a:pt x="252" y="225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159" y="110"/>
                  <a:pt x="156" y="90"/>
                  <a:pt x="142" y="76"/>
                </a:cubicBezTo>
                <a:cubicBezTo>
                  <a:pt x="138" y="72"/>
                  <a:pt x="133" y="68"/>
                  <a:pt x="127" y="66"/>
                </a:cubicBezTo>
                <a:cubicBezTo>
                  <a:pt x="136" y="98"/>
                  <a:pt x="136" y="98"/>
                  <a:pt x="136" y="98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82" y="76"/>
                  <a:pt x="82" y="76"/>
                  <a:pt x="82" y="76"/>
                </a:cubicBezTo>
                <a:cubicBezTo>
                  <a:pt x="65" y="93"/>
                  <a:pt x="65" y="120"/>
                  <a:pt x="82" y="137"/>
                </a:cubicBezTo>
                <a:cubicBezTo>
                  <a:pt x="92" y="147"/>
                  <a:pt x="106" y="151"/>
                  <a:pt x="120" y="149"/>
                </a:cubicBezTo>
                <a:cubicBezTo>
                  <a:pt x="222" y="254"/>
                  <a:pt x="222" y="254"/>
                  <a:pt x="222" y="254"/>
                </a:cubicBezTo>
                <a:cubicBezTo>
                  <a:pt x="225" y="257"/>
                  <a:pt x="229" y="259"/>
                  <a:pt x="233" y="259"/>
                </a:cubicBezTo>
                <a:cubicBezTo>
                  <a:pt x="237" y="259"/>
                  <a:pt x="241" y="258"/>
                  <a:pt x="244" y="255"/>
                </a:cubicBezTo>
                <a:cubicBezTo>
                  <a:pt x="252" y="247"/>
                  <a:pt x="252" y="247"/>
                  <a:pt x="252" y="247"/>
                </a:cubicBezTo>
                <a:cubicBezTo>
                  <a:pt x="255" y="244"/>
                  <a:pt x="256" y="240"/>
                  <a:pt x="256" y="2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1"/>
          <p:cNvSpPr>
            <a:spLocks noEditPoints="1"/>
          </p:cNvSpPr>
          <p:nvPr/>
        </p:nvSpPr>
        <p:spPr bwMode="auto">
          <a:xfrm>
            <a:off x="354196" y="11066351"/>
            <a:ext cx="847037" cy="850346"/>
          </a:xfrm>
          <a:custGeom>
            <a:avLst/>
            <a:gdLst>
              <a:gd name="T0" fmla="*/ 0 w 325"/>
              <a:gd name="T1" fmla="*/ 0 h 326"/>
              <a:gd name="T2" fmla="*/ 0 w 325"/>
              <a:gd name="T3" fmla="*/ 326 h 326"/>
              <a:gd name="T4" fmla="*/ 325 w 325"/>
              <a:gd name="T5" fmla="*/ 326 h 326"/>
              <a:gd name="T6" fmla="*/ 325 w 325"/>
              <a:gd name="T7" fmla="*/ 0 h 326"/>
              <a:gd name="T8" fmla="*/ 0 w 325"/>
              <a:gd name="T9" fmla="*/ 0 h 326"/>
              <a:gd name="T10" fmla="*/ 134 w 325"/>
              <a:gd name="T11" fmla="*/ 243 h 326"/>
              <a:gd name="T12" fmla="*/ 123 w 325"/>
              <a:gd name="T13" fmla="*/ 248 h 326"/>
              <a:gd name="T14" fmla="*/ 111 w 325"/>
              <a:gd name="T15" fmla="*/ 243 h 326"/>
              <a:gd name="T16" fmla="*/ 104 w 325"/>
              <a:gd name="T17" fmla="*/ 236 h 326"/>
              <a:gd name="T18" fmla="*/ 99 w 325"/>
              <a:gd name="T19" fmla="*/ 224 h 326"/>
              <a:gd name="T20" fmla="*/ 104 w 325"/>
              <a:gd name="T21" fmla="*/ 213 h 326"/>
              <a:gd name="T22" fmla="*/ 134 w 325"/>
              <a:gd name="T23" fmla="*/ 184 h 326"/>
              <a:gd name="T24" fmla="*/ 162 w 325"/>
              <a:gd name="T25" fmla="*/ 213 h 326"/>
              <a:gd name="T26" fmla="*/ 134 w 325"/>
              <a:gd name="T27" fmla="*/ 243 h 326"/>
              <a:gd name="T28" fmla="*/ 230 w 325"/>
              <a:gd name="T29" fmla="*/ 237 h 326"/>
              <a:gd name="T30" fmla="*/ 223 w 325"/>
              <a:gd name="T31" fmla="*/ 244 h 326"/>
              <a:gd name="T32" fmla="*/ 212 w 325"/>
              <a:gd name="T33" fmla="*/ 249 h 326"/>
              <a:gd name="T34" fmla="*/ 201 w 325"/>
              <a:gd name="T35" fmla="*/ 244 h 326"/>
              <a:gd name="T36" fmla="*/ 107 w 325"/>
              <a:gd name="T37" fmla="*/ 147 h 326"/>
              <a:gd name="T38" fmla="*/ 104 w 325"/>
              <a:gd name="T39" fmla="*/ 149 h 326"/>
              <a:gd name="T40" fmla="*/ 98 w 325"/>
              <a:gd name="T41" fmla="*/ 151 h 326"/>
              <a:gd name="T42" fmla="*/ 96 w 325"/>
              <a:gd name="T43" fmla="*/ 157 h 326"/>
              <a:gd name="T44" fmla="*/ 88 w 325"/>
              <a:gd name="T45" fmla="*/ 165 h 326"/>
              <a:gd name="T46" fmla="*/ 71 w 325"/>
              <a:gd name="T47" fmla="*/ 152 h 326"/>
              <a:gd name="T48" fmla="*/ 58 w 325"/>
              <a:gd name="T49" fmla="*/ 134 h 326"/>
              <a:gd name="T50" fmla="*/ 66 w 325"/>
              <a:gd name="T51" fmla="*/ 126 h 326"/>
              <a:gd name="T52" fmla="*/ 72 w 325"/>
              <a:gd name="T53" fmla="*/ 124 h 326"/>
              <a:gd name="T54" fmla="*/ 73 w 325"/>
              <a:gd name="T55" fmla="*/ 119 h 326"/>
              <a:gd name="T56" fmla="*/ 105 w 325"/>
              <a:gd name="T57" fmla="*/ 87 h 326"/>
              <a:gd name="T58" fmla="*/ 153 w 325"/>
              <a:gd name="T59" fmla="*/ 78 h 326"/>
              <a:gd name="T60" fmla="*/ 154 w 325"/>
              <a:gd name="T61" fmla="*/ 84 h 326"/>
              <a:gd name="T62" fmla="*/ 132 w 325"/>
              <a:gd name="T63" fmla="*/ 94 h 326"/>
              <a:gd name="T64" fmla="*/ 135 w 325"/>
              <a:gd name="T65" fmla="*/ 118 h 326"/>
              <a:gd name="T66" fmla="*/ 133 w 325"/>
              <a:gd name="T67" fmla="*/ 120 h 326"/>
              <a:gd name="T68" fmla="*/ 230 w 325"/>
              <a:gd name="T69" fmla="*/ 214 h 326"/>
              <a:gd name="T70" fmla="*/ 235 w 325"/>
              <a:gd name="T71" fmla="*/ 226 h 326"/>
              <a:gd name="T72" fmla="*/ 230 w 325"/>
              <a:gd name="T73" fmla="*/ 237 h 326"/>
              <a:gd name="T74" fmla="*/ 258 w 325"/>
              <a:gd name="T75" fmla="*/ 141 h 326"/>
              <a:gd name="T76" fmla="*/ 223 w 325"/>
              <a:gd name="T77" fmla="*/ 151 h 326"/>
              <a:gd name="T78" fmla="*/ 199 w 325"/>
              <a:gd name="T79" fmla="*/ 176 h 326"/>
              <a:gd name="T80" fmla="*/ 171 w 325"/>
              <a:gd name="T81" fmla="*/ 149 h 326"/>
              <a:gd name="T82" fmla="*/ 196 w 325"/>
              <a:gd name="T83" fmla="*/ 124 h 326"/>
              <a:gd name="T84" fmla="*/ 206 w 325"/>
              <a:gd name="T85" fmla="*/ 89 h 326"/>
              <a:gd name="T86" fmla="*/ 258 w 325"/>
              <a:gd name="T87" fmla="*/ 89 h 326"/>
              <a:gd name="T88" fmla="*/ 229 w 325"/>
              <a:gd name="T89" fmla="*/ 97 h 326"/>
              <a:gd name="T90" fmla="*/ 223 w 325"/>
              <a:gd name="T91" fmla="*/ 119 h 326"/>
              <a:gd name="T92" fmla="*/ 239 w 325"/>
              <a:gd name="T93" fmla="*/ 136 h 326"/>
              <a:gd name="T94" fmla="*/ 267 w 325"/>
              <a:gd name="T95" fmla="*/ 128 h 326"/>
              <a:gd name="T96" fmla="*/ 258 w 325"/>
              <a:gd name="T97" fmla="*/ 141 h 326"/>
              <a:gd name="T98" fmla="*/ 225 w 325"/>
              <a:gd name="T99" fmla="*/ 220 h 326"/>
              <a:gd name="T100" fmla="*/ 227 w 325"/>
              <a:gd name="T101" fmla="*/ 226 h 326"/>
              <a:gd name="T102" fmla="*/ 225 w 325"/>
              <a:gd name="T103" fmla="*/ 231 h 326"/>
              <a:gd name="T104" fmla="*/ 217 w 325"/>
              <a:gd name="T105" fmla="*/ 239 h 326"/>
              <a:gd name="T106" fmla="*/ 212 w 325"/>
              <a:gd name="T107" fmla="*/ 241 h 326"/>
              <a:gd name="T108" fmla="*/ 206 w 325"/>
              <a:gd name="T109" fmla="*/ 239 h 326"/>
              <a:gd name="T110" fmla="*/ 112 w 325"/>
              <a:gd name="T111" fmla="*/ 141 h 326"/>
              <a:gd name="T112" fmla="*/ 127 w 325"/>
              <a:gd name="T113" fmla="*/ 126 h 326"/>
              <a:gd name="T114" fmla="*/ 225 w 325"/>
              <a:gd name="T115" fmla="*/ 22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5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5" y="326"/>
                  <a:pt x="325" y="326"/>
                  <a:pt x="325" y="326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134" y="243"/>
                </a:moveTo>
                <a:cubicBezTo>
                  <a:pt x="131" y="246"/>
                  <a:pt x="127" y="248"/>
                  <a:pt x="123" y="248"/>
                </a:cubicBezTo>
                <a:cubicBezTo>
                  <a:pt x="118" y="248"/>
                  <a:pt x="114" y="246"/>
                  <a:pt x="111" y="243"/>
                </a:cubicBezTo>
                <a:cubicBezTo>
                  <a:pt x="104" y="236"/>
                  <a:pt x="104" y="236"/>
                  <a:pt x="104" y="236"/>
                </a:cubicBezTo>
                <a:cubicBezTo>
                  <a:pt x="101" y="233"/>
                  <a:pt x="99" y="229"/>
                  <a:pt x="99" y="224"/>
                </a:cubicBezTo>
                <a:cubicBezTo>
                  <a:pt x="99" y="220"/>
                  <a:pt x="101" y="216"/>
                  <a:pt x="104" y="213"/>
                </a:cubicBezTo>
                <a:cubicBezTo>
                  <a:pt x="134" y="184"/>
                  <a:pt x="134" y="184"/>
                  <a:pt x="134" y="184"/>
                </a:cubicBezTo>
                <a:cubicBezTo>
                  <a:pt x="162" y="213"/>
                  <a:pt x="162" y="213"/>
                  <a:pt x="162" y="213"/>
                </a:cubicBezTo>
                <a:lnTo>
                  <a:pt x="134" y="243"/>
                </a:lnTo>
                <a:close/>
                <a:moveTo>
                  <a:pt x="230" y="237"/>
                </a:moveTo>
                <a:cubicBezTo>
                  <a:pt x="223" y="244"/>
                  <a:pt x="223" y="244"/>
                  <a:pt x="223" y="244"/>
                </a:cubicBezTo>
                <a:cubicBezTo>
                  <a:pt x="220" y="247"/>
                  <a:pt x="216" y="249"/>
                  <a:pt x="212" y="249"/>
                </a:cubicBezTo>
                <a:cubicBezTo>
                  <a:pt x="207" y="249"/>
                  <a:pt x="203" y="247"/>
                  <a:pt x="201" y="244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5" y="148"/>
                  <a:pt x="104" y="149"/>
                  <a:pt x="104" y="149"/>
                </a:cubicBezTo>
                <a:cubicBezTo>
                  <a:pt x="104" y="149"/>
                  <a:pt x="100" y="149"/>
                  <a:pt x="98" y="151"/>
                </a:cubicBezTo>
                <a:cubicBezTo>
                  <a:pt x="96" y="153"/>
                  <a:pt x="96" y="157"/>
                  <a:pt x="96" y="157"/>
                </a:cubicBezTo>
                <a:cubicBezTo>
                  <a:pt x="88" y="165"/>
                  <a:pt x="88" y="165"/>
                  <a:pt x="88" y="165"/>
                </a:cubicBezTo>
                <a:cubicBezTo>
                  <a:pt x="88" y="165"/>
                  <a:pt x="79" y="159"/>
                  <a:pt x="71" y="152"/>
                </a:cubicBezTo>
                <a:cubicBezTo>
                  <a:pt x="63" y="144"/>
                  <a:pt x="58" y="134"/>
                  <a:pt x="58" y="134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66" y="126"/>
                  <a:pt x="70" y="126"/>
                  <a:pt x="72" y="124"/>
                </a:cubicBezTo>
                <a:cubicBezTo>
                  <a:pt x="74" y="122"/>
                  <a:pt x="73" y="119"/>
                  <a:pt x="73" y="119"/>
                </a:cubicBezTo>
                <a:cubicBezTo>
                  <a:pt x="73" y="119"/>
                  <a:pt x="96" y="96"/>
                  <a:pt x="105" y="87"/>
                </a:cubicBezTo>
                <a:cubicBezTo>
                  <a:pt x="121" y="71"/>
                  <a:pt x="153" y="78"/>
                  <a:pt x="153" y="78"/>
                </a:cubicBezTo>
                <a:cubicBezTo>
                  <a:pt x="154" y="84"/>
                  <a:pt x="154" y="84"/>
                  <a:pt x="154" y="84"/>
                </a:cubicBezTo>
                <a:cubicBezTo>
                  <a:pt x="154" y="84"/>
                  <a:pt x="138" y="84"/>
                  <a:pt x="132" y="94"/>
                </a:cubicBezTo>
                <a:cubicBezTo>
                  <a:pt x="127" y="104"/>
                  <a:pt x="137" y="116"/>
                  <a:pt x="135" y="118"/>
                </a:cubicBezTo>
                <a:cubicBezTo>
                  <a:pt x="135" y="118"/>
                  <a:pt x="134" y="119"/>
                  <a:pt x="133" y="120"/>
                </a:cubicBezTo>
                <a:cubicBezTo>
                  <a:pt x="230" y="214"/>
                  <a:pt x="230" y="214"/>
                  <a:pt x="230" y="214"/>
                </a:cubicBezTo>
                <a:cubicBezTo>
                  <a:pt x="233" y="217"/>
                  <a:pt x="235" y="221"/>
                  <a:pt x="235" y="226"/>
                </a:cubicBezTo>
                <a:cubicBezTo>
                  <a:pt x="235" y="230"/>
                  <a:pt x="233" y="234"/>
                  <a:pt x="230" y="237"/>
                </a:cubicBezTo>
                <a:close/>
                <a:moveTo>
                  <a:pt x="258" y="141"/>
                </a:moveTo>
                <a:cubicBezTo>
                  <a:pt x="249" y="151"/>
                  <a:pt x="235" y="154"/>
                  <a:pt x="223" y="151"/>
                </a:cubicBezTo>
                <a:cubicBezTo>
                  <a:pt x="199" y="176"/>
                  <a:pt x="199" y="176"/>
                  <a:pt x="199" y="176"/>
                </a:cubicBezTo>
                <a:cubicBezTo>
                  <a:pt x="171" y="149"/>
                  <a:pt x="171" y="149"/>
                  <a:pt x="171" y="149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193" y="112"/>
                  <a:pt x="196" y="98"/>
                  <a:pt x="206" y="89"/>
                </a:cubicBezTo>
                <a:cubicBezTo>
                  <a:pt x="220" y="74"/>
                  <a:pt x="244" y="74"/>
                  <a:pt x="258" y="89"/>
                </a:cubicBezTo>
                <a:cubicBezTo>
                  <a:pt x="229" y="97"/>
                  <a:pt x="229" y="97"/>
                  <a:pt x="229" y="97"/>
                </a:cubicBezTo>
                <a:cubicBezTo>
                  <a:pt x="223" y="119"/>
                  <a:pt x="223" y="119"/>
                  <a:pt x="223" y="119"/>
                </a:cubicBezTo>
                <a:cubicBezTo>
                  <a:pt x="239" y="136"/>
                  <a:pt x="239" y="136"/>
                  <a:pt x="239" y="136"/>
                </a:cubicBezTo>
                <a:cubicBezTo>
                  <a:pt x="267" y="128"/>
                  <a:pt x="267" y="128"/>
                  <a:pt x="267" y="128"/>
                </a:cubicBezTo>
                <a:cubicBezTo>
                  <a:pt x="265" y="133"/>
                  <a:pt x="262" y="137"/>
                  <a:pt x="258" y="141"/>
                </a:cubicBezTo>
                <a:close/>
                <a:moveTo>
                  <a:pt x="225" y="220"/>
                </a:moveTo>
                <a:cubicBezTo>
                  <a:pt x="226" y="222"/>
                  <a:pt x="227" y="224"/>
                  <a:pt x="227" y="226"/>
                </a:cubicBezTo>
                <a:cubicBezTo>
                  <a:pt x="227" y="228"/>
                  <a:pt x="226" y="230"/>
                  <a:pt x="225" y="231"/>
                </a:cubicBezTo>
                <a:cubicBezTo>
                  <a:pt x="217" y="239"/>
                  <a:pt x="217" y="239"/>
                  <a:pt x="217" y="239"/>
                </a:cubicBezTo>
                <a:cubicBezTo>
                  <a:pt x="216" y="240"/>
                  <a:pt x="214" y="241"/>
                  <a:pt x="212" y="241"/>
                </a:cubicBezTo>
                <a:cubicBezTo>
                  <a:pt x="210" y="241"/>
                  <a:pt x="208" y="240"/>
                  <a:pt x="206" y="239"/>
                </a:cubicBezTo>
                <a:cubicBezTo>
                  <a:pt x="112" y="141"/>
                  <a:pt x="112" y="141"/>
                  <a:pt x="112" y="141"/>
                </a:cubicBezTo>
                <a:cubicBezTo>
                  <a:pt x="117" y="136"/>
                  <a:pt x="123" y="131"/>
                  <a:pt x="127" y="126"/>
                </a:cubicBezTo>
                <a:lnTo>
                  <a:pt x="225" y="2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2"/>
          <p:cNvSpPr>
            <a:spLocks noEditPoints="1"/>
          </p:cNvSpPr>
          <p:nvPr/>
        </p:nvSpPr>
        <p:spPr bwMode="auto">
          <a:xfrm>
            <a:off x="3209773" y="11066351"/>
            <a:ext cx="849242" cy="850346"/>
          </a:xfrm>
          <a:custGeom>
            <a:avLst/>
            <a:gdLst>
              <a:gd name="T0" fmla="*/ 168 w 326"/>
              <a:gd name="T1" fmla="*/ 151 h 326"/>
              <a:gd name="T2" fmla="*/ 168 w 326"/>
              <a:gd name="T3" fmla="*/ 116 h 326"/>
              <a:gd name="T4" fmla="*/ 113 w 326"/>
              <a:gd name="T5" fmla="*/ 144 h 326"/>
              <a:gd name="T6" fmla="*/ 113 w 326"/>
              <a:gd name="T7" fmla="*/ 174 h 326"/>
              <a:gd name="T8" fmla="*/ 113 w 326"/>
              <a:gd name="T9" fmla="*/ 144 h 326"/>
              <a:gd name="T10" fmla="*/ 212 w 326"/>
              <a:gd name="T11" fmla="*/ 108 h 326"/>
              <a:gd name="T12" fmla="*/ 185 w 326"/>
              <a:gd name="T13" fmla="*/ 108 h 326"/>
              <a:gd name="T14" fmla="*/ 151 w 326"/>
              <a:gd name="T15" fmla="*/ 189 h 326"/>
              <a:gd name="T16" fmla="*/ 164 w 326"/>
              <a:gd name="T17" fmla="*/ 231 h 326"/>
              <a:gd name="T18" fmla="*/ 151 w 326"/>
              <a:gd name="T19" fmla="*/ 189 h 326"/>
              <a:gd name="T20" fmla="*/ 131 w 326"/>
              <a:gd name="T21" fmla="*/ 102 h 326"/>
              <a:gd name="T22" fmla="*/ 131 w 326"/>
              <a:gd name="T23" fmla="*/ 133 h 326"/>
              <a:gd name="T24" fmla="*/ 246 w 326"/>
              <a:gd name="T25" fmla="*/ 242 h 326"/>
              <a:gd name="T26" fmla="*/ 246 w 326"/>
              <a:gd name="T27" fmla="*/ 225 h 326"/>
              <a:gd name="T28" fmla="*/ 232 w 326"/>
              <a:gd name="T29" fmla="*/ 228 h 326"/>
              <a:gd name="T30" fmla="*/ 239 w 326"/>
              <a:gd name="T31" fmla="*/ 246 h 326"/>
              <a:gd name="T32" fmla="*/ 237 w 326"/>
              <a:gd name="T33" fmla="*/ 232 h 326"/>
              <a:gd name="T34" fmla="*/ 246 w 326"/>
              <a:gd name="T35" fmla="*/ 248 h 326"/>
              <a:gd name="T36" fmla="*/ 255 w 326"/>
              <a:gd name="T37" fmla="*/ 260 h 326"/>
              <a:gd name="T38" fmla="*/ 246 w 326"/>
              <a:gd name="T39" fmla="*/ 242 h 326"/>
              <a:gd name="T40" fmla="*/ 221 w 326"/>
              <a:gd name="T41" fmla="*/ 181 h 326"/>
              <a:gd name="T42" fmla="*/ 239 w 326"/>
              <a:gd name="T43" fmla="*/ 89 h 326"/>
              <a:gd name="T44" fmla="*/ 245 w 326"/>
              <a:gd name="T45" fmla="*/ 181 h 326"/>
              <a:gd name="T46" fmla="*/ 243 w 326"/>
              <a:gd name="T47" fmla="*/ 66 h 326"/>
              <a:gd name="T48" fmla="*/ 226 w 326"/>
              <a:gd name="T49" fmla="*/ 219 h 326"/>
              <a:gd name="T50" fmla="*/ 242 w 326"/>
              <a:gd name="T51" fmla="*/ 193 h 326"/>
              <a:gd name="T52" fmla="*/ 243 w 326"/>
              <a:gd name="T53" fmla="*/ 219 h 326"/>
              <a:gd name="T54" fmla="*/ 252 w 326"/>
              <a:gd name="T55" fmla="*/ 188 h 326"/>
              <a:gd name="T56" fmla="*/ 226 w 326"/>
              <a:gd name="T57" fmla="*/ 219 h 326"/>
              <a:gd name="T58" fmla="*/ 326 w 326"/>
              <a:gd name="T59" fmla="*/ 326 h 326"/>
              <a:gd name="T60" fmla="*/ 0 w 326"/>
              <a:gd name="T61" fmla="*/ 0 h 326"/>
              <a:gd name="T62" fmla="*/ 214 w 326"/>
              <a:gd name="T63" fmla="*/ 81 h 326"/>
              <a:gd name="T64" fmla="*/ 77 w 326"/>
              <a:gd name="T65" fmla="*/ 128 h 326"/>
              <a:gd name="T66" fmla="*/ 190 w 326"/>
              <a:gd name="T67" fmla="*/ 198 h 326"/>
              <a:gd name="T68" fmla="*/ 214 w 326"/>
              <a:gd name="T69" fmla="*/ 81 h 326"/>
              <a:gd name="T70" fmla="*/ 259 w 326"/>
              <a:gd name="T71" fmla="*/ 184 h 326"/>
              <a:gd name="T72" fmla="*/ 246 w 326"/>
              <a:gd name="T73" fmla="*/ 60 h 326"/>
              <a:gd name="T74" fmla="*/ 224 w 326"/>
              <a:gd name="T75" fmla="*/ 62 h 326"/>
              <a:gd name="T76" fmla="*/ 214 w 326"/>
              <a:gd name="T77" fmla="*/ 185 h 326"/>
              <a:gd name="T78" fmla="*/ 221 w 326"/>
              <a:gd name="T79" fmla="*/ 222 h 326"/>
              <a:gd name="T80" fmla="*/ 217 w 326"/>
              <a:gd name="T81" fmla="*/ 238 h 326"/>
              <a:gd name="T82" fmla="*/ 248 w 326"/>
              <a:gd name="T83" fmla="*/ 258 h 326"/>
              <a:gd name="T84" fmla="*/ 252 w 326"/>
              <a:gd name="T85" fmla="*/ 265 h 326"/>
              <a:gd name="T86" fmla="*/ 250 w 326"/>
              <a:gd name="T87" fmla="*/ 241 h 326"/>
              <a:gd name="T88" fmla="*/ 251 w 326"/>
              <a:gd name="T89" fmla="*/ 226 h 326"/>
              <a:gd name="T90" fmla="*/ 252 w 326"/>
              <a:gd name="T91" fmla="*/ 224 h 326"/>
              <a:gd name="T92" fmla="*/ 259 w 326"/>
              <a:gd name="T93" fmla="*/ 18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6" h="326">
                <a:moveTo>
                  <a:pt x="186" y="134"/>
                </a:moveTo>
                <a:cubicBezTo>
                  <a:pt x="186" y="143"/>
                  <a:pt x="178" y="151"/>
                  <a:pt x="168" y="151"/>
                </a:cubicBezTo>
                <a:cubicBezTo>
                  <a:pt x="159" y="151"/>
                  <a:pt x="151" y="143"/>
                  <a:pt x="151" y="134"/>
                </a:cubicBezTo>
                <a:cubicBezTo>
                  <a:pt x="151" y="124"/>
                  <a:pt x="159" y="116"/>
                  <a:pt x="168" y="116"/>
                </a:cubicBezTo>
                <a:cubicBezTo>
                  <a:pt x="178" y="116"/>
                  <a:pt x="186" y="124"/>
                  <a:pt x="186" y="134"/>
                </a:cubicBezTo>
                <a:close/>
                <a:moveTo>
                  <a:pt x="113" y="144"/>
                </a:moveTo>
                <a:cubicBezTo>
                  <a:pt x="105" y="144"/>
                  <a:pt x="99" y="151"/>
                  <a:pt x="99" y="159"/>
                </a:cubicBezTo>
                <a:cubicBezTo>
                  <a:pt x="99" y="167"/>
                  <a:pt x="105" y="174"/>
                  <a:pt x="113" y="174"/>
                </a:cubicBezTo>
                <a:cubicBezTo>
                  <a:pt x="121" y="174"/>
                  <a:pt x="128" y="167"/>
                  <a:pt x="128" y="159"/>
                </a:cubicBezTo>
                <a:cubicBezTo>
                  <a:pt x="128" y="151"/>
                  <a:pt x="121" y="144"/>
                  <a:pt x="113" y="144"/>
                </a:cubicBezTo>
                <a:close/>
                <a:moveTo>
                  <a:pt x="198" y="122"/>
                </a:moveTo>
                <a:cubicBezTo>
                  <a:pt x="206" y="122"/>
                  <a:pt x="212" y="116"/>
                  <a:pt x="212" y="108"/>
                </a:cubicBezTo>
                <a:cubicBezTo>
                  <a:pt x="212" y="101"/>
                  <a:pt x="206" y="95"/>
                  <a:pt x="198" y="95"/>
                </a:cubicBezTo>
                <a:cubicBezTo>
                  <a:pt x="191" y="95"/>
                  <a:pt x="185" y="101"/>
                  <a:pt x="185" y="108"/>
                </a:cubicBezTo>
                <a:cubicBezTo>
                  <a:pt x="185" y="116"/>
                  <a:pt x="191" y="122"/>
                  <a:pt x="198" y="122"/>
                </a:cubicBezTo>
                <a:close/>
                <a:moveTo>
                  <a:pt x="151" y="189"/>
                </a:moveTo>
                <a:cubicBezTo>
                  <a:pt x="139" y="193"/>
                  <a:pt x="130" y="208"/>
                  <a:pt x="132" y="225"/>
                </a:cubicBezTo>
                <a:cubicBezTo>
                  <a:pt x="133" y="237"/>
                  <a:pt x="152" y="241"/>
                  <a:pt x="164" y="231"/>
                </a:cubicBezTo>
                <a:cubicBezTo>
                  <a:pt x="173" y="223"/>
                  <a:pt x="171" y="207"/>
                  <a:pt x="168" y="198"/>
                </a:cubicBezTo>
                <a:cubicBezTo>
                  <a:pt x="165" y="191"/>
                  <a:pt x="156" y="187"/>
                  <a:pt x="151" y="189"/>
                </a:cubicBezTo>
                <a:close/>
                <a:moveTo>
                  <a:pt x="146" y="117"/>
                </a:moveTo>
                <a:cubicBezTo>
                  <a:pt x="146" y="109"/>
                  <a:pt x="139" y="102"/>
                  <a:pt x="131" y="102"/>
                </a:cubicBezTo>
                <a:cubicBezTo>
                  <a:pt x="122" y="102"/>
                  <a:pt x="115" y="109"/>
                  <a:pt x="115" y="117"/>
                </a:cubicBezTo>
                <a:cubicBezTo>
                  <a:pt x="115" y="126"/>
                  <a:pt x="122" y="133"/>
                  <a:pt x="131" y="133"/>
                </a:cubicBezTo>
                <a:cubicBezTo>
                  <a:pt x="139" y="133"/>
                  <a:pt x="146" y="126"/>
                  <a:pt x="146" y="117"/>
                </a:cubicBezTo>
                <a:close/>
                <a:moveTo>
                  <a:pt x="246" y="242"/>
                </a:moveTo>
                <a:cubicBezTo>
                  <a:pt x="245" y="238"/>
                  <a:pt x="247" y="237"/>
                  <a:pt x="247" y="231"/>
                </a:cubicBezTo>
                <a:cubicBezTo>
                  <a:pt x="247" y="228"/>
                  <a:pt x="247" y="226"/>
                  <a:pt x="246" y="225"/>
                </a:cubicBezTo>
                <a:cubicBezTo>
                  <a:pt x="233" y="225"/>
                  <a:pt x="233" y="225"/>
                  <a:pt x="233" y="225"/>
                </a:cubicBezTo>
                <a:cubicBezTo>
                  <a:pt x="233" y="226"/>
                  <a:pt x="233" y="227"/>
                  <a:pt x="232" y="228"/>
                </a:cubicBezTo>
                <a:cubicBezTo>
                  <a:pt x="231" y="233"/>
                  <a:pt x="230" y="236"/>
                  <a:pt x="231" y="239"/>
                </a:cubicBezTo>
                <a:cubicBezTo>
                  <a:pt x="234" y="244"/>
                  <a:pt x="239" y="246"/>
                  <a:pt x="239" y="246"/>
                </a:cubicBezTo>
                <a:cubicBezTo>
                  <a:pt x="239" y="246"/>
                  <a:pt x="235" y="242"/>
                  <a:pt x="235" y="238"/>
                </a:cubicBezTo>
                <a:cubicBezTo>
                  <a:pt x="235" y="234"/>
                  <a:pt x="237" y="232"/>
                  <a:pt x="237" y="232"/>
                </a:cubicBezTo>
                <a:cubicBezTo>
                  <a:pt x="237" y="232"/>
                  <a:pt x="236" y="235"/>
                  <a:pt x="237" y="239"/>
                </a:cubicBezTo>
                <a:cubicBezTo>
                  <a:pt x="238" y="244"/>
                  <a:pt x="242" y="246"/>
                  <a:pt x="246" y="248"/>
                </a:cubicBezTo>
                <a:cubicBezTo>
                  <a:pt x="249" y="250"/>
                  <a:pt x="251" y="250"/>
                  <a:pt x="253" y="253"/>
                </a:cubicBezTo>
                <a:cubicBezTo>
                  <a:pt x="255" y="256"/>
                  <a:pt x="255" y="260"/>
                  <a:pt x="255" y="260"/>
                </a:cubicBezTo>
                <a:cubicBezTo>
                  <a:pt x="255" y="260"/>
                  <a:pt x="258" y="254"/>
                  <a:pt x="251" y="248"/>
                </a:cubicBezTo>
                <a:cubicBezTo>
                  <a:pt x="250" y="247"/>
                  <a:pt x="246" y="245"/>
                  <a:pt x="246" y="242"/>
                </a:cubicBezTo>
                <a:close/>
                <a:moveTo>
                  <a:pt x="230" y="66"/>
                </a:moveTo>
                <a:cubicBezTo>
                  <a:pt x="221" y="181"/>
                  <a:pt x="221" y="181"/>
                  <a:pt x="221" y="181"/>
                </a:cubicBezTo>
                <a:cubicBezTo>
                  <a:pt x="242" y="181"/>
                  <a:pt x="242" y="181"/>
                  <a:pt x="242" y="181"/>
                </a:cubicBezTo>
                <a:cubicBezTo>
                  <a:pt x="239" y="89"/>
                  <a:pt x="239" y="89"/>
                  <a:pt x="239" y="89"/>
                </a:cubicBezTo>
                <a:cubicBezTo>
                  <a:pt x="242" y="89"/>
                  <a:pt x="242" y="89"/>
                  <a:pt x="242" y="89"/>
                </a:cubicBezTo>
                <a:cubicBezTo>
                  <a:pt x="245" y="181"/>
                  <a:pt x="245" y="181"/>
                  <a:pt x="245" y="181"/>
                </a:cubicBezTo>
                <a:cubicBezTo>
                  <a:pt x="252" y="181"/>
                  <a:pt x="252" y="181"/>
                  <a:pt x="252" y="181"/>
                </a:cubicBezTo>
                <a:cubicBezTo>
                  <a:pt x="243" y="66"/>
                  <a:pt x="243" y="66"/>
                  <a:pt x="243" y="66"/>
                </a:cubicBezTo>
                <a:lnTo>
                  <a:pt x="230" y="66"/>
                </a:lnTo>
                <a:close/>
                <a:moveTo>
                  <a:pt x="226" y="219"/>
                </a:moveTo>
                <a:cubicBezTo>
                  <a:pt x="239" y="219"/>
                  <a:pt x="239" y="219"/>
                  <a:pt x="239" y="219"/>
                </a:cubicBezTo>
                <a:cubicBezTo>
                  <a:pt x="242" y="193"/>
                  <a:pt x="242" y="193"/>
                  <a:pt x="242" y="193"/>
                </a:cubicBezTo>
                <a:cubicBezTo>
                  <a:pt x="245" y="194"/>
                  <a:pt x="245" y="194"/>
                  <a:pt x="245" y="194"/>
                </a:cubicBezTo>
                <a:cubicBezTo>
                  <a:pt x="243" y="219"/>
                  <a:pt x="243" y="219"/>
                  <a:pt x="243" y="219"/>
                </a:cubicBezTo>
                <a:cubicBezTo>
                  <a:pt x="247" y="219"/>
                  <a:pt x="247" y="219"/>
                  <a:pt x="247" y="219"/>
                </a:cubicBezTo>
                <a:cubicBezTo>
                  <a:pt x="252" y="188"/>
                  <a:pt x="252" y="188"/>
                  <a:pt x="252" y="188"/>
                </a:cubicBezTo>
                <a:cubicBezTo>
                  <a:pt x="221" y="188"/>
                  <a:pt x="221" y="188"/>
                  <a:pt x="221" y="188"/>
                </a:cubicBezTo>
                <a:lnTo>
                  <a:pt x="226" y="219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14" y="81"/>
                </a:moveTo>
                <a:cubicBezTo>
                  <a:pt x="206" y="77"/>
                  <a:pt x="197" y="75"/>
                  <a:pt x="187" y="74"/>
                </a:cubicBezTo>
                <a:cubicBezTo>
                  <a:pt x="136" y="72"/>
                  <a:pt x="94" y="93"/>
                  <a:pt x="77" y="128"/>
                </a:cubicBezTo>
                <a:cubicBezTo>
                  <a:pt x="45" y="193"/>
                  <a:pt x="100" y="240"/>
                  <a:pt x="132" y="248"/>
                </a:cubicBezTo>
                <a:cubicBezTo>
                  <a:pt x="188" y="262"/>
                  <a:pt x="191" y="223"/>
                  <a:pt x="190" y="198"/>
                </a:cubicBezTo>
                <a:cubicBezTo>
                  <a:pt x="190" y="187"/>
                  <a:pt x="198" y="177"/>
                  <a:pt x="208" y="167"/>
                </a:cubicBezTo>
                <a:lnTo>
                  <a:pt x="214" y="81"/>
                </a:lnTo>
                <a:close/>
                <a:moveTo>
                  <a:pt x="259" y="185"/>
                </a:moveTo>
                <a:cubicBezTo>
                  <a:pt x="259" y="184"/>
                  <a:pt x="259" y="184"/>
                  <a:pt x="259" y="184"/>
                </a:cubicBezTo>
                <a:cubicBezTo>
                  <a:pt x="249" y="62"/>
                  <a:pt x="249" y="62"/>
                  <a:pt x="249" y="62"/>
                </a:cubicBezTo>
                <a:cubicBezTo>
                  <a:pt x="249" y="61"/>
                  <a:pt x="248" y="60"/>
                  <a:pt x="246" y="60"/>
                </a:cubicBezTo>
                <a:cubicBezTo>
                  <a:pt x="227" y="60"/>
                  <a:pt x="227" y="60"/>
                  <a:pt x="227" y="60"/>
                </a:cubicBezTo>
                <a:cubicBezTo>
                  <a:pt x="225" y="60"/>
                  <a:pt x="224" y="61"/>
                  <a:pt x="224" y="62"/>
                </a:cubicBezTo>
                <a:cubicBezTo>
                  <a:pt x="214" y="184"/>
                  <a:pt x="214" y="184"/>
                  <a:pt x="214" y="184"/>
                </a:cubicBezTo>
                <a:cubicBezTo>
                  <a:pt x="214" y="184"/>
                  <a:pt x="214" y="184"/>
                  <a:pt x="214" y="185"/>
                </a:cubicBezTo>
                <a:cubicBezTo>
                  <a:pt x="214" y="185"/>
                  <a:pt x="214" y="185"/>
                  <a:pt x="214" y="185"/>
                </a:cubicBezTo>
                <a:cubicBezTo>
                  <a:pt x="221" y="222"/>
                  <a:pt x="221" y="222"/>
                  <a:pt x="221" y="222"/>
                </a:cubicBezTo>
                <a:cubicBezTo>
                  <a:pt x="221" y="223"/>
                  <a:pt x="221" y="224"/>
                  <a:pt x="222" y="224"/>
                </a:cubicBezTo>
                <a:cubicBezTo>
                  <a:pt x="219" y="227"/>
                  <a:pt x="217" y="232"/>
                  <a:pt x="217" y="238"/>
                </a:cubicBezTo>
                <a:cubicBezTo>
                  <a:pt x="217" y="249"/>
                  <a:pt x="232" y="254"/>
                  <a:pt x="242" y="256"/>
                </a:cubicBezTo>
                <a:cubicBezTo>
                  <a:pt x="244" y="257"/>
                  <a:pt x="247" y="258"/>
                  <a:pt x="248" y="258"/>
                </a:cubicBezTo>
                <a:cubicBezTo>
                  <a:pt x="251" y="260"/>
                  <a:pt x="251" y="264"/>
                  <a:pt x="250" y="266"/>
                </a:cubicBezTo>
                <a:cubicBezTo>
                  <a:pt x="252" y="265"/>
                  <a:pt x="252" y="265"/>
                  <a:pt x="252" y="265"/>
                </a:cubicBezTo>
                <a:cubicBezTo>
                  <a:pt x="255" y="263"/>
                  <a:pt x="263" y="256"/>
                  <a:pt x="253" y="246"/>
                </a:cubicBezTo>
                <a:cubicBezTo>
                  <a:pt x="251" y="244"/>
                  <a:pt x="250" y="243"/>
                  <a:pt x="250" y="241"/>
                </a:cubicBezTo>
                <a:cubicBezTo>
                  <a:pt x="251" y="240"/>
                  <a:pt x="251" y="239"/>
                  <a:pt x="252" y="238"/>
                </a:cubicBezTo>
                <a:cubicBezTo>
                  <a:pt x="253" y="235"/>
                  <a:pt x="255" y="231"/>
                  <a:pt x="251" y="226"/>
                </a:cubicBezTo>
                <a:cubicBezTo>
                  <a:pt x="251" y="225"/>
                  <a:pt x="251" y="225"/>
                  <a:pt x="250" y="225"/>
                </a:cubicBezTo>
                <a:cubicBezTo>
                  <a:pt x="251" y="224"/>
                  <a:pt x="251" y="224"/>
                  <a:pt x="252" y="224"/>
                </a:cubicBezTo>
                <a:cubicBezTo>
                  <a:pt x="252" y="223"/>
                  <a:pt x="252" y="223"/>
                  <a:pt x="253" y="222"/>
                </a:cubicBezTo>
                <a:cubicBezTo>
                  <a:pt x="259" y="185"/>
                  <a:pt x="259" y="185"/>
                  <a:pt x="259" y="185"/>
                </a:cubicBezTo>
                <a:cubicBezTo>
                  <a:pt x="259" y="185"/>
                  <a:pt x="259" y="185"/>
                  <a:pt x="259" y="1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3"/>
          <p:cNvSpPr>
            <a:spLocks noEditPoints="1"/>
          </p:cNvSpPr>
          <p:nvPr/>
        </p:nvSpPr>
        <p:spPr bwMode="auto">
          <a:xfrm>
            <a:off x="8922030" y="11066351"/>
            <a:ext cx="849242" cy="850346"/>
          </a:xfrm>
          <a:custGeom>
            <a:avLst/>
            <a:gdLst>
              <a:gd name="T0" fmla="*/ 0 w 326"/>
              <a:gd name="T1" fmla="*/ 326 h 326"/>
              <a:gd name="T2" fmla="*/ 326 w 326"/>
              <a:gd name="T3" fmla="*/ 0 h 326"/>
              <a:gd name="T4" fmla="*/ 242 w 326"/>
              <a:gd name="T5" fmla="*/ 193 h 326"/>
              <a:gd name="T6" fmla="*/ 166 w 326"/>
              <a:gd name="T7" fmla="*/ 258 h 326"/>
              <a:gd name="T8" fmla="*/ 160 w 326"/>
              <a:gd name="T9" fmla="*/ 258 h 326"/>
              <a:gd name="T10" fmla="*/ 83 w 326"/>
              <a:gd name="T11" fmla="*/ 193 h 326"/>
              <a:gd name="T12" fmla="*/ 88 w 326"/>
              <a:gd name="T13" fmla="*/ 82 h 326"/>
              <a:gd name="T14" fmla="*/ 160 w 326"/>
              <a:gd name="T15" fmla="*/ 66 h 326"/>
              <a:gd name="T16" fmla="*/ 165 w 326"/>
              <a:gd name="T17" fmla="*/ 66 h 326"/>
              <a:gd name="T18" fmla="*/ 238 w 326"/>
              <a:gd name="T19" fmla="*/ 82 h 326"/>
              <a:gd name="T20" fmla="*/ 242 w 326"/>
              <a:gd name="T21" fmla="*/ 193 h 326"/>
              <a:gd name="T22" fmla="*/ 93 w 326"/>
              <a:gd name="T23" fmla="*/ 93 h 326"/>
              <a:gd name="T24" fmla="*/ 139 w 326"/>
              <a:gd name="T25" fmla="*/ 234 h 326"/>
              <a:gd name="T26" fmla="*/ 186 w 326"/>
              <a:gd name="T27" fmla="*/ 234 h 326"/>
              <a:gd name="T28" fmla="*/ 232 w 326"/>
              <a:gd name="T29" fmla="*/ 93 h 326"/>
              <a:gd name="T30" fmla="*/ 193 w 326"/>
              <a:gd name="T31" fmla="*/ 120 h 326"/>
              <a:gd name="T32" fmla="*/ 193 w 326"/>
              <a:gd name="T33" fmla="*/ 143 h 326"/>
              <a:gd name="T34" fmla="*/ 193 w 326"/>
              <a:gd name="T35" fmla="*/ 120 h 326"/>
              <a:gd name="T36" fmla="*/ 176 w 326"/>
              <a:gd name="T37" fmla="*/ 133 h 326"/>
              <a:gd name="T38" fmla="*/ 150 w 326"/>
              <a:gd name="T39" fmla="*/ 133 h 326"/>
              <a:gd name="T40" fmla="*/ 133 w 326"/>
              <a:gd name="T41" fmla="*/ 120 h 326"/>
              <a:gd name="T42" fmla="*/ 133 w 326"/>
              <a:gd name="T43" fmla="*/ 143 h 326"/>
              <a:gd name="T44" fmla="*/ 133 w 326"/>
              <a:gd name="T45" fmla="*/ 120 h 326"/>
              <a:gd name="T46" fmla="*/ 133 w 326"/>
              <a:gd name="T47" fmla="*/ 195 h 326"/>
              <a:gd name="T48" fmla="*/ 119 w 326"/>
              <a:gd name="T49" fmla="*/ 175 h 326"/>
              <a:gd name="T50" fmla="*/ 112 w 326"/>
              <a:gd name="T51" fmla="*/ 149 h 326"/>
              <a:gd name="T52" fmla="*/ 133 w 326"/>
              <a:gd name="T53" fmla="*/ 144 h 326"/>
              <a:gd name="T54" fmla="*/ 147 w 326"/>
              <a:gd name="T55" fmla="*/ 147 h 326"/>
              <a:gd name="T56" fmla="*/ 135 w 326"/>
              <a:gd name="T57" fmla="*/ 150 h 326"/>
              <a:gd name="T58" fmla="*/ 138 w 326"/>
              <a:gd name="T59" fmla="*/ 174 h 326"/>
              <a:gd name="T60" fmla="*/ 142 w 326"/>
              <a:gd name="T61" fmla="*/ 180 h 326"/>
              <a:gd name="T62" fmla="*/ 144 w 326"/>
              <a:gd name="T63" fmla="*/ 194 h 326"/>
              <a:gd name="T64" fmla="*/ 163 w 326"/>
              <a:gd name="T65" fmla="*/ 205 h 326"/>
              <a:gd name="T66" fmla="*/ 148 w 326"/>
              <a:gd name="T67" fmla="*/ 183 h 326"/>
              <a:gd name="T68" fmla="*/ 139 w 326"/>
              <a:gd name="T69" fmla="*/ 153 h 326"/>
              <a:gd name="T70" fmla="*/ 163 w 326"/>
              <a:gd name="T71" fmla="*/ 148 h 326"/>
              <a:gd name="T72" fmla="*/ 186 w 326"/>
              <a:gd name="T73" fmla="*/ 153 h 326"/>
              <a:gd name="T74" fmla="*/ 177 w 326"/>
              <a:gd name="T75" fmla="*/ 183 h 326"/>
              <a:gd name="T76" fmla="*/ 211 w 326"/>
              <a:gd name="T77" fmla="*/ 167 h 326"/>
              <a:gd name="T78" fmla="*/ 205 w 326"/>
              <a:gd name="T79" fmla="*/ 193 h 326"/>
              <a:gd name="T80" fmla="*/ 181 w 326"/>
              <a:gd name="T81" fmla="*/ 194 h 326"/>
              <a:gd name="T82" fmla="*/ 183 w 326"/>
              <a:gd name="T83" fmla="*/ 180 h 326"/>
              <a:gd name="T84" fmla="*/ 190 w 326"/>
              <a:gd name="T85" fmla="*/ 153 h 326"/>
              <a:gd name="T86" fmla="*/ 188 w 326"/>
              <a:gd name="T87" fmla="*/ 149 h 326"/>
              <a:gd name="T88" fmla="*/ 184 w 326"/>
              <a:gd name="T89" fmla="*/ 146 h 326"/>
              <a:gd name="T90" fmla="*/ 201 w 326"/>
              <a:gd name="T91" fmla="*/ 146 h 326"/>
              <a:gd name="T92" fmla="*/ 211 w 326"/>
              <a:gd name="T93" fmla="*/ 16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6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6" y="0"/>
                  <a:pt x="326" y="0"/>
                  <a:pt x="326" y="0"/>
                </a:cubicBezTo>
                <a:lnTo>
                  <a:pt x="0" y="0"/>
                </a:lnTo>
                <a:close/>
                <a:moveTo>
                  <a:pt x="242" y="193"/>
                </a:moveTo>
                <a:cubicBezTo>
                  <a:pt x="242" y="224"/>
                  <a:pt x="213" y="235"/>
                  <a:pt x="190" y="244"/>
                </a:cubicBezTo>
                <a:cubicBezTo>
                  <a:pt x="174" y="249"/>
                  <a:pt x="166" y="258"/>
                  <a:pt x="166" y="258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8"/>
                  <a:pt x="151" y="249"/>
                  <a:pt x="136" y="244"/>
                </a:cubicBezTo>
                <a:cubicBezTo>
                  <a:pt x="112" y="235"/>
                  <a:pt x="83" y="224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8" y="82"/>
                  <a:pt x="88" y="82"/>
                  <a:pt x="88" y="82"/>
                </a:cubicBezTo>
                <a:cubicBezTo>
                  <a:pt x="92" y="83"/>
                  <a:pt x="97" y="83"/>
                  <a:pt x="101" y="83"/>
                </a:cubicBezTo>
                <a:cubicBezTo>
                  <a:pt x="125" y="83"/>
                  <a:pt x="147" y="76"/>
                  <a:pt x="160" y="66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9" y="76"/>
                  <a:pt x="201" y="83"/>
                  <a:pt x="224" y="83"/>
                </a:cubicBezTo>
                <a:cubicBezTo>
                  <a:pt x="229" y="83"/>
                  <a:pt x="233" y="83"/>
                  <a:pt x="238" y="82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  <a:moveTo>
                  <a:pt x="163" y="76"/>
                </a:moveTo>
                <a:cubicBezTo>
                  <a:pt x="145" y="88"/>
                  <a:pt x="120" y="94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4"/>
                  <a:pt x="139" y="234"/>
                </a:cubicBezTo>
                <a:cubicBezTo>
                  <a:pt x="150" y="238"/>
                  <a:pt x="158" y="244"/>
                  <a:pt x="163" y="248"/>
                </a:cubicBezTo>
                <a:cubicBezTo>
                  <a:pt x="167" y="244"/>
                  <a:pt x="175" y="238"/>
                  <a:pt x="186" y="234"/>
                </a:cubicBezTo>
                <a:cubicBezTo>
                  <a:pt x="213" y="224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4"/>
                  <a:pt x="180" y="88"/>
                  <a:pt x="163" y="76"/>
                </a:cubicBezTo>
                <a:close/>
                <a:moveTo>
                  <a:pt x="193" y="120"/>
                </a:moveTo>
                <a:cubicBezTo>
                  <a:pt x="199" y="120"/>
                  <a:pt x="204" y="125"/>
                  <a:pt x="204" y="131"/>
                </a:cubicBezTo>
                <a:cubicBezTo>
                  <a:pt x="204" y="138"/>
                  <a:pt x="199" y="143"/>
                  <a:pt x="193" y="143"/>
                </a:cubicBezTo>
                <a:cubicBezTo>
                  <a:pt x="186" y="143"/>
                  <a:pt x="181" y="138"/>
                  <a:pt x="181" y="131"/>
                </a:cubicBezTo>
                <a:cubicBezTo>
                  <a:pt x="181" y="125"/>
                  <a:pt x="186" y="120"/>
                  <a:pt x="193" y="120"/>
                </a:cubicBezTo>
                <a:close/>
                <a:moveTo>
                  <a:pt x="163" y="120"/>
                </a:moveTo>
                <a:cubicBezTo>
                  <a:pt x="170" y="120"/>
                  <a:pt x="176" y="126"/>
                  <a:pt x="176" y="133"/>
                </a:cubicBezTo>
                <a:cubicBezTo>
                  <a:pt x="176" y="141"/>
                  <a:pt x="170" y="146"/>
                  <a:pt x="163" y="146"/>
                </a:cubicBezTo>
                <a:cubicBezTo>
                  <a:pt x="155" y="146"/>
                  <a:pt x="150" y="141"/>
                  <a:pt x="150" y="133"/>
                </a:cubicBezTo>
                <a:cubicBezTo>
                  <a:pt x="150" y="126"/>
                  <a:pt x="155" y="120"/>
                  <a:pt x="163" y="120"/>
                </a:cubicBezTo>
                <a:close/>
                <a:moveTo>
                  <a:pt x="133" y="120"/>
                </a:moveTo>
                <a:cubicBezTo>
                  <a:pt x="139" y="120"/>
                  <a:pt x="144" y="125"/>
                  <a:pt x="144" y="131"/>
                </a:cubicBezTo>
                <a:cubicBezTo>
                  <a:pt x="144" y="138"/>
                  <a:pt x="139" y="143"/>
                  <a:pt x="133" y="143"/>
                </a:cubicBezTo>
                <a:cubicBezTo>
                  <a:pt x="126" y="143"/>
                  <a:pt x="121" y="138"/>
                  <a:pt x="121" y="131"/>
                </a:cubicBezTo>
                <a:cubicBezTo>
                  <a:pt x="121" y="125"/>
                  <a:pt x="126" y="120"/>
                  <a:pt x="133" y="120"/>
                </a:cubicBezTo>
                <a:close/>
                <a:moveTo>
                  <a:pt x="144" y="194"/>
                </a:moveTo>
                <a:cubicBezTo>
                  <a:pt x="141" y="194"/>
                  <a:pt x="137" y="195"/>
                  <a:pt x="133" y="195"/>
                </a:cubicBezTo>
                <a:cubicBezTo>
                  <a:pt x="126" y="195"/>
                  <a:pt x="119" y="193"/>
                  <a:pt x="119" y="193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9" y="172"/>
                  <a:pt x="115" y="170"/>
                  <a:pt x="114" y="167"/>
                </a:cubicBezTo>
                <a:cubicBezTo>
                  <a:pt x="113" y="163"/>
                  <a:pt x="112" y="149"/>
                  <a:pt x="112" y="149"/>
                </a:cubicBezTo>
                <a:cubicBezTo>
                  <a:pt x="112" y="149"/>
                  <a:pt x="116" y="147"/>
                  <a:pt x="124" y="146"/>
                </a:cubicBezTo>
                <a:cubicBezTo>
                  <a:pt x="125" y="146"/>
                  <a:pt x="129" y="144"/>
                  <a:pt x="133" y="144"/>
                </a:cubicBezTo>
                <a:cubicBezTo>
                  <a:pt x="137" y="144"/>
                  <a:pt x="140" y="146"/>
                  <a:pt x="141" y="146"/>
                </a:cubicBezTo>
                <a:cubicBezTo>
                  <a:pt x="143" y="147"/>
                  <a:pt x="145" y="147"/>
                  <a:pt x="147" y="147"/>
                </a:cubicBezTo>
                <a:cubicBezTo>
                  <a:pt x="141" y="148"/>
                  <a:pt x="138" y="149"/>
                  <a:pt x="138" y="149"/>
                </a:cubicBezTo>
                <a:cubicBezTo>
                  <a:pt x="135" y="150"/>
                  <a:pt x="135" y="150"/>
                  <a:pt x="135" y="150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5" y="155"/>
                  <a:pt x="137" y="170"/>
                  <a:pt x="138" y="174"/>
                </a:cubicBezTo>
                <a:cubicBezTo>
                  <a:pt x="138" y="175"/>
                  <a:pt x="138" y="175"/>
                  <a:pt x="138" y="175"/>
                </a:cubicBezTo>
                <a:cubicBezTo>
                  <a:pt x="139" y="177"/>
                  <a:pt x="140" y="179"/>
                  <a:pt x="142" y="180"/>
                </a:cubicBezTo>
                <a:cubicBezTo>
                  <a:pt x="142" y="181"/>
                  <a:pt x="144" y="182"/>
                  <a:pt x="144" y="183"/>
                </a:cubicBezTo>
                <a:lnTo>
                  <a:pt x="144" y="194"/>
                </a:lnTo>
                <a:close/>
                <a:moveTo>
                  <a:pt x="177" y="204"/>
                </a:moveTo>
                <a:cubicBezTo>
                  <a:pt x="177" y="204"/>
                  <a:pt x="170" y="205"/>
                  <a:pt x="163" y="205"/>
                </a:cubicBezTo>
                <a:cubicBezTo>
                  <a:pt x="155" y="205"/>
                  <a:pt x="148" y="204"/>
                  <a:pt x="148" y="204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79"/>
                  <a:pt x="143" y="177"/>
                  <a:pt x="142" y="173"/>
                </a:cubicBezTo>
                <a:cubicBezTo>
                  <a:pt x="141" y="170"/>
                  <a:pt x="139" y="153"/>
                  <a:pt x="139" y="153"/>
                </a:cubicBezTo>
                <a:cubicBezTo>
                  <a:pt x="139" y="153"/>
                  <a:pt x="144" y="151"/>
                  <a:pt x="153" y="150"/>
                </a:cubicBezTo>
                <a:cubicBezTo>
                  <a:pt x="154" y="150"/>
                  <a:pt x="158" y="148"/>
                  <a:pt x="163" y="148"/>
                </a:cubicBezTo>
                <a:cubicBezTo>
                  <a:pt x="167" y="148"/>
                  <a:pt x="171" y="150"/>
                  <a:pt x="172" y="150"/>
                </a:cubicBezTo>
                <a:cubicBezTo>
                  <a:pt x="182" y="151"/>
                  <a:pt x="186" y="153"/>
                  <a:pt x="186" y="153"/>
                </a:cubicBezTo>
                <a:cubicBezTo>
                  <a:pt x="186" y="153"/>
                  <a:pt x="185" y="170"/>
                  <a:pt x="183" y="173"/>
                </a:cubicBezTo>
                <a:cubicBezTo>
                  <a:pt x="182" y="177"/>
                  <a:pt x="177" y="179"/>
                  <a:pt x="177" y="183"/>
                </a:cubicBezTo>
                <a:lnTo>
                  <a:pt x="177" y="204"/>
                </a:lnTo>
                <a:close/>
                <a:moveTo>
                  <a:pt x="211" y="167"/>
                </a:moveTo>
                <a:cubicBezTo>
                  <a:pt x="210" y="170"/>
                  <a:pt x="205" y="172"/>
                  <a:pt x="205" y="175"/>
                </a:cubicBezTo>
                <a:cubicBezTo>
                  <a:pt x="205" y="193"/>
                  <a:pt x="205" y="193"/>
                  <a:pt x="205" y="193"/>
                </a:cubicBezTo>
                <a:cubicBezTo>
                  <a:pt x="205" y="193"/>
                  <a:pt x="199" y="195"/>
                  <a:pt x="193" y="195"/>
                </a:cubicBezTo>
                <a:cubicBezTo>
                  <a:pt x="188" y="195"/>
                  <a:pt x="184" y="194"/>
                  <a:pt x="181" y="194"/>
                </a:cubicBezTo>
                <a:cubicBezTo>
                  <a:pt x="181" y="183"/>
                  <a:pt x="181" y="183"/>
                  <a:pt x="181" y="183"/>
                </a:cubicBezTo>
                <a:cubicBezTo>
                  <a:pt x="181" y="182"/>
                  <a:pt x="183" y="181"/>
                  <a:pt x="183" y="180"/>
                </a:cubicBezTo>
                <a:cubicBezTo>
                  <a:pt x="185" y="179"/>
                  <a:pt x="186" y="177"/>
                  <a:pt x="187" y="175"/>
                </a:cubicBezTo>
                <a:cubicBezTo>
                  <a:pt x="189" y="171"/>
                  <a:pt x="190" y="156"/>
                  <a:pt x="190" y="153"/>
                </a:cubicBezTo>
                <a:cubicBezTo>
                  <a:pt x="190" y="150"/>
                  <a:pt x="190" y="150"/>
                  <a:pt x="190" y="150"/>
                </a:cubicBezTo>
                <a:cubicBezTo>
                  <a:pt x="188" y="149"/>
                  <a:pt x="188" y="149"/>
                  <a:pt x="188" y="149"/>
                </a:cubicBezTo>
                <a:cubicBezTo>
                  <a:pt x="187" y="149"/>
                  <a:pt x="184" y="148"/>
                  <a:pt x="179" y="147"/>
                </a:cubicBezTo>
                <a:cubicBezTo>
                  <a:pt x="180" y="147"/>
                  <a:pt x="182" y="147"/>
                  <a:pt x="184" y="146"/>
                </a:cubicBezTo>
                <a:cubicBezTo>
                  <a:pt x="185" y="146"/>
                  <a:pt x="189" y="144"/>
                  <a:pt x="193" y="144"/>
                </a:cubicBezTo>
                <a:cubicBezTo>
                  <a:pt x="197" y="144"/>
                  <a:pt x="200" y="146"/>
                  <a:pt x="201" y="146"/>
                </a:cubicBezTo>
                <a:cubicBezTo>
                  <a:pt x="209" y="147"/>
                  <a:pt x="213" y="149"/>
                  <a:pt x="213" y="149"/>
                </a:cubicBezTo>
                <a:cubicBezTo>
                  <a:pt x="213" y="149"/>
                  <a:pt x="212" y="163"/>
                  <a:pt x="211" y="1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4"/>
          <p:cNvSpPr>
            <a:spLocks noEditPoints="1"/>
          </p:cNvSpPr>
          <p:nvPr/>
        </p:nvSpPr>
        <p:spPr bwMode="auto">
          <a:xfrm>
            <a:off x="7971641" y="11066351"/>
            <a:ext cx="847037" cy="850346"/>
          </a:xfrm>
          <a:custGeom>
            <a:avLst/>
            <a:gdLst>
              <a:gd name="T0" fmla="*/ 163 w 325"/>
              <a:gd name="T1" fmla="*/ 76 h 326"/>
              <a:gd name="T2" fmla="*/ 93 w 325"/>
              <a:gd name="T3" fmla="*/ 93 h 326"/>
              <a:gd name="T4" fmla="*/ 93 w 325"/>
              <a:gd name="T5" fmla="*/ 193 h 326"/>
              <a:gd name="T6" fmla="*/ 139 w 325"/>
              <a:gd name="T7" fmla="*/ 234 h 326"/>
              <a:gd name="T8" fmla="*/ 163 w 325"/>
              <a:gd name="T9" fmla="*/ 248 h 326"/>
              <a:gd name="T10" fmla="*/ 186 w 325"/>
              <a:gd name="T11" fmla="*/ 234 h 326"/>
              <a:gd name="T12" fmla="*/ 232 w 325"/>
              <a:gd name="T13" fmla="*/ 193 h 326"/>
              <a:gd name="T14" fmla="*/ 232 w 325"/>
              <a:gd name="T15" fmla="*/ 93 h 326"/>
              <a:gd name="T16" fmla="*/ 163 w 325"/>
              <a:gd name="T17" fmla="*/ 76 h 326"/>
              <a:gd name="T18" fmla="*/ 164 w 325"/>
              <a:gd name="T19" fmla="*/ 94 h 326"/>
              <a:gd name="T20" fmla="*/ 183 w 325"/>
              <a:gd name="T21" fmla="*/ 113 h 326"/>
              <a:gd name="T22" fmla="*/ 164 w 325"/>
              <a:gd name="T23" fmla="*/ 133 h 326"/>
              <a:gd name="T24" fmla="*/ 145 w 325"/>
              <a:gd name="T25" fmla="*/ 113 h 326"/>
              <a:gd name="T26" fmla="*/ 164 w 325"/>
              <a:gd name="T27" fmla="*/ 94 h 326"/>
              <a:gd name="T28" fmla="*/ 195 w 325"/>
              <a:gd name="T29" fmla="*/ 173 h 326"/>
              <a:gd name="T30" fmla="*/ 186 w 325"/>
              <a:gd name="T31" fmla="*/ 188 h 326"/>
              <a:gd name="T32" fmla="*/ 186 w 325"/>
              <a:gd name="T33" fmla="*/ 218 h 326"/>
              <a:gd name="T34" fmla="*/ 164 w 325"/>
              <a:gd name="T35" fmla="*/ 221 h 326"/>
              <a:gd name="T36" fmla="*/ 141 w 325"/>
              <a:gd name="T37" fmla="*/ 218 h 326"/>
              <a:gd name="T38" fmla="*/ 141 w 325"/>
              <a:gd name="T39" fmla="*/ 188 h 326"/>
              <a:gd name="T40" fmla="*/ 132 w 325"/>
              <a:gd name="T41" fmla="*/ 173 h 326"/>
              <a:gd name="T42" fmla="*/ 129 w 325"/>
              <a:gd name="T43" fmla="*/ 143 h 326"/>
              <a:gd name="T44" fmla="*/ 149 w 325"/>
              <a:gd name="T45" fmla="*/ 139 h 326"/>
              <a:gd name="T46" fmla="*/ 164 w 325"/>
              <a:gd name="T47" fmla="*/ 135 h 326"/>
              <a:gd name="T48" fmla="*/ 178 w 325"/>
              <a:gd name="T49" fmla="*/ 139 h 326"/>
              <a:gd name="T50" fmla="*/ 199 w 325"/>
              <a:gd name="T51" fmla="*/ 143 h 326"/>
              <a:gd name="T52" fmla="*/ 195 w 325"/>
              <a:gd name="T53" fmla="*/ 173 h 326"/>
              <a:gd name="T54" fmla="*/ 0 w 325"/>
              <a:gd name="T55" fmla="*/ 0 h 326"/>
              <a:gd name="T56" fmla="*/ 0 w 325"/>
              <a:gd name="T57" fmla="*/ 326 h 326"/>
              <a:gd name="T58" fmla="*/ 325 w 325"/>
              <a:gd name="T59" fmla="*/ 326 h 326"/>
              <a:gd name="T60" fmla="*/ 325 w 325"/>
              <a:gd name="T61" fmla="*/ 0 h 326"/>
              <a:gd name="T62" fmla="*/ 0 w 325"/>
              <a:gd name="T63" fmla="*/ 0 h 326"/>
              <a:gd name="T64" fmla="*/ 242 w 325"/>
              <a:gd name="T65" fmla="*/ 193 h 326"/>
              <a:gd name="T66" fmla="*/ 189 w 325"/>
              <a:gd name="T67" fmla="*/ 244 h 326"/>
              <a:gd name="T68" fmla="*/ 166 w 325"/>
              <a:gd name="T69" fmla="*/ 258 h 326"/>
              <a:gd name="T70" fmla="*/ 163 w 325"/>
              <a:gd name="T71" fmla="*/ 262 h 326"/>
              <a:gd name="T72" fmla="*/ 160 w 325"/>
              <a:gd name="T73" fmla="*/ 258 h 326"/>
              <a:gd name="T74" fmla="*/ 136 w 325"/>
              <a:gd name="T75" fmla="*/ 244 h 326"/>
              <a:gd name="T76" fmla="*/ 83 w 325"/>
              <a:gd name="T77" fmla="*/ 193 h 326"/>
              <a:gd name="T78" fmla="*/ 83 w 325"/>
              <a:gd name="T79" fmla="*/ 82 h 326"/>
              <a:gd name="T80" fmla="*/ 87 w 325"/>
              <a:gd name="T81" fmla="*/ 82 h 326"/>
              <a:gd name="T82" fmla="*/ 101 w 325"/>
              <a:gd name="T83" fmla="*/ 83 h 326"/>
              <a:gd name="T84" fmla="*/ 160 w 325"/>
              <a:gd name="T85" fmla="*/ 66 h 326"/>
              <a:gd name="T86" fmla="*/ 163 w 325"/>
              <a:gd name="T87" fmla="*/ 64 h 326"/>
              <a:gd name="T88" fmla="*/ 165 w 325"/>
              <a:gd name="T89" fmla="*/ 66 h 326"/>
              <a:gd name="T90" fmla="*/ 224 w 325"/>
              <a:gd name="T91" fmla="*/ 83 h 326"/>
              <a:gd name="T92" fmla="*/ 238 w 325"/>
              <a:gd name="T93" fmla="*/ 82 h 326"/>
              <a:gd name="T94" fmla="*/ 242 w 325"/>
              <a:gd name="T95" fmla="*/ 82 h 326"/>
              <a:gd name="T96" fmla="*/ 242 w 325"/>
              <a:gd name="T97" fmla="*/ 19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5" h="326">
                <a:moveTo>
                  <a:pt x="163" y="76"/>
                </a:moveTo>
                <a:cubicBezTo>
                  <a:pt x="145" y="88"/>
                  <a:pt x="120" y="94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4"/>
                  <a:pt x="139" y="234"/>
                </a:cubicBezTo>
                <a:cubicBezTo>
                  <a:pt x="150" y="238"/>
                  <a:pt x="158" y="244"/>
                  <a:pt x="163" y="248"/>
                </a:cubicBezTo>
                <a:cubicBezTo>
                  <a:pt x="167" y="244"/>
                  <a:pt x="175" y="238"/>
                  <a:pt x="186" y="234"/>
                </a:cubicBezTo>
                <a:cubicBezTo>
                  <a:pt x="213" y="224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4"/>
                  <a:pt x="180" y="88"/>
                  <a:pt x="163" y="76"/>
                </a:cubicBezTo>
                <a:close/>
                <a:moveTo>
                  <a:pt x="164" y="94"/>
                </a:moveTo>
                <a:cubicBezTo>
                  <a:pt x="174" y="94"/>
                  <a:pt x="183" y="103"/>
                  <a:pt x="183" y="113"/>
                </a:cubicBezTo>
                <a:cubicBezTo>
                  <a:pt x="183" y="124"/>
                  <a:pt x="174" y="133"/>
                  <a:pt x="164" y="133"/>
                </a:cubicBezTo>
                <a:cubicBezTo>
                  <a:pt x="153" y="133"/>
                  <a:pt x="145" y="124"/>
                  <a:pt x="145" y="113"/>
                </a:cubicBezTo>
                <a:cubicBezTo>
                  <a:pt x="145" y="103"/>
                  <a:pt x="153" y="94"/>
                  <a:pt x="164" y="94"/>
                </a:cubicBezTo>
                <a:close/>
                <a:moveTo>
                  <a:pt x="195" y="173"/>
                </a:moveTo>
                <a:cubicBezTo>
                  <a:pt x="193" y="179"/>
                  <a:pt x="186" y="182"/>
                  <a:pt x="186" y="188"/>
                </a:cubicBezTo>
                <a:cubicBezTo>
                  <a:pt x="186" y="218"/>
                  <a:pt x="186" y="218"/>
                  <a:pt x="186" y="218"/>
                </a:cubicBezTo>
                <a:cubicBezTo>
                  <a:pt x="186" y="218"/>
                  <a:pt x="175" y="221"/>
                  <a:pt x="164" y="221"/>
                </a:cubicBezTo>
                <a:cubicBezTo>
                  <a:pt x="152" y="221"/>
                  <a:pt x="141" y="218"/>
                  <a:pt x="141" y="218"/>
                </a:cubicBezTo>
                <a:cubicBezTo>
                  <a:pt x="141" y="188"/>
                  <a:pt x="141" y="188"/>
                  <a:pt x="141" y="188"/>
                </a:cubicBezTo>
                <a:cubicBezTo>
                  <a:pt x="141" y="182"/>
                  <a:pt x="134" y="179"/>
                  <a:pt x="132" y="173"/>
                </a:cubicBezTo>
                <a:cubicBezTo>
                  <a:pt x="131" y="168"/>
                  <a:pt x="129" y="143"/>
                  <a:pt x="129" y="143"/>
                </a:cubicBezTo>
                <a:cubicBezTo>
                  <a:pt x="129" y="143"/>
                  <a:pt x="136" y="140"/>
                  <a:pt x="149" y="139"/>
                </a:cubicBezTo>
                <a:cubicBezTo>
                  <a:pt x="151" y="138"/>
                  <a:pt x="157" y="135"/>
                  <a:pt x="164" y="135"/>
                </a:cubicBezTo>
                <a:cubicBezTo>
                  <a:pt x="171" y="135"/>
                  <a:pt x="176" y="138"/>
                  <a:pt x="178" y="139"/>
                </a:cubicBezTo>
                <a:cubicBezTo>
                  <a:pt x="192" y="140"/>
                  <a:pt x="199" y="143"/>
                  <a:pt x="199" y="143"/>
                </a:cubicBezTo>
                <a:cubicBezTo>
                  <a:pt x="199" y="143"/>
                  <a:pt x="197" y="168"/>
                  <a:pt x="195" y="173"/>
                </a:cubicBezTo>
                <a:close/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5" y="326"/>
                  <a:pt x="325" y="326"/>
                  <a:pt x="325" y="326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242" y="193"/>
                </a:moveTo>
                <a:cubicBezTo>
                  <a:pt x="242" y="224"/>
                  <a:pt x="213" y="235"/>
                  <a:pt x="189" y="244"/>
                </a:cubicBezTo>
                <a:cubicBezTo>
                  <a:pt x="174" y="249"/>
                  <a:pt x="166" y="258"/>
                  <a:pt x="166" y="258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8"/>
                  <a:pt x="151" y="249"/>
                  <a:pt x="136" y="244"/>
                </a:cubicBezTo>
                <a:cubicBezTo>
                  <a:pt x="112" y="235"/>
                  <a:pt x="83" y="224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7" y="82"/>
                  <a:pt x="87" y="82"/>
                  <a:pt x="87" y="82"/>
                </a:cubicBezTo>
                <a:cubicBezTo>
                  <a:pt x="92" y="83"/>
                  <a:pt x="96" y="83"/>
                  <a:pt x="101" y="83"/>
                </a:cubicBezTo>
                <a:cubicBezTo>
                  <a:pt x="124" y="83"/>
                  <a:pt x="147" y="76"/>
                  <a:pt x="160" y="66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9" y="76"/>
                  <a:pt x="201" y="83"/>
                  <a:pt x="224" y="83"/>
                </a:cubicBezTo>
                <a:cubicBezTo>
                  <a:pt x="229" y="83"/>
                  <a:pt x="233" y="83"/>
                  <a:pt x="238" y="82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5"/>
          <p:cNvSpPr>
            <a:spLocks noEditPoints="1"/>
          </p:cNvSpPr>
          <p:nvPr/>
        </p:nvSpPr>
        <p:spPr bwMode="auto">
          <a:xfrm>
            <a:off x="9874624" y="11066351"/>
            <a:ext cx="849242" cy="850346"/>
          </a:xfrm>
          <a:custGeom>
            <a:avLst/>
            <a:gdLst>
              <a:gd name="T0" fmla="*/ 231 w 326"/>
              <a:gd name="T1" fmla="*/ 106 h 326"/>
              <a:gd name="T2" fmla="*/ 255 w 326"/>
              <a:gd name="T3" fmla="*/ 168 h 326"/>
              <a:gd name="T4" fmla="*/ 255 w 326"/>
              <a:gd name="T5" fmla="*/ 168 h 326"/>
              <a:gd name="T6" fmla="*/ 208 w 326"/>
              <a:gd name="T7" fmla="*/ 168 h 326"/>
              <a:gd name="T8" fmla="*/ 231 w 326"/>
              <a:gd name="T9" fmla="*/ 106 h 326"/>
              <a:gd name="T10" fmla="*/ 71 w 326"/>
              <a:gd name="T11" fmla="*/ 203 h 326"/>
              <a:gd name="T12" fmla="*/ 118 w 326"/>
              <a:gd name="T13" fmla="*/ 203 h 326"/>
              <a:gd name="T14" fmla="*/ 118 w 326"/>
              <a:gd name="T15" fmla="*/ 202 h 326"/>
              <a:gd name="T16" fmla="*/ 94 w 326"/>
              <a:gd name="T17" fmla="*/ 141 h 326"/>
              <a:gd name="T18" fmla="*/ 71 w 326"/>
              <a:gd name="T19" fmla="*/ 203 h 326"/>
              <a:gd name="T20" fmla="*/ 326 w 326"/>
              <a:gd name="T21" fmla="*/ 0 h 326"/>
              <a:gd name="T22" fmla="*/ 326 w 326"/>
              <a:gd name="T23" fmla="*/ 326 h 326"/>
              <a:gd name="T24" fmla="*/ 0 w 326"/>
              <a:gd name="T25" fmla="*/ 326 h 326"/>
              <a:gd name="T26" fmla="*/ 0 w 326"/>
              <a:gd name="T27" fmla="*/ 0 h 326"/>
              <a:gd name="T28" fmla="*/ 326 w 326"/>
              <a:gd name="T29" fmla="*/ 0 h 326"/>
              <a:gd name="T30" fmla="*/ 205 w 326"/>
              <a:gd name="T31" fmla="*/ 252 h 326"/>
              <a:gd name="T32" fmla="*/ 199 w 326"/>
              <a:gd name="T33" fmla="*/ 246 h 326"/>
              <a:gd name="T34" fmla="*/ 129 w 326"/>
              <a:gd name="T35" fmla="*/ 246 h 326"/>
              <a:gd name="T36" fmla="*/ 123 w 326"/>
              <a:gd name="T37" fmla="*/ 252 h 326"/>
              <a:gd name="T38" fmla="*/ 129 w 326"/>
              <a:gd name="T39" fmla="*/ 258 h 326"/>
              <a:gd name="T40" fmla="*/ 199 w 326"/>
              <a:gd name="T41" fmla="*/ 258 h 326"/>
              <a:gd name="T42" fmla="*/ 205 w 326"/>
              <a:gd name="T43" fmla="*/ 252 h 326"/>
              <a:gd name="T44" fmla="*/ 145 w 326"/>
              <a:gd name="T45" fmla="*/ 243 h 326"/>
              <a:gd name="T46" fmla="*/ 182 w 326"/>
              <a:gd name="T47" fmla="*/ 243 h 326"/>
              <a:gd name="T48" fmla="*/ 188 w 326"/>
              <a:gd name="T49" fmla="*/ 237 h 326"/>
              <a:gd name="T50" fmla="*/ 182 w 326"/>
              <a:gd name="T51" fmla="*/ 231 h 326"/>
              <a:gd name="T52" fmla="*/ 145 w 326"/>
              <a:gd name="T53" fmla="*/ 231 h 326"/>
              <a:gd name="T54" fmla="*/ 139 w 326"/>
              <a:gd name="T55" fmla="*/ 237 h 326"/>
              <a:gd name="T56" fmla="*/ 145 w 326"/>
              <a:gd name="T57" fmla="*/ 243 h 326"/>
              <a:gd name="T58" fmla="*/ 267 w 326"/>
              <a:gd name="T59" fmla="*/ 168 h 326"/>
              <a:gd name="T60" fmla="*/ 264 w 326"/>
              <a:gd name="T61" fmla="*/ 168 h 326"/>
              <a:gd name="T62" fmla="*/ 235 w 326"/>
              <a:gd name="T63" fmla="*/ 99 h 326"/>
              <a:gd name="T64" fmla="*/ 239 w 326"/>
              <a:gd name="T65" fmla="*/ 94 h 326"/>
              <a:gd name="T66" fmla="*/ 234 w 326"/>
              <a:gd name="T67" fmla="*/ 82 h 326"/>
              <a:gd name="T68" fmla="*/ 225 w 326"/>
              <a:gd name="T69" fmla="*/ 84 h 326"/>
              <a:gd name="T70" fmla="*/ 169 w 326"/>
              <a:gd name="T71" fmla="*/ 86 h 326"/>
              <a:gd name="T72" fmla="*/ 169 w 326"/>
              <a:gd name="T73" fmla="*/ 83 h 326"/>
              <a:gd name="T74" fmla="*/ 173 w 326"/>
              <a:gd name="T75" fmla="*/ 77 h 326"/>
              <a:gd name="T76" fmla="*/ 163 w 326"/>
              <a:gd name="T77" fmla="*/ 68 h 326"/>
              <a:gd name="T78" fmla="*/ 154 w 326"/>
              <a:gd name="T79" fmla="*/ 77 h 326"/>
              <a:gd name="T80" fmla="*/ 157 w 326"/>
              <a:gd name="T81" fmla="*/ 83 h 326"/>
              <a:gd name="T82" fmla="*/ 157 w 326"/>
              <a:gd name="T83" fmla="*/ 89 h 326"/>
              <a:gd name="T84" fmla="*/ 96 w 326"/>
              <a:gd name="T85" fmla="*/ 121 h 326"/>
              <a:gd name="T86" fmla="*/ 88 w 326"/>
              <a:gd name="T87" fmla="*/ 124 h 326"/>
              <a:gd name="T88" fmla="*/ 89 w 326"/>
              <a:gd name="T89" fmla="*/ 136 h 326"/>
              <a:gd name="T90" fmla="*/ 62 w 326"/>
              <a:gd name="T91" fmla="*/ 203 h 326"/>
              <a:gd name="T92" fmla="*/ 58 w 326"/>
              <a:gd name="T93" fmla="*/ 203 h 326"/>
              <a:gd name="T94" fmla="*/ 94 w 326"/>
              <a:gd name="T95" fmla="*/ 231 h 326"/>
              <a:gd name="T96" fmla="*/ 130 w 326"/>
              <a:gd name="T97" fmla="*/ 203 h 326"/>
              <a:gd name="T98" fmla="*/ 127 w 326"/>
              <a:gd name="T99" fmla="*/ 203 h 326"/>
              <a:gd name="T100" fmla="*/ 100 w 326"/>
              <a:gd name="T101" fmla="*/ 137 h 326"/>
              <a:gd name="T102" fmla="*/ 102 w 326"/>
              <a:gd name="T103" fmla="*/ 135 h 326"/>
              <a:gd name="T104" fmla="*/ 104 w 326"/>
              <a:gd name="T105" fmla="*/ 129 h 326"/>
              <a:gd name="T106" fmla="*/ 157 w 326"/>
              <a:gd name="T107" fmla="*/ 102 h 326"/>
              <a:gd name="T108" fmla="*/ 157 w 326"/>
              <a:gd name="T109" fmla="*/ 227 h 326"/>
              <a:gd name="T110" fmla="*/ 169 w 326"/>
              <a:gd name="T111" fmla="*/ 227 h 326"/>
              <a:gd name="T112" fmla="*/ 169 w 326"/>
              <a:gd name="T113" fmla="*/ 99 h 326"/>
              <a:gd name="T114" fmla="*/ 223 w 326"/>
              <a:gd name="T115" fmla="*/ 95 h 326"/>
              <a:gd name="T116" fmla="*/ 227 w 326"/>
              <a:gd name="T117" fmla="*/ 99 h 326"/>
              <a:gd name="T118" fmla="*/ 199 w 326"/>
              <a:gd name="T119" fmla="*/ 168 h 326"/>
              <a:gd name="T120" fmla="*/ 195 w 326"/>
              <a:gd name="T121" fmla="*/ 168 h 326"/>
              <a:gd name="T122" fmla="*/ 231 w 326"/>
              <a:gd name="T123" fmla="*/ 196 h 326"/>
              <a:gd name="T124" fmla="*/ 267 w 326"/>
              <a:gd name="T125" fmla="*/ 16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231" y="106"/>
                </a:moveTo>
                <a:cubicBezTo>
                  <a:pt x="255" y="168"/>
                  <a:pt x="255" y="168"/>
                  <a:pt x="255" y="168"/>
                </a:cubicBezTo>
                <a:cubicBezTo>
                  <a:pt x="255" y="168"/>
                  <a:pt x="255" y="168"/>
                  <a:pt x="255" y="168"/>
                </a:cubicBezTo>
                <a:cubicBezTo>
                  <a:pt x="208" y="168"/>
                  <a:pt x="208" y="168"/>
                  <a:pt x="208" y="168"/>
                </a:cubicBezTo>
                <a:lnTo>
                  <a:pt x="231" y="106"/>
                </a:lnTo>
                <a:close/>
                <a:moveTo>
                  <a:pt x="71" y="203"/>
                </a:moveTo>
                <a:cubicBezTo>
                  <a:pt x="118" y="203"/>
                  <a:pt x="118" y="203"/>
                  <a:pt x="118" y="203"/>
                </a:cubicBezTo>
                <a:cubicBezTo>
                  <a:pt x="118" y="202"/>
                  <a:pt x="118" y="202"/>
                  <a:pt x="118" y="202"/>
                </a:cubicBezTo>
                <a:cubicBezTo>
                  <a:pt x="94" y="141"/>
                  <a:pt x="94" y="141"/>
                  <a:pt x="94" y="141"/>
                </a:cubicBezTo>
                <a:lnTo>
                  <a:pt x="71" y="203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05" y="252"/>
                </a:moveTo>
                <a:cubicBezTo>
                  <a:pt x="205" y="249"/>
                  <a:pt x="202" y="246"/>
                  <a:pt x="199" y="246"/>
                </a:cubicBezTo>
                <a:cubicBezTo>
                  <a:pt x="129" y="246"/>
                  <a:pt x="129" y="246"/>
                  <a:pt x="129" y="246"/>
                </a:cubicBezTo>
                <a:cubicBezTo>
                  <a:pt x="125" y="246"/>
                  <a:pt x="123" y="249"/>
                  <a:pt x="123" y="252"/>
                </a:cubicBezTo>
                <a:cubicBezTo>
                  <a:pt x="123" y="255"/>
                  <a:pt x="125" y="258"/>
                  <a:pt x="129" y="258"/>
                </a:cubicBezTo>
                <a:cubicBezTo>
                  <a:pt x="199" y="258"/>
                  <a:pt x="199" y="258"/>
                  <a:pt x="199" y="258"/>
                </a:cubicBezTo>
                <a:cubicBezTo>
                  <a:pt x="202" y="258"/>
                  <a:pt x="205" y="255"/>
                  <a:pt x="205" y="252"/>
                </a:cubicBezTo>
                <a:close/>
                <a:moveTo>
                  <a:pt x="145" y="243"/>
                </a:moveTo>
                <a:cubicBezTo>
                  <a:pt x="182" y="243"/>
                  <a:pt x="182" y="243"/>
                  <a:pt x="182" y="243"/>
                </a:cubicBezTo>
                <a:cubicBezTo>
                  <a:pt x="185" y="243"/>
                  <a:pt x="188" y="240"/>
                  <a:pt x="188" y="237"/>
                </a:cubicBezTo>
                <a:cubicBezTo>
                  <a:pt x="188" y="234"/>
                  <a:pt x="185" y="231"/>
                  <a:pt x="182" y="231"/>
                </a:cubicBezTo>
                <a:cubicBezTo>
                  <a:pt x="145" y="231"/>
                  <a:pt x="145" y="231"/>
                  <a:pt x="145" y="231"/>
                </a:cubicBezTo>
                <a:cubicBezTo>
                  <a:pt x="142" y="231"/>
                  <a:pt x="139" y="234"/>
                  <a:pt x="139" y="237"/>
                </a:cubicBezTo>
                <a:cubicBezTo>
                  <a:pt x="139" y="240"/>
                  <a:pt x="142" y="243"/>
                  <a:pt x="145" y="243"/>
                </a:cubicBezTo>
                <a:close/>
                <a:moveTo>
                  <a:pt x="267" y="168"/>
                </a:moveTo>
                <a:cubicBezTo>
                  <a:pt x="264" y="168"/>
                  <a:pt x="264" y="168"/>
                  <a:pt x="264" y="168"/>
                </a:cubicBezTo>
                <a:cubicBezTo>
                  <a:pt x="235" y="99"/>
                  <a:pt x="235" y="99"/>
                  <a:pt x="235" y="99"/>
                </a:cubicBezTo>
                <a:cubicBezTo>
                  <a:pt x="237" y="98"/>
                  <a:pt x="238" y="96"/>
                  <a:pt x="239" y="94"/>
                </a:cubicBezTo>
                <a:cubicBezTo>
                  <a:pt x="241" y="89"/>
                  <a:pt x="238" y="84"/>
                  <a:pt x="234" y="82"/>
                </a:cubicBezTo>
                <a:cubicBezTo>
                  <a:pt x="231" y="81"/>
                  <a:pt x="228" y="82"/>
                  <a:pt x="225" y="84"/>
                </a:cubicBezTo>
                <a:cubicBezTo>
                  <a:pt x="210" y="81"/>
                  <a:pt x="190" y="82"/>
                  <a:pt x="169" y="86"/>
                </a:cubicBezTo>
                <a:cubicBezTo>
                  <a:pt x="169" y="83"/>
                  <a:pt x="169" y="83"/>
                  <a:pt x="169" y="83"/>
                </a:cubicBezTo>
                <a:cubicBezTo>
                  <a:pt x="171" y="82"/>
                  <a:pt x="173" y="79"/>
                  <a:pt x="173" y="77"/>
                </a:cubicBezTo>
                <a:cubicBezTo>
                  <a:pt x="173" y="72"/>
                  <a:pt x="168" y="68"/>
                  <a:pt x="163" y="68"/>
                </a:cubicBezTo>
                <a:cubicBezTo>
                  <a:pt x="159" y="68"/>
                  <a:pt x="154" y="72"/>
                  <a:pt x="154" y="77"/>
                </a:cubicBezTo>
                <a:cubicBezTo>
                  <a:pt x="154" y="79"/>
                  <a:pt x="156" y="82"/>
                  <a:pt x="157" y="83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32" y="96"/>
                  <a:pt x="109" y="108"/>
                  <a:pt x="96" y="121"/>
                </a:cubicBezTo>
                <a:cubicBezTo>
                  <a:pt x="93" y="120"/>
                  <a:pt x="90" y="121"/>
                  <a:pt x="88" y="124"/>
                </a:cubicBezTo>
                <a:cubicBezTo>
                  <a:pt x="85" y="127"/>
                  <a:pt x="86" y="133"/>
                  <a:pt x="89" y="136"/>
                </a:cubicBezTo>
                <a:cubicBezTo>
                  <a:pt x="62" y="203"/>
                  <a:pt x="62" y="203"/>
                  <a:pt x="62" y="203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58" y="218"/>
                  <a:pt x="74" y="231"/>
                  <a:pt x="94" y="231"/>
                </a:cubicBezTo>
                <a:cubicBezTo>
                  <a:pt x="114" y="231"/>
                  <a:pt x="130" y="218"/>
                  <a:pt x="130" y="203"/>
                </a:cubicBezTo>
                <a:cubicBezTo>
                  <a:pt x="127" y="203"/>
                  <a:pt x="127" y="203"/>
                  <a:pt x="127" y="203"/>
                </a:cubicBezTo>
                <a:cubicBezTo>
                  <a:pt x="100" y="137"/>
                  <a:pt x="100" y="137"/>
                  <a:pt x="100" y="137"/>
                </a:cubicBezTo>
                <a:cubicBezTo>
                  <a:pt x="101" y="137"/>
                  <a:pt x="101" y="136"/>
                  <a:pt x="102" y="135"/>
                </a:cubicBezTo>
                <a:cubicBezTo>
                  <a:pt x="104" y="134"/>
                  <a:pt x="104" y="131"/>
                  <a:pt x="104" y="129"/>
                </a:cubicBezTo>
                <a:cubicBezTo>
                  <a:pt x="115" y="118"/>
                  <a:pt x="135" y="108"/>
                  <a:pt x="157" y="102"/>
                </a:cubicBezTo>
                <a:cubicBezTo>
                  <a:pt x="157" y="227"/>
                  <a:pt x="157" y="227"/>
                  <a:pt x="157" y="227"/>
                </a:cubicBezTo>
                <a:cubicBezTo>
                  <a:pt x="169" y="227"/>
                  <a:pt x="169" y="227"/>
                  <a:pt x="169" y="227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89" y="94"/>
                  <a:pt x="208" y="93"/>
                  <a:pt x="223" y="95"/>
                </a:cubicBezTo>
                <a:cubicBezTo>
                  <a:pt x="224" y="97"/>
                  <a:pt x="225" y="98"/>
                  <a:pt x="227" y="99"/>
                </a:cubicBezTo>
                <a:cubicBezTo>
                  <a:pt x="199" y="168"/>
                  <a:pt x="199" y="168"/>
                  <a:pt x="199" y="168"/>
                </a:cubicBezTo>
                <a:cubicBezTo>
                  <a:pt x="195" y="168"/>
                  <a:pt x="195" y="168"/>
                  <a:pt x="195" y="168"/>
                </a:cubicBezTo>
                <a:cubicBezTo>
                  <a:pt x="195" y="184"/>
                  <a:pt x="211" y="196"/>
                  <a:pt x="231" y="196"/>
                </a:cubicBezTo>
                <a:cubicBezTo>
                  <a:pt x="251" y="196"/>
                  <a:pt x="267" y="184"/>
                  <a:pt x="267" y="1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6"/>
          <p:cNvSpPr>
            <a:spLocks noEditPoints="1"/>
          </p:cNvSpPr>
          <p:nvPr/>
        </p:nvSpPr>
        <p:spPr bwMode="auto">
          <a:xfrm>
            <a:off x="10827218" y="11066351"/>
            <a:ext cx="849242" cy="850346"/>
          </a:xfrm>
          <a:custGeom>
            <a:avLst/>
            <a:gdLst>
              <a:gd name="T0" fmla="*/ 94 w 326"/>
              <a:gd name="T1" fmla="*/ 106 h 326"/>
              <a:gd name="T2" fmla="*/ 118 w 326"/>
              <a:gd name="T3" fmla="*/ 168 h 326"/>
              <a:gd name="T4" fmla="*/ 71 w 326"/>
              <a:gd name="T5" fmla="*/ 168 h 326"/>
              <a:gd name="T6" fmla="*/ 71 w 326"/>
              <a:gd name="T7" fmla="*/ 168 h 326"/>
              <a:gd name="T8" fmla="*/ 94 w 326"/>
              <a:gd name="T9" fmla="*/ 106 h 326"/>
              <a:gd name="T10" fmla="*/ 208 w 326"/>
              <a:gd name="T11" fmla="*/ 202 h 326"/>
              <a:gd name="T12" fmla="*/ 208 w 326"/>
              <a:gd name="T13" fmla="*/ 203 h 326"/>
              <a:gd name="T14" fmla="*/ 255 w 326"/>
              <a:gd name="T15" fmla="*/ 203 h 326"/>
              <a:gd name="T16" fmla="*/ 231 w 326"/>
              <a:gd name="T17" fmla="*/ 141 h 326"/>
              <a:gd name="T18" fmla="*/ 208 w 326"/>
              <a:gd name="T19" fmla="*/ 202 h 326"/>
              <a:gd name="T20" fmla="*/ 326 w 326"/>
              <a:gd name="T21" fmla="*/ 0 h 326"/>
              <a:gd name="T22" fmla="*/ 326 w 326"/>
              <a:gd name="T23" fmla="*/ 326 h 326"/>
              <a:gd name="T24" fmla="*/ 0 w 326"/>
              <a:gd name="T25" fmla="*/ 326 h 326"/>
              <a:gd name="T26" fmla="*/ 0 w 326"/>
              <a:gd name="T27" fmla="*/ 0 h 326"/>
              <a:gd name="T28" fmla="*/ 326 w 326"/>
              <a:gd name="T29" fmla="*/ 0 h 326"/>
              <a:gd name="T30" fmla="*/ 203 w 326"/>
              <a:gd name="T31" fmla="*/ 252 h 326"/>
              <a:gd name="T32" fmla="*/ 197 w 326"/>
              <a:gd name="T33" fmla="*/ 246 h 326"/>
              <a:gd name="T34" fmla="*/ 127 w 326"/>
              <a:gd name="T35" fmla="*/ 246 h 326"/>
              <a:gd name="T36" fmla="*/ 121 w 326"/>
              <a:gd name="T37" fmla="*/ 252 h 326"/>
              <a:gd name="T38" fmla="*/ 127 w 326"/>
              <a:gd name="T39" fmla="*/ 258 h 326"/>
              <a:gd name="T40" fmla="*/ 197 w 326"/>
              <a:gd name="T41" fmla="*/ 258 h 326"/>
              <a:gd name="T42" fmla="*/ 203 w 326"/>
              <a:gd name="T43" fmla="*/ 252 h 326"/>
              <a:gd name="T44" fmla="*/ 144 w 326"/>
              <a:gd name="T45" fmla="*/ 243 h 326"/>
              <a:gd name="T46" fmla="*/ 180 w 326"/>
              <a:gd name="T47" fmla="*/ 243 h 326"/>
              <a:gd name="T48" fmla="*/ 186 w 326"/>
              <a:gd name="T49" fmla="*/ 237 h 326"/>
              <a:gd name="T50" fmla="*/ 180 w 326"/>
              <a:gd name="T51" fmla="*/ 231 h 326"/>
              <a:gd name="T52" fmla="*/ 144 w 326"/>
              <a:gd name="T53" fmla="*/ 231 h 326"/>
              <a:gd name="T54" fmla="*/ 138 w 326"/>
              <a:gd name="T55" fmla="*/ 237 h 326"/>
              <a:gd name="T56" fmla="*/ 144 w 326"/>
              <a:gd name="T57" fmla="*/ 243 h 326"/>
              <a:gd name="T58" fmla="*/ 267 w 326"/>
              <a:gd name="T59" fmla="*/ 203 h 326"/>
              <a:gd name="T60" fmla="*/ 264 w 326"/>
              <a:gd name="T61" fmla="*/ 203 h 326"/>
              <a:gd name="T62" fmla="*/ 237 w 326"/>
              <a:gd name="T63" fmla="*/ 136 h 326"/>
              <a:gd name="T64" fmla="*/ 237 w 326"/>
              <a:gd name="T65" fmla="*/ 124 h 326"/>
              <a:gd name="T66" fmla="*/ 230 w 326"/>
              <a:gd name="T67" fmla="*/ 121 h 326"/>
              <a:gd name="T68" fmla="*/ 168 w 326"/>
              <a:gd name="T69" fmla="*/ 89 h 326"/>
              <a:gd name="T70" fmla="*/ 168 w 326"/>
              <a:gd name="T71" fmla="*/ 83 h 326"/>
              <a:gd name="T72" fmla="*/ 171 w 326"/>
              <a:gd name="T73" fmla="*/ 77 h 326"/>
              <a:gd name="T74" fmla="*/ 162 w 326"/>
              <a:gd name="T75" fmla="*/ 68 h 326"/>
              <a:gd name="T76" fmla="*/ 153 w 326"/>
              <a:gd name="T77" fmla="*/ 77 h 326"/>
              <a:gd name="T78" fmla="*/ 156 w 326"/>
              <a:gd name="T79" fmla="*/ 83 h 326"/>
              <a:gd name="T80" fmla="*/ 156 w 326"/>
              <a:gd name="T81" fmla="*/ 86 h 326"/>
              <a:gd name="T82" fmla="*/ 100 w 326"/>
              <a:gd name="T83" fmla="*/ 84 h 326"/>
              <a:gd name="T84" fmla="*/ 92 w 326"/>
              <a:gd name="T85" fmla="*/ 82 h 326"/>
              <a:gd name="T86" fmla="*/ 87 w 326"/>
              <a:gd name="T87" fmla="*/ 94 h 326"/>
              <a:gd name="T88" fmla="*/ 90 w 326"/>
              <a:gd name="T89" fmla="*/ 99 h 326"/>
              <a:gd name="T90" fmla="*/ 62 w 326"/>
              <a:gd name="T91" fmla="*/ 168 h 326"/>
              <a:gd name="T92" fmla="*/ 58 w 326"/>
              <a:gd name="T93" fmla="*/ 168 h 326"/>
              <a:gd name="T94" fmla="*/ 94 w 326"/>
              <a:gd name="T95" fmla="*/ 196 h 326"/>
              <a:gd name="T96" fmla="*/ 130 w 326"/>
              <a:gd name="T97" fmla="*/ 168 h 326"/>
              <a:gd name="T98" fmla="*/ 127 w 326"/>
              <a:gd name="T99" fmla="*/ 168 h 326"/>
              <a:gd name="T100" fmla="*/ 99 w 326"/>
              <a:gd name="T101" fmla="*/ 99 h 326"/>
              <a:gd name="T102" fmla="*/ 103 w 326"/>
              <a:gd name="T103" fmla="*/ 95 h 326"/>
              <a:gd name="T104" fmla="*/ 156 w 326"/>
              <a:gd name="T105" fmla="*/ 99 h 326"/>
              <a:gd name="T106" fmla="*/ 156 w 326"/>
              <a:gd name="T107" fmla="*/ 227 h 326"/>
              <a:gd name="T108" fmla="*/ 168 w 326"/>
              <a:gd name="T109" fmla="*/ 227 h 326"/>
              <a:gd name="T110" fmla="*/ 168 w 326"/>
              <a:gd name="T111" fmla="*/ 102 h 326"/>
              <a:gd name="T112" fmla="*/ 221 w 326"/>
              <a:gd name="T113" fmla="*/ 129 h 326"/>
              <a:gd name="T114" fmla="*/ 224 w 326"/>
              <a:gd name="T115" fmla="*/ 135 h 326"/>
              <a:gd name="T116" fmla="*/ 226 w 326"/>
              <a:gd name="T117" fmla="*/ 137 h 326"/>
              <a:gd name="T118" fmla="*/ 199 w 326"/>
              <a:gd name="T119" fmla="*/ 203 h 326"/>
              <a:gd name="T120" fmla="*/ 196 w 326"/>
              <a:gd name="T121" fmla="*/ 203 h 326"/>
              <a:gd name="T122" fmla="*/ 231 w 326"/>
              <a:gd name="T123" fmla="*/ 231 h 326"/>
              <a:gd name="T124" fmla="*/ 267 w 326"/>
              <a:gd name="T125" fmla="*/ 203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326">
                <a:moveTo>
                  <a:pt x="94" y="106"/>
                </a:moveTo>
                <a:cubicBezTo>
                  <a:pt x="118" y="168"/>
                  <a:pt x="118" y="168"/>
                  <a:pt x="118" y="168"/>
                </a:cubicBezTo>
                <a:cubicBezTo>
                  <a:pt x="71" y="168"/>
                  <a:pt x="71" y="168"/>
                  <a:pt x="71" y="168"/>
                </a:cubicBezTo>
                <a:cubicBezTo>
                  <a:pt x="71" y="168"/>
                  <a:pt x="71" y="168"/>
                  <a:pt x="71" y="168"/>
                </a:cubicBezTo>
                <a:lnTo>
                  <a:pt x="94" y="106"/>
                </a:lnTo>
                <a:close/>
                <a:moveTo>
                  <a:pt x="208" y="202"/>
                </a:moveTo>
                <a:cubicBezTo>
                  <a:pt x="208" y="203"/>
                  <a:pt x="208" y="203"/>
                  <a:pt x="208" y="203"/>
                </a:cubicBezTo>
                <a:cubicBezTo>
                  <a:pt x="255" y="203"/>
                  <a:pt x="255" y="203"/>
                  <a:pt x="255" y="203"/>
                </a:cubicBezTo>
                <a:cubicBezTo>
                  <a:pt x="231" y="141"/>
                  <a:pt x="231" y="141"/>
                  <a:pt x="231" y="141"/>
                </a:cubicBezTo>
                <a:lnTo>
                  <a:pt x="208" y="202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03" y="252"/>
                </a:moveTo>
                <a:cubicBezTo>
                  <a:pt x="203" y="249"/>
                  <a:pt x="200" y="246"/>
                  <a:pt x="197" y="246"/>
                </a:cubicBezTo>
                <a:cubicBezTo>
                  <a:pt x="127" y="246"/>
                  <a:pt x="127" y="246"/>
                  <a:pt x="127" y="246"/>
                </a:cubicBezTo>
                <a:cubicBezTo>
                  <a:pt x="124" y="246"/>
                  <a:pt x="121" y="249"/>
                  <a:pt x="121" y="252"/>
                </a:cubicBezTo>
                <a:cubicBezTo>
                  <a:pt x="121" y="255"/>
                  <a:pt x="124" y="258"/>
                  <a:pt x="127" y="258"/>
                </a:cubicBezTo>
                <a:cubicBezTo>
                  <a:pt x="197" y="258"/>
                  <a:pt x="197" y="258"/>
                  <a:pt x="197" y="258"/>
                </a:cubicBezTo>
                <a:cubicBezTo>
                  <a:pt x="200" y="258"/>
                  <a:pt x="203" y="255"/>
                  <a:pt x="203" y="252"/>
                </a:cubicBezTo>
                <a:close/>
                <a:moveTo>
                  <a:pt x="144" y="243"/>
                </a:moveTo>
                <a:cubicBezTo>
                  <a:pt x="180" y="243"/>
                  <a:pt x="180" y="243"/>
                  <a:pt x="180" y="243"/>
                </a:cubicBezTo>
                <a:cubicBezTo>
                  <a:pt x="184" y="243"/>
                  <a:pt x="186" y="240"/>
                  <a:pt x="186" y="237"/>
                </a:cubicBezTo>
                <a:cubicBezTo>
                  <a:pt x="186" y="234"/>
                  <a:pt x="184" y="231"/>
                  <a:pt x="180" y="231"/>
                </a:cubicBezTo>
                <a:cubicBezTo>
                  <a:pt x="144" y="231"/>
                  <a:pt x="144" y="231"/>
                  <a:pt x="144" y="231"/>
                </a:cubicBezTo>
                <a:cubicBezTo>
                  <a:pt x="141" y="231"/>
                  <a:pt x="138" y="234"/>
                  <a:pt x="138" y="237"/>
                </a:cubicBezTo>
                <a:cubicBezTo>
                  <a:pt x="138" y="240"/>
                  <a:pt x="141" y="243"/>
                  <a:pt x="144" y="243"/>
                </a:cubicBezTo>
                <a:close/>
                <a:moveTo>
                  <a:pt x="267" y="203"/>
                </a:moveTo>
                <a:cubicBezTo>
                  <a:pt x="264" y="203"/>
                  <a:pt x="264" y="203"/>
                  <a:pt x="264" y="203"/>
                </a:cubicBezTo>
                <a:cubicBezTo>
                  <a:pt x="237" y="136"/>
                  <a:pt x="237" y="136"/>
                  <a:pt x="237" y="136"/>
                </a:cubicBezTo>
                <a:cubicBezTo>
                  <a:pt x="240" y="133"/>
                  <a:pt x="240" y="127"/>
                  <a:pt x="237" y="124"/>
                </a:cubicBezTo>
                <a:cubicBezTo>
                  <a:pt x="235" y="121"/>
                  <a:pt x="233" y="120"/>
                  <a:pt x="230" y="121"/>
                </a:cubicBezTo>
                <a:cubicBezTo>
                  <a:pt x="217" y="108"/>
                  <a:pt x="194" y="96"/>
                  <a:pt x="168" y="89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70" y="82"/>
                  <a:pt x="171" y="79"/>
                  <a:pt x="171" y="77"/>
                </a:cubicBezTo>
                <a:cubicBezTo>
                  <a:pt x="171" y="72"/>
                  <a:pt x="167" y="68"/>
                  <a:pt x="162" y="68"/>
                </a:cubicBezTo>
                <a:cubicBezTo>
                  <a:pt x="157" y="68"/>
                  <a:pt x="153" y="72"/>
                  <a:pt x="153" y="77"/>
                </a:cubicBezTo>
                <a:cubicBezTo>
                  <a:pt x="153" y="79"/>
                  <a:pt x="154" y="82"/>
                  <a:pt x="156" y="83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35" y="82"/>
                  <a:pt x="116" y="81"/>
                  <a:pt x="100" y="84"/>
                </a:cubicBezTo>
                <a:cubicBezTo>
                  <a:pt x="98" y="82"/>
                  <a:pt x="95" y="81"/>
                  <a:pt x="92" y="82"/>
                </a:cubicBezTo>
                <a:cubicBezTo>
                  <a:pt x="87" y="84"/>
                  <a:pt x="85" y="89"/>
                  <a:pt x="87" y="94"/>
                </a:cubicBezTo>
                <a:cubicBezTo>
                  <a:pt x="87" y="96"/>
                  <a:pt x="89" y="98"/>
                  <a:pt x="90" y="99"/>
                </a:cubicBezTo>
                <a:cubicBezTo>
                  <a:pt x="62" y="168"/>
                  <a:pt x="62" y="168"/>
                  <a:pt x="62" y="168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8" y="184"/>
                  <a:pt x="75" y="196"/>
                  <a:pt x="94" y="196"/>
                </a:cubicBezTo>
                <a:cubicBezTo>
                  <a:pt x="114" y="196"/>
                  <a:pt x="130" y="184"/>
                  <a:pt x="130" y="168"/>
                </a:cubicBezTo>
                <a:cubicBezTo>
                  <a:pt x="127" y="168"/>
                  <a:pt x="127" y="168"/>
                  <a:pt x="127" y="168"/>
                </a:cubicBezTo>
                <a:cubicBezTo>
                  <a:pt x="99" y="99"/>
                  <a:pt x="99" y="99"/>
                  <a:pt x="99" y="99"/>
                </a:cubicBezTo>
                <a:cubicBezTo>
                  <a:pt x="100" y="98"/>
                  <a:pt x="102" y="97"/>
                  <a:pt x="103" y="95"/>
                </a:cubicBezTo>
                <a:cubicBezTo>
                  <a:pt x="117" y="93"/>
                  <a:pt x="136" y="94"/>
                  <a:pt x="156" y="99"/>
                </a:cubicBezTo>
                <a:cubicBezTo>
                  <a:pt x="156" y="227"/>
                  <a:pt x="156" y="227"/>
                  <a:pt x="156" y="227"/>
                </a:cubicBezTo>
                <a:cubicBezTo>
                  <a:pt x="168" y="227"/>
                  <a:pt x="168" y="227"/>
                  <a:pt x="168" y="227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91" y="108"/>
                  <a:pt x="210" y="118"/>
                  <a:pt x="221" y="129"/>
                </a:cubicBezTo>
                <a:cubicBezTo>
                  <a:pt x="221" y="131"/>
                  <a:pt x="222" y="134"/>
                  <a:pt x="224" y="135"/>
                </a:cubicBezTo>
                <a:cubicBezTo>
                  <a:pt x="224" y="136"/>
                  <a:pt x="225" y="137"/>
                  <a:pt x="226" y="137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196" y="203"/>
                  <a:pt x="196" y="203"/>
                  <a:pt x="196" y="203"/>
                </a:cubicBezTo>
                <a:cubicBezTo>
                  <a:pt x="196" y="218"/>
                  <a:pt x="212" y="231"/>
                  <a:pt x="231" y="231"/>
                </a:cubicBezTo>
                <a:cubicBezTo>
                  <a:pt x="251" y="231"/>
                  <a:pt x="267" y="218"/>
                  <a:pt x="267" y="2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7"/>
          <p:cNvSpPr>
            <a:spLocks noEditPoints="1"/>
          </p:cNvSpPr>
          <p:nvPr/>
        </p:nvSpPr>
        <p:spPr bwMode="auto">
          <a:xfrm>
            <a:off x="7021252" y="11066351"/>
            <a:ext cx="847037" cy="850346"/>
          </a:xfrm>
          <a:custGeom>
            <a:avLst/>
            <a:gdLst>
              <a:gd name="T0" fmla="*/ 0 w 325"/>
              <a:gd name="T1" fmla="*/ 0 h 326"/>
              <a:gd name="T2" fmla="*/ 0 w 325"/>
              <a:gd name="T3" fmla="*/ 326 h 326"/>
              <a:gd name="T4" fmla="*/ 325 w 325"/>
              <a:gd name="T5" fmla="*/ 326 h 326"/>
              <a:gd name="T6" fmla="*/ 325 w 325"/>
              <a:gd name="T7" fmla="*/ 0 h 326"/>
              <a:gd name="T8" fmla="*/ 0 w 325"/>
              <a:gd name="T9" fmla="*/ 0 h 326"/>
              <a:gd name="T10" fmla="*/ 242 w 325"/>
              <a:gd name="T11" fmla="*/ 193 h 326"/>
              <a:gd name="T12" fmla="*/ 189 w 325"/>
              <a:gd name="T13" fmla="*/ 244 h 326"/>
              <a:gd name="T14" fmla="*/ 165 w 325"/>
              <a:gd name="T15" fmla="*/ 258 h 326"/>
              <a:gd name="T16" fmla="*/ 162 w 325"/>
              <a:gd name="T17" fmla="*/ 262 h 326"/>
              <a:gd name="T18" fmla="*/ 159 w 325"/>
              <a:gd name="T19" fmla="*/ 258 h 326"/>
              <a:gd name="T20" fmla="*/ 136 w 325"/>
              <a:gd name="T21" fmla="*/ 244 h 326"/>
              <a:gd name="T22" fmla="*/ 83 w 325"/>
              <a:gd name="T23" fmla="*/ 193 h 326"/>
              <a:gd name="T24" fmla="*/ 83 w 325"/>
              <a:gd name="T25" fmla="*/ 82 h 326"/>
              <a:gd name="T26" fmla="*/ 87 w 325"/>
              <a:gd name="T27" fmla="*/ 82 h 326"/>
              <a:gd name="T28" fmla="*/ 101 w 325"/>
              <a:gd name="T29" fmla="*/ 83 h 326"/>
              <a:gd name="T30" fmla="*/ 160 w 325"/>
              <a:gd name="T31" fmla="*/ 66 h 326"/>
              <a:gd name="T32" fmla="*/ 162 w 325"/>
              <a:gd name="T33" fmla="*/ 64 h 326"/>
              <a:gd name="T34" fmla="*/ 165 w 325"/>
              <a:gd name="T35" fmla="*/ 66 h 326"/>
              <a:gd name="T36" fmla="*/ 224 w 325"/>
              <a:gd name="T37" fmla="*/ 83 h 326"/>
              <a:gd name="T38" fmla="*/ 238 w 325"/>
              <a:gd name="T39" fmla="*/ 82 h 326"/>
              <a:gd name="T40" fmla="*/ 242 w 325"/>
              <a:gd name="T41" fmla="*/ 82 h 326"/>
              <a:gd name="T42" fmla="*/ 242 w 325"/>
              <a:gd name="T43" fmla="*/ 193 h 326"/>
              <a:gd name="T44" fmla="*/ 162 w 325"/>
              <a:gd name="T45" fmla="*/ 76 h 326"/>
              <a:gd name="T46" fmla="*/ 93 w 325"/>
              <a:gd name="T47" fmla="*/ 93 h 326"/>
              <a:gd name="T48" fmla="*/ 93 w 325"/>
              <a:gd name="T49" fmla="*/ 193 h 326"/>
              <a:gd name="T50" fmla="*/ 139 w 325"/>
              <a:gd name="T51" fmla="*/ 234 h 326"/>
              <a:gd name="T52" fmla="*/ 162 w 325"/>
              <a:gd name="T53" fmla="*/ 248 h 326"/>
              <a:gd name="T54" fmla="*/ 186 w 325"/>
              <a:gd name="T55" fmla="*/ 234 h 326"/>
              <a:gd name="T56" fmla="*/ 232 w 325"/>
              <a:gd name="T57" fmla="*/ 193 h 326"/>
              <a:gd name="T58" fmla="*/ 232 w 325"/>
              <a:gd name="T59" fmla="*/ 93 h 326"/>
              <a:gd name="T60" fmla="*/ 162 w 325"/>
              <a:gd name="T61" fmla="*/ 76 h 326"/>
              <a:gd name="T62" fmla="*/ 226 w 325"/>
              <a:gd name="T63" fmla="*/ 99 h 326"/>
              <a:gd name="T64" fmla="*/ 226 w 325"/>
              <a:gd name="T65" fmla="*/ 143 h 326"/>
              <a:gd name="T66" fmla="*/ 129 w 325"/>
              <a:gd name="T67" fmla="*/ 224 h 326"/>
              <a:gd name="T68" fmla="*/ 101 w 325"/>
              <a:gd name="T69" fmla="*/ 203 h 326"/>
              <a:gd name="T70" fmla="*/ 225 w 325"/>
              <a:gd name="T71" fmla="*/ 99 h 326"/>
              <a:gd name="T72" fmla="*/ 226 w 325"/>
              <a:gd name="T73" fmla="*/ 9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5" h="326">
                <a:moveTo>
                  <a:pt x="0" y="0"/>
                </a:moveTo>
                <a:cubicBezTo>
                  <a:pt x="0" y="326"/>
                  <a:pt x="0" y="326"/>
                  <a:pt x="0" y="326"/>
                </a:cubicBezTo>
                <a:cubicBezTo>
                  <a:pt x="325" y="326"/>
                  <a:pt x="325" y="326"/>
                  <a:pt x="325" y="326"/>
                </a:cubicBezTo>
                <a:cubicBezTo>
                  <a:pt x="325" y="0"/>
                  <a:pt x="325" y="0"/>
                  <a:pt x="325" y="0"/>
                </a:cubicBezTo>
                <a:lnTo>
                  <a:pt x="0" y="0"/>
                </a:lnTo>
                <a:close/>
                <a:moveTo>
                  <a:pt x="242" y="193"/>
                </a:moveTo>
                <a:cubicBezTo>
                  <a:pt x="242" y="224"/>
                  <a:pt x="213" y="235"/>
                  <a:pt x="189" y="244"/>
                </a:cubicBezTo>
                <a:cubicBezTo>
                  <a:pt x="174" y="249"/>
                  <a:pt x="166" y="258"/>
                  <a:pt x="165" y="258"/>
                </a:cubicBezTo>
                <a:cubicBezTo>
                  <a:pt x="162" y="262"/>
                  <a:pt x="162" y="262"/>
                  <a:pt x="162" y="262"/>
                </a:cubicBezTo>
                <a:cubicBezTo>
                  <a:pt x="159" y="258"/>
                  <a:pt x="159" y="258"/>
                  <a:pt x="159" y="258"/>
                </a:cubicBezTo>
                <a:cubicBezTo>
                  <a:pt x="159" y="258"/>
                  <a:pt x="151" y="249"/>
                  <a:pt x="136" y="244"/>
                </a:cubicBezTo>
                <a:cubicBezTo>
                  <a:pt x="112" y="235"/>
                  <a:pt x="83" y="224"/>
                  <a:pt x="83" y="193"/>
                </a:cubicBezTo>
                <a:cubicBezTo>
                  <a:pt x="83" y="82"/>
                  <a:pt x="83" y="82"/>
                  <a:pt x="83" y="82"/>
                </a:cubicBezTo>
                <a:cubicBezTo>
                  <a:pt x="87" y="82"/>
                  <a:pt x="87" y="82"/>
                  <a:pt x="87" y="82"/>
                </a:cubicBezTo>
                <a:cubicBezTo>
                  <a:pt x="92" y="83"/>
                  <a:pt x="96" y="83"/>
                  <a:pt x="101" y="83"/>
                </a:cubicBezTo>
                <a:cubicBezTo>
                  <a:pt x="124" y="83"/>
                  <a:pt x="146" y="76"/>
                  <a:pt x="160" y="66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78" y="76"/>
                  <a:pt x="201" y="83"/>
                  <a:pt x="224" y="83"/>
                </a:cubicBezTo>
                <a:cubicBezTo>
                  <a:pt x="229" y="83"/>
                  <a:pt x="233" y="83"/>
                  <a:pt x="238" y="82"/>
                </a:cubicBezTo>
                <a:cubicBezTo>
                  <a:pt x="242" y="82"/>
                  <a:pt x="242" y="82"/>
                  <a:pt x="242" y="82"/>
                </a:cubicBezTo>
                <a:lnTo>
                  <a:pt x="242" y="193"/>
                </a:lnTo>
                <a:close/>
                <a:moveTo>
                  <a:pt x="162" y="76"/>
                </a:moveTo>
                <a:cubicBezTo>
                  <a:pt x="145" y="88"/>
                  <a:pt x="120" y="94"/>
                  <a:pt x="93" y="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216"/>
                  <a:pt x="112" y="224"/>
                  <a:pt x="139" y="234"/>
                </a:cubicBezTo>
                <a:cubicBezTo>
                  <a:pt x="150" y="238"/>
                  <a:pt x="158" y="244"/>
                  <a:pt x="162" y="248"/>
                </a:cubicBezTo>
                <a:cubicBezTo>
                  <a:pt x="167" y="244"/>
                  <a:pt x="175" y="238"/>
                  <a:pt x="186" y="234"/>
                </a:cubicBezTo>
                <a:cubicBezTo>
                  <a:pt x="213" y="224"/>
                  <a:pt x="232" y="216"/>
                  <a:pt x="232" y="193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05" y="94"/>
                  <a:pt x="180" y="88"/>
                  <a:pt x="162" y="76"/>
                </a:cubicBezTo>
                <a:close/>
                <a:moveTo>
                  <a:pt x="226" y="99"/>
                </a:moveTo>
                <a:cubicBezTo>
                  <a:pt x="226" y="143"/>
                  <a:pt x="226" y="143"/>
                  <a:pt x="226" y="143"/>
                </a:cubicBezTo>
                <a:cubicBezTo>
                  <a:pt x="129" y="224"/>
                  <a:pt x="129" y="224"/>
                  <a:pt x="129" y="224"/>
                </a:cubicBezTo>
                <a:cubicBezTo>
                  <a:pt x="114" y="218"/>
                  <a:pt x="104" y="212"/>
                  <a:pt x="101" y="203"/>
                </a:cubicBezTo>
                <a:cubicBezTo>
                  <a:pt x="225" y="99"/>
                  <a:pt x="225" y="99"/>
                  <a:pt x="225" y="99"/>
                </a:cubicBezTo>
                <a:cubicBezTo>
                  <a:pt x="225" y="99"/>
                  <a:pt x="226" y="99"/>
                  <a:pt x="226" y="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8"/>
          <p:cNvSpPr>
            <a:spLocks noEditPoints="1"/>
          </p:cNvSpPr>
          <p:nvPr/>
        </p:nvSpPr>
        <p:spPr bwMode="auto">
          <a:xfrm>
            <a:off x="5114961" y="11066351"/>
            <a:ext cx="849242" cy="850346"/>
          </a:xfrm>
          <a:custGeom>
            <a:avLst/>
            <a:gdLst>
              <a:gd name="T0" fmla="*/ 183 w 326"/>
              <a:gd name="T1" fmla="*/ 127 h 326"/>
              <a:gd name="T2" fmla="*/ 174 w 326"/>
              <a:gd name="T3" fmla="*/ 110 h 326"/>
              <a:gd name="T4" fmla="*/ 97 w 326"/>
              <a:gd name="T5" fmla="*/ 198 h 326"/>
              <a:gd name="T6" fmla="*/ 100 w 326"/>
              <a:gd name="T7" fmla="*/ 205 h 326"/>
              <a:gd name="T8" fmla="*/ 97 w 326"/>
              <a:gd name="T9" fmla="*/ 198 h 326"/>
              <a:gd name="T10" fmla="*/ 85 w 326"/>
              <a:gd name="T11" fmla="*/ 175 h 326"/>
              <a:gd name="T12" fmla="*/ 89 w 326"/>
              <a:gd name="T13" fmla="*/ 182 h 326"/>
              <a:gd name="T14" fmla="*/ 96 w 326"/>
              <a:gd name="T15" fmla="*/ 189 h 326"/>
              <a:gd name="T16" fmla="*/ 89 w 326"/>
              <a:gd name="T17" fmla="*/ 192 h 326"/>
              <a:gd name="T18" fmla="*/ 96 w 326"/>
              <a:gd name="T19" fmla="*/ 189 h 326"/>
              <a:gd name="T20" fmla="*/ 326 w 326"/>
              <a:gd name="T21" fmla="*/ 326 h 326"/>
              <a:gd name="T22" fmla="*/ 0 w 326"/>
              <a:gd name="T23" fmla="*/ 0 h 326"/>
              <a:gd name="T24" fmla="*/ 246 w 326"/>
              <a:gd name="T25" fmla="*/ 91 h 326"/>
              <a:gd name="T26" fmla="*/ 261 w 326"/>
              <a:gd name="T27" fmla="*/ 88 h 326"/>
              <a:gd name="T28" fmla="*/ 248 w 326"/>
              <a:gd name="T29" fmla="*/ 85 h 326"/>
              <a:gd name="T30" fmla="*/ 207 w 326"/>
              <a:gd name="T31" fmla="*/ 206 h 326"/>
              <a:gd name="T32" fmla="*/ 212 w 326"/>
              <a:gd name="T33" fmla="*/ 189 h 326"/>
              <a:gd name="T34" fmla="*/ 79 w 326"/>
              <a:gd name="T35" fmla="*/ 146 h 326"/>
              <a:gd name="T36" fmla="*/ 220 w 326"/>
              <a:gd name="T37" fmla="*/ 152 h 326"/>
              <a:gd name="T38" fmla="*/ 202 w 326"/>
              <a:gd name="T39" fmla="*/ 84 h 326"/>
              <a:gd name="T40" fmla="*/ 71 w 326"/>
              <a:gd name="T41" fmla="*/ 134 h 326"/>
              <a:gd name="T42" fmla="*/ 110 w 326"/>
              <a:gd name="T43" fmla="*/ 241 h 326"/>
              <a:gd name="T44" fmla="*/ 206 w 326"/>
              <a:gd name="T45" fmla="*/ 208 h 326"/>
              <a:gd name="T46" fmla="*/ 193 w 326"/>
              <a:gd name="T47" fmla="*/ 186 h 326"/>
              <a:gd name="T48" fmla="*/ 213 w 326"/>
              <a:gd name="T49" fmla="*/ 183 h 326"/>
              <a:gd name="T50" fmla="*/ 216 w 326"/>
              <a:gd name="T51" fmla="*/ 169 h 326"/>
              <a:gd name="T52" fmla="*/ 217 w 326"/>
              <a:gd name="T53" fmla="*/ 165 h 326"/>
              <a:gd name="T54" fmla="*/ 215 w 326"/>
              <a:gd name="T55" fmla="*/ 152 h 326"/>
              <a:gd name="T56" fmla="*/ 195 w 326"/>
              <a:gd name="T57" fmla="*/ 167 h 326"/>
              <a:gd name="T58" fmla="*/ 212 w 326"/>
              <a:gd name="T59" fmla="*/ 146 h 326"/>
              <a:gd name="T60" fmla="*/ 85 w 326"/>
              <a:gd name="T61" fmla="*/ 149 h 326"/>
              <a:gd name="T62" fmla="*/ 128 w 326"/>
              <a:gd name="T63" fmla="*/ 152 h 326"/>
              <a:gd name="T64" fmla="*/ 171 w 326"/>
              <a:gd name="T65" fmla="*/ 136 h 326"/>
              <a:gd name="T66" fmla="*/ 178 w 326"/>
              <a:gd name="T67" fmla="*/ 176 h 326"/>
              <a:gd name="T68" fmla="*/ 111 w 326"/>
              <a:gd name="T69" fmla="*/ 202 h 326"/>
              <a:gd name="T70" fmla="*/ 146 w 326"/>
              <a:gd name="T71" fmla="*/ 216 h 326"/>
              <a:gd name="T72" fmla="*/ 165 w 326"/>
              <a:gd name="T73" fmla="*/ 191 h 326"/>
              <a:gd name="T74" fmla="*/ 178 w 326"/>
              <a:gd name="T75" fmla="*/ 176 h 326"/>
              <a:gd name="T76" fmla="*/ 210 w 326"/>
              <a:gd name="T77" fmla="*/ 214 h 326"/>
              <a:gd name="T78" fmla="*/ 218 w 326"/>
              <a:gd name="T79" fmla="*/ 231 h 326"/>
              <a:gd name="T80" fmla="*/ 218 w 326"/>
              <a:gd name="T81" fmla="*/ 236 h 326"/>
              <a:gd name="T82" fmla="*/ 221 w 326"/>
              <a:gd name="T83" fmla="*/ 231 h 326"/>
              <a:gd name="T84" fmla="*/ 235 w 326"/>
              <a:gd name="T85" fmla="*/ 220 h 326"/>
              <a:gd name="T86" fmla="*/ 221 w 326"/>
              <a:gd name="T87" fmla="*/ 170 h 326"/>
              <a:gd name="T88" fmla="*/ 212 w 326"/>
              <a:gd name="T89" fmla="*/ 210 h 326"/>
              <a:gd name="T90" fmla="*/ 239 w 326"/>
              <a:gd name="T91" fmla="*/ 200 h 326"/>
              <a:gd name="T92" fmla="*/ 259 w 326"/>
              <a:gd name="T93" fmla="*/ 97 h 326"/>
              <a:gd name="T94" fmla="*/ 241 w 326"/>
              <a:gd name="T95" fmla="*/ 97 h 326"/>
              <a:gd name="T96" fmla="*/ 247 w 326"/>
              <a:gd name="T97" fmla="*/ 172 h 326"/>
              <a:gd name="T98" fmla="*/ 259 w 326"/>
              <a:gd name="T99" fmla="*/ 9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" h="326">
                <a:moveTo>
                  <a:pt x="187" y="114"/>
                </a:moveTo>
                <a:cubicBezTo>
                  <a:pt x="190" y="119"/>
                  <a:pt x="188" y="125"/>
                  <a:pt x="183" y="127"/>
                </a:cubicBezTo>
                <a:cubicBezTo>
                  <a:pt x="178" y="130"/>
                  <a:pt x="172" y="128"/>
                  <a:pt x="170" y="123"/>
                </a:cubicBezTo>
                <a:cubicBezTo>
                  <a:pt x="168" y="118"/>
                  <a:pt x="170" y="112"/>
                  <a:pt x="174" y="110"/>
                </a:cubicBezTo>
                <a:cubicBezTo>
                  <a:pt x="179" y="107"/>
                  <a:pt x="185" y="109"/>
                  <a:pt x="187" y="114"/>
                </a:cubicBezTo>
                <a:close/>
                <a:moveTo>
                  <a:pt x="97" y="198"/>
                </a:moveTo>
                <a:cubicBezTo>
                  <a:pt x="95" y="199"/>
                  <a:pt x="94" y="202"/>
                  <a:pt x="95" y="204"/>
                </a:cubicBezTo>
                <a:cubicBezTo>
                  <a:pt x="96" y="205"/>
                  <a:pt x="98" y="206"/>
                  <a:pt x="100" y="205"/>
                </a:cubicBezTo>
                <a:cubicBezTo>
                  <a:pt x="102" y="204"/>
                  <a:pt x="103" y="202"/>
                  <a:pt x="102" y="200"/>
                </a:cubicBezTo>
                <a:cubicBezTo>
                  <a:pt x="101" y="198"/>
                  <a:pt x="99" y="198"/>
                  <a:pt x="97" y="198"/>
                </a:cubicBezTo>
                <a:close/>
                <a:moveTo>
                  <a:pt x="90" y="177"/>
                </a:moveTo>
                <a:cubicBezTo>
                  <a:pt x="89" y="175"/>
                  <a:pt x="87" y="174"/>
                  <a:pt x="85" y="175"/>
                </a:cubicBezTo>
                <a:cubicBezTo>
                  <a:pt x="83" y="176"/>
                  <a:pt x="83" y="178"/>
                  <a:pt x="83" y="180"/>
                </a:cubicBezTo>
                <a:cubicBezTo>
                  <a:pt x="84" y="182"/>
                  <a:pt x="87" y="183"/>
                  <a:pt x="89" y="182"/>
                </a:cubicBezTo>
                <a:cubicBezTo>
                  <a:pt x="90" y="181"/>
                  <a:pt x="91" y="179"/>
                  <a:pt x="90" y="177"/>
                </a:cubicBezTo>
                <a:close/>
                <a:moveTo>
                  <a:pt x="96" y="189"/>
                </a:moveTo>
                <a:cubicBezTo>
                  <a:pt x="95" y="187"/>
                  <a:pt x="93" y="186"/>
                  <a:pt x="91" y="187"/>
                </a:cubicBezTo>
                <a:cubicBezTo>
                  <a:pt x="89" y="188"/>
                  <a:pt x="88" y="190"/>
                  <a:pt x="89" y="192"/>
                </a:cubicBezTo>
                <a:cubicBezTo>
                  <a:pt x="90" y="194"/>
                  <a:pt x="92" y="194"/>
                  <a:pt x="94" y="194"/>
                </a:cubicBezTo>
                <a:cubicBezTo>
                  <a:pt x="96" y="193"/>
                  <a:pt x="97" y="190"/>
                  <a:pt x="96" y="189"/>
                </a:cubicBez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46" y="91"/>
                </a:moveTo>
                <a:cubicBezTo>
                  <a:pt x="260" y="95"/>
                  <a:pt x="260" y="95"/>
                  <a:pt x="260" y="95"/>
                </a:cubicBezTo>
                <a:cubicBezTo>
                  <a:pt x="261" y="88"/>
                  <a:pt x="261" y="88"/>
                  <a:pt x="261" y="88"/>
                </a:cubicBezTo>
                <a:cubicBezTo>
                  <a:pt x="262" y="85"/>
                  <a:pt x="260" y="81"/>
                  <a:pt x="256" y="80"/>
                </a:cubicBezTo>
                <a:cubicBezTo>
                  <a:pt x="252" y="79"/>
                  <a:pt x="249" y="81"/>
                  <a:pt x="248" y="85"/>
                </a:cubicBezTo>
                <a:lnTo>
                  <a:pt x="246" y="91"/>
                </a:lnTo>
                <a:close/>
                <a:moveTo>
                  <a:pt x="207" y="206"/>
                </a:moveTo>
                <a:cubicBezTo>
                  <a:pt x="208" y="203"/>
                  <a:pt x="209" y="199"/>
                  <a:pt x="211" y="194"/>
                </a:cubicBezTo>
                <a:cubicBezTo>
                  <a:pt x="211" y="192"/>
                  <a:pt x="211" y="190"/>
                  <a:pt x="212" y="189"/>
                </a:cubicBezTo>
                <a:cubicBezTo>
                  <a:pt x="121" y="233"/>
                  <a:pt x="121" y="233"/>
                  <a:pt x="121" y="233"/>
                </a:cubicBezTo>
                <a:cubicBezTo>
                  <a:pt x="79" y="146"/>
                  <a:pt x="79" y="146"/>
                  <a:pt x="79" y="146"/>
                </a:cubicBezTo>
                <a:cubicBezTo>
                  <a:pt x="190" y="92"/>
                  <a:pt x="190" y="92"/>
                  <a:pt x="190" y="92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21" y="146"/>
                  <a:pt x="223" y="139"/>
                  <a:pt x="225" y="132"/>
                </a:cubicBezTo>
                <a:cubicBezTo>
                  <a:pt x="202" y="84"/>
                  <a:pt x="202" y="84"/>
                  <a:pt x="202" y="84"/>
                </a:cubicBezTo>
                <a:cubicBezTo>
                  <a:pt x="199" y="78"/>
                  <a:pt x="191" y="76"/>
                  <a:pt x="185" y="78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65" y="137"/>
                  <a:pt x="63" y="145"/>
                  <a:pt x="66" y="151"/>
                </a:cubicBezTo>
                <a:cubicBezTo>
                  <a:pt x="110" y="241"/>
                  <a:pt x="110" y="241"/>
                  <a:pt x="110" y="241"/>
                </a:cubicBezTo>
                <a:cubicBezTo>
                  <a:pt x="113" y="248"/>
                  <a:pt x="121" y="250"/>
                  <a:pt x="127" y="247"/>
                </a:cubicBezTo>
                <a:cubicBezTo>
                  <a:pt x="206" y="208"/>
                  <a:pt x="206" y="208"/>
                  <a:pt x="206" y="208"/>
                </a:cubicBezTo>
                <a:lnTo>
                  <a:pt x="207" y="206"/>
                </a:lnTo>
                <a:close/>
                <a:moveTo>
                  <a:pt x="193" y="186"/>
                </a:moveTo>
                <a:cubicBezTo>
                  <a:pt x="190" y="189"/>
                  <a:pt x="190" y="192"/>
                  <a:pt x="191" y="194"/>
                </a:cubicBezTo>
                <a:cubicBezTo>
                  <a:pt x="213" y="183"/>
                  <a:pt x="213" y="183"/>
                  <a:pt x="213" y="183"/>
                </a:cubicBezTo>
                <a:cubicBezTo>
                  <a:pt x="213" y="180"/>
                  <a:pt x="214" y="178"/>
                  <a:pt x="214" y="175"/>
                </a:cubicBezTo>
                <a:cubicBezTo>
                  <a:pt x="215" y="173"/>
                  <a:pt x="215" y="171"/>
                  <a:pt x="216" y="169"/>
                </a:cubicBezTo>
                <a:cubicBezTo>
                  <a:pt x="216" y="168"/>
                  <a:pt x="216" y="168"/>
                  <a:pt x="216" y="167"/>
                </a:cubicBezTo>
                <a:cubicBezTo>
                  <a:pt x="216" y="166"/>
                  <a:pt x="216" y="165"/>
                  <a:pt x="217" y="165"/>
                </a:cubicBezTo>
                <a:cubicBezTo>
                  <a:pt x="217" y="163"/>
                  <a:pt x="217" y="161"/>
                  <a:pt x="218" y="159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91" y="165"/>
                  <a:pt x="193" y="166"/>
                  <a:pt x="195" y="167"/>
                </a:cubicBezTo>
                <a:cubicBezTo>
                  <a:pt x="202" y="172"/>
                  <a:pt x="199" y="178"/>
                  <a:pt x="193" y="186"/>
                </a:cubicBezTo>
                <a:close/>
                <a:moveTo>
                  <a:pt x="212" y="146"/>
                </a:moveTo>
                <a:cubicBezTo>
                  <a:pt x="189" y="99"/>
                  <a:pt x="189" y="99"/>
                  <a:pt x="189" y="99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71" y="136"/>
                  <a:pt x="171" y="136"/>
                  <a:pt x="171" y="136"/>
                </a:cubicBezTo>
                <a:lnTo>
                  <a:pt x="212" y="146"/>
                </a:lnTo>
                <a:close/>
                <a:moveTo>
                  <a:pt x="178" y="176"/>
                </a:moveTo>
                <a:cubicBezTo>
                  <a:pt x="176" y="175"/>
                  <a:pt x="169" y="175"/>
                  <a:pt x="165" y="176"/>
                </a:cubicBezTo>
                <a:cubicBezTo>
                  <a:pt x="111" y="202"/>
                  <a:pt x="111" y="202"/>
                  <a:pt x="111" y="202"/>
                </a:cubicBezTo>
                <a:cubicBezTo>
                  <a:pt x="123" y="227"/>
                  <a:pt x="123" y="227"/>
                  <a:pt x="123" y="227"/>
                </a:cubicBezTo>
                <a:cubicBezTo>
                  <a:pt x="146" y="216"/>
                  <a:pt x="146" y="216"/>
                  <a:pt x="146" y="216"/>
                </a:cubicBezTo>
                <a:cubicBezTo>
                  <a:pt x="150" y="206"/>
                  <a:pt x="150" y="206"/>
                  <a:pt x="150" y="206"/>
                </a:cubicBezTo>
                <a:cubicBezTo>
                  <a:pt x="152" y="200"/>
                  <a:pt x="159" y="196"/>
                  <a:pt x="165" y="191"/>
                </a:cubicBezTo>
                <a:cubicBezTo>
                  <a:pt x="171" y="187"/>
                  <a:pt x="176" y="183"/>
                  <a:pt x="178" y="179"/>
                </a:cubicBezTo>
                <a:cubicBezTo>
                  <a:pt x="178" y="177"/>
                  <a:pt x="178" y="177"/>
                  <a:pt x="178" y="176"/>
                </a:cubicBezTo>
                <a:close/>
                <a:moveTo>
                  <a:pt x="235" y="220"/>
                </a:moveTo>
                <a:cubicBezTo>
                  <a:pt x="210" y="214"/>
                  <a:pt x="210" y="214"/>
                  <a:pt x="210" y="214"/>
                </a:cubicBezTo>
                <a:cubicBezTo>
                  <a:pt x="212" y="219"/>
                  <a:pt x="217" y="231"/>
                  <a:pt x="217" y="231"/>
                </a:cubicBezTo>
                <a:cubicBezTo>
                  <a:pt x="218" y="231"/>
                  <a:pt x="218" y="231"/>
                  <a:pt x="218" y="231"/>
                </a:cubicBezTo>
                <a:cubicBezTo>
                  <a:pt x="217" y="234"/>
                  <a:pt x="217" y="234"/>
                  <a:pt x="217" y="234"/>
                </a:cubicBezTo>
                <a:cubicBezTo>
                  <a:pt x="217" y="235"/>
                  <a:pt x="217" y="236"/>
                  <a:pt x="218" y="236"/>
                </a:cubicBezTo>
                <a:cubicBezTo>
                  <a:pt x="219" y="236"/>
                  <a:pt x="220" y="235"/>
                  <a:pt x="220" y="234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21" y="232"/>
                  <a:pt x="221" y="232"/>
                  <a:pt x="221" y="232"/>
                </a:cubicBezTo>
                <a:cubicBezTo>
                  <a:pt x="221" y="232"/>
                  <a:pt x="231" y="224"/>
                  <a:pt x="235" y="220"/>
                </a:cubicBezTo>
                <a:close/>
                <a:moveTo>
                  <a:pt x="245" y="176"/>
                </a:moveTo>
                <a:cubicBezTo>
                  <a:pt x="221" y="170"/>
                  <a:pt x="221" y="170"/>
                  <a:pt x="221" y="170"/>
                </a:cubicBezTo>
                <a:cubicBezTo>
                  <a:pt x="220" y="176"/>
                  <a:pt x="218" y="187"/>
                  <a:pt x="216" y="195"/>
                </a:cubicBezTo>
                <a:cubicBezTo>
                  <a:pt x="215" y="203"/>
                  <a:pt x="213" y="207"/>
                  <a:pt x="212" y="210"/>
                </a:cubicBezTo>
                <a:cubicBezTo>
                  <a:pt x="236" y="216"/>
                  <a:pt x="236" y="216"/>
                  <a:pt x="236" y="216"/>
                </a:cubicBezTo>
                <a:cubicBezTo>
                  <a:pt x="236" y="213"/>
                  <a:pt x="237" y="208"/>
                  <a:pt x="239" y="200"/>
                </a:cubicBezTo>
                <a:cubicBezTo>
                  <a:pt x="241" y="193"/>
                  <a:pt x="244" y="182"/>
                  <a:pt x="245" y="176"/>
                </a:cubicBezTo>
                <a:close/>
                <a:moveTo>
                  <a:pt x="259" y="97"/>
                </a:moveTo>
                <a:cubicBezTo>
                  <a:pt x="256" y="96"/>
                  <a:pt x="249" y="94"/>
                  <a:pt x="246" y="94"/>
                </a:cubicBezTo>
                <a:cubicBezTo>
                  <a:pt x="244" y="93"/>
                  <a:pt x="242" y="94"/>
                  <a:pt x="241" y="97"/>
                </a:cubicBezTo>
                <a:cubicBezTo>
                  <a:pt x="237" y="111"/>
                  <a:pt x="226" y="154"/>
                  <a:pt x="222" y="166"/>
                </a:cubicBezTo>
                <a:cubicBezTo>
                  <a:pt x="247" y="172"/>
                  <a:pt x="247" y="172"/>
                  <a:pt x="247" y="172"/>
                </a:cubicBezTo>
                <a:cubicBezTo>
                  <a:pt x="249" y="160"/>
                  <a:pt x="259" y="116"/>
                  <a:pt x="262" y="102"/>
                </a:cubicBezTo>
                <a:cubicBezTo>
                  <a:pt x="262" y="99"/>
                  <a:pt x="261" y="97"/>
                  <a:pt x="259" y="9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9"/>
          <p:cNvSpPr>
            <a:spLocks noEditPoints="1"/>
          </p:cNvSpPr>
          <p:nvPr/>
        </p:nvSpPr>
        <p:spPr bwMode="auto">
          <a:xfrm>
            <a:off x="6067555" y="11066351"/>
            <a:ext cx="850345" cy="850346"/>
          </a:xfrm>
          <a:custGeom>
            <a:avLst/>
            <a:gdLst>
              <a:gd name="T0" fmla="*/ 211 w 326"/>
              <a:gd name="T1" fmla="*/ 176 h 326"/>
              <a:gd name="T2" fmla="*/ 211 w 326"/>
              <a:gd name="T3" fmla="*/ 168 h 326"/>
              <a:gd name="T4" fmla="*/ 79 w 326"/>
              <a:gd name="T5" fmla="*/ 168 h 326"/>
              <a:gd name="T6" fmla="*/ 79 w 326"/>
              <a:gd name="T7" fmla="*/ 176 h 326"/>
              <a:gd name="T8" fmla="*/ 79 w 326"/>
              <a:gd name="T9" fmla="*/ 168 h 326"/>
              <a:gd name="T10" fmla="*/ 192 w 326"/>
              <a:gd name="T11" fmla="*/ 134 h 326"/>
              <a:gd name="T12" fmla="*/ 174 w 326"/>
              <a:gd name="T13" fmla="*/ 134 h 326"/>
              <a:gd name="T14" fmla="*/ 86 w 326"/>
              <a:gd name="T15" fmla="*/ 116 h 326"/>
              <a:gd name="T16" fmla="*/ 204 w 326"/>
              <a:gd name="T17" fmla="*/ 208 h 326"/>
              <a:gd name="T18" fmla="*/ 86 w 326"/>
              <a:gd name="T19" fmla="*/ 116 h 326"/>
              <a:gd name="T20" fmla="*/ 172 w 326"/>
              <a:gd name="T21" fmla="*/ 178 h 326"/>
              <a:gd name="T22" fmla="*/ 167 w 326"/>
              <a:gd name="T23" fmla="*/ 198 h 326"/>
              <a:gd name="T24" fmla="*/ 200 w 326"/>
              <a:gd name="T25" fmla="*/ 204 h 326"/>
              <a:gd name="T26" fmla="*/ 90 w 326"/>
              <a:gd name="T27" fmla="*/ 171 h 326"/>
              <a:gd name="T28" fmla="*/ 150 w 326"/>
              <a:gd name="T29" fmla="*/ 163 h 326"/>
              <a:gd name="T30" fmla="*/ 200 w 326"/>
              <a:gd name="T31" fmla="*/ 171 h 326"/>
              <a:gd name="T32" fmla="*/ 90 w 326"/>
              <a:gd name="T33" fmla="*/ 122 h 326"/>
              <a:gd name="T34" fmla="*/ 90 w 326"/>
              <a:gd name="T35" fmla="*/ 204 h 326"/>
              <a:gd name="T36" fmla="*/ 121 w 326"/>
              <a:gd name="T37" fmla="*/ 197 h 326"/>
              <a:gd name="T38" fmla="*/ 157 w 326"/>
              <a:gd name="T39" fmla="*/ 186 h 326"/>
              <a:gd name="T40" fmla="*/ 147 w 326"/>
              <a:gd name="T41" fmla="*/ 178 h 326"/>
              <a:gd name="T42" fmla="*/ 90 w 326"/>
              <a:gd name="T43" fmla="*/ 204 h 326"/>
              <a:gd name="T44" fmla="*/ 76 w 326"/>
              <a:gd name="T45" fmla="*/ 147 h 326"/>
              <a:gd name="T46" fmla="*/ 83 w 326"/>
              <a:gd name="T47" fmla="*/ 147 h 326"/>
              <a:gd name="T48" fmla="*/ 79 w 326"/>
              <a:gd name="T49" fmla="*/ 156 h 326"/>
              <a:gd name="T50" fmla="*/ 79 w 326"/>
              <a:gd name="T51" fmla="*/ 163 h 326"/>
              <a:gd name="T52" fmla="*/ 79 w 326"/>
              <a:gd name="T53" fmla="*/ 156 h 326"/>
              <a:gd name="T54" fmla="*/ 207 w 326"/>
              <a:gd name="T55" fmla="*/ 147 h 326"/>
              <a:gd name="T56" fmla="*/ 214 w 326"/>
              <a:gd name="T57" fmla="*/ 147 h 326"/>
              <a:gd name="T58" fmla="*/ 251 w 326"/>
              <a:gd name="T59" fmla="*/ 173 h 326"/>
              <a:gd name="T60" fmla="*/ 236 w 326"/>
              <a:gd name="T61" fmla="*/ 176 h 326"/>
              <a:gd name="T62" fmla="*/ 236 w 326"/>
              <a:gd name="T63" fmla="*/ 214 h 326"/>
              <a:gd name="T64" fmla="*/ 250 w 326"/>
              <a:gd name="T65" fmla="*/ 197 h 326"/>
              <a:gd name="T66" fmla="*/ 251 w 326"/>
              <a:gd name="T67" fmla="*/ 173 h 326"/>
              <a:gd name="T68" fmla="*/ 326 w 326"/>
              <a:gd name="T69" fmla="*/ 326 h 326"/>
              <a:gd name="T70" fmla="*/ 0 w 326"/>
              <a:gd name="T71" fmla="*/ 0 h 326"/>
              <a:gd name="T72" fmla="*/ 237 w 326"/>
              <a:gd name="T73" fmla="*/ 106 h 326"/>
              <a:gd name="T74" fmla="*/ 249 w 326"/>
              <a:gd name="T75" fmla="*/ 101 h 326"/>
              <a:gd name="T76" fmla="*/ 237 w 326"/>
              <a:gd name="T77" fmla="*/ 101 h 326"/>
              <a:gd name="T78" fmla="*/ 217 w 326"/>
              <a:gd name="T79" fmla="*/ 115 h 326"/>
              <a:gd name="T80" fmla="*/ 84 w 326"/>
              <a:gd name="T81" fmla="*/ 103 h 326"/>
              <a:gd name="T82" fmla="*/ 73 w 326"/>
              <a:gd name="T83" fmla="*/ 211 h 326"/>
              <a:gd name="T84" fmla="*/ 205 w 326"/>
              <a:gd name="T85" fmla="*/ 223 h 326"/>
              <a:gd name="T86" fmla="*/ 217 w 326"/>
              <a:gd name="T87" fmla="*/ 115 h 326"/>
              <a:gd name="T88" fmla="*/ 252 w 326"/>
              <a:gd name="T89" fmla="*/ 112 h 326"/>
              <a:gd name="T90" fmla="*/ 238 w 326"/>
              <a:gd name="T91" fmla="*/ 108 h 326"/>
              <a:gd name="T92" fmla="*/ 233 w 326"/>
              <a:gd name="T93" fmla="*/ 173 h 326"/>
              <a:gd name="T94" fmla="*/ 234 w 326"/>
              <a:gd name="T95" fmla="*/ 197 h 326"/>
              <a:gd name="T96" fmla="*/ 242 w 326"/>
              <a:gd name="T97" fmla="*/ 226 h 326"/>
              <a:gd name="T98" fmla="*/ 242 w 326"/>
              <a:gd name="T99" fmla="*/ 229 h 326"/>
              <a:gd name="T100" fmla="*/ 245 w 326"/>
              <a:gd name="T101" fmla="*/ 229 h 326"/>
              <a:gd name="T102" fmla="*/ 245 w 326"/>
              <a:gd name="T103" fmla="*/ 226 h 326"/>
              <a:gd name="T104" fmla="*/ 254 w 326"/>
              <a:gd name="T105" fmla="*/ 214 h 326"/>
              <a:gd name="T106" fmla="*/ 254 w 326"/>
              <a:gd name="T107" fmla="*/ 173 h 326"/>
              <a:gd name="T108" fmla="*/ 207 w 326"/>
              <a:gd name="T109" fmla="*/ 160 h 326"/>
              <a:gd name="T110" fmla="*/ 214 w 326"/>
              <a:gd name="T111" fmla="*/ 16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" h="326">
                <a:moveTo>
                  <a:pt x="214" y="172"/>
                </a:moveTo>
                <a:cubicBezTo>
                  <a:pt x="214" y="174"/>
                  <a:pt x="213" y="176"/>
                  <a:pt x="211" y="176"/>
                </a:cubicBezTo>
                <a:cubicBezTo>
                  <a:pt x="209" y="176"/>
                  <a:pt x="207" y="174"/>
                  <a:pt x="207" y="172"/>
                </a:cubicBezTo>
                <a:cubicBezTo>
                  <a:pt x="207" y="170"/>
                  <a:pt x="209" y="168"/>
                  <a:pt x="211" y="168"/>
                </a:cubicBezTo>
                <a:cubicBezTo>
                  <a:pt x="213" y="168"/>
                  <a:pt x="214" y="170"/>
                  <a:pt x="214" y="172"/>
                </a:cubicBezTo>
                <a:close/>
                <a:moveTo>
                  <a:pt x="79" y="168"/>
                </a:moveTo>
                <a:cubicBezTo>
                  <a:pt x="77" y="168"/>
                  <a:pt x="76" y="170"/>
                  <a:pt x="76" y="172"/>
                </a:cubicBezTo>
                <a:cubicBezTo>
                  <a:pt x="76" y="174"/>
                  <a:pt x="77" y="176"/>
                  <a:pt x="79" y="176"/>
                </a:cubicBezTo>
                <a:cubicBezTo>
                  <a:pt x="81" y="176"/>
                  <a:pt x="83" y="174"/>
                  <a:pt x="83" y="172"/>
                </a:cubicBezTo>
                <a:cubicBezTo>
                  <a:pt x="83" y="170"/>
                  <a:pt x="81" y="168"/>
                  <a:pt x="79" y="168"/>
                </a:cubicBezTo>
                <a:close/>
                <a:moveTo>
                  <a:pt x="183" y="144"/>
                </a:moveTo>
                <a:cubicBezTo>
                  <a:pt x="188" y="144"/>
                  <a:pt x="192" y="139"/>
                  <a:pt x="192" y="134"/>
                </a:cubicBezTo>
                <a:cubicBezTo>
                  <a:pt x="192" y="129"/>
                  <a:pt x="188" y="125"/>
                  <a:pt x="183" y="125"/>
                </a:cubicBezTo>
                <a:cubicBezTo>
                  <a:pt x="178" y="125"/>
                  <a:pt x="174" y="129"/>
                  <a:pt x="174" y="134"/>
                </a:cubicBezTo>
                <a:cubicBezTo>
                  <a:pt x="174" y="139"/>
                  <a:pt x="178" y="144"/>
                  <a:pt x="183" y="144"/>
                </a:cubicBezTo>
                <a:close/>
                <a:moveTo>
                  <a:pt x="86" y="116"/>
                </a:moveTo>
                <a:cubicBezTo>
                  <a:pt x="204" y="116"/>
                  <a:pt x="204" y="116"/>
                  <a:pt x="204" y="116"/>
                </a:cubicBezTo>
                <a:cubicBezTo>
                  <a:pt x="204" y="208"/>
                  <a:pt x="204" y="208"/>
                  <a:pt x="204" y="208"/>
                </a:cubicBezTo>
                <a:cubicBezTo>
                  <a:pt x="86" y="208"/>
                  <a:pt x="86" y="208"/>
                  <a:pt x="86" y="208"/>
                </a:cubicBezTo>
                <a:lnTo>
                  <a:pt x="86" y="116"/>
                </a:lnTo>
                <a:close/>
                <a:moveTo>
                  <a:pt x="200" y="178"/>
                </a:moveTo>
                <a:cubicBezTo>
                  <a:pt x="172" y="178"/>
                  <a:pt x="172" y="178"/>
                  <a:pt x="172" y="178"/>
                </a:cubicBezTo>
                <a:cubicBezTo>
                  <a:pt x="174" y="179"/>
                  <a:pt x="176" y="181"/>
                  <a:pt x="176" y="182"/>
                </a:cubicBezTo>
                <a:cubicBezTo>
                  <a:pt x="181" y="190"/>
                  <a:pt x="176" y="194"/>
                  <a:pt x="167" y="198"/>
                </a:cubicBezTo>
                <a:cubicBezTo>
                  <a:pt x="163" y="200"/>
                  <a:pt x="162" y="202"/>
                  <a:pt x="162" y="204"/>
                </a:cubicBezTo>
                <a:cubicBezTo>
                  <a:pt x="200" y="204"/>
                  <a:pt x="200" y="204"/>
                  <a:pt x="200" y="204"/>
                </a:cubicBezTo>
                <a:lnTo>
                  <a:pt x="200" y="178"/>
                </a:lnTo>
                <a:close/>
                <a:moveTo>
                  <a:pt x="90" y="171"/>
                </a:moveTo>
                <a:cubicBezTo>
                  <a:pt x="125" y="142"/>
                  <a:pt x="125" y="142"/>
                  <a:pt x="125" y="142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70" y="146"/>
                  <a:pt x="170" y="146"/>
                  <a:pt x="170" y="146"/>
                </a:cubicBezTo>
                <a:cubicBezTo>
                  <a:pt x="200" y="171"/>
                  <a:pt x="200" y="171"/>
                  <a:pt x="200" y="171"/>
                </a:cubicBezTo>
                <a:cubicBezTo>
                  <a:pt x="200" y="122"/>
                  <a:pt x="200" y="122"/>
                  <a:pt x="200" y="122"/>
                </a:cubicBezTo>
                <a:cubicBezTo>
                  <a:pt x="90" y="122"/>
                  <a:pt x="90" y="122"/>
                  <a:pt x="90" y="122"/>
                </a:cubicBezTo>
                <a:lnTo>
                  <a:pt x="90" y="171"/>
                </a:lnTo>
                <a:close/>
                <a:moveTo>
                  <a:pt x="90" y="204"/>
                </a:moveTo>
                <a:cubicBezTo>
                  <a:pt x="114" y="204"/>
                  <a:pt x="114" y="204"/>
                  <a:pt x="114" y="204"/>
                </a:cubicBezTo>
                <a:cubicBezTo>
                  <a:pt x="121" y="197"/>
                  <a:pt x="121" y="197"/>
                  <a:pt x="121" y="197"/>
                </a:cubicBezTo>
                <a:cubicBezTo>
                  <a:pt x="126" y="193"/>
                  <a:pt x="133" y="192"/>
                  <a:pt x="141" y="191"/>
                </a:cubicBezTo>
                <a:cubicBezTo>
                  <a:pt x="147" y="190"/>
                  <a:pt x="154" y="189"/>
                  <a:pt x="157" y="186"/>
                </a:cubicBezTo>
                <a:cubicBezTo>
                  <a:pt x="158" y="184"/>
                  <a:pt x="158" y="184"/>
                  <a:pt x="158" y="183"/>
                </a:cubicBezTo>
                <a:cubicBezTo>
                  <a:pt x="157" y="181"/>
                  <a:pt x="151" y="179"/>
                  <a:pt x="147" y="178"/>
                </a:cubicBezTo>
                <a:cubicBezTo>
                  <a:pt x="90" y="178"/>
                  <a:pt x="90" y="178"/>
                  <a:pt x="90" y="178"/>
                </a:cubicBezTo>
                <a:lnTo>
                  <a:pt x="90" y="204"/>
                </a:lnTo>
                <a:close/>
                <a:moveTo>
                  <a:pt x="79" y="144"/>
                </a:moveTo>
                <a:cubicBezTo>
                  <a:pt x="77" y="144"/>
                  <a:pt x="76" y="145"/>
                  <a:pt x="76" y="147"/>
                </a:cubicBezTo>
                <a:cubicBezTo>
                  <a:pt x="76" y="149"/>
                  <a:pt x="77" y="151"/>
                  <a:pt x="79" y="151"/>
                </a:cubicBezTo>
                <a:cubicBezTo>
                  <a:pt x="81" y="151"/>
                  <a:pt x="83" y="149"/>
                  <a:pt x="83" y="147"/>
                </a:cubicBezTo>
                <a:cubicBezTo>
                  <a:pt x="83" y="145"/>
                  <a:pt x="81" y="144"/>
                  <a:pt x="79" y="144"/>
                </a:cubicBezTo>
                <a:close/>
                <a:moveTo>
                  <a:pt x="79" y="156"/>
                </a:moveTo>
                <a:cubicBezTo>
                  <a:pt x="77" y="156"/>
                  <a:pt x="76" y="158"/>
                  <a:pt x="76" y="160"/>
                </a:cubicBezTo>
                <a:cubicBezTo>
                  <a:pt x="76" y="162"/>
                  <a:pt x="77" y="163"/>
                  <a:pt x="79" y="163"/>
                </a:cubicBezTo>
                <a:cubicBezTo>
                  <a:pt x="81" y="163"/>
                  <a:pt x="83" y="162"/>
                  <a:pt x="83" y="160"/>
                </a:cubicBezTo>
                <a:cubicBezTo>
                  <a:pt x="83" y="158"/>
                  <a:pt x="81" y="156"/>
                  <a:pt x="79" y="156"/>
                </a:cubicBezTo>
                <a:close/>
                <a:moveTo>
                  <a:pt x="211" y="144"/>
                </a:moveTo>
                <a:cubicBezTo>
                  <a:pt x="209" y="144"/>
                  <a:pt x="207" y="145"/>
                  <a:pt x="207" y="147"/>
                </a:cubicBezTo>
                <a:cubicBezTo>
                  <a:pt x="207" y="149"/>
                  <a:pt x="209" y="151"/>
                  <a:pt x="211" y="151"/>
                </a:cubicBezTo>
                <a:cubicBezTo>
                  <a:pt x="213" y="151"/>
                  <a:pt x="214" y="149"/>
                  <a:pt x="214" y="147"/>
                </a:cubicBezTo>
                <a:cubicBezTo>
                  <a:pt x="214" y="145"/>
                  <a:pt x="213" y="144"/>
                  <a:pt x="211" y="144"/>
                </a:cubicBezTo>
                <a:close/>
                <a:moveTo>
                  <a:pt x="251" y="173"/>
                </a:moveTo>
                <a:cubicBezTo>
                  <a:pt x="236" y="173"/>
                  <a:pt x="236" y="173"/>
                  <a:pt x="236" y="173"/>
                </a:cubicBezTo>
                <a:cubicBezTo>
                  <a:pt x="236" y="176"/>
                  <a:pt x="236" y="176"/>
                  <a:pt x="236" y="176"/>
                </a:cubicBezTo>
                <a:cubicBezTo>
                  <a:pt x="237" y="182"/>
                  <a:pt x="237" y="192"/>
                  <a:pt x="237" y="197"/>
                </a:cubicBezTo>
                <a:cubicBezTo>
                  <a:pt x="237" y="204"/>
                  <a:pt x="237" y="211"/>
                  <a:pt x="236" y="214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0" y="211"/>
                  <a:pt x="250" y="204"/>
                  <a:pt x="250" y="197"/>
                </a:cubicBezTo>
                <a:cubicBezTo>
                  <a:pt x="250" y="192"/>
                  <a:pt x="250" y="182"/>
                  <a:pt x="251" y="176"/>
                </a:cubicBezTo>
                <a:lnTo>
                  <a:pt x="251" y="173"/>
                </a:lnTo>
                <a:close/>
                <a:moveTo>
                  <a:pt x="326" y="0"/>
                </a:moveTo>
                <a:cubicBezTo>
                  <a:pt x="326" y="326"/>
                  <a:pt x="326" y="326"/>
                  <a:pt x="326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lnTo>
                  <a:pt x="326" y="0"/>
                </a:lnTo>
                <a:close/>
                <a:moveTo>
                  <a:pt x="237" y="106"/>
                </a:moveTo>
                <a:cubicBezTo>
                  <a:pt x="249" y="106"/>
                  <a:pt x="249" y="106"/>
                  <a:pt x="249" y="106"/>
                </a:cubicBezTo>
                <a:cubicBezTo>
                  <a:pt x="249" y="101"/>
                  <a:pt x="249" y="101"/>
                  <a:pt x="249" y="101"/>
                </a:cubicBezTo>
                <a:cubicBezTo>
                  <a:pt x="249" y="98"/>
                  <a:pt x="247" y="95"/>
                  <a:pt x="243" y="95"/>
                </a:cubicBezTo>
                <a:cubicBezTo>
                  <a:pt x="240" y="95"/>
                  <a:pt x="237" y="98"/>
                  <a:pt x="237" y="101"/>
                </a:cubicBezTo>
                <a:lnTo>
                  <a:pt x="237" y="106"/>
                </a:lnTo>
                <a:close/>
                <a:moveTo>
                  <a:pt x="217" y="115"/>
                </a:moveTo>
                <a:cubicBezTo>
                  <a:pt x="217" y="108"/>
                  <a:pt x="212" y="103"/>
                  <a:pt x="205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78" y="103"/>
                  <a:pt x="73" y="108"/>
                  <a:pt x="73" y="115"/>
                </a:cubicBezTo>
                <a:cubicBezTo>
                  <a:pt x="73" y="211"/>
                  <a:pt x="73" y="211"/>
                  <a:pt x="73" y="211"/>
                </a:cubicBezTo>
                <a:cubicBezTo>
                  <a:pt x="73" y="217"/>
                  <a:pt x="78" y="223"/>
                  <a:pt x="84" y="223"/>
                </a:cubicBezTo>
                <a:cubicBezTo>
                  <a:pt x="205" y="223"/>
                  <a:pt x="205" y="223"/>
                  <a:pt x="205" y="223"/>
                </a:cubicBezTo>
                <a:cubicBezTo>
                  <a:pt x="212" y="223"/>
                  <a:pt x="217" y="217"/>
                  <a:pt x="217" y="211"/>
                </a:cubicBezTo>
                <a:lnTo>
                  <a:pt x="217" y="115"/>
                </a:lnTo>
                <a:close/>
                <a:moveTo>
                  <a:pt x="254" y="173"/>
                </a:moveTo>
                <a:cubicBezTo>
                  <a:pt x="254" y="162"/>
                  <a:pt x="253" y="124"/>
                  <a:pt x="252" y="112"/>
                </a:cubicBezTo>
                <a:cubicBezTo>
                  <a:pt x="252" y="110"/>
                  <a:pt x="251" y="108"/>
                  <a:pt x="249" y="108"/>
                </a:cubicBezTo>
                <a:cubicBezTo>
                  <a:pt x="247" y="108"/>
                  <a:pt x="240" y="108"/>
                  <a:pt x="238" y="108"/>
                </a:cubicBezTo>
                <a:cubicBezTo>
                  <a:pt x="236" y="108"/>
                  <a:pt x="235" y="110"/>
                  <a:pt x="235" y="112"/>
                </a:cubicBezTo>
                <a:cubicBezTo>
                  <a:pt x="234" y="124"/>
                  <a:pt x="233" y="162"/>
                  <a:pt x="233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3" y="178"/>
                  <a:pt x="234" y="191"/>
                  <a:pt x="234" y="197"/>
                </a:cubicBezTo>
                <a:cubicBezTo>
                  <a:pt x="234" y="204"/>
                  <a:pt x="233" y="212"/>
                  <a:pt x="233" y="214"/>
                </a:cubicBezTo>
                <a:cubicBezTo>
                  <a:pt x="235" y="219"/>
                  <a:pt x="242" y="226"/>
                  <a:pt x="242" y="226"/>
                </a:cubicBezTo>
                <a:cubicBezTo>
                  <a:pt x="242" y="226"/>
                  <a:pt x="242" y="226"/>
                  <a:pt x="242" y="226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42" y="230"/>
                  <a:pt x="243" y="231"/>
                  <a:pt x="243" y="231"/>
                </a:cubicBezTo>
                <a:cubicBezTo>
                  <a:pt x="244" y="231"/>
                  <a:pt x="245" y="230"/>
                  <a:pt x="245" y="229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5" y="226"/>
                  <a:pt x="252" y="219"/>
                  <a:pt x="254" y="214"/>
                </a:cubicBezTo>
                <a:cubicBezTo>
                  <a:pt x="254" y="214"/>
                  <a:pt x="254" y="214"/>
                  <a:pt x="254" y="214"/>
                </a:cubicBezTo>
                <a:cubicBezTo>
                  <a:pt x="254" y="212"/>
                  <a:pt x="253" y="204"/>
                  <a:pt x="253" y="197"/>
                </a:cubicBezTo>
                <a:cubicBezTo>
                  <a:pt x="253" y="191"/>
                  <a:pt x="254" y="178"/>
                  <a:pt x="254" y="173"/>
                </a:cubicBezTo>
                <a:close/>
                <a:moveTo>
                  <a:pt x="211" y="156"/>
                </a:moveTo>
                <a:cubicBezTo>
                  <a:pt x="209" y="156"/>
                  <a:pt x="207" y="158"/>
                  <a:pt x="207" y="160"/>
                </a:cubicBezTo>
                <a:cubicBezTo>
                  <a:pt x="207" y="162"/>
                  <a:pt x="209" y="163"/>
                  <a:pt x="211" y="163"/>
                </a:cubicBezTo>
                <a:cubicBezTo>
                  <a:pt x="213" y="163"/>
                  <a:pt x="214" y="162"/>
                  <a:pt x="214" y="160"/>
                </a:cubicBezTo>
                <a:cubicBezTo>
                  <a:pt x="214" y="158"/>
                  <a:pt x="213" y="156"/>
                  <a:pt x="211" y="1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80"/>
          <p:cNvSpPr>
            <a:spLocks/>
          </p:cNvSpPr>
          <p:nvPr/>
        </p:nvSpPr>
        <p:spPr bwMode="auto">
          <a:xfrm>
            <a:off x="23389623" y="4308255"/>
            <a:ext cx="499619" cy="408078"/>
          </a:xfrm>
          <a:custGeom>
            <a:avLst/>
            <a:gdLst>
              <a:gd name="T0" fmla="*/ 173 w 192"/>
              <a:gd name="T1" fmla="*/ 18 h 156"/>
              <a:gd name="T2" fmla="*/ 107 w 192"/>
              <a:gd name="T3" fmla="*/ 18 h 156"/>
              <a:gd name="T4" fmla="*/ 96 w 192"/>
              <a:gd name="T5" fmla="*/ 29 h 156"/>
              <a:gd name="T6" fmla="*/ 86 w 192"/>
              <a:gd name="T7" fmla="*/ 18 h 156"/>
              <a:gd name="T8" fmla="*/ 19 w 192"/>
              <a:gd name="T9" fmla="*/ 18 h 156"/>
              <a:gd name="T10" fmla="*/ 19 w 192"/>
              <a:gd name="T11" fmla="*/ 85 h 156"/>
              <a:gd name="T12" fmla="*/ 83 w 192"/>
              <a:gd name="T13" fmla="*/ 149 h 156"/>
              <a:gd name="T14" fmla="*/ 109 w 192"/>
              <a:gd name="T15" fmla="*/ 149 h 156"/>
              <a:gd name="T16" fmla="*/ 173 w 192"/>
              <a:gd name="T17" fmla="*/ 85 h 156"/>
              <a:gd name="T18" fmla="*/ 173 w 192"/>
              <a:gd name="T19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56">
                <a:moveTo>
                  <a:pt x="173" y="18"/>
                </a:moveTo>
                <a:cubicBezTo>
                  <a:pt x="155" y="0"/>
                  <a:pt x="125" y="0"/>
                  <a:pt x="107" y="18"/>
                </a:cubicBezTo>
                <a:cubicBezTo>
                  <a:pt x="96" y="29"/>
                  <a:pt x="96" y="29"/>
                  <a:pt x="96" y="29"/>
                </a:cubicBezTo>
                <a:cubicBezTo>
                  <a:pt x="86" y="18"/>
                  <a:pt x="86" y="18"/>
                  <a:pt x="86" y="18"/>
                </a:cubicBezTo>
                <a:cubicBezTo>
                  <a:pt x="67" y="0"/>
                  <a:pt x="37" y="0"/>
                  <a:pt x="19" y="18"/>
                </a:cubicBezTo>
                <a:cubicBezTo>
                  <a:pt x="0" y="37"/>
                  <a:pt x="0" y="67"/>
                  <a:pt x="19" y="85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90" y="156"/>
                  <a:pt x="102" y="156"/>
                  <a:pt x="109" y="149"/>
                </a:cubicBezTo>
                <a:cubicBezTo>
                  <a:pt x="173" y="85"/>
                  <a:pt x="173" y="85"/>
                  <a:pt x="173" y="85"/>
                </a:cubicBezTo>
                <a:cubicBezTo>
                  <a:pt x="192" y="67"/>
                  <a:pt x="192" y="37"/>
                  <a:pt x="173" y="18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81"/>
          <p:cNvSpPr>
            <a:spLocks noEditPoints="1"/>
          </p:cNvSpPr>
          <p:nvPr/>
        </p:nvSpPr>
        <p:spPr bwMode="auto">
          <a:xfrm>
            <a:off x="22404495" y="4317630"/>
            <a:ext cx="544839" cy="389328"/>
          </a:xfrm>
          <a:custGeom>
            <a:avLst/>
            <a:gdLst>
              <a:gd name="T0" fmla="*/ 203 w 209"/>
              <a:gd name="T1" fmla="*/ 71 h 149"/>
              <a:gd name="T2" fmla="*/ 155 w 209"/>
              <a:gd name="T3" fmla="*/ 93 h 149"/>
              <a:gd name="T4" fmla="*/ 150 w 209"/>
              <a:gd name="T5" fmla="*/ 96 h 149"/>
              <a:gd name="T6" fmla="*/ 130 w 209"/>
              <a:gd name="T7" fmla="*/ 62 h 149"/>
              <a:gd name="T8" fmla="*/ 109 w 209"/>
              <a:gd name="T9" fmla="*/ 96 h 149"/>
              <a:gd name="T10" fmla="*/ 104 w 209"/>
              <a:gd name="T11" fmla="*/ 93 h 149"/>
              <a:gd name="T12" fmla="*/ 64 w 209"/>
              <a:gd name="T13" fmla="*/ 68 h 149"/>
              <a:gd name="T14" fmla="*/ 6 w 209"/>
              <a:gd name="T15" fmla="*/ 71 h 149"/>
              <a:gd name="T16" fmla="*/ 6 w 209"/>
              <a:gd name="T17" fmla="*/ 59 h 149"/>
              <a:gd name="T18" fmla="*/ 72 w 209"/>
              <a:gd name="T19" fmla="*/ 32 h 149"/>
              <a:gd name="T20" fmla="*/ 83 w 209"/>
              <a:gd name="T21" fmla="*/ 32 h 149"/>
              <a:gd name="T22" fmla="*/ 125 w 209"/>
              <a:gd name="T23" fmla="*/ 45 h 149"/>
              <a:gd name="T24" fmla="*/ 136 w 209"/>
              <a:gd name="T25" fmla="*/ 45 h 149"/>
              <a:gd name="T26" fmla="*/ 159 w 209"/>
              <a:gd name="T27" fmla="*/ 62 h 149"/>
              <a:gd name="T28" fmla="*/ 203 w 209"/>
              <a:gd name="T29" fmla="*/ 59 h 149"/>
              <a:gd name="T30" fmla="*/ 52 w 209"/>
              <a:gd name="T31" fmla="*/ 53 h 149"/>
              <a:gd name="T32" fmla="*/ 77 w 209"/>
              <a:gd name="T33" fmla="*/ 23 h 149"/>
              <a:gd name="T34" fmla="*/ 108 w 209"/>
              <a:gd name="T35" fmla="*/ 65 h 149"/>
              <a:gd name="T36" fmla="*/ 130 w 209"/>
              <a:gd name="T37" fmla="*/ 36 h 149"/>
              <a:gd name="T38" fmla="*/ 141 w 209"/>
              <a:gd name="T39" fmla="*/ 43 h 149"/>
              <a:gd name="T40" fmla="*/ 153 w 209"/>
              <a:gd name="T41" fmla="*/ 59 h 149"/>
              <a:gd name="T42" fmla="*/ 191 w 209"/>
              <a:gd name="T43" fmla="*/ 53 h 149"/>
              <a:gd name="T44" fmla="*/ 114 w 209"/>
              <a:gd name="T45" fmla="*/ 18 h 149"/>
              <a:gd name="T46" fmla="*/ 94 w 209"/>
              <a:gd name="T47" fmla="*/ 18 h 149"/>
              <a:gd name="T48" fmla="*/ 18 w 209"/>
              <a:gd name="T49" fmla="*/ 53 h 149"/>
              <a:gd name="T50" fmla="*/ 160 w 209"/>
              <a:gd name="T51" fmla="*/ 96 h 149"/>
              <a:gd name="T52" fmla="*/ 150 w 209"/>
              <a:gd name="T53" fmla="*/ 102 h 149"/>
              <a:gd name="T54" fmla="*/ 130 w 209"/>
              <a:gd name="T55" fmla="*/ 75 h 149"/>
              <a:gd name="T56" fmla="*/ 109 w 209"/>
              <a:gd name="T57" fmla="*/ 102 h 149"/>
              <a:gd name="T58" fmla="*/ 98 w 209"/>
              <a:gd name="T59" fmla="*/ 96 h 149"/>
              <a:gd name="T60" fmla="*/ 69 w 209"/>
              <a:gd name="T61" fmla="*/ 71 h 149"/>
              <a:gd name="T62" fmla="*/ 27 w 209"/>
              <a:gd name="T63" fmla="*/ 77 h 149"/>
              <a:gd name="T64" fmla="*/ 92 w 209"/>
              <a:gd name="T65" fmla="*/ 142 h 149"/>
              <a:gd name="T66" fmla="*/ 178 w 209"/>
              <a:gd name="T67" fmla="*/ 81 h 149"/>
              <a:gd name="T68" fmla="*/ 171 w 209"/>
              <a:gd name="T69" fmla="*/ 77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9" h="149">
                <a:moveTo>
                  <a:pt x="209" y="65"/>
                </a:moveTo>
                <a:cubicBezTo>
                  <a:pt x="209" y="68"/>
                  <a:pt x="206" y="71"/>
                  <a:pt x="203" y="71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55" y="93"/>
                  <a:pt x="155" y="93"/>
                  <a:pt x="155" y="93"/>
                </a:cubicBezTo>
                <a:cubicBezTo>
                  <a:pt x="154" y="95"/>
                  <a:pt x="152" y="96"/>
                  <a:pt x="150" y="96"/>
                </a:cubicBezTo>
                <a:cubicBezTo>
                  <a:pt x="150" y="96"/>
                  <a:pt x="150" y="96"/>
                  <a:pt x="150" y="96"/>
                </a:cubicBezTo>
                <a:cubicBezTo>
                  <a:pt x="147" y="96"/>
                  <a:pt x="145" y="94"/>
                  <a:pt x="144" y="92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3" y="94"/>
                  <a:pt x="111" y="96"/>
                  <a:pt x="109" y="96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7" y="96"/>
                  <a:pt x="105" y="95"/>
                  <a:pt x="104" y="93"/>
                </a:cubicBezTo>
                <a:cubicBezTo>
                  <a:pt x="77" y="47"/>
                  <a:pt x="77" y="47"/>
                  <a:pt x="77" y="47"/>
                </a:cubicBezTo>
                <a:cubicBezTo>
                  <a:pt x="64" y="68"/>
                  <a:pt x="64" y="68"/>
                  <a:pt x="64" y="68"/>
                </a:cubicBezTo>
                <a:cubicBezTo>
                  <a:pt x="63" y="70"/>
                  <a:pt x="61" y="71"/>
                  <a:pt x="59" y="71"/>
                </a:cubicBezTo>
                <a:cubicBezTo>
                  <a:pt x="6" y="71"/>
                  <a:pt x="6" y="71"/>
                  <a:pt x="6" y="71"/>
                </a:cubicBezTo>
                <a:cubicBezTo>
                  <a:pt x="3" y="71"/>
                  <a:pt x="0" y="68"/>
                  <a:pt x="0" y="65"/>
                </a:cubicBezTo>
                <a:cubicBezTo>
                  <a:pt x="0" y="62"/>
                  <a:pt x="3" y="59"/>
                  <a:pt x="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72" y="32"/>
                  <a:pt x="72" y="32"/>
                  <a:pt x="72" y="32"/>
                </a:cubicBezTo>
                <a:cubicBezTo>
                  <a:pt x="74" y="30"/>
                  <a:pt x="76" y="29"/>
                  <a:pt x="78" y="29"/>
                </a:cubicBezTo>
                <a:cubicBezTo>
                  <a:pt x="80" y="29"/>
                  <a:pt x="82" y="30"/>
                  <a:pt x="83" y="32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126" y="43"/>
                  <a:pt x="128" y="42"/>
                  <a:pt x="131" y="42"/>
                </a:cubicBezTo>
                <a:cubicBezTo>
                  <a:pt x="133" y="42"/>
                  <a:pt x="135" y="43"/>
                  <a:pt x="136" y="45"/>
                </a:cubicBezTo>
                <a:cubicBezTo>
                  <a:pt x="150" y="77"/>
                  <a:pt x="150" y="77"/>
                  <a:pt x="150" y="77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0" y="60"/>
                  <a:pt x="162" y="59"/>
                  <a:pt x="164" y="59"/>
                </a:cubicBezTo>
                <a:cubicBezTo>
                  <a:pt x="203" y="59"/>
                  <a:pt x="203" y="59"/>
                  <a:pt x="203" y="59"/>
                </a:cubicBezTo>
                <a:cubicBezTo>
                  <a:pt x="206" y="59"/>
                  <a:pt x="209" y="62"/>
                  <a:pt x="209" y="65"/>
                </a:cubicBezTo>
                <a:close/>
                <a:moveTo>
                  <a:pt x="52" y="53"/>
                </a:moveTo>
                <a:cubicBezTo>
                  <a:pt x="67" y="29"/>
                  <a:pt x="67" y="29"/>
                  <a:pt x="67" y="29"/>
                </a:cubicBezTo>
                <a:cubicBezTo>
                  <a:pt x="70" y="25"/>
                  <a:pt x="73" y="23"/>
                  <a:pt x="77" y="23"/>
                </a:cubicBezTo>
                <a:cubicBezTo>
                  <a:pt x="82" y="23"/>
                  <a:pt x="86" y="25"/>
                  <a:pt x="88" y="29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20" y="42"/>
                  <a:pt x="120" y="42"/>
                  <a:pt x="120" y="42"/>
                </a:cubicBezTo>
                <a:cubicBezTo>
                  <a:pt x="122" y="38"/>
                  <a:pt x="126" y="36"/>
                  <a:pt x="130" y="36"/>
                </a:cubicBezTo>
                <a:cubicBezTo>
                  <a:pt x="131" y="36"/>
                  <a:pt x="131" y="36"/>
                  <a:pt x="131" y="36"/>
                </a:cubicBezTo>
                <a:cubicBezTo>
                  <a:pt x="135" y="36"/>
                  <a:pt x="140" y="39"/>
                  <a:pt x="141" y="43"/>
                </a:cubicBezTo>
                <a:cubicBezTo>
                  <a:pt x="151" y="63"/>
                  <a:pt x="151" y="63"/>
                  <a:pt x="151" y="63"/>
                </a:cubicBezTo>
                <a:cubicBezTo>
                  <a:pt x="153" y="59"/>
                  <a:pt x="153" y="59"/>
                  <a:pt x="153" y="59"/>
                </a:cubicBezTo>
                <a:cubicBezTo>
                  <a:pt x="156" y="55"/>
                  <a:pt x="160" y="53"/>
                  <a:pt x="164" y="53"/>
                </a:cubicBezTo>
                <a:cubicBezTo>
                  <a:pt x="191" y="53"/>
                  <a:pt x="191" y="53"/>
                  <a:pt x="191" y="53"/>
                </a:cubicBezTo>
                <a:cubicBezTo>
                  <a:pt x="192" y="40"/>
                  <a:pt x="187" y="27"/>
                  <a:pt x="178" y="18"/>
                </a:cubicBezTo>
                <a:cubicBezTo>
                  <a:pt x="160" y="0"/>
                  <a:pt x="132" y="0"/>
                  <a:pt x="114" y="1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4" y="18"/>
                  <a:pt x="94" y="18"/>
                  <a:pt x="94" y="18"/>
                </a:cubicBezTo>
                <a:cubicBezTo>
                  <a:pt x="77" y="0"/>
                  <a:pt x="48" y="0"/>
                  <a:pt x="31" y="18"/>
                </a:cubicBezTo>
                <a:cubicBezTo>
                  <a:pt x="21" y="27"/>
                  <a:pt x="17" y="40"/>
                  <a:pt x="18" y="53"/>
                </a:cubicBezTo>
                <a:lnTo>
                  <a:pt x="52" y="53"/>
                </a:lnTo>
                <a:close/>
                <a:moveTo>
                  <a:pt x="160" y="96"/>
                </a:moveTo>
                <a:cubicBezTo>
                  <a:pt x="158" y="99"/>
                  <a:pt x="154" y="102"/>
                  <a:pt x="150" y="102"/>
                </a:cubicBezTo>
                <a:cubicBezTo>
                  <a:pt x="150" y="102"/>
                  <a:pt x="150" y="102"/>
                  <a:pt x="150" y="102"/>
                </a:cubicBezTo>
                <a:cubicBezTo>
                  <a:pt x="145" y="102"/>
                  <a:pt x="141" y="99"/>
                  <a:pt x="139" y="95"/>
                </a:cubicBezTo>
                <a:cubicBezTo>
                  <a:pt x="130" y="75"/>
                  <a:pt x="130" y="75"/>
                  <a:pt x="130" y="75"/>
                </a:cubicBezTo>
                <a:cubicBezTo>
                  <a:pt x="119" y="95"/>
                  <a:pt x="119" y="95"/>
                  <a:pt x="119" y="95"/>
                </a:cubicBezTo>
                <a:cubicBezTo>
                  <a:pt x="117" y="99"/>
                  <a:pt x="113" y="102"/>
                  <a:pt x="109" y="102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04" y="102"/>
                  <a:pt x="100" y="99"/>
                  <a:pt x="98" y="96"/>
                </a:cubicBezTo>
                <a:cubicBezTo>
                  <a:pt x="77" y="58"/>
                  <a:pt x="77" y="58"/>
                  <a:pt x="77" y="58"/>
                </a:cubicBezTo>
                <a:cubicBezTo>
                  <a:pt x="69" y="71"/>
                  <a:pt x="69" y="71"/>
                  <a:pt x="69" y="71"/>
                </a:cubicBezTo>
                <a:cubicBezTo>
                  <a:pt x="67" y="75"/>
                  <a:pt x="63" y="77"/>
                  <a:pt x="59" y="77"/>
                </a:cubicBezTo>
                <a:cubicBezTo>
                  <a:pt x="27" y="77"/>
                  <a:pt x="27" y="77"/>
                  <a:pt x="27" y="77"/>
                </a:cubicBezTo>
                <a:cubicBezTo>
                  <a:pt x="28" y="78"/>
                  <a:pt x="30" y="80"/>
                  <a:pt x="31" y="81"/>
                </a:cubicBezTo>
                <a:cubicBezTo>
                  <a:pt x="92" y="142"/>
                  <a:pt x="92" y="142"/>
                  <a:pt x="92" y="142"/>
                </a:cubicBezTo>
                <a:cubicBezTo>
                  <a:pt x="99" y="149"/>
                  <a:pt x="110" y="149"/>
                  <a:pt x="117" y="142"/>
                </a:cubicBezTo>
                <a:cubicBezTo>
                  <a:pt x="178" y="81"/>
                  <a:pt x="178" y="81"/>
                  <a:pt x="178" y="81"/>
                </a:cubicBezTo>
                <a:cubicBezTo>
                  <a:pt x="179" y="80"/>
                  <a:pt x="180" y="78"/>
                  <a:pt x="181" y="77"/>
                </a:cubicBezTo>
                <a:cubicBezTo>
                  <a:pt x="171" y="77"/>
                  <a:pt x="171" y="77"/>
                  <a:pt x="171" y="77"/>
                </a:cubicBezTo>
                <a:lnTo>
                  <a:pt x="160" y="9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82"/>
          <p:cNvSpPr>
            <a:spLocks noEditPoints="1"/>
          </p:cNvSpPr>
          <p:nvPr/>
        </p:nvSpPr>
        <p:spPr bwMode="auto">
          <a:xfrm>
            <a:off x="13614419" y="4277374"/>
            <a:ext cx="479766" cy="469841"/>
          </a:xfrm>
          <a:custGeom>
            <a:avLst/>
            <a:gdLst>
              <a:gd name="T0" fmla="*/ 149 w 184"/>
              <a:gd name="T1" fmla="*/ 82 h 180"/>
              <a:gd name="T2" fmla="*/ 152 w 184"/>
              <a:gd name="T3" fmla="*/ 87 h 180"/>
              <a:gd name="T4" fmla="*/ 132 w 184"/>
              <a:gd name="T5" fmla="*/ 90 h 180"/>
              <a:gd name="T6" fmla="*/ 95 w 184"/>
              <a:gd name="T7" fmla="*/ 86 h 180"/>
              <a:gd name="T8" fmla="*/ 132 w 184"/>
              <a:gd name="T9" fmla="*/ 82 h 180"/>
              <a:gd name="T10" fmla="*/ 147 w 184"/>
              <a:gd name="T11" fmla="*/ 98 h 180"/>
              <a:gd name="T12" fmla="*/ 114 w 184"/>
              <a:gd name="T13" fmla="*/ 114 h 180"/>
              <a:gd name="T14" fmla="*/ 114 w 184"/>
              <a:gd name="T15" fmla="*/ 58 h 180"/>
              <a:gd name="T16" fmla="*/ 147 w 184"/>
              <a:gd name="T17" fmla="*/ 74 h 180"/>
              <a:gd name="T18" fmla="*/ 79 w 184"/>
              <a:gd name="T19" fmla="*/ 86 h 180"/>
              <a:gd name="T20" fmla="*/ 163 w 184"/>
              <a:gd name="T21" fmla="*/ 26 h 180"/>
              <a:gd name="T22" fmla="*/ 157 w 184"/>
              <a:gd name="T23" fmla="*/ 153 h 180"/>
              <a:gd name="T24" fmla="*/ 21 w 184"/>
              <a:gd name="T25" fmla="*/ 147 h 180"/>
              <a:gd name="T26" fmla="*/ 19 w 184"/>
              <a:gd name="T27" fmla="*/ 113 h 180"/>
              <a:gd name="T28" fmla="*/ 21 w 184"/>
              <a:gd name="T29" fmla="*/ 96 h 180"/>
              <a:gd name="T30" fmla="*/ 19 w 184"/>
              <a:gd name="T31" fmla="*/ 71 h 180"/>
              <a:gd name="T32" fmla="*/ 21 w 184"/>
              <a:gd name="T33" fmla="*/ 54 h 180"/>
              <a:gd name="T34" fmla="*/ 27 w 184"/>
              <a:gd name="T35" fmla="*/ 21 h 180"/>
              <a:gd name="T36" fmla="*/ 163 w 184"/>
              <a:gd name="T37" fmla="*/ 26 h 180"/>
              <a:gd name="T38" fmla="*/ 29 w 184"/>
              <a:gd name="T39" fmla="*/ 29 h 180"/>
              <a:gd name="T40" fmla="*/ 31 w 184"/>
              <a:gd name="T41" fmla="*/ 58 h 180"/>
              <a:gd name="T42" fmla="*/ 29 w 184"/>
              <a:gd name="T43" fmla="*/ 75 h 180"/>
              <a:gd name="T44" fmla="*/ 31 w 184"/>
              <a:gd name="T45" fmla="*/ 99 h 180"/>
              <a:gd name="T46" fmla="*/ 29 w 184"/>
              <a:gd name="T47" fmla="*/ 116 h 180"/>
              <a:gd name="T48" fmla="*/ 155 w 184"/>
              <a:gd name="T49" fmla="*/ 145 h 180"/>
              <a:gd name="T50" fmla="*/ 184 w 184"/>
              <a:gd name="T51" fmla="*/ 18 h 180"/>
              <a:gd name="T52" fmla="*/ 166 w 184"/>
              <a:gd name="T53" fmla="*/ 173 h 180"/>
              <a:gd name="T54" fmla="*/ 159 w 184"/>
              <a:gd name="T55" fmla="*/ 176 h 180"/>
              <a:gd name="T56" fmla="*/ 141 w 184"/>
              <a:gd name="T57" fmla="*/ 180 h 180"/>
              <a:gd name="T58" fmla="*/ 137 w 184"/>
              <a:gd name="T59" fmla="*/ 173 h 180"/>
              <a:gd name="T60" fmla="*/ 47 w 184"/>
              <a:gd name="T61" fmla="*/ 176 h 180"/>
              <a:gd name="T62" fmla="*/ 29 w 184"/>
              <a:gd name="T63" fmla="*/ 180 h 180"/>
              <a:gd name="T64" fmla="*/ 25 w 184"/>
              <a:gd name="T65" fmla="*/ 173 h 180"/>
              <a:gd name="T66" fmla="*/ 0 w 184"/>
              <a:gd name="T67" fmla="*/ 155 h 180"/>
              <a:gd name="T68" fmla="*/ 18 w 184"/>
              <a:gd name="T69" fmla="*/ 0 h 180"/>
              <a:gd name="T70" fmla="*/ 184 w 184"/>
              <a:gd name="T71" fmla="*/ 18 h 180"/>
              <a:gd name="T72" fmla="*/ 166 w 184"/>
              <a:gd name="T73" fmla="*/ 12 h 180"/>
              <a:gd name="T74" fmla="*/ 12 w 184"/>
              <a:gd name="T75" fmla="*/ 18 h 180"/>
              <a:gd name="T76" fmla="*/ 18 w 184"/>
              <a:gd name="T77" fmla="*/ 161 h 180"/>
              <a:gd name="T78" fmla="*/ 172 w 184"/>
              <a:gd name="T79" fmla="*/ 15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" h="180">
                <a:moveTo>
                  <a:pt x="13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51" y="82"/>
                  <a:pt x="152" y="83"/>
                  <a:pt x="152" y="85"/>
                </a:cubicBezTo>
                <a:cubicBezTo>
                  <a:pt x="152" y="87"/>
                  <a:pt x="152" y="87"/>
                  <a:pt x="152" y="87"/>
                </a:cubicBezTo>
                <a:cubicBezTo>
                  <a:pt x="152" y="89"/>
                  <a:pt x="151" y="90"/>
                  <a:pt x="149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0" y="99"/>
                  <a:pt x="123" y="105"/>
                  <a:pt x="114" y="105"/>
                </a:cubicBezTo>
                <a:cubicBezTo>
                  <a:pt x="103" y="105"/>
                  <a:pt x="95" y="96"/>
                  <a:pt x="95" y="86"/>
                </a:cubicBezTo>
                <a:cubicBezTo>
                  <a:pt x="95" y="76"/>
                  <a:pt x="103" y="67"/>
                  <a:pt x="114" y="67"/>
                </a:cubicBezTo>
                <a:cubicBezTo>
                  <a:pt x="123" y="67"/>
                  <a:pt x="130" y="73"/>
                  <a:pt x="132" y="82"/>
                </a:cubicBezTo>
                <a:close/>
                <a:moveTo>
                  <a:pt x="114" y="121"/>
                </a:moveTo>
                <a:cubicBezTo>
                  <a:pt x="129" y="121"/>
                  <a:pt x="142" y="111"/>
                  <a:pt x="147" y="98"/>
                </a:cubicBezTo>
                <a:cubicBezTo>
                  <a:pt x="139" y="98"/>
                  <a:pt x="139" y="98"/>
                  <a:pt x="139" y="98"/>
                </a:cubicBezTo>
                <a:cubicBezTo>
                  <a:pt x="135" y="107"/>
                  <a:pt x="125" y="114"/>
                  <a:pt x="114" y="114"/>
                </a:cubicBezTo>
                <a:cubicBezTo>
                  <a:pt x="98" y="114"/>
                  <a:pt x="86" y="101"/>
                  <a:pt x="86" y="86"/>
                </a:cubicBezTo>
                <a:cubicBezTo>
                  <a:pt x="86" y="71"/>
                  <a:pt x="98" y="58"/>
                  <a:pt x="114" y="58"/>
                </a:cubicBezTo>
                <a:cubicBezTo>
                  <a:pt x="125" y="58"/>
                  <a:pt x="135" y="65"/>
                  <a:pt x="139" y="74"/>
                </a:cubicBezTo>
                <a:cubicBezTo>
                  <a:pt x="147" y="74"/>
                  <a:pt x="147" y="74"/>
                  <a:pt x="147" y="74"/>
                </a:cubicBezTo>
                <a:cubicBezTo>
                  <a:pt x="142" y="61"/>
                  <a:pt x="129" y="51"/>
                  <a:pt x="114" y="51"/>
                </a:cubicBezTo>
                <a:cubicBezTo>
                  <a:pt x="94" y="51"/>
                  <a:pt x="79" y="67"/>
                  <a:pt x="79" y="86"/>
                </a:cubicBezTo>
                <a:cubicBezTo>
                  <a:pt x="79" y="105"/>
                  <a:pt x="94" y="121"/>
                  <a:pt x="114" y="121"/>
                </a:cubicBezTo>
                <a:close/>
                <a:moveTo>
                  <a:pt x="163" y="26"/>
                </a:moveTo>
                <a:cubicBezTo>
                  <a:pt x="163" y="147"/>
                  <a:pt x="163" y="147"/>
                  <a:pt x="163" y="147"/>
                </a:cubicBezTo>
                <a:cubicBezTo>
                  <a:pt x="163" y="150"/>
                  <a:pt x="160" y="153"/>
                  <a:pt x="157" y="153"/>
                </a:cubicBezTo>
                <a:cubicBezTo>
                  <a:pt x="27" y="153"/>
                  <a:pt x="27" y="153"/>
                  <a:pt x="27" y="153"/>
                </a:cubicBezTo>
                <a:cubicBezTo>
                  <a:pt x="24" y="153"/>
                  <a:pt x="21" y="150"/>
                  <a:pt x="21" y="147"/>
                </a:cubicBezTo>
                <a:cubicBezTo>
                  <a:pt x="21" y="117"/>
                  <a:pt x="21" y="117"/>
                  <a:pt x="21" y="117"/>
                </a:cubicBezTo>
                <a:cubicBezTo>
                  <a:pt x="20" y="116"/>
                  <a:pt x="19" y="115"/>
                  <a:pt x="19" y="113"/>
                </a:cubicBezTo>
                <a:cubicBezTo>
                  <a:pt x="19" y="99"/>
                  <a:pt x="19" y="99"/>
                  <a:pt x="19" y="99"/>
                </a:cubicBezTo>
                <a:cubicBezTo>
                  <a:pt x="19" y="98"/>
                  <a:pt x="20" y="96"/>
                  <a:pt x="21" y="96"/>
                </a:cubicBezTo>
                <a:cubicBezTo>
                  <a:pt x="21" y="75"/>
                  <a:pt x="21" y="75"/>
                  <a:pt x="21" y="75"/>
                </a:cubicBezTo>
                <a:cubicBezTo>
                  <a:pt x="20" y="74"/>
                  <a:pt x="19" y="73"/>
                  <a:pt x="19" y="71"/>
                </a:cubicBezTo>
                <a:cubicBezTo>
                  <a:pt x="19" y="58"/>
                  <a:pt x="19" y="58"/>
                  <a:pt x="19" y="58"/>
                </a:cubicBezTo>
                <a:cubicBezTo>
                  <a:pt x="19" y="56"/>
                  <a:pt x="20" y="55"/>
                  <a:pt x="21" y="54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3"/>
                  <a:pt x="24" y="21"/>
                  <a:pt x="27" y="21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60" y="21"/>
                  <a:pt x="163" y="23"/>
                  <a:pt x="163" y="26"/>
                </a:cubicBezTo>
                <a:close/>
                <a:moveTo>
                  <a:pt x="155" y="29"/>
                </a:moveTo>
                <a:cubicBezTo>
                  <a:pt x="29" y="29"/>
                  <a:pt x="29" y="29"/>
                  <a:pt x="29" y="29"/>
                </a:cubicBezTo>
                <a:cubicBezTo>
                  <a:pt x="29" y="54"/>
                  <a:pt x="29" y="54"/>
                  <a:pt x="29" y="54"/>
                </a:cubicBezTo>
                <a:cubicBezTo>
                  <a:pt x="30" y="55"/>
                  <a:pt x="31" y="56"/>
                  <a:pt x="31" y="58"/>
                </a:cubicBezTo>
                <a:cubicBezTo>
                  <a:pt x="31" y="71"/>
                  <a:pt x="31" y="71"/>
                  <a:pt x="31" y="71"/>
                </a:cubicBezTo>
                <a:cubicBezTo>
                  <a:pt x="31" y="73"/>
                  <a:pt x="30" y="74"/>
                  <a:pt x="29" y="75"/>
                </a:cubicBezTo>
                <a:cubicBezTo>
                  <a:pt x="29" y="96"/>
                  <a:pt x="29" y="96"/>
                  <a:pt x="29" y="96"/>
                </a:cubicBezTo>
                <a:cubicBezTo>
                  <a:pt x="30" y="97"/>
                  <a:pt x="31" y="98"/>
                  <a:pt x="31" y="99"/>
                </a:cubicBezTo>
                <a:cubicBezTo>
                  <a:pt x="31" y="113"/>
                  <a:pt x="31" y="113"/>
                  <a:pt x="31" y="113"/>
                </a:cubicBezTo>
                <a:cubicBezTo>
                  <a:pt x="31" y="114"/>
                  <a:pt x="30" y="116"/>
                  <a:pt x="29" y="116"/>
                </a:cubicBezTo>
                <a:cubicBezTo>
                  <a:pt x="29" y="145"/>
                  <a:pt x="29" y="145"/>
                  <a:pt x="29" y="145"/>
                </a:cubicBezTo>
                <a:cubicBezTo>
                  <a:pt x="155" y="145"/>
                  <a:pt x="155" y="145"/>
                  <a:pt x="155" y="145"/>
                </a:cubicBezTo>
                <a:lnTo>
                  <a:pt x="155" y="29"/>
                </a:lnTo>
                <a:close/>
                <a:moveTo>
                  <a:pt x="184" y="18"/>
                </a:moveTo>
                <a:cubicBezTo>
                  <a:pt x="184" y="155"/>
                  <a:pt x="184" y="155"/>
                  <a:pt x="184" y="155"/>
                </a:cubicBezTo>
                <a:cubicBezTo>
                  <a:pt x="184" y="165"/>
                  <a:pt x="176" y="173"/>
                  <a:pt x="166" y="173"/>
                </a:cubicBezTo>
                <a:cubicBezTo>
                  <a:pt x="159" y="173"/>
                  <a:pt x="159" y="173"/>
                  <a:pt x="159" y="173"/>
                </a:cubicBezTo>
                <a:cubicBezTo>
                  <a:pt x="159" y="176"/>
                  <a:pt x="159" y="176"/>
                  <a:pt x="159" y="176"/>
                </a:cubicBezTo>
                <a:cubicBezTo>
                  <a:pt x="159" y="178"/>
                  <a:pt x="158" y="180"/>
                  <a:pt x="155" y="180"/>
                </a:cubicBezTo>
                <a:cubicBezTo>
                  <a:pt x="141" y="180"/>
                  <a:pt x="141" y="180"/>
                  <a:pt x="141" y="180"/>
                </a:cubicBezTo>
                <a:cubicBezTo>
                  <a:pt x="139" y="180"/>
                  <a:pt x="137" y="178"/>
                  <a:pt x="137" y="176"/>
                </a:cubicBezTo>
                <a:cubicBezTo>
                  <a:pt x="137" y="173"/>
                  <a:pt x="137" y="173"/>
                  <a:pt x="137" y="173"/>
                </a:cubicBezTo>
                <a:cubicBezTo>
                  <a:pt x="47" y="173"/>
                  <a:pt x="47" y="173"/>
                  <a:pt x="47" y="173"/>
                </a:cubicBezTo>
                <a:cubicBezTo>
                  <a:pt x="47" y="176"/>
                  <a:pt x="47" y="176"/>
                  <a:pt x="47" y="176"/>
                </a:cubicBezTo>
                <a:cubicBezTo>
                  <a:pt x="47" y="178"/>
                  <a:pt x="46" y="180"/>
                  <a:pt x="43" y="180"/>
                </a:cubicBezTo>
                <a:cubicBezTo>
                  <a:pt x="29" y="180"/>
                  <a:pt x="29" y="180"/>
                  <a:pt x="29" y="180"/>
                </a:cubicBezTo>
                <a:cubicBezTo>
                  <a:pt x="27" y="180"/>
                  <a:pt x="25" y="178"/>
                  <a:pt x="25" y="176"/>
                </a:cubicBezTo>
                <a:cubicBezTo>
                  <a:pt x="25" y="173"/>
                  <a:pt x="25" y="173"/>
                  <a:pt x="25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8" y="173"/>
                  <a:pt x="0" y="165"/>
                  <a:pt x="0" y="155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6" y="0"/>
                  <a:pt x="184" y="8"/>
                  <a:pt x="184" y="18"/>
                </a:cubicBezTo>
                <a:close/>
                <a:moveTo>
                  <a:pt x="172" y="18"/>
                </a:moveTo>
                <a:cubicBezTo>
                  <a:pt x="172" y="15"/>
                  <a:pt x="169" y="12"/>
                  <a:pt x="166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5" y="12"/>
                  <a:pt x="12" y="15"/>
                  <a:pt x="12" y="18"/>
                </a:cubicBezTo>
                <a:cubicBezTo>
                  <a:pt x="12" y="155"/>
                  <a:pt x="12" y="155"/>
                  <a:pt x="12" y="155"/>
                </a:cubicBezTo>
                <a:cubicBezTo>
                  <a:pt x="12" y="159"/>
                  <a:pt x="15" y="161"/>
                  <a:pt x="18" y="161"/>
                </a:cubicBezTo>
                <a:cubicBezTo>
                  <a:pt x="166" y="161"/>
                  <a:pt x="166" y="161"/>
                  <a:pt x="166" y="161"/>
                </a:cubicBezTo>
                <a:cubicBezTo>
                  <a:pt x="169" y="161"/>
                  <a:pt x="172" y="159"/>
                  <a:pt x="172" y="155"/>
                </a:cubicBezTo>
                <a:lnTo>
                  <a:pt x="172" y="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3"/>
          <p:cNvSpPr>
            <a:spLocks noEditPoints="1"/>
          </p:cNvSpPr>
          <p:nvPr/>
        </p:nvSpPr>
        <p:spPr bwMode="auto">
          <a:xfrm>
            <a:off x="4358686" y="4240978"/>
            <a:ext cx="567999" cy="542633"/>
          </a:xfrm>
          <a:custGeom>
            <a:avLst/>
            <a:gdLst>
              <a:gd name="T0" fmla="*/ 155 w 218"/>
              <a:gd name="T1" fmla="*/ 3 h 208"/>
              <a:gd name="T2" fmla="*/ 35 w 218"/>
              <a:gd name="T3" fmla="*/ 61 h 208"/>
              <a:gd name="T4" fmla="*/ 95 w 218"/>
              <a:gd name="T5" fmla="*/ 193 h 208"/>
              <a:gd name="T6" fmla="*/ 159 w 218"/>
              <a:gd name="T7" fmla="*/ 138 h 208"/>
              <a:gd name="T8" fmla="*/ 214 w 218"/>
              <a:gd name="T9" fmla="*/ 49 h 208"/>
              <a:gd name="T10" fmla="*/ 155 w 218"/>
              <a:gd name="T11" fmla="*/ 3 h 208"/>
              <a:gd name="T12" fmla="*/ 75 w 218"/>
              <a:gd name="T13" fmla="*/ 111 h 208"/>
              <a:gd name="T14" fmla="*/ 59 w 218"/>
              <a:gd name="T15" fmla="*/ 95 h 208"/>
              <a:gd name="T16" fmla="*/ 75 w 218"/>
              <a:gd name="T17" fmla="*/ 79 h 208"/>
              <a:gd name="T18" fmla="*/ 91 w 218"/>
              <a:gd name="T19" fmla="*/ 95 h 208"/>
              <a:gd name="T20" fmla="*/ 75 w 218"/>
              <a:gd name="T21" fmla="*/ 111 h 208"/>
              <a:gd name="T22" fmla="*/ 94 w 218"/>
              <a:gd name="T23" fmla="*/ 67 h 208"/>
              <a:gd name="T24" fmla="*/ 77 w 218"/>
              <a:gd name="T25" fmla="*/ 50 h 208"/>
              <a:gd name="T26" fmla="*/ 94 w 218"/>
              <a:gd name="T27" fmla="*/ 33 h 208"/>
              <a:gd name="T28" fmla="*/ 111 w 218"/>
              <a:gd name="T29" fmla="*/ 50 h 208"/>
              <a:gd name="T30" fmla="*/ 94 w 218"/>
              <a:gd name="T31" fmla="*/ 67 h 208"/>
              <a:gd name="T32" fmla="*/ 130 w 218"/>
              <a:gd name="T33" fmla="*/ 174 h 208"/>
              <a:gd name="T34" fmla="*/ 95 w 218"/>
              <a:gd name="T35" fmla="*/ 168 h 208"/>
              <a:gd name="T36" fmla="*/ 116 w 218"/>
              <a:gd name="T37" fmla="*/ 128 h 208"/>
              <a:gd name="T38" fmla="*/ 135 w 218"/>
              <a:gd name="T39" fmla="*/ 138 h 208"/>
              <a:gd name="T40" fmla="*/ 130 w 218"/>
              <a:gd name="T41" fmla="*/ 174 h 208"/>
              <a:gd name="T42" fmla="*/ 135 w 218"/>
              <a:gd name="T43" fmla="*/ 87 h 208"/>
              <a:gd name="T44" fmla="*/ 116 w 218"/>
              <a:gd name="T45" fmla="*/ 68 h 208"/>
              <a:gd name="T46" fmla="*/ 135 w 218"/>
              <a:gd name="T47" fmla="*/ 48 h 208"/>
              <a:gd name="T48" fmla="*/ 154 w 218"/>
              <a:gd name="T49" fmla="*/ 68 h 208"/>
              <a:gd name="T50" fmla="*/ 135 w 218"/>
              <a:gd name="T51" fmla="*/ 87 h 208"/>
              <a:gd name="T52" fmla="*/ 168 w 218"/>
              <a:gd name="T53" fmla="*/ 55 h 208"/>
              <a:gd name="T54" fmla="*/ 153 w 218"/>
              <a:gd name="T55" fmla="*/ 40 h 208"/>
              <a:gd name="T56" fmla="*/ 168 w 218"/>
              <a:gd name="T57" fmla="*/ 25 h 208"/>
              <a:gd name="T58" fmla="*/ 183 w 218"/>
              <a:gd name="T59" fmla="*/ 40 h 208"/>
              <a:gd name="T60" fmla="*/ 168 w 218"/>
              <a:gd name="T61" fmla="*/ 55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8" h="208">
                <a:moveTo>
                  <a:pt x="155" y="3"/>
                </a:moveTo>
                <a:cubicBezTo>
                  <a:pt x="100" y="0"/>
                  <a:pt x="53" y="23"/>
                  <a:pt x="35" y="61"/>
                </a:cubicBezTo>
                <a:cubicBezTo>
                  <a:pt x="0" y="132"/>
                  <a:pt x="60" y="184"/>
                  <a:pt x="95" y="193"/>
                </a:cubicBezTo>
                <a:cubicBezTo>
                  <a:pt x="157" y="208"/>
                  <a:pt x="160" y="166"/>
                  <a:pt x="159" y="138"/>
                </a:cubicBezTo>
                <a:cubicBezTo>
                  <a:pt x="158" y="110"/>
                  <a:pt x="206" y="93"/>
                  <a:pt x="214" y="49"/>
                </a:cubicBezTo>
                <a:cubicBezTo>
                  <a:pt x="218" y="25"/>
                  <a:pt x="189" y="4"/>
                  <a:pt x="155" y="3"/>
                </a:cubicBezTo>
                <a:close/>
                <a:moveTo>
                  <a:pt x="75" y="111"/>
                </a:moveTo>
                <a:cubicBezTo>
                  <a:pt x="66" y="111"/>
                  <a:pt x="59" y="104"/>
                  <a:pt x="59" y="95"/>
                </a:cubicBezTo>
                <a:cubicBezTo>
                  <a:pt x="59" y="87"/>
                  <a:pt x="66" y="79"/>
                  <a:pt x="75" y="79"/>
                </a:cubicBezTo>
                <a:cubicBezTo>
                  <a:pt x="84" y="79"/>
                  <a:pt x="91" y="87"/>
                  <a:pt x="91" y="95"/>
                </a:cubicBezTo>
                <a:cubicBezTo>
                  <a:pt x="91" y="104"/>
                  <a:pt x="84" y="111"/>
                  <a:pt x="75" y="111"/>
                </a:cubicBezTo>
                <a:close/>
                <a:moveTo>
                  <a:pt x="94" y="67"/>
                </a:moveTo>
                <a:cubicBezTo>
                  <a:pt x="85" y="67"/>
                  <a:pt x="77" y="59"/>
                  <a:pt x="77" y="50"/>
                </a:cubicBezTo>
                <a:cubicBezTo>
                  <a:pt x="77" y="40"/>
                  <a:pt x="85" y="33"/>
                  <a:pt x="94" y="33"/>
                </a:cubicBezTo>
                <a:cubicBezTo>
                  <a:pt x="103" y="33"/>
                  <a:pt x="111" y="40"/>
                  <a:pt x="111" y="50"/>
                </a:cubicBezTo>
                <a:cubicBezTo>
                  <a:pt x="111" y="59"/>
                  <a:pt x="103" y="67"/>
                  <a:pt x="94" y="67"/>
                </a:cubicBezTo>
                <a:close/>
                <a:moveTo>
                  <a:pt x="130" y="174"/>
                </a:moveTo>
                <a:cubicBezTo>
                  <a:pt x="117" y="185"/>
                  <a:pt x="97" y="180"/>
                  <a:pt x="95" y="168"/>
                </a:cubicBezTo>
                <a:cubicBezTo>
                  <a:pt x="93" y="149"/>
                  <a:pt x="103" y="133"/>
                  <a:pt x="116" y="128"/>
                </a:cubicBezTo>
                <a:cubicBezTo>
                  <a:pt x="121" y="126"/>
                  <a:pt x="131" y="131"/>
                  <a:pt x="135" y="138"/>
                </a:cubicBezTo>
                <a:cubicBezTo>
                  <a:pt x="138" y="147"/>
                  <a:pt x="141" y="165"/>
                  <a:pt x="130" y="174"/>
                </a:cubicBezTo>
                <a:close/>
                <a:moveTo>
                  <a:pt x="135" y="87"/>
                </a:moveTo>
                <a:cubicBezTo>
                  <a:pt x="125" y="87"/>
                  <a:pt x="116" y="78"/>
                  <a:pt x="116" y="68"/>
                </a:cubicBezTo>
                <a:cubicBezTo>
                  <a:pt x="116" y="57"/>
                  <a:pt x="125" y="48"/>
                  <a:pt x="135" y="48"/>
                </a:cubicBezTo>
                <a:cubicBezTo>
                  <a:pt x="146" y="48"/>
                  <a:pt x="154" y="57"/>
                  <a:pt x="154" y="68"/>
                </a:cubicBezTo>
                <a:cubicBezTo>
                  <a:pt x="154" y="78"/>
                  <a:pt x="146" y="87"/>
                  <a:pt x="135" y="87"/>
                </a:cubicBezTo>
                <a:close/>
                <a:moveTo>
                  <a:pt x="168" y="55"/>
                </a:moveTo>
                <a:cubicBezTo>
                  <a:pt x="160" y="55"/>
                  <a:pt x="153" y="48"/>
                  <a:pt x="153" y="40"/>
                </a:cubicBezTo>
                <a:cubicBezTo>
                  <a:pt x="153" y="32"/>
                  <a:pt x="160" y="25"/>
                  <a:pt x="168" y="25"/>
                </a:cubicBezTo>
                <a:cubicBezTo>
                  <a:pt x="176" y="25"/>
                  <a:pt x="183" y="32"/>
                  <a:pt x="183" y="40"/>
                </a:cubicBezTo>
                <a:cubicBezTo>
                  <a:pt x="183" y="48"/>
                  <a:pt x="176" y="55"/>
                  <a:pt x="168" y="5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4"/>
          <p:cNvSpPr>
            <a:spLocks/>
          </p:cNvSpPr>
          <p:nvPr/>
        </p:nvSpPr>
        <p:spPr bwMode="auto">
          <a:xfrm>
            <a:off x="11772096" y="4266896"/>
            <a:ext cx="464326" cy="490796"/>
          </a:xfrm>
          <a:custGeom>
            <a:avLst/>
            <a:gdLst>
              <a:gd name="T0" fmla="*/ 171 w 178"/>
              <a:gd name="T1" fmla="*/ 115 h 188"/>
              <a:gd name="T2" fmla="*/ 147 w 178"/>
              <a:gd name="T3" fmla="*/ 86 h 188"/>
              <a:gd name="T4" fmla="*/ 114 w 178"/>
              <a:gd name="T5" fmla="*/ 95 h 188"/>
              <a:gd name="T6" fmla="*/ 95 w 178"/>
              <a:gd name="T7" fmla="*/ 111 h 188"/>
              <a:gd name="T8" fmla="*/ 76 w 178"/>
              <a:gd name="T9" fmla="*/ 110 h 188"/>
              <a:gd name="T10" fmla="*/ 61 w 178"/>
              <a:gd name="T11" fmla="*/ 116 h 188"/>
              <a:gd name="T12" fmla="*/ 67 w 178"/>
              <a:gd name="T13" fmla="*/ 98 h 188"/>
              <a:gd name="T14" fmla="*/ 82 w 178"/>
              <a:gd name="T15" fmla="*/ 51 h 188"/>
              <a:gd name="T16" fmla="*/ 95 w 178"/>
              <a:gd name="T17" fmla="*/ 49 h 188"/>
              <a:gd name="T18" fmla="*/ 112 w 178"/>
              <a:gd name="T19" fmla="*/ 42 h 188"/>
              <a:gd name="T20" fmla="*/ 113 w 178"/>
              <a:gd name="T21" fmla="*/ 35 h 188"/>
              <a:gd name="T22" fmla="*/ 119 w 178"/>
              <a:gd name="T23" fmla="*/ 29 h 188"/>
              <a:gd name="T24" fmla="*/ 113 w 178"/>
              <a:gd name="T25" fmla="*/ 12 h 188"/>
              <a:gd name="T26" fmla="*/ 101 w 178"/>
              <a:gd name="T27" fmla="*/ 0 h 188"/>
              <a:gd name="T28" fmla="*/ 72 w 178"/>
              <a:gd name="T29" fmla="*/ 13 h 188"/>
              <a:gd name="T30" fmla="*/ 56 w 178"/>
              <a:gd name="T31" fmla="*/ 28 h 188"/>
              <a:gd name="T32" fmla="*/ 38 w 178"/>
              <a:gd name="T33" fmla="*/ 58 h 188"/>
              <a:gd name="T34" fmla="*/ 1 w 178"/>
              <a:gd name="T35" fmla="*/ 129 h 188"/>
              <a:gd name="T36" fmla="*/ 10 w 178"/>
              <a:gd name="T37" fmla="*/ 174 h 188"/>
              <a:gd name="T38" fmla="*/ 18 w 178"/>
              <a:gd name="T39" fmla="*/ 187 h 188"/>
              <a:gd name="T40" fmla="*/ 56 w 178"/>
              <a:gd name="T41" fmla="*/ 177 h 188"/>
              <a:gd name="T42" fmla="*/ 109 w 178"/>
              <a:gd name="T43" fmla="*/ 174 h 188"/>
              <a:gd name="T44" fmla="*/ 112 w 178"/>
              <a:gd name="T45" fmla="*/ 173 h 188"/>
              <a:gd name="T46" fmla="*/ 134 w 178"/>
              <a:gd name="T47" fmla="*/ 159 h 188"/>
              <a:gd name="T48" fmla="*/ 167 w 178"/>
              <a:gd name="T49" fmla="*/ 152 h 188"/>
              <a:gd name="T50" fmla="*/ 152 w 178"/>
              <a:gd name="T51" fmla="*/ 157 h 188"/>
              <a:gd name="T52" fmla="*/ 170 w 178"/>
              <a:gd name="T53" fmla="*/ 165 h 188"/>
              <a:gd name="T54" fmla="*/ 171 w 178"/>
              <a:gd name="T55" fmla="*/ 11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8" h="188">
                <a:moveTo>
                  <a:pt x="171" y="115"/>
                </a:moveTo>
                <a:cubicBezTo>
                  <a:pt x="165" y="98"/>
                  <a:pt x="151" y="86"/>
                  <a:pt x="147" y="86"/>
                </a:cubicBezTo>
                <a:cubicBezTo>
                  <a:pt x="144" y="86"/>
                  <a:pt x="125" y="89"/>
                  <a:pt x="114" y="95"/>
                </a:cubicBezTo>
                <a:cubicBezTo>
                  <a:pt x="103" y="101"/>
                  <a:pt x="95" y="111"/>
                  <a:pt x="95" y="111"/>
                </a:cubicBezTo>
                <a:cubicBezTo>
                  <a:pt x="95" y="111"/>
                  <a:pt x="87" y="109"/>
                  <a:pt x="76" y="110"/>
                </a:cubicBezTo>
                <a:cubicBezTo>
                  <a:pt x="70" y="110"/>
                  <a:pt x="61" y="116"/>
                  <a:pt x="61" y="116"/>
                </a:cubicBezTo>
                <a:cubicBezTo>
                  <a:pt x="61" y="116"/>
                  <a:pt x="66" y="105"/>
                  <a:pt x="67" y="98"/>
                </a:cubicBezTo>
                <a:cubicBezTo>
                  <a:pt x="69" y="79"/>
                  <a:pt x="72" y="56"/>
                  <a:pt x="82" y="51"/>
                </a:cubicBezTo>
                <a:cubicBezTo>
                  <a:pt x="84" y="49"/>
                  <a:pt x="92" y="50"/>
                  <a:pt x="95" y="49"/>
                </a:cubicBezTo>
                <a:cubicBezTo>
                  <a:pt x="98" y="49"/>
                  <a:pt x="109" y="42"/>
                  <a:pt x="112" y="42"/>
                </a:cubicBezTo>
                <a:cubicBezTo>
                  <a:pt x="115" y="41"/>
                  <a:pt x="113" y="35"/>
                  <a:pt x="113" y="35"/>
                </a:cubicBezTo>
                <a:cubicBezTo>
                  <a:pt x="113" y="35"/>
                  <a:pt x="115" y="31"/>
                  <a:pt x="119" y="29"/>
                </a:cubicBezTo>
                <a:cubicBezTo>
                  <a:pt x="123" y="26"/>
                  <a:pt x="118" y="18"/>
                  <a:pt x="113" y="12"/>
                </a:cubicBezTo>
                <a:cubicBezTo>
                  <a:pt x="110" y="9"/>
                  <a:pt x="103" y="0"/>
                  <a:pt x="101" y="0"/>
                </a:cubicBezTo>
                <a:cubicBezTo>
                  <a:pt x="99" y="0"/>
                  <a:pt x="80" y="10"/>
                  <a:pt x="72" y="13"/>
                </a:cubicBezTo>
                <a:cubicBezTo>
                  <a:pt x="60" y="17"/>
                  <a:pt x="57" y="24"/>
                  <a:pt x="56" y="28"/>
                </a:cubicBezTo>
                <a:cubicBezTo>
                  <a:pt x="56" y="28"/>
                  <a:pt x="45" y="46"/>
                  <a:pt x="38" y="58"/>
                </a:cubicBezTo>
                <a:cubicBezTo>
                  <a:pt x="24" y="81"/>
                  <a:pt x="1" y="105"/>
                  <a:pt x="1" y="129"/>
                </a:cubicBezTo>
                <a:cubicBezTo>
                  <a:pt x="0" y="153"/>
                  <a:pt x="9" y="161"/>
                  <a:pt x="10" y="174"/>
                </a:cubicBezTo>
                <a:cubicBezTo>
                  <a:pt x="11" y="186"/>
                  <a:pt x="13" y="186"/>
                  <a:pt x="18" y="187"/>
                </a:cubicBezTo>
                <a:cubicBezTo>
                  <a:pt x="23" y="188"/>
                  <a:pt x="36" y="180"/>
                  <a:pt x="56" y="177"/>
                </a:cubicBezTo>
                <a:cubicBezTo>
                  <a:pt x="75" y="175"/>
                  <a:pt x="99" y="177"/>
                  <a:pt x="109" y="174"/>
                </a:cubicBezTo>
                <a:cubicBezTo>
                  <a:pt x="110" y="173"/>
                  <a:pt x="111" y="173"/>
                  <a:pt x="112" y="173"/>
                </a:cubicBezTo>
                <a:cubicBezTo>
                  <a:pt x="120" y="169"/>
                  <a:pt x="126" y="164"/>
                  <a:pt x="134" y="159"/>
                </a:cubicBezTo>
                <a:cubicBezTo>
                  <a:pt x="152" y="146"/>
                  <a:pt x="167" y="152"/>
                  <a:pt x="167" y="152"/>
                </a:cubicBezTo>
                <a:cubicBezTo>
                  <a:pt x="167" y="152"/>
                  <a:pt x="159" y="153"/>
                  <a:pt x="152" y="157"/>
                </a:cubicBezTo>
                <a:cubicBezTo>
                  <a:pt x="160" y="160"/>
                  <a:pt x="170" y="165"/>
                  <a:pt x="170" y="165"/>
                </a:cubicBezTo>
                <a:cubicBezTo>
                  <a:pt x="170" y="165"/>
                  <a:pt x="178" y="138"/>
                  <a:pt x="171" y="1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5"/>
          <p:cNvSpPr>
            <a:spLocks noEditPoints="1"/>
          </p:cNvSpPr>
          <p:nvPr/>
        </p:nvSpPr>
        <p:spPr bwMode="auto">
          <a:xfrm>
            <a:off x="12676714" y="4359541"/>
            <a:ext cx="497413" cy="305507"/>
          </a:xfrm>
          <a:custGeom>
            <a:avLst/>
            <a:gdLst>
              <a:gd name="T0" fmla="*/ 0 w 451"/>
              <a:gd name="T1" fmla="*/ 45 h 277"/>
              <a:gd name="T2" fmla="*/ 57 w 451"/>
              <a:gd name="T3" fmla="*/ 45 h 277"/>
              <a:gd name="T4" fmla="*/ 57 w 451"/>
              <a:gd name="T5" fmla="*/ 230 h 277"/>
              <a:gd name="T6" fmla="*/ 0 w 451"/>
              <a:gd name="T7" fmla="*/ 230 h 277"/>
              <a:gd name="T8" fmla="*/ 0 w 451"/>
              <a:gd name="T9" fmla="*/ 45 h 277"/>
              <a:gd name="T10" fmla="*/ 71 w 451"/>
              <a:gd name="T11" fmla="*/ 277 h 277"/>
              <a:gd name="T12" fmla="*/ 139 w 451"/>
              <a:gd name="T13" fmla="*/ 277 h 277"/>
              <a:gd name="T14" fmla="*/ 139 w 451"/>
              <a:gd name="T15" fmla="*/ 0 h 277"/>
              <a:gd name="T16" fmla="*/ 71 w 451"/>
              <a:gd name="T17" fmla="*/ 0 h 277"/>
              <a:gd name="T18" fmla="*/ 71 w 451"/>
              <a:gd name="T19" fmla="*/ 277 h 277"/>
              <a:gd name="T20" fmla="*/ 312 w 451"/>
              <a:gd name="T21" fmla="*/ 277 h 277"/>
              <a:gd name="T22" fmla="*/ 380 w 451"/>
              <a:gd name="T23" fmla="*/ 277 h 277"/>
              <a:gd name="T24" fmla="*/ 380 w 451"/>
              <a:gd name="T25" fmla="*/ 0 h 277"/>
              <a:gd name="T26" fmla="*/ 312 w 451"/>
              <a:gd name="T27" fmla="*/ 0 h 277"/>
              <a:gd name="T28" fmla="*/ 312 w 451"/>
              <a:gd name="T29" fmla="*/ 277 h 277"/>
              <a:gd name="T30" fmla="*/ 392 w 451"/>
              <a:gd name="T31" fmla="*/ 45 h 277"/>
              <a:gd name="T32" fmla="*/ 392 w 451"/>
              <a:gd name="T33" fmla="*/ 230 h 277"/>
              <a:gd name="T34" fmla="*/ 451 w 451"/>
              <a:gd name="T35" fmla="*/ 230 h 277"/>
              <a:gd name="T36" fmla="*/ 451 w 451"/>
              <a:gd name="T37" fmla="*/ 45 h 277"/>
              <a:gd name="T38" fmla="*/ 392 w 451"/>
              <a:gd name="T39" fmla="*/ 45 h 277"/>
              <a:gd name="T40" fmla="*/ 149 w 451"/>
              <a:gd name="T41" fmla="*/ 161 h 277"/>
              <a:gd name="T42" fmla="*/ 300 w 451"/>
              <a:gd name="T43" fmla="*/ 161 h 277"/>
              <a:gd name="T44" fmla="*/ 300 w 451"/>
              <a:gd name="T45" fmla="*/ 114 h 277"/>
              <a:gd name="T46" fmla="*/ 149 w 451"/>
              <a:gd name="T47" fmla="*/ 114 h 277"/>
              <a:gd name="T48" fmla="*/ 149 w 451"/>
              <a:gd name="T49" fmla="*/ 16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1" h="277">
                <a:moveTo>
                  <a:pt x="0" y="45"/>
                </a:moveTo>
                <a:lnTo>
                  <a:pt x="57" y="45"/>
                </a:lnTo>
                <a:lnTo>
                  <a:pt x="57" y="230"/>
                </a:lnTo>
                <a:lnTo>
                  <a:pt x="0" y="230"/>
                </a:lnTo>
                <a:lnTo>
                  <a:pt x="0" y="45"/>
                </a:lnTo>
                <a:close/>
                <a:moveTo>
                  <a:pt x="71" y="277"/>
                </a:moveTo>
                <a:lnTo>
                  <a:pt x="139" y="277"/>
                </a:lnTo>
                <a:lnTo>
                  <a:pt x="139" y="0"/>
                </a:lnTo>
                <a:lnTo>
                  <a:pt x="71" y="0"/>
                </a:lnTo>
                <a:lnTo>
                  <a:pt x="71" y="277"/>
                </a:lnTo>
                <a:close/>
                <a:moveTo>
                  <a:pt x="312" y="277"/>
                </a:moveTo>
                <a:lnTo>
                  <a:pt x="380" y="277"/>
                </a:lnTo>
                <a:lnTo>
                  <a:pt x="380" y="0"/>
                </a:lnTo>
                <a:lnTo>
                  <a:pt x="312" y="0"/>
                </a:lnTo>
                <a:lnTo>
                  <a:pt x="312" y="277"/>
                </a:lnTo>
                <a:close/>
                <a:moveTo>
                  <a:pt x="392" y="45"/>
                </a:moveTo>
                <a:lnTo>
                  <a:pt x="392" y="230"/>
                </a:lnTo>
                <a:lnTo>
                  <a:pt x="451" y="230"/>
                </a:lnTo>
                <a:lnTo>
                  <a:pt x="451" y="45"/>
                </a:lnTo>
                <a:lnTo>
                  <a:pt x="392" y="45"/>
                </a:lnTo>
                <a:close/>
                <a:moveTo>
                  <a:pt x="149" y="161"/>
                </a:moveTo>
                <a:lnTo>
                  <a:pt x="300" y="161"/>
                </a:lnTo>
                <a:lnTo>
                  <a:pt x="300" y="114"/>
                </a:lnTo>
                <a:lnTo>
                  <a:pt x="149" y="114"/>
                </a:lnTo>
                <a:lnTo>
                  <a:pt x="149" y="1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6"/>
          <p:cNvSpPr>
            <a:spLocks noEditPoints="1"/>
          </p:cNvSpPr>
          <p:nvPr/>
        </p:nvSpPr>
        <p:spPr bwMode="auto">
          <a:xfrm>
            <a:off x="21419364" y="4240978"/>
            <a:ext cx="544839" cy="542633"/>
          </a:xfrm>
          <a:custGeom>
            <a:avLst/>
            <a:gdLst>
              <a:gd name="T0" fmla="*/ 81 w 209"/>
              <a:gd name="T1" fmla="*/ 62 h 208"/>
              <a:gd name="T2" fmla="*/ 91 w 209"/>
              <a:gd name="T3" fmla="*/ 72 h 208"/>
              <a:gd name="T4" fmla="*/ 104 w 209"/>
              <a:gd name="T5" fmla="*/ 70 h 208"/>
              <a:gd name="T6" fmla="*/ 118 w 209"/>
              <a:gd name="T7" fmla="*/ 72 h 208"/>
              <a:gd name="T8" fmla="*/ 128 w 209"/>
              <a:gd name="T9" fmla="*/ 62 h 208"/>
              <a:gd name="T10" fmla="*/ 125 w 209"/>
              <a:gd name="T11" fmla="*/ 49 h 208"/>
              <a:gd name="T12" fmla="*/ 128 w 209"/>
              <a:gd name="T13" fmla="*/ 35 h 208"/>
              <a:gd name="T14" fmla="*/ 118 w 209"/>
              <a:gd name="T15" fmla="*/ 25 h 208"/>
              <a:gd name="T16" fmla="*/ 104 w 209"/>
              <a:gd name="T17" fmla="*/ 27 h 208"/>
              <a:gd name="T18" fmla="*/ 91 w 209"/>
              <a:gd name="T19" fmla="*/ 25 h 208"/>
              <a:gd name="T20" fmla="*/ 81 w 209"/>
              <a:gd name="T21" fmla="*/ 35 h 208"/>
              <a:gd name="T22" fmla="*/ 83 w 209"/>
              <a:gd name="T23" fmla="*/ 49 h 208"/>
              <a:gd name="T24" fmla="*/ 104 w 209"/>
              <a:gd name="T25" fmla="*/ 39 h 208"/>
              <a:gd name="T26" fmla="*/ 104 w 209"/>
              <a:gd name="T27" fmla="*/ 58 h 208"/>
              <a:gd name="T28" fmla="*/ 104 w 209"/>
              <a:gd name="T29" fmla="*/ 39 h 208"/>
              <a:gd name="T30" fmla="*/ 153 w 209"/>
              <a:gd name="T31" fmla="*/ 49 h 208"/>
              <a:gd name="T32" fmla="*/ 56 w 209"/>
              <a:gd name="T33" fmla="*/ 49 h 208"/>
              <a:gd name="T34" fmla="*/ 104 w 209"/>
              <a:gd name="T35" fmla="*/ 12 h 208"/>
              <a:gd name="T36" fmla="*/ 104 w 209"/>
              <a:gd name="T37" fmla="*/ 85 h 208"/>
              <a:gd name="T38" fmla="*/ 104 w 209"/>
              <a:gd name="T39" fmla="*/ 12 h 208"/>
              <a:gd name="T40" fmla="*/ 181 w 209"/>
              <a:gd name="T41" fmla="*/ 146 h 208"/>
              <a:gd name="T42" fmla="*/ 108 w 209"/>
              <a:gd name="T43" fmla="*/ 208 h 208"/>
              <a:gd name="T44" fmla="*/ 134 w 209"/>
              <a:gd name="T45" fmla="*/ 169 h 208"/>
              <a:gd name="T46" fmla="*/ 106 w 209"/>
              <a:gd name="T47" fmla="*/ 139 h 208"/>
              <a:gd name="T48" fmla="*/ 209 w 209"/>
              <a:gd name="T49" fmla="*/ 126 h 208"/>
              <a:gd name="T50" fmla="*/ 32 w 209"/>
              <a:gd name="T51" fmla="*/ 103 h 208"/>
              <a:gd name="T52" fmla="*/ 74 w 209"/>
              <a:gd name="T53" fmla="*/ 170 h 208"/>
              <a:gd name="T54" fmla="*/ 32 w 209"/>
              <a:gd name="T55" fmla="*/ 103 h 208"/>
              <a:gd name="T56" fmla="*/ 105 w 209"/>
              <a:gd name="T57" fmla="*/ 148 h 208"/>
              <a:gd name="T58" fmla="*/ 32 w 209"/>
              <a:gd name="T59" fmla="*/ 173 h 208"/>
              <a:gd name="T60" fmla="*/ 75 w 209"/>
              <a:gd name="T61" fmla="*/ 176 h 208"/>
              <a:gd name="T62" fmla="*/ 34 w 209"/>
              <a:gd name="T63" fmla="*/ 100 h 208"/>
              <a:gd name="T64" fmla="*/ 69 w 209"/>
              <a:gd name="T65" fmla="*/ 92 h 208"/>
              <a:gd name="T66" fmla="*/ 144 w 209"/>
              <a:gd name="T67" fmla="*/ 84 h 208"/>
              <a:gd name="T68" fmla="*/ 165 w 209"/>
              <a:gd name="T69" fmla="*/ 105 h 208"/>
              <a:gd name="T70" fmla="*/ 144 w 209"/>
              <a:gd name="T71" fmla="*/ 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9" h="208">
                <a:moveTo>
                  <a:pt x="78" y="55"/>
                </a:moveTo>
                <a:cubicBezTo>
                  <a:pt x="79" y="58"/>
                  <a:pt x="80" y="60"/>
                  <a:pt x="81" y="62"/>
                </a:cubicBezTo>
                <a:cubicBezTo>
                  <a:pt x="84" y="61"/>
                  <a:pt x="87" y="61"/>
                  <a:pt x="89" y="63"/>
                </a:cubicBezTo>
                <a:cubicBezTo>
                  <a:pt x="92" y="66"/>
                  <a:pt x="92" y="69"/>
                  <a:pt x="91" y="72"/>
                </a:cubicBezTo>
                <a:cubicBezTo>
                  <a:pt x="93" y="73"/>
                  <a:pt x="95" y="74"/>
                  <a:pt x="97" y="74"/>
                </a:cubicBezTo>
                <a:cubicBezTo>
                  <a:pt x="98" y="72"/>
                  <a:pt x="101" y="70"/>
                  <a:pt x="104" y="70"/>
                </a:cubicBezTo>
                <a:cubicBezTo>
                  <a:pt x="108" y="70"/>
                  <a:pt x="110" y="72"/>
                  <a:pt x="111" y="74"/>
                </a:cubicBezTo>
                <a:cubicBezTo>
                  <a:pt x="114" y="74"/>
                  <a:pt x="116" y="73"/>
                  <a:pt x="118" y="72"/>
                </a:cubicBezTo>
                <a:cubicBezTo>
                  <a:pt x="117" y="69"/>
                  <a:pt x="117" y="66"/>
                  <a:pt x="119" y="63"/>
                </a:cubicBezTo>
                <a:cubicBezTo>
                  <a:pt x="122" y="61"/>
                  <a:pt x="125" y="61"/>
                  <a:pt x="128" y="62"/>
                </a:cubicBezTo>
                <a:cubicBezTo>
                  <a:pt x="129" y="60"/>
                  <a:pt x="130" y="58"/>
                  <a:pt x="130" y="55"/>
                </a:cubicBezTo>
                <a:cubicBezTo>
                  <a:pt x="127" y="54"/>
                  <a:pt x="125" y="52"/>
                  <a:pt x="125" y="49"/>
                </a:cubicBezTo>
                <a:cubicBezTo>
                  <a:pt x="125" y="45"/>
                  <a:pt x="127" y="43"/>
                  <a:pt x="130" y="42"/>
                </a:cubicBezTo>
                <a:cubicBezTo>
                  <a:pt x="130" y="39"/>
                  <a:pt x="129" y="37"/>
                  <a:pt x="128" y="35"/>
                </a:cubicBezTo>
                <a:cubicBezTo>
                  <a:pt x="125" y="36"/>
                  <a:pt x="122" y="36"/>
                  <a:pt x="119" y="34"/>
                </a:cubicBezTo>
                <a:cubicBezTo>
                  <a:pt x="117" y="31"/>
                  <a:pt x="117" y="28"/>
                  <a:pt x="118" y="25"/>
                </a:cubicBezTo>
                <a:cubicBezTo>
                  <a:pt x="116" y="24"/>
                  <a:pt x="114" y="23"/>
                  <a:pt x="111" y="23"/>
                </a:cubicBezTo>
                <a:cubicBezTo>
                  <a:pt x="110" y="25"/>
                  <a:pt x="108" y="27"/>
                  <a:pt x="104" y="27"/>
                </a:cubicBezTo>
                <a:cubicBezTo>
                  <a:pt x="101" y="27"/>
                  <a:pt x="98" y="25"/>
                  <a:pt x="97" y="23"/>
                </a:cubicBezTo>
                <a:cubicBezTo>
                  <a:pt x="95" y="23"/>
                  <a:pt x="93" y="24"/>
                  <a:pt x="91" y="25"/>
                </a:cubicBezTo>
                <a:cubicBezTo>
                  <a:pt x="92" y="28"/>
                  <a:pt x="92" y="31"/>
                  <a:pt x="89" y="34"/>
                </a:cubicBezTo>
                <a:cubicBezTo>
                  <a:pt x="87" y="36"/>
                  <a:pt x="84" y="36"/>
                  <a:pt x="81" y="35"/>
                </a:cubicBezTo>
                <a:cubicBezTo>
                  <a:pt x="80" y="37"/>
                  <a:pt x="79" y="39"/>
                  <a:pt x="78" y="42"/>
                </a:cubicBezTo>
                <a:cubicBezTo>
                  <a:pt x="81" y="43"/>
                  <a:pt x="83" y="45"/>
                  <a:pt x="83" y="49"/>
                </a:cubicBezTo>
                <a:cubicBezTo>
                  <a:pt x="83" y="52"/>
                  <a:pt x="81" y="54"/>
                  <a:pt x="78" y="55"/>
                </a:cubicBezTo>
                <a:close/>
                <a:moveTo>
                  <a:pt x="104" y="39"/>
                </a:moveTo>
                <a:cubicBezTo>
                  <a:pt x="110" y="39"/>
                  <a:pt x="114" y="43"/>
                  <a:pt x="114" y="49"/>
                </a:cubicBezTo>
                <a:cubicBezTo>
                  <a:pt x="114" y="54"/>
                  <a:pt x="110" y="58"/>
                  <a:pt x="104" y="58"/>
                </a:cubicBezTo>
                <a:cubicBezTo>
                  <a:pt x="99" y="58"/>
                  <a:pt x="94" y="54"/>
                  <a:pt x="94" y="49"/>
                </a:cubicBezTo>
                <a:cubicBezTo>
                  <a:pt x="94" y="43"/>
                  <a:pt x="99" y="39"/>
                  <a:pt x="104" y="39"/>
                </a:cubicBezTo>
                <a:close/>
                <a:moveTo>
                  <a:pt x="104" y="97"/>
                </a:moveTo>
                <a:cubicBezTo>
                  <a:pt x="131" y="97"/>
                  <a:pt x="153" y="75"/>
                  <a:pt x="153" y="49"/>
                </a:cubicBezTo>
                <a:cubicBezTo>
                  <a:pt x="153" y="22"/>
                  <a:pt x="131" y="0"/>
                  <a:pt x="104" y="0"/>
                </a:cubicBezTo>
                <a:cubicBezTo>
                  <a:pt x="77" y="0"/>
                  <a:pt x="56" y="22"/>
                  <a:pt x="56" y="49"/>
                </a:cubicBezTo>
                <a:cubicBezTo>
                  <a:pt x="56" y="75"/>
                  <a:pt x="77" y="97"/>
                  <a:pt x="104" y="97"/>
                </a:cubicBezTo>
                <a:close/>
                <a:moveTo>
                  <a:pt x="104" y="12"/>
                </a:moveTo>
                <a:cubicBezTo>
                  <a:pt x="125" y="12"/>
                  <a:pt x="141" y="28"/>
                  <a:pt x="141" y="49"/>
                </a:cubicBezTo>
                <a:cubicBezTo>
                  <a:pt x="141" y="69"/>
                  <a:pt x="125" y="85"/>
                  <a:pt x="104" y="85"/>
                </a:cubicBezTo>
                <a:cubicBezTo>
                  <a:pt x="84" y="85"/>
                  <a:pt x="67" y="69"/>
                  <a:pt x="67" y="49"/>
                </a:cubicBezTo>
                <a:cubicBezTo>
                  <a:pt x="67" y="28"/>
                  <a:pt x="84" y="12"/>
                  <a:pt x="104" y="12"/>
                </a:cubicBezTo>
                <a:close/>
                <a:moveTo>
                  <a:pt x="134" y="169"/>
                </a:moveTo>
                <a:cubicBezTo>
                  <a:pt x="181" y="146"/>
                  <a:pt x="181" y="146"/>
                  <a:pt x="181" y="146"/>
                </a:cubicBezTo>
                <a:cubicBezTo>
                  <a:pt x="181" y="173"/>
                  <a:pt x="181" y="173"/>
                  <a:pt x="181" y="173"/>
                </a:cubicBezTo>
                <a:cubicBezTo>
                  <a:pt x="108" y="208"/>
                  <a:pt x="108" y="208"/>
                  <a:pt x="108" y="208"/>
                </a:cubicBezTo>
                <a:cubicBezTo>
                  <a:pt x="108" y="147"/>
                  <a:pt x="108" y="147"/>
                  <a:pt x="108" y="147"/>
                </a:cubicBezTo>
                <a:lnTo>
                  <a:pt x="134" y="169"/>
                </a:lnTo>
                <a:close/>
                <a:moveTo>
                  <a:pt x="134" y="162"/>
                </a:moveTo>
                <a:cubicBezTo>
                  <a:pt x="106" y="139"/>
                  <a:pt x="106" y="139"/>
                  <a:pt x="106" y="139"/>
                </a:cubicBezTo>
                <a:cubicBezTo>
                  <a:pt x="181" y="103"/>
                  <a:pt x="181" y="103"/>
                  <a:pt x="181" y="103"/>
                </a:cubicBezTo>
                <a:cubicBezTo>
                  <a:pt x="209" y="126"/>
                  <a:pt x="209" y="126"/>
                  <a:pt x="209" y="126"/>
                </a:cubicBezTo>
                <a:lnTo>
                  <a:pt x="134" y="162"/>
                </a:lnTo>
                <a:close/>
                <a:moveTo>
                  <a:pt x="32" y="103"/>
                </a:moveTo>
                <a:cubicBezTo>
                  <a:pt x="106" y="139"/>
                  <a:pt x="106" y="139"/>
                  <a:pt x="106" y="139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0" y="134"/>
                  <a:pt x="0" y="134"/>
                  <a:pt x="0" y="134"/>
                </a:cubicBezTo>
                <a:lnTo>
                  <a:pt x="32" y="103"/>
                </a:lnTo>
                <a:close/>
                <a:moveTo>
                  <a:pt x="75" y="176"/>
                </a:moveTo>
                <a:cubicBezTo>
                  <a:pt x="105" y="148"/>
                  <a:pt x="105" y="148"/>
                  <a:pt x="105" y="148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55"/>
                  <a:pt x="32" y="155"/>
                  <a:pt x="32" y="155"/>
                </a:cubicBezTo>
                <a:lnTo>
                  <a:pt x="75" y="176"/>
                </a:lnTo>
                <a:close/>
                <a:moveTo>
                  <a:pt x="43" y="105"/>
                </a:moveTo>
                <a:cubicBezTo>
                  <a:pt x="34" y="100"/>
                  <a:pt x="34" y="100"/>
                  <a:pt x="34" y="100"/>
                </a:cubicBezTo>
                <a:cubicBezTo>
                  <a:pt x="62" y="86"/>
                  <a:pt x="62" y="86"/>
                  <a:pt x="62" y="86"/>
                </a:cubicBezTo>
                <a:cubicBezTo>
                  <a:pt x="64" y="88"/>
                  <a:pt x="66" y="90"/>
                  <a:pt x="69" y="92"/>
                </a:cubicBezTo>
                <a:lnTo>
                  <a:pt x="43" y="105"/>
                </a:lnTo>
                <a:close/>
                <a:moveTo>
                  <a:pt x="144" y="84"/>
                </a:moveTo>
                <a:cubicBezTo>
                  <a:pt x="174" y="100"/>
                  <a:pt x="174" y="100"/>
                  <a:pt x="174" y="100"/>
                </a:cubicBezTo>
                <a:cubicBezTo>
                  <a:pt x="165" y="105"/>
                  <a:pt x="165" y="105"/>
                  <a:pt x="165" y="105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40" y="88"/>
                  <a:pt x="142" y="86"/>
                  <a:pt x="144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7"/>
          <p:cNvSpPr>
            <a:spLocks noEditPoints="1"/>
          </p:cNvSpPr>
          <p:nvPr/>
        </p:nvSpPr>
        <p:spPr bwMode="auto">
          <a:xfrm>
            <a:off x="17481046" y="4240978"/>
            <a:ext cx="542633" cy="542633"/>
          </a:xfrm>
          <a:custGeom>
            <a:avLst/>
            <a:gdLst>
              <a:gd name="T0" fmla="*/ 104 w 208"/>
              <a:gd name="T1" fmla="*/ 97 h 208"/>
              <a:gd name="T2" fmla="*/ 152 w 208"/>
              <a:gd name="T3" fmla="*/ 49 h 208"/>
              <a:gd name="T4" fmla="*/ 104 w 208"/>
              <a:gd name="T5" fmla="*/ 0 h 208"/>
              <a:gd name="T6" fmla="*/ 55 w 208"/>
              <a:gd name="T7" fmla="*/ 49 h 208"/>
              <a:gd name="T8" fmla="*/ 104 w 208"/>
              <a:gd name="T9" fmla="*/ 97 h 208"/>
              <a:gd name="T10" fmla="*/ 104 w 208"/>
              <a:gd name="T11" fmla="*/ 12 h 208"/>
              <a:gd name="T12" fmla="*/ 141 w 208"/>
              <a:gd name="T13" fmla="*/ 49 h 208"/>
              <a:gd name="T14" fmla="*/ 104 w 208"/>
              <a:gd name="T15" fmla="*/ 85 h 208"/>
              <a:gd name="T16" fmla="*/ 67 w 208"/>
              <a:gd name="T17" fmla="*/ 49 h 208"/>
              <a:gd name="T18" fmla="*/ 104 w 208"/>
              <a:gd name="T19" fmla="*/ 12 h 208"/>
              <a:gd name="T20" fmla="*/ 97 w 208"/>
              <a:gd name="T21" fmla="*/ 55 h 208"/>
              <a:gd name="T22" fmla="*/ 79 w 208"/>
              <a:gd name="T23" fmla="*/ 55 h 208"/>
              <a:gd name="T24" fmla="*/ 79 w 208"/>
              <a:gd name="T25" fmla="*/ 42 h 208"/>
              <a:gd name="T26" fmla="*/ 97 w 208"/>
              <a:gd name="T27" fmla="*/ 42 h 208"/>
              <a:gd name="T28" fmla="*/ 97 w 208"/>
              <a:gd name="T29" fmla="*/ 24 h 208"/>
              <a:gd name="T30" fmla="*/ 111 w 208"/>
              <a:gd name="T31" fmla="*/ 24 h 208"/>
              <a:gd name="T32" fmla="*/ 111 w 208"/>
              <a:gd name="T33" fmla="*/ 42 h 208"/>
              <a:gd name="T34" fmla="*/ 128 w 208"/>
              <a:gd name="T35" fmla="*/ 42 h 208"/>
              <a:gd name="T36" fmla="*/ 128 w 208"/>
              <a:gd name="T37" fmla="*/ 55 h 208"/>
              <a:gd name="T38" fmla="*/ 111 w 208"/>
              <a:gd name="T39" fmla="*/ 55 h 208"/>
              <a:gd name="T40" fmla="*/ 111 w 208"/>
              <a:gd name="T41" fmla="*/ 73 h 208"/>
              <a:gd name="T42" fmla="*/ 97 w 208"/>
              <a:gd name="T43" fmla="*/ 73 h 208"/>
              <a:gd name="T44" fmla="*/ 97 w 208"/>
              <a:gd name="T45" fmla="*/ 55 h 208"/>
              <a:gd name="T46" fmla="*/ 45 w 208"/>
              <a:gd name="T47" fmla="*/ 105 h 208"/>
              <a:gd name="T48" fmla="*/ 36 w 208"/>
              <a:gd name="T49" fmla="*/ 100 h 208"/>
              <a:gd name="T50" fmla="*/ 64 w 208"/>
              <a:gd name="T51" fmla="*/ 86 h 208"/>
              <a:gd name="T52" fmla="*/ 70 w 208"/>
              <a:gd name="T53" fmla="*/ 92 h 208"/>
              <a:gd name="T54" fmla="*/ 45 w 208"/>
              <a:gd name="T55" fmla="*/ 105 h 208"/>
              <a:gd name="T56" fmla="*/ 145 w 208"/>
              <a:gd name="T57" fmla="*/ 84 h 208"/>
              <a:gd name="T58" fmla="*/ 176 w 208"/>
              <a:gd name="T59" fmla="*/ 100 h 208"/>
              <a:gd name="T60" fmla="*/ 167 w 208"/>
              <a:gd name="T61" fmla="*/ 105 h 208"/>
              <a:gd name="T62" fmla="*/ 139 w 208"/>
              <a:gd name="T63" fmla="*/ 90 h 208"/>
              <a:gd name="T64" fmla="*/ 145 w 208"/>
              <a:gd name="T65" fmla="*/ 84 h 208"/>
              <a:gd name="T66" fmla="*/ 133 w 208"/>
              <a:gd name="T67" fmla="*/ 169 h 208"/>
              <a:gd name="T68" fmla="*/ 180 w 208"/>
              <a:gd name="T69" fmla="*/ 146 h 208"/>
              <a:gd name="T70" fmla="*/ 180 w 208"/>
              <a:gd name="T71" fmla="*/ 173 h 208"/>
              <a:gd name="T72" fmla="*/ 108 w 208"/>
              <a:gd name="T73" fmla="*/ 208 h 208"/>
              <a:gd name="T74" fmla="*/ 108 w 208"/>
              <a:gd name="T75" fmla="*/ 147 h 208"/>
              <a:gd name="T76" fmla="*/ 133 w 208"/>
              <a:gd name="T77" fmla="*/ 169 h 208"/>
              <a:gd name="T78" fmla="*/ 134 w 208"/>
              <a:gd name="T79" fmla="*/ 162 h 208"/>
              <a:gd name="T80" fmla="*/ 106 w 208"/>
              <a:gd name="T81" fmla="*/ 139 h 208"/>
              <a:gd name="T82" fmla="*/ 180 w 208"/>
              <a:gd name="T83" fmla="*/ 103 h 208"/>
              <a:gd name="T84" fmla="*/ 208 w 208"/>
              <a:gd name="T85" fmla="*/ 126 h 208"/>
              <a:gd name="T86" fmla="*/ 134 w 208"/>
              <a:gd name="T87" fmla="*/ 162 h 208"/>
              <a:gd name="T88" fmla="*/ 74 w 208"/>
              <a:gd name="T89" fmla="*/ 176 h 208"/>
              <a:gd name="T90" fmla="*/ 104 w 208"/>
              <a:gd name="T91" fmla="*/ 148 h 208"/>
              <a:gd name="T92" fmla="*/ 104 w 208"/>
              <a:gd name="T93" fmla="*/ 208 h 208"/>
              <a:gd name="T94" fmla="*/ 32 w 208"/>
              <a:gd name="T95" fmla="*/ 173 h 208"/>
              <a:gd name="T96" fmla="*/ 32 w 208"/>
              <a:gd name="T97" fmla="*/ 155 h 208"/>
              <a:gd name="T98" fmla="*/ 74 w 208"/>
              <a:gd name="T99" fmla="*/ 176 h 208"/>
              <a:gd name="T100" fmla="*/ 32 w 208"/>
              <a:gd name="T101" fmla="*/ 103 h 208"/>
              <a:gd name="T102" fmla="*/ 106 w 208"/>
              <a:gd name="T103" fmla="*/ 139 h 208"/>
              <a:gd name="T104" fmla="*/ 74 w 208"/>
              <a:gd name="T105" fmla="*/ 170 h 208"/>
              <a:gd name="T106" fmla="*/ 0 w 208"/>
              <a:gd name="T107" fmla="*/ 134 h 208"/>
              <a:gd name="T108" fmla="*/ 32 w 208"/>
              <a:gd name="T109" fmla="*/ 103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208">
                <a:moveTo>
                  <a:pt x="104" y="97"/>
                </a:moveTo>
                <a:cubicBezTo>
                  <a:pt x="131" y="97"/>
                  <a:pt x="152" y="75"/>
                  <a:pt x="152" y="49"/>
                </a:cubicBezTo>
                <a:cubicBezTo>
                  <a:pt x="152" y="22"/>
                  <a:pt x="131" y="0"/>
                  <a:pt x="104" y="0"/>
                </a:cubicBezTo>
                <a:cubicBezTo>
                  <a:pt x="77" y="0"/>
                  <a:pt x="55" y="22"/>
                  <a:pt x="55" y="49"/>
                </a:cubicBezTo>
                <a:cubicBezTo>
                  <a:pt x="55" y="75"/>
                  <a:pt x="77" y="97"/>
                  <a:pt x="104" y="97"/>
                </a:cubicBezTo>
                <a:close/>
                <a:moveTo>
                  <a:pt x="104" y="12"/>
                </a:moveTo>
                <a:cubicBezTo>
                  <a:pt x="124" y="12"/>
                  <a:pt x="141" y="28"/>
                  <a:pt x="141" y="49"/>
                </a:cubicBezTo>
                <a:cubicBezTo>
                  <a:pt x="141" y="69"/>
                  <a:pt x="124" y="85"/>
                  <a:pt x="104" y="85"/>
                </a:cubicBezTo>
                <a:cubicBezTo>
                  <a:pt x="83" y="85"/>
                  <a:pt x="67" y="69"/>
                  <a:pt x="67" y="49"/>
                </a:cubicBezTo>
                <a:cubicBezTo>
                  <a:pt x="67" y="28"/>
                  <a:pt x="83" y="12"/>
                  <a:pt x="104" y="12"/>
                </a:cubicBezTo>
                <a:close/>
                <a:moveTo>
                  <a:pt x="97" y="55"/>
                </a:moveTo>
                <a:cubicBezTo>
                  <a:pt x="79" y="55"/>
                  <a:pt x="79" y="55"/>
                  <a:pt x="79" y="55"/>
                </a:cubicBezTo>
                <a:cubicBezTo>
                  <a:pt x="79" y="42"/>
                  <a:pt x="79" y="42"/>
                  <a:pt x="79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24"/>
                  <a:pt x="97" y="24"/>
                  <a:pt x="97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28" y="55"/>
                  <a:pt x="128" y="55"/>
                  <a:pt x="128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97" y="73"/>
                  <a:pt x="97" y="73"/>
                  <a:pt x="97" y="73"/>
                </a:cubicBezTo>
                <a:lnTo>
                  <a:pt x="97" y="55"/>
                </a:lnTo>
                <a:close/>
                <a:moveTo>
                  <a:pt x="45" y="105"/>
                </a:moveTo>
                <a:cubicBezTo>
                  <a:pt x="36" y="100"/>
                  <a:pt x="36" y="100"/>
                  <a:pt x="36" y="100"/>
                </a:cubicBezTo>
                <a:cubicBezTo>
                  <a:pt x="64" y="86"/>
                  <a:pt x="64" y="86"/>
                  <a:pt x="64" y="86"/>
                </a:cubicBezTo>
                <a:cubicBezTo>
                  <a:pt x="66" y="88"/>
                  <a:pt x="68" y="90"/>
                  <a:pt x="70" y="92"/>
                </a:cubicBezTo>
                <a:lnTo>
                  <a:pt x="45" y="105"/>
                </a:lnTo>
                <a:close/>
                <a:moveTo>
                  <a:pt x="145" y="84"/>
                </a:moveTo>
                <a:cubicBezTo>
                  <a:pt x="176" y="100"/>
                  <a:pt x="176" y="100"/>
                  <a:pt x="176" y="100"/>
                </a:cubicBezTo>
                <a:cubicBezTo>
                  <a:pt x="167" y="105"/>
                  <a:pt x="167" y="105"/>
                  <a:pt x="167" y="105"/>
                </a:cubicBezTo>
                <a:cubicBezTo>
                  <a:pt x="139" y="90"/>
                  <a:pt x="139" y="90"/>
                  <a:pt x="139" y="90"/>
                </a:cubicBezTo>
                <a:cubicBezTo>
                  <a:pt x="141" y="88"/>
                  <a:pt x="143" y="86"/>
                  <a:pt x="145" y="84"/>
                </a:cubicBezTo>
                <a:close/>
                <a:moveTo>
                  <a:pt x="133" y="169"/>
                </a:moveTo>
                <a:cubicBezTo>
                  <a:pt x="180" y="146"/>
                  <a:pt x="180" y="146"/>
                  <a:pt x="180" y="146"/>
                </a:cubicBezTo>
                <a:cubicBezTo>
                  <a:pt x="180" y="173"/>
                  <a:pt x="180" y="173"/>
                  <a:pt x="180" y="173"/>
                </a:cubicBezTo>
                <a:cubicBezTo>
                  <a:pt x="108" y="208"/>
                  <a:pt x="108" y="208"/>
                  <a:pt x="108" y="208"/>
                </a:cubicBezTo>
                <a:cubicBezTo>
                  <a:pt x="108" y="147"/>
                  <a:pt x="108" y="147"/>
                  <a:pt x="108" y="147"/>
                </a:cubicBezTo>
                <a:lnTo>
                  <a:pt x="133" y="169"/>
                </a:lnTo>
                <a:close/>
                <a:moveTo>
                  <a:pt x="134" y="162"/>
                </a:moveTo>
                <a:cubicBezTo>
                  <a:pt x="106" y="139"/>
                  <a:pt x="106" y="139"/>
                  <a:pt x="106" y="139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8" y="126"/>
                  <a:pt x="208" y="126"/>
                  <a:pt x="208" y="126"/>
                </a:cubicBezTo>
                <a:lnTo>
                  <a:pt x="134" y="162"/>
                </a:lnTo>
                <a:close/>
                <a:moveTo>
                  <a:pt x="74" y="176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55"/>
                  <a:pt x="32" y="155"/>
                  <a:pt x="32" y="155"/>
                </a:cubicBezTo>
                <a:lnTo>
                  <a:pt x="74" y="176"/>
                </a:lnTo>
                <a:close/>
                <a:moveTo>
                  <a:pt x="32" y="103"/>
                </a:moveTo>
                <a:cubicBezTo>
                  <a:pt x="106" y="139"/>
                  <a:pt x="106" y="139"/>
                  <a:pt x="106" y="139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0" y="134"/>
                  <a:pt x="0" y="134"/>
                  <a:pt x="0" y="134"/>
                </a:cubicBezTo>
                <a:lnTo>
                  <a:pt x="32" y="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8"/>
          <p:cNvSpPr>
            <a:spLocks noEditPoints="1"/>
          </p:cNvSpPr>
          <p:nvPr/>
        </p:nvSpPr>
        <p:spPr bwMode="auto">
          <a:xfrm>
            <a:off x="16499224" y="4240978"/>
            <a:ext cx="541530" cy="542633"/>
          </a:xfrm>
          <a:custGeom>
            <a:avLst/>
            <a:gdLst>
              <a:gd name="T0" fmla="*/ 98 w 208"/>
              <a:gd name="T1" fmla="*/ 70 h 208"/>
              <a:gd name="T2" fmla="*/ 75 w 208"/>
              <a:gd name="T3" fmla="*/ 51 h 208"/>
              <a:gd name="T4" fmla="*/ 84 w 208"/>
              <a:gd name="T5" fmla="*/ 41 h 208"/>
              <a:gd name="T6" fmla="*/ 98 w 208"/>
              <a:gd name="T7" fmla="*/ 52 h 208"/>
              <a:gd name="T8" fmla="*/ 124 w 208"/>
              <a:gd name="T9" fmla="*/ 29 h 208"/>
              <a:gd name="T10" fmla="*/ 133 w 208"/>
              <a:gd name="T11" fmla="*/ 40 h 208"/>
              <a:gd name="T12" fmla="*/ 98 w 208"/>
              <a:gd name="T13" fmla="*/ 70 h 208"/>
              <a:gd name="T14" fmla="*/ 55 w 208"/>
              <a:gd name="T15" fmla="*/ 49 h 208"/>
              <a:gd name="T16" fmla="*/ 104 w 208"/>
              <a:gd name="T17" fmla="*/ 0 h 208"/>
              <a:gd name="T18" fmla="*/ 153 w 208"/>
              <a:gd name="T19" fmla="*/ 49 h 208"/>
              <a:gd name="T20" fmla="*/ 104 w 208"/>
              <a:gd name="T21" fmla="*/ 97 h 208"/>
              <a:gd name="T22" fmla="*/ 55 w 208"/>
              <a:gd name="T23" fmla="*/ 49 h 208"/>
              <a:gd name="T24" fmla="*/ 67 w 208"/>
              <a:gd name="T25" fmla="*/ 49 h 208"/>
              <a:gd name="T26" fmla="*/ 104 w 208"/>
              <a:gd name="T27" fmla="*/ 85 h 208"/>
              <a:gd name="T28" fmla="*/ 141 w 208"/>
              <a:gd name="T29" fmla="*/ 49 h 208"/>
              <a:gd name="T30" fmla="*/ 104 w 208"/>
              <a:gd name="T31" fmla="*/ 12 h 208"/>
              <a:gd name="T32" fmla="*/ 67 w 208"/>
              <a:gd name="T33" fmla="*/ 49 h 208"/>
              <a:gd name="T34" fmla="*/ 108 w 208"/>
              <a:gd name="T35" fmla="*/ 147 h 208"/>
              <a:gd name="T36" fmla="*/ 108 w 208"/>
              <a:gd name="T37" fmla="*/ 208 h 208"/>
              <a:gd name="T38" fmla="*/ 180 w 208"/>
              <a:gd name="T39" fmla="*/ 173 h 208"/>
              <a:gd name="T40" fmla="*/ 180 w 208"/>
              <a:gd name="T41" fmla="*/ 146 h 208"/>
              <a:gd name="T42" fmla="*/ 133 w 208"/>
              <a:gd name="T43" fmla="*/ 169 h 208"/>
              <a:gd name="T44" fmla="*/ 108 w 208"/>
              <a:gd name="T45" fmla="*/ 147 h 208"/>
              <a:gd name="T46" fmla="*/ 0 w 208"/>
              <a:gd name="T47" fmla="*/ 134 h 208"/>
              <a:gd name="T48" fmla="*/ 74 w 208"/>
              <a:gd name="T49" fmla="*/ 170 h 208"/>
              <a:gd name="T50" fmla="*/ 106 w 208"/>
              <a:gd name="T51" fmla="*/ 139 h 208"/>
              <a:gd name="T52" fmla="*/ 32 w 208"/>
              <a:gd name="T53" fmla="*/ 103 h 208"/>
              <a:gd name="T54" fmla="*/ 0 w 208"/>
              <a:gd name="T55" fmla="*/ 134 h 208"/>
              <a:gd name="T56" fmla="*/ 208 w 208"/>
              <a:gd name="T57" fmla="*/ 126 h 208"/>
              <a:gd name="T58" fmla="*/ 180 w 208"/>
              <a:gd name="T59" fmla="*/ 103 h 208"/>
              <a:gd name="T60" fmla="*/ 106 w 208"/>
              <a:gd name="T61" fmla="*/ 139 h 208"/>
              <a:gd name="T62" fmla="*/ 134 w 208"/>
              <a:gd name="T63" fmla="*/ 162 h 208"/>
              <a:gd name="T64" fmla="*/ 208 w 208"/>
              <a:gd name="T65" fmla="*/ 126 h 208"/>
              <a:gd name="T66" fmla="*/ 32 w 208"/>
              <a:gd name="T67" fmla="*/ 155 h 208"/>
              <a:gd name="T68" fmla="*/ 32 w 208"/>
              <a:gd name="T69" fmla="*/ 173 h 208"/>
              <a:gd name="T70" fmla="*/ 104 w 208"/>
              <a:gd name="T71" fmla="*/ 208 h 208"/>
              <a:gd name="T72" fmla="*/ 104 w 208"/>
              <a:gd name="T73" fmla="*/ 148 h 208"/>
              <a:gd name="T74" fmla="*/ 75 w 208"/>
              <a:gd name="T75" fmla="*/ 176 h 208"/>
              <a:gd name="T76" fmla="*/ 32 w 208"/>
              <a:gd name="T77" fmla="*/ 155 h 208"/>
              <a:gd name="T78" fmla="*/ 68 w 208"/>
              <a:gd name="T79" fmla="*/ 92 h 208"/>
              <a:gd name="T80" fmla="*/ 62 w 208"/>
              <a:gd name="T81" fmla="*/ 86 h 208"/>
              <a:gd name="T82" fmla="*/ 34 w 208"/>
              <a:gd name="T83" fmla="*/ 100 h 208"/>
              <a:gd name="T84" fmla="*/ 43 w 208"/>
              <a:gd name="T85" fmla="*/ 105 h 208"/>
              <a:gd name="T86" fmla="*/ 68 w 208"/>
              <a:gd name="T87" fmla="*/ 92 h 208"/>
              <a:gd name="T88" fmla="*/ 137 w 208"/>
              <a:gd name="T89" fmla="*/ 90 h 208"/>
              <a:gd name="T90" fmla="*/ 165 w 208"/>
              <a:gd name="T91" fmla="*/ 105 h 208"/>
              <a:gd name="T92" fmla="*/ 174 w 208"/>
              <a:gd name="T93" fmla="*/ 100 h 208"/>
              <a:gd name="T94" fmla="*/ 143 w 208"/>
              <a:gd name="T95" fmla="*/ 84 h 208"/>
              <a:gd name="T96" fmla="*/ 137 w 208"/>
              <a:gd name="T97" fmla="*/ 9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8" h="208">
                <a:moveTo>
                  <a:pt x="98" y="70"/>
                </a:moveTo>
                <a:cubicBezTo>
                  <a:pt x="75" y="51"/>
                  <a:pt x="75" y="51"/>
                  <a:pt x="75" y="51"/>
                </a:cubicBezTo>
                <a:cubicBezTo>
                  <a:pt x="84" y="41"/>
                  <a:pt x="84" y="41"/>
                  <a:pt x="84" y="41"/>
                </a:cubicBezTo>
                <a:cubicBezTo>
                  <a:pt x="98" y="52"/>
                  <a:pt x="98" y="52"/>
                  <a:pt x="98" y="52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33" y="40"/>
                  <a:pt x="133" y="40"/>
                  <a:pt x="133" y="40"/>
                </a:cubicBezTo>
                <a:lnTo>
                  <a:pt x="98" y="70"/>
                </a:lnTo>
                <a:close/>
                <a:moveTo>
                  <a:pt x="55" y="49"/>
                </a:moveTo>
                <a:cubicBezTo>
                  <a:pt x="55" y="22"/>
                  <a:pt x="77" y="0"/>
                  <a:pt x="104" y="0"/>
                </a:cubicBezTo>
                <a:cubicBezTo>
                  <a:pt x="131" y="0"/>
                  <a:pt x="153" y="22"/>
                  <a:pt x="153" y="49"/>
                </a:cubicBezTo>
                <a:cubicBezTo>
                  <a:pt x="153" y="75"/>
                  <a:pt x="131" y="97"/>
                  <a:pt x="104" y="97"/>
                </a:cubicBezTo>
                <a:cubicBezTo>
                  <a:pt x="77" y="97"/>
                  <a:pt x="55" y="75"/>
                  <a:pt x="55" y="49"/>
                </a:cubicBezTo>
                <a:close/>
                <a:moveTo>
                  <a:pt x="67" y="49"/>
                </a:moveTo>
                <a:cubicBezTo>
                  <a:pt x="67" y="69"/>
                  <a:pt x="83" y="85"/>
                  <a:pt x="104" y="85"/>
                </a:cubicBezTo>
                <a:cubicBezTo>
                  <a:pt x="124" y="85"/>
                  <a:pt x="141" y="69"/>
                  <a:pt x="141" y="49"/>
                </a:cubicBezTo>
                <a:cubicBezTo>
                  <a:pt x="141" y="28"/>
                  <a:pt x="124" y="12"/>
                  <a:pt x="104" y="12"/>
                </a:cubicBezTo>
                <a:cubicBezTo>
                  <a:pt x="83" y="12"/>
                  <a:pt x="67" y="28"/>
                  <a:pt x="67" y="49"/>
                </a:cubicBezTo>
                <a:close/>
                <a:moveTo>
                  <a:pt x="108" y="147"/>
                </a:moveTo>
                <a:cubicBezTo>
                  <a:pt x="108" y="208"/>
                  <a:pt x="108" y="208"/>
                  <a:pt x="108" y="208"/>
                </a:cubicBezTo>
                <a:cubicBezTo>
                  <a:pt x="180" y="173"/>
                  <a:pt x="180" y="173"/>
                  <a:pt x="180" y="173"/>
                </a:cubicBezTo>
                <a:cubicBezTo>
                  <a:pt x="180" y="146"/>
                  <a:pt x="180" y="146"/>
                  <a:pt x="180" y="146"/>
                </a:cubicBezTo>
                <a:cubicBezTo>
                  <a:pt x="133" y="169"/>
                  <a:pt x="133" y="169"/>
                  <a:pt x="133" y="169"/>
                </a:cubicBezTo>
                <a:lnTo>
                  <a:pt x="108" y="147"/>
                </a:lnTo>
                <a:close/>
                <a:moveTo>
                  <a:pt x="0" y="134"/>
                </a:moveTo>
                <a:cubicBezTo>
                  <a:pt x="74" y="170"/>
                  <a:pt x="74" y="170"/>
                  <a:pt x="74" y="170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32" y="103"/>
                  <a:pt x="32" y="103"/>
                  <a:pt x="32" y="103"/>
                </a:cubicBezTo>
                <a:lnTo>
                  <a:pt x="0" y="134"/>
                </a:lnTo>
                <a:close/>
                <a:moveTo>
                  <a:pt x="208" y="126"/>
                </a:moveTo>
                <a:cubicBezTo>
                  <a:pt x="180" y="103"/>
                  <a:pt x="180" y="103"/>
                  <a:pt x="180" y="103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34" y="162"/>
                  <a:pt x="134" y="162"/>
                  <a:pt x="134" y="162"/>
                </a:cubicBezTo>
                <a:lnTo>
                  <a:pt x="208" y="126"/>
                </a:lnTo>
                <a:close/>
                <a:moveTo>
                  <a:pt x="32" y="155"/>
                </a:moveTo>
                <a:cubicBezTo>
                  <a:pt x="32" y="173"/>
                  <a:pt x="32" y="173"/>
                  <a:pt x="32" y="173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75" y="176"/>
                  <a:pt x="75" y="176"/>
                  <a:pt x="75" y="176"/>
                </a:cubicBezTo>
                <a:lnTo>
                  <a:pt x="32" y="155"/>
                </a:lnTo>
                <a:close/>
                <a:moveTo>
                  <a:pt x="68" y="92"/>
                </a:moveTo>
                <a:cubicBezTo>
                  <a:pt x="66" y="90"/>
                  <a:pt x="64" y="88"/>
                  <a:pt x="62" y="86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3" y="105"/>
                  <a:pt x="43" y="105"/>
                  <a:pt x="43" y="105"/>
                </a:cubicBezTo>
                <a:lnTo>
                  <a:pt x="68" y="92"/>
                </a:lnTo>
                <a:close/>
                <a:moveTo>
                  <a:pt x="137" y="90"/>
                </a:moveTo>
                <a:cubicBezTo>
                  <a:pt x="165" y="105"/>
                  <a:pt x="165" y="105"/>
                  <a:pt x="165" y="105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43" y="84"/>
                  <a:pt x="143" y="84"/>
                  <a:pt x="143" y="84"/>
                </a:cubicBezTo>
                <a:cubicBezTo>
                  <a:pt x="141" y="86"/>
                  <a:pt x="139" y="88"/>
                  <a:pt x="137" y="9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9"/>
          <p:cNvSpPr>
            <a:spLocks noEditPoints="1"/>
          </p:cNvSpPr>
          <p:nvPr/>
        </p:nvSpPr>
        <p:spPr bwMode="auto">
          <a:xfrm>
            <a:off x="15517402" y="4240978"/>
            <a:ext cx="541530" cy="542633"/>
          </a:xfrm>
          <a:custGeom>
            <a:avLst/>
            <a:gdLst>
              <a:gd name="T0" fmla="*/ 110 w 208"/>
              <a:gd name="T1" fmla="*/ 76 h 208"/>
              <a:gd name="T2" fmla="*/ 98 w 208"/>
              <a:gd name="T3" fmla="*/ 76 h 208"/>
              <a:gd name="T4" fmla="*/ 98 w 208"/>
              <a:gd name="T5" fmla="*/ 67 h 208"/>
              <a:gd name="T6" fmla="*/ 110 w 208"/>
              <a:gd name="T7" fmla="*/ 67 h 208"/>
              <a:gd name="T8" fmla="*/ 110 w 208"/>
              <a:gd name="T9" fmla="*/ 76 h 208"/>
              <a:gd name="T10" fmla="*/ 108 w 208"/>
              <a:gd name="T11" fmla="*/ 147 h 208"/>
              <a:gd name="T12" fmla="*/ 108 w 208"/>
              <a:gd name="T13" fmla="*/ 208 h 208"/>
              <a:gd name="T14" fmla="*/ 180 w 208"/>
              <a:gd name="T15" fmla="*/ 173 h 208"/>
              <a:gd name="T16" fmla="*/ 180 w 208"/>
              <a:gd name="T17" fmla="*/ 146 h 208"/>
              <a:gd name="T18" fmla="*/ 133 w 208"/>
              <a:gd name="T19" fmla="*/ 169 h 208"/>
              <a:gd name="T20" fmla="*/ 108 w 208"/>
              <a:gd name="T21" fmla="*/ 147 h 208"/>
              <a:gd name="T22" fmla="*/ 110 w 208"/>
              <a:gd name="T23" fmla="*/ 23 h 208"/>
              <a:gd name="T24" fmla="*/ 98 w 208"/>
              <a:gd name="T25" fmla="*/ 23 h 208"/>
              <a:gd name="T26" fmla="*/ 98 w 208"/>
              <a:gd name="T27" fmla="*/ 59 h 208"/>
              <a:gd name="T28" fmla="*/ 110 w 208"/>
              <a:gd name="T29" fmla="*/ 59 h 208"/>
              <a:gd name="T30" fmla="*/ 110 w 208"/>
              <a:gd name="T31" fmla="*/ 23 h 208"/>
              <a:gd name="T32" fmla="*/ 55 w 208"/>
              <a:gd name="T33" fmla="*/ 49 h 208"/>
              <a:gd name="T34" fmla="*/ 104 w 208"/>
              <a:gd name="T35" fmla="*/ 0 h 208"/>
              <a:gd name="T36" fmla="*/ 153 w 208"/>
              <a:gd name="T37" fmla="*/ 49 h 208"/>
              <a:gd name="T38" fmla="*/ 104 w 208"/>
              <a:gd name="T39" fmla="*/ 97 h 208"/>
              <a:gd name="T40" fmla="*/ 55 w 208"/>
              <a:gd name="T41" fmla="*/ 49 h 208"/>
              <a:gd name="T42" fmla="*/ 67 w 208"/>
              <a:gd name="T43" fmla="*/ 49 h 208"/>
              <a:gd name="T44" fmla="*/ 104 w 208"/>
              <a:gd name="T45" fmla="*/ 85 h 208"/>
              <a:gd name="T46" fmla="*/ 141 w 208"/>
              <a:gd name="T47" fmla="*/ 49 h 208"/>
              <a:gd name="T48" fmla="*/ 104 w 208"/>
              <a:gd name="T49" fmla="*/ 12 h 208"/>
              <a:gd name="T50" fmla="*/ 67 w 208"/>
              <a:gd name="T51" fmla="*/ 49 h 208"/>
              <a:gd name="T52" fmla="*/ 0 w 208"/>
              <a:gd name="T53" fmla="*/ 134 h 208"/>
              <a:gd name="T54" fmla="*/ 74 w 208"/>
              <a:gd name="T55" fmla="*/ 170 h 208"/>
              <a:gd name="T56" fmla="*/ 106 w 208"/>
              <a:gd name="T57" fmla="*/ 139 h 208"/>
              <a:gd name="T58" fmla="*/ 32 w 208"/>
              <a:gd name="T59" fmla="*/ 103 h 208"/>
              <a:gd name="T60" fmla="*/ 0 w 208"/>
              <a:gd name="T61" fmla="*/ 134 h 208"/>
              <a:gd name="T62" fmla="*/ 32 w 208"/>
              <a:gd name="T63" fmla="*/ 155 h 208"/>
              <a:gd name="T64" fmla="*/ 32 w 208"/>
              <a:gd name="T65" fmla="*/ 173 h 208"/>
              <a:gd name="T66" fmla="*/ 104 w 208"/>
              <a:gd name="T67" fmla="*/ 208 h 208"/>
              <a:gd name="T68" fmla="*/ 104 w 208"/>
              <a:gd name="T69" fmla="*/ 148 h 208"/>
              <a:gd name="T70" fmla="*/ 75 w 208"/>
              <a:gd name="T71" fmla="*/ 176 h 208"/>
              <a:gd name="T72" fmla="*/ 32 w 208"/>
              <a:gd name="T73" fmla="*/ 155 h 208"/>
              <a:gd name="T74" fmla="*/ 208 w 208"/>
              <a:gd name="T75" fmla="*/ 126 h 208"/>
              <a:gd name="T76" fmla="*/ 180 w 208"/>
              <a:gd name="T77" fmla="*/ 103 h 208"/>
              <a:gd name="T78" fmla="*/ 106 w 208"/>
              <a:gd name="T79" fmla="*/ 139 h 208"/>
              <a:gd name="T80" fmla="*/ 134 w 208"/>
              <a:gd name="T81" fmla="*/ 162 h 208"/>
              <a:gd name="T82" fmla="*/ 208 w 208"/>
              <a:gd name="T83" fmla="*/ 126 h 208"/>
              <a:gd name="T84" fmla="*/ 68 w 208"/>
              <a:gd name="T85" fmla="*/ 92 h 208"/>
              <a:gd name="T86" fmla="*/ 62 w 208"/>
              <a:gd name="T87" fmla="*/ 86 h 208"/>
              <a:gd name="T88" fmla="*/ 34 w 208"/>
              <a:gd name="T89" fmla="*/ 100 h 208"/>
              <a:gd name="T90" fmla="*/ 43 w 208"/>
              <a:gd name="T91" fmla="*/ 105 h 208"/>
              <a:gd name="T92" fmla="*/ 68 w 208"/>
              <a:gd name="T93" fmla="*/ 92 h 208"/>
              <a:gd name="T94" fmla="*/ 137 w 208"/>
              <a:gd name="T95" fmla="*/ 90 h 208"/>
              <a:gd name="T96" fmla="*/ 165 w 208"/>
              <a:gd name="T97" fmla="*/ 105 h 208"/>
              <a:gd name="T98" fmla="*/ 174 w 208"/>
              <a:gd name="T99" fmla="*/ 100 h 208"/>
              <a:gd name="T100" fmla="*/ 143 w 208"/>
              <a:gd name="T101" fmla="*/ 84 h 208"/>
              <a:gd name="T102" fmla="*/ 137 w 208"/>
              <a:gd name="T103" fmla="*/ 9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08" h="208">
                <a:moveTo>
                  <a:pt x="110" y="76"/>
                </a:moveTo>
                <a:cubicBezTo>
                  <a:pt x="98" y="76"/>
                  <a:pt x="98" y="76"/>
                  <a:pt x="98" y="76"/>
                </a:cubicBezTo>
                <a:cubicBezTo>
                  <a:pt x="98" y="67"/>
                  <a:pt x="98" y="67"/>
                  <a:pt x="98" y="67"/>
                </a:cubicBezTo>
                <a:cubicBezTo>
                  <a:pt x="110" y="67"/>
                  <a:pt x="110" y="67"/>
                  <a:pt x="110" y="67"/>
                </a:cubicBezTo>
                <a:lnTo>
                  <a:pt x="110" y="76"/>
                </a:lnTo>
                <a:close/>
                <a:moveTo>
                  <a:pt x="108" y="147"/>
                </a:moveTo>
                <a:cubicBezTo>
                  <a:pt x="108" y="208"/>
                  <a:pt x="108" y="208"/>
                  <a:pt x="108" y="208"/>
                </a:cubicBezTo>
                <a:cubicBezTo>
                  <a:pt x="180" y="173"/>
                  <a:pt x="180" y="173"/>
                  <a:pt x="180" y="173"/>
                </a:cubicBezTo>
                <a:cubicBezTo>
                  <a:pt x="180" y="146"/>
                  <a:pt x="180" y="146"/>
                  <a:pt x="180" y="146"/>
                </a:cubicBezTo>
                <a:cubicBezTo>
                  <a:pt x="133" y="169"/>
                  <a:pt x="133" y="169"/>
                  <a:pt x="133" y="169"/>
                </a:cubicBezTo>
                <a:lnTo>
                  <a:pt x="108" y="147"/>
                </a:lnTo>
                <a:close/>
                <a:moveTo>
                  <a:pt x="110" y="23"/>
                </a:moveTo>
                <a:cubicBezTo>
                  <a:pt x="98" y="23"/>
                  <a:pt x="98" y="23"/>
                  <a:pt x="98" y="23"/>
                </a:cubicBezTo>
                <a:cubicBezTo>
                  <a:pt x="98" y="59"/>
                  <a:pt x="98" y="59"/>
                  <a:pt x="98" y="59"/>
                </a:cubicBezTo>
                <a:cubicBezTo>
                  <a:pt x="110" y="59"/>
                  <a:pt x="110" y="59"/>
                  <a:pt x="110" y="59"/>
                </a:cubicBezTo>
                <a:lnTo>
                  <a:pt x="110" y="23"/>
                </a:lnTo>
                <a:close/>
                <a:moveTo>
                  <a:pt x="55" y="49"/>
                </a:moveTo>
                <a:cubicBezTo>
                  <a:pt x="55" y="22"/>
                  <a:pt x="77" y="0"/>
                  <a:pt x="104" y="0"/>
                </a:cubicBezTo>
                <a:cubicBezTo>
                  <a:pt x="131" y="0"/>
                  <a:pt x="153" y="22"/>
                  <a:pt x="153" y="49"/>
                </a:cubicBezTo>
                <a:cubicBezTo>
                  <a:pt x="153" y="75"/>
                  <a:pt x="131" y="97"/>
                  <a:pt x="104" y="97"/>
                </a:cubicBezTo>
                <a:cubicBezTo>
                  <a:pt x="77" y="97"/>
                  <a:pt x="55" y="75"/>
                  <a:pt x="55" y="49"/>
                </a:cubicBezTo>
                <a:close/>
                <a:moveTo>
                  <a:pt x="67" y="49"/>
                </a:moveTo>
                <a:cubicBezTo>
                  <a:pt x="67" y="69"/>
                  <a:pt x="84" y="85"/>
                  <a:pt x="104" y="85"/>
                </a:cubicBezTo>
                <a:cubicBezTo>
                  <a:pt x="124" y="85"/>
                  <a:pt x="141" y="69"/>
                  <a:pt x="141" y="49"/>
                </a:cubicBezTo>
                <a:cubicBezTo>
                  <a:pt x="141" y="28"/>
                  <a:pt x="124" y="12"/>
                  <a:pt x="104" y="12"/>
                </a:cubicBezTo>
                <a:cubicBezTo>
                  <a:pt x="84" y="12"/>
                  <a:pt x="67" y="28"/>
                  <a:pt x="67" y="49"/>
                </a:cubicBezTo>
                <a:close/>
                <a:moveTo>
                  <a:pt x="0" y="134"/>
                </a:moveTo>
                <a:cubicBezTo>
                  <a:pt x="74" y="170"/>
                  <a:pt x="74" y="170"/>
                  <a:pt x="74" y="170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32" y="103"/>
                  <a:pt x="32" y="103"/>
                  <a:pt x="32" y="103"/>
                </a:cubicBezTo>
                <a:lnTo>
                  <a:pt x="0" y="134"/>
                </a:lnTo>
                <a:close/>
                <a:moveTo>
                  <a:pt x="32" y="155"/>
                </a:moveTo>
                <a:cubicBezTo>
                  <a:pt x="32" y="173"/>
                  <a:pt x="32" y="173"/>
                  <a:pt x="32" y="173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75" y="176"/>
                  <a:pt x="75" y="176"/>
                  <a:pt x="75" y="176"/>
                </a:cubicBezTo>
                <a:lnTo>
                  <a:pt x="32" y="155"/>
                </a:lnTo>
                <a:close/>
                <a:moveTo>
                  <a:pt x="208" y="126"/>
                </a:moveTo>
                <a:cubicBezTo>
                  <a:pt x="180" y="103"/>
                  <a:pt x="180" y="103"/>
                  <a:pt x="180" y="103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34" y="162"/>
                  <a:pt x="134" y="162"/>
                  <a:pt x="134" y="162"/>
                </a:cubicBezTo>
                <a:lnTo>
                  <a:pt x="208" y="126"/>
                </a:lnTo>
                <a:close/>
                <a:moveTo>
                  <a:pt x="68" y="92"/>
                </a:moveTo>
                <a:cubicBezTo>
                  <a:pt x="66" y="90"/>
                  <a:pt x="64" y="88"/>
                  <a:pt x="62" y="86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3" y="105"/>
                  <a:pt x="43" y="105"/>
                  <a:pt x="43" y="105"/>
                </a:cubicBezTo>
                <a:lnTo>
                  <a:pt x="68" y="92"/>
                </a:lnTo>
                <a:close/>
                <a:moveTo>
                  <a:pt x="137" y="90"/>
                </a:moveTo>
                <a:cubicBezTo>
                  <a:pt x="165" y="105"/>
                  <a:pt x="165" y="105"/>
                  <a:pt x="165" y="105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43" y="84"/>
                  <a:pt x="143" y="84"/>
                  <a:pt x="143" y="84"/>
                </a:cubicBezTo>
                <a:cubicBezTo>
                  <a:pt x="141" y="86"/>
                  <a:pt x="139" y="88"/>
                  <a:pt x="137" y="9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90"/>
          <p:cNvSpPr>
            <a:spLocks noEditPoints="1"/>
          </p:cNvSpPr>
          <p:nvPr/>
        </p:nvSpPr>
        <p:spPr bwMode="auto">
          <a:xfrm>
            <a:off x="14534477" y="4240978"/>
            <a:ext cx="542633" cy="542633"/>
          </a:xfrm>
          <a:custGeom>
            <a:avLst/>
            <a:gdLst>
              <a:gd name="T0" fmla="*/ 104 w 208"/>
              <a:gd name="T1" fmla="*/ 97 h 208"/>
              <a:gd name="T2" fmla="*/ 153 w 208"/>
              <a:gd name="T3" fmla="*/ 49 h 208"/>
              <a:gd name="T4" fmla="*/ 104 w 208"/>
              <a:gd name="T5" fmla="*/ 0 h 208"/>
              <a:gd name="T6" fmla="*/ 55 w 208"/>
              <a:gd name="T7" fmla="*/ 49 h 208"/>
              <a:gd name="T8" fmla="*/ 104 w 208"/>
              <a:gd name="T9" fmla="*/ 97 h 208"/>
              <a:gd name="T10" fmla="*/ 104 w 208"/>
              <a:gd name="T11" fmla="*/ 12 h 208"/>
              <a:gd name="T12" fmla="*/ 141 w 208"/>
              <a:gd name="T13" fmla="*/ 49 h 208"/>
              <a:gd name="T14" fmla="*/ 104 w 208"/>
              <a:gd name="T15" fmla="*/ 85 h 208"/>
              <a:gd name="T16" fmla="*/ 67 w 208"/>
              <a:gd name="T17" fmla="*/ 49 h 208"/>
              <a:gd name="T18" fmla="*/ 104 w 208"/>
              <a:gd name="T19" fmla="*/ 12 h 208"/>
              <a:gd name="T20" fmla="*/ 110 w 208"/>
              <a:gd name="T21" fmla="*/ 76 h 208"/>
              <a:gd name="T22" fmla="*/ 98 w 208"/>
              <a:gd name="T23" fmla="*/ 76 h 208"/>
              <a:gd name="T24" fmla="*/ 98 w 208"/>
              <a:gd name="T25" fmla="*/ 40 h 208"/>
              <a:gd name="T26" fmla="*/ 110 w 208"/>
              <a:gd name="T27" fmla="*/ 40 h 208"/>
              <a:gd name="T28" fmla="*/ 110 w 208"/>
              <a:gd name="T29" fmla="*/ 76 h 208"/>
              <a:gd name="T30" fmla="*/ 110 w 208"/>
              <a:gd name="T31" fmla="*/ 32 h 208"/>
              <a:gd name="T32" fmla="*/ 98 w 208"/>
              <a:gd name="T33" fmla="*/ 32 h 208"/>
              <a:gd name="T34" fmla="*/ 98 w 208"/>
              <a:gd name="T35" fmla="*/ 23 h 208"/>
              <a:gd name="T36" fmla="*/ 110 w 208"/>
              <a:gd name="T37" fmla="*/ 23 h 208"/>
              <a:gd name="T38" fmla="*/ 110 w 208"/>
              <a:gd name="T39" fmla="*/ 32 h 208"/>
              <a:gd name="T40" fmla="*/ 134 w 208"/>
              <a:gd name="T41" fmla="*/ 162 h 208"/>
              <a:gd name="T42" fmla="*/ 106 w 208"/>
              <a:gd name="T43" fmla="*/ 139 h 208"/>
              <a:gd name="T44" fmla="*/ 180 w 208"/>
              <a:gd name="T45" fmla="*/ 103 h 208"/>
              <a:gd name="T46" fmla="*/ 208 w 208"/>
              <a:gd name="T47" fmla="*/ 126 h 208"/>
              <a:gd name="T48" fmla="*/ 134 w 208"/>
              <a:gd name="T49" fmla="*/ 162 h 208"/>
              <a:gd name="T50" fmla="*/ 133 w 208"/>
              <a:gd name="T51" fmla="*/ 169 h 208"/>
              <a:gd name="T52" fmla="*/ 180 w 208"/>
              <a:gd name="T53" fmla="*/ 146 h 208"/>
              <a:gd name="T54" fmla="*/ 180 w 208"/>
              <a:gd name="T55" fmla="*/ 173 h 208"/>
              <a:gd name="T56" fmla="*/ 108 w 208"/>
              <a:gd name="T57" fmla="*/ 208 h 208"/>
              <a:gd name="T58" fmla="*/ 108 w 208"/>
              <a:gd name="T59" fmla="*/ 147 h 208"/>
              <a:gd name="T60" fmla="*/ 133 w 208"/>
              <a:gd name="T61" fmla="*/ 169 h 208"/>
              <a:gd name="T62" fmla="*/ 75 w 208"/>
              <a:gd name="T63" fmla="*/ 176 h 208"/>
              <a:gd name="T64" fmla="*/ 104 w 208"/>
              <a:gd name="T65" fmla="*/ 148 h 208"/>
              <a:gd name="T66" fmla="*/ 104 w 208"/>
              <a:gd name="T67" fmla="*/ 208 h 208"/>
              <a:gd name="T68" fmla="*/ 32 w 208"/>
              <a:gd name="T69" fmla="*/ 173 h 208"/>
              <a:gd name="T70" fmla="*/ 32 w 208"/>
              <a:gd name="T71" fmla="*/ 155 h 208"/>
              <a:gd name="T72" fmla="*/ 75 w 208"/>
              <a:gd name="T73" fmla="*/ 176 h 208"/>
              <a:gd name="T74" fmla="*/ 32 w 208"/>
              <a:gd name="T75" fmla="*/ 103 h 208"/>
              <a:gd name="T76" fmla="*/ 106 w 208"/>
              <a:gd name="T77" fmla="*/ 139 h 208"/>
              <a:gd name="T78" fmla="*/ 74 w 208"/>
              <a:gd name="T79" fmla="*/ 170 h 208"/>
              <a:gd name="T80" fmla="*/ 0 w 208"/>
              <a:gd name="T81" fmla="*/ 134 h 208"/>
              <a:gd name="T82" fmla="*/ 32 w 208"/>
              <a:gd name="T83" fmla="*/ 103 h 208"/>
              <a:gd name="T84" fmla="*/ 143 w 208"/>
              <a:gd name="T85" fmla="*/ 84 h 208"/>
              <a:gd name="T86" fmla="*/ 174 w 208"/>
              <a:gd name="T87" fmla="*/ 100 h 208"/>
              <a:gd name="T88" fmla="*/ 165 w 208"/>
              <a:gd name="T89" fmla="*/ 105 h 208"/>
              <a:gd name="T90" fmla="*/ 137 w 208"/>
              <a:gd name="T91" fmla="*/ 90 h 208"/>
              <a:gd name="T92" fmla="*/ 143 w 208"/>
              <a:gd name="T93" fmla="*/ 84 h 208"/>
              <a:gd name="T94" fmla="*/ 43 w 208"/>
              <a:gd name="T95" fmla="*/ 105 h 208"/>
              <a:gd name="T96" fmla="*/ 34 w 208"/>
              <a:gd name="T97" fmla="*/ 100 h 208"/>
              <a:gd name="T98" fmla="*/ 62 w 208"/>
              <a:gd name="T99" fmla="*/ 86 h 208"/>
              <a:gd name="T100" fmla="*/ 68 w 208"/>
              <a:gd name="T101" fmla="*/ 92 h 208"/>
              <a:gd name="T102" fmla="*/ 43 w 208"/>
              <a:gd name="T103" fmla="*/ 105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08" h="208">
                <a:moveTo>
                  <a:pt x="104" y="97"/>
                </a:moveTo>
                <a:cubicBezTo>
                  <a:pt x="131" y="97"/>
                  <a:pt x="153" y="75"/>
                  <a:pt x="153" y="49"/>
                </a:cubicBezTo>
                <a:cubicBezTo>
                  <a:pt x="153" y="22"/>
                  <a:pt x="131" y="0"/>
                  <a:pt x="104" y="0"/>
                </a:cubicBezTo>
                <a:cubicBezTo>
                  <a:pt x="77" y="0"/>
                  <a:pt x="55" y="22"/>
                  <a:pt x="55" y="49"/>
                </a:cubicBezTo>
                <a:cubicBezTo>
                  <a:pt x="55" y="75"/>
                  <a:pt x="77" y="97"/>
                  <a:pt x="104" y="97"/>
                </a:cubicBezTo>
                <a:close/>
                <a:moveTo>
                  <a:pt x="104" y="12"/>
                </a:moveTo>
                <a:cubicBezTo>
                  <a:pt x="124" y="12"/>
                  <a:pt x="141" y="28"/>
                  <a:pt x="141" y="49"/>
                </a:cubicBezTo>
                <a:cubicBezTo>
                  <a:pt x="141" y="69"/>
                  <a:pt x="124" y="85"/>
                  <a:pt x="104" y="85"/>
                </a:cubicBezTo>
                <a:cubicBezTo>
                  <a:pt x="84" y="85"/>
                  <a:pt x="67" y="69"/>
                  <a:pt x="67" y="49"/>
                </a:cubicBezTo>
                <a:cubicBezTo>
                  <a:pt x="67" y="28"/>
                  <a:pt x="84" y="12"/>
                  <a:pt x="104" y="12"/>
                </a:cubicBezTo>
                <a:close/>
                <a:moveTo>
                  <a:pt x="110" y="76"/>
                </a:moveTo>
                <a:cubicBezTo>
                  <a:pt x="98" y="76"/>
                  <a:pt x="98" y="76"/>
                  <a:pt x="98" y="76"/>
                </a:cubicBezTo>
                <a:cubicBezTo>
                  <a:pt x="98" y="40"/>
                  <a:pt x="98" y="40"/>
                  <a:pt x="98" y="40"/>
                </a:cubicBezTo>
                <a:cubicBezTo>
                  <a:pt x="110" y="40"/>
                  <a:pt x="110" y="40"/>
                  <a:pt x="110" y="40"/>
                </a:cubicBezTo>
                <a:lnTo>
                  <a:pt x="110" y="76"/>
                </a:lnTo>
                <a:close/>
                <a:moveTo>
                  <a:pt x="110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98" y="23"/>
                  <a:pt x="98" y="23"/>
                  <a:pt x="98" y="23"/>
                </a:cubicBezTo>
                <a:cubicBezTo>
                  <a:pt x="110" y="23"/>
                  <a:pt x="110" y="23"/>
                  <a:pt x="110" y="23"/>
                </a:cubicBezTo>
                <a:lnTo>
                  <a:pt x="110" y="32"/>
                </a:lnTo>
                <a:close/>
                <a:moveTo>
                  <a:pt x="134" y="162"/>
                </a:moveTo>
                <a:cubicBezTo>
                  <a:pt x="106" y="139"/>
                  <a:pt x="106" y="139"/>
                  <a:pt x="106" y="139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8" y="126"/>
                  <a:pt x="208" y="126"/>
                  <a:pt x="208" y="126"/>
                </a:cubicBezTo>
                <a:lnTo>
                  <a:pt x="134" y="162"/>
                </a:lnTo>
                <a:close/>
                <a:moveTo>
                  <a:pt x="133" y="169"/>
                </a:moveTo>
                <a:cubicBezTo>
                  <a:pt x="180" y="146"/>
                  <a:pt x="180" y="146"/>
                  <a:pt x="180" y="146"/>
                </a:cubicBezTo>
                <a:cubicBezTo>
                  <a:pt x="180" y="173"/>
                  <a:pt x="180" y="173"/>
                  <a:pt x="180" y="173"/>
                </a:cubicBezTo>
                <a:cubicBezTo>
                  <a:pt x="108" y="208"/>
                  <a:pt x="108" y="208"/>
                  <a:pt x="108" y="208"/>
                </a:cubicBezTo>
                <a:cubicBezTo>
                  <a:pt x="108" y="147"/>
                  <a:pt x="108" y="147"/>
                  <a:pt x="108" y="147"/>
                </a:cubicBezTo>
                <a:lnTo>
                  <a:pt x="133" y="169"/>
                </a:lnTo>
                <a:close/>
                <a:moveTo>
                  <a:pt x="75" y="176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55"/>
                  <a:pt x="32" y="155"/>
                  <a:pt x="32" y="155"/>
                </a:cubicBezTo>
                <a:lnTo>
                  <a:pt x="75" y="176"/>
                </a:lnTo>
                <a:close/>
                <a:moveTo>
                  <a:pt x="32" y="103"/>
                </a:moveTo>
                <a:cubicBezTo>
                  <a:pt x="106" y="139"/>
                  <a:pt x="106" y="139"/>
                  <a:pt x="106" y="139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0" y="134"/>
                  <a:pt x="0" y="134"/>
                  <a:pt x="0" y="134"/>
                </a:cubicBezTo>
                <a:lnTo>
                  <a:pt x="32" y="103"/>
                </a:lnTo>
                <a:close/>
                <a:moveTo>
                  <a:pt x="143" y="84"/>
                </a:moveTo>
                <a:cubicBezTo>
                  <a:pt x="174" y="100"/>
                  <a:pt x="174" y="100"/>
                  <a:pt x="174" y="100"/>
                </a:cubicBezTo>
                <a:cubicBezTo>
                  <a:pt x="165" y="105"/>
                  <a:pt x="165" y="105"/>
                  <a:pt x="165" y="105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9" y="88"/>
                  <a:pt x="141" y="86"/>
                  <a:pt x="143" y="84"/>
                </a:cubicBezTo>
                <a:close/>
                <a:moveTo>
                  <a:pt x="43" y="105"/>
                </a:moveTo>
                <a:cubicBezTo>
                  <a:pt x="34" y="100"/>
                  <a:pt x="34" y="100"/>
                  <a:pt x="34" y="100"/>
                </a:cubicBezTo>
                <a:cubicBezTo>
                  <a:pt x="62" y="86"/>
                  <a:pt x="62" y="86"/>
                  <a:pt x="62" y="86"/>
                </a:cubicBezTo>
                <a:cubicBezTo>
                  <a:pt x="64" y="88"/>
                  <a:pt x="66" y="90"/>
                  <a:pt x="68" y="92"/>
                </a:cubicBezTo>
                <a:lnTo>
                  <a:pt x="43" y="10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91"/>
          <p:cNvSpPr>
            <a:spLocks noEditPoints="1"/>
          </p:cNvSpPr>
          <p:nvPr/>
        </p:nvSpPr>
        <p:spPr bwMode="auto">
          <a:xfrm>
            <a:off x="18463971" y="4240978"/>
            <a:ext cx="544839" cy="542633"/>
          </a:xfrm>
          <a:custGeom>
            <a:avLst/>
            <a:gdLst>
              <a:gd name="T0" fmla="*/ 105 w 209"/>
              <a:gd name="T1" fmla="*/ 97 h 208"/>
              <a:gd name="T2" fmla="*/ 153 w 209"/>
              <a:gd name="T3" fmla="*/ 49 h 208"/>
              <a:gd name="T4" fmla="*/ 105 w 209"/>
              <a:gd name="T5" fmla="*/ 0 h 208"/>
              <a:gd name="T6" fmla="*/ 56 w 209"/>
              <a:gd name="T7" fmla="*/ 49 h 208"/>
              <a:gd name="T8" fmla="*/ 105 w 209"/>
              <a:gd name="T9" fmla="*/ 97 h 208"/>
              <a:gd name="T10" fmla="*/ 105 w 209"/>
              <a:gd name="T11" fmla="*/ 12 h 208"/>
              <a:gd name="T12" fmla="*/ 142 w 209"/>
              <a:gd name="T13" fmla="*/ 49 h 208"/>
              <a:gd name="T14" fmla="*/ 105 w 209"/>
              <a:gd name="T15" fmla="*/ 85 h 208"/>
              <a:gd name="T16" fmla="*/ 68 w 209"/>
              <a:gd name="T17" fmla="*/ 49 h 208"/>
              <a:gd name="T18" fmla="*/ 105 w 209"/>
              <a:gd name="T19" fmla="*/ 12 h 208"/>
              <a:gd name="T20" fmla="*/ 129 w 209"/>
              <a:gd name="T21" fmla="*/ 55 h 208"/>
              <a:gd name="T22" fmla="*/ 80 w 209"/>
              <a:gd name="T23" fmla="*/ 55 h 208"/>
              <a:gd name="T24" fmla="*/ 80 w 209"/>
              <a:gd name="T25" fmla="*/ 42 h 208"/>
              <a:gd name="T26" fmla="*/ 129 w 209"/>
              <a:gd name="T27" fmla="*/ 42 h 208"/>
              <a:gd name="T28" fmla="*/ 129 w 209"/>
              <a:gd name="T29" fmla="*/ 55 h 208"/>
              <a:gd name="T30" fmla="*/ 32 w 209"/>
              <a:gd name="T31" fmla="*/ 103 h 208"/>
              <a:gd name="T32" fmla="*/ 107 w 209"/>
              <a:gd name="T33" fmla="*/ 139 h 208"/>
              <a:gd name="T34" fmla="*/ 75 w 209"/>
              <a:gd name="T35" fmla="*/ 170 h 208"/>
              <a:gd name="T36" fmla="*/ 0 w 209"/>
              <a:gd name="T37" fmla="*/ 134 h 208"/>
              <a:gd name="T38" fmla="*/ 32 w 209"/>
              <a:gd name="T39" fmla="*/ 103 h 208"/>
              <a:gd name="T40" fmla="*/ 134 w 209"/>
              <a:gd name="T41" fmla="*/ 169 h 208"/>
              <a:gd name="T42" fmla="*/ 181 w 209"/>
              <a:gd name="T43" fmla="*/ 146 h 208"/>
              <a:gd name="T44" fmla="*/ 181 w 209"/>
              <a:gd name="T45" fmla="*/ 173 h 208"/>
              <a:gd name="T46" fmla="*/ 109 w 209"/>
              <a:gd name="T47" fmla="*/ 208 h 208"/>
              <a:gd name="T48" fmla="*/ 109 w 209"/>
              <a:gd name="T49" fmla="*/ 147 h 208"/>
              <a:gd name="T50" fmla="*/ 134 w 209"/>
              <a:gd name="T51" fmla="*/ 169 h 208"/>
              <a:gd name="T52" fmla="*/ 75 w 209"/>
              <a:gd name="T53" fmla="*/ 176 h 208"/>
              <a:gd name="T54" fmla="*/ 105 w 209"/>
              <a:gd name="T55" fmla="*/ 148 h 208"/>
              <a:gd name="T56" fmla="*/ 105 w 209"/>
              <a:gd name="T57" fmla="*/ 208 h 208"/>
              <a:gd name="T58" fmla="*/ 32 w 209"/>
              <a:gd name="T59" fmla="*/ 173 h 208"/>
              <a:gd name="T60" fmla="*/ 32 w 209"/>
              <a:gd name="T61" fmla="*/ 155 h 208"/>
              <a:gd name="T62" fmla="*/ 75 w 209"/>
              <a:gd name="T63" fmla="*/ 176 h 208"/>
              <a:gd name="T64" fmla="*/ 135 w 209"/>
              <a:gd name="T65" fmla="*/ 162 h 208"/>
              <a:gd name="T66" fmla="*/ 107 w 209"/>
              <a:gd name="T67" fmla="*/ 139 h 208"/>
              <a:gd name="T68" fmla="*/ 181 w 209"/>
              <a:gd name="T69" fmla="*/ 103 h 208"/>
              <a:gd name="T70" fmla="*/ 209 w 209"/>
              <a:gd name="T71" fmla="*/ 126 h 208"/>
              <a:gd name="T72" fmla="*/ 135 w 209"/>
              <a:gd name="T73" fmla="*/ 162 h 208"/>
              <a:gd name="T74" fmla="*/ 44 w 209"/>
              <a:gd name="T75" fmla="*/ 105 h 208"/>
              <a:gd name="T76" fmla="*/ 35 w 209"/>
              <a:gd name="T77" fmla="*/ 100 h 208"/>
              <a:gd name="T78" fmla="*/ 63 w 209"/>
              <a:gd name="T79" fmla="*/ 86 h 208"/>
              <a:gd name="T80" fmla="*/ 69 w 209"/>
              <a:gd name="T81" fmla="*/ 92 h 208"/>
              <a:gd name="T82" fmla="*/ 44 w 209"/>
              <a:gd name="T83" fmla="*/ 105 h 208"/>
              <a:gd name="T84" fmla="*/ 144 w 209"/>
              <a:gd name="T85" fmla="*/ 84 h 208"/>
              <a:gd name="T86" fmla="*/ 175 w 209"/>
              <a:gd name="T87" fmla="*/ 100 h 208"/>
              <a:gd name="T88" fmla="*/ 166 w 209"/>
              <a:gd name="T89" fmla="*/ 105 h 208"/>
              <a:gd name="T90" fmla="*/ 138 w 209"/>
              <a:gd name="T91" fmla="*/ 90 h 208"/>
              <a:gd name="T92" fmla="*/ 144 w 209"/>
              <a:gd name="T93" fmla="*/ 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9" h="208">
                <a:moveTo>
                  <a:pt x="105" y="97"/>
                </a:moveTo>
                <a:cubicBezTo>
                  <a:pt x="131" y="97"/>
                  <a:pt x="153" y="75"/>
                  <a:pt x="153" y="49"/>
                </a:cubicBezTo>
                <a:cubicBezTo>
                  <a:pt x="153" y="22"/>
                  <a:pt x="131" y="0"/>
                  <a:pt x="105" y="0"/>
                </a:cubicBezTo>
                <a:cubicBezTo>
                  <a:pt x="78" y="0"/>
                  <a:pt x="56" y="22"/>
                  <a:pt x="56" y="49"/>
                </a:cubicBezTo>
                <a:cubicBezTo>
                  <a:pt x="56" y="75"/>
                  <a:pt x="78" y="97"/>
                  <a:pt x="105" y="97"/>
                </a:cubicBezTo>
                <a:close/>
                <a:moveTo>
                  <a:pt x="105" y="12"/>
                </a:moveTo>
                <a:cubicBezTo>
                  <a:pt x="125" y="12"/>
                  <a:pt x="142" y="28"/>
                  <a:pt x="142" y="49"/>
                </a:cubicBezTo>
                <a:cubicBezTo>
                  <a:pt x="142" y="69"/>
                  <a:pt x="125" y="85"/>
                  <a:pt x="105" y="85"/>
                </a:cubicBezTo>
                <a:cubicBezTo>
                  <a:pt x="84" y="85"/>
                  <a:pt x="68" y="69"/>
                  <a:pt x="68" y="49"/>
                </a:cubicBezTo>
                <a:cubicBezTo>
                  <a:pt x="68" y="28"/>
                  <a:pt x="84" y="12"/>
                  <a:pt x="105" y="12"/>
                </a:cubicBezTo>
                <a:close/>
                <a:moveTo>
                  <a:pt x="129" y="55"/>
                </a:moveTo>
                <a:cubicBezTo>
                  <a:pt x="80" y="55"/>
                  <a:pt x="80" y="55"/>
                  <a:pt x="80" y="55"/>
                </a:cubicBezTo>
                <a:cubicBezTo>
                  <a:pt x="80" y="42"/>
                  <a:pt x="80" y="42"/>
                  <a:pt x="80" y="42"/>
                </a:cubicBezTo>
                <a:cubicBezTo>
                  <a:pt x="129" y="42"/>
                  <a:pt x="129" y="42"/>
                  <a:pt x="129" y="42"/>
                </a:cubicBezTo>
                <a:lnTo>
                  <a:pt x="129" y="55"/>
                </a:lnTo>
                <a:close/>
                <a:moveTo>
                  <a:pt x="32" y="103"/>
                </a:moveTo>
                <a:cubicBezTo>
                  <a:pt x="107" y="139"/>
                  <a:pt x="107" y="139"/>
                  <a:pt x="107" y="139"/>
                </a:cubicBezTo>
                <a:cubicBezTo>
                  <a:pt x="75" y="170"/>
                  <a:pt x="75" y="170"/>
                  <a:pt x="75" y="170"/>
                </a:cubicBezTo>
                <a:cubicBezTo>
                  <a:pt x="0" y="134"/>
                  <a:pt x="0" y="134"/>
                  <a:pt x="0" y="134"/>
                </a:cubicBezTo>
                <a:lnTo>
                  <a:pt x="32" y="103"/>
                </a:lnTo>
                <a:close/>
                <a:moveTo>
                  <a:pt x="134" y="169"/>
                </a:moveTo>
                <a:cubicBezTo>
                  <a:pt x="181" y="146"/>
                  <a:pt x="181" y="146"/>
                  <a:pt x="181" y="146"/>
                </a:cubicBezTo>
                <a:cubicBezTo>
                  <a:pt x="181" y="173"/>
                  <a:pt x="181" y="173"/>
                  <a:pt x="181" y="173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09" y="147"/>
                  <a:pt x="109" y="147"/>
                  <a:pt x="109" y="147"/>
                </a:cubicBezTo>
                <a:lnTo>
                  <a:pt x="134" y="169"/>
                </a:lnTo>
                <a:close/>
                <a:moveTo>
                  <a:pt x="75" y="176"/>
                </a:moveTo>
                <a:cubicBezTo>
                  <a:pt x="105" y="148"/>
                  <a:pt x="105" y="148"/>
                  <a:pt x="105" y="148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55"/>
                  <a:pt x="32" y="155"/>
                  <a:pt x="32" y="155"/>
                </a:cubicBezTo>
                <a:lnTo>
                  <a:pt x="75" y="176"/>
                </a:lnTo>
                <a:close/>
                <a:moveTo>
                  <a:pt x="135" y="162"/>
                </a:moveTo>
                <a:cubicBezTo>
                  <a:pt x="107" y="139"/>
                  <a:pt x="107" y="139"/>
                  <a:pt x="107" y="139"/>
                </a:cubicBezTo>
                <a:cubicBezTo>
                  <a:pt x="181" y="103"/>
                  <a:pt x="181" y="103"/>
                  <a:pt x="181" y="103"/>
                </a:cubicBezTo>
                <a:cubicBezTo>
                  <a:pt x="209" y="126"/>
                  <a:pt x="209" y="126"/>
                  <a:pt x="209" y="126"/>
                </a:cubicBezTo>
                <a:lnTo>
                  <a:pt x="135" y="162"/>
                </a:lnTo>
                <a:close/>
                <a:moveTo>
                  <a:pt x="44" y="105"/>
                </a:moveTo>
                <a:cubicBezTo>
                  <a:pt x="35" y="100"/>
                  <a:pt x="35" y="100"/>
                  <a:pt x="35" y="100"/>
                </a:cubicBezTo>
                <a:cubicBezTo>
                  <a:pt x="63" y="86"/>
                  <a:pt x="63" y="86"/>
                  <a:pt x="63" y="86"/>
                </a:cubicBezTo>
                <a:cubicBezTo>
                  <a:pt x="65" y="88"/>
                  <a:pt x="67" y="90"/>
                  <a:pt x="69" y="92"/>
                </a:cubicBezTo>
                <a:lnTo>
                  <a:pt x="44" y="105"/>
                </a:lnTo>
                <a:close/>
                <a:moveTo>
                  <a:pt x="144" y="84"/>
                </a:moveTo>
                <a:cubicBezTo>
                  <a:pt x="175" y="100"/>
                  <a:pt x="175" y="100"/>
                  <a:pt x="175" y="100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40" y="88"/>
                  <a:pt x="142" y="86"/>
                  <a:pt x="144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2"/>
          <p:cNvSpPr>
            <a:spLocks noEditPoints="1"/>
          </p:cNvSpPr>
          <p:nvPr/>
        </p:nvSpPr>
        <p:spPr bwMode="auto">
          <a:xfrm>
            <a:off x="19449102" y="4240978"/>
            <a:ext cx="544839" cy="542633"/>
          </a:xfrm>
          <a:custGeom>
            <a:avLst/>
            <a:gdLst>
              <a:gd name="T0" fmla="*/ 105 w 209"/>
              <a:gd name="T1" fmla="*/ 97 h 208"/>
              <a:gd name="T2" fmla="*/ 153 w 209"/>
              <a:gd name="T3" fmla="*/ 49 h 208"/>
              <a:gd name="T4" fmla="*/ 105 w 209"/>
              <a:gd name="T5" fmla="*/ 0 h 208"/>
              <a:gd name="T6" fmla="*/ 56 w 209"/>
              <a:gd name="T7" fmla="*/ 49 h 208"/>
              <a:gd name="T8" fmla="*/ 105 w 209"/>
              <a:gd name="T9" fmla="*/ 97 h 208"/>
              <a:gd name="T10" fmla="*/ 105 w 209"/>
              <a:gd name="T11" fmla="*/ 12 h 208"/>
              <a:gd name="T12" fmla="*/ 141 w 209"/>
              <a:gd name="T13" fmla="*/ 49 h 208"/>
              <a:gd name="T14" fmla="*/ 105 w 209"/>
              <a:gd name="T15" fmla="*/ 85 h 208"/>
              <a:gd name="T16" fmla="*/ 68 w 209"/>
              <a:gd name="T17" fmla="*/ 49 h 208"/>
              <a:gd name="T18" fmla="*/ 105 w 209"/>
              <a:gd name="T19" fmla="*/ 12 h 208"/>
              <a:gd name="T20" fmla="*/ 82 w 209"/>
              <a:gd name="T21" fmla="*/ 61 h 208"/>
              <a:gd name="T22" fmla="*/ 95 w 209"/>
              <a:gd name="T23" fmla="*/ 49 h 208"/>
              <a:gd name="T24" fmla="*/ 82 w 209"/>
              <a:gd name="T25" fmla="*/ 36 h 208"/>
              <a:gd name="T26" fmla="*/ 92 w 209"/>
              <a:gd name="T27" fmla="*/ 26 h 208"/>
              <a:gd name="T28" fmla="*/ 105 w 209"/>
              <a:gd name="T29" fmla="*/ 39 h 208"/>
              <a:gd name="T30" fmla="*/ 117 w 209"/>
              <a:gd name="T31" fmla="*/ 26 h 208"/>
              <a:gd name="T32" fmla="*/ 127 w 209"/>
              <a:gd name="T33" fmla="*/ 36 h 208"/>
              <a:gd name="T34" fmla="*/ 114 w 209"/>
              <a:gd name="T35" fmla="*/ 49 h 208"/>
              <a:gd name="T36" fmla="*/ 127 w 209"/>
              <a:gd name="T37" fmla="*/ 61 h 208"/>
              <a:gd name="T38" fmla="*/ 117 w 209"/>
              <a:gd name="T39" fmla="*/ 71 h 208"/>
              <a:gd name="T40" fmla="*/ 105 w 209"/>
              <a:gd name="T41" fmla="*/ 58 h 208"/>
              <a:gd name="T42" fmla="*/ 92 w 209"/>
              <a:gd name="T43" fmla="*/ 71 h 208"/>
              <a:gd name="T44" fmla="*/ 82 w 209"/>
              <a:gd name="T45" fmla="*/ 61 h 208"/>
              <a:gd name="T46" fmla="*/ 32 w 209"/>
              <a:gd name="T47" fmla="*/ 103 h 208"/>
              <a:gd name="T48" fmla="*/ 107 w 209"/>
              <a:gd name="T49" fmla="*/ 139 h 208"/>
              <a:gd name="T50" fmla="*/ 75 w 209"/>
              <a:gd name="T51" fmla="*/ 170 h 208"/>
              <a:gd name="T52" fmla="*/ 0 w 209"/>
              <a:gd name="T53" fmla="*/ 134 h 208"/>
              <a:gd name="T54" fmla="*/ 32 w 209"/>
              <a:gd name="T55" fmla="*/ 103 h 208"/>
              <a:gd name="T56" fmla="*/ 134 w 209"/>
              <a:gd name="T57" fmla="*/ 169 h 208"/>
              <a:gd name="T58" fmla="*/ 181 w 209"/>
              <a:gd name="T59" fmla="*/ 146 h 208"/>
              <a:gd name="T60" fmla="*/ 181 w 209"/>
              <a:gd name="T61" fmla="*/ 173 h 208"/>
              <a:gd name="T62" fmla="*/ 108 w 209"/>
              <a:gd name="T63" fmla="*/ 208 h 208"/>
              <a:gd name="T64" fmla="*/ 108 w 209"/>
              <a:gd name="T65" fmla="*/ 147 h 208"/>
              <a:gd name="T66" fmla="*/ 134 w 209"/>
              <a:gd name="T67" fmla="*/ 169 h 208"/>
              <a:gd name="T68" fmla="*/ 75 w 209"/>
              <a:gd name="T69" fmla="*/ 176 h 208"/>
              <a:gd name="T70" fmla="*/ 105 w 209"/>
              <a:gd name="T71" fmla="*/ 148 h 208"/>
              <a:gd name="T72" fmla="*/ 105 w 209"/>
              <a:gd name="T73" fmla="*/ 208 h 208"/>
              <a:gd name="T74" fmla="*/ 32 w 209"/>
              <a:gd name="T75" fmla="*/ 173 h 208"/>
              <a:gd name="T76" fmla="*/ 32 w 209"/>
              <a:gd name="T77" fmla="*/ 155 h 208"/>
              <a:gd name="T78" fmla="*/ 75 w 209"/>
              <a:gd name="T79" fmla="*/ 176 h 208"/>
              <a:gd name="T80" fmla="*/ 135 w 209"/>
              <a:gd name="T81" fmla="*/ 162 h 208"/>
              <a:gd name="T82" fmla="*/ 107 w 209"/>
              <a:gd name="T83" fmla="*/ 139 h 208"/>
              <a:gd name="T84" fmla="*/ 181 w 209"/>
              <a:gd name="T85" fmla="*/ 103 h 208"/>
              <a:gd name="T86" fmla="*/ 209 w 209"/>
              <a:gd name="T87" fmla="*/ 126 h 208"/>
              <a:gd name="T88" fmla="*/ 135 w 209"/>
              <a:gd name="T89" fmla="*/ 162 h 208"/>
              <a:gd name="T90" fmla="*/ 144 w 209"/>
              <a:gd name="T91" fmla="*/ 84 h 208"/>
              <a:gd name="T92" fmla="*/ 175 w 209"/>
              <a:gd name="T93" fmla="*/ 100 h 208"/>
              <a:gd name="T94" fmla="*/ 166 w 209"/>
              <a:gd name="T95" fmla="*/ 105 h 208"/>
              <a:gd name="T96" fmla="*/ 138 w 209"/>
              <a:gd name="T97" fmla="*/ 90 h 208"/>
              <a:gd name="T98" fmla="*/ 144 w 209"/>
              <a:gd name="T99" fmla="*/ 84 h 208"/>
              <a:gd name="T100" fmla="*/ 44 w 209"/>
              <a:gd name="T101" fmla="*/ 105 h 208"/>
              <a:gd name="T102" fmla="*/ 35 w 209"/>
              <a:gd name="T103" fmla="*/ 100 h 208"/>
              <a:gd name="T104" fmla="*/ 63 w 209"/>
              <a:gd name="T105" fmla="*/ 86 h 208"/>
              <a:gd name="T106" fmla="*/ 69 w 209"/>
              <a:gd name="T107" fmla="*/ 92 h 208"/>
              <a:gd name="T108" fmla="*/ 44 w 209"/>
              <a:gd name="T109" fmla="*/ 105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9" h="208">
                <a:moveTo>
                  <a:pt x="105" y="97"/>
                </a:moveTo>
                <a:cubicBezTo>
                  <a:pt x="131" y="97"/>
                  <a:pt x="153" y="75"/>
                  <a:pt x="153" y="49"/>
                </a:cubicBezTo>
                <a:cubicBezTo>
                  <a:pt x="153" y="22"/>
                  <a:pt x="131" y="0"/>
                  <a:pt x="105" y="0"/>
                </a:cubicBezTo>
                <a:cubicBezTo>
                  <a:pt x="78" y="0"/>
                  <a:pt x="56" y="22"/>
                  <a:pt x="56" y="49"/>
                </a:cubicBezTo>
                <a:cubicBezTo>
                  <a:pt x="56" y="75"/>
                  <a:pt x="78" y="97"/>
                  <a:pt x="105" y="97"/>
                </a:cubicBezTo>
                <a:close/>
                <a:moveTo>
                  <a:pt x="105" y="12"/>
                </a:moveTo>
                <a:cubicBezTo>
                  <a:pt x="125" y="12"/>
                  <a:pt x="141" y="28"/>
                  <a:pt x="141" y="49"/>
                </a:cubicBezTo>
                <a:cubicBezTo>
                  <a:pt x="141" y="69"/>
                  <a:pt x="125" y="85"/>
                  <a:pt x="105" y="85"/>
                </a:cubicBezTo>
                <a:cubicBezTo>
                  <a:pt x="84" y="85"/>
                  <a:pt x="68" y="69"/>
                  <a:pt x="68" y="49"/>
                </a:cubicBezTo>
                <a:cubicBezTo>
                  <a:pt x="68" y="28"/>
                  <a:pt x="84" y="12"/>
                  <a:pt x="105" y="12"/>
                </a:cubicBezTo>
                <a:close/>
                <a:moveTo>
                  <a:pt x="82" y="61"/>
                </a:moveTo>
                <a:cubicBezTo>
                  <a:pt x="95" y="49"/>
                  <a:pt x="95" y="49"/>
                  <a:pt x="95" y="49"/>
                </a:cubicBezTo>
                <a:cubicBezTo>
                  <a:pt x="82" y="36"/>
                  <a:pt x="82" y="36"/>
                  <a:pt x="82" y="36"/>
                </a:cubicBezTo>
                <a:cubicBezTo>
                  <a:pt x="92" y="26"/>
                  <a:pt x="92" y="26"/>
                  <a:pt x="92" y="26"/>
                </a:cubicBezTo>
                <a:cubicBezTo>
                  <a:pt x="105" y="39"/>
                  <a:pt x="105" y="39"/>
                  <a:pt x="105" y="39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27" y="36"/>
                  <a:pt x="127" y="36"/>
                  <a:pt x="127" y="36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17" y="71"/>
                  <a:pt x="117" y="71"/>
                  <a:pt x="117" y="71"/>
                </a:cubicBezTo>
                <a:cubicBezTo>
                  <a:pt x="105" y="58"/>
                  <a:pt x="105" y="58"/>
                  <a:pt x="105" y="58"/>
                </a:cubicBezTo>
                <a:cubicBezTo>
                  <a:pt x="92" y="71"/>
                  <a:pt x="92" y="71"/>
                  <a:pt x="92" y="71"/>
                </a:cubicBezTo>
                <a:lnTo>
                  <a:pt x="82" y="61"/>
                </a:lnTo>
                <a:close/>
                <a:moveTo>
                  <a:pt x="32" y="103"/>
                </a:moveTo>
                <a:cubicBezTo>
                  <a:pt x="107" y="139"/>
                  <a:pt x="107" y="139"/>
                  <a:pt x="107" y="139"/>
                </a:cubicBezTo>
                <a:cubicBezTo>
                  <a:pt x="75" y="170"/>
                  <a:pt x="75" y="170"/>
                  <a:pt x="75" y="170"/>
                </a:cubicBezTo>
                <a:cubicBezTo>
                  <a:pt x="0" y="134"/>
                  <a:pt x="0" y="134"/>
                  <a:pt x="0" y="134"/>
                </a:cubicBezTo>
                <a:lnTo>
                  <a:pt x="32" y="103"/>
                </a:lnTo>
                <a:close/>
                <a:moveTo>
                  <a:pt x="134" y="169"/>
                </a:moveTo>
                <a:cubicBezTo>
                  <a:pt x="181" y="146"/>
                  <a:pt x="181" y="146"/>
                  <a:pt x="181" y="146"/>
                </a:cubicBezTo>
                <a:cubicBezTo>
                  <a:pt x="181" y="173"/>
                  <a:pt x="181" y="173"/>
                  <a:pt x="181" y="173"/>
                </a:cubicBezTo>
                <a:cubicBezTo>
                  <a:pt x="108" y="208"/>
                  <a:pt x="108" y="208"/>
                  <a:pt x="108" y="208"/>
                </a:cubicBezTo>
                <a:cubicBezTo>
                  <a:pt x="108" y="147"/>
                  <a:pt x="108" y="147"/>
                  <a:pt x="108" y="147"/>
                </a:cubicBezTo>
                <a:lnTo>
                  <a:pt x="134" y="169"/>
                </a:lnTo>
                <a:close/>
                <a:moveTo>
                  <a:pt x="75" y="176"/>
                </a:moveTo>
                <a:cubicBezTo>
                  <a:pt x="105" y="148"/>
                  <a:pt x="105" y="148"/>
                  <a:pt x="105" y="148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55"/>
                  <a:pt x="32" y="155"/>
                  <a:pt x="32" y="155"/>
                </a:cubicBezTo>
                <a:lnTo>
                  <a:pt x="75" y="176"/>
                </a:lnTo>
                <a:close/>
                <a:moveTo>
                  <a:pt x="135" y="162"/>
                </a:moveTo>
                <a:cubicBezTo>
                  <a:pt x="107" y="139"/>
                  <a:pt x="107" y="139"/>
                  <a:pt x="107" y="139"/>
                </a:cubicBezTo>
                <a:cubicBezTo>
                  <a:pt x="181" y="103"/>
                  <a:pt x="181" y="103"/>
                  <a:pt x="181" y="103"/>
                </a:cubicBezTo>
                <a:cubicBezTo>
                  <a:pt x="209" y="126"/>
                  <a:pt x="209" y="126"/>
                  <a:pt x="209" y="126"/>
                </a:cubicBezTo>
                <a:lnTo>
                  <a:pt x="135" y="162"/>
                </a:lnTo>
                <a:close/>
                <a:moveTo>
                  <a:pt x="144" y="84"/>
                </a:moveTo>
                <a:cubicBezTo>
                  <a:pt x="175" y="100"/>
                  <a:pt x="175" y="100"/>
                  <a:pt x="175" y="100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40" y="88"/>
                  <a:pt x="142" y="86"/>
                  <a:pt x="144" y="84"/>
                </a:cubicBezTo>
                <a:close/>
                <a:moveTo>
                  <a:pt x="44" y="105"/>
                </a:moveTo>
                <a:cubicBezTo>
                  <a:pt x="35" y="100"/>
                  <a:pt x="35" y="100"/>
                  <a:pt x="35" y="100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8"/>
                  <a:pt x="67" y="90"/>
                  <a:pt x="69" y="92"/>
                </a:cubicBezTo>
                <a:lnTo>
                  <a:pt x="44" y="10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3"/>
          <p:cNvSpPr>
            <a:spLocks noEditPoints="1"/>
          </p:cNvSpPr>
          <p:nvPr/>
        </p:nvSpPr>
        <p:spPr bwMode="auto">
          <a:xfrm>
            <a:off x="20434233" y="4240978"/>
            <a:ext cx="544839" cy="542633"/>
          </a:xfrm>
          <a:custGeom>
            <a:avLst/>
            <a:gdLst>
              <a:gd name="T0" fmla="*/ 104 w 209"/>
              <a:gd name="T1" fmla="*/ 97 h 208"/>
              <a:gd name="T2" fmla="*/ 153 w 209"/>
              <a:gd name="T3" fmla="*/ 49 h 208"/>
              <a:gd name="T4" fmla="*/ 104 w 209"/>
              <a:gd name="T5" fmla="*/ 0 h 208"/>
              <a:gd name="T6" fmla="*/ 56 w 209"/>
              <a:gd name="T7" fmla="*/ 49 h 208"/>
              <a:gd name="T8" fmla="*/ 104 w 209"/>
              <a:gd name="T9" fmla="*/ 97 h 208"/>
              <a:gd name="T10" fmla="*/ 104 w 209"/>
              <a:gd name="T11" fmla="*/ 12 h 208"/>
              <a:gd name="T12" fmla="*/ 141 w 209"/>
              <a:gd name="T13" fmla="*/ 49 h 208"/>
              <a:gd name="T14" fmla="*/ 104 w 209"/>
              <a:gd name="T15" fmla="*/ 85 h 208"/>
              <a:gd name="T16" fmla="*/ 68 w 209"/>
              <a:gd name="T17" fmla="*/ 49 h 208"/>
              <a:gd name="T18" fmla="*/ 104 w 209"/>
              <a:gd name="T19" fmla="*/ 12 h 208"/>
              <a:gd name="T20" fmla="*/ 129 w 209"/>
              <a:gd name="T21" fmla="*/ 43 h 208"/>
              <a:gd name="T22" fmla="*/ 80 w 209"/>
              <a:gd name="T23" fmla="*/ 43 h 208"/>
              <a:gd name="T24" fmla="*/ 80 w 209"/>
              <a:gd name="T25" fmla="*/ 29 h 208"/>
              <a:gd name="T26" fmla="*/ 129 w 209"/>
              <a:gd name="T27" fmla="*/ 29 h 208"/>
              <a:gd name="T28" fmla="*/ 129 w 209"/>
              <a:gd name="T29" fmla="*/ 43 h 208"/>
              <a:gd name="T30" fmla="*/ 129 w 209"/>
              <a:gd name="T31" fmla="*/ 68 h 208"/>
              <a:gd name="T32" fmla="*/ 80 w 209"/>
              <a:gd name="T33" fmla="*/ 68 h 208"/>
              <a:gd name="T34" fmla="*/ 80 w 209"/>
              <a:gd name="T35" fmla="*/ 54 h 208"/>
              <a:gd name="T36" fmla="*/ 129 w 209"/>
              <a:gd name="T37" fmla="*/ 54 h 208"/>
              <a:gd name="T38" fmla="*/ 129 w 209"/>
              <a:gd name="T39" fmla="*/ 68 h 208"/>
              <a:gd name="T40" fmla="*/ 134 w 209"/>
              <a:gd name="T41" fmla="*/ 162 h 208"/>
              <a:gd name="T42" fmla="*/ 107 w 209"/>
              <a:gd name="T43" fmla="*/ 139 h 208"/>
              <a:gd name="T44" fmla="*/ 181 w 209"/>
              <a:gd name="T45" fmla="*/ 103 h 208"/>
              <a:gd name="T46" fmla="*/ 209 w 209"/>
              <a:gd name="T47" fmla="*/ 126 h 208"/>
              <a:gd name="T48" fmla="*/ 134 w 209"/>
              <a:gd name="T49" fmla="*/ 162 h 208"/>
              <a:gd name="T50" fmla="*/ 134 w 209"/>
              <a:gd name="T51" fmla="*/ 169 h 208"/>
              <a:gd name="T52" fmla="*/ 181 w 209"/>
              <a:gd name="T53" fmla="*/ 146 h 208"/>
              <a:gd name="T54" fmla="*/ 181 w 209"/>
              <a:gd name="T55" fmla="*/ 173 h 208"/>
              <a:gd name="T56" fmla="*/ 108 w 209"/>
              <a:gd name="T57" fmla="*/ 208 h 208"/>
              <a:gd name="T58" fmla="*/ 108 w 209"/>
              <a:gd name="T59" fmla="*/ 147 h 208"/>
              <a:gd name="T60" fmla="*/ 134 w 209"/>
              <a:gd name="T61" fmla="*/ 169 h 208"/>
              <a:gd name="T62" fmla="*/ 32 w 209"/>
              <a:gd name="T63" fmla="*/ 103 h 208"/>
              <a:gd name="T64" fmla="*/ 106 w 209"/>
              <a:gd name="T65" fmla="*/ 139 h 208"/>
              <a:gd name="T66" fmla="*/ 74 w 209"/>
              <a:gd name="T67" fmla="*/ 170 h 208"/>
              <a:gd name="T68" fmla="*/ 0 w 209"/>
              <a:gd name="T69" fmla="*/ 134 h 208"/>
              <a:gd name="T70" fmla="*/ 32 w 209"/>
              <a:gd name="T71" fmla="*/ 103 h 208"/>
              <a:gd name="T72" fmla="*/ 75 w 209"/>
              <a:gd name="T73" fmla="*/ 176 h 208"/>
              <a:gd name="T74" fmla="*/ 105 w 209"/>
              <a:gd name="T75" fmla="*/ 148 h 208"/>
              <a:gd name="T76" fmla="*/ 105 w 209"/>
              <a:gd name="T77" fmla="*/ 208 h 208"/>
              <a:gd name="T78" fmla="*/ 32 w 209"/>
              <a:gd name="T79" fmla="*/ 173 h 208"/>
              <a:gd name="T80" fmla="*/ 32 w 209"/>
              <a:gd name="T81" fmla="*/ 155 h 208"/>
              <a:gd name="T82" fmla="*/ 75 w 209"/>
              <a:gd name="T83" fmla="*/ 176 h 208"/>
              <a:gd name="T84" fmla="*/ 43 w 209"/>
              <a:gd name="T85" fmla="*/ 105 h 208"/>
              <a:gd name="T86" fmla="*/ 34 w 209"/>
              <a:gd name="T87" fmla="*/ 100 h 208"/>
              <a:gd name="T88" fmla="*/ 62 w 209"/>
              <a:gd name="T89" fmla="*/ 86 h 208"/>
              <a:gd name="T90" fmla="*/ 69 w 209"/>
              <a:gd name="T91" fmla="*/ 92 h 208"/>
              <a:gd name="T92" fmla="*/ 43 w 209"/>
              <a:gd name="T93" fmla="*/ 105 h 208"/>
              <a:gd name="T94" fmla="*/ 144 w 209"/>
              <a:gd name="T95" fmla="*/ 84 h 208"/>
              <a:gd name="T96" fmla="*/ 174 w 209"/>
              <a:gd name="T97" fmla="*/ 100 h 208"/>
              <a:gd name="T98" fmla="*/ 165 w 209"/>
              <a:gd name="T99" fmla="*/ 105 h 208"/>
              <a:gd name="T100" fmla="*/ 138 w 209"/>
              <a:gd name="T101" fmla="*/ 90 h 208"/>
              <a:gd name="T102" fmla="*/ 144 w 209"/>
              <a:gd name="T103" fmla="*/ 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09" h="208">
                <a:moveTo>
                  <a:pt x="104" y="97"/>
                </a:moveTo>
                <a:cubicBezTo>
                  <a:pt x="131" y="97"/>
                  <a:pt x="153" y="75"/>
                  <a:pt x="153" y="49"/>
                </a:cubicBezTo>
                <a:cubicBezTo>
                  <a:pt x="153" y="22"/>
                  <a:pt x="131" y="0"/>
                  <a:pt x="104" y="0"/>
                </a:cubicBezTo>
                <a:cubicBezTo>
                  <a:pt x="78" y="0"/>
                  <a:pt x="56" y="22"/>
                  <a:pt x="56" y="49"/>
                </a:cubicBezTo>
                <a:cubicBezTo>
                  <a:pt x="56" y="75"/>
                  <a:pt x="78" y="97"/>
                  <a:pt x="104" y="97"/>
                </a:cubicBezTo>
                <a:close/>
                <a:moveTo>
                  <a:pt x="104" y="12"/>
                </a:moveTo>
                <a:cubicBezTo>
                  <a:pt x="125" y="12"/>
                  <a:pt x="141" y="28"/>
                  <a:pt x="141" y="49"/>
                </a:cubicBezTo>
                <a:cubicBezTo>
                  <a:pt x="141" y="69"/>
                  <a:pt x="125" y="85"/>
                  <a:pt x="104" y="85"/>
                </a:cubicBezTo>
                <a:cubicBezTo>
                  <a:pt x="84" y="85"/>
                  <a:pt x="68" y="69"/>
                  <a:pt x="68" y="49"/>
                </a:cubicBezTo>
                <a:cubicBezTo>
                  <a:pt x="68" y="28"/>
                  <a:pt x="84" y="12"/>
                  <a:pt x="104" y="12"/>
                </a:cubicBezTo>
                <a:close/>
                <a:moveTo>
                  <a:pt x="129" y="43"/>
                </a:moveTo>
                <a:cubicBezTo>
                  <a:pt x="80" y="43"/>
                  <a:pt x="80" y="43"/>
                  <a:pt x="80" y="43"/>
                </a:cubicBezTo>
                <a:cubicBezTo>
                  <a:pt x="80" y="29"/>
                  <a:pt x="80" y="29"/>
                  <a:pt x="80" y="29"/>
                </a:cubicBezTo>
                <a:cubicBezTo>
                  <a:pt x="129" y="29"/>
                  <a:pt x="129" y="29"/>
                  <a:pt x="129" y="29"/>
                </a:cubicBezTo>
                <a:lnTo>
                  <a:pt x="129" y="43"/>
                </a:lnTo>
                <a:close/>
                <a:moveTo>
                  <a:pt x="129" y="68"/>
                </a:moveTo>
                <a:cubicBezTo>
                  <a:pt x="80" y="68"/>
                  <a:pt x="80" y="68"/>
                  <a:pt x="80" y="68"/>
                </a:cubicBezTo>
                <a:cubicBezTo>
                  <a:pt x="80" y="54"/>
                  <a:pt x="80" y="54"/>
                  <a:pt x="80" y="54"/>
                </a:cubicBezTo>
                <a:cubicBezTo>
                  <a:pt x="129" y="54"/>
                  <a:pt x="129" y="54"/>
                  <a:pt x="129" y="54"/>
                </a:cubicBezTo>
                <a:lnTo>
                  <a:pt x="129" y="68"/>
                </a:lnTo>
                <a:close/>
                <a:moveTo>
                  <a:pt x="134" y="162"/>
                </a:moveTo>
                <a:cubicBezTo>
                  <a:pt x="107" y="139"/>
                  <a:pt x="107" y="139"/>
                  <a:pt x="107" y="139"/>
                </a:cubicBezTo>
                <a:cubicBezTo>
                  <a:pt x="181" y="103"/>
                  <a:pt x="181" y="103"/>
                  <a:pt x="181" y="103"/>
                </a:cubicBezTo>
                <a:cubicBezTo>
                  <a:pt x="209" y="126"/>
                  <a:pt x="209" y="126"/>
                  <a:pt x="209" y="126"/>
                </a:cubicBezTo>
                <a:lnTo>
                  <a:pt x="134" y="162"/>
                </a:lnTo>
                <a:close/>
                <a:moveTo>
                  <a:pt x="134" y="169"/>
                </a:moveTo>
                <a:cubicBezTo>
                  <a:pt x="181" y="146"/>
                  <a:pt x="181" y="146"/>
                  <a:pt x="181" y="146"/>
                </a:cubicBezTo>
                <a:cubicBezTo>
                  <a:pt x="181" y="173"/>
                  <a:pt x="181" y="173"/>
                  <a:pt x="181" y="173"/>
                </a:cubicBezTo>
                <a:cubicBezTo>
                  <a:pt x="108" y="208"/>
                  <a:pt x="108" y="208"/>
                  <a:pt x="108" y="208"/>
                </a:cubicBezTo>
                <a:cubicBezTo>
                  <a:pt x="108" y="147"/>
                  <a:pt x="108" y="147"/>
                  <a:pt x="108" y="147"/>
                </a:cubicBezTo>
                <a:lnTo>
                  <a:pt x="134" y="169"/>
                </a:lnTo>
                <a:close/>
                <a:moveTo>
                  <a:pt x="32" y="103"/>
                </a:moveTo>
                <a:cubicBezTo>
                  <a:pt x="106" y="139"/>
                  <a:pt x="106" y="139"/>
                  <a:pt x="106" y="139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0" y="134"/>
                  <a:pt x="0" y="134"/>
                  <a:pt x="0" y="134"/>
                </a:cubicBezTo>
                <a:lnTo>
                  <a:pt x="32" y="103"/>
                </a:lnTo>
                <a:close/>
                <a:moveTo>
                  <a:pt x="75" y="176"/>
                </a:moveTo>
                <a:cubicBezTo>
                  <a:pt x="105" y="148"/>
                  <a:pt x="105" y="148"/>
                  <a:pt x="105" y="148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55"/>
                  <a:pt x="32" y="155"/>
                  <a:pt x="32" y="155"/>
                </a:cubicBezTo>
                <a:lnTo>
                  <a:pt x="75" y="176"/>
                </a:lnTo>
                <a:close/>
                <a:moveTo>
                  <a:pt x="43" y="105"/>
                </a:moveTo>
                <a:cubicBezTo>
                  <a:pt x="34" y="100"/>
                  <a:pt x="34" y="100"/>
                  <a:pt x="34" y="100"/>
                </a:cubicBezTo>
                <a:cubicBezTo>
                  <a:pt x="62" y="86"/>
                  <a:pt x="62" y="86"/>
                  <a:pt x="62" y="86"/>
                </a:cubicBezTo>
                <a:cubicBezTo>
                  <a:pt x="64" y="88"/>
                  <a:pt x="66" y="90"/>
                  <a:pt x="69" y="92"/>
                </a:cubicBezTo>
                <a:lnTo>
                  <a:pt x="43" y="105"/>
                </a:lnTo>
                <a:close/>
                <a:moveTo>
                  <a:pt x="144" y="84"/>
                </a:moveTo>
                <a:cubicBezTo>
                  <a:pt x="174" y="100"/>
                  <a:pt x="174" y="100"/>
                  <a:pt x="174" y="100"/>
                </a:cubicBezTo>
                <a:cubicBezTo>
                  <a:pt x="165" y="105"/>
                  <a:pt x="165" y="105"/>
                  <a:pt x="165" y="105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40" y="88"/>
                  <a:pt x="142" y="86"/>
                  <a:pt x="144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4"/>
          <p:cNvSpPr>
            <a:spLocks noEditPoints="1"/>
          </p:cNvSpPr>
          <p:nvPr/>
        </p:nvSpPr>
        <p:spPr bwMode="auto">
          <a:xfrm>
            <a:off x="1490426" y="4264690"/>
            <a:ext cx="481972" cy="495208"/>
          </a:xfrm>
          <a:custGeom>
            <a:avLst/>
            <a:gdLst>
              <a:gd name="T0" fmla="*/ 180 w 185"/>
              <a:gd name="T1" fmla="*/ 156 h 190"/>
              <a:gd name="T2" fmla="*/ 72 w 185"/>
              <a:gd name="T3" fmla="*/ 52 h 190"/>
              <a:gd name="T4" fmla="*/ 77 w 185"/>
              <a:gd name="T5" fmla="*/ 47 h 190"/>
              <a:gd name="T6" fmla="*/ 75 w 185"/>
              <a:gd name="T7" fmla="*/ 24 h 190"/>
              <a:gd name="T8" fmla="*/ 96 w 185"/>
              <a:gd name="T9" fmla="*/ 13 h 190"/>
              <a:gd name="T10" fmla="*/ 96 w 185"/>
              <a:gd name="T11" fmla="*/ 7 h 190"/>
              <a:gd name="T12" fmla="*/ 48 w 185"/>
              <a:gd name="T13" fmla="*/ 16 h 190"/>
              <a:gd name="T14" fmla="*/ 16 w 185"/>
              <a:gd name="T15" fmla="*/ 48 h 190"/>
              <a:gd name="T16" fmla="*/ 14 w 185"/>
              <a:gd name="T17" fmla="*/ 53 h 190"/>
              <a:gd name="T18" fmla="*/ 8 w 185"/>
              <a:gd name="T19" fmla="*/ 56 h 190"/>
              <a:gd name="T20" fmla="*/ 0 w 185"/>
              <a:gd name="T21" fmla="*/ 64 h 190"/>
              <a:gd name="T22" fmla="*/ 13 w 185"/>
              <a:gd name="T23" fmla="*/ 81 h 190"/>
              <a:gd name="T24" fmla="*/ 30 w 185"/>
              <a:gd name="T25" fmla="*/ 94 h 190"/>
              <a:gd name="T26" fmla="*/ 38 w 185"/>
              <a:gd name="T27" fmla="*/ 86 h 190"/>
              <a:gd name="T28" fmla="*/ 40 w 185"/>
              <a:gd name="T29" fmla="*/ 80 h 190"/>
              <a:gd name="T30" fmla="*/ 46 w 185"/>
              <a:gd name="T31" fmla="*/ 78 h 190"/>
              <a:gd name="T32" fmla="*/ 46 w 185"/>
              <a:gd name="T33" fmla="*/ 78 h 190"/>
              <a:gd name="T34" fmla="*/ 150 w 185"/>
              <a:gd name="T35" fmla="*/ 185 h 190"/>
              <a:gd name="T36" fmla="*/ 161 w 185"/>
              <a:gd name="T37" fmla="*/ 190 h 190"/>
              <a:gd name="T38" fmla="*/ 172 w 185"/>
              <a:gd name="T39" fmla="*/ 186 h 190"/>
              <a:gd name="T40" fmla="*/ 180 w 185"/>
              <a:gd name="T41" fmla="*/ 178 h 190"/>
              <a:gd name="T42" fmla="*/ 184 w 185"/>
              <a:gd name="T43" fmla="*/ 167 h 190"/>
              <a:gd name="T44" fmla="*/ 180 w 185"/>
              <a:gd name="T45" fmla="*/ 156 h 190"/>
              <a:gd name="T46" fmla="*/ 174 w 185"/>
              <a:gd name="T47" fmla="*/ 172 h 190"/>
              <a:gd name="T48" fmla="*/ 167 w 185"/>
              <a:gd name="T49" fmla="*/ 180 h 190"/>
              <a:gd name="T50" fmla="*/ 161 w 185"/>
              <a:gd name="T51" fmla="*/ 182 h 190"/>
              <a:gd name="T52" fmla="*/ 156 w 185"/>
              <a:gd name="T53" fmla="*/ 180 h 190"/>
              <a:gd name="T54" fmla="*/ 52 w 185"/>
              <a:gd name="T55" fmla="*/ 72 h 190"/>
              <a:gd name="T56" fmla="*/ 67 w 185"/>
              <a:gd name="T57" fmla="*/ 58 h 190"/>
              <a:gd name="T58" fmla="*/ 174 w 185"/>
              <a:gd name="T59" fmla="*/ 161 h 190"/>
              <a:gd name="T60" fmla="*/ 176 w 185"/>
              <a:gd name="T61" fmla="*/ 167 h 190"/>
              <a:gd name="T62" fmla="*/ 174 w 185"/>
              <a:gd name="T63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5" h="190">
                <a:moveTo>
                  <a:pt x="180" y="156"/>
                </a:moveTo>
                <a:cubicBezTo>
                  <a:pt x="72" y="52"/>
                  <a:pt x="72" y="52"/>
                  <a:pt x="72" y="52"/>
                </a:cubicBezTo>
                <a:cubicBezTo>
                  <a:pt x="75" y="50"/>
                  <a:pt x="77" y="48"/>
                  <a:pt x="77" y="47"/>
                </a:cubicBezTo>
                <a:cubicBezTo>
                  <a:pt x="79" y="45"/>
                  <a:pt x="69" y="33"/>
                  <a:pt x="75" y="24"/>
                </a:cubicBezTo>
                <a:cubicBezTo>
                  <a:pt x="80" y="14"/>
                  <a:pt x="96" y="13"/>
                  <a:pt x="96" y="13"/>
                </a:cubicBezTo>
                <a:cubicBezTo>
                  <a:pt x="96" y="7"/>
                  <a:pt x="96" y="7"/>
                  <a:pt x="96" y="7"/>
                </a:cubicBezTo>
                <a:cubicBezTo>
                  <a:pt x="96" y="7"/>
                  <a:pt x="63" y="0"/>
                  <a:pt x="48" y="16"/>
                </a:cubicBezTo>
                <a:cubicBezTo>
                  <a:pt x="38" y="25"/>
                  <a:pt x="16" y="48"/>
                  <a:pt x="16" y="48"/>
                </a:cubicBezTo>
                <a:cubicBezTo>
                  <a:pt x="16" y="48"/>
                  <a:pt x="16" y="51"/>
                  <a:pt x="14" y="53"/>
                </a:cubicBezTo>
                <a:cubicBezTo>
                  <a:pt x="12" y="56"/>
                  <a:pt x="8" y="56"/>
                  <a:pt x="8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6" y="73"/>
                  <a:pt x="13" y="81"/>
                </a:cubicBezTo>
                <a:cubicBezTo>
                  <a:pt x="21" y="88"/>
                  <a:pt x="30" y="94"/>
                  <a:pt x="30" y="94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6"/>
                  <a:pt x="38" y="82"/>
                  <a:pt x="40" y="80"/>
                </a:cubicBezTo>
                <a:cubicBezTo>
                  <a:pt x="43" y="78"/>
                  <a:pt x="46" y="78"/>
                  <a:pt x="46" y="78"/>
                </a:cubicBezTo>
                <a:cubicBezTo>
                  <a:pt x="46" y="78"/>
                  <a:pt x="46" y="78"/>
                  <a:pt x="46" y="78"/>
                </a:cubicBezTo>
                <a:cubicBezTo>
                  <a:pt x="150" y="185"/>
                  <a:pt x="150" y="185"/>
                  <a:pt x="150" y="185"/>
                </a:cubicBezTo>
                <a:cubicBezTo>
                  <a:pt x="153" y="188"/>
                  <a:pt x="157" y="190"/>
                  <a:pt x="161" y="190"/>
                </a:cubicBezTo>
                <a:cubicBezTo>
                  <a:pt x="165" y="190"/>
                  <a:pt x="169" y="189"/>
                  <a:pt x="172" y="186"/>
                </a:cubicBezTo>
                <a:cubicBezTo>
                  <a:pt x="180" y="178"/>
                  <a:pt x="180" y="178"/>
                  <a:pt x="180" y="178"/>
                </a:cubicBezTo>
                <a:cubicBezTo>
                  <a:pt x="183" y="175"/>
                  <a:pt x="185" y="171"/>
                  <a:pt x="184" y="167"/>
                </a:cubicBezTo>
                <a:cubicBezTo>
                  <a:pt x="184" y="163"/>
                  <a:pt x="183" y="159"/>
                  <a:pt x="180" y="156"/>
                </a:cubicBezTo>
                <a:close/>
                <a:moveTo>
                  <a:pt x="174" y="172"/>
                </a:moveTo>
                <a:cubicBezTo>
                  <a:pt x="167" y="180"/>
                  <a:pt x="167" y="180"/>
                  <a:pt x="167" y="180"/>
                </a:cubicBezTo>
                <a:cubicBezTo>
                  <a:pt x="165" y="181"/>
                  <a:pt x="163" y="182"/>
                  <a:pt x="161" y="182"/>
                </a:cubicBezTo>
                <a:cubicBezTo>
                  <a:pt x="159" y="182"/>
                  <a:pt x="157" y="181"/>
                  <a:pt x="156" y="180"/>
                </a:cubicBezTo>
                <a:cubicBezTo>
                  <a:pt x="52" y="72"/>
                  <a:pt x="52" y="72"/>
                  <a:pt x="52" y="72"/>
                </a:cubicBezTo>
                <a:cubicBezTo>
                  <a:pt x="56" y="68"/>
                  <a:pt x="62" y="63"/>
                  <a:pt x="67" y="58"/>
                </a:cubicBezTo>
                <a:cubicBezTo>
                  <a:pt x="174" y="161"/>
                  <a:pt x="174" y="161"/>
                  <a:pt x="174" y="161"/>
                </a:cubicBezTo>
                <a:cubicBezTo>
                  <a:pt x="176" y="163"/>
                  <a:pt x="176" y="165"/>
                  <a:pt x="176" y="167"/>
                </a:cubicBezTo>
                <a:cubicBezTo>
                  <a:pt x="177" y="169"/>
                  <a:pt x="176" y="171"/>
                  <a:pt x="174" y="1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5"/>
          <p:cNvSpPr>
            <a:spLocks noEditPoints="1"/>
          </p:cNvSpPr>
          <p:nvPr/>
        </p:nvSpPr>
        <p:spPr bwMode="auto">
          <a:xfrm>
            <a:off x="2412690" y="4260279"/>
            <a:ext cx="497413" cy="504031"/>
          </a:xfrm>
          <a:custGeom>
            <a:avLst/>
            <a:gdLst>
              <a:gd name="T0" fmla="*/ 77 w 191"/>
              <a:gd name="T1" fmla="*/ 10 h 193"/>
              <a:gd name="T2" fmla="*/ 62 w 191"/>
              <a:gd name="T3" fmla="*/ 0 h 193"/>
              <a:gd name="T4" fmla="*/ 70 w 191"/>
              <a:gd name="T5" fmla="*/ 32 h 193"/>
              <a:gd name="T6" fmla="*/ 51 w 191"/>
              <a:gd name="T7" fmla="*/ 51 h 193"/>
              <a:gd name="T8" fmla="*/ 25 w 191"/>
              <a:gd name="T9" fmla="*/ 44 h 193"/>
              <a:gd name="T10" fmla="*/ 16 w 191"/>
              <a:gd name="T11" fmla="*/ 10 h 193"/>
              <a:gd name="T12" fmla="*/ 16 w 191"/>
              <a:gd name="T13" fmla="*/ 70 h 193"/>
              <a:gd name="T14" fmla="*/ 54 w 191"/>
              <a:gd name="T15" fmla="*/ 82 h 193"/>
              <a:gd name="T16" fmla="*/ 156 w 191"/>
              <a:gd name="T17" fmla="*/ 188 h 193"/>
              <a:gd name="T18" fmla="*/ 167 w 191"/>
              <a:gd name="T19" fmla="*/ 193 h 193"/>
              <a:gd name="T20" fmla="*/ 179 w 191"/>
              <a:gd name="T21" fmla="*/ 188 h 193"/>
              <a:gd name="T22" fmla="*/ 186 w 191"/>
              <a:gd name="T23" fmla="*/ 181 h 193"/>
              <a:gd name="T24" fmla="*/ 191 w 191"/>
              <a:gd name="T25" fmla="*/ 170 h 193"/>
              <a:gd name="T26" fmla="*/ 186 w 191"/>
              <a:gd name="T27" fmla="*/ 158 h 193"/>
              <a:gd name="T28" fmla="*/ 84 w 191"/>
              <a:gd name="T29" fmla="*/ 60 h 193"/>
              <a:gd name="T30" fmla="*/ 77 w 191"/>
              <a:gd name="T31" fmla="*/ 10 h 193"/>
              <a:gd name="T32" fmla="*/ 180 w 191"/>
              <a:gd name="T33" fmla="*/ 164 h 193"/>
              <a:gd name="T34" fmla="*/ 183 w 191"/>
              <a:gd name="T35" fmla="*/ 170 h 193"/>
              <a:gd name="T36" fmla="*/ 181 w 191"/>
              <a:gd name="T37" fmla="*/ 175 h 193"/>
              <a:gd name="T38" fmla="*/ 173 w 191"/>
              <a:gd name="T39" fmla="*/ 183 h 193"/>
              <a:gd name="T40" fmla="*/ 168 w 191"/>
              <a:gd name="T41" fmla="*/ 185 h 193"/>
              <a:gd name="T42" fmla="*/ 162 w 191"/>
              <a:gd name="T43" fmla="*/ 183 h 193"/>
              <a:gd name="T44" fmla="*/ 63 w 191"/>
              <a:gd name="T45" fmla="*/ 80 h 193"/>
              <a:gd name="T46" fmla="*/ 77 w 191"/>
              <a:gd name="T47" fmla="*/ 70 h 193"/>
              <a:gd name="T48" fmla="*/ 80 w 191"/>
              <a:gd name="T49" fmla="*/ 67 h 193"/>
              <a:gd name="T50" fmla="*/ 180 w 191"/>
              <a:gd name="T51" fmla="*/ 164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1" h="193">
                <a:moveTo>
                  <a:pt x="77" y="10"/>
                </a:moveTo>
                <a:cubicBezTo>
                  <a:pt x="72" y="5"/>
                  <a:pt x="67" y="2"/>
                  <a:pt x="62" y="0"/>
                </a:cubicBezTo>
                <a:cubicBezTo>
                  <a:pt x="70" y="32"/>
                  <a:pt x="70" y="32"/>
                  <a:pt x="70" y="32"/>
                </a:cubicBezTo>
                <a:cubicBezTo>
                  <a:pt x="51" y="51"/>
                  <a:pt x="51" y="51"/>
                  <a:pt x="51" y="51"/>
                </a:cubicBezTo>
                <a:cubicBezTo>
                  <a:pt x="25" y="44"/>
                  <a:pt x="25" y="44"/>
                  <a:pt x="25" y="44"/>
                </a:cubicBezTo>
                <a:cubicBezTo>
                  <a:pt x="16" y="10"/>
                  <a:pt x="16" y="10"/>
                  <a:pt x="16" y="10"/>
                </a:cubicBezTo>
                <a:cubicBezTo>
                  <a:pt x="0" y="27"/>
                  <a:pt x="0" y="54"/>
                  <a:pt x="16" y="70"/>
                </a:cubicBezTo>
                <a:cubicBezTo>
                  <a:pt x="27" y="81"/>
                  <a:pt x="41" y="85"/>
                  <a:pt x="54" y="82"/>
                </a:cubicBezTo>
                <a:cubicBezTo>
                  <a:pt x="156" y="188"/>
                  <a:pt x="156" y="188"/>
                  <a:pt x="156" y="188"/>
                </a:cubicBezTo>
                <a:cubicBezTo>
                  <a:pt x="159" y="191"/>
                  <a:pt x="163" y="193"/>
                  <a:pt x="167" y="193"/>
                </a:cubicBezTo>
                <a:cubicBezTo>
                  <a:pt x="172" y="193"/>
                  <a:pt x="176" y="191"/>
                  <a:pt x="179" y="188"/>
                </a:cubicBezTo>
                <a:cubicBezTo>
                  <a:pt x="186" y="181"/>
                  <a:pt x="186" y="181"/>
                  <a:pt x="186" y="181"/>
                </a:cubicBezTo>
                <a:cubicBezTo>
                  <a:pt x="189" y="178"/>
                  <a:pt x="191" y="174"/>
                  <a:pt x="191" y="170"/>
                </a:cubicBezTo>
                <a:cubicBezTo>
                  <a:pt x="191" y="165"/>
                  <a:pt x="189" y="161"/>
                  <a:pt x="186" y="158"/>
                </a:cubicBezTo>
                <a:cubicBezTo>
                  <a:pt x="84" y="60"/>
                  <a:pt x="84" y="60"/>
                  <a:pt x="84" y="60"/>
                </a:cubicBezTo>
                <a:cubicBezTo>
                  <a:pt x="93" y="44"/>
                  <a:pt x="90" y="24"/>
                  <a:pt x="77" y="10"/>
                </a:cubicBezTo>
                <a:close/>
                <a:moveTo>
                  <a:pt x="180" y="164"/>
                </a:moveTo>
                <a:cubicBezTo>
                  <a:pt x="182" y="166"/>
                  <a:pt x="183" y="168"/>
                  <a:pt x="183" y="170"/>
                </a:cubicBezTo>
                <a:cubicBezTo>
                  <a:pt x="183" y="172"/>
                  <a:pt x="182" y="174"/>
                  <a:pt x="181" y="175"/>
                </a:cubicBezTo>
                <a:cubicBezTo>
                  <a:pt x="173" y="183"/>
                  <a:pt x="173" y="183"/>
                  <a:pt x="173" y="183"/>
                </a:cubicBezTo>
                <a:cubicBezTo>
                  <a:pt x="172" y="184"/>
                  <a:pt x="170" y="185"/>
                  <a:pt x="168" y="185"/>
                </a:cubicBezTo>
                <a:cubicBezTo>
                  <a:pt x="165" y="185"/>
                  <a:pt x="163" y="184"/>
                  <a:pt x="162" y="183"/>
                </a:cubicBezTo>
                <a:cubicBezTo>
                  <a:pt x="63" y="80"/>
                  <a:pt x="63" y="80"/>
                  <a:pt x="63" y="80"/>
                </a:cubicBezTo>
                <a:cubicBezTo>
                  <a:pt x="68" y="78"/>
                  <a:pt x="73" y="75"/>
                  <a:pt x="77" y="70"/>
                </a:cubicBezTo>
                <a:cubicBezTo>
                  <a:pt x="78" y="69"/>
                  <a:pt x="79" y="68"/>
                  <a:pt x="80" y="67"/>
                </a:cubicBezTo>
                <a:lnTo>
                  <a:pt x="180" y="1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6"/>
          <p:cNvSpPr>
            <a:spLocks noEditPoints="1"/>
          </p:cNvSpPr>
          <p:nvPr/>
        </p:nvSpPr>
        <p:spPr bwMode="auto">
          <a:xfrm>
            <a:off x="505295" y="4281234"/>
            <a:ext cx="544839" cy="462121"/>
          </a:xfrm>
          <a:custGeom>
            <a:avLst/>
            <a:gdLst>
              <a:gd name="T0" fmla="*/ 75 w 209"/>
              <a:gd name="T1" fmla="*/ 49 h 177"/>
              <a:gd name="T2" fmla="*/ 77 w 209"/>
              <a:gd name="T3" fmla="*/ 47 h 177"/>
              <a:gd name="T4" fmla="*/ 74 w 209"/>
              <a:gd name="T5" fmla="*/ 23 h 177"/>
              <a:gd name="T6" fmla="*/ 96 w 209"/>
              <a:gd name="T7" fmla="*/ 12 h 177"/>
              <a:gd name="T8" fmla="*/ 95 w 209"/>
              <a:gd name="T9" fmla="*/ 7 h 177"/>
              <a:gd name="T10" fmla="*/ 47 w 209"/>
              <a:gd name="T11" fmla="*/ 15 h 177"/>
              <a:gd name="T12" fmla="*/ 15 w 209"/>
              <a:gd name="T13" fmla="*/ 47 h 177"/>
              <a:gd name="T14" fmla="*/ 14 w 209"/>
              <a:gd name="T15" fmla="*/ 53 h 177"/>
              <a:gd name="T16" fmla="*/ 8 w 209"/>
              <a:gd name="T17" fmla="*/ 55 h 177"/>
              <a:gd name="T18" fmla="*/ 0 w 209"/>
              <a:gd name="T19" fmla="*/ 63 h 177"/>
              <a:gd name="T20" fmla="*/ 13 w 209"/>
              <a:gd name="T21" fmla="*/ 80 h 177"/>
              <a:gd name="T22" fmla="*/ 30 w 209"/>
              <a:gd name="T23" fmla="*/ 93 h 177"/>
              <a:gd name="T24" fmla="*/ 38 w 209"/>
              <a:gd name="T25" fmla="*/ 85 h 177"/>
              <a:gd name="T26" fmla="*/ 40 w 209"/>
              <a:gd name="T27" fmla="*/ 79 h 177"/>
              <a:gd name="T28" fmla="*/ 46 w 209"/>
              <a:gd name="T29" fmla="*/ 78 h 177"/>
              <a:gd name="T30" fmla="*/ 49 w 209"/>
              <a:gd name="T31" fmla="*/ 75 h 177"/>
              <a:gd name="T32" fmla="*/ 143 w 209"/>
              <a:gd name="T33" fmla="*/ 172 h 177"/>
              <a:gd name="T34" fmla="*/ 154 w 209"/>
              <a:gd name="T35" fmla="*/ 177 h 177"/>
              <a:gd name="T36" fmla="*/ 165 w 209"/>
              <a:gd name="T37" fmla="*/ 173 h 177"/>
              <a:gd name="T38" fmla="*/ 172 w 209"/>
              <a:gd name="T39" fmla="*/ 165 h 177"/>
              <a:gd name="T40" fmla="*/ 177 w 209"/>
              <a:gd name="T41" fmla="*/ 154 h 177"/>
              <a:gd name="T42" fmla="*/ 172 w 209"/>
              <a:gd name="T43" fmla="*/ 143 h 177"/>
              <a:gd name="T44" fmla="*/ 75 w 209"/>
              <a:gd name="T45" fmla="*/ 49 h 177"/>
              <a:gd name="T46" fmla="*/ 167 w 209"/>
              <a:gd name="T47" fmla="*/ 160 h 177"/>
              <a:gd name="T48" fmla="*/ 159 w 209"/>
              <a:gd name="T49" fmla="*/ 167 h 177"/>
              <a:gd name="T50" fmla="*/ 154 w 209"/>
              <a:gd name="T51" fmla="*/ 169 h 177"/>
              <a:gd name="T52" fmla="*/ 148 w 209"/>
              <a:gd name="T53" fmla="*/ 167 h 177"/>
              <a:gd name="T54" fmla="*/ 54 w 209"/>
              <a:gd name="T55" fmla="*/ 69 h 177"/>
              <a:gd name="T56" fmla="*/ 69 w 209"/>
              <a:gd name="T57" fmla="*/ 54 h 177"/>
              <a:gd name="T58" fmla="*/ 167 w 209"/>
              <a:gd name="T59" fmla="*/ 148 h 177"/>
              <a:gd name="T60" fmla="*/ 169 w 209"/>
              <a:gd name="T61" fmla="*/ 154 h 177"/>
              <a:gd name="T62" fmla="*/ 167 w 209"/>
              <a:gd name="T63" fmla="*/ 160 h 177"/>
              <a:gd name="T64" fmla="*/ 76 w 209"/>
              <a:gd name="T65" fmla="*/ 112 h 177"/>
              <a:gd name="T66" fmla="*/ 104 w 209"/>
              <a:gd name="T67" fmla="*/ 142 h 177"/>
              <a:gd name="T68" fmla="*/ 76 w 209"/>
              <a:gd name="T69" fmla="*/ 171 h 177"/>
              <a:gd name="T70" fmla="*/ 65 w 209"/>
              <a:gd name="T71" fmla="*/ 176 h 177"/>
              <a:gd name="T72" fmla="*/ 53 w 209"/>
              <a:gd name="T73" fmla="*/ 172 h 177"/>
              <a:gd name="T74" fmla="*/ 46 w 209"/>
              <a:gd name="T75" fmla="*/ 164 h 177"/>
              <a:gd name="T76" fmla="*/ 41 w 209"/>
              <a:gd name="T77" fmla="*/ 153 h 177"/>
              <a:gd name="T78" fmla="*/ 46 w 209"/>
              <a:gd name="T79" fmla="*/ 142 h 177"/>
              <a:gd name="T80" fmla="*/ 76 w 209"/>
              <a:gd name="T81" fmla="*/ 112 h 177"/>
              <a:gd name="T82" fmla="*/ 209 w 209"/>
              <a:gd name="T83" fmla="*/ 56 h 177"/>
              <a:gd name="T84" fmla="*/ 200 w 209"/>
              <a:gd name="T85" fmla="*/ 70 h 177"/>
              <a:gd name="T86" fmla="*/ 165 w 209"/>
              <a:gd name="T87" fmla="*/ 79 h 177"/>
              <a:gd name="T88" fmla="*/ 141 w 209"/>
              <a:gd name="T89" fmla="*/ 104 h 177"/>
              <a:gd name="T90" fmla="*/ 113 w 209"/>
              <a:gd name="T91" fmla="*/ 77 h 177"/>
              <a:gd name="T92" fmla="*/ 138 w 209"/>
              <a:gd name="T93" fmla="*/ 53 h 177"/>
              <a:gd name="T94" fmla="*/ 148 w 209"/>
              <a:gd name="T95" fmla="*/ 17 h 177"/>
              <a:gd name="T96" fmla="*/ 200 w 209"/>
              <a:gd name="T97" fmla="*/ 17 h 177"/>
              <a:gd name="T98" fmla="*/ 171 w 209"/>
              <a:gd name="T99" fmla="*/ 25 h 177"/>
              <a:gd name="T100" fmla="*/ 165 w 209"/>
              <a:gd name="T101" fmla="*/ 48 h 177"/>
              <a:gd name="T102" fmla="*/ 181 w 209"/>
              <a:gd name="T103" fmla="*/ 64 h 177"/>
              <a:gd name="T104" fmla="*/ 209 w 209"/>
              <a:gd name="T105" fmla="*/ 5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9" h="177">
                <a:moveTo>
                  <a:pt x="75" y="49"/>
                </a:moveTo>
                <a:cubicBezTo>
                  <a:pt x="76" y="48"/>
                  <a:pt x="77" y="47"/>
                  <a:pt x="77" y="47"/>
                </a:cubicBezTo>
                <a:cubicBezTo>
                  <a:pt x="79" y="44"/>
                  <a:pt x="69" y="33"/>
                  <a:pt x="74" y="23"/>
                </a:cubicBezTo>
                <a:cubicBezTo>
                  <a:pt x="80" y="13"/>
                  <a:pt x="96" y="12"/>
                  <a:pt x="96" y="12"/>
                </a:cubicBezTo>
                <a:cubicBezTo>
                  <a:pt x="95" y="7"/>
                  <a:pt x="95" y="7"/>
                  <a:pt x="95" y="7"/>
                </a:cubicBezTo>
                <a:cubicBezTo>
                  <a:pt x="95" y="7"/>
                  <a:pt x="63" y="0"/>
                  <a:pt x="47" y="15"/>
                </a:cubicBezTo>
                <a:cubicBezTo>
                  <a:pt x="38" y="24"/>
                  <a:pt x="15" y="47"/>
                  <a:pt x="15" y="47"/>
                </a:cubicBezTo>
                <a:cubicBezTo>
                  <a:pt x="15" y="47"/>
                  <a:pt x="16" y="51"/>
                  <a:pt x="14" y="53"/>
                </a:cubicBezTo>
                <a:cubicBezTo>
                  <a:pt x="12" y="55"/>
                  <a:pt x="8" y="55"/>
                  <a:pt x="8" y="55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5" y="72"/>
                  <a:pt x="13" y="80"/>
                </a:cubicBezTo>
                <a:cubicBezTo>
                  <a:pt x="21" y="88"/>
                  <a:pt x="30" y="93"/>
                  <a:pt x="30" y="93"/>
                </a:cubicBezTo>
                <a:cubicBezTo>
                  <a:pt x="38" y="85"/>
                  <a:pt x="38" y="85"/>
                  <a:pt x="38" y="85"/>
                </a:cubicBezTo>
                <a:cubicBezTo>
                  <a:pt x="38" y="85"/>
                  <a:pt x="38" y="81"/>
                  <a:pt x="40" y="79"/>
                </a:cubicBezTo>
                <a:cubicBezTo>
                  <a:pt x="42" y="77"/>
                  <a:pt x="46" y="78"/>
                  <a:pt x="46" y="78"/>
                </a:cubicBezTo>
                <a:cubicBezTo>
                  <a:pt x="46" y="78"/>
                  <a:pt x="47" y="77"/>
                  <a:pt x="49" y="75"/>
                </a:cubicBezTo>
                <a:cubicBezTo>
                  <a:pt x="143" y="172"/>
                  <a:pt x="143" y="172"/>
                  <a:pt x="143" y="172"/>
                </a:cubicBezTo>
                <a:cubicBezTo>
                  <a:pt x="145" y="176"/>
                  <a:pt x="149" y="177"/>
                  <a:pt x="154" y="177"/>
                </a:cubicBezTo>
                <a:cubicBezTo>
                  <a:pt x="158" y="177"/>
                  <a:pt x="162" y="176"/>
                  <a:pt x="165" y="173"/>
                </a:cubicBezTo>
                <a:cubicBezTo>
                  <a:pt x="172" y="165"/>
                  <a:pt x="172" y="165"/>
                  <a:pt x="172" y="165"/>
                </a:cubicBezTo>
                <a:cubicBezTo>
                  <a:pt x="175" y="162"/>
                  <a:pt x="177" y="158"/>
                  <a:pt x="177" y="154"/>
                </a:cubicBezTo>
                <a:cubicBezTo>
                  <a:pt x="177" y="150"/>
                  <a:pt x="175" y="146"/>
                  <a:pt x="172" y="143"/>
                </a:cubicBezTo>
                <a:lnTo>
                  <a:pt x="75" y="49"/>
                </a:lnTo>
                <a:close/>
                <a:moveTo>
                  <a:pt x="167" y="160"/>
                </a:moveTo>
                <a:cubicBezTo>
                  <a:pt x="159" y="167"/>
                  <a:pt x="159" y="167"/>
                  <a:pt x="159" y="167"/>
                </a:cubicBezTo>
                <a:cubicBezTo>
                  <a:pt x="158" y="169"/>
                  <a:pt x="156" y="169"/>
                  <a:pt x="154" y="169"/>
                </a:cubicBezTo>
                <a:cubicBezTo>
                  <a:pt x="152" y="169"/>
                  <a:pt x="150" y="168"/>
                  <a:pt x="148" y="167"/>
                </a:cubicBezTo>
                <a:cubicBezTo>
                  <a:pt x="54" y="69"/>
                  <a:pt x="54" y="69"/>
                  <a:pt x="54" y="69"/>
                </a:cubicBezTo>
                <a:cubicBezTo>
                  <a:pt x="59" y="65"/>
                  <a:pt x="65" y="59"/>
                  <a:pt x="69" y="54"/>
                </a:cubicBezTo>
                <a:cubicBezTo>
                  <a:pt x="167" y="148"/>
                  <a:pt x="167" y="148"/>
                  <a:pt x="167" y="148"/>
                </a:cubicBezTo>
                <a:cubicBezTo>
                  <a:pt x="168" y="150"/>
                  <a:pt x="169" y="152"/>
                  <a:pt x="169" y="154"/>
                </a:cubicBezTo>
                <a:cubicBezTo>
                  <a:pt x="169" y="156"/>
                  <a:pt x="168" y="158"/>
                  <a:pt x="167" y="160"/>
                </a:cubicBezTo>
                <a:close/>
                <a:moveTo>
                  <a:pt x="76" y="112"/>
                </a:moveTo>
                <a:cubicBezTo>
                  <a:pt x="104" y="142"/>
                  <a:pt x="104" y="142"/>
                  <a:pt x="104" y="142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73" y="174"/>
                  <a:pt x="69" y="176"/>
                  <a:pt x="65" y="176"/>
                </a:cubicBezTo>
                <a:cubicBezTo>
                  <a:pt x="60" y="176"/>
                  <a:pt x="56" y="175"/>
                  <a:pt x="53" y="172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43" y="161"/>
                  <a:pt x="41" y="157"/>
                  <a:pt x="41" y="153"/>
                </a:cubicBezTo>
                <a:cubicBezTo>
                  <a:pt x="41" y="149"/>
                  <a:pt x="43" y="145"/>
                  <a:pt x="46" y="142"/>
                </a:cubicBezTo>
                <a:lnTo>
                  <a:pt x="76" y="112"/>
                </a:lnTo>
                <a:close/>
                <a:moveTo>
                  <a:pt x="209" y="56"/>
                </a:moveTo>
                <a:cubicBezTo>
                  <a:pt x="207" y="61"/>
                  <a:pt x="204" y="66"/>
                  <a:pt x="200" y="70"/>
                </a:cubicBezTo>
                <a:cubicBezTo>
                  <a:pt x="191" y="79"/>
                  <a:pt x="177" y="83"/>
                  <a:pt x="165" y="79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13" y="77"/>
                  <a:pt x="113" y="77"/>
                  <a:pt x="113" y="77"/>
                </a:cubicBezTo>
                <a:cubicBezTo>
                  <a:pt x="138" y="53"/>
                  <a:pt x="138" y="53"/>
                  <a:pt x="138" y="53"/>
                </a:cubicBezTo>
                <a:cubicBezTo>
                  <a:pt x="135" y="40"/>
                  <a:pt x="138" y="27"/>
                  <a:pt x="148" y="17"/>
                </a:cubicBezTo>
                <a:cubicBezTo>
                  <a:pt x="162" y="2"/>
                  <a:pt x="186" y="2"/>
                  <a:pt x="200" y="17"/>
                </a:cubicBezTo>
                <a:cubicBezTo>
                  <a:pt x="171" y="25"/>
                  <a:pt x="171" y="25"/>
                  <a:pt x="171" y="25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81" y="64"/>
                  <a:pt x="181" y="64"/>
                  <a:pt x="181" y="64"/>
                </a:cubicBezTo>
                <a:lnTo>
                  <a:pt x="209" y="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7"/>
          <p:cNvSpPr>
            <a:spLocks noEditPoints="1"/>
          </p:cNvSpPr>
          <p:nvPr/>
        </p:nvSpPr>
        <p:spPr bwMode="auto">
          <a:xfrm>
            <a:off x="3350395" y="4243184"/>
            <a:ext cx="567999" cy="538221"/>
          </a:xfrm>
          <a:custGeom>
            <a:avLst/>
            <a:gdLst>
              <a:gd name="T0" fmla="*/ 87 w 218"/>
              <a:gd name="T1" fmla="*/ 188 h 206"/>
              <a:gd name="T2" fmla="*/ 163 w 218"/>
              <a:gd name="T3" fmla="*/ 108 h 206"/>
              <a:gd name="T4" fmla="*/ 142 w 218"/>
              <a:gd name="T5" fmla="*/ 15 h 206"/>
              <a:gd name="T6" fmla="*/ 69 w 218"/>
              <a:gd name="T7" fmla="*/ 114 h 206"/>
              <a:gd name="T8" fmla="*/ 69 w 218"/>
              <a:gd name="T9" fmla="*/ 85 h 206"/>
              <a:gd name="T10" fmla="*/ 69 w 218"/>
              <a:gd name="T11" fmla="*/ 114 h 206"/>
              <a:gd name="T12" fmla="*/ 71 w 218"/>
              <a:gd name="T13" fmla="*/ 58 h 206"/>
              <a:gd name="T14" fmla="*/ 101 w 218"/>
              <a:gd name="T15" fmla="*/ 58 h 206"/>
              <a:gd name="T16" fmla="*/ 119 w 218"/>
              <a:gd name="T17" fmla="*/ 172 h 206"/>
              <a:gd name="T18" fmla="*/ 106 w 218"/>
              <a:gd name="T19" fmla="*/ 129 h 206"/>
              <a:gd name="T20" fmla="*/ 119 w 218"/>
              <a:gd name="T21" fmla="*/ 172 h 206"/>
              <a:gd name="T22" fmla="*/ 106 w 218"/>
              <a:gd name="T23" fmla="*/ 74 h 206"/>
              <a:gd name="T24" fmla="*/ 141 w 218"/>
              <a:gd name="T25" fmla="*/ 74 h 206"/>
              <a:gd name="T26" fmla="*/ 153 w 218"/>
              <a:gd name="T27" fmla="*/ 35 h 206"/>
              <a:gd name="T28" fmla="*/ 153 w 218"/>
              <a:gd name="T29" fmla="*/ 62 h 206"/>
              <a:gd name="T30" fmla="*/ 153 w 218"/>
              <a:gd name="T31" fmla="*/ 35 h 206"/>
              <a:gd name="T32" fmla="*/ 214 w 218"/>
              <a:gd name="T33" fmla="*/ 125 h 206"/>
              <a:gd name="T34" fmla="*/ 214 w 218"/>
              <a:gd name="T35" fmla="*/ 125 h 206"/>
              <a:gd name="T36" fmla="*/ 201 w 218"/>
              <a:gd name="T37" fmla="*/ 0 h 206"/>
              <a:gd name="T38" fmla="*/ 179 w 218"/>
              <a:gd name="T39" fmla="*/ 3 h 206"/>
              <a:gd name="T40" fmla="*/ 169 w 218"/>
              <a:gd name="T41" fmla="*/ 125 h 206"/>
              <a:gd name="T42" fmla="*/ 176 w 218"/>
              <a:gd name="T43" fmla="*/ 163 h 206"/>
              <a:gd name="T44" fmla="*/ 172 w 218"/>
              <a:gd name="T45" fmla="*/ 178 h 206"/>
              <a:gd name="T46" fmla="*/ 203 w 218"/>
              <a:gd name="T47" fmla="*/ 199 h 206"/>
              <a:gd name="T48" fmla="*/ 207 w 218"/>
              <a:gd name="T49" fmla="*/ 205 h 206"/>
              <a:gd name="T50" fmla="*/ 206 w 218"/>
              <a:gd name="T51" fmla="*/ 181 h 206"/>
              <a:gd name="T52" fmla="*/ 206 w 218"/>
              <a:gd name="T53" fmla="*/ 166 h 206"/>
              <a:gd name="T54" fmla="*/ 207 w 218"/>
              <a:gd name="T55" fmla="*/ 164 h 206"/>
              <a:gd name="T56" fmla="*/ 185 w 218"/>
              <a:gd name="T57" fmla="*/ 6 h 206"/>
              <a:gd name="T58" fmla="*/ 207 w 218"/>
              <a:gd name="T59" fmla="*/ 122 h 206"/>
              <a:gd name="T60" fmla="*/ 197 w 218"/>
              <a:gd name="T61" fmla="*/ 29 h 206"/>
              <a:gd name="T62" fmla="*/ 197 w 218"/>
              <a:gd name="T63" fmla="*/ 122 h 206"/>
              <a:gd name="T64" fmla="*/ 185 w 218"/>
              <a:gd name="T65" fmla="*/ 6 h 206"/>
              <a:gd name="T66" fmla="*/ 210 w 218"/>
              <a:gd name="T67" fmla="*/ 200 h 206"/>
              <a:gd name="T68" fmla="*/ 201 w 218"/>
              <a:gd name="T69" fmla="*/ 189 h 206"/>
              <a:gd name="T70" fmla="*/ 192 w 218"/>
              <a:gd name="T71" fmla="*/ 172 h 206"/>
              <a:gd name="T72" fmla="*/ 194 w 218"/>
              <a:gd name="T73" fmla="*/ 186 h 206"/>
              <a:gd name="T74" fmla="*/ 188 w 218"/>
              <a:gd name="T75" fmla="*/ 169 h 206"/>
              <a:gd name="T76" fmla="*/ 201 w 218"/>
              <a:gd name="T77" fmla="*/ 165 h 206"/>
              <a:gd name="T78" fmla="*/ 201 w 218"/>
              <a:gd name="T79" fmla="*/ 182 h 206"/>
              <a:gd name="T80" fmla="*/ 202 w 218"/>
              <a:gd name="T81" fmla="*/ 159 h 206"/>
              <a:gd name="T82" fmla="*/ 200 w 218"/>
              <a:gd name="T83" fmla="*/ 134 h 206"/>
              <a:gd name="T84" fmla="*/ 195 w 218"/>
              <a:gd name="T85" fmla="*/ 159 h 206"/>
              <a:gd name="T86" fmla="*/ 176 w 218"/>
              <a:gd name="T87" fmla="*/ 128 h 206"/>
              <a:gd name="T88" fmla="*/ 202 w 218"/>
              <a:gd name="T89" fmla="*/ 159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206">
                <a:moveTo>
                  <a:pt x="32" y="68"/>
                </a:moveTo>
                <a:cubicBezTo>
                  <a:pt x="0" y="133"/>
                  <a:pt x="55" y="180"/>
                  <a:pt x="87" y="188"/>
                </a:cubicBezTo>
                <a:cubicBezTo>
                  <a:pt x="143" y="202"/>
                  <a:pt x="147" y="164"/>
                  <a:pt x="146" y="138"/>
                </a:cubicBezTo>
                <a:cubicBezTo>
                  <a:pt x="145" y="127"/>
                  <a:pt x="153" y="118"/>
                  <a:pt x="163" y="108"/>
                </a:cubicBezTo>
                <a:cubicBezTo>
                  <a:pt x="169" y="21"/>
                  <a:pt x="169" y="21"/>
                  <a:pt x="169" y="21"/>
                </a:cubicBezTo>
                <a:cubicBezTo>
                  <a:pt x="161" y="18"/>
                  <a:pt x="152" y="15"/>
                  <a:pt x="142" y="15"/>
                </a:cubicBezTo>
                <a:cubicBezTo>
                  <a:pt x="91" y="12"/>
                  <a:pt x="49" y="33"/>
                  <a:pt x="32" y="68"/>
                </a:cubicBezTo>
                <a:close/>
                <a:moveTo>
                  <a:pt x="69" y="114"/>
                </a:moveTo>
                <a:cubicBezTo>
                  <a:pt x="60" y="114"/>
                  <a:pt x="54" y="108"/>
                  <a:pt x="54" y="99"/>
                </a:cubicBezTo>
                <a:cubicBezTo>
                  <a:pt x="54" y="91"/>
                  <a:pt x="60" y="85"/>
                  <a:pt x="69" y="85"/>
                </a:cubicBezTo>
                <a:cubicBezTo>
                  <a:pt x="77" y="85"/>
                  <a:pt x="83" y="91"/>
                  <a:pt x="83" y="99"/>
                </a:cubicBezTo>
                <a:cubicBezTo>
                  <a:pt x="83" y="108"/>
                  <a:pt x="77" y="114"/>
                  <a:pt x="69" y="114"/>
                </a:cubicBezTo>
                <a:close/>
                <a:moveTo>
                  <a:pt x="86" y="73"/>
                </a:moveTo>
                <a:cubicBezTo>
                  <a:pt x="78" y="73"/>
                  <a:pt x="71" y="66"/>
                  <a:pt x="71" y="58"/>
                </a:cubicBezTo>
                <a:cubicBezTo>
                  <a:pt x="71" y="49"/>
                  <a:pt x="78" y="42"/>
                  <a:pt x="86" y="42"/>
                </a:cubicBezTo>
                <a:cubicBezTo>
                  <a:pt x="95" y="42"/>
                  <a:pt x="101" y="49"/>
                  <a:pt x="101" y="58"/>
                </a:cubicBezTo>
                <a:cubicBezTo>
                  <a:pt x="101" y="66"/>
                  <a:pt x="95" y="73"/>
                  <a:pt x="86" y="73"/>
                </a:cubicBezTo>
                <a:close/>
                <a:moveTo>
                  <a:pt x="119" y="172"/>
                </a:moveTo>
                <a:cubicBezTo>
                  <a:pt x="107" y="181"/>
                  <a:pt x="88" y="177"/>
                  <a:pt x="87" y="166"/>
                </a:cubicBezTo>
                <a:cubicBezTo>
                  <a:pt x="86" y="148"/>
                  <a:pt x="94" y="134"/>
                  <a:pt x="106" y="129"/>
                </a:cubicBezTo>
                <a:cubicBezTo>
                  <a:pt x="111" y="128"/>
                  <a:pt x="120" y="132"/>
                  <a:pt x="123" y="139"/>
                </a:cubicBezTo>
                <a:cubicBezTo>
                  <a:pt x="126" y="147"/>
                  <a:pt x="129" y="163"/>
                  <a:pt x="119" y="172"/>
                </a:cubicBezTo>
                <a:close/>
                <a:moveTo>
                  <a:pt x="124" y="92"/>
                </a:moveTo>
                <a:cubicBezTo>
                  <a:pt x="114" y="92"/>
                  <a:pt x="106" y="84"/>
                  <a:pt x="106" y="74"/>
                </a:cubicBezTo>
                <a:cubicBezTo>
                  <a:pt x="106" y="64"/>
                  <a:pt x="114" y="56"/>
                  <a:pt x="124" y="56"/>
                </a:cubicBezTo>
                <a:cubicBezTo>
                  <a:pt x="133" y="56"/>
                  <a:pt x="141" y="64"/>
                  <a:pt x="141" y="74"/>
                </a:cubicBezTo>
                <a:cubicBezTo>
                  <a:pt x="141" y="84"/>
                  <a:pt x="133" y="92"/>
                  <a:pt x="124" y="92"/>
                </a:cubicBezTo>
                <a:close/>
                <a:moveTo>
                  <a:pt x="153" y="35"/>
                </a:moveTo>
                <a:cubicBezTo>
                  <a:pt x="161" y="35"/>
                  <a:pt x="167" y="41"/>
                  <a:pt x="167" y="49"/>
                </a:cubicBezTo>
                <a:cubicBezTo>
                  <a:pt x="167" y="56"/>
                  <a:pt x="161" y="62"/>
                  <a:pt x="153" y="62"/>
                </a:cubicBezTo>
                <a:cubicBezTo>
                  <a:pt x="146" y="62"/>
                  <a:pt x="140" y="56"/>
                  <a:pt x="140" y="49"/>
                </a:cubicBezTo>
                <a:cubicBezTo>
                  <a:pt x="140" y="41"/>
                  <a:pt x="146" y="35"/>
                  <a:pt x="153" y="35"/>
                </a:cubicBezTo>
                <a:close/>
                <a:moveTo>
                  <a:pt x="208" y="163"/>
                </a:moveTo>
                <a:cubicBezTo>
                  <a:pt x="214" y="125"/>
                  <a:pt x="214" y="125"/>
                  <a:pt x="214" y="125"/>
                </a:cubicBezTo>
                <a:cubicBezTo>
                  <a:pt x="214" y="125"/>
                  <a:pt x="214" y="125"/>
                  <a:pt x="214" y="125"/>
                </a:cubicBezTo>
                <a:cubicBezTo>
                  <a:pt x="214" y="125"/>
                  <a:pt x="214" y="125"/>
                  <a:pt x="214" y="125"/>
                </a:cubicBezTo>
                <a:cubicBezTo>
                  <a:pt x="205" y="3"/>
                  <a:pt x="205" y="3"/>
                  <a:pt x="205" y="3"/>
                </a:cubicBezTo>
                <a:cubicBezTo>
                  <a:pt x="204" y="1"/>
                  <a:pt x="203" y="0"/>
                  <a:pt x="201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0" y="0"/>
                  <a:pt x="179" y="1"/>
                  <a:pt x="179" y="3"/>
                </a:cubicBezTo>
                <a:cubicBezTo>
                  <a:pt x="169" y="125"/>
                  <a:pt x="169" y="125"/>
                  <a:pt x="169" y="125"/>
                </a:cubicBezTo>
                <a:cubicBezTo>
                  <a:pt x="169" y="125"/>
                  <a:pt x="169" y="125"/>
                  <a:pt x="169" y="125"/>
                </a:cubicBezTo>
                <a:cubicBezTo>
                  <a:pt x="169" y="125"/>
                  <a:pt x="169" y="125"/>
                  <a:pt x="169" y="125"/>
                </a:cubicBezTo>
                <a:cubicBezTo>
                  <a:pt x="176" y="163"/>
                  <a:pt x="176" y="163"/>
                  <a:pt x="176" y="163"/>
                </a:cubicBezTo>
                <a:cubicBezTo>
                  <a:pt x="176" y="163"/>
                  <a:pt x="176" y="164"/>
                  <a:pt x="177" y="165"/>
                </a:cubicBezTo>
                <a:cubicBezTo>
                  <a:pt x="174" y="167"/>
                  <a:pt x="172" y="172"/>
                  <a:pt x="172" y="178"/>
                </a:cubicBezTo>
                <a:cubicBezTo>
                  <a:pt x="172" y="190"/>
                  <a:pt x="188" y="194"/>
                  <a:pt x="197" y="197"/>
                </a:cubicBezTo>
                <a:cubicBezTo>
                  <a:pt x="200" y="197"/>
                  <a:pt x="202" y="198"/>
                  <a:pt x="203" y="199"/>
                </a:cubicBezTo>
                <a:cubicBezTo>
                  <a:pt x="206" y="201"/>
                  <a:pt x="206" y="205"/>
                  <a:pt x="205" y="206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10" y="203"/>
                  <a:pt x="218" y="196"/>
                  <a:pt x="208" y="186"/>
                </a:cubicBezTo>
                <a:cubicBezTo>
                  <a:pt x="207" y="184"/>
                  <a:pt x="206" y="183"/>
                  <a:pt x="206" y="181"/>
                </a:cubicBezTo>
                <a:cubicBezTo>
                  <a:pt x="206" y="180"/>
                  <a:pt x="206" y="179"/>
                  <a:pt x="207" y="178"/>
                </a:cubicBezTo>
                <a:cubicBezTo>
                  <a:pt x="208" y="175"/>
                  <a:pt x="210" y="172"/>
                  <a:pt x="206" y="166"/>
                </a:cubicBezTo>
                <a:cubicBezTo>
                  <a:pt x="206" y="166"/>
                  <a:pt x="206" y="165"/>
                  <a:pt x="206" y="165"/>
                </a:cubicBezTo>
                <a:cubicBezTo>
                  <a:pt x="206" y="165"/>
                  <a:pt x="206" y="165"/>
                  <a:pt x="207" y="164"/>
                </a:cubicBezTo>
                <a:cubicBezTo>
                  <a:pt x="207" y="164"/>
                  <a:pt x="208" y="163"/>
                  <a:pt x="208" y="163"/>
                </a:cubicBezTo>
                <a:close/>
                <a:moveTo>
                  <a:pt x="185" y="6"/>
                </a:moveTo>
                <a:cubicBezTo>
                  <a:pt x="199" y="6"/>
                  <a:pt x="199" y="6"/>
                  <a:pt x="199" y="6"/>
                </a:cubicBezTo>
                <a:cubicBezTo>
                  <a:pt x="207" y="122"/>
                  <a:pt x="207" y="122"/>
                  <a:pt x="207" y="122"/>
                </a:cubicBezTo>
                <a:cubicBezTo>
                  <a:pt x="200" y="122"/>
                  <a:pt x="200" y="122"/>
                  <a:pt x="200" y="122"/>
                </a:cubicBezTo>
                <a:cubicBezTo>
                  <a:pt x="197" y="29"/>
                  <a:pt x="197" y="29"/>
                  <a:pt x="197" y="29"/>
                </a:cubicBezTo>
                <a:cubicBezTo>
                  <a:pt x="194" y="29"/>
                  <a:pt x="194" y="29"/>
                  <a:pt x="194" y="29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76" y="122"/>
                  <a:pt x="176" y="122"/>
                  <a:pt x="176" y="122"/>
                </a:cubicBezTo>
                <a:lnTo>
                  <a:pt x="185" y="6"/>
                </a:lnTo>
                <a:close/>
                <a:moveTo>
                  <a:pt x="207" y="188"/>
                </a:moveTo>
                <a:cubicBezTo>
                  <a:pt x="213" y="194"/>
                  <a:pt x="210" y="200"/>
                  <a:pt x="210" y="200"/>
                </a:cubicBezTo>
                <a:cubicBezTo>
                  <a:pt x="210" y="200"/>
                  <a:pt x="210" y="197"/>
                  <a:pt x="208" y="193"/>
                </a:cubicBezTo>
                <a:cubicBezTo>
                  <a:pt x="207" y="191"/>
                  <a:pt x="204" y="190"/>
                  <a:pt x="201" y="189"/>
                </a:cubicBezTo>
                <a:cubicBezTo>
                  <a:pt x="197" y="187"/>
                  <a:pt x="194" y="184"/>
                  <a:pt x="192" y="179"/>
                </a:cubicBezTo>
                <a:cubicBezTo>
                  <a:pt x="191" y="176"/>
                  <a:pt x="192" y="172"/>
                  <a:pt x="192" y="172"/>
                </a:cubicBezTo>
                <a:cubicBezTo>
                  <a:pt x="192" y="172"/>
                  <a:pt x="190" y="174"/>
                  <a:pt x="190" y="178"/>
                </a:cubicBezTo>
                <a:cubicBezTo>
                  <a:pt x="190" y="182"/>
                  <a:pt x="194" y="186"/>
                  <a:pt x="194" y="186"/>
                </a:cubicBezTo>
                <a:cubicBezTo>
                  <a:pt x="194" y="186"/>
                  <a:pt x="189" y="184"/>
                  <a:pt x="186" y="180"/>
                </a:cubicBezTo>
                <a:cubicBezTo>
                  <a:pt x="185" y="176"/>
                  <a:pt x="187" y="173"/>
                  <a:pt x="188" y="169"/>
                </a:cubicBezTo>
                <a:cubicBezTo>
                  <a:pt x="188" y="167"/>
                  <a:pt x="188" y="166"/>
                  <a:pt x="188" y="165"/>
                </a:cubicBezTo>
                <a:cubicBezTo>
                  <a:pt x="201" y="165"/>
                  <a:pt x="201" y="165"/>
                  <a:pt x="201" y="165"/>
                </a:cubicBezTo>
                <a:cubicBezTo>
                  <a:pt x="202" y="167"/>
                  <a:pt x="203" y="169"/>
                  <a:pt x="203" y="171"/>
                </a:cubicBezTo>
                <a:cubicBezTo>
                  <a:pt x="203" y="178"/>
                  <a:pt x="200" y="179"/>
                  <a:pt x="201" y="182"/>
                </a:cubicBezTo>
                <a:cubicBezTo>
                  <a:pt x="201" y="185"/>
                  <a:pt x="205" y="187"/>
                  <a:pt x="207" y="188"/>
                </a:cubicBezTo>
                <a:close/>
                <a:moveTo>
                  <a:pt x="202" y="159"/>
                </a:moveTo>
                <a:cubicBezTo>
                  <a:pt x="198" y="159"/>
                  <a:pt x="198" y="159"/>
                  <a:pt x="198" y="159"/>
                </a:cubicBezTo>
                <a:cubicBezTo>
                  <a:pt x="200" y="134"/>
                  <a:pt x="200" y="134"/>
                  <a:pt x="200" y="134"/>
                </a:cubicBezTo>
                <a:cubicBezTo>
                  <a:pt x="197" y="134"/>
                  <a:pt x="197" y="134"/>
                  <a:pt x="197" y="134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82" y="159"/>
                  <a:pt x="182" y="159"/>
                  <a:pt x="182" y="159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207" y="128"/>
                  <a:pt x="207" y="128"/>
                  <a:pt x="207" y="128"/>
                </a:cubicBezTo>
                <a:lnTo>
                  <a:pt x="202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8"/>
          <p:cNvSpPr>
            <a:spLocks noEditPoints="1"/>
          </p:cNvSpPr>
          <p:nvPr/>
        </p:nvSpPr>
        <p:spPr bwMode="auto">
          <a:xfrm>
            <a:off x="8946847" y="4253661"/>
            <a:ext cx="414695" cy="517266"/>
          </a:xfrm>
          <a:custGeom>
            <a:avLst/>
            <a:gdLst>
              <a:gd name="T0" fmla="*/ 141 w 159"/>
              <a:gd name="T1" fmla="*/ 19 h 198"/>
              <a:gd name="T2" fmla="*/ 80 w 159"/>
              <a:gd name="T3" fmla="*/ 0 h 198"/>
              <a:gd name="T4" fmla="*/ 18 w 159"/>
              <a:gd name="T5" fmla="*/ 19 h 198"/>
              <a:gd name="T6" fmla="*/ 0 w 159"/>
              <a:gd name="T7" fmla="*/ 18 h 198"/>
              <a:gd name="T8" fmla="*/ 53 w 159"/>
              <a:gd name="T9" fmla="*/ 180 h 198"/>
              <a:gd name="T10" fmla="*/ 80 w 159"/>
              <a:gd name="T11" fmla="*/ 198 h 198"/>
              <a:gd name="T12" fmla="*/ 107 w 159"/>
              <a:gd name="T13" fmla="*/ 180 h 198"/>
              <a:gd name="T14" fmla="*/ 159 w 159"/>
              <a:gd name="T15" fmla="*/ 18 h 198"/>
              <a:gd name="T16" fmla="*/ 149 w 159"/>
              <a:gd name="T17" fmla="*/ 129 h 198"/>
              <a:gd name="T18" fmla="*/ 80 w 159"/>
              <a:gd name="T19" fmla="*/ 184 h 198"/>
              <a:gd name="T20" fmla="*/ 10 w 159"/>
              <a:gd name="T21" fmla="*/ 129 h 198"/>
              <a:gd name="T22" fmla="*/ 80 w 159"/>
              <a:gd name="T23" fmla="*/ 13 h 198"/>
              <a:gd name="T24" fmla="*/ 149 w 159"/>
              <a:gd name="T25" fmla="*/ 129 h 198"/>
              <a:gd name="T26" fmla="*/ 50 w 159"/>
              <a:gd name="T27" fmla="*/ 56 h 198"/>
              <a:gd name="T28" fmla="*/ 50 w 159"/>
              <a:gd name="T29" fmla="*/ 79 h 198"/>
              <a:gd name="T30" fmla="*/ 67 w 159"/>
              <a:gd name="T31" fmla="*/ 70 h 198"/>
              <a:gd name="T32" fmla="*/ 92 w 159"/>
              <a:gd name="T33" fmla="*/ 70 h 198"/>
              <a:gd name="T34" fmla="*/ 67 w 159"/>
              <a:gd name="T35" fmla="*/ 70 h 198"/>
              <a:gd name="T36" fmla="*/ 109 w 159"/>
              <a:gd name="T37" fmla="*/ 56 h 198"/>
              <a:gd name="T38" fmla="*/ 109 w 159"/>
              <a:gd name="T39" fmla="*/ 79 h 198"/>
              <a:gd name="T40" fmla="*/ 118 w 159"/>
              <a:gd name="T41" fmla="*/ 83 h 198"/>
              <a:gd name="T42" fmla="*/ 128 w 159"/>
              <a:gd name="T43" fmla="*/ 103 h 198"/>
              <a:gd name="T44" fmla="*/ 122 w 159"/>
              <a:gd name="T45" fmla="*/ 130 h 198"/>
              <a:gd name="T46" fmla="*/ 98 w 159"/>
              <a:gd name="T47" fmla="*/ 130 h 198"/>
              <a:gd name="T48" fmla="*/ 100 w 159"/>
              <a:gd name="T49" fmla="*/ 117 h 198"/>
              <a:gd name="T50" fmla="*/ 107 w 159"/>
              <a:gd name="T51" fmla="*/ 90 h 198"/>
              <a:gd name="T52" fmla="*/ 105 w 159"/>
              <a:gd name="T53" fmla="*/ 86 h 198"/>
              <a:gd name="T54" fmla="*/ 101 w 159"/>
              <a:gd name="T55" fmla="*/ 83 h 198"/>
              <a:gd name="T56" fmla="*/ 118 w 159"/>
              <a:gd name="T57" fmla="*/ 83 h 198"/>
              <a:gd name="T58" fmla="*/ 60 w 159"/>
              <a:gd name="T59" fmla="*/ 119 h 198"/>
              <a:gd name="T60" fmla="*/ 50 w 159"/>
              <a:gd name="T61" fmla="*/ 131 h 198"/>
              <a:gd name="T62" fmla="*/ 36 w 159"/>
              <a:gd name="T63" fmla="*/ 111 h 198"/>
              <a:gd name="T64" fmla="*/ 29 w 159"/>
              <a:gd name="T65" fmla="*/ 85 h 198"/>
              <a:gd name="T66" fmla="*/ 50 w 159"/>
              <a:gd name="T67" fmla="*/ 81 h 198"/>
              <a:gd name="T68" fmla="*/ 64 w 159"/>
              <a:gd name="T69" fmla="*/ 83 h 198"/>
              <a:gd name="T70" fmla="*/ 52 w 159"/>
              <a:gd name="T71" fmla="*/ 87 h 198"/>
              <a:gd name="T72" fmla="*/ 55 w 159"/>
              <a:gd name="T73" fmla="*/ 111 h 198"/>
              <a:gd name="T74" fmla="*/ 58 w 159"/>
              <a:gd name="T75" fmla="*/ 117 h 198"/>
              <a:gd name="T76" fmla="*/ 94 w 159"/>
              <a:gd name="T77" fmla="*/ 119 h 198"/>
              <a:gd name="T78" fmla="*/ 80 w 159"/>
              <a:gd name="T79" fmla="*/ 142 h 198"/>
              <a:gd name="T80" fmla="*/ 64 w 159"/>
              <a:gd name="T81" fmla="*/ 119 h 198"/>
              <a:gd name="T82" fmla="*/ 56 w 159"/>
              <a:gd name="T83" fmla="*/ 89 h 198"/>
              <a:gd name="T84" fmla="*/ 80 w 159"/>
              <a:gd name="T85" fmla="*/ 84 h 198"/>
              <a:gd name="T86" fmla="*/ 103 w 159"/>
              <a:gd name="T87" fmla="*/ 8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9" h="198">
                <a:moveTo>
                  <a:pt x="155" y="18"/>
                </a:moveTo>
                <a:cubicBezTo>
                  <a:pt x="150" y="19"/>
                  <a:pt x="146" y="19"/>
                  <a:pt x="141" y="19"/>
                </a:cubicBezTo>
                <a:cubicBezTo>
                  <a:pt x="118" y="19"/>
                  <a:pt x="96" y="13"/>
                  <a:pt x="82" y="2"/>
                </a:cubicBezTo>
                <a:cubicBezTo>
                  <a:pt x="80" y="0"/>
                  <a:pt x="80" y="0"/>
                  <a:pt x="80" y="0"/>
                </a:cubicBezTo>
                <a:cubicBezTo>
                  <a:pt x="77" y="2"/>
                  <a:pt x="77" y="2"/>
                  <a:pt x="77" y="2"/>
                </a:cubicBezTo>
                <a:cubicBezTo>
                  <a:pt x="64" y="13"/>
                  <a:pt x="41" y="19"/>
                  <a:pt x="18" y="19"/>
                </a:cubicBezTo>
                <a:cubicBezTo>
                  <a:pt x="14" y="19"/>
                  <a:pt x="9" y="19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61"/>
                  <a:pt x="29" y="171"/>
                  <a:pt x="53" y="180"/>
                </a:cubicBezTo>
                <a:cubicBezTo>
                  <a:pt x="68" y="186"/>
                  <a:pt x="76" y="194"/>
                  <a:pt x="77" y="195"/>
                </a:cubicBezTo>
                <a:cubicBezTo>
                  <a:pt x="80" y="198"/>
                  <a:pt x="80" y="198"/>
                  <a:pt x="80" y="198"/>
                </a:cubicBezTo>
                <a:cubicBezTo>
                  <a:pt x="83" y="195"/>
                  <a:pt x="83" y="195"/>
                  <a:pt x="83" y="195"/>
                </a:cubicBezTo>
                <a:cubicBezTo>
                  <a:pt x="83" y="194"/>
                  <a:pt x="91" y="186"/>
                  <a:pt x="107" y="180"/>
                </a:cubicBezTo>
                <a:cubicBezTo>
                  <a:pt x="130" y="171"/>
                  <a:pt x="159" y="161"/>
                  <a:pt x="159" y="129"/>
                </a:cubicBezTo>
                <a:cubicBezTo>
                  <a:pt x="159" y="18"/>
                  <a:pt x="159" y="18"/>
                  <a:pt x="159" y="18"/>
                </a:cubicBezTo>
                <a:lnTo>
                  <a:pt x="155" y="18"/>
                </a:lnTo>
                <a:close/>
                <a:moveTo>
                  <a:pt x="149" y="129"/>
                </a:moveTo>
                <a:cubicBezTo>
                  <a:pt x="149" y="152"/>
                  <a:pt x="130" y="161"/>
                  <a:pt x="103" y="171"/>
                </a:cubicBezTo>
                <a:cubicBezTo>
                  <a:pt x="92" y="175"/>
                  <a:pt x="84" y="180"/>
                  <a:pt x="80" y="184"/>
                </a:cubicBezTo>
                <a:cubicBezTo>
                  <a:pt x="75" y="180"/>
                  <a:pt x="67" y="175"/>
                  <a:pt x="56" y="171"/>
                </a:cubicBezTo>
                <a:cubicBezTo>
                  <a:pt x="29" y="161"/>
                  <a:pt x="10" y="152"/>
                  <a:pt x="10" y="129"/>
                </a:cubicBezTo>
                <a:cubicBezTo>
                  <a:pt x="10" y="29"/>
                  <a:pt x="10" y="29"/>
                  <a:pt x="10" y="29"/>
                </a:cubicBezTo>
                <a:cubicBezTo>
                  <a:pt x="37" y="31"/>
                  <a:pt x="62" y="24"/>
                  <a:pt x="80" y="13"/>
                </a:cubicBezTo>
                <a:cubicBezTo>
                  <a:pt x="97" y="24"/>
                  <a:pt x="122" y="31"/>
                  <a:pt x="149" y="29"/>
                </a:cubicBezTo>
                <a:lnTo>
                  <a:pt x="149" y="129"/>
                </a:lnTo>
                <a:close/>
                <a:moveTo>
                  <a:pt x="38" y="68"/>
                </a:moveTo>
                <a:cubicBezTo>
                  <a:pt x="38" y="62"/>
                  <a:pt x="43" y="56"/>
                  <a:pt x="50" y="56"/>
                </a:cubicBezTo>
                <a:cubicBezTo>
                  <a:pt x="56" y="56"/>
                  <a:pt x="61" y="62"/>
                  <a:pt x="61" y="68"/>
                </a:cubicBezTo>
                <a:cubicBezTo>
                  <a:pt x="61" y="74"/>
                  <a:pt x="56" y="79"/>
                  <a:pt x="50" y="79"/>
                </a:cubicBezTo>
                <a:cubicBezTo>
                  <a:pt x="43" y="79"/>
                  <a:pt x="38" y="74"/>
                  <a:pt x="38" y="68"/>
                </a:cubicBezTo>
                <a:close/>
                <a:moveTo>
                  <a:pt x="67" y="70"/>
                </a:moveTo>
                <a:cubicBezTo>
                  <a:pt x="67" y="63"/>
                  <a:pt x="72" y="57"/>
                  <a:pt x="80" y="57"/>
                </a:cubicBezTo>
                <a:cubicBezTo>
                  <a:pt x="86" y="57"/>
                  <a:pt x="92" y="63"/>
                  <a:pt x="92" y="70"/>
                </a:cubicBezTo>
                <a:cubicBezTo>
                  <a:pt x="92" y="77"/>
                  <a:pt x="86" y="82"/>
                  <a:pt x="80" y="82"/>
                </a:cubicBezTo>
                <a:cubicBezTo>
                  <a:pt x="72" y="82"/>
                  <a:pt x="67" y="77"/>
                  <a:pt x="67" y="70"/>
                </a:cubicBezTo>
                <a:close/>
                <a:moveTo>
                  <a:pt x="98" y="68"/>
                </a:moveTo>
                <a:cubicBezTo>
                  <a:pt x="98" y="62"/>
                  <a:pt x="103" y="56"/>
                  <a:pt x="109" y="56"/>
                </a:cubicBezTo>
                <a:cubicBezTo>
                  <a:pt x="116" y="56"/>
                  <a:pt x="121" y="62"/>
                  <a:pt x="121" y="68"/>
                </a:cubicBezTo>
                <a:cubicBezTo>
                  <a:pt x="121" y="74"/>
                  <a:pt x="116" y="79"/>
                  <a:pt x="109" y="79"/>
                </a:cubicBezTo>
                <a:cubicBezTo>
                  <a:pt x="103" y="79"/>
                  <a:pt x="98" y="74"/>
                  <a:pt x="98" y="68"/>
                </a:cubicBezTo>
                <a:close/>
                <a:moveTo>
                  <a:pt x="118" y="83"/>
                </a:moveTo>
                <a:cubicBezTo>
                  <a:pt x="126" y="84"/>
                  <a:pt x="130" y="85"/>
                  <a:pt x="130" y="85"/>
                </a:cubicBezTo>
                <a:cubicBezTo>
                  <a:pt x="130" y="85"/>
                  <a:pt x="129" y="100"/>
                  <a:pt x="128" y="103"/>
                </a:cubicBezTo>
                <a:cubicBezTo>
                  <a:pt x="126" y="106"/>
                  <a:pt x="122" y="108"/>
                  <a:pt x="122" y="111"/>
                </a:cubicBezTo>
                <a:cubicBezTo>
                  <a:pt x="122" y="130"/>
                  <a:pt x="122" y="130"/>
                  <a:pt x="122" y="130"/>
                </a:cubicBezTo>
                <a:cubicBezTo>
                  <a:pt x="122" y="130"/>
                  <a:pt x="116" y="131"/>
                  <a:pt x="109" y="131"/>
                </a:cubicBezTo>
                <a:cubicBezTo>
                  <a:pt x="105" y="131"/>
                  <a:pt x="101" y="131"/>
                  <a:pt x="98" y="130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98" y="119"/>
                  <a:pt x="99" y="117"/>
                  <a:pt x="100" y="117"/>
                </a:cubicBezTo>
                <a:cubicBezTo>
                  <a:pt x="102" y="115"/>
                  <a:pt x="103" y="113"/>
                  <a:pt x="104" y="111"/>
                </a:cubicBezTo>
                <a:cubicBezTo>
                  <a:pt x="106" y="107"/>
                  <a:pt x="107" y="93"/>
                  <a:pt x="107" y="90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4" y="86"/>
                  <a:pt x="101" y="84"/>
                  <a:pt x="95" y="83"/>
                </a:cubicBezTo>
                <a:cubicBezTo>
                  <a:pt x="97" y="83"/>
                  <a:pt x="99" y="83"/>
                  <a:pt x="101" y="83"/>
                </a:cubicBezTo>
                <a:cubicBezTo>
                  <a:pt x="102" y="82"/>
                  <a:pt x="105" y="81"/>
                  <a:pt x="109" y="81"/>
                </a:cubicBezTo>
                <a:cubicBezTo>
                  <a:pt x="114" y="81"/>
                  <a:pt x="117" y="82"/>
                  <a:pt x="118" y="83"/>
                </a:cubicBezTo>
                <a:close/>
                <a:moveTo>
                  <a:pt x="58" y="117"/>
                </a:moveTo>
                <a:cubicBezTo>
                  <a:pt x="59" y="117"/>
                  <a:pt x="60" y="119"/>
                  <a:pt x="60" y="119"/>
                </a:cubicBezTo>
                <a:cubicBezTo>
                  <a:pt x="60" y="130"/>
                  <a:pt x="60" y="130"/>
                  <a:pt x="60" y="130"/>
                </a:cubicBezTo>
                <a:cubicBezTo>
                  <a:pt x="58" y="131"/>
                  <a:pt x="54" y="131"/>
                  <a:pt x="50" y="131"/>
                </a:cubicBezTo>
                <a:cubicBezTo>
                  <a:pt x="43" y="131"/>
                  <a:pt x="36" y="130"/>
                  <a:pt x="36" y="130"/>
                </a:cubicBezTo>
                <a:cubicBezTo>
                  <a:pt x="36" y="111"/>
                  <a:pt x="36" y="111"/>
                  <a:pt x="36" y="111"/>
                </a:cubicBezTo>
                <a:cubicBezTo>
                  <a:pt x="36" y="108"/>
                  <a:pt x="32" y="106"/>
                  <a:pt x="31" y="103"/>
                </a:cubicBezTo>
                <a:cubicBezTo>
                  <a:pt x="30" y="100"/>
                  <a:pt x="29" y="85"/>
                  <a:pt x="29" y="85"/>
                </a:cubicBezTo>
                <a:cubicBezTo>
                  <a:pt x="29" y="85"/>
                  <a:pt x="33" y="84"/>
                  <a:pt x="41" y="83"/>
                </a:cubicBezTo>
                <a:cubicBezTo>
                  <a:pt x="42" y="82"/>
                  <a:pt x="46" y="81"/>
                  <a:pt x="50" y="81"/>
                </a:cubicBezTo>
                <a:cubicBezTo>
                  <a:pt x="54" y="81"/>
                  <a:pt x="57" y="82"/>
                  <a:pt x="58" y="83"/>
                </a:cubicBezTo>
                <a:cubicBezTo>
                  <a:pt x="60" y="83"/>
                  <a:pt x="62" y="83"/>
                  <a:pt x="64" y="83"/>
                </a:cubicBezTo>
                <a:cubicBezTo>
                  <a:pt x="58" y="84"/>
                  <a:pt x="55" y="86"/>
                  <a:pt x="55" y="86"/>
                </a:cubicBezTo>
                <a:cubicBezTo>
                  <a:pt x="52" y="87"/>
                  <a:pt x="52" y="87"/>
                  <a:pt x="52" y="8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91"/>
                  <a:pt x="54" y="107"/>
                  <a:pt x="55" y="111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13"/>
                  <a:pt x="57" y="115"/>
                  <a:pt x="58" y="117"/>
                </a:cubicBezTo>
                <a:close/>
                <a:moveTo>
                  <a:pt x="100" y="110"/>
                </a:moveTo>
                <a:cubicBezTo>
                  <a:pt x="99" y="113"/>
                  <a:pt x="94" y="116"/>
                  <a:pt x="94" y="119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94" y="140"/>
                  <a:pt x="87" y="142"/>
                  <a:pt x="80" y="142"/>
                </a:cubicBezTo>
                <a:cubicBezTo>
                  <a:pt x="72" y="142"/>
                  <a:pt x="64" y="140"/>
                  <a:pt x="64" y="140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64" y="116"/>
                  <a:pt x="60" y="113"/>
                  <a:pt x="58" y="110"/>
                </a:cubicBezTo>
                <a:cubicBezTo>
                  <a:pt x="58" y="106"/>
                  <a:pt x="56" y="89"/>
                  <a:pt x="56" y="89"/>
                </a:cubicBezTo>
                <a:cubicBezTo>
                  <a:pt x="56" y="89"/>
                  <a:pt x="61" y="88"/>
                  <a:pt x="69" y="87"/>
                </a:cubicBezTo>
                <a:cubicBezTo>
                  <a:pt x="71" y="86"/>
                  <a:pt x="75" y="84"/>
                  <a:pt x="80" y="84"/>
                </a:cubicBezTo>
                <a:cubicBezTo>
                  <a:pt x="84" y="84"/>
                  <a:pt x="88" y="86"/>
                  <a:pt x="89" y="87"/>
                </a:cubicBezTo>
                <a:cubicBezTo>
                  <a:pt x="98" y="88"/>
                  <a:pt x="103" y="89"/>
                  <a:pt x="103" y="89"/>
                </a:cubicBezTo>
                <a:cubicBezTo>
                  <a:pt x="103" y="89"/>
                  <a:pt x="102" y="106"/>
                  <a:pt x="100" y="1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99"/>
          <p:cNvSpPr>
            <a:spLocks noEditPoints="1"/>
          </p:cNvSpPr>
          <p:nvPr/>
        </p:nvSpPr>
        <p:spPr bwMode="auto">
          <a:xfrm>
            <a:off x="8091860" y="4253661"/>
            <a:ext cx="414695" cy="517266"/>
          </a:xfrm>
          <a:custGeom>
            <a:avLst/>
            <a:gdLst>
              <a:gd name="T0" fmla="*/ 155 w 159"/>
              <a:gd name="T1" fmla="*/ 18 h 198"/>
              <a:gd name="T2" fmla="*/ 141 w 159"/>
              <a:gd name="T3" fmla="*/ 19 h 198"/>
              <a:gd name="T4" fmla="*/ 82 w 159"/>
              <a:gd name="T5" fmla="*/ 2 h 198"/>
              <a:gd name="T6" fmla="*/ 80 w 159"/>
              <a:gd name="T7" fmla="*/ 0 h 198"/>
              <a:gd name="T8" fmla="*/ 77 w 159"/>
              <a:gd name="T9" fmla="*/ 2 h 198"/>
              <a:gd name="T10" fmla="*/ 18 w 159"/>
              <a:gd name="T11" fmla="*/ 19 h 198"/>
              <a:gd name="T12" fmla="*/ 5 w 159"/>
              <a:gd name="T13" fmla="*/ 18 h 198"/>
              <a:gd name="T14" fmla="*/ 0 w 159"/>
              <a:gd name="T15" fmla="*/ 18 h 198"/>
              <a:gd name="T16" fmla="*/ 0 w 159"/>
              <a:gd name="T17" fmla="*/ 129 h 198"/>
              <a:gd name="T18" fmla="*/ 53 w 159"/>
              <a:gd name="T19" fmla="*/ 180 h 198"/>
              <a:gd name="T20" fmla="*/ 77 w 159"/>
              <a:gd name="T21" fmla="*/ 195 h 198"/>
              <a:gd name="T22" fmla="*/ 80 w 159"/>
              <a:gd name="T23" fmla="*/ 198 h 198"/>
              <a:gd name="T24" fmla="*/ 83 w 159"/>
              <a:gd name="T25" fmla="*/ 195 h 198"/>
              <a:gd name="T26" fmla="*/ 107 w 159"/>
              <a:gd name="T27" fmla="*/ 180 h 198"/>
              <a:gd name="T28" fmla="*/ 159 w 159"/>
              <a:gd name="T29" fmla="*/ 129 h 198"/>
              <a:gd name="T30" fmla="*/ 159 w 159"/>
              <a:gd name="T31" fmla="*/ 18 h 198"/>
              <a:gd name="T32" fmla="*/ 155 w 159"/>
              <a:gd name="T33" fmla="*/ 18 h 198"/>
              <a:gd name="T34" fmla="*/ 149 w 159"/>
              <a:gd name="T35" fmla="*/ 129 h 198"/>
              <a:gd name="T36" fmla="*/ 103 w 159"/>
              <a:gd name="T37" fmla="*/ 171 h 198"/>
              <a:gd name="T38" fmla="*/ 80 w 159"/>
              <a:gd name="T39" fmla="*/ 184 h 198"/>
              <a:gd name="T40" fmla="*/ 56 w 159"/>
              <a:gd name="T41" fmla="*/ 171 h 198"/>
              <a:gd name="T42" fmla="*/ 10 w 159"/>
              <a:gd name="T43" fmla="*/ 129 h 198"/>
              <a:gd name="T44" fmla="*/ 10 w 159"/>
              <a:gd name="T45" fmla="*/ 29 h 198"/>
              <a:gd name="T46" fmla="*/ 80 w 159"/>
              <a:gd name="T47" fmla="*/ 13 h 198"/>
              <a:gd name="T48" fmla="*/ 149 w 159"/>
              <a:gd name="T49" fmla="*/ 29 h 198"/>
              <a:gd name="T50" fmla="*/ 149 w 159"/>
              <a:gd name="T51" fmla="*/ 129 h 198"/>
              <a:gd name="T52" fmla="*/ 62 w 159"/>
              <a:gd name="T53" fmla="*/ 50 h 198"/>
              <a:gd name="T54" fmla="*/ 81 w 159"/>
              <a:gd name="T55" fmla="*/ 30 h 198"/>
              <a:gd name="T56" fmla="*/ 100 w 159"/>
              <a:gd name="T57" fmla="*/ 50 h 198"/>
              <a:gd name="T58" fmla="*/ 81 w 159"/>
              <a:gd name="T59" fmla="*/ 69 h 198"/>
              <a:gd name="T60" fmla="*/ 62 w 159"/>
              <a:gd name="T61" fmla="*/ 50 h 198"/>
              <a:gd name="T62" fmla="*/ 96 w 159"/>
              <a:gd name="T63" fmla="*/ 75 h 198"/>
              <a:gd name="T64" fmla="*/ 116 w 159"/>
              <a:gd name="T65" fmla="*/ 79 h 198"/>
              <a:gd name="T66" fmla="*/ 112 w 159"/>
              <a:gd name="T67" fmla="*/ 109 h 198"/>
              <a:gd name="T68" fmla="*/ 103 w 159"/>
              <a:gd name="T69" fmla="*/ 124 h 198"/>
              <a:gd name="T70" fmla="*/ 103 w 159"/>
              <a:gd name="T71" fmla="*/ 155 h 198"/>
              <a:gd name="T72" fmla="*/ 81 w 159"/>
              <a:gd name="T73" fmla="*/ 158 h 198"/>
              <a:gd name="T74" fmla="*/ 58 w 159"/>
              <a:gd name="T75" fmla="*/ 155 h 198"/>
              <a:gd name="T76" fmla="*/ 58 w 159"/>
              <a:gd name="T77" fmla="*/ 124 h 198"/>
              <a:gd name="T78" fmla="*/ 49 w 159"/>
              <a:gd name="T79" fmla="*/ 109 h 198"/>
              <a:gd name="T80" fmla="*/ 46 w 159"/>
              <a:gd name="T81" fmla="*/ 79 h 198"/>
              <a:gd name="T82" fmla="*/ 66 w 159"/>
              <a:gd name="T83" fmla="*/ 75 h 198"/>
              <a:gd name="T84" fmla="*/ 81 w 159"/>
              <a:gd name="T85" fmla="*/ 72 h 198"/>
              <a:gd name="T86" fmla="*/ 96 w 159"/>
              <a:gd name="T87" fmla="*/ 75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9" h="198">
                <a:moveTo>
                  <a:pt x="155" y="18"/>
                </a:moveTo>
                <a:cubicBezTo>
                  <a:pt x="150" y="19"/>
                  <a:pt x="146" y="19"/>
                  <a:pt x="141" y="19"/>
                </a:cubicBezTo>
                <a:cubicBezTo>
                  <a:pt x="118" y="19"/>
                  <a:pt x="96" y="13"/>
                  <a:pt x="82" y="2"/>
                </a:cubicBezTo>
                <a:cubicBezTo>
                  <a:pt x="80" y="0"/>
                  <a:pt x="80" y="0"/>
                  <a:pt x="80" y="0"/>
                </a:cubicBezTo>
                <a:cubicBezTo>
                  <a:pt x="77" y="2"/>
                  <a:pt x="77" y="2"/>
                  <a:pt x="77" y="2"/>
                </a:cubicBezTo>
                <a:cubicBezTo>
                  <a:pt x="64" y="13"/>
                  <a:pt x="42" y="19"/>
                  <a:pt x="18" y="19"/>
                </a:cubicBezTo>
                <a:cubicBezTo>
                  <a:pt x="14" y="19"/>
                  <a:pt x="9" y="19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61"/>
                  <a:pt x="29" y="171"/>
                  <a:pt x="53" y="180"/>
                </a:cubicBezTo>
                <a:cubicBezTo>
                  <a:pt x="68" y="186"/>
                  <a:pt x="76" y="194"/>
                  <a:pt x="77" y="195"/>
                </a:cubicBezTo>
                <a:cubicBezTo>
                  <a:pt x="80" y="198"/>
                  <a:pt x="80" y="198"/>
                  <a:pt x="80" y="198"/>
                </a:cubicBezTo>
                <a:cubicBezTo>
                  <a:pt x="83" y="195"/>
                  <a:pt x="83" y="195"/>
                  <a:pt x="83" y="195"/>
                </a:cubicBezTo>
                <a:cubicBezTo>
                  <a:pt x="83" y="194"/>
                  <a:pt x="91" y="186"/>
                  <a:pt x="107" y="180"/>
                </a:cubicBezTo>
                <a:cubicBezTo>
                  <a:pt x="130" y="171"/>
                  <a:pt x="159" y="161"/>
                  <a:pt x="159" y="129"/>
                </a:cubicBezTo>
                <a:cubicBezTo>
                  <a:pt x="159" y="18"/>
                  <a:pt x="159" y="18"/>
                  <a:pt x="159" y="18"/>
                </a:cubicBezTo>
                <a:lnTo>
                  <a:pt x="155" y="18"/>
                </a:lnTo>
                <a:close/>
                <a:moveTo>
                  <a:pt x="149" y="129"/>
                </a:moveTo>
                <a:cubicBezTo>
                  <a:pt x="149" y="152"/>
                  <a:pt x="130" y="161"/>
                  <a:pt x="103" y="171"/>
                </a:cubicBezTo>
                <a:cubicBezTo>
                  <a:pt x="92" y="175"/>
                  <a:pt x="84" y="180"/>
                  <a:pt x="80" y="184"/>
                </a:cubicBezTo>
                <a:cubicBezTo>
                  <a:pt x="75" y="180"/>
                  <a:pt x="67" y="175"/>
                  <a:pt x="56" y="171"/>
                </a:cubicBezTo>
                <a:cubicBezTo>
                  <a:pt x="29" y="161"/>
                  <a:pt x="10" y="152"/>
                  <a:pt x="10" y="129"/>
                </a:cubicBezTo>
                <a:cubicBezTo>
                  <a:pt x="10" y="29"/>
                  <a:pt x="10" y="29"/>
                  <a:pt x="10" y="29"/>
                </a:cubicBezTo>
                <a:cubicBezTo>
                  <a:pt x="37" y="31"/>
                  <a:pt x="62" y="24"/>
                  <a:pt x="80" y="13"/>
                </a:cubicBezTo>
                <a:cubicBezTo>
                  <a:pt x="97" y="24"/>
                  <a:pt x="122" y="31"/>
                  <a:pt x="149" y="29"/>
                </a:cubicBezTo>
                <a:lnTo>
                  <a:pt x="149" y="129"/>
                </a:lnTo>
                <a:close/>
                <a:moveTo>
                  <a:pt x="62" y="50"/>
                </a:moveTo>
                <a:cubicBezTo>
                  <a:pt x="62" y="39"/>
                  <a:pt x="70" y="30"/>
                  <a:pt x="81" y="30"/>
                </a:cubicBezTo>
                <a:cubicBezTo>
                  <a:pt x="91" y="30"/>
                  <a:pt x="100" y="39"/>
                  <a:pt x="100" y="50"/>
                </a:cubicBezTo>
                <a:cubicBezTo>
                  <a:pt x="100" y="61"/>
                  <a:pt x="91" y="69"/>
                  <a:pt x="81" y="69"/>
                </a:cubicBezTo>
                <a:cubicBezTo>
                  <a:pt x="70" y="69"/>
                  <a:pt x="62" y="61"/>
                  <a:pt x="62" y="50"/>
                </a:cubicBezTo>
                <a:close/>
                <a:moveTo>
                  <a:pt x="96" y="75"/>
                </a:moveTo>
                <a:cubicBezTo>
                  <a:pt x="109" y="76"/>
                  <a:pt x="116" y="79"/>
                  <a:pt x="116" y="79"/>
                </a:cubicBezTo>
                <a:cubicBezTo>
                  <a:pt x="116" y="79"/>
                  <a:pt x="114" y="104"/>
                  <a:pt x="112" y="109"/>
                </a:cubicBezTo>
                <a:cubicBezTo>
                  <a:pt x="110" y="115"/>
                  <a:pt x="103" y="118"/>
                  <a:pt x="103" y="124"/>
                </a:cubicBezTo>
                <a:cubicBezTo>
                  <a:pt x="103" y="155"/>
                  <a:pt x="103" y="155"/>
                  <a:pt x="103" y="155"/>
                </a:cubicBezTo>
                <a:cubicBezTo>
                  <a:pt x="103" y="155"/>
                  <a:pt x="92" y="158"/>
                  <a:pt x="81" y="158"/>
                </a:cubicBezTo>
                <a:cubicBezTo>
                  <a:pt x="69" y="158"/>
                  <a:pt x="58" y="155"/>
                  <a:pt x="58" y="155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8" y="118"/>
                  <a:pt x="51" y="115"/>
                  <a:pt x="49" y="109"/>
                </a:cubicBezTo>
                <a:cubicBezTo>
                  <a:pt x="48" y="104"/>
                  <a:pt x="46" y="79"/>
                  <a:pt x="46" y="79"/>
                </a:cubicBezTo>
                <a:cubicBezTo>
                  <a:pt x="46" y="79"/>
                  <a:pt x="53" y="76"/>
                  <a:pt x="66" y="75"/>
                </a:cubicBezTo>
                <a:cubicBezTo>
                  <a:pt x="68" y="74"/>
                  <a:pt x="74" y="72"/>
                  <a:pt x="81" y="72"/>
                </a:cubicBezTo>
                <a:cubicBezTo>
                  <a:pt x="88" y="72"/>
                  <a:pt x="93" y="74"/>
                  <a:pt x="96" y="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00"/>
          <p:cNvSpPr>
            <a:spLocks noEditPoints="1"/>
          </p:cNvSpPr>
          <p:nvPr/>
        </p:nvSpPr>
        <p:spPr bwMode="auto">
          <a:xfrm>
            <a:off x="9801834" y="4264139"/>
            <a:ext cx="544839" cy="496310"/>
          </a:xfrm>
          <a:custGeom>
            <a:avLst/>
            <a:gdLst>
              <a:gd name="T0" fmla="*/ 87 w 209"/>
              <a:gd name="T1" fmla="*/ 175 h 190"/>
              <a:gd name="T2" fmla="*/ 81 w 209"/>
              <a:gd name="T3" fmla="*/ 169 h 190"/>
              <a:gd name="T4" fmla="*/ 87 w 209"/>
              <a:gd name="T5" fmla="*/ 163 h 190"/>
              <a:gd name="T6" fmla="*/ 123 w 209"/>
              <a:gd name="T7" fmla="*/ 163 h 190"/>
              <a:gd name="T8" fmla="*/ 129 w 209"/>
              <a:gd name="T9" fmla="*/ 169 h 190"/>
              <a:gd name="T10" fmla="*/ 123 w 209"/>
              <a:gd name="T11" fmla="*/ 175 h 190"/>
              <a:gd name="T12" fmla="*/ 87 w 209"/>
              <a:gd name="T13" fmla="*/ 175 h 190"/>
              <a:gd name="T14" fmla="*/ 140 w 209"/>
              <a:gd name="T15" fmla="*/ 178 h 190"/>
              <a:gd name="T16" fmla="*/ 70 w 209"/>
              <a:gd name="T17" fmla="*/ 178 h 190"/>
              <a:gd name="T18" fmla="*/ 64 w 209"/>
              <a:gd name="T19" fmla="*/ 184 h 190"/>
              <a:gd name="T20" fmla="*/ 70 w 209"/>
              <a:gd name="T21" fmla="*/ 190 h 190"/>
              <a:gd name="T22" fmla="*/ 140 w 209"/>
              <a:gd name="T23" fmla="*/ 190 h 190"/>
              <a:gd name="T24" fmla="*/ 146 w 209"/>
              <a:gd name="T25" fmla="*/ 184 h 190"/>
              <a:gd name="T26" fmla="*/ 140 w 209"/>
              <a:gd name="T27" fmla="*/ 178 h 190"/>
              <a:gd name="T28" fmla="*/ 209 w 209"/>
              <a:gd name="T29" fmla="*/ 101 h 190"/>
              <a:gd name="T30" fmla="*/ 173 w 209"/>
              <a:gd name="T31" fmla="*/ 129 h 190"/>
              <a:gd name="T32" fmla="*/ 137 w 209"/>
              <a:gd name="T33" fmla="*/ 101 h 190"/>
              <a:gd name="T34" fmla="*/ 140 w 209"/>
              <a:gd name="T35" fmla="*/ 101 h 190"/>
              <a:gd name="T36" fmla="*/ 169 w 209"/>
              <a:gd name="T37" fmla="*/ 31 h 190"/>
              <a:gd name="T38" fmla="*/ 164 w 209"/>
              <a:gd name="T39" fmla="*/ 28 h 190"/>
              <a:gd name="T40" fmla="*/ 111 w 209"/>
              <a:gd name="T41" fmla="*/ 31 h 190"/>
              <a:gd name="T42" fmla="*/ 111 w 209"/>
              <a:gd name="T43" fmla="*/ 159 h 190"/>
              <a:gd name="T44" fmla="*/ 99 w 209"/>
              <a:gd name="T45" fmla="*/ 159 h 190"/>
              <a:gd name="T46" fmla="*/ 99 w 209"/>
              <a:gd name="T47" fmla="*/ 34 h 190"/>
              <a:gd name="T48" fmla="*/ 46 w 209"/>
              <a:gd name="T49" fmla="*/ 61 h 190"/>
              <a:gd name="T50" fmla="*/ 44 w 209"/>
              <a:gd name="T51" fmla="*/ 68 h 190"/>
              <a:gd name="T52" fmla="*/ 42 w 209"/>
              <a:gd name="T53" fmla="*/ 70 h 190"/>
              <a:gd name="T54" fmla="*/ 69 w 209"/>
              <a:gd name="T55" fmla="*/ 135 h 190"/>
              <a:gd name="T56" fmla="*/ 72 w 209"/>
              <a:gd name="T57" fmla="*/ 135 h 190"/>
              <a:gd name="T58" fmla="*/ 36 w 209"/>
              <a:gd name="T59" fmla="*/ 163 h 190"/>
              <a:gd name="T60" fmla="*/ 0 w 209"/>
              <a:gd name="T61" fmla="*/ 135 h 190"/>
              <a:gd name="T62" fmla="*/ 3 w 209"/>
              <a:gd name="T63" fmla="*/ 135 h 190"/>
              <a:gd name="T64" fmla="*/ 31 w 209"/>
              <a:gd name="T65" fmla="*/ 68 h 190"/>
              <a:gd name="T66" fmla="*/ 30 w 209"/>
              <a:gd name="T67" fmla="*/ 56 h 190"/>
              <a:gd name="T68" fmla="*/ 37 w 209"/>
              <a:gd name="T69" fmla="*/ 53 h 190"/>
              <a:gd name="T70" fmla="*/ 99 w 209"/>
              <a:gd name="T71" fmla="*/ 22 h 190"/>
              <a:gd name="T72" fmla="*/ 99 w 209"/>
              <a:gd name="T73" fmla="*/ 16 h 190"/>
              <a:gd name="T74" fmla="*/ 96 w 209"/>
              <a:gd name="T75" fmla="*/ 9 h 190"/>
              <a:gd name="T76" fmla="*/ 105 w 209"/>
              <a:gd name="T77" fmla="*/ 0 h 190"/>
              <a:gd name="T78" fmla="*/ 114 w 209"/>
              <a:gd name="T79" fmla="*/ 9 h 190"/>
              <a:gd name="T80" fmla="*/ 111 w 209"/>
              <a:gd name="T81" fmla="*/ 16 h 190"/>
              <a:gd name="T82" fmla="*/ 111 w 209"/>
              <a:gd name="T83" fmla="*/ 19 h 190"/>
              <a:gd name="T84" fmla="*/ 167 w 209"/>
              <a:gd name="T85" fmla="*/ 16 h 190"/>
              <a:gd name="T86" fmla="*/ 175 w 209"/>
              <a:gd name="T87" fmla="*/ 15 h 190"/>
              <a:gd name="T88" fmla="*/ 181 w 209"/>
              <a:gd name="T89" fmla="*/ 26 h 190"/>
              <a:gd name="T90" fmla="*/ 177 w 209"/>
              <a:gd name="T91" fmla="*/ 31 h 190"/>
              <a:gd name="T92" fmla="*/ 206 w 209"/>
              <a:gd name="T93" fmla="*/ 101 h 190"/>
              <a:gd name="T94" fmla="*/ 209 w 209"/>
              <a:gd name="T95" fmla="*/ 101 h 190"/>
              <a:gd name="T96" fmla="*/ 59 w 209"/>
              <a:gd name="T97" fmla="*/ 135 h 190"/>
              <a:gd name="T98" fmla="*/ 36 w 209"/>
              <a:gd name="T99" fmla="*/ 73 h 190"/>
              <a:gd name="T100" fmla="*/ 12 w 209"/>
              <a:gd name="T101" fmla="*/ 135 h 190"/>
              <a:gd name="T102" fmla="*/ 59 w 209"/>
              <a:gd name="T103" fmla="*/ 135 h 190"/>
              <a:gd name="T104" fmla="*/ 197 w 209"/>
              <a:gd name="T105" fmla="*/ 100 h 190"/>
              <a:gd name="T106" fmla="*/ 173 w 209"/>
              <a:gd name="T107" fmla="*/ 39 h 190"/>
              <a:gd name="T108" fmla="*/ 149 w 209"/>
              <a:gd name="T109" fmla="*/ 101 h 190"/>
              <a:gd name="T110" fmla="*/ 196 w 209"/>
              <a:gd name="T111" fmla="*/ 101 h 190"/>
              <a:gd name="T112" fmla="*/ 197 w 209"/>
              <a:gd name="T113" fmla="*/ 10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9" h="190">
                <a:moveTo>
                  <a:pt x="87" y="175"/>
                </a:moveTo>
                <a:cubicBezTo>
                  <a:pt x="84" y="175"/>
                  <a:pt x="81" y="173"/>
                  <a:pt x="81" y="169"/>
                </a:cubicBezTo>
                <a:cubicBezTo>
                  <a:pt x="81" y="166"/>
                  <a:pt x="84" y="163"/>
                  <a:pt x="87" y="163"/>
                </a:cubicBezTo>
                <a:cubicBezTo>
                  <a:pt x="123" y="163"/>
                  <a:pt x="123" y="163"/>
                  <a:pt x="123" y="163"/>
                </a:cubicBezTo>
                <a:cubicBezTo>
                  <a:pt x="127" y="163"/>
                  <a:pt x="129" y="166"/>
                  <a:pt x="129" y="169"/>
                </a:cubicBezTo>
                <a:cubicBezTo>
                  <a:pt x="129" y="173"/>
                  <a:pt x="127" y="175"/>
                  <a:pt x="123" y="175"/>
                </a:cubicBezTo>
                <a:lnTo>
                  <a:pt x="87" y="175"/>
                </a:lnTo>
                <a:close/>
                <a:moveTo>
                  <a:pt x="140" y="178"/>
                </a:moveTo>
                <a:cubicBezTo>
                  <a:pt x="70" y="178"/>
                  <a:pt x="70" y="178"/>
                  <a:pt x="70" y="178"/>
                </a:cubicBezTo>
                <a:cubicBezTo>
                  <a:pt x="67" y="178"/>
                  <a:pt x="64" y="181"/>
                  <a:pt x="64" y="184"/>
                </a:cubicBezTo>
                <a:cubicBezTo>
                  <a:pt x="64" y="188"/>
                  <a:pt x="67" y="190"/>
                  <a:pt x="70" y="190"/>
                </a:cubicBezTo>
                <a:cubicBezTo>
                  <a:pt x="140" y="190"/>
                  <a:pt x="140" y="190"/>
                  <a:pt x="140" y="190"/>
                </a:cubicBezTo>
                <a:cubicBezTo>
                  <a:pt x="144" y="190"/>
                  <a:pt x="146" y="188"/>
                  <a:pt x="146" y="184"/>
                </a:cubicBezTo>
                <a:cubicBezTo>
                  <a:pt x="146" y="181"/>
                  <a:pt x="144" y="178"/>
                  <a:pt x="140" y="178"/>
                </a:cubicBezTo>
                <a:close/>
                <a:moveTo>
                  <a:pt x="209" y="101"/>
                </a:moveTo>
                <a:cubicBezTo>
                  <a:pt x="209" y="116"/>
                  <a:pt x="193" y="129"/>
                  <a:pt x="173" y="129"/>
                </a:cubicBezTo>
                <a:cubicBezTo>
                  <a:pt x="153" y="129"/>
                  <a:pt x="137" y="116"/>
                  <a:pt x="137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69" y="31"/>
                  <a:pt x="169" y="31"/>
                  <a:pt x="169" y="31"/>
                </a:cubicBezTo>
                <a:cubicBezTo>
                  <a:pt x="167" y="31"/>
                  <a:pt x="165" y="29"/>
                  <a:pt x="164" y="28"/>
                </a:cubicBezTo>
                <a:cubicBezTo>
                  <a:pt x="150" y="25"/>
                  <a:pt x="131" y="26"/>
                  <a:pt x="111" y="31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99" y="159"/>
                  <a:pt x="99" y="159"/>
                  <a:pt x="99" y="159"/>
                </a:cubicBezTo>
                <a:cubicBezTo>
                  <a:pt x="99" y="34"/>
                  <a:pt x="99" y="34"/>
                  <a:pt x="99" y="34"/>
                </a:cubicBezTo>
                <a:cubicBezTo>
                  <a:pt x="77" y="41"/>
                  <a:pt x="57" y="51"/>
                  <a:pt x="46" y="61"/>
                </a:cubicBezTo>
                <a:cubicBezTo>
                  <a:pt x="46" y="64"/>
                  <a:pt x="45" y="66"/>
                  <a:pt x="44" y="68"/>
                </a:cubicBezTo>
                <a:cubicBezTo>
                  <a:pt x="43" y="68"/>
                  <a:pt x="42" y="69"/>
                  <a:pt x="42" y="70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2" y="150"/>
                  <a:pt x="56" y="163"/>
                  <a:pt x="36" y="163"/>
                </a:cubicBezTo>
                <a:cubicBezTo>
                  <a:pt x="16" y="163"/>
                  <a:pt x="0" y="150"/>
                  <a:pt x="0" y="135"/>
                </a:cubicBezTo>
                <a:cubicBezTo>
                  <a:pt x="3" y="135"/>
                  <a:pt x="3" y="135"/>
                  <a:pt x="3" y="135"/>
                </a:cubicBezTo>
                <a:cubicBezTo>
                  <a:pt x="31" y="68"/>
                  <a:pt x="31" y="68"/>
                  <a:pt x="31" y="68"/>
                </a:cubicBezTo>
                <a:cubicBezTo>
                  <a:pt x="27" y="65"/>
                  <a:pt x="27" y="60"/>
                  <a:pt x="30" y="56"/>
                </a:cubicBezTo>
                <a:cubicBezTo>
                  <a:pt x="32" y="54"/>
                  <a:pt x="35" y="53"/>
                  <a:pt x="37" y="53"/>
                </a:cubicBezTo>
                <a:cubicBezTo>
                  <a:pt x="50" y="40"/>
                  <a:pt x="73" y="29"/>
                  <a:pt x="99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97" y="14"/>
                  <a:pt x="96" y="12"/>
                  <a:pt x="96" y="9"/>
                </a:cubicBezTo>
                <a:cubicBezTo>
                  <a:pt x="96" y="4"/>
                  <a:pt x="100" y="0"/>
                  <a:pt x="105" y="0"/>
                </a:cubicBezTo>
                <a:cubicBezTo>
                  <a:pt x="110" y="0"/>
                  <a:pt x="114" y="4"/>
                  <a:pt x="114" y="9"/>
                </a:cubicBezTo>
                <a:cubicBezTo>
                  <a:pt x="114" y="12"/>
                  <a:pt x="113" y="14"/>
                  <a:pt x="111" y="16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32" y="14"/>
                  <a:pt x="152" y="13"/>
                  <a:pt x="167" y="16"/>
                </a:cubicBezTo>
                <a:cubicBezTo>
                  <a:pt x="169" y="14"/>
                  <a:pt x="173" y="14"/>
                  <a:pt x="175" y="15"/>
                </a:cubicBezTo>
                <a:cubicBezTo>
                  <a:pt x="180" y="16"/>
                  <a:pt x="183" y="22"/>
                  <a:pt x="181" y="26"/>
                </a:cubicBezTo>
                <a:cubicBezTo>
                  <a:pt x="180" y="28"/>
                  <a:pt x="179" y="30"/>
                  <a:pt x="177" y="31"/>
                </a:cubicBezTo>
                <a:cubicBezTo>
                  <a:pt x="206" y="101"/>
                  <a:pt x="206" y="101"/>
                  <a:pt x="206" y="101"/>
                </a:cubicBezTo>
                <a:lnTo>
                  <a:pt x="209" y="101"/>
                </a:lnTo>
                <a:close/>
                <a:moveTo>
                  <a:pt x="59" y="135"/>
                </a:moveTo>
                <a:cubicBezTo>
                  <a:pt x="36" y="73"/>
                  <a:pt x="36" y="73"/>
                  <a:pt x="36" y="73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59" y="135"/>
                  <a:pt x="59" y="135"/>
                  <a:pt x="59" y="135"/>
                </a:cubicBezTo>
                <a:close/>
                <a:moveTo>
                  <a:pt x="197" y="100"/>
                </a:moveTo>
                <a:cubicBezTo>
                  <a:pt x="173" y="39"/>
                  <a:pt x="173" y="39"/>
                  <a:pt x="173" y="39"/>
                </a:cubicBezTo>
                <a:cubicBezTo>
                  <a:pt x="149" y="101"/>
                  <a:pt x="149" y="101"/>
                  <a:pt x="149" y="101"/>
                </a:cubicBezTo>
                <a:cubicBezTo>
                  <a:pt x="196" y="101"/>
                  <a:pt x="196" y="101"/>
                  <a:pt x="196" y="101"/>
                </a:cubicBezTo>
                <a:lnTo>
                  <a:pt x="197" y="1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01"/>
          <p:cNvSpPr>
            <a:spLocks noEditPoints="1"/>
          </p:cNvSpPr>
          <p:nvPr/>
        </p:nvSpPr>
        <p:spPr bwMode="auto">
          <a:xfrm>
            <a:off x="10786965" y="4264139"/>
            <a:ext cx="544839" cy="496310"/>
          </a:xfrm>
          <a:custGeom>
            <a:avLst/>
            <a:gdLst>
              <a:gd name="T0" fmla="*/ 85 w 209"/>
              <a:gd name="T1" fmla="*/ 175 h 190"/>
              <a:gd name="T2" fmla="*/ 79 w 209"/>
              <a:gd name="T3" fmla="*/ 169 h 190"/>
              <a:gd name="T4" fmla="*/ 85 w 209"/>
              <a:gd name="T5" fmla="*/ 163 h 190"/>
              <a:gd name="T6" fmla="*/ 122 w 209"/>
              <a:gd name="T7" fmla="*/ 163 h 190"/>
              <a:gd name="T8" fmla="*/ 128 w 209"/>
              <a:gd name="T9" fmla="*/ 169 h 190"/>
              <a:gd name="T10" fmla="*/ 122 w 209"/>
              <a:gd name="T11" fmla="*/ 175 h 190"/>
              <a:gd name="T12" fmla="*/ 85 w 209"/>
              <a:gd name="T13" fmla="*/ 175 h 190"/>
              <a:gd name="T14" fmla="*/ 63 w 209"/>
              <a:gd name="T15" fmla="*/ 184 h 190"/>
              <a:gd name="T16" fmla="*/ 69 w 209"/>
              <a:gd name="T17" fmla="*/ 190 h 190"/>
              <a:gd name="T18" fmla="*/ 139 w 209"/>
              <a:gd name="T19" fmla="*/ 190 h 190"/>
              <a:gd name="T20" fmla="*/ 145 w 209"/>
              <a:gd name="T21" fmla="*/ 184 h 190"/>
              <a:gd name="T22" fmla="*/ 139 w 209"/>
              <a:gd name="T23" fmla="*/ 178 h 190"/>
              <a:gd name="T24" fmla="*/ 69 w 209"/>
              <a:gd name="T25" fmla="*/ 178 h 190"/>
              <a:gd name="T26" fmla="*/ 63 w 209"/>
              <a:gd name="T27" fmla="*/ 184 h 190"/>
              <a:gd name="T28" fmla="*/ 3 w 209"/>
              <a:gd name="T29" fmla="*/ 101 h 190"/>
              <a:gd name="T30" fmla="*/ 32 w 209"/>
              <a:gd name="T31" fmla="*/ 31 h 190"/>
              <a:gd name="T32" fmla="*/ 28 w 209"/>
              <a:gd name="T33" fmla="*/ 26 h 190"/>
              <a:gd name="T34" fmla="*/ 33 w 209"/>
              <a:gd name="T35" fmla="*/ 15 h 190"/>
              <a:gd name="T36" fmla="*/ 42 w 209"/>
              <a:gd name="T37" fmla="*/ 16 h 190"/>
              <a:gd name="T38" fmla="*/ 98 w 209"/>
              <a:gd name="T39" fmla="*/ 19 h 190"/>
              <a:gd name="T40" fmla="*/ 98 w 209"/>
              <a:gd name="T41" fmla="*/ 16 h 190"/>
              <a:gd name="T42" fmla="*/ 95 w 209"/>
              <a:gd name="T43" fmla="*/ 9 h 190"/>
              <a:gd name="T44" fmla="*/ 104 w 209"/>
              <a:gd name="T45" fmla="*/ 0 h 190"/>
              <a:gd name="T46" fmla="*/ 113 w 209"/>
              <a:gd name="T47" fmla="*/ 9 h 190"/>
              <a:gd name="T48" fmla="*/ 110 w 209"/>
              <a:gd name="T49" fmla="*/ 16 h 190"/>
              <a:gd name="T50" fmla="*/ 110 w 209"/>
              <a:gd name="T51" fmla="*/ 22 h 190"/>
              <a:gd name="T52" fmla="*/ 172 w 209"/>
              <a:gd name="T53" fmla="*/ 53 h 190"/>
              <a:gd name="T54" fmla="*/ 179 w 209"/>
              <a:gd name="T55" fmla="*/ 56 h 190"/>
              <a:gd name="T56" fmla="*/ 178 w 209"/>
              <a:gd name="T57" fmla="*/ 68 h 190"/>
              <a:gd name="T58" fmla="*/ 206 w 209"/>
              <a:gd name="T59" fmla="*/ 135 h 190"/>
              <a:gd name="T60" fmla="*/ 209 w 209"/>
              <a:gd name="T61" fmla="*/ 135 h 190"/>
              <a:gd name="T62" fmla="*/ 173 w 209"/>
              <a:gd name="T63" fmla="*/ 163 h 190"/>
              <a:gd name="T64" fmla="*/ 137 w 209"/>
              <a:gd name="T65" fmla="*/ 135 h 190"/>
              <a:gd name="T66" fmla="*/ 140 w 209"/>
              <a:gd name="T67" fmla="*/ 135 h 190"/>
              <a:gd name="T68" fmla="*/ 167 w 209"/>
              <a:gd name="T69" fmla="*/ 70 h 190"/>
              <a:gd name="T70" fmla="*/ 165 w 209"/>
              <a:gd name="T71" fmla="*/ 68 h 190"/>
              <a:gd name="T72" fmla="*/ 163 w 209"/>
              <a:gd name="T73" fmla="*/ 61 h 190"/>
              <a:gd name="T74" fmla="*/ 110 w 209"/>
              <a:gd name="T75" fmla="*/ 34 h 190"/>
              <a:gd name="T76" fmla="*/ 110 w 209"/>
              <a:gd name="T77" fmla="*/ 159 h 190"/>
              <a:gd name="T78" fmla="*/ 98 w 209"/>
              <a:gd name="T79" fmla="*/ 159 h 190"/>
              <a:gd name="T80" fmla="*/ 98 w 209"/>
              <a:gd name="T81" fmla="*/ 31 h 190"/>
              <a:gd name="T82" fmla="*/ 44 w 209"/>
              <a:gd name="T83" fmla="*/ 28 h 190"/>
              <a:gd name="T84" fmla="*/ 40 w 209"/>
              <a:gd name="T85" fmla="*/ 31 h 190"/>
              <a:gd name="T86" fmla="*/ 69 w 209"/>
              <a:gd name="T87" fmla="*/ 101 h 190"/>
              <a:gd name="T88" fmla="*/ 72 w 209"/>
              <a:gd name="T89" fmla="*/ 101 h 190"/>
              <a:gd name="T90" fmla="*/ 36 w 209"/>
              <a:gd name="T91" fmla="*/ 129 h 190"/>
              <a:gd name="T92" fmla="*/ 0 w 209"/>
              <a:gd name="T93" fmla="*/ 101 h 190"/>
              <a:gd name="T94" fmla="*/ 3 w 209"/>
              <a:gd name="T95" fmla="*/ 101 h 190"/>
              <a:gd name="T96" fmla="*/ 150 w 209"/>
              <a:gd name="T97" fmla="*/ 135 h 190"/>
              <a:gd name="T98" fmla="*/ 197 w 209"/>
              <a:gd name="T99" fmla="*/ 135 h 190"/>
              <a:gd name="T100" fmla="*/ 173 w 209"/>
              <a:gd name="T101" fmla="*/ 73 h 190"/>
              <a:gd name="T102" fmla="*/ 149 w 209"/>
              <a:gd name="T103" fmla="*/ 135 h 190"/>
              <a:gd name="T104" fmla="*/ 150 w 209"/>
              <a:gd name="T105" fmla="*/ 135 h 190"/>
              <a:gd name="T106" fmla="*/ 13 w 209"/>
              <a:gd name="T107" fmla="*/ 101 h 190"/>
              <a:gd name="T108" fmla="*/ 60 w 209"/>
              <a:gd name="T109" fmla="*/ 101 h 190"/>
              <a:gd name="T110" fmla="*/ 36 w 209"/>
              <a:gd name="T111" fmla="*/ 39 h 190"/>
              <a:gd name="T112" fmla="*/ 12 w 209"/>
              <a:gd name="T113" fmla="*/ 100 h 190"/>
              <a:gd name="T114" fmla="*/ 13 w 209"/>
              <a:gd name="T115" fmla="*/ 10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9" h="190">
                <a:moveTo>
                  <a:pt x="85" y="175"/>
                </a:moveTo>
                <a:cubicBezTo>
                  <a:pt x="82" y="175"/>
                  <a:pt x="79" y="173"/>
                  <a:pt x="79" y="169"/>
                </a:cubicBezTo>
                <a:cubicBezTo>
                  <a:pt x="79" y="166"/>
                  <a:pt x="82" y="163"/>
                  <a:pt x="85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5" y="163"/>
                  <a:pt x="128" y="166"/>
                  <a:pt x="128" y="169"/>
                </a:cubicBezTo>
                <a:cubicBezTo>
                  <a:pt x="128" y="173"/>
                  <a:pt x="125" y="175"/>
                  <a:pt x="122" y="175"/>
                </a:cubicBezTo>
                <a:lnTo>
                  <a:pt x="85" y="175"/>
                </a:lnTo>
                <a:close/>
                <a:moveTo>
                  <a:pt x="63" y="184"/>
                </a:moveTo>
                <a:cubicBezTo>
                  <a:pt x="63" y="188"/>
                  <a:pt x="65" y="190"/>
                  <a:pt x="69" y="190"/>
                </a:cubicBezTo>
                <a:cubicBezTo>
                  <a:pt x="139" y="190"/>
                  <a:pt x="139" y="190"/>
                  <a:pt x="139" y="190"/>
                </a:cubicBezTo>
                <a:cubicBezTo>
                  <a:pt x="142" y="190"/>
                  <a:pt x="145" y="188"/>
                  <a:pt x="145" y="184"/>
                </a:cubicBezTo>
                <a:cubicBezTo>
                  <a:pt x="145" y="181"/>
                  <a:pt x="142" y="178"/>
                  <a:pt x="139" y="178"/>
                </a:cubicBezTo>
                <a:cubicBezTo>
                  <a:pt x="69" y="178"/>
                  <a:pt x="69" y="178"/>
                  <a:pt x="69" y="178"/>
                </a:cubicBezTo>
                <a:cubicBezTo>
                  <a:pt x="65" y="178"/>
                  <a:pt x="63" y="181"/>
                  <a:pt x="63" y="184"/>
                </a:cubicBezTo>
                <a:close/>
                <a:moveTo>
                  <a:pt x="3" y="101"/>
                </a:moveTo>
                <a:cubicBezTo>
                  <a:pt x="32" y="31"/>
                  <a:pt x="32" y="31"/>
                  <a:pt x="32" y="31"/>
                </a:cubicBezTo>
                <a:cubicBezTo>
                  <a:pt x="30" y="30"/>
                  <a:pt x="29" y="28"/>
                  <a:pt x="28" y="26"/>
                </a:cubicBezTo>
                <a:cubicBezTo>
                  <a:pt x="26" y="22"/>
                  <a:pt x="29" y="16"/>
                  <a:pt x="33" y="15"/>
                </a:cubicBezTo>
                <a:cubicBezTo>
                  <a:pt x="36" y="14"/>
                  <a:pt x="39" y="14"/>
                  <a:pt x="42" y="16"/>
                </a:cubicBezTo>
                <a:cubicBezTo>
                  <a:pt x="57" y="13"/>
                  <a:pt x="77" y="14"/>
                  <a:pt x="98" y="19"/>
                </a:cubicBezTo>
                <a:cubicBezTo>
                  <a:pt x="98" y="16"/>
                  <a:pt x="98" y="16"/>
                  <a:pt x="98" y="16"/>
                </a:cubicBezTo>
                <a:cubicBezTo>
                  <a:pt x="96" y="14"/>
                  <a:pt x="95" y="12"/>
                  <a:pt x="95" y="9"/>
                </a:cubicBezTo>
                <a:cubicBezTo>
                  <a:pt x="95" y="4"/>
                  <a:pt x="99" y="0"/>
                  <a:pt x="104" y="0"/>
                </a:cubicBezTo>
                <a:cubicBezTo>
                  <a:pt x="109" y="0"/>
                  <a:pt x="113" y="4"/>
                  <a:pt x="113" y="9"/>
                </a:cubicBezTo>
                <a:cubicBezTo>
                  <a:pt x="113" y="12"/>
                  <a:pt x="112" y="14"/>
                  <a:pt x="110" y="16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36" y="29"/>
                  <a:pt x="159" y="40"/>
                  <a:pt x="172" y="53"/>
                </a:cubicBezTo>
                <a:cubicBezTo>
                  <a:pt x="174" y="53"/>
                  <a:pt x="177" y="54"/>
                  <a:pt x="179" y="56"/>
                </a:cubicBezTo>
                <a:cubicBezTo>
                  <a:pt x="182" y="60"/>
                  <a:pt x="182" y="65"/>
                  <a:pt x="178" y="68"/>
                </a:cubicBezTo>
                <a:cubicBezTo>
                  <a:pt x="206" y="135"/>
                  <a:pt x="206" y="135"/>
                  <a:pt x="206" y="135"/>
                </a:cubicBezTo>
                <a:cubicBezTo>
                  <a:pt x="209" y="135"/>
                  <a:pt x="209" y="135"/>
                  <a:pt x="209" y="135"/>
                </a:cubicBezTo>
                <a:cubicBezTo>
                  <a:pt x="209" y="150"/>
                  <a:pt x="193" y="163"/>
                  <a:pt x="173" y="163"/>
                </a:cubicBezTo>
                <a:cubicBezTo>
                  <a:pt x="153" y="163"/>
                  <a:pt x="137" y="150"/>
                  <a:pt x="137" y="135"/>
                </a:cubicBezTo>
                <a:cubicBezTo>
                  <a:pt x="140" y="135"/>
                  <a:pt x="140" y="135"/>
                  <a:pt x="140" y="135"/>
                </a:cubicBezTo>
                <a:cubicBezTo>
                  <a:pt x="167" y="70"/>
                  <a:pt x="167" y="70"/>
                  <a:pt x="167" y="70"/>
                </a:cubicBezTo>
                <a:cubicBezTo>
                  <a:pt x="166" y="69"/>
                  <a:pt x="166" y="68"/>
                  <a:pt x="165" y="68"/>
                </a:cubicBezTo>
                <a:cubicBezTo>
                  <a:pt x="164" y="66"/>
                  <a:pt x="163" y="64"/>
                  <a:pt x="163" y="61"/>
                </a:cubicBezTo>
                <a:cubicBezTo>
                  <a:pt x="152" y="51"/>
                  <a:pt x="132" y="41"/>
                  <a:pt x="110" y="34"/>
                </a:cubicBezTo>
                <a:cubicBezTo>
                  <a:pt x="110" y="159"/>
                  <a:pt x="110" y="159"/>
                  <a:pt x="110" y="159"/>
                </a:cubicBezTo>
                <a:cubicBezTo>
                  <a:pt x="98" y="159"/>
                  <a:pt x="98" y="159"/>
                  <a:pt x="98" y="159"/>
                </a:cubicBezTo>
                <a:cubicBezTo>
                  <a:pt x="98" y="31"/>
                  <a:pt x="98" y="31"/>
                  <a:pt x="98" y="31"/>
                </a:cubicBezTo>
                <a:cubicBezTo>
                  <a:pt x="78" y="26"/>
                  <a:pt x="59" y="25"/>
                  <a:pt x="44" y="28"/>
                </a:cubicBezTo>
                <a:cubicBezTo>
                  <a:pt x="43" y="29"/>
                  <a:pt x="42" y="31"/>
                  <a:pt x="40" y="3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16"/>
                  <a:pt x="56" y="129"/>
                  <a:pt x="36" y="129"/>
                </a:cubicBezTo>
                <a:cubicBezTo>
                  <a:pt x="16" y="129"/>
                  <a:pt x="0" y="116"/>
                  <a:pt x="0" y="101"/>
                </a:cubicBezTo>
                <a:lnTo>
                  <a:pt x="3" y="101"/>
                </a:lnTo>
                <a:close/>
                <a:moveTo>
                  <a:pt x="150" y="135"/>
                </a:moveTo>
                <a:cubicBezTo>
                  <a:pt x="197" y="135"/>
                  <a:pt x="197" y="135"/>
                  <a:pt x="197" y="135"/>
                </a:cubicBezTo>
                <a:cubicBezTo>
                  <a:pt x="173" y="73"/>
                  <a:pt x="173" y="73"/>
                  <a:pt x="173" y="73"/>
                </a:cubicBezTo>
                <a:cubicBezTo>
                  <a:pt x="149" y="135"/>
                  <a:pt x="149" y="135"/>
                  <a:pt x="149" y="135"/>
                </a:cubicBezTo>
                <a:lnTo>
                  <a:pt x="150" y="135"/>
                </a:lnTo>
                <a:close/>
                <a:moveTo>
                  <a:pt x="13" y="101"/>
                </a:moveTo>
                <a:cubicBezTo>
                  <a:pt x="60" y="101"/>
                  <a:pt x="60" y="101"/>
                  <a:pt x="60" y="101"/>
                </a:cubicBezTo>
                <a:cubicBezTo>
                  <a:pt x="36" y="39"/>
                  <a:pt x="36" y="39"/>
                  <a:pt x="36" y="39"/>
                </a:cubicBezTo>
                <a:cubicBezTo>
                  <a:pt x="12" y="100"/>
                  <a:pt x="12" y="100"/>
                  <a:pt x="12" y="100"/>
                </a:cubicBezTo>
                <a:lnTo>
                  <a:pt x="13" y="1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02"/>
          <p:cNvSpPr>
            <a:spLocks noEditPoints="1"/>
          </p:cNvSpPr>
          <p:nvPr/>
        </p:nvSpPr>
        <p:spPr bwMode="auto">
          <a:xfrm>
            <a:off x="7236873" y="4253661"/>
            <a:ext cx="414695" cy="517266"/>
          </a:xfrm>
          <a:custGeom>
            <a:avLst/>
            <a:gdLst>
              <a:gd name="T0" fmla="*/ 155 w 159"/>
              <a:gd name="T1" fmla="*/ 18 h 198"/>
              <a:gd name="T2" fmla="*/ 141 w 159"/>
              <a:gd name="T3" fmla="*/ 19 h 198"/>
              <a:gd name="T4" fmla="*/ 82 w 159"/>
              <a:gd name="T5" fmla="*/ 2 h 198"/>
              <a:gd name="T6" fmla="*/ 80 w 159"/>
              <a:gd name="T7" fmla="*/ 0 h 198"/>
              <a:gd name="T8" fmla="*/ 77 w 159"/>
              <a:gd name="T9" fmla="*/ 2 h 198"/>
              <a:gd name="T10" fmla="*/ 18 w 159"/>
              <a:gd name="T11" fmla="*/ 19 h 198"/>
              <a:gd name="T12" fmla="*/ 5 w 159"/>
              <a:gd name="T13" fmla="*/ 18 h 198"/>
              <a:gd name="T14" fmla="*/ 0 w 159"/>
              <a:gd name="T15" fmla="*/ 18 h 198"/>
              <a:gd name="T16" fmla="*/ 0 w 159"/>
              <a:gd name="T17" fmla="*/ 129 h 198"/>
              <a:gd name="T18" fmla="*/ 53 w 159"/>
              <a:gd name="T19" fmla="*/ 180 h 198"/>
              <a:gd name="T20" fmla="*/ 77 w 159"/>
              <a:gd name="T21" fmla="*/ 195 h 198"/>
              <a:gd name="T22" fmla="*/ 80 w 159"/>
              <a:gd name="T23" fmla="*/ 198 h 198"/>
              <a:gd name="T24" fmla="*/ 83 w 159"/>
              <a:gd name="T25" fmla="*/ 195 h 198"/>
              <a:gd name="T26" fmla="*/ 107 w 159"/>
              <a:gd name="T27" fmla="*/ 180 h 198"/>
              <a:gd name="T28" fmla="*/ 159 w 159"/>
              <a:gd name="T29" fmla="*/ 129 h 198"/>
              <a:gd name="T30" fmla="*/ 159 w 159"/>
              <a:gd name="T31" fmla="*/ 18 h 198"/>
              <a:gd name="T32" fmla="*/ 155 w 159"/>
              <a:gd name="T33" fmla="*/ 18 h 198"/>
              <a:gd name="T34" fmla="*/ 149 w 159"/>
              <a:gd name="T35" fmla="*/ 129 h 198"/>
              <a:gd name="T36" fmla="*/ 103 w 159"/>
              <a:gd name="T37" fmla="*/ 171 h 198"/>
              <a:gd name="T38" fmla="*/ 80 w 159"/>
              <a:gd name="T39" fmla="*/ 184 h 198"/>
              <a:gd name="T40" fmla="*/ 56 w 159"/>
              <a:gd name="T41" fmla="*/ 171 h 198"/>
              <a:gd name="T42" fmla="*/ 10 w 159"/>
              <a:gd name="T43" fmla="*/ 129 h 198"/>
              <a:gd name="T44" fmla="*/ 10 w 159"/>
              <a:gd name="T45" fmla="*/ 29 h 198"/>
              <a:gd name="T46" fmla="*/ 80 w 159"/>
              <a:gd name="T47" fmla="*/ 13 h 198"/>
              <a:gd name="T48" fmla="*/ 149 w 159"/>
              <a:gd name="T49" fmla="*/ 29 h 198"/>
              <a:gd name="T50" fmla="*/ 149 w 159"/>
              <a:gd name="T51" fmla="*/ 129 h 198"/>
              <a:gd name="T52" fmla="*/ 18 w 159"/>
              <a:gd name="T53" fmla="*/ 139 h 198"/>
              <a:gd name="T54" fmla="*/ 142 w 159"/>
              <a:gd name="T55" fmla="*/ 35 h 198"/>
              <a:gd name="T56" fmla="*/ 143 w 159"/>
              <a:gd name="T57" fmla="*/ 35 h 198"/>
              <a:gd name="T58" fmla="*/ 143 w 159"/>
              <a:gd name="T59" fmla="*/ 79 h 198"/>
              <a:gd name="T60" fmla="*/ 46 w 159"/>
              <a:gd name="T61" fmla="*/ 160 h 198"/>
              <a:gd name="T62" fmla="*/ 18 w 159"/>
              <a:gd name="T63" fmla="*/ 13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9" h="198">
                <a:moveTo>
                  <a:pt x="155" y="18"/>
                </a:moveTo>
                <a:cubicBezTo>
                  <a:pt x="150" y="19"/>
                  <a:pt x="146" y="19"/>
                  <a:pt x="141" y="19"/>
                </a:cubicBezTo>
                <a:cubicBezTo>
                  <a:pt x="118" y="19"/>
                  <a:pt x="96" y="13"/>
                  <a:pt x="82" y="2"/>
                </a:cubicBezTo>
                <a:cubicBezTo>
                  <a:pt x="80" y="0"/>
                  <a:pt x="80" y="0"/>
                  <a:pt x="80" y="0"/>
                </a:cubicBezTo>
                <a:cubicBezTo>
                  <a:pt x="77" y="2"/>
                  <a:pt x="77" y="2"/>
                  <a:pt x="77" y="2"/>
                </a:cubicBezTo>
                <a:cubicBezTo>
                  <a:pt x="64" y="13"/>
                  <a:pt x="42" y="19"/>
                  <a:pt x="18" y="19"/>
                </a:cubicBezTo>
                <a:cubicBezTo>
                  <a:pt x="14" y="19"/>
                  <a:pt x="9" y="19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61"/>
                  <a:pt x="29" y="171"/>
                  <a:pt x="53" y="180"/>
                </a:cubicBezTo>
                <a:cubicBezTo>
                  <a:pt x="68" y="186"/>
                  <a:pt x="76" y="194"/>
                  <a:pt x="77" y="195"/>
                </a:cubicBezTo>
                <a:cubicBezTo>
                  <a:pt x="80" y="198"/>
                  <a:pt x="80" y="198"/>
                  <a:pt x="80" y="198"/>
                </a:cubicBezTo>
                <a:cubicBezTo>
                  <a:pt x="83" y="195"/>
                  <a:pt x="83" y="195"/>
                  <a:pt x="83" y="195"/>
                </a:cubicBezTo>
                <a:cubicBezTo>
                  <a:pt x="83" y="194"/>
                  <a:pt x="91" y="186"/>
                  <a:pt x="107" y="180"/>
                </a:cubicBezTo>
                <a:cubicBezTo>
                  <a:pt x="130" y="171"/>
                  <a:pt x="159" y="161"/>
                  <a:pt x="159" y="129"/>
                </a:cubicBezTo>
                <a:cubicBezTo>
                  <a:pt x="159" y="18"/>
                  <a:pt x="159" y="18"/>
                  <a:pt x="159" y="18"/>
                </a:cubicBezTo>
                <a:lnTo>
                  <a:pt x="155" y="18"/>
                </a:lnTo>
                <a:close/>
                <a:moveTo>
                  <a:pt x="149" y="129"/>
                </a:moveTo>
                <a:cubicBezTo>
                  <a:pt x="149" y="152"/>
                  <a:pt x="130" y="161"/>
                  <a:pt x="103" y="171"/>
                </a:cubicBezTo>
                <a:cubicBezTo>
                  <a:pt x="92" y="175"/>
                  <a:pt x="84" y="180"/>
                  <a:pt x="80" y="184"/>
                </a:cubicBezTo>
                <a:cubicBezTo>
                  <a:pt x="75" y="180"/>
                  <a:pt x="67" y="175"/>
                  <a:pt x="56" y="171"/>
                </a:cubicBezTo>
                <a:cubicBezTo>
                  <a:pt x="29" y="161"/>
                  <a:pt x="10" y="152"/>
                  <a:pt x="10" y="129"/>
                </a:cubicBezTo>
                <a:cubicBezTo>
                  <a:pt x="10" y="29"/>
                  <a:pt x="10" y="29"/>
                  <a:pt x="10" y="29"/>
                </a:cubicBezTo>
                <a:cubicBezTo>
                  <a:pt x="37" y="31"/>
                  <a:pt x="63" y="24"/>
                  <a:pt x="80" y="13"/>
                </a:cubicBezTo>
                <a:cubicBezTo>
                  <a:pt x="97" y="24"/>
                  <a:pt x="122" y="31"/>
                  <a:pt x="149" y="29"/>
                </a:cubicBezTo>
                <a:lnTo>
                  <a:pt x="149" y="129"/>
                </a:lnTo>
                <a:close/>
                <a:moveTo>
                  <a:pt x="18" y="139"/>
                </a:moveTo>
                <a:cubicBezTo>
                  <a:pt x="142" y="35"/>
                  <a:pt x="142" y="35"/>
                  <a:pt x="142" y="35"/>
                </a:cubicBezTo>
                <a:cubicBezTo>
                  <a:pt x="142" y="35"/>
                  <a:pt x="143" y="35"/>
                  <a:pt x="143" y="35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46" y="160"/>
                  <a:pt x="46" y="160"/>
                  <a:pt x="46" y="160"/>
                </a:cubicBezTo>
                <a:cubicBezTo>
                  <a:pt x="31" y="154"/>
                  <a:pt x="22" y="148"/>
                  <a:pt x="18" y="1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3"/>
          <p:cNvSpPr>
            <a:spLocks noEditPoints="1"/>
          </p:cNvSpPr>
          <p:nvPr/>
        </p:nvSpPr>
        <p:spPr bwMode="auto">
          <a:xfrm>
            <a:off x="5366977" y="4285094"/>
            <a:ext cx="518369" cy="454400"/>
          </a:xfrm>
          <a:custGeom>
            <a:avLst/>
            <a:gdLst>
              <a:gd name="T0" fmla="*/ 182 w 199"/>
              <a:gd name="T1" fmla="*/ 100 h 174"/>
              <a:gd name="T2" fmla="*/ 172 w 199"/>
              <a:gd name="T3" fmla="*/ 140 h 174"/>
              <a:gd name="T4" fmla="*/ 153 w 199"/>
              <a:gd name="T5" fmla="*/ 119 h 174"/>
              <a:gd name="T6" fmla="*/ 198 w 199"/>
              <a:gd name="T7" fmla="*/ 13 h 174"/>
              <a:gd name="T8" fmla="*/ 184 w 199"/>
              <a:gd name="T9" fmla="*/ 9 h 174"/>
              <a:gd name="T10" fmla="*/ 196 w 199"/>
              <a:gd name="T11" fmla="*/ 19 h 174"/>
              <a:gd name="T12" fmla="*/ 196 w 199"/>
              <a:gd name="T13" fmla="*/ 21 h 174"/>
              <a:gd name="T14" fmla="*/ 178 w 199"/>
              <a:gd name="T15" fmla="*/ 21 h 174"/>
              <a:gd name="T16" fmla="*/ 183 w 199"/>
              <a:gd name="T17" fmla="*/ 97 h 174"/>
              <a:gd name="T18" fmla="*/ 196 w 199"/>
              <a:gd name="T19" fmla="*/ 21 h 174"/>
              <a:gd name="T20" fmla="*/ 154 w 199"/>
              <a:gd name="T21" fmla="*/ 155 h 174"/>
              <a:gd name="T22" fmla="*/ 155 w 199"/>
              <a:gd name="T23" fmla="*/ 160 h 174"/>
              <a:gd name="T24" fmla="*/ 158 w 199"/>
              <a:gd name="T25" fmla="*/ 156 h 174"/>
              <a:gd name="T26" fmla="*/ 171 w 199"/>
              <a:gd name="T27" fmla="*/ 144 h 174"/>
              <a:gd name="T28" fmla="*/ 154 w 199"/>
              <a:gd name="T29" fmla="*/ 155 h 174"/>
              <a:gd name="T30" fmla="*/ 150 w 199"/>
              <a:gd name="T31" fmla="*/ 107 h 174"/>
              <a:gd name="T32" fmla="*/ 152 w 199"/>
              <a:gd name="T33" fmla="*/ 93 h 174"/>
              <a:gd name="T34" fmla="*/ 153 w 199"/>
              <a:gd name="T35" fmla="*/ 89 h 174"/>
              <a:gd name="T36" fmla="*/ 151 w 199"/>
              <a:gd name="T37" fmla="*/ 76 h 174"/>
              <a:gd name="T38" fmla="*/ 132 w 199"/>
              <a:gd name="T39" fmla="*/ 91 h 174"/>
              <a:gd name="T40" fmla="*/ 128 w 199"/>
              <a:gd name="T41" fmla="*/ 118 h 174"/>
              <a:gd name="T42" fmla="*/ 143 w 199"/>
              <a:gd name="T43" fmla="*/ 131 h 174"/>
              <a:gd name="T44" fmla="*/ 63 w 199"/>
              <a:gd name="T45" fmla="*/ 171 h 174"/>
              <a:gd name="T46" fmla="*/ 3 w 199"/>
              <a:gd name="T47" fmla="*/ 75 h 174"/>
              <a:gd name="T48" fmla="*/ 122 w 199"/>
              <a:gd name="T49" fmla="*/ 3 h 174"/>
              <a:gd name="T50" fmla="*/ 162 w 199"/>
              <a:gd name="T51" fmla="*/ 57 h 174"/>
              <a:gd name="T52" fmla="*/ 127 w 199"/>
              <a:gd name="T53" fmla="*/ 16 h 174"/>
              <a:gd name="T54" fmla="*/ 58 w 199"/>
              <a:gd name="T55" fmla="*/ 157 h 174"/>
              <a:gd name="T56" fmla="*/ 147 w 199"/>
              <a:gd name="T57" fmla="*/ 118 h 174"/>
              <a:gd name="T58" fmla="*/ 27 w 199"/>
              <a:gd name="T59" fmla="*/ 101 h 174"/>
              <a:gd name="T60" fmla="*/ 20 w 199"/>
              <a:gd name="T61" fmla="*/ 104 h 174"/>
              <a:gd name="T62" fmla="*/ 31 w 199"/>
              <a:gd name="T63" fmla="*/ 118 h 174"/>
              <a:gd name="T64" fmla="*/ 28 w 199"/>
              <a:gd name="T65" fmla="*/ 111 h 174"/>
              <a:gd name="T66" fmla="*/ 31 w 199"/>
              <a:gd name="T67" fmla="*/ 118 h 174"/>
              <a:gd name="T68" fmla="*/ 33 w 199"/>
              <a:gd name="T69" fmla="*/ 123 h 174"/>
              <a:gd name="T70" fmla="*/ 37 w 199"/>
              <a:gd name="T71" fmla="*/ 130 h 174"/>
              <a:gd name="T72" fmla="*/ 148 w 199"/>
              <a:gd name="T73" fmla="*/ 70 h 174"/>
              <a:gd name="T74" fmla="*/ 97 w 199"/>
              <a:gd name="T75" fmla="*/ 85 h 174"/>
              <a:gd name="T76" fmla="*/ 45 w 199"/>
              <a:gd name="T77" fmla="*/ 121 h 174"/>
              <a:gd name="T78" fmla="*/ 125 w 199"/>
              <a:gd name="T79" fmla="*/ 23 h 174"/>
              <a:gd name="T80" fmla="*/ 124 w 199"/>
              <a:gd name="T81" fmla="*/ 39 h 174"/>
              <a:gd name="T82" fmla="*/ 107 w 199"/>
              <a:gd name="T83" fmla="*/ 47 h 174"/>
              <a:gd name="T84" fmla="*/ 124 w 199"/>
              <a:gd name="T85" fmla="*/ 39 h 174"/>
              <a:gd name="T86" fmla="*/ 48 w 199"/>
              <a:gd name="T87" fmla="*/ 127 h 174"/>
              <a:gd name="T88" fmla="*/ 82 w 199"/>
              <a:gd name="T89" fmla="*/ 140 h 174"/>
              <a:gd name="T90" fmla="*/ 102 w 199"/>
              <a:gd name="T91" fmla="*/ 116 h 174"/>
              <a:gd name="T92" fmla="*/ 114 w 199"/>
              <a:gd name="T93" fmla="*/ 101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9" h="174">
                <a:moveTo>
                  <a:pt x="158" y="95"/>
                </a:moveTo>
                <a:cubicBezTo>
                  <a:pt x="182" y="100"/>
                  <a:pt x="182" y="100"/>
                  <a:pt x="182" y="100"/>
                </a:cubicBezTo>
                <a:cubicBezTo>
                  <a:pt x="181" y="106"/>
                  <a:pt x="177" y="117"/>
                  <a:pt x="175" y="125"/>
                </a:cubicBezTo>
                <a:cubicBezTo>
                  <a:pt x="173" y="132"/>
                  <a:pt x="173" y="137"/>
                  <a:pt x="172" y="140"/>
                </a:cubicBezTo>
                <a:cubicBezTo>
                  <a:pt x="148" y="135"/>
                  <a:pt x="148" y="135"/>
                  <a:pt x="148" y="135"/>
                </a:cubicBezTo>
                <a:cubicBezTo>
                  <a:pt x="149" y="131"/>
                  <a:pt x="151" y="127"/>
                  <a:pt x="153" y="119"/>
                </a:cubicBezTo>
                <a:cubicBezTo>
                  <a:pt x="155" y="111"/>
                  <a:pt x="157" y="101"/>
                  <a:pt x="158" y="95"/>
                </a:cubicBezTo>
                <a:close/>
                <a:moveTo>
                  <a:pt x="198" y="13"/>
                </a:moveTo>
                <a:cubicBezTo>
                  <a:pt x="199" y="9"/>
                  <a:pt x="197" y="5"/>
                  <a:pt x="193" y="4"/>
                </a:cubicBezTo>
                <a:cubicBezTo>
                  <a:pt x="189" y="3"/>
                  <a:pt x="185" y="6"/>
                  <a:pt x="184" y="9"/>
                </a:cubicBezTo>
                <a:cubicBezTo>
                  <a:pt x="183" y="16"/>
                  <a:pt x="183" y="16"/>
                  <a:pt x="183" y="16"/>
                </a:cubicBezTo>
                <a:cubicBezTo>
                  <a:pt x="196" y="19"/>
                  <a:pt x="196" y="19"/>
                  <a:pt x="196" y="19"/>
                </a:cubicBezTo>
                <a:lnTo>
                  <a:pt x="198" y="13"/>
                </a:lnTo>
                <a:close/>
                <a:moveTo>
                  <a:pt x="196" y="21"/>
                </a:moveTo>
                <a:cubicBezTo>
                  <a:pt x="193" y="21"/>
                  <a:pt x="185" y="19"/>
                  <a:pt x="183" y="18"/>
                </a:cubicBezTo>
                <a:cubicBezTo>
                  <a:pt x="180" y="18"/>
                  <a:pt x="179" y="19"/>
                  <a:pt x="178" y="21"/>
                </a:cubicBezTo>
                <a:cubicBezTo>
                  <a:pt x="174" y="35"/>
                  <a:pt x="162" y="78"/>
                  <a:pt x="159" y="91"/>
                </a:cubicBezTo>
                <a:cubicBezTo>
                  <a:pt x="183" y="97"/>
                  <a:pt x="183" y="97"/>
                  <a:pt x="183" y="97"/>
                </a:cubicBezTo>
                <a:cubicBezTo>
                  <a:pt x="186" y="84"/>
                  <a:pt x="195" y="40"/>
                  <a:pt x="199" y="26"/>
                </a:cubicBezTo>
                <a:cubicBezTo>
                  <a:pt x="199" y="24"/>
                  <a:pt x="198" y="22"/>
                  <a:pt x="196" y="21"/>
                </a:cubicBezTo>
                <a:close/>
                <a:moveTo>
                  <a:pt x="154" y="155"/>
                </a:moveTo>
                <a:cubicBezTo>
                  <a:pt x="154" y="155"/>
                  <a:pt x="154" y="155"/>
                  <a:pt x="154" y="155"/>
                </a:cubicBezTo>
                <a:cubicBezTo>
                  <a:pt x="154" y="158"/>
                  <a:pt x="154" y="158"/>
                  <a:pt x="154" y="158"/>
                </a:cubicBezTo>
                <a:cubicBezTo>
                  <a:pt x="153" y="159"/>
                  <a:pt x="154" y="160"/>
                  <a:pt x="155" y="160"/>
                </a:cubicBezTo>
                <a:cubicBezTo>
                  <a:pt x="156" y="160"/>
                  <a:pt x="157" y="160"/>
                  <a:pt x="157" y="159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68" y="149"/>
                  <a:pt x="171" y="144"/>
                </a:cubicBezTo>
                <a:cubicBezTo>
                  <a:pt x="147" y="138"/>
                  <a:pt x="147" y="138"/>
                  <a:pt x="147" y="138"/>
                </a:cubicBezTo>
                <a:cubicBezTo>
                  <a:pt x="148" y="144"/>
                  <a:pt x="154" y="155"/>
                  <a:pt x="154" y="155"/>
                </a:cubicBezTo>
                <a:close/>
                <a:moveTo>
                  <a:pt x="128" y="118"/>
                </a:moveTo>
                <a:cubicBezTo>
                  <a:pt x="150" y="107"/>
                  <a:pt x="150" y="107"/>
                  <a:pt x="150" y="107"/>
                </a:cubicBezTo>
                <a:cubicBezTo>
                  <a:pt x="150" y="105"/>
                  <a:pt x="151" y="102"/>
                  <a:pt x="151" y="99"/>
                </a:cubicBezTo>
                <a:cubicBezTo>
                  <a:pt x="152" y="97"/>
                  <a:pt x="152" y="95"/>
                  <a:pt x="152" y="93"/>
                </a:cubicBezTo>
                <a:cubicBezTo>
                  <a:pt x="152" y="93"/>
                  <a:pt x="153" y="92"/>
                  <a:pt x="153" y="91"/>
                </a:cubicBezTo>
                <a:cubicBezTo>
                  <a:pt x="153" y="91"/>
                  <a:pt x="153" y="90"/>
                  <a:pt x="153" y="89"/>
                </a:cubicBezTo>
                <a:cubicBezTo>
                  <a:pt x="154" y="88"/>
                  <a:pt x="154" y="86"/>
                  <a:pt x="155" y="83"/>
                </a:cubicBezTo>
                <a:cubicBezTo>
                  <a:pt x="151" y="76"/>
                  <a:pt x="151" y="76"/>
                  <a:pt x="151" y="76"/>
                </a:cubicBezTo>
                <a:cubicBezTo>
                  <a:pt x="125" y="89"/>
                  <a:pt x="125" y="89"/>
                  <a:pt x="125" y="89"/>
                </a:cubicBezTo>
                <a:cubicBezTo>
                  <a:pt x="127" y="89"/>
                  <a:pt x="130" y="90"/>
                  <a:pt x="132" y="91"/>
                </a:cubicBezTo>
                <a:cubicBezTo>
                  <a:pt x="139" y="96"/>
                  <a:pt x="136" y="102"/>
                  <a:pt x="130" y="110"/>
                </a:cubicBezTo>
                <a:cubicBezTo>
                  <a:pt x="127" y="114"/>
                  <a:pt x="127" y="116"/>
                  <a:pt x="128" y="118"/>
                </a:cubicBezTo>
                <a:close/>
                <a:moveTo>
                  <a:pt x="147" y="118"/>
                </a:moveTo>
                <a:cubicBezTo>
                  <a:pt x="146" y="124"/>
                  <a:pt x="144" y="128"/>
                  <a:pt x="143" y="131"/>
                </a:cubicBezTo>
                <a:cubicBezTo>
                  <a:pt x="143" y="132"/>
                  <a:pt x="143" y="132"/>
                  <a:pt x="143" y="132"/>
                </a:cubicBezTo>
                <a:cubicBezTo>
                  <a:pt x="63" y="171"/>
                  <a:pt x="63" y="171"/>
                  <a:pt x="63" y="171"/>
                </a:cubicBezTo>
                <a:cubicBezTo>
                  <a:pt x="57" y="174"/>
                  <a:pt x="50" y="172"/>
                  <a:pt x="47" y="166"/>
                </a:cubicBezTo>
                <a:cubicBezTo>
                  <a:pt x="3" y="75"/>
                  <a:pt x="3" y="75"/>
                  <a:pt x="3" y="75"/>
                </a:cubicBezTo>
                <a:cubicBezTo>
                  <a:pt x="0" y="69"/>
                  <a:pt x="2" y="62"/>
                  <a:pt x="8" y="59"/>
                </a:cubicBezTo>
                <a:cubicBezTo>
                  <a:pt x="122" y="3"/>
                  <a:pt x="122" y="3"/>
                  <a:pt x="122" y="3"/>
                </a:cubicBezTo>
                <a:cubicBezTo>
                  <a:pt x="128" y="0"/>
                  <a:pt x="136" y="2"/>
                  <a:pt x="139" y="8"/>
                </a:cubicBezTo>
                <a:cubicBezTo>
                  <a:pt x="162" y="57"/>
                  <a:pt x="162" y="57"/>
                  <a:pt x="162" y="57"/>
                </a:cubicBezTo>
                <a:cubicBezTo>
                  <a:pt x="160" y="64"/>
                  <a:pt x="158" y="71"/>
                  <a:pt x="157" y="77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6" y="71"/>
                  <a:pt x="16" y="71"/>
                  <a:pt x="16" y="71"/>
                </a:cubicBezTo>
                <a:cubicBezTo>
                  <a:pt x="58" y="157"/>
                  <a:pt x="58" y="157"/>
                  <a:pt x="58" y="157"/>
                </a:cubicBezTo>
                <a:cubicBezTo>
                  <a:pt x="148" y="113"/>
                  <a:pt x="148" y="113"/>
                  <a:pt x="148" y="113"/>
                </a:cubicBezTo>
                <a:cubicBezTo>
                  <a:pt x="148" y="115"/>
                  <a:pt x="148" y="116"/>
                  <a:pt x="147" y="118"/>
                </a:cubicBezTo>
                <a:close/>
                <a:moveTo>
                  <a:pt x="25" y="106"/>
                </a:moveTo>
                <a:cubicBezTo>
                  <a:pt x="27" y="105"/>
                  <a:pt x="28" y="103"/>
                  <a:pt x="27" y="101"/>
                </a:cubicBezTo>
                <a:cubicBezTo>
                  <a:pt x="26" y="99"/>
                  <a:pt x="24" y="98"/>
                  <a:pt x="22" y="99"/>
                </a:cubicBezTo>
                <a:cubicBezTo>
                  <a:pt x="20" y="100"/>
                  <a:pt x="19" y="103"/>
                  <a:pt x="20" y="104"/>
                </a:cubicBezTo>
                <a:cubicBezTo>
                  <a:pt x="21" y="106"/>
                  <a:pt x="23" y="107"/>
                  <a:pt x="25" y="106"/>
                </a:cubicBezTo>
                <a:close/>
                <a:moveTo>
                  <a:pt x="31" y="118"/>
                </a:moveTo>
                <a:cubicBezTo>
                  <a:pt x="33" y="117"/>
                  <a:pt x="34" y="115"/>
                  <a:pt x="33" y="113"/>
                </a:cubicBezTo>
                <a:cubicBezTo>
                  <a:pt x="32" y="111"/>
                  <a:pt x="30" y="110"/>
                  <a:pt x="28" y="111"/>
                </a:cubicBezTo>
                <a:cubicBezTo>
                  <a:pt x="26" y="112"/>
                  <a:pt x="25" y="114"/>
                  <a:pt x="26" y="116"/>
                </a:cubicBezTo>
                <a:cubicBezTo>
                  <a:pt x="27" y="118"/>
                  <a:pt x="29" y="119"/>
                  <a:pt x="31" y="118"/>
                </a:cubicBezTo>
                <a:close/>
                <a:moveTo>
                  <a:pt x="38" y="125"/>
                </a:moveTo>
                <a:cubicBezTo>
                  <a:pt x="38" y="123"/>
                  <a:pt x="35" y="122"/>
                  <a:pt x="33" y="123"/>
                </a:cubicBezTo>
                <a:cubicBezTo>
                  <a:pt x="32" y="124"/>
                  <a:pt x="31" y="126"/>
                  <a:pt x="32" y="128"/>
                </a:cubicBezTo>
                <a:cubicBezTo>
                  <a:pt x="33" y="130"/>
                  <a:pt x="35" y="131"/>
                  <a:pt x="37" y="130"/>
                </a:cubicBezTo>
                <a:cubicBezTo>
                  <a:pt x="39" y="129"/>
                  <a:pt x="39" y="126"/>
                  <a:pt x="38" y="125"/>
                </a:cubicBezTo>
                <a:close/>
                <a:moveTo>
                  <a:pt x="148" y="70"/>
                </a:moveTo>
                <a:cubicBezTo>
                  <a:pt x="108" y="60"/>
                  <a:pt x="108" y="60"/>
                  <a:pt x="108" y="60"/>
                </a:cubicBezTo>
                <a:cubicBezTo>
                  <a:pt x="97" y="85"/>
                  <a:pt x="97" y="85"/>
                  <a:pt x="97" y="85"/>
                </a:cubicBezTo>
                <a:cubicBezTo>
                  <a:pt x="64" y="77"/>
                  <a:pt x="64" y="77"/>
                  <a:pt x="64" y="77"/>
                </a:cubicBezTo>
                <a:cubicBezTo>
                  <a:pt x="45" y="121"/>
                  <a:pt x="45" y="121"/>
                  <a:pt x="45" y="121"/>
                </a:cubicBezTo>
                <a:cubicBezTo>
                  <a:pt x="22" y="74"/>
                  <a:pt x="22" y="74"/>
                  <a:pt x="22" y="74"/>
                </a:cubicBezTo>
                <a:cubicBezTo>
                  <a:pt x="125" y="23"/>
                  <a:pt x="125" y="23"/>
                  <a:pt x="125" y="23"/>
                </a:cubicBezTo>
                <a:lnTo>
                  <a:pt x="148" y="70"/>
                </a:lnTo>
                <a:close/>
                <a:moveTo>
                  <a:pt x="124" y="39"/>
                </a:moveTo>
                <a:cubicBezTo>
                  <a:pt x="122" y="34"/>
                  <a:pt x="116" y="32"/>
                  <a:pt x="111" y="34"/>
                </a:cubicBezTo>
                <a:cubicBezTo>
                  <a:pt x="106" y="36"/>
                  <a:pt x="104" y="42"/>
                  <a:pt x="107" y="47"/>
                </a:cubicBezTo>
                <a:cubicBezTo>
                  <a:pt x="109" y="52"/>
                  <a:pt x="115" y="54"/>
                  <a:pt x="120" y="52"/>
                </a:cubicBezTo>
                <a:cubicBezTo>
                  <a:pt x="125" y="49"/>
                  <a:pt x="127" y="43"/>
                  <a:pt x="124" y="39"/>
                </a:cubicBezTo>
                <a:close/>
                <a:moveTo>
                  <a:pt x="102" y="100"/>
                </a:moveTo>
                <a:cubicBezTo>
                  <a:pt x="48" y="127"/>
                  <a:pt x="48" y="127"/>
                  <a:pt x="48" y="127"/>
                </a:cubicBezTo>
                <a:cubicBezTo>
                  <a:pt x="60" y="151"/>
                  <a:pt x="60" y="151"/>
                  <a:pt x="60" y="151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86" y="131"/>
                  <a:pt x="86" y="131"/>
                  <a:pt x="86" y="131"/>
                </a:cubicBezTo>
                <a:cubicBezTo>
                  <a:pt x="89" y="125"/>
                  <a:pt x="95" y="120"/>
                  <a:pt x="102" y="116"/>
                </a:cubicBezTo>
                <a:cubicBezTo>
                  <a:pt x="107" y="111"/>
                  <a:pt x="113" y="107"/>
                  <a:pt x="114" y="103"/>
                </a:cubicBezTo>
                <a:cubicBezTo>
                  <a:pt x="115" y="101"/>
                  <a:pt x="114" y="101"/>
                  <a:pt x="114" y="101"/>
                </a:cubicBezTo>
                <a:cubicBezTo>
                  <a:pt x="113" y="99"/>
                  <a:pt x="106" y="99"/>
                  <a:pt x="102" y="1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4"/>
          <p:cNvSpPr>
            <a:spLocks noEditPoints="1"/>
          </p:cNvSpPr>
          <p:nvPr/>
        </p:nvSpPr>
        <p:spPr bwMode="auto">
          <a:xfrm>
            <a:off x="6325638" y="4334725"/>
            <a:ext cx="470943" cy="355138"/>
          </a:xfrm>
          <a:custGeom>
            <a:avLst/>
            <a:gdLst>
              <a:gd name="T0" fmla="*/ 12 w 181"/>
              <a:gd name="T1" fmla="*/ 8 h 136"/>
              <a:gd name="T2" fmla="*/ 0 w 181"/>
              <a:gd name="T3" fmla="*/ 116 h 136"/>
              <a:gd name="T4" fmla="*/ 133 w 181"/>
              <a:gd name="T5" fmla="*/ 128 h 136"/>
              <a:gd name="T6" fmla="*/ 145 w 181"/>
              <a:gd name="T7" fmla="*/ 20 h 136"/>
              <a:gd name="T8" fmla="*/ 7 w 181"/>
              <a:gd name="T9" fmla="*/ 81 h 136"/>
              <a:gd name="T10" fmla="*/ 7 w 181"/>
              <a:gd name="T11" fmla="*/ 74 h 136"/>
              <a:gd name="T12" fmla="*/ 7 w 181"/>
              <a:gd name="T13" fmla="*/ 81 h 136"/>
              <a:gd name="T14" fmla="*/ 3 w 181"/>
              <a:gd name="T15" fmla="*/ 65 h 136"/>
              <a:gd name="T16" fmla="*/ 10 w 181"/>
              <a:gd name="T17" fmla="*/ 65 h 136"/>
              <a:gd name="T18" fmla="*/ 7 w 181"/>
              <a:gd name="T19" fmla="*/ 56 h 136"/>
              <a:gd name="T20" fmla="*/ 7 w 181"/>
              <a:gd name="T21" fmla="*/ 49 h 136"/>
              <a:gd name="T22" fmla="*/ 7 w 181"/>
              <a:gd name="T23" fmla="*/ 56 h 136"/>
              <a:gd name="T24" fmla="*/ 13 w 181"/>
              <a:gd name="T25" fmla="*/ 114 h 136"/>
              <a:gd name="T26" fmla="*/ 132 w 181"/>
              <a:gd name="T27" fmla="*/ 22 h 136"/>
              <a:gd name="T28" fmla="*/ 138 w 181"/>
              <a:gd name="T29" fmla="*/ 81 h 136"/>
              <a:gd name="T30" fmla="*/ 138 w 181"/>
              <a:gd name="T31" fmla="*/ 74 h 136"/>
              <a:gd name="T32" fmla="*/ 138 w 181"/>
              <a:gd name="T33" fmla="*/ 81 h 136"/>
              <a:gd name="T34" fmla="*/ 135 w 181"/>
              <a:gd name="T35" fmla="*/ 65 h 136"/>
              <a:gd name="T36" fmla="*/ 142 w 181"/>
              <a:gd name="T37" fmla="*/ 65 h 136"/>
              <a:gd name="T38" fmla="*/ 138 w 181"/>
              <a:gd name="T39" fmla="*/ 56 h 136"/>
              <a:gd name="T40" fmla="*/ 138 w 181"/>
              <a:gd name="T41" fmla="*/ 49 h 136"/>
              <a:gd name="T42" fmla="*/ 138 w 181"/>
              <a:gd name="T43" fmla="*/ 56 h 136"/>
              <a:gd name="T44" fmla="*/ 18 w 181"/>
              <a:gd name="T45" fmla="*/ 109 h 136"/>
              <a:gd name="T46" fmla="*/ 75 w 181"/>
              <a:gd name="T47" fmla="*/ 83 h 136"/>
              <a:gd name="T48" fmla="*/ 84 w 181"/>
              <a:gd name="T49" fmla="*/ 91 h 136"/>
              <a:gd name="T50" fmla="*/ 49 w 181"/>
              <a:gd name="T51" fmla="*/ 103 h 136"/>
              <a:gd name="T52" fmla="*/ 77 w 181"/>
              <a:gd name="T53" fmla="*/ 68 h 136"/>
              <a:gd name="T54" fmla="*/ 127 w 181"/>
              <a:gd name="T55" fmla="*/ 77 h 136"/>
              <a:gd name="T56" fmla="*/ 18 w 181"/>
              <a:gd name="T57" fmla="*/ 27 h 136"/>
              <a:gd name="T58" fmla="*/ 53 w 181"/>
              <a:gd name="T59" fmla="*/ 47 h 136"/>
              <a:gd name="T60" fmla="*/ 110 w 181"/>
              <a:gd name="T61" fmla="*/ 30 h 136"/>
              <a:gd name="T62" fmla="*/ 110 w 181"/>
              <a:gd name="T63" fmla="*/ 49 h 136"/>
              <a:gd name="T64" fmla="*/ 110 w 181"/>
              <a:gd name="T65" fmla="*/ 30 h 136"/>
              <a:gd name="T66" fmla="*/ 127 w 181"/>
              <a:gd name="T67" fmla="*/ 83 h 136"/>
              <a:gd name="T68" fmla="*/ 89 w 181"/>
              <a:gd name="T69" fmla="*/ 109 h 136"/>
              <a:gd name="T70" fmla="*/ 104 w 181"/>
              <a:gd name="T71" fmla="*/ 88 h 136"/>
              <a:gd name="T72" fmla="*/ 177 w 181"/>
              <a:gd name="T73" fmla="*/ 12 h 136"/>
              <a:gd name="T74" fmla="*/ 165 w 181"/>
              <a:gd name="T75" fmla="*/ 6 h 136"/>
              <a:gd name="T76" fmla="*/ 177 w 181"/>
              <a:gd name="T77" fmla="*/ 6 h 136"/>
              <a:gd name="T78" fmla="*/ 181 w 181"/>
              <a:gd name="T79" fmla="*/ 78 h 136"/>
              <a:gd name="T80" fmla="*/ 176 w 181"/>
              <a:gd name="T81" fmla="*/ 14 h 136"/>
              <a:gd name="T82" fmla="*/ 162 w 181"/>
              <a:gd name="T83" fmla="*/ 17 h 136"/>
              <a:gd name="T84" fmla="*/ 161 w 181"/>
              <a:gd name="T85" fmla="*/ 78 h 136"/>
              <a:gd name="T86" fmla="*/ 161 w 181"/>
              <a:gd name="T87" fmla="*/ 120 h 136"/>
              <a:gd name="T88" fmla="*/ 169 w 181"/>
              <a:gd name="T89" fmla="*/ 132 h 136"/>
              <a:gd name="T90" fmla="*/ 171 w 181"/>
              <a:gd name="T91" fmla="*/ 136 h 136"/>
              <a:gd name="T92" fmla="*/ 172 w 181"/>
              <a:gd name="T93" fmla="*/ 132 h 136"/>
              <a:gd name="T94" fmla="*/ 181 w 181"/>
              <a:gd name="T95" fmla="*/ 120 h 136"/>
              <a:gd name="T96" fmla="*/ 181 w 181"/>
              <a:gd name="T97" fmla="*/ 103 h 136"/>
              <a:gd name="T98" fmla="*/ 164 w 181"/>
              <a:gd name="T99" fmla="*/ 120 h 136"/>
              <a:gd name="T100" fmla="*/ 164 w 181"/>
              <a:gd name="T101" fmla="*/ 81 h 136"/>
              <a:gd name="T102" fmla="*/ 178 w 181"/>
              <a:gd name="T103" fmla="*/ 78 h 136"/>
              <a:gd name="T104" fmla="*/ 177 w 181"/>
              <a:gd name="T105" fmla="*/ 103 h 136"/>
              <a:gd name="T106" fmla="*/ 164 w 181"/>
              <a:gd name="T107" fmla="*/ 12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1" h="136">
                <a:moveTo>
                  <a:pt x="133" y="8"/>
                </a:moveTo>
                <a:cubicBezTo>
                  <a:pt x="12" y="8"/>
                  <a:pt x="12" y="8"/>
                  <a:pt x="12" y="8"/>
                </a:cubicBezTo>
                <a:cubicBezTo>
                  <a:pt x="5" y="8"/>
                  <a:pt x="0" y="14"/>
                  <a:pt x="0" y="2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33" y="128"/>
                  <a:pt x="133" y="128"/>
                  <a:pt x="133" y="128"/>
                </a:cubicBezTo>
                <a:cubicBezTo>
                  <a:pt x="139" y="128"/>
                  <a:pt x="145" y="123"/>
                  <a:pt x="145" y="116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145" y="14"/>
                  <a:pt x="139" y="8"/>
                  <a:pt x="133" y="8"/>
                </a:cubicBezTo>
                <a:close/>
                <a:moveTo>
                  <a:pt x="7" y="81"/>
                </a:moveTo>
                <a:cubicBezTo>
                  <a:pt x="5" y="81"/>
                  <a:pt x="3" y="79"/>
                  <a:pt x="3" y="77"/>
                </a:cubicBezTo>
                <a:cubicBezTo>
                  <a:pt x="3" y="75"/>
                  <a:pt x="5" y="74"/>
                  <a:pt x="7" y="74"/>
                </a:cubicBezTo>
                <a:cubicBezTo>
                  <a:pt x="9" y="74"/>
                  <a:pt x="10" y="75"/>
                  <a:pt x="10" y="77"/>
                </a:cubicBezTo>
                <a:cubicBezTo>
                  <a:pt x="10" y="79"/>
                  <a:pt x="9" y="81"/>
                  <a:pt x="7" y="81"/>
                </a:cubicBezTo>
                <a:close/>
                <a:moveTo>
                  <a:pt x="7" y="69"/>
                </a:moveTo>
                <a:cubicBezTo>
                  <a:pt x="5" y="69"/>
                  <a:pt x="3" y="67"/>
                  <a:pt x="3" y="65"/>
                </a:cubicBezTo>
                <a:cubicBezTo>
                  <a:pt x="3" y="63"/>
                  <a:pt x="5" y="61"/>
                  <a:pt x="7" y="61"/>
                </a:cubicBezTo>
                <a:cubicBezTo>
                  <a:pt x="9" y="61"/>
                  <a:pt x="10" y="63"/>
                  <a:pt x="10" y="65"/>
                </a:cubicBezTo>
                <a:cubicBezTo>
                  <a:pt x="10" y="67"/>
                  <a:pt x="9" y="69"/>
                  <a:pt x="7" y="69"/>
                </a:cubicBezTo>
                <a:close/>
                <a:moveTo>
                  <a:pt x="7" y="56"/>
                </a:moveTo>
                <a:cubicBezTo>
                  <a:pt x="5" y="56"/>
                  <a:pt x="3" y="55"/>
                  <a:pt x="3" y="53"/>
                </a:cubicBezTo>
                <a:cubicBezTo>
                  <a:pt x="3" y="51"/>
                  <a:pt x="5" y="49"/>
                  <a:pt x="7" y="49"/>
                </a:cubicBezTo>
                <a:cubicBezTo>
                  <a:pt x="9" y="49"/>
                  <a:pt x="10" y="51"/>
                  <a:pt x="10" y="53"/>
                </a:cubicBezTo>
                <a:cubicBezTo>
                  <a:pt x="10" y="55"/>
                  <a:pt x="9" y="56"/>
                  <a:pt x="7" y="56"/>
                </a:cubicBezTo>
                <a:close/>
                <a:moveTo>
                  <a:pt x="132" y="114"/>
                </a:moveTo>
                <a:cubicBezTo>
                  <a:pt x="13" y="114"/>
                  <a:pt x="13" y="114"/>
                  <a:pt x="13" y="114"/>
                </a:cubicBezTo>
                <a:cubicBezTo>
                  <a:pt x="13" y="22"/>
                  <a:pt x="13" y="22"/>
                  <a:pt x="13" y="22"/>
                </a:cubicBezTo>
                <a:cubicBezTo>
                  <a:pt x="132" y="22"/>
                  <a:pt x="132" y="22"/>
                  <a:pt x="132" y="22"/>
                </a:cubicBezTo>
                <a:lnTo>
                  <a:pt x="132" y="114"/>
                </a:lnTo>
                <a:close/>
                <a:moveTo>
                  <a:pt x="138" y="81"/>
                </a:moveTo>
                <a:cubicBezTo>
                  <a:pt x="136" y="81"/>
                  <a:pt x="135" y="79"/>
                  <a:pt x="135" y="77"/>
                </a:cubicBezTo>
                <a:cubicBezTo>
                  <a:pt x="135" y="75"/>
                  <a:pt x="136" y="74"/>
                  <a:pt x="138" y="74"/>
                </a:cubicBezTo>
                <a:cubicBezTo>
                  <a:pt x="140" y="74"/>
                  <a:pt x="142" y="75"/>
                  <a:pt x="142" y="77"/>
                </a:cubicBezTo>
                <a:cubicBezTo>
                  <a:pt x="142" y="79"/>
                  <a:pt x="140" y="81"/>
                  <a:pt x="138" y="81"/>
                </a:cubicBezTo>
                <a:close/>
                <a:moveTo>
                  <a:pt x="138" y="69"/>
                </a:moveTo>
                <a:cubicBezTo>
                  <a:pt x="136" y="69"/>
                  <a:pt x="135" y="67"/>
                  <a:pt x="135" y="65"/>
                </a:cubicBezTo>
                <a:cubicBezTo>
                  <a:pt x="135" y="63"/>
                  <a:pt x="136" y="61"/>
                  <a:pt x="138" y="61"/>
                </a:cubicBezTo>
                <a:cubicBezTo>
                  <a:pt x="140" y="61"/>
                  <a:pt x="142" y="63"/>
                  <a:pt x="142" y="65"/>
                </a:cubicBezTo>
                <a:cubicBezTo>
                  <a:pt x="142" y="67"/>
                  <a:pt x="140" y="69"/>
                  <a:pt x="138" y="69"/>
                </a:cubicBezTo>
                <a:close/>
                <a:moveTo>
                  <a:pt x="138" y="56"/>
                </a:moveTo>
                <a:cubicBezTo>
                  <a:pt x="136" y="56"/>
                  <a:pt x="135" y="55"/>
                  <a:pt x="135" y="53"/>
                </a:cubicBezTo>
                <a:cubicBezTo>
                  <a:pt x="135" y="51"/>
                  <a:pt x="136" y="49"/>
                  <a:pt x="138" y="49"/>
                </a:cubicBezTo>
                <a:cubicBezTo>
                  <a:pt x="140" y="49"/>
                  <a:pt x="142" y="51"/>
                  <a:pt x="142" y="53"/>
                </a:cubicBezTo>
                <a:cubicBezTo>
                  <a:pt x="142" y="55"/>
                  <a:pt x="140" y="56"/>
                  <a:pt x="138" y="56"/>
                </a:cubicBezTo>
                <a:close/>
                <a:moveTo>
                  <a:pt x="41" y="109"/>
                </a:moveTo>
                <a:cubicBezTo>
                  <a:pt x="18" y="109"/>
                  <a:pt x="18" y="109"/>
                  <a:pt x="18" y="109"/>
                </a:cubicBezTo>
                <a:cubicBezTo>
                  <a:pt x="18" y="83"/>
                  <a:pt x="18" y="83"/>
                  <a:pt x="18" y="83"/>
                </a:cubicBezTo>
                <a:cubicBezTo>
                  <a:pt x="75" y="83"/>
                  <a:pt x="75" y="83"/>
                  <a:pt x="75" y="83"/>
                </a:cubicBezTo>
                <a:cubicBezTo>
                  <a:pt x="79" y="84"/>
                  <a:pt x="84" y="87"/>
                  <a:pt x="85" y="89"/>
                </a:cubicBezTo>
                <a:cubicBezTo>
                  <a:pt x="85" y="89"/>
                  <a:pt x="85" y="90"/>
                  <a:pt x="84" y="91"/>
                </a:cubicBezTo>
                <a:cubicBezTo>
                  <a:pt x="81" y="94"/>
                  <a:pt x="75" y="95"/>
                  <a:pt x="68" y="96"/>
                </a:cubicBezTo>
                <a:cubicBezTo>
                  <a:pt x="61" y="97"/>
                  <a:pt x="54" y="99"/>
                  <a:pt x="49" y="103"/>
                </a:cubicBezTo>
                <a:lnTo>
                  <a:pt x="41" y="109"/>
                </a:lnTo>
                <a:close/>
                <a:moveTo>
                  <a:pt x="77" y="68"/>
                </a:moveTo>
                <a:cubicBezTo>
                  <a:pt x="97" y="51"/>
                  <a:pt x="97" y="51"/>
                  <a:pt x="97" y="51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77"/>
                  <a:pt x="18" y="77"/>
                  <a:pt x="18" y="77"/>
                </a:cubicBezTo>
                <a:cubicBezTo>
                  <a:pt x="53" y="47"/>
                  <a:pt x="53" y="47"/>
                  <a:pt x="53" y="47"/>
                </a:cubicBezTo>
                <a:lnTo>
                  <a:pt x="77" y="68"/>
                </a:lnTo>
                <a:close/>
                <a:moveTo>
                  <a:pt x="110" y="30"/>
                </a:moveTo>
                <a:cubicBezTo>
                  <a:pt x="116" y="30"/>
                  <a:pt x="120" y="35"/>
                  <a:pt x="120" y="40"/>
                </a:cubicBezTo>
                <a:cubicBezTo>
                  <a:pt x="120" y="45"/>
                  <a:pt x="116" y="49"/>
                  <a:pt x="110" y="49"/>
                </a:cubicBezTo>
                <a:cubicBezTo>
                  <a:pt x="105" y="49"/>
                  <a:pt x="101" y="45"/>
                  <a:pt x="101" y="40"/>
                </a:cubicBezTo>
                <a:cubicBezTo>
                  <a:pt x="101" y="35"/>
                  <a:pt x="105" y="30"/>
                  <a:pt x="110" y="30"/>
                </a:cubicBezTo>
                <a:close/>
                <a:moveTo>
                  <a:pt x="99" y="83"/>
                </a:moveTo>
                <a:cubicBezTo>
                  <a:pt x="127" y="83"/>
                  <a:pt x="127" y="83"/>
                  <a:pt x="127" y="83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89" y="109"/>
                  <a:pt x="89" y="109"/>
                  <a:pt x="89" y="109"/>
                </a:cubicBezTo>
                <a:cubicBezTo>
                  <a:pt x="90" y="108"/>
                  <a:pt x="91" y="105"/>
                  <a:pt x="95" y="103"/>
                </a:cubicBezTo>
                <a:cubicBezTo>
                  <a:pt x="103" y="99"/>
                  <a:pt x="108" y="95"/>
                  <a:pt x="104" y="88"/>
                </a:cubicBezTo>
                <a:cubicBezTo>
                  <a:pt x="103" y="86"/>
                  <a:pt x="101" y="85"/>
                  <a:pt x="99" y="83"/>
                </a:cubicBezTo>
                <a:close/>
                <a:moveTo>
                  <a:pt x="177" y="12"/>
                </a:moveTo>
                <a:cubicBezTo>
                  <a:pt x="165" y="12"/>
                  <a:pt x="165" y="12"/>
                  <a:pt x="165" y="12"/>
                </a:cubicBezTo>
                <a:cubicBezTo>
                  <a:pt x="165" y="6"/>
                  <a:pt x="165" y="6"/>
                  <a:pt x="165" y="6"/>
                </a:cubicBezTo>
                <a:cubicBezTo>
                  <a:pt x="165" y="3"/>
                  <a:pt x="168" y="0"/>
                  <a:pt x="171" y="0"/>
                </a:cubicBezTo>
                <a:cubicBezTo>
                  <a:pt x="174" y="0"/>
                  <a:pt x="177" y="3"/>
                  <a:pt x="177" y="6"/>
                </a:cubicBezTo>
                <a:lnTo>
                  <a:pt x="177" y="12"/>
                </a:lnTo>
                <a:close/>
                <a:moveTo>
                  <a:pt x="181" y="78"/>
                </a:moveTo>
                <a:cubicBezTo>
                  <a:pt x="181" y="67"/>
                  <a:pt x="180" y="29"/>
                  <a:pt x="180" y="17"/>
                </a:cubicBezTo>
                <a:cubicBezTo>
                  <a:pt x="180" y="15"/>
                  <a:pt x="179" y="14"/>
                  <a:pt x="176" y="14"/>
                </a:cubicBezTo>
                <a:cubicBezTo>
                  <a:pt x="174" y="14"/>
                  <a:pt x="168" y="14"/>
                  <a:pt x="165" y="14"/>
                </a:cubicBezTo>
                <a:cubicBezTo>
                  <a:pt x="163" y="14"/>
                  <a:pt x="162" y="15"/>
                  <a:pt x="162" y="17"/>
                </a:cubicBezTo>
                <a:cubicBezTo>
                  <a:pt x="162" y="30"/>
                  <a:pt x="161" y="67"/>
                  <a:pt x="160" y="78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1" y="83"/>
                  <a:pt x="161" y="96"/>
                  <a:pt x="161" y="103"/>
                </a:cubicBezTo>
                <a:cubicBezTo>
                  <a:pt x="161" y="109"/>
                  <a:pt x="161" y="117"/>
                  <a:pt x="161" y="120"/>
                </a:cubicBezTo>
                <a:cubicBezTo>
                  <a:pt x="163" y="124"/>
                  <a:pt x="169" y="132"/>
                  <a:pt x="169" y="132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69" y="135"/>
                  <a:pt x="170" y="136"/>
                  <a:pt x="171" y="136"/>
                </a:cubicBezTo>
                <a:cubicBezTo>
                  <a:pt x="172" y="136"/>
                  <a:pt x="172" y="135"/>
                  <a:pt x="172" y="134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73" y="132"/>
                  <a:pt x="173" y="132"/>
                  <a:pt x="173" y="132"/>
                </a:cubicBezTo>
                <a:cubicBezTo>
                  <a:pt x="173" y="132"/>
                  <a:pt x="179" y="124"/>
                  <a:pt x="181" y="120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1" y="117"/>
                  <a:pt x="181" y="109"/>
                  <a:pt x="181" y="103"/>
                </a:cubicBezTo>
                <a:cubicBezTo>
                  <a:pt x="181" y="96"/>
                  <a:pt x="181" y="83"/>
                  <a:pt x="181" y="78"/>
                </a:cubicBezTo>
                <a:close/>
                <a:moveTo>
                  <a:pt x="164" y="120"/>
                </a:moveTo>
                <a:cubicBezTo>
                  <a:pt x="164" y="116"/>
                  <a:pt x="165" y="109"/>
                  <a:pt x="165" y="103"/>
                </a:cubicBezTo>
                <a:cubicBezTo>
                  <a:pt x="165" y="97"/>
                  <a:pt x="164" y="87"/>
                  <a:pt x="164" y="81"/>
                </a:cubicBezTo>
                <a:cubicBezTo>
                  <a:pt x="164" y="78"/>
                  <a:pt x="164" y="78"/>
                  <a:pt x="164" y="78"/>
                </a:cubicBezTo>
                <a:cubicBezTo>
                  <a:pt x="178" y="78"/>
                  <a:pt x="178" y="78"/>
                  <a:pt x="178" y="78"/>
                </a:cubicBezTo>
                <a:cubicBezTo>
                  <a:pt x="178" y="81"/>
                  <a:pt x="178" y="81"/>
                  <a:pt x="178" y="81"/>
                </a:cubicBezTo>
                <a:cubicBezTo>
                  <a:pt x="178" y="87"/>
                  <a:pt x="177" y="97"/>
                  <a:pt x="177" y="103"/>
                </a:cubicBezTo>
                <a:cubicBezTo>
                  <a:pt x="177" y="109"/>
                  <a:pt x="178" y="116"/>
                  <a:pt x="178" y="120"/>
                </a:cubicBezTo>
                <a:lnTo>
                  <a:pt x="164" y="1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40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and Office Icons</a:t>
            </a:r>
            <a:endParaRPr lang="en-US" dirty="0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9946105" y="3711808"/>
            <a:ext cx="707139" cy="707139"/>
          </a:xfrm>
          <a:custGeom>
            <a:avLst/>
            <a:gdLst>
              <a:gd name="T0" fmla="*/ 123 w 233"/>
              <a:gd name="T1" fmla="*/ 112 h 232"/>
              <a:gd name="T2" fmla="*/ 119 w 233"/>
              <a:gd name="T3" fmla="*/ 98 h 232"/>
              <a:gd name="T4" fmla="*/ 187 w 233"/>
              <a:gd name="T5" fmla="*/ 116 h 232"/>
              <a:gd name="T6" fmla="*/ 46 w 233"/>
              <a:gd name="T7" fmla="*/ 116 h 232"/>
              <a:gd name="T8" fmla="*/ 187 w 233"/>
              <a:gd name="T9" fmla="*/ 116 h 232"/>
              <a:gd name="T10" fmla="*/ 60 w 233"/>
              <a:gd name="T11" fmla="*/ 112 h 232"/>
              <a:gd name="T12" fmla="*/ 54 w 233"/>
              <a:gd name="T13" fmla="*/ 116 h 232"/>
              <a:gd name="T14" fmla="*/ 60 w 233"/>
              <a:gd name="T15" fmla="*/ 119 h 232"/>
              <a:gd name="T16" fmla="*/ 113 w 233"/>
              <a:gd name="T17" fmla="*/ 59 h 232"/>
              <a:gd name="T18" fmla="*/ 120 w 233"/>
              <a:gd name="T19" fmla="*/ 59 h 232"/>
              <a:gd name="T20" fmla="*/ 117 w 233"/>
              <a:gd name="T21" fmla="*/ 53 h 232"/>
              <a:gd name="T22" fmla="*/ 113 w 233"/>
              <a:gd name="T23" fmla="*/ 59 h 232"/>
              <a:gd name="T24" fmla="*/ 74 w 233"/>
              <a:gd name="T25" fmla="*/ 154 h 232"/>
              <a:gd name="T26" fmla="*/ 72 w 233"/>
              <a:gd name="T27" fmla="*/ 160 h 232"/>
              <a:gd name="T28" fmla="*/ 77 w 233"/>
              <a:gd name="T29" fmla="*/ 160 h 232"/>
              <a:gd name="T30" fmla="*/ 79 w 233"/>
              <a:gd name="T31" fmla="*/ 154 h 232"/>
              <a:gd name="T32" fmla="*/ 77 w 233"/>
              <a:gd name="T33" fmla="*/ 71 h 232"/>
              <a:gd name="T34" fmla="*/ 72 w 233"/>
              <a:gd name="T35" fmla="*/ 76 h 232"/>
              <a:gd name="T36" fmla="*/ 76 w 233"/>
              <a:gd name="T37" fmla="*/ 79 h 232"/>
              <a:gd name="T38" fmla="*/ 79 w 233"/>
              <a:gd name="T39" fmla="*/ 73 h 232"/>
              <a:gd name="T40" fmla="*/ 117 w 233"/>
              <a:gd name="T41" fmla="*/ 169 h 232"/>
              <a:gd name="T42" fmla="*/ 113 w 233"/>
              <a:gd name="T43" fmla="*/ 175 h 232"/>
              <a:gd name="T44" fmla="*/ 120 w 233"/>
              <a:gd name="T45" fmla="*/ 175 h 232"/>
              <a:gd name="T46" fmla="*/ 137 w 233"/>
              <a:gd name="T47" fmla="*/ 119 h 232"/>
              <a:gd name="T48" fmla="*/ 158 w 233"/>
              <a:gd name="T49" fmla="*/ 116 h 232"/>
              <a:gd name="T50" fmla="*/ 137 w 233"/>
              <a:gd name="T51" fmla="*/ 112 h 232"/>
              <a:gd name="T52" fmla="*/ 119 w 233"/>
              <a:gd name="T53" fmla="*/ 68 h 232"/>
              <a:gd name="T54" fmla="*/ 114 w 233"/>
              <a:gd name="T55" fmla="*/ 68 h 232"/>
              <a:gd name="T56" fmla="*/ 96 w 233"/>
              <a:gd name="T57" fmla="*/ 116 h 232"/>
              <a:gd name="T58" fmla="*/ 137 w 233"/>
              <a:gd name="T59" fmla="*/ 119 h 232"/>
              <a:gd name="T60" fmla="*/ 159 w 233"/>
              <a:gd name="T61" fmla="*/ 154 h 232"/>
              <a:gd name="T62" fmla="*/ 154 w 233"/>
              <a:gd name="T63" fmla="*/ 158 h 232"/>
              <a:gd name="T64" fmla="*/ 159 w 233"/>
              <a:gd name="T65" fmla="*/ 161 h 232"/>
              <a:gd name="T66" fmla="*/ 161 w 233"/>
              <a:gd name="T67" fmla="*/ 156 h 232"/>
              <a:gd name="T68" fmla="*/ 156 w 233"/>
              <a:gd name="T69" fmla="*/ 71 h 232"/>
              <a:gd name="T70" fmla="*/ 154 w 233"/>
              <a:gd name="T71" fmla="*/ 78 h 232"/>
              <a:gd name="T72" fmla="*/ 159 w 233"/>
              <a:gd name="T73" fmla="*/ 78 h 232"/>
              <a:gd name="T74" fmla="*/ 161 w 233"/>
              <a:gd name="T75" fmla="*/ 71 h 232"/>
              <a:gd name="T76" fmla="*/ 173 w 233"/>
              <a:gd name="T77" fmla="*/ 119 h 232"/>
              <a:gd name="T78" fmla="*/ 180 w 233"/>
              <a:gd name="T79" fmla="*/ 116 h 232"/>
              <a:gd name="T80" fmla="*/ 173 w 233"/>
              <a:gd name="T81" fmla="*/ 112 h 232"/>
              <a:gd name="T82" fmla="*/ 117 w 233"/>
              <a:gd name="T83" fmla="*/ 123 h 232"/>
              <a:gd name="T84" fmla="*/ 114 w 233"/>
              <a:gd name="T85" fmla="*/ 108 h 232"/>
              <a:gd name="T86" fmla="*/ 98 w 233"/>
              <a:gd name="T87" fmla="*/ 116 h 232"/>
              <a:gd name="T88" fmla="*/ 135 w 233"/>
              <a:gd name="T89" fmla="*/ 119 h 232"/>
              <a:gd name="T90" fmla="*/ 117 w 233"/>
              <a:gd name="T91" fmla="*/ 123 h 232"/>
              <a:gd name="T92" fmla="*/ 117 w 233"/>
              <a:gd name="T93" fmla="*/ 193 h 232"/>
              <a:gd name="T94" fmla="*/ 117 w 233"/>
              <a:gd name="T95" fmla="*/ 39 h 232"/>
              <a:gd name="T96" fmla="*/ 190 w 233"/>
              <a:gd name="T97" fmla="*/ 116 h 232"/>
              <a:gd name="T98" fmla="*/ 43 w 233"/>
              <a:gd name="T99" fmla="*/ 116 h 232"/>
              <a:gd name="T100" fmla="*/ 190 w 233"/>
              <a:gd name="T101" fmla="*/ 116 h 232"/>
              <a:gd name="T102" fmla="*/ 233 w 233"/>
              <a:gd name="T103" fmla="*/ 200 h 232"/>
              <a:gd name="T104" fmla="*/ 32 w 233"/>
              <a:gd name="T105" fmla="*/ 232 h 232"/>
              <a:gd name="T106" fmla="*/ 0 w 233"/>
              <a:gd name="T107" fmla="*/ 32 h 232"/>
              <a:gd name="T108" fmla="*/ 201 w 233"/>
              <a:gd name="T109" fmla="*/ 0 h 232"/>
              <a:gd name="T110" fmla="*/ 203 w 233"/>
              <a:gd name="T111" fmla="*/ 116 h 232"/>
              <a:gd name="T112" fmla="*/ 31 w 233"/>
              <a:gd name="T113" fmla="*/ 116 h 232"/>
              <a:gd name="T114" fmla="*/ 203 w 233"/>
              <a:gd name="T115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32">
                <a:moveTo>
                  <a:pt x="135" y="112"/>
                </a:moveTo>
                <a:cubicBezTo>
                  <a:pt x="123" y="112"/>
                  <a:pt x="123" y="112"/>
                  <a:pt x="123" y="112"/>
                </a:cubicBezTo>
                <a:cubicBezTo>
                  <a:pt x="122" y="111"/>
                  <a:pt x="121" y="109"/>
                  <a:pt x="119" y="10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27" y="99"/>
                  <a:pt x="133" y="105"/>
                  <a:pt x="135" y="112"/>
                </a:cubicBezTo>
                <a:close/>
                <a:moveTo>
                  <a:pt x="187" y="116"/>
                </a:moveTo>
                <a:cubicBezTo>
                  <a:pt x="187" y="155"/>
                  <a:pt x="156" y="187"/>
                  <a:pt x="117" y="187"/>
                </a:cubicBezTo>
                <a:cubicBezTo>
                  <a:pt x="77" y="187"/>
                  <a:pt x="46" y="155"/>
                  <a:pt x="46" y="116"/>
                </a:cubicBezTo>
                <a:cubicBezTo>
                  <a:pt x="46" y="77"/>
                  <a:pt x="77" y="45"/>
                  <a:pt x="117" y="45"/>
                </a:cubicBezTo>
                <a:cubicBezTo>
                  <a:pt x="156" y="45"/>
                  <a:pt x="187" y="77"/>
                  <a:pt x="187" y="116"/>
                </a:cubicBezTo>
                <a:close/>
                <a:moveTo>
                  <a:pt x="63" y="116"/>
                </a:moveTo>
                <a:cubicBezTo>
                  <a:pt x="63" y="114"/>
                  <a:pt x="62" y="112"/>
                  <a:pt x="60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4" y="114"/>
                  <a:pt x="54" y="116"/>
                </a:cubicBezTo>
                <a:cubicBezTo>
                  <a:pt x="54" y="118"/>
                  <a:pt x="55" y="119"/>
                  <a:pt x="57" y="119"/>
                </a:cubicBezTo>
                <a:cubicBezTo>
                  <a:pt x="60" y="119"/>
                  <a:pt x="60" y="119"/>
                  <a:pt x="60" y="119"/>
                </a:cubicBezTo>
                <a:cubicBezTo>
                  <a:pt x="62" y="119"/>
                  <a:pt x="63" y="118"/>
                  <a:pt x="63" y="116"/>
                </a:cubicBezTo>
                <a:close/>
                <a:moveTo>
                  <a:pt x="113" y="59"/>
                </a:moveTo>
                <a:cubicBezTo>
                  <a:pt x="113" y="61"/>
                  <a:pt x="115" y="62"/>
                  <a:pt x="117" y="62"/>
                </a:cubicBezTo>
                <a:cubicBezTo>
                  <a:pt x="118" y="62"/>
                  <a:pt x="120" y="61"/>
                  <a:pt x="120" y="59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4"/>
                  <a:pt x="118" y="53"/>
                  <a:pt x="117" y="53"/>
                </a:cubicBezTo>
                <a:cubicBezTo>
                  <a:pt x="115" y="53"/>
                  <a:pt x="113" y="54"/>
                  <a:pt x="113" y="56"/>
                </a:cubicBezTo>
                <a:lnTo>
                  <a:pt x="113" y="59"/>
                </a:lnTo>
                <a:close/>
                <a:moveTo>
                  <a:pt x="79" y="154"/>
                </a:moveTo>
                <a:cubicBezTo>
                  <a:pt x="77" y="152"/>
                  <a:pt x="75" y="152"/>
                  <a:pt x="74" y="154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1" y="157"/>
                  <a:pt x="71" y="159"/>
                  <a:pt x="72" y="160"/>
                </a:cubicBezTo>
                <a:cubicBezTo>
                  <a:pt x="73" y="161"/>
                  <a:pt x="73" y="161"/>
                  <a:pt x="74" y="161"/>
                </a:cubicBezTo>
                <a:cubicBezTo>
                  <a:pt x="75" y="161"/>
                  <a:pt x="76" y="161"/>
                  <a:pt x="77" y="160"/>
                </a:cubicBezTo>
                <a:cubicBezTo>
                  <a:pt x="79" y="158"/>
                  <a:pt x="79" y="158"/>
                  <a:pt x="79" y="158"/>
                </a:cubicBezTo>
                <a:cubicBezTo>
                  <a:pt x="80" y="157"/>
                  <a:pt x="80" y="155"/>
                  <a:pt x="79" y="154"/>
                </a:cubicBezTo>
                <a:close/>
                <a:moveTo>
                  <a:pt x="79" y="73"/>
                </a:moveTo>
                <a:cubicBezTo>
                  <a:pt x="77" y="71"/>
                  <a:pt x="77" y="71"/>
                  <a:pt x="77" y="71"/>
                </a:cubicBezTo>
                <a:cubicBezTo>
                  <a:pt x="75" y="70"/>
                  <a:pt x="73" y="70"/>
                  <a:pt x="72" y="71"/>
                </a:cubicBezTo>
                <a:cubicBezTo>
                  <a:pt x="71" y="72"/>
                  <a:pt x="71" y="75"/>
                  <a:pt x="72" y="76"/>
                </a:cubicBezTo>
                <a:cubicBezTo>
                  <a:pt x="74" y="78"/>
                  <a:pt x="74" y="78"/>
                  <a:pt x="74" y="78"/>
                </a:cubicBezTo>
                <a:cubicBezTo>
                  <a:pt x="75" y="79"/>
                  <a:pt x="76" y="79"/>
                  <a:pt x="76" y="79"/>
                </a:cubicBezTo>
                <a:cubicBezTo>
                  <a:pt x="77" y="79"/>
                  <a:pt x="78" y="79"/>
                  <a:pt x="79" y="78"/>
                </a:cubicBezTo>
                <a:cubicBezTo>
                  <a:pt x="80" y="77"/>
                  <a:pt x="80" y="75"/>
                  <a:pt x="79" y="73"/>
                </a:cubicBezTo>
                <a:close/>
                <a:moveTo>
                  <a:pt x="120" y="172"/>
                </a:moveTo>
                <a:cubicBezTo>
                  <a:pt x="120" y="171"/>
                  <a:pt x="118" y="169"/>
                  <a:pt x="117" y="169"/>
                </a:cubicBezTo>
                <a:cubicBezTo>
                  <a:pt x="115" y="169"/>
                  <a:pt x="113" y="171"/>
                  <a:pt x="113" y="172"/>
                </a:cubicBezTo>
                <a:cubicBezTo>
                  <a:pt x="113" y="175"/>
                  <a:pt x="113" y="175"/>
                  <a:pt x="113" y="175"/>
                </a:cubicBezTo>
                <a:cubicBezTo>
                  <a:pt x="113" y="177"/>
                  <a:pt x="115" y="179"/>
                  <a:pt x="117" y="179"/>
                </a:cubicBezTo>
                <a:cubicBezTo>
                  <a:pt x="118" y="179"/>
                  <a:pt x="120" y="177"/>
                  <a:pt x="120" y="175"/>
                </a:cubicBezTo>
                <a:lnTo>
                  <a:pt x="120" y="172"/>
                </a:lnTo>
                <a:close/>
                <a:moveTo>
                  <a:pt x="137" y="119"/>
                </a:moveTo>
                <a:cubicBezTo>
                  <a:pt x="154" y="119"/>
                  <a:pt x="154" y="119"/>
                  <a:pt x="154" y="119"/>
                </a:cubicBezTo>
                <a:cubicBezTo>
                  <a:pt x="156" y="119"/>
                  <a:pt x="158" y="118"/>
                  <a:pt x="158" y="116"/>
                </a:cubicBezTo>
                <a:cubicBezTo>
                  <a:pt x="158" y="114"/>
                  <a:pt x="156" y="112"/>
                  <a:pt x="154" y="112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5" y="103"/>
                  <a:pt x="128" y="96"/>
                  <a:pt x="119" y="95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67"/>
                  <a:pt x="118" y="66"/>
                  <a:pt x="117" y="66"/>
                </a:cubicBezTo>
                <a:cubicBezTo>
                  <a:pt x="115" y="66"/>
                  <a:pt x="114" y="67"/>
                  <a:pt x="114" y="68"/>
                </a:cubicBezTo>
                <a:cubicBezTo>
                  <a:pt x="114" y="95"/>
                  <a:pt x="114" y="95"/>
                  <a:pt x="114" y="95"/>
                </a:cubicBezTo>
                <a:cubicBezTo>
                  <a:pt x="104" y="97"/>
                  <a:pt x="96" y="105"/>
                  <a:pt x="96" y="116"/>
                </a:cubicBezTo>
                <a:cubicBezTo>
                  <a:pt x="96" y="127"/>
                  <a:pt x="105" y="136"/>
                  <a:pt x="117" y="136"/>
                </a:cubicBezTo>
                <a:cubicBezTo>
                  <a:pt x="127" y="136"/>
                  <a:pt x="135" y="129"/>
                  <a:pt x="137" y="119"/>
                </a:cubicBezTo>
                <a:close/>
                <a:moveTo>
                  <a:pt x="161" y="156"/>
                </a:moveTo>
                <a:cubicBezTo>
                  <a:pt x="159" y="154"/>
                  <a:pt x="159" y="154"/>
                  <a:pt x="159" y="154"/>
                </a:cubicBezTo>
                <a:cubicBezTo>
                  <a:pt x="158" y="152"/>
                  <a:pt x="156" y="152"/>
                  <a:pt x="154" y="154"/>
                </a:cubicBezTo>
                <a:cubicBezTo>
                  <a:pt x="153" y="155"/>
                  <a:pt x="153" y="157"/>
                  <a:pt x="154" y="158"/>
                </a:cubicBezTo>
                <a:cubicBezTo>
                  <a:pt x="156" y="160"/>
                  <a:pt x="156" y="160"/>
                  <a:pt x="156" y="160"/>
                </a:cubicBezTo>
                <a:cubicBezTo>
                  <a:pt x="157" y="161"/>
                  <a:pt x="158" y="161"/>
                  <a:pt x="159" y="161"/>
                </a:cubicBezTo>
                <a:cubicBezTo>
                  <a:pt x="160" y="161"/>
                  <a:pt x="160" y="161"/>
                  <a:pt x="161" y="160"/>
                </a:cubicBezTo>
                <a:cubicBezTo>
                  <a:pt x="162" y="159"/>
                  <a:pt x="162" y="157"/>
                  <a:pt x="161" y="156"/>
                </a:cubicBezTo>
                <a:close/>
                <a:moveTo>
                  <a:pt x="161" y="71"/>
                </a:moveTo>
                <a:cubicBezTo>
                  <a:pt x="160" y="70"/>
                  <a:pt x="158" y="70"/>
                  <a:pt x="156" y="71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3" y="75"/>
                  <a:pt x="153" y="77"/>
                  <a:pt x="154" y="78"/>
                </a:cubicBezTo>
                <a:cubicBezTo>
                  <a:pt x="155" y="79"/>
                  <a:pt x="156" y="79"/>
                  <a:pt x="157" y="79"/>
                </a:cubicBezTo>
                <a:cubicBezTo>
                  <a:pt x="158" y="79"/>
                  <a:pt x="158" y="79"/>
                  <a:pt x="159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2" y="75"/>
                  <a:pt x="162" y="72"/>
                  <a:pt x="161" y="71"/>
                </a:cubicBezTo>
                <a:close/>
                <a:moveTo>
                  <a:pt x="170" y="116"/>
                </a:moveTo>
                <a:cubicBezTo>
                  <a:pt x="170" y="118"/>
                  <a:pt x="171" y="119"/>
                  <a:pt x="173" y="119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78" y="119"/>
                  <a:pt x="180" y="118"/>
                  <a:pt x="180" y="116"/>
                </a:cubicBezTo>
                <a:cubicBezTo>
                  <a:pt x="180" y="114"/>
                  <a:pt x="178" y="112"/>
                  <a:pt x="176" y="112"/>
                </a:cubicBezTo>
                <a:cubicBezTo>
                  <a:pt x="173" y="112"/>
                  <a:pt x="173" y="112"/>
                  <a:pt x="173" y="112"/>
                </a:cubicBezTo>
                <a:cubicBezTo>
                  <a:pt x="171" y="112"/>
                  <a:pt x="170" y="114"/>
                  <a:pt x="170" y="116"/>
                </a:cubicBezTo>
                <a:close/>
                <a:moveTo>
                  <a:pt x="117" y="123"/>
                </a:moveTo>
                <a:cubicBezTo>
                  <a:pt x="112" y="123"/>
                  <a:pt x="109" y="120"/>
                  <a:pt x="109" y="116"/>
                </a:cubicBezTo>
                <a:cubicBezTo>
                  <a:pt x="109" y="112"/>
                  <a:pt x="111" y="109"/>
                  <a:pt x="114" y="108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05" y="99"/>
                  <a:pt x="98" y="106"/>
                  <a:pt x="98" y="116"/>
                </a:cubicBezTo>
                <a:cubicBezTo>
                  <a:pt x="98" y="126"/>
                  <a:pt x="106" y="134"/>
                  <a:pt x="117" y="134"/>
                </a:cubicBezTo>
                <a:cubicBezTo>
                  <a:pt x="126" y="134"/>
                  <a:pt x="133" y="128"/>
                  <a:pt x="135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2" y="122"/>
                  <a:pt x="120" y="123"/>
                  <a:pt x="117" y="123"/>
                </a:cubicBezTo>
                <a:close/>
                <a:moveTo>
                  <a:pt x="194" y="116"/>
                </a:moveTo>
                <a:cubicBezTo>
                  <a:pt x="194" y="158"/>
                  <a:pt x="159" y="193"/>
                  <a:pt x="117" y="193"/>
                </a:cubicBezTo>
                <a:cubicBezTo>
                  <a:pt x="74" y="193"/>
                  <a:pt x="39" y="158"/>
                  <a:pt x="39" y="116"/>
                </a:cubicBezTo>
                <a:cubicBezTo>
                  <a:pt x="39" y="73"/>
                  <a:pt x="74" y="39"/>
                  <a:pt x="117" y="39"/>
                </a:cubicBezTo>
                <a:cubicBezTo>
                  <a:pt x="159" y="39"/>
                  <a:pt x="194" y="73"/>
                  <a:pt x="194" y="116"/>
                </a:cubicBezTo>
                <a:close/>
                <a:moveTo>
                  <a:pt x="190" y="116"/>
                </a:moveTo>
                <a:cubicBezTo>
                  <a:pt x="190" y="75"/>
                  <a:pt x="157" y="43"/>
                  <a:pt x="117" y="43"/>
                </a:cubicBezTo>
                <a:cubicBezTo>
                  <a:pt x="76" y="43"/>
                  <a:pt x="43" y="75"/>
                  <a:pt x="43" y="116"/>
                </a:cubicBezTo>
                <a:cubicBezTo>
                  <a:pt x="43" y="156"/>
                  <a:pt x="76" y="189"/>
                  <a:pt x="117" y="189"/>
                </a:cubicBezTo>
                <a:cubicBezTo>
                  <a:pt x="157" y="189"/>
                  <a:pt x="190" y="156"/>
                  <a:pt x="190" y="116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7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4"/>
                  <a:pt x="233" y="32"/>
                </a:cubicBezTo>
                <a:close/>
                <a:moveTo>
                  <a:pt x="203" y="116"/>
                </a:moveTo>
                <a:cubicBezTo>
                  <a:pt x="203" y="68"/>
                  <a:pt x="164" y="30"/>
                  <a:pt x="117" y="30"/>
                </a:cubicBezTo>
                <a:cubicBezTo>
                  <a:pt x="69" y="30"/>
                  <a:pt x="31" y="68"/>
                  <a:pt x="31" y="116"/>
                </a:cubicBezTo>
                <a:cubicBezTo>
                  <a:pt x="31" y="163"/>
                  <a:pt x="69" y="202"/>
                  <a:pt x="117" y="202"/>
                </a:cubicBezTo>
                <a:cubicBezTo>
                  <a:pt x="164" y="202"/>
                  <a:pt x="203" y="163"/>
                  <a:pt x="203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8147400" y="5734226"/>
            <a:ext cx="704568" cy="705853"/>
          </a:xfrm>
          <a:custGeom>
            <a:avLst/>
            <a:gdLst>
              <a:gd name="T0" fmla="*/ 163 w 232"/>
              <a:gd name="T1" fmla="*/ 136 h 232"/>
              <a:gd name="T2" fmla="*/ 151 w 232"/>
              <a:gd name="T3" fmla="*/ 144 h 232"/>
              <a:gd name="T4" fmla="*/ 138 w 232"/>
              <a:gd name="T5" fmla="*/ 155 h 232"/>
              <a:gd name="T6" fmla="*/ 140 w 232"/>
              <a:gd name="T7" fmla="*/ 166 h 232"/>
              <a:gd name="T8" fmla="*/ 97 w 232"/>
              <a:gd name="T9" fmla="*/ 163 h 232"/>
              <a:gd name="T10" fmla="*/ 89 w 232"/>
              <a:gd name="T11" fmla="*/ 152 h 232"/>
              <a:gd name="T12" fmla="*/ 78 w 232"/>
              <a:gd name="T13" fmla="*/ 138 h 232"/>
              <a:gd name="T14" fmla="*/ 66 w 232"/>
              <a:gd name="T15" fmla="*/ 142 h 232"/>
              <a:gd name="T16" fmla="*/ 73 w 232"/>
              <a:gd name="T17" fmla="*/ 97 h 232"/>
              <a:gd name="T18" fmla="*/ 82 w 232"/>
              <a:gd name="T19" fmla="*/ 82 h 232"/>
              <a:gd name="T20" fmla="*/ 95 w 232"/>
              <a:gd name="T21" fmla="*/ 76 h 232"/>
              <a:gd name="T22" fmla="*/ 92 w 232"/>
              <a:gd name="T23" fmla="*/ 66 h 232"/>
              <a:gd name="T24" fmla="*/ 137 w 232"/>
              <a:gd name="T25" fmla="*/ 71 h 232"/>
              <a:gd name="T26" fmla="*/ 145 w 232"/>
              <a:gd name="T27" fmla="*/ 82 h 232"/>
              <a:gd name="T28" fmla="*/ 152 w 232"/>
              <a:gd name="T29" fmla="*/ 89 h 232"/>
              <a:gd name="T30" fmla="*/ 163 w 232"/>
              <a:gd name="T31" fmla="*/ 97 h 232"/>
              <a:gd name="T32" fmla="*/ 47 w 232"/>
              <a:gd name="T33" fmla="*/ 73 h 232"/>
              <a:gd name="T34" fmla="*/ 61 w 232"/>
              <a:gd name="T35" fmla="*/ 147 h 232"/>
              <a:gd name="T36" fmla="*/ 147 w 232"/>
              <a:gd name="T37" fmla="*/ 61 h 232"/>
              <a:gd name="T38" fmla="*/ 74 w 232"/>
              <a:gd name="T39" fmla="*/ 47 h 232"/>
              <a:gd name="T40" fmla="*/ 116 w 232"/>
              <a:gd name="T41" fmla="*/ 179 h 232"/>
              <a:gd name="T42" fmla="*/ 116 w 232"/>
              <a:gd name="T43" fmla="*/ 197 h 232"/>
              <a:gd name="T44" fmla="*/ 116 w 232"/>
              <a:gd name="T45" fmla="*/ 179 h 232"/>
              <a:gd name="T46" fmla="*/ 200 w 232"/>
              <a:gd name="T47" fmla="*/ 232 h 232"/>
              <a:gd name="T48" fmla="*/ 0 w 232"/>
              <a:gd name="T49" fmla="*/ 32 h 232"/>
              <a:gd name="T50" fmla="*/ 232 w 232"/>
              <a:gd name="T51" fmla="*/ 32 h 232"/>
              <a:gd name="T52" fmla="*/ 194 w 232"/>
              <a:gd name="T53" fmla="*/ 59 h 232"/>
              <a:gd name="T54" fmla="*/ 184 w 232"/>
              <a:gd name="T55" fmla="*/ 49 h 232"/>
              <a:gd name="T56" fmla="*/ 167 w 232"/>
              <a:gd name="T57" fmla="*/ 41 h 232"/>
              <a:gd name="T58" fmla="*/ 69 w 232"/>
              <a:gd name="T59" fmla="*/ 42 h 232"/>
              <a:gd name="T60" fmla="*/ 51 w 232"/>
              <a:gd name="T61" fmla="*/ 44 h 232"/>
              <a:gd name="T62" fmla="*/ 44 w 232"/>
              <a:gd name="T63" fmla="*/ 51 h 232"/>
              <a:gd name="T64" fmla="*/ 42 w 232"/>
              <a:gd name="T65" fmla="*/ 68 h 232"/>
              <a:gd name="T66" fmla="*/ 40 w 232"/>
              <a:gd name="T67" fmla="*/ 176 h 232"/>
              <a:gd name="T68" fmla="*/ 50 w 232"/>
              <a:gd name="T69" fmla="*/ 184 h 232"/>
              <a:gd name="T70" fmla="*/ 58 w 232"/>
              <a:gd name="T71" fmla="*/ 194 h 232"/>
              <a:gd name="T72" fmla="*/ 70 w 232"/>
              <a:gd name="T73" fmla="*/ 191 h 232"/>
              <a:gd name="T74" fmla="*/ 166 w 232"/>
              <a:gd name="T75" fmla="*/ 192 h 232"/>
              <a:gd name="T76" fmla="*/ 181 w 232"/>
              <a:gd name="T77" fmla="*/ 187 h 232"/>
              <a:gd name="T78" fmla="*/ 184 w 232"/>
              <a:gd name="T79" fmla="*/ 182 h 232"/>
              <a:gd name="T80" fmla="*/ 193 w 232"/>
              <a:gd name="T81" fmla="*/ 166 h 232"/>
              <a:gd name="T82" fmla="*/ 172 w 232"/>
              <a:gd name="T83" fmla="*/ 88 h 232"/>
              <a:gd name="T84" fmla="*/ 196 w 232"/>
              <a:gd name="T85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67" y="94"/>
                </a:moveTo>
                <a:cubicBezTo>
                  <a:pt x="173" y="108"/>
                  <a:pt x="173" y="125"/>
                  <a:pt x="166" y="139"/>
                </a:cubicBezTo>
                <a:cubicBezTo>
                  <a:pt x="163" y="136"/>
                  <a:pt x="163" y="136"/>
                  <a:pt x="163" y="136"/>
                </a:cubicBezTo>
                <a:cubicBezTo>
                  <a:pt x="162" y="135"/>
                  <a:pt x="161" y="135"/>
                  <a:pt x="160" y="135"/>
                </a:cubicBezTo>
                <a:cubicBezTo>
                  <a:pt x="158" y="135"/>
                  <a:pt x="156" y="135"/>
                  <a:pt x="156" y="137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50" y="146"/>
                  <a:pt x="150" y="148"/>
                  <a:pt x="150" y="150"/>
                </a:cubicBezTo>
                <a:cubicBezTo>
                  <a:pt x="148" y="149"/>
                  <a:pt x="146" y="149"/>
                  <a:pt x="145" y="151"/>
                </a:cubicBezTo>
                <a:cubicBezTo>
                  <a:pt x="138" y="155"/>
                  <a:pt x="138" y="155"/>
                  <a:pt x="138" y="155"/>
                </a:cubicBezTo>
                <a:cubicBezTo>
                  <a:pt x="136" y="156"/>
                  <a:pt x="135" y="157"/>
                  <a:pt x="135" y="158"/>
                </a:cubicBezTo>
                <a:cubicBezTo>
                  <a:pt x="135" y="160"/>
                  <a:pt x="135" y="161"/>
                  <a:pt x="137" y="162"/>
                </a:cubicBezTo>
                <a:cubicBezTo>
                  <a:pt x="140" y="166"/>
                  <a:pt x="140" y="166"/>
                  <a:pt x="140" y="166"/>
                </a:cubicBezTo>
                <a:cubicBezTo>
                  <a:pt x="132" y="170"/>
                  <a:pt x="124" y="171"/>
                  <a:pt x="116" y="171"/>
                </a:cubicBezTo>
                <a:cubicBezTo>
                  <a:pt x="108" y="171"/>
                  <a:pt x="101" y="170"/>
                  <a:pt x="94" y="167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98" y="162"/>
                  <a:pt x="99" y="161"/>
                  <a:pt x="98" y="160"/>
                </a:cubicBezTo>
                <a:cubicBezTo>
                  <a:pt x="98" y="158"/>
                  <a:pt x="97" y="157"/>
                  <a:pt x="96" y="156"/>
                </a:cubicBezTo>
                <a:cubicBezTo>
                  <a:pt x="89" y="152"/>
                  <a:pt x="89" y="152"/>
                  <a:pt x="89" y="152"/>
                </a:cubicBezTo>
                <a:cubicBezTo>
                  <a:pt x="87" y="151"/>
                  <a:pt x="85" y="151"/>
                  <a:pt x="83" y="151"/>
                </a:cubicBezTo>
                <a:cubicBezTo>
                  <a:pt x="84" y="149"/>
                  <a:pt x="83" y="147"/>
                  <a:pt x="82" y="146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77" y="137"/>
                  <a:pt x="76" y="136"/>
                  <a:pt x="74" y="136"/>
                </a:cubicBezTo>
                <a:cubicBezTo>
                  <a:pt x="73" y="136"/>
                  <a:pt x="72" y="136"/>
                  <a:pt x="71" y="137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58" y="126"/>
                  <a:pt x="58" y="107"/>
                  <a:pt x="66" y="92"/>
                </a:cubicBezTo>
                <a:cubicBezTo>
                  <a:pt x="69" y="95"/>
                  <a:pt x="69" y="95"/>
                  <a:pt x="69" y="95"/>
                </a:cubicBezTo>
                <a:cubicBezTo>
                  <a:pt x="70" y="96"/>
                  <a:pt x="72" y="97"/>
                  <a:pt x="73" y="97"/>
                </a:cubicBezTo>
                <a:cubicBezTo>
                  <a:pt x="74" y="97"/>
                  <a:pt x="76" y="96"/>
                  <a:pt x="77" y="94"/>
                </a:cubicBezTo>
                <a:cubicBezTo>
                  <a:pt x="81" y="87"/>
                  <a:pt x="81" y="87"/>
                  <a:pt x="81" y="87"/>
                </a:cubicBezTo>
                <a:cubicBezTo>
                  <a:pt x="82" y="86"/>
                  <a:pt x="83" y="84"/>
                  <a:pt x="82" y="82"/>
                </a:cubicBezTo>
                <a:cubicBezTo>
                  <a:pt x="83" y="82"/>
                  <a:pt x="83" y="82"/>
                  <a:pt x="84" y="82"/>
                </a:cubicBezTo>
                <a:cubicBezTo>
                  <a:pt x="85" y="82"/>
                  <a:pt x="87" y="81"/>
                  <a:pt x="88" y="81"/>
                </a:cubicBezTo>
                <a:cubicBezTo>
                  <a:pt x="95" y="76"/>
                  <a:pt x="95" y="76"/>
                  <a:pt x="95" y="76"/>
                </a:cubicBezTo>
                <a:cubicBezTo>
                  <a:pt x="96" y="75"/>
                  <a:pt x="97" y="74"/>
                  <a:pt x="97" y="73"/>
                </a:cubicBezTo>
                <a:cubicBezTo>
                  <a:pt x="97" y="71"/>
                  <a:pt x="97" y="70"/>
                  <a:pt x="96" y="69"/>
                </a:cubicBezTo>
                <a:cubicBezTo>
                  <a:pt x="92" y="66"/>
                  <a:pt x="92" y="66"/>
                  <a:pt x="92" y="66"/>
                </a:cubicBezTo>
                <a:cubicBezTo>
                  <a:pt x="100" y="62"/>
                  <a:pt x="108" y="60"/>
                  <a:pt x="116" y="60"/>
                </a:cubicBezTo>
                <a:cubicBezTo>
                  <a:pt x="125" y="60"/>
                  <a:pt x="133" y="63"/>
                  <a:pt x="141" y="67"/>
                </a:cubicBezTo>
                <a:cubicBezTo>
                  <a:pt x="137" y="71"/>
                  <a:pt x="137" y="71"/>
                  <a:pt x="137" y="71"/>
                </a:cubicBezTo>
                <a:cubicBezTo>
                  <a:pt x="136" y="72"/>
                  <a:pt x="135" y="74"/>
                  <a:pt x="136" y="75"/>
                </a:cubicBezTo>
                <a:cubicBezTo>
                  <a:pt x="136" y="76"/>
                  <a:pt x="137" y="77"/>
                  <a:pt x="138" y="78"/>
                </a:cubicBezTo>
                <a:cubicBezTo>
                  <a:pt x="145" y="82"/>
                  <a:pt x="145" y="82"/>
                  <a:pt x="145" y="82"/>
                </a:cubicBezTo>
                <a:cubicBezTo>
                  <a:pt x="146" y="83"/>
                  <a:pt x="148" y="84"/>
                  <a:pt x="149" y="84"/>
                </a:cubicBezTo>
                <a:cubicBezTo>
                  <a:pt x="150" y="84"/>
                  <a:pt x="150" y="84"/>
                  <a:pt x="151" y="83"/>
                </a:cubicBezTo>
                <a:cubicBezTo>
                  <a:pt x="150" y="85"/>
                  <a:pt x="151" y="87"/>
                  <a:pt x="152" y="89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7" y="98"/>
                  <a:pt x="158" y="99"/>
                  <a:pt x="160" y="99"/>
                </a:cubicBezTo>
                <a:cubicBezTo>
                  <a:pt x="161" y="99"/>
                  <a:pt x="162" y="98"/>
                  <a:pt x="163" y="97"/>
                </a:cubicBezTo>
                <a:lnTo>
                  <a:pt x="167" y="94"/>
                </a:lnTo>
                <a:close/>
                <a:moveTo>
                  <a:pt x="60" y="86"/>
                </a:moveTo>
                <a:cubicBezTo>
                  <a:pt x="47" y="73"/>
                  <a:pt x="47" y="73"/>
                  <a:pt x="47" y="73"/>
                </a:cubicBezTo>
                <a:cubicBezTo>
                  <a:pt x="39" y="86"/>
                  <a:pt x="35" y="101"/>
                  <a:pt x="35" y="116"/>
                </a:cubicBezTo>
                <a:cubicBezTo>
                  <a:pt x="35" y="132"/>
                  <a:pt x="40" y="147"/>
                  <a:pt x="48" y="160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50" y="128"/>
                  <a:pt x="50" y="105"/>
                  <a:pt x="60" y="86"/>
                </a:cubicBezTo>
                <a:close/>
                <a:moveTo>
                  <a:pt x="116" y="53"/>
                </a:moveTo>
                <a:cubicBezTo>
                  <a:pt x="127" y="53"/>
                  <a:pt x="137" y="56"/>
                  <a:pt x="147" y="61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47" y="40"/>
                  <a:pt x="132" y="35"/>
                  <a:pt x="116" y="35"/>
                </a:cubicBezTo>
                <a:cubicBezTo>
                  <a:pt x="101" y="35"/>
                  <a:pt x="86" y="39"/>
                  <a:pt x="74" y="47"/>
                </a:cubicBezTo>
                <a:cubicBezTo>
                  <a:pt x="87" y="60"/>
                  <a:pt x="87" y="60"/>
                  <a:pt x="87" y="60"/>
                </a:cubicBezTo>
                <a:cubicBezTo>
                  <a:pt x="96" y="55"/>
                  <a:pt x="105" y="53"/>
                  <a:pt x="116" y="53"/>
                </a:cubicBezTo>
                <a:close/>
                <a:moveTo>
                  <a:pt x="116" y="179"/>
                </a:moveTo>
                <a:cubicBezTo>
                  <a:pt x="106" y="179"/>
                  <a:pt x="97" y="177"/>
                  <a:pt x="88" y="172"/>
                </a:cubicBezTo>
                <a:cubicBezTo>
                  <a:pt x="75" y="185"/>
                  <a:pt x="75" y="185"/>
                  <a:pt x="75" y="185"/>
                </a:cubicBezTo>
                <a:cubicBezTo>
                  <a:pt x="87" y="193"/>
                  <a:pt x="101" y="197"/>
                  <a:pt x="116" y="197"/>
                </a:cubicBezTo>
                <a:cubicBezTo>
                  <a:pt x="131" y="197"/>
                  <a:pt x="146" y="192"/>
                  <a:pt x="159" y="184"/>
                </a:cubicBezTo>
                <a:cubicBezTo>
                  <a:pt x="146" y="171"/>
                  <a:pt x="146" y="171"/>
                  <a:pt x="146" y="171"/>
                </a:cubicBezTo>
                <a:cubicBezTo>
                  <a:pt x="137" y="176"/>
                  <a:pt x="126" y="179"/>
                  <a:pt x="116" y="179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191" y="70"/>
                </a:moveTo>
                <a:cubicBezTo>
                  <a:pt x="193" y="67"/>
                  <a:pt x="193" y="67"/>
                  <a:pt x="193" y="67"/>
                </a:cubicBezTo>
                <a:cubicBezTo>
                  <a:pt x="195" y="65"/>
                  <a:pt x="196" y="61"/>
                  <a:pt x="194" y="59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87" y="51"/>
                  <a:pt x="185" y="50"/>
                  <a:pt x="184" y="51"/>
                </a:cubicBezTo>
                <a:cubicBezTo>
                  <a:pt x="184" y="50"/>
                  <a:pt x="184" y="50"/>
                  <a:pt x="184" y="49"/>
                </a:cubicBezTo>
                <a:cubicBezTo>
                  <a:pt x="184" y="48"/>
                  <a:pt x="183" y="46"/>
                  <a:pt x="182" y="45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3" y="39"/>
                  <a:pt x="169" y="39"/>
                  <a:pt x="167" y="41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50" y="33"/>
                  <a:pt x="133" y="28"/>
                  <a:pt x="116" y="28"/>
                </a:cubicBezTo>
                <a:cubicBezTo>
                  <a:pt x="99" y="28"/>
                  <a:pt x="83" y="33"/>
                  <a:pt x="69" y="42"/>
                </a:cubicBezTo>
                <a:cubicBezTo>
                  <a:pt x="66" y="39"/>
                  <a:pt x="66" y="39"/>
                  <a:pt x="66" y="39"/>
                </a:cubicBezTo>
                <a:cubicBezTo>
                  <a:pt x="64" y="37"/>
                  <a:pt x="60" y="37"/>
                  <a:pt x="57" y="39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5"/>
                  <a:pt x="49" y="46"/>
                  <a:pt x="49" y="48"/>
                </a:cubicBezTo>
                <a:cubicBezTo>
                  <a:pt x="49" y="48"/>
                  <a:pt x="49" y="49"/>
                  <a:pt x="49" y="49"/>
                </a:cubicBezTo>
                <a:cubicBezTo>
                  <a:pt x="48" y="49"/>
                  <a:pt x="46" y="49"/>
                  <a:pt x="44" y="51"/>
                </a:cubicBezTo>
                <a:cubicBezTo>
                  <a:pt x="39" y="57"/>
                  <a:pt x="39" y="57"/>
                  <a:pt x="39" y="57"/>
                </a:cubicBezTo>
                <a:cubicBezTo>
                  <a:pt x="37" y="59"/>
                  <a:pt x="38" y="63"/>
                  <a:pt x="40" y="65"/>
                </a:cubicBezTo>
                <a:cubicBezTo>
                  <a:pt x="42" y="68"/>
                  <a:pt x="42" y="68"/>
                  <a:pt x="42" y="68"/>
                </a:cubicBezTo>
                <a:cubicBezTo>
                  <a:pt x="23" y="97"/>
                  <a:pt x="23" y="136"/>
                  <a:pt x="43" y="165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39" y="169"/>
                  <a:pt x="38" y="173"/>
                  <a:pt x="40" y="176"/>
                </a:cubicBezTo>
                <a:cubicBezTo>
                  <a:pt x="45" y="182"/>
                  <a:pt x="45" y="182"/>
                  <a:pt x="45" y="182"/>
                </a:cubicBezTo>
                <a:cubicBezTo>
                  <a:pt x="46" y="183"/>
                  <a:pt x="48" y="184"/>
                  <a:pt x="49" y="184"/>
                </a:cubicBezTo>
                <a:cubicBezTo>
                  <a:pt x="50" y="184"/>
                  <a:pt x="50" y="184"/>
                  <a:pt x="50" y="184"/>
                </a:cubicBezTo>
                <a:cubicBezTo>
                  <a:pt x="50" y="184"/>
                  <a:pt x="50" y="185"/>
                  <a:pt x="50" y="185"/>
                </a:cubicBezTo>
                <a:cubicBezTo>
                  <a:pt x="50" y="187"/>
                  <a:pt x="51" y="188"/>
                  <a:pt x="52" y="189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9" y="195"/>
                  <a:pt x="61" y="195"/>
                  <a:pt x="62" y="195"/>
                </a:cubicBezTo>
                <a:cubicBezTo>
                  <a:pt x="64" y="195"/>
                  <a:pt x="66" y="195"/>
                  <a:pt x="67" y="193"/>
                </a:cubicBezTo>
                <a:cubicBezTo>
                  <a:pt x="70" y="191"/>
                  <a:pt x="70" y="191"/>
                  <a:pt x="70" y="191"/>
                </a:cubicBezTo>
                <a:cubicBezTo>
                  <a:pt x="84" y="200"/>
                  <a:pt x="100" y="204"/>
                  <a:pt x="116" y="204"/>
                </a:cubicBezTo>
                <a:cubicBezTo>
                  <a:pt x="133" y="204"/>
                  <a:pt x="149" y="199"/>
                  <a:pt x="164" y="190"/>
                </a:cubicBezTo>
                <a:cubicBezTo>
                  <a:pt x="166" y="192"/>
                  <a:pt x="166" y="192"/>
                  <a:pt x="166" y="192"/>
                </a:cubicBezTo>
                <a:cubicBezTo>
                  <a:pt x="167" y="193"/>
                  <a:pt x="169" y="194"/>
                  <a:pt x="171" y="194"/>
                </a:cubicBezTo>
                <a:cubicBezTo>
                  <a:pt x="172" y="194"/>
                  <a:pt x="174" y="193"/>
                  <a:pt x="175" y="193"/>
                </a:cubicBezTo>
                <a:cubicBezTo>
                  <a:pt x="181" y="187"/>
                  <a:pt x="181" y="187"/>
                  <a:pt x="181" y="187"/>
                </a:cubicBezTo>
                <a:cubicBezTo>
                  <a:pt x="182" y="186"/>
                  <a:pt x="183" y="185"/>
                  <a:pt x="183" y="183"/>
                </a:cubicBezTo>
                <a:cubicBezTo>
                  <a:pt x="183" y="183"/>
                  <a:pt x="183" y="183"/>
                  <a:pt x="183" y="182"/>
                </a:cubicBezTo>
                <a:cubicBezTo>
                  <a:pt x="183" y="182"/>
                  <a:pt x="184" y="182"/>
                  <a:pt x="184" y="182"/>
                </a:cubicBezTo>
                <a:cubicBezTo>
                  <a:pt x="185" y="182"/>
                  <a:pt x="187" y="182"/>
                  <a:pt x="188" y="181"/>
                </a:cubicBezTo>
                <a:cubicBezTo>
                  <a:pt x="193" y="174"/>
                  <a:pt x="193" y="174"/>
                  <a:pt x="193" y="174"/>
                </a:cubicBezTo>
                <a:cubicBezTo>
                  <a:pt x="195" y="172"/>
                  <a:pt x="195" y="168"/>
                  <a:pt x="193" y="166"/>
                </a:cubicBezTo>
                <a:cubicBezTo>
                  <a:pt x="190" y="163"/>
                  <a:pt x="190" y="163"/>
                  <a:pt x="190" y="163"/>
                </a:cubicBezTo>
                <a:cubicBezTo>
                  <a:pt x="208" y="135"/>
                  <a:pt x="208" y="98"/>
                  <a:pt x="191" y="70"/>
                </a:cubicBezTo>
                <a:close/>
                <a:moveTo>
                  <a:pt x="172" y="88"/>
                </a:moveTo>
                <a:cubicBezTo>
                  <a:pt x="181" y="106"/>
                  <a:pt x="181" y="127"/>
                  <a:pt x="172" y="145"/>
                </a:cubicBezTo>
                <a:cubicBezTo>
                  <a:pt x="185" y="158"/>
                  <a:pt x="185" y="158"/>
                  <a:pt x="185" y="158"/>
                </a:cubicBezTo>
                <a:cubicBezTo>
                  <a:pt x="192" y="145"/>
                  <a:pt x="196" y="131"/>
                  <a:pt x="196" y="116"/>
                </a:cubicBezTo>
                <a:cubicBezTo>
                  <a:pt x="196" y="101"/>
                  <a:pt x="192" y="87"/>
                  <a:pt x="185" y="75"/>
                </a:cubicBezTo>
                <a:lnTo>
                  <a:pt x="172" y="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22649949" y="4728803"/>
            <a:ext cx="704568" cy="707139"/>
          </a:xfrm>
          <a:custGeom>
            <a:avLst/>
            <a:gdLst>
              <a:gd name="T0" fmla="*/ 102 w 232"/>
              <a:gd name="T1" fmla="*/ 47 h 232"/>
              <a:gd name="T2" fmla="*/ 109 w 232"/>
              <a:gd name="T3" fmla="*/ 43 h 232"/>
              <a:gd name="T4" fmla="*/ 129 w 232"/>
              <a:gd name="T5" fmla="*/ 43 h 232"/>
              <a:gd name="T6" fmla="*/ 116 w 232"/>
              <a:gd name="T7" fmla="*/ 46 h 232"/>
              <a:gd name="T8" fmla="*/ 184 w 232"/>
              <a:gd name="T9" fmla="*/ 72 h 232"/>
              <a:gd name="T10" fmla="*/ 175 w 232"/>
              <a:gd name="T11" fmla="*/ 63 h 232"/>
              <a:gd name="T12" fmla="*/ 174 w 232"/>
              <a:gd name="T13" fmla="*/ 63 h 232"/>
              <a:gd name="T14" fmla="*/ 180 w 232"/>
              <a:gd name="T15" fmla="*/ 76 h 232"/>
              <a:gd name="T16" fmla="*/ 185 w 232"/>
              <a:gd name="T17" fmla="*/ 55 h 232"/>
              <a:gd name="T18" fmla="*/ 190 w 232"/>
              <a:gd name="T19" fmla="*/ 64 h 232"/>
              <a:gd name="T20" fmla="*/ 125 w 232"/>
              <a:gd name="T21" fmla="*/ 23 h 232"/>
              <a:gd name="T22" fmla="*/ 106 w 232"/>
              <a:gd name="T23" fmla="*/ 28 h 232"/>
              <a:gd name="T24" fmla="*/ 125 w 232"/>
              <a:gd name="T25" fmla="*/ 23 h 232"/>
              <a:gd name="T26" fmla="*/ 232 w 232"/>
              <a:gd name="T27" fmla="*/ 200 h 232"/>
              <a:gd name="T28" fmla="*/ 32 w 232"/>
              <a:gd name="T29" fmla="*/ 232 h 232"/>
              <a:gd name="T30" fmla="*/ 0 w 232"/>
              <a:gd name="T31" fmla="*/ 32 h 232"/>
              <a:gd name="T32" fmla="*/ 200 w 232"/>
              <a:gd name="T33" fmla="*/ 0 h 232"/>
              <a:gd name="T34" fmla="*/ 200 w 232"/>
              <a:gd name="T35" fmla="*/ 130 h 232"/>
              <a:gd name="T36" fmla="*/ 189 w 232"/>
              <a:gd name="T37" fmla="*/ 74 h 232"/>
              <a:gd name="T38" fmla="*/ 188 w 232"/>
              <a:gd name="T39" fmla="*/ 70 h 232"/>
              <a:gd name="T40" fmla="*/ 190 w 232"/>
              <a:gd name="T41" fmla="*/ 70 h 232"/>
              <a:gd name="T42" fmla="*/ 197 w 232"/>
              <a:gd name="T43" fmla="*/ 63 h 232"/>
              <a:gd name="T44" fmla="*/ 187 w 232"/>
              <a:gd name="T45" fmla="*/ 50 h 232"/>
              <a:gd name="T46" fmla="*/ 178 w 232"/>
              <a:gd name="T47" fmla="*/ 55 h 232"/>
              <a:gd name="T48" fmla="*/ 177 w 232"/>
              <a:gd name="T49" fmla="*/ 58 h 232"/>
              <a:gd name="T50" fmla="*/ 173 w 232"/>
              <a:gd name="T51" fmla="*/ 58 h 232"/>
              <a:gd name="T52" fmla="*/ 134 w 232"/>
              <a:gd name="T53" fmla="*/ 48 h 232"/>
              <a:gd name="T54" fmla="*/ 132 w 232"/>
              <a:gd name="T55" fmla="*/ 38 h 232"/>
              <a:gd name="T56" fmla="*/ 125 w 232"/>
              <a:gd name="T57" fmla="*/ 33 h 232"/>
              <a:gd name="T58" fmla="*/ 130 w 232"/>
              <a:gd name="T59" fmla="*/ 30 h 232"/>
              <a:gd name="T60" fmla="*/ 128 w 232"/>
              <a:gd name="T61" fmla="*/ 18 h 232"/>
              <a:gd name="T62" fmla="*/ 101 w 232"/>
              <a:gd name="T63" fmla="*/ 20 h 232"/>
              <a:gd name="T64" fmla="*/ 104 w 232"/>
              <a:gd name="T65" fmla="*/ 33 h 232"/>
              <a:gd name="T66" fmla="*/ 106 w 232"/>
              <a:gd name="T67" fmla="*/ 38 h 232"/>
              <a:gd name="T68" fmla="*/ 98 w 232"/>
              <a:gd name="T69" fmla="*/ 41 h 232"/>
              <a:gd name="T70" fmla="*/ 32 w 232"/>
              <a:gd name="T71" fmla="*/ 130 h 232"/>
              <a:gd name="T72" fmla="*/ 200 w 232"/>
              <a:gd name="T73" fmla="*/ 130 h 232"/>
              <a:gd name="T74" fmla="*/ 116 w 232"/>
              <a:gd name="T75" fmla="*/ 204 h 232"/>
              <a:gd name="T76" fmla="*/ 116 w 232"/>
              <a:gd name="T77" fmla="*/ 56 h 232"/>
              <a:gd name="T78" fmla="*/ 177 w 232"/>
              <a:gd name="T79" fmla="*/ 130 h 232"/>
              <a:gd name="T80" fmla="*/ 116 w 232"/>
              <a:gd name="T81" fmla="*/ 85 h 232"/>
              <a:gd name="T82" fmla="*/ 116 w 232"/>
              <a:gd name="T83" fmla="*/ 175 h 232"/>
              <a:gd name="T84" fmla="*/ 87 w 232"/>
              <a:gd name="T85" fmla="*/ 173 h 232"/>
              <a:gd name="T86" fmla="*/ 101 w 232"/>
              <a:gd name="T87" fmla="*/ 158 h 232"/>
              <a:gd name="T88" fmla="*/ 116 w 232"/>
              <a:gd name="T89" fmla="*/ 169 h 232"/>
              <a:gd name="T90" fmla="*/ 116 w 232"/>
              <a:gd name="T91" fmla="*/ 92 h 232"/>
              <a:gd name="T92" fmla="*/ 67 w 232"/>
              <a:gd name="T93" fmla="*/ 164 h 232"/>
              <a:gd name="T94" fmla="*/ 177 w 232"/>
              <a:gd name="T95" fmla="*/ 13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16" y="46"/>
                </a:moveTo>
                <a:cubicBezTo>
                  <a:pt x="111" y="46"/>
                  <a:pt x="107" y="47"/>
                  <a:pt x="102" y="4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23" y="43"/>
                  <a:pt x="123" y="43"/>
                  <a:pt x="123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29" y="47"/>
                  <a:pt x="129" y="47"/>
                  <a:pt x="129" y="47"/>
                </a:cubicBezTo>
                <a:cubicBezTo>
                  <a:pt x="125" y="47"/>
                  <a:pt x="120" y="46"/>
                  <a:pt x="116" y="46"/>
                </a:cubicBezTo>
                <a:close/>
                <a:moveTo>
                  <a:pt x="180" y="76"/>
                </a:moveTo>
                <a:cubicBezTo>
                  <a:pt x="184" y="72"/>
                  <a:pt x="184" y="72"/>
                  <a:pt x="184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4" y="63"/>
                  <a:pt x="174" y="63"/>
                  <a:pt x="174" y="63"/>
                </a:cubicBezTo>
                <a:cubicBezTo>
                  <a:pt x="171" y="67"/>
                  <a:pt x="171" y="67"/>
                  <a:pt x="171" y="67"/>
                </a:cubicBezTo>
                <a:cubicBezTo>
                  <a:pt x="174" y="70"/>
                  <a:pt x="177" y="73"/>
                  <a:pt x="180" y="76"/>
                </a:cubicBezTo>
                <a:close/>
                <a:moveTo>
                  <a:pt x="192" y="62"/>
                </a:moveTo>
                <a:cubicBezTo>
                  <a:pt x="185" y="55"/>
                  <a:pt x="185" y="55"/>
                  <a:pt x="185" y="55"/>
                </a:cubicBezTo>
                <a:cubicBezTo>
                  <a:pt x="183" y="57"/>
                  <a:pt x="183" y="57"/>
                  <a:pt x="183" y="57"/>
                </a:cubicBezTo>
                <a:cubicBezTo>
                  <a:pt x="190" y="64"/>
                  <a:pt x="190" y="64"/>
                  <a:pt x="190" y="64"/>
                </a:cubicBezTo>
                <a:lnTo>
                  <a:pt x="192" y="62"/>
                </a:lnTo>
                <a:close/>
                <a:moveTo>
                  <a:pt x="125" y="23"/>
                </a:moveTo>
                <a:cubicBezTo>
                  <a:pt x="106" y="23"/>
                  <a:pt x="106" y="23"/>
                  <a:pt x="106" y="23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25" y="28"/>
                  <a:pt x="125" y="28"/>
                  <a:pt x="125" y="28"/>
                </a:cubicBezTo>
                <a:lnTo>
                  <a:pt x="125" y="23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200" y="130"/>
                </a:moveTo>
                <a:cubicBezTo>
                  <a:pt x="200" y="111"/>
                  <a:pt x="193" y="94"/>
                  <a:pt x="183" y="80"/>
                </a:cubicBezTo>
                <a:cubicBezTo>
                  <a:pt x="189" y="74"/>
                  <a:pt x="189" y="74"/>
                  <a:pt x="189" y="74"/>
                </a:cubicBezTo>
                <a:cubicBezTo>
                  <a:pt x="190" y="73"/>
                  <a:pt x="190" y="72"/>
                  <a:pt x="189" y="7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9" y="69"/>
                  <a:pt x="189" y="69"/>
                  <a:pt x="189" y="69"/>
                </a:cubicBezTo>
                <a:cubicBezTo>
                  <a:pt x="189" y="70"/>
                  <a:pt x="190" y="70"/>
                  <a:pt x="190" y="70"/>
                </a:cubicBezTo>
                <a:cubicBezTo>
                  <a:pt x="190" y="70"/>
                  <a:pt x="191" y="70"/>
                  <a:pt x="192" y="69"/>
                </a:cubicBezTo>
                <a:cubicBezTo>
                  <a:pt x="197" y="63"/>
                  <a:pt x="197" y="63"/>
                  <a:pt x="197" y="63"/>
                </a:cubicBezTo>
                <a:cubicBezTo>
                  <a:pt x="198" y="63"/>
                  <a:pt x="198" y="61"/>
                  <a:pt x="197" y="60"/>
                </a:cubicBezTo>
                <a:cubicBezTo>
                  <a:pt x="187" y="50"/>
                  <a:pt x="187" y="50"/>
                  <a:pt x="187" y="50"/>
                </a:cubicBezTo>
                <a:cubicBezTo>
                  <a:pt x="186" y="49"/>
                  <a:pt x="184" y="49"/>
                  <a:pt x="183" y="50"/>
                </a:cubicBezTo>
                <a:cubicBezTo>
                  <a:pt x="178" y="55"/>
                  <a:pt x="178" y="55"/>
                  <a:pt x="178" y="55"/>
                </a:cubicBezTo>
                <a:cubicBezTo>
                  <a:pt x="177" y="56"/>
                  <a:pt x="177" y="57"/>
                  <a:pt x="177" y="58"/>
                </a:cubicBezTo>
                <a:cubicBezTo>
                  <a:pt x="177" y="58"/>
                  <a:pt x="177" y="58"/>
                  <a:pt x="177" y="58"/>
                </a:cubicBezTo>
                <a:cubicBezTo>
                  <a:pt x="176" y="58"/>
                  <a:pt x="176" y="58"/>
                  <a:pt x="176" y="58"/>
                </a:cubicBezTo>
                <a:cubicBezTo>
                  <a:pt x="175" y="57"/>
                  <a:pt x="174" y="57"/>
                  <a:pt x="173" y="58"/>
                </a:cubicBezTo>
                <a:cubicBezTo>
                  <a:pt x="167" y="64"/>
                  <a:pt x="167" y="64"/>
                  <a:pt x="167" y="64"/>
                </a:cubicBezTo>
                <a:cubicBezTo>
                  <a:pt x="157" y="56"/>
                  <a:pt x="146" y="51"/>
                  <a:pt x="134" y="48"/>
                </a:cubicBezTo>
                <a:cubicBezTo>
                  <a:pt x="134" y="41"/>
                  <a:pt x="134" y="41"/>
                  <a:pt x="134" y="41"/>
                </a:cubicBezTo>
                <a:cubicBezTo>
                  <a:pt x="134" y="39"/>
                  <a:pt x="133" y="38"/>
                  <a:pt x="132" y="38"/>
                </a:cubicBezTo>
                <a:cubicBezTo>
                  <a:pt x="125" y="38"/>
                  <a:pt x="125" y="38"/>
                  <a:pt x="125" y="38"/>
                </a:cubicBezTo>
                <a:cubicBezTo>
                  <a:pt x="125" y="33"/>
                  <a:pt x="125" y="33"/>
                  <a:pt x="125" y="33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29" y="33"/>
                  <a:pt x="130" y="32"/>
                  <a:pt x="130" y="30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30" y="19"/>
                  <a:pt x="129" y="18"/>
                  <a:pt x="128" y="18"/>
                </a:cubicBezTo>
                <a:cubicBezTo>
                  <a:pt x="104" y="18"/>
                  <a:pt x="104" y="18"/>
                  <a:pt x="104" y="18"/>
                </a:cubicBezTo>
                <a:cubicBezTo>
                  <a:pt x="102" y="18"/>
                  <a:pt x="101" y="19"/>
                  <a:pt x="101" y="20"/>
                </a:cubicBezTo>
                <a:cubicBezTo>
                  <a:pt x="101" y="30"/>
                  <a:pt x="101" y="30"/>
                  <a:pt x="101" y="30"/>
                </a:cubicBezTo>
                <a:cubicBezTo>
                  <a:pt x="101" y="32"/>
                  <a:pt x="102" y="33"/>
                  <a:pt x="104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8"/>
                  <a:pt x="106" y="38"/>
                  <a:pt x="106" y="38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9" y="38"/>
                  <a:pt x="98" y="39"/>
                  <a:pt x="98" y="41"/>
                </a:cubicBezTo>
                <a:cubicBezTo>
                  <a:pt x="98" y="48"/>
                  <a:pt x="98" y="48"/>
                  <a:pt x="98" y="48"/>
                </a:cubicBezTo>
                <a:cubicBezTo>
                  <a:pt x="60" y="57"/>
                  <a:pt x="32" y="90"/>
                  <a:pt x="32" y="130"/>
                </a:cubicBezTo>
                <a:cubicBezTo>
                  <a:pt x="32" y="176"/>
                  <a:pt x="70" y="214"/>
                  <a:pt x="116" y="214"/>
                </a:cubicBezTo>
                <a:cubicBezTo>
                  <a:pt x="162" y="214"/>
                  <a:pt x="200" y="176"/>
                  <a:pt x="200" y="130"/>
                </a:cubicBezTo>
                <a:close/>
                <a:moveTo>
                  <a:pt x="190" y="130"/>
                </a:moveTo>
                <a:cubicBezTo>
                  <a:pt x="190" y="171"/>
                  <a:pt x="157" y="204"/>
                  <a:pt x="116" y="204"/>
                </a:cubicBezTo>
                <a:cubicBezTo>
                  <a:pt x="75" y="204"/>
                  <a:pt x="41" y="171"/>
                  <a:pt x="41" y="130"/>
                </a:cubicBezTo>
                <a:cubicBezTo>
                  <a:pt x="41" y="89"/>
                  <a:pt x="75" y="56"/>
                  <a:pt x="116" y="56"/>
                </a:cubicBezTo>
                <a:cubicBezTo>
                  <a:pt x="157" y="56"/>
                  <a:pt x="190" y="89"/>
                  <a:pt x="190" y="130"/>
                </a:cubicBezTo>
                <a:close/>
                <a:moveTo>
                  <a:pt x="177" y="130"/>
                </a:moveTo>
                <a:cubicBezTo>
                  <a:pt x="177" y="97"/>
                  <a:pt x="150" y="70"/>
                  <a:pt x="116" y="70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41" y="85"/>
                  <a:pt x="161" y="105"/>
                  <a:pt x="161" y="130"/>
                </a:cubicBezTo>
                <a:cubicBezTo>
                  <a:pt x="161" y="155"/>
                  <a:pt x="141" y="175"/>
                  <a:pt x="116" y="175"/>
                </a:cubicBezTo>
                <a:cubicBezTo>
                  <a:pt x="108" y="175"/>
                  <a:pt x="99" y="173"/>
                  <a:pt x="92" y="168"/>
                </a:cubicBezTo>
                <a:cubicBezTo>
                  <a:pt x="87" y="173"/>
                  <a:pt x="87" y="173"/>
                  <a:pt x="87" y="173"/>
                </a:cubicBezTo>
                <a:cubicBezTo>
                  <a:pt x="82" y="154"/>
                  <a:pt x="82" y="154"/>
                  <a:pt x="82" y="154"/>
                </a:cubicBezTo>
                <a:cubicBezTo>
                  <a:pt x="101" y="158"/>
                  <a:pt x="101" y="158"/>
                  <a:pt x="101" y="158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3" y="167"/>
                  <a:pt x="109" y="169"/>
                  <a:pt x="116" y="169"/>
                </a:cubicBezTo>
                <a:cubicBezTo>
                  <a:pt x="138" y="169"/>
                  <a:pt x="155" y="151"/>
                  <a:pt x="155" y="130"/>
                </a:cubicBezTo>
                <a:cubicBezTo>
                  <a:pt x="155" y="109"/>
                  <a:pt x="138" y="92"/>
                  <a:pt x="116" y="92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78" y="180"/>
                  <a:pt x="96" y="190"/>
                  <a:pt x="116" y="190"/>
                </a:cubicBezTo>
                <a:cubicBezTo>
                  <a:pt x="150" y="190"/>
                  <a:pt x="177" y="163"/>
                  <a:pt x="177" y="13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1934621" y="4728803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94 w 232"/>
              <a:gd name="T19" fmla="*/ 172 h 232"/>
              <a:gd name="T20" fmla="*/ 174 w 232"/>
              <a:gd name="T21" fmla="*/ 191 h 232"/>
              <a:gd name="T22" fmla="*/ 85 w 232"/>
              <a:gd name="T23" fmla="*/ 148 h 232"/>
              <a:gd name="T24" fmla="*/ 41 w 232"/>
              <a:gd name="T25" fmla="*/ 58 h 232"/>
              <a:gd name="T26" fmla="*/ 60 w 232"/>
              <a:gd name="T27" fmla="*/ 38 h 232"/>
              <a:gd name="T28" fmla="*/ 85 w 232"/>
              <a:gd name="T29" fmla="*/ 55 h 232"/>
              <a:gd name="T30" fmla="*/ 91 w 232"/>
              <a:gd name="T31" fmla="*/ 75 h 232"/>
              <a:gd name="T32" fmla="*/ 72 w 232"/>
              <a:gd name="T33" fmla="*/ 93 h 232"/>
              <a:gd name="T34" fmla="*/ 97 w 232"/>
              <a:gd name="T35" fmla="*/ 135 h 232"/>
              <a:gd name="T36" fmla="*/ 139 w 232"/>
              <a:gd name="T37" fmla="*/ 160 h 232"/>
              <a:gd name="T38" fmla="*/ 157 w 232"/>
              <a:gd name="T39" fmla="*/ 141 h 232"/>
              <a:gd name="T40" fmla="*/ 177 w 232"/>
              <a:gd name="T41" fmla="*/ 147 h 232"/>
              <a:gd name="T42" fmla="*/ 194 w 232"/>
              <a:gd name="T43" fmla="*/ 1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94" y="172"/>
                </a:moveTo>
                <a:cubicBezTo>
                  <a:pt x="186" y="179"/>
                  <a:pt x="174" y="191"/>
                  <a:pt x="174" y="191"/>
                </a:cubicBezTo>
                <a:cubicBezTo>
                  <a:pt x="162" y="204"/>
                  <a:pt x="128" y="191"/>
                  <a:pt x="85" y="148"/>
                </a:cubicBezTo>
                <a:cubicBezTo>
                  <a:pt x="41" y="104"/>
                  <a:pt x="28" y="70"/>
                  <a:pt x="41" y="58"/>
                </a:cubicBezTo>
                <a:cubicBezTo>
                  <a:pt x="41" y="58"/>
                  <a:pt x="53" y="46"/>
                  <a:pt x="60" y="38"/>
                </a:cubicBezTo>
                <a:cubicBezTo>
                  <a:pt x="68" y="30"/>
                  <a:pt x="77" y="44"/>
                  <a:pt x="85" y="55"/>
                </a:cubicBezTo>
                <a:cubicBezTo>
                  <a:pt x="92" y="65"/>
                  <a:pt x="93" y="72"/>
                  <a:pt x="91" y="75"/>
                </a:cubicBezTo>
                <a:cubicBezTo>
                  <a:pt x="89" y="77"/>
                  <a:pt x="79" y="87"/>
                  <a:pt x="72" y="93"/>
                </a:cubicBezTo>
                <a:cubicBezTo>
                  <a:pt x="69" y="96"/>
                  <a:pt x="69" y="107"/>
                  <a:pt x="97" y="135"/>
                </a:cubicBezTo>
                <a:cubicBezTo>
                  <a:pt x="125" y="163"/>
                  <a:pt x="136" y="163"/>
                  <a:pt x="139" y="160"/>
                </a:cubicBezTo>
                <a:cubicBezTo>
                  <a:pt x="145" y="153"/>
                  <a:pt x="155" y="143"/>
                  <a:pt x="157" y="141"/>
                </a:cubicBezTo>
                <a:cubicBezTo>
                  <a:pt x="160" y="139"/>
                  <a:pt x="167" y="140"/>
                  <a:pt x="177" y="147"/>
                </a:cubicBezTo>
                <a:cubicBezTo>
                  <a:pt x="188" y="155"/>
                  <a:pt x="202" y="164"/>
                  <a:pt x="194" y="1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6437171" y="5734226"/>
            <a:ext cx="704568" cy="705853"/>
          </a:xfrm>
          <a:custGeom>
            <a:avLst/>
            <a:gdLst>
              <a:gd name="T0" fmla="*/ 124 w 232"/>
              <a:gd name="T1" fmla="*/ 139 h 232"/>
              <a:gd name="T2" fmla="*/ 188 w 232"/>
              <a:gd name="T3" fmla="*/ 79 h 232"/>
              <a:gd name="T4" fmla="*/ 188 w 232"/>
              <a:gd name="T5" fmla="*/ 157 h 232"/>
              <a:gd name="T6" fmla="*/ 146 w 232"/>
              <a:gd name="T7" fmla="*/ 118 h 232"/>
              <a:gd name="T8" fmla="*/ 142 w 232"/>
              <a:gd name="T9" fmla="*/ 123 h 232"/>
              <a:gd name="T10" fmla="*/ 182 w 232"/>
              <a:gd name="T11" fmla="*/ 161 h 232"/>
              <a:gd name="T12" fmla="*/ 50 w 232"/>
              <a:gd name="T13" fmla="*/ 161 h 232"/>
              <a:gd name="T14" fmla="*/ 91 w 232"/>
              <a:gd name="T15" fmla="*/ 123 h 232"/>
              <a:gd name="T16" fmla="*/ 108 w 232"/>
              <a:gd name="T17" fmla="*/ 139 h 232"/>
              <a:gd name="T18" fmla="*/ 116 w 232"/>
              <a:gd name="T19" fmla="*/ 142 h 232"/>
              <a:gd name="T20" fmla="*/ 124 w 232"/>
              <a:gd name="T21" fmla="*/ 139 h 232"/>
              <a:gd name="T22" fmla="*/ 45 w 232"/>
              <a:gd name="T23" fmla="*/ 79 h 232"/>
              <a:gd name="T24" fmla="*/ 45 w 232"/>
              <a:gd name="T25" fmla="*/ 157 h 232"/>
              <a:gd name="T26" fmla="*/ 86 w 232"/>
              <a:gd name="T27" fmla="*/ 118 h 232"/>
              <a:gd name="T28" fmla="*/ 45 w 232"/>
              <a:gd name="T29" fmla="*/ 79 h 232"/>
              <a:gd name="T30" fmla="*/ 232 w 232"/>
              <a:gd name="T31" fmla="*/ 32 h 232"/>
              <a:gd name="T32" fmla="*/ 232 w 232"/>
              <a:gd name="T33" fmla="*/ 200 h 232"/>
              <a:gd name="T34" fmla="*/ 200 w 232"/>
              <a:gd name="T35" fmla="*/ 232 h 232"/>
              <a:gd name="T36" fmla="*/ 32 w 232"/>
              <a:gd name="T37" fmla="*/ 232 h 232"/>
              <a:gd name="T38" fmla="*/ 0 w 232"/>
              <a:gd name="T39" fmla="*/ 200 h 232"/>
              <a:gd name="T40" fmla="*/ 0 w 232"/>
              <a:gd name="T41" fmla="*/ 32 h 232"/>
              <a:gd name="T42" fmla="*/ 32 w 232"/>
              <a:gd name="T43" fmla="*/ 0 h 232"/>
              <a:gd name="T44" fmla="*/ 200 w 232"/>
              <a:gd name="T45" fmla="*/ 0 h 232"/>
              <a:gd name="T46" fmla="*/ 232 w 232"/>
              <a:gd name="T47" fmla="*/ 32 h 232"/>
              <a:gd name="T48" fmla="*/ 197 w 232"/>
              <a:gd name="T49" fmla="*/ 71 h 232"/>
              <a:gd name="T50" fmla="*/ 191 w 232"/>
              <a:gd name="T51" fmla="*/ 61 h 232"/>
              <a:gd name="T52" fmla="*/ 191 w 232"/>
              <a:gd name="T53" fmla="*/ 61 h 232"/>
              <a:gd name="T54" fmla="*/ 189 w 232"/>
              <a:gd name="T55" fmla="*/ 61 h 232"/>
              <a:gd name="T56" fmla="*/ 189 w 232"/>
              <a:gd name="T57" fmla="*/ 60 h 232"/>
              <a:gd name="T58" fmla="*/ 186 w 232"/>
              <a:gd name="T59" fmla="*/ 60 h 232"/>
              <a:gd name="T60" fmla="*/ 46 w 232"/>
              <a:gd name="T61" fmla="*/ 60 h 232"/>
              <a:gd name="T62" fmla="*/ 44 w 232"/>
              <a:gd name="T63" fmla="*/ 60 h 232"/>
              <a:gd name="T64" fmla="*/ 43 w 232"/>
              <a:gd name="T65" fmla="*/ 60 h 232"/>
              <a:gd name="T66" fmla="*/ 41 w 232"/>
              <a:gd name="T67" fmla="*/ 61 h 232"/>
              <a:gd name="T68" fmla="*/ 41 w 232"/>
              <a:gd name="T69" fmla="*/ 61 h 232"/>
              <a:gd name="T70" fmla="*/ 35 w 232"/>
              <a:gd name="T71" fmla="*/ 71 h 232"/>
              <a:gd name="T72" fmla="*/ 35 w 232"/>
              <a:gd name="T73" fmla="*/ 161 h 232"/>
              <a:gd name="T74" fmla="*/ 46 w 232"/>
              <a:gd name="T75" fmla="*/ 172 h 232"/>
              <a:gd name="T76" fmla="*/ 186 w 232"/>
              <a:gd name="T77" fmla="*/ 172 h 232"/>
              <a:gd name="T78" fmla="*/ 197 w 232"/>
              <a:gd name="T79" fmla="*/ 161 h 232"/>
              <a:gd name="T80" fmla="*/ 197 w 232"/>
              <a:gd name="T81" fmla="*/ 71 h 232"/>
              <a:gd name="T82" fmla="*/ 182 w 232"/>
              <a:gd name="T83" fmla="*/ 72 h 232"/>
              <a:gd name="T84" fmla="*/ 51 w 232"/>
              <a:gd name="T85" fmla="*/ 72 h 232"/>
              <a:gd name="T86" fmla="*/ 116 w 232"/>
              <a:gd name="T87" fmla="*/ 134 h 232"/>
              <a:gd name="T88" fmla="*/ 182 w 232"/>
              <a:gd name="T89" fmla="*/ 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24" y="13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157"/>
                  <a:pt x="188" y="157"/>
                  <a:pt x="188" y="157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2" y="123"/>
                  <a:pt x="142" y="123"/>
                  <a:pt x="142" y="123"/>
                </a:cubicBezTo>
                <a:cubicBezTo>
                  <a:pt x="182" y="161"/>
                  <a:pt x="182" y="161"/>
                  <a:pt x="182" y="161"/>
                </a:cubicBezTo>
                <a:cubicBezTo>
                  <a:pt x="50" y="161"/>
                  <a:pt x="50" y="161"/>
                  <a:pt x="50" y="161"/>
                </a:cubicBezTo>
                <a:cubicBezTo>
                  <a:pt x="91" y="123"/>
                  <a:pt x="91" y="123"/>
                  <a:pt x="91" y="123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10" y="141"/>
                  <a:pt x="113" y="142"/>
                  <a:pt x="116" y="142"/>
                </a:cubicBezTo>
                <a:cubicBezTo>
                  <a:pt x="119" y="142"/>
                  <a:pt x="122" y="141"/>
                  <a:pt x="124" y="139"/>
                </a:cubicBezTo>
                <a:close/>
                <a:moveTo>
                  <a:pt x="45" y="79"/>
                </a:moveTo>
                <a:cubicBezTo>
                  <a:pt x="45" y="157"/>
                  <a:pt x="45" y="157"/>
                  <a:pt x="45" y="157"/>
                </a:cubicBezTo>
                <a:cubicBezTo>
                  <a:pt x="86" y="118"/>
                  <a:pt x="86" y="118"/>
                  <a:pt x="86" y="118"/>
                </a:cubicBezTo>
                <a:lnTo>
                  <a:pt x="45" y="79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97" y="71"/>
                </a:moveTo>
                <a:cubicBezTo>
                  <a:pt x="197" y="67"/>
                  <a:pt x="195" y="63"/>
                  <a:pt x="191" y="61"/>
                </a:cubicBezTo>
                <a:cubicBezTo>
                  <a:pt x="191" y="61"/>
                  <a:pt x="191" y="61"/>
                  <a:pt x="191" y="61"/>
                </a:cubicBezTo>
                <a:cubicBezTo>
                  <a:pt x="191" y="61"/>
                  <a:pt x="190" y="61"/>
                  <a:pt x="189" y="61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6" y="60"/>
                </a:cubicBezTo>
                <a:cubicBezTo>
                  <a:pt x="46" y="60"/>
                  <a:pt x="46" y="60"/>
                  <a:pt x="46" y="60"/>
                </a:cubicBezTo>
                <a:cubicBezTo>
                  <a:pt x="46" y="60"/>
                  <a:pt x="45" y="60"/>
                  <a:pt x="44" y="60"/>
                </a:cubicBezTo>
                <a:cubicBezTo>
                  <a:pt x="44" y="60"/>
                  <a:pt x="43" y="60"/>
                  <a:pt x="43" y="60"/>
                </a:cubicBezTo>
                <a:cubicBezTo>
                  <a:pt x="42" y="61"/>
                  <a:pt x="42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38" y="63"/>
                  <a:pt x="35" y="67"/>
                  <a:pt x="35" y="71"/>
                </a:cubicBezTo>
                <a:cubicBezTo>
                  <a:pt x="35" y="161"/>
                  <a:pt x="35" y="161"/>
                  <a:pt x="35" y="161"/>
                </a:cubicBezTo>
                <a:cubicBezTo>
                  <a:pt x="35" y="167"/>
                  <a:pt x="40" y="172"/>
                  <a:pt x="46" y="172"/>
                </a:cubicBezTo>
                <a:cubicBezTo>
                  <a:pt x="186" y="172"/>
                  <a:pt x="186" y="172"/>
                  <a:pt x="186" y="172"/>
                </a:cubicBezTo>
                <a:cubicBezTo>
                  <a:pt x="192" y="172"/>
                  <a:pt x="197" y="167"/>
                  <a:pt x="197" y="161"/>
                </a:cubicBezTo>
                <a:lnTo>
                  <a:pt x="197" y="71"/>
                </a:lnTo>
                <a:close/>
                <a:moveTo>
                  <a:pt x="182" y="72"/>
                </a:moveTo>
                <a:cubicBezTo>
                  <a:pt x="51" y="72"/>
                  <a:pt x="51" y="72"/>
                  <a:pt x="51" y="72"/>
                </a:cubicBezTo>
                <a:cubicBezTo>
                  <a:pt x="116" y="134"/>
                  <a:pt x="116" y="134"/>
                  <a:pt x="116" y="134"/>
                </a:cubicBezTo>
                <a:lnTo>
                  <a:pt x="18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1034626" y="3711808"/>
            <a:ext cx="705854" cy="707139"/>
          </a:xfrm>
          <a:custGeom>
            <a:avLst/>
            <a:gdLst>
              <a:gd name="T0" fmla="*/ 172 w 232"/>
              <a:gd name="T1" fmla="*/ 101 h 232"/>
              <a:gd name="T2" fmla="*/ 184 w 232"/>
              <a:gd name="T3" fmla="*/ 167 h 232"/>
              <a:gd name="T4" fmla="*/ 184 w 232"/>
              <a:gd name="T5" fmla="*/ 149 h 232"/>
              <a:gd name="T6" fmla="*/ 170 w 232"/>
              <a:gd name="T7" fmla="*/ 148 h 232"/>
              <a:gd name="T8" fmla="*/ 169 w 232"/>
              <a:gd name="T9" fmla="*/ 166 h 232"/>
              <a:gd name="T10" fmla="*/ 184 w 232"/>
              <a:gd name="T11" fmla="*/ 167 h 232"/>
              <a:gd name="T12" fmla="*/ 163 w 232"/>
              <a:gd name="T13" fmla="*/ 149 h 232"/>
              <a:gd name="T14" fmla="*/ 184 w 232"/>
              <a:gd name="T15" fmla="*/ 52 h 232"/>
              <a:gd name="T16" fmla="*/ 184 w 232"/>
              <a:gd name="T17" fmla="*/ 68 h 232"/>
              <a:gd name="T18" fmla="*/ 61 w 232"/>
              <a:gd name="T19" fmla="*/ 165 h 232"/>
              <a:gd name="T20" fmla="*/ 49 w 232"/>
              <a:gd name="T21" fmla="*/ 165 h 232"/>
              <a:gd name="T22" fmla="*/ 61 w 232"/>
              <a:gd name="T23" fmla="*/ 101 h 232"/>
              <a:gd name="T24" fmla="*/ 68 w 232"/>
              <a:gd name="T25" fmla="*/ 165 h 232"/>
              <a:gd name="T26" fmla="*/ 68 w 232"/>
              <a:gd name="T27" fmla="*/ 149 h 232"/>
              <a:gd name="T28" fmla="*/ 81 w 232"/>
              <a:gd name="T29" fmla="*/ 117 h 232"/>
              <a:gd name="T30" fmla="*/ 68 w 232"/>
              <a:gd name="T31" fmla="*/ 117 h 232"/>
              <a:gd name="T32" fmla="*/ 153 w 232"/>
              <a:gd name="T33" fmla="*/ 117 h 232"/>
              <a:gd name="T34" fmla="*/ 129 w 232"/>
              <a:gd name="T35" fmla="*/ 167 h 232"/>
              <a:gd name="T36" fmla="*/ 130 w 232"/>
              <a:gd name="T37" fmla="*/ 149 h 232"/>
              <a:gd name="T38" fmla="*/ 115 w 232"/>
              <a:gd name="T39" fmla="*/ 148 h 232"/>
              <a:gd name="T40" fmla="*/ 114 w 232"/>
              <a:gd name="T41" fmla="*/ 166 h 232"/>
              <a:gd name="T42" fmla="*/ 129 w 232"/>
              <a:gd name="T43" fmla="*/ 167 h 232"/>
              <a:gd name="T44" fmla="*/ 153 w 232"/>
              <a:gd name="T45" fmla="*/ 68 h 232"/>
              <a:gd name="T46" fmla="*/ 232 w 232"/>
              <a:gd name="T47" fmla="*/ 32 h 232"/>
              <a:gd name="T48" fmla="*/ 32 w 232"/>
              <a:gd name="T49" fmla="*/ 232 h 232"/>
              <a:gd name="T50" fmla="*/ 32 w 232"/>
              <a:gd name="T51" fmla="*/ 0 h 232"/>
              <a:gd name="T52" fmla="*/ 97 w 232"/>
              <a:gd name="T53" fmla="*/ 69 h 232"/>
              <a:gd name="T54" fmla="*/ 37 w 232"/>
              <a:gd name="T55" fmla="*/ 83 h 232"/>
              <a:gd name="T56" fmla="*/ 39 w 232"/>
              <a:gd name="T57" fmla="*/ 186 h 232"/>
              <a:gd name="T58" fmla="*/ 95 w 232"/>
              <a:gd name="T59" fmla="*/ 196 h 232"/>
              <a:gd name="T60" fmla="*/ 97 w 232"/>
              <a:gd name="T61" fmla="*/ 182 h 232"/>
              <a:gd name="T62" fmla="*/ 95 w 232"/>
              <a:gd name="T63" fmla="*/ 127 h 232"/>
              <a:gd name="T64" fmla="*/ 95 w 232"/>
              <a:gd name="T65" fmla="*/ 97 h 232"/>
              <a:gd name="T66" fmla="*/ 95 w 232"/>
              <a:gd name="T67" fmla="*/ 80 h 232"/>
              <a:gd name="T68" fmla="*/ 197 w 232"/>
              <a:gd name="T69" fmla="*/ 36 h 232"/>
              <a:gd name="T70" fmla="*/ 104 w 232"/>
              <a:gd name="T71" fmla="*/ 46 h 232"/>
              <a:gd name="T72" fmla="*/ 102 w 232"/>
              <a:gd name="T73" fmla="*/ 93 h 232"/>
              <a:gd name="T74" fmla="*/ 102 w 232"/>
              <a:gd name="T75" fmla="*/ 131 h 232"/>
              <a:gd name="T76" fmla="*/ 104 w 232"/>
              <a:gd name="T77" fmla="*/ 186 h 232"/>
              <a:gd name="T78" fmla="*/ 197 w 232"/>
              <a:gd name="T79" fmla="*/ 196 h 232"/>
              <a:gd name="T80" fmla="*/ 195 w 232"/>
              <a:gd name="T81" fmla="*/ 141 h 232"/>
              <a:gd name="T82" fmla="*/ 195 w 232"/>
              <a:gd name="T83" fmla="*/ 131 h 232"/>
              <a:gd name="T84" fmla="*/ 197 w 232"/>
              <a:gd name="T85" fmla="*/ 83 h 232"/>
              <a:gd name="T86" fmla="*/ 197 w 232"/>
              <a:gd name="T87" fmla="*/ 46 h 232"/>
              <a:gd name="T88" fmla="*/ 114 w 232"/>
              <a:gd name="T89" fmla="*/ 101 h 232"/>
              <a:gd name="T90" fmla="*/ 127 w 232"/>
              <a:gd name="T91" fmla="*/ 101 h 232"/>
              <a:gd name="T92" fmla="*/ 134 w 232"/>
              <a:gd name="T93" fmla="*/ 117 h 232"/>
              <a:gd name="T94" fmla="*/ 127 w 232"/>
              <a:gd name="T95" fmla="*/ 52 h 232"/>
              <a:gd name="T96" fmla="*/ 127 w 232"/>
              <a:gd name="T97" fmla="*/ 68 h 232"/>
              <a:gd name="T98" fmla="*/ 134 w 232"/>
              <a:gd name="T99" fmla="*/ 52 h 232"/>
              <a:gd name="T100" fmla="*/ 146 w 232"/>
              <a:gd name="T101" fmla="*/ 5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184" y="117"/>
                </a:moveTo>
                <a:cubicBezTo>
                  <a:pt x="172" y="117"/>
                  <a:pt x="172" y="117"/>
                  <a:pt x="172" y="117"/>
                </a:cubicBezTo>
                <a:cubicBezTo>
                  <a:pt x="172" y="101"/>
                  <a:pt x="172" y="101"/>
                  <a:pt x="172" y="101"/>
                </a:cubicBezTo>
                <a:cubicBezTo>
                  <a:pt x="184" y="101"/>
                  <a:pt x="184" y="101"/>
                  <a:pt x="184" y="101"/>
                </a:cubicBezTo>
                <a:lnTo>
                  <a:pt x="184" y="117"/>
                </a:lnTo>
                <a:close/>
                <a:moveTo>
                  <a:pt x="184" y="167"/>
                </a:moveTo>
                <a:cubicBezTo>
                  <a:pt x="184" y="167"/>
                  <a:pt x="184" y="167"/>
                  <a:pt x="184" y="167"/>
                </a:cubicBezTo>
                <a:cubicBezTo>
                  <a:pt x="184" y="166"/>
                  <a:pt x="184" y="166"/>
                  <a:pt x="184" y="166"/>
                </a:cubicBezTo>
                <a:cubicBezTo>
                  <a:pt x="184" y="149"/>
                  <a:pt x="184" y="149"/>
                  <a:pt x="184" y="149"/>
                </a:cubicBezTo>
                <a:cubicBezTo>
                  <a:pt x="184" y="148"/>
                  <a:pt x="184" y="148"/>
                  <a:pt x="184" y="148"/>
                </a:cubicBezTo>
                <a:cubicBezTo>
                  <a:pt x="184" y="148"/>
                  <a:pt x="184" y="148"/>
                  <a:pt x="184" y="148"/>
                </a:cubicBezTo>
                <a:cubicBezTo>
                  <a:pt x="170" y="148"/>
                  <a:pt x="170" y="148"/>
                  <a:pt x="170" y="148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49"/>
                  <a:pt x="169" y="149"/>
                  <a:pt x="169" y="149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7"/>
                  <a:pt x="169" y="167"/>
                  <a:pt x="169" y="167"/>
                </a:cubicBezTo>
                <a:cubicBezTo>
                  <a:pt x="170" y="167"/>
                  <a:pt x="170" y="167"/>
                  <a:pt x="170" y="167"/>
                </a:cubicBezTo>
                <a:lnTo>
                  <a:pt x="184" y="167"/>
                </a:lnTo>
                <a:close/>
                <a:moveTo>
                  <a:pt x="136" y="186"/>
                </a:moveTo>
                <a:cubicBezTo>
                  <a:pt x="163" y="186"/>
                  <a:pt x="163" y="186"/>
                  <a:pt x="163" y="186"/>
                </a:cubicBezTo>
                <a:cubicBezTo>
                  <a:pt x="163" y="149"/>
                  <a:pt x="163" y="149"/>
                  <a:pt x="163" y="149"/>
                </a:cubicBezTo>
                <a:cubicBezTo>
                  <a:pt x="136" y="149"/>
                  <a:pt x="136" y="149"/>
                  <a:pt x="136" y="149"/>
                </a:cubicBezTo>
                <a:lnTo>
                  <a:pt x="136" y="186"/>
                </a:lnTo>
                <a:close/>
                <a:moveTo>
                  <a:pt x="184" y="52"/>
                </a:moveTo>
                <a:cubicBezTo>
                  <a:pt x="172" y="52"/>
                  <a:pt x="172" y="52"/>
                  <a:pt x="172" y="52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84" y="68"/>
                  <a:pt x="184" y="68"/>
                  <a:pt x="184" y="68"/>
                </a:cubicBezTo>
                <a:lnTo>
                  <a:pt x="184" y="52"/>
                </a:lnTo>
                <a:close/>
                <a:moveTo>
                  <a:pt x="49" y="165"/>
                </a:moveTo>
                <a:cubicBezTo>
                  <a:pt x="61" y="165"/>
                  <a:pt x="61" y="165"/>
                  <a:pt x="61" y="165"/>
                </a:cubicBezTo>
                <a:cubicBezTo>
                  <a:pt x="61" y="149"/>
                  <a:pt x="61" y="149"/>
                  <a:pt x="61" y="149"/>
                </a:cubicBezTo>
                <a:cubicBezTo>
                  <a:pt x="49" y="149"/>
                  <a:pt x="49" y="149"/>
                  <a:pt x="49" y="149"/>
                </a:cubicBezTo>
                <a:lnTo>
                  <a:pt x="49" y="165"/>
                </a:lnTo>
                <a:close/>
                <a:moveTo>
                  <a:pt x="49" y="117"/>
                </a:moveTo>
                <a:cubicBezTo>
                  <a:pt x="61" y="117"/>
                  <a:pt x="61" y="117"/>
                  <a:pt x="61" y="117"/>
                </a:cubicBezTo>
                <a:cubicBezTo>
                  <a:pt x="61" y="101"/>
                  <a:pt x="61" y="101"/>
                  <a:pt x="61" y="101"/>
                </a:cubicBezTo>
                <a:cubicBezTo>
                  <a:pt x="49" y="101"/>
                  <a:pt x="49" y="101"/>
                  <a:pt x="49" y="101"/>
                </a:cubicBezTo>
                <a:lnTo>
                  <a:pt x="49" y="117"/>
                </a:lnTo>
                <a:close/>
                <a:moveTo>
                  <a:pt x="68" y="165"/>
                </a:moveTo>
                <a:cubicBezTo>
                  <a:pt x="81" y="165"/>
                  <a:pt x="81" y="165"/>
                  <a:pt x="81" y="165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68" y="149"/>
                  <a:pt x="68" y="149"/>
                  <a:pt x="68" y="149"/>
                </a:cubicBezTo>
                <a:lnTo>
                  <a:pt x="68" y="165"/>
                </a:lnTo>
                <a:close/>
                <a:moveTo>
                  <a:pt x="68" y="117"/>
                </a:moveTo>
                <a:cubicBezTo>
                  <a:pt x="81" y="117"/>
                  <a:pt x="81" y="117"/>
                  <a:pt x="81" y="117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68" y="101"/>
                  <a:pt x="68" y="101"/>
                  <a:pt x="68" y="101"/>
                </a:cubicBezTo>
                <a:lnTo>
                  <a:pt x="68" y="117"/>
                </a:lnTo>
                <a:close/>
                <a:moveTo>
                  <a:pt x="165" y="101"/>
                </a:moveTo>
                <a:cubicBezTo>
                  <a:pt x="153" y="101"/>
                  <a:pt x="153" y="101"/>
                  <a:pt x="153" y="101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65" y="117"/>
                  <a:pt x="165" y="117"/>
                  <a:pt x="165" y="117"/>
                </a:cubicBezTo>
                <a:lnTo>
                  <a:pt x="165" y="101"/>
                </a:lnTo>
                <a:close/>
                <a:moveTo>
                  <a:pt x="129" y="167"/>
                </a:moveTo>
                <a:cubicBezTo>
                  <a:pt x="130" y="167"/>
                  <a:pt x="130" y="167"/>
                  <a:pt x="130" y="167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30" y="149"/>
                  <a:pt x="130" y="149"/>
                  <a:pt x="130" y="149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29" y="148"/>
                  <a:pt x="129" y="148"/>
                  <a:pt x="129" y="148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14" y="148"/>
                  <a:pt x="114" y="148"/>
                  <a:pt x="114" y="148"/>
                </a:cubicBezTo>
                <a:cubicBezTo>
                  <a:pt x="114" y="149"/>
                  <a:pt x="114" y="149"/>
                  <a:pt x="114" y="149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5" y="167"/>
                  <a:pt x="115" y="167"/>
                  <a:pt x="115" y="167"/>
                </a:cubicBezTo>
                <a:lnTo>
                  <a:pt x="129" y="167"/>
                </a:lnTo>
                <a:close/>
                <a:moveTo>
                  <a:pt x="165" y="52"/>
                </a:moveTo>
                <a:cubicBezTo>
                  <a:pt x="153" y="52"/>
                  <a:pt x="153" y="52"/>
                  <a:pt x="153" y="52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65" y="68"/>
                  <a:pt x="165" y="68"/>
                  <a:pt x="165" y="68"/>
                </a:cubicBezTo>
                <a:lnTo>
                  <a:pt x="165" y="52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97" y="69"/>
                </a:moveTo>
                <a:cubicBezTo>
                  <a:pt x="84" y="63"/>
                  <a:pt x="84" y="63"/>
                  <a:pt x="84" y="63"/>
                </a:cubicBezTo>
                <a:cubicBezTo>
                  <a:pt x="35" y="83"/>
                  <a:pt x="35" y="83"/>
                  <a:pt x="35" y="83"/>
                </a:cubicBezTo>
                <a:cubicBezTo>
                  <a:pt x="37" y="83"/>
                  <a:pt x="37" y="83"/>
                  <a:pt x="37" y="83"/>
                </a:cubicBezTo>
                <a:cubicBezTo>
                  <a:pt x="37" y="93"/>
                  <a:pt x="37" y="93"/>
                  <a:pt x="37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7" y="186"/>
                  <a:pt x="37" y="186"/>
                  <a:pt x="37" y="186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95" y="196"/>
                  <a:pt x="95" y="196"/>
                  <a:pt x="95" y="19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2"/>
                  <a:pt x="95" y="182"/>
                  <a:pt x="95" y="182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97" y="144"/>
                  <a:pt x="97" y="144"/>
                  <a:pt x="97" y="144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7" y="127"/>
                  <a:pt x="97" y="127"/>
                  <a:pt x="97" y="127"/>
                </a:cubicBezTo>
                <a:cubicBezTo>
                  <a:pt x="97" y="97"/>
                  <a:pt x="97" y="97"/>
                  <a:pt x="97" y="97"/>
                </a:cubicBezTo>
                <a:cubicBezTo>
                  <a:pt x="95" y="97"/>
                  <a:pt x="95" y="97"/>
                  <a:pt x="95" y="97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83"/>
                  <a:pt x="95" y="83"/>
                  <a:pt x="95" y="83"/>
                </a:cubicBezTo>
                <a:cubicBezTo>
                  <a:pt x="95" y="80"/>
                  <a:pt x="95" y="80"/>
                  <a:pt x="95" y="80"/>
                </a:cubicBezTo>
                <a:cubicBezTo>
                  <a:pt x="97" y="80"/>
                  <a:pt x="97" y="80"/>
                  <a:pt x="97" y="80"/>
                </a:cubicBezTo>
                <a:lnTo>
                  <a:pt x="97" y="69"/>
                </a:lnTo>
                <a:close/>
                <a:moveTo>
                  <a:pt x="197" y="36"/>
                </a:moveTo>
                <a:cubicBezTo>
                  <a:pt x="102" y="36"/>
                  <a:pt x="102" y="36"/>
                  <a:pt x="102" y="36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2" y="93"/>
                  <a:pt x="102" y="93"/>
                  <a:pt x="102" y="93"/>
                </a:cubicBezTo>
                <a:cubicBezTo>
                  <a:pt x="104" y="93"/>
                  <a:pt x="104" y="93"/>
                  <a:pt x="104" y="9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104" y="141"/>
                  <a:pt x="104" y="141"/>
                  <a:pt x="104" y="141"/>
                </a:cubicBezTo>
                <a:cubicBezTo>
                  <a:pt x="104" y="186"/>
                  <a:pt x="104" y="186"/>
                  <a:pt x="104" y="186"/>
                </a:cubicBezTo>
                <a:cubicBezTo>
                  <a:pt x="102" y="186"/>
                  <a:pt x="102" y="186"/>
                  <a:pt x="102" y="18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97" y="196"/>
                  <a:pt x="197" y="196"/>
                  <a:pt x="197" y="196"/>
                </a:cubicBezTo>
                <a:cubicBezTo>
                  <a:pt x="197" y="186"/>
                  <a:pt x="197" y="186"/>
                  <a:pt x="197" y="186"/>
                </a:cubicBezTo>
                <a:cubicBezTo>
                  <a:pt x="195" y="186"/>
                  <a:pt x="195" y="186"/>
                  <a:pt x="195" y="186"/>
                </a:cubicBezTo>
                <a:cubicBezTo>
                  <a:pt x="195" y="141"/>
                  <a:pt x="195" y="141"/>
                  <a:pt x="195" y="141"/>
                </a:cubicBezTo>
                <a:cubicBezTo>
                  <a:pt x="197" y="141"/>
                  <a:pt x="197" y="141"/>
                  <a:pt x="197" y="141"/>
                </a:cubicBezTo>
                <a:cubicBezTo>
                  <a:pt x="197" y="131"/>
                  <a:pt x="197" y="131"/>
                  <a:pt x="197" y="131"/>
                </a:cubicBezTo>
                <a:cubicBezTo>
                  <a:pt x="195" y="131"/>
                  <a:pt x="195" y="131"/>
                  <a:pt x="195" y="131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197" y="93"/>
                  <a:pt x="197" y="93"/>
                  <a:pt x="197" y="93"/>
                </a:cubicBezTo>
                <a:cubicBezTo>
                  <a:pt x="197" y="83"/>
                  <a:pt x="197" y="83"/>
                  <a:pt x="197" y="83"/>
                </a:cubicBezTo>
                <a:cubicBezTo>
                  <a:pt x="195" y="83"/>
                  <a:pt x="195" y="83"/>
                  <a:pt x="195" y="83"/>
                </a:cubicBezTo>
                <a:cubicBezTo>
                  <a:pt x="195" y="46"/>
                  <a:pt x="195" y="46"/>
                  <a:pt x="195" y="46"/>
                </a:cubicBezTo>
                <a:cubicBezTo>
                  <a:pt x="197" y="46"/>
                  <a:pt x="197" y="46"/>
                  <a:pt x="197" y="46"/>
                </a:cubicBezTo>
                <a:lnTo>
                  <a:pt x="197" y="36"/>
                </a:lnTo>
                <a:close/>
                <a:moveTo>
                  <a:pt x="127" y="101"/>
                </a:moveTo>
                <a:cubicBezTo>
                  <a:pt x="114" y="101"/>
                  <a:pt x="114" y="101"/>
                  <a:pt x="114" y="101"/>
                </a:cubicBezTo>
                <a:cubicBezTo>
                  <a:pt x="114" y="117"/>
                  <a:pt x="114" y="117"/>
                  <a:pt x="114" y="117"/>
                </a:cubicBezTo>
                <a:cubicBezTo>
                  <a:pt x="127" y="117"/>
                  <a:pt x="127" y="117"/>
                  <a:pt x="127" y="117"/>
                </a:cubicBezTo>
                <a:lnTo>
                  <a:pt x="127" y="101"/>
                </a:lnTo>
                <a:close/>
                <a:moveTo>
                  <a:pt x="146" y="101"/>
                </a:moveTo>
                <a:cubicBezTo>
                  <a:pt x="134" y="101"/>
                  <a:pt x="134" y="101"/>
                  <a:pt x="134" y="101"/>
                </a:cubicBezTo>
                <a:cubicBezTo>
                  <a:pt x="134" y="117"/>
                  <a:pt x="134" y="117"/>
                  <a:pt x="134" y="117"/>
                </a:cubicBezTo>
                <a:cubicBezTo>
                  <a:pt x="146" y="117"/>
                  <a:pt x="146" y="117"/>
                  <a:pt x="146" y="117"/>
                </a:cubicBezTo>
                <a:lnTo>
                  <a:pt x="146" y="101"/>
                </a:lnTo>
                <a:close/>
                <a:moveTo>
                  <a:pt x="127" y="52"/>
                </a:moveTo>
                <a:cubicBezTo>
                  <a:pt x="114" y="52"/>
                  <a:pt x="114" y="52"/>
                  <a:pt x="114" y="52"/>
                </a:cubicBezTo>
                <a:cubicBezTo>
                  <a:pt x="114" y="68"/>
                  <a:pt x="114" y="68"/>
                  <a:pt x="114" y="68"/>
                </a:cubicBezTo>
                <a:cubicBezTo>
                  <a:pt x="127" y="68"/>
                  <a:pt x="127" y="68"/>
                  <a:pt x="127" y="68"/>
                </a:cubicBezTo>
                <a:lnTo>
                  <a:pt x="127" y="52"/>
                </a:lnTo>
                <a:close/>
                <a:moveTo>
                  <a:pt x="146" y="52"/>
                </a:moveTo>
                <a:cubicBezTo>
                  <a:pt x="134" y="52"/>
                  <a:pt x="134" y="52"/>
                  <a:pt x="134" y="52"/>
                </a:cubicBezTo>
                <a:cubicBezTo>
                  <a:pt x="134" y="68"/>
                  <a:pt x="134" y="68"/>
                  <a:pt x="134" y="68"/>
                </a:cubicBezTo>
                <a:cubicBezTo>
                  <a:pt x="146" y="68"/>
                  <a:pt x="146" y="68"/>
                  <a:pt x="146" y="68"/>
                </a:cubicBezTo>
                <a:lnTo>
                  <a:pt x="146" y="5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3735898" y="5734226"/>
            <a:ext cx="704568" cy="705853"/>
          </a:xfrm>
          <a:custGeom>
            <a:avLst/>
            <a:gdLst>
              <a:gd name="T0" fmla="*/ 115 w 232"/>
              <a:gd name="T1" fmla="*/ 62 h 232"/>
              <a:gd name="T2" fmla="*/ 115 w 232"/>
              <a:gd name="T3" fmla="*/ 114 h 232"/>
              <a:gd name="T4" fmla="*/ 62 w 232"/>
              <a:gd name="T5" fmla="*/ 115 h 232"/>
              <a:gd name="T6" fmla="*/ 62 w 232"/>
              <a:gd name="T7" fmla="*/ 62 h 232"/>
              <a:gd name="T8" fmla="*/ 115 w 232"/>
              <a:gd name="T9" fmla="*/ 62 h 232"/>
              <a:gd name="T10" fmla="*/ 232 w 232"/>
              <a:gd name="T11" fmla="*/ 32 h 232"/>
              <a:gd name="T12" fmla="*/ 232 w 232"/>
              <a:gd name="T13" fmla="*/ 200 h 232"/>
              <a:gd name="T14" fmla="*/ 200 w 232"/>
              <a:gd name="T15" fmla="*/ 232 h 232"/>
              <a:gd name="T16" fmla="*/ 32 w 232"/>
              <a:gd name="T17" fmla="*/ 232 h 232"/>
              <a:gd name="T18" fmla="*/ 0 w 232"/>
              <a:gd name="T19" fmla="*/ 200 h 232"/>
              <a:gd name="T20" fmla="*/ 0 w 232"/>
              <a:gd name="T21" fmla="*/ 32 h 232"/>
              <a:gd name="T22" fmla="*/ 32 w 232"/>
              <a:gd name="T23" fmla="*/ 0 h 232"/>
              <a:gd name="T24" fmla="*/ 200 w 232"/>
              <a:gd name="T25" fmla="*/ 0 h 232"/>
              <a:gd name="T26" fmla="*/ 232 w 232"/>
              <a:gd name="T27" fmla="*/ 32 h 232"/>
              <a:gd name="T28" fmla="*/ 194 w 232"/>
              <a:gd name="T29" fmla="*/ 179 h 232"/>
              <a:gd name="T30" fmla="*/ 194 w 232"/>
              <a:gd name="T31" fmla="*/ 179 h 232"/>
              <a:gd name="T32" fmla="*/ 194 w 232"/>
              <a:gd name="T33" fmla="*/ 171 h 232"/>
              <a:gd name="T34" fmla="*/ 142 w 232"/>
              <a:gd name="T35" fmla="*/ 119 h 232"/>
              <a:gd name="T36" fmla="*/ 135 w 232"/>
              <a:gd name="T37" fmla="*/ 119 h 232"/>
              <a:gd name="T38" fmla="*/ 134 w 232"/>
              <a:gd name="T39" fmla="*/ 120 h 232"/>
              <a:gd name="T40" fmla="*/ 132 w 232"/>
              <a:gd name="T41" fmla="*/ 118 h 232"/>
              <a:gd name="T42" fmla="*/ 126 w 232"/>
              <a:gd name="T43" fmla="*/ 51 h 232"/>
              <a:gd name="T44" fmla="*/ 51 w 232"/>
              <a:gd name="T45" fmla="*/ 51 h 232"/>
              <a:gd name="T46" fmla="*/ 51 w 232"/>
              <a:gd name="T47" fmla="*/ 126 h 232"/>
              <a:gd name="T48" fmla="*/ 118 w 232"/>
              <a:gd name="T49" fmla="*/ 132 h 232"/>
              <a:gd name="T50" fmla="*/ 120 w 232"/>
              <a:gd name="T51" fmla="*/ 134 h 232"/>
              <a:gd name="T52" fmla="*/ 119 w 232"/>
              <a:gd name="T53" fmla="*/ 135 h 232"/>
              <a:gd name="T54" fmla="*/ 119 w 232"/>
              <a:gd name="T55" fmla="*/ 142 h 232"/>
              <a:gd name="T56" fmla="*/ 171 w 232"/>
              <a:gd name="T57" fmla="*/ 194 h 232"/>
              <a:gd name="T58" fmla="*/ 179 w 232"/>
              <a:gd name="T59" fmla="*/ 194 h 232"/>
              <a:gd name="T60" fmla="*/ 179 w 232"/>
              <a:gd name="T61" fmla="*/ 194 h 232"/>
              <a:gd name="T62" fmla="*/ 180 w 232"/>
              <a:gd name="T63" fmla="*/ 194 h 232"/>
              <a:gd name="T64" fmla="*/ 185 w 232"/>
              <a:gd name="T65" fmla="*/ 194 h 232"/>
              <a:gd name="T66" fmla="*/ 194 w 232"/>
              <a:gd name="T67" fmla="*/ 185 h 232"/>
              <a:gd name="T68" fmla="*/ 194 w 232"/>
              <a:gd name="T69" fmla="*/ 180 h 232"/>
              <a:gd name="T70" fmla="*/ 194 w 232"/>
              <a:gd name="T71" fmla="*/ 17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15" y="62"/>
                </a:moveTo>
                <a:cubicBezTo>
                  <a:pt x="129" y="77"/>
                  <a:pt x="129" y="100"/>
                  <a:pt x="115" y="114"/>
                </a:cubicBezTo>
                <a:cubicBezTo>
                  <a:pt x="100" y="129"/>
                  <a:pt x="77" y="129"/>
                  <a:pt x="62" y="115"/>
                </a:cubicBezTo>
                <a:cubicBezTo>
                  <a:pt x="48" y="100"/>
                  <a:pt x="48" y="77"/>
                  <a:pt x="62" y="62"/>
                </a:cubicBezTo>
                <a:cubicBezTo>
                  <a:pt x="77" y="48"/>
                  <a:pt x="100" y="48"/>
                  <a:pt x="115" y="62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94" y="179"/>
                </a:moveTo>
                <a:cubicBezTo>
                  <a:pt x="194" y="179"/>
                  <a:pt x="194" y="179"/>
                  <a:pt x="194" y="179"/>
                </a:cubicBezTo>
                <a:cubicBezTo>
                  <a:pt x="197" y="177"/>
                  <a:pt x="197" y="173"/>
                  <a:pt x="194" y="171"/>
                </a:cubicBezTo>
                <a:cubicBezTo>
                  <a:pt x="142" y="119"/>
                  <a:pt x="142" y="119"/>
                  <a:pt x="142" y="119"/>
                </a:cubicBezTo>
                <a:cubicBezTo>
                  <a:pt x="140" y="117"/>
                  <a:pt x="137" y="117"/>
                  <a:pt x="135" y="119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46" y="97"/>
                  <a:pt x="144" y="69"/>
                  <a:pt x="126" y="51"/>
                </a:cubicBezTo>
                <a:cubicBezTo>
                  <a:pt x="105" y="31"/>
                  <a:pt x="72" y="31"/>
                  <a:pt x="51" y="51"/>
                </a:cubicBezTo>
                <a:cubicBezTo>
                  <a:pt x="31" y="72"/>
                  <a:pt x="31" y="105"/>
                  <a:pt x="51" y="126"/>
                </a:cubicBezTo>
                <a:cubicBezTo>
                  <a:pt x="69" y="143"/>
                  <a:pt x="97" y="146"/>
                  <a:pt x="118" y="132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19" y="135"/>
                  <a:pt x="119" y="135"/>
                  <a:pt x="119" y="135"/>
                </a:cubicBezTo>
                <a:cubicBezTo>
                  <a:pt x="117" y="137"/>
                  <a:pt x="117" y="140"/>
                  <a:pt x="119" y="142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173" y="196"/>
                  <a:pt x="177" y="196"/>
                  <a:pt x="179" y="194"/>
                </a:cubicBezTo>
                <a:cubicBezTo>
                  <a:pt x="179" y="194"/>
                  <a:pt x="179" y="194"/>
                  <a:pt x="179" y="194"/>
                </a:cubicBezTo>
                <a:cubicBezTo>
                  <a:pt x="180" y="194"/>
                  <a:pt x="180" y="194"/>
                  <a:pt x="180" y="194"/>
                </a:cubicBezTo>
                <a:cubicBezTo>
                  <a:pt x="181" y="196"/>
                  <a:pt x="183" y="196"/>
                  <a:pt x="185" y="194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6" y="183"/>
                  <a:pt x="196" y="181"/>
                  <a:pt x="194" y="180"/>
                </a:cubicBezTo>
                <a:lnTo>
                  <a:pt x="194" y="17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5538461" y="3711808"/>
            <a:ext cx="704568" cy="707139"/>
          </a:xfrm>
          <a:custGeom>
            <a:avLst/>
            <a:gdLst>
              <a:gd name="T0" fmla="*/ 67 w 232"/>
              <a:gd name="T1" fmla="*/ 162 h 232"/>
              <a:gd name="T2" fmla="*/ 163 w 232"/>
              <a:gd name="T3" fmla="*/ 57 h 232"/>
              <a:gd name="T4" fmla="*/ 163 w 232"/>
              <a:gd name="T5" fmla="*/ 72 h 232"/>
              <a:gd name="T6" fmla="*/ 49 w 232"/>
              <a:gd name="T7" fmla="*/ 117 h 232"/>
              <a:gd name="T8" fmla="*/ 37 w 232"/>
              <a:gd name="T9" fmla="*/ 117 h 232"/>
              <a:gd name="T10" fmla="*/ 49 w 232"/>
              <a:gd name="T11" fmla="*/ 147 h 232"/>
              <a:gd name="T12" fmla="*/ 145 w 232"/>
              <a:gd name="T13" fmla="*/ 57 h 232"/>
              <a:gd name="T14" fmla="*/ 145 w 232"/>
              <a:gd name="T15" fmla="*/ 72 h 232"/>
              <a:gd name="T16" fmla="*/ 67 w 232"/>
              <a:gd name="T17" fmla="*/ 117 h 232"/>
              <a:gd name="T18" fmla="*/ 55 w 232"/>
              <a:gd name="T19" fmla="*/ 117 h 232"/>
              <a:gd name="T20" fmla="*/ 153 w 232"/>
              <a:gd name="T21" fmla="*/ 134 h 232"/>
              <a:gd name="T22" fmla="*/ 232 w 232"/>
              <a:gd name="T23" fmla="*/ 32 h 232"/>
              <a:gd name="T24" fmla="*/ 32 w 232"/>
              <a:gd name="T25" fmla="*/ 232 h 232"/>
              <a:gd name="T26" fmla="*/ 32 w 232"/>
              <a:gd name="T27" fmla="*/ 0 h 232"/>
              <a:gd name="T28" fmla="*/ 82 w 232"/>
              <a:gd name="T29" fmla="*/ 72 h 232"/>
              <a:gd name="T30" fmla="*/ 26 w 232"/>
              <a:gd name="T31" fmla="*/ 86 h 232"/>
              <a:gd name="T32" fmla="*/ 28 w 232"/>
              <a:gd name="T33" fmla="*/ 180 h 232"/>
              <a:gd name="T34" fmla="*/ 80 w 232"/>
              <a:gd name="T35" fmla="*/ 190 h 232"/>
              <a:gd name="T36" fmla="*/ 82 w 232"/>
              <a:gd name="T37" fmla="*/ 177 h 232"/>
              <a:gd name="T38" fmla="*/ 80 w 232"/>
              <a:gd name="T39" fmla="*/ 126 h 232"/>
              <a:gd name="T40" fmla="*/ 80 w 232"/>
              <a:gd name="T41" fmla="*/ 98 h 232"/>
              <a:gd name="T42" fmla="*/ 80 w 232"/>
              <a:gd name="T43" fmla="*/ 83 h 232"/>
              <a:gd name="T44" fmla="*/ 174 w 232"/>
              <a:gd name="T45" fmla="*/ 180 h 232"/>
              <a:gd name="T46" fmla="*/ 159 w 232"/>
              <a:gd name="T47" fmla="*/ 163 h 232"/>
              <a:gd name="T48" fmla="*/ 149 w 232"/>
              <a:gd name="T49" fmla="*/ 162 h 232"/>
              <a:gd name="T50" fmla="*/ 142 w 232"/>
              <a:gd name="T51" fmla="*/ 153 h 232"/>
              <a:gd name="T52" fmla="*/ 118 w 232"/>
              <a:gd name="T53" fmla="*/ 152 h 232"/>
              <a:gd name="T54" fmla="*/ 112 w 232"/>
              <a:gd name="T55" fmla="*/ 163 h 232"/>
              <a:gd name="T56" fmla="*/ 98 w 232"/>
              <a:gd name="T57" fmla="*/ 163 h 232"/>
              <a:gd name="T58" fmla="*/ 98 w 232"/>
              <a:gd name="T59" fmla="*/ 146 h 232"/>
              <a:gd name="T60" fmla="*/ 103 w 232"/>
              <a:gd name="T61" fmla="*/ 143 h 232"/>
              <a:gd name="T62" fmla="*/ 161 w 232"/>
              <a:gd name="T63" fmla="*/ 84 h 232"/>
              <a:gd name="T64" fmla="*/ 174 w 232"/>
              <a:gd name="T65" fmla="*/ 95 h 232"/>
              <a:gd name="T66" fmla="*/ 172 w 232"/>
              <a:gd name="T67" fmla="*/ 51 h 232"/>
              <a:gd name="T68" fmla="*/ 87 w 232"/>
              <a:gd name="T69" fmla="*/ 42 h 232"/>
              <a:gd name="T70" fmla="*/ 89 w 232"/>
              <a:gd name="T71" fmla="*/ 86 h 232"/>
              <a:gd name="T72" fmla="*/ 89 w 232"/>
              <a:gd name="T73" fmla="*/ 95 h 232"/>
              <a:gd name="T74" fmla="*/ 87 w 232"/>
              <a:gd name="T75" fmla="*/ 139 h 232"/>
              <a:gd name="T76" fmla="*/ 87 w 232"/>
              <a:gd name="T77" fmla="*/ 180 h 232"/>
              <a:gd name="T78" fmla="*/ 174 w 232"/>
              <a:gd name="T79" fmla="*/ 180 h 232"/>
              <a:gd name="T80" fmla="*/ 206 w 232"/>
              <a:gd name="T81" fmla="*/ 171 h 232"/>
              <a:gd name="T82" fmla="*/ 164 w 232"/>
              <a:gd name="T83" fmla="*/ 135 h 232"/>
              <a:gd name="T84" fmla="*/ 106 w 232"/>
              <a:gd name="T85" fmla="*/ 87 h 232"/>
              <a:gd name="T86" fmla="*/ 154 w 232"/>
              <a:gd name="T87" fmla="*/ 145 h 232"/>
              <a:gd name="T88" fmla="*/ 190 w 232"/>
              <a:gd name="T89" fmla="*/ 188 h 232"/>
              <a:gd name="T90" fmla="*/ 196 w 232"/>
              <a:gd name="T91" fmla="*/ 187 h 232"/>
              <a:gd name="T92" fmla="*/ 206 w 232"/>
              <a:gd name="T93" fmla="*/ 177 h 232"/>
              <a:gd name="T94" fmla="*/ 116 w 232"/>
              <a:gd name="T95" fmla="*/ 72 h 232"/>
              <a:gd name="T96" fmla="*/ 110 w 232"/>
              <a:gd name="T97" fmla="*/ 57 h 232"/>
              <a:gd name="T98" fmla="*/ 110 w 232"/>
              <a:gd name="T99" fmla="*/ 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55" y="147"/>
                </a:moveTo>
                <a:cubicBezTo>
                  <a:pt x="67" y="147"/>
                  <a:pt x="67" y="147"/>
                  <a:pt x="67" y="147"/>
                </a:cubicBezTo>
                <a:cubicBezTo>
                  <a:pt x="67" y="162"/>
                  <a:pt x="67" y="162"/>
                  <a:pt x="67" y="162"/>
                </a:cubicBezTo>
                <a:cubicBezTo>
                  <a:pt x="55" y="162"/>
                  <a:pt x="55" y="162"/>
                  <a:pt x="55" y="162"/>
                </a:cubicBezTo>
                <a:lnTo>
                  <a:pt x="55" y="147"/>
                </a:lnTo>
                <a:close/>
                <a:moveTo>
                  <a:pt x="163" y="57"/>
                </a:moveTo>
                <a:cubicBezTo>
                  <a:pt x="151" y="57"/>
                  <a:pt x="151" y="57"/>
                  <a:pt x="151" y="57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63" y="72"/>
                  <a:pt x="163" y="72"/>
                  <a:pt x="163" y="72"/>
                </a:cubicBezTo>
                <a:lnTo>
                  <a:pt x="163" y="57"/>
                </a:lnTo>
                <a:close/>
                <a:moveTo>
                  <a:pt x="37" y="117"/>
                </a:moveTo>
                <a:cubicBezTo>
                  <a:pt x="49" y="117"/>
                  <a:pt x="49" y="117"/>
                  <a:pt x="49" y="117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37" y="102"/>
                  <a:pt x="37" y="102"/>
                  <a:pt x="37" y="102"/>
                </a:cubicBezTo>
                <a:lnTo>
                  <a:pt x="37" y="117"/>
                </a:lnTo>
                <a:close/>
                <a:moveTo>
                  <a:pt x="37" y="162"/>
                </a:moveTo>
                <a:cubicBezTo>
                  <a:pt x="49" y="162"/>
                  <a:pt x="49" y="162"/>
                  <a:pt x="49" y="162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37" y="147"/>
                  <a:pt x="37" y="147"/>
                  <a:pt x="37" y="147"/>
                </a:cubicBezTo>
                <a:lnTo>
                  <a:pt x="37" y="162"/>
                </a:lnTo>
                <a:close/>
                <a:moveTo>
                  <a:pt x="145" y="57"/>
                </a:moveTo>
                <a:cubicBezTo>
                  <a:pt x="133" y="57"/>
                  <a:pt x="133" y="57"/>
                  <a:pt x="133" y="57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45" y="72"/>
                  <a:pt x="145" y="72"/>
                  <a:pt x="145" y="72"/>
                </a:cubicBezTo>
                <a:lnTo>
                  <a:pt x="145" y="57"/>
                </a:lnTo>
                <a:close/>
                <a:moveTo>
                  <a:pt x="55" y="117"/>
                </a:moveTo>
                <a:cubicBezTo>
                  <a:pt x="67" y="117"/>
                  <a:pt x="67" y="117"/>
                  <a:pt x="67" y="117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55" y="102"/>
                  <a:pt x="55" y="102"/>
                  <a:pt x="55" y="102"/>
                </a:cubicBezTo>
                <a:lnTo>
                  <a:pt x="55" y="117"/>
                </a:lnTo>
                <a:close/>
                <a:moveTo>
                  <a:pt x="112" y="93"/>
                </a:moveTo>
                <a:cubicBezTo>
                  <a:pt x="100" y="104"/>
                  <a:pt x="100" y="123"/>
                  <a:pt x="112" y="134"/>
                </a:cubicBezTo>
                <a:cubicBezTo>
                  <a:pt x="123" y="145"/>
                  <a:pt x="141" y="145"/>
                  <a:pt x="153" y="134"/>
                </a:cubicBezTo>
                <a:cubicBezTo>
                  <a:pt x="164" y="123"/>
                  <a:pt x="164" y="104"/>
                  <a:pt x="153" y="93"/>
                </a:cubicBezTo>
                <a:cubicBezTo>
                  <a:pt x="141" y="82"/>
                  <a:pt x="123" y="82"/>
                  <a:pt x="112" y="93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82" y="72"/>
                </a:moveTo>
                <a:cubicBezTo>
                  <a:pt x="70" y="67"/>
                  <a:pt x="70" y="67"/>
                  <a:pt x="70" y="67"/>
                </a:cubicBezTo>
                <a:cubicBezTo>
                  <a:pt x="24" y="86"/>
                  <a:pt x="24" y="86"/>
                  <a:pt x="24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6" y="95"/>
                  <a:pt x="26" y="95"/>
                  <a:pt x="26" y="95"/>
                </a:cubicBezTo>
                <a:cubicBezTo>
                  <a:pt x="28" y="95"/>
                  <a:pt x="28" y="95"/>
                  <a:pt x="28" y="95"/>
                </a:cubicBezTo>
                <a:cubicBezTo>
                  <a:pt x="28" y="180"/>
                  <a:pt x="28" y="180"/>
                  <a:pt x="28" y="180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80" y="180"/>
                  <a:pt x="80" y="180"/>
                  <a:pt x="80" y="180"/>
                </a:cubicBezTo>
                <a:cubicBezTo>
                  <a:pt x="80" y="177"/>
                  <a:pt x="80" y="177"/>
                  <a:pt x="80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98"/>
                  <a:pt x="82" y="98"/>
                  <a:pt x="82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0" y="83"/>
                  <a:pt x="80" y="83"/>
                  <a:pt x="80" y="83"/>
                </a:cubicBezTo>
                <a:cubicBezTo>
                  <a:pt x="82" y="83"/>
                  <a:pt x="82" y="83"/>
                  <a:pt x="82" y="83"/>
                </a:cubicBezTo>
                <a:lnTo>
                  <a:pt x="82" y="72"/>
                </a:lnTo>
                <a:close/>
                <a:moveTo>
                  <a:pt x="174" y="180"/>
                </a:moveTo>
                <a:cubicBezTo>
                  <a:pt x="172" y="180"/>
                  <a:pt x="172" y="180"/>
                  <a:pt x="172" y="180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59" y="163"/>
                  <a:pt x="159" y="163"/>
                  <a:pt x="159" y="163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9" y="162"/>
                  <a:pt x="149" y="162"/>
                  <a:pt x="149" y="162"/>
                </a:cubicBezTo>
                <a:cubicBezTo>
                  <a:pt x="149" y="151"/>
                  <a:pt x="149" y="151"/>
                  <a:pt x="149" y="151"/>
                </a:cubicBezTo>
                <a:cubicBezTo>
                  <a:pt x="149" y="151"/>
                  <a:pt x="149" y="151"/>
                  <a:pt x="149" y="151"/>
                </a:cubicBezTo>
                <a:cubicBezTo>
                  <a:pt x="147" y="152"/>
                  <a:pt x="145" y="153"/>
                  <a:pt x="142" y="153"/>
                </a:cubicBezTo>
                <a:cubicBezTo>
                  <a:pt x="142" y="180"/>
                  <a:pt x="142" y="180"/>
                  <a:pt x="142" y="180"/>
                </a:cubicBezTo>
                <a:cubicBezTo>
                  <a:pt x="118" y="180"/>
                  <a:pt x="118" y="180"/>
                  <a:pt x="118" y="180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6" y="151"/>
                  <a:pt x="114" y="151"/>
                  <a:pt x="112" y="149"/>
                </a:cubicBezTo>
                <a:cubicBezTo>
                  <a:pt x="112" y="162"/>
                  <a:pt x="112" y="162"/>
                  <a:pt x="112" y="162"/>
                </a:cubicBezTo>
                <a:cubicBezTo>
                  <a:pt x="112" y="163"/>
                  <a:pt x="112" y="163"/>
                  <a:pt x="112" y="163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99" y="163"/>
                  <a:pt x="99" y="163"/>
                  <a:pt x="99" y="163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8" y="147"/>
                  <a:pt x="98" y="147"/>
                  <a:pt x="98" y="147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9" y="146"/>
                  <a:pt x="99" y="146"/>
                  <a:pt x="99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6" y="145"/>
                  <a:pt x="104" y="144"/>
                  <a:pt x="103" y="143"/>
                </a:cubicBezTo>
                <a:cubicBezTo>
                  <a:pt x="87" y="127"/>
                  <a:pt x="87" y="100"/>
                  <a:pt x="103" y="84"/>
                </a:cubicBezTo>
                <a:cubicBezTo>
                  <a:pt x="111" y="76"/>
                  <a:pt x="121" y="72"/>
                  <a:pt x="132" y="72"/>
                </a:cubicBezTo>
                <a:cubicBezTo>
                  <a:pt x="143" y="72"/>
                  <a:pt x="154" y="76"/>
                  <a:pt x="161" y="84"/>
                </a:cubicBezTo>
                <a:cubicBezTo>
                  <a:pt x="167" y="90"/>
                  <a:pt x="170" y="96"/>
                  <a:pt x="172" y="103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4" y="95"/>
                  <a:pt x="174" y="95"/>
                  <a:pt x="174" y="95"/>
                </a:cubicBezTo>
                <a:cubicBezTo>
                  <a:pt x="174" y="86"/>
                  <a:pt x="174" y="86"/>
                  <a:pt x="174" y="86"/>
                </a:cubicBezTo>
                <a:cubicBezTo>
                  <a:pt x="172" y="86"/>
                  <a:pt x="172" y="86"/>
                  <a:pt x="172" y="86"/>
                </a:cubicBezTo>
                <a:cubicBezTo>
                  <a:pt x="172" y="51"/>
                  <a:pt x="172" y="51"/>
                  <a:pt x="172" y="51"/>
                </a:cubicBezTo>
                <a:cubicBezTo>
                  <a:pt x="174" y="51"/>
                  <a:pt x="174" y="51"/>
                  <a:pt x="174" y="51"/>
                </a:cubicBezTo>
                <a:cubicBezTo>
                  <a:pt x="174" y="42"/>
                  <a:pt x="174" y="42"/>
                  <a:pt x="174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51"/>
                  <a:pt x="87" y="51"/>
                  <a:pt x="87" y="51"/>
                </a:cubicBezTo>
                <a:cubicBezTo>
                  <a:pt x="89" y="51"/>
                  <a:pt x="89" y="51"/>
                  <a:pt x="89" y="51"/>
                </a:cubicBezTo>
                <a:cubicBezTo>
                  <a:pt x="89" y="86"/>
                  <a:pt x="89" y="86"/>
                  <a:pt x="89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95"/>
                  <a:pt x="87" y="95"/>
                  <a:pt x="87" y="95"/>
                </a:cubicBezTo>
                <a:cubicBezTo>
                  <a:pt x="89" y="95"/>
                  <a:pt x="89" y="95"/>
                  <a:pt x="89" y="95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89" y="139"/>
                  <a:pt x="89" y="139"/>
                  <a:pt x="89" y="139"/>
                </a:cubicBezTo>
                <a:cubicBezTo>
                  <a:pt x="89" y="180"/>
                  <a:pt x="89" y="180"/>
                  <a:pt x="89" y="180"/>
                </a:cubicBezTo>
                <a:cubicBezTo>
                  <a:pt x="87" y="180"/>
                  <a:pt x="87" y="180"/>
                  <a:pt x="87" y="180"/>
                </a:cubicBezTo>
                <a:cubicBezTo>
                  <a:pt x="87" y="190"/>
                  <a:pt x="87" y="190"/>
                  <a:pt x="87" y="190"/>
                </a:cubicBezTo>
                <a:cubicBezTo>
                  <a:pt x="174" y="190"/>
                  <a:pt x="174" y="190"/>
                  <a:pt x="174" y="190"/>
                </a:cubicBezTo>
                <a:lnTo>
                  <a:pt x="174" y="180"/>
                </a:lnTo>
                <a:close/>
                <a:moveTo>
                  <a:pt x="206" y="177"/>
                </a:moveTo>
                <a:cubicBezTo>
                  <a:pt x="206" y="177"/>
                  <a:pt x="206" y="177"/>
                  <a:pt x="206" y="177"/>
                </a:cubicBezTo>
                <a:cubicBezTo>
                  <a:pt x="208" y="175"/>
                  <a:pt x="208" y="173"/>
                  <a:pt x="206" y="171"/>
                </a:cubicBezTo>
                <a:cubicBezTo>
                  <a:pt x="170" y="135"/>
                  <a:pt x="170" y="135"/>
                  <a:pt x="170" y="135"/>
                </a:cubicBezTo>
                <a:cubicBezTo>
                  <a:pt x="169" y="133"/>
                  <a:pt x="166" y="133"/>
                  <a:pt x="165" y="135"/>
                </a:cubicBezTo>
                <a:cubicBezTo>
                  <a:pt x="164" y="135"/>
                  <a:pt x="164" y="135"/>
                  <a:pt x="164" y="135"/>
                </a:cubicBezTo>
                <a:cubicBezTo>
                  <a:pt x="163" y="134"/>
                  <a:pt x="163" y="134"/>
                  <a:pt x="163" y="134"/>
                </a:cubicBezTo>
                <a:cubicBezTo>
                  <a:pt x="172" y="120"/>
                  <a:pt x="171" y="100"/>
                  <a:pt x="158" y="87"/>
                </a:cubicBezTo>
                <a:cubicBezTo>
                  <a:pt x="144" y="73"/>
                  <a:pt x="121" y="73"/>
                  <a:pt x="106" y="87"/>
                </a:cubicBezTo>
                <a:cubicBezTo>
                  <a:pt x="92" y="102"/>
                  <a:pt x="92" y="125"/>
                  <a:pt x="106" y="139"/>
                </a:cubicBezTo>
                <a:cubicBezTo>
                  <a:pt x="119" y="152"/>
                  <a:pt x="138" y="153"/>
                  <a:pt x="153" y="144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2" y="147"/>
                  <a:pt x="152" y="150"/>
                  <a:pt x="154" y="151"/>
                </a:cubicBezTo>
                <a:cubicBezTo>
                  <a:pt x="190" y="188"/>
                  <a:pt x="190" y="188"/>
                  <a:pt x="190" y="188"/>
                </a:cubicBezTo>
                <a:cubicBezTo>
                  <a:pt x="192" y="189"/>
                  <a:pt x="194" y="189"/>
                  <a:pt x="195" y="188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197" y="188"/>
                  <a:pt x="199" y="188"/>
                  <a:pt x="200" y="187"/>
                </a:cubicBezTo>
                <a:cubicBezTo>
                  <a:pt x="206" y="181"/>
                  <a:pt x="206" y="181"/>
                  <a:pt x="206" y="181"/>
                </a:cubicBezTo>
                <a:cubicBezTo>
                  <a:pt x="207" y="180"/>
                  <a:pt x="207" y="178"/>
                  <a:pt x="206" y="177"/>
                </a:cubicBezTo>
                <a:close/>
                <a:moveTo>
                  <a:pt x="127" y="57"/>
                </a:moveTo>
                <a:cubicBezTo>
                  <a:pt x="116" y="57"/>
                  <a:pt x="116" y="57"/>
                  <a:pt x="116" y="57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7" y="72"/>
                  <a:pt x="127" y="72"/>
                  <a:pt x="127" y="72"/>
                </a:cubicBezTo>
                <a:lnTo>
                  <a:pt x="127" y="57"/>
                </a:lnTo>
                <a:close/>
                <a:moveTo>
                  <a:pt x="110" y="57"/>
                </a:moveTo>
                <a:cubicBezTo>
                  <a:pt x="98" y="57"/>
                  <a:pt x="98" y="57"/>
                  <a:pt x="98" y="57"/>
                </a:cubicBezTo>
                <a:cubicBezTo>
                  <a:pt x="98" y="72"/>
                  <a:pt x="98" y="72"/>
                  <a:pt x="98" y="72"/>
                </a:cubicBezTo>
                <a:cubicBezTo>
                  <a:pt x="110" y="72"/>
                  <a:pt x="110" y="72"/>
                  <a:pt x="110" y="72"/>
                </a:cubicBezTo>
                <a:lnTo>
                  <a:pt x="110" y="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1934621" y="3711808"/>
            <a:ext cx="704568" cy="707139"/>
          </a:xfrm>
          <a:custGeom>
            <a:avLst/>
            <a:gdLst>
              <a:gd name="T0" fmla="*/ 101 w 232"/>
              <a:gd name="T1" fmla="*/ 173 h 232"/>
              <a:gd name="T2" fmla="*/ 90 w 232"/>
              <a:gd name="T3" fmla="*/ 174 h 232"/>
              <a:gd name="T4" fmla="*/ 90 w 232"/>
              <a:gd name="T5" fmla="*/ 160 h 232"/>
              <a:gd name="T6" fmla="*/ 99 w 232"/>
              <a:gd name="T7" fmla="*/ 123 h 232"/>
              <a:gd name="T8" fmla="*/ 104 w 232"/>
              <a:gd name="T9" fmla="*/ 86 h 232"/>
              <a:gd name="T10" fmla="*/ 114 w 232"/>
              <a:gd name="T11" fmla="*/ 123 h 232"/>
              <a:gd name="T12" fmla="*/ 114 w 232"/>
              <a:gd name="T13" fmla="*/ 123 h 232"/>
              <a:gd name="T14" fmla="*/ 106 w 232"/>
              <a:gd name="T15" fmla="*/ 160 h 232"/>
              <a:gd name="T16" fmla="*/ 128 w 232"/>
              <a:gd name="T17" fmla="*/ 123 h 232"/>
              <a:gd name="T18" fmla="*/ 49 w 232"/>
              <a:gd name="T19" fmla="*/ 136 h 232"/>
              <a:gd name="T20" fmla="*/ 99 w 232"/>
              <a:gd name="T21" fmla="*/ 86 h 232"/>
              <a:gd name="T22" fmla="*/ 99 w 232"/>
              <a:gd name="T23" fmla="*/ 86 h 232"/>
              <a:gd name="T24" fmla="*/ 39 w 232"/>
              <a:gd name="T25" fmla="*/ 160 h 232"/>
              <a:gd name="T26" fmla="*/ 64 w 232"/>
              <a:gd name="T27" fmla="*/ 160 h 232"/>
              <a:gd name="T28" fmla="*/ 64 w 232"/>
              <a:gd name="T29" fmla="*/ 136 h 232"/>
              <a:gd name="T30" fmla="*/ 119 w 232"/>
              <a:gd name="T31" fmla="*/ 99 h 232"/>
              <a:gd name="T32" fmla="*/ 119 w 232"/>
              <a:gd name="T33" fmla="*/ 99 h 232"/>
              <a:gd name="T34" fmla="*/ 193 w 232"/>
              <a:gd name="T35" fmla="*/ 136 h 232"/>
              <a:gd name="T36" fmla="*/ 183 w 232"/>
              <a:gd name="T37" fmla="*/ 173 h 232"/>
              <a:gd name="T38" fmla="*/ 232 w 232"/>
              <a:gd name="T39" fmla="*/ 200 h 232"/>
              <a:gd name="T40" fmla="*/ 0 w 232"/>
              <a:gd name="T41" fmla="*/ 32 h 232"/>
              <a:gd name="T42" fmla="*/ 76 w 232"/>
              <a:gd name="T43" fmla="*/ 120 h 232"/>
              <a:gd name="T44" fmla="*/ 30 w 232"/>
              <a:gd name="T45" fmla="*/ 110 h 232"/>
              <a:gd name="T46" fmla="*/ 30 w 232"/>
              <a:gd name="T47" fmla="*/ 188 h 232"/>
              <a:gd name="T48" fmla="*/ 75 w 232"/>
              <a:gd name="T49" fmla="*/ 185 h 232"/>
              <a:gd name="T50" fmla="*/ 75 w 232"/>
              <a:gd name="T51" fmla="*/ 144 h 232"/>
              <a:gd name="T52" fmla="*/ 144 w 232"/>
              <a:gd name="T53" fmla="*/ 74 h 232"/>
              <a:gd name="T54" fmla="*/ 128 w 232"/>
              <a:gd name="T55" fmla="*/ 49 h 232"/>
              <a:gd name="T56" fmla="*/ 142 w 232"/>
              <a:gd name="T57" fmla="*/ 37 h 232"/>
              <a:gd name="T58" fmla="*/ 115 w 232"/>
              <a:gd name="T59" fmla="*/ 36 h 232"/>
              <a:gd name="T60" fmla="*/ 80 w 232"/>
              <a:gd name="T61" fmla="*/ 74 h 232"/>
              <a:gd name="T62" fmla="*/ 80 w 232"/>
              <a:gd name="T63" fmla="*/ 110 h 232"/>
              <a:gd name="T64" fmla="*/ 80 w 232"/>
              <a:gd name="T65" fmla="*/ 146 h 232"/>
              <a:gd name="T66" fmla="*/ 80 w 232"/>
              <a:gd name="T67" fmla="*/ 188 h 232"/>
              <a:gd name="T68" fmla="*/ 151 w 232"/>
              <a:gd name="T69" fmla="*/ 188 h 232"/>
              <a:gd name="T70" fmla="*/ 151 w 232"/>
              <a:gd name="T71" fmla="*/ 146 h 232"/>
              <a:gd name="T72" fmla="*/ 151 w 232"/>
              <a:gd name="T73" fmla="*/ 110 h 232"/>
              <a:gd name="T74" fmla="*/ 202 w 232"/>
              <a:gd name="T75" fmla="*/ 110 h 232"/>
              <a:gd name="T76" fmla="*/ 156 w 232"/>
              <a:gd name="T77" fmla="*/ 120 h 232"/>
              <a:gd name="T78" fmla="*/ 156 w 232"/>
              <a:gd name="T79" fmla="*/ 157 h 232"/>
              <a:gd name="T80" fmla="*/ 158 w 232"/>
              <a:gd name="T81" fmla="*/ 196 h 232"/>
              <a:gd name="T82" fmla="*/ 201 w 232"/>
              <a:gd name="T83" fmla="*/ 117 h 232"/>
              <a:gd name="T84" fmla="*/ 169 w 232"/>
              <a:gd name="T85" fmla="*/ 160 h 232"/>
              <a:gd name="T86" fmla="*/ 178 w 232"/>
              <a:gd name="T87" fmla="*/ 123 h 232"/>
              <a:gd name="T88" fmla="*/ 178 w 232"/>
              <a:gd name="T89" fmla="*/ 123 h 232"/>
              <a:gd name="T90" fmla="*/ 133 w 232"/>
              <a:gd name="T91" fmla="*/ 123 h 232"/>
              <a:gd name="T92" fmla="*/ 143 w 232"/>
              <a:gd name="T93" fmla="*/ 86 h 232"/>
              <a:gd name="T94" fmla="*/ 131 w 232"/>
              <a:gd name="T95" fmla="*/ 160 h 232"/>
              <a:gd name="T96" fmla="*/ 132 w 232"/>
              <a:gd name="T97" fmla="*/ 174 h 232"/>
              <a:gd name="T98" fmla="*/ 143 w 232"/>
              <a:gd name="T99" fmla="*/ 16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101" y="160"/>
                </a:moveTo>
                <a:cubicBezTo>
                  <a:pt x="101" y="160"/>
                  <a:pt x="101" y="160"/>
                  <a:pt x="101" y="160"/>
                </a:cubicBezTo>
                <a:cubicBezTo>
                  <a:pt x="101" y="160"/>
                  <a:pt x="101" y="160"/>
                  <a:pt x="101" y="160"/>
                </a:cubicBezTo>
                <a:cubicBezTo>
                  <a:pt x="101" y="173"/>
                  <a:pt x="101" y="173"/>
                  <a:pt x="101" y="173"/>
                </a:cubicBezTo>
                <a:cubicBezTo>
                  <a:pt x="101" y="174"/>
                  <a:pt x="101" y="174"/>
                  <a:pt x="101" y="174"/>
                </a:cubicBezTo>
                <a:cubicBezTo>
                  <a:pt x="101" y="174"/>
                  <a:pt x="101" y="174"/>
                  <a:pt x="101" y="174"/>
                </a:cubicBezTo>
                <a:cubicBezTo>
                  <a:pt x="90" y="174"/>
                  <a:pt x="90" y="174"/>
                  <a:pt x="90" y="174"/>
                </a:cubicBezTo>
                <a:cubicBezTo>
                  <a:pt x="90" y="174"/>
                  <a:pt x="90" y="174"/>
                  <a:pt x="90" y="174"/>
                </a:cubicBezTo>
                <a:cubicBezTo>
                  <a:pt x="90" y="173"/>
                  <a:pt x="90" y="173"/>
                  <a:pt x="90" y="173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lnTo>
                  <a:pt x="101" y="160"/>
                </a:lnTo>
                <a:close/>
                <a:moveTo>
                  <a:pt x="90" y="136"/>
                </a:moveTo>
                <a:cubicBezTo>
                  <a:pt x="99" y="136"/>
                  <a:pt x="99" y="136"/>
                  <a:pt x="99" y="136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0" y="123"/>
                  <a:pt x="90" y="123"/>
                  <a:pt x="90" y="123"/>
                </a:cubicBezTo>
                <a:lnTo>
                  <a:pt x="90" y="136"/>
                </a:lnTo>
                <a:close/>
                <a:moveTo>
                  <a:pt x="114" y="86"/>
                </a:moveTo>
                <a:cubicBezTo>
                  <a:pt x="104" y="86"/>
                  <a:pt x="104" y="86"/>
                  <a:pt x="104" y="86"/>
                </a:cubicBezTo>
                <a:cubicBezTo>
                  <a:pt x="104" y="99"/>
                  <a:pt x="104" y="99"/>
                  <a:pt x="104" y="99"/>
                </a:cubicBezTo>
                <a:cubicBezTo>
                  <a:pt x="114" y="99"/>
                  <a:pt x="114" y="99"/>
                  <a:pt x="114" y="99"/>
                </a:cubicBezTo>
                <a:lnTo>
                  <a:pt x="114" y="86"/>
                </a:lnTo>
                <a:close/>
                <a:moveTo>
                  <a:pt x="114" y="123"/>
                </a:moveTo>
                <a:cubicBezTo>
                  <a:pt x="104" y="123"/>
                  <a:pt x="104" y="123"/>
                  <a:pt x="104" y="123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14" y="136"/>
                  <a:pt x="114" y="136"/>
                  <a:pt x="114" y="136"/>
                </a:cubicBezTo>
                <a:lnTo>
                  <a:pt x="114" y="123"/>
                </a:lnTo>
                <a:close/>
                <a:moveTo>
                  <a:pt x="106" y="188"/>
                </a:moveTo>
                <a:cubicBezTo>
                  <a:pt x="126" y="188"/>
                  <a:pt x="126" y="188"/>
                  <a:pt x="126" y="188"/>
                </a:cubicBezTo>
                <a:cubicBezTo>
                  <a:pt x="126" y="160"/>
                  <a:pt x="126" y="160"/>
                  <a:pt x="126" y="160"/>
                </a:cubicBezTo>
                <a:cubicBezTo>
                  <a:pt x="106" y="160"/>
                  <a:pt x="106" y="160"/>
                  <a:pt x="106" y="160"/>
                </a:cubicBezTo>
                <a:lnTo>
                  <a:pt x="106" y="188"/>
                </a:lnTo>
                <a:close/>
                <a:moveTo>
                  <a:pt x="119" y="136"/>
                </a:moveTo>
                <a:cubicBezTo>
                  <a:pt x="128" y="136"/>
                  <a:pt x="128" y="136"/>
                  <a:pt x="128" y="136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19" y="123"/>
                  <a:pt x="119" y="123"/>
                  <a:pt x="119" y="123"/>
                </a:cubicBezTo>
                <a:lnTo>
                  <a:pt x="119" y="136"/>
                </a:lnTo>
                <a:close/>
                <a:moveTo>
                  <a:pt x="39" y="136"/>
                </a:moveTo>
                <a:cubicBezTo>
                  <a:pt x="49" y="136"/>
                  <a:pt x="49" y="136"/>
                  <a:pt x="49" y="136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39" y="123"/>
                  <a:pt x="39" y="123"/>
                  <a:pt x="39" y="123"/>
                </a:cubicBezTo>
                <a:lnTo>
                  <a:pt x="39" y="136"/>
                </a:lnTo>
                <a:close/>
                <a:moveTo>
                  <a:pt x="99" y="86"/>
                </a:moveTo>
                <a:cubicBezTo>
                  <a:pt x="90" y="86"/>
                  <a:pt x="90" y="86"/>
                  <a:pt x="90" y="86"/>
                </a:cubicBezTo>
                <a:cubicBezTo>
                  <a:pt x="90" y="99"/>
                  <a:pt x="90" y="99"/>
                  <a:pt x="90" y="99"/>
                </a:cubicBezTo>
                <a:cubicBezTo>
                  <a:pt x="99" y="99"/>
                  <a:pt x="99" y="99"/>
                  <a:pt x="99" y="99"/>
                </a:cubicBezTo>
                <a:lnTo>
                  <a:pt x="99" y="86"/>
                </a:lnTo>
                <a:close/>
                <a:moveTo>
                  <a:pt x="39" y="173"/>
                </a:moveTo>
                <a:cubicBezTo>
                  <a:pt x="49" y="173"/>
                  <a:pt x="49" y="173"/>
                  <a:pt x="49" y="173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39" y="160"/>
                  <a:pt x="39" y="160"/>
                  <a:pt x="39" y="160"/>
                </a:cubicBezTo>
                <a:lnTo>
                  <a:pt x="39" y="173"/>
                </a:lnTo>
                <a:close/>
                <a:moveTo>
                  <a:pt x="54" y="173"/>
                </a:moveTo>
                <a:cubicBezTo>
                  <a:pt x="64" y="173"/>
                  <a:pt x="64" y="173"/>
                  <a:pt x="64" y="173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54" y="160"/>
                  <a:pt x="54" y="160"/>
                  <a:pt x="54" y="160"/>
                </a:cubicBezTo>
                <a:lnTo>
                  <a:pt x="54" y="173"/>
                </a:lnTo>
                <a:close/>
                <a:moveTo>
                  <a:pt x="54" y="136"/>
                </a:moveTo>
                <a:cubicBezTo>
                  <a:pt x="64" y="136"/>
                  <a:pt x="64" y="136"/>
                  <a:pt x="64" y="136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54" y="123"/>
                  <a:pt x="54" y="123"/>
                  <a:pt x="54" y="123"/>
                </a:cubicBezTo>
                <a:lnTo>
                  <a:pt x="54" y="136"/>
                </a:lnTo>
                <a:close/>
                <a:moveTo>
                  <a:pt x="119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86"/>
                  <a:pt x="128" y="86"/>
                  <a:pt x="128" y="86"/>
                </a:cubicBezTo>
                <a:cubicBezTo>
                  <a:pt x="119" y="86"/>
                  <a:pt x="119" y="86"/>
                  <a:pt x="119" y="86"/>
                </a:cubicBezTo>
                <a:lnTo>
                  <a:pt x="119" y="99"/>
                </a:lnTo>
                <a:close/>
                <a:moveTo>
                  <a:pt x="193" y="123"/>
                </a:moveTo>
                <a:cubicBezTo>
                  <a:pt x="183" y="123"/>
                  <a:pt x="183" y="123"/>
                  <a:pt x="183" y="123"/>
                </a:cubicBezTo>
                <a:cubicBezTo>
                  <a:pt x="183" y="136"/>
                  <a:pt x="183" y="136"/>
                  <a:pt x="183" y="136"/>
                </a:cubicBezTo>
                <a:cubicBezTo>
                  <a:pt x="193" y="136"/>
                  <a:pt x="193" y="136"/>
                  <a:pt x="193" y="136"/>
                </a:cubicBezTo>
                <a:lnTo>
                  <a:pt x="193" y="123"/>
                </a:lnTo>
                <a:close/>
                <a:moveTo>
                  <a:pt x="193" y="160"/>
                </a:moveTo>
                <a:cubicBezTo>
                  <a:pt x="183" y="160"/>
                  <a:pt x="183" y="160"/>
                  <a:pt x="183" y="160"/>
                </a:cubicBezTo>
                <a:cubicBezTo>
                  <a:pt x="183" y="173"/>
                  <a:pt x="183" y="173"/>
                  <a:pt x="183" y="173"/>
                </a:cubicBezTo>
                <a:cubicBezTo>
                  <a:pt x="193" y="173"/>
                  <a:pt x="193" y="173"/>
                  <a:pt x="193" y="173"/>
                </a:cubicBezTo>
                <a:lnTo>
                  <a:pt x="193" y="160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76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5" y="117"/>
                  <a:pt x="75" y="117"/>
                  <a:pt x="75" y="117"/>
                </a:cubicBezTo>
                <a:cubicBezTo>
                  <a:pt x="75" y="110"/>
                  <a:pt x="75" y="110"/>
                  <a:pt x="75" y="110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7"/>
                  <a:pt x="30" y="117"/>
                  <a:pt x="30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2" y="188"/>
                  <a:pt x="32" y="188"/>
                  <a:pt x="32" y="188"/>
                </a:cubicBezTo>
                <a:cubicBezTo>
                  <a:pt x="30" y="188"/>
                  <a:pt x="30" y="188"/>
                  <a:pt x="30" y="188"/>
                </a:cubicBezTo>
                <a:cubicBezTo>
                  <a:pt x="30" y="196"/>
                  <a:pt x="30" y="196"/>
                  <a:pt x="30" y="196"/>
                </a:cubicBezTo>
                <a:cubicBezTo>
                  <a:pt x="75" y="196"/>
                  <a:pt x="75" y="196"/>
                  <a:pt x="75" y="196"/>
                </a:cubicBezTo>
                <a:cubicBezTo>
                  <a:pt x="75" y="188"/>
                  <a:pt x="75" y="188"/>
                  <a:pt x="75" y="188"/>
                </a:cubicBezTo>
                <a:cubicBezTo>
                  <a:pt x="75" y="185"/>
                  <a:pt x="75" y="185"/>
                  <a:pt x="75" y="185"/>
                </a:cubicBezTo>
                <a:cubicBezTo>
                  <a:pt x="76" y="185"/>
                  <a:pt x="76" y="185"/>
                  <a:pt x="76" y="185"/>
                </a:cubicBezTo>
                <a:cubicBezTo>
                  <a:pt x="76" y="157"/>
                  <a:pt x="76" y="157"/>
                  <a:pt x="76" y="157"/>
                </a:cubicBezTo>
                <a:cubicBezTo>
                  <a:pt x="75" y="157"/>
                  <a:pt x="75" y="157"/>
                  <a:pt x="75" y="157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76" y="144"/>
                  <a:pt x="76" y="144"/>
                  <a:pt x="76" y="144"/>
                </a:cubicBezTo>
                <a:lnTo>
                  <a:pt x="76" y="120"/>
                </a:lnTo>
                <a:close/>
                <a:moveTo>
                  <a:pt x="152" y="74"/>
                </a:moveTo>
                <a:cubicBezTo>
                  <a:pt x="144" y="74"/>
                  <a:pt x="144" y="74"/>
                  <a:pt x="144" y="74"/>
                </a:cubicBezTo>
                <a:cubicBezTo>
                  <a:pt x="144" y="67"/>
                  <a:pt x="144" y="67"/>
                  <a:pt x="144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28" y="49"/>
                  <a:pt x="128" y="49"/>
                  <a:pt x="128" y="49"/>
                </a:cubicBezTo>
                <a:cubicBezTo>
                  <a:pt x="128" y="50"/>
                  <a:pt x="128" y="50"/>
                  <a:pt x="128" y="50"/>
                </a:cubicBezTo>
                <a:cubicBezTo>
                  <a:pt x="142" y="50"/>
                  <a:pt x="142" y="50"/>
                  <a:pt x="142" y="50"/>
                </a:cubicBezTo>
                <a:cubicBezTo>
                  <a:pt x="137" y="43"/>
                  <a:pt x="137" y="43"/>
                  <a:pt x="137" y="43"/>
                </a:cubicBezTo>
                <a:cubicBezTo>
                  <a:pt x="142" y="37"/>
                  <a:pt x="142" y="37"/>
                  <a:pt x="142" y="37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31" y="36"/>
                  <a:pt x="131" y="36"/>
                  <a:pt x="131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15" y="67"/>
                  <a:pt x="115" y="67"/>
                  <a:pt x="115" y="67"/>
                </a:cubicBezTo>
                <a:cubicBezTo>
                  <a:pt x="89" y="67"/>
                  <a:pt x="89" y="67"/>
                  <a:pt x="89" y="67"/>
                </a:cubicBezTo>
                <a:cubicBezTo>
                  <a:pt x="89" y="74"/>
                  <a:pt x="89" y="74"/>
                  <a:pt x="89" y="74"/>
                </a:cubicBezTo>
                <a:cubicBezTo>
                  <a:pt x="80" y="74"/>
                  <a:pt x="80" y="74"/>
                  <a:pt x="80" y="74"/>
                </a:cubicBezTo>
                <a:cubicBezTo>
                  <a:pt x="80" y="81"/>
                  <a:pt x="80" y="81"/>
                  <a:pt x="80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80" y="117"/>
                  <a:pt x="80" y="117"/>
                  <a:pt x="80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80" y="146"/>
                  <a:pt x="80" y="146"/>
                  <a:pt x="80" y="146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2" y="154"/>
                  <a:pt x="82" y="154"/>
                  <a:pt x="82" y="154"/>
                </a:cubicBezTo>
                <a:cubicBezTo>
                  <a:pt x="82" y="188"/>
                  <a:pt x="82" y="188"/>
                  <a:pt x="82" y="188"/>
                </a:cubicBezTo>
                <a:cubicBezTo>
                  <a:pt x="80" y="188"/>
                  <a:pt x="80" y="188"/>
                  <a:pt x="80" y="188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52" y="196"/>
                  <a:pt x="152" y="196"/>
                  <a:pt x="152" y="196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51" y="188"/>
                  <a:pt x="151" y="188"/>
                  <a:pt x="151" y="188"/>
                </a:cubicBezTo>
                <a:cubicBezTo>
                  <a:pt x="151" y="154"/>
                  <a:pt x="151" y="154"/>
                  <a:pt x="151" y="154"/>
                </a:cubicBezTo>
                <a:cubicBezTo>
                  <a:pt x="152" y="154"/>
                  <a:pt x="152" y="154"/>
                  <a:pt x="152" y="154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51" y="146"/>
                  <a:pt x="151" y="146"/>
                  <a:pt x="151" y="146"/>
                </a:cubicBezTo>
                <a:cubicBezTo>
                  <a:pt x="151" y="117"/>
                  <a:pt x="151" y="117"/>
                  <a:pt x="151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2" y="110"/>
                  <a:pt x="152" y="110"/>
                  <a:pt x="152" y="110"/>
                </a:cubicBezTo>
                <a:cubicBezTo>
                  <a:pt x="151" y="110"/>
                  <a:pt x="151" y="110"/>
                  <a:pt x="151" y="110"/>
                </a:cubicBezTo>
                <a:cubicBezTo>
                  <a:pt x="151" y="81"/>
                  <a:pt x="151" y="81"/>
                  <a:pt x="151" y="81"/>
                </a:cubicBezTo>
                <a:cubicBezTo>
                  <a:pt x="152" y="81"/>
                  <a:pt x="152" y="81"/>
                  <a:pt x="152" y="81"/>
                </a:cubicBezTo>
                <a:lnTo>
                  <a:pt x="152" y="74"/>
                </a:lnTo>
                <a:close/>
                <a:moveTo>
                  <a:pt x="202" y="110"/>
                </a:moveTo>
                <a:cubicBezTo>
                  <a:pt x="158" y="110"/>
                  <a:pt x="158" y="110"/>
                  <a:pt x="158" y="110"/>
                </a:cubicBezTo>
                <a:cubicBezTo>
                  <a:pt x="158" y="117"/>
                  <a:pt x="158" y="117"/>
                  <a:pt x="158" y="117"/>
                </a:cubicBezTo>
                <a:cubicBezTo>
                  <a:pt x="158" y="120"/>
                  <a:pt x="158" y="120"/>
                  <a:pt x="158" y="12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8" y="185"/>
                  <a:pt x="158" y="185"/>
                  <a:pt x="158" y="185"/>
                </a:cubicBezTo>
                <a:cubicBezTo>
                  <a:pt x="158" y="188"/>
                  <a:pt x="158" y="188"/>
                  <a:pt x="158" y="188"/>
                </a:cubicBezTo>
                <a:cubicBezTo>
                  <a:pt x="158" y="196"/>
                  <a:pt x="158" y="196"/>
                  <a:pt x="158" y="196"/>
                </a:cubicBezTo>
                <a:cubicBezTo>
                  <a:pt x="202" y="196"/>
                  <a:pt x="202" y="196"/>
                  <a:pt x="202" y="196"/>
                </a:cubicBezTo>
                <a:cubicBezTo>
                  <a:pt x="202" y="188"/>
                  <a:pt x="202" y="188"/>
                  <a:pt x="202" y="188"/>
                </a:cubicBezTo>
                <a:cubicBezTo>
                  <a:pt x="201" y="188"/>
                  <a:pt x="201" y="188"/>
                  <a:pt x="201" y="188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2" y="117"/>
                  <a:pt x="202" y="117"/>
                  <a:pt x="202" y="117"/>
                </a:cubicBezTo>
                <a:lnTo>
                  <a:pt x="202" y="110"/>
                </a:lnTo>
                <a:close/>
                <a:moveTo>
                  <a:pt x="178" y="160"/>
                </a:moveTo>
                <a:cubicBezTo>
                  <a:pt x="169" y="160"/>
                  <a:pt x="169" y="160"/>
                  <a:pt x="169" y="160"/>
                </a:cubicBezTo>
                <a:cubicBezTo>
                  <a:pt x="169" y="173"/>
                  <a:pt x="169" y="173"/>
                  <a:pt x="169" y="173"/>
                </a:cubicBezTo>
                <a:cubicBezTo>
                  <a:pt x="178" y="173"/>
                  <a:pt x="178" y="173"/>
                  <a:pt x="178" y="173"/>
                </a:cubicBezTo>
                <a:lnTo>
                  <a:pt x="178" y="160"/>
                </a:lnTo>
                <a:close/>
                <a:moveTo>
                  <a:pt x="178" y="123"/>
                </a:moveTo>
                <a:cubicBezTo>
                  <a:pt x="169" y="123"/>
                  <a:pt x="169" y="123"/>
                  <a:pt x="169" y="123"/>
                </a:cubicBezTo>
                <a:cubicBezTo>
                  <a:pt x="169" y="136"/>
                  <a:pt x="169" y="136"/>
                  <a:pt x="169" y="136"/>
                </a:cubicBezTo>
                <a:cubicBezTo>
                  <a:pt x="178" y="136"/>
                  <a:pt x="178" y="136"/>
                  <a:pt x="178" y="136"/>
                </a:cubicBezTo>
                <a:lnTo>
                  <a:pt x="178" y="123"/>
                </a:lnTo>
                <a:close/>
                <a:moveTo>
                  <a:pt x="133" y="136"/>
                </a:moveTo>
                <a:cubicBezTo>
                  <a:pt x="143" y="136"/>
                  <a:pt x="143" y="136"/>
                  <a:pt x="143" y="136"/>
                </a:cubicBezTo>
                <a:cubicBezTo>
                  <a:pt x="143" y="123"/>
                  <a:pt x="143" y="123"/>
                  <a:pt x="143" y="123"/>
                </a:cubicBezTo>
                <a:cubicBezTo>
                  <a:pt x="133" y="123"/>
                  <a:pt x="133" y="123"/>
                  <a:pt x="133" y="123"/>
                </a:cubicBezTo>
                <a:lnTo>
                  <a:pt x="133" y="136"/>
                </a:lnTo>
                <a:close/>
                <a:moveTo>
                  <a:pt x="133" y="99"/>
                </a:moveTo>
                <a:cubicBezTo>
                  <a:pt x="143" y="99"/>
                  <a:pt x="143" y="99"/>
                  <a:pt x="143" y="99"/>
                </a:cubicBezTo>
                <a:cubicBezTo>
                  <a:pt x="143" y="86"/>
                  <a:pt x="143" y="86"/>
                  <a:pt x="143" y="86"/>
                </a:cubicBezTo>
                <a:cubicBezTo>
                  <a:pt x="133" y="86"/>
                  <a:pt x="133" y="86"/>
                  <a:pt x="133" y="86"/>
                </a:cubicBezTo>
                <a:lnTo>
                  <a:pt x="133" y="99"/>
                </a:lnTo>
                <a:close/>
                <a:moveTo>
                  <a:pt x="132" y="160"/>
                </a:moveTo>
                <a:cubicBezTo>
                  <a:pt x="131" y="160"/>
                  <a:pt x="131" y="160"/>
                  <a:pt x="131" y="160"/>
                </a:cubicBezTo>
                <a:cubicBezTo>
                  <a:pt x="131" y="160"/>
                  <a:pt x="131" y="160"/>
                  <a:pt x="131" y="160"/>
                </a:cubicBezTo>
                <a:cubicBezTo>
                  <a:pt x="131" y="173"/>
                  <a:pt x="131" y="173"/>
                  <a:pt x="131" y="173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2" y="174"/>
                  <a:pt x="132" y="174"/>
                  <a:pt x="132" y="174"/>
                </a:cubicBezTo>
                <a:cubicBezTo>
                  <a:pt x="142" y="174"/>
                  <a:pt x="142" y="174"/>
                  <a:pt x="142" y="174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2" y="160"/>
                  <a:pt x="142" y="160"/>
                  <a:pt x="142" y="160"/>
                </a:cubicBezTo>
                <a:lnTo>
                  <a:pt x="132" y="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18147400" y="4728803"/>
            <a:ext cx="704568" cy="707139"/>
          </a:xfrm>
          <a:custGeom>
            <a:avLst/>
            <a:gdLst>
              <a:gd name="T0" fmla="*/ 140 w 232"/>
              <a:gd name="T1" fmla="*/ 116 h 232"/>
              <a:gd name="T2" fmla="*/ 116 w 232"/>
              <a:gd name="T3" fmla="*/ 140 h 232"/>
              <a:gd name="T4" fmla="*/ 91 w 232"/>
              <a:gd name="T5" fmla="*/ 116 h 232"/>
              <a:gd name="T6" fmla="*/ 116 w 232"/>
              <a:gd name="T7" fmla="*/ 92 h 232"/>
              <a:gd name="T8" fmla="*/ 140 w 232"/>
              <a:gd name="T9" fmla="*/ 116 h 232"/>
              <a:gd name="T10" fmla="*/ 156 w 232"/>
              <a:gd name="T11" fmla="*/ 116 h 232"/>
              <a:gd name="T12" fmla="*/ 116 w 232"/>
              <a:gd name="T13" fmla="*/ 156 h 232"/>
              <a:gd name="T14" fmla="*/ 76 w 232"/>
              <a:gd name="T15" fmla="*/ 116 h 232"/>
              <a:gd name="T16" fmla="*/ 116 w 232"/>
              <a:gd name="T17" fmla="*/ 76 h 232"/>
              <a:gd name="T18" fmla="*/ 156 w 232"/>
              <a:gd name="T19" fmla="*/ 116 h 232"/>
              <a:gd name="T20" fmla="*/ 152 w 232"/>
              <a:gd name="T21" fmla="*/ 116 h 232"/>
              <a:gd name="T22" fmla="*/ 116 w 232"/>
              <a:gd name="T23" fmla="*/ 80 h 232"/>
              <a:gd name="T24" fmla="*/ 80 w 232"/>
              <a:gd name="T25" fmla="*/ 116 h 232"/>
              <a:gd name="T26" fmla="*/ 116 w 232"/>
              <a:gd name="T27" fmla="*/ 152 h 232"/>
              <a:gd name="T28" fmla="*/ 152 w 232"/>
              <a:gd name="T29" fmla="*/ 116 h 232"/>
              <a:gd name="T30" fmla="*/ 232 w 232"/>
              <a:gd name="T31" fmla="*/ 32 h 232"/>
              <a:gd name="T32" fmla="*/ 232 w 232"/>
              <a:gd name="T33" fmla="*/ 200 h 232"/>
              <a:gd name="T34" fmla="*/ 200 w 232"/>
              <a:gd name="T35" fmla="*/ 232 h 232"/>
              <a:gd name="T36" fmla="*/ 32 w 232"/>
              <a:gd name="T37" fmla="*/ 232 h 232"/>
              <a:gd name="T38" fmla="*/ 0 w 232"/>
              <a:gd name="T39" fmla="*/ 200 h 232"/>
              <a:gd name="T40" fmla="*/ 0 w 232"/>
              <a:gd name="T41" fmla="*/ 32 h 232"/>
              <a:gd name="T42" fmla="*/ 32 w 232"/>
              <a:gd name="T43" fmla="*/ 0 h 232"/>
              <a:gd name="T44" fmla="*/ 200 w 232"/>
              <a:gd name="T45" fmla="*/ 0 h 232"/>
              <a:gd name="T46" fmla="*/ 232 w 232"/>
              <a:gd name="T47" fmla="*/ 32 h 232"/>
              <a:gd name="T48" fmla="*/ 181 w 232"/>
              <a:gd name="T49" fmla="*/ 116 h 232"/>
              <a:gd name="T50" fmla="*/ 196 w 232"/>
              <a:gd name="T51" fmla="*/ 94 h 232"/>
              <a:gd name="T52" fmla="*/ 187 w 232"/>
              <a:gd name="T53" fmla="*/ 74 h 232"/>
              <a:gd name="T54" fmla="*/ 162 w 232"/>
              <a:gd name="T55" fmla="*/ 70 h 232"/>
              <a:gd name="T56" fmla="*/ 157 w 232"/>
              <a:gd name="T57" fmla="*/ 44 h 232"/>
              <a:gd name="T58" fmla="*/ 137 w 232"/>
              <a:gd name="T59" fmla="*/ 36 h 232"/>
              <a:gd name="T60" fmla="*/ 116 w 232"/>
              <a:gd name="T61" fmla="*/ 51 h 232"/>
              <a:gd name="T62" fmla="*/ 94 w 232"/>
              <a:gd name="T63" fmla="*/ 36 h 232"/>
              <a:gd name="T64" fmla="*/ 74 w 232"/>
              <a:gd name="T65" fmla="*/ 44 h 232"/>
              <a:gd name="T66" fmla="*/ 70 w 232"/>
              <a:gd name="T67" fmla="*/ 70 h 232"/>
              <a:gd name="T68" fmla="*/ 44 w 232"/>
              <a:gd name="T69" fmla="*/ 74 h 232"/>
              <a:gd name="T70" fmla="*/ 36 w 232"/>
              <a:gd name="T71" fmla="*/ 94 h 232"/>
              <a:gd name="T72" fmla="*/ 51 w 232"/>
              <a:gd name="T73" fmla="*/ 116 h 232"/>
              <a:gd name="T74" fmla="*/ 36 w 232"/>
              <a:gd name="T75" fmla="*/ 137 h 232"/>
              <a:gd name="T76" fmla="*/ 44 w 232"/>
              <a:gd name="T77" fmla="*/ 157 h 232"/>
              <a:gd name="T78" fmla="*/ 70 w 232"/>
              <a:gd name="T79" fmla="*/ 162 h 232"/>
              <a:gd name="T80" fmla="*/ 74 w 232"/>
              <a:gd name="T81" fmla="*/ 188 h 232"/>
              <a:gd name="T82" fmla="*/ 94 w 232"/>
              <a:gd name="T83" fmla="*/ 196 h 232"/>
              <a:gd name="T84" fmla="*/ 116 w 232"/>
              <a:gd name="T85" fmla="*/ 181 h 232"/>
              <a:gd name="T86" fmla="*/ 137 w 232"/>
              <a:gd name="T87" fmla="*/ 196 h 232"/>
              <a:gd name="T88" fmla="*/ 157 w 232"/>
              <a:gd name="T89" fmla="*/ 188 h 232"/>
              <a:gd name="T90" fmla="*/ 162 w 232"/>
              <a:gd name="T91" fmla="*/ 162 h 232"/>
              <a:gd name="T92" fmla="*/ 187 w 232"/>
              <a:gd name="T93" fmla="*/ 157 h 232"/>
              <a:gd name="T94" fmla="*/ 196 w 232"/>
              <a:gd name="T95" fmla="*/ 137 h 232"/>
              <a:gd name="T96" fmla="*/ 181 w 232"/>
              <a:gd name="T97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140" y="116"/>
                </a:moveTo>
                <a:cubicBezTo>
                  <a:pt x="140" y="129"/>
                  <a:pt x="129" y="140"/>
                  <a:pt x="116" y="140"/>
                </a:cubicBezTo>
                <a:cubicBezTo>
                  <a:pt x="102" y="140"/>
                  <a:pt x="91" y="129"/>
                  <a:pt x="91" y="116"/>
                </a:cubicBezTo>
                <a:cubicBezTo>
                  <a:pt x="91" y="102"/>
                  <a:pt x="102" y="92"/>
                  <a:pt x="116" y="92"/>
                </a:cubicBezTo>
                <a:cubicBezTo>
                  <a:pt x="129" y="92"/>
                  <a:pt x="140" y="102"/>
                  <a:pt x="140" y="116"/>
                </a:cubicBezTo>
                <a:close/>
                <a:moveTo>
                  <a:pt x="156" y="116"/>
                </a:moveTo>
                <a:cubicBezTo>
                  <a:pt x="156" y="138"/>
                  <a:pt x="138" y="156"/>
                  <a:pt x="116" y="156"/>
                </a:cubicBezTo>
                <a:cubicBezTo>
                  <a:pt x="94" y="156"/>
                  <a:pt x="76" y="138"/>
                  <a:pt x="76" y="116"/>
                </a:cubicBezTo>
                <a:cubicBezTo>
                  <a:pt x="76" y="94"/>
                  <a:pt x="94" y="76"/>
                  <a:pt x="116" y="76"/>
                </a:cubicBezTo>
                <a:cubicBezTo>
                  <a:pt x="138" y="76"/>
                  <a:pt x="156" y="94"/>
                  <a:pt x="156" y="116"/>
                </a:cubicBezTo>
                <a:close/>
                <a:moveTo>
                  <a:pt x="152" y="116"/>
                </a:moveTo>
                <a:cubicBezTo>
                  <a:pt x="152" y="96"/>
                  <a:pt x="136" y="80"/>
                  <a:pt x="116" y="80"/>
                </a:cubicBezTo>
                <a:cubicBezTo>
                  <a:pt x="96" y="80"/>
                  <a:pt x="80" y="96"/>
                  <a:pt x="80" y="116"/>
                </a:cubicBezTo>
                <a:cubicBezTo>
                  <a:pt x="80" y="136"/>
                  <a:pt x="96" y="152"/>
                  <a:pt x="116" y="152"/>
                </a:cubicBezTo>
                <a:cubicBezTo>
                  <a:pt x="136" y="152"/>
                  <a:pt x="152" y="136"/>
                  <a:pt x="152" y="116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181" y="116"/>
                </a:moveTo>
                <a:cubicBezTo>
                  <a:pt x="181" y="106"/>
                  <a:pt x="187" y="98"/>
                  <a:pt x="196" y="94"/>
                </a:cubicBezTo>
                <a:cubicBezTo>
                  <a:pt x="194" y="87"/>
                  <a:pt x="191" y="81"/>
                  <a:pt x="187" y="74"/>
                </a:cubicBezTo>
                <a:cubicBezTo>
                  <a:pt x="179" y="78"/>
                  <a:pt x="169" y="77"/>
                  <a:pt x="162" y="70"/>
                </a:cubicBezTo>
                <a:cubicBezTo>
                  <a:pt x="155" y="63"/>
                  <a:pt x="153" y="53"/>
                  <a:pt x="157" y="44"/>
                </a:cubicBezTo>
                <a:cubicBezTo>
                  <a:pt x="151" y="41"/>
                  <a:pt x="144" y="38"/>
                  <a:pt x="137" y="36"/>
                </a:cubicBezTo>
                <a:cubicBezTo>
                  <a:pt x="134" y="45"/>
                  <a:pt x="126" y="51"/>
                  <a:pt x="116" y="51"/>
                </a:cubicBezTo>
                <a:cubicBezTo>
                  <a:pt x="106" y="51"/>
                  <a:pt x="98" y="45"/>
                  <a:pt x="94" y="36"/>
                </a:cubicBezTo>
                <a:cubicBezTo>
                  <a:pt x="87" y="38"/>
                  <a:pt x="80" y="41"/>
                  <a:pt x="74" y="44"/>
                </a:cubicBezTo>
                <a:cubicBezTo>
                  <a:pt x="78" y="53"/>
                  <a:pt x="77" y="63"/>
                  <a:pt x="70" y="70"/>
                </a:cubicBezTo>
                <a:cubicBezTo>
                  <a:pt x="63" y="77"/>
                  <a:pt x="52" y="78"/>
                  <a:pt x="44" y="74"/>
                </a:cubicBezTo>
                <a:cubicBezTo>
                  <a:pt x="40" y="81"/>
                  <a:pt x="38" y="87"/>
                  <a:pt x="36" y="94"/>
                </a:cubicBezTo>
                <a:cubicBezTo>
                  <a:pt x="44" y="98"/>
                  <a:pt x="51" y="106"/>
                  <a:pt x="51" y="116"/>
                </a:cubicBezTo>
                <a:cubicBezTo>
                  <a:pt x="51" y="126"/>
                  <a:pt x="44" y="134"/>
                  <a:pt x="36" y="137"/>
                </a:cubicBezTo>
                <a:cubicBezTo>
                  <a:pt x="38" y="144"/>
                  <a:pt x="40" y="151"/>
                  <a:pt x="44" y="157"/>
                </a:cubicBezTo>
                <a:cubicBezTo>
                  <a:pt x="52" y="153"/>
                  <a:pt x="63" y="155"/>
                  <a:pt x="70" y="162"/>
                </a:cubicBezTo>
                <a:cubicBezTo>
                  <a:pt x="77" y="169"/>
                  <a:pt x="78" y="179"/>
                  <a:pt x="74" y="188"/>
                </a:cubicBezTo>
                <a:cubicBezTo>
                  <a:pt x="80" y="191"/>
                  <a:pt x="87" y="194"/>
                  <a:pt x="94" y="196"/>
                </a:cubicBezTo>
                <a:cubicBezTo>
                  <a:pt x="98" y="187"/>
                  <a:pt x="106" y="181"/>
                  <a:pt x="116" y="181"/>
                </a:cubicBezTo>
                <a:cubicBezTo>
                  <a:pt x="126" y="181"/>
                  <a:pt x="134" y="187"/>
                  <a:pt x="137" y="196"/>
                </a:cubicBezTo>
                <a:cubicBezTo>
                  <a:pt x="144" y="194"/>
                  <a:pt x="151" y="191"/>
                  <a:pt x="157" y="188"/>
                </a:cubicBezTo>
                <a:cubicBezTo>
                  <a:pt x="153" y="179"/>
                  <a:pt x="155" y="169"/>
                  <a:pt x="162" y="162"/>
                </a:cubicBezTo>
                <a:cubicBezTo>
                  <a:pt x="169" y="155"/>
                  <a:pt x="179" y="153"/>
                  <a:pt x="187" y="157"/>
                </a:cubicBezTo>
                <a:cubicBezTo>
                  <a:pt x="191" y="151"/>
                  <a:pt x="194" y="144"/>
                  <a:pt x="196" y="137"/>
                </a:cubicBezTo>
                <a:cubicBezTo>
                  <a:pt x="187" y="134"/>
                  <a:pt x="181" y="126"/>
                  <a:pt x="181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21747382" y="4728803"/>
            <a:ext cx="704568" cy="707139"/>
          </a:xfrm>
          <a:custGeom>
            <a:avLst/>
            <a:gdLst>
              <a:gd name="T0" fmla="*/ 105 w 232"/>
              <a:gd name="T1" fmla="*/ 116 h 232"/>
              <a:gd name="T2" fmla="*/ 120 w 232"/>
              <a:gd name="T3" fmla="*/ 101 h 232"/>
              <a:gd name="T4" fmla="*/ 134 w 232"/>
              <a:gd name="T5" fmla="*/ 116 h 232"/>
              <a:gd name="T6" fmla="*/ 120 w 232"/>
              <a:gd name="T7" fmla="*/ 130 h 232"/>
              <a:gd name="T8" fmla="*/ 105 w 232"/>
              <a:gd name="T9" fmla="*/ 116 h 232"/>
              <a:gd name="T10" fmla="*/ 96 w 232"/>
              <a:gd name="T11" fmla="*/ 116 h 232"/>
              <a:gd name="T12" fmla="*/ 120 w 232"/>
              <a:gd name="T13" fmla="*/ 92 h 232"/>
              <a:gd name="T14" fmla="*/ 144 w 232"/>
              <a:gd name="T15" fmla="*/ 116 h 232"/>
              <a:gd name="T16" fmla="*/ 120 w 232"/>
              <a:gd name="T17" fmla="*/ 140 h 232"/>
              <a:gd name="T18" fmla="*/ 96 w 232"/>
              <a:gd name="T19" fmla="*/ 116 h 232"/>
              <a:gd name="T20" fmla="*/ 98 w 232"/>
              <a:gd name="T21" fmla="*/ 116 h 232"/>
              <a:gd name="T22" fmla="*/ 120 w 232"/>
              <a:gd name="T23" fmla="*/ 137 h 232"/>
              <a:gd name="T24" fmla="*/ 141 w 232"/>
              <a:gd name="T25" fmla="*/ 116 h 232"/>
              <a:gd name="T26" fmla="*/ 120 w 232"/>
              <a:gd name="T27" fmla="*/ 94 h 232"/>
              <a:gd name="T28" fmla="*/ 98 w 232"/>
              <a:gd name="T29" fmla="*/ 116 h 232"/>
              <a:gd name="T30" fmla="*/ 232 w 232"/>
              <a:gd name="T31" fmla="*/ 32 h 232"/>
              <a:gd name="T32" fmla="*/ 232 w 232"/>
              <a:gd name="T33" fmla="*/ 200 h 232"/>
              <a:gd name="T34" fmla="*/ 200 w 232"/>
              <a:gd name="T35" fmla="*/ 232 h 232"/>
              <a:gd name="T36" fmla="*/ 32 w 232"/>
              <a:gd name="T37" fmla="*/ 232 h 232"/>
              <a:gd name="T38" fmla="*/ 0 w 232"/>
              <a:gd name="T39" fmla="*/ 200 h 232"/>
              <a:gd name="T40" fmla="*/ 0 w 232"/>
              <a:gd name="T41" fmla="*/ 32 h 232"/>
              <a:gd name="T42" fmla="*/ 32 w 232"/>
              <a:gd name="T43" fmla="*/ 0 h 232"/>
              <a:gd name="T44" fmla="*/ 200 w 232"/>
              <a:gd name="T45" fmla="*/ 0 h 232"/>
              <a:gd name="T46" fmla="*/ 232 w 232"/>
              <a:gd name="T47" fmla="*/ 32 h 232"/>
              <a:gd name="T48" fmla="*/ 179 w 232"/>
              <a:gd name="T49" fmla="*/ 56 h 232"/>
              <a:gd name="T50" fmla="*/ 60 w 232"/>
              <a:gd name="T51" fmla="*/ 56 h 232"/>
              <a:gd name="T52" fmla="*/ 68 w 232"/>
              <a:gd name="T53" fmla="*/ 64 h 232"/>
              <a:gd name="T54" fmla="*/ 172 w 232"/>
              <a:gd name="T55" fmla="*/ 64 h 232"/>
              <a:gd name="T56" fmla="*/ 172 w 232"/>
              <a:gd name="T57" fmla="*/ 168 h 232"/>
              <a:gd name="T58" fmla="*/ 68 w 232"/>
              <a:gd name="T59" fmla="*/ 168 h 232"/>
              <a:gd name="T60" fmla="*/ 50 w 232"/>
              <a:gd name="T61" fmla="*/ 139 h 232"/>
              <a:gd name="T62" fmla="*/ 60 w 232"/>
              <a:gd name="T63" fmla="*/ 138 h 232"/>
              <a:gd name="T64" fmla="*/ 41 w 232"/>
              <a:gd name="T65" fmla="*/ 113 h 232"/>
              <a:gd name="T66" fmla="*/ 29 w 232"/>
              <a:gd name="T67" fmla="*/ 142 h 232"/>
              <a:gd name="T68" fmla="*/ 40 w 232"/>
              <a:gd name="T69" fmla="*/ 141 h 232"/>
              <a:gd name="T70" fmla="*/ 60 w 232"/>
              <a:gd name="T71" fmla="*/ 175 h 232"/>
              <a:gd name="T72" fmla="*/ 179 w 232"/>
              <a:gd name="T73" fmla="*/ 175 h 232"/>
              <a:gd name="T74" fmla="*/ 179 w 232"/>
              <a:gd name="T75" fmla="*/ 56 h 232"/>
              <a:gd name="T76" fmla="*/ 81 w 232"/>
              <a:gd name="T77" fmla="*/ 116 h 232"/>
              <a:gd name="T78" fmla="*/ 72 w 232"/>
              <a:gd name="T79" fmla="*/ 129 h 232"/>
              <a:gd name="T80" fmla="*/ 77 w 232"/>
              <a:gd name="T81" fmla="*/ 141 h 232"/>
              <a:gd name="T82" fmla="*/ 92 w 232"/>
              <a:gd name="T83" fmla="*/ 143 h 232"/>
              <a:gd name="T84" fmla="*/ 95 w 232"/>
              <a:gd name="T85" fmla="*/ 159 h 232"/>
              <a:gd name="T86" fmla="*/ 107 w 232"/>
              <a:gd name="T87" fmla="*/ 164 h 232"/>
              <a:gd name="T88" fmla="*/ 120 w 232"/>
              <a:gd name="T89" fmla="*/ 155 h 232"/>
              <a:gd name="T90" fmla="*/ 133 w 232"/>
              <a:gd name="T91" fmla="*/ 164 h 232"/>
              <a:gd name="T92" fmla="*/ 145 w 232"/>
              <a:gd name="T93" fmla="*/ 159 h 232"/>
              <a:gd name="T94" fmla="*/ 147 w 232"/>
              <a:gd name="T95" fmla="*/ 143 h 232"/>
              <a:gd name="T96" fmla="*/ 163 w 232"/>
              <a:gd name="T97" fmla="*/ 141 h 232"/>
              <a:gd name="T98" fmla="*/ 168 w 232"/>
              <a:gd name="T99" fmla="*/ 129 h 232"/>
              <a:gd name="T100" fmla="*/ 159 w 232"/>
              <a:gd name="T101" fmla="*/ 116 h 232"/>
              <a:gd name="T102" fmla="*/ 168 w 232"/>
              <a:gd name="T103" fmla="*/ 103 h 232"/>
              <a:gd name="T104" fmla="*/ 163 w 232"/>
              <a:gd name="T105" fmla="*/ 91 h 232"/>
              <a:gd name="T106" fmla="*/ 147 w 232"/>
              <a:gd name="T107" fmla="*/ 88 h 232"/>
              <a:gd name="T108" fmla="*/ 145 w 232"/>
              <a:gd name="T109" fmla="*/ 73 h 232"/>
              <a:gd name="T110" fmla="*/ 133 w 232"/>
              <a:gd name="T111" fmla="*/ 68 h 232"/>
              <a:gd name="T112" fmla="*/ 120 w 232"/>
              <a:gd name="T113" fmla="*/ 77 h 232"/>
              <a:gd name="T114" fmla="*/ 107 w 232"/>
              <a:gd name="T115" fmla="*/ 68 h 232"/>
              <a:gd name="T116" fmla="*/ 95 w 232"/>
              <a:gd name="T117" fmla="*/ 73 h 232"/>
              <a:gd name="T118" fmla="*/ 92 w 232"/>
              <a:gd name="T119" fmla="*/ 88 h 232"/>
              <a:gd name="T120" fmla="*/ 77 w 232"/>
              <a:gd name="T121" fmla="*/ 91 h 232"/>
              <a:gd name="T122" fmla="*/ 72 w 232"/>
              <a:gd name="T123" fmla="*/ 103 h 232"/>
              <a:gd name="T124" fmla="*/ 81 w 232"/>
              <a:gd name="T125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105" y="116"/>
                </a:moveTo>
                <a:cubicBezTo>
                  <a:pt x="105" y="108"/>
                  <a:pt x="112" y="101"/>
                  <a:pt x="120" y="101"/>
                </a:cubicBezTo>
                <a:cubicBezTo>
                  <a:pt x="128" y="101"/>
                  <a:pt x="134" y="108"/>
                  <a:pt x="134" y="116"/>
                </a:cubicBezTo>
                <a:cubicBezTo>
                  <a:pt x="134" y="124"/>
                  <a:pt x="128" y="130"/>
                  <a:pt x="120" y="130"/>
                </a:cubicBezTo>
                <a:cubicBezTo>
                  <a:pt x="112" y="130"/>
                  <a:pt x="105" y="124"/>
                  <a:pt x="105" y="116"/>
                </a:cubicBezTo>
                <a:close/>
                <a:moveTo>
                  <a:pt x="96" y="116"/>
                </a:moveTo>
                <a:cubicBezTo>
                  <a:pt x="96" y="103"/>
                  <a:pt x="107" y="92"/>
                  <a:pt x="120" y="92"/>
                </a:cubicBezTo>
                <a:cubicBezTo>
                  <a:pt x="133" y="92"/>
                  <a:pt x="144" y="103"/>
                  <a:pt x="144" y="116"/>
                </a:cubicBezTo>
                <a:cubicBezTo>
                  <a:pt x="144" y="129"/>
                  <a:pt x="133" y="140"/>
                  <a:pt x="120" y="140"/>
                </a:cubicBezTo>
                <a:cubicBezTo>
                  <a:pt x="107" y="140"/>
                  <a:pt x="96" y="129"/>
                  <a:pt x="96" y="116"/>
                </a:cubicBezTo>
                <a:close/>
                <a:moveTo>
                  <a:pt x="98" y="116"/>
                </a:moveTo>
                <a:cubicBezTo>
                  <a:pt x="98" y="128"/>
                  <a:pt x="108" y="137"/>
                  <a:pt x="120" y="137"/>
                </a:cubicBezTo>
                <a:cubicBezTo>
                  <a:pt x="132" y="137"/>
                  <a:pt x="141" y="128"/>
                  <a:pt x="141" y="116"/>
                </a:cubicBezTo>
                <a:cubicBezTo>
                  <a:pt x="141" y="104"/>
                  <a:pt x="132" y="94"/>
                  <a:pt x="120" y="94"/>
                </a:cubicBezTo>
                <a:cubicBezTo>
                  <a:pt x="108" y="94"/>
                  <a:pt x="98" y="104"/>
                  <a:pt x="98" y="116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79" y="56"/>
                </a:moveTo>
                <a:cubicBezTo>
                  <a:pt x="146" y="24"/>
                  <a:pt x="93" y="24"/>
                  <a:pt x="60" y="56"/>
                </a:cubicBezTo>
                <a:cubicBezTo>
                  <a:pt x="68" y="64"/>
                  <a:pt x="68" y="64"/>
                  <a:pt x="68" y="64"/>
                </a:cubicBezTo>
                <a:cubicBezTo>
                  <a:pt x="96" y="35"/>
                  <a:pt x="143" y="35"/>
                  <a:pt x="172" y="64"/>
                </a:cubicBezTo>
                <a:cubicBezTo>
                  <a:pt x="200" y="93"/>
                  <a:pt x="200" y="139"/>
                  <a:pt x="172" y="168"/>
                </a:cubicBezTo>
                <a:cubicBezTo>
                  <a:pt x="143" y="196"/>
                  <a:pt x="96" y="196"/>
                  <a:pt x="68" y="168"/>
                </a:cubicBezTo>
                <a:cubicBezTo>
                  <a:pt x="60" y="160"/>
                  <a:pt x="54" y="150"/>
                  <a:pt x="50" y="139"/>
                </a:cubicBezTo>
                <a:cubicBezTo>
                  <a:pt x="60" y="138"/>
                  <a:pt x="60" y="138"/>
                  <a:pt x="60" y="138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4" y="154"/>
                  <a:pt x="51" y="166"/>
                  <a:pt x="60" y="175"/>
                </a:cubicBezTo>
                <a:cubicBezTo>
                  <a:pt x="93" y="208"/>
                  <a:pt x="146" y="208"/>
                  <a:pt x="179" y="175"/>
                </a:cubicBezTo>
                <a:cubicBezTo>
                  <a:pt x="212" y="143"/>
                  <a:pt x="212" y="89"/>
                  <a:pt x="179" y="56"/>
                </a:cubicBezTo>
                <a:close/>
                <a:moveTo>
                  <a:pt x="81" y="116"/>
                </a:moveTo>
                <a:cubicBezTo>
                  <a:pt x="81" y="122"/>
                  <a:pt x="77" y="127"/>
                  <a:pt x="72" y="129"/>
                </a:cubicBezTo>
                <a:cubicBezTo>
                  <a:pt x="73" y="133"/>
                  <a:pt x="75" y="137"/>
                  <a:pt x="77" y="141"/>
                </a:cubicBezTo>
                <a:cubicBezTo>
                  <a:pt x="82" y="138"/>
                  <a:pt x="88" y="139"/>
                  <a:pt x="92" y="143"/>
                </a:cubicBezTo>
                <a:cubicBezTo>
                  <a:pt x="96" y="148"/>
                  <a:pt x="97" y="154"/>
                  <a:pt x="95" y="159"/>
                </a:cubicBezTo>
                <a:cubicBezTo>
                  <a:pt x="99" y="161"/>
                  <a:pt x="103" y="163"/>
                  <a:pt x="107" y="164"/>
                </a:cubicBezTo>
                <a:cubicBezTo>
                  <a:pt x="109" y="159"/>
                  <a:pt x="114" y="155"/>
                  <a:pt x="120" y="155"/>
                </a:cubicBezTo>
                <a:cubicBezTo>
                  <a:pt x="126" y="155"/>
                  <a:pt x="131" y="159"/>
                  <a:pt x="133" y="164"/>
                </a:cubicBezTo>
                <a:cubicBezTo>
                  <a:pt x="137" y="163"/>
                  <a:pt x="141" y="161"/>
                  <a:pt x="145" y="159"/>
                </a:cubicBezTo>
                <a:cubicBezTo>
                  <a:pt x="142" y="154"/>
                  <a:pt x="143" y="148"/>
                  <a:pt x="147" y="143"/>
                </a:cubicBezTo>
                <a:cubicBezTo>
                  <a:pt x="151" y="139"/>
                  <a:pt x="158" y="138"/>
                  <a:pt x="163" y="141"/>
                </a:cubicBezTo>
                <a:cubicBezTo>
                  <a:pt x="165" y="137"/>
                  <a:pt x="167" y="133"/>
                  <a:pt x="168" y="129"/>
                </a:cubicBezTo>
                <a:cubicBezTo>
                  <a:pt x="162" y="127"/>
                  <a:pt x="159" y="122"/>
                  <a:pt x="159" y="116"/>
                </a:cubicBezTo>
                <a:cubicBezTo>
                  <a:pt x="159" y="110"/>
                  <a:pt x="162" y="105"/>
                  <a:pt x="168" y="103"/>
                </a:cubicBezTo>
                <a:cubicBezTo>
                  <a:pt x="167" y="99"/>
                  <a:pt x="165" y="95"/>
                  <a:pt x="163" y="91"/>
                </a:cubicBezTo>
                <a:cubicBezTo>
                  <a:pt x="158" y="93"/>
                  <a:pt x="151" y="93"/>
                  <a:pt x="147" y="88"/>
                </a:cubicBezTo>
                <a:cubicBezTo>
                  <a:pt x="143" y="84"/>
                  <a:pt x="142" y="78"/>
                  <a:pt x="145" y="73"/>
                </a:cubicBezTo>
                <a:cubicBezTo>
                  <a:pt x="141" y="71"/>
                  <a:pt x="137" y="69"/>
                  <a:pt x="133" y="68"/>
                </a:cubicBezTo>
                <a:cubicBezTo>
                  <a:pt x="131" y="73"/>
                  <a:pt x="126" y="77"/>
                  <a:pt x="120" y="77"/>
                </a:cubicBezTo>
                <a:cubicBezTo>
                  <a:pt x="114" y="77"/>
                  <a:pt x="109" y="73"/>
                  <a:pt x="107" y="68"/>
                </a:cubicBezTo>
                <a:cubicBezTo>
                  <a:pt x="103" y="69"/>
                  <a:pt x="99" y="71"/>
                  <a:pt x="95" y="73"/>
                </a:cubicBezTo>
                <a:cubicBezTo>
                  <a:pt x="97" y="78"/>
                  <a:pt x="96" y="84"/>
                  <a:pt x="92" y="88"/>
                </a:cubicBezTo>
                <a:cubicBezTo>
                  <a:pt x="88" y="93"/>
                  <a:pt x="82" y="93"/>
                  <a:pt x="77" y="91"/>
                </a:cubicBezTo>
                <a:cubicBezTo>
                  <a:pt x="75" y="95"/>
                  <a:pt x="73" y="99"/>
                  <a:pt x="72" y="103"/>
                </a:cubicBezTo>
                <a:cubicBezTo>
                  <a:pt x="77" y="105"/>
                  <a:pt x="81" y="110"/>
                  <a:pt x="81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19046109" y="4728803"/>
            <a:ext cx="704568" cy="707139"/>
          </a:xfrm>
          <a:custGeom>
            <a:avLst/>
            <a:gdLst>
              <a:gd name="T0" fmla="*/ 162 w 232"/>
              <a:gd name="T1" fmla="*/ 81 h 232"/>
              <a:gd name="T2" fmla="*/ 162 w 232"/>
              <a:gd name="T3" fmla="*/ 54 h 232"/>
              <a:gd name="T4" fmla="*/ 121 w 232"/>
              <a:gd name="T5" fmla="*/ 141 h 232"/>
              <a:gd name="T6" fmla="*/ 66 w 232"/>
              <a:gd name="T7" fmla="*/ 141 h 232"/>
              <a:gd name="T8" fmla="*/ 121 w 232"/>
              <a:gd name="T9" fmla="*/ 141 h 232"/>
              <a:gd name="T10" fmla="*/ 94 w 232"/>
              <a:gd name="T11" fmla="*/ 116 h 232"/>
              <a:gd name="T12" fmla="*/ 94 w 232"/>
              <a:gd name="T13" fmla="*/ 166 h 232"/>
              <a:gd name="T14" fmla="*/ 94 w 232"/>
              <a:gd name="T15" fmla="*/ 124 h 232"/>
              <a:gd name="T16" fmla="*/ 94 w 232"/>
              <a:gd name="T17" fmla="*/ 158 h 232"/>
              <a:gd name="T18" fmla="*/ 94 w 232"/>
              <a:gd name="T19" fmla="*/ 124 h 232"/>
              <a:gd name="T20" fmla="*/ 232 w 232"/>
              <a:gd name="T21" fmla="*/ 200 h 232"/>
              <a:gd name="T22" fmla="*/ 32 w 232"/>
              <a:gd name="T23" fmla="*/ 232 h 232"/>
              <a:gd name="T24" fmla="*/ 0 w 232"/>
              <a:gd name="T25" fmla="*/ 32 h 232"/>
              <a:gd name="T26" fmla="*/ 200 w 232"/>
              <a:gd name="T27" fmla="*/ 0 h 232"/>
              <a:gd name="T28" fmla="*/ 138 w 232"/>
              <a:gd name="T29" fmla="*/ 141 h 232"/>
              <a:gd name="T30" fmla="*/ 143 w 232"/>
              <a:gd name="T31" fmla="*/ 113 h 232"/>
              <a:gd name="T32" fmla="*/ 122 w 232"/>
              <a:gd name="T33" fmla="*/ 92 h 232"/>
              <a:gd name="T34" fmla="*/ 94 w 232"/>
              <a:gd name="T35" fmla="*/ 97 h 232"/>
              <a:gd name="T36" fmla="*/ 65 w 232"/>
              <a:gd name="T37" fmla="*/ 92 h 232"/>
              <a:gd name="T38" fmla="*/ 45 w 232"/>
              <a:gd name="T39" fmla="*/ 113 h 232"/>
              <a:gd name="T40" fmla="*/ 49 w 232"/>
              <a:gd name="T41" fmla="*/ 141 h 232"/>
              <a:gd name="T42" fmla="*/ 45 w 232"/>
              <a:gd name="T43" fmla="*/ 169 h 232"/>
              <a:gd name="T44" fmla="*/ 65 w 232"/>
              <a:gd name="T45" fmla="*/ 190 h 232"/>
              <a:gd name="T46" fmla="*/ 94 w 232"/>
              <a:gd name="T47" fmla="*/ 186 h 232"/>
              <a:gd name="T48" fmla="*/ 122 w 232"/>
              <a:gd name="T49" fmla="*/ 190 h 232"/>
              <a:gd name="T50" fmla="*/ 143 w 232"/>
              <a:gd name="T51" fmla="*/ 169 h 232"/>
              <a:gd name="T52" fmla="*/ 138 w 232"/>
              <a:gd name="T53" fmla="*/ 141 h 232"/>
              <a:gd name="T54" fmla="*/ 193 w 232"/>
              <a:gd name="T55" fmla="*/ 59 h 232"/>
              <a:gd name="T56" fmla="*/ 180 w 232"/>
              <a:gd name="T57" fmla="*/ 49 h 232"/>
              <a:gd name="T58" fmla="*/ 170 w 232"/>
              <a:gd name="T59" fmla="*/ 36 h 232"/>
              <a:gd name="T60" fmla="*/ 153 w 232"/>
              <a:gd name="T61" fmla="*/ 36 h 232"/>
              <a:gd name="T62" fmla="*/ 143 w 232"/>
              <a:gd name="T63" fmla="*/ 49 h 232"/>
              <a:gd name="T64" fmla="*/ 130 w 232"/>
              <a:gd name="T65" fmla="*/ 59 h 232"/>
              <a:gd name="T66" fmla="*/ 130 w 232"/>
              <a:gd name="T67" fmla="*/ 76 h 232"/>
              <a:gd name="T68" fmla="*/ 143 w 232"/>
              <a:gd name="T69" fmla="*/ 86 h 232"/>
              <a:gd name="T70" fmla="*/ 153 w 232"/>
              <a:gd name="T71" fmla="*/ 99 h 232"/>
              <a:gd name="T72" fmla="*/ 170 w 232"/>
              <a:gd name="T73" fmla="*/ 99 h 232"/>
              <a:gd name="T74" fmla="*/ 180 w 232"/>
              <a:gd name="T75" fmla="*/ 86 h 232"/>
              <a:gd name="T76" fmla="*/ 193 w 232"/>
              <a:gd name="T77" fmla="*/ 7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175" y="68"/>
                </a:moveTo>
                <a:cubicBezTo>
                  <a:pt x="175" y="75"/>
                  <a:pt x="169" y="81"/>
                  <a:pt x="162" y="81"/>
                </a:cubicBezTo>
                <a:cubicBezTo>
                  <a:pt x="154" y="81"/>
                  <a:pt x="148" y="75"/>
                  <a:pt x="148" y="68"/>
                </a:cubicBezTo>
                <a:cubicBezTo>
                  <a:pt x="148" y="60"/>
                  <a:pt x="154" y="54"/>
                  <a:pt x="162" y="54"/>
                </a:cubicBezTo>
                <a:cubicBezTo>
                  <a:pt x="169" y="54"/>
                  <a:pt x="175" y="60"/>
                  <a:pt x="175" y="68"/>
                </a:cubicBezTo>
                <a:close/>
                <a:moveTo>
                  <a:pt x="121" y="141"/>
                </a:moveTo>
                <a:cubicBezTo>
                  <a:pt x="121" y="156"/>
                  <a:pt x="109" y="168"/>
                  <a:pt x="94" y="168"/>
                </a:cubicBezTo>
                <a:cubicBezTo>
                  <a:pt x="79" y="168"/>
                  <a:pt x="66" y="156"/>
                  <a:pt x="66" y="141"/>
                </a:cubicBezTo>
                <a:cubicBezTo>
                  <a:pt x="66" y="126"/>
                  <a:pt x="79" y="114"/>
                  <a:pt x="94" y="114"/>
                </a:cubicBezTo>
                <a:cubicBezTo>
                  <a:pt x="109" y="114"/>
                  <a:pt x="121" y="126"/>
                  <a:pt x="121" y="141"/>
                </a:cubicBezTo>
                <a:close/>
                <a:moveTo>
                  <a:pt x="118" y="141"/>
                </a:moveTo>
                <a:cubicBezTo>
                  <a:pt x="118" y="127"/>
                  <a:pt x="107" y="116"/>
                  <a:pt x="94" y="116"/>
                </a:cubicBezTo>
                <a:cubicBezTo>
                  <a:pt x="80" y="116"/>
                  <a:pt x="69" y="127"/>
                  <a:pt x="69" y="141"/>
                </a:cubicBezTo>
                <a:cubicBezTo>
                  <a:pt x="69" y="155"/>
                  <a:pt x="80" y="166"/>
                  <a:pt x="94" y="166"/>
                </a:cubicBezTo>
                <a:cubicBezTo>
                  <a:pt x="107" y="166"/>
                  <a:pt x="118" y="155"/>
                  <a:pt x="118" y="141"/>
                </a:cubicBezTo>
                <a:close/>
                <a:moveTo>
                  <a:pt x="94" y="124"/>
                </a:moveTo>
                <a:cubicBezTo>
                  <a:pt x="85" y="124"/>
                  <a:pt x="77" y="132"/>
                  <a:pt x="77" y="141"/>
                </a:cubicBezTo>
                <a:cubicBezTo>
                  <a:pt x="77" y="150"/>
                  <a:pt x="85" y="158"/>
                  <a:pt x="94" y="158"/>
                </a:cubicBezTo>
                <a:cubicBezTo>
                  <a:pt x="103" y="158"/>
                  <a:pt x="110" y="150"/>
                  <a:pt x="110" y="141"/>
                </a:cubicBezTo>
                <a:cubicBezTo>
                  <a:pt x="110" y="132"/>
                  <a:pt x="103" y="124"/>
                  <a:pt x="94" y="124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38" y="141"/>
                </a:moveTo>
                <a:cubicBezTo>
                  <a:pt x="138" y="134"/>
                  <a:pt x="143" y="129"/>
                  <a:pt x="149" y="126"/>
                </a:cubicBezTo>
                <a:cubicBezTo>
                  <a:pt x="147" y="122"/>
                  <a:pt x="145" y="117"/>
                  <a:pt x="143" y="113"/>
                </a:cubicBezTo>
                <a:cubicBezTo>
                  <a:pt x="137" y="115"/>
                  <a:pt x="130" y="114"/>
                  <a:pt x="125" y="110"/>
                </a:cubicBezTo>
                <a:cubicBezTo>
                  <a:pt x="121" y="105"/>
                  <a:pt x="120" y="98"/>
                  <a:pt x="122" y="92"/>
                </a:cubicBezTo>
                <a:cubicBezTo>
                  <a:pt x="118" y="89"/>
                  <a:pt x="113" y="88"/>
                  <a:pt x="108" y="86"/>
                </a:cubicBezTo>
                <a:cubicBezTo>
                  <a:pt x="106" y="92"/>
                  <a:pt x="100" y="97"/>
                  <a:pt x="94" y="97"/>
                </a:cubicBezTo>
                <a:cubicBezTo>
                  <a:pt x="87" y="97"/>
                  <a:pt x="81" y="92"/>
                  <a:pt x="79" y="86"/>
                </a:cubicBezTo>
                <a:cubicBezTo>
                  <a:pt x="74" y="88"/>
                  <a:pt x="70" y="89"/>
                  <a:pt x="65" y="92"/>
                </a:cubicBezTo>
                <a:cubicBezTo>
                  <a:pt x="68" y="98"/>
                  <a:pt x="67" y="105"/>
                  <a:pt x="62" y="110"/>
                </a:cubicBezTo>
                <a:cubicBezTo>
                  <a:pt x="57" y="114"/>
                  <a:pt x="50" y="115"/>
                  <a:pt x="45" y="113"/>
                </a:cubicBezTo>
                <a:cubicBezTo>
                  <a:pt x="42" y="117"/>
                  <a:pt x="40" y="122"/>
                  <a:pt x="39" y="126"/>
                </a:cubicBezTo>
                <a:cubicBezTo>
                  <a:pt x="45" y="129"/>
                  <a:pt x="49" y="134"/>
                  <a:pt x="49" y="141"/>
                </a:cubicBezTo>
                <a:cubicBezTo>
                  <a:pt x="49" y="148"/>
                  <a:pt x="45" y="154"/>
                  <a:pt x="39" y="156"/>
                </a:cubicBezTo>
                <a:cubicBezTo>
                  <a:pt x="40" y="161"/>
                  <a:pt x="42" y="165"/>
                  <a:pt x="45" y="169"/>
                </a:cubicBezTo>
                <a:cubicBezTo>
                  <a:pt x="50" y="167"/>
                  <a:pt x="57" y="168"/>
                  <a:pt x="62" y="173"/>
                </a:cubicBezTo>
                <a:cubicBezTo>
                  <a:pt x="67" y="177"/>
                  <a:pt x="68" y="184"/>
                  <a:pt x="65" y="190"/>
                </a:cubicBezTo>
                <a:cubicBezTo>
                  <a:pt x="70" y="193"/>
                  <a:pt x="74" y="195"/>
                  <a:pt x="79" y="196"/>
                </a:cubicBezTo>
                <a:cubicBezTo>
                  <a:pt x="81" y="190"/>
                  <a:pt x="87" y="186"/>
                  <a:pt x="94" y="186"/>
                </a:cubicBezTo>
                <a:cubicBezTo>
                  <a:pt x="100" y="186"/>
                  <a:pt x="106" y="190"/>
                  <a:pt x="108" y="196"/>
                </a:cubicBezTo>
                <a:cubicBezTo>
                  <a:pt x="113" y="195"/>
                  <a:pt x="118" y="193"/>
                  <a:pt x="122" y="190"/>
                </a:cubicBezTo>
                <a:cubicBezTo>
                  <a:pt x="120" y="184"/>
                  <a:pt x="121" y="177"/>
                  <a:pt x="125" y="173"/>
                </a:cubicBezTo>
                <a:cubicBezTo>
                  <a:pt x="130" y="168"/>
                  <a:pt x="137" y="167"/>
                  <a:pt x="143" y="169"/>
                </a:cubicBezTo>
                <a:cubicBezTo>
                  <a:pt x="145" y="165"/>
                  <a:pt x="147" y="161"/>
                  <a:pt x="149" y="156"/>
                </a:cubicBezTo>
                <a:cubicBezTo>
                  <a:pt x="143" y="154"/>
                  <a:pt x="138" y="148"/>
                  <a:pt x="138" y="141"/>
                </a:cubicBezTo>
                <a:close/>
                <a:moveTo>
                  <a:pt x="187" y="68"/>
                </a:moveTo>
                <a:cubicBezTo>
                  <a:pt x="187" y="64"/>
                  <a:pt x="190" y="60"/>
                  <a:pt x="193" y="59"/>
                </a:cubicBezTo>
                <a:cubicBezTo>
                  <a:pt x="193" y="56"/>
                  <a:pt x="191" y="54"/>
                  <a:pt x="190" y="51"/>
                </a:cubicBezTo>
                <a:cubicBezTo>
                  <a:pt x="187" y="53"/>
                  <a:pt x="183" y="52"/>
                  <a:pt x="180" y="49"/>
                </a:cubicBezTo>
                <a:cubicBezTo>
                  <a:pt x="177" y="47"/>
                  <a:pt x="177" y="42"/>
                  <a:pt x="178" y="39"/>
                </a:cubicBezTo>
                <a:cubicBezTo>
                  <a:pt x="176" y="38"/>
                  <a:pt x="173" y="37"/>
                  <a:pt x="170" y="36"/>
                </a:cubicBezTo>
                <a:cubicBezTo>
                  <a:pt x="169" y="39"/>
                  <a:pt x="166" y="42"/>
                  <a:pt x="162" y="42"/>
                </a:cubicBezTo>
                <a:cubicBezTo>
                  <a:pt x="158" y="42"/>
                  <a:pt x="154" y="39"/>
                  <a:pt x="153" y="36"/>
                </a:cubicBezTo>
                <a:cubicBezTo>
                  <a:pt x="150" y="37"/>
                  <a:pt x="148" y="38"/>
                  <a:pt x="145" y="39"/>
                </a:cubicBezTo>
                <a:cubicBezTo>
                  <a:pt x="147" y="42"/>
                  <a:pt x="146" y="47"/>
                  <a:pt x="143" y="49"/>
                </a:cubicBezTo>
                <a:cubicBezTo>
                  <a:pt x="141" y="52"/>
                  <a:pt x="137" y="53"/>
                  <a:pt x="133" y="51"/>
                </a:cubicBezTo>
                <a:cubicBezTo>
                  <a:pt x="132" y="54"/>
                  <a:pt x="131" y="56"/>
                  <a:pt x="130" y="59"/>
                </a:cubicBezTo>
                <a:cubicBezTo>
                  <a:pt x="133" y="60"/>
                  <a:pt x="136" y="64"/>
                  <a:pt x="136" y="68"/>
                </a:cubicBezTo>
                <a:cubicBezTo>
                  <a:pt x="136" y="71"/>
                  <a:pt x="133" y="75"/>
                  <a:pt x="130" y="76"/>
                </a:cubicBezTo>
                <a:cubicBezTo>
                  <a:pt x="131" y="79"/>
                  <a:pt x="132" y="81"/>
                  <a:pt x="133" y="84"/>
                </a:cubicBezTo>
                <a:cubicBezTo>
                  <a:pt x="137" y="82"/>
                  <a:pt x="141" y="83"/>
                  <a:pt x="143" y="86"/>
                </a:cubicBezTo>
                <a:cubicBezTo>
                  <a:pt x="146" y="88"/>
                  <a:pt x="147" y="93"/>
                  <a:pt x="145" y="96"/>
                </a:cubicBezTo>
                <a:cubicBezTo>
                  <a:pt x="148" y="97"/>
                  <a:pt x="150" y="98"/>
                  <a:pt x="153" y="99"/>
                </a:cubicBezTo>
                <a:cubicBezTo>
                  <a:pt x="154" y="96"/>
                  <a:pt x="158" y="93"/>
                  <a:pt x="162" y="93"/>
                </a:cubicBezTo>
                <a:cubicBezTo>
                  <a:pt x="166" y="93"/>
                  <a:pt x="169" y="96"/>
                  <a:pt x="170" y="99"/>
                </a:cubicBezTo>
                <a:cubicBezTo>
                  <a:pt x="173" y="98"/>
                  <a:pt x="176" y="97"/>
                  <a:pt x="178" y="96"/>
                </a:cubicBezTo>
                <a:cubicBezTo>
                  <a:pt x="177" y="93"/>
                  <a:pt x="177" y="88"/>
                  <a:pt x="180" y="86"/>
                </a:cubicBezTo>
                <a:cubicBezTo>
                  <a:pt x="183" y="83"/>
                  <a:pt x="187" y="82"/>
                  <a:pt x="190" y="84"/>
                </a:cubicBezTo>
                <a:cubicBezTo>
                  <a:pt x="191" y="81"/>
                  <a:pt x="193" y="79"/>
                  <a:pt x="193" y="76"/>
                </a:cubicBezTo>
                <a:cubicBezTo>
                  <a:pt x="190" y="75"/>
                  <a:pt x="187" y="71"/>
                  <a:pt x="187" y="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19946105" y="4728803"/>
            <a:ext cx="707139" cy="707139"/>
          </a:xfrm>
          <a:custGeom>
            <a:avLst/>
            <a:gdLst>
              <a:gd name="T0" fmla="*/ 179 w 233"/>
              <a:gd name="T1" fmla="*/ 136 h 232"/>
              <a:gd name="T2" fmla="*/ 186 w 233"/>
              <a:gd name="T3" fmla="*/ 144 h 232"/>
              <a:gd name="T4" fmla="*/ 159 w 233"/>
              <a:gd name="T5" fmla="*/ 167 h 232"/>
              <a:gd name="T6" fmla="*/ 142 w 233"/>
              <a:gd name="T7" fmla="*/ 153 h 232"/>
              <a:gd name="T8" fmla="*/ 149 w 233"/>
              <a:gd name="T9" fmla="*/ 145 h 232"/>
              <a:gd name="T10" fmla="*/ 159 w 233"/>
              <a:gd name="T11" fmla="*/ 153 h 232"/>
              <a:gd name="T12" fmla="*/ 179 w 233"/>
              <a:gd name="T13" fmla="*/ 136 h 232"/>
              <a:gd name="T14" fmla="*/ 103 w 233"/>
              <a:gd name="T15" fmla="*/ 94 h 232"/>
              <a:gd name="T16" fmla="*/ 82 w 233"/>
              <a:gd name="T17" fmla="*/ 114 h 232"/>
              <a:gd name="T18" fmla="*/ 103 w 233"/>
              <a:gd name="T19" fmla="*/ 135 h 232"/>
              <a:gd name="T20" fmla="*/ 123 w 233"/>
              <a:gd name="T21" fmla="*/ 114 h 232"/>
              <a:gd name="T22" fmla="*/ 103 w 233"/>
              <a:gd name="T23" fmla="*/ 94 h 232"/>
              <a:gd name="T24" fmla="*/ 233 w 233"/>
              <a:gd name="T25" fmla="*/ 32 h 232"/>
              <a:gd name="T26" fmla="*/ 233 w 233"/>
              <a:gd name="T27" fmla="*/ 200 h 232"/>
              <a:gd name="T28" fmla="*/ 201 w 233"/>
              <a:gd name="T29" fmla="*/ 232 h 232"/>
              <a:gd name="T30" fmla="*/ 32 w 233"/>
              <a:gd name="T31" fmla="*/ 232 h 232"/>
              <a:gd name="T32" fmla="*/ 0 w 233"/>
              <a:gd name="T33" fmla="*/ 200 h 232"/>
              <a:gd name="T34" fmla="*/ 0 w 233"/>
              <a:gd name="T35" fmla="*/ 32 h 232"/>
              <a:gd name="T36" fmla="*/ 32 w 233"/>
              <a:gd name="T37" fmla="*/ 0 h 232"/>
              <a:gd name="T38" fmla="*/ 201 w 233"/>
              <a:gd name="T39" fmla="*/ 0 h 232"/>
              <a:gd name="T40" fmla="*/ 233 w 233"/>
              <a:gd name="T41" fmla="*/ 32 h 232"/>
              <a:gd name="T42" fmla="*/ 133 w 233"/>
              <a:gd name="T43" fmla="*/ 179 h 232"/>
              <a:gd name="T44" fmla="*/ 122 w 233"/>
              <a:gd name="T45" fmla="*/ 150 h 232"/>
              <a:gd name="T46" fmla="*/ 122 w 233"/>
              <a:gd name="T47" fmla="*/ 142 h 232"/>
              <a:gd name="T48" fmla="*/ 103 w 233"/>
              <a:gd name="T49" fmla="*/ 148 h 232"/>
              <a:gd name="T50" fmla="*/ 69 w 233"/>
              <a:gd name="T51" fmla="*/ 114 h 232"/>
              <a:gd name="T52" fmla="*/ 103 w 233"/>
              <a:gd name="T53" fmla="*/ 80 h 232"/>
              <a:gd name="T54" fmla="*/ 137 w 233"/>
              <a:gd name="T55" fmla="*/ 114 h 232"/>
              <a:gd name="T56" fmla="*/ 137 w 233"/>
              <a:gd name="T57" fmla="*/ 118 h 232"/>
              <a:gd name="T58" fmla="*/ 159 w 233"/>
              <a:gd name="T59" fmla="*/ 109 h 232"/>
              <a:gd name="T60" fmla="*/ 171 w 233"/>
              <a:gd name="T61" fmla="*/ 96 h 232"/>
              <a:gd name="T62" fmla="*/ 164 w 233"/>
              <a:gd name="T63" fmla="*/ 79 h 232"/>
              <a:gd name="T64" fmla="*/ 142 w 233"/>
              <a:gd name="T65" fmla="*/ 75 h 232"/>
              <a:gd name="T66" fmla="*/ 138 w 233"/>
              <a:gd name="T67" fmla="*/ 53 h 232"/>
              <a:gd name="T68" fmla="*/ 121 w 233"/>
              <a:gd name="T69" fmla="*/ 46 h 232"/>
              <a:gd name="T70" fmla="*/ 103 w 233"/>
              <a:gd name="T71" fmla="*/ 59 h 232"/>
              <a:gd name="T72" fmla="*/ 84 w 233"/>
              <a:gd name="T73" fmla="*/ 46 h 232"/>
              <a:gd name="T74" fmla="*/ 67 w 233"/>
              <a:gd name="T75" fmla="*/ 53 h 232"/>
              <a:gd name="T76" fmla="*/ 63 w 233"/>
              <a:gd name="T77" fmla="*/ 75 h 232"/>
              <a:gd name="T78" fmla="*/ 41 w 233"/>
              <a:gd name="T79" fmla="*/ 79 h 232"/>
              <a:gd name="T80" fmla="*/ 34 w 233"/>
              <a:gd name="T81" fmla="*/ 96 h 232"/>
              <a:gd name="T82" fmla="*/ 47 w 233"/>
              <a:gd name="T83" fmla="*/ 114 h 232"/>
              <a:gd name="T84" fmla="*/ 34 w 233"/>
              <a:gd name="T85" fmla="*/ 133 h 232"/>
              <a:gd name="T86" fmla="*/ 41 w 233"/>
              <a:gd name="T87" fmla="*/ 150 h 232"/>
              <a:gd name="T88" fmla="*/ 63 w 233"/>
              <a:gd name="T89" fmla="*/ 154 h 232"/>
              <a:gd name="T90" fmla="*/ 67 w 233"/>
              <a:gd name="T91" fmla="*/ 176 h 232"/>
              <a:gd name="T92" fmla="*/ 84 w 233"/>
              <a:gd name="T93" fmla="*/ 183 h 232"/>
              <a:gd name="T94" fmla="*/ 103 w 233"/>
              <a:gd name="T95" fmla="*/ 170 h 232"/>
              <a:gd name="T96" fmla="*/ 121 w 233"/>
              <a:gd name="T97" fmla="*/ 183 h 232"/>
              <a:gd name="T98" fmla="*/ 133 w 233"/>
              <a:gd name="T99" fmla="*/ 179 h 232"/>
              <a:gd name="T100" fmla="*/ 103 w 233"/>
              <a:gd name="T101" fmla="*/ 84 h 232"/>
              <a:gd name="T102" fmla="*/ 72 w 233"/>
              <a:gd name="T103" fmla="*/ 114 h 232"/>
              <a:gd name="T104" fmla="*/ 103 w 233"/>
              <a:gd name="T105" fmla="*/ 145 h 232"/>
              <a:gd name="T106" fmla="*/ 124 w 233"/>
              <a:gd name="T107" fmla="*/ 137 h 232"/>
              <a:gd name="T108" fmla="*/ 133 w 233"/>
              <a:gd name="T109" fmla="*/ 122 h 232"/>
              <a:gd name="T110" fmla="*/ 134 w 233"/>
              <a:gd name="T111" fmla="*/ 114 h 232"/>
              <a:gd name="T112" fmla="*/ 103 w 233"/>
              <a:gd name="T113" fmla="*/ 84 h 232"/>
              <a:gd name="T114" fmla="*/ 199 w 233"/>
              <a:gd name="T115" fmla="*/ 150 h 232"/>
              <a:gd name="T116" fmla="*/ 164 w 233"/>
              <a:gd name="T117" fmla="*/ 115 h 232"/>
              <a:gd name="T118" fmla="*/ 128 w 233"/>
              <a:gd name="T119" fmla="*/ 150 h 232"/>
              <a:gd name="T120" fmla="*/ 164 w 233"/>
              <a:gd name="T121" fmla="*/ 186 h 232"/>
              <a:gd name="T122" fmla="*/ 199 w 233"/>
              <a:gd name="T123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3" h="232">
                <a:moveTo>
                  <a:pt x="179" y="136"/>
                </a:moveTo>
                <a:cubicBezTo>
                  <a:pt x="186" y="144"/>
                  <a:pt x="186" y="144"/>
                  <a:pt x="186" y="144"/>
                </a:cubicBezTo>
                <a:cubicBezTo>
                  <a:pt x="159" y="167"/>
                  <a:pt x="159" y="167"/>
                  <a:pt x="159" y="167"/>
                </a:cubicBezTo>
                <a:cubicBezTo>
                  <a:pt x="142" y="153"/>
                  <a:pt x="142" y="153"/>
                  <a:pt x="142" y="153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59" y="153"/>
                  <a:pt x="159" y="153"/>
                  <a:pt x="159" y="153"/>
                </a:cubicBezTo>
                <a:lnTo>
                  <a:pt x="179" y="136"/>
                </a:lnTo>
                <a:close/>
                <a:moveTo>
                  <a:pt x="103" y="94"/>
                </a:moveTo>
                <a:cubicBezTo>
                  <a:pt x="91" y="94"/>
                  <a:pt x="82" y="103"/>
                  <a:pt x="82" y="114"/>
                </a:cubicBezTo>
                <a:cubicBezTo>
                  <a:pt x="82" y="126"/>
                  <a:pt x="91" y="135"/>
                  <a:pt x="103" y="135"/>
                </a:cubicBezTo>
                <a:cubicBezTo>
                  <a:pt x="114" y="135"/>
                  <a:pt x="123" y="126"/>
                  <a:pt x="123" y="114"/>
                </a:cubicBezTo>
                <a:cubicBezTo>
                  <a:pt x="123" y="103"/>
                  <a:pt x="114" y="94"/>
                  <a:pt x="103" y="94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8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4"/>
                  <a:pt x="233" y="32"/>
                </a:cubicBezTo>
                <a:close/>
                <a:moveTo>
                  <a:pt x="133" y="179"/>
                </a:moveTo>
                <a:cubicBezTo>
                  <a:pt x="126" y="171"/>
                  <a:pt x="122" y="161"/>
                  <a:pt x="122" y="150"/>
                </a:cubicBezTo>
                <a:cubicBezTo>
                  <a:pt x="122" y="148"/>
                  <a:pt x="122" y="145"/>
                  <a:pt x="122" y="142"/>
                </a:cubicBezTo>
                <a:cubicBezTo>
                  <a:pt x="117" y="146"/>
                  <a:pt x="110" y="148"/>
                  <a:pt x="103" y="148"/>
                </a:cubicBezTo>
                <a:cubicBezTo>
                  <a:pt x="84" y="148"/>
                  <a:pt x="69" y="133"/>
                  <a:pt x="69" y="114"/>
                </a:cubicBezTo>
                <a:cubicBezTo>
                  <a:pt x="69" y="96"/>
                  <a:pt x="84" y="80"/>
                  <a:pt x="103" y="80"/>
                </a:cubicBezTo>
                <a:cubicBezTo>
                  <a:pt x="122" y="80"/>
                  <a:pt x="137" y="96"/>
                  <a:pt x="137" y="114"/>
                </a:cubicBezTo>
                <a:cubicBezTo>
                  <a:pt x="137" y="116"/>
                  <a:pt x="137" y="117"/>
                  <a:pt x="137" y="118"/>
                </a:cubicBezTo>
                <a:cubicBezTo>
                  <a:pt x="143" y="113"/>
                  <a:pt x="151" y="110"/>
                  <a:pt x="159" y="109"/>
                </a:cubicBezTo>
                <a:cubicBezTo>
                  <a:pt x="161" y="103"/>
                  <a:pt x="166" y="98"/>
                  <a:pt x="171" y="96"/>
                </a:cubicBezTo>
                <a:cubicBezTo>
                  <a:pt x="170" y="90"/>
                  <a:pt x="167" y="84"/>
                  <a:pt x="164" y="79"/>
                </a:cubicBezTo>
                <a:cubicBezTo>
                  <a:pt x="157" y="82"/>
                  <a:pt x="148" y="81"/>
                  <a:pt x="142" y="75"/>
                </a:cubicBezTo>
                <a:cubicBezTo>
                  <a:pt x="136" y="69"/>
                  <a:pt x="135" y="60"/>
                  <a:pt x="138" y="53"/>
                </a:cubicBezTo>
                <a:cubicBezTo>
                  <a:pt x="133" y="50"/>
                  <a:pt x="127" y="47"/>
                  <a:pt x="121" y="46"/>
                </a:cubicBezTo>
                <a:cubicBezTo>
                  <a:pt x="118" y="53"/>
                  <a:pt x="111" y="59"/>
                  <a:pt x="103" y="59"/>
                </a:cubicBezTo>
                <a:cubicBezTo>
                  <a:pt x="94" y="59"/>
                  <a:pt x="87" y="53"/>
                  <a:pt x="84" y="46"/>
                </a:cubicBezTo>
                <a:cubicBezTo>
                  <a:pt x="78" y="47"/>
                  <a:pt x="73" y="50"/>
                  <a:pt x="67" y="53"/>
                </a:cubicBezTo>
                <a:cubicBezTo>
                  <a:pt x="71" y="60"/>
                  <a:pt x="69" y="69"/>
                  <a:pt x="63" y="75"/>
                </a:cubicBezTo>
                <a:cubicBezTo>
                  <a:pt x="57" y="81"/>
                  <a:pt x="49" y="82"/>
                  <a:pt x="41" y="79"/>
                </a:cubicBezTo>
                <a:cubicBezTo>
                  <a:pt x="38" y="84"/>
                  <a:pt x="36" y="90"/>
                  <a:pt x="34" y="96"/>
                </a:cubicBezTo>
                <a:cubicBezTo>
                  <a:pt x="42" y="99"/>
                  <a:pt x="47" y="106"/>
                  <a:pt x="47" y="114"/>
                </a:cubicBezTo>
                <a:cubicBezTo>
                  <a:pt x="47" y="123"/>
                  <a:pt x="42" y="130"/>
                  <a:pt x="34" y="133"/>
                </a:cubicBezTo>
                <a:cubicBezTo>
                  <a:pt x="36" y="139"/>
                  <a:pt x="38" y="145"/>
                  <a:pt x="41" y="150"/>
                </a:cubicBezTo>
                <a:cubicBezTo>
                  <a:pt x="49" y="147"/>
                  <a:pt x="57" y="148"/>
                  <a:pt x="63" y="154"/>
                </a:cubicBezTo>
                <a:cubicBezTo>
                  <a:pt x="69" y="160"/>
                  <a:pt x="71" y="169"/>
                  <a:pt x="67" y="176"/>
                </a:cubicBezTo>
                <a:cubicBezTo>
                  <a:pt x="73" y="179"/>
                  <a:pt x="78" y="181"/>
                  <a:pt x="84" y="183"/>
                </a:cubicBezTo>
                <a:cubicBezTo>
                  <a:pt x="87" y="175"/>
                  <a:pt x="94" y="170"/>
                  <a:pt x="103" y="170"/>
                </a:cubicBezTo>
                <a:cubicBezTo>
                  <a:pt x="111" y="170"/>
                  <a:pt x="118" y="175"/>
                  <a:pt x="121" y="183"/>
                </a:cubicBezTo>
                <a:cubicBezTo>
                  <a:pt x="125" y="182"/>
                  <a:pt x="129" y="180"/>
                  <a:pt x="133" y="179"/>
                </a:cubicBezTo>
                <a:close/>
                <a:moveTo>
                  <a:pt x="103" y="84"/>
                </a:moveTo>
                <a:cubicBezTo>
                  <a:pt x="86" y="84"/>
                  <a:pt x="72" y="97"/>
                  <a:pt x="72" y="114"/>
                </a:cubicBezTo>
                <a:cubicBezTo>
                  <a:pt x="72" y="131"/>
                  <a:pt x="86" y="145"/>
                  <a:pt x="103" y="145"/>
                </a:cubicBezTo>
                <a:cubicBezTo>
                  <a:pt x="111" y="145"/>
                  <a:pt x="118" y="142"/>
                  <a:pt x="124" y="137"/>
                </a:cubicBezTo>
                <a:cubicBezTo>
                  <a:pt x="126" y="131"/>
                  <a:pt x="129" y="126"/>
                  <a:pt x="133" y="122"/>
                </a:cubicBezTo>
                <a:cubicBezTo>
                  <a:pt x="133" y="120"/>
                  <a:pt x="134" y="117"/>
                  <a:pt x="134" y="114"/>
                </a:cubicBezTo>
                <a:cubicBezTo>
                  <a:pt x="134" y="97"/>
                  <a:pt x="120" y="84"/>
                  <a:pt x="103" y="84"/>
                </a:cubicBezTo>
                <a:close/>
                <a:moveTo>
                  <a:pt x="199" y="150"/>
                </a:moveTo>
                <a:cubicBezTo>
                  <a:pt x="199" y="131"/>
                  <a:pt x="183" y="115"/>
                  <a:pt x="164" y="115"/>
                </a:cubicBezTo>
                <a:cubicBezTo>
                  <a:pt x="144" y="115"/>
                  <a:pt x="128" y="131"/>
                  <a:pt x="128" y="150"/>
                </a:cubicBezTo>
                <a:cubicBezTo>
                  <a:pt x="128" y="170"/>
                  <a:pt x="144" y="186"/>
                  <a:pt x="164" y="186"/>
                </a:cubicBezTo>
                <a:cubicBezTo>
                  <a:pt x="183" y="186"/>
                  <a:pt x="199" y="170"/>
                  <a:pt x="199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13643564" y="3711808"/>
            <a:ext cx="705854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32 w 232"/>
              <a:gd name="T19" fmla="*/ 68 h 232"/>
              <a:gd name="T20" fmla="*/ 44 w 232"/>
              <a:gd name="T21" fmla="*/ 68 h 232"/>
              <a:gd name="T22" fmla="*/ 44 w 232"/>
              <a:gd name="T23" fmla="*/ 65 h 232"/>
              <a:gd name="T24" fmla="*/ 62 w 232"/>
              <a:gd name="T25" fmla="*/ 65 h 232"/>
              <a:gd name="T26" fmla="*/ 62 w 232"/>
              <a:gd name="T27" fmla="*/ 68 h 232"/>
              <a:gd name="T28" fmla="*/ 78 w 232"/>
              <a:gd name="T29" fmla="*/ 68 h 232"/>
              <a:gd name="T30" fmla="*/ 78 w 232"/>
              <a:gd name="T31" fmla="*/ 56 h 232"/>
              <a:gd name="T32" fmla="*/ 88 w 232"/>
              <a:gd name="T33" fmla="*/ 45 h 232"/>
              <a:gd name="T34" fmla="*/ 96 w 232"/>
              <a:gd name="T35" fmla="*/ 45 h 232"/>
              <a:gd name="T36" fmla="*/ 96 w 232"/>
              <a:gd name="T37" fmla="*/ 44 h 232"/>
              <a:gd name="T38" fmla="*/ 135 w 232"/>
              <a:gd name="T39" fmla="*/ 44 h 232"/>
              <a:gd name="T40" fmla="*/ 135 w 232"/>
              <a:gd name="T41" fmla="*/ 45 h 232"/>
              <a:gd name="T42" fmla="*/ 143 w 232"/>
              <a:gd name="T43" fmla="*/ 45 h 232"/>
              <a:gd name="T44" fmla="*/ 153 w 232"/>
              <a:gd name="T45" fmla="*/ 56 h 232"/>
              <a:gd name="T46" fmla="*/ 153 w 232"/>
              <a:gd name="T47" fmla="*/ 68 h 232"/>
              <a:gd name="T48" fmla="*/ 169 w 232"/>
              <a:gd name="T49" fmla="*/ 68 h 232"/>
              <a:gd name="T50" fmla="*/ 169 w 232"/>
              <a:gd name="T51" fmla="*/ 65 h 232"/>
              <a:gd name="T52" fmla="*/ 187 w 232"/>
              <a:gd name="T53" fmla="*/ 65 h 232"/>
              <a:gd name="T54" fmla="*/ 187 w 232"/>
              <a:gd name="T55" fmla="*/ 68 h 232"/>
              <a:gd name="T56" fmla="*/ 199 w 232"/>
              <a:gd name="T57" fmla="*/ 68 h 232"/>
              <a:gd name="T58" fmla="*/ 199 w 232"/>
              <a:gd name="T59" fmla="*/ 97 h 232"/>
              <a:gd name="T60" fmla="*/ 129 w 232"/>
              <a:gd name="T61" fmla="*/ 123 h 232"/>
              <a:gd name="T62" fmla="*/ 116 w 232"/>
              <a:gd name="T63" fmla="*/ 115 h 232"/>
              <a:gd name="T64" fmla="*/ 102 w 232"/>
              <a:gd name="T65" fmla="*/ 123 h 232"/>
              <a:gd name="T66" fmla="*/ 32 w 232"/>
              <a:gd name="T67" fmla="*/ 97 h 232"/>
              <a:gd name="T68" fmla="*/ 32 w 232"/>
              <a:gd name="T69" fmla="*/ 68 h 232"/>
              <a:gd name="T70" fmla="*/ 127 w 232"/>
              <a:gd name="T71" fmla="*/ 132 h 232"/>
              <a:gd name="T72" fmla="*/ 116 w 232"/>
              <a:gd name="T73" fmla="*/ 143 h 232"/>
              <a:gd name="T74" fmla="*/ 104 w 232"/>
              <a:gd name="T75" fmla="*/ 132 h 232"/>
              <a:gd name="T76" fmla="*/ 116 w 232"/>
              <a:gd name="T77" fmla="*/ 120 h 232"/>
              <a:gd name="T78" fmla="*/ 127 w 232"/>
              <a:gd name="T79" fmla="*/ 132 h 232"/>
              <a:gd name="T80" fmla="*/ 199 w 232"/>
              <a:gd name="T81" fmla="*/ 188 h 232"/>
              <a:gd name="T82" fmla="*/ 32 w 232"/>
              <a:gd name="T83" fmla="*/ 188 h 232"/>
              <a:gd name="T84" fmla="*/ 32 w 232"/>
              <a:gd name="T85" fmla="*/ 105 h 232"/>
              <a:gd name="T86" fmla="*/ 99 w 232"/>
              <a:gd name="T87" fmla="*/ 132 h 232"/>
              <a:gd name="T88" fmla="*/ 116 w 232"/>
              <a:gd name="T89" fmla="*/ 148 h 232"/>
              <a:gd name="T90" fmla="*/ 132 w 232"/>
              <a:gd name="T91" fmla="*/ 132 h 232"/>
              <a:gd name="T92" fmla="*/ 199 w 232"/>
              <a:gd name="T93" fmla="*/ 105 h 232"/>
              <a:gd name="T94" fmla="*/ 199 w 232"/>
              <a:gd name="T95" fmla="*/ 188 h 232"/>
              <a:gd name="T96" fmla="*/ 146 w 232"/>
              <a:gd name="T97" fmla="*/ 68 h 232"/>
              <a:gd name="T98" fmla="*/ 85 w 232"/>
              <a:gd name="T99" fmla="*/ 68 h 232"/>
              <a:gd name="T100" fmla="*/ 85 w 232"/>
              <a:gd name="T101" fmla="*/ 56 h 232"/>
              <a:gd name="T102" fmla="*/ 88 w 232"/>
              <a:gd name="T103" fmla="*/ 52 h 232"/>
              <a:gd name="T104" fmla="*/ 96 w 232"/>
              <a:gd name="T105" fmla="*/ 52 h 232"/>
              <a:gd name="T106" fmla="*/ 96 w 232"/>
              <a:gd name="T107" fmla="*/ 54 h 232"/>
              <a:gd name="T108" fmla="*/ 135 w 232"/>
              <a:gd name="T109" fmla="*/ 54 h 232"/>
              <a:gd name="T110" fmla="*/ 135 w 232"/>
              <a:gd name="T111" fmla="*/ 52 h 232"/>
              <a:gd name="T112" fmla="*/ 143 w 232"/>
              <a:gd name="T113" fmla="*/ 52 h 232"/>
              <a:gd name="T114" fmla="*/ 146 w 232"/>
              <a:gd name="T115" fmla="*/ 56 h 232"/>
              <a:gd name="T116" fmla="*/ 146 w 232"/>
              <a:gd name="T117" fmla="*/ 6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32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4" y="65"/>
                  <a:pt x="44" y="65"/>
                  <a:pt x="44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8"/>
                  <a:pt x="62" y="68"/>
                  <a:pt x="62" y="68"/>
                </a:cubicBezTo>
                <a:cubicBezTo>
                  <a:pt x="78" y="68"/>
                  <a:pt x="78" y="68"/>
                  <a:pt x="78" y="68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50"/>
                  <a:pt x="83" y="45"/>
                  <a:pt x="88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6" y="44"/>
                  <a:pt x="96" y="44"/>
                  <a:pt x="96" y="44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49" y="45"/>
                  <a:pt x="153" y="50"/>
                  <a:pt x="153" y="56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87" y="65"/>
                  <a:pt x="187" y="65"/>
                  <a:pt x="187" y="65"/>
                </a:cubicBezTo>
                <a:cubicBezTo>
                  <a:pt x="187" y="68"/>
                  <a:pt x="187" y="68"/>
                  <a:pt x="187" y="68"/>
                </a:cubicBezTo>
                <a:cubicBezTo>
                  <a:pt x="199" y="68"/>
                  <a:pt x="199" y="68"/>
                  <a:pt x="199" y="68"/>
                </a:cubicBezTo>
                <a:cubicBezTo>
                  <a:pt x="199" y="97"/>
                  <a:pt x="199" y="97"/>
                  <a:pt x="199" y="97"/>
                </a:cubicBezTo>
                <a:cubicBezTo>
                  <a:pt x="129" y="123"/>
                  <a:pt x="129" y="123"/>
                  <a:pt x="129" y="123"/>
                </a:cubicBezTo>
                <a:cubicBezTo>
                  <a:pt x="126" y="118"/>
                  <a:pt x="121" y="115"/>
                  <a:pt x="116" y="115"/>
                </a:cubicBezTo>
                <a:cubicBezTo>
                  <a:pt x="110" y="115"/>
                  <a:pt x="105" y="118"/>
                  <a:pt x="102" y="123"/>
                </a:cubicBezTo>
                <a:cubicBezTo>
                  <a:pt x="32" y="97"/>
                  <a:pt x="32" y="97"/>
                  <a:pt x="32" y="97"/>
                </a:cubicBezTo>
                <a:lnTo>
                  <a:pt x="32" y="68"/>
                </a:lnTo>
                <a:close/>
                <a:moveTo>
                  <a:pt x="127" y="132"/>
                </a:moveTo>
                <a:cubicBezTo>
                  <a:pt x="127" y="138"/>
                  <a:pt x="122" y="143"/>
                  <a:pt x="116" y="143"/>
                </a:cubicBezTo>
                <a:cubicBezTo>
                  <a:pt x="109" y="143"/>
                  <a:pt x="104" y="138"/>
                  <a:pt x="104" y="132"/>
                </a:cubicBezTo>
                <a:cubicBezTo>
                  <a:pt x="104" y="125"/>
                  <a:pt x="109" y="120"/>
                  <a:pt x="116" y="120"/>
                </a:cubicBezTo>
                <a:cubicBezTo>
                  <a:pt x="122" y="120"/>
                  <a:pt x="127" y="125"/>
                  <a:pt x="127" y="132"/>
                </a:cubicBezTo>
                <a:close/>
                <a:moveTo>
                  <a:pt x="199" y="188"/>
                </a:moveTo>
                <a:cubicBezTo>
                  <a:pt x="32" y="188"/>
                  <a:pt x="32" y="188"/>
                  <a:pt x="32" y="188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99" y="141"/>
                  <a:pt x="107" y="148"/>
                  <a:pt x="116" y="148"/>
                </a:cubicBezTo>
                <a:cubicBezTo>
                  <a:pt x="125" y="148"/>
                  <a:pt x="132" y="141"/>
                  <a:pt x="132" y="132"/>
                </a:cubicBezTo>
                <a:cubicBezTo>
                  <a:pt x="199" y="105"/>
                  <a:pt x="199" y="105"/>
                  <a:pt x="199" y="105"/>
                </a:cubicBezTo>
                <a:lnTo>
                  <a:pt x="199" y="188"/>
                </a:lnTo>
                <a:close/>
                <a:moveTo>
                  <a:pt x="146" y="68"/>
                </a:moveTo>
                <a:cubicBezTo>
                  <a:pt x="85" y="68"/>
                  <a:pt x="85" y="68"/>
                  <a:pt x="85" y="68"/>
                </a:cubicBezTo>
                <a:cubicBezTo>
                  <a:pt x="85" y="56"/>
                  <a:pt x="85" y="56"/>
                  <a:pt x="85" y="56"/>
                </a:cubicBezTo>
                <a:cubicBezTo>
                  <a:pt x="85" y="54"/>
                  <a:pt x="86" y="52"/>
                  <a:pt x="88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4"/>
                  <a:pt x="96" y="54"/>
                  <a:pt x="96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5" y="52"/>
                  <a:pt x="135" y="52"/>
                  <a:pt x="135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5" y="52"/>
                  <a:pt x="146" y="54"/>
                  <a:pt x="146" y="56"/>
                </a:cubicBezTo>
                <a:lnTo>
                  <a:pt x="146" y="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2837188" y="4728803"/>
            <a:ext cx="704568" cy="707139"/>
          </a:xfrm>
          <a:custGeom>
            <a:avLst/>
            <a:gdLst>
              <a:gd name="T0" fmla="*/ 112 w 232"/>
              <a:gd name="T1" fmla="*/ 155 h 232"/>
              <a:gd name="T2" fmla="*/ 105 w 232"/>
              <a:gd name="T3" fmla="*/ 189 h 232"/>
              <a:gd name="T4" fmla="*/ 79 w 232"/>
              <a:gd name="T5" fmla="*/ 153 h 232"/>
              <a:gd name="T6" fmla="*/ 112 w 232"/>
              <a:gd name="T7" fmla="*/ 119 h 232"/>
              <a:gd name="T8" fmla="*/ 79 w 232"/>
              <a:gd name="T9" fmla="*/ 153 h 232"/>
              <a:gd name="T10" fmla="*/ 112 w 232"/>
              <a:gd name="T11" fmla="*/ 77 h 232"/>
              <a:gd name="T12" fmla="*/ 105 w 232"/>
              <a:gd name="T13" fmla="*/ 43 h 232"/>
              <a:gd name="T14" fmla="*/ 169 w 232"/>
              <a:gd name="T15" fmla="*/ 65 h 232"/>
              <a:gd name="T16" fmla="*/ 156 w 232"/>
              <a:gd name="T17" fmla="*/ 71 h 232"/>
              <a:gd name="T18" fmla="*/ 89 w 232"/>
              <a:gd name="T19" fmla="*/ 47 h 232"/>
              <a:gd name="T20" fmla="*/ 75 w 232"/>
              <a:gd name="T21" fmla="*/ 71 h 232"/>
              <a:gd name="T22" fmla="*/ 73 w 232"/>
              <a:gd name="T23" fmla="*/ 77 h 232"/>
              <a:gd name="T24" fmla="*/ 42 w 232"/>
              <a:gd name="T25" fmla="*/ 112 h 232"/>
              <a:gd name="T26" fmla="*/ 73 w 232"/>
              <a:gd name="T27" fmla="*/ 77 h 232"/>
              <a:gd name="T28" fmla="*/ 42 w 232"/>
              <a:gd name="T29" fmla="*/ 119 h 232"/>
              <a:gd name="T30" fmla="*/ 73 w 232"/>
              <a:gd name="T31" fmla="*/ 155 h 232"/>
              <a:gd name="T32" fmla="*/ 62 w 232"/>
              <a:gd name="T33" fmla="*/ 167 h 232"/>
              <a:gd name="T34" fmla="*/ 75 w 232"/>
              <a:gd name="T35" fmla="*/ 161 h 232"/>
              <a:gd name="T36" fmla="*/ 74 w 232"/>
              <a:gd name="T37" fmla="*/ 112 h 232"/>
              <a:gd name="T38" fmla="*/ 112 w 232"/>
              <a:gd name="T39" fmla="*/ 84 h 232"/>
              <a:gd name="T40" fmla="*/ 74 w 232"/>
              <a:gd name="T41" fmla="*/ 112 h 232"/>
              <a:gd name="T42" fmla="*/ 164 w 232"/>
              <a:gd name="T43" fmla="*/ 112 h 232"/>
              <a:gd name="T44" fmla="*/ 173 w 232"/>
              <a:gd name="T45" fmla="*/ 70 h 232"/>
              <a:gd name="T46" fmla="*/ 142 w 232"/>
              <a:gd name="T47" fmla="*/ 185 h 232"/>
              <a:gd name="T48" fmla="*/ 156 w 232"/>
              <a:gd name="T49" fmla="*/ 161 h 232"/>
              <a:gd name="T50" fmla="*/ 158 w 232"/>
              <a:gd name="T51" fmla="*/ 155 h 232"/>
              <a:gd name="T52" fmla="*/ 189 w 232"/>
              <a:gd name="T53" fmla="*/ 119 h 232"/>
              <a:gd name="T54" fmla="*/ 158 w 232"/>
              <a:gd name="T55" fmla="*/ 155 h 232"/>
              <a:gd name="T56" fmla="*/ 232 w 232"/>
              <a:gd name="T57" fmla="*/ 200 h 232"/>
              <a:gd name="T58" fmla="*/ 32 w 232"/>
              <a:gd name="T59" fmla="*/ 232 h 232"/>
              <a:gd name="T60" fmla="*/ 0 w 232"/>
              <a:gd name="T61" fmla="*/ 32 h 232"/>
              <a:gd name="T62" fmla="*/ 200 w 232"/>
              <a:gd name="T63" fmla="*/ 0 h 232"/>
              <a:gd name="T64" fmla="*/ 200 w 232"/>
              <a:gd name="T65" fmla="*/ 116 h 232"/>
              <a:gd name="T66" fmla="*/ 32 w 232"/>
              <a:gd name="T67" fmla="*/ 116 h 232"/>
              <a:gd name="T68" fmla="*/ 200 w 232"/>
              <a:gd name="T69" fmla="*/ 116 h 232"/>
              <a:gd name="T70" fmla="*/ 119 w 232"/>
              <a:gd name="T71" fmla="*/ 84 h 232"/>
              <a:gd name="T72" fmla="*/ 157 w 232"/>
              <a:gd name="T73" fmla="*/ 112 h 232"/>
              <a:gd name="T74" fmla="*/ 119 w 232"/>
              <a:gd name="T75" fmla="*/ 155 h 232"/>
              <a:gd name="T76" fmla="*/ 126 w 232"/>
              <a:gd name="T77" fmla="*/ 189 h 232"/>
              <a:gd name="T78" fmla="*/ 119 w 232"/>
              <a:gd name="T79" fmla="*/ 155 h 232"/>
              <a:gd name="T80" fmla="*/ 119 w 232"/>
              <a:gd name="T81" fmla="*/ 42 h 232"/>
              <a:gd name="T82" fmla="*/ 150 w 232"/>
              <a:gd name="T83" fmla="*/ 73 h 232"/>
              <a:gd name="T84" fmla="*/ 157 w 232"/>
              <a:gd name="T85" fmla="*/ 119 h 232"/>
              <a:gd name="T86" fmla="*/ 119 w 232"/>
              <a:gd name="T87" fmla="*/ 148 h 232"/>
              <a:gd name="T88" fmla="*/ 157 w 232"/>
              <a:gd name="T89" fmla="*/ 11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81" y="159"/>
                </a:moveTo>
                <a:cubicBezTo>
                  <a:pt x="91" y="156"/>
                  <a:pt x="101" y="155"/>
                  <a:pt x="112" y="155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0" y="190"/>
                  <a:pt x="107" y="189"/>
                  <a:pt x="105" y="189"/>
                </a:cubicBezTo>
                <a:cubicBezTo>
                  <a:pt x="95" y="184"/>
                  <a:pt x="87" y="174"/>
                  <a:pt x="81" y="159"/>
                </a:cubicBezTo>
                <a:close/>
                <a:moveTo>
                  <a:pt x="79" y="153"/>
                </a:moveTo>
                <a:cubicBezTo>
                  <a:pt x="89" y="150"/>
                  <a:pt x="101" y="148"/>
                  <a:pt x="112" y="148"/>
                </a:cubicBezTo>
                <a:cubicBezTo>
                  <a:pt x="112" y="119"/>
                  <a:pt x="112" y="119"/>
                  <a:pt x="112" y="119"/>
                </a:cubicBezTo>
                <a:cubicBezTo>
                  <a:pt x="74" y="119"/>
                  <a:pt x="74" y="119"/>
                  <a:pt x="74" y="119"/>
                </a:cubicBezTo>
                <a:cubicBezTo>
                  <a:pt x="74" y="131"/>
                  <a:pt x="76" y="143"/>
                  <a:pt x="79" y="153"/>
                </a:cubicBezTo>
                <a:close/>
                <a:moveTo>
                  <a:pt x="81" y="73"/>
                </a:moveTo>
                <a:cubicBezTo>
                  <a:pt x="91" y="75"/>
                  <a:pt x="101" y="77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10" y="42"/>
                  <a:pt x="107" y="42"/>
                  <a:pt x="105" y="43"/>
                </a:cubicBezTo>
                <a:cubicBezTo>
                  <a:pt x="95" y="47"/>
                  <a:pt x="87" y="58"/>
                  <a:pt x="81" y="73"/>
                </a:cubicBezTo>
                <a:close/>
                <a:moveTo>
                  <a:pt x="169" y="65"/>
                </a:moveTo>
                <a:cubicBezTo>
                  <a:pt x="161" y="57"/>
                  <a:pt x="152" y="51"/>
                  <a:pt x="142" y="47"/>
                </a:cubicBezTo>
                <a:cubicBezTo>
                  <a:pt x="148" y="53"/>
                  <a:pt x="152" y="61"/>
                  <a:pt x="156" y="71"/>
                </a:cubicBezTo>
                <a:cubicBezTo>
                  <a:pt x="161" y="69"/>
                  <a:pt x="165" y="67"/>
                  <a:pt x="169" y="65"/>
                </a:cubicBezTo>
                <a:close/>
                <a:moveTo>
                  <a:pt x="89" y="47"/>
                </a:moveTo>
                <a:cubicBezTo>
                  <a:pt x="79" y="51"/>
                  <a:pt x="70" y="57"/>
                  <a:pt x="62" y="65"/>
                </a:cubicBezTo>
                <a:cubicBezTo>
                  <a:pt x="66" y="67"/>
                  <a:pt x="71" y="69"/>
                  <a:pt x="75" y="71"/>
                </a:cubicBezTo>
                <a:cubicBezTo>
                  <a:pt x="79" y="61"/>
                  <a:pt x="84" y="53"/>
                  <a:pt x="89" y="47"/>
                </a:cubicBezTo>
                <a:close/>
                <a:moveTo>
                  <a:pt x="73" y="77"/>
                </a:moveTo>
                <a:cubicBezTo>
                  <a:pt x="67" y="75"/>
                  <a:pt x="62" y="73"/>
                  <a:pt x="58" y="70"/>
                </a:cubicBezTo>
                <a:cubicBezTo>
                  <a:pt x="48" y="82"/>
                  <a:pt x="43" y="96"/>
                  <a:pt x="42" y="112"/>
                </a:cubicBezTo>
                <a:cubicBezTo>
                  <a:pt x="67" y="112"/>
                  <a:pt x="67" y="112"/>
                  <a:pt x="67" y="112"/>
                </a:cubicBezTo>
                <a:cubicBezTo>
                  <a:pt x="67" y="100"/>
                  <a:pt x="69" y="88"/>
                  <a:pt x="73" y="77"/>
                </a:cubicBezTo>
                <a:close/>
                <a:moveTo>
                  <a:pt x="67" y="119"/>
                </a:moveTo>
                <a:cubicBezTo>
                  <a:pt x="42" y="119"/>
                  <a:pt x="42" y="119"/>
                  <a:pt x="42" y="119"/>
                </a:cubicBezTo>
                <a:cubicBezTo>
                  <a:pt x="43" y="135"/>
                  <a:pt x="48" y="150"/>
                  <a:pt x="58" y="162"/>
                </a:cubicBezTo>
                <a:cubicBezTo>
                  <a:pt x="62" y="159"/>
                  <a:pt x="67" y="157"/>
                  <a:pt x="73" y="155"/>
                </a:cubicBezTo>
                <a:cubicBezTo>
                  <a:pt x="69" y="144"/>
                  <a:pt x="67" y="132"/>
                  <a:pt x="67" y="119"/>
                </a:cubicBezTo>
                <a:close/>
                <a:moveTo>
                  <a:pt x="62" y="167"/>
                </a:moveTo>
                <a:cubicBezTo>
                  <a:pt x="70" y="175"/>
                  <a:pt x="79" y="181"/>
                  <a:pt x="89" y="185"/>
                </a:cubicBezTo>
                <a:cubicBezTo>
                  <a:pt x="84" y="179"/>
                  <a:pt x="79" y="171"/>
                  <a:pt x="75" y="161"/>
                </a:cubicBezTo>
                <a:cubicBezTo>
                  <a:pt x="71" y="163"/>
                  <a:pt x="66" y="165"/>
                  <a:pt x="62" y="167"/>
                </a:cubicBezTo>
                <a:close/>
                <a:moveTo>
                  <a:pt x="74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01" y="84"/>
                  <a:pt x="89" y="82"/>
                  <a:pt x="79" y="79"/>
                </a:cubicBezTo>
                <a:cubicBezTo>
                  <a:pt x="76" y="89"/>
                  <a:pt x="74" y="100"/>
                  <a:pt x="74" y="112"/>
                </a:cubicBezTo>
                <a:close/>
                <a:moveTo>
                  <a:pt x="158" y="77"/>
                </a:moveTo>
                <a:cubicBezTo>
                  <a:pt x="162" y="88"/>
                  <a:pt x="164" y="100"/>
                  <a:pt x="164" y="112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9" y="96"/>
                  <a:pt x="183" y="82"/>
                  <a:pt x="173" y="70"/>
                </a:cubicBezTo>
                <a:cubicBezTo>
                  <a:pt x="169" y="73"/>
                  <a:pt x="164" y="75"/>
                  <a:pt x="158" y="77"/>
                </a:cubicBezTo>
                <a:close/>
                <a:moveTo>
                  <a:pt x="142" y="185"/>
                </a:moveTo>
                <a:cubicBezTo>
                  <a:pt x="152" y="181"/>
                  <a:pt x="161" y="175"/>
                  <a:pt x="169" y="167"/>
                </a:cubicBezTo>
                <a:cubicBezTo>
                  <a:pt x="165" y="165"/>
                  <a:pt x="161" y="163"/>
                  <a:pt x="156" y="161"/>
                </a:cubicBezTo>
                <a:cubicBezTo>
                  <a:pt x="152" y="171"/>
                  <a:pt x="148" y="179"/>
                  <a:pt x="142" y="185"/>
                </a:cubicBezTo>
                <a:close/>
                <a:moveTo>
                  <a:pt x="158" y="155"/>
                </a:moveTo>
                <a:cubicBezTo>
                  <a:pt x="164" y="157"/>
                  <a:pt x="169" y="159"/>
                  <a:pt x="173" y="162"/>
                </a:cubicBezTo>
                <a:cubicBezTo>
                  <a:pt x="183" y="150"/>
                  <a:pt x="189" y="135"/>
                  <a:pt x="189" y="119"/>
                </a:cubicBezTo>
                <a:cubicBezTo>
                  <a:pt x="164" y="119"/>
                  <a:pt x="164" y="119"/>
                  <a:pt x="164" y="119"/>
                </a:cubicBezTo>
                <a:cubicBezTo>
                  <a:pt x="164" y="132"/>
                  <a:pt x="162" y="144"/>
                  <a:pt x="158" y="155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200" y="116"/>
                </a:moveTo>
                <a:cubicBezTo>
                  <a:pt x="200" y="70"/>
                  <a:pt x="162" y="32"/>
                  <a:pt x="116" y="32"/>
                </a:cubicBezTo>
                <a:cubicBezTo>
                  <a:pt x="69" y="32"/>
                  <a:pt x="32" y="70"/>
                  <a:pt x="32" y="116"/>
                </a:cubicBezTo>
                <a:cubicBezTo>
                  <a:pt x="32" y="162"/>
                  <a:pt x="69" y="200"/>
                  <a:pt x="116" y="200"/>
                </a:cubicBezTo>
                <a:cubicBezTo>
                  <a:pt x="162" y="200"/>
                  <a:pt x="200" y="162"/>
                  <a:pt x="200" y="116"/>
                </a:cubicBezTo>
                <a:close/>
                <a:moveTo>
                  <a:pt x="152" y="79"/>
                </a:moveTo>
                <a:cubicBezTo>
                  <a:pt x="142" y="82"/>
                  <a:pt x="131" y="84"/>
                  <a:pt x="119" y="84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57" y="112"/>
                  <a:pt x="157" y="112"/>
                  <a:pt x="157" y="112"/>
                </a:cubicBezTo>
                <a:cubicBezTo>
                  <a:pt x="157" y="100"/>
                  <a:pt x="155" y="89"/>
                  <a:pt x="152" y="79"/>
                </a:cubicBezTo>
                <a:close/>
                <a:moveTo>
                  <a:pt x="119" y="155"/>
                </a:moveTo>
                <a:cubicBezTo>
                  <a:pt x="119" y="190"/>
                  <a:pt x="119" y="190"/>
                  <a:pt x="119" y="190"/>
                </a:cubicBezTo>
                <a:cubicBezTo>
                  <a:pt x="121" y="190"/>
                  <a:pt x="124" y="189"/>
                  <a:pt x="126" y="189"/>
                </a:cubicBezTo>
                <a:cubicBezTo>
                  <a:pt x="136" y="184"/>
                  <a:pt x="144" y="174"/>
                  <a:pt x="150" y="159"/>
                </a:cubicBezTo>
                <a:cubicBezTo>
                  <a:pt x="140" y="156"/>
                  <a:pt x="130" y="155"/>
                  <a:pt x="119" y="155"/>
                </a:cubicBezTo>
                <a:close/>
                <a:moveTo>
                  <a:pt x="126" y="43"/>
                </a:moveTo>
                <a:cubicBezTo>
                  <a:pt x="124" y="42"/>
                  <a:pt x="121" y="42"/>
                  <a:pt x="119" y="42"/>
                </a:cubicBezTo>
                <a:cubicBezTo>
                  <a:pt x="119" y="77"/>
                  <a:pt x="119" y="77"/>
                  <a:pt x="119" y="77"/>
                </a:cubicBezTo>
                <a:cubicBezTo>
                  <a:pt x="130" y="77"/>
                  <a:pt x="140" y="75"/>
                  <a:pt x="150" y="73"/>
                </a:cubicBezTo>
                <a:cubicBezTo>
                  <a:pt x="144" y="58"/>
                  <a:pt x="136" y="47"/>
                  <a:pt x="126" y="43"/>
                </a:cubicBezTo>
                <a:close/>
                <a:moveTo>
                  <a:pt x="157" y="119"/>
                </a:moveTo>
                <a:cubicBezTo>
                  <a:pt x="119" y="119"/>
                  <a:pt x="119" y="119"/>
                  <a:pt x="119" y="119"/>
                </a:cubicBezTo>
                <a:cubicBezTo>
                  <a:pt x="119" y="148"/>
                  <a:pt x="119" y="148"/>
                  <a:pt x="119" y="148"/>
                </a:cubicBezTo>
                <a:cubicBezTo>
                  <a:pt x="131" y="148"/>
                  <a:pt x="142" y="150"/>
                  <a:pt x="152" y="153"/>
                </a:cubicBezTo>
                <a:cubicBezTo>
                  <a:pt x="155" y="143"/>
                  <a:pt x="157" y="131"/>
                  <a:pt x="157" y="1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13643564" y="5734226"/>
            <a:ext cx="705854" cy="705853"/>
          </a:xfrm>
          <a:custGeom>
            <a:avLst/>
            <a:gdLst>
              <a:gd name="T0" fmla="*/ 60 w 232"/>
              <a:gd name="T1" fmla="*/ 70 h 232"/>
              <a:gd name="T2" fmla="*/ 66 w 232"/>
              <a:gd name="T3" fmla="*/ 64 h 232"/>
              <a:gd name="T4" fmla="*/ 71 w 232"/>
              <a:gd name="T5" fmla="*/ 70 h 232"/>
              <a:gd name="T6" fmla="*/ 66 w 232"/>
              <a:gd name="T7" fmla="*/ 75 h 232"/>
              <a:gd name="T8" fmla="*/ 60 w 232"/>
              <a:gd name="T9" fmla="*/ 70 h 232"/>
              <a:gd name="T10" fmla="*/ 232 w 232"/>
              <a:gd name="T11" fmla="*/ 32 h 232"/>
              <a:gd name="T12" fmla="*/ 232 w 232"/>
              <a:gd name="T13" fmla="*/ 200 h 232"/>
              <a:gd name="T14" fmla="*/ 200 w 232"/>
              <a:gd name="T15" fmla="*/ 232 h 232"/>
              <a:gd name="T16" fmla="*/ 32 w 232"/>
              <a:gd name="T17" fmla="*/ 232 h 232"/>
              <a:gd name="T18" fmla="*/ 0 w 232"/>
              <a:gd name="T19" fmla="*/ 200 h 232"/>
              <a:gd name="T20" fmla="*/ 0 w 232"/>
              <a:gd name="T21" fmla="*/ 32 h 232"/>
              <a:gd name="T22" fmla="*/ 32 w 232"/>
              <a:gd name="T23" fmla="*/ 0 h 232"/>
              <a:gd name="T24" fmla="*/ 200 w 232"/>
              <a:gd name="T25" fmla="*/ 0 h 232"/>
              <a:gd name="T26" fmla="*/ 232 w 232"/>
              <a:gd name="T27" fmla="*/ 32 h 232"/>
              <a:gd name="T28" fmla="*/ 77 w 232"/>
              <a:gd name="T29" fmla="*/ 57 h 232"/>
              <a:gd name="T30" fmla="*/ 35 w 232"/>
              <a:gd name="T31" fmla="*/ 57 h 232"/>
              <a:gd name="T32" fmla="*/ 35 w 232"/>
              <a:gd name="T33" fmla="*/ 138 h 232"/>
              <a:gd name="T34" fmla="*/ 77 w 232"/>
              <a:gd name="T35" fmla="*/ 138 h 232"/>
              <a:gd name="T36" fmla="*/ 77 w 232"/>
              <a:gd name="T37" fmla="*/ 57 h 232"/>
              <a:gd name="T38" fmla="*/ 196 w 232"/>
              <a:gd name="T39" fmla="*/ 100 h 232"/>
              <a:gd name="T40" fmla="*/ 186 w 232"/>
              <a:gd name="T41" fmla="*/ 91 h 232"/>
              <a:gd name="T42" fmla="*/ 185 w 232"/>
              <a:gd name="T43" fmla="*/ 91 h 232"/>
              <a:gd name="T44" fmla="*/ 193 w 232"/>
              <a:gd name="T45" fmla="*/ 82 h 232"/>
              <a:gd name="T46" fmla="*/ 183 w 232"/>
              <a:gd name="T47" fmla="*/ 73 h 232"/>
              <a:gd name="T48" fmla="*/ 179 w 232"/>
              <a:gd name="T49" fmla="*/ 73 h 232"/>
              <a:gd name="T50" fmla="*/ 187 w 232"/>
              <a:gd name="T51" fmla="*/ 65 h 232"/>
              <a:gd name="T52" fmla="*/ 177 w 232"/>
              <a:gd name="T53" fmla="*/ 56 h 232"/>
              <a:gd name="T54" fmla="*/ 135 w 232"/>
              <a:gd name="T55" fmla="*/ 56 h 232"/>
              <a:gd name="T56" fmla="*/ 112 w 232"/>
              <a:gd name="T57" fmla="*/ 60 h 232"/>
              <a:gd name="T58" fmla="*/ 104 w 232"/>
              <a:gd name="T59" fmla="*/ 58 h 232"/>
              <a:gd name="T60" fmla="*/ 92 w 232"/>
              <a:gd name="T61" fmla="*/ 61 h 232"/>
              <a:gd name="T62" fmla="*/ 83 w 232"/>
              <a:gd name="T63" fmla="*/ 61 h 232"/>
              <a:gd name="T64" fmla="*/ 83 w 232"/>
              <a:gd name="T65" fmla="*/ 121 h 232"/>
              <a:gd name="T66" fmla="*/ 87 w 232"/>
              <a:gd name="T67" fmla="*/ 121 h 232"/>
              <a:gd name="T68" fmla="*/ 98 w 232"/>
              <a:gd name="T69" fmla="*/ 122 h 232"/>
              <a:gd name="T70" fmla="*/ 116 w 232"/>
              <a:gd name="T71" fmla="*/ 140 h 232"/>
              <a:gd name="T72" fmla="*/ 132 w 232"/>
              <a:gd name="T73" fmla="*/ 162 h 232"/>
              <a:gd name="T74" fmla="*/ 141 w 232"/>
              <a:gd name="T75" fmla="*/ 176 h 232"/>
              <a:gd name="T76" fmla="*/ 149 w 232"/>
              <a:gd name="T77" fmla="*/ 155 h 232"/>
              <a:gd name="T78" fmla="*/ 144 w 232"/>
              <a:gd name="T79" fmla="*/ 126 h 232"/>
              <a:gd name="T80" fmla="*/ 180 w 232"/>
              <a:gd name="T81" fmla="*/ 126 h 232"/>
              <a:gd name="T82" fmla="*/ 189 w 232"/>
              <a:gd name="T83" fmla="*/ 117 h 232"/>
              <a:gd name="T84" fmla="*/ 182 w 232"/>
              <a:gd name="T85" fmla="*/ 109 h 232"/>
              <a:gd name="T86" fmla="*/ 186 w 232"/>
              <a:gd name="T87" fmla="*/ 109 h 232"/>
              <a:gd name="T88" fmla="*/ 196 w 232"/>
              <a:gd name="T89" fmla="*/ 1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60" y="70"/>
                </a:moveTo>
                <a:cubicBezTo>
                  <a:pt x="60" y="67"/>
                  <a:pt x="63" y="64"/>
                  <a:pt x="66" y="64"/>
                </a:cubicBezTo>
                <a:cubicBezTo>
                  <a:pt x="68" y="64"/>
                  <a:pt x="71" y="67"/>
                  <a:pt x="71" y="70"/>
                </a:cubicBezTo>
                <a:cubicBezTo>
                  <a:pt x="71" y="72"/>
                  <a:pt x="68" y="75"/>
                  <a:pt x="66" y="75"/>
                </a:cubicBezTo>
                <a:cubicBezTo>
                  <a:pt x="63" y="75"/>
                  <a:pt x="60" y="72"/>
                  <a:pt x="60" y="70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77" y="57"/>
                </a:moveTo>
                <a:cubicBezTo>
                  <a:pt x="35" y="57"/>
                  <a:pt x="35" y="57"/>
                  <a:pt x="35" y="57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77" y="138"/>
                  <a:pt x="77" y="138"/>
                  <a:pt x="77" y="138"/>
                </a:cubicBezTo>
                <a:lnTo>
                  <a:pt x="77" y="57"/>
                </a:lnTo>
                <a:close/>
                <a:moveTo>
                  <a:pt x="196" y="100"/>
                </a:moveTo>
                <a:cubicBezTo>
                  <a:pt x="196" y="95"/>
                  <a:pt x="192" y="91"/>
                  <a:pt x="186" y="91"/>
                </a:cubicBezTo>
                <a:cubicBezTo>
                  <a:pt x="185" y="91"/>
                  <a:pt x="185" y="91"/>
                  <a:pt x="185" y="91"/>
                </a:cubicBezTo>
                <a:cubicBezTo>
                  <a:pt x="190" y="90"/>
                  <a:pt x="193" y="86"/>
                  <a:pt x="193" y="82"/>
                </a:cubicBezTo>
                <a:cubicBezTo>
                  <a:pt x="193" y="77"/>
                  <a:pt x="189" y="73"/>
                  <a:pt x="183" y="73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4" y="73"/>
                  <a:pt x="187" y="69"/>
                  <a:pt x="187" y="65"/>
                </a:cubicBezTo>
                <a:cubicBezTo>
                  <a:pt x="187" y="60"/>
                  <a:pt x="182" y="56"/>
                  <a:pt x="177" y="56"/>
                </a:cubicBezTo>
                <a:cubicBezTo>
                  <a:pt x="135" y="56"/>
                  <a:pt x="135" y="56"/>
                  <a:pt x="135" y="56"/>
                </a:cubicBezTo>
                <a:cubicBezTo>
                  <a:pt x="130" y="56"/>
                  <a:pt x="117" y="60"/>
                  <a:pt x="112" y="60"/>
                </a:cubicBezTo>
                <a:cubicBezTo>
                  <a:pt x="108" y="60"/>
                  <a:pt x="107" y="58"/>
                  <a:pt x="104" y="58"/>
                </a:cubicBezTo>
                <a:cubicBezTo>
                  <a:pt x="101" y="58"/>
                  <a:pt x="95" y="61"/>
                  <a:pt x="92" y="61"/>
                </a:cubicBezTo>
                <a:cubicBezTo>
                  <a:pt x="83" y="61"/>
                  <a:pt x="83" y="61"/>
                  <a:pt x="83" y="61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91" y="121"/>
                  <a:pt x="96" y="121"/>
                  <a:pt x="98" y="122"/>
                </a:cubicBezTo>
                <a:cubicBezTo>
                  <a:pt x="104" y="126"/>
                  <a:pt x="112" y="135"/>
                  <a:pt x="116" y="140"/>
                </a:cubicBezTo>
                <a:cubicBezTo>
                  <a:pt x="119" y="145"/>
                  <a:pt x="127" y="150"/>
                  <a:pt x="132" y="162"/>
                </a:cubicBezTo>
                <a:cubicBezTo>
                  <a:pt x="134" y="167"/>
                  <a:pt x="133" y="178"/>
                  <a:pt x="141" y="176"/>
                </a:cubicBezTo>
                <a:cubicBezTo>
                  <a:pt x="149" y="173"/>
                  <a:pt x="150" y="163"/>
                  <a:pt x="149" y="155"/>
                </a:cubicBezTo>
                <a:cubicBezTo>
                  <a:pt x="148" y="140"/>
                  <a:pt x="139" y="132"/>
                  <a:pt x="144" y="126"/>
                </a:cubicBezTo>
                <a:cubicBezTo>
                  <a:pt x="180" y="126"/>
                  <a:pt x="180" y="126"/>
                  <a:pt x="180" y="126"/>
                </a:cubicBezTo>
                <a:cubicBezTo>
                  <a:pt x="185" y="126"/>
                  <a:pt x="189" y="122"/>
                  <a:pt x="189" y="117"/>
                </a:cubicBezTo>
                <a:cubicBezTo>
                  <a:pt x="189" y="113"/>
                  <a:pt x="186" y="109"/>
                  <a:pt x="182" y="109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9"/>
                  <a:pt x="196" y="105"/>
                  <a:pt x="196" y="1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15442270" y="5734226"/>
            <a:ext cx="708425" cy="705853"/>
          </a:xfrm>
          <a:custGeom>
            <a:avLst/>
            <a:gdLst>
              <a:gd name="T0" fmla="*/ 161 w 233"/>
              <a:gd name="T1" fmla="*/ 70 h 232"/>
              <a:gd name="T2" fmla="*/ 167 w 233"/>
              <a:gd name="T3" fmla="*/ 64 h 232"/>
              <a:gd name="T4" fmla="*/ 172 w 233"/>
              <a:gd name="T5" fmla="*/ 70 h 232"/>
              <a:gd name="T6" fmla="*/ 167 w 233"/>
              <a:gd name="T7" fmla="*/ 75 h 232"/>
              <a:gd name="T8" fmla="*/ 161 w 233"/>
              <a:gd name="T9" fmla="*/ 70 h 232"/>
              <a:gd name="T10" fmla="*/ 233 w 233"/>
              <a:gd name="T11" fmla="*/ 32 h 232"/>
              <a:gd name="T12" fmla="*/ 233 w 233"/>
              <a:gd name="T13" fmla="*/ 200 h 232"/>
              <a:gd name="T14" fmla="*/ 201 w 233"/>
              <a:gd name="T15" fmla="*/ 232 h 232"/>
              <a:gd name="T16" fmla="*/ 32 w 233"/>
              <a:gd name="T17" fmla="*/ 232 h 232"/>
              <a:gd name="T18" fmla="*/ 0 w 233"/>
              <a:gd name="T19" fmla="*/ 200 h 232"/>
              <a:gd name="T20" fmla="*/ 0 w 233"/>
              <a:gd name="T21" fmla="*/ 32 h 232"/>
              <a:gd name="T22" fmla="*/ 32 w 233"/>
              <a:gd name="T23" fmla="*/ 0 h 232"/>
              <a:gd name="T24" fmla="*/ 201 w 233"/>
              <a:gd name="T25" fmla="*/ 0 h 232"/>
              <a:gd name="T26" fmla="*/ 233 w 233"/>
              <a:gd name="T27" fmla="*/ 32 h 232"/>
              <a:gd name="T28" fmla="*/ 149 w 233"/>
              <a:gd name="T29" fmla="*/ 61 h 232"/>
              <a:gd name="T30" fmla="*/ 140 w 233"/>
              <a:gd name="T31" fmla="*/ 61 h 232"/>
              <a:gd name="T32" fmla="*/ 128 w 233"/>
              <a:gd name="T33" fmla="*/ 58 h 232"/>
              <a:gd name="T34" fmla="*/ 120 w 233"/>
              <a:gd name="T35" fmla="*/ 60 h 232"/>
              <a:gd name="T36" fmla="*/ 97 w 233"/>
              <a:gd name="T37" fmla="*/ 56 h 232"/>
              <a:gd name="T38" fmla="*/ 55 w 233"/>
              <a:gd name="T39" fmla="*/ 56 h 232"/>
              <a:gd name="T40" fmla="*/ 45 w 233"/>
              <a:gd name="T41" fmla="*/ 65 h 232"/>
              <a:gd name="T42" fmla="*/ 53 w 233"/>
              <a:gd name="T43" fmla="*/ 73 h 232"/>
              <a:gd name="T44" fmla="*/ 49 w 233"/>
              <a:gd name="T45" fmla="*/ 73 h 232"/>
              <a:gd name="T46" fmla="*/ 39 w 233"/>
              <a:gd name="T47" fmla="*/ 82 h 232"/>
              <a:gd name="T48" fmla="*/ 47 w 233"/>
              <a:gd name="T49" fmla="*/ 91 h 232"/>
              <a:gd name="T50" fmla="*/ 46 w 233"/>
              <a:gd name="T51" fmla="*/ 91 h 232"/>
              <a:gd name="T52" fmla="*/ 36 w 233"/>
              <a:gd name="T53" fmla="*/ 100 h 232"/>
              <a:gd name="T54" fmla="*/ 46 w 233"/>
              <a:gd name="T55" fmla="*/ 109 h 232"/>
              <a:gd name="T56" fmla="*/ 50 w 233"/>
              <a:gd name="T57" fmla="*/ 109 h 232"/>
              <a:gd name="T58" fmla="*/ 43 w 233"/>
              <a:gd name="T59" fmla="*/ 117 h 232"/>
              <a:gd name="T60" fmla="*/ 52 w 233"/>
              <a:gd name="T61" fmla="*/ 126 h 232"/>
              <a:gd name="T62" fmla="*/ 88 w 233"/>
              <a:gd name="T63" fmla="*/ 126 h 232"/>
              <a:gd name="T64" fmla="*/ 83 w 233"/>
              <a:gd name="T65" fmla="*/ 155 h 232"/>
              <a:gd name="T66" fmla="*/ 91 w 233"/>
              <a:gd name="T67" fmla="*/ 176 h 232"/>
              <a:gd name="T68" fmla="*/ 100 w 233"/>
              <a:gd name="T69" fmla="*/ 162 h 232"/>
              <a:gd name="T70" fmla="*/ 116 w 233"/>
              <a:gd name="T71" fmla="*/ 140 h 232"/>
              <a:gd name="T72" fmla="*/ 134 w 233"/>
              <a:gd name="T73" fmla="*/ 122 h 232"/>
              <a:gd name="T74" fmla="*/ 145 w 233"/>
              <a:gd name="T75" fmla="*/ 121 h 232"/>
              <a:gd name="T76" fmla="*/ 149 w 233"/>
              <a:gd name="T77" fmla="*/ 121 h 232"/>
              <a:gd name="T78" fmla="*/ 149 w 233"/>
              <a:gd name="T79" fmla="*/ 61 h 232"/>
              <a:gd name="T80" fmla="*/ 197 w 233"/>
              <a:gd name="T81" fmla="*/ 57 h 232"/>
              <a:gd name="T82" fmla="*/ 155 w 233"/>
              <a:gd name="T83" fmla="*/ 57 h 232"/>
              <a:gd name="T84" fmla="*/ 155 w 233"/>
              <a:gd name="T85" fmla="*/ 138 h 232"/>
              <a:gd name="T86" fmla="*/ 197 w 233"/>
              <a:gd name="T87" fmla="*/ 138 h 232"/>
              <a:gd name="T88" fmla="*/ 197 w 233"/>
              <a:gd name="T89" fmla="*/ 5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3" h="232">
                <a:moveTo>
                  <a:pt x="161" y="70"/>
                </a:moveTo>
                <a:cubicBezTo>
                  <a:pt x="161" y="67"/>
                  <a:pt x="164" y="64"/>
                  <a:pt x="167" y="64"/>
                </a:cubicBezTo>
                <a:cubicBezTo>
                  <a:pt x="169" y="64"/>
                  <a:pt x="172" y="67"/>
                  <a:pt x="172" y="70"/>
                </a:cubicBezTo>
                <a:cubicBezTo>
                  <a:pt x="172" y="72"/>
                  <a:pt x="169" y="75"/>
                  <a:pt x="167" y="75"/>
                </a:cubicBezTo>
                <a:cubicBezTo>
                  <a:pt x="164" y="75"/>
                  <a:pt x="161" y="72"/>
                  <a:pt x="161" y="70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8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4"/>
                  <a:pt x="233" y="32"/>
                </a:cubicBezTo>
                <a:close/>
                <a:moveTo>
                  <a:pt x="149" y="61"/>
                </a:moveTo>
                <a:cubicBezTo>
                  <a:pt x="140" y="61"/>
                  <a:pt x="140" y="61"/>
                  <a:pt x="140" y="61"/>
                </a:cubicBezTo>
                <a:cubicBezTo>
                  <a:pt x="137" y="61"/>
                  <a:pt x="131" y="58"/>
                  <a:pt x="128" y="58"/>
                </a:cubicBezTo>
                <a:cubicBezTo>
                  <a:pt x="125" y="58"/>
                  <a:pt x="124" y="60"/>
                  <a:pt x="120" y="60"/>
                </a:cubicBezTo>
                <a:cubicBezTo>
                  <a:pt x="116" y="60"/>
                  <a:pt x="102" y="56"/>
                  <a:pt x="97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0" y="56"/>
                  <a:pt x="45" y="60"/>
                  <a:pt x="45" y="65"/>
                </a:cubicBezTo>
                <a:cubicBezTo>
                  <a:pt x="45" y="69"/>
                  <a:pt x="49" y="73"/>
                  <a:pt x="53" y="73"/>
                </a:cubicBezTo>
                <a:cubicBezTo>
                  <a:pt x="49" y="73"/>
                  <a:pt x="49" y="73"/>
                  <a:pt x="49" y="73"/>
                </a:cubicBezTo>
                <a:cubicBezTo>
                  <a:pt x="43" y="73"/>
                  <a:pt x="39" y="77"/>
                  <a:pt x="39" y="82"/>
                </a:cubicBezTo>
                <a:cubicBezTo>
                  <a:pt x="39" y="86"/>
                  <a:pt x="42" y="90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6" y="95"/>
                  <a:pt x="36" y="100"/>
                </a:cubicBezTo>
                <a:cubicBezTo>
                  <a:pt x="36" y="105"/>
                  <a:pt x="40" y="109"/>
                  <a:pt x="46" y="109"/>
                </a:cubicBezTo>
                <a:cubicBezTo>
                  <a:pt x="50" y="109"/>
                  <a:pt x="50" y="109"/>
                  <a:pt x="50" y="109"/>
                </a:cubicBezTo>
                <a:cubicBezTo>
                  <a:pt x="46" y="109"/>
                  <a:pt x="43" y="113"/>
                  <a:pt x="43" y="117"/>
                </a:cubicBezTo>
                <a:cubicBezTo>
                  <a:pt x="43" y="122"/>
                  <a:pt x="47" y="126"/>
                  <a:pt x="52" y="126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93" y="132"/>
                  <a:pt x="84" y="140"/>
                  <a:pt x="83" y="155"/>
                </a:cubicBezTo>
                <a:cubicBezTo>
                  <a:pt x="82" y="163"/>
                  <a:pt x="83" y="173"/>
                  <a:pt x="91" y="176"/>
                </a:cubicBezTo>
                <a:cubicBezTo>
                  <a:pt x="99" y="178"/>
                  <a:pt x="98" y="167"/>
                  <a:pt x="100" y="162"/>
                </a:cubicBezTo>
                <a:cubicBezTo>
                  <a:pt x="105" y="150"/>
                  <a:pt x="113" y="145"/>
                  <a:pt x="116" y="140"/>
                </a:cubicBezTo>
                <a:cubicBezTo>
                  <a:pt x="120" y="135"/>
                  <a:pt x="128" y="126"/>
                  <a:pt x="134" y="122"/>
                </a:cubicBezTo>
                <a:cubicBezTo>
                  <a:pt x="137" y="121"/>
                  <a:pt x="141" y="121"/>
                  <a:pt x="145" y="121"/>
                </a:cubicBezTo>
                <a:cubicBezTo>
                  <a:pt x="149" y="121"/>
                  <a:pt x="149" y="121"/>
                  <a:pt x="149" y="121"/>
                </a:cubicBezTo>
                <a:lnTo>
                  <a:pt x="149" y="61"/>
                </a:lnTo>
                <a:close/>
                <a:moveTo>
                  <a:pt x="197" y="57"/>
                </a:moveTo>
                <a:cubicBezTo>
                  <a:pt x="155" y="57"/>
                  <a:pt x="155" y="57"/>
                  <a:pt x="155" y="57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97" y="138"/>
                  <a:pt x="197" y="138"/>
                  <a:pt x="197" y="138"/>
                </a:cubicBezTo>
                <a:lnTo>
                  <a:pt x="197" y="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12742283" y="5734226"/>
            <a:ext cx="704568" cy="705853"/>
          </a:xfrm>
          <a:custGeom>
            <a:avLst/>
            <a:gdLst>
              <a:gd name="T0" fmla="*/ 65 w 232"/>
              <a:gd name="T1" fmla="*/ 165 h 232"/>
              <a:gd name="T2" fmla="*/ 65 w 232"/>
              <a:gd name="T3" fmla="*/ 176 h 232"/>
              <a:gd name="T4" fmla="*/ 232 w 232"/>
              <a:gd name="T5" fmla="*/ 32 h 232"/>
              <a:gd name="T6" fmla="*/ 200 w 232"/>
              <a:gd name="T7" fmla="*/ 232 h 232"/>
              <a:gd name="T8" fmla="*/ 0 w 232"/>
              <a:gd name="T9" fmla="*/ 200 h 232"/>
              <a:gd name="T10" fmla="*/ 32 w 232"/>
              <a:gd name="T11" fmla="*/ 0 h 232"/>
              <a:gd name="T12" fmla="*/ 232 w 232"/>
              <a:gd name="T13" fmla="*/ 32 h 232"/>
              <a:gd name="T14" fmla="*/ 34 w 232"/>
              <a:gd name="T15" fmla="*/ 100 h 232"/>
              <a:gd name="T16" fmla="*/ 77 w 232"/>
              <a:gd name="T17" fmla="*/ 184 h 232"/>
              <a:gd name="T18" fmla="*/ 150 w 232"/>
              <a:gd name="T19" fmla="*/ 171 h 232"/>
              <a:gd name="T20" fmla="*/ 151 w 232"/>
              <a:gd name="T21" fmla="*/ 152 h 232"/>
              <a:gd name="T22" fmla="*/ 155 w 232"/>
              <a:gd name="T23" fmla="*/ 134 h 232"/>
              <a:gd name="T24" fmla="*/ 155 w 232"/>
              <a:gd name="T25" fmla="*/ 119 h 232"/>
              <a:gd name="T26" fmla="*/ 152 w 232"/>
              <a:gd name="T27" fmla="*/ 100 h 232"/>
              <a:gd name="T28" fmla="*/ 144 w 232"/>
              <a:gd name="T29" fmla="*/ 126 h 232"/>
              <a:gd name="T30" fmla="*/ 141 w 232"/>
              <a:gd name="T31" fmla="*/ 121 h 232"/>
              <a:gd name="T32" fmla="*/ 151 w 232"/>
              <a:gd name="T33" fmla="*/ 69 h 232"/>
              <a:gd name="T34" fmla="*/ 133 w 232"/>
              <a:gd name="T35" fmla="*/ 63 h 232"/>
              <a:gd name="T36" fmla="*/ 99 w 232"/>
              <a:gd name="T37" fmla="*/ 103 h 232"/>
              <a:gd name="T38" fmla="*/ 82 w 232"/>
              <a:gd name="T39" fmla="*/ 166 h 232"/>
              <a:gd name="T40" fmla="*/ 104 w 232"/>
              <a:gd name="T41" fmla="*/ 169 h 232"/>
              <a:gd name="T42" fmla="*/ 136 w 232"/>
              <a:gd name="T43" fmla="*/ 171 h 232"/>
              <a:gd name="T44" fmla="*/ 199 w 232"/>
              <a:gd name="T45" fmla="*/ 126 h 232"/>
              <a:gd name="T46" fmla="*/ 184 w 232"/>
              <a:gd name="T47" fmla="*/ 117 h 232"/>
              <a:gd name="T48" fmla="*/ 182 w 232"/>
              <a:gd name="T49" fmla="*/ 99 h 232"/>
              <a:gd name="T50" fmla="*/ 154 w 232"/>
              <a:gd name="T51" fmla="*/ 108 h 232"/>
              <a:gd name="T52" fmla="*/ 165 w 232"/>
              <a:gd name="T53" fmla="*/ 118 h 232"/>
              <a:gd name="T54" fmla="*/ 165 w 232"/>
              <a:gd name="T55" fmla="*/ 135 h 232"/>
              <a:gd name="T56" fmla="*/ 154 w 232"/>
              <a:gd name="T57" fmla="*/ 144 h 232"/>
              <a:gd name="T58" fmla="*/ 161 w 232"/>
              <a:gd name="T59" fmla="*/ 153 h 232"/>
              <a:gd name="T60" fmla="*/ 161 w 232"/>
              <a:gd name="T61" fmla="*/ 171 h 232"/>
              <a:gd name="T62" fmla="*/ 180 w 232"/>
              <a:gd name="T63" fmla="*/ 171 h 232"/>
              <a:gd name="T64" fmla="*/ 182 w 232"/>
              <a:gd name="T65" fmla="*/ 153 h 232"/>
              <a:gd name="T66" fmla="*/ 196 w 232"/>
              <a:gd name="T67" fmla="*/ 144 h 232"/>
              <a:gd name="T68" fmla="*/ 189 w 232"/>
              <a:gd name="T69" fmla="*/ 13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2" h="232">
                <a:moveTo>
                  <a:pt x="59" y="171"/>
                </a:moveTo>
                <a:cubicBezTo>
                  <a:pt x="59" y="168"/>
                  <a:pt x="62" y="165"/>
                  <a:pt x="65" y="165"/>
                </a:cubicBezTo>
                <a:cubicBezTo>
                  <a:pt x="68" y="165"/>
                  <a:pt x="70" y="168"/>
                  <a:pt x="70" y="171"/>
                </a:cubicBezTo>
                <a:cubicBezTo>
                  <a:pt x="70" y="174"/>
                  <a:pt x="68" y="176"/>
                  <a:pt x="65" y="176"/>
                </a:cubicBezTo>
                <a:cubicBezTo>
                  <a:pt x="62" y="176"/>
                  <a:pt x="59" y="174"/>
                  <a:pt x="59" y="171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77" y="100"/>
                </a:moveTo>
                <a:cubicBezTo>
                  <a:pt x="34" y="100"/>
                  <a:pt x="34" y="100"/>
                  <a:pt x="34" y="100"/>
                </a:cubicBezTo>
                <a:cubicBezTo>
                  <a:pt x="34" y="184"/>
                  <a:pt x="34" y="184"/>
                  <a:pt x="34" y="184"/>
                </a:cubicBezTo>
                <a:cubicBezTo>
                  <a:pt x="77" y="184"/>
                  <a:pt x="77" y="184"/>
                  <a:pt x="77" y="184"/>
                </a:cubicBezTo>
                <a:lnTo>
                  <a:pt x="77" y="100"/>
                </a:lnTo>
                <a:close/>
                <a:moveTo>
                  <a:pt x="150" y="171"/>
                </a:moveTo>
                <a:cubicBezTo>
                  <a:pt x="147" y="169"/>
                  <a:pt x="146" y="166"/>
                  <a:pt x="146" y="162"/>
                </a:cubicBezTo>
                <a:cubicBezTo>
                  <a:pt x="146" y="158"/>
                  <a:pt x="148" y="154"/>
                  <a:pt x="151" y="152"/>
                </a:cubicBezTo>
                <a:cubicBezTo>
                  <a:pt x="150" y="149"/>
                  <a:pt x="149" y="147"/>
                  <a:pt x="149" y="144"/>
                </a:cubicBezTo>
                <a:cubicBezTo>
                  <a:pt x="149" y="140"/>
                  <a:pt x="151" y="136"/>
                  <a:pt x="155" y="134"/>
                </a:cubicBezTo>
                <a:cubicBezTo>
                  <a:pt x="153" y="131"/>
                  <a:pt x="153" y="129"/>
                  <a:pt x="153" y="126"/>
                </a:cubicBezTo>
                <a:cubicBezTo>
                  <a:pt x="153" y="124"/>
                  <a:pt x="153" y="121"/>
                  <a:pt x="155" y="119"/>
                </a:cubicBezTo>
                <a:cubicBezTo>
                  <a:pt x="151" y="117"/>
                  <a:pt x="149" y="113"/>
                  <a:pt x="149" y="108"/>
                </a:cubicBezTo>
                <a:cubicBezTo>
                  <a:pt x="149" y="105"/>
                  <a:pt x="150" y="102"/>
                  <a:pt x="152" y="100"/>
                </a:cubicBezTo>
                <a:cubicBezTo>
                  <a:pt x="151" y="101"/>
                  <a:pt x="149" y="102"/>
                  <a:pt x="148" y="103"/>
                </a:cubicBezTo>
                <a:cubicBezTo>
                  <a:pt x="144" y="111"/>
                  <a:pt x="145" y="118"/>
                  <a:pt x="144" y="126"/>
                </a:cubicBezTo>
                <a:cubicBezTo>
                  <a:pt x="142" y="133"/>
                  <a:pt x="134" y="138"/>
                  <a:pt x="134" y="138"/>
                </a:cubicBezTo>
                <a:cubicBezTo>
                  <a:pt x="134" y="138"/>
                  <a:pt x="140" y="131"/>
                  <a:pt x="141" y="121"/>
                </a:cubicBezTo>
                <a:cubicBezTo>
                  <a:pt x="141" y="113"/>
                  <a:pt x="139" y="108"/>
                  <a:pt x="141" y="101"/>
                </a:cubicBezTo>
                <a:cubicBezTo>
                  <a:pt x="142" y="97"/>
                  <a:pt x="150" y="79"/>
                  <a:pt x="151" y="69"/>
                </a:cubicBezTo>
                <a:cubicBezTo>
                  <a:pt x="152" y="60"/>
                  <a:pt x="151" y="51"/>
                  <a:pt x="142" y="48"/>
                </a:cubicBezTo>
                <a:cubicBezTo>
                  <a:pt x="134" y="46"/>
                  <a:pt x="135" y="58"/>
                  <a:pt x="133" y="63"/>
                </a:cubicBezTo>
                <a:cubicBezTo>
                  <a:pt x="128" y="75"/>
                  <a:pt x="120" y="80"/>
                  <a:pt x="116" y="85"/>
                </a:cubicBezTo>
                <a:cubicBezTo>
                  <a:pt x="112" y="90"/>
                  <a:pt x="106" y="98"/>
                  <a:pt x="99" y="103"/>
                </a:cubicBezTo>
                <a:cubicBezTo>
                  <a:pt x="93" y="107"/>
                  <a:pt x="86" y="106"/>
                  <a:pt x="82" y="105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95" y="166"/>
                  <a:pt x="101" y="169"/>
                  <a:pt x="104" y="169"/>
                </a:cubicBezTo>
                <a:cubicBezTo>
                  <a:pt x="107" y="169"/>
                  <a:pt x="108" y="167"/>
                  <a:pt x="113" y="167"/>
                </a:cubicBezTo>
                <a:cubicBezTo>
                  <a:pt x="117" y="167"/>
                  <a:pt x="131" y="171"/>
                  <a:pt x="136" y="171"/>
                </a:cubicBezTo>
                <a:lnTo>
                  <a:pt x="150" y="171"/>
                </a:lnTo>
                <a:close/>
                <a:moveTo>
                  <a:pt x="199" y="126"/>
                </a:moveTo>
                <a:cubicBezTo>
                  <a:pt x="199" y="121"/>
                  <a:pt x="194" y="117"/>
                  <a:pt x="189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9" y="116"/>
                  <a:pt x="192" y="113"/>
                  <a:pt x="192" y="108"/>
                </a:cubicBezTo>
                <a:cubicBezTo>
                  <a:pt x="192" y="103"/>
                  <a:pt x="188" y="99"/>
                  <a:pt x="182" y="99"/>
                </a:cubicBezTo>
                <a:cubicBezTo>
                  <a:pt x="163" y="99"/>
                  <a:pt x="163" y="99"/>
                  <a:pt x="163" y="99"/>
                </a:cubicBezTo>
                <a:cubicBezTo>
                  <a:pt x="158" y="99"/>
                  <a:pt x="154" y="103"/>
                  <a:pt x="154" y="108"/>
                </a:cubicBezTo>
                <a:cubicBezTo>
                  <a:pt x="154" y="113"/>
                  <a:pt x="159" y="118"/>
                  <a:pt x="164" y="118"/>
                </a:cubicBezTo>
                <a:cubicBezTo>
                  <a:pt x="165" y="118"/>
                  <a:pt x="165" y="118"/>
                  <a:pt x="165" y="118"/>
                </a:cubicBezTo>
                <a:cubicBezTo>
                  <a:pt x="161" y="118"/>
                  <a:pt x="158" y="122"/>
                  <a:pt x="158" y="126"/>
                </a:cubicBezTo>
                <a:cubicBezTo>
                  <a:pt x="158" y="131"/>
                  <a:pt x="161" y="134"/>
                  <a:pt x="165" y="135"/>
                </a:cubicBezTo>
                <a:cubicBezTo>
                  <a:pt x="164" y="135"/>
                  <a:pt x="164" y="135"/>
                  <a:pt x="164" y="135"/>
                </a:cubicBezTo>
                <a:cubicBezTo>
                  <a:pt x="159" y="135"/>
                  <a:pt x="154" y="139"/>
                  <a:pt x="154" y="144"/>
                </a:cubicBezTo>
                <a:cubicBezTo>
                  <a:pt x="154" y="149"/>
                  <a:pt x="158" y="152"/>
                  <a:pt x="162" y="153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55" y="153"/>
                  <a:pt x="151" y="157"/>
                  <a:pt x="151" y="162"/>
                </a:cubicBezTo>
                <a:cubicBezTo>
                  <a:pt x="151" y="167"/>
                  <a:pt x="155" y="171"/>
                  <a:pt x="161" y="171"/>
                </a:cubicBezTo>
                <a:cubicBezTo>
                  <a:pt x="170" y="171"/>
                  <a:pt x="170" y="171"/>
                  <a:pt x="170" y="171"/>
                </a:cubicBezTo>
                <a:cubicBezTo>
                  <a:pt x="180" y="171"/>
                  <a:pt x="180" y="171"/>
                  <a:pt x="180" y="171"/>
                </a:cubicBezTo>
                <a:cubicBezTo>
                  <a:pt x="185" y="171"/>
                  <a:pt x="189" y="167"/>
                  <a:pt x="189" y="162"/>
                </a:cubicBezTo>
                <a:cubicBezTo>
                  <a:pt x="189" y="158"/>
                  <a:pt x="186" y="154"/>
                  <a:pt x="182" y="153"/>
                </a:cubicBezTo>
                <a:cubicBezTo>
                  <a:pt x="186" y="153"/>
                  <a:pt x="186" y="153"/>
                  <a:pt x="186" y="153"/>
                </a:cubicBezTo>
                <a:cubicBezTo>
                  <a:pt x="191" y="153"/>
                  <a:pt x="196" y="149"/>
                  <a:pt x="196" y="144"/>
                </a:cubicBezTo>
                <a:cubicBezTo>
                  <a:pt x="196" y="140"/>
                  <a:pt x="192" y="136"/>
                  <a:pt x="188" y="136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194" y="136"/>
                  <a:pt x="199" y="131"/>
                  <a:pt x="199" y="12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14543560" y="5734226"/>
            <a:ext cx="704568" cy="705853"/>
          </a:xfrm>
          <a:custGeom>
            <a:avLst/>
            <a:gdLst>
              <a:gd name="T0" fmla="*/ 168 w 232"/>
              <a:gd name="T1" fmla="*/ 165 h 232"/>
              <a:gd name="T2" fmla="*/ 168 w 232"/>
              <a:gd name="T3" fmla="*/ 176 h 232"/>
              <a:gd name="T4" fmla="*/ 232 w 232"/>
              <a:gd name="T5" fmla="*/ 32 h 232"/>
              <a:gd name="T6" fmla="*/ 200 w 232"/>
              <a:gd name="T7" fmla="*/ 232 h 232"/>
              <a:gd name="T8" fmla="*/ 0 w 232"/>
              <a:gd name="T9" fmla="*/ 200 h 232"/>
              <a:gd name="T10" fmla="*/ 32 w 232"/>
              <a:gd name="T11" fmla="*/ 0 h 232"/>
              <a:gd name="T12" fmla="*/ 232 w 232"/>
              <a:gd name="T13" fmla="*/ 32 h 232"/>
              <a:gd name="T14" fmla="*/ 71 w 232"/>
              <a:gd name="T15" fmla="*/ 153 h 232"/>
              <a:gd name="T16" fmla="*/ 78 w 232"/>
              <a:gd name="T17" fmla="*/ 144 h 232"/>
              <a:gd name="T18" fmla="*/ 67 w 232"/>
              <a:gd name="T19" fmla="*/ 135 h 232"/>
              <a:gd name="T20" fmla="*/ 67 w 232"/>
              <a:gd name="T21" fmla="*/ 118 h 232"/>
              <a:gd name="T22" fmla="*/ 78 w 232"/>
              <a:gd name="T23" fmla="*/ 108 h 232"/>
              <a:gd name="T24" fmla="*/ 50 w 232"/>
              <a:gd name="T25" fmla="*/ 99 h 232"/>
              <a:gd name="T26" fmla="*/ 48 w 232"/>
              <a:gd name="T27" fmla="*/ 117 h 232"/>
              <a:gd name="T28" fmla="*/ 33 w 232"/>
              <a:gd name="T29" fmla="*/ 126 h 232"/>
              <a:gd name="T30" fmla="*/ 44 w 232"/>
              <a:gd name="T31" fmla="*/ 136 h 232"/>
              <a:gd name="T32" fmla="*/ 46 w 232"/>
              <a:gd name="T33" fmla="*/ 153 h 232"/>
              <a:gd name="T34" fmla="*/ 43 w 232"/>
              <a:gd name="T35" fmla="*/ 162 h 232"/>
              <a:gd name="T36" fmla="*/ 62 w 232"/>
              <a:gd name="T37" fmla="*/ 171 h 232"/>
              <a:gd name="T38" fmla="*/ 81 w 232"/>
              <a:gd name="T39" fmla="*/ 162 h 232"/>
              <a:gd name="T40" fmla="*/ 134 w 232"/>
              <a:gd name="T41" fmla="*/ 103 h 232"/>
              <a:gd name="T42" fmla="*/ 99 w 232"/>
              <a:gd name="T43" fmla="*/ 63 h 232"/>
              <a:gd name="T44" fmla="*/ 81 w 232"/>
              <a:gd name="T45" fmla="*/ 69 h 232"/>
              <a:gd name="T46" fmla="*/ 92 w 232"/>
              <a:gd name="T47" fmla="*/ 121 h 232"/>
              <a:gd name="T48" fmla="*/ 88 w 232"/>
              <a:gd name="T49" fmla="*/ 126 h 232"/>
              <a:gd name="T50" fmla="*/ 80 w 232"/>
              <a:gd name="T51" fmla="*/ 100 h 232"/>
              <a:gd name="T52" fmla="*/ 77 w 232"/>
              <a:gd name="T53" fmla="*/ 119 h 232"/>
              <a:gd name="T54" fmla="*/ 77 w 232"/>
              <a:gd name="T55" fmla="*/ 134 h 232"/>
              <a:gd name="T56" fmla="*/ 81 w 232"/>
              <a:gd name="T57" fmla="*/ 152 h 232"/>
              <a:gd name="T58" fmla="*/ 83 w 232"/>
              <a:gd name="T59" fmla="*/ 171 h 232"/>
              <a:gd name="T60" fmla="*/ 119 w 232"/>
              <a:gd name="T61" fmla="*/ 167 h 232"/>
              <a:gd name="T62" fmla="*/ 140 w 232"/>
              <a:gd name="T63" fmla="*/ 166 h 232"/>
              <a:gd name="T64" fmla="*/ 150 w 232"/>
              <a:gd name="T65" fmla="*/ 105 h 232"/>
              <a:gd name="T66" fmla="*/ 156 w 232"/>
              <a:gd name="T67" fmla="*/ 100 h 232"/>
              <a:gd name="T68" fmla="*/ 199 w 232"/>
              <a:gd name="T69" fmla="*/ 18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2" h="232">
                <a:moveTo>
                  <a:pt x="162" y="171"/>
                </a:moveTo>
                <a:cubicBezTo>
                  <a:pt x="162" y="168"/>
                  <a:pt x="165" y="165"/>
                  <a:pt x="168" y="165"/>
                </a:cubicBezTo>
                <a:cubicBezTo>
                  <a:pt x="170" y="165"/>
                  <a:pt x="173" y="168"/>
                  <a:pt x="173" y="171"/>
                </a:cubicBezTo>
                <a:cubicBezTo>
                  <a:pt x="173" y="174"/>
                  <a:pt x="170" y="176"/>
                  <a:pt x="168" y="176"/>
                </a:cubicBezTo>
                <a:cubicBezTo>
                  <a:pt x="165" y="176"/>
                  <a:pt x="162" y="174"/>
                  <a:pt x="162" y="171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81" y="162"/>
                </a:moveTo>
                <a:cubicBezTo>
                  <a:pt x="81" y="157"/>
                  <a:pt x="77" y="153"/>
                  <a:pt x="71" y="153"/>
                </a:cubicBezTo>
                <a:cubicBezTo>
                  <a:pt x="70" y="153"/>
                  <a:pt x="70" y="153"/>
                  <a:pt x="70" y="153"/>
                </a:cubicBezTo>
                <a:cubicBezTo>
                  <a:pt x="75" y="152"/>
                  <a:pt x="78" y="149"/>
                  <a:pt x="78" y="144"/>
                </a:cubicBezTo>
                <a:cubicBezTo>
                  <a:pt x="78" y="139"/>
                  <a:pt x="74" y="135"/>
                  <a:pt x="68" y="135"/>
                </a:cubicBezTo>
                <a:cubicBezTo>
                  <a:pt x="67" y="135"/>
                  <a:pt x="67" y="135"/>
                  <a:pt x="67" y="135"/>
                </a:cubicBezTo>
                <a:cubicBezTo>
                  <a:pt x="71" y="134"/>
                  <a:pt x="75" y="131"/>
                  <a:pt x="75" y="126"/>
                </a:cubicBezTo>
                <a:cubicBezTo>
                  <a:pt x="75" y="122"/>
                  <a:pt x="71" y="118"/>
                  <a:pt x="67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4" y="118"/>
                  <a:pt x="78" y="113"/>
                  <a:pt x="78" y="108"/>
                </a:cubicBezTo>
                <a:cubicBezTo>
                  <a:pt x="78" y="103"/>
                  <a:pt x="74" y="99"/>
                  <a:pt x="69" y="99"/>
                </a:cubicBezTo>
                <a:cubicBezTo>
                  <a:pt x="50" y="99"/>
                  <a:pt x="50" y="99"/>
                  <a:pt x="50" y="99"/>
                </a:cubicBezTo>
                <a:cubicBezTo>
                  <a:pt x="44" y="99"/>
                  <a:pt x="40" y="103"/>
                  <a:pt x="40" y="108"/>
                </a:cubicBezTo>
                <a:cubicBezTo>
                  <a:pt x="40" y="113"/>
                  <a:pt x="43" y="116"/>
                  <a:pt x="48" y="117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38" y="117"/>
                  <a:pt x="33" y="121"/>
                  <a:pt x="33" y="126"/>
                </a:cubicBezTo>
                <a:cubicBezTo>
                  <a:pt x="33" y="131"/>
                  <a:pt x="38" y="136"/>
                  <a:pt x="43" y="136"/>
                </a:cubicBezTo>
                <a:cubicBezTo>
                  <a:pt x="44" y="136"/>
                  <a:pt x="44" y="136"/>
                  <a:pt x="44" y="136"/>
                </a:cubicBezTo>
                <a:cubicBezTo>
                  <a:pt x="40" y="136"/>
                  <a:pt x="36" y="140"/>
                  <a:pt x="36" y="144"/>
                </a:cubicBezTo>
                <a:cubicBezTo>
                  <a:pt x="36" y="149"/>
                  <a:pt x="41" y="153"/>
                  <a:pt x="46" y="153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46" y="154"/>
                  <a:pt x="43" y="158"/>
                  <a:pt x="43" y="162"/>
                </a:cubicBezTo>
                <a:cubicBezTo>
                  <a:pt x="43" y="167"/>
                  <a:pt x="47" y="171"/>
                  <a:pt x="53" y="171"/>
                </a:cubicBezTo>
                <a:cubicBezTo>
                  <a:pt x="62" y="171"/>
                  <a:pt x="62" y="171"/>
                  <a:pt x="62" y="171"/>
                </a:cubicBezTo>
                <a:cubicBezTo>
                  <a:pt x="71" y="171"/>
                  <a:pt x="71" y="171"/>
                  <a:pt x="71" y="171"/>
                </a:cubicBezTo>
                <a:cubicBezTo>
                  <a:pt x="77" y="171"/>
                  <a:pt x="81" y="167"/>
                  <a:pt x="81" y="162"/>
                </a:cubicBezTo>
                <a:close/>
                <a:moveTo>
                  <a:pt x="150" y="105"/>
                </a:moveTo>
                <a:cubicBezTo>
                  <a:pt x="146" y="106"/>
                  <a:pt x="139" y="107"/>
                  <a:pt x="134" y="103"/>
                </a:cubicBezTo>
                <a:cubicBezTo>
                  <a:pt x="126" y="98"/>
                  <a:pt x="120" y="90"/>
                  <a:pt x="116" y="85"/>
                </a:cubicBezTo>
                <a:cubicBezTo>
                  <a:pt x="112" y="80"/>
                  <a:pt x="104" y="75"/>
                  <a:pt x="99" y="63"/>
                </a:cubicBezTo>
                <a:cubicBezTo>
                  <a:pt x="97" y="58"/>
                  <a:pt x="98" y="46"/>
                  <a:pt x="90" y="48"/>
                </a:cubicBezTo>
                <a:cubicBezTo>
                  <a:pt x="81" y="51"/>
                  <a:pt x="81" y="60"/>
                  <a:pt x="81" y="69"/>
                </a:cubicBezTo>
                <a:cubicBezTo>
                  <a:pt x="82" y="79"/>
                  <a:pt x="90" y="97"/>
                  <a:pt x="91" y="101"/>
                </a:cubicBezTo>
                <a:cubicBezTo>
                  <a:pt x="93" y="108"/>
                  <a:pt x="91" y="113"/>
                  <a:pt x="92" y="121"/>
                </a:cubicBezTo>
                <a:cubicBezTo>
                  <a:pt x="92" y="131"/>
                  <a:pt x="99" y="138"/>
                  <a:pt x="99" y="138"/>
                </a:cubicBezTo>
                <a:cubicBezTo>
                  <a:pt x="99" y="138"/>
                  <a:pt x="90" y="133"/>
                  <a:pt x="88" y="126"/>
                </a:cubicBezTo>
                <a:cubicBezTo>
                  <a:pt x="87" y="118"/>
                  <a:pt x="88" y="111"/>
                  <a:pt x="84" y="103"/>
                </a:cubicBezTo>
                <a:cubicBezTo>
                  <a:pt x="83" y="102"/>
                  <a:pt x="82" y="101"/>
                  <a:pt x="80" y="100"/>
                </a:cubicBezTo>
                <a:cubicBezTo>
                  <a:pt x="82" y="102"/>
                  <a:pt x="83" y="105"/>
                  <a:pt x="83" y="108"/>
                </a:cubicBezTo>
                <a:cubicBezTo>
                  <a:pt x="83" y="113"/>
                  <a:pt x="81" y="117"/>
                  <a:pt x="77" y="119"/>
                </a:cubicBezTo>
                <a:cubicBezTo>
                  <a:pt x="79" y="121"/>
                  <a:pt x="80" y="124"/>
                  <a:pt x="80" y="126"/>
                </a:cubicBezTo>
                <a:cubicBezTo>
                  <a:pt x="80" y="129"/>
                  <a:pt x="79" y="131"/>
                  <a:pt x="77" y="134"/>
                </a:cubicBezTo>
                <a:cubicBezTo>
                  <a:pt x="81" y="136"/>
                  <a:pt x="83" y="140"/>
                  <a:pt x="83" y="144"/>
                </a:cubicBezTo>
                <a:cubicBezTo>
                  <a:pt x="83" y="147"/>
                  <a:pt x="82" y="149"/>
                  <a:pt x="81" y="152"/>
                </a:cubicBezTo>
                <a:cubicBezTo>
                  <a:pt x="84" y="154"/>
                  <a:pt x="86" y="158"/>
                  <a:pt x="86" y="162"/>
                </a:cubicBezTo>
                <a:cubicBezTo>
                  <a:pt x="86" y="166"/>
                  <a:pt x="85" y="169"/>
                  <a:pt x="83" y="171"/>
                </a:cubicBezTo>
                <a:cubicBezTo>
                  <a:pt x="96" y="171"/>
                  <a:pt x="96" y="171"/>
                  <a:pt x="96" y="171"/>
                </a:cubicBezTo>
                <a:cubicBezTo>
                  <a:pt x="101" y="171"/>
                  <a:pt x="115" y="167"/>
                  <a:pt x="119" y="167"/>
                </a:cubicBezTo>
                <a:cubicBezTo>
                  <a:pt x="124" y="167"/>
                  <a:pt x="125" y="169"/>
                  <a:pt x="128" y="169"/>
                </a:cubicBezTo>
                <a:cubicBezTo>
                  <a:pt x="131" y="169"/>
                  <a:pt x="137" y="166"/>
                  <a:pt x="140" y="166"/>
                </a:cubicBezTo>
                <a:cubicBezTo>
                  <a:pt x="150" y="166"/>
                  <a:pt x="150" y="166"/>
                  <a:pt x="150" y="166"/>
                </a:cubicBezTo>
                <a:lnTo>
                  <a:pt x="150" y="105"/>
                </a:lnTo>
                <a:close/>
                <a:moveTo>
                  <a:pt x="199" y="100"/>
                </a:moveTo>
                <a:cubicBezTo>
                  <a:pt x="156" y="100"/>
                  <a:pt x="156" y="100"/>
                  <a:pt x="156" y="100"/>
                </a:cubicBezTo>
                <a:cubicBezTo>
                  <a:pt x="156" y="184"/>
                  <a:pt x="156" y="184"/>
                  <a:pt x="156" y="184"/>
                </a:cubicBezTo>
                <a:cubicBezTo>
                  <a:pt x="199" y="184"/>
                  <a:pt x="199" y="184"/>
                  <a:pt x="199" y="184"/>
                </a:cubicBezTo>
                <a:lnTo>
                  <a:pt x="199" y="1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6437171" y="4728803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41 w 232"/>
              <a:gd name="T19" fmla="*/ 189 h 232"/>
              <a:gd name="T20" fmla="*/ 137 w 232"/>
              <a:gd name="T21" fmla="*/ 193 h 232"/>
              <a:gd name="T22" fmla="*/ 132 w 232"/>
              <a:gd name="T23" fmla="*/ 193 h 232"/>
              <a:gd name="T24" fmla="*/ 132 w 232"/>
              <a:gd name="T25" fmla="*/ 195 h 232"/>
              <a:gd name="T26" fmla="*/ 128 w 232"/>
              <a:gd name="T27" fmla="*/ 199 h 232"/>
              <a:gd name="T28" fmla="*/ 104 w 232"/>
              <a:gd name="T29" fmla="*/ 199 h 232"/>
              <a:gd name="T30" fmla="*/ 100 w 232"/>
              <a:gd name="T31" fmla="*/ 195 h 232"/>
              <a:gd name="T32" fmla="*/ 100 w 232"/>
              <a:gd name="T33" fmla="*/ 193 h 232"/>
              <a:gd name="T34" fmla="*/ 96 w 232"/>
              <a:gd name="T35" fmla="*/ 193 h 232"/>
              <a:gd name="T36" fmla="*/ 92 w 232"/>
              <a:gd name="T37" fmla="*/ 189 h 232"/>
              <a:gd name="T38" fmla="*/ 92 w 232"/>
              <a:gd name="T39" fmla="*/ 187 h 232"/>
              <a:gd name="T40" fmla="*/ 96 w 232"/>
              <a:gd name="T41" fmla="*/ 183 h 232"/>
              <a:gd name="T42" fmla="*/ 137 w 232"/>
              <a:gd name="T43" fmla="*/ 183 h 232"/>
              <a:gd name="T44" fmla="*/ 141 w 232"/>
              <a:gd name="T45" fmla="*/ 187 h 232"/>
              <a:gd name="T46" fmla="*/ 141 w 232"/>
              <a:gd name="T47" fmla="*/ 189 h 232"/>
              <a:gd name="T48" fmla="*/ 141 w 232"/>
              <a:gd name="T49" fmla="*/ 176 h 232"/>
              <a:gd name="T50" fmla="*/ 137 w 232"/>
              <a:gd name="T51" fmla="*/ 180 h 232"/>
              <a:gd name="T52" fmla="*/ 96 w 232"/>
              <a:gd name="T53" fmla="*/ 180 h 232"/>
              <a:gd name="T54" fmla="*/ 92 w 232"/>
              <a:gd name="T55" fmla="*/ 176 h 232"/>
              <a:gd name="T56" fmla="*/ 92 w 232"/>
              <a:gd name="T57" fmla="*/ 176 h 232"/>
              <a:gd name="T58" fmla="*/ 96 w 232"/>
              <a:gd name="T59" fmla="*/ 172 h 232"/>
              <a:gd name="T60" fmla="*/ 137 w 232"/>
              <a:gd name="T61" fmla="*/ 172 h 232"/>
              <a:gd name="T62" fmla="*/ 141 w 232"/>
              <a:gd name="T63" fmla="*/ 176 h 232"/>
              <a:gd name="T64" fmla="*/ 141 w 232"/>
              <a:gd name="T65" fmla="*/ 165 h 232"/>
              <a:gd name="T66" fmla="*/ 137 w 232"/>
              <a:gd name="T67" fmla="*/ 169 h 232"/>
              <a:gd name="T68" fmla="*/ 96 w 232"/>
              <a:gd name="T69" fmla="*/ 169 h 232"/>
              <a:gd name="T70" fmla="*/ 92 w 232"/>
              <a:gd name="T71" fmla="*/ 165 h 232"/>
              <a:gd name="T72" fmla="*/ 92 w 232"/>
              <a:gd name="T73" fmla="*/ 164 h 232"/>
              <a:gd name="T74" fmla="*/ 96 w 232"/>
              <a:gd name="T75" fmla="*/ 160 h 232"/>
              <a:gd name="T76" fmla="*/ 137 w 232"/>
              <a:gd name="T77" fmla="*/ 160 h 232"/>
              <a:gd name="T78" fmla="*/ 141 w 232"/>
              <a:gd name="T79" fmla="*/ 164 h 232"/>
              <a:gd name="T80" fmla="*/ 141 w 232"/>
              <a:gd name="T81" fmla="*/ 165 h 232"/>
              <a:gd name="T82" fmla="*/ 156 w 232"/>
              <a:gd name="T83" fmla="*/ 123 h 232"/>
              <a:gd name="T84" fmla="*/ 139 w 232"/>
              <a:gd name="T85" fmla="*/ 157 h 232"/>
              <a:gd name="T86" fmla="*/ 94 w 232"/>
              <a:gd name="T87" fmla="*/ 157 h 232"/>
              <a:gd name="T88" fmla="*/ 77 w 232"/>
              <a:gd name="T89" fmla="*/ 123 h 232"/>
              <a:gd name="T90" fmla="*/ 62 w 232"/>
              <a:gd name="T91" fmla="*/ 86 h 232"/>
              <a:gd name="T92" fmla="*/ 116 w 232"/>
              <a:gd name="T93" fmla="*/ 33 h 232"/>
              <a:gd name="T94" fmla="*/ 170 w 232"/>
              <a:gd name="T95" fmla="*/ 86 h 232"/>
              <a:gd name="T96" fmla="*/ 156 w 232"/>
              <a:gd name="T97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41" y="189"/>
                </a:moveTo>
                <a:cubicBezTo>
                  <a:pt x="141" y="192"/>
                  <a:pt x="139" y="193"/>
                  <a:pt x="137" y="193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132" y="197"/>
                  <a:pt x="131" y="199"/>
                  <a:pt x="128" y="199"/>
                </a:cubicBezTo>
                <a:cubicBezTo>
                  <a:pt x="104" y="199"/>
                  <a:pt x="104" y="199"/>
                  <a:pt x="104" y="199"/>
                </a:cubicBezTo>
                <a:cubicBezTo>
                  <a:pt x="102" y="199"/>
                  <a:pt x="100" y="197"/>
                  <a:pt x="100" y="195"/>
                </a:cubicBezTo>
                <a:cubicBezTo>
                  <a:pt x="100" y="193"/>
                  <a:pt x="100" y="193"/>
                  <a:pt x="100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4" y="193"/>
                  <a:pt x="92" y="192"/>
                  <a:pt x="92" y="189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85"/>
                  <a:pt x="94" y="183"/>
                  <a:pt x="96" y="183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9" y="183"/>
                  <a:pt x="141" y="185"/>
                  <a:pt x="141" y="187"/>
                </a:cubicBezTo>
                <a:lnTo>
                  <a:pt x="141" y="189"/>
                </a:lnTo>
                <a:close/>
                <a:moveTo>
                  <a:pt x="141" y="176"/>
                </a:moveTo>
                <a:cubicBezTo>
                  <a:pt x="141" y="178"/>
                  <a:pt x="139" y="180"/>
                  <a:pt x="137" y="180"/>
                </a:cubicBezTo>
                <a:cubicBezTo>
                  <a:pt x="96" y="180"/>
                  <a:pt x="96" y="180"/>
                  <a:pt x="96" y="180"/>
                </a:cubicBezTo>
                <a:cubicBezTo>
                  <a:pt x="94" y="180"/>
                  <a:pt x="92" y="178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4"/>
                  <a:pt x="94" y="172"/>
                  <a:pt x="96" y="172"/>
                </a:cubicBezTo>
                <a:cubicBezTo>
                  <a:pt x="137" y="172"/>
                  <a:pt x="137" y="172"/>
                  <a:pt x="137" y="172"/>
                </a:cubicBezTo>
                <a:cubicBezTo>
                  <a:pt x="139" y="172"/>
                  <a:pt x="141" y="174"/>
                  <a:pt x="141" y="176"/>
                </a:cubicBezTo>
                <a:close/>
                <a:moveTo>
                  <a:pt x="141" y="165"/>
                </a:moveTo>
                <a:cubicBezTo>
                  <a:pt x="141" y="167"/>
                  <a:pt x="139" y="169"/>
                  <a:pt x="137" y="169"/>
                </a:cubicBezTo>
                <a:cubicBezTo>
                  <a:pt x="96" y="169"/>
                  <a:pt x="96" y="169"/>
                  <a:pt x="96" y="169"/>
                </a:cubicBezTo>
                <a:cubicBezTo>
                  <a:pt x="94" y="169"/>
                  <a:pt x="92" y="167"/>
                  <a:pt x="92" y="165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2"/>
                  <a:pt x="94" y="160"/>
                  <a:pt x="96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9" y="160"/>
                  <a:pt x="141" y="162"/>
                  <a:pt x="141" y="164"/>
                </a:cubicBezTo>
                <a:lnTo>
                  <a:pt x="141" y="165"/>
                </a:lnTo>
                <a:close/>
                <a:moveTo>
                  <a:pt x="156" y="123"/>
                </a:moveTo>
                <a:cubicBezTo>
                  <a:pt x="138" y="144"/>
                  <a:pt x="148" y="157"/>
                  <a:pt x="139" y="157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84" y="157"/>
                  <a:pt x="95" y="144"/>
                  <a:pt x="77" y="123"/>
                </a:cubicBezTo>
                <a:cubicBezTo>
                  <a:pt x="68" y="114"/>
                  <a:pt x="62" y="101"/>
                  <a:pt x="62" y="86"/>
                </a:cubicBezTo>
                <a:cubicBezTo>
                  <a:pt x="62" y="57"/>
                  <a:pt x="87" y="33"/>
                  <a:pt x="116" y="33"/>
                </a:cubicBezTo>
                <a:cubicBezTo>
                  <a:pt x="146" y="33"/>
                  <a:pt x="170" y="57"/>
                  <a:pt x="170" y="86"/>
                </a:cubicBezTo>
                <a:cubicBezTo>
                  <a:pt x="170" y="101"/>
                  <a:pt x="165" y="114"/>
                  <a:pt x="156" y="12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5538461" y="4728803"/>
            <a:ext cx="704568" cy="707139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40 w 232"/>
              <a:gd name="T9" fmla="*/ 189 h 232"/>
              <a:gd name="T10" fmla="*/ 132 w 232"/>
              <a:gd name="T11" fmla="*/ 193 h 232"/>
              <a:gd name="T12" fmla="*/ 128 w 232"/>
              <a:gd name="T13" fmla="*/ 199 h 232"/>
              <a:gd name="T14" fmla="*/ 100 w 232"/>
              <a:gd name="T15" fmla="*/ 195 h 232"/>
              <a:gd name="T16" fmla="*/ 96 w 232"/>
              <a:gd name="T17" fmla="*/ 193 h 232"/>
              <a:gd name="T18" fmla="*/ 92 w 232"/>
              <a:gd name="T19" fmla="*/ 187 h 232"/>
              <a:gd name="T20" fmla="*/ 136 w 232"/>
              <a:gd name="T21" fmla="*/ 183 h 232"/>
              <a:gd name="T22" fmla="*/ 140 w 232"/>
              <a:gd name="T23" fmla="*/ 189 h 232"/>
              <a:gd name="T24" fmla="*/ 136 w 232"/>
              <a:gd name="T25" fmla="*/ 180 h 232"/>
              <a:gd name="T26" fmla="*/ 92 w 232"/>
              <a:gd name="T27" fmla="*/ 176 h 232"/>
              <a:gd name="T28" fmla="*/ 96 w 232"/>
              <a:gd name="T29" fmla="*/ 172 h 232"/>
              <a:gd name="T30" fmla="*/ 140 w 232"/>
              <a:gd name="T31" fmla="*/ 176 h 232"/>
              <a:gd name="T32" fmla="*/ 136 w 232"/>
              <a:gd name="T33" fmla="*/ 169 h 232"/>
              <a:gd name="T34" fmla="*/ 92 w 232"/>
              <a:gd name="T35" fmla="*/ 165 h 232"/>
              <a:gd name="T36" fmla="*/ 96 w 232"/>
              <a:gd name="T37" fmla="*/ 160 h 232"/>
              <a:gd name="T38" fmla="*/ 140 w 232"/>
              <a:gd name="T39" fmla="*/ 164 h 232"/>
              <a:gd name="T40" fmla="*/ 155 w 232"/>
              <a:gd name="T41" fmla="*/ 123 h 232"/>
              <a:gd name="T42" fmla="*/ 94 w 232"/>
              <a:gd name="T43" fmla="*/ 157 h 232"/>
              <a:gd name="T44" fmla="*/ 62 w 232"/>
              <a:gd name="T45" fmla="*/ 86 h 232"/>
              <a:gd name="T46" fmla="*/ 170 w 232"/>
              <a:gd name="T47" fmla="*/ 86 h 232"/>
              <a:gd name="T48" fmla="*/ 130 w 232"/>
              <a:gd name="T49" fmla="*/ 106 h 232"/>
              <a:gd name="T50" fmla="*/ 109 w 232"/>
              <a:gd name="T51" fmla="*/ 149 h 232"/>
              <a:gd name="T52" fmla="*/ 103 w 232"/>
              <a:gd name="T53" fmla="*/ 106 h 232"/>
              <a:gd name="T54" fmla="*/ 108 w 232"/>
              <a:gd name="T55" fmla="*/ 109 h 232"/>
              <a:gd name="T56" fmla="*/ 124 w 232"/>
              <a:gd name="T57" fmla="*/ 109 h 232"/>
              <a:gd name="T58" fmla="*/ 125 w 232"/>
              <a:gd name="T59" fmla="*/ 109 h 232"/>
              <a:gd name="T60" fmla="*/ 130 w 232"/>
              <a:gd name="T61" fmla="*/ 106 h 232"/>
              <a:gd name="T62" fmla="*/ 149 w 232"/>
              <a:gd name="T63" fmla="*/ 118 h 232"/>
              <a:gd name="T64" fmla="*/ 149 w 232"/>
              <a:gd name="T65" fmla="*/ 118 h 232"/>
              <a:gd name="T66" fmla="*/ 135 w 232"/>
              <a:gd name="T67" fmla="*/ 149 h 232"/>
              <a:gd name="T68" fmla="*/ 134 w 232"/>
              <a:gd name="T69" fmla="*/ 106 h 232"/>
              <a:gd name="T70" fmla="*/ 138 w 232"/>
              <a:gd name="T71" fmla="*/ 105 h 232"/>
              <a:gd name="T72" fmla="*/ 135 w 232"/>
              <a:gd name="T73" fmla="*/ 104 h 232"/>
              <a:gd name="T74" fmla="*/ 133 w 232"/>
              <a:gd name="T75" fmla="*/ 100 h 232"/>
              <a:gd name="T76" fmla="*/ 131 w 232"/>
              <a:gd name="T77" fmla="*/ 104 h 232"/>
              <a:gd name="T78" fmla="*/ 128 w 232"/>
              <a:gd name="T79" fmla="*/ 104 h 232"/>
              <a:gd name="T80" fmla="*/ 117 w 232"/>
              <a:gd name="T81" fmla="*/ 100 h 232"/>
              <a:gd name="T82" fmla="*/ 108 w 232"/>
              <a:gd name="T83" fmla="*/ 107 h 232"/>
              <a:gd name="T84" fmla="*/ 103 w 232"/>
              <a:gd name="T85" fmla="*/ 104 h 232"/>
              <a:gd name="T86" fmla="*/ 101 w 232"/>
              <a:gd name="T87" fmla="*/ 102 h 232"/>
              <a:gd name="T88" fmla="*/ 97 w 232"/>
              <a:gd name="T89" fmla="*/ 102 h 232"/>
              <a:gd name="T90" fmla="*/ 94 w 232"/>
              <a:gd name="T91" fmla="*/ 104 h 232"/>
              <a:gd name="T92" fmla="*/ 94 w 232"/>
              <a:gd name="T93" fmla="*/ 106 h 232"/>
              <a:gd name="T94" fmla="*/ 105 w 232"/>
              <a:gd name="T95" fmla="*/ 149 h 232"/>
              <a:gd name="T96" fmla="*/ 96 w 232"/>
              <a:gd name="T97" fmla="*/ 148 h 232"/>
              <a:gd name="T98" fmla="*/ 83 w 232"/>
              <a:gd name="T99" fmla="*/ 118 h 232"/>
              <a:gd name="T100" fmla="*/ 70 w 232"/>
              <a:gd name="T101" fmla="*/ 86 h 232"/>
              <a:gd name="T102" fmla="*/ 162 w 232"/>
              <a:gd name="T103" fmla="*/ 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40" y="189"/>
                </a:moveTo>
                <a:cubicBezTo>
                  <a:pt x="140" y="192"/>
                  <a:pt x="138" y="193"/>
                  <a:pt x="136" y="193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132" y="197"/>
                  <a:pt x="130" y="199"/>
                  <a:pt x="128" y="199"/>
                </a:cubicBezTo>
                <a:cubicBezTo>
                  <a:pt x="104" y="199"/>
                  <a:pt x="104" y="199"/>
                  <a:pt x="104" y="199"/>
                </a:cubicBezTo>
                <a:cubicBezTo>
                  <a:pt x="101" y="199"/>
                  <a:pt x="100" y="197"/>
                  <a:pt x="100" y="195"/>
                </a:cubicBezTo>
                <a:cubicBezTo>
                  <a:pt x="100" y="193"/>
                  <a:pt x="100" y="193"/>
                  <a:pt x="100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3" y="193"/>
                  <a:pt x="92" y="192"/>
                  <a:pt x="92" y="189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85"/>
                  <a:pt x="93" y="183"/>
                  <a:pt x="96" y="183"/>
                </a:cubicBezTo>
                <a:cubicBezTo>
                  <a:pt x="136" y="183"/>
                  <a:pt x="136" y="183"/>
                  <a:pt x="136" y="183"/>
                </a:cubicBezTo>
                <a:cubicBezTo>
                  <a:pt x="138" y="183"/>
                  <a:pt x="140" y="185"/>
                  <a:pt x="140" y="187"/>
                </a:cubicBezTo>
                <a:lnTo>
                  <a:pt x="140" y="189"/>
                </a:lnTo>
                <a:close/>
                <a:moveTo>
                  <a:pt x="140" y="176"/>
                </a:moveTo>
                <a:cubicBezTo>
                  <a:pt x="140" y="178"/>
                  <a:pt x="138" y="180"/>
                  <a:pt x="136" y="180"/>
                </a:cubicBezTo>
                <a:cubicBezTo>
                  <a:pt x="96" y="180"/>
                  <a:pt x="96" y="180"/>
                  <a:pt x="96" y="180"/>
                </a:cubicBezTo>
                <a:cubicBezTo>
                  <a:pt x="93" y="180"/>
                  <a:pt x="92" y="178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4"/>
                  <a:pt x="93" y="172"/>
                  <a:pt x="96" y="17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38" y="172"/>
                  <a:pt x="140" y="174"/>
                  <a:pt x="140" y="176"/>
                </a:cubicBezTo>
                <a:close/>
                <a:moveTo>
                  <a:pt x="140" y="165"/>
                </a:moveTo>
                <a:cubicBezTo>
                  <a:pt x="140" y="167"/>
                  <a:pt x="138" y="169"/>
                  <a:pt x="136" y="169"/>
                </a:cubicBezTo>
                <a:cubicBezTo>
                  <a:pt x="96" y="169"/>
                  <a:pt x="96" y="169"/>
                  <a:pt x="96" y="169"/>
                </a:cubicBezTo>
                <a:cubicBezTo>
                  <a:pt x="93" y="169"/>
                  <a:pt x="92" y="167"/>
                  <a:pt x="92" y="165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2"/>
                  <a:pt x="93" y="160"/>
                  <a:pt x="96" y="160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8" y="160"/>
                  <a:pt x="140" y="162"/>
                  <a:pt x="140" y="164"/>
                </a:cubicBezTo>
                <a:lnTo>
                  <a:pt x="140" y="165"/>
                </a:lnTo>
                <a:close/>
                <a:moveTo>
                  <a:pt x="155" y="123"/>
                </a:moveTo>
                <a:cubicBezTo>
                  <a:pt x="137" y="144"/>
                  <a:pt x="148" y="157"/>
                  <a:pt x="138" y="157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84" y="157"/>
                  <a:pt x="94" y="144"/>
                  <a:pt x="77" y="123"/>
                </a:cubicBezTo>
                <a:cubicBezTo>
                  <a:pt x="68" y="114"/>
                  <a:pt x="62" y="101"/>
                  <a:pt x="62" y="86"/>
                </a:cubicBezTo>
                <a:cubicBezTo>
                  <a:pt x="62" y="57"/>
                  <a:pt x="86" y="33"/>
                  <a:pt x="116" y="33"/>
                </a:cubicBezTo>
                <a:cubicBezTo>
                  <a:pt x="146" y="33"/>
                  <a:pt x="170" y="57"/>
                  <a:pt x="170" y="86"/>
                </a:cubicBezTo>
                <a:cubicBezTo>
                  <a:pt x="170" y="101"/>
                  <a:pt x="164" y="114"/>
                  <a:pt x="155" y="123"/>
                </a:cubicBezTo>
                <a:close/>
                <a:moveTo>
                  <a:pt x="130" y="106"/>
                </a:moveTo>
                <a:cubicBezTo>
                  <a:pt x="123" y="149"/>
                  <a:pt x="123" y="149"/>
                  <a:pt x="123" y="149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3" y="106"/>
                  <a:pt x="103" y="106"/>
                  <a:pt x="103" y="106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10"/>
                  <a:pt x="108" y="110"/>
                  <a:pt x="108" y="109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4" y="109"/>
                  <a:pt x="124" y="110"/>
                  <a:pt x="125" y="110"/>
                </a:cubicBezTo>
                <a:cubicBezTo>
                  <a:pt x="125" y="110"/>
                  <a:pt x="125" y="109"/>
                  <a:pt x="125" y="109"/>
                </a:cubicBezTo>
                <a:cubicBezTo>
                  <a:pt x="129" y="106"/>
                  <a:pt x="129" y="106"/>
                  <a:pt x="129" y="106"/>
                </a:cubicBezTo>
                <a:lnTo>
                  <a:pt x="130" y="106"/>
                </a:lnTo>
                <a:close/>
                <a:moveTo>
                  <a:pt x="162" y="86"/>
                </a:moveTo>
                <a:cubicBezTo>
                  <a:pt x="162" y="98"/>
                  <a:pt x="157" y="109"/>
                  <a:pt x="149" y="118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38" y="131"/>
                  <a:pt x="136" y="142"/>
                  <a:pt x="135" y="148"/>
                </a:cubicBezTo>
                <a:cubicBezTo>
                  <a:pt x="135" y="148"/>
                  <a:pt x="135" y="148"/>
                  <a:pt x="135" y="149"/>
                </a:cubicBezTo>
                <a:cubicBezTo>
                  <a:pt x="127" y="149"/>
                  <a:pt x="127" y="149"/>
                  <a:pt x="127" y="149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37" y="106"/>
                  <a:pt x="137" y="106"/>
                  <a:pt x="137" y="106"/>
                </a:cubicBezTo>
                <a:cubicBezTo>
                  <a:pt x="138" y="106"/>
                  <a:pt x="138" y="105"/>
                  <a:pt x="138" y="105"/>
                </a:cubicBezTo>
                <a:cubicBezTo>
                  <a:pt x="138" y="104"/>
                  <a:pt x="138" y="104"/>
                  <a:pt x="137" y="104"/>
                </a:cubicBezTo>
                <a:cubicBezTo>
                  <a:pt x="135" y="104"/>
                  <a:pt x="135" y="104"/>
                  <a:pt x="135" y="104"/>
                </a:cubicBezTo>
                <a:cubicBezTo>
                  <a:pt x="135" y="102"/>
                  <a:pt x="135" y="102"/>
                  <a:pt x="135" y="102"/>
                </a:cubicBezTo>
                <a:cubicBezTo>
                  <a:pt x="135" y="101"/>
                  <a:pt x="134" y="100"/>
                  <a:pt x="133" y="100"/>
                </a:cubicBezTo>
                <a:cubicBezTo>
                  <a:pt x="132" y="100"/>
                  <a:pt x="131" y="101"/>
                  <a:pt x="131" y="102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29" y="104"/>
                  <a:pt x="128" y="104"/>
                  <a:pt x="128" y="104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6" y="99"/>
                  <a:pt x="116" y="99"/>
                  <a:pt x="115" y="100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04"/>
                  <a:pt x="104" y="104"/>
                  <a:pt x="103" y="104"/>
                </a:cubicBezTo>
                <a:cubicBezTo>
                  <a:pt x="101" y="104"/>
                  <a:pt x="101" y="104"/>
                  <a:pt x="101" y="104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1" y="101"/>
                  <a:pt x="99" y="100"/>
                  <a:pt x="98" y="100"/>
                </a:cubicBezTo>
                <a:cubicBezTo>
                  <a:pt x="97" y="100"/>
                  <a:pt x="97" y="101"/>
                  <a:pt x="97" y="102"/>
                </a:cubicBezTo>
                <a:cubicBezTo>
                  <a:pt x="97" y="104"/>
                  <a:pt x="97" y="104"/>
                  <a:pt x="97" y="104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104"/>
                  <a:pt x="93" y="104"/>
                  <a:pt x="93" y="105"/>
                </a:cubicBezTo>
                <a:cubicBezTo>
                  <a:pt x="93" y="105"/>
                  <a:pt x="94" y="106"/>
                  <a:pt x="94" y="106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96" y="142"/>
                  <a:pt x="94" y="131"/>
                  <a:pt x="83" y="118"/>
                </a:cubicBezTo>
                <a:cubicBezTo>
                  <a:pt x="83" y="118"/>
                  <a:pt x="83" y="118"/>
                  <a:pt x="83" y="118"/>
                </a:cubicBezTo>
                <a:cubicBezTo>
                  <a:pt x="82" y="118"/>
                  <a:pt x="82" y="118"/>
                  <a:pt x="82" y="118"/>
                </a:cubicBezTo>
                <a:cubicBezTo>
                  <a:pt x="74" y="109"/>
                  <a:pt x="70" y="98"/>
                  <a:pt x="70" y="86"/>
                </a:cubicBezTo>
                <a:cubicBezTo>
                  <a:pt x="70" y="61"/>
                  <a:pt x="91" y="41"/>
                  <a:pt x="116" y="41"/>
                </a:cubicBezTo>
                <a:cubicBezTo>
                  <a:pt x="141" y="41"/>
                  <a:pt x="162" y="61"/>
                  <a:pt x="162" y="8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9138443" y="6744792"/>
            <a:ext cx="708425" cy="707139"/>
          </a:xfrm>
          <a:custGeom>
            <a:avLst/>
            <a:gdLst>
              <a:gd name="T0" fmla="*/ 201 w 233"/>
              <a:gd name="T1" fmla="*/ 0 h 232"/>
              <a:gd name="T2" fmla="*/ 32 w 233"/>
              <a:gd name="T3" fmla="*/ 0 h 232"/>
              <a:gd name="T4" fmla="*/ 0 w 233"/>
              <a:gd name="T5" fmla="*/ 32 h 232"/>
              <a:gd name="T6" fmla="*/ 0 w 233"/>
              <a:gd name="T7" fmla="*/ 200 h 232"/>
              <a:gd name="T8" fmla="*/ 32 w 233"/>
              <a:gd name="T9" fmla="*/ 232 h 232"/>
              <a:gd name="T10" fmla="*/ 201 w 233"/>
              <a:gd name="T11" fmla="*/ 232 h 232"/>
              <a:gd name="T12" fmla="*/ 233 w 233"/>
              <a:gd name="T13" fmla="*/ 200 h 232"/>
              <a:gd name="T14" fmla="*/ 233 w 233"/>
              <a:gd name="T15" fmla="*/ 32 h 232"/>
              <a:gd name="T16" fmla="*/ 201 w 233"/>
              <a:gd name="T17" fmla="*/ 0 h 232"/>
              <a:gd name="T18" fmla="*/ 193 w 233"/>
              <a:gd name="T19" fmla="*/ 106 h 232"/>
              <a:gd name="T20" fmla="*/ 170 w 233"/>
              <a:gd name="T21" fmla="*/ 128 h 232"/>
              <a:gd name="T22" fmla="*/ 162 w 233"/>
              <a:gd name="T23" fmla="*/ 152 h 232"/>
              <a:gd name="T24" fmla="*/ 168 w 233"/>
              <a:gd name="T25" fmla="*/ 183 h 232"/>
              <a:gd name="T26" fmla="*/ 157 w 233"/>
              <a:gd name="T27" fmla="*/ 191 h 232"/>
              <a:gd name="T28" fmla="*/ 129 w 233"/>
              <a:gd name="T29" fmla="*/ 176 h 232"/>
              <a:gd name="T30" fmla="*/ 104 w 233"/>
              <a:gd name="T31" fmla="*/ 176 h 232"/>
              <a:gd name="T32" fmla="*/ 76 w 233"/>
              <a:gd name="T33" fmla="*/ 191 h 232"/>
              <a:gd name="T34" fmla="*/ 65 w 233"/>
              <a:gd name="T35" fmla="*/ 183 h 232"/>
              <a:gd name="T36" fmla="*/ 71 w 233"/>
              <a:gd name="T37" fmla="*/ 152 h 232"/>
              <a:gd name="T38" fmla="*/ 63 w 233"/>
              <a:gd name="T39" fmla="*/ 128 h 232"/>
              <a:gd name="T40" fmla="*/ 40 w 233"/>
              <a:gd name="T41" fmla="*/ 106 h 232"/>
              <a:gd name="T42" fmla="*/ 44 w 233"/>
              <a:gd name="T43" fmla="*/ 94 h 232"/>
              <a:gd name="T44" fmla="*/ 75 w 233"/>
              <a:gd name="T45" fmla="*/ 89 h 232"/>
              <a:gd name="T46" fmla="*/ 96 w 233"/>
              <a:gd name="T47" fmla="*/ 74 h 232"/>
              <a:gd name="T48" fmla="*/ 110 w 233"/>
              <a:gd name="T49" fmla="*/ 46 h 232"/>
              <a:gd name="T50" fmla="*/ 123 w 233"/>
              <a:gd name="T51" fmla="*/ 46 h 232"/>
              <a:gd name="T52" fmla="*/ 137 w 233"/>
              <a:gd name="T53" fmla="*/ 74 h 232"/>
              <a:gd name="T54" fmla="*/ 158 w 233"/>
              <a:gd name="T55" fmla="*/ 89 h 232"/>
              <a:gd name="T56" fmla="*/ 189 w 233"/>
              <a:gd name="T57" fmla="*/ 94 h 232"/>
              <a:gd name="T58" fmla="*/ 193 w 233"/>
              <a:gd name="T59" fmla="*/ 10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33" h="232">
                <a:moveTo>
                  <a:pt x="20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18" y="232"/>
                  <a:pt x="233" y="218"/>
                  <a:pt x="233" y="200"/>
                </a:cubicBezTo>
                <a:cubicBezTo>
                  <a:pt x="233" y="32"/>
                  <a:pt x="233" y="32"/>
                  <a:pt x="233" y="32"/>
                </a:cubicBezTo>
                <a:cubicBezTo>
                  <a:pt x="233" y="15"/>
                  <a:pt x="218" y="0"/>
                  <a:pt x="201" y="0"/>
                </a:cubicBezTo>
                <a:close/>
                <a:moveTo>
                  <a:pt x="193" y="106"/>
                </a:moveTo>
                <a:cubicBezTo>
                  <a:pt x="170" y="128"/>
                  <a:pt x="170" y="128"/>
                  <a:pt x="170" y="128"/>
                </a:cubicBezTo>
                <a:cubicBezTo>
                  <a:pt x="165" y="133"/>
                  <a:pt x="161" y="144"/>
                  <a:pt x="162" y="152"/>
                </a:cubicBezTo>
                <a:cubicBezTo>
                  <a:pt x="168" y="183"/>
                  <a:pt x="168" y="183"/>
                  <a:pt x="168" y="183"/>
                </a:cubicBezTo>
                <a:cubicBezTo>
                  <a:pt x="169" y="191"/>
                  <a:pt x="164" y="195"/>
                  <a:pt x="157" y="191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122" y="173"/>
                  <a:pt x="111" y="173"/>
                  <a:pt x="104" y="176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69" y="195"/>
                  <a:pt x="64" y="191"/>
                  <a:pt x="65" y="183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2" y="144"/>
                  <a:pt x="68" y="133"/>
                  <a:pt x="63" y="128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35" y="100"/>
                  <a:pt x="36" y="95"/>
                  <a:pt x="44" y="94"/>
                </a:cubicBezTo>
                <a:cubicBezTo>
                  <a:pt x="75" y="89"/>
                  <a:pt x="75" y="89"/>
                  <a:pt x="75" y="89"/>
                </a:cubicBezTo>
                <a:cubicBezTo>
                  <a:pt x="83" y="88"/>
                  <a:pt x="93" y="81"/>
                  <a:pt x="96" y="74"/>
                </a:cubicBezTo>
                <a:cubicBezTo>
                  <a:pt x="110" y="46"/>
                  <a:pt x="110" y="46"/>
                  <a:pt x="110" y="46"/>
                </a:cubicBezTo>
                <a:cubicBezTo>
                  <a:pt x="114" y="39"/>
                  <a:pt x="119" y="39"/>
                  <a:pt x="123" y="46"/>
                </a:cubicBezTo>
                <a:cubicBezTo>
                  <a:pt x="137" y="74"/>
                  <a:pt x="137" y="74"/>
                  <a:pt x="137" y="74"/>
                </a:cubicBezTo>
                <a:cubicBezTo>
                  <a:pt x="140" y="81"/>
                  <a:pt x="150" y="88"/>
                  <a:pt x="158" y="89"/>
                </a:cubicBezTo>
                <a:cubicBezTo>
                  <a:pt x="189" y="94"/>
                  <a:pt x="189" y="94"/>
                  <a:pt x="189" y="94"/>
                </a:cubicBezTo>
                <a:cubicBezTo>
                  <a:pt x="197" y="95"/>
                  <a:pt x="199" y="100"/>
                  <a:pt x="193" y="1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4635894" y="3711808"/>
            <a:ext cx="704568" cy="707139"/>
          </a:xfrm>
          <a:custGeom>
            <a:avLst/>
            <a:gdLst>
              <a:gd name="T0" fmla="*/ 93 w 232"/>
              <a:gd name="T1" fmla="*/ 57 h 232"/>
              <a:gd name="T2" fmla="*/ 50 w 232"/>
              <a:gd name="T3" fmla="*/ 117 h 232"/>
              <a:gd name="T4" fmla="*/ 50 w 232"/>
              <a:gd name="T5" fmla="*/ 102 h 232"/>
              <a:gd name="T6" fmla="*/ 129 w 232"/>
              <a:gd name="T7" fmla="*/ 57 h 232"/>
              <a:gd name="T8" fmla="*/ 140 w 232"/>
              <a:gd name="T9" fmla="*/ 57 h 232"/>
              <a:gd name="T10" fmla="*/ 44 w 232"/>
              <a:gd name="T11" fmla="*/ 147 h 232"/>
              <a:gd name="T12" fmla="*/ 32 w 232"/>
              <a:gd name="T13" fmla="*/ 117 h 232"/>
              <a:gd name="T14" fmla="*/ 32 w 232"/>
              <a:gd name="T15" fmla="*/ 102 h 232"/>
              <a:gd name="T16" fmla="*/ 62 w 232"/>
              <a:gd name="T17" fmla="*/ 162 h 232"/>
              <a:gd name="T18" fmla="*/ 50 w 232"/>
              <a:gd name="T19" fmla="*/ 162 h 232"/>
              <a:gd name="T20" fmla="*/ 111 w 232"/>
              <a:gd name="T21" fmla="*/ 72 h 232"/>
              <a:gd name="T22" fmla="*/ 203 w 232"/>
              <a:gd name="T23" fmla="*/ 116 h 232"/>
              <a:gd name="T24" fmla="*/ 169 w 232"/>
              <a:gd name="T25" fmla="*/ 82 h 232"/>
              <a:gd name="T26" fmla="*/ 188 w 232"/>
              <a:gd name="T27" fmla="*/ 98 h 232"/>
              <a:gd name="T28" fmla="*/ 144 w 232"/>
              <a:gd name="T29" fmla="*/ 118 h 232"/>
              <a:gd name="T30" fmla="*/ 232 w 232"/>
              <a:gd name="T31" fmla="*/ 32 h 232"/>
              <a:gd name="T32" fmla="*/ 32 w 232"/>
              <a:gd name="T33" fmla="*/ 232 h 232"/>
              <a:gd name="T34" fmla="*/ 32 w 232"/>
              <a:gd name="T35" fmla="*/ 0 h 232"/>
              <a:gd name="T36" fmla="*/ 77 w 232"/>
              <a:gd name="T37" fmla="*/ 72 h 232"/>
              <a:gd name="T38" fmla="*/ 21 w 232"/>
              <a:gd name="T39" fmla="*/ 86 h 232"/>
              <a:gd name="T40" fmla="*/ 23 w 232"/>
              <a:gd name="T41" fmla="*/ 180 h 232"/>
              <a:gd name="T42" fmla="*/ 75 w 232"/>
              <a:gd name="T43" fmla="*/ 190 h 232"/>
              <a:gd name="T44" fmla="*/ 77 w 232"/>
              <a:gd name="T45" fmla="*/ 177 h 232"/>
              <a:gd name="T46" fmla="*/ 75 w 232"/>
              <a:gd name="T47" fmla="*/ 126 h 232"/>
              <a:gd name="T48" fmla="*/ 75 w 232"/>
              <a:gd name="T49" fmla="*/ 98 h 232"/>
              <a:gd name="T50" fmla="*/ 75 w 232"/>
              <a:gd name="T51" fmla="*/ 83 h 232"/>
              <a:gd name="T52" fmla="*/ 169 w 232"/>
              <a:gd name="T53" fmla="*/ 180 h 232"/>
              <a:gd name="T54" fmla="*/ 149 w 232"/>
              <a:gd name="T55" fmla="*/ 163 h 232"/>
              <a:gd name="T56" fmla="*/ 144 w 232"/>
              <a:gd name="T57" fmla="*/ 162 h 232"/>
              <a:gd name="T58" fmla="*/ 138 w 232"/>
              <a:gd name="T59" fmla="*/ 180 h 232"/>
              <a:gd name="T60" fmla="*/ 128 w 232"/>
              <a:gd name="T61" fmla="*/ 147 h 232"/>
              <a:gd name="T62" fmla="*/ 111 w 232"/>
              <a:gd name="T63" fmla="*/ 102 h 232"/>
              <a:gd name="T64" fmla="*/ 146 w 232"/>
              <a:gd name="T65" fmla="*/ 57 h 232"/>
              <a:gd name="T66" fmla="*/ 167 w 232"/>
              <a:gd name="T67" fmla="*/ 64 h 232"/>
              <a:gd name="T68" fmla="*/ 169 w 232"/>
              <a:gd name="T69" fmla="*/ 42 h 232"/>
              <a:gd name="T70" fmla="*/ 84 w 232"/>
              <a:gd name="T71" fmla="*/ 51 h 232"/>
              <a:gd name="T72" fmla="*/ 82 w 232"/>
              <a:gd name="T73" fmla="*/ 95 h 232"/>
              <a:gd name="T74" fmla="*/ 82 w 232"/>
              <a:gd name="T75" fmla="*/ 130 h 232"/>
              <a:gd name="T76" fmla="*/ 84 w 232"/>
              <a:gd name="T77" fmla="*/ 180 h 232"/>
              <a:gd name="T78" fmla="*/ 169 w 232"/>
              <a:gd name="T79" fmla="*/ 190 h 232"/>
              <a:gd name="T80" fmla="*/ 169 w 232"/>
              <a:gd name="T81" fmla="*/ 72 h 232"/>
              <a:gd name="T82" fmla="*/ 213 w 232"/>
              <a:gd name="T83" fmla="*/ 116 h 232"/>
              <a:gd name="T84" fmla="*/ 93 w 232"/>
              <a:gd name="T85" fmla="*/ 117 h 232"/>
              <a:gd name="T86" fmla="*/ 94 w 232"/>
              <a:gd name="T87" fmla="*/ 146 h 232"/>
              <a:gd name="T88" fmla="*/ 93 w 232"/>
              <a:gd name="T89" fmla="*/ 162 h 232"/>
              <a:gd name="T90" fmla="*/ 107 w 232"/>
              <a:gd name="T91" fmla="*/ 163 h 232"/>
              <a:gd name="T92" fmla="*/ 107 w 232"/>
              <a:gd name="T93" fmla="*/ 147 h 232"/>
              <a:gd name="T94" fmla="*/ 94 w 232"/>
              <a:gd name="T95" fmla="*/ 14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05" y="72"/>
                </a:moveTo>
                <a:cubicBezTo>
                  <a:pt x="93" y="72"/>
                  <a:pt x="93" y="72"/>
                  <a:pt x="93" y="72"/>
                </a:cubicBezTo>
                <a:cubicBezTo>
                  <a:pt x="93" y="57"/>
                  <a:pt x="93" y="57"/>
                  <a:pt x="93" y="57"/>
                </a:cubicBezTo>
                <a:cubicBezTo>
                  <a:pt x="105" y="57"/>
                  <a:pt x="105" y="57"/>
                  <a:pt x="105" y="57"/>
                </a:cubicBezTo>
                <a:lnTo>
                  <a:pt x="105" y="72"/>
                </a:lnTo>
                <a:close/>
                <a:moveTo>
                  <a:pt x="50" y="117"/>
                </a:moveTo>
                <a:cubicBezTo>
                  <a:pt x="62" y="117"/>
                  <a:pt x="62" y="117"/>
                  <a:pt x="62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50" y="102"/>
                  <a:pt x="50" y="102"/>
                  <a:pt x="50" y="102"/>
                </a:cubicBezTo>
                <a:lnTo>
                  <a:pt x="50" y="117"/>
                </a:lnTo>
                <a:close/>
                <a:moveTo>
                  <a:pt x="140" y="57"/>
                </a:moveTo>
                <a:cubicBezTo>
                  <a:pt x="129" y="57"/>
                  <a:pt x="129" y="57"/>
                  <a:pt x="129" y="57"/>
                </a:cubicBezTo>
                <a:cubicBezTo>
                  <a:pt x="129" y="72"/>
                  <a:pt x="129" y="72"/>
                  <a:pt x="129" y="72"/>
                </a:cubicBezTo>
                <a:cubicBezTo>
                  <a:pt x="140" y="72"/>
                  <a:pt x="140" y="72"/>
                  <a:pt x="140" y="72"/>
                </a:cubicBezTo>
                <a:lnTo>
                  <a:pt x="140" y="57"/>
                </a:lnTo>
                <a:close/>
                <a:moveTo>
                  <a:pt x="32" y="162"/>
                </a:moveTo>
                <a:cubicBezTo>
                  <a:pt x="44" y="162"/>
                  <a:pt x="44" y="162"/>
                  <a:pt x="44" y="162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32" y="147"/>
                  <a:pt x="32" y="147"/>
                  <a:pt x="32" y="147"/>
                </a:cubicBezTo>
                <a:lnTo>
                  <a:pt x="32" y="162"/>
                </a:lnTo>
                <a:close/>
                <a:moveTo>
                  <a:pt x="32" y="117"/>
                </a:moveTo>
                <a:cubicBezTo>
                  <a:pt x="44" y="117"/>
                  <a:pt x="44" y="117"/>
                  <a:pt x="44" y="117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32" y="102"/>
                  <a:pt x="32" y="102"/>
                  <a:pt x="32" y="102"/>
                </a:cubicBezTo>
                <a:lnTo>
                  <a:pt x="32" y="117"/>
                </a:lnTo>
                <a:close/>
                <a:moveTo>
                  <a:pt x="50" y="162"/>
                </a:moveTo>
                <a:cubicBezTo>
                  <a:pt x="62" y="162"/>
                  <a:pt x="62" y="162"/>
                  <a:pt x="62" y="162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50" y="147"/>
                  <a:pt x="50" y="147"/>
                  <a:pt x="50" y="147"/>
                </a:cubicBezTo>
                <a:lnTo>
                  <a:pt x="50" y="162"/>
                </a:lnTo>
                <a:close/>
                <a:moveTo>
                  <a:pt x="123" y="57"/>
                </a:moveTo>
                <a:cubicBezTo>
                  <a:pt x="111" y="57"/>
                  <a:pt x="111" y="57"/>
                  <a:pt x="111" y="57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23" y="72"/>
                  <a:pt x="123" y="72"/>
                  <a:pt x="123" y="72"/>
                </a:cubicBezTo>
                <a:lnTo>
                  <a:pt x="123" y="57"/>
                </a:lnTo>
                <a:close/>
                <a:moveTo>
                  <a:pt x="203" y="116"/>
                </a:moveTo>
                <a:cubicBezTo>
                  <a:pt x="203" y="134"/>
                  <a:pt x="188" y="149"/>
                  <a:pt x="169" y="149"/>
                </a:cubicBezTo>
                <a:cubicBezTo>
                  <a:pt x="151" y="149"/>
                  <a:pt x="136" y="134"/>
                  <a:pt x="136" y="116"/>
                </a:cubicBezTo>
                <a:cubicBezTo>
                  <a:pt x="136" y="97"/>
                  <a:pt x="151" y="82"/>
                  <a:pt x="169" y="82"/>
                </a:cubicBezTo>
                <a:cubicBezTo>
                  <a:pt x="188" y="82"/>
                  <a:pt x="203" y="97"/>
                  <a:pt x="203" y="116"/>
                </a:cubicBezTo>
                <a:close/>
                <a:moveTo>
                  <a:pt x="196" y="108"/>
                </a:moveTo>
                <a:cubicBezTo>
                  <a:pt x="188" y="98"/>
                  <a:pt x="188" y="98"/>
                  <a:pt x="188" y="98"/>
                </a:cubicBezTo>
                <a:cubicBezTo>
                  <a:pt x="164" y="119"/>
                  <a:pt x="164" y="119"/>
                  <a:pt x="164" y="119"/>
                </a:cubicBezTo>
                <a:cubicBezTo>
                  <a:pt x="152" y="109"/>
                  <a:pt x="152" y="109"/>
                  <a:pt x="152" y="109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64" y="136"/>
                  <a:pt x="164" y="136"/>
                  <a:pt x="164" y="136"/>
                </a:cubicBezTo>
                <a:lnTo>
                  <a:pt x="196" y="108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77" y="72"/>
                </a:moveTo>
                <a:cubicBezTo>
                  <a:pt x="65" y="67"/>
                  <a:pt x="65" y="67"/>
                  <a:pt x="65" y="67"/>
                </a:cubicBezTo>
                <a:cubicBezTo>
                  <a:pt x="19" y="86"/>
                  <a:pt x="19" y="86"/>
                  <a:pt x="19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95"/>
                  <a:pt x="21" y="95"/>
                  <a:pt x="21" y="95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21" y="190"/>
                  <a:pt x="21" y="190"/>
                  <a:pt x="21" y="190"/>
                </a:cubicBezTo>
                <a:cubicBezTo>
                  <a:pt x="75" y="190"/>
                  <a:pt x="75" y="190"/>
                  <a:pt x="75" y="190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7" y="126"/>
                  <a:pt x="77" y="126"/>
                  <a:pt x="77" y="126"/>
                </a:cubicBezTo>
                <a:cubicBezTo>
                  <a:pt x="77" y="98"/>
                  <a:pt x="77" y="98"/>
                  <a:pt x="77" y="98"/>
                </a:cubicBezTo>
                <a:cubicBezTo>
                  <a:pt x="75" y="98"/>
                  <a:pt x="75" y="98"/>
                  <a:pt x="75" y="98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83"/>
                  <a:pt x="75" y="83"/>
                  <a:pt x="75" y="83"/>
                </a:cubicBezTo>
                <a:cubicBezTo>
                  <a:pt x="77" y="83"/>
                  <a:pt x="77" y="83"/>
                  <a:pt x="77" y="83"/>
                </a:cubicBezTo>
                <a:lnTo>
                  <a:pt x="77" y="72"/>
                </a:lnTo>
                <a:close/>
                <a:moveTo>
                  <a:pt x="169" y="180"/>
                </a:moveTo>
                <a:cubicBezTo>
                  <a:pt x="167" y="180"/>
                  <a:pt x="167" y="180"/>
                  <a:pt x="167" y="180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1" y="167"/>
                  <a:pt x="154" y="166"/>
                  <a:pt x="149" y="163"/>
                </a:cubicBezTo>
                <a:cubicBezTo>
                  <a:pt x="145" y="163"/>
                  <a:pt x="145" y="163"/>
                  <a:pt x="145" y="163"/>
                </a:cubicBezTo>
                <a:cubicBezTo>
                  <a:pt x="144" y="163"/>
                  <a:pt x="144" y="163"/>
                  <a:pt x="144" y="163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2" y="160"/>
                  <a:pt x="140" y="158"/>
                  <a:pt x="138" y="157"/>
                </a:cubicBezTo>
                <a:cubicBezTo>
                  <a:pt x="138" y="180"/>
                  <a:pt x="138" y="180"/>
                  <a:pt x="138" y="180"/>
                </a:cubicBezTo>
                <a:cubicBezTo>
                  <a:pt x="114" y="180"/>
                  <a:pt x="114" y="180"/>
                  <a:pt x="114" y="180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122" y="138"/>
                  <a:pt x="118" y="128"/>
                  <a:pt x="118" y="117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23" y="88"/>
                  <a:pt x="133" y="76"/>
                  <a:pt x="146" y="69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61" y="65"/>
                  <a:pt x="164" y="64"/>
                  <a:pt x="167" y="64"/>
                </a:cubicBez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69" y="51"/>
                  <a:pt x="169" y="51"/>
                </a:cubicBezTo>
                <a:cubicBezTo>
                  <a:pt x="169" y="42"/>
                  <a:pt x="169" y="42"/>
                  <a:pt x="169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51"/>
                  <a:pt x="82" y="51"/>
                  <a:pt x="82" y="51"/>
                </a:cubicBezTo>
                <a:cubicBezTo>
                  <a:pt x="84" y="51"/>
                  <a:pt x="84" y="51"/>
                  <a:pt x="84" y="51"/>
                </a:cubicBezTo>
                <a:cubicBezTo>
                  <a:pt x="84" y="86"/>
                  <a:pt x="84" y="86"/>
                  <a:pt x="84" y="86"/>
                </a:cubicBezTo>
                <a:cubicBezTo>
                  <a:pt x="82" y="86"/>
                  <a:pt x="82" y="86"/>
                  <a:pt x="82" y="86"/>
                </a:cubicBezTo>
                <a:cubicBezTo>
                  <a:pt x="82" y="95"/>
                  <a:pt x="82" y="95"/>
                  <a:pt x="82" y="95"/>
                </a:cubicBezTo>
                <a:cubicBezTo>
                  <a:pt x="84" y="95"/>
                  <a:pt x="84" y="95"/>
                  <a:pt x="84" y="95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2" y="130"/>
                  <a:pt x="82" y="130"/>
                  <a:pt x="82" y="130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2" y="180"/>
                  <a:pt x="82" y="180"/>
                  <a:pt x="82" y="180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169" y="190"/>
                  <a:pt x="169" y="190"/>
                  <a:pt x="169" y="190"/>
                </a:cubicBezTo>
                <a:lnTo>
                  <a:pt x="169" y="180"/>
                </a:lnTo>
                <a:close/>
                <a:moveTo>
                  <a:pt x="213" y="116"/>
                </a:moveTo>
                <a:cubicBezTo>
                  <a:pt x="213" y="91"/>
                  <a:pt x="194" y="72"/>
                  <a:pt x="169" y="72"/>
                </a:cubicBezTo>
                <a:cubicBezTo>
                  <a:pt x="145" y="72"/>
                  <a:pt x="125" y="91"/>
                  <a:pt x="125" y="116"/>
                </a:cubicBezTo>
                <a:cubicBezTo>
                  <a:pt x="125" y="140"/>
                  <a:pt x="145" y="160"/>
                  <a:pt x="169" y="160"/>
                </a:cubicBezTo>
                <a:cubicBezTo>
                  <a:pt x="194" y="160"/>
                  <a:pt x="213" y="140"/>
                  <a:pt x="213" y="116"/>
                </a:cubicBezTo>
                <a:close/>
                <a:moveTo>
                  <a:pt x="105" y="102"/>
                </a:moveTo>
                <a:cubicBezTo>
                  <a:pt x="93" y="102"/>
                  <a:pt x="93" y="102"/>
                  <a:pt x="93" y="102"/>
                </a:cubicBezTo>
                <a:cubicBezTo>
                  <a:pt x="93" y="117"/>
                  <a:pt x="93" y="117"/>
                  <a:pt x="93" y="117"/>
                </a:cubicBezTo>
                <a:cubicBezTo>
                  <a:pt x="105" y="117"/>
                  <a:pt x="105" y="117"/>
                  <a:pt x="105" y="117"/>
                </a:cubicBezTo>
                <a:lnTo>
                  <a:pt x="105" y="102"/>
                </a:lnTo>
                <a:close/>
                <a:moveTo>
                  <a:pt x="94" y="146"/>
                </a:moveTo>
                <a:cubicBezTo>
                  <a:pt x="93" y="146"/>
                  <a:pt x="93" y="146"/>
                  <a:pt x="93" y="146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7" y="146"/>
                  <a:pt x="107" y="146"/>
                  <a:pt x="107" y="146"/>
                </a:cubicBezTo>
                <a:lnTo>
                  <a:pt x="94" y="1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2837188" y="3711808"/>
            <a:ext cx="704568" cy="707139"/>
          </a:xfrm>
          <a:custGeom>
            <a:avLst/>
            <a:gdLst>
              <a:gd name="T0" fmla="*/ 128 w 232"/>
              <a:gd name="T1" fmla="*/ 57 h 232"/>
              <a:gd name="T2" fmla="*/ 104 w 232"/>
              <a:gd name="T3" fmla="*/ 57 h 232"/>
              <a:gd name="T4" fmla="*/ 104 w 232"/>
              <a:gd name="T5" fmla="*/ 72 h 232"/>
              <a:gd name="T6" fmla="*/ 61 w 232"/>
              <a:gd name="T7" fmla="*/ 117 h 232"/>
              <a:gd name="T8" fmla="*/ 49 w 232"/>
              <a:gd name="T9" fmla="*/ 117 h 232"/>
              <a:gd name="T10" fmla="*/ 110 w 232"/>
              <a:gd name="T11" fmla="*/ 72 h 232"/>
              <a:gd name="T12" fmla="*/ 49 w 232"/>
              <a:gd name="T13" fmla="*/ 162 h 232"/>
              <a:gd name="T14" fmla="*/ 49 w 232"/>
              <a:gd name="T15" fmla="*/ 147 h 232"/>
              <a:gd name="T16" fmla="*/ 43 w 232"/>
              <a:gd name="T17" fmla="*/ 162 h 232"/>
              <a:gd name="T18" fmla="*/ 32 w 232"/>
              <a:gd name="T19" fmla="*/ 162 h 232"/>
              <a:gd name="T20" fmla="*/ 43 w 232"/>
              <a:gd name="T21" fmla="*/ 102 h 232"/>
              <a:gd name="T22" fmla="*/ 104 w 232"/>
              <a:gd name="T23" fmla="*/ 102 h 232"/>
              <a:gd name="T24" fmla="*/ 104 w 232"/>
              <a:gd name="T25" fmla="*/ 117 h 232"/>
              <a:gd name="T26" fmla="*/ 169 w 232"/>
              <a:gd name="T27" fmla="*/ 149 h 232"/>
              <a:gd name="T28" fmla="*/ 202 w 232"/>
              <a:gd name="T29" fmla="*/ 116 h 232"/>
              <a:gd name="T30" fmla="*/ 175 w 232"/>
              <a:gd name="T31" fmla="*/ 93 h 232"/>
              <a:gd name="T32" fmla="*/ 146 w 232"/>
              <a:gd name="T33" fmla="*/ 110 h 232"/>
              <a:gd name="T34" fmla="*/ 162 w 232"/>
              <a:gd name="T35" fmla="*/ 138 h 232"/>
              <a:gd name="T36" fmla="*/ 191 w 232"/>
              <a:gd name="T37" fmla="*/ 122 h 232"/>
              <a:gd name="T38" fmla="*/ 232 w 232"/>
              <a:gd name="T39" fmla="*/ 200 h 232"/>
              <a:gd name="T40" fmla="*/ 0 w 232"/>
              <a:gd name="T41" fmla="*/ 200 h 232"/>
              <a:gd name="T42" fmla="*/ 200 w 232"/>
              <a:gd name="T43" fmla="*/ 0 h 232"/>
              <a:gd name="T44" fmla="*/ 64 w 232"/>
              <a:gd name="T45" fmla="*/ 67 h 232"/>
              <a:gd name="T46" fmla="*/ 20 w 232"/>
              <a:gd name="T47" fmla="*/ 95 h 232"/>
              <a:gd name="T48" fmla="*/ 20 w 232"/>
              <a:gd name="T49" fmla="*/ 180 h 232"/>
              <a:gd name="T50" fmla="*/ 75 w 232"/>
              <a:gd name="T51" fmla="*/ 180 h 232"/>
              <a:gd name="T52" fmla="*/ 77 w 232"/>
              <a:gd name="T53" fmla="*/ 142 h 232"/>
              <a:gd name="T54" fmla="*/ 77 w 232"/>
              <a:gd name="T55" fmla="*/ 126 h 232"/>
              <a:gd name="T56" fmla="*/ 75 w 232"/>
              <a:gd name="T57" fmla="*/ 95 h 232"/>
              <a:gd name="T58" fmla="*/ 77 w 232"/>
              <a:gd name="T59" fmla="*/ 83 h 232"/>
              <a:gd name="T60" fmla="*/ 167 w 232"/>
              <a:gd name="T61" fmla="*/ 180 h 232"/>
              <a:gd name="T62" fmla="*/ 144 w 232"/>
              <a:gd name="T63" fmla="*/ 163 h 232"/>
              <a:gd name="T64" fmla="*/ 143 w 232"/>
              <a:gd name="T65" fmla="*/ 161 h 232"/>
              <a:gd name="T66" fmla="*/ 113 w 232"/>
              <a:gd name="T67" fmla="*/ 180 h 232"/>
              <a:gd name="T68" fmla="*/ 117 w 232"/>
              <a:gd name="T69" fmla="*/ 117 h 232"/>
              <a:gd name="T70" fmla="*/ 119 w 232"/>
              <a:gd name="T71" fmla="*/ 102 h 232"/>
              <a:gd name="T72" fmla="*/ 157 w 232"/>
              <a:gd name="T73" fmla="*/ 57 h 232"/>
              <a:gd name="T74" fmla="*/ 167 w 232"/>
              <a:gd name="T75" fmla="*/ 51 h 232"/>
              <a:gd name="T76" fmla="*/ 81 w 232"/>
              <a:gd name="T77" fmla="*/ 42 h 232"/>
              <a:gd name="T78" fmla="*/ 83 w 232"/>
              <a:gd name="T79" fmla="*/ 86 h 232"/>
              <a:gd name="T80" fmla="*/ 83 w 232"/>
              <a:gd name="T81" fmla="*/ 95 h 232"/>
              <a:gd name="T82" fmla="*/ 81 w 232"/>
              <a:gd name="T83" fmla="*/ 139 h 232"/>
              <a:gd name="T84" fmla="*/ 81 w 232"/>
              <a:gd name="T85" fmla="*/ 180 h 232"/>
              <a:gd name="T86" fmla="*/ 169 w 232"/>
              <a:gd name="T87" fmla="*/ 180 h 232"/>
              <a:gd name="T88" fmla="*/ 125 w 232"/>
              <a:gd name="T89" fmla="*/ 116 h 232"/>
              <a:gd name="T90" fmla="*/ 93 w 232"/>
              <a:gd name="T91" fmla="*/ 146 h 232"/>
              <a:gd name="T92" fmla="*/ 92 w 232"/>
              <a:gd name="T93" fmla="*/ 162 h 232"/>
              <a:gd name="T94" fmla="*/ 106 w 232"/>
              <a:gd name="T95" fmla="*/ 163 h 232"/>
              <a:gd name="T96" fmla="*/ 107 w 232"/>
              <a:gd name="T97" fmla="*/ 147 h 232"/>
              <a:gd name="T98" fmla="*/ 93 w 232"/>
              <a:gd name="T99" fmla="*/ 14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139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39" y="57"/>
                  <a:pt x="139" y="57"/>
                  <a:pt x="139" y="57"/>
                </a:cubicBezTo>
                <a:lnTo>
                  <a:pt x="139" y="72"/>
                </a:lnTo>
                <a:close/>
                <a:moveTo>
                  <a:pt x="104" y="57"/>
                </a:moveTo>
                <a:cubicBezTo>
                  <a:pt x="92" y="57"/>
                  <a:pt x="92" y="57"/>
                  <a:pt x="92" y="57"/>
                </a:cubicBezTo>
                <a:cubicBezTo>
                  <a:pt x="92" y="72"/>
                  <a:pt x="92" y="72"/>
                  <a:pt x="92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57"/>
                </a:lnTo>
                <a:close/>
                <a:moveTo>
                  <a:pt x="49" y="117"/>
                </a:moveTo>
                <a:cubicBezTo>
                  <a:pt x="61" y="117"/>
                  <a:pt x="61" y="117"/>
                  <a:pt x="61" y="117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49" y="102"/>
                  <a:pt x="49" y="102"/>
                  <a:pt x="49" y="102"/>
                </a:cubicBezTo>
                <a:lnTo>
                  <a:pt x="49" y="117"/>
                </a:lnTo>
                <a:close/>
                <a:moveTo>
                  <a:pt x="122" y="57"/>
                </a:moveTo>
                <a:cubicBezTo>
                  <a:pt x="110" y="57"/>
                  <a:pt x="110" y="57"/>
                  <a:pt x="110" y="57"/>
                </a:cubicBezTo>
                <a:cubicBezTo>
                  <a:pt x="110" y="72"/>
                  <a:pt x="110" y="72"/>
                  <a:pt x="110" y="72"/>
                </a:cubicBezTo>
                <a:cubicBezTo>
                  <a:pt x="122" y="72"/>
                  <a:pt x="122" y="72"/>
                  <a:pt x="122" y="72"/>
                </a:cubicBezTo>
                <a:lnTo>
                  <a:pt x="122" y="57"/>
                </a:lnTo>
                <a:close/>
                <a:moveTo>
                  <a:pt x="49" y="162"/>
                </a:moveTo>
                <a:cubicBezTo>
                  <a:pt x="61" y="162"/>
                  <a:pt x="61" y="162"/>
                  <a:pt x="61" y="162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49" y="147"/>
                  <a:pt x="49" y="147"/>
                  <a:pt x="49" y="147"/>
                </a:cubicBezTo>
                <a:lnTo>
                  <a:pt x="49" y="162"/>
                </a:lnTo>
                <a:close/>
                <a:moveTo>
                  <a:pt x="32" y="162"/>
                </a:moveTo>
                <a:cubicBezTo>
                  <a:pt x="43" y="162"/>
                  <a:pt x="43" y="162"/>
                  <a:pt x="43" y="162"/>
                </a:cubicBezTo>
                <a:cubicBezTo>
                  <a:pt x="43" y="147"/>
                  <a:pt x="43" y="147"/>
                  <a:pt x="43" y="147"/>
                </a:cubicBezTo>
                <a:cubicBezTo>
                  <a:pt x="32" y="147"/>
                  <a:pt x="32" y="147"/>
                  <a:pt x="32" y="147"/>
                </a:cubicBezTo>
                <a:lnTo>
                  <a:pt x="32" y="162"/>
                </a:lnTo>
                <a:close/>
                <a:moveTo>
                  <a:pt x="32" y="117"/>
                </a:moveTo>
                <a:cubicBezTo>
                  <a:pt x="43" y="117"/>
                  <a:pt x="43" y="117"/>
                  <a:pt x="43" y="117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2" y="102"/>
                  <a:pt x="32" y="102"/>
                  <a:pt x="32" y="102"/>
                </a:cubicBezTo>
                <a:lnTo>
                  <a:pt x="32" y="117"/>
                </a:lnTo>
                <a:close/>
                <a:moveTo>
                  <a:pt x="10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104" y="117"/>
                  <a:pt x="104" y="117"/>
                  <a:pt x="104" y="117"/>
                </a:cubicBezTo>
                <a:lnTo>
                  <a:pt x="104" y="102"/>
                </a:lnTo>
                <a:close/>
                <a:moveTo>
                  <a:pt x="202" y="116"/>
                </a:moveTo>
                <a:cubicBezTo>
                  <a:pt x="202" y="134"/>
                  <a:pt x="187" y="149"/>
                  <a:pt x="169" y="149"/>
                </a:cubicBezTo>
                <a:cubicBezTo>
                  <a:pt x="150" y="149"/>
                  <a:pt x="135" y="134"/>
                  <a:pt x="135" y="116"/>
                </a:cubicBezTo>
                <a:cubicBezTo>
                  <a:pt x="135" y="97"/>
                  <a:pt x="150" y="82"/>
                  <a:pt x="169" y="82"/>
                </a:cubicBezTo>
                <a:cubicBezTo>
                  <a:pt x="187" y="82"/>
                  <a:pt x="202" y="97"/>
                  <a:pt x="202" y="116"/>
                </a:cubicBezTo>
                <a:close/>
                <a:moveTo>
                  <a:pt x="191" y="110"/>
                </a:moveTo>
                <a:cubicBezTo>
                  <a:pt x="175" y="110"/>
                  <a:pt x="175" y="110"/>
                  <a:pt x="175" y="110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62" y="110"/>
                  <a:pt x="162" y="110"/>
                  <a:pt x="162" y="110"/>
                </a:cubicBezTo>
                <a:cubicBezTo>
                  <a:pt x="146" y="110"/>
                  <a:pt x="146" y="110"/>
                  <a:pt x="146" y="110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5" y="138"/>
                  <a:pt x="175" y="138"/>
                  <a:pt x="175" y="138"/>
                </a:cubicBezTo>
                <a:cubicBezTo>
                  <a:pt x="175" y="122"/>
                  <a:pt x="175" y="122"/>
                  <a:pt x="175" y="122"/>
                </a:cubicBezTo>
                <a:cubicBezTo>
                  <a:pt x="191" y="122"/>
                  <a:pt x="191" y="122"/>
                  <a:pt x="191" y="122"/>
                </a:cubicBezTo>
                <a:lnTo>
                  <a:pt x="191" y="110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77" y="72"/>
                </a:moveTo>
                <a:cubicBezTo>
                  <a:pt x="64" y="67"/>
                  <a:pt x="64" y="67"/>
                  <a:pt x="64" y="67"/>
                </a:cubicBezTo>
                <a:cubicBezTo>
                  <a:pt x="19" y="86"/>
                  <a:pt x="19" y="86"/>
                  <a:pt x="19" y="86"/>
                </a:cubicBezTo>
                <a:cubicBezTo>
                  <a:pt x="20" y="86"/>
                  <a:pt x="20" y="86"/>
                  <a:pt x="20" y="86"/>
                </a:cubicBezTo>
                <a:cubicBezTo>
                  <a:pt x="20" y="95"/>
                  <a:pt x="20" y="95"/>
                  <a:pt x="20" y="95"/>
                </a:cubicBezTo>
                <a:cubicBezTo>
                  <a:pt x="22" y="95"/>
                  <a:pt x="22" y="95"/>
                  <a:pt x="22" y="95"/>
                </a:cubicBezTo>
                <a:cubicBezTo>
                  <a:pt x="22" y="180"/>
                  <a:pt x="22" y="180"/>
                  <a:pt x="22" y="180"/>
                </a:cubicBezTo>
                <a:cubicBezTo>
                  <a:pt x="20" y="180"/>
                  <a:pt x="20" y="180"/>
                  <a:pt x="20" y="180"/>
                </a:cubicBezTo>
                <a:cubicBezTo>
                  <a:pt x="20" y="190"/>
                  <a:pt x="20" y="190"/>
                  <a:pt x="20" y="190"/>
                </a:cubicBezTo>
                <a:cubicBezTo>
                  <a:pt x="75" y="190"/>
                  <a:pt x="75" y="190"/>
                  <a:pt x="75" y="190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7" y="126"/>
                  <a:pt x="77" y="126"/>
                  <a:pt x="77" y="126"/>
                </a:cubicBezTo>
                <a:cubicBezTo>
                  <a:pt x="77" y="98"/>
                  <a:pt x="77" y="98"/>
                  <a:pt x="77" y="98"/>
                </a:cubicBezTo>
                <a:cubicBezTo>
                  <a:pt x="75" y="98"/>
                  <a:pt x="75" y="98"/>
                  <a:pt x="75" y="98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83"/>
                  <a:pt x="75" y="83"/>
                  <a:pt x="75" y="83"/>
                </a:cubicBezTo>
                <a:cubicBezTo>
                  <a:pt x="77" y="83"/>
                  <a:pt x="77" y="83"/>
                  <a:pt x="77" y="83"/>
                </a:cubicBezTo>
                <a:lnTo>
                  <a:pt x="77" y="72"/>
                </a:lnTo>
                <a:close/>
                <a:moveTo>
                  <a:pt x="169" y="180"/>
                </a:moveTo>
                <a:cubicBezTo>
                  <a:pt x="167" y="180"/>
                  <a:pt x="167" y="180"/>
                  <a:pt x="167" y="180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0" y="167"/>
                  <a:pt x="154" y="166"/>
                  <a:pt x="148" y="163"/>
                </a:cubicBezTo>
                <a:cubicBezTo>
                  <a:pt x="144" y="163"/>
                  <a:pt x="144" y="163"/>
                  <a:pt x="144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3" y="162"/>
                  <a:pt x="143" y="162"/>
                  <a:pt x="143" y="162"/>
                </a:cubicBezTo>
                <a:cubicBezTo>
                  <a:pt x="143" y="161"/>
                  <a:pt x="143" y="161"/>
                  <a:pt x="143" y="161"/>
                </a:cubicBezTo>
                <a:cubicBezTo>
                  <a:pt x="141" y="160"/>
                  <a:pt x="139" y="158"/>
                  <a:pt x="137" y="157"/>
                </a:cubicBezTo>
                <a:cubicBezTo>
                  <a:pt x="137" y="180"/>
                  <a:pt x="137" y="180"/>
                  <a:pt x="137" y="180"/>
                </a:cubicBezTo>
                <a:cubicBezTo>
                  <a:pt x="113" y="180"/>
                  <a:pt x="113" y="180"/>
                  <a:pt x="113" y="180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27" y="147"/>
                  <a:pt x="127" y="147"/>
                  <a:pt x="127" y="147"/>
                </a:cubicBezTo>
                <a:cubicBezTo>
                  <a:pt x="121" y="138"/>
                  <a:pt x="117" y="128"/>
                  <a:pt x="117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23" y="88"/>
                  <a:pt x="132" y="76"/>
                  <a:pt x="145" y="69"/>
                </a:cubicBezTo>
                <a:cubicBezTo>
                  <a:pt x="145" y="57"/>
                  <a:pt x="145" y="57"/>
                  <a:pt x="145" y="57"/>
                </a:cubicBezTo>
                <a:cubicBezTo>
                  <a:pt x="157" y="57"/>
                  <a:pt x="157" y="57"/>
                  <a:pt x="157" y="57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60" y="65"/>
                  <a:pt x="163" y="64"/>
                  <a:pt x="167" y="64"/>
                </a:cubicBez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69" y="51"/>
                  <a:pt x="169" y="51"/>
                </a:cubicBezTo>
                <a:cubicBezTo>
                  <a:pt x="169" y="42"/>
                  <a:pt x="169" y="42"/>
                  <a:pt x="169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51"/>
                  <a:pt x="81" y="51"/>
                  <a:pt x="81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3" y="86"/>
                  <a:pt x="83" y="86"/>
                  <a:pt x="83" y="86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95"/>
                  <a:pt x="81" y="95"/>
                  <a:pt x="81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3" y="139"/>
                  <a:pt x="83" y="139"/>
                  <a:pt x="83" y="139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169" y="190"/>
                  <a:pt x="169" y="190"/>
                  <a:pt x="169" y="190"/>
                </a:cubicBezTo>
                <a:lnTo>
                  <a:pt x="169" y="180"/>
                </a:lnTo>
                <a:close/>
                <a:moveTo>
                  <a:pt x="213" y="116"/>
                </a:moveTo>
                <a:cubicBezTo>
                  <a:pt x="213" y="91"/>
                  <a:pt x="193" y="72"/>
                  <a:pt x="169" y="72"/>
                </a:cubicBezTo>
                <a:cubicBezTo>
                  <a:pt x="144" y="72"/>
                  <a:pt x="125" y="91"/>
                  <a:pt x="125" y="116"/>
                </a:cubicBezTo>
                <a:cubicBezTo>
                  <a:pt x="125" y="140"/>
                  <a:pt x="144" y="160"/>
                  <a:pt x="169" y="160"/>
                </a:cubicBezTo>
                <a:cubicBezTo>
                  <a:pt x="193" y="160"/>
                  <a:pt x="213" y="140"/>
                  <a:pt x="213" y="116"/>
                </a:cubicBezTo>
                <a:close/>
                <a:moveTo>
                  <a:pt x="93" y="146"/>
                </a:moveTo>
                <a:cubicBezTo>
                  <a:pt x="92" y="146"/>
                  <a:pt x="92" y="146"/>
                  <a:pt x="92" y="146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62"/>
                  <a:pt x="92" y="162"/>
                  <a:pt x="92" y="162"/>
                </a:cubicBezTo>
                <a:cubicBezTo>
                  <a:pt x="92" y="163"/>
                  <a:pt x="92" y="163"/>
                  <a:pt x="92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6" y="146"/>
                  <a:pt x="106" y="146"/>
                  <a:pt x="106" y="146"/>
                </a:cubicBezTo>
                <a:lnTo>
                  <a:pt x="93" y="1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3735898" y="3711808"/>
            <a:ext cx="704568" cy="707139"/>
          </a:xfrm>
          <a:custGeom>
            <a:avLst/>
            <a:gdLst>
              <a:gd name="T0" fmla="*/ 93 w 232"/>
              <a:gd name="T1" fmla="*/ 57 h 232"/>
              <a:gd name="T2" fmla="*/ 122 w 232"/>
              <a:gd name="T3" fmla="*/ 57 h 232"/>
              <a:gd name="T4" fmla="*/ 122 w 232"/>
              <a:gd name="T5" fmla="*/ 72 h 232"/>
              <a:gd name="T6" fmla="*/ 93 w 232"/>
              <a:gd name="T7" fmla="*/ 102 h 232"/>
              <a:gd name="T8" fmla="*/ 105 w 232"/>
              <a:gd name="T9" fmla="*/ 102 h 232"/>
              <a:gd name="T10" fmla="*/ 61 w 232"/>
              <a:gd name="T11" fmla="*/ 147 h 232"/>
              <a:gd name="T12" fmla="*/ 140 w 232"/>
              <a:gd name="T13" fmla="*/ 57 h 232"/>
              <a:gd name="T14" fmla="*/ 140 w 232"/>
              <a:gd name="T15" fmla="*/ 72 h 232"/>
              <a:gd name="T16" fmla="*/ 44 w 232"/>
              <a:gd name="T17" fmla="*/ 117 h 232"/>
              <a:gd name="T18" fmla="*/ 32 w 232"/>
              <a:gd name="T19" fmla="*/ 117 h 232"/>
              <a:gd name="T20" fmla="*/ 61 w 232"/>
              <a:gd name="T21" fmla="*/ 102 h 232"/>
              <a:gd name="T22" fmla="*/ 94 w 232"/>
              <a:gd name="T23" fmla="*/ 146 h 232"/>
              <a:gd name="T24" fmla="*/ 93 w 232"/>
              <a:gd name="T25" fmla="*/ 162 h 232"/>
              <a:gd name="T26" fmla="*/ 106 w 232"/>
              <a:gd name="T27" fmla="*/ 163 h 232"/>
              <a:gd name="T28" fmla="*/ 107 w 232"/>
              <a:gd name="T29" fmla="*/ 147 h 232"/>
              <a:gd name="T30" fmla="*/ 94 w 232"/>
              <a:gd name="T31" fmla="*/ 146 h 232"/>
              <a:gd name="T32" fmla="*/ 200 w 232"/>
              <a:gd name="T33" fmla="*/ 232 h 232"/>
              <a:gd name="T34" fmla="*/ 0 w 232"/>
              <a:gd name="T35" fmla="*/ 32 h 232"/>
              <a:gd name="T36" fmla="*/ 232 w 232"/>
              <a:gd name="T37" fmla="*/ 32 h 232"/>
              <a:gd name="T38" fmla="*/ 19 w 232"/>
              <a:gd name="T39" fmla="*/ 86 h 232"/>
              <a:gd name="T40" fmla="*/ 23 w 232"/>
              <a:gd name="T41" fmla="*/ 95 h 232"/>
              <a:gd name="T42" fmla="*/ 21 w 232"/>
              <a:gd name="T43" fmla="*/ 190 h 232"/>
              <a:gd name="T44" fmla="*/ 75 w 232"/>
              <a:gd name="T45" fmla="*/ 177 h 232"/>
              <a:gd name="T46" fmla="*/ 75 w 232"/>
              <a:gd name="T47" fmla="*/ 142 h 232"/>
              <a:gd name="T48" fmla="*/ 77 w 232"/>
              <a:gd name="T49" fmla="*/ 98 h 232"/>
              <a:gd name="T50" fmla="*/ 75 w 232"/>
              <a:gd name="T51" fmla="*/ 86 h 232"/>
              <a:gd name="T52" fmla="*/ 77 w 232"/>
              <a:gd name="T53" fmla="*/ 72 h 232"/>
              <a:gd name="T54" fmla="*/ 167 w 232"/>
              <a:gd name="T55" fmla="*/ 167 h 232"/>
              <a:gd name="T56" fmla="*/ 143 w 232"/>
              <a:gd name="T57" fmla="*/ 163 h 232"/>
              <a:gd name="T58" fmla="*/ 137 w 232"/>
              <a:gd name="T59" fmla="*/ 157 h 232"/>
              <a:gd name="T60" fmla="*/ 113 w 232"/>
              <a:gd name="T61" fmla="*/ 147 h 232"/>
              <a:gd name="T62" fmla="*/ 111 w 232"/>
              <a:gd name="T63" fmla="*/ 117 h 232"/>
              <a:gd name="T64" fmla="*/ 146 w 232"/>
              <a:gd name="T65" fmla="*/ 69 h 232"/>
              <a:gd name="T66" fmla="*/ 158 w 232"/>
              <a:gd name="T67" fmla="*/ 65 h 232"/>
              <a:gd name="T68" fmla="*/ 169 w 232"/>
              <a:gd name="T69" fmla="*/ 51 h 232"/>
              <a:gd name="T70" fmla="*/ 81 w 232"/>
              <a:gd name="T71" fmla="*/ 51 h 232"/>
              <a:gd name="T72" fmla="*/ 81 w 232"/>
              <a:gd name="T73" fmla="*/ 86 h 232"/>
              <a:gd name="T74" fmla="*/ 83 w 232"/>
              <a:gd name="T75" fmla="*/ 130 h 232"/>
              <a:gd name="T76" fmla="*/ 83 w 232"/>
              <a:gd name="T77" fmla="*/ 139 h 232"/>
              <a:gd name="T78" fmla="*/ 81 w 232"/>
              <a:gd name="T79" fmla="*/ 190 h 232"/>
              <a:gd name="T80" fmla="*/ 213 w 232"/>
              <a:gd name="T81" fmla="*/ 116 h 232"/>
              <a:gd name="T82" fmla="*/ 169 w 232"/>
              <a:gd name="T83" fmla="*/ 160 h 232"/>
              <a:gd name="T84" fmla="*/ 169 w 232"/>
              <a:gd name="T85" fmla="*/ 149 h 232"/>
              <a:gd name="T86" fmla="*/ 202 w 232"/>
              <a:gd name="T87" fmla="*/ 116 h 232"/>
              <a:gd name="T88" fmla="*/ 180 w 232"/>
              <a:gd name="T89" fmla="*/ 96 h 232"/>
              <a:gd name="T90" fmla="*/ 149 w 232"/>
              <a:gd name="T91" fmla="*/ 104 h 232"/>
              <a:gd name="T92" fmla="*/ 158 w 232"/>
              <a:gd name="T93" fmla="*/ 136 h 232"/>
              <a:gd name="T94" fmla="*/ 189 w 232"/>
              <a:gd name="T95" fmla="*/ 127 h 232"/>
              <a:gd name="T96" fmla="*/ 44 w 232"/>
              <a:gd name="T97" fmla="*/ 162 h 232"/>
              <a:gd name="T98" fmla="*/ 32 w 232"/>
              <a:gd name="T99" fmla="*/ 16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105" y="72"/>
                </a:moveTo>
                <a:cubicBezTo>
                  <a:pt x="93" y="72"/>
                  <a:pt x="93" y="72"/>
                  <a:pt x="93" y="72"/>
                </a:cubicBezTo>
                <a:cubicBezTo>
                  <a:pt x="93" y="57"/>
                  <a:pt x="93" y="57"/>
                  <a:pt x="93" y="57"/>
                </a:cubicBezTo>
                <a:cubicBezTo>
                  <a:pt x="105" y="57"/>
                  <a:pt x="105" y="57"/>
                  <a:pt x="105" y="57"/>
                </a:cubicBezTo>
                <a:lnTo>
                  <a:pt x="105" y="72"/>
                </a:lnTo>
                <a:close/>
                <a:moveTo>
                  <a:pt x="122" y="57"/>
                </a:moveTo>
                <a:cubicBezTo>
                  <a:pt x="111" y="57"/>
                  <a:pt x="111" y="57"/>
                  <a:pt x="111" y="57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22" y="72"/>
                  <a:pt x="122" y="72"/>
                  <a:pt x="122" y="72"/>
                </a:cubicBezTo>
                <a:lnTo>
                  <a:pt x="122" y="57"/>
                </a:lnTo>
                <a:close/>
                <a:moveTo>
                  <a:pt x="105" y="102"/>
                </a:moveTo>
                <a:cubicBezTo>
                  <a:pt x="93" y="102"/>
                  <a:pt x="93" y="102"/>
                  <a:pt x="93" y="102"/>
                </a:cubicBezTo>
                <a:cubicBezTo>
                  <a:pt x="93" y="117"/>
                  <a:pt x="93" y="117"/>
                  <a:pt x="93" y="117"/>
                </a:cubicBezTo>
                <a:cubicBezTo>
                  <a:pt x="105" y="117"/>
                  <a:pt x="105" y="117"/>
                  <a:pt x="105" y="117"/>
                </a:cubicBezTo>
                <a:lnTo>
                  <a:pt x="105" y="102"/>
                </a:lnTo>
                <a:close/>
                <a:moveTo>
                  <a:pt x="50" y="162"/>
                </a:moveTo>
                <a:cubicBezTo>
                  <a:pt x="61" y="162"/>
                  <a:pt x="61" y="162"/>
                  <a:pt x="61" y="162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50" y="147"/>
                  <a:pt x="50" y="147"/>
                  <a:pt x="50" y="147"/>
                </a:cubicBezTo>
                <a:lnTo>
                  <a:pt x="50" y="162"/>
                </a:lnTo>
                <a:close/>
                <a:moveTo>
                  <a:pt x="140" y="57"/>
                </a:moveTo>
                <a:cubicBezTo>
                  <a:pt x="128" y="57"/>
                  <a:pt x="128" y="57"/>
                  <a:pt x="128" y="57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40" y="72"/>
                  <a:pt x="140" y="72"/>
                  <a:pt x="140" y="72"/>
                </a:cubicBezTo>
                <a:lnTo>
                  <a:pt x="140" y="57"/>
                </a:lnTo>
                <a:close/>
                <a:moveTo>
                  <a:pt x="32" y="117"/>
                </a:moveTo>
                <a:cubicBezTo>
                  <a:pt x="44" y="117"/>
                  <a:pt x="44" y="117"/>
                  <a:pt x="44" y="117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32" y="102"/>
                  <a:pt x="32" y="102"/>
                  <a:pt x="32" y="102"/>
                </a:cubicBezTo>
                <a:lnTo>
                  <a:pt x="32" y="117"/>
                </a:lnTo>
                <a:close/>
                <a:moveTo>
                  <a:pt x="50" y="117"/>
                </a:moveTo>
                <a:cubicBezTo>
                  <a:pt x="61" y="117"/>
                  <a:pt x="61" y="117"/>
                  <a:pt x="61" y="117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50" y="102"/>
                  <a:pt x="50" y="102"/>
                  <a:pt x="50" y="102"/>
                </a:cubicBezTo>
                <a:lnTo>
                  <a:pt x="50" y="117"/>
                </a:lnTo>
                <a:close/>
                <a:moveTo>
                  <a:pt x="94" y="146"/>
                </a:moveTo>
                <a:cubicBezTo>
                  <a:pt x="93" y="146"/>
                  <a:pt x="93" y="146"/>
                  <a:pt x="93" y="146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6" y="146"/>
                  <a:pt x="106" y="146"/>
                  <a:pt x="106" y="146"/>
                </a:cubicBezTo>
                <a:lnTo>
                  <a:pt x="94" y="146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77" y="72"/>
                </a:moveTo>
                <a:cubicBezTo>
                  <a:pt x="64" y="67"/>
                  <a:pt x="64" y="67"/>
                  <a:pt x="64" y="67"/>
                </a:cubicBezTo>
                <a:cubicBezTo>
                  <a:pt x="19" y="86"/>
                  <a:pt x="19" y="86"/>
                  <a:pt x="19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95"/>
                  <a:pt x="21" y="95"/>
                  <a:pt x="21" y="95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21" y="190"/>
                  <a:pt x="21" y="190"/>
                  <a:pt x="21" y="190"/>
                </a:cubicBezTo>
                <a:cubicBezTo>
                  <a:pt x="75" y="190"/>
                  <a:pt x="75" y="190"/>
                  <a:pt x="75" y="190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7" y="126"/>
                  <a:pt x="77" y="126"/>
                  <a:pt x="77" y="126"/>
                </a:cubicBezTo>
                <a:cubicBezTo>
                  <a:pt x="77" y="98"/>
                  <a:pt x="77" y="98"/>
                  <a:pt x="77" y="98"/>
                </a:cubicBezTo>
                <a:cubicBezTo>
                  <a:pt x="75" y="98"/>
                  <a:pt x="75" y="98"/>
                  <a:pt x="75" y="98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83"/>
                  <a:pt x="75" y="83"/>
                  <a:pt x="75" y="83"/>
                </a:cubicBezTo>
                <a:cubicBezTo>
                  <a:pt x="77" y="83"/>
                  <a:pt x="77" y="83"/>
                  <a:pt x="77" y="83"/>
                </a:cubicBezTo>
                <a:lnTo>
                  <a:pt x="77" y="72"/>
                </a:lnTo>
                <a:close/>
                <a:moveTo>
                  <a:pt x="169" y="180"/>
                </a:moveTo>
                <a:cubicBezTo>
                  <a:pt x="167" y="180"/>
                  <a:pt x="167" y="180"/>
                  <a:pt x="167" y="180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0" y="167"/>
                  <a:pt x="154" y="166"/>
                  <a:pt x="148" y="163"/>
                </a:cubicBezTo>
                <a:cubicBezTo>
                  <a:pt x="144" y="163"/>
                  <a:pt x="144" y="163"/>
                  <a:pt x="144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3" y="162"/>
                  <a:pt x="143" y="162"/>
                  <a:pt x="143" y="162"/>
                </a:cubicBezTo>
                <a:cubicBezTo>
                  <a:pt x="143" y="161"/>
                  <a:pt x="143" y="161"/>
                  <a:pt x="143" y="161"/>
                </a:cubicBezTo>
                <a:cubicBezTo>
                  <a:pt x="141" y="160"/>
                  <a:pt x="139" y="158"/>
                  <a:pt x="137" y="157"/>
                </a:cubicBezTo>
                <a:cubicBezTo>
                  <a:pt x="137" y="180"/>
                  <a:pt x="137" y="180"/>
                  <a:pt x="137" y="180"/>
                </a:cubicBezTo>
                <a:cubicBezTo>
                  <a:pt x="113" y="180"/>
                  <a:pt x="113" y="180"/>
                  <a:pt x="113" y="180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121" y="138"/>
                  <a:pt x="118" y="128"/>
                  <a:pt x="117" y="117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23" y="88"/>
                  <a:pt x="133" y="76"/>
                  <a:pt x="146" y="69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61" y="65"/>
                  <a:pt x="164" y="64"/>
                  <a:pt x="167" y="64"/>
                </a:cubicBez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69" y="51"/>
                  <a:pt x="169" y="51"/>
                </a:cubicBezTo>
                <a:cubicBezTo>
                  <a:pt x="169" y="42"/>
                  <a:pt x="169" y="42"/>
                  <a:pt x="169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51"/>
                  <a:pt x="81" y="51"/>
                  <a:pt x="81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3" y="86"/>
                  <a:pt x="83" y="86"/>
                  <a:pt x="83" y="86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95"/>
                  <a:pt x="81" y="95"/>
                  <a:pt x="81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3" y="139"/>
                  <a:pt x="83" y="139"/>
                  <a:pt x="83" y="139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169" y="190"/>
                  <a:pt x="169" y="190"/>
                  <a:pt x="169" y="190"/>
                </a:cubicBezTo>
                <a:lnTo>
                  <a:pt x="169" y="180"/>
                </a:lnTo>
                <a:close/>
                <a:moveTo>
                  <a:pt x="213" y="116"/>
                </a:moveTo>
                <a:cubicBezTo>
                  <a:pt x="213" y="91"/>
                  <a:pt x="193" y="72"/>
                  <a:pt x="169" y="72"/>
                </a:cubicBezTo>
                <a:cubicBezTo>
                  <a:pt x="145" y="72"/>
                  <a:pt x="125" y="91"/>
                  <a:pt x="125" y="116"/>
                </a:cubicBezTo>
                <a:cubicBezTo>
                  <a:pt x="125" y="140"/>
                  <a:pt x="145" y="160"/>
                  <a:pt x="169" y="160"/>
                </a:cubicBezTo>
                <a:cubicBezTo>
                  <a:pt x="193" y="160"/>
                  <a:pt x="213" y="140"/>
                  <a:pt x="213" y="116"/>
                </a:cubicBezTo>
                <a:close/>
                <a:moveTo>
                  <a:pt x="202" y="116"/>
                </a:moveTo>
                <a:cubicBezTo>
                  <a:pt x="202" y="134"/>
                  <a:pt x="187" y="149"/>
                  <a:pt x="169" y="149"/>
                </a:cubicBezTo>
                <a:cubicBezTo>
                  <a:pt x="151" y="149"/>
                  <a:pt x="136" y="134"/>
                  <a:pt x="136" y="116"/>
                </a:cubicBezTo>
                <a:cubicBezTo>
                  <a:pt x="136" y="97"/>
                  <a:pt x="151" y="82"/>
                  <a:pt x="169" y="82"/>
                </a:cubicBezTo>
                <a:cubicBezTo>
                  <a:pt x="187" y="82"/>
                  <a:pt x="202" y="97"/>
                  <a:pt x="202" y="116"/>
                </a:cubicBezTo>
                <a:close/>
                <a:moveTo>
                  <a:pt x="178" y="116"/>
                </a:moveTo>
                <a:cubicBezTo>
                  <a:pt x="189" y="104"/>
                  <a:pt x="189" y="104"/>
                  <a:pt x="189" y="104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58" y="96"/>
                  <a:pt x="158" y="96"/>
                  <a:pt x="158" y="96"/>
                </a:cubicBezTo>
                <a:cubicBezTo>
                  <a:pt x="149" y="104"/>
                  <a:pt x="149" y="104"/>
                  <a:pt x="149" y="104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9" y="125"/>
                  <a:pt x="169" y="125"/>
                  <a:pt x="169" y="125"/>
                </a:cubicBezTo>
                <a:cubicBezTo>
                  <a:pt x="180" y="136"/>
                  <a:pt x="180" y="136"/>
                  <a:pt x="180" y="136"/>
                </a:cubicBezTo>
                <a:cubicBezTo>
                  <a:pt x="189" y="127"/>
                  <a:pt x="189" y="127"/>
                  <a:pt x="189" y="127"/>
                </a:cubicBezTo>
                <a:lnTo>
                  <a:pt x="178" y="116"/>
                </a:lnTo>
                <a:close/>
                <a:moveTo>
                  <a:pt x="32" y="162"/>
                </a:moveTo>
                <a:cubicBezTo>
                  <a:pt x="44" y="162"/>
                  <a:pt x="44" y="162"/>
                  <a:pt x="44" y="162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32" y="147"/>
                  <a:pt x="32" y="147"/>
                  <a:pt x="32" y="147"/>
                </a:cubicBezTo>
                <a:lnTo>
                  <a:pt x="32" y="1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1934621" y="5734226"/>
            <a:ext cx="704568" cy="705853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63 w 232"/>
              <a:gd name="T9" fmla="*/ 181 h 232"/>
              <a:gd name="T10" fmla="*/ 42 w 232"/>
              <a:gd name="T11" fmla="*/ 167 h 232"/>
              <a:gd name="T12" fmla="*/ 46 w 232"/>
              <a:gd name="T13" fmla="*/ 156 h 232"/>
              <a:gd name="T14" fmla="*/ 63 w 232"/>
              <a:gd name="T15" fmla="*/ 181 h 232"/>
              <a:gd name="T16" fmla="*/ 74 w 232"/>
              <a:gd name="T17" fmla="*/ 126 h 232"/>
              <a:gd name="T18" fmla="*/ 70 w 232"/>
              <a:gd name="T19" fmla="*/ 176 h 232"/>
              <a:gd name="T20" fmla="*/ 105 w 232"/>
              <a:gd name="T21" fmla="*/ 200 h 232"/>
              <a:gd name="T22" fmla="*/ 82 w 232"/>
              <a:gd name="T23" fmla="*/ 184 h 232"/>
              <a:gd name="T24" fmla="*/ 95 w 232"/>
              <a:gd name="T25" fmla="*/ 157 h 232"/>
              <a:gd name="T26" fmla="*/ 101 w 232"/>
              <a:gd name="T27" fmla="*/ 166 h 232"/>
              <a:gd name="T28" fmla="*/ 103 w 232"/>
              <a:gd name="T29" fmla="*/ 171 h 232"/>
              <a:gd name="T30" fmla="*/ 107 w 232"/>
              <a:gd name="T31" fmla="*/ 172 h 232"/>
              <a:gd name="T32" fmla="*/ 109 w 232"/>
              <a:gd name="T33" fmla="*/ 177 h 232"/>
              <a:gd name="T34" fmla="*/ 113 w 232"/>
              <a:gd name="T35" fmla="*/ 179 h 232"/>
              <a:gd name="T36" fmla="*/ 115 w 232"/>
              <a:gd name="T37" fmla="*/ 183 h 232"/>
              <a:gd name="T38" fmla="*/ 120 w 232"/>
              <a:gd name="T39" fmla="*/ 185 h 232"/>
              <a:gd name="T40" fmla="*/ 99 w 232"/>
              <a:gd name="T41" fmla="*/ 147 h 232"/>
              <a:gd name="T42" fmla="*/ 90 w 232"/>
              <a:gd name="T43" fmla="*/ 73 h 232"/>
              <a:gd name="T44" fmla="*/ 99 w 232"/>
              <a:gd name="T45" fmla="*/ 147 h 232"/>
              <a:gd name="T46" fmla="*/ 93 w 232"/>
              <a:gd name="T47" fmla="*/ 70 h 232"/>
              <a:gd name="T48" fmla="*/ 158 w 232"/>
              <a:gd name="T49" fmla="*/ 125 h 232"/>
              <a:gd name="T50" fmla="*/ 149 w 232"/>
              <a:gd name="T51" fmla="*/ 98 h 232"/>
              <a:gd name="T52" fmla="*/ 126 w 232"/>
              <a:gd name="T53" fmla="*/ 76 h 232"/>
              <a:gd name="T54" fmla="*/ 149 w 232"/>
              <a:gd name="T55" fmla="*/ 75 h 232"/>
              <a:gd name="T56" fmla="*/ 149 w 232"/>
              <a:gd name="T57" fmla="*/ 98 h 232"/>
              <a:gd name="T58" fmla="*/ 154 w 232"/>
              <a:gd name="T59" fmla="*/ 70 h 232"/>
              <a:gd name="T60" fmla="*/ 126 w 232"/>
              <a:gd name="T61" fmla="*/ 49 h 232"/>
              <a:gd name="T62" fmla="*/ 175 w 232"/>
              <a:gd name="T63" fmla="*/ 98 h 232"/>
              <a:gd name="T64" fmla="*/ 182 w 232"/>
              <a:gd name="T65" fmla="*/ 98 h 232"/>
              <a:gd name="T66" fmla="*/ 126 w 232"/>
              <a:gd name="T67" fmla="*/ 42 h 232"/>
              <a:gd name="T68" fmla="*/ 173 w 232"/>
              <a:gd name="T69" fmla="*/ 51 h 232"/>
              <a:gd name="T70" fmla="*/ 182 w 232"/>
              <a:gd name="T71" fmla="*/ 98 h 232"/>
              <a:gd name="T72" fmla="*/ 71 w 232"/>
              <a:gd name="T73" fmla="*/ 142 h 232"/>
              <a:gd name="T74" fmla="*/ 56 w 232"/>
              <a:gd name="T75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63" y="181"/>
                </a:moveTo>
                <a:cubicBezTo>
                  <a:pt x="61" y="183"/>
                  <a:pt x="58" y="183"/>
                  <a:pt x="56" y="181"/>
                </a:cubicBezTo>
                <a:cubicBezTo>
                  <a:pt x="42" y="167"/>
                  <a:pt x="42" y="167"/>
                  <a:pt x="42" y="167"/>
                </a:cubicBezTo>
                <a:cubicBezTo>
                  <a:pt x="40" y="165"/>
                  <a:pt x="40" y="162"/>
                  <a:pt x="42" y="160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67" y="177"/>
                  <a:pt x="67" y="177"/>
                  <a:pt x="67" y="177"/>
                </a:cubicBezTo>
                <a:lnTo>
                  <a:pt x="63" y="181"/>
                </a:lnTo>
                <a:close/>
                <a:moveTo>
                  <a:pt x="47" y="153"/>
                </a:moveTo>
                <a:cubicBezTo>
                  <a:pt x="74" y="126"/>
                  <a:pt x="74" y="126"/>
                  <a:pt x="74" y="126"/>
                </a:cubicBezTo>
                <a:cubicBezTo>
                  <a:pt x="97" y="149"/>
                  <a:pt x="97" y="149"/>
                  <a:pt x="97" y="149"/>
                </a:cubicBezTo>
                <a:cubicBezTo>
                  <a:pt x="70" y="176"/>
                  <a:pt x="70" y="176"/>
                  <a:pt x="70" y="176"/>
                </a:cubicBezTo>
                <a:lnTo>
                  <a:pt x="47" y="153"/>
                </a:lnTo>
                <a:close/>
                <a:moveTo>
                  <a:pt x="105" y="200"/>
                </a:moveTo>
                <a:cubicBezTo>
                  <a:pt x="86" y="181"/>
                  <a:pt x="86" y="181"/>
                  <a:pt x="86" y="181"/>
                </a:cubicBezTo>
                <a:cubicBezTo>
                  <a:pt x="82" y="184"/>
                  <a:pt x="82" y="184"/>
                  <a:pt x="82" y="184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2" y="167"/>
                  <a:pt x="102" y="168"/>
                  <a:pt x="102" y="169"/>
                </a:cubicBezTo>
                <a:cubicBezTo>
                  <a:pt x="102" y="170"/>
                  <a:pt x="102" y="170"/>
                  <a:pt x="103" y="171"/>
                </a:cubicBezTo>
                <a:cubicBezTo>
                  <a:pt x="103" y="171"/>
                  <a:pt x="103" y="171"/>
                  <a:pt x="104" y="171"/>
                </a:cubicBezTo>
                <a:cubicBezTo>
                  <a:pt x="105" y="171"/>
                  <a:pt x="106" y="171"/>
                  <a:pt x="107" y="172"/>
                </a:cubicBezTo>
                <a:cubicBezTo>
                  <a:pt x="108" y="173"/>
                  <a:pt x="108" y="175"/>
                  <a:pt x="108" y="175"/>
                </a:cubicBezTo>
                <a:cubicBezTo>
                  <a:pt x="108" y="176"/>
                  <a:pt x="108" y="176"/>
                  <a:pt x="109" y="177"/>
                </a:cubicBezTo>
                <a:cubicBezTo>
                  <a:pt x="109" y="177"/>
                  <a:pt x="110" y="177"/>
                  <a:pt x="110" y="177"/>
                </a:cubicBezTo>
                <a:cubicBezTo>
                  <a:pt x="111" y="178"/>
                  <a:pt x="112" y="178"/>
                  <a:pt x="113" y="179"/>
                </a:cubicBezTo>
                <a:cubicBezTo>
                  <a:pt x="115" y="180"/>
                  <a:pt x="115" y="181"/>
                  <a:pt x="115" y="182"/>
                </a:cubicBezTo>
                <a:cubicBezTo>
                  <a:pt x="115" y="182"/>
                  <a:pt x="115" y="183"/>
                  <a:pt x="115" y="183"/>
                </a:cubicBezTo>
                <a:cubicBezTo>
                  <a:pt x="116" y="184"/>
                  <a:pt x="116" y="184"/>
                  <a:pt x="117" y="184"/>
                </a:cubicBezTo>
                <a:cubicBezTo>
                  <a:pt x="118" y="184"/>
                  <a:pt x="119" y="184"/>
                  <a:pt x="120" y="185"/>
                </a:cubicBezTo>
                <a:lnTo>
                  <a:pt x="105" y="200"/>
                </a:lnTo>
                <a:close/>
                <a:moveTo>
                  <a:pt x="99" y="147"/>
                </a:moveTo>
                <a:cubicBezTo>
                  <a:pt x="76" y="124"/>
                  <a:pt x="76" y="124"/>
                  <a:pt x="76" y="124"/>
                </a:cubicBezTo>
                <a:cubicBezTo>
                  <a:pt x="90" y="73"/>
                  <a:pt x="90" y="73"/>
                  <a:pt x="90" y="73"/>
                </a:cubicBezTo>
                <a:cubicBezTo>
                  <a:pt x="150" y="133"/>
                  <a:pt x="150" y="133"/>
                  <a:pt x="150" y="133"/>
                </a:cubicBezTo>
                <a:lnTo>
                  <a:pt x="99" y="147"/>
                </a:lnTo>
                <a:close/>
                <a:moveTo>
                  <a:pt x="153" y="130"/>
                </a:moveTo>
                <a:cubicBezTo>
                  <a:pt x="93" y="70"/>
                  <a:pt x="93" y="70"/>
                  <a:pt x="93" y="70"/>
                </a:cubicBezTo>
                <a:cubicBezTo>
                  <a:pt x="98" y="65"/>
                  <a:pt x="98" y="65"/>
                  <a:pt x="98" y="65"/>
                </a:cubicBezTo>
                <a:cubicBezTo>
                  <a:pt x="158" y="125"/>
                  <a:pt x="158" y="125"/>
                  <a:pt x="158" y="125"/>
                </a:cubicBezTo>
                <a:lnTo>
                  <a:pt x="153" y="130"/>
                </a:lnTo>
                <a:close/>
                <a:moveTo>
                  <a:pt x="149" y="98"/>
                </a:moveTo>
                <a:cubicBezTo>
                  <a:pt x="149" y="92"/>
                  <a:pt x="146" y="86"/>
                  <a:pt x="142" y="82"/>
                </a:cubicBezTo>
                <a:cubicBezTo>
                  <a:pt x="138" y="78"/>
                  <a:pt x="132" y="76"/>
                  <a:pt x="126" y="7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35" y="66"/>
                  <a:pt x="143" y="69"/>
                  <a:pt x="149" y="75"/>
                </a:cubicBezTo>
                <a:cubicBezTo>
                  <a:pt x="155" y="81"/>
                  <a:pt x="158" y="90"/>
                  <a:pt x="158" y="98"/>
                </a:cubicBezTo>
                <a:lnTo>
                  <a:pt x="149" y="98"/>
                </a:lnTo>
                <a:close/>
                <a:moveTo>
                  <a:pt x="165" y="98"/>
                </a:moveTo>
                <a:cubicBezTo>
                  <a:pt x="165" y="88"/>
                  <a:pt x="161" y="78"/>
                  <a:pt x="154" y="70"/>
                </a:cubicBezTo>
                <a:cubicBezTo>
                  <a:pt x="146" y="63"/>
                  <a:pt x="136" y="59"/>
                  <a:pt x="126" y="59"/>
                </a:cubicBezTo>
                <a:cubicBezTo>
                  <a:pt x="126" y="49"/>
                  <a:pt x="126" y="49"/>
                  <a:pt x="126" y="49"/>
                </a:cubicBezTo>
                <a:cubicBezTo>
                  <a:pt x="139" y="49"/>
                  <a:pt x="151" y="54"/>
                  <a:pt x="161" y="63"/>
                </a:cubicBezTo>
                <a:cubicBezTo>
                  <a:pt x="170" y="73"/>
                  <a:pt x="175" y="85"/>
                  <a:pt x="175" y="98"/>
                </a:cubicBezTo>
                <a:lnTo>
                  <a:pt x="165" y="98"/>
                </a:lnTo>
                <a:close/>
                <a:moveTo>
                  <a:pt x="182" y="98"/>
                </a:moveTo>
                <a:cubicBezTo>
                  <a:pt x="182" y="83"/>
                  <a:pt x="176" y="69"/>
                  <a:pt x="166" y="58"/>
                </a:cubicBezTo>
                <a:cubicBezTo>
                  <a:pt x="155" y="48"/>
                  <a:pt x="141" y="42"/>
                  <a:pt x="126" y="42"/>
                </a:cubicBezTo>
                <a:cubicBezTo>
                  <a:pt x="126" y="32"/>
                  <a:pt x="126" y="32"/>
                  <a:pt x="126" y="32"/>
                </a:cubicBezTo>
                <a:cubicBezTo>
                  <a:pt x="144" y="32"/>
                  <a:pt x="160" y="39"/>
                  <a:pt x="173" y="51"/>
                </a:cubicBezTo>
                <a:cubicBezTo>
                  <a:pt x="185" y="64"/>
                  <a:pt x="192" y="81"/>
                  <a:pt x="192" y="98"/>
                </a:cubicBezTo>
                <a:lnTo>
                  <a:pt x="182" y="98"/>
                </a:lnTo>
                <a:close/>
                <a:moveTo>
                  <a:pt x="67" y="139"/>
                </a:moveTo>
                <a:cubicBezTo>
                  <a:pt x="71" y="142"/>
                  <a:pt x="71" y="142"/>
                  <a:pt x="71" y="142"/>
                </a:cubicBezTo>
                <a:cubicBezTo>
                  <a:pt x="60" y="154"/>
                  <a:pt x="60" y="154"/>
                  <a:pt x="60" y="154"/>
                </a:cubicBezTo>
                <a:cubicBezTo>
                  <a:pt x="56" y="150"/>
                  <a:pt x="56" y="150"/>
                  <a:pt x="56" y="150"/>
                </a:cubicBezTo>
                <a:lnTo>
                  <a:pt x="67" y="1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1034626" y="5734226"/>
            <a:ext cx="705854" cy="705853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50 w 232"/>
              <a:gd name="T19" fmla="*/ 126 h 232"/>
              <a:gd name="T20" fmla="*/ 42 w 232"/>
              <a:gd name="T21" fmla="*/ 126 h 232"/>
              <a:gd name="T22" fmla="*/ 35 w 232"/>
              <a:gd name="T23" fmla="*/ 120 h 232"/>
              <a:gd name="T24" fmla="*/ 35 w 232"/>
              <a:gd name="T25" fmla="*/ 90 h 232"/>
              <a:gd name="T26" fmla="*/ 42 w 232"/>
              <a:gd name="T27" fmla="*/ 83 h 232"/>
              <a:gd name="T28" fmla="*/ 50 w 232"/>
              <a:gd name="T29" fmla="*/ 83 h 232"/>
              <a:gd name="T30" fmla="*/ 50 w 232"/>
              <a:gd name="T31" fmla="*/ 126 h 232"/>
              <a:gd name="T32" fmla="*/ 100 w 232"/>
              <a:gd name="T33" fmla="*/ 149 h 232"/>
              <a:gd name="T34" fmla="*/ 96 w 232"/>
              <a:gd name="T35" fmla="*/ 149 h 232"/>
              <a:gd name="T36" fmla="*/ 95 w 232"/>
              <a:gd name="T37" fmla="*/ 154 h 232"/>
              <a:gd name="T38" fmla="*/ 94 w 232"/>
              <a:gd name="T39" fmla="*/ 156 h 232"/>
              <a:gd name="T40" fmla="*/ 95 w 232"/>
              <a:gd name="T41" fmla="*/ 158 h 232"/>
              <a:gd name="T42" fmla="*/ 96 w 232"/>
              <a:gd name="T43" fmla="*/ 162 h 232"/>
              <a:gd name="T44" fmla="*/ 95 w 232"/>
              <a:gd name="T45" fmla="*/ 167 h 232"/>
              <a:gd name="T46" fmla="*/ 94 w 232"/>
              <a:gd name="T47" fmla="*/ 169 h 232"/>
              <a:gd name="T48" fmla="*/ 95 w 232"/>
              <a:gd name="T49" fmla="*/ 171 h 232"/>
              <a:gd name="T50" fmla="*/ 96 w 232"/>
              <a:gd name="T51" fmla="*/ 175 h 232"/>
              <a:gd name="T52" fmla="*/ 95 w 232"/>
              <a:gd name="T53" fmla="*/ 180 h 232"/>
              <a:gd name="T54" fmla="*/ 94 w 232"/>
              <a:gd name="T55" fmla="*/ 182 h 232"/>
              <a:gd name="T56" fmla="*/ 95 w 232"/>
              <a:gd name="T57" fmla="*/ 184 h 232"/>
              <a:gd name="T58" fmla="*/ 96 w 232"/>
              <a:gd name="T59" fmla="*/ 188 h 232"/>
              <a:gd name="T60" fmla="*/ 66 w 232"/>
              <a:gd name="T61" fmla="*/ 188 h 232"/>
              <a:gd name="T62" fmla="*/ 66 w 232"/>
              <a:gd name="T63" fmla="*/ 149 h 232"/>
              <a:gd name="T64" fmla="*/ 59 w 232"/>
              <a:gd name="T65" fmla="*/ 149 h 232"/>
              <a:gd name="T66" fmla="*/ 59 w 232"/>
              <a:gd name="T67" fmla="*/ 134 h 232"/>
              <a:gd name="T68" fmla="*/ 100 w 232"/>
              <a:gd name="T69" fmla="*/ 134 h 232"/>
              <a:gd name="T70" fmla="*/ 100 w 232"/>
              <a:gd name="T71" fmla="*/ 149 h 232"/>
              <a:gd name="T72" fmla="*/ 110 w 232"/>
              <a:gd name="T73" fmla="*/ 129 h 232"/>
              <a:gd name="T74" fmla="*/ 55 w 232"/>
              <a:gd name="T75" fmla="*/ 129 h 232"/>
              <a:gd name="T76" fmla="*/ 55 w 232"/>
              <a:gd name="T77" fmla="*/ 81 h 232"/>
              <a:gd name="T78" fmla="*/ 110 w 232"/>
              <a:gd name="T79" fmla="*/ 81 h 232"/>
              <a:gd name="T80" fmla="*/ 110 w 232"/>
              <a:gd name="T81" fmla="*/ 129 h 232"/>
              <a:gd name="T82" fmla="*/ 114 w 232"/>
              <a:gd name="T83" fmla="*/ 129 h 232"/>
              <a:gd name="T84" fmla="*/ 114 w 232"/>
              <a:gd name="T85" fmla="*/ 81 h 232"/>
              <a:gd name="T86" fmla="*/ 180 w 232"/>
              <a:gd name="T87" fmla="*/ 44 h 232"/>
              <a:gd name="T88" fmla="*/ 180 w 232"/>
              <a:gd name="T89" fmla="*/ 166 h 232"/>
              <a:gd name="T90" fmla="*/ 114 w 232"/>
              <a:gd name="T91" fmla="*/ 129 h 232"/>
              <a:gd name="T92" fmla="*/ 196 w 232"/>
              <a:gd name="T93" fmla="*/ 166 h 232"/>
              <a:gd name="T94" fmla="*/ 187 w 232"/>
              <a:gd name="T95" fmla="*/ 166 h 232"/>
              <a:gd name="T96" fmla="*/ 187 w 232"/>
              <a:gd name="T97" fmla="*/ 44 h 232"/>
              <a:gd name="T98" fmla="*/ 196 w 232"/>
              <a:gd name="T99" fmla="*/ 44 h 232"/>
              <a:gd name="T100" fmla="*/ 196 w 232"/>
              <a:gd name="T101" fmla="*/ 166 h 232"/>
              <a:gd name="T102" fmla="*/ 90 w 232"/>
              <a:gd name="T103" fmla="*/ 95 h 232"/>
              <a:gd name="T104" fmla="*/ 68 w 232"/>
              <a:gd name="T105" fmla="*/ 95 h 232"/>
              <a:gd name="T106" fmla="*/ 68 w 232"/>
              <a:gd name="T107" fmla="*/ 87 h 232"/>
              <a:gd name="T108" fmla="*/ 90 w 232"/>
              <a:gd name="T109" fmla="*/ 87 h 232"/>
              <a:gd name="T110" fmla="*/ 90 w 232"/>
              <a:gd name="T111" fmla="*/ 9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50" y="126"/>
                </a:moveTo>
                <a:cubicBezTo>
                  <a:pt x="42" y="126"/>
                  <a:pt x="42" y="126"/>
                  <a:pt x="42" y="126"/>
                </a:cubicBezTo>
                <a:cubicBezTo>
                  <a:pt x="38" y="126"/>
                  <a:pt x="35" y="123"/>
                  <a:pt x="35" y="120"/>
                </a:cubicBezTo>
                <a:cubicBezTo>
                  <a:pt x="35" y="90"/>
                  <a:pt x="35" y="90"/>
                  <a:pt x="35" y="90"/>
                </a:cubicBezTo>
                <a:cubicBezTo>
                  <a:pt x="35" y="86"/>
                  <a:pt x="38" y="83"/>
                  <a:pt x="42" y="83"/>
                </a:cubicBezTo>
                <a:cubicBezTo>
                  <a:pt x="50" y="83"/>
                  <a:pt x="50" y="83"/>
                  <a:pt x="50" y="83"/>
                </a:cubicBezTo>
                <a:lnTo>
                  <a:pt x="50" y="126"/>
                </a:lnTo>
                <a:close/>
                <a:moveTo>
                  <a:pt x="100" y="149"/>
                </a:moveTo>
                <a:cubicBezTo>
                  <a:pt x="96" y="149"/>
                  <a:pt x="96" y="149"/>
                  <a:pt x="96" y="149"/>
                </a:cubicBezTo>
                <a:cubicBezTo>
                  <a:pt x="96" y="151"/>
                  <a:pt x="95" y="153"/>
                  <a:pt x="95" y="154"/>
                </a:cubicBezTo>
                <a:cubicBezTo>
                  <a:pt x="94" y="154"/>
                  <a:pt x="94" y="155"/>
                  <a:pt x="94" y="156"/>
                </a:cubicBezTo>
                <a:cubicBezTo>
                  <a:pt x="94" y="157"/>
                  <a:pt x="94" y="157"/>
                  <a:pt x="95" y="158"/>
                </a:cubicBezTo>
                <a:cubicBezTo>
                  <a:pt x="95" y="159"/>
                  <a:pt x="96" y="160"/>
                  <a:pt x="96" y="162"/>
                </a:cubicBezTo>
                <a:cubicBezTo>
                  <a:pt x="96" y="165"/>
                  <a:pt x="95" y="166"/>
                  <a:pt x="95" y="167"/>
                </a:cubicBezTo>
                <a:cubicBezTo>
                  <a:pt x="94" y="167"/>
                  <a:pt x="94" y="168"/>
                  <a:pt x="94" y="169"/>
                </a:cubicBezTo>
                <a:cubicBezTo>
                  <a:pt x="94" y="170"/>
                  <a:pt x="94" y="170"/>
                  <a:pt x="95" y="171"/>
                </a:cubicBezTo>
                <a:cubicBezTo>
                  <a:pt x="95" y="172"/>
                  <a:pt x="96" y="173"/>
                  <a:pt x="96" y="175"/>
                </a:cubicBezTo>
                <a:cubicBezTo>
                  <a:pt x="96" y="178"/>
                  <a:pt x="95" y="179"/>
                  <a:pt x="95" y="180"/>
                </a:cubicBezTo>
                <a:cubicBezTo>
                  <a:pt x="94" y="180"/>
                  <a:pt x="94" y="181"/>
                  <a:pt x="94" y="182"/>
                </a:cubicBezTo>
                <a:cubicBezTo>
                  <a:pt x="94" y="183"/>
                  <a:pt x="94" y="183"/>
                  <a:pt x="95" y="184"/>
                </a:cubicBezTo>
                <a:cubicBezTo>
                  <a:pt x="95" y="185"/>
                  <a:pt x="96" y="186"/>
                  <a:pt x="96" y="188"/>
                </a:cubicBezTo>
                <a:cubicBezTo>
                  <a:pt x="66" y="188"/>
                  <a:pt x="66" y="188"/>
                  <a:pt x="66" y="188"/>
                </a:cubicBezTo>
                <a:cubicBezTo>
                  <a:pt x="66" y="149"/>
                  <a:pt x="66" y="149"/>
                  <a:pt x="66" y="149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100" y="134"/>
                  <a:pt x="100" y="134"/>
                  <a:pt x="100" y="134"/>
                </a:cubicBezTo>
                <a:lnTo>
                  <a:pt x="100" y="149"/>
                </a:lnTo>
                <a:close/>
                <a:moveTo>
                  <a:pt x="110" y="129"/>
                </a:moveTo>
                <a:cubicBezTo>
                  <a:pt x="55" y="129"/>
                  <a:pt x="55" y="129"/>
                  <a:pt x="55" y="129"/>
                </a:cubicBezTo>
                <a:cubicBezTo>
                  <a:pt x="55" y="81"/>
                  <a:pt x="55" y="81"/>
                  <a:pt x="55" y="81"/>
                </a:cubicBezTo>
                <a:cubicBezTo>
                  <a:pt x="110" y="81"/>
                  <a:pt x="110" y="81"/>
                  <a:pt x="110" y="81"/>
                </a:cubicBezTo>
                <a:lnTo>
                  <a:pt x="110" y="129"/>
                </a:lnTo>
                <a:close/>
                <a:moveTo>
                  <a:pt x="114" y="129"/>
                </a:moveTo>
                <a:cubicBezTo>
                  <a:pt x="114" y="81"/>
                  <a:pt x="114" y="81"/>
                  <a:pt x="114" y="81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80" y="166"/>
                  <a:pt x="180" y="166"/>
                  <a:pt x="180" y="166"/>
                </a:cubicBezTo>
                <a:lnTo>
                  <a:pt x="114" y="129"/>
                </a:lnTo>
                <a:close/>
                <a:moveTo>
                  <a:pt x="196" y="166"/>
                </a:moveTo>
                <a:cubicBezTo>
                  <a:pt x="187" y="166"/>
                  <a:pt x="187" y="166"/>
                  <a:pt x="187" y="166"/>
                </a:cubicBezTo>
                <a:cubicBezTo>
                  <a:pt x="187" y="44"/>
                  <a:pt x="187" y="44"/>
                  <a:pt x="187" y="44"/>
                </a:cubicBezTo>
                <a:cubicBezTo>
                  <a:pt x="196" y="44"/>
                  <a:pt x="196" y="44"/>
                  <a:pt x="196" y="44"/>
                </a:cubicBezTo>
                <a:lnTo>
                  <a:pt x="196" y="166"/>
                </a:lnTo>
                <a:close/>
                <a:moveTo>
                  <a:pt x="90" y="95"/>
                </a:moveTo>
                <a:cubicBezTo>
                  <a:pt x="68" y="95"/>
                  <a:pt x="68" y="95"/>
                  <a:pt x="68" y="95"/>
                </a:cubicBezTo>
                <a:cubicBezTo>
                  <a:pt x="68" y="87"/>
                  <a:pt x="68" y="87"/>
                  <a:pt x="68" y="87"/>
                </a:cubicBezTo>
                <a:cubicBezTo>
                  <a:pt x="90" y="87"/>
                  <a:pt x="90" y="87"/>
                  <a:pt x="90" y="87"/>
                </a:cubicBezTo>
                <a:lnTo>
                  <a:pt x="90" y="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19946105" y="5734226"/>
            <a:ext cx="707139" cy="705853"/>
          </a:xfrm>
          <a:custGeom>
            <a:avLst/>
            <a:gdLst>
              <a:gd name="T0" fmla="*/ 117 w 233"/>
              <a:gd name="T1" fmla="*/ 180 h 232"/>
              <a:gd name="T2" fmla="*/ 98 w 233"/>
              <a:gd name="T3" fmla="*/ 156 h 232"/>
              <a:gd name="T4" fmla="*/ 98 w 233"/>
              <a:gd name="T5" fmla="*/ 104 h 232"/>
              <a:gd name="T6" fmla="*/ 120 w 233"/>
              <a:gd name="T7" fmla="*/ 146 h 232"/>
              <a:gd name="T8" fmla="*/ 101 w 233"/>
              <a:gd name="T9" fmla="*/ 145 h 232"/>
              <a:gd name="T10" fmla="*/ 122 w 233"/>
              <a:gd name="T11" fmla="*/ 94 h 232"/>
              <a:gd name="T12" fmla="*/ 144 w 233"/>
              <a:gd name="T13" fmla="*/ 85 h 232"/>
              <a:gd name="T14" fmla="*/ 133 w 233"/>
              <a:gd name="T15" fmla="*/ 128 h 232"/>
              <a:gd name="T16" fmla="*/ 145 w 233"/>
              <a:gd name="T17" fmla="*/ 104 h 232"/>
              <a:gd name="T18" fmla="*/ 145 w 233"/>
              <a:gd name="T19" fmla="*/ 120 h 232"/>
              <a:gd name="T20" fmla="*/ 144 w 233"/>
              <a:gd name="T21" fmla="*/ 136 h 232"/>
              <a:gd name="T22" fmla="*/ 135 w 233"/>
              <a:gd name="T23" fmla="*/ 148 h 232"/>
              <a:gd name="T24" fmla="*/ 168 w 233"/>
              <a:gd name="T25" fmla="*/ 115 h 232"/>
              <a:gd name="T26" fmla="*/ 167 w 233"/>
              <a:gd name="T27" fmla="*/ 126 h 232"/>
              <a:gd name="T28" fmla="*/ 163 w 233"/>
              <a:gd name="T29" fmla="*/ 137 h 232"/>
              <a:gd name="T30" fmla="*/ 156 w 233"/>
              <a:gd name="T31" fmla="*/ 148 h 232"/>
              <a:gd name="T32" fmla="*/ 150 w 233"/>
              <a:gd name="T33" fmla="*/ 137 h 232"/>
              <a:gd name="T34" fmla="*/ 152 w 233"/>
              <a:gd name="T35" fmla="*/ 126 h 232"/>
              <a:gd name="T36" fmla="*/ 153 w 233"/>
              <a:gd name="T37" fmla="*/ 115 h 232"/>
              <a:gd name="T38" fmla="*/ 152 w 233"/>
              <a:gd name="T39" fmla="*/ 103 h 232"/>
              <a:gd name="T40" fmla="*/ 117 w 233"/>
              <a:gd name="T41" fmla="*/ 34 h 232"/>
              <a:gd name="T42" fmla="*/ 198 w 233"/>
              <a:gd name="T43" fmla="*/ 116 h 232"/>
              <a:gd name="T44" fmla="*/ 188 w 233"/>
              <a:gd name="T45" fmla="*/ 86 h 232"/>
              <a:gd name="T46" fmla="*/ 189 w 233"/>
              <a:gd name="T47" fmla="*/ 108 h 232"/>
              <a:gd name="T48" fmla="*/ 186 w 233"/>
              <a:gd name="T49" fmla="*/ 130 h 232"/>
              <a:gd name="T50" fmla="*/ 181 w 233"/>
              <a:gd name="T51" fmla="*/ 152 h 232"/>
              <a:gd name="T52" fmla="*/ 171 w 233"/>
              <a:gd name="T53" fmla="*/ 170 h 232"/>
              <a:gd name="T54" fmla="*/ 152 w 233"/>
              <a:gd name="T55" fmla="*/ 180 h 232"/>
              <a:gd name="T56" fmla="*/ 137 w 233"/>
              <a:gd name="T57" fmla="*/ 186 h 232"/>
              <a:gd name="T58" fmla="*/ 117 w 233"/>
              <a:gd name="T59" fmla="*/ 193 h 232"/>
              <a:gd name="T60" fmla="*/ 96 w 233"/>
              <a:gd name="T61" fmla="*/ 186 h 232"/>
              <a:gd name="T62" fmla="*/ 77 w 233"/>
              <a:gd name="T63" fmla="*/ 175 h 232"/>
              <a:gd name="T64" fmla="*/ 59 w 233"/>
              <a:gd name="T65" fmla="*/ 162 h 232"/>
              <a:gd name="T66" fmla="*/ 45 w 233"/>
              <a:gd name="T67" fmla="*/ 145 h 232"/>
              <a:gd name="T68" fmla="*/ 44 w 233"/>
              <a:gd name="T69" fmla="*/ 124 h 232"/>
              <a:gd name="T70" fmla="*/ 47 w 233"/>
              <a:gd name="T71" fmla="*/ 102 h 232"/>
              <a:gd name="T72" fmla="*/ 52 w 233"/>
              <a:gd name="T73" fmla="*/ 80 h 232"/>
              <a:gd name="T74" fmla="*/ 62 w 233"/>
              <a:gd name="T75" fmla="*/ 61 h 232"/>
              <a:gd name="T76" fmla="*/ 81 w 233"/>
              <a:gd name="T77" fmla="*/ 52 h 232"/>
              <a:gd name="T78" fmla="*/ 103 w 233"/>
              <a:gd name="T79" fmla="*/ 46 h 232"/>
              <a:gd name="T80" fmla="*/ 125 w 233"/>
              <a:gd name="T81" fmla="*/ 43 h 232"/>
              <a:gd name="T82" fmla="*/ 146 w 233"/>
              <a:gd name="T83" fmla="*/ 45 h 232"/>
              <a:gd name="T84" fmla="*/ 162 w 233"/>
              <a:gd name="T85" fmla="*/ 59 h 232"/>
              <a:gd name="T86" fmla="*/ 175 w 233"/>
              <a:gd name="T87" fmla="*/ 77 h 232"/>
              <a:gd name="T88" fmla="*/ 90 w 233"/>
              <a:gd name="T89" fmla="*/ 145 h 232"/>
              <a:gd name="T90" fmla="*/ 87 w 233"/>
              <a:gd name="T91" fmla="*/ 148 h 232"/>
              <a:gd name="T92" fmla="*/ 0 w 233"/>
              <a:gd name="T93" fmla="*/ 32 h 232"/>
              <a:gd name="T94" fmla="*/ 201 w 233"/>
              <a:gd name="T95" fmla="*/ 232 h 232"/>
              <a:gd name="T96" fmla="*/ 201 w 233"/>
              <a:gd name="T97" fmla="*/ 0 h 232"/>
              <a:gd name="T98" fmla="*/ 117 w 233"/>
              <a:gd name="T99" fmla="*/ 2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3" h="232">
                <a:moveTo>
                  <a:pt x="117" y="52"/>
                </a:moveTo>
                <a:cubicBezTo>
                  <a:pt x="81" y="52"/>
                  <a:pt x="52" y="81"/>
                  <a:pt x="52" y="116"/>
                </a:cubicBezTo>
                <a:cubicBezTo>
                  <a:pt x="52" y="151"/>
                  <a:pt x="81" y="180"/>
                  <a:pt x="117" y="180"/>
                </a:cubicBezTo>
                <a:cubicBezTo>
                  <a:pt x="152" y="180"/>
                  <a:pt x="181" y="151"/>
                  <a:pt x="181" y="116"/>
                </a:cubicBezTo>
                <a:cubicBezTo>
                  <a:pt x="181" y="81"/>
                  <a:pt x="152" y="52"/>
                  <a:pt x="117" y="52"/>
                </a:cubicBezTo>
                <a:close/>
                <a:moveTo>
                  <a:pt x="98" y="156"/>
                </a:moveTo>
                <a:cubicBezTo>
                  <a:pt x="71" y="156"/>
                  <a:pt x="71" y="156"/>
                  <a:pt x="71" y="156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98" y="104"/>
                  <a:pt x="98" y="104"/>
                  <a:pt x="98" y="104"/>
                </a:cubicBezTo>
                <a:lnTo>
                  <a:pt x="98" y="156"/>
                </a:lnTo>
                <a:close/>
                <a:moveTo>
                  <a:pt x="135" y="148"/>
                </a:moveTo>
                <a:cubicBezTo>
                  <a:pt x="131" y="148"/>
                  <a:pt x="123" y="146"/>
                  <a:pt x="120" y="146"/>
                </a:cubicBezTo>
                <a:cubicBezTo>
                  <a:pt x="117" y="146"/>
                  <a:pt x="117" y="147"/>
                  <a:pt x="115" y="147"/>
                </a:cubicBezTo>
                <a:cubicBezTo>
                  <a:pt x="113" y="147"/>
                  <a:pt x="109" y="145"/>
                  <a:pt x="107" y="145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3" y="107"/>
                  <a:pt x="108" y="108"/>
                  <a:pt x="111" y="106"/>
                </a:cubicBezTo>
                <a:cubicBezTo>
                  <a:pt x="116" y="102"/>
                  <a:pt x="120" y="98"/>
                  <a:pt x="122" y="94"/>
                </a:cubicBezTo>
                <a:cubicBezTo>
                  <a:pt x="125" y="91"/>
                  <a:pt x="130" y="88"/>
                  <a:pt x="133" y="80"/>
                </a:cubicBezTo>
                <a:cubicBezTo>
                  <a:pt x="134" y="77"/>
                  <a:pt x="134" y="70"/>
                  <a:pt x="139" y="71"/>
                </a:cubicBezTo>
                <a:cubicBezTo>
                  <a:pt x="144" y="73"/>
                  <a:pt x="144" y="79"/>
                  <a:pt x="144" y="85"/>
                </a:cubicBezTo>
                <a:cubicBezTo>
                  <a:pt x="144" y="91"/>
                  <a:pt x="138" y="102"/>
                  <a:pt x="138" y="104"/>
                </a:cubicBezTo>
                <a:cubicBezTo>
                  <a:pt x="137" y="109"/>
                  <a:pt x="138" y="112"/>
                  <a:pt x="138" y="117"/>
                </a:cubicBezTo>
                <a:cubicBezTo>
                  <a:pt x="137" y="123"/>
                  <a:pt x="133" y="128"/>
                  <a:pt x="133" y="128"/>
                </a:cubicBezTo>
                <a:cubicBezTo>
                  <a:pt x="133" y="128"/>
                  <a:pt x="139" y="124"/>
                  <a:pt x="140" y="120"/>
                </a:cubicBezTo>
                <a:cubicBezTo>
                  <a:pt x="141" y="115"/>
                  <a:pt x="140" y="111"/>
                  <a:pt x="142" y="106"/>
                </a:cubicBezTo>
                <a:cubicBezTo>
                  <a:pt x="143" y="105"/>
                  <a:pt x="144" y="104"/>
                  <a:pt x="145" y="104"/>
                </a:cubicBezTo>
                <a:cubicBezTo>
                  <a:pt x="144" y="105"/>
                  <a:pt x="143" y="107"/>
                  <a:pt x="143" y="109"/>
                </a:cubicBezTo>
                <a:cubicBezTo>
                  <a:pt x="143" y="112"/>
                  <a:pt x="144" y="114"/>
                  <a:pt x="146" y="116"/>
                </a:cubicBezTo>
                <a:cubicBezTo>
                  <a:pt x="146" y="117"/>
                  <a:pt x="145" y="119"/>
                  <a:pt x="145" y="120"/>
                </a:cubicBezTo>
                <a:cubicBezTo>
                  <a:pt x="145" y="122"/>
                  <a:pt x="146" y="123"/>
                  <a:pt x="146" y="125"/>
                </a:cubicBezTo>
                <a:cubicBezTo>
                  <a:pt x="144" y="126"/>
                  <a:pt x="143" y="129"/>
                  <a:pt x="143" y="131"/>
                </a:cubicBezTo>
                <a:cubicBezTo>
                  <a:pt x="143" y="133"/>
                  <a:pt x="144" y="135"/>
                  <a:pt x="144" y="136"/>
                </a:cubicBezTo>
                <a:cubicBezTo>
                  <a:pt x="142" y="138"/>
                  <a:pt x="141" y="140"/>
                  <a:pt x="141" y="143"/>
                </a:cubicBezTo>
                <a:cubicBezTo>
                  <a:pt x="141" y="145"/>
                  <a:pt x="142" y="147"/>
                  <a:pt x="143" y="148"/>
                </a:cubicBezTo>
                <a:lnTo>
                  <a:pt x="135" y="148"/>
                </a:lnTo>
                <a:close/>
                <a:moveTo>
                  <a:pt x="170" y="109"/>
                </a:moveTo>
                <a:cubicBezTo>
                  <a:pt x="170" y="112"/>
                  <a:pt x="168" y="114"/>
                  <a:pt x="165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71" y="115"/>
                  <a:pt x="174" y="117"/>
                  <a:pt x="174" y="120"/>
                </a:cubicBezTo>
                <a:cubicBezTo>
                  <a:pt x="174" y="123"/>
                  <a:pt x="171" y="126"/>
                  <a:pt x="168" y="126"/>
                </a:cubicBezTo>
                <a:cubicBezTo>
                  <a:pt x="167" y="126"/>
                  <a:pt x="167" y="126"/>
                  <a:pt x="167" y="126"/>
                </a:cubicBezTo>
                <a:cubicBezTo>
                  <a:pt x="170" y="126"/>
                  <a:pt x="172" y="129"/>
                  <a:pt x="172" y="131"/>
                </a:cubicBezTo>
                <a:cubicBezTo>
                  <a:pt x="172" y="135"/>
                  <a:pt x="169" y="137"/>
                  <a:pt x="166" y="137"/>
                </a:cubicBezTo>
                <a:cubicBezTo>
                  <a:pt x="163" y="137"/>
                  <a:pt x="163" y="137"/>
                  <a:pt x="163" y="137"/>
                </a:cubicBezTo>
                <a:cubicBezTo>
                  <a:pt x="166" y="138"/>
                  <a:pt x="168" y="140"/>
                  <a:pt x="168" y="143"/>
                </a:cubicBezTo>
                <a:cubicBezTo>
                  <a:pt x="168" y="146"/>
                  <a:pt x="165" y="148"/>
                  <a:pt x="162" y="148"/>
                </a:cubicBezTo>
                <a:cubicBezTo>
                  <a:pt x="156" y="148"/>
                  <a:pt x="156" y="148"/>
                  <a:pt x="156" y="148"/>
                </a:cubicBezTo>
                <a:cubicBezTo>
                  <a:pt x="150" y="148"/>
                  <a:pt x="150" y="148"/>
                  <a:pt x="150" y="148"/>
                </a:cubicBezTo>
                <a:cubicBezTo>
                  <a:pt x="147" y="148"/>
                  <a:pt x="144" y="146"/>
                  <a:pt x="144" y="143"/>
                </a:cubicBezTo>
                <a:cubicBezTo>
                  <a:pt x="144" y="140"/>
                  <a:pt x="147" y="137"/>
                  <a:pt x="150" y="137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48" y="136"/>
                  <a:pt x="146" y="134"/>
                  <a:pt x="146" y="131"/>
                </a:cubicBezTo>
                <a:cubicBezTo>
                  <a:pt x="146" y="128"/>
                  <a:pt x="149" y="126"/>
                  <a:pt x="152" y="126"/>
                </a:cubicBezTo>
                <a:cubicBezTo>
                  <a:pt x="153" y="126"/>
                  <a:pt x="153" y="126"/>
                  <a:pt x="153" y="126"/>
                </a:cubicBezTo>
                <a:cubicBezTo>
                  <a:pt x="150" y="125"/>
                  <a:pt x="148" y="123"/>
                  <a:pt x="148" y="120"/>
                </a:cubicBezTo>
                <a:cubicBezTo>
                  <a:pt x="148" y="118"/>
                  <a:pt x="150" y="115"/>
                  <a:pt x="153" y="115"/>
                </a:cubicBezTo>
                <a:cubicBezTo>
                  <a:pt x="152" y="115"/>
                  <a:pt x="152" y="115"/>
                  <a:pt x="152" y="115"/>
                </a:cubicBezTo>
                <a:cubicBezTo>
                  <a:pt x="149" y="115"/>
                  <a:pt x="146" y="112"/>
                  <a:pt x="146" y="109"/>
                </a:cubicBezTo>
                <a:cubicBezTo>
                  <a:pt x="146" y="106"/>
                  <a:pt x="148" y="103"/>
                  <a:pt x="152" y="103"/>
                </a:cubicBezTo>
                <a:cubicBezTo>
                  <a:pt x="164" y="103"/>
                  <a:pt x="164" y="103"/>
                  <a:pt x="164" y="103"/>
                </a:cubicBezTo>
                <a:cubicBezTo>
                  <a:pt x="167" y="103"/>
                  <a:pt x="170" y="106"/>
                  <a:pt x="170" y="109"/>
                </a:cubicBezTo>
                <a:close/>
                <a:moveTo>
                  <a:pt x="117" y="34"/>
                </a:moveTo>
                <a:cubicBezTo>
                  <a:pt x="72" y="34"/>
                  <a:pt x="35" y="71"/>
                  <a:pt x="35" y="116"/>
                </a:cubicBezTo>
                <a:cubicBezTo>
                  <a:pt x="35" y="161"/>
                  <a:pt x="72" y="197"/>
                  <a:pt x="117" y="197"/>
                </a:cubicBezTo>
                <a:cubicBezTo>
                  <a:pt x="161" y="197"/>
                  <a:pt x="198" y="161"/>
                  <a:pt x="198" y="116"/>
                </a:cubicBezTo>
                <a:cubicBezTo>
                  <a:pt x="198" y="71"/>
                  <a:pt x="161" y="34"/>
                  <a:pt x="117" y="34"/>
                </a:cubicBezTo>
                <a:close/>
                <a:moveTo>
                  <a:pt x="181" y="80"/>
                </a:moveTo>
                <a:cubicBezTo>
                  <a:pt x="184" y="82"/>
                  <a:pt x="187" y="84"/>
                  <a:pt x="188" y="86"/>
                </a:cubicBezTo>
                <a:cubicBezTo>
                  <a:pt x="189" y="89"/>
                  <a:pt x="188" y="92"/>
                  <a:pt x="187" y="96"/>
                </a:cubicBezTo>
                <a:cubicBezTo>
                  <a:pt x="186" y="98"/>
                  <a:pt x="186" y="100"/>
                  <a:pt x="186" y="102"/>
                </a:cubicBezTo>
                <a:cubicBezTo>
                  <a:pt x="186" y="104"/>
                  <a:pt x="188" y="106"/>
                  <a:pt x="189" y="108"/>
                </a:cubicBezTo>
                <a:cubicBezTo>
                  <a:pt x="191" y="110"/>
                  <a:pt x="194" y="113"/>
                  <a:pt x="194" y="116"/>
                </a:cubicBezTo>
                <a:cubicBezTo>
                  <a:pt x="194" y="119"/>
                  <a:pt x="191" y="122"/>
                  <a:pt x="189" y="124"/>
                </a:cubicBezTo>
                <a:cubicBezTo>
                  <a:pt x="188" y="126"/>
                  <a:pt x="186" y="128"/>
                  <a:pt x="186" y="130"/>
                </a:cubicBezTo>
                <a:cubicBezTo>
                  <a:pt x="186" y="132"/>
                  <a:pt x="186" y="134"/>
                  <a:pt x="187" y="136"/>
                </a:cubicBezTo>
                <a:cubicBezTo>
                  <a:pt x="188" y="139"/>
                  <a:pt x="189" y="143"/>
                  <a:pt x="188" y="145"/>
                </a:cubicBezTo>
                <a:cubicBezTo>
                  <a:pt x="187" y="148"/>
                  <a:pt x="184" y="150"/>
                  <a:pt x="181" y="152"/>
                </a:cubicBezTo>
                <a:cubicBezTo>
                  <a:pt x="179" y="153"/>
                  <a:pt x="176" y="154"/>
                  <a:pt x="175" y="155"/>
                </a:cubicBezTo>
                <a:cubicBezTo>
                  <a:pt x="174" y="157"/>
                  <a:pt x="174" y="159"/>
                  <a:pt x="174" y="162"/>
                </a:cubicBezTo>
                <a:cubicBezTo>
                  <a:pt x="174" y="165"/>
                  <a:pt x="173" y="168"/>
                  <a:pt x="171" y="170"/>
                </a:cubicBezTo>
                <a:cubicBezTo>
                  <a:pt x="169" y="173"/>
                  <a:pt x="165" y="173"/>
                  <a:pt x="162" y="173"/>
                </a:cubicBezTo>
                <a:cubicBezTo>
                  <a:pt x="160" y="174"/>
                  <a:pt x="157" y="174"/>
                  <a:pt x="156" y="175"/>
                </a:cubicBezTo>
                <a:cubicBezTo>
                  <a:pt x="154" y="176"/>
                  <a:pt x="153" y="178"/>
                  <a:pt x="152" y="180"/>
                </a:cubicBezTo>
                <a:cubicBezTo>
                  <a:pt x="151" y="183"/>
                  <a:pt x="149" y="186"/>
                  <a:pt x="146" y="187"/>
                </a:cubicBezTo>
                <a:cubicBezTo>
                  <a:pt x="145" y="188"/>
                  <a:pt x="144" y="188"/>
                  <a:pt x="143" y="188"/>
                </a:cubicBezTo>
                <a:cubicBezTo>
                  <a:pt x="141" y="188"/>
                  <a:pt x="139" y="187"/>
                  <a:pt x="137" y="186"/>
                </a:cubicBezTo>
                <a:cubicBezTo>
                  <a:pt x="135" y="186"/>
                  <a:pt x="132" y="185"/>
                  <a:pt x="130" y="185"/>
                </a:cubicBezTo>
                <a:cubicBezTo>
                  <a:pt x="129" y="186"/>
                  <a:pt x="127" y="187"/>
                  <a:pt x="125" y="189"/>
                </a:cubicBezTo>
                <a:cubicBezTo>
                  <a:pt x="122" y="191"/>
                  <a:pt x="120" y="193"/>
                  <a:pt x="117" y="193"/>
                </a:cubicBezTo>
                <a:cubicBezTo>
                  <a:pt x="113" y="193"/>
                  <a:pt x="111" y="191"/>
                  <a:pt x="108" y="189"/>
                </a:cubicBezTo>
                <a:cubicBezTo>
                  <a:pt x="106" y="187"/>
                  <a:pt x="104" y="186"/>
                  <a:pt x="103" y="185"/>
                </a:cubicBezTo>
                <a:cubicBezTo>
                  <a:pt x="101" y="185"/>
                  <a:pt x="99" y="186"/>
                  <a:pt x="96" y="186"/>
                </a:cubicBezTo>
                <a:cubicBezTo>
                  <a:pt x="93" y="187"/>
                  <a:pt x="90" y="188"/>
                  <a:pt x="87" y="187"/>
                </a:cubicBezTo>
                <a:cubicBezTo>
                  <a:pt x="84" y="186"/>
                  <a:pt x="83" y="183"/>
                  <a:pt x="81" y="180"/>
                </a:cubicBezTo>
                <a:cubicBezTo>
                  <a:pt x="80" y="178"/>
                  <a:pt x="79" y="176"/>
                  <a:pt x="77" y="175"/>
                </a:cubicBezTo>
                <a:cubicBezTo>
                  <a:pt x="76" y="174"/>
                  <a:pt x="73" y="174"/>
                  <a:pt x="71" y="173"/>
                </a:cubicBezTo>
                <a:cubicBezTo>
                  <a:pt x="68" y="173"/>
                  <a:pt x="64" y="173"/>
                  <a:pt x="62" y="170"/>
                </a:cubicBezTo>
                <a:cubicBezTo>
                  <a:pt x="60" y="168"/>
                  <a:pt x="60" y="165"/>
                  <a:pt x="59" y="162"/>
                </a:cubicBezTo>
                <a:cubicBezTo>
                  <a:pt x="59" y="159"/>
                  <a:pt x="59" y="157"/>
                  <a:pt x="58" y="155"/>
                </a:cubicBezTo>
                <a:cubicBezTo>
                  <a:pt x="57" y="154"/>
                  <a:pt x="54" y="153"/>
                  <a:pt x="52" y="152"/>
                </a:cubicBezTo>
                <a:cubicBezTo>
                  <a:pt x="50" y="150"/>
                  <a:pt x="47" y="148"/>
                  <a:pt x="45" y="145"/>
                </a:cubicBezTo>
                <a:cubicBezTo>
                  <a:pt x="44" y="143"/>
                  <a:pt x="45" y="139"/>
                  <a:pt x="46" y="136"/>
                </a:cubicBezTo>
                <a:cubicBezTo>
                  <a:pt x="47" y="134"/>
                  <a:pt x="47" y="132"/>
                  <a:pt x="47" y="130"/>
                </a:cubicBezTo>
                <a:cubicBezTo>
                  <a:pt x="47" y="128"/>
                  <a:pt x="45" y="126"/>
                  <a:pt x="44" y="124"/>
                </a:cubicBezTo>
                <a:cubicBezTo>
                  <a:pt x="42" y="122"/>
                  <a:pt x="39" y="119"/>
                  <a:pt x="39" y="116"/>
                </a:cubicBezTo>
                <a:cubicBezTo>
                  <a:pt x="39" y="113"/>
                  <a:pt x="42" y="110"/>
                  <a:pt x="44" y="108"/>
                </a:cubicBezTo>
                <a:cubicBezTo>
                  <a:pt x="45" y="106"/>
                  <a:pt x="47" y="104"/>
                  <a:pt x="47" y="102"/>
                </a:cubicBezTo>
                <a:cubicBezTo>
                  <a:pt x="47" y="100"/>
                  <a:pt x="47" y="98"/>
                  <a:pt x="46" y="96"/>
                </a:cubicBezTo>
                <a:cubicBezTo>
                  <a:pt x="45" y="92"/>
                  <a:pt x="44" y="89"/>
                  <a:pt x="45" y="86"/>
                </a:cubicBezTo>
                <a:cubicBezTo>
                  <a:pt x="47" y="84"/>
                  <a:pt x="50" y="82"/>
                  <a:pt x="52" y="80"/>
                </a:cubicBezTo>
                <a:cubicBezTo>
                  <a:pt x="54" y="79"/>
                  <a:pt x="57" y="78"/>
                  <a:pt x="58" y="77"/>
                </a:cubicBezTo>
                <a:cubicBezTo>
                  <a:pt x="59" y="75"/>
                  <a:pt x="59" y="73"/>
                  <a:pt x="59" y="70"/>
                </a:cubicBezTo>
                <a:cubicBezTo>
                  <a:pt x="60" y="67"/>
                  <a:pt x="60" y="64"/>
                  <a:pt x="62" y="61"/>
                </a:cubicBezTo>
                <a:cubicBezTo>
                  <a:pt x="64" y="59"/>
                  <a:pt x="68" y="59"/>
                  <a:pt x="71" y="59"/>
                </a:cubicBezTo>
                <a:cubicBezTo>
                  <a:pt x="73" y="58"/>
                  <a:pt x="76" y="58"/>
                  <a:pt x="77" y="57"/>
                </a:cubicBezTo>
                <a:cubicBezTo>
                  <a:pt x="79" y="56"/>
                  <a:pt x="80" y="54"/>
                  <a:pt x="81" y="52"/>
                </a:cubicBezTo>
                <a:cubicBezTo>
                  <a:pt x="83" y="49"/>
                  <a:pt x="84" y="46"/>
                  <a:pt x="87" y="45"/>
                </a:cubicBezTo>
                <a:cubicBezTo>
                  <a:pt x="90" y="44"/>
                  <a:pt x="93" y="44"/>
                  <a:pt x="96" y="45"/>
                </a:cubicBezTo>
                <a:cubicBezTo>
                  <a:pt x="99" y="46"/>
                  <a:pt x="101" y="47"/>
                  <a:pt x="103" y="46"/>
                </a:cubicBezTo>
                <a:cubicBezTo>
                  <a:pt x="104" y="46"/>
                  <a:pt x="106" y="45"/>
                  <a:pt x="108" y="43"/>
                </a:cubicBezTo>
                <a:cubicBezTo>
                  <a:pt x="111" y="41"/>
                  <a:pt x="113" y="39"/>
                  <a:pt x="117" y="39"/>
                </a:cubicBezTo>
                <a:cubicBezTo>
                  <a:pt x="120" y="39"/>
                  <a:pt x="122" y="41"/>
                  <a:pt x="125" y="43"/>
                </a:cubicBezTo>
                <a:cubicBezTo>
                  <a:pt x="127" y="45"/>
                  <a:pt x="129" y="46"/>
                  <a:pt x="130" y="46"/>
                </a:cubicBezTo>
                <a:cubicBezTo>
                  <a:pt x="132" y="47"/>
                  <a:pt x="135" y="46"/>
                  <a:pt x="137" y="45"/>
                </a:cubicBezTo>
                <a:cubicBezTo>
                  <a:pt x="140" y="44"/>
                  <a:pt x="144" y="44"/>
                  <a:pt x="146" y="45"/>
                </a:cubicBezTo>
                <a:cubicBezTo>
                  <a:pt x="149" y="46"/>
                  <a:pt x="151" y="49"/>
                  <a:pt x="152" y="52"/>
                </a:cubicBezTo>
                <a:cubicBezTo>
                  <a:pt x="153" y="54"/>
                  <a:pt x="154" y="56"/>
                  <a:pt x="156" y="57"/>
                </a:cubicBezTo>
                <a:cubicBezTo>
                  <a:pt x="157" y="58"/>
                  <a:pt x="160" y="58"/>
                  <a:pt x="162" y="59"/>
                </a:cubicBezTo>
                <a:cubicBezTo>
                  <a:pt x="165" y="59"/>
                  <a:pt x="169" y="59"/>
                  <a:pt x="171" y="61"/>
                </a:cubicBezTo>
                <a:cubicBezTo>
                  <a:pt x="173" y="64"/>
                  <a:pt x="174" y="67"/>
                  <a:pt x="174" y="70"/>
                </a:cubicBezTo>
                <a:cubicBezTo>
                  <a:pt x="174" y="73"/>
                  <a:pt x="174" y="75"/>
                  <a:pt x="175" y="77"/>
                </a:cubicBezTo>
                <a:cubicBezTo>
                  <a:pt x="176" y="78"/>
                  <a:pt x="179" y="79"/>
                  <a:pt x="181" y="80"/>
                </a:cubicBezTo>
                <a:close/>
                <a:moveTo>
                  <a:pt x="87" y="148"/>
                </a:moveTo>
                <a:cubicBezTo>
                  <a:pt x="87" y="146"/>
                  <a:pt x="88" y="145"/>
                  <a:pt x="90" y="145"/>
                </a:cubicBezTo>
                <a:cubicBezTo>
                  <a:pt x="92" y="145"/>
                  <a:pt x="93" y="146"/>
                  <a:pt x="93" y="148"/>
                </a:cubicBezTo>
                <a:cubicBezTo>
                  <a:pt x="93" y="150"/>
                  <a:pt x="92" y="151"/>
                  <a:pt x="90" y="151"/>
                </a:cubicBezTo>
                <a:cubicBezTo>
                  <a:pt x="88" y="151"/>
                  <a:pt x="87" y="150"/>
                  <a:pt x="87" y="148"/>
                </a:cubicBezTo>
                <a:close/>
                <a:moveTo>
                  <a:pt x="20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18" y="232"/>
                  <a:pt x="233" y="218"/>
                  <a:pt x="233" y="200"/>
                </a:cubicBezTo>
                <a:cubicBezTo>
                  <a:pt x="233" y="32"/>
                  <a:pt x="233" y="32"/>
                  <a:pt x="233" y="32"/>
                </a:cubicBezTo>
                <a:cubicBezTo>
                  <a:pt x="233" y="14"/>
                  <a:pt x="218" y="0"/>
                  <a:pt x="201" y="0"/>
                </a:cubicBezTo>
                <a:close/>
                <a:moveTo>
                  <a:pt x="117" y="204"/>
                </a:moveTo>
                <a:cubicBezTo>
                  <a:pt x="68" y="204"/>
                  <a:pt x="29" y="164"/>
                  <a:pt x="29" y="116"/>
                </a:cubicBezTo>
                <a:cubicBezTo>
                  <a:pt x="29" y="67"/>
                  <a:pt x="68" y="28"/>
                  <a:pt x="117" y="28"/>
                </a:cubicBezTo>
                <a:cubicBezTo>
                  <a:pt x="165" y="28"/>
                  <a:pt x="205" y="67"/>
                  <a:pt x="205" y="116"/>
                </a:cubicBezTo>
                <a:cubicBezTo>
                  <a:pt x="205" y="164"/>
                  <a:pt x="165" y="204"/>
                  <a:pt x="117" y="2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22649949" y="3711808"/>
            <a:ext cx="704568" cy="707139"/>
          </a:xfrm>
          <a:custGeom>
            <a:avLst/>
            <a:gdLst>
              <a:gd name="T0" fmla="*/ 0 w 232"/>
              <a:gd name="T1" fmla="*/ 32 h 232"/>
              <a:gd name="T2" fmla="*/ 200 w 232"/>
              <a:gd name="T3" fmla="*/ 232 h 232"/>
              <a:gd name="T4" fmla="*/ 200 w 232"/>
              <a:gd name="T5" fmla="*/ 0 h 232"/>
              <a:gd name="T6" fmla="*/ 167 w 232"/>
              <a:gd name="T7" fmla="*/ 36 h 232"/>
              <a:gd name="T8" fmla="*/ 167 w 232"/>
              <a:gd name="T9" fmla="*/ 65 h 232"/>
              <a:gd name="T10" fmla="*/ 159 w 232"/>
              <a:gd name="T11" fmla="*/ 42 h 232"/>
              <a:gd name="T12" fmla="*/ 133 w 232"/>
              <a:gd name="T13" fmla="*/ 36 h 232"/>
              <a:gd name="T14" fmla="*/ 133 w 232"/>
              <a:gd name="T15" fmla="*/ 65 h 232"/>
              <a:gd name="T16" fmla="*/ 126 w 232"/>
              <a:gd name="T17" fmla="*/ 42 h 232"/>
              <a:gd name="T18" fmla="*/ 99 w 232"/>
              <a:gd name="T19" fmla="*/ 36 h 232"/>
              <a:gd name="T20" fmla="*/ 99 w 232"/>
              <a:gd name="T21" fmla="*/ 65 h 232"/>
              <a:gd name="T22" fmla="*/ 92 w 232"/>
              <a:gd name="T23" fmla="*/ 42 h 232"/>
              <a:gd name="T24" fmla="*/ 66 w 232"/>
              <a:gd name="T25" fmla="*/ 36 h 232"/>
              <a:gd name="T26" fmla="*/ 66 w 232"/>
              <a:gd name="T27" fmla="*/ 65 h 232"/>
              <a:gd name="T28" fmla="*/ 58 w 232"/>
              <a:gd name="T29" fmla="*/ 42 h 232"/>
              <a:gd name="T30" fmla="*/ 37 w 232"/>
              <a:gd name="T31" fmla="*/ 48 h 232"/>
              <a:gd name="T32" fmla="*/ 65 w 232"/>
              <a:gd name="T33" fmla="*/ 69 h 232"/>
              <a:gd name="T34" fmla="*/ 77 w 232"/>
              <a:gd name="T35" fmla="*/ 48 h 232"/>
              <a:gd name="T36" fmla="*/ 98 w 232"/>
              <a:gd name="T37" fmla="*/ 69 h 232"/>
              <a:gd name="T38" fmla="*/ 111 w 232"/>
              <a:gd name="T39" fmla="*/ 48 h 232"/>
              <a:gd name="T40" fmla="*/ 132 w 232"/>
              <a:gd name="T41" fmla="*/ 69 h 232"/>
              <a:gd name="T42" fmla="*/ 144 w 232"/>
              <a:gd name="T43" fmla="*/ 48 h 232"/>
              <a:gd name="T44" fmla="*/ 166 w 232"/>
              <a:gd name="T45" fmla="*/ 69 h 232"/>
              <a:gd name="T46" fmla="*/ 178 w 232"/>
              <a:gd name="T47" fmla="*/ 48 h 232"/>
              <a:gd name="T48" fmla="*/ 44 w 232"/>
              <a:gd name="T49" fmla="*/ 189 h 232"/>
              <a:gd name="T50" fmla="*/ 44 w 232"/>
              <a:gd name="T51" fmla="*/ 96 h 232"/>
              <a:gd name="T52" fmla="*/ 116 w 232"/>
              <a:gd name="T53" fmla="*/ 151 h 232"/>
              <a:gd name="T54" fmla="*/ 148 w 232"/>
              <a:gd name="T55" fmla="*/ 114 h 232"/>
              <a:gd name="T56" fmla="*/ 155 w 232"/>
              <a:gd name="T57" fmla="*/ 150 h 232"/>
              <a:gd name="T58" fmla="*/ 155 w 232"/>
              <a:gd name="T59" fmla="*/ 160 h 232"/>
              <a:gd name="T60" fmla="*/ 148 w 232"/>
              <a:gd name="T61" fmla="*/ 173 h 232"/>
              <a:gd name="T62" fmla="*/ 139 w 232"/>
              <a:gd name="T63" fmla="*/ 160 h 232"/>
              <a:gd name="T64" fmla="*/ 115 w 232"/>
              <a:gd name="T65" fmla="*/ 152 h 232"/>
              <a:gd name="T66" fmla="*/ 89 w 232"/>
              <a:gd name="T67" fmla="*/ 149 h 232"/>
              <a:gd name="T68" fmla="*/ 101 w 232"/>
              <a:gd name="T69" fmla="*/ 126 h 232"/>
              <a:gd name="T70" fmla="*/ 87 w 232"/>
              <a:gd name="T71" fmla="*/ 133 h 232"/>
              <a:gd name="T72" fmla="*/ 77 w 232"/>
              <a:gd name="T73" fmla="*/ 134 h 232"/>
              <a:gd name="T74" fmla="*/ 95 w 232"/>
              <a:gd name="T75" fmla="*/ 114 h 232"/>
              <a:gd name="T76" fmla="*/ 113 w 232"/>
              <a:gd name="T77" fmla="*/ 139 h 232"/>
              <a:gd name="T78" fmla="*/ 90 w 232"/>
              <a:gd name="T79" fmla="*/ 163 h 232"/>
              <a:gd name="T80" fmla="*/ 115 w 232"/>
              <a:gd name="T81" fmla="*/ 165 h 232"/>
              <a:gd name="T82" fmla="*/ 76 w 232"/>
              <a:gd name="T83" fmla="*/ 173 h 232"/>
              <a:gd name="T84" fmla="*/ 139 w 232"/>
              <a:gd name="T85" fmla="*/ 150 h 232"/>
              <a:gd name="T86" fmla="*/ 139 w 232"/>
              <a:gd name="T87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159" y="42"/>
                </a:moveTo>
                <a:cubicBezTo>
                  <a:pt x="159" y="39"/>
                  <a:pt x="162" y="36"/>
                  <a:pt x="166" y="36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71" y="36"/>
                  <a:pt x="173" y="39"/>
                  <a:pt x="173" y="42"/>
                </a:cubicBezTo>
                <a:cubicBezTo>
                  <a:pt x="173" y="58"/>
                  <a:pt x="173" y="58"/>
                  <a:pt x="173" y="58"/>
                </a:cubicBezTo>
                <a:cubicBezTo>
                  <a:pt x="173" y="62"/>
                  <a:pt x="171" y="65"/>
                  <a:pt x="167" y="65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2" y="65"/>
                  <a:pt x="159" y="62"/>
                  <a:pt x="159" y="58"/>
                </a:cubicBezTo>
                <a:lnTo>
                  <a:pt x="159" y="42"/>
                </a:lnTo>
                <a:close/>
                <a:moveTo>
                  <a:pt x="126" y="42"/>
                </a:moveTo>
                <a:cubicBezTo>
                  <a:pt x="126" y="39"/>
                  <a:pt x="129" y="36"/>
                  <a:pt x="132" y="36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7" y="36"/>
                  <a:pt x="140" y="39"/>
                  <a:pt x="140" y="42"/>
                </a:cubicBezTo>
                <a:cubicBezTo>
                  <a:pt x="140" y="58"/>
                  <a:pt x="140" y="58"/>
                  <a:pt x="140" y="58"/>
                </a:cubicBezTo>
                <a:cubicBezTo>
                  <a:pt x="140" y="62"/>
                  <a:pt x="137" y="65"/>
                  <a:pt x="133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29" y="65"/>
                  <a:pt x="126" y="62"/>
                  <a:pt x="126" y="58"/>
                </a:cubicBezTo>
                <a:lnTo>
                  <a:pt x="126" y="42"/>
                </a:lnTo>
                <a:close/>
                <a:moveTo>
                  <a:pt x="92" y="42"/>
                </a:moveTo>
                <a:cubicBezTo>
                  <a:pt x="92" y="39"/>
                  <a:pt x="95" y="36"/>
                  <a:pt x="98" y="36"/>
                </a:cubicBezTo>
                <a:cubicBezTo>
                  <a:pt x="99" y="36"/>
                  <a:pt x="99" y="36"/>
                  <a:pt x="99" y="36"/>
                </a:cubicBezTo>
                <a:cubicBezTo>
                  <a:pt x="103" y="36"/>
                  <a:pt x="106" y="39"/>
                  <a:pt x="106" y="42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06" y="62"/>
                  <a:pt x="103" y="65"/>
                  <a:pt x="99" y="65"/>
                </a:cubicBezTo>
                <a:cubicBezTo>
                  <a:pt x="98" y="65"/>
                  <a:pt x="98" y="65"/>
                  <a:pt x="98" y="65"/>
                </a:cubicBezTo>
                <a:cubicBezTo>
                  <a:pt x="95" y="65"/>
                  <a:pt x="92" y="62"/>
                  <a:pt x="92" y="58"/>
                </a:cubicBezTo>
                <a:lnTo>
                  <a:pt x="92" y="42"/>
                </a:lnTo>
                <a:close/>
                <a:moveTo>
                  <a:pt x="58" y="42"/>
                </a:moveTo>
                <a:cubicBezTo>
                  <a:pt x="58" y="39"/>
                  <a:pt x="61" y="36"/>
                  <a:pt x="65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9" y="36"/>
                  <a:pt x="72" y="39"/>
                  <a:pt x="72" y="42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62"/>
                  <a:pt x="69" y="65"/>
                  <a:pt x="66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1" y="65"/>
                  <a:pt x="58" y="62"/>
                  <a:pt x="58" y="58"/>
                </a:cubicBezTo>
                <a:lnTo>
                  <a:pt x="58" y="42"/>
                </a:lnTo>
                <a:close/>
                <a:moveTo>
                  <a:pt x="194" y="196"/>
                </a:moveTo>
                <a:cubicBezTo>
                  <a:pt x="37" y="196"/>
                  <a:pt x="37" y="196"/>
                  <a:pt x="37" y="196"/>
                </a:cubicBezTo>
                <a:cubicBezTo>
                  <a:pt x="37" y="48"/>
                  <a:pt x="37" y="48"/>
                  <a:pt x="37" y="48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58"/>
                  <a:pt x="53" y="58"/>
                  <a:pt x="53" y="58"/>
                </a:cubicBezTo>
                <a:cubicBezTo>
                  <a:pt x="53" y="64"/>
                  <a:pt x="58" y="69"/>
                  <a:pt x="65" y="69"/>
                </a:cubicBezTo>
                <a:cubicBezTo>
                  <a:pt x="66" y="69"/>
                  <a:pt x="66" y="69"/>
                  <a:pt x="66" y="69"/>
                </a:cubicBezTo>
                <a:cubicBezTo>
                  <a:pt x="72" y="69"/>
                  <a:pt x="77" y="64"/>
                  <a:pt x="77" y="58"/>
                </a:cubicBezTo>
                <a:cubicBezTo>
                  <a:pt x="77" y="48"/>
                  <a:pt x="77" y="48"/>
                  <a:pt x="77" y="48"/>
                </a:cubicBezTo>
                <a:cubicBezTo>
                  <a:pt x="87" y="48"/>
                  <a:pt x="87" y="48"/>
                  <a:pt x="87" y="48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64"/>
                  <a:pt x="92" y="69"/>
                  <a:pt x="98" y="69"/>
                </a:cubicBezTo>
                <a:cubicBezTo>
                  <a:pt x="99" y="69"/>
                  <a:pt x="99" y="69"/>
                  <a:pt x="99" y="69"/>
                </a:cubicBezTo>
                <a:cubicBezTo>
                  <a:pt x="106" y="69"/>
                  <a:pt x="111" y="64"/>
                  <a:pt x="111" y="5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21" y="48"/>
                  <a:pt x="121" y="48"/>
                  <a:pt x="121" y="48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64"/>
                  <a:pt x="126" y="69"/>
                  <a:pt x="13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9" y="69"/>
                  <a:pt x="144" y="64"/>
                  <a:pt x="144" y="5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5" y="48"/>
                  <a:pt x="155" y="48"/>
                  <a:pt x="155" y="48"/>
                </a:cubicBezTo>
                <a:cubicBezTo>
                  <a:pt x="155" y="58"/>
                  <a:pt x="155" y="58"/>
                  <a:pt x="155" y="58"/>
                </a:cubicBezTo>
                <a:cubicBezTo>
                  <a:pt x="155" y="64"/>
                  <a:pt x="160" y="69"/>
                  <a:pt x="166" y="69"/>
                </a:cubicBezTo>
                <a:cubicBezTo>
                  <a:pt x="167" y="69"/>
                  <a:pt x="167" y="69"/>
                  <a:pt x="167" y="69"/>
                </a:cubicBezTo>
                <a:cubicBezTo>
                  <a:pt x="173" y="69"/>
                  <a:pt x="178" y="64"/>
                  <a:pt x="178" y="5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94" y="48"/>
                  <a:pt x="194" y="48"/>
                  <a:pt x="194" y="48"/>
                </a:cubicBezTo>
                <a:lnTo>
                  <a:pt x="194" y="196"/>
                </a:lnTo>
                <a:close/>
                <a:moveTo>
                  <a:pt x="44" y="189"/>
                </a:moveTo>
                <a:cubicBezTo>
                  <a:pt x="188" y="189"/>
                  <a:pt x="188" y="189"/>
                  <a:pt x="188" y="189"/>
                </a:cubicBezTo>
                <a:cubicBezTo>
                  <a:pt x="188" y="96"/>
                  <a:pt x="188" y="96"/>
                  <a:pt x="188" y="96"/>
                </a:cubicBezTo>
                <a:cubicBezTo>
                  <a:pt x="44" y="96"/>
                  <a:pt x="44" y="96"/>
                  <a:pt x="44" y="96"/>
                </a:cubicBezTo>
                <a:lnTo>
                  <a:pt x="44" y="189"/>
                </a:lnTo>
                <a:close/>
                <a:moveTo>
                  <a:pt x="115" y="152"/>
                </a:moveTo>
                <a:cubicBezTo>
                  <a:pt x="115" y="152"/>
                  <a:pt x="116" y="151"/>
                  <a:pt x="116" y="151"/>
                </a:cubicBezTo>
                <a:cubicBezTo>
                  <a:pt x="141" y="115"/>
                  <a:pt x="141" y="115"/>
                  <a:pt x="141" y="115"/>
                </a:cubicBezTo>
                <a:cubicBezTo>
                  <a:pt x="141" y="115"/>
                  <a:pt x="142" y="114"/>
                  <a:pt x="142" y="114"/>
                </a:cubicBezTo>
                <a:cubicBezTo>
                  <a:pt x="148" y="114"/>
                  <a:pt x="148" y="114"/>
                  <a:pt x="148" y="114"/>
                </a:cubicBezTo>
                <a:cubicBezTo>
                  <a:pt x="149" y="114"/>
                  <a:pt x="150" y="115"/>
                  <a:pt x="150" y="116"/>
                </a:cubicBezTo>
                <a:cubicBezTo>
                  <a:pt x="150" y="150"/>
                  <a:pt x="150" y="150"/>
                  <a:pt x="150" y="150"/>
                </a:cubicBezTo>
                <a:cubicBezTo>
                  <a:pt x="155" y="150"/>
                  <a:pt x="155" y="150"/>
                  <a:pt x="155" y="150"/>
                </a:cubicBezTo>
                <a:cubicBezTo>
                  <a:pt x="157" y="150"/>
                  <a:pt x="157" y="151"/>
                  <a:pt x="157" y="152"/>
                </a:cubicBezTo>
                <a:cubicBezTo>
                  <a:pt x="157" y="158"/>
                  <a:pt x="157" y="158"/>
                  <a:pt x="157" y="158"/>
                </a:cubicBezTo>
                <a:cubicBezTo>
                  <a:pt x="157" y="159"/>
                  <a:pt x="157" y="160"/>
                  <a:pt x="155" y="160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0" y="171"/>
                  <a:pt x="150" y="171"/>
                  <a:pt x="150" y="171"/>
                </a:cubicBezTo>
                <a:cubicBezTo>
                  <a:pt x="150" y="172"/>
                  <a:pt x="149" y="173"/>
                  <a:pt x="148" y="173"/>
                </a:cubicBezTo>
                <a:cubicBezTo>
                  <a:pt x="141" y="173"/>
                  <a:pt x="141" y="173"/>
                  <a:pt x="141" y="173"/>
                </a:cubicBezTo>
                <a:cubicBezTo>
                  <a:pt x="140" y="173"/>
                  <a:pt x="139" y="172"/>
                  <a:pt x="139" y="171"/>
                </a:cubicBezTo>
                <a:cubicBezTo>
                  <a:pt x="139" y="160"/>
                  <a:pt x="139" y="160"/>
                  <a:pt x="139" y="160"/>
                </a:cubicBezTo>
                <a:cubicBezTo>
                  <a:pt x="117" y="160"/>
                  <a:pt x="117" y="160"/>
                  <a:pt x="117" y="160"/>
                </a:cubicBezTo>
                <a:cubicBezTo>
                  <a:pt x="116" y="160"/>
                  <a:pt x="115" y="159"/>
                  <a:pt x="115" y="158"/>
                </a:cubicBezTo>
                <a:lnTo>
                  <a:pt x="115" y="152"/>
                </a:lnTo>
                <a:close/>
                <a:moveTo>
                  <a:pt x="75" y="166"/>
                </a:moveTo>
                <a:cubicBezTo>
                  <a:pt x="76" y="163"/>
                  <a:pt x="78" y="160"/>
                  <a:pt x="80" y="158"/>
                </a:cubicBezTo>
                <a:cubicBezTo>
                  <a:pt x="82" y="155"/>
                  <a:pt x="85" y="153"/>
                  <a:pt x="89" y="149"/>
                </a:cubicBezTo>
                <a:cubicBezTo>
                  <a:pt x="95" y="145"/>
                  <a:pt x="99" y="141"/>
                  <a:pt x="101" y="138"/>
                </a:cubicBezTo>
                <a:cubicBezTo>
                  <a:pt x="102" y="136"/>
                  <a:pt x="103" y="133"/>
                  <a:pt x="103" y="131"/>
                </a:cubicBezTo>
                <a:cubicBezTo>
                  <a:pt x="103" y="129"/>
                  <a:pt x="103" y="127"/>
                  <a:pt x="101" y="126"/>
                </a:cubicBezTo>
                <a:cubicBezTo>
                  <a:pt x="100" y="125"/>
                  <a:pt x="98" y="124"/>
                  <a:pt x="95" y="124"/>
                </a:cubicBezTo>
                <a:cubicBezTo>
                  <a:pt x="92" y="124"/>
                  <a:pt x="90" y="125"/>
                  <a:pt x="89" y="126"/>
                </a:cubicBezTo>
                <a:cubicBezTo>
                  <a:pt x="87" y="128"/>
                  <a:pt x="87" y="130"/>
                  <a:pt x="87" y="133"/>
                </a:cubicBezTo>
                <a:cubicBezTo>
                  <a:pt x="87" y="133"/>
                  <a:pt x="86" y="134"/>
                  <a:pt x="86" y="134"/>
                </a:cubicBezTo>
                <a:cubicBezTo>
                  <a:pt x="85" y="135"/>
                  <a:pt x="85" y="135"/>
                  <a:pt x="84" y="135"/>
                </a:cubicBezTo>
                <a:cubicBezTo>
                  <a:pt x="77" y="134"/>
                  <a:pt x="77" y="134"/>
                  <a:pt x="77" y="134"/>
                </a:cubicBezTo>
                <a:cubicBezTo>
                  <a:pt x="76" y="134"/>
                  <a:pt x="75" y="133"/>
                  <a:pt x="75" y="132"/>
                </a:cubicBezTo>
                <a:cubicBezTo>
                  <a:pt x="76" y="126"/>
                  <a:pt x="78" y="122"/>
                  <a:pt x="81" y="119"/>
                </a:cubicBezTo>
                <a:cubicBezTo>
                  <a:pt x="85" y="116"/>
                  <a:pt x="90" y="114"/>
                  <a:pt x="95" y="114"/>
                </a:cubicBezTo>
                <a:cubicBezTo>
                  <a:pt x="101" y="114"/>
                  <a:pt x="106" y="116"/>
                  <a:pt x="109" y="119"/>
                </a:cubicBezTo>
                <a:cubicBezTo>
                  <a:pt x="113" y="122"/>
                  <a:pt x="114" y="127"/>
                  <a:pt x="114" y="131"/>
                </a:cubicBezTo>
                <a:cubicBezTo>
                  <a:pt x="114" y="134"/>
                  <a:pt x="114" y="136"/>
                  <a:pt x="113" y="139"/>
                </a:cubicBezTo>
                <a:cubicBezTo>
                  <a:pt x="112" y="141"/>
                  <a:pt x="110" y="143"/>
                  <a:pt x="108" y="146"/>
                </a:cubicBezTo>
                <a:cubicBezTo>
                  <a:pt x="106" y="148"/>
                  <a:pt x="103" y="152"/>
                  <a:pt x="98" y="156"/>
                </a:cubicBezTo>
                <a:cubicBezTo>
                  <a:pt x="94" y="159"/>
                  <a:pt x="91" y="161"/>
                  <a:pt x="90" y="163"/>
                </a:cubicBezTo>
                <a:cubicBezTo>
                  <a:pt x="90" y="163"/>
                  <a:pt x="90" y="163"/>
                  <a:pt x="90" y="163"/>
                </a:cubicBezTo>
                <a:cubicBezTo>
                  <a:pt x="112" y="163"/>
                  <a:pt x="112" y="163"/>
                  <a:pt x="112" y="163"/>
                </a:cubicBezTo>
                <a:cubicBezTo>
                  <a:pt x="114" y="163"/>
                  <a:pt x="115" y="164"/>
                  <a:pt x="115" y="165"/>
                </a:cubicBezTo>
                <a:cubicBezTo>
                  <a:pt x="115" y="171"/>
                  <a:pt x="115" y="171"/>
                  <a:pt x="115" y="171"/>
                </a:cubicBezTo>
                <a:cubicBezTo>
                  <a:pt x="115" y="172"/>
                  <a:pt x="114" y="173"/>
                  <a:pt x="112" y="173"/>
                </a:cubicBezTo>
                <a:cubicBezTo>
                  <a:pt x="76" y="173"/>
                  <a:pt x="76" y="173"/>
                  <a:pt x="76" y="173"/>
                </a:cubicBezTo>
                <a:cubicBezTo>
                  <a:pt x="75" y="173"/>
                  <a:pt x="74" y="172"/>
                  <a:pt x="74" y="171"/>
                </a:cubicBezTo>
                <a:cubicBezTo>
                  <a:pt x="74" y="169"/>
                  <a:pt x="74" y="168"/>
                  <a:pt x="75" y="166"/>
                </a:cubicBezTo>
                <a:close/>
                <a:moveTo>
                  <a:pt x="139" y="150"/>
                </a:moveTo>
                <a:cubicBezTo>
                  <a:pt x="128" y="150"/>
                  <a:pt x="128" y="150"/>
                  <a:pt x="128" y="150"/>
                </a:cubicBezTo>
                <a:cubicBezTo>
                  <a:pt x="139" y="134"/>
                  <a:pt x="139" y="134"/>
                  <a:pt x="139" y="134"/>
                </a:cubicBezTo>
                <a:lnTo>
                  <a:pt x="139" y="1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5538461" y="6744792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01 w 232"/>
              <a:gd name="T19" fmla="*/ 177 h 232"/>
              <a:gd name="T20" fmla="*/ 101 w 232"/>
              <a:gd name="T21" fmla="*/ 192 h 232"/>
              <a:gd name="T22" fmla="*/ 60 w 232"/>
              <a:gd name="T23" fmla="*/ 192 h 232"/>
              <a:gd name="T24" fmla="*/ 60 w 232"/>
              <a:gd name="T25" fmla="*/ 175 h 232"/>
              <a:gd name="T26" fmla="*/ 39 w 232"/>
              <a:gd name="T27" fmla="*/ 140 h 232"/>
              <a:gd name="T28" fmla="*/ 29 w 232"/>
              <a:gd name="T29" fmla="*/ 121 h 232"/>
              <a:gd name="T30" fmla="*/ 33 w 232"/>
              <a:gd name="T31" fmla="*/ 87 h 232"/>
              <a:gd name="T32" fmla="*/ 44 w 232"/>
              <a:gd name="T33" fmla="*/ 58 h 232"/>
              <a:gd name="T34" fmla="*/ 55 w 232"/>
              <a:gd name="T35" fmla="*/ 68 h 232"/>
              <a:gd name="T36" fmla="*/ 51 w 232"/>
              <a:gd name="T37" fmla="*/ 94 h 232"/>
              <a:gd name="T38" fmla="*/ 52 w 232"/>
              <a:gd name="T39" fmla="*/ 115 h 232"/>
              <a:gd name="T40" fmla="*/ 63 w 232"/>
              <a:gd name="T41" fmla="*/ 127 h 232"/>
              <a:gd name="T42" fmla="*/ 70 w 232"/>
              <a:gd name="T43" fmla="*/ 134 h 232"/>
              <a:gd name="T44" fmla="*/ 66 w 232"/>
              <a:gd name="T45" fmla="*/ 125 h 232"/>
              <a:gd name="T46" fmla="*/ 55 w 232"/>
              <a:gd name="T47" fmla="*/ 112 h 232"/>
              <a:gd name="T48" fmla="*/ 59 w 232"/>
              <a:gd name="T49" fmla="*/ 97 h 232"/>
              <a:gd name="T50" fmla="*/ 73 w 232"/>
              <a:gd name="T51" fmla="*/ 107 h 232"/>
              <a:gd name="T52" fmla="*/ 89 w 232"/>
              <a:gd name="T53" fmla="*/ 121 h 232"/>
              <a:gd name="T54" fmla="*/ 100 w 232"/>
              <a:gd name="T55" fmla="*/ 147 h 232"/>
              <a:gd name="T56" fmla="*/ 103 w 232"/>
              <a:gd name="T57" fmla="*/ 166 h 232"/>
              <a:gd name="T58" fmla="*/ 101 w 232"/>
              <a:gd name="T59" fmla="*/ 177 h 232"/>
              <a:gd name="T60" fmla="*/ 109 w 232"/>
              <a:gd name="T61" fmla="*/ 112 h 232"/>
              <a:gd name="T62" fmla="*/ 77 w 232"/>
              <a:gd name="T63" fmla="*/ 80 h 232"/>
              <a:gd name="T64" fmla="*/ 77 w 232"/>
              <a:gd name="T65" fmla="*/ 47 h 232"/>
              <a:gd name="T66" fmla="*/ 111 w 232"/>
              <a:gd name="T67" fmla="*/ 47 h 232"/>
              <a:gd name="T68" fmla="*/ 116 w 232"/>
              <a:gd name="T69" fmla="*/ 53 h 232"/>
              <a:gd name="T70" fmla="*/ 121 w 232"/>
              <a:gd name="T71" fmla="*/ 47 h 232"/>
              <a:gd name="T72" fmla="*/ 154 w 232"/>
              <a:gd name="T73" fmla="*/ 47 h 232"/>
              <a:gd name="T74" fmla="*/ 154 w 232"/>
              <a:gd name="T75" fmla="*/ 80 h 232"/>
              <a:gd name="T76" fmla="*/ 122 w 232"/>
              <a:gd name="T77" fmla="*/ 112 h 232"/>
              <a:gd name="T78" fmla="*/ 109 w 232"/>
              <a:gd name="T79" fmla="*/ 112 h 232"/>
              <a:gd name="T80" fmla="*/ 193 w 232"/>
              <a:gd name="T81" fmla="*/ 140 h 232"/>
              <a:gd name="T82" fmla="*/ 172 w 232"/>
              <a:gd name="T83" fmla="*/ 175 h 232"/>
              <a:gd name="T84" fmla="*/ 172 w 232"/>
              <a:gd name="T85" fmla="*/ 192 h 232"/>
              <a:gd name="T86" fmla="*/ 130 w 232"/>
              <a:gd name="T87" fmla="*/ 192 h 232"/>
              <a:gd name="T88" fmla="*/ 130 w 232"/>
              <a:gd name="T89" fmla="*/ 177 h 232"/>
              <a:gd name="T90" fmla="*/ 129 w 232"/>
              <a:gd name="T91" fmla="*/ 166 h 232"/>
              <a:gd name="T92" fmla="*/ 131 w 232"/>
              <a:gd name="T93" fmla="*/ 147 h 232"/>
              <a:gd name="T94" fmla="*/ 143 w 232"/>
              <a:gd name="T95" fmla="*/ 121 h 232"/>
              <a:gd name="T96" fmla="*/ 159 w 232"/>
              <a:gd name="T97" fmla="*/ 107 h 232"/>
              <a:gd name="T98" fmla="*/ 172 w 232"/>
              <a:gd name="T99" fmla="*/ 97 h 232"/>
              <a:gd name="T100" fmla="*/ 176 w 232"/>
              <a:gd name="T101" fmla="*/ 112 h 232"/>
              <a:gd name="T102" fmla="*/ 165 w 232"/>
              <a:gd name="T103" fmla="*/ 125 h 232"/>
              <a:gd name="T104" fmla="*/ 162 w 232"/>
              <a:gd name="T105" fmla="*/ 134 h 232"/>
              <a:gd name="T106" fmla="*/ 169 w 232"/>
              <a:gd name="T107" fmla="*/ 127 h 232"/>
              <a:gd name="T108" fmla="*/ 179 w 232"/>
              <a:gd name="T109" fmla="*/ 115 h 232"/>
              <a:gd name="T110" fmla="*/ 181 w 232"/>
              <a:gd name="T111" fmla="*/ 94 h 232"/>
              <a:gd name="T112" fmla="*/ 177 w 232"/>
              <a:gd name="T113" fmla="*/ 68 h 232"/>
              <a:gd name="T114" fmla="*/ 188 w 232"/>
              <a:gd name="T115" fmla="*/ 58 h 232"/>
              <a:gd name="T116" fmla="*/ 199 w 232"/>
              <a:gd name="T117" fmla="*/ 87 h 232"/>
              <a:gd name="T118" fmla="*/ 203 w 232"/>
              <a:gd name="T119" fmla="*/ 121 h 232"/>
              <a:gd name="T120" fmla="*/ 193 w 232"/>
              <a:gd name="T121" fmla="*/ 1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5"/>
                  <a:pt x="218" y="0"/>
                  <a:pt x="200" y="0"/>
                </a:cubicBezTo>
                <a:close/>
                <a:moveTo>
                  <a:pt x="101" y="177"/>
                </a:moveTo>
                <a:cubicBezTo>
                  <a:pt x="101" y="192"/>
                  <a:pt x="101" y="192"/>
                  <a:pt x="101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59" y="168"/>
                  <a:pt x="45" y="148"/>
                  <a:pt x="39" y="140"/>
                </a:cubicBezTo>
                <a:cubicBezTo>
                  <a:pt x="33" y="133"/>
                  <a:pt x="29" y="126"/>
                  <a:pt x="29" y="121"/>
                </a:cubicBezTo>
                <a:cubicBezTo>
                  <a:pt x="29" y="116"/>
                  <a:pt x="31" y="91"/>
                  <a:pt x="33" y="87"/>
                </a:cubicBezTo>
                <a:cubicBezTo>
                  <a:pt x="34" y="83"/>
                  <a:pt x="43" y="62"/>
                  <a:pt x="44" y="58"/>
                </a:cubicBezTo>
                <a:cubicBezTo>
                  <a:pt x="45" y="54"/>
                  <a:pt x="54" y="60"/>
                  <a:pt x="55" y="68"/>
                </a:cubicBezTo>
                <a:cubicBezTo>
                  <a:pt x="55" y="78"/>
                  <a:pt x="52" y="83"/>
                  <a:pt x="51" y="94"/>
                </a:cubicBezTo>
                <a:cubicBezTo>
                  <a:pt x="50" y="103"/>
                  <a:pt x="51" y="110"/>
                  <a:pt x="52" y="115"/>
                </a:cubicBezTo>
                <a:cubicBezTo>
                  <a:pt x="53" y="117"/>
                  <a:pt x="59" y="123"/>
                  <a:pt x="63" y="127"/>
                </a:cubicBezTo>
                <a:cubicBezTo>
                  <a:pt x="67" y="130"/>
                  <a:pt x="70" y="134"/>
                  <a:pt x="70" y="134"/>
                </a:cubicBezTo>
                <a:cubicBezTo>
                  <a:pt x="70" y="134"/>
                  <a:pt x="70" y="129"/>
                  <a:pt x="66" y="125"/>
                </a:cubicBezTo>
                <a:cubicBezTo>
                  <a:pt x="61" y="119"/>
                  <a:pt x="56" y="116"/>
                  <a:pt x="55" y="112"/>
                </a:cubicBezTo>
                <a:cubicBezTo>
                  <a:pt x="53" y="103"/>
                  <a:pt x="57" y="97"/>
                  <a:pt x="59" y="97"/>
                </a:cubicBezTo>
                <a:cubicBezTo>
                  <a:pt x="61" y="96"/>
                  <a:pt x="70" y="106"/>
                  <a:pt x="73" y="107"/>
                </a:cubicBezTo>
                <a:cubicBezTo>
                  <a:pt x="75" y="109"/>
                  <a:pt x="85" y="116"/>
                  <a:pt x="89" y="121"/>
                </a:cubicBezTo>
                <a:cubicBezTo>
                  <a:pt x="92" y="127"/>
                  <a:pt x="100" y="139"/>
                  <a:pt x="100" y="147"/>
                </a:cubicBezTo>
                <a:cubicBezTo>
                  <a:pt x="100" y="162"/>
                  <a:pt x="103" y="162"/>
                  <a:pt x="103" y="166"/>
                </a:cubicBezTo>
                <a:cubicBezTo>
                  <a:pt x="103" y="171"/>
                  <a:pt x="101" y="173"/>
                  <a:pt x="101" y="177"/>
                </a:cubicBezTo>
                <a:close/>
                <a:moveTo>
                  <a:pt x="109" y="112"/>
                </a:moveTo>
                <a:cubicBezTo>
                  <a:pt x="77" y="80"/>
                  <a:pt x="77" y="80"/>
                  <a:pt x="77" y="80"/>
                </a:cubicBezTo>
                <a:cubicBezTo>
                  <a:pt x="68" y="71"/>
                  <a:pt x="68" y="56"/>
                  <a:pt x="77" y="47"/>
                </a:cubicBezTo>
                <a:cubicBezTo>
                  <a:pt x="86" y="38"/>
                  <a:pt x="101" y="38"/>
                  <a:pt x="111" y="47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30" y="38"/>
                  <a:pt x="145" y="38"/>
                  <a:pt x="154" y="47"/>
                </a:cubicBezTo>
                <a:cubicBezTo>
                  <a:pt x="164" y="56"/>
                  <a:pt x="164" y="71"/>
                  <a:pt x="154" y="80"/>
                </a:cubicBezTo>
                <a:cubicBezTo>
                  <a:pt x="122" y="112"/>
                  <a:pt x="122" y="112"/>
                  <a:pt x="122" y="112"/>
                </a:cubicBezTo>
                <a:cubicBezTo>
                  <a:pt x="119" y="116"/>
                  <a:pt x="113" y="116"/>
                  <a:pt x="109" y="112"/>
                </a:cubicBezTo>
                <a:close/>
                <a:moveTo>
                  <a:pt x="193" y="140"/>
                </a:moveTo>
                <a:cubicBezTo>
                  <a:pt x="187" y="148"/>
                  <a:pt x="173" y="168"/>
                  <a:pt x="172" y="175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30" y="192"/>
                  <a:pt x="130" y="192"/>
                  <a:pt x="130" y="192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0" y="173"/>
                  <a:pt x="129" y="171"/>
                  <a:pt x="129" y="166"/>
                </a:cubicBezTo>
                <a:cubicBezTo>
                  <a:pt x="129" y="162"/>
                  <a:pt x="131" y="162"/>
                  <a:pt x="131" y="147"/>
                </a:cubicBezTo>
                <a:cubicBezTo>
                  <a:pt x="131" y="139"/>
                  <a:pt x="139" y="127"/>
                  <a:pt x="143" y="121"/>
                </a:cubicBezTo>
                <a:cubicBezTo>
                  <a:pt x="147" y="116"/>
                  <a:pt x="157" y="109"/>
                  <a:pt x="159" y="107"/>
                </a:cubicBezTo>
                <a:cubicBezTo>
                  <a:pt x="161" y="106"/>
                  <a:pt x="170" y="96"/>
                  <a:pt x="172" y="97"/>
                </a:cubicBezTo>
                <a:cubicBezTo>
                  <a:pt x="174" y="97"/>
                  <a:pt x="179" y="103"/>
                  <a:pt x="176" y="112"/>
                </a:cubicBezTo>
                <a:cubicBezTo>
                  <a:pt x="176" y="116"/>
                  <a:pt x="171" y="119"/>
                  <a:pt x="165" y="125"/>
                </a:cubicBezTo>
                <a:cubicBezTo>
                  <a:pt x="161" y="129"/>
                  <a:pt x="162" y="134"/>
                  <a:pt x="162" y="134"/>
                </a:cubicBezTo>
                <a:cubicBezTo>
                  <a:pt x="162" y="134"/>
                  <a:pt x="165" y="130"/>
                  <a:pt x="169" y="127"/>
                </a:cubicBezTo>
                <a:cubicBezTo>
                  <a:pt x="173" y="123"/>
                  <a:pt x="178" y="117"/>
                  <a:pt x="179" y="115"/>
                </a:cubicBezTo>
                <a:cubicBezTo>
                  <a:pt x="181" y="110"/>
                  <a:pt x="182" y="103"/>
                  <a:pt x="181" y="94"/>
                </a:cubicBezTo>
                <a:cubicBezTo>
                  <a:pt x="179" y="83"/>
                  <a:pt x="176" y="78"/>
                  <a:pt x="177" y="68"/>
                </a:cubicBezTo>
                <a:cubicBezTo>
                  <a:pt x="178" y="60"/>
                  <a:pt x="186" y="54"/>
                  <a:pt x="188" y="58"/>
                </a:cubicBezTo>
                <a:cubicBezTo>
                  <a:pt x="189" y="62"/>
                  <a:pt x="198" y="83"/>
                  <a:pt x="199" y="87"/>
                </a:cubicBezTo>
                <a:cubicBezTo>
                  <a:pt x="200" y="91"/>
                  <a:pt x="202" y="116"/>
                  <a:pt x="203" y="121"/>
                </a:cubicBezTo>
                <a:cubicBezTo>
                  <a:pt x="203" y="126"/>
                  <a:pt x="199" y="133"/>
                  <a:pt x="193" y="1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6437171" y="6744792"/>
            <a:ext cx="704568" cy="707139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03 w 232"/>
              <a:gd name="T9" fmla="*/ 178 h 232"/>
              <a:gd name="T10" fmla="*/ 64 w 232"/>
              <a:gd name="T11" fmla="*/ 192 h 232"/>
              <a:gd name="T12" fmla="*/ 44 w 232"/>
              <a:gd name="T13" fmla="*/ 143 h 232"/>
              <a:gd name="T14" fmla="*/ 38 w 232"/>
              <a:gd name="T15" fmla="*/ 94 h 232"/>
              <a:gd name="T16" fmla="*/ 59 w 232"/>
              <a:gd name="T17" fmla="*/ 76 h 232"/>
              <a:gd name="T18" fmla="*/ 57 w 232"/>
              <a:gd name="T19" fmla="*/ 119 h 232"/>
              <a:gd name="T20" fmla="*/ 73 w 232"/>
              <a:gd name="T21" fmla="*/ 138 h 232"/>
              <a:gd name="T22" fmla="*/ 59 w 232"/>
              <a:gd name="T23" fmla="*/ 117 h 232"/>
              <a:gd name="T24" fmla="*/ 76 w 232"/>
              <a:gd name="T25" fmla="*/ 113 h 232"/>
              <a:gd name="T26" fmla="*/ 102 w 232"/>
              <a:gd name="T27" fmla="*/ 150 h 232"/>
              <a:gd name="T28" fmla="*/ 103 w 232"/>
              <a:gd name="T29" fmla="*/ 178 h 232"/>
              <a:gd name="T30" fmla="*/ 98 w 232"/>
              <a:gd name="T31" fmla="*/ 108 h 232"/>
              <a:gd name="T32" fmla="*/ 96 w 232"/>
              <a:gd name="T33" fmla="*/ 90 h 232"/>
              <a:gd name="T34" fmla="*/ 82 w 232"/>
              <a:gd name="T35" fmla="*/ 70 h 232"/>
              <a:gd name="T36" fmla="*/ 98 w 232"/>
              <a:gd name="T37" fmla="*/ 62 h 232"/>
              <a:gd name="T38" fmla="*/ 113 w 232"/>
              <a:gd name="T39" fmla="*/ 43 h 232"/>
              <a:gd name="T40" fmla="*/ 125 w 232"/>
              <a:gd name="T41" fmla="*/ 55 h 232"/>
              <a:gd name="T42" fmla="*/ 149 w 232"/>
              <a:gd name="T43" fmla="*/ 64 h 232"/>
              <a:gd name="T44" fmla="*/ 140 w 232"/>
              <a:gd name="T45" fmla="*/ 79 h 232"/>
              <a:gd name="T46" fmla="*/ 139 w 232"/>
              <a:gd name="T47" fmla="*/ 104 h 232"/>
              <a:gd name="T48" fmla="*/ 122 w 232"/>
              <a:gd name="T49" fmla="*/ 101 h 232"/>
              <a:gd name="T50" fmla="*/ 189 w 232"/>
              <a:gd name="T51" fmla="*/ 143 h 232"/>
              <a:gd name="T52" fmla="*/ 169 w 232"/>
              <a:gd name="T53" fmla="*/ 192 h 232"/>
              <a:gd name="T54" fmla="*/ 130 w 232"/>
              <a:gd name="T55" fmla="*/ 178 h 232"/>
              <a:gd name="T56" fmla="*/ 131 w 232"/>
              <a:gd name="T57" fmla="*/ 150 h 232"/>
              <a:gd name="T58" fmla="*/ 157 w 232"/>
              <a:gd name="T59" fmla="*/ 113 h 232"/>
              <a:gd name="T60" fmla="*/ 173 w 232"/>
              <a:gd name="T61" fmla="*/ 117 h 232"/>
              <a:gd name="T62" fmla="*/ 160 w 232"/>
              <a:gd name="T63" fmla="*/ 138 h 232"/>
              <a:gd name="T64" fmla="*/ 176 w 232"/>
              <a:gd name="T65" fmla="*/ 119 h 232"/>
              <a:gd name="T66" fmla="*/ 174 w 232"/>
              <a:gd name="T67" fmla="*/ 76 h 232"/>
              <a:gd name="T68" fmla="*/ 194 w 232"/>
              <a:gd name="T69" fmla="*/ 94 h 232"/>
              <a:gd name="T70" fmla="*/ 189 w 232"/>
              <a:gd name="T71" fmla="*/ 1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5"/>
                  <a:pt x="218" y="0"/>
                  <a:pt x="200" y="0"/>
                </a:cubicBezTo>
                <a:close/>
                <a:moveTo>
                  <a:pt x="103" y="178"/>
                </a:moveTo>
                <a:cubicBezTo>
                  <a:pt x="103" y="192"/>
                  <a:pt x="103" y="192"/>
                  <a:pt x="103" y="192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3" y="170"/>
                  <a:pt x="50" y="150"/>
                  <a:pt x="44" y="143"/>
                </a:cubicBezTo>
                <a:cubicBezTo>
                  <a:pt x="38" y="136"/>
                  <a:pt x="35" y="130"/>
                  <a:pt x="35" y="125"/>
                </a:cubicBezTo>
                <a:cubicBezTo>
                  <a:pt x="35" y="120"/>
                  <a:pt x="37" y="98"/>
                  <a:pt x="38" y="94"/>
                </a:cubicBezTo>
                <a:cubicBezTo>
                  <a:pt x="39" y="90"/>
                  <a:pt x="48" y="71"/>
                  <a:pt x="49" y="67"/>
                </a:cubicBezTo>
                <a:cubicBezTo>
                  <a:pt x="50" y="63"/>
                  <a:pt x="58" y="69"/>
                  <a:pt x="59" y="76"/>
                </a:cubicBezTo>
                <a:cubicBezTo>
                  <a:pt x="60" y="85"/>
                  <a:pt x="57" y="90"/>
                  <a:pt x="55" y="100"/>
                </a:cubicBezTo>
                <a:cubicBezTo>
                  <a:pt x="54" y="109"/>
                  <a:pt x="55" y="115"/>
                  <a:pt x="57" y="119"/>
                </a:cubicBezTo>
                <a:cubicBezTo>
                  <a:pt x="58" y="122"/>
                  <a:pt x="63" y="127"/>
                  <a:pt x="67" y="131"/>
                </a:cubicBezTo>
                <a:cubicBezTo>
                  <a:pt x="71" y="134"/>
                  <a:pt x="73" y="138"/>
                  <a:pt x="73" y="138"/>
                </a:cubicBezTo>
                <a:cubicBezTo>
                  <a:pt x="73" y="138"/>
                  <a:pt x="74" y="133"/>
                  <a:pt x="70" y="129"/>
                </a:cubicBezTo>
                <a:cubicBezTo>
                  <a:pt x="64" y="124"/>
                  <a:pt x="60" y="120"/>
                  <a:pt x="59" y="117"/>
                </a:cubicBezTo>
                <a:cubicBezTo>
                  <a:pt x="57" y="108"/>
                  <a:pt x="61" y="103"/>
                  <a:pt x="63" y="103"/>
                </a:cubicBezTo>
                <a:cubicBezTo>
                  <a:pt x="65" y="102"/>
                  <a:pt x="74" y="111"/>
                  <a:pt x="76" y="113"/>
                </a:cubicBezTo>
                <a:cubicBezTo>
                  <a:pt x="78" y="114"/>
                  <a:pt x="87" y="121"/>
                  <a:pt x="91" y="126"/>
                </a:cubicBezTo>
                <a:cubicBezTo>
                  <a:pt x="94" y="131"/>
                  <a:pt x="102" y="142"/>
                  <a:pt x="102" y="150"/>
                </a:cubicBezTo>
                <a:cubicBezTo>
                  <a:pt x="102" y="164"/>
                  <a:pt x="104" y="164"/>
                  <a:pt x="104" y="168"/>
                </a:cubicBezTo>
                <a:cubicBezTo>
                  <a:pt x="104" y="172"/>
                  <a:pt x="103" y="174"/>
                  <a:pt x="103" y="178"/>
                </a:cubicBezTo>
                <a:close/>
                <a:moveTo>
                  <a:pt x="110" y="101"/>
                </a:moveTo>
                <a:cubicBezTo>
                  <a:pt x="98" y="108"/>
                  <a:pt x="98" y="108"/>
                  <a:pt x="98" y="108"/>
                </a:cubicBezTo>
                <a:cubicBezTo>
                  <a:pt x="95" y="109"/>
                  <a:pt x="93" y="108"/>
                  <a:pt x="93" y="104"/>
                </a:cubicBezTo>
                <a:cubicBezTo>
                  <a:pt x="96" y="90"/>
                  <a:pt x="96" y="90"/>
                  <a:pt x="96" y="90"/>
                </a:cubicBezTo>
                <a:cubicBezTo>
                  <a:pt x="96" y="87"/>
                  <a:pt x="95" y="82"/>
                  <a:pt x="92" y="79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67"/>
                  <a:pt x="80" y="65"/>
                  <a:pt x="84" y="64"/>
                </a:cubicBezTo>
                <a:cubicBezTo>
                  <a:pt x="98" y="62"/>
                  <a:pt x="98" y="62"/>
                  <a:pt x="98" y="62"/>
                </a:cubicBezTo>
                <a:cubicBezTo>
                  <a:pt x="101" y="62"/>
                  <a:pt x="106" y="59"/>
                  <a:pt x="107" y="55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5" y="40"/>
                  <a:pt x="118" y="40"/>
                  <a:pt x="119" y="43"/>
                </a:cubicBezTo>
                <a:cubicBezTo>
                  <a:pt x="125" y="55"/>
                  <a:pt x="125" y="55"/>
                  <a:pt x="125" y="55"/>
                </a:cubicBezTo>
                <a:cubicBezTo>
                  <a:pt x="127" y="59"/>
                  <a:pt x="131" y="62"/>
                  <a:pt x="135" y="62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52" y="65"/>
                  <a:pt x="153" y="67"/>
                  <a:pt x="150" y="70"/>
                </a:cubicBezTo>
                <a:cubicBezTo>
                  <a:pt x="140" y="79"/>
                  <a:pt x="140" y="79"/>
                  <a:pt x="140" y="79"/>
                </a:cubicBezTo>
                <a:cubicBezTo>
                  <a:pt x="138" y="82"/>
                  <a:pt x="136" y="87"/>
                  <a:pt x="137" y="90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40" y="108"/>
                  <a:pt x="138" y="109"/>
                  <a:pt x="134" y="108"/>
                </a:cubicBezTo>
                <a:cubicBezTo>
                  <a:pt x="122" y="101"/>
                  <a:pt x="122" y="101"/>
                  <a:pt x="122" y="101"/>
                </a:cubicBezTo>
                <a:cubicBezTo>
                  <a:pt x="119" y="99"/>
                  <a:pt x="114" y="99"/>
                  <a:pt x="110" y="101"/>
                </a:cubicBezTo>
                <a:close/>
                <a:moveTo>
                  <a:pt x="189" y="143"/>
                </a:moveTo>
                <a:cubicBezTo>
                  <a:pt x="183" y="150"/>
                  <a:pt x="170" y="170"/>
                  <a:pt x="169" y="176"/>
                </a:cubicBezTo>
                <a:cubicBezTo>
                  <a:pt x="169" y="192"/>
                  <a:pt x="169" y="192"/>
                  <a:pt x="169" y="192"/>
                </a:cubicBezTo>
                <a:cubicBezTo>
                  <a:pt x="130" y="192"/>
                  <a:pt x="130" y="192"/>
                  <a:pt x="130" y="192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0" y="174"/>
                  <a:pt x="128" y="172"/>
                  <a:pt x="128" y="168"/>
                </a:cubicBezTo>
                <a:cubicBezTo>
                  <a:pt x="128" y="164"/>
                  <a:pt x="131" y="164"/>
                  <a:pt x="131" y="150"/>
                </a:cubicBezTo>
                <a:cubicBezTo>
                  <a:pt x="131" y="142"/>
                  <a:pt x="138" y="131"/>
                  <a:pt x="142" y="126"/>
                </a:cubicBezTo>
                <a:cubicBezTo>
                  <a:pt x="145" y="121"/>
                  <a:pt x="155" y="114"/>
                  <a:pt x="157" y="113"/>
                </a:cubicBezTo>
                <a:cubicBezTo>
                  <a:pt x="159" y="111"/>
                  <a:pt x="167" y="102"/>
                  <a:pt x="169" y="103"/>
                </a:cubicBezTo>
                <a:cubicBezTo>
                  <a:pt x="171" y="103"/>
                  <a:pt x="175" y="108"/>
                  <a:pt x="173" y="117"/>
                </a:cubicBezTo>
                <a:cubicBezTo>
                  <a:pt x="172" y="120"/>
                  <a:pt x="168" y="124"/>
                  <a:pt x="163" y="129"/>
                </a:cubicBezTo>
                <a:cubicBezTo>
                  <a:pt x="159" y="133"/>
                  <a:pt x="160" y="138"/>
                  <a:pt x="160" y="138"/>
                </a:cubicBezTo>
                <a:cubicBezTo>
                  <a:pt x="160" y="138"/>
                  <a:pt x="162" y="134"/>
                  <a:pt x="166" y="131"/>
                </a:cubicBezTo>
                <a:cubicBezTo>
                  <a:pt x="170" y="127"/>
                  <a:pt x="175" y="122"/>
                  <a:pt x="176" y="119"/>
                </a:cubicBezTo>
                <a:cubicBezTo>
                  <a:pt x="177" y="115"/>
                  <a:pt x="178" y="109"/>
                  <a:pt x="177" y="100"/>
                </a:cubicBezTo>
                <a:cubicBezTo>
                  <a:pt x="176" y="90"/>
                  <a:pt x="173" y="85"/>
                  <a:pt x="174" y="76"/>
                </a:cubicBezTo>
                <a:cubicBezTo>
                  <a:pt x="174" y="69"/>
                  <a:pt x="182" y="63"/>
                  <a:pt x="184" y="67"/>
                </a:cubicBezTo>
                <a:cubicBezTo>
                  <a:pt x="185" y="71"/>
                  <a:pt x="193" y="90"/>
                  <a:pt x="194" y="94"/>
                </a:cubicBezTo>
                <a:cubicBezTo>
                  <a:pt x="195" y="98"/>
                  <a:pt x="197" y="120"/>
                  <a:pt x="198" y="125"/>
                </a:cubicBezTo>
                <a:cubicBezTo>
                  <a:pt x="198" y="130"/>
                  <a:pt x="194" y="136"/>
                  <a:pt x="189" y="1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7339738" y="6744792"/>
            <a:ext cx="704568" cy="707139"/>
          </a:xfrm>
          <a:custGeom>
            <a:avLst/>
            <a:gdLst>
              <a:gd name="T0" fmla="*/ 31 w 232"/>
              <a:gd name="T1" fmla="*/ 178 h 232"/>
              <a:gd name="T2" fmla="*/ 37 w 232"/>
              <a:gd name="T3" fmla="*/ 173 h 232"/>
              <a:gd name="T4" fmla="*/ 42 w 232"/>
              <a:gd name="T5" fmla="*/ 178 h 232"/>
              <a:gd name="T6" fmla="*/ 37 w 232"/>
              <a:gd name="T7" fmla="*/ 184 h 232"/>
              <a:gd name="T8" fmla="*/ 31 w 232"/>
              <a:gd name="T9" fmla="*/ 178 h 232"/>
              <a:gd name="T10" fmla="*/ 232 w 232"/>
              <a:gd name="T11" fmla="*/ 32 h 232"/>
              <a:gd name="T12" fmla="*/ 232 w 232"/>
              <a:gd name="T13" fmla="*/ 200 h 232"/>
              <a:gd name="T14" fmla="*/ 200 w 232"/>
              <a:gd name="T15" fmla="*/ 232 h 232"/>
              <a:gd name="T16" fmla="*/ 32 w 232"/>
              <a:gd name="T17" fmla="*/ 232 h 232"/>
              <a:gd name="T18" fmla="*/ 0 w 232"/>
              <a:gd name="T19" fmla="*/ 200 h 232"/>
              <a:gd name="T20" fmla="*/ 0 w 232"/>
              <a:gd name="T21" fmla="*/ 32 h 232"/>
              <a:gd name="T22" fmla="*/ 32 w 232"/>
              <a:gd name="T23" fmla="*/ 0 h 232"/>
              <a:gd name="T24" fmla="*/ 200 w 232"/>
              <a:gd name="T25" fmla="*/ 0 h 232"/>
              <a:gd name="T26" fmla="*/ 232 w 232"/>
              <a:gd name="T27" fmla="*/ 32 h 232"/>
              <a:gd name="T28" fmla="*/ 87 w 232"/>
              <a:gd name="T29" fmla="*/ 76 h 232"/>
              <a:gd name="T30" fmla="*/ 116 w 232"/>
              <a:gd name="T31" fmla="*/ 105 h 232"/>
              <a:gd name="T32" fmla="*/ 128 w 232"/>
              <a:gd name="T33" fmla="*/ 105 h 232"/>
              <a:gd name="T34" fmla="*/ 157 w 232"/>
              <a:gd name="T35" fmla="*/ 76 h 232"/>
              <a:gd name="T36" fmla="*/ 157 w 232"/>
              <a:gd name="T37" fmla="*/ 47 h 232"/>
              <a:gd name="T38" fmla="*/ 127 w 232"/>
              <a:gd name="T39" fmla="*/ 47 h 232"/>
              <a:gd name="T40" fmla="*/ 122 w 232"/>
              <a:gd name="T41" fmla="*/ 51 h 232"/>
              <a:gd name="T42" fmla="*/ 117 w 232"/>
              <a:gd name="T43" fmla="*/ 47 h 232"/>
              <a:gd name="T44" fmla="*/ 87 w 232"/>
              <a:gd name="T45" fmla="*/ 47 h 232"/>
              <a:gd name="T46" fmla="*/ 87 w 232"/>
              <a:gd name="T47" fmla="*/ 76 h 232"/>
              <a:gd name="T48" fmla="*/ 63 w 232"/>
              <a:gd name="T49" fmla="*/ 128 h 232"/>
              <a:gd name="T50" fmla="*/ 24 w 232"/>
              <a:gd name="T51" fmla="*/ 128 h 232"/>
              <a:gd name="T52" fmla="*/ 24 w 232"/>
              <a:gd name="T53" fmla="*/ 192 h 232"/>
              <a:gd name="T54" fmla="*/ 63 w 232"/>
              <a:gd name="T55" fmla="*/ 192 h 232"/>
              <a:gd name="T56" fmla="*/ 63 w 232"/>
              <a:gd name="T57" fmla="*/ 128 h 232"/>
              <a:gd name="T58" fmla="*/ 195 w 232"/>
              <a:gd name="T59" fmla="*/ 128 h 232"/>
              <a:gd name="T60" fmla="*/ 162 w 232"/>
              <a:gd name="T61" fmla="*/ 146 h 232"/>
              <a:gd name="T62" fmla="*/ 168 w 232"/>
              <a:gd name="T63" fmla="*/ 151 h 232"/>
              <a:gd name="T64" fmla="*/ 165 w 232"/>
              <a:gd name="T65" fmla="*/ 158 h 232"/>
              <a:gd name="T66" fmla="*/ 141 w 232"/>
              <a:gd name="T67" fmla="*/ 164 h 232"/>
              <a:gd name="T68" fmla="*/ 116 w 232"/>
              <a:gd name="T69" fmla="*/ 150 h 232"/>
              <a:gd name="T70" fmla="*/ 139 w 232"/>
              <a:gd name="T71" fmla="*/ 161 h 232"/>
              <a:gd name="T72" fmla="*/ 160 w 232"/>
              <a:gd name="T73" fmla="*/ 152 h 232"/>
              <a:gd name="T74" fmla="*/ 133 w 232"/>
              <a:gd name="T75" fmla="*/ 134 h 232"/>
              <a:gd name="T76" fmla="*/ 107 w 232"/>
              <a:gd name="T77" fmla="*/ 125 h 232"/>
              <a:gd name="T78" fmla="*/ 74 w 232"/>
              <a:gd name="T79" fmla="*/ 132 h 232"/>
              <a:gd name="T80" fmla="*/ 67 w 232"/>
              <a:gd name="T81" fmla="*/ 132 h 232"/>
              <a:gd name="T82" fmla="*/ 67 w 232"/>
              <a:gd name="T83" fmla="*/ 175 h 232"/>
              <a:gd name="T84" fmla="*/ 80 w 232"/>
              <a:gd name="T85" fmla="*/ 175 h 232"/>
              <a:gd name="T86" fmla="*/ 99 w 232"/>
              <a:gd name="T87" fmla="*/ 177 h 232"/>
              <a:gd name="T88" fmla="*/ 131 w 232"/>
              <a:gd name="T89" fmla="*/ 187 h 232"/>
              <a:gd name="T90" fmla="*/ 155 w 232"/>
              <a:gd name="T91" fmla="*/ 179 h 232"/>
              <a:gd name="T92" fmla="*/ 180 w 232"/>
              <a:gd name="T93" fmla="*/ 161 h 232"/>
              <a:gd name="T94" fmla="*/ 207 w 232"/>
              <a:gd name="T95" fmla="*/ 139 h 232"/>
              <a:gd name="T96" fmla="*/ 195 w 232"/>
              <a:gd name="T97" fmla="*/ 12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31" y="178"/>
                </a:moveTo>
                <a:cubicBezTo>
                  <a:pt x="31" y="175"/>
                  <a:pt x="33" y="173"/>
                  <a:pt x="37" y="173"/>
                </a:cubicBezTo>
                <a:cubicBezTo>
                  <a:pt x="40" y="173"/>
                  <a:pt x="42" y="175"/>
                  <a:pt x="42" y="178"/>
                </a:cubicBezTo>
                <a:cubicBezTo>
                  <a:pt x="42" y="181"/>
                  <a:pt x="40" y="184"/>
                  <a:pt x="37" y="184"/>
                </a:cubicBezTo>
                <a:cubicBezTo>
                  <a:pt x="33" y="184"/>
                  <a:pt x="31" y="181"/>
                  <a:pt x="31" y="178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5"/>
                  <a:pt x="232" y="32"/>
                </a:cubicBezTo>
                <a:close/>
                <a:moveTo>
                  <a:pt x="87" y="76"/>
                </a:moveTo>
                <a:cubicBezTo>
                  <a:pt x="116" y="105"/>
                  <a:pt x="116" y="105"/>
                  <a:pt x="116" y="105"/>
                </a:cubicBezTo>
                <a:cubicBezTo>
                  <a:pt x="119" y="108"/>
                  <a:pt x="125" y="108"/>
                  <a:pt x="128" y="105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65" y="68"/>
                  <a:pt x="165" y="55"/>
                  <a:pt x="157" y="47"/>
                </a:cubicBezTo>
                <a:cubicBezTo>
                  <a:pt x="148" y="38"/>
                  <a:pt x="135" y="38"/>
                  <a:pt x="127" y="47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17" y="47"/>
                  <a:pt x="117" y="47"/>
                  <a:pt x="117" y="47"/>
                </a:cubicBezTo>
                <a:cubicBezTo>
                  <a:pt x="109" y="38"/>
                  <a:pt x="96" y="38"/>
                  <a:pt x="87" y="47"/>
                </a:cubicBezTo>
                <a:cubicBezTo>
                  <a:pt x="79" y="55"/>
                  <a:pt x="79" y="68"/>
                  <a:pt x="87" y="76"/>
                </a:cubicBezTo>
                <a:close/>
                <a:moveTo>
                  <a:pt x="63" y="128"/>
                </a:moveTo>
                <a:cubicBezTo>
                  <a:pt x="24" y="128"/>
                  <a:pt x="24" y="128"/>
                  <a:pt x="24" y="128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63" y="192"/>
                  <a:pt x="63" y="192"/>
                  <a:pt x="63" y="192"/>
                </a:cubicBezTo>
                <a:lnTo>
                  <a:pt x="63" y="128"/>
                </a:lnTo>
                <a:close/>
                <a:moveTo>
                  <a:pt x="195" y="128"/>
                </a:moveTo>
                <a:cubicBezTo>
                  <a:pt x="186" y="127"/>
                  <a:pt x="162" y="146"/>
                  <a:pt x="162" y="146"/>
                </a:cubicBezTo>
                <a:cubicBezTo>
                  <a:pt x="162" y="146"/>
                  <a:pt x="166" y="150"/>
                  <a:pt x="168" y="151"/>
                </a:cubicBezTo>
                <a:cubicBezTo>
                  <a:pt x="170" y="153"/>
                  <a:pt x="167" y="156"/>
                  <a:pt x="165" y="158"/>
                </a:cubicBezTo>
                <a:cubicBezTo>
                  <a:pt x="162" y="160"/>
                  <a:pt x="150" y="167"/>
                  <a:pt x="141" y="164"/>
                </a:cubicBezTo>
                <a:cubicBezTo>
                  <a:pt x="131" y="161"/>
                  <a:pt x="116" y="150"/>
                  <a:pt x="116" y="150"/>
                </a:cubicBezTo>
                <a:cubicBezTo>
                  <a:pt x="116" y="150"/>
                  <a:pt x="131" y="158"/>
                  <a:pt x="139" y="161"/>
                </a:cubicBezTo>
                <a:cubicBezTo>
                  <a:pt x="147" y="164"/>
                  <a:pt x="164" y="155"/>
                  <a:pt x="160" y="152"/>
                </a:cubicBezTo>
                <a:cubicBezTo>
                  <a:pt x="156" y="149"/>
                  <a:pt x="143" y="143"/>
                  <a:pt x="133" y="134"/>
                </a:cubicBezTo>
                <a:cubicBezTo>
                  <a:pt x="128" y="130"/>
                  <a:pt x="116" y="125"/>
                  <a:pt x="107" y="125"/>
                </a:cubicBezTo>
                <a:cubicBezTo>
                  <a:pt x="98" y="125"/>
                  <a:pt x="81" y="132"/>
                  <a:pt x="74" y="132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67" y="175"/>
                  <a:pt x="67" y="175"/>
                  <a:pt x="67" y="175"/>
                </a:cubicBezTo>
                <a:cubicBezTo>
                  <a:pt x="80" y="175"/>
                  <a:pt x="80" y="175"/>
                  <a:pt x="80" y="175"/>
                </a:cubicBezTo>
                <a:cubicBezTo>
                  <a:pt x="86" y="175"/>
                  <a:pt x="95" y="175"/>
                  <a:pt x="99" y="177"/>
                </a:cubicBezTo>
                <a:cubicBezTo>
                  <a:pt x="102" y="178"/>
                  <a:pt x="125" y="187"/>
                  <a:pt x="131" y="187"/>
                </a:cubicBezTo>
                <a:cubicBezTo>
                  <a:pt x="138" y="187"/>
                  <a:pt x="148" y="184"/>
                  <a:pt x="155" y="179"/>
                </a:cubicBezTo>
                <a:cubicBezTo>
                  <a:pt x="162" y="174"/>
                  <a:pt x="175" y="166"/>
                  <a:pt x="180" y="161"/>
                </a:cubicBezTo>
                <a:cubicBezTo>
                  <a:pt x="186" y="157"/>
                  <a:pt x="203" y="142"/>
                  <a:pt x="207" y="139"/>
                </a:cubicBezTo>
                <a:cubicBezTo>
                  <a:pt x="210" y="136"/>
                  <a:pt x="204" y="129"/>
                  <a:pt x="195" y="1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8238448" y="6744792"/>
            <a:ext cx="705854" cy="707139"/>
          </a:xfrm>
          <a:custGeom>
            <a:avLst/>
            <a:gdLst>
              <a:gd name="T0" fmla="*/ 43 w 232"/>
              <a:gd name="T1" fmla="*/ 159 h 232"/>
              <a:gd name="T2" fmla="*/ 43 w 232"/>
              <a:gd name="T3" fmla="*/ 170 h 232"/>
              <a:gd name="T4" fmla="*/ 232 w 232"/>
              <a:gd name="T5" fmla="*/ 32 h 232"/>
              <a:gd name="T6" fmla="*/ 200 w 232"/>
              <a:gd name="T7" fmla="*/ 232 h 232"/>
              <a:gd name="T8" fmla="*/ 0 w 232"/>
              <a:gd name="T9" fmla="*/ 200 h 232"/>
              <a:gd name="T10" fmla="*/ 32 w 232"/>
              <a:gd name="T11" fmla="*/ 0 h 232"/>
              <a:gd name="T12" fmla="*/ 232 w 232"/>
              <a:gd name="T13" fmla="*/ 32 h 232"/>
              <a:gd name="T14" fmla="*/ 119 w 232"/>
              <a:gd name="T15" fmla="*/ 73 h 232"/>
              <a:gd name="T16" fmla="*/ 151 w 232"/>
              <a:gd name="T17" fmla="*/ 90 h 232"/>
              <a:gd name="T18" fmla="*/ 167 w 232"/>
              <a:gd name="T19" fmla="*/ 54 h 232"/>
              <a:gd name="T20" fmla="*/ 111 w 232"/>
              <a:gd name="T21" fmla="*/ 54 h 232"/>
              <a:gd name="T22" fmla="*/ 131 w 232"/>
              <a:gd name="T23" fmla="*/ 111 h 232"/>
              <a:gd name="T24" fmla="*/ 146 w 232"/>
              <a:gd name="T25" fmla="*/ 113 h 232"/>
              <a:gd name="T26" fmla="*/ 148 w 232"/>
              <a:gd name="T27" fmla="*/ 110 h 232"/>
              <a:gd name="T28" fmla="*/ 152 w 232"/>
              <a:gd name="T29" fmla="*/ 108 h 232"/>
              <a:gd name="T30" fmla="*/ 150 w 232"/>
              <a:gd name="T31" fmla="*/ 104 h 232"/>
              <a:gd name="T32" fmla="*/ 126 w 232"/>
              <a:gd name="T33" fmla="*/ 107 h 232"/>
              <a:gd name="T34" fmla="*/ 129 w 232"/>
              <a:gd name="T35" fmla="*/ 110 h 232"/>
              <a:gd name="T36" fmla="*/ 152 w 232"/>
              <a:gd name="T37" fmla="*/ 101 h 232"/>
              <a:gd name="T38" fmla="*/ 150 w 232"/>
              <a:gd name="T39" fmla="*/ 98 h 232"/>
              <a:gd name="T40" fmla="*/ 126 w 232"/>
              <a:gd name="T41" fmla="*/ 100 h 232"/>
              <a:gd name="T42" fmla="*/ 129 w 232"/>
              <a:gd name="T43" fmla="*/ 103 h 232"/>
              <a:gd name="T44" fmla="*/ 152 w 232"/>
              <a:gd name="T45" fmla="*/ 101 h 232"/>
              <a:gd name="T46" fmla="*/ 152 w 232"/>
              <a:gd name="T47" fmla="*/ 94 h 232"/>
              <a:gd name="T48" fmla="*/ 129 w 232"/>
              <a:gd name="T49" fmla="*/ 92 h 232"/>
              <a:gd name="T50" fmla="*/ 126 w 232"/>
              <a:gd name="T51" fmla="*/ 95 h 232"/>
              <a:gd name="T52" fmla="*/ 150 w 232"/>
              <a:gd name="T53" fmla="*/ 97 h 232"/>
              <a:gd name="T54" fmla="*/ 67 w 232"/>
              <a:gd name="T55" fmla="*/ 118 h 232"/>
              <a:gd name="T56" fmla="*/ 32 w 232"/>
              <a:gd name="T57" fmla="*/ 178 h 232"/>
              <a:gd name="T58" fmla="*/ 67 w 232"/>
              <a:gd name="T59" fmla="*/ 118 h 232"/>
              <a:gd name="T60" fmla="*/ 159 w 232"/>
              <a:gd name="T61" fmla="*/ 135 h 232"/>
              <a:gd name="T62" fmla="*/ 161 w 232"/>
              <a:gd name="T63" fmla="*/ 146 h 232"/>
              <a:gd name="T64" fmla="*/ 116 w 232"/>
              <a:gd name="T65" fmla="*/ 139 h 232"/>
              <a:gd name="T66" fmla="*/ 157 w 232"/>
              <a:gd name="T67" fmla="*/ 140 h 232"/>
              <a:gd name="T68" fmla="*/ 108 w 232"/>
              <a:gd name="T69" fmla="*/ 115 h 232"/>
              <a:gd name="T70" fmla="*/ 72 w 232"/>
              <a:gd name="T71" fmla="*/ 122 h 232"/>
              <a:gd name="T72" fmla="*/ 84 w 232"/>
              <a:gd name="T73" fmla="*/ 162 h 232"/>
              <a:gd name="T74" fmla="*/ 131 w 232"/>
              <a:gd name="T75" fmla="*/ 172 h 232"/>
              <a:gd name="T76" fmla="*/ 175 w 232"/>
              <a:gd name="T77" fmla="*/ 149 h 232"/>
              <a:gd name="T78" fmla="*/ 189 w 232"/>
              <a:gd name="T79" fmla="*/ 11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2" h="232">
                <a:moveTo>
                  <a:pt x="38" y="165"/>
                </a:moveTo>
                <a:cubicBezTo>
                  <a:pt x="38" y="162"/>
                  <a:pt x="41" y="159"/>
                  <a:pt x="43" y="159"/>
                </a:cubicBezTo>
                <a:cubicBezTo>
                  <a:pt x="46" y="159"/>
                  <a:pt x="49" y="162"/>
                  <a:pt x="49" y="165"/>
                </a:cubicBezTo>
                <a:cubicBezTo>
                  <a:pt x="49" y="167"/>
                  <a:pt x="46" y="170"/>
                  <a:pt x="43" y="170"/>
                </a:cubicBezTo>
                <a:cubicBezTo>
                  <a:pt x="41" y="170"/>
                  <a:pt x="38" y="167"/>
                  <a:pt x="38" y="165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5"/>
                  <a:pt x="232" y="32"/>
                </a:cubicBezTo>
                <a:close/>
                <a:moveTo>
                  <a:pt x="111" y="54"/>
                </a:moveTo>
                <a:cubicBezTo>
                  <a:pt x="111" y="61"/>
                  <a:pt x="114" y="68"/>
                  <a:pt x="119" y="73"/>
                </a:cubicBezTo>
                <a:cubicBezTo>
                  <a:pt x="128" y="84"/>
                  <a:pt x="123" y="90"/>
                  <a:pt x="128" y="90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56" y="90"/>
                  <a:pt x="150" y="84"/>
                  <a:pt x="160" y="73"/>
                </a:cubicBezTo>
                <a:cubicBezTo>
                  <a:pt x="164" y="68"/>
                  <a:pt x="167" y="61"/>
                  <a:pt x="167" y="54"/>
                </a:cubicBezTo>
                <a:cubicBezTo>
                  <a:pt x="167" y="38"/>
                  <a:pt x="155" y="26"/>
                  <a:pt x="139" y="26"/>
                </a:cubicBezTo>
                <a:cubicBezTo>
                  <a:pt x="124" y="26"/>
                  <a:pt x="111" y="38"/>
                  <a:pt x="111" y="54"/>
                </a:cubicBezTo>
                <a:close/>
                <a:moveTo>
                  <a:pt x="131" y="110"/>
                </a:moveTo>
                <a:cubicBezTo>
                  <a:pt x="131" y="111"/>
                  <a:pt x="131" y="111"/>
                  <a:pt x="131" y="111"/>
                </a:cubicBezTo>
                <a:cubicBezTo>
                  <a:pt x="131" y="112"/>
                  <a:pt x="132" y="113"/>
                  <a:pt x="133" y="113"/>
                </a:cubicBezTo>
                <a:cubicBezTo>
                  <a:pt x="146" y="113"/>
                  <a:pt x="146" y="113"/>
                  <a:pt x="146" y="113"/>
                </a:cubicBezTo>
                <a:cubicBezTo>
                  <a:pt x="147" y="113"/>
                  <a:pt x="148" y="112"/>
                  <a:pt x="148" y="111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1" y="110"/>
                  <a:pt x="152" y="109"/>
                  <a:pt x="152" y="108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52" y="105"/>
                  <a:pt x="151" y="104"/>
                  <a:pt x="150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27" y="104"/>
                  <a:pt x="126" y="105"/>
                  <a:pt x="126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9"/>
                  <a:pt x="127" y="110"/>
                  <a:pt x="129" y="110"/>
                </a:cubicBezTo>
                <a:lnTo>
                  <a:pt x="131" y="110"/>
                </a:lnTo>
                <a:close/>
                <a:moveTo>
                  <a:pt x="152" y="101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99"/>
                  <a:pt x="151" y="98"/>
                  <a:pt x="150" y="98"/>
                </a:cubicBezTo>
                <a:cubicBezTo>
                  <a:pt x="129" y="98"/>
                  <a:pt x="129" y="98"/>
                  <a:pt x="129" y="98"/>
                </a:cubicBezTo>
                <a:cubicBezTo>
                  <a:pt x="127" y="98"/>
                  <a:pt x="126" y="99"/>
                  <a:pt x="126" y="100"/>
                </a:cubicBezTo>
                <a:cubicBezTo>
                  <a:pt x="126" y="101"/>
                  <a:pt x="126" y="101"/>
                  <a:pt x="126" y="101"/>
                </a:cubicBezTo>
                <a:cubicBezTo>
                  <a:pt x="126" y="102"/>
                  <a:pt x="127" y="103"/>
                  <a:pt x="129" y="103"/>
                </a:cubicBezTo>
                <a:cubicBezTo>
                  <a:pt x="150" y="103"/>
                  <a:pt x="150" y="103"/>
                  <a:pt x="150" y="103"/>
                </a:cubicBezTo>
                <a:cubicBezTo>
                  <a:pt x="151" y="103"/>
                  <a:pt x="152" y="102"/>
                  <a:pt x="152" y="101"/>
                </a:cubicBezTo>
                <a:close/>
                <a:moveTo>
                  <a:pt x="152" y="95"/>
                </a:moveTo>
                <a:cubicBezTo>
                  <a:pt x="152" y="94"/>
                  <a:pt x="152" y="94"/>
                  <a:pt x="152" y="94"/>
                </a:cubicBezTo>
                <a:cubicBezTo>
                  <a:pt x="152" y="93"/>
                  <a:pt x="151" y="92"/>
                  <a:pt x="150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7" y="92"/>
                  <a:pt x="126" y="93"/>
                  <a:pt x="126" y="94"/>
                </a:cubicBezTo>
                <a:cubicBezTo>
                  <a:pt x="126" y="95"/>
                  <a:pt x="126" y="95"/>
                  <a:pt x="126" y="95"/>
                </a:cubicBezTo>
                <a:cubicBezTo>
                  <a:pt x="126" y="96"/>
                  <a:pt x="127" y="97"/>
                  <a:pt x="129" y="97"/>
                </a:cubicBezTo>
                <a:cubicBezTo>
                  <a:pt x="150" y="97"/>
                  <a:pt x="150" y="97"/>
                  <a:pt x="150" y="97"/>
                </a:cubicBezTo>
                <a:cubicBezTo>
                  <a:pt x="151" y="97"/>
                  <a:pt x="152" y="96"/>
                  <a:pt x="152" y="95"/>
                </a:cubicBezTo>
                <a:close/>
                <a:moveTo>
                  <a:pt x="67" y="118"/>
                </a:moveTo>
                <a:cubicBezTo>
                  <a:pt x="32" y="118"/>
                  <a:pt x="32" y="118"/>
                  <a:pt x="32" y="118"/>
                </a:cubicBezTo>
                <a:cubicBezTo>
                  <a:pt x="32" y="178"/>
                  <a:pt x="32" y="178"/>
                  <a:pt x="32" y="178"/>
                </a:cubicBezTo>
                <a:cubicBezTo>
                  <a:pt x="67" y="178"/>
                  <a:pt x="67" y="178"/>
                  <a:pt x="67" y="178"/>
                </a:cubicBezTo>
                <a:lnTo>
                  <a:pt x="67" y="118"/>
                </a:lnTo>
                <a:close/>
                <a:moveTo>
                  <a:pt x="189" y="118"/>
                </a:moveTo>
                <a:cubicBezTo>
                  <a:pt x="181" y="117"/>
                  <a:pt x="159" y="135"/>
                  <a:pt x="159" y="135"/>
                </a:cubicBezTo>
                <a:cubicBezTo>
                  <a:pt x="159" y="135"/>
                  <a:pt x="163" y="138"/>
                  <a:pt x="164" y="140"/>
                </a:cubicBezTo>
                <a:cubicBezTo>
                  <a:pt x="166" y="141"/>
                  <a:pt x="164" y="144"/>
                  <a:pt x="161" y="146"/>
                </a:cubicBezTo>
                <a:cubicBezTo>
                  <a:pt x="158" y="148"/>
                  <a:pt x="148" y="154"/>
                  <a:pt x="139" y="151"/>
                </a:cubicBezTo>
                <a:cubicBezTo>
                  <a:pt x="130" y="149"/>
                  <a:pt x="116" y="139"/>
                  <a:pt x="116" y="139"/>
                </a:cubicBezTo>
                <a:cubicBezTo>
                  <a:pt x="116" y="139"/>
                  <a:pt x="130" y="146"/>
                  <a:pt x="137" y="149"/>
                </a:cubicBezTo>
                <a:cubicBezTo>
                  <a:pt x="145" y="151"/>
                  <a:pt x="160" y="143"/>
                  <a:pt x="157" y="140"/>
                </a:cubicBezTo>
                <a:cubicBezTo>
                  <a:pt x="153" y="138"/>
                  <a:pt x="141" y="133"/>
                  <a:pt x="132" y="124"/>
                </a:cubicBezTo>
                <a:cubicBezTo>
                  <a:pt x="128" y="120"/>
                  <a:pt x="116" y="115"/>
                  <a:pt x="108" y="115"/>
                </a:cubicBezTo>
                <a:cubicBezTo>
                  <a:pt x="100" y="115"/>
                  <a:pt x="84" y="122"/>
                  <a:pt x="78" y="122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72" y="162"/>
                  <a:pt x="72" y="162"/>
                  <a:pt x="72" y="162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89" y="162"/>
                  <a:pt x="97" y="162"/>
                  <a:pt x="100" y="163"/>
                </a:cubicBezTo>
                <a:cubicBezTo>
                  <a:pt x="104" y="164"/>
                  <a:pt x="125" y="172"/>
                  <a:pt x="131" y="172"/>
                </a:cubicBezTo>
                <a:cubicBezTo>
                  <a:pt x="136" y="172"/>
                  <a:pt x="146" y="170"/>
                  <a:pt x="152" y="165"/>
                </a:cubicBezTo>
                <a:cubicBezTo>
                  <a:pt x="159" y="161"/>
                  <a:pt x="171" y="153"/>
                  <a:pt x="175" y="149"/>
                </a:cubicBezTo>
                <a:cubicBezTo>
                  <a:pt x="180" y="145"/>
                  <a:pt x="197" y="131"/>
                  <a:pt x="200" y="129"/>
                </a:cubicBezTo>
                <a:cubicBezTo>
                  <a:pt x="203" y="126"/>
                  <a:pt x="197" y="119"/>
                  <a:pt x="189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5538461" y="5734226"/>
            <a:ext cx="704568" cy="705853"/>
          </a:xfrm>
          <a:custGeom>
            <a:avLst/>
            <a:gdLst>
              <a:gd name="T0" fmla="*/ 61 w 232"/>
              <a:gd name="T1" fmla="*/ 125 h 232"/>
              <a:gd name="T2" fmla="*/ 52 w 232"/>
              <a:gd name="T3" fmla="*/ 163 h 232"/>
              <a:gd name="T4" fmla="*/ 170 w 232"/>
              <a:gd name="T5" fmla="*/ 163 h 232"/>
              <a:gd name="T6" fmla="*/ 180 w 232"/>
              <a:gd name="T7" fmla="*/ 125 h 232"/>
              <a:gd name="T8" fmla="*/ 170 w 232"/>
              <a:gd name="T9" fmla="*/ 163 h 232"/>
              <a:gd name="T10" fmla="*/ 232 w 232"/>
              <a:gd name="T11" fmla="*/ 200 h 232"/>
              <a:gd name="T12" fmla="*/ 32 w 232"/>
              <a:gd name="T13" fmla="*/ 232 h 232"/>
              <a:gd name="T14" fmla="*/ 0 w 232"/>
              <a:gd name="T15" fmla="*/ 32 h 232"/>
              <a:gd name="T16" fmla="*/ 200 w 232"/>
              <a:gd name="T17" fmla="*/ 0 h 232"/>
              <a:gd name="T18" fmla="*/ 199 w 232"/>
              <a:gd name="T19" fmla="*/ 144 h 232"/>
              <a:gd name="T20" fmla="*/ 185 w 232"/>
              <a:gd name="T21" fmla="*/ 116 h 232"/>
              <a:gd name="T22" fmla="*/ 182 w 232"/>
              <a:gd name="T23" fmla="*/ 116 h 232"/>
              <a:gd name="T24" fmla="*/ 161 w 232"/>
              <a:gd name="T25" fmla="*/ 56 h 232"/>
              <a:gd name="T26" fmla="*/ 116 w 232"/>
              <a:gd name="T27" fmla="*/ 36 h 232"/>
              <a:gd name="T28" fmla="*/ 70 w 232"/>
              <a:gd name="T29" fmla="*/ 56 h 232"/>
              <a:gd name="T30" fmla="*/ 49 w 232"/>
              <a:gd name="T31" fmla="*/ 116 h 232"/>
              <a:gd name="T32" fmla="*/ 47 w 232"/>
              <a:gd name="T33" fmla="*/ 116 h 232"/>
              <a:gd name="T34" fmla="*/ 44 w 232"/>
              <a:gd name="T35" fmla="*/ 117 h 232"/>
              <a:gd name="T36" fmla="*/ 44 w 232"/>
              <a:gd name="T37" fmla="*/ 171 h 232"/>
              <a:gd name="T38" fmla="*/ 47 w 232"/>
              <a:gd name="T39" fmla="*/ 172 h 232"/>
              <a:gd name="T40" fmla="*/ 66 w 232"/>
              <a:gd name="T41" fmla="*/ 172 h 232"/>
              <a:gd name="T42" fmla="*/ 71 w 232"/>
              <a:gd name="T43" fmla="*/ 120 h 232"/>
              <a:gd name="T44" fmla="*/ 59 w 232"/>
              <a:gd name="T45" fmla="*/ 116 h 232"/>
              <a:gd name="T46" fmla="*/ 77 w 232"/>
              <a:gd name="T47" fmla="*/ 63 h 232"/>
              <a:gd name="T48" fmla="*/ 116 w 232"/>
              <a:gd name="T49" fmla="*/ 49 h 232"/>
              <a:gd name="T50" fmla="*/ 155 w 232"/>
              <a:gd name="T51" fmla="*/ 63 h 232"/>
              <a:gd name="T52" fmla="*/ 173 w 232"/>
              <a:gd name="T53" fmla="*/ 116 h 232"/>
              <a:gd name="T54" fmla="*/ 161 w 232"/>
              <a:gd name="T55" fmla="*/ 120 h 232"/>
              <a:gd name="T56" fmla="*/ 164 w 232"/>
              <a:gd name="T57" fmla="*/ 172 h 232"/>
              <a:gd name="T58" fmla="*/ 130 w 232"/>
              <a:gd name="T59" fmla="*/ 186 h 232"/>
              <a:gd name="T60" fmla="*/ 106 w 232"/>
              <a:gd name="T61" fmla="*/ 183 h 232"/>
              <a:gd name="T62" fmla="*/ 106 w 232"/>
              <a:gd name="T63" fmla="*/ 196 h 232"/>
              <a:gd name="T64" fmla="*/ 130 w 232"/>
              <a:gd name="T65" fmla="*/ 193 h 232"/>
              <a:gd name="T66" fmla="*/ 174 w 232"/>
              <a:gd name="T67" fmla="*/ 172 h 232"/>
              <a:gd name="T68" fmla="*/ 184 w 232"/>
              <a:gd name="T69" fmla="*/ 172 h 232"/>
              <a:gd name="T70" fmla="*/ 185 w 232"/>
              <a:gd name="T71" fmla="*/ 172 h 232"/>
              <a:gd name="T72" fmla="*/ 199 w 232"/>
              <a:gd name="T73" fmla="*/ 14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52" y="125"/>
                </a:moveTo>
                <a:cubicBezTo>
                  <a:pt x="61" y="125"/>
                  <a:pt x="61" y="125"/>
                  <a:pt x="61" y="125"/>
                </a:cubicBezTo>
                <a:cubicBezTo>
                  <a:pt x="61" y="163"/>
                  <a:pt x="61" y="163"/>
                  <a:pt x="61" y="163"/>
                </a:cubicBezTo>
                <a:cubicBezTo>
                  <a:pt x="52" y="163"/>
                  <a:pt x="52" y="163"/>
                  <a:pt x="52" y="163"/>
                </a:cubicBezTo>
                <a:lnTo>
                  <a:pt x="52" y="125"/>
                </a:lnTo>
                <a:close/>
                <a:moveTo>
                  <a:pt x="170" y="163"/>
                </a:moveTo>
                <a:cubicBezTo>
                  <a:pt x="180" y="163"/>
                  <a:pt x="180" y="163"/>
                  <a:pt x="180" y="163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170" y="125"/>
                  <a:pt x="170" y="125"/>
                  <a:pt x="170" y="125"/>
                </a:cubicBezTo>
                <a:lnTo>
                  <a:pt x="170" y="163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99" y="144"/>
                </a:moveTo>
                <a:cubicBezTo>
                  <a:pt x="199" y="127"/>
                  <a:pt x="189" y="118"/>
                  <a:pt x="188" y="117"/>
                </a:cubicBezTo>
                <a:cubicBezTo>
                  <a:pt x="187" y="116"/>
                  <a:pt x="186" y="116"/>
                  <a:pt x="185" y="116"/>
                </a:cubicBezTo>
                <a:cubicBezTo>
                  <a:pt x="185" y="116"/>
                  <a:pt x="184" y="116"/>
                  <a:pt x="184" y="116"/>
                </a:cubicBezTo>
                <a:cubicBezTo>
                  <a:pt x="182" y="116"/>
                  <a:pt x="182" y="116"/>
                  <a:pt x="182" y="116"/>
                </a:cubicBezTo>
                <a:cubicBezTo>
                  <a:pt x="182" y="104"/>
                  <a:pt x="182" y="104"/>
                  <a:pt x="182" y="104"/>
                </a:cubicBezTo>
                <a:cubicBezTo>
                  <a:pt x="182" y="85"/>
                  <a:pt x="174" y="68"/>
                  <a:pt x="161" y="56"/>
                </a:cubicBezTo>
                <a:cubicBezTo>
                  <a:pt x="161" y="54"/>
                  <a:pt x="160" y="52"/>
                  <a:pt x="159" y="51"/>
                </a:cubicBezTo>
                <a:cubicBezTo>
                  <a:pt x="147" y="41"/>
                  <a:pt x="132" y="36"/>
                  <a:pt x="116" y="36"/>
                </a:cubicBezTo>
                <a:cubicBezTo>
                  <a:pt x="100" y="36"/>
                  <a:pt x="85" y="41"/>
                  <a:pt x="73" y="51"/>
                </a:cubicBezTo>
                <a:cubicBezTo>
                  <a:pt x="71" y="52"/>
                  <a:pt x="71" y="54"/>
                  <a:pt x="70" y="56"/>
                </a:cubicBezTo>
                <a:cubicBezTo>
                  <a:pt x="57" y="68"/>
                  <a:pt x="49" y="85"/>
                  <a:pt x="49" y="104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6" y="116"/>
                  <a:pt x="45" y="116"/>
                  <a:pt x="44" y="117"/>
                </a:cubicBezTo>
                <a:cubicBezTo>
                  <a:pt x="43" y="118"/>
                  <a:pt x="33" y="127"/>
                  <a:pt x="33" y="144"/>
                </a:cubicBezTo>
                <a:cubicBezTo>
                  <a:pt x="33" y="161"/>
                  <a:pt x="43" y="170"/>
                  <a:pt x="44" y="171"/>
                </a:cubicBezTo>
                <a:cubicBezTo>
                  <a:pt x="45" y="172"/>
                  <a:pt x="46" y="172"/>
                  <a:pt x="47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9" y="172"/>
                  <a:pt x="71" y="170"/>
                  <a:pt x="71" y="168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1" y="118"/>
                  <a:pt x="69" y="116"/>
                  <a:pt x="66" y="116"/>
                </a:cubicBezTo>
                <a:cubicBezTo>
                  <a:pt x="59" y="116"/>
                  <a:pt x="59" y="116"/>
                  <a:pt x="59" y="116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88"/>
                  <a:pt x="66" y="73"/>
                  <a:pt x="77" y="63"/>
                </a:cubicBezTo>
                <a:cubicBezTo>
                  <a:pt x="78" y="63"/>
                  <a:pt x="80" y="62"/>
                  <a:pt x="81" y="61"/>
                </a:cubicBezTo>
                <a:cubicBezTo>
                  <a:pt x="91" y="53"/>
                  <a:pt x="103" y="49"/>
                  <a:pt x="116" y="49"/>
                </a:cubicBezTo>
                <a:cubicBezTo>
                  <a:pt x="129" y="49"/>
                  <a:pt x="141" y="53"/>
                  <a:pt x="151" y="61"/>
                </a:cubicBezTo>
                <a:cubicBezTo>
                  <a:pt x="152" y="62"/>
                  <a:pt x="153" y="63"/>
                  <a:pt x="155" y="63"/>
                </a:cubicBezTo>
                <a:cubicBezTo>
                  <a:pt x="166" y="73"/>
                  <a:pt x="173" y="88"/>
                  <a:pt x="173" y="104"/>
                </a:cubicBezTo>
                <a:cubicBezTo>
                  <a:pt x="173" y="116"/>
                  <a:pt x="173" y="116"/>
                  <a:pt x="173" y="116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3" y="116"/>
                  <a:pt x="161" y="118"/>
                  <a:pt x="161" y="120"/>
                </a:cubicBezTo>
                <a:cubicBezTo>
                  <a:pt x="161" y="168"/>
                  <a:pt x="161" y="168"/>
                  <a:pt x="161" y="168"/>
                </a:cubicBezTo>
                <a:cubicBezTo>
                  <a:pt x="161" y="170"/>
                  <a:pt x="162" y="172"/>
                  <a:pt x="164" y="172"/>
                </a:cubicBezTo>
                <a:cubicBezTo>
                  <a:pt x="156" y="178"/>
                  <a:pt x="143" y="186"/>
                  <a:pt x="131" y="186"/>
                </a:cubicBezTo>
                <a:cubicBezTo>
                  <a:pt x="130" y="186"/>
                  <a:pt x="130" y="186"/>
                  <a:pt x="130" y="186"/>
                </a:cubicBezTo>
                <a:cubicBezTo>
                  <a:pt x="128" y="184"/>
                  <a:pt x="126" y="183"/>
                  <a:pt x="124" y="183"/>
                </a:cubicBezTo>
                <a:cubicBezTo>
                  <a:pt x="106" y="183"/>
                  <a:pt x="106" y="183"/>
                  <a:pt x="106" y="183"/>
                </a:cubicBezTo>
                <a:cubicBezTo>
                  <a:pt x="103" y="183"/>
                  <a:pt x="100" y="186"/>
                  <a:pt x="100" y="190"/>
                </a:cubicBezTo>
                <a:cubicBezTo>
                  <a:pt x="100" y="193"/>
                  <a:pt x="103" y="196"/>
                  <a:pt x="106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6" y="196"/>
                  <a:pt x="128" y="195"/>
                  <a:pt x="130" y="193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48" y="193"/>
                  <a:pt x="167" y="178"/>
                  <a:pt x="174" y="17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6" y="172"/>
                  <a:pt x="187" y="172"/>
                  <a:pt x="188" y="171"/>
                </a:cubicBezTo>
                <a:cubicBezTo>
                  <a:pt x="189" y="170"/>
                  <a:pt x="199" y="161"/>
                  <a:pt x="199" y="14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15442270" y="4728803"/>
            <a:ext cx="708425" cy="707139"/>
          </a:xfrm>
          <a:custGeom>
            <a:avLst/>
            <a:gdLst>
              <a:gd name="T0" fmla="*/ 32 w 233"/>
              <a:gd name="T1" fmla="*/ 0 h 232"/>
              <a:gd name="T2" fmla="*/ 0 w 233"/>
              <a:gd name="T3" fmla="*/ 200 h 232"/>
              <a:gd name="T4" fmla="*/ 201 w 233"/>
              <a:gd name="T5" fmla="*/ 232 h 232"/>
              <a:gd name="T6" fmla="*/ 233 w 233"/>
              <a:gd name="T7" fmla="*/ 32 h 232"/>
              <a:gd name="T8" fmla="*/ 168 w 233"/>
              <a:gd name="T9" fmla="*/ 196 h 232"/>
              <a:gd name="T10" fmla="*/ 66 w 233"/>
              <a:gd name="T11" fmla="*/ 196 h 232"/>
              <a:gd name="T12" fmla="*/ 63 w 233"/>
              <a:gd name="T13" fmla="*/ 195 h 232"/>
              <a:gd name="T14" fmla="*/ 63 w 233"/>
              <a:gd name="T15" fmla="*/ 195 h 232"/>
              <a:gd name="T16" fmla="*/ 62 w 233"/>
              <a:gd name="T17" fmla="*/ 194 h 232"/>
              <a:gd name="T18" fmla="*/ 62 w 233"/>
              <a:gd name="T19" fmla="*/ 193 h 232"/>
              <a:gd name="T20" fmla="*/ 62 w 233"/>
              <a:gd name="T21" fmla="*/ 192 h 232"/>
              <a:gd name="T22" fmla="*/ 62 w 233"/>
              <a:gd name="T23" fmla="*/ 191 h 232"/>
              <a:gd name="T24" fmla="*/ 62 w 233"/>
              <a:gd name="T25" fmla="*/ 190 h 232"/>
              <a:gd name="T26" fmla="*/ 63 w 233"/>
              <a:gd name="T27" fmla="*/ 189 h 232"/>
              <a:gd name="T28" fmla="*/ 63 w 233"/>
              <a:gd name="T29" fmla="*/ 189 h 232"/>
              <a:gd name="T30" fmla="*/ 64 w 233"/>
              <a:gd name="T31" fmla="*/ 188 h 232"/>
              <a:gd name="T32" fmla="*/ 65 w 233"/>
              <a:gd name="T33" fmla="*/ 187 h 232"/>
              <a:gd name="T34" fmla="*/ 65 w 233"/>
              <a:gd name="T35" fmla="*/ 187 h 232"/>
              <a:gd name="T36" fmla="*/ 66 w 233"/>
              <a:gd name="T37" fmla="*/ 187 h 232"/>
              <a:gd name="T38" fmla="*/ 69 w 233"/>
              <a:gd name="T39" fmla="*/ 186 h 232"/>
              <a:gd name="T40" fmla="*/ 68 w 233"/>
              <a:gd name="T41" fmla="*/ 183 h 232"/>
              <a:gd name="T42" fmla="*/ 77 w 233"/>
              <a:gd name="T43" fmla="*/ 176 h 232"/>
              <a:gd name="T44" fmla="*/ 82 w 233"/>
              <a:gd name="T45" fmla="*/ 166 h 232"/>
              <a:gd name="T46" fmla="*/ 74 w 233"/>
              <a:gd name="T47" fmla="*/ 159 h 232"/>
              <a:gd name="T48" fmla="*/ 74 w 233"/>
              <a:gd name="T49" fmla="*/ 159 h 232"/>
              <a:gd name="T50" fmla="*/ 71 w 233"/>
              <a:gd name="T51" fmla="*/ 158 h 232"/>
              <a:gd name="T52" fmla="*/ 73 w 233"/>
              <a:gd name="T53" fmla="*/ 150 h 232"/>
              <a:gd name="T54" fmla="*/ 80 w 233"/>
              <a:gd name="T55" fmla="*/ 148 h 232"/>
              <a:gd name="T56" fmla="*/ 85 w 233"/>
              <a:gd name="T57" fmla="*/ 148 h 232"/>
              <a:gd name="T58" fmla="*/ 84 w 233"/>
              <a:gd name="T59" fmla="*/ 146 h 232"/>
              <a:gd name="T60" fmla="*/ 83 w 233"/>
              <a:gd name="T61" fmla="*/ 145 h 232"/>
              <a:gd name="T62" fmla="*/ 81 w 233"/>
              <a:gd name="T63" fmla="*/ 143 h 232"/>
              <a:gd name="T64" fmla="*/ 75 w 233"/>
              <a:gd name="T65" fmla="*/ 141 h 232"/>
              <a:gd name="T66" fmla="*/ 77 w 233"/>
              <a:gd name="T67" fmla="*/ 132 h 232"/>
              <a:gd name="T68" fmla="*/ 99 w 233"/>
              <a:gd name="T69" fmla="*/ 84 h 232"/>
              <a:gd name="T70" fmla="*/ 81 w 233"/>
              <a:gd name="T71" fmla="*/ 99 h 232"/>
              <a:gd name="T72" fmla="*/ 68 w 233"/>
              <a:gd name="T73" fmla="*/ 99 h 232"/>
              <a:gd name="T74" fmla="*/ 61 w 233"/>
              <a:gd name="T75" fmla="*/ 89 h 232"/>
              <a:gd name="T76" fmla="*/ 71 w 233"/>
              <a:gd name="T77" fmla="*/ 68 h 232"/>
              <a:gd name="T78" fmla="*/ 76 w 233"/>
              <a:gd name="T79" fmla="*/ 55 h 232"/>
              <a:gd name="T80" fmla="*/ 77 w 233"/>
              <a:gd name="T81" fmla="*/ 59 h 232"/>
              <a:gd name="T82" fmla="*/ 71 w 233"/>
              <a:gd name="T83" fmla="*/ 52 h 232"/>
              <a:gd name="T84" fmla="*/ 74 w 233"/>
              <a:gd name="T85" fmla="*/ 50 h 232"/>
              <a:gd name="T86" fmla="*/ 144 w 233"/>
              <a:gd name="T87" fmla="*/ 59 h 232"/>
              <a:gd name="T88" fmla="*/ 151 w 233"/>
              <a:gd name="T89" fmla="*/ 116 h 232"/>
              <a:gd name="T90" fmla="*/ 161 w 233"/>
              <a:gd name="T91" fmla="*/ 139 h 232"/>
              <a:gd name="T92" fmla="*/ 154 w 233"/>
              <a:gd name="T93" fmla="*/ 148 h 232"/>
              <a:gd name="T94" fmla="*/ 160 w 233"/>
              <a:gd name="T95" fmla="*/ 159 h 232"/>
              <a:gd name="T96" fmla="*/ 151 w 233"/>
              <a:gd name="T97" fmla="*/ 166 h 232"/>
              <a:gd name="T98" fmla="*/ 156 w 233"/>
              <a:gd name="T99" fmla="*/ 176 h 232"/>
              <a:gd name="T100" fmla="*/ 165 w 233"/>
              <a:gd name="T101" fmla="*/ 186 h 232"/>
              <a:gd name="T102" fmla="*/ 168 w 233"/>
              <a:gd name="T103" fmla="*/ 19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3" h="232">
                <a:moveTo>
                  <a:pt x="20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18" y="232"/>
                  <a:pt x="233" y="218"/>
                  <a:pt x="233" y="200"/>
                </a:cubicBezTo>
                <a:cubicBezTo>
                  <a:pt x="233" y="32"/>
                  <a:pt x="233" y="32"/>
                  <a:pt x="233" y="32"/>
                </a:cubicBezTo>
                <a:cubicBezTo>
                  <a:pt x="233" y="14"/>
                  <a:pt x="218" y="0"/>
                  <a:pt x="201" y="0"/>
                </a:cubicBezTo>
                <a:close/>
                <a:moveTo>
                  <a:pt x="168" y="196"/>
                </a:moveTo>
                <a:cubicBezTo>
                  <a:pt x="167" y="196"/>
                  <a:pt x="132" y="196"/>
                  <a:pt x="103" y="196"/>
                </a:cubicBezTo>
                <a:cubicBezTo>
                  <a:pt x="83" y="196"/>
                  <a:pt x="66" y="196"/>
                  <a:pt x="66" y="196"/>
                </a:cubicBezTo>
                <a:cubicBezTo>
                  <a:pt x="66" y="196"/>
                  <a:pt x="66" y="196"/>
                  <a:pt x="66" y="196"/>
                </a:cubicBezTo>
                <a:cubicBezTo>
                  <a:pt x="65" y="196"/>
                  <a:pt x="64" y="196"/>
                  <a:pt x="63" y="195"/>
                </a:cubicBezTo>
                <a:cubicBezTo>
                  <a:pt x="63" y="195"/>
                  <a:pt x="63" y="195"/>
                  <a:pt x="63" y="195"/>
                </a:cubicBezTo>
                <a:cubicBezTo>
                  <a:pt x="63" y="195"/>
                  <a:pt x="63" y="195"/>
                  <a:pt x="63" y="195"/>
                </a:cubicBezTo>
                <a:cubicBezTo>
                  <a:pt x="63" y="195"/>
                  <a:pt x="63" y="195"/>
                  <a:pt x="63" y="194"/>
                </a:cubicBezTo>
                <a:cubicBezTo>
                  <a:pt x="63" y="194"/>
                  <a:pt x="62" y="194"/>
                  <a:pt x="62" y="194"/>
                </a:cubicBezTo>
                <a:cubicBezTo>
                  <a:pt x="62" y="194"/>
                  <a:pt x="62" y="194"/>
                  <a:pt x="62" y="194"/>
                </a:cubicBezTo>
                <a:cubicBezTo>
                  <a:pt x="62" y="194"/>
                  <a:pt x="62" y="193"/>
                  <a:pt x="62" y="193"/>
                </a:cubicBezTo>
                <a:cubicBezTo>
                  <a:pt x="62" y="193"/>
                  <a:pt x="62" y="193"/>
                  <a:pt x="62" y="193"/>
                </a:cubicBezTo>
                <a:cubicBezTo>
                  <a:pt x="62" y="193"/>
                  <a:pt x="62" y="192"/>
                  <a:pt x="62" y="192"/>
                </a:cubicBezTo>
                <a:cubicBezTo>
                  <a:pt x="62" y="192"/>
                  <a:pt x="62" y="191"/>
                  <a:pt x="62" y="191"/>
                </a:cubicBezTo>
                <a:cubicBezTo>
                  <a:pt x="62" y="191"/>
                  <a:pt x="62" y="191"/>
                  <a:pt x="62" y="191"/>
                </a:cubicBezTo>
                <a:cubicBezTo>
                  <a:pt x="62" y="191"/>
                  <a:pt x="62" y="190"/>
                  <a:pt x="62" y="190"/>
                </a:cubicBezTo>
                <a:cubicBezTo>
                  <a:pt x="62" y="190"/>
                  <a:pt x="62" y="190"/>
                  <a:pt x="62" y="190"/>
                </a:cubicBezTo>
                <a:cubicBezTo>
                  <a:pt x="62" y="190"/>
                  <a:pt x="62" y="190"/>
                  <a:pt x="62" y="190"/>
                </a:cubicBezTo>
                <a:cubicBezTo>
                  <a:pt x="62" y="190"/>
                  <a:pt x="63" y="190"/>
                  <a:pt x="63" y="189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3" y="189"/>
                  <a:pt x="63" y="188"/>
                  <a:pt x="64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4" y="188"/>
                  <a:pt x="64" y="187"/>
                  <a:pt x="65" y="187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65" y="187"/>
                  <a:pt x="66" y="187"/>
                  <a:pt x="66" y="187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67" y="186"/>
                  <a:pt x="68" y="186"/>
                  <a:pt x="69" y="186"/>
                </a:cubicBezTo>
                <a:cubicBezTo>
                  <a:pt x="69" y="185"/>
                  <a:pt x="68" y="185"/>
                  <a:pt x="68" y="185"/>
                </a:cubicBezTo>
                <a:cubicBezTo>
                  <a:pt x="68" y="184"/>
                  <a:pt x="68" y="184"/>
                  <a:pt x="68" y="183"/>
                </a:cubicBezTo>
                <a:cubicBezTo>
                  <a:pt x="68" y="180"/>
                  <a:pt x="72" y="176"/>
                  <a:pt x="77" y="176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79" y="174"/>
                  <a:pt x="82" y="170"/>
                  <a:pt x="82" y="166"/>
                </a:cubicBezTo>
                <a:cubicBezTo>
                  <a:pt x="82" y="163"/>
                  <a:pt x="79" y="160"/>
                  <a:pt x="77" y="159"/>
                </a:cubicBezTo>
                <a:cubicBezTo>
                  <a:pt x="75" y="159"/>
                  <a:pt x="74" y="159"/>
                  <a:pt x="74" y="159"/>
                </a:cubicBezTo>
                <a:cubicBezTo>
                  <a:pt x="74" y="159"/>
                  <a:pt x="74" y="159"/>
                  <a:pt x="74" y="159"/>
                </a:cubicBezTo>
                <a:cubicBezTo>
                  <a:pt x="74" y="159"/>
                  <a:pt x="74" y="159"/>
                  <a:pt x="74" y="159"/>
                </a:cubicBezTo>
                <a:cubicBezTo>
                  <a:pt x="73" y="159"/>
                  <a:pt x="72" y="159"/>
                  <a:pt x="71" y="158"/>
                </a:cubicBezTo>
                <a:cubicBezTo>
                  <a:pt x="71" y="158"/>
                  <a:pt x="71" y="158"/>
                  <a:pt x="71" y="158"/>
                </a:cubicBezTo>
                <a:cubicBezTo>
                  <a:pt x="70" y="157"/>
                  <a:pt x="70" y="156"/>
                  <a:pt x="70" y="155"/>
                </a:cubicBezTo>
                <a:cubicBezTo>
                  <a:pt x="70" y="153"/>
                  <a:pt x="71" y="152"/>
                  <a:pt x="73" y="150"/>
                </a:cubicBezTo>
                <a:cubicBezTo>
                  <a:pt x="74" y="149"/>
                  <a:pt x="77" y="148"/>
                  <a:pt x="80" y="148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1" y="148"/>
                  <a:pt x="82" y="148"/>
                  <a:pt x="85" y="148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48"/>
                  <a:pt x="84" y="147"/>
                  <a:pt x="84" y="147"/>
                </a:cubicBezTo>
                <a:cubicBezTo>
                  <a:pt x="84" y="147"/>
                  <a:pt x="84" y="146"/>
                  <a:pt x="84" y="146"/>
                </a:cubicBezTo>
                <a:cubicBezTo>
                  <a:pt x="84" y="146"/>
                  <a:pt x="83" y="146"/>
                  <a:pt x="83" y="145"/>
                </a:cubicBezTo>
                <a:cubicBezTo>
                  <a:pt x="83" y="145"/>
                  <a:pt x="83" y="145"/>
                  <a:pt x="83" y="145"/>
                </a:cubicBezTo>
                <a:cubicBezTo>
                  <a:pt x="82" y="145"/>
                  <a:pt x="82" y="144"/>
                  <a:pt x="81" y="144"/>
                </a:cubicBezTo>
                <a:cubicBezTo>
                  <a:pt x="81" y="144"/>
                  <a:pt x="81" y="144"/>
                  <a:pt x="81" y="143"/>
                </a:cubicBezTo>
                <a:cubicBezTo>
                  <a:pt x="81" y="143"/>
                  <a:pt x="80" y="143"/>
                  <a:pt x="80" y="143"/>
                </a:cubicBezTo>
                <a:cubicBezTo>
                  <a:pt x="78" y="141"/>
                  <a:pt x="75" y="141"/>
                  <a:pt x="75" y="141"/>
                </a:cubicBezTo>
                <a:cubicBezTo>
                  <a:pt x="75" y="141"/>
                  <a:pt x="74" y="137"/>
                  <a:pt x="77" y="133"/>
                </a:cubicBezTo>
                <a:cubicBezTo>
                  <a:pt x="77" y="133"/>
                  <a:pt x="77" y="132"/>
                  <a:pt x="77" y="132"/>
                </a:cubicBezTo>
                <a:cubicBezTo>
                  <a:pt x="80" y="127"/>
                  <a:pt x="90" y="116"/>
                  <a:pt x="96" y="106"/>
                </a:cubicBezTo>
                <a:cubicBezTo>
                  <a:pt x="101" y="99"/>
                  <a:pt x="100" y="88"/>
                  <a:pt x="99" y="84"/>
                </a:cubicBezTo>
                <a:cubicBezTo>
                  <a:pt x="95" y="85"/>
                  <a:pt x="91" y="86"/>
                  <a:pt x="88" y="88"/>
                </a:cubicBezTo>
                <a:cubicBezTo>
                  <a:pt x="85" y="91"/>
                  <a:pt x="82" y="98"/>
                  <a:pt x="81" y="99"/>
                </a:cubicBezTo>
                <a:cubicBezTo>
                  <a:pt x="80" y="99"/>
                  <a:pt x="77" y="101"/>
                  <a:pt x="76" y="101"/>
                </a:cubicBezTo>
                <a:cubicBezTo>
                  <a:pt x="75" y="100"/>
                  <a:pt x="70" y="99"/>
                  <a:pt x="68" y="99"/>
                </a:cubicBezTo>
                <a:cubicBezTo>
                  <a:pt x="66" y="99"/>
                  <a:pt x="64" y="98"/>
                  <a:pt x="63" y="96"/>
                </a:cubicBezTo>
                <a:cubicBezTo>
                  <a:pt x="63" y="93"/>
                  <a:pt x="61" y="90"/>
                  <a:pt x="61" y="89"/>
                </a:cubicBezTo>
                <a:cubicBezTo>
                  <a:pt x="62" y="88"/>
                  <a:pt x="68" y="78"/>
                  <a:pt x="69" y="77"/>
                </a:cubicBezTo>
                <a:cubicBezTo>
                  <a:pt x="70" y="75"/>
                  <a:pt x="70" y="69"/>
                  <a:pt x="71" y="68"/>
                </a:cubicBezTo>
                <a:cubicBezTo>
                  <a:pt x="71" y="67"/>
                  <a:pt x="79" y="57"/>
                  <a:pt x="79" y="57"/>
                </a:cubicBezTo>
                <a:cubicBezTo>
                  <a:pt x="79" y="57"/>
                  <a:pt x="79" y="57"/>
                  <a:pt x="76" y="55"/>
                </a:cubicBezTo>
                <a:cubicBezTo>
                  <a:pt x="77" y="55"/>
                  <a:pt x="78" y="56"/>
                  <a:pt x="79" y="57"/>
                </a:cubicBezTo>
                <a:cubicBezTo>
                  <a:pt x="79" y="57"/>
                  <a:pt x="78" y="57"/>
                  <a:pt x="77" y="59"/>
                </a:cubicBezTo>
                <a:cubicBezTo>
                  <a:pt x="77" y="59"/>
                  <a:pt x="77" y="59"/>
                  <a:pt x="67" y="59"/>
                </a:cubicBezTo>
                <a:cubicBezTo>
                  <a:pt x="67" y="59"/>
                  <a:pt x="68" y="56"/>
                  <a:pt x="71" y="52"/>
                </a:cubicBezTo>
                <a:cubicBezTo>
                  <a:pt x="70" y="52"/>
                  <a:pt x="69" y="51"/>
                  <a:pt x="68" y="50"/>
                </a:cubicBezTo>
                <a:cubicBezTo>
                  <a:pt x="68" y="50"/>
                  <a:pt x="68" y="50"/>
                  <a:pt x="74" y="50"/>
                </a:cubicBezTo>
                <a:cubicBezTo>
                  <a:pt x="78" y="45"/>
                  <a:pt x="85" y="39"/>
                  <a:pt x="94" y="37"/>
                </a:cubicBezTo>
                <a:cubicBezTo>
                  <a:pt x="117" y="32"/>
                  <a:pt x="135" y="42"/>
                  <a:pt x="144" y="59"/>
                </a:cubicBezTo>
                <a:cubicBezTo>
                  <a:pt x="153" y="76"/>
                  <a:pt x="152" y="96"/>
                  <a:pt x="152" y="106"/>
                </a:cubicBezTo>
                <a:cubicBezTo>
                  <a:pt x="151" y="109"/>
                  <a:pt x="151" y="113"/>
                  <a:pt x="151" y="116"/>
                </a:cubicBezTo>
                <a:cubicBezTo>
                  <a:pt x="151" y="116"/>
                  <a:pt x="151" y="116"/>
                  <a:pt x="151" y="116"/>
                </a:cubicBezTo>
                <a:cubicBezTo>
                  <a:pt x="151" y="126"/>
                  <a:pt x="161" y="139"/>
                  <a:pt x="161" y="139"/>
                </a:cubicBezTo>
                <a:cubicBezTo>
                  <a:pt x="161" y="139"/>
                  <a:pt x="161" y="139"/>
                  <a:pt x="151" y="148"/>
                </a:cubicBezTo>
                <a:cubicBezTo>
                  <a:pt x="152" y="148"/>
                  <a:pt x="153" y="148"/>
                  <a:pt x="154" y="148"/>
                </a:cubicBezTo>
                <a:cubicBezTo>
                  <a:pt x="160" y="148"/>
                  <a:pt x="164" y="152"/>
                  <a:pt x="164" y="155"/>
                </a:cubicBezTo>
                <a:cubicBezTo>
                  <a:pt x="164" y="158"/>
                  <a:pt x="161" y="159"/>
                  <a:pt x="160" y="159"/>
                </a:cubicBezTo>
                <a:cubicBezTo>
                  <a:pt x="160" y="159"/>
                  <a:pt x="158" y="159"/>
                  <a:pt x="156" y="159"/>
                </a:cubicBezTo>
                <a:cubicBezTo>
                  <a:pt x="154" y="160"/>
                  <a:pt x="151" y="163"/>
                  <a:pt x="151" y="166"/>
                </a:cubicBezTo>
                <a:cubicBezTo>
                  <a:pt x="151" y="170"/>
                  <a:pt x="154" y="174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62" y="176"/>
                  <a:pt x="165" y="180"/>
                  <a:pt x="165" y="183"/>
                </a:cubicBezTo>
                <a:cubicBezTo>
                  <a:pt x="165" y="184"/>
                  <a:pt x="165" y="185"/>
                  <a:pt x="165" y="186"/>
                </a:cubicBezTo>
                <a:cubicBezTo>
                  <a:pt x="169" y="187"/>
                  <a:pt x="172" y="189"/>
                  <a:pt x="172" y="192"/>
                </a:cubicBezTo>
                <a:cubicBezTo>
                  <a:pt x="172" y="195"/>
                  <a:pt x="169" y="196"/>
                  <a:pt x="168" y="1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16344837" y="4728803"/>
            <a:ext cx="705854" cy="707139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12 w 232"/>
              <a:gd name="T9" fmla="*/ 215 h 232"/>
              <a:gd name="T10" fmla="*/ 112 w 232"/>
              <a:gd name="T11" fmla="*/ 25 h 232"/>
              <a:gd name="T12" fmla="*/ 161 w 232"/>
              <a:gd name="T13" fmla="*/ 58 h 232"/>
              <a:gd name="T14" fmla="*/ 33 w 232"/>
              <a:gd name="T15" fmla="*/ 120 h 232"/>
              <a:gd name="T16" fmla="*/ 191 w 232"/>
              <a:gd name="T17" fmla="*/ 120 h 232"/>
              <a:gd name="T18" fmla="*/ 185 w 232"/>
              <a:gd name="T19" fmla="*/ 59 h 232"/>
              <a:gd name="T20" fmla="*/ 112 w 232"/>
              <a:gd name="T21" fmla="*/ 215 h 232"/>
              <a:gd name="T22" fmla="*/ 113 w 232"/>
              <a:gd name="T23" fmla="*/ 128 h 232"/>
              <a:gd name="T24" fmla="*/ 119 w 232"/>
              <a:gd name="T25" fmla="*/ 125 h 232"/>
              <a:gd name="T26" fmla="*/ 136 w 232"/>
              <a:gd name="T27" fmla="*/ 120 h 232"/>
              <a:gd name="T28" fmla="*/ 88 w 232"/>
              <a:gd name="T29" fmla="*/ 120 h 232"/>
              <a:gd name="T30" fmla="*/ 121 w 232"/>
              <a:gd name="T31" fmla="*/ 98 h 232"/>
              <a:gd name="T32" fmla="*/ 104 w 232"/>
              <a:gd name="T33" fmla="*/ 120 h 232"/>
              <a:gd name="T34" fmla="*/ 112 w 232"/>
              <a:gd name="T35" fmla="*/ 128 h 232"/>
              <a:gd name="T36" fmla="*/ 69 w 232"/>
              <a:gd name="T37" fmla="*/ 120 h 232"/>
              <a:gd name="T38" fmla="*/ 155 w 232"/>
              <a:gd name="T39" fmla="*/ 120 h 232"/>
              <a:gd name="T40" fmla="*/ 160 w 232"/>
              <a:gd name="T41" fmla="*/ 85 h 232"/>
              <a:gd name="T42" fmla="*/ 112 w 232"/>
              <a:gd name="T43" fmla="*/ 179 h 232"/>
              <a:gd name="T44" fmla="*/ 112 w 232"/>
              <a:gd name="T45" fmla="*/ 61 h 232"/>
              <a:gd name="T46" fmla="*/ 136 w 232"/>
              <a:gd name="T47" fmla="*/ 84 h 232"/>
              <a:gd name="T48" fmla="*/ 209 w 232"/>
              <a:gd name="T49" fmla="*/ 36 h 232"/>
              <a:gd name="T50" fmla="*/ 201 w 232"/>
              <a:gd name="T51" fmla="*/ 34 h 232"/>
              <a:gd name="T52" fmla="*/ 207 w 232"/>
              <a:gd name="T53" fmla="*/ 39 h 232"/>
              <a:gd name="T54" fmla="*/ 194 w 232"/>
              <a:gd name="T55" fmla="*/ 42 h 232"/>
              <a:gd name="T56" fmla="*/ 199 w 232"/>
              <a:gd name="T57" fmla="*/ 46 h 232"/>
              <a:gd name="T58" fmla="*/ 186 w 232"/>
              <a:gd name="T59" fmla="*/ 50 h 232"/>
              <a:gd name="T60" fmla="*/ 115 w 232"/>
              <a:gd name="T61" fmla="*/ 121 h 232"/>
              <a:gd name="T62" fmla="*/ 111 w 232"/>
              <a:gd name="T63" fmla="*/ 117 h 232"/>
              <a:gd name="T64" fmla="*/ 182 w 232"/>
              <a:gd name="T65" fmla="*/ 46 h 232"/>
              <a:gd name="T66" fmla="*/ 185 w 232"/>
              <a:gd name="T67" fmla="*/ 33 h 232"/>
              <a:gd name="T68" fmla="*/ 190 w 232"/>
              <a:gd name="T69" fmla="*/ 38 h 232"/>
              <a:gd name="T70" fmla="*/ 193 w 232"/>
              <a:gd name="T71" fmla="*/ 25 h 232"/>
              <a:gd name="T72" fmla="*/ 198 w 232"/>
              <a:gd name="T73" fmla="*/ 31 h 232"/>
              <a:gd name="T74" fmla="*/ 195 w 232"/>
              <a:gd name="T75" fmla="*/ 22 h 232"/>
              <a:gd name="T76" fmla="*/ 203 w 232"/>
              <a:gd name="T77" fmla="*/ 25 h 232"/>
              <a:gd name="T78" fmla="*/ 210 w 232"/>
              <a:gd name="T79" fmla="*/ 26 h 232"/>
              <a:gd name="T80" fmla="*/ 215 w 232"/>
              <a:gd name="T81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12" y="215"/>
                </a:moveTo>
                <a:cubicBezTo>
                  <a:pt x="60" y="215"/>
                  <a:pt x="17" y="172"/>
                  <a:pt x="17" y="120"/>
                </a:cubicBezTo>
                <a:cubicBezTo>
                  <a:pt x="17" y="68"/>
                  <a:pt x="60" y="25"/>
                  <a:pt x="112" y="25"/>
                </a:cubicBezTo>
                <a:cubicBezTo>
                  <a:pt x="135" y="25"/>
                  <a:pt x="156" y="33"/>
                  <a:pt x="173" y="4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48" y="48"/>
                  <a:pt x="131" y="41"/>
                  <a:pt x="112" y="41"/>
                </a:cubicBezTo>
                <a:cubicBezTo>
                  <a:pt x="69" y="41"/>
                  <a:pt x="33" y="76"/>
                  <a:pt x="33" y="120"/>
                </a:cubicBezTo>
                <a:cubicBezTo>
                  <a:pt x="33" y="164"/>
                  <a:pt x="69" y="199"/>
                  <a:pt x="112" y="199"/>
                </a:cubicBezTo>
                <a:cubicBezTo>
                  <a:pt x="156" y="199"/>
                  <a:pt x="191" y="164"/>
                  <a:pt x="191" y="120"/>
                </a:cubicBezTo>
                <a:cubicBezTo>
                  <a:pt x="191" y="101"/>
                  <a:pt x="184" y="84"/>
                  <a:pt x="174" y="71"/>
                </a:cubicBezTo>
                <a:cubicBezTo>
                  <a:pt x="185" y="59"/>
                  <a:pt x="185" y="59"/>
                  <a:pt x="185" y="59"/>
                </a:cubicBezTo>
                <a:cubicBezTo>
                  <a:pt x="199" y="76"/>
                  <a:pt x="207" y="97"/>
                  <a:pt x="207" y="120"/>
                </a:cubicBezTo>
                <a:cubicBezTo>
                  <a:pt x="207" y="172"/>
                  <a:pt x="164" y="215"/>
                  <a:pt x="112" y="215"/>
                </a:cubicBezTo>
                <a:close/>
                <a:moveTo>
                  <a:pt x="112" y="128"/>
                </a:moveTo>
                <a:cubicBezTo>
                  <a:pt x="112" y="128"/>
                  <a:pt x="113" y="128"/>
                  <a:pt x="113" y="128"/>
                </a:cubicBezTo>
                <a:cubicBezTo>
                  <a:pt x="113" y="128"/>
                  <a:pt x="113" y="128"/>
                  <a:pt x="113" y="128"/>
                </a:cubicBezTo>
                <a:cubicBezTo>
                  <a:pt x="115" y="128"/>
                  <a:pt x="118" y="127"/>
                  <a:pt x="119" y="125"/>
                </a:cubicBezTo>
                <a:cubicBezTo>
                  <a:pt x="134" y="111"/>
                  <a:pt x="134" y="111"/>
                  <a:pt x="134" y="111"/>
                </a:cubicBezTo>
                <a:cubicBezTo>
                  <a:pt x="135" y="113"/>
                  <a:pt x="136" y="117"/>
                  <a:pt x="136" y="120"/>
                </a:cubicBezTo>
                <a:cubicBezTo>
                  <a:pt x="136" y="133"/>
                  <a:pt x="125" y="144"/>
                  <a:pt x="112" y="144"/>
                </a:cubicBezTo>
                <a:cubicBezTo>
                  <a:pt x="99" y="144"/>
                  <a:pt x="88" y="133"/>
                  <a:pt x="88" y="120"/>
                </a:cubicBezTo>
                <a:cubicBezTo>
                  <a:pt x="88" y="107"/>
                  <a:pt x="99" y="96"/>
                  <a:pt x="112" y="96"/>
                </a:cubicBezTo>
                <a:cubicBezTo>
                  <a:pt x="115" y="96"/>
                  <a:pt x="119" y="97"/>
                  <a:pt x="121" y="98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05" y="115"/>
                  <a:pt x="104" y="117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24"/>
                  <a:pt x="108" y="128"/>
                  <a:pt x="112" y="128"/>
                </a:cubicBezTo>
                <a:close/>
                <a:moveTo>
                  <a:pt x="112" y="77"/>
                </a:moveTo>
                <a:cubicBezTo>
                  <a:pt x="88" y="77"/>
                  <a:pt x="69" y="96"/>
                  <a:pt x="69" y="120"/>
                </a:cubicBezTo>
                <a:cubicBezTo>
                  <a:pt x="69" y="144"/>
                  <a:pt x="88" y="163"/>
                  <a:pt x="112" y="163"/>
                </a:cubicBezTo>
                <a:cubicBezTo>
                  <a:pt x="136" y="163"/>
                  <a:pt x="155" y="144"/>
                  <a:pt x="155" y="120"/>
                </a:cubicBezTo>
                <a:cubicBezTo>
                  <a:pt x="155" y="111"/>
                  <a:pt x="153" y="103"/>
                  <a:pt x="148" y="96"/>
                </a:cubicBezTo>
                <a:cubicBezTo>
                  <a:pt x="160" y="85"/>
                  <a:pt x="160" y="85"/>
                  <a:pt x="160" y="85"/>
                </a:cubicBezTo>
                <a:cubicBezTo>
                  <a:pt x="167" y="95"/>
                  <a:pt x="171" y="107"/>
                  <a:pt x="171" y="120"/>
                </a:cubicBezTo>
                <a:cubicBezTo>
                  <a:pt x="171" y="153"/>
                  <a:pt x="145" y="179"/>
                  <a:pt x="112" y="179"/>
                </a:cubicBezTo>
                <a:cubicBezTo>
                  <a:pt x="79" y="179"/>
                  <a:pt x="53" y="153"/>
                  <a:pt x="53" y="120"/>
                </a:cubicBezTo>
                <a:cubicBezTo>
                  <a:pt x="53" y="87"/>
                  <a:pt x="79" y="61"/>
                  <a:pt x="112" y="61"/>
                </a:cubicBezTo>
                <a:cubicBezTo>
                  <a:pt x="125" y="61"/>
                  <a:pt x="137" y="65"/>
                  <a:pt x="147" y="72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29" y="79"/>
                  <a:pt x="121" y="77"/>
                  <a:pt x="112" y="77"/>
                </a:cubicBezTo>
                <a:close/>
                <a:moveTo>
                  <a:pt x="209" y="36"/>
                </a:moveTo>
                <a:cubicBezTo>
                  <a:pt x="202" y="34"/>
                  <a:pt x="202" y="34"/>
                  <a:pt x="202" y="34"/>
                </a:cubicBezTo>
                <a:cubicBezTo>
                  <a:pt x="201" y="34"/>
                  <a:pt x="201" y="34"/>
                  <a:pt x="201" y="34"/>
                </a:cubicBezTo>
                <a:cubicBezTo>
                  <a:pt x="200" y="36"/>
                  <a:pt x="200" y="36"/>
                  <a:pt x="200" y="36"/>
                </a:cubicBezTo>
                <a:cubicBezTo>
                  <a:pt x="207" y="39"/>
                  <a:pt x="207" y="39"/>
                  <a:pt x="207" y="39"/>
                </a:cubicBezTo>
                <a:cubicBezTo>
                  <a:pt x="201" y="44"/>
                  <a:pt x="201" y="44"/>
                  <a:pt x="201" y="44"/>
                </a:cubicBezTo>
                <a:cubicBezTo>
                  <a:pt x="194" y="42"/>
                  <a:pt x="194" y="42"/>
                  <a:pt x="194" y="42"/>
                </a:cubicBezTo>
                <a:cubicBezTo>
                  <a:pt x="192" y="44"/>
                  <a:pt x="192" y="44"/>
                  <a:pt x="192" y="44"/>
                </a:cubicBezTo>
                <a:cubicBezTo>
                  <a:pt x="199" y="46"/>
                  <a:pt x="199" y="46"/>
                  <a:pt x="199" y="46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4" y="122"/>
                  <a:pt x="112" y="122"/>
                  <a:pt x="111" y="121"/>
                </a:cubicBezTo>
                <a:cubicBezTo>
                  <a:pt x="110" y="120"/>
                  <a:pt x="110" y="118"/>
                  <a:pt x="111" y="117"/>
                </a:cubicBezTo>
                <a:cubicBezTo>
                  <a:pt x="120" y="109"/>
                  <a:pt x="120" y="109"/>
                  <a:pt x="120" y="109"/>
                </a:cubicBezTo>
                <a:cubicBezTo>
                  <a:pt x="182" y="46"/>
                  <a:pt x="182" y="46"/>
                  <a:pt x="182" y="46"/>
                </a:cubicBezTo>
                <a:cubicBezTo>
                  <a:pt x="180" y="38"/>
                  <a:pt x="180" y="38"/>
                  <a:pt x="180" y="38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88" y="41"/>
                  <a:pt x="188" y="41"/>
                  <a:pt x="188" y="41"/>
                </a:cubicBezTo>
                <a:cubicBezTo>
                  <a:pt x="190" y="38"/>
                  <a:pt x="190" y="38"/>
                  <a:pt x="190" y="38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5" y="33"/>
                  <a:pt x="195" y="33"/>
                  <a:pt x="195" y="33"/>
                </a:cubicBezTo>
                <a:cubicBezTo>
                  <a:pt x="198" y="31"/>
                  <a:pt x="198" y="31"/>
                  <a:pt x="198" y="31"/>
                </a:cubicBezTo>
                <a:cubicBezTo>
                  <a:pt x="198" y="30"/>
                  <a:pt x="198" y="30"/>
                  <a:pt x="198" y="30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201" y="17"/>
                  <a:pt x="201" y="17"/>
                  <a:pt x="201" y="17"/>
                </a:cubicBezTo>
                <a:cubicBezTo>
                  <a:pt x="203" y="25"/>
                  <a:pt x="203" y="25"/>
                  <a:pt x="203" y="25"/>
                </a:cubicBezTo>
                <a:cubicBezTo>
                  <a:pt x="206" y="22"/>
                  <a:pt x="206" y="22"/>
                  <a:pt x="206" y="22"/>
                </a:cubicBezTo>
                <a:cubicBezTo>
                  <a:pt x="210" y="26"/>
                  <a:pt x="210" y="26"/>
                  <a:pt x="210" y="26"/>
                </a:cubicBezTo>
                <a:cubicBezTo>
                  <a:pt x="207" y="28"/>
                  <a:pt x="207" y="28"/>
                  <a:pt x="207" y="28"/>
                </a:cubicBezTo>
                <a:cubicBezTo>
                  <a:pt x="215" y="31"/>
                  <a:pt x="215" y="31"/>
                  <a:pt x="215" y="31"/>
                </a:cubicBezTo>
                <a:lnTo>
                  <a:pt x="209" y="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4635894" y="4728803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66 w 232"/>
              <a:gd name="T19" fmla="*/ 175 h 232"/>
              <a:gd name="T20" fmla="*/ 129 w 232"/>
              <a:gd name="T21" fmla="*/ 182 h 232"/>
              <a:gd name="T22" fmla="*/ 94 w 232"/>
              <a:gd name="T23" fmla="*/ 200 h 232"/>
              <a:gd name="T24" fmla="*/ 102 w 232"/>
              <a:gd name="T25" fmla="*/ 182 h 232"/>
              <a:gd name="T26" fmla="*/ 103 w 232"/>
              <a:gd name="T27" fmla="*/ 171 h 232"/>
              <a:gd name="T28" fmla="*/ 95 w 232"/>
              <a:gd name="T29" fmla="*/ 164 h 232"/>
              <a:gd name="T30" fmla="*/ 89 w 232"/>
              <a:gd name="T31" fmla="*/ 164 h 232"/>
              <a:gd name="T32" fmla="*/ 82 w 232"/>
              <a:gd name="T33" fmla="*/ 165 h 232"/>
              <a:gd name="T34" fmla="*/ 73 w 232"/>
              <a:gd name="T35" fmla="*/ 148 h 232"/>
              <a:gd name="T36" fmla="*/ 69 w 232"/>
              <a:gd name="T37" fmla="*/ 145 h 232"/>
              <a:gd name="T38" fmla="*/ 70 w 232"/>
              <a:gd name="T39" fmla="*/ 139 h 232"/>
              <a:gd name="T40" fmla="*/ 68 w 232"/>
              <a:gd name="T41" fmla="*/ 135 h 232"/>
              <a:gd name="T42" fmla="*/ 67 w 232"/>
              <a:gd name="T43" fmla="*/ 128 h 232"/>
              <a:gd name="T44" fmla="*/ 57 w 232"/>
              <a:gd name="T45" fmla="*/ 128 h 232"/>
              <a:gd name="T46" fmla="*/ 53 w 232"/>
              <a:gd name="T47" fmla="*/ 121 h 232"/>
              <a:gd name="T48" fmla="*/ 69 w 232"/>
              <a:gd name="T49" fmla="*/ 97 h 232"/>
              <a:gd name="T50" fmla="*/ 66 w 232"/>
              <a:gd name="T51" fmla="*/ 78 h 232"/>
              <a:gd name="T52" fmla="*/ 75 w 232"/>
              <a:gd name="T53" fmla="*/ 56 h 232"/>
              <a:gd name="T54" fmla="*/ 89 w 232"/>
              <a:gd name="T55" fmla="*/ 43 h 232"/>
              <a:gd name="T56" fmla="*/ 90 w 232"/>
              <a:gd name="T57" fmla="*/ 42 h 232"/>
              <a:gd name="T58" fmla="*/ 90 w 232"/>
              <a:gd name="T59" fmla="*/ 42 h 232"/>
              <a:gd name="T60" fmla="*/ 123 w 232"/>
              <a:gd name="T61" fmla="*/ 32 h 232"/>
              <a:gd name="T62" fmla="*/ 181 w 232"/>
              <a:gd name="T63" fmla="*/ 90 h 232"/>
              <a:gd name="T64" fmla="*/ 165 w 232"/>
              <a:gd name="T65" fmla="*/ 130 h 232"/>
              <a:gd name="T66" fmla="*/ 166 w 232"/>
              <a:gd name="T67" fmla="*/ 175 h 232"/>
              <a:gd name="T68" fmla="*/ 170 w 232"/>
              <a:gd name="T69" fmla="*/ 93 h 232"/>
              <a:gd name="T70" fmla="*/ 169 w 232"/>
              <a:gd name="T71" fmla="*/ 74 h 232"/>
              <a:gd name="T72" fmla="*/ 123 w 232"/>
              <a:gd name="T73" fmla="*/ 41 h 232"/>
              <a:gd name="T74" fmla="*/ 95 w 232"/>
              <a:gd name="T75" fmla="*/ 50 h 232"/>
              <a:gd name="T76" fmla="*/ 94 w 232"/>
              <a:gd name="T77" fmla="*/ 50 h 232"/>
              <a:gd name="T78" fmla="*/ 94 w 232"/>
              <a:gd name="T79" fmla="*/ 50 h 232"/>
              <a:gd name="T80" fmla="*/ 94 w 232"/>
              <a:gd name="T81" fmla="*/ 50 h 232"/>
              <a:gd name="T82" fmla="*/ 94 w 232"/>
              <a:gd name="T83" fmla="*/ 51 h 232"/>
              <a:gd name="T84" fmla="*/ 105 w 232"/>
              <a:gd name="T85" fmla="*/ 84 h 232"/>
              <a:gd name="T86" fmla="*/ 111 w 232"/>
              <a:gd name="T87" fmla="*/ 83 h 232"/>
              <a:gd name="T88" fmla="*/ 107 w 232"/>
              <a:gd name="T89" fmla="*/ 100 h 232"/>
              <a:gd name="T90" fmla="*/ 118 w 232"/>
              <a:gd name="T91" fmla="*/ 100 h 232"/>
              <a:gd name="T92" fmla="*/ 112 w 232"/>
              <a:gd name="T93" fmla="*/ 132 h 232"/>
              <a:gd name="T94" fmla="*/ 139 w 232"/>
              <a:gd name="T95" fmla="*/ 95 h 232"/>
              <a:gd name="T96" fmla="*/ 142 w 232"/>
              <a:gd name="T97" fmla="*/ 98 h 232"/>
              <a:gd name="T98" fmla="*/ 170 w 232"/>
              <a:gd name="T99" fmla="*/ 93 h 232"/>
              <a:gd name="T100" fmla="*/ 117 w 232"/>
              <a:gd name="T101" fmla="*/ 121 h 232"/>
              <a:gd name="T102" fmla="*/ 122 w 232"/>
              <a:gd name="T103" fmla="*/ 97 h 232"/>
              <a:gd name="T104" fmla="*/ 111 w 232"/>
              <a:gd name="T105" fmla="*/ 97 h 232"/>
              <a:gd name="T106" fmla="*/ 118 w 232"/>
              <a:gd name="T107" fmla="*/ 67 h 232"/>
              <a:gd name="T108" fmla="*/ 137 w 232"/>
              <a:gd name="T109" fmla="*/ 67 h 232"/>
              <a:gd name="T110" fmla="*/ 130 w 232"/>
              <a:gd name="T111" fmla="*/ 85 h 232"/>
              <a:gd name="T112" fmla="*/ 142 w 232"/>
              <a:gd name="T113" fmla="*/ 85 h 232"/>
              <a:gd name="T114" fmla="*/ 117 w 232"/>
              <a:gd name="T115" fmla="*/ 12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66" y="175"/>
                </a:moveTo>
                <a:cubicBezTo>
                  <a:pt x="166" y="175"/>
                  <a:pt x="152" y="172"/>
                  <a:pt x="129" y="182"/>
                </a:cubicBezTo>
                <a:cubicBezTo>
                  <a:pt x="106" y="191"/>
                  <a:pt x="94" y="200"/>
                  <a:pt x="94" y="200"/>
                </a:cubicBezTo>
                <a:cubicBezTo>
                  <a:pt x="94" y="200"/>
                  <a:pt x="101" y="185"/>
                  <a:pt x="102" y="182"/>
                </a:cubicBezTo>
                <a:cubicBezTo>
                  <a:pt x="102" y="179"/>
                  <a:pt x="102" y="176"/>
                  <a:pt x="103" y="171"/>
                </a:cubicBezTo>
                <a:cubicBezTo>
                  <a:pt x="105" y="167"/>
                  <a:pt x="102" y="164"/>
                  <a:pt x="95" y="164"/>
                </a:cubicBezTo>
                <a:cubicBezTo>
                  <a:pt x="94" y="164"/>
                  <a:pt x="92" y="164"/>
                  <a:pt x="89" y="164"/>
                </a:cubicBezTo>
                <a:cubicBezTo>
                  <a:pt x="87" y="165"/>
                  <a:pt x="84" y="165"/>
                  <a:pt x="82" y="165"/>
                </a:cubicBezTo>
                <a:cubicBezTo>
                  <a:pt x="77" y="165"/>
                  <a:pt x="69" y="163"/>
                  <a:pt x="73" y="148"/>
                </a:cubicBezTo>
                <a:cubicBezTo>
                  <a:pt x="73" y="145"/>
                  <a:pt x="69" y="146"/>
                  <a:pt x="69" y="145"/>
                </a:cubicBezTo>
                <a:cubicBezTo>
                  <a:pt x="67" y="143"/>
                  <a:pt x="70" y="139"/>
                  <a:pt x="70" y="139"/>
                </a:cubicBezTo>
                <a:cubicBezTo>
                  <a:pt x="70" y="139"/>
                  <a:pt x="67" y="136"/>
                  <a:pt x="68" y="135"/>
                </a:cubicBezTo>
                <a:cubicBezTo>
                  <a:pt x="68" y="134"/>
                  <a:pt x="73" y="128"/>
                  <a:pt x="67" y="128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2" y="128"/>
                  <a:pt x="51" y="123"/>
                  <a:pt x="53" y="121"/>
                </a:cubicBezTo>
                <a:cubicBezTo>
                  <a:pt x="60" y="110"/>
                  <a:pt x="69" y="101"/>
                  <a:pt x="69" y="97"/>
                </a:cubicBezTo>
                <a:cubicBezTo>
                  <a:pt x="69" y="91"/>
                  <a:pt x="64" y="91"/>
                  <a:pt x="66" y="78"/>
                </a:cubicBezTo>
                <a:cubicBezTo>
                  <a:pt x="68" y="70"/>
                  <a:pt x="71" y="62"/>
                  <a:pt x="75" y="56"/>
                </a:cubicBezTo>
                <a:cubicBezTo>
                  <a:pt x="79" y="51"/>
                  <a:pt x="83" y="47"/>
                  <a:pt x="89" y="43"/>
                </a:cubicBezTo>
                <a:cubicBezTo>
                  <a:pt x="90" y="42"/>
                  <a:pt x="90" y="42"/>
                  <a:pt x="9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99" y="36"/>
                  <a:pt x="111" y="32"/>
                  <a:pt x="123" y="32"/>
                </a:cubicBezTo>
                <a:cubicBezTo>
                  <a:pt x="155" y="32"/>
                  <a:pt x="181" y="58"/>
                  <a:pt x="181" y="90"/>
                </a:cubicBezTo>
                <a:cubicBezTo>
                  <a:pt x="181" y="106"/>
                  <a:pt x="176" y="113"/>
                  <a:pt x="165" y="130"/>
                </a:cubicBezTo>
                <a:cubicBezTo>
                  <a:pt x="155" y="147"/>
                  <a:pt x="166" y="175"/>
                  <a:pt x="166" y="175"/>
                </a:cubicBezTo>
                <a:close/>
                <a:moveTo>
                  <a:pt x="170" y="93"/>
                </a:moveTo>
                <a:cubicBezTo>
                  <a:pt x="172" y="87"/>
                  <a:pt x="172" y="82"/>
                  <a:pt x="169" y="74"/>
                </a:cubicBezTo>
                <a:cubicBezTo>
                  <a:pt x="163" y="55"/>
                  <a:pt x="144" y="41"/>
                  <a:pt x="123" y="41"/>
                </a:cubicBezTo>
                <a:cubicBezTo>
                  <a:pt x="113" y="41"/>
                  <a:pt x="103" y="44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94" y="51"/>
                  <a:pt x="94" y="51"/>
                  <a:pt x="94" y="51"/>
                </a:cubicBezTo>
                <a:cubicBezTo>
                  <a:pt x="77" y="63"/>
                  <a:pt x="83" y="86"/>
                  <a:pt x="105" y="84"/>
                </a:cubicBezTo>
                <a:cubicBezTo>
                  <a:pt x="107" y="83"/>
                  <a:pt x="109" y="83"/>
                  <a:pt x="111" y="83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112" y="132"/>
                  <a:pt x="112" y="132"/>
                  <a:pt x="112" y="132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140" y="96"/>
                  <a:pt x="141" y="97"/>
                  <a:pt x="142" y="98"/>
                </a:cubicBezTo>
                <a:cubicBezTo>
                  <a:pt x="146" y="104"/>
                  <a:pt x="165" y="104"/>
                  <a:pt x="170" y="93"/>
                </a:cubicBezTo>
                <a:close/>
                <a:moveTo>
                  <a:pt x="117" y="121"/>
                </a:moveTo>
                <a:cubicBezTo>
                  <a:pt x="122" y="97"/>
                  <a:pt x="122" y="97"/>
                  <a:pt x="122" y="97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37" y="67"/>
                  <a:pt x="137" y="67"/>
                  <a:pt x="137" y="67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2" y="85"/>
                  <a:pt x="142" y="85"/>
                  <a:pt x="142" y="85"/>
                </a:cubicBezTo>
                <a:lnTo>
                  <a:pt x="117" y="1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6437171" y="3711808"/>
            <a:ext cx="704568" cy="707139"/>
          </a:xfrm>
          <a:custGeom>
            <a:avLst/>
            <a:gdLst>
              <a:gd name="T0" fmla="*/ 126 w 232"/>
              <a:gd name="T1" fmla="*/ 64 h 232"/>
              <a:gd name="T2" fmla="*/ 106 w 232"/>
              <a:gd name="T3" fmla="*/ 64 h 232"/>
              <a:gd name="T4" fmla="*/ 232 w 232"/>
              <a:gd name="T5" fmla="*/ 32 h 232"/>
              <a:gd name="T6" fmla="*/ 200 w 232"/>
              <a:gd name="T7" fmla="*/ 232 h 232"/>
              <a:gd name="T8" fmla="*/ 0 w 232"/>
              <a:gd name="T9" fmla="*/ 200 h 232"/>
              <a:gd name="T10" fmla="*/ 32 w 232"/>
              <a:gd name="T11" fmla="*/ 0 h 232"/>
              <a:gd name="T12" fmla="*/ 232 w 232"/>
              <a:gd name="T13" fmla="*/ 32 h 232"/>
              <a:gd name="T14" fmla="*/ 28 w 232"/>
              <a:gd name="T15" fmla="*/ 196 h 232"/>
              <a:gd name="T16" fmla="*/ 204 w 232"/>
              <a:gd name="T17" fmla="*/ 208 h 232"/>
              <a:gd name="T18" fmla="*/ 182 w 232"/>
              <a:gd name="T19" fmla="*/ 170 h 232"/>
              <a:gd name="T20" fmla="*/ 184 w 232"/>
              <a:gd name="T21" fmla="*/ 109 h 232"/>
              <a:gd name="T22" fmla="*/ 164 w 232"/>
              <a:gd name="T23" fmla="*/ 101 h 232"/>
              <a:gd name="T24" fmla="*/ 167 w 232"/>
              <a:gd name="T25" fmla="*/ 109 h 232"/>
              <a:gd name="T26" fmla="*/ 164 w 232"/>
              <a:gd name="T27" fmla="*/ 170 h 232"/>
              <a:gd name="T28" fmla="*/ 184 w 232"/>
              <a:gd name="T29" fmla="*/ 178 h 232"/>
              <a:gd name="T30" fmla="*/ 182 w 232"/>
              <a:gd name="T31" fmla="*/ 170 h 232"/>
              <a:gd name="T32" fmla="*/ 188 w 232"/>
              <a:gd name="T33" fmla="*/ 86 h 232"/>
              <a:gd name="T34" fmla="*/ 44 w 232"/>
              <a:gd name="T35" fmla="*/ 98 h 232"/>
              <a:gd name="T36" fmla="*/ 143 w 232"/>
              <a:gd name="T37" fmla="*/ 170 h 232"/>
              <a:gd name="T38" fmla="*/ 146 w 232"/>
              <a:gd name="T39" fmla="*/ 109 h 232"/>
              <a:gd name="T40" fmla="*/ 126 w 232"/>
              <a:gd name="T41" fmla="*/ 101 h 232"/>
              <a:gd name="T42" fmla="*/ 128 w 232"/>
              <a:gd name="T43" fmla="*/ 109 h 232"/>
              <a:gd name="T44" fmla="*/ 126 w 232"/>
              <a:gd name="T45" fmla="*/ 170 h 232"/>
              <a:gd name="T46" fmla="*/ 146 w 232"/>
              <a:gd name="T47" fmla="*/ 178 h 232"/>
              <a:gd name="T48" fmla="*/ 143 w 232"/>
              <a:gd name="T49" fmla="*/ 170 h 232"/>
              <a:gd name="T50" fmla="*/ 104 w 232"/>
              <a:gd name="T51" fmla="*/ 109 h 232"/>
              <a:gd name="T52" fmla="*/ 107 w 232"/>
              <a:gd name="T53" fmla="*/ 101 h 232"/>
              <a:gd name="T54" fmla="*/ 87 w 232"/>
              <a:gd name="T55" fmla="*/ 109 h 232"/>
              <a:gd name="T56" fmla="*/ 90 w 232"/>
              <a:gd name="T57" fmla="*/ 170 h 232"/>
              <a:gd name="T58" fmla="*/ 87 w 232"/>
              <a:gd name="T59" fmla="*/ 178 h 232"/>
              <a:gd name="T60" fmla="*/ 107 w 232"/>
              <a:gd name="T61" fmla="*/ 170 h 232"/>
              <a:gd name="T62" fmla="*/ 66 w 232"/>
              <a:gd name="T63" fmla="*/ 170 h 232"/>
              <a:gd name="T64" fmla="*/ 68 w 232"/>
              <a:gd name="T65" fmla="*/ 109 h 232"/>
              <a:gd name="T66" fmla="*/ 48 w 232"/>
              <a:gd name="T67" fmla="*/ 101 h 232"/>
              <a:gd name="T68" fmla="*/ 51 w 232"/>
              <a:gd name="T69" fmla="*/ 109 h 232"/>
              <a:gd name="T70" fmla="*/ 48 w 232"/>
              <a:gd name="T71" fmla="*/ 170 h 232"/>
              <a:gd name="T72" fmla="*/ 68 w 232"/>
              <a:gd name="T73" fmla="*/ 178 h 232"/>
              <a:gd name="T74" fmla="*/ 66 w 232"/>
              <a:gd name="T75" fmla="*/ 170 h 232"/>
              <a:gd name="T76" fmla="*/ 36 w 232"/>
              <a:gd name="T77" fmla="*/ 193 h 232"/>
              <a:gd name="T78" fmla="*/ 196 w 232"/>
              <a:gd name="T79" fmla="*/ 181 h 232"/>
              <a:gd name="T80" fmla="*/ 208 w 232"/>
              <a:gd name="T81" fmla="*/ 83 h 232"/>
              <a:gd name="T82" fmla="*/ 25 w 232"/>
              <a:gd name="T83" fmla="*/ 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2" h="232">
                <a:moveTo>
                  <a:pt x="116" y="54"/>
                </a:moveTo>
                <a:cubicBezTo>
                  <a:pt x="122" y="54"/>
                  <a:pt x="126" y="59"/>
                  <a:pt x="126" y="64"/>
                </a:cubicBezTo>
                <a:cubicBezTo>
                  <a:pt x="126" y="70"/>
                  <a:pt x="122" y="74"/>
                  <a:pt x="116" y="74"/>
                </a:cubicBezTo>
                <a:cubicBezTo>
                  <a:pt x="111" y="74"/>
                  <a:pt x="106" y="70"/>
                  <a:pt x="106" y="64"/>
                </a:cubicBezTo>
                <a:cubicBezTo>
                  <a:pt x="106" y="59"/>
                  <a:pt x="111" y="54"/>
                  <a:pt x="116" y="54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204" y="196"/>
                </a:moveTo>
                <a:cubicBezTo>
                  <a:pt x="28" y="196"/>
                  <a:pt x="28" y="196"/>
                  <a:pt x="28" y="196"/>
                </a:cubicBezTo>
                <a:cubicBezTo>
                  <a:pt x="28" y="208"/>
                  <a:pt x="28" y="208"/>
                  <a:pt x="28" y="208"/>
                </a:cubicBezTo>
                <a:cubicBezTo>
                  <a:pt x="204" y="208"/>
                  <a:pt x="204" y="208"/>
                  <a:pt x="204" y="208"/>
                </a:cubicBezTo>
                <a:lnTo>
                  <a:pt x="204" y="196"/>
                </a:lnTo>
                <a:close/>
                <a:moveTo>
                  <a:pt x="182" y="170"/>
                </a:moveTo>
                <a:cubicBezTo>
                  <a:pt x="182" y="109"/>
                  <a:pt x="182" y="109"/>
                  <a:pt x="182" y="109"/>
                </a:cubicBezTo>
                <a:cubicBezTo>
                  <a:pt x="184" y="109"/>
                  <a:pt x="184" y="109"/>
                  <a:pt x="184" y="109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64" y="101"/>
                  <a:pt x="164" y="101"/>
                  <a:pt x="164" y="101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7" y="170"/>
                  <a:pt x="167" y="170"/>
                  <a:pt x="167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4" y="178"/>
                  <a:pt x="164" y="178"/>
                  <a:pt x="164" y="178"/>
                </a:cubicBezTo>
                <a:cubicBezTo>
                  <a:pt x="184" y="178"/>
                  <a:pt x="184" y="178"/>
                  <a:pt x="184" y="178"/>
                </a:cubicBezTo>
                <a:cubicBezTo>
                  <a:pt x="184" y="170"/>
                  <a:pt x="184" y="170"/>
                  <a:pt x="184" y="170"/>
                </a:cubicBezTo>
                <a:lnTo>
                  <a:pt x="182" y="170"/>
                </a:lnTo>
                <a:close/>
                <a:moveTo>
                  <a:pt x="188" y="98"/>
                </a:moveTo>
                <a:cubicBezTo>
                  <a:pt x="188" y="86"/>
                  <a:pt x="188" y="86"/>
                  <a:pt x="188" y="86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98"/>
                  <a:pt x="44" y="98"/>
                  <a:pt x="44" y="98"/>
                </a:cubicBezTo>
                <a:lnTo>
                  <a:pt x="188" y="98"/>
                </a:lnTo>
                <a:close/>
                <a:moveTo>
                  <a:pt x="143" y="170"/>
                </a:moveTo>
                <a:cubicBezTo>
                  <a:pt x="143" y="109"/>
                  <a:pt x="143" y="109"/>
                  <a:pt x="143" y="109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26" y="101"/>
                  <a:pt x="126" y="101"/>
                  <a:pt x="126" y="101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26" y="178"/>
                  <a:pt x="126" y="178"/>
                  <a:pt x="126" y="178"/>
                </a:cubicBezTo>
                <a:cubicBezTo>
                  <a:pt x="146" y="178"/>
                  <a:pt x="146" y="178"/>
                  <a:pt x="146" y="178"/>
                </a:cubicBezTo>
                <a:cubicBezTo>
                  <a:pt x="146" y="170"/>
                  <a:pt x="146" y="170"/>
                  <a:pt x="146" y="170"/>
                </a:cubicBezTo>
                <a:lnTo>
                  <a:pt x="143" y="170"/>
                </a:lnTo>
                <a:close/>
                <a:moveTo>
                  <a:pt x="104" y="170"/>
                </a:moveTo>
                <a:cubicBezTo>
                  <a:pt x="104" y="109"/>
                  <a:pt x="104" y="109"/>
                  <a:pt x="104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70"/>
                  <a:pt x="90" y="170"/>
                  <a:pt x="90" y="170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87" y="178"/>
                  <a:pt x="87" y="178"/>
                  <a:pt x="87" y="178"/>
                </a:cubicBezTo>
                <a:cubicBezTo>
                  <a:pt x="107" y="178"/>
                  <a:pt x="107" y="178"/>
                  <a:pt x="107" y="178"/>
                </a:cubicBezTo>
                <a:cubicBezTo>
                  <a:pt x="107" y="170"/>
                  <a:pt x="107" y="170"/>
                  <a:pt x="107" y="170"/>
                </a:cubicBezTo>
                <a:lnTo>
                  <a:pt x="104" y="170"/>
                </a:lnTo>
                <a:close/>
                <a:moveTo>
                  <a:pt x="66" y="170"/>
                </a:moveTo>
                <a:cubicBezTo>
                  <a:pt x="66" y="109"/>
                  <a:pt x="66" y="109"/>
                  <a:pt x="66" y="109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170"/>
                  <a:pt x="51" y="170"/>
                  <a:pt x="51" y="170"/>
                </a:cubicBezTo>
                <a:cubicBezTo>
                  <a:pt x="48" y="170"/>
                  <a:pt x="48" y="170"/>
                  <a:pt x="48" y="170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8" y="170"/>
                  <a:pt x="68" y="170"/>
                  <a:pt x="68" y="170"/>
                </a:cubicBezTo>
                <a:lnTo>
                  <a:pt x="66" y="170"/>
                </a:lnTo>
                <a:close/>
                <a:moveTo>
                  <a:pt x="36" y="181"/>
                </a:moveTo>
                <a:cubicBezTo>
                  <a:pt x="36" y="193"/>
                  <a:pt x="36" y="193"/>
                  <a:pt x="36" y="193"/>
                </a:cubicBezTo>
                <a:cubicBezTo>
                  <a:pt x="196" y="193"/>
                  <a:pt x="196" y="193"/>
                  <a:pt x="196" y="193"/>
                </a:cubicBezTo>
                <a:cubicBezTo>
                  <a:pt x="196" y="181"/>
                  <a:pt x="196" y="181"/>
                  <a:pt x="196" y="181"/>
                </a:cubicBezTo>
                <a:lnTo>
                  <a:pt x="36" y="181"/>
                </a:lnTo>
                <a:close/>
                <a:moveTo>
                  <a:pt x="208" y="83"/>
                </a:moveTo>
                <a:cubicBezTo>
                  <a:pt x="116" y="24"/>
                  <a:pt x="116" y="24"/>
                  <a:pt x="116" y="24"/>
                </a:cubicBezTo>
                <a:cubicBezTo>
                  <a:pt x="25" y="83"/>
                  <a:pt x="25" y="83"/>
                  <a:pt x="25" y="83"/>
                </a:cubicBezTo>
                <a:lnTo>
                  <a:pt x="208" y="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11842287" y="3711808"/>
            <a:ext cx="704568" cy="707139"/>
          </a:xfrm>
          <a:custGeom>
            <a:avLst/>
            <a:gdLst>
              <a:gd name="T0" fmla="*/ 142 w 232"/>
              <a:gd name="T1" fmla="*/ 75 h 232"/>
              <a:gd name="T2" fmla="*/ 86 w 232"/>
              <a:gd name="T3" fmla="*/ 72 h 232"/>
              <a:gd name="T4" fmla="*/ 142 w 232"/>
              <a:gd name="T5" fmla="*/ 69 h 232"/>
              <a:gd name="T6" fmla="*/ 142 w 232"/>
              <a:gd name="T7" fmla="*/ 57 h 232"/>
              <a:gd name="T8" fmla="*/ 101 w 232"/>
              <a:gd name="T9" fmla="*/ 60 h 232"/>
              <a:gd name="T10" fmla="*/ 142 w 232"/>
              <a:gd name="T11" fmla="*/ 63 h 232"/>
              <a:gd name="T12" fmla="*/ 142 w 232"/>
              <a:gd name="T13" fmla="*/ 57 h 232"/>
              <a:gd name="T14" fmla="*/ 185 w 232"/>
              <a:gd name="T15" fmla="*/ 132 h 232"/>
              <a:gd name="T16" fmla="*/ 195 w 232"/>
              <a:gd name="T17" fmla="*/ 132 h 232"/>
              <a:gd name="T18" fmla="*/ 190 w 232"/>
              <a:gd name="T19" fmla="*/ 113 h 232"/>
              <a:gd name="T20" fmla="*/ 190 w 232"/>
              <a:gd name="T21" fmla="*/ 123 h 232"/>
              <a:gd name="T22" fmla="*/ 190 w 232"/>
              <a:gd name="T23" fmla="*/ 113 h 232"/>
              <a:gd name="T24" fmla="*/ 89 w 232"/>
              <a:gd name="T25" fmla="*/ 82 h 232"/>
              <a:gd name="T26" fmla="*/ 89 w 232"/>
              <a:gd name="T27" fmla="*/ 88 h 232"/>
              <a:gd name="T28" fmla="*/ 145 w 232"/>
              <a:gd name="T29" fmla="*/ 85 h 232"/>
              <a:gd name="T30" fmla="*/ 232 w 232"/>
              <a:gd name="T31" fmla="*/ 32 h 232"/>
              <a:gd name="T32" fmla="*/ 200 w 232"/>
              <a:gd name="T33" fmla="*/ 232 h 232"/>
              <a:gd name="T34" fmla="*/ 0 w 232"/>
              <a:gd name="T35" fmla="*/ 200 h 232"/>
              <a:gd name="T36" fmla="*/ 32 w 232"/>
              <a:gd name="T37" fmla="*/ 0 h 232"/>
              <a:gd name="T38" fmla="*/ 232 w 232"/>
              <a:gd name="T39" fmla="*/ 32 h 232"/>
              <a:gd name="T40" fmla="*/ 156 w 232"/>
              <a:gd name="T41" fmla="*/ 96 h 232"/>
              <a:gd name="T42" fmla="*/ 135 w 232"/>
              <a:gd name="T43" fmla="*/ 36 h 232"/>
              <a:gd name="T44" fmla="*/ 76 w 232"/>
              <a:gd name="T45" fmla="*/ 96 h 232"/>
              <a:gd name="T46" fmla="*/ 70 w 232"/>
              <a:gd name="T47" fmla="*/ 96 h 232"/>
              <a:gd name="T48" fmla="*/ 61 w 232"/>
              <a:gd name="T49" fmla="*/ 54 h 232"/>
              <a:gd name="T50" fmla="*/ 54 w 232"/>
              <a:gd name="T51" fmla="*/ 176 h 232"/>
              <a:gd name="T52" fmla="*/ 28 w 232"/>
              <a:gd name="T53" fmla="*/ 189 h 232"/>
              <a:gd name="T54" fmla="*/ 54 w 232"/>
              <a:gd name="T55" fmla="*/ 196 h 232"/>
              <a:gd name="T56" fmla="*/ 54 w 232"/>
              <a:gd name="T57" fmla="*/ 101 h 232"/>
              <a:gd name="T58" fmla="*/ 28 w 232"/>
              <a:gd name="T59" fmla="*/ 115 h 232"/>
              <a:gd name="T60" fmla="*/ 54 w 232"/>
              <a:gd name="T61" fmla="*/ 170 h 232"/>
              <a:gd name="T62" fmla="*/ 170 w 232"/>
              <a:gd name="T63" fmla="*/ 176 h 232"/>
              <a:gd name="T64" fmla="*/ 163 w 232"/>
              <a:gd name="T65" fmla="*/ 186 h 232"/>
              <a:gd name="T66" fmla="*/ 69 w 232"/>
              <a:gd name="T67" fmla="*/ 176 h 232"/>
              <a:gd name="T68" fmla="*/ 61 w 232"/>
              <a:gd name="T69" fmla="*/ 196 h 232"/>
              <a:gd name="T70" fmla="*/ 170 w 232"/>
              <a:gd name="T71" fmla="*/ 176 h 232"/>
              <a:gd name="T72" fmla="*/ 61 w 232"/>
              <a:gd name="T73" fmla="*/ 101 h 232"/>
              <a:gd name="T74" fmla="*/ 69 w 232"/>
              <a:gd name="T75" fmla="*/ 170 h 232"/>
              <a:gd name="T76" fmla="*/ 81 w 232"/>
              <a:gd name="T77" fmla="*/ 145 h 232"/>
              <a:gd name="T78" fmla="*/ 163 w 232"/>
              <a:gd name="T79" fmla="*/ 157 h 232"/>
              <a:gd name="T80" fmla="*/ 170 w 232"/>
              <a:gd name="T81" fmla="*/ 170 h 232"/>
              <a:gd name="T82" fmla="*/ 170 w 232"/>
              <a:gd name="T83" fmla="*/ 54 h 232"/>
              <a:gd name="T84" fmla="*/ 161 w 232"/>
              <a:gd name="T85" fmla="*/ 54 h 232"/>
              <a:gd name="T86" fmla="*/ 170 w 232"/>
              <a:gd name="T87" fmla="*/ 96 h 232"/>
              <a:gd name="T88" fmla="*/ 203 w 232"/>
              <a:gd name="T89" fmla="*/ 175 h 232"/>
              <a:gd name="T90" fmla="*/ 177 w 232"/>
              <a:gd name="T91" fmla="*/ 196 h 232"/>
              <a:gd name="T92" fmla="*/ 203 w 232"/>
              <a:gd name="T93" fmla="*/ 189 h 232"/>
              <a:gd name="T94" fmla="*/ 203 w 232"/>
              <a:gd name="T95" fmla="*/ 115 h 232"/>
              <a:gd name="T96" fmla="*/ 177 w 232"/>
              <a:gd name="T97" fmla="*/ 101 h 232"/>
              <a:gd name="T98" fmla="*/ 203 w 232"/>
              <a:gd name="T99" fmla="*/ 1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145" y="72"/>
                </a:moveTo>
                <a:cubicBezTo>
                  <a:pt x="145" y="74"/>
                  <a:pt x="144" y="75"/>
                  <a:pt x="142" y="75"/>
                </a:cubicBezTo>
                <a:cubicBezTo>
                  <a:pt x="89" y="75"/>
                  <a:pt x="89" y="75"/>
                  <a:pt x="89" y="75"/>
                </a:cubicBezTo>
                <a:cubicBezTo>
                  <a:pt x="87" y="75"/>
                  <a:pt x="86" y="74"/>
                  <a:pt x="86" y="72"/>
                </a:cubicBezTo>
                <a:cubicBezTo>
                  <a:pt x="86" y="71"/>
                  <a:pt x="87" y="69"/>
                  <a:pt x="89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4" y="69"/>
                  <a:pt x="145" y="71"/>
                  <a:pt x="145" y="72"/>
                </a:cubicBezTo>
                <a:close/>
                <a:moveTo>
                  <a:pt x="142" y="57"/>
                </a:moveTo>
                <a:cubicBezTo>
                  <a:pt x="105" y="57"/>
                  <a:pt x="105" y="57"/>
                  <a:pt x="105" y="57"/>
                </a:cubicBezTo>
                <a:cubicBezTo>
                  <a:pt x="103" y="57"/>
                  <a:pt x="101" y="58"/>
                  <a:pt x="101" y="60"/>
                </a:cubicBezTo>
                <a:cubicBezTo>
                  <a:pt x="101" y="62"/>
                  <a:pt x="103" y="63"/>
                  <a:pt x="105" y="63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4" y="63"/>
                  <a:pt x="145" y="62"/>
                  <a:pt x="145" y="60"/>
                </a:cubicBezTo>
                <a:cubicBezTo>
                  <a:pt x="145" y="58"/>
                  <a:pt x="144" y="57"/>
                  <a:pt x="142" y="57"/>
                </a:cubicBezTo>
                <a:close/>
                <a:moveTo>
                  <a:pt x="190" y="127"/>
                </a:moveTo>
                <a:cubicBezTo>
                  <a:pt x="187" y="127"/>
                  <a:pt x="185" y="130"/>
                  <a:pt x="185" y="132"/>
                </a:cubicBezTo>
                <a:cubicBezTo>
                  <a:pt x="185" y="135"/>
                  <a:pt x="187" y="137"/>
                  <a:pt x="190" y="137"/>
                </a:cubicBezTo>
                <a:cubicBezTo>
                  <a:pt x="193" y="137"/>
                  <a:pt x="195" y="135"/>
                  <a:pt x="195" y="132"/>
                </a:cubicBezTo>
                <a:cubicBezTo>
                  <a:pt x="195" y="130"/>
                  <a:pt x="193" y="127"/>
                  <a:pt x="190" y="127"/>
                </a:cubicBezTo>
                <a:close/>
                <a:moveTo>
                  <a:pt x="190" y="113"/>
                </a:moveTo>
                <a:cubicBezTo>
                  <a:pt x="187" y="113"/>
                  <a:pt x="185" y="116"/>
                  <a:pt x="185" y="118"/>
                </a:cubicBezTo>
                <a:cubicBezTo>
                  <a:pt x="185" y="121"/>
                  <a:pt x="187" y="123"/>
                  <a:pt x="190" y="123"/>
                </a:cubicBezTo>
                <a:cubicBezTo>
                  <a:pt x="193" y="123"/>
                  <a:pt x="195" y="121"/>
                  <a:pt x="195" y="118"/>
                </a:cubicBezTo>
                <a:cubicBezTo>
                  <a:pt x="195" y="116"/>
                  <a:pt x="193" y="113"/>
                  <a:pt x="190" y="113"/>
                </a:cubicBezTo>
                <a:close/>
                <a:moveTo>
                  <a:pt x="142" y="82"/>
                </a:moveTo>
                <a:cubicBezTo>
                  <a:pt x="89" y="82"/>
                  <a:pt x="89" y="82"/>
                  <a:pt x="89" y="82"/>
                </a:cubicBezTo>
                <a:cubicBezTo>
                  <a:pt x="87" y="82"/>
                  <a:pt x="86" y="83"/>
                  <a:pt x="86" y="85"/>
                </a:cubicBezTo>
                <a:cubicBezTo>
                  <a:pt x="86" y="86"/>
                  <a:pt x="87" y="88"/>
                  <a:pt x="89" y="88"/>
                </a:cubicBezTo>
                <a:cubicBezTo>
                  <a:pt x="142" y="88"/>
                  <a:pt x="142" y="88"/>
                  <a:pt x="142" y="88"/>
                </a:cubicBezTo>
                <a:cubicBezTo>
                  <a:pt x="144" y="88"/>
                  <a:pt x="145" y="86"/>
                  <a:pt x="145" y="85"/>
                </a:cubicBezTo>
                <a:cubicBezTo>
                  <a:pt x="145" y="83"/>
                  <a:pt x="144" y="82"/>
                  <a:pt x="142" y="82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76" y="96"/>
                </a:moveTo>
                <a:cubicBezTo>
                  <a:pt x="156" y="96"/>
                  <a:pt x="156" y="96"/>
                  <a:pt x="156" y="96"/>
                </a:cubicBezTo>
                <a:cubicBezTo>
                  <a:pt x="156" y="57"/>
                  <a:pt x="156" y="57"/>
                  <a:pt x="156" y="57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76" y="36"/>
                  <a:pt x="76" y="36"/>
                  <a:pt x="76" y="36"/>
                </a:cubicBezTo>
                <a:lnTo>
                  <a:pt x="76" y="96"/>
                </a:lnTo>
                <a:close/>
                <a:moveTo>
                  <a:pt x="61" y="96"/>
                </a:moveTo>
                <a:cubicBezTo>
                  <a:pt x="70" y="96"/>
                  <a:pt x="70" y="96"/>
                  <a:pt x="70" y="96"/>
                </a:cubicBezTo>
                <a:cubicBezTo>
                  <a:pt x="70" y="54"/>
                  <a:pt x="70" y="54"/>
                  <a:pt x="70" y="54"/>
                </a:cubicBezTo>
                <a:cubicBezTo>
                  <a:pt x="61" y="54"/>
                  <a:pt x="61" y="54"/>
                  <a:pt x="61" y="54"/>
                </a:cubicBezTo>
                <a:lnTo>
                  <a:pt x="61" y="96"/>
                </a:lnTo>
                <a:close/>
                <a:moveTo>
                  <a:pt x="54" y="176"/>
                </a:moveTo>
                <a:cubicBezTo>
                  <a:pt x="28" y="176"/>
                  <a:pt x="28" y="176"/>
                  <a:pt x="28" y="176"/>
                </a:cubicBezTo>
                <a:cubicBezTo>
                  <a:pt x="28" y="189"/>
                  <a:pt x="28" y="189"/>
                  <a:pt x="28" y="189"/>
                </a:cubicBezTo>
                <a:cubicBezTo>
                  <a:pt x="28" y="193"/>
                  <a:pt x="31" y="196"/>
                  <a:pt x="35" y="196"/>
                </a:cubicBezTo>
                <a:cubicBezTo>
                  <a:pt x="54" y="196"/>
                  <a:pt x="54" y="196"/>
                  <a:pt x="54" y="196"/>
                </a:cubicBezTo>
                <a:lnTo>
                  <a:pt x="54" y="176"/>
                </a:lnTo>
                <a:close/>
                <a:moveTo>
                  <a:pt x="54" y="101"/>
                </a:moveTo>
                <a:cubicBezTo>
                  <a:pt x="42" y="101"/>
                  <a:pt x="42" y="101"/>
                  <a:pt x="42" y="101"/>
                </a:cubicBezTo>
                <a:cubicBezTo>
                  <a:pt x="35" y="101"/>
                  <a:pt x="28" y="107"/>
                  <a:pt x="28" y="115"/>
                </a:cubicBezTo>
                <a:cubicBezTo>
                  <a:pt x="28" y="170"/>
                  <a:pt x="28" y="170"/>
                  <a:pt x="28" y="170"/>
                </a:cubicBezTo>
                <a:cubicBezTo>
                  <a:pt x="54" y="170"/>
                  <a:pt x="54" y="170"/>
                  <a:pt x="54" y="170"/>
                </a:cubicBezTo>
                <a:lnTo>
                  <a:pt x="54" y="101"/>
                </a:lnTo>
                <a:close/>
                <a:moveTo>
                  <a:pt x="170" y="176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63" y="186"/>
                  <a:pt x="163" y="186"/>
                  <a:pt x="163" y="186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69" y="176"/>
                  <a:pt x="69" y="176"/>
                  <a:pt x="69" y="176"/>
                </a:cubicBezTo>
                <a:cubicBezTo>
                  <a:pt x="61" y="176"/>
                  <a:pt x="61" y="176"/>
                  <a:pt x="61" y="176"/>
                </a:cubicBezTo>
                <a:cubicBezTo>
                  <a:pt x="61" y="196"/>
                  <a:pt x="61" y="196"/>
                  <a:pt x="61" y="196"/>
                </a:cubicBezTo>
                <a:cubicBezTo>
                  <a:pt x="170" y="196"/>
                  <a:pt x="170" y="196"/>
                  <a:pt x="170" y="196"/>
                </a:cubicBezTo>
                <a:lnTo>
                  <a:pt x="170" y="176"/>
                </a:lnTo>
                <a:close/>
                <a:moveTo>
                  <a:pt x="170" y="101"/>
                </a:moveTo>
                <a:cubicBezTo>
                  <a:pt x="61" y="101"/>
                  <a:pt x="61" y="101"/>
                  <a:pt x="61" y="101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69" y="170"/>
                  <a:pt x="69" y="170"/>
                  <a:pt x="69" y="170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69" y="150"/>
                  <a:pt x="74" y="145"/>
                  <a:pt x="81" y="145"/>
                </a:cubicBezTo>
                <a:cubicBezTo>
                  <a:pt x="150" y="145"/>
                  <a:pt x="150" y="145"/>
                  <a:pt x="150" y="145"/>
                </a:cubicBezTo>
                <a:cubicBezTo>
                  <a:pt x="157" y="145"/>
                  <a:pt x="163" y="150"/>
                  <a:pt x="163" y="157"/>
                </a:cubicBezTo>
                <a:cubicBezTo>
                  <a:pt x="163" y="170"/>
                  <a:pt x="163" y="170"/>
                  <a:pt x="163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70" y="101"/>
                </a:lnTo>
                <a:close/>
                <a:moveTo>
                  <a:pt x="170" y="54"/>
                </a:moveTo>
                <a:cubicBezTo>
                  <a:pt x="161" y="54"/>
                  <a:pt x="161" y="54"/>
                  <a:pt x="161" y="54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1" y="96"/>
                  <a:pt x="161" y="96"/>
                  <a:pt x="161" y="96"/>
                </a:cubicBezTo>
                <a:cubicBezTo>
                  <a:pt x="170" y="96"/>
                  <a:pt x="170" y="96"/>
                  <a:pt x="170" y="96"/>
                </a:cubicBezTo>
                <a:lnTo>
                  <a:pt x="170" y="54"/>
                </a:lnTo>
                <a:close/>
                <a:moveTo>
                  <a:pt x="203" y="175"/>
                </a:moveTo>
                <a:cubicBezTo>
                  <a:pt x="177" y="176"/>
                  <a:pt x="177" y="176"/>
                  <a:pt x="177" y="176"/>
                </a:cubicBezTo>
                <a:cubicBezTo>
                  <a:pt x="177" y="196"/>
                  <a:pt x="177" y="196"/>
                  <a:pt x="177" y="196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200" y="196"/>
                  <a:pt x="203" y="193"/>
                  <a:pt x="203" y="189"/>
                </a:cubicBezTo>
                <a:lnTo>
                  <a:pt x="203" y="175"/>
                </a:lnTo>
                <a:close/>
                <a:moveTo>
                  <a:pt x="203" y="115"/>
                </a:moveTo>
                <a:cubicBezTo>
                  <a:pt x="203" y="107"/>
                  <a:pt x="197" y="101"/>
                  <a:pt x="189" y="101"/>
                </a:cubicBezTo>
                <a:cubicBezTo>
                  <a:pt x="177" y="101"/>
                  <a:pt x="177" y="101"/>
                  <a:pt x="177" y="101"/>
                </a:cubicBezTo>
                <a:cubicBezTo>
                  <a:pt x="177" y="170"/>
                  <a:pt x="177" y="170"/>
                  <a:pt x="177" y="170"/>
                </a:cubicBezTo>
                <a:cubicBezTo>
                  <a:pt x="203" y="170"/>
                  <a:pt x="203" y="170"/>
                  <a:pt x="203" y="170"/>
                </a:cubicBezTo>
                <a:lnTo>
                  <a:pt x="203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2837188" y="5734226"/>
            <a:ext cx="704568" cy="705853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20 w 232"/>
              <a:gd name="T19" fmla="*/ 59 h 232"/>
              <a:gd name="T20" fmla="*/ 106 w 232"/>
              <a:gd name="T21" fmla="*/ 59 h 232"/>
              <a:gd name="T22" fmla="*/ 118 w 232"/>
              <a:gd name="T23" fmla="*/ 52 h 232"/>
              <a:gd name="T24" fmla="*/ 120 w 232"/>
              <a:gd name="T25" fmla="*/ 59 h 232"/>
              <a:gd name="T26" fmla="*/ 111 w 232"/>
              <a:gd name="T27" fmla="*/ 52 h 232"/>
              <a:gd name="T28" fmla="*/ 99 w 232"/>
              <a:gd name="T29" fmla="*/ 58 h 232"/>
              <a:gd name="T30" fmla="*/ 112 w 232"/>
              <a:gd name="T31" fmla="*/ 95 h 232"/>
              <a:gd name="T32" fmla="*/ 84 w 232"/>
              <a:gd name="T33" fmla="*/ 95 h 232"/>
              <a:gd name="T34" fmla="*/ 69 w 232"/>
              <a:gd name="T35" fmla="*/ 52 h 232"/>
              <a:gd name="T36" fmla="*/ 111 w 232"/>
              <a:gd name="T37" fmla="*/ 52 h 232"/>
              <a:gd name="T38" fmla="*/ 82 w 232"/>
              <a:gd name="T39" fmla="*/ 196 h 232"/>
              <a:gd name="T40" fmla="*/ 78 w 232"/>
              <a:gd name="T41" fmla="*/ 184 h 232"/>
              <a:gd name="T42" fmla="*/ 85 w 232"/>
              <a:gd name="T43" fmla="*/ 184 h 232"/>
              <a:gd name="T44" fmla="*/ 82 w 232"/>
              <a:gd name="T45" fmla="*/ 175 h 232"/>
              <a:gd name="T46" fmla="*/ 102 w 232"/>
              <a:gd name="T47" fmla="*/ 175 h 232"/>
              <a:gd name="T48" fmla="*/ 58 w 232"/>
              <a:gd name="T49" fmla="*/ 51 h 232"/>
              <a:gd name="T50" fmla="*/ 52 w 232"/>
              <a:gd name="T51" fmla="*/ 43 h 232"/>
              <a:gd name="T52" fmla="*/ 60 w 232"/>
              <a:gd name="T53" fmla="*/ 36 h 232"/>
              <a:gd name="T54" fmla="*/ 67 w 232"/>
              <a:gd name="T55" fmla="*/ 43 h 232"/>
              <a:gd name="T56" fmla="*/ 65 w 232"/>
              <a:gd name="T57" fmla="*/ 49 h 232"/>
              <a:gd name="T58" fmla="*/ 110 w 232"/>
              <a:gd name="T59" fmla="*/ 175 h 232"/>
              <a:gd name="T60" fmla="*/ 130 w 232"/>
              <a:gd name="T61" fmla="*/ 175 h 232"/>
              <a:gd name="T62" fmla="*/ 133 w 232"/>
              <a:gd name="T63" fmla="*/ 184 h 232"/>
              <a:gd name="T64" fmla="*/ 141 w 232"/>
              <a:gd name="T65" fmla="*/ 184 h 232"/>
              <a:gd name="T66" fmla="*/ 145 w 232"/>
              <a:gd name="T67" fmla="*/ 196 h 232"/>
              <a:gd name="T68" fmla="*/ 82 w 232"/>
              <a:gd name="T69" fmla="*/ 196 h 232"/>
              <a:gd name="T70" fmla="*/ 121 w 232"/>
              <a:gd name="T71" fmla="*/ 106 h 232"/>
              <a:gd name="T72" fmla="*/ 105 w 232"/>
              <a:gd name="T73" fmla="*/ 63 h 232"/>
              <a:gd name="T74" fmla="*/ 164 w 232"/>
              <a:gd name="T75" fmla="*/ 63 h 232"/>
              <a:gd name="T76" fmla="*/ 152 w 232"/>
              <a:gd name="T77" fmla="*/ 85 h 232"/>
              <a:gd name="T78" fmla="*/ 179 w 232"/>
              <a:gd name="T79" fmla="*/ 106 h 232"/>
              <a:gd name="T80" fmla="*/ 121 w 232"/>
              <a:gd name="T81" fmla="*/ 10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120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18" y="52"/>
                  <a:pt x="118" y="52"/>
                  <a:pt x="118" y="52"/>
                </a:cubicBezTo>
                <a:lnTo>
                  <a:pt x="120" y="59"/>
                </a:lnTo>
                <a:close/>
                <a:moveTo>
                  <a:pt x="111" y="52"/>
                </a:moveTo>
                <a:cubicBezTo>
                  <a:pt x="99" y="58"/>
                  <a:pt x="99" y="58"/>
                  <a:pt x="99" y="58"/>
                </a:cubicBezTo>
                <a:cubicBezTo>
                  <a:pt x="112" y="95"/>
                  <a:pt x="112" y="95"/>
                  <a:pt x="112" y="95"/>
                </a:cubicBezTo>
                <a:cubicBezTo>
                  <a:pt x="84" y="95"/>
                  <a:pt x="84" y="95"/>
                  <a:pt x="84" y="95"/>
                </a:cubicBezTo>
                <a:cubicBezTo>
                  <a:pt x="69" y="52"/>
                  <a:pt x="69" y="52"/>
                  <a:pt x="69" y="52"/>
                </a:cubicBezTo>
                <a:lnTo>
                  <a:pt x="111" y="52"/>
                </a:lnTo>
                <a:close/>
                <a:moveTo>
                  <a:pt x="82" y="196"/>
                </a:moveTo>
                <a:cubicBezTo>
                  <a:pt x="78" y="184"/>
                  <a:pt x="78" y="184"/>
                  <a:pt x="78" y="184"/>
                </a:cubicBezTo>
                <a:cubicBezTo>
                  <a:pt x="85" y="184"/>
                  <a:pt x="85" y="184"/>
                  <a:pt x="85" y="18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58" y="51"/>
                  <a:pt x="58" y="51"/>
                  <a:pt x="58" y="51"/>
                </a:cubicBezTo>
                <a:cubicBezTo>
                  <a:pt x="55" y="50"/>
                  <a:pt x="52" y="47"/>
                  <a:pt x="52" y="43"/>
                </a:cubicBezTo>
                <a:cubicBezTo>
                  <a:pt x="52" y="39"/>
                  <a:pt x="55" y="36"/>
                  <a:pt x="60" y="36"/>
                </a:cubicBezTo>
                <a:cubicBezTo>
                  <a:pt x="64" y="36"/>
                  <a:pt x="67" y="39"/>
                  <a:pt x="67" y="43"/>
                </a:cubicBezTo>
                <a:cubicBezTo>
                  <a:pt x="67" y="45"/>
                  <a:pt x="66" y="47"/>
                  <a:pt x="65" y="49"/>
                </a:cubicBezTo>
                <a:cubicBezTo>
                  <a:pt x="110" y="175"/>
                  <a:pt x="110" y="175"/>
                  <a:pt x="11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45" y="196"/>
                  <a:pt x="145" y="196"/>
                  <a:pt x="145" y="196"/>
                </a:cubicBezTo>
                <a:lnTo>
                  <a:pt x="82" y="196"/>
                </a:lnTo>
                <a:close/>
                <a:moveTo>
                  <a:pt x="121" y="106"/>
                </a:moveTo>
                <a:cubicBezTo>
                  <a:pt x="105" y="63"/>
                  <a:pt x="105" y="63"/>
                  <a:pt x="105" y="63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2" y="85"/>
                  <a:pt x="152" y="85"/>
                  <a:pt x="152" y="85"/>
                </a:cubicBezTo>
                <a:cubicBezTo>
                  <a:pt x="179" y="106"/>
                  <a:pt x="179" y="106"/>
                  <a:pt x="179" y="106"/>
                </a:cubicBezTo>
                <a:lnTo>
                  <a:pt x="121" y="1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20847386" y="4728803"/>
            <a:ext cx="705854" cy="707139"/>
          </a:xfrm>
          <a:custGeom>
            <a:avLst/>
            <a:gdLst>
              <a:gd name="T0" fmla="*/ 89 w 232"/>
              <a:gd name="T1" fmla="*/ 132 h 232"/>
              <a:gd name="T2" fmla="*/ 101 w 232"/>
              <a:gd name="T3" fmla="*/ 112 h 232"/>
              <a:gd name="T4" fmla="*/ 112 w 232"/>
              <a:gd name="T5" fmla="*/ 112 h 232"/>
              <a:gd name="T6" fmla="*/ 120 w 232"/>
              <a:gd name="T7" fmla="*/ 120 h 232"/>
              <a:gd name="T8" fmla="*/ 112 w 232"/>
              <a:gd name="T9" fmla="*/ 112 h 232"/>
              <a:gd name="T10" fmla="*/ 100 w 232"/>
              <a:gd name="T11" fmla="*/ 143 h 232"/>
              <a:gd name="T12" fmla="*/ 120 w 232"/>
              <a:gd name="T13" fmla="*/ 131 h 232"/>
              <a:gd name="T14" fmla="*/ 232 w 232"/>
              <a:gd name="T15" fmla="*/ 32 h 232"/>
              <a:gd name="T16" fmla="*/ 200 w 232"/>
              <a:gd name="T17" fmla="*/ 232 h 232"/>
              <a:gd name="T18" fmla="*/ 0 w 232"/>
              <a:gd name="T19" fmla="*/ 200 h 232"/>
              <a:gd name="T20" fmla="*/ 32 w 232"/>
              <a:gd name="T21" fmla="*/ 0 h 232"/>
              <a:gd name="T22" fmla="*/ 232 w 232"/>
              <a:gd name="T23" fmla="*/ 32 h 232"/>
              <a:gd name="T24" fmla="*/ 35 w 232"/>
              <a:gd name="T25" fmla="*/ 100 h 232"/>
              <a:gd name="T26" fmla="*/ 50 w 232"/>
              <a:gd name="T27" fmla="*/ 76 h 232"/>
              <a:gd name="T28" fmla="*/ 192 w 232"/>
              <a:gd name="T29" fmla="*/ 101 h 232"/>
              <a:gd name="T30" fmla="*/ 116 w 232"/>
              <a:gd name="T31" fmla="*/ 28 h 232"/>
              <a:gd name="T32" fmla="*/ 29 w 232"/>
              <a:gd name="T33" fmla="*/ 69 h 232"/>
              <a:gd name="T34" fmla="*/ 161 w 232"/>
              <a:gd name="T35" fmla="*/ 131 h 232"/>
              <a:gd name="T36" fmla="*/ 170 w 232"/>
              <a:gd name="T37" fmla="*/ 117 h 232"/>
              <a:gd name="T38" fmla="*/ 162 w 232"/>
              <a:gd name="T39" fmla="*/ 102 h 232"/>
              <a:gd name="T40" fmla="*/ 160 w 232"/>
              <a:gd name="T41" fmla="*/ 85 h 232"/>
              <a:gd name="T42" fmla="*/ 150 w 232"/>
              <a:gd name="T43" fmla="*/ 82 h 232"/>
              <a:gd name="T44" fmla="*/ 147 w 232"/>
              <a:gd name="T45" fmla="*/ 71 h 232"/>
              <a:gd name="T46" fmla="*/ 130 w 232"/>
              <a:gd name="T47" fmla="*/ 70 h 232"/>
              <a:gd name="T48" fmla="*/ 115 w 232"/>
              <a:gd name="T49" fmla="*/ 62 h 232"/>
              <a:gd name="T50" fmla="*/ 101 w 232"/>
              <a:gd name="T51" fmla="*/ 71 h 232"/>
              <a:gd name="T52" fmla="*/ 83 w 232"/>
              <a:gd name="T53" fmla="*/ 73 h 232"/>
              <a:gd name="T54" fmla="*/ 73 w 232"/>
              <a:gd name="T55" fmla="*/ 83 h 232"/>
              <a:gd name="T56" fmla="*/ 71 w 232"/>
              <a:gd name="T57" fmla="*/ 101 h 232"/>
              <a:gd name="T58" fmla="*/ 62 w 232"/>
              <a:gd name="T59" fmla="*/ 115 h 232"/>
              <a:gd name="T60" fmla="*/ 70 w 232"/>
              <a:gd name="T61" fmla="*/ 130 h 232"/>
              <a:gd name="T62" fmla="*/ 72 w 232"/>
              <a:gd name="T63" fmla="*/ 147 h 232"/>
              <a:gd name="T64" fmla="*/ 82 w 232"/>
              <a:gd name="T65" fmla="*/ 150 h 232"/>
              <a:gd name="T66" fmla="*/ 85 w 232"/>
              <a:gd name="T67" fmla="*/ 160 h 232"/>
              <a:gd name="T68" fmla="*/ 102 w 232"/>
              <a:gd name="T69" fmla="*/ 161 h 232"/>
              <a:gd name="T70" fmla="*/ 117 w 232"/>
              <a:gd name="T71" fmla="*/ 170 h 232"/>
              <a:gd name="T72" fmla="*/ 131 w 232"/>
              <a:gd name="T73" fmla="*/ 161 h 232"/>
              <a:gd name="T74" fmla="*/ 149 w 232"/>
              <a:gd name="T75" fmla="*/ 159 h 232"/>
              <a:gd name="T76" fmla="*/ 159 w 232"/>
              <a:gd name="T77" fmla="*/ 149 h 232"/>
              <a:gd name="T78" fmla="*/ 203 w 232"/>
              <a:gd name="T79" fmla="*/ 163 h 232"/>
              <a:gd name="T80" fmla="*/ 173 w 232"/>
              <a:gd name="T81" fmla="*/ 152 h 232"/>
              <a:gd name="T82" fmla="*/ 116 w 232"/>
              <a:gd name="T83" fmla="*/ 193 h 232"/>
              <a:gd name="T84" fmla="*/ 30 w 232"/>
              <a:gd name="T85" fmla="*/ 132 h 232"/>
              <a:gd name="T86" fmla="*/ 193 w 232"/>
              <a:gd name="T87" fmla="*/ 159 h 232"/>
              <a:gd name="T88" fmla="*/ 131 w 232"/>
              <a:gd name="T89" fmla="*/ 112 h 232"/>
              <a:gd name="T90" fmla="*/ 143 w 232"/>
              <a:gd name="T91" fmla="*/ 132 h 232"/>
              <a:gd name="T92" fmla="*/ 131 w 232"/>
              <a:gd name="T93" fmla="*/ 112 h 232"/>
              <a:gd name="T94" fmla="*/ 132 w 232"/>
              <a:gd name="T95" fmla="*/ 89 h 232"/>
              <a:gd name="T96" fmla="*/ 112 w 232"/>
              <a:gd name="T97" fmla="*/ 10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101" y="120"/>
                </a:moveTo>
                <a:cubicBezTo>
                  <a:pt x="89" y="132"/>
                  <a:pt x="89" y="132"/>
                  <a:pt x="89" y="132"/>
                </a:cubicBezTo>
                <a:cubicBezTo>
                  <a:pt x="83" y="122"/>
                  <a:pt x="83" y="110"/>
                  <a:pt x="89" y="100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01" y="115"/>
                  <a:pt x="101" y="117"/>
                  <a:pt x="101" y="120"/>
                </a:cubicBezTo>
                <a:close/>
                <a:moveTo>
                  <a:pt x="112" y="112"/>
                </a:moveTo>
                <a:cubicBezTo>
                  <a:pt x="110" y="114"/>
                  <a:pt x="110" y="118"/>
                  <a:pt x="112" y="120"/>
                </a:cubicBezTo>
                <a:cubicBezTo>
                  <a:pt x="114" y="122"/>
                  <a:pt x="118" y="122"/>
                  <a:pt x="120" y="120"/>
                </a:cubicBezTo>
                <a:cubicBezTo>
                  <a:pt x="122" y="118"/>
                  <a:pt x="122" y="114"/>
                  <a:pt x="120" y="112"/>
                </a:cubicBezTo>
                <a:cubicBezTo>
                  <a:pt x="118" y="110"/>
                  <a:pt x="114" y="110"/>
                  <a:pt x="112" y="112"/>
                </a:cubicBezTo>
                <a:close/>
                <a:moveTo>
                  <a:pt x="112" y="131"/>
                </a:moveTo>
                <a:cubicBezTo>
                  <a:pt x="100" y="143"/>
                  <a:pt x="100" y="143"/>
                  <a:pt x="100" y="143"/>
                </a:cubicBezTo>
                <a:cubicBezTo>
                  <a:pt x="110" y="149"/>
                  <a:pt x="122" y="149"/>
                  <a:pt x="132" y="143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7" y="131"/>
                  <a:pt x="115" y="131"/>
                  <a:pt x="112" y="131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29" y="69"/>
                </a:moveTo>
                <a:cubicBezTo>
                  <a:pt x="35" y="100"/>
                  <a:pt x="35" y="100"/>
                  <a:pt x="35" y="100"/>
                </a:cubicBezTo>
                <a:cubicBezTo>
                  <a:pt x="59" y="80"/>
                  <a:pt x="59" y="80"/>
                  <a:pt x="59" y="80"/>
                </a:cubicBezTo>
                <a:cubicBezTo>
                  <a:pt x="50" y="76"/>
                  <a:pt x="50" y="76"/>
                  <a:pt x="50" y="76"/>
                </a:cubicBezTo>
                <a:cubicBezTo>
                  <a:pt x="63" y="53"/>
                  <a:pt x="88" y="39"/>
                  <a:pt x="116" y="39"/>
                </a:cubicBezTo>
                <a:cubicBezTo>
                  <a:pt x="153" y="39"/>
                  <a:pt x="185" y="65"/>
                  <a:pt x="192" y="101"/>
                </a:cubicBezTo>
                <a:cubicBezTo>
                  <a:pt x="202" y="99"/>
                  <a:pt x="202" y="99"/>
                  <a:pt x="202" y="99"/>
                </a:cubicBezTo>
                <a:cubicBezTo>
                  <a:pt x="195" y="58"/>
                  <a:pt x="158" y="28"/>
                  <a:pt x="116" y="28"/>
                </a:cubicBezTo>
                <a:cubicBezTo>
                  <a:pt x="84" y="28"/>
                  <a:pt x="55" y="45"/>
                  <a:pt x="39" y="73"/>
                </a:cubicBezTo>
                <a:lnTo>
                  <a:pt x="29" y="69"/>
                </a:lnTo>
                <a:close/>
                <a:moveTo>
                  <a:pt x="155" y="143"/>
                </a:moveTo>
                <a:cubicBezTo>
                  <a:pt x="158" y="140"/>
                  <a:pt x="160" y="135"/>
                  <a:pt x="161" y="131"/>
                </a:cubicBezTo>
                <a:cubicBezTo>
                  <a:pt x="163" y="131"/>
                  <a:pt x="166" y="131"/>
                  <a:pt x="168" y="131"/>
                </a:cubicBezTo>
                <a:cubicBezTo>
                  <a:pt x="169" y="127"/>
                  <a:pt x="170" y="122"/>
                  <a:pt x="170" y="117"/>
                </a:cubicBezTo>
                <a:cubicBezTo>
                  <a:pt x="168" y="117"/>
                  <a:pt x="165" y="117"/>
                  <a:pt x="164" y="115"/>
                </a:cubicBezTo>
                <a:cubicBezTo>
                  <a:pt x="164" y="111"/>
                  <a:pt x="163" y="106"/>
                  <a:pt x="162" y="102"/>
                </a:cubicBezTo>
                <a:cubicBezTo>
                  <a:pt x="163" y="100"/>
                  <a:pt x="165" y="99"/>
                  <a:pt x="167" y="98"/>
                </a:cubicBezTo>
                <a:cubicBezTo>
                  <a:pt x="165" y="93"/>
                  <a:pt x="163" y="89"/>
                  <a:pt x="160" y="85"/>
                </a:cubicBezTo>
                <a:cubicBezTo>
                  <a:pt x="159" y="87"/>
                  <a:pt x="156" y="87"/>
                  <a:pt x="154" y="87"/>
                </a:cubicBezTo>
                <a:cubicBezTo>
                  <a:pt x="153" y="86"/>
                  <a:pt x="151" y="84"/>
                  <a:pt x="150" y="82"/>
                </a:cubicBezTo>
                <a:cubicBezTo>
                  <a:pt x="148" y="81"/>
                  <a:pt x="146" y="79"/>
                  <a:pt x="145" y="78"/>
                </a:cubicBezTo>
                <a:cubicBezTo>
                  <a:pt x="145" y="76"/>
                  <a:pt x="145" y="73"/>
                  <a:pt x="147" y="71"/>
                </a:cubicBezTo>
                <a:cubicBezTo>
                  <a:pt x="143" y="69"/>
                  <a:pt x="138" y="66"/>
                  <a:pt x="134" y="65"/>
                </a:cubicBezTo>
                <a:cubicBezTo>
                  <a:pt x="133" y="67"/>
                  <a:pt x="132" y="69"/>
                  <a:pt x="130" y="70"/>
                </a:cubicBezTo>
                <a:cubicBezTo>
                  <a:pt x="126" y="69"/>
                  <a:pt x="121" y="68"/>
                  <a:pt x="117" y="68"/>
                </a:cubicBezTo>
                <a:cubicBezTo>
                  <a:pt x="115" y="66"/>
                  <a:pt x="115" y="64"/>
                  <a:pt x="115" y="62"/>
                </a:cubicBezTo>
                <a:cubicBezTo>
                  <a:pt x="110" y="62"/>
                  <a:pt x="105" y="63"/>
                  <a:pt x="100" y="64"/>
                </a:cubicBezTo>
                <a:cubicBezTo>
                  <a:pt x="101" y="66"/>
                  <a:pt x="101" y="69"/>
                  <a:pt x="101" y="71"/>
                </a:cubicBezTo>
                <a:cubicBezTo>
                  <a:pt x="96" y="72"/>
                  <a:pt x="92" y="74"/>
                  <a:pt x="88" y="77"/>
                </a:cubicBezTo>
                <a:cubicBezTo>
                  <a:pt x="86" y="76"/>
                  <a:pt x="84" y="75"/>
                  <a:pt x="83" y="73"/>
                </a:cubicBezTo>
                <a:cubicBezTo>
                  <a:pt x="81" y="74"/>
                  <a:pt x="79" y="76"/>
                  <a:pt x="78" y="78"/>
                </a:cubicBezTo>
                <a:cubicBezTo>
                  <a:pt x="76" y="79"/>
                  <a:pt x="74" y="81"/>
                  <a:pt x="73" y="83"/>
                </a:cubicBezTo>
                <a:cubicBezTo>
                  <a:pt x="75" y="84"/>
                  <a:pt x="76" y="86"/>
                  <a:pt x="77" y="88"/>
                </a:cubicBezTo>
                <a:cubicBezTo>
                  <a:pt x="74" y="92"/>
                  <a:pt x="72" y="96"/>
                  <a:pt x="71" y="101"/>
                </a:cubicBezTo>
                <a:cubicBezTo>
                  <a:pt x="69" y="101"/>
                  <a:pt x="66" y="101"/>
                  <a:pt x="64" y="100"/>
                </a:cubicBezTo>
                <a:cubicBezTo>
                  <a:pt x="63" y="105"/>
                  <a:pt x="62" y="110"/>
                  <a:pt x="62" y="115"/>
                </a:cubicBezTo>
                <a:cubicBezTo>
                  <a:pt x="64" y="114"/>
                  <a:pt x="67" y="115"/>
                  <a:pt x="68" y="117"/>
                </a:cubicBezTo>
                <a:cubicBezTo>
                  <a:pt x="68" y="121"/>
                  <a:pt x="69" y="126"/>
                  <a:pt x="70" y="130"/>
                </a:cubicBezTo>
                <a:cubicBezTo>
                  <a:pt x="69" y="132"/>
                  <a:pt x="67" y="133"/>
                  <a:pt x="65" y="134"/>
                </a:cubicBezTo>
                <a:cubicBezTo>
                  <a:pt x="67" y="138"/>
                  <a:pt x="69" y="143"/>
                  <a:pt x="72" y="147"/>
                </a:cubicBezTo>
                <a:cubicBezTo>
                  <a:pt x="73" y="145"/>
                  <a:pt x="76" y="144"/>
                  <a:pt x="78" y="144"/>
                </a:cubicBezTo>
                <a:cubicBezTo>
                  <a:pt x="79" y="146"/>
                  <a:pt x="81" y="148"/>
                  <a:pt x="82" y="150"/>
                </a:cubicBezTo>
                <a:cubicBezTo>
                  <a:pt x="84" y="151"/>
                  <a:pt x="86" y="153"/>
                  <a:pt x="87" y="154"/>
                </a:cubicBezTo>
                <a:cubicBezTo>
                  <a:pt x="87" y="156"/>
                  <a:pt x="87" y="158"/>
                  <a:pt x="85" y="160"/>
                </a:cubicBezTo>
                <a:cubicBezTo>
                  <a:pt x="89" y="163"/>
                  <a:pt x="94" y="165"/>
                  <a:pt x="98" y="167"/>
                </a:cubicBezTo>
                <a:cubicBezTo>
                  <a:pt x="99" y="165"/>
                  <a:pt x="100" y="163"/>
                  <a:pt x="102" y="161"/>
                </a:cubicBezTo>
                <a:cubicBezTo>
                  <a:pt x="106" y="163"/>
                  <a:pt x="111" y="163"/>
                  <a:pt x="115" y="164"/>
                </a:cubicBezTo>
                <a:cubicBezTo>
                  <a:pt x="117" y="165"/>
                  <a:pt x="117" y="168"/>
                  <a:pt x="117" y="170"/>
                </a:cubicBezTo>
                <a:cubicBezTo>
                  <a:pt x="122" y="170"/>
                  <a:pt x="127" y="169"/>
                  <a:pt x="131" y="168"/>
                </a:cubicBezTo>
                <a:cubicBezTo>
                  <a:pt x="131" y="165"/>
                  <a:pt x="131" y="163"/>
                  <a:pt x="131" y="161"/>
                </a:cubicBezTo>
                <a:cubicBezTo>
                  <a:pt x="136" y="160"/>
                  <a:pt x="140" y="157"/>
                  <a:pt x="143" y="155"/>
                </a:cubicBezTo>
                <a:cubicBezTo>
                  <a:pt x="146" y="155"/>
                  <a:pt x="147" y="157"/>
                  <a:pt x="149" y="159"/>
                </a:cubicBezTo>
                <a:cubicBezTo>
                  <a:pt x="151" y="157"/>
                  <a:pt x="152" y="156"/>
                  <a:pt x="154" y="154"/>
                </a:cubicBezTo>
                <a:cubicBezTo>
                  <a:pt x="156" y="152"/>
                  <a:pt x="157" y="151"/>
                  <a:pt x="159" y="149"/>
                </a:cubicBezTo>
                <a:cubicBezTo>
                  <a:pt x="157" y="147"/>
                  <a:pt x="156" y="145"/>
                  <a:pt x="155" y="143"/>
                </a:cubicBezTo>
                <a:close/>
                <a:moveTo>
                  <a:pt x="203" y="163"/>
                </a:moveTo>
                <a:cubicBezTo>
                  <a:pt x="197" y="131"/>
                  <a:pt x="197" y="131"/>
                  <a:pt x="197" y="131"/>
                </a:cubicBezTo>
                <a:cubicBezTo>
                  <a:pt x="173" y="152"/>
                  <a:pt x="173" y="152"/>
                  <a:pt x="173" y="152"/>
                </a:cubicBezTo>
                <a:cubicBezTo>
                  <a:pt x="182" y="155"/>
                  <a:pt x="182" y="155"/>
                  <a:pt x="182" y="155"/>
                </a:cubicBezTo>
                <a:cubicBezTo>
                  <a:pt x="169" y="179"/>
                  <a:pt x="144" y="193"/>
                  <a:pt x="116" y="193"/>
                </a:cubicBezTo>
                <a:cubicBezTo>
                  <a:pt x="79" y="193"/>
                  <a:pt x="47" y="167"/>
                  <a:pt x="40" y="130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37" y="174"/>
                  <a:pt x="74" y="204"/>
                  <a:pt x="116" y="204"/>
                </a:cubicBezTo>
                <a:cubicBezTo>
                  <a:pt x="148" y="204"/>
                  <a:pt x="177" y="187"/>
                  <a:pt x="193" y="159"/>
                </a:cubicBezTo>
                <a:lnTo>
                  <a:pt x="203" y="163"/>
                </a:lnTo>
                <a:close/>
                <a:moveTo>
                  <a:pt x="131" y="112"/>
                </a:moveTo>
                <a:cubicBezTo>
                  <a:pt x="131" y="115"/>
                  <a:pt x="131" y="117"/>
                  <a:pt x="131" y="120"/>
                </a:cubicBezTo>
                <a:cubicBezTo>
                  <a:pt x="143" y="132"/>
                  <a:pt x="143" y="132"/>
                  <a:pt x="143" y="132"/>
                </a:cubicBezTo>
                <a:cubicBezTo>
                  <a:pt x="149" y="122"/>
                  <a:pt x="149" y="110"/>
                  <a:pt x="143" y="100"/>
                </a:cubicBezTo>
                <a:lnTo>
                  <a:pt x="131" y="112"/>
                </a:lnTo>
                <a:close/>
                <a:moveTo>
                  <a:pt x="120" y="101"/>
                </a:moveTo>
                <a:cubicBezTo>
                  <a:pt x="132" y="89"/>
                  <a:pt x="132" y="89"/>
                  <a:pt x="132" y="89"/>
                </a:cubicBezTo>
                <a:cubicBezTo>
                  <a:pt x="122" y="83"/>
                  <a:pt x="110" y="83"/>
                  <a:pt x="100" y="89"/>
                </a:cubicBezTo>
                <a:cubicBezTo>
                  <a:pt x="112" y="101"/>
                  <a:pt x="112" y="101"/>
                  <a:pt x="112" y="101"/>
                </a:cubicBezTo>
                <a:cubicBezTo>
                  <a:pt x="115" y="101"/>
                  <a:pt x="117" y="101"/>
                  <a:pt x="120" y="10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 noEditPoints="1"/>
          </p:cNvSpPr>
          <p:nvPr/>
        </p:nvSpPr>
        <p:spPr bwMode="auto">
          <a:xfrm>
            <a:off x="14543560" y="4728803"/>
            <a:ext cx="704568" cy="707139"/>
          </a:xfrm>
          <a:custGeom>
            <a:avLst/>
            <a:gdLst>
              <a:gd name="T0" fmla="*/ 44 w 232"/>
              <a:gd name="T1" fmla="*/ 133 h 232"/>
              <a:gd name="T2" fmla="*/ 188 w 232"/>
              <a:gd name="T3" fmla="*/ 133 h 232"/>
              <a:gd name="T4" fmla="*/ 188 w 232"/>
              <a:gd name="T5" fmla="*/ 47 h 232"/>
              <a:gd name="T6" fmla="*/ 44 w 232"/>
              <a:gd name="T7" fmla="*/ 47 h 232"/>
              <a:gd name="T8" fmla="*/ 44 w 232"/>
              <a:gd name="T9" fmla="*/ 133 h 232"/>
              <a:gd name="T10" fmla="*/ 136 w 232"/>
              <a:gd name="T11" fmla="*/ 59 h 232"/>
              <a:gd name="T12" fmla="*/ 155 w 232"/>
              <a:gd name="T13" fmla="*/ 59 h 232"/>
              <a:gd name="T14" fmla="*/ 155 w 232"/>
              <a:gd name="T15" fmla="*/ 116 h 232"/>
              <a:gd name="T16" fmla="*/ 136 w 232"/>
              <a:gd name="T17" fmla="*/ 116 h 232"/>
              <a:gd name="T18" fmla="*/ 136 w 232"/>
              <a:gd name="T19" fmla="*/ 59 h 232"/>
              <a:gd name="T20" fmla="*/ 106 w 232"/>
              <a:gd name="T21" fmla="*/ 74 h 232"/>
              <a:gd name="T22" fmla="*/ 126 w 232"/>
              <a:gd name="T23" fmla="*/ 74 h 232"/>
              <a:gd name="T24" fmla="*/ 126 w 232"/>
              <a:gd name="T25" fmla="*/ 116 h 232"/>
              <a:gd name="T26" fmla="*/ 106 w 232"/>
              <a:gd name="T27" fmla="*/ 116 h 232"/>
              <a:gd name="T28" fmla="*/ 106 w 232"/>
              <a:gd name="T29" fmla="*/ 74 h 232"/>
              <a:gd name="T30" fmla="*/ 77 w 232"/>
              <a:gd name="T31" fmla="*/ 89 h 232"/>
              <a:gd name="T32" fmla="*/ 96 w 232"/>
              <a:gd name="T33" fmla="*/ 89 h 232"/>
              <a:gd name="T34" fmla="*/ 96 w 232"/>
              <a:gd name="T35" fmla="*/ 116 h 232"/>
              <a:gd name="T36" fmla="*/ 77 w 232"/>
              <a:gd name="T37" fmla="*/ 116 h 232"/>
              <a:gd name="T38" fmla="*/ 77 w 232"/>
              <a:gd name="T39" fmla="*/ 89 h 232"/>
              <a:gd name="T40" fmla="*/ 200 w 232"/>
              <a:gd name="T41" fmla="*/ 0 h 232"/>
              <a:gd name="T42" fmla="*/ 32 w 232"/>
              <a:gd name="T43" fmla="*/ 0 h 232"/>
              <a:gd name="T44" fmla="*/ 0 w 232"/>
              <a:gd name="T45" fmla="*/ 32 h 232"/>
              <a:gd name="T46" fmla="*/ 0 w 232"/>
              <a:gd name="T47" fmla="*/ 200 h 232"/>
              <a:gd name="T48" fmla="*/ 32 w 232"/>
              <a:gd name="T49" fmla="*/ 232 h 232"/>
              <a:gd name="T50" fmla="*/ 200 w 232"/>
              <a:gd name="T51" fmla="*/ 232 h 232"/>
              <a:gd name="T52" fmla="*/ 232 w 232"/>
              <a:gd name="T53" fmla="*/ 200 h 232"/>
              <a:gd name="T54" fmla="*/ 232 w 232"/>
              <a:gd name="T55" fmla="*/ 32 h 232"/>
              <a:gd name="T56" fmla="*/ 200 w 232"/>
              <a:gd name="T57" fmla="*/ 0 h 232"/>
              <a:gd name="T58" fmla="*/ 197 w 232"/>
              <a:gd name="T59" fmla="*/ 139 h 232"/>
              <a:gd name="T60" fmla="*/ 186 w 232"/>
              <a:gd name="T61" fmla="*/ 150 h 232"/>
              <a:gd name="T62" fmla="*/ 131 w 232"/>
              <a:gd name="T63" fmla="*/ 150 h 232"/>
              <a:gd name="T64" fmla="*/ 152 w 232"/>
              <a:gd name="T65" fmla="*/ 189 h 232"/>
              <a:gd name="T66" fmla="*/ 150 w 232"/>
              <a:gd name="T67" fmla="*/ 195 h 232"/>
              <a:gd name="T68" fmla="*/ 148 w 232"/>
              <a:gd name="T69" fmla="*/ 196 h 232"/>
              <a:gd name="T70" fmla="*/ 144 w 232"/>
              <a:gd name="T71" fmla="*/ 193 h 232"/>
              <a:gd name="T72" fmla="*/ 120 w 232"/>
              <a:gd name="T73" fmla="*/ 150 h 232"/>
              <a:gd name="T74" fmla="*/ 112 w 232"/>
              <a:gd name="T75" fmla="*/ 150 h 232"/>
              <a:gd name="T76" fmla="*/ 88 w 232"/>
              <a:gd name="T77" fmla="*/ 193 h 232"/>
              <a:gd name="T78" fmla="*/ 84 w 232"/>
              <a:gd name="T79" fmla="*/ 196 h 232"/>
              <a:gd name="T80" fmla="*/ 82 w 232"/>
              <a:gd name="T81" fmla="*/ 195 h 232"/>
              <a:gd name="T82" fmla="*/ 80 w 232"/>
              <a:gd name="T83" fmla="*/ 189 h 232"/>
              <a:gd name="T84" fmla="*/ 101 w 232"/>
              <a:gd name="T85" fmla="*/ 150 h 232"/>
              <a:gd name="T86" fmla="*/ 46 w 232"/>
              <a:gd name="T87" fmla="*/ 150 h 232"/>
              <a:gd name="T88" fmla="*/ 35 w 232"/>
              <a:gd name="T89" fmla="*/ 139 h 232"/>
              <a:gd name="T90" fmla="*/ 35 w 232"/>
              <a:gd name="T91" fmla="*/ 48 h 232"/>
              <a:gd name="T92" fmla="*/ 46 w 232"/>
              <a:gd name="T93" fmla="*/ 36 h 232"/>
              <a:gd name="T94" fmla="*/ 186 w 232"/>
              <a:gd name="T95" fmla="*/ 36 h 232"/>
              <a:gd name="T96" fmla="*/ 197 w 232"/>
              <a:gd name="T97" fmla="*/ 48 h 232"/>
              <a:gd name="T98" fmla="*/ 197 w 232"/>
              <a:gd name="T99" fmla="*/ 13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44" y="133"/>
                </a:moveTo>
                <a:cubicBezTo>
                  <a:pt x="188" y="133"/>
                  <a:pt x="188" y="133"/>
                  <a:pt x="188" y="133"/>
                </a:cubicBezTo>
                <a:cubicBezTo>
                  <a:pt x="188" y="47"/>
                  <a:pt x="188" y="47"/>
                  <a:pt x="188" y="47"/>
                </a:cubicBezTo>
                <a:cubicBezTo>
                  <a:pt x="44" y="47"/>
                  <a:pt x="44" y="47"/>
                  <a:pt x="44" y="47"/>
                </a:cubicBezTo>
                <a:lnTo>
                  <a:pt x="44" y="133"/>
                </a:lnTo>
                <a:close/>
                <a:moveTo>
                  <a:pt x="136" y="59"/>
                </a:moveTo>
                <a:cubicBezTo>
                  <a:pt x="155" y="59"/>
                  <a:pt x="155" y="59"/>
                  <a:pt x="155" y="59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36" y="116"/>
                  <a:pt x="136" y="116"/>
                  <a:pt x="136" y="116"/>
                </a:cubicBezTo>
                <a:lnTo>
                  <a:pt x="136" y="59"/>
                </a:lnTo>
                <a:close/>
                <a:moveTo>
                  <a:pt x="106" y="74"/>
                </a:moveTo>
                <a:cubicBezTo>
                  <a:pt x="126" y="74"/>
                  <a:pt x="126" y="74"/>
                  <a:pt x="126" y="74"/>
                </a:cubicBezTo>
                <a:cubicBezTo>
                  <a:pt x="126" y="116"/>
                  <a:pt x="126" y="116"/>
                  <a:pt x="126" y="116"/>
                </a:cubicBezTo>
                <a:cubicBezTo>
                  <a:pt x="106" y="116"/>
                  <a:pt x="106" y="116"/>
                  <a:pt x="106" y="116"/>
                </a:cubicBezTo>
                <a:lnTo>
                  <a:pt x="106" y="74"/>
                </a:lnTo>
                <a:close/>
                <a:moveTo>
                  <a:pt x="77" y="89"/>
                </a:moveTo>
                <a:cubicBezTo>
                  <a:pt x="96" y="89"/>
                  <a:pt x="96" y="89"/>
                  <a:pt x="96" y="89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77" y="116"/>
                  <a:pt x="77" y="116"/>
                  <a:pt x="77" y="116"/>
                </a:cubicBezTo>
                <a:lnTo>
                  <a:pt x="77" y="89"/>
                </a:ln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97" y="139"/>
                </a:moveTo>
                <a:cubicBezTo>
                  <a:pt x="197" y="145"/>
                  <a:pt x="192" y="150"/>
                  <a:pt x="186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52" y="189"/>
                  <a:pt x="152" y="189"/>
                  <a:pt x="152" y="189"/>
                </a:cubicBezTo>
                <a:cubicBezTo>
                  <a:pt x="154" y="191"/>
                  <a:pt x="153" y="194"/>
                  <a:pt x="150" y="195"/>
                </a:cubicBezTo>
                <a:cubicBezTo>
                  <a:pt x="150" y="196"/>
                  <a:pt x="149" y="196"/>
                  <a:pt x="148" y="196"/>
                </a:cubicBezTo>
                <a:cubicBezTo>
                  <a:pt x="146" y="196"/>
                  <a:pt x="145" y="195"/>
                  <a:pt x="144" y="193"/>
                </a:cubicBezTo>
                <a:cubicBezTo>
                  <a:pt x="120" y="150"/>
                  <a:pt x="120" y="150"/>
                  <a:pt x="120" y="150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7" y="195"/>
                  <a:pt x="86" y="196"/>
                  <a:pt x="84" y="196"/>
                </a:cubicBezTo>
                <a:cubicBezTo>
                  <a:pt x="83" y="196"/>
                  <a:pt x="82" y="196"/>
                  <a:pt x="82" y="195"/>
                </a:cubicBezTo>
                <a:cubicBezTo>
                  <a:pt x="79" y="194"/>
                  <a:pt x="78" y="191"/>
                  <a:pt x="80" y="189"/>
                </a:cubicBezTo>
                <a:cubicBezTo>
                  <a:pt x="101" y="150"/>
                  <a:pt x="101" y="150"/>
                  <a:pt x="101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0" y="150"/>
                  <a:pt x="35" y="145"/>
                  <a:pt x="35" y="139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41"/>
                  <a:pt x="40" y="36"/>
                  <a:pt x="46" y="36"/>
                </a:cubicBezTo>
                <a:cubicBezTo>
                  <a:pt x="186" y="36"/>
                  <a:pt x="186" y="36"/>
                  <a:pt x="186" y="36"/>
                </a:cubicBezTo>
                <a:cubicBezTo>
                  <a:pt x="192" y="36"/>
                  <a:pt x="197" y="41"/>
                  <a:pt x="197" y="48"/>
                </a:cubicBezTo>
                <a:lnTo>
                  <a:pt x="197" y="1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19046109" y="5734226"/>
            <a:ext cx="704568" cy="705853"/>
          </a:xfrm>
          <a:custGeom>
            <a:avLst/>
            <a:gdLst>
              <a:gd name="T0" fmla="*/ 101 w 232"/>
              <a:gd name="T1" fmla="*/ 68 h 232"/>
              <a:gd name="T2" fmla="*/ 144 w 232"/>
              <a:gd name="T3" fmla="*/ 118 h 232"/>
              <a:gd name="T4" fmla="*/ 184 w 232"/>
              <a:gd name="T5" fmla="*/ 93 h 232"/>
              <a:gd name="T6" fmla="*/ 187 w 232"/>
              <a:gd name="T7" fmla="*/ 84 h 232"/>
              <a:gd name="T8" fmla="*/ 186 w 232"/>
              <a:gd name="T9" fmla="*/ 88 h 232"/>
              <a:gd name="T10" fmla="*/ 101 w 232"/>
              <a:gd name="T11" fmla="*/ 66 h 232"/>
              <a:gd name="T12" fmla="*/ 102 w 232"/>
              <a:gd name="T13" fmla="*/ 59 h 232"/>
              <a:gd name="T14" fmla="*/ 99 w 232"/>
              <a:gd name="T15" fmla="*/ 68 h 232"/>
              <a:gd name="T16" fmla="*/ 134 w 232"/>
              <a:gd name="T17" fmla="*/ 109 h 232"/>
              <a:gd name="T18" fmla="*/ 190 w 232"/>
              <a:gd name="T19" fmla="*/ 149 h 232"/>
              <a:gd name="T20" fmla="*/ 191 w 232"/>
              <a:gd name="T21" fmla="*/ 153 h 232"/>
              <a:gd name="T22" fmla="*/ 113 w 232"/>
              <a:gd name="T23" fmla="*/ 167 h 232"/>
              <a:gd name="T24" fmla="*/ 111 w 232"/>
              <a:gd name="T25" fmla="*/ 168 h 232"/>
              <a:gd name="T26" fmla="*/ 115 w 232"/>
              <a:gd name="T27" fmla="*/ 171 h 232"/>
              <a:gd name="T28" fmla="*/ 152 w 232"/>
              <a:gd name="T29" fmla="*/ 197 h 232"/>
              <a:gd name="T30" fmla="*/ 190 w 232"/>
              <a:gd name="T31" fmla="*/ 157 h 232"/>
              <a:gd name="T32" fmla="*/ 193 w 232"/>
              <a:gd name="T33" fmla="*/ 153 h 232"/>
              <a:gd name="T34" fmla="*/ 134 w 232"/>
              <a:gd name="T35" fmla="*/ 177 h 232"/>
              <a:gd name="T36" fmla="*/ 200 w 232"/>
              <a:gd name="T37" fmla="*/ 0 h 232"/>
              <a:gd name="T38" fmla="*/ 0 w 232"/>
              <a:gd name="T39" fmla="*/ 200 h 232"/>
              <a:gd name="T40" fmla="*/ 232 w 232"/>
              <a:gd name="T41" fmla="*/ 200 h 232"/>
              <a:gd name="T42" fmla="*/ 93 w 232"/>
              <a:gd name="T43" fmla="*/ 61 h 232"/>
              <a:gd name="T44" fmla="*/ 157 w 232"/>
              <a:gd name="T45" fmla="*/ 30 h 232"/>
              <a:gd name="T46" fmla="*/ 185 w 232"/>
              <a:gd name="T47" fmla="*/ 99 h 232"/>
              <a:gd name="T48" fmla="*/ 96 w 232"/>
              <a:gd name="T49" fmla="*/ 72 h 232"/>
              <a:gd name="T50" fmla="*/ 102 w 232"/>
              <a:gd name="T51" fmla="*/ 170 h 232"/>
              <a:gd name="T52" fmla="*/ 42 w 232"/>
              <a:gd name="T53" fmla="*/ 156 h 232"/>
              <a:gd name="T54" fmla="*/ 36 w 232"/>
              <a:gd name="T55" fmla="*/ 139 h 232"/>
              <a:gd name="T56" fmla="*/ 97 w 232"/>
              <a:gd name="T57" fmla="*/ 96 h 232"/>
              <a:gd name="T58" fmla="*/ 116 w 232"/>
              <a:gd name="T59" fmla="*/ 131 h 232"/>
              <a:gd name="T60" fmla="*/ 118 w 232"/>
              <a:gd name="T61" fmla="*/ 127 h 232"/>
              <a:gd name="T62" fmla="*/ 116 w 232"/>
              <a:gd name="T63" fmla="*/ 119 h 232"/>
              <a:gd name="T64" fmla="*/ 116 w 232"/>
              <a:gd name="T65" fmla="*/ 123 h 232"/>
              <a:gd name="T66" fmla="*/ 41 w 232"/>
              <a:gd name="T67" fmla="*/ 146 h 232"/>
              <a:gd name="T68" fmla="*/ 40 w 232"/>
              <a:gd name="T69" fmla="*/ 143 h 232"/>
              <a:gd name="T70" fmla="*/ 42 w 232"/>
              <a:gd name="T71" fmla="*/ 150 h 232"/>
              <a:gd name="T72" fmla="*/ 44 w 232"/>
              <a:gd name="T73" fmla="*/ 150 h 232"/>
              <a:gd name="T74" fmla="*/ 79 w 232"/>
              <a:gd name="T75" fmla="*/ 172 h 232"/>
              <a:gd name="T76" fmla="*/ 102 w 232"/>
              <a:gd name="T77" fmla="*/ 170 h 232"/>
              <a:gd name="T78" fmla="*/ 103 w 232"/>
              <a:gd name="T79" fmla="*/ 142 h 232"/>
              <a:gd name="T80" fmla="*/ 160 w 232"/>
              <a:gd name="T81" fmla="*/ 202 h 232"/>
              <a:gd name="T82" fmla="*/ 118 w 232"/>
              <a:gd name="T83" fmla="*/ 202 h 232"/>
              <a:gd name="T84" fmla="*/ 106 w 232"/>
              <a:gd name="T85" fmla="*/ 169 h 232"/>
              <a:gd name="T86" fmla="*/ 129 w 232"/>
              <a:gd name="T87" fmla="*/ 124 h 232"/>
              <a:gd name="T88" fmla="*/ 192 w 232"/>
              <a:gd name="T89" fmla="*/ 144 h 232"/>
              <a:gd name="T90" fmla="*/ 194 w 232"/>
              <a:gd name="T91" fmla="*/ 16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99" y="68"/>
                </a:moveTo>
                <a:cubicBezTo>
                  <a:pt x="99" y="68"/>
                  <a:pt x="100" y="68"/>
                  <a:pt x="100" y="68"/>
                </a:cubicBezTo>
                <a:cubicBezTo>
                  <a:pt x="100" y="68"/>
                  <a:pt x="101" y="68"/>
                  <a:pt x="101" y="68"/>
                </a:cubicBezTo>
                <a:cubicBezTo>
                  <a:pt x="102" y="69"/>
                  <a:pt x="102" y="69"/>
                  <a:pt x="102" y="70"/>
                </a:cubicBezTo>
                <a:cubicBezTo>
                  <a:pt x="99" y="91"/>
                  <a:pt x="112" y="110"/>
                  <a:pt x="132" y="116"/>
                </a:cubicBezTo>
                <a:cubicBezTo>
                  <a:pt x="136" y="117"/>
                  <a:pt x="140" y="118"/>
                  <a:pt x="144" y="118"/>
                </a:cubicBezTo>
                <a:cubicBezTo>
                  <a:pt x="160" y="118"/>
                  <a:pt x="175" y="108"/>
                  <a:pt x="182" y="93"/>
                </a:cubicBezTo>
                <a:cubicBezTo>
                  <a:pt x="182" y="93"/>
                  <a:pt x="182" y="93"/>
                  <a:pt x="183" y="92"/>
                </a:cubicBezTo>
                <a:cubicBezTo>
                  <a:pt x="183" y="92"/>
                  <a:pt x="184" y="92"/>
                  <a:pt x="184" y="93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86" y="93"/>
                  <a:pt x="188" y="92"/>
                  <a:pt x="188" y="89"/>
                </a:cubicBezTo>
                <a:cubicBezTo>
                  <a:pt x="189" y="87"/>
                  <a:pt x="189" y="84"/>
                  <a:pt x="187" y="84"/>
                </a:cubicBezTo>
                <a:cubicBezTo>
                  <a:pt x="187" y="84"/>
                  <a:pt x="187" y="84"/>
                  <a:pt x="187" y="84"/>
                </a:cubicBezTo>
                <a:cubicBezTo>
                  <a:pt x="187" y="84"/>
                  <a:pt x="187" y="84"/>
                  <a:pt x="187" y="84"/>
                </a:cubicBezTo>
                <a:cubicBezTo>
                  <a:pt x="186" y="85"/>
                  <a:pt x="186" y="87"/>
                  <a:pt x="186" y="88"/>
                </a:cubicBezTo>
                <a:cubicBezTo>
                  <a:pt x="185" y="89"/>
                  <a:pt x="185" y="90"/>
                  <a:pt x="185" y="91"/>
                </a:cubicBezTo>
                <a:cubicBezTo>
                  <a:pt x="168" y="83"/>
                  <a:pt x="156" y="68"/>
                  <a:pt x="151" y="51"/>
                </a:cubicBezTo>
                <a:cubicBezTo>
                  <a:pt x="137" y="62"/>
                  <a:pt x="119" y="68"/>
                  <a:pt x="101" y="66"/>
                </a:cubicBezTo>
                <a:cubicBezTo>
                  <a:pt x="101" y="65"/>
                  <a:pt x="101" y="64"/>
                  <a:pt x="102" y="63"/>
                </a:cubicBezTo>
                <a:cubicBezTo>
                  <a:pt x="102" y="62"/>
                  <a:pt x="102" y="61"/>
                  <a:pt x="103" y="60"/>
                </a:cubicBezTo>
                <a:cubicBezTo>
                  <a:pt x="103" y="59"/>
                  <a:pt x="102" y="59"/>
                  <a:pt x="102" y="59"/>
                </a:cubicBezTo>
                <a:cubicBezTo>
                  <a:pt x="102" y="59"/>
                  <a:pt x="102" y="59"/>
                  <a:pt x="102" y="59"/>
                </a:cubicBezTo>
                <a:cubicBezTo>
                  <a:pt x="101" y="59"/>
                  <a:pt x="99" y="60"/>
                  <a:pt x="98" y="63"/>
                </a:cubicBezTo>
                <a:cubicBezTo>
                  <a:pt x="98" y="65"/>
                  <a:pt x="98" y="68"/>
                  <a:pt x="99" y="68"/>
                </a:cubicBezTo>
                <a:close/>
                <a:moveTo>
                  <a:pt x="117" y="84"/>
                </a:moveTo>
                <a:cubicBezTo>
                  <a:pt x="162" y="97"/>
                  <a:pt x="162" y="97"/>
                  <a:pt x="162" y="97"/>
                </a:cubicBezTo>
                <a:cubicBezTo>
                  <a:pt x="159" y="108"/>
                  <a:pt x="146" y="113"/>
                  <a:pt x="134" y="109"/>
                </a:cubicBezTo>
                <a:cubicBezTo>
                  <a:pt x="121" y="106"/>
                  <a:pt x="113" y="94"/>
                  <a:pt x="117" y="84"/>
                </a:cubicBezTo>
                <a:close/>
                <a:moveTo>
                  <a:pt x="191" y="149"/>
                </a:moveTo>
                <a:cubicBezTo>
                  <a:pt x="190" y="149"/>
                  <a:pt x="190" y="149"/>
                  <a:pt x="190" y="149"/>
                </a:cubicBezTo>
                <a:cubicBezTo>
                  <a:pt x="190" y="149"/>
                  <a:pt x="190" y="149"/>
                  <a:pt x="190" y="149"/>
                </a:cubicBezTo>
                <a:cubicBezTo>
                  <a:pt x="190" y="150"/>
                  <a:pt x="190" y="151"/>
                  <a:pt x="191" y="152"/>
                </a:cubicBezTo>
                <a:cubicBezTo>
                  <a:pt x="191" y="152"/>
                  <a:pt x="191" y="152"/>
                  <a:pt x="191" y="153"/>
                </a:cubicBezTo>
                <a:cubicBezTo>
                  <a:pt x="178" y="151"/>
                  <a:pt x="166" y="144"/>
                  <a:pt x="158" y="135"/>
                </a:cubicBezTo>
                <a:cubicBezTo>
                  <a:pt x="150" y="153"/>
                  <a:pt x="134" y="166"/>
                  <a:pt x="114" y="170"/>
                </a:cubicBezTo>
                <a:cubicBezTo>
                  <a:pt x="114" y="169"/>
                  <a:pt x="114" y="168"/>
                  <a:pt x="113" y="167"/>
                </a:cubicBezTo>
                <a:cubicBezTo>
                  <a:pt x="113" y="166"/>
                  <a:pt x="113" y="165"/>
                  <a:pt x="113" y="164"/>
                </a:cubicBezTo>
                <a:cubicBezTo>
                  <a:pt x="113" y="164"/>
                  <a:pt x="113" y="164"/>
                  <a:pt x="113" y="164"/>
                </a:cubicBezTo>
                <a:cubicBezTo>
                  <a:pt x="112" y="164"/>
                  <a:pt x="111" y="166"/>
                  <a:pt x="111" y="168"/>
                </a:cubicBezTo>
                <a:cubicBezTo>
                  <a:pt x="112" y="170"/>
                  <a:pt x="113" y="171"/>
                  <a:pt x="114" y="171"/>
                </a:cubicBezTo>
                <a:cubicBezTo>
                  <a:pt x="114" y="171"/>
                  <a:pt x="114" y="171"/>
                  <a:pt x="114" y="171"/>
                </a:cubicBezTo>
                <a:cubicBezTo>
                  <a:pt x="114" y="171"/>
                  <a:pt x="115" y="171"/>
                  <a:pt x="115" y="171"/>
                </a:cubicBezTo>
                <a:cubicBezTo>
                  <a:pt x="115" y="171"/>
                  <a:pt x="116" y="171"/>
                  <a:pt x="116" y="171"/>
                </a:cubicBezTo>
                <a:cubicBezTo>
                  <a:pt x="116" y="171"/>
                  <a:pt x="117" y="172"/>
                  <a:pt x="117" y="172"/>
                </a:cubicBezTo>
                <a:cubicBezTo>
                  <a:pt x="122" y="187"/>
                  <a:pt x="136" y="197"/>
                  <a:pt x="152" y="197"/>
                </a:cubicBezTo>
                <a:cubicBezTo>
                  <a:pt x="154" y="197"/>
                  <a:pt x="157" y="197"/>
                  <a:pt x="159" y="196"/>
                </a:cubicBezTo>
                <a:cubicBezTo>
                  <a:pt x="177" y="193"/>
                  <a:pt x="190" y="177"/>
                  <a:pt x="189" y="159"/>
                </a:cubicBezTo>
                <a:cubicBezTo>
                  <a:pt x="189" y="158"/>
                  <a:pt x="190" y="157"/>
                  <a:pt x="190" y="157"/>
                </a:cubicBezTo>
                <a:cubicBezTo>
                  <a:pt x="190" y="157"/>
                  <a:pt x="191" y="157"/>
                  <a:pt x="192" y="157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3" y="157"/>
                  <a:pt x="193" y="155"/>
                  <a:pt x="193" y="153"/>
                </a:cubicBezTo>
                <a:cubicBezTo>
                  <a:pt x="193" y="150"/>
                  <a:pt x="191" y="149"/>
                  <a:pt x="191" y="149"/>
                </a:cubicBezTo>
                <a:close/>
                <a:moveTo>
                  <a:pt x="158" y="191"/>
                </a:moveTo>
                <a:cubicBezTo>
                  <a:pt x="146" y="193"/>
                  <a:pt x="136" y="187"/>
                  <a:pt x="134" y="177"/>
                </a:cubicBezTo>
                <a:cubicBezTo>
                  <a:pt x="175" y="169"/>
                  <a:pt x="175" y="169"/>
                  <a:pt x="175" y="169"/>
                </a:cubicBezTo>
                <a:cubicBezTo>
                  <a:pt x="177" y="179"/>
                  <a:pt x="169" y="189"/>
                  <a:pt x="158" y="191"/>
                </a:cubicBez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93" y="61"/>
                </a:moveTo>
                <a:cubicBezTo>
                  <a:pt x="94" y="57"/>
                  <a:pt x="98" y="54"/>
                  <a:pt x="101" y="54"/>
                </a:cubicBezTo>
                <a:cubicBezTo>
                  <a:pt x="110" y="38"/>
                  <a:pt x="126" y="28"/>
                  <a:pt x="144" y="28"/>
                </a:cubicBezTo>
                <a:cubicBezTo>
                  <a:pt x="148" y="28"/>
                  <a:pt x="153" y="29"/>
                  <a:pt x="157" y="30"/>
                </a:cubicBezTo>
                <a:cubicBezTo>
                  <a:pt x="179" y="36"/>
                  <a:pt x="193" y="57"/>
                  <a:pt x="191" y="80"/>
                </a:cubicBezTo>
                <a:cubicBezTo>
                  <a:pt x="194" y="82"/>
                  <a:pt x="195" y="86"/>
                  <a:pt x="194" y="91"/>
                </a:cubicBezTo>
                <a:cubicBezTo>
                  <a:pt x="192" y="95"/>
                  <a:pt x="189" y="99"/>
                  <a:pt x="185" y="99"/>
                </a:cubicBezTo>
                <a:cubicBezTo>
                  <a:pt x="177" y="113"/>
                  <a:pt x="161" y="123"/>
                  <a:pt x="144" y="123"/>
                </a:cubicBezTo>
                <a:cubicBezTo>
                  <a:pt x="139" y="123"/>
                  <a:pt x="135" y="122"/>
                  <a:pt x="130" y="121"/>
                </a:cubicBezTo>
                <a:cubicBezTo>
                  <a:pt x="109" y="115"/>
                  <a:pt x="95" y="95"/>
                  <a:pt x="96" y="72"/>
                </a:cubicBezTo>
                <a:cubicBezTo>
                  <a:pt x="93" y="70"/>
                  <a:pt x="92" y="66"/>
                  <a:pt x="93" y="61"/>
                </a:cubicBezTo>
                <a:close/>
                <a:moveTo>
                  <a:pt x="102" y="170"/>
                </a:moveTo>
                <a:cubicBezTo>
                  <a:pt x="102" y="170"/>
                  <a:pt x="102" y="170"/>
                  <a:pt x="102" y="170"/>
                </a:cubicBezTo>
                <a:cubicBezTo>
                  <a:pt x="99" y="172"/>
                  <a:pt x="95" y="174"/>
                  <a:pt x="91" y="175"/>
                </a:cubicBezTo>
                <a:cubicBezTo>
                  <a:pt x="87" y="177"/>
                  <a:pt x="83" y="177"/>
                  <a:pt x="79" y="177"/>
                </a:cubicBezTo>
                <a:cubicBezTo>
                  <a:pt x="63" y="177"/>
                  <a:pt x="49" y="169"/>
                  <a:pt x="42" y="156"/>
                </a:cubicBezTo>
                <a:cubicBezTo>
                  <a:pt x="38" y="156"/>
                  <a:pt x="35" y="153"/>
                  <a:pt x="34" y="149"/>
                </a:cubicBezTo>
                <a:cubicBezTo>
                  <a:pt x="33" y="146"/>
                  <a:pt x="33" y="143"/>
                  <a:pt x="34" y="141"/>
                </a:cubicBezTo>
                <a:cubicBezTo>
                  <a:pt x="35" y="140"/>
                  <a:pt x="35" y="139"/>
                  <a:pt x="36" y="139"/>
                </a:cubicBezTo>
                <a:cubicBezTo>
                  <a:pt x="34" y="119"/>
                  <a:pt x="47" y="100"/>
                  <a:pt x="66" y="94"/>
                </a:cubicBezTo>
                <a:cubicBezTo>
                  <a:pt x="70" y="92"/>
                  <a:pt x="74" y="92"/>
                  <a:pt x="79" y="92"/>
                </a:cubicBezTo>
                <a:cubicBezTo>
                  <a:pt x="85" y="92"/>
                  <a:pt x="91" y="93"/>
                  <a:pt x="97" y="96"/>
                </a:cubicBezTo>
                <a:cubicBezTo>
                  <a:pt x="102" y="108"/>
                  <a:pt x="111" y="117"/>
                  <a:pt x="124" y="123"/>
                </a:cubicBezTo>
                <a:cubicBezTo>
                  <a:pt x="124" y="123"/>
                  <a:pt x="124" y="123"/>
                  <a:pt x="124" y="123"/>
                </a:cubicBezTo>
                <a:cubicBezTo>
                  <a:pt x="121" y="125"/>
                  <a:pt x="118" y="128"/>
                  <a:pt x="116" y="131"/>
                </a:cubicBezTo>
                <a:cubicBezTo>
                  <a:pt x="115" y="130"/>
                  <a:pt x="115" y="130"/>
                  <a:pt x="115" y="129"/>
                </a:cubicBezTo>
                <a:cubicBezTo>
                  <a:pt x="115" y="129"/>
                  <a:pt x="115" y="128"/>
                  <a:pt x="116" y="128"/>
                </a:cubicBezTo>
                <a:cubicBezTo>
                  <a:pt x="116" y="127"/>
                  <a:pt x="117" y="127"/>
                  <a:pt x="118" y="127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6"/>
                  <a:pt x="119" y="124"/>
                  <a:pt x="118" y="123"/>
                </a:cubicBezTo>
                <a:cubicBezTo>
                  <a:pt x="118" y="121"/>
                  <a:pt x="116" y="119"/>
                  <a:pt x="116" y="119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5" y="121"/>
                  <a:pt x="116" y="122"/>
                  <a:pt x="116" y="123"/>
                </a:cubicBezTo>
                <a:cubicBezTo>
                  <a:pt x="116" y="123"/>
                  <a:pt x="116" y="123"/>
                  <a:pt x="116" y="123"/>
                </a:cubicBezTo>
                <a:cubicBezTo>
                  <a:pt x="103" y="123"/>
                  <a:pt x="91" y="118"/>
                  <a:pt x="81" y="110"/>
                </a:cubicBezTo>
                <a:cubicBezTo>
                  <a:pt x="76" y="128"/>
                  <a:pt x="62" y="143"/>
                  <a:pt x="42" y="149"/>
                </a:cubicBezTo>
                <a:cubicBezTo>
                  <a:pt x="42" y="148"/>
                  <a:pt x="42" y="147"/>
                  <a:pt x="41" y="146"/>
                </a:cubicBezTo>
                <a:cubicBezTo>
                  <a:pt x="41" y="145"/>
                  <a:pt x="41" y="144"/>
                  <a:pt x="40" y="143"/>
                </a:cubicBezTo>
                <a:cubicBezTo>
                  <a:pt x="40" y="143"/>
                  <a:pt x="40" y="143"/>
                  <a:pt x="40" y="143"/>
                </a:cubicBezTo>
                <a:cubicBezTo>
                  <a:pt x="40" y="143"/>
                  <a:pt x="40" y="143"/>
                  <a:pt x="40" y="143"/>
                </a:cubicBezTo>
                <a:cubicBezTo>
                  <a:pt x="39" y="143"/>
                  <a:pt x="39" y="143"/>
                  <a:pt x="39" y="143"/>
                </a:cubicBezTo>
                <a:cubicBezTo>
                  <a:pt x="39" y="144"/>
                  <a:pt x="38" y="145"/>
                  <a:pt x="39" y="147"/>
                </a:cubicBezTo>
                <a:cubicBezTo>
                  <a:pt x="40" y="149"/>
                  <a:pt x="41" y="150"/>
                  <a:pt x="42" y="150"/>
                </a:cubicBezTo>
                <a:cubicBezTo>
                  <a:pt x="42" y="150"/>
                  <a:pt x="42" y="150"/>
                  <a:pt x="42" y="150"/>
                </a:cubicBezTo>
                <a:cubicBezTo>
                  <a:pt x="43" y="150"/>
                  <a:pt x="43" y="150"/>
                  <a:pt x="43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50"/>
                  <a:pt x="45" y="150"/>
                  <a:pt x="45" y="151"/>
                </a:cubicBezTo>
                <a:cubicBezTo>
                  <a:pt x="51" y="164"/>
                  <a:pt x="64" y="172"/>
                  <a:pt x="79" y="172"/>
                </a:cubicBezTo>
                <a:cubicBezTo>
                  <a:pt x="79" y="172"/>
                  <a:pt x="79" y="172"/>
                  <a:pt x="79" y="172"/>
                </a:cubicBezTo>
                <a:cubicBezTo>
                  <a:pt x="82" y="172"/>
                  <a:pt x="86" y="171"/>
                  <a:pt x="89" y="170"/>
                </a:cubicBezTo>
                <a:cubicBezTo>
                  <a:pt x="94" y="169"/>
                  <a:pt x="99" y="166"/>
                  <a:pt x="103" y="163"/>
                </a:cubicBezTo>
                <a:cubicBezTo>
                  <a:pt x="102" y="165"/>
                  <a:pt x="102" y="167"/>
                  <a:pt x="102" y="170"/>
                </a:cubicBezTo>
                <a:close/>
                <a:moveTo>
                  <a:pt x="88" y="165"/>
                </a:moveTo>
                <a:cubicBezTo>
                  <a:pt x="77" y="168"/>
                  <a:pt x="65" y="163"/>
                  <a:pt x="62" y="154"/>
                </a:cubicBezTo>
                <a:cubicBezTo>
                  <a:pt x="103" y="142"/>
                  <a:pt x="103" y="142"/>
                  <a:pt x="103" y="142"/>
                </a:cubicBezTo>
                <a:cubicBezTo>
                  <a:pt x="106" y="151"/>
                  <a:pt x="99" y="161"/>
                  <a:pt x="88" y="165"/>
                </a:cubicBezTo>
                <a:close/>
                <a:moveTo>
                  <a:pt x="179" y="193"/>
                </a:moveTo>
                <a:cubicBezTo>
                  <a:pt x="173" y="197"/>
                  <a:pt x="167" y="200"/>
                  <a:pt x="160" y="202"/>
                </a:cubicBezTo>
                <a:cubicBezTo>
                  <a:pt x="153" y="203"/>
                  <a:pt x="146" y="202"/>
                  <a:pt x="139" y="200"/>
                </a:cubicBezTo>
                <a:cubicBezTo>
                  <a:pt x="119" y="204"/>
                  <a:pt x="119" y="204"/>
                  <a:pt x="119" y="204"/>
                </a:cubicBezTo>
                <a:cubicBezTo>
                  <a:pt x="118" y="202"/>
                  <a:pt x="118" y="202"/>
                  <a:pt x="118" y="202"/>
                </a:cubicBezTo>
                <a:cubicBezTo>
                  <a:pt x="118" y="202"/>
                  <a:pt x="118" y="201"/>
                  <a:pt x="114" y="179"/>
                </a:cubicBezTo>
                <a:cubicBezTo>
                  <a:pt x="114" y="178"/>
                  <a:pt x="113" y="178"/>
                  <a:pt x="113" y="177"/>
                </a:cubicBezTo>
                <a:cubicBezTo>
                  <a:pt x="110" y="176"/>
                  <a:pt x="107" y="173"/>
                  <a:pt x="106" y="169"/>
                </a:cubicBezTo>
                <a:cubicBezTo>
                  <a:pt x="105" y="165"/>
                  <a:pt x="107" y="161"/>
                  <a:pt x="109" y="159"/>
                </a:cubicBezTo>
                <a:cubicBezTo>
                  <a:pt x="109" y="145"/>
                  <a:pt x="117" y="132"/>
                  <a:pt x="128" y="124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34" y="126"/>
                  <a:pt x="139" y="127"/>
                  <a:pt x="144" y="127"/>
                </a:cubicBezTo>
                <a:cubicBezTo>
                  <a:pt x="152" y="127"/>
                  <a:pt x="161" y="124"/>
                  <a:pt x="168" y="120"/>
                </a:cubicBezTo>
                <a:cubicBezTo>
                  <a:pt x="179" y="124"/>
                  <a:pt x="187" y="133"/>
                  <a:pt x="192" y="144"/>
                </a:cubicBezTo>
                <a:cubicBezTo>
                  <a:pt x="195" y="144"/>
                  <a:pt x="198" y="147"/>
                  <a:pt x="198" y="152"/>
                </a:cubicBezTo>
                <a:cubicBezTo>
                  <a:pt x="199" y="156"/>
                  <a:pt x="198" y="160"/>
                  <a:pt x="195" y="162"/>
                </a:cubicBezTo>
                <a:cubicBezTo>
                  <a:pt x="195" y="163"/>
                  <a:pt x="195" y="164"/>
                  <a:pt x="194" y="164"/>
                </a:cubicBezTo>
                <a:cubicBezTo>
                  <a:pt x="199" y="189"/>
                  <a:pt x="199" y="189"/>
                  <a:pt x="199" y="189"/>
                </a:cubicBezTo>
                <a:lnTo>
                  <a:pt x="179" y="1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10939720" y="5734226"/>
            <a:ext cx="705854" cy="705853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62 w 232"/>
              <a:gd name="T9" fmla="*/ 78 h 232"/>
              <a:gd name="T10" fmla="*/ 162 w 232"/>
              <a:gd name="T11" fmla="*/ 78 h 232"/>
              <a:gd name="T12" fmla="*/ 147 w 232"/>
              <a:gd name="T13" fmla="*/ 111 h 232"/>
              <a:gd name="T14" fmla="*/ 145 w 232"/>
              <a:gd name="T15" fmla="*/ 111 h 232"/>
              <a:gd name="T16" fmla="*/ 112 w 232"/>
              <a:gd name="T17" fmla="*/ 31 h 232"/>
              <a:gd name="T18" fmla="*/ 101 w 232"/>
              <a:gd name="T19" fmla="*/ 123 h 232"/>
              <a:gd name="T20" fmla="*/ 62 w 232"/>
              <a:gd name="T21" fmla="*/ 78 h 232"/>
              <a:gd name="T22" fmla="*/ 113 w 232"/>
              <a:gd name="T23" fmla="*/ 73 h 232"/>
              <a:gd name="T24" fmla="*/ 101 w 232"/>
              <a:gd name="T25" fmla="*/ 87 h 232"/>
              <a:gd name="T26" fmla="*/ 112 w 232"/>
              <a:gd name="T27" fmla="*/ 63 h 232"/>
              <a:gd name="T28" fmla="*/ 125 w 232"/>
              <a:gd name="T29" fmla="*/ 85 h 232"/>
              <a:gd name="T30" fmla="*/ 113 w 232"/>
              <a:gd name="T31" fmla="*/ 73 h 232"/>
              <a:gd name="T32" fmla="*/ 112 w 232"/>
              <a:gd name="T33" fmla="*/ 50 h 232"/>
              <a:gd name="T34" fmla="*/ 101 w 232"/>
              <a:gd name="T35" fmla="*/ 103 h 232"/>
              <a:gd name="T36" fmla="*/ 81 w 232"/>
              <a:gd name="T37" fmla="*/ 78 h 232"/>
              <a:gd name="T38" fmla="*/ 144 w 232"/>
              <a:gd name="T39" fmla="*/ 78 h 232"/>
              <a:gd name="T40" fmla="*/ 130 w 232"/>
              <a:gd name="T41" fmla="*/ 102 h 232"/>
              <a:gd name="T42" fmla="*/ 126 w 232"/>
              <a:gd name="T43" fmla="*/ 103 h 232"/>
              <a:gd name="T44" fmla="*/ 170 w 232"/>
              <a:gd name="T45" fmla="*/ 186 h 232"/>
              <a:gd name="T46" fmla="*/ 110 w 232"/>
              <a:gd name="T47" fmla="*/ 204 h 232"/>
              <a:gd name="T48" fmla="*/ 87 w 232"/>
              <a:gd name="T49" fmla="*/ 170 h 232"/>
              <a:gd name="T50" fmla="*/ 92 w 232"/>
              <a:gd name="T51" fmla="*/ 135 h 232"/>
              <a:gd name="T52" fmla="*/ 103 w 232"/>
              <a:gd name="T53" fmla="*/ 164 h 232"/>
              <a:gd name="T54" fmla="*/ 105 w 232"/>
              <a:gd name="T55" fmla="*/ 165 h 232"/>
              <a:gd name="T56" fmla="*/ 106 w 232"/>
              <a:gd name="T57" fmla="*/ 85 h 232"/>
              <a:gd name="T58" fmla="*/ 113 w 232"/>
              <a:gd name="T59" fmla="*/ 78 h 232"/>
              <a:gd name="T60" fmla="*/ 120 w 232"/>
              <a:gd name="T61" fmla="*/ 132 h 232"/>
              <a:gd name="T62" fmla="*/ 121 w 232"/>
              <a:gd name="T63" fmla="*/ 133 h 232"/>
              <a:gd name="T64" fmla="*/ 122 w 232"/>
              <a:gd name="T65" fmla="*/ 114 h 232"/>
              <a:gd name="T66" fmla="*/ 130 w 232"/>
              <a:gd name="T67" fmla="*/ 107 h 232"/>
              <a:gd name="T68" fmla="*/ 137 w 232"/>
              <a:gd name="T69" fmla="*/ 132 h 232"/>
              <a:gd name="T70" fmla="*/ 138 w 232"/>
              <a:gd name="T71" fmla="*/ 133 h 232"/>
              <a:gd name="T72" fmla="*/ 139 w 232"/>
              <a:gd name="T73" fmla="*/ 123 h 232"/>
              <a:gd name="T74" fmla="*/ 147 w 232"/>
              <a:gd name="T75" fmla="*/ 116 h 232"/>
              <a:gd name="T76" fmla="*/ 154 w 232"/>
              <a:gd name="T77" fmla="*/ 132 h 232"/>
              <a:gd name="T78" fmla="*/ 155 w 232"/>
              <a:gd name="T79" fmla="*/ 133 h 232"/>
              <a:gd name="T80" fmla="*/ 156 w 232"/>
              <a:gd name="T81" fmla="*/ 128 h 232"/>
              <a:gd name="T82" fmla="*/ 163 w 232"/>
              <a:gd name="T83" fmla="*/ 121 h 232"/>
              <a:gd name="T84" fmla="*/ 170 w 232"/>
              <a:gd name="T85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62" y="78"/>
                </a:moveTo>
                <a:cubicBezTo>
                  <a:pt x="62" y="50"/>
                  <a:pt x="85" y="28"/>
                  <a:pt x="112" y="28"/>
                </a:cubicBezTo>
                <a:cubicBezTo>
                  <a:pt x="140" y="28"/>
                  <a:pt x="162" y="50"/>
                  <a:pt x="162" y="78"/>
                </a:cubicBezTo>
                <a:cubicBezTo>
                  <a:pt x="162" y="91"/>
                  <a:pt x="158" y="103"/>
                  <a:pt x="150" y="111"/>
                </a:cubicBezTo>
                <a:cubicBezTo>
                  <a:pt x="149" y="111"/>
                  <a:pt x="148" y="111"/>
                  <a:pt x="147" y="111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46" y="111"/>
                  <a:pt x="145" y="111"/>
                  <a:pt x="145" y="111"/>
                </a:cubicBezTo>
                <a:cubicBezTo>
                  <a:pt x="154" y="103"/>
                  <a:pt x="159" y="91"/>
                  <a:pt x="159" y="78"/>
                </a:cubicBezTo>
                <a:cubicBezTo>
                  <a:pt x="159" y="52"/>
                  <a:pt x="138" y="31"/>
                  <a:pt x="112" y="31"/>
                </a:cubicBezTo>
                <a:cubicBezTo>
                  <a:pt x="87" y="31"/>
                  <a:pt x="66" y="52"/>
                  <a:pt x="66" y="78"/>
                </a:cubicBezTo>
                <a:cubicBezTo>
                  <a:pt x="66" y="100"/>
                  <a:pt x="81" y="118"/>
                  <a:pt x="101" y="123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79" y="121"/>
                  <a:pt x="62" y="101"/>
                  <a:pt x="62" y="78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6" y="73"/>
                  <a:pt x="101" y="78"/>
                  <a:pt x="101" y="85"/>
                </a:cubicBezTo>
                <a:cubicBezTo>
                  <a:pt x="101" y="87"/>
                  <a:pt x="101" y="87"/>
                  <a:pt x="101" y="87"/>
                </a:cubicBezTo>
                <a:cubicBezTo>
                  <a:pt x="99" y="84"/>
                  <a:pt x="98" y="81"/>
                  <a:pt x="98" y="78"/>
                </a:cubicBezTo>
                <a:cubicBezTo>
                  <a:pt x="98" y="70"/>
                  <a:pt x="104" y="63"/>
                  <a:pt x="112" y="63"/>
                </a:cubicBezTo>
                <a:cubicBezTo>
                  <a:pt x="121" y="63"/>
                  <a:pt x="127" y="70"/>
                  <a:pt x="127" y="78"/>
                </a:cubicBezTo>
                <a:cubicBezTo>
                  <a:pt x="127" y="81"/>
                  <a:pt x="127" y="83"/>
                  <a:pt x="125" y="85"/>
                </a:cubicBezTo>
                <a:cubicBezTo>
                  <a:pt x="125" y="85"/>
                  <a:pt x="125" y="85"/>
                  <a:pt x="125" y="85"/>
                </a:cubicBezTo>
                <a:cubicBezTo>
                  <a:pt x="125" y="78"/>
                  <a:pt x="120" y="73"/>
                  <a:pt x="113" y="73"/>
                </a:cubicBezTo>
                <a:close/>
                <a:moveTo>
                  <a:pt x="141" y="78"/>
                </a:moveTo>
                <a:cubicBezTo>
                  <a:pt x="141" y="62"/>
                  <a:pt x="128" y="50"/>
                  <a:pt x="112" y="50"/>
                </a:cubicBezTo>
                <a:cubicBezTo>
                  <a:pt x="97" y="50"/>
                  <a:pt x="84" y="62"/>
                  <a:pt x="84" y="78"/>
                </a:cubicBezTo>
                <a:cubicBezTo>
                  <a:pt x="84" y="89"/>
                  <a:pt x="91" y="99"/>
                  <a:pt x="101" y="103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89" y="103"/>
                  <a:pt x="81" y="91"/>
                  <a:pt x="81" y="78"/>
                </a:cubicBezTo>
                <a:cubicBezTo>
                  <a:pt x="81" y="61"/>
                  <a:pt x="95" y="46"/>
                  <a:pt x="112" y="46"/>
                </a:cubicBezTo>
                <a:cubicBezTo>
                  <a:pt x="130" y="46"/>
                  <a:pt x="144" y="61"/>
                  <a:pt x="144" y="78"/>
                </a:cubicBezTo>
                <a:cubicBezTo>
                  <a:pt x="144" y="88"/>
                  <a:pt x="140" y="97"/>
                  <a:pt x="132" y="102"/>
                </a:cubicBezTo>
                <a:cubicBezTo>
                  <a:pt x="132" y="102"/>
                  <a:pt x="131" y="102"/>
                  <a:pt x="130" y="102"/>
                </a:cubicBezTo>
                <a:cubicBezTo>
                  <a:pt x="129" y="102"/>
                  <a:pt x="129" y="102"/>
                  <a:pt x="129" y="102"/>
                </a:cubicBezTo>
                <a:cubicBezTo>
                  <a:pt x="128" y="102"/>
                  <a:pt x="127" y="102"/>
                  <a:pt x="126" y="103"/>
                </a:cubicBezTo>
                <a:cubicBezTo>
                  <a:pt x="135" y="98"/>
                  <a:pt x="141" y="89"/>
                  <a:pt x="141" y="78"/>
                </a:cubicBezTo>
                <a:close/>
                <a:moveTo>
                  <a:pt x="170" y="186"/>
                </a:moveTo>
                <a:cubicBezTo>
                  <a:pt x="170" y="192"/>
                  <a:pt x="155" y="204"/>
                  <a:pt x="155" y="204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110" y="204"/>
                  <a:pt x="96" y="187"/>
                  <a:pt x="91" y="181"/>
                </a:cubicBezTo>
                <a:cubicBezTo>
                  <a:pt x="89" y="178"/>
                  <a:pt x="87" y="176"/>
                  <a:pt x="87" y="170"/>
                </a:cubicBezTo>
                <a:cubicBezTo>
                  <a:pt x="87" y="157"/>
                  <a:pt x="87" y="152"/>
                  <a:pt x="87" y="150"/>
                </a:cubicBezTo>
                <a:cubicBezTo>
                  <a:pt x="87" y="148"/>
                  <a:pt x="92" y="137"/>
                  <a:pt x="92" y="135"/>
                </a:cubicBezTo>
                <a:cubicBezTo>
                  <a:pt x="92" y="132"/>
                  <a:pt x="103" y="134"/>
                  <a:pt x="103" y="144"/>
                </a:cubicBezTo>
                <a:cubicBezTo>
                  <a:pt x="103" y="151"/>
                  <a:pt x="103" y="164"/>
                  <a:pt x="103" y="164"/>
                </a:cubicBezTo>
                <a:cubicBezTo>
                  <a:pt x="103" y="164"/>
                  <a:pt x="104" y="165"/>
                  <a:pt x="104" y="165"/>
                </a:cubicBezTo>
                <a:cubicBezTo>
                  <a:pt x="105" y="165"/>
                  <a:pt x="105" y="165"/>
                  <a:pt x="105" y="165"/>
                </a:cubicBezTo>
                <a:cubicBezTo>
                  <a:pt x="105" y="165"/>
                  <a:pt x="106" y="164"/>
                  <a:pt x="106" y="16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81"/>
                  <a:pt x="109" y="78"/>
                  <a:pt x="113" y="78"/>
                </a:cubicBezTo>
                <a:cubicBezTo>
                  <a:pt x="113" y="78"/>
                  <a:pt x="113" y="78"/>
                  <a:pt x="113" y="78"/>
                </a:cubicBezTo>
                <a:cubicBezTo>
                  <a:pt x="117" y="78"/>
                  <a:pt x="120" y="81"/>
                  <a:pt x="120" y="85"/>
                </a:cubicBezTo>
                <a:cubicBezTo>
                  <a:pt x="120" y="132"/>
                  <a:pt x="120" y="132"/>
                  <a:pt x="120" y="132"/>
                </a:cubicBezTo>
                <a:cubicBezTo>
                  <a:pt x="120" y="133"/>
                  <a:pt x="121" y="133"/>
                  <a:pt x="121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2" y="133"/>
                  <a:pt x="122" y="133"/>
                  <a:pt x="122" y="132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2" y="110"/>
                  <a:pt x="126" y="107"/>
                  <a:pt x="129" y="107"/>
                </a:cubicBezTo>
                <a:cubicBezTo>
                  <a:pt x="130" y="107"/>
                  <a:pt x="130" y="107"/>
                  <a:pt x="130" y="107"/>
                </a:cubicBezTo>
                <a:cubicBezTo>
                  <a:pt x="134" y="107"/>
                  <a:pt x="137" y="110"/>
                  <a:pt x="137" y="114"/>
                </a:cubicBezTo>
                <a:cubicBezTo>
                  <a:pt x="137" y="132"/>
                  <a:pt x="137" y="132"/>
                  <a:pt x="137" y="132"/>
                </a:cubicBezTo>
                <a:cubicBezTo>
                  <a:pt x="137" y="133"/>
                  <a:pt x="137" y="133"/>
                  <a:pt x="138" y="133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9" y="133"/>
                  <a:pt x="139" y="133"/>
                  <a:pt x="139" y="132"/>
                </a:cubicBezTo>
                <a:cubicBezTo>
                  <a:pt x="139" y="123"/>
                  <a:pt x="139" y="123"/>
                  <a:pt x="139" y="123"/>
                </a:cubicBezTo>
                <a:cubicBezTo>
                  <a:pt x="139" y="119"/>
                  <a:pt x="142" y="116"/>
                  <a:pt x="146" y="116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51" y="116"/>
                  <a:pt x="154" y="119"/>
                  <a:pt x="154" y="123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33"/>
                  <a:pt x="154" y="133"/>
                  <a:pt x="155" y="133"/>
                </a:cubicBezTo>
                <a:cubicBezTo>
                  <a:pt x="155" y="133"/>
                  <a:pt x="155" y="133"/>
                  <a:pt x="155" y="133"/>
                </a:cubicBezTo>
                <a:cubicBezTo>
                  <a:pt x="155" y="133"/>
                  <a:pt x="156" y="133"/>
                  <a:pt x="156" y="132"/>
                </a:cubicBezTo>
                <a:cubicBezTo>
                  <a:pt x="156" y="128"/>
                  <a:pt x="156" y="128"/>
                  <a:pt x="156" y="128"/>
                </a:cubicBezTo>
                <a:cubicBezTo>
                  <a:pt x="156" y="124"/>
                  <a:pt x="159" y="121"/>
                  <a:pt x="163" y="121"/>
                </a:cubicBezTo>
                <a:cubicBezTo>
                  <a:pt x="163" y="121"/>
                  <a:pt x="163" y="121"/>
                  <a:pt x="163" y="121"/>
                </a:cubicBezTo>
                <a:cubicBezTo>
                  <a:pt x="167" y="121"/>
                  <a:pt x="170" y="124"/>
                  <a:pt x="170" y="128"/>
                </a:cubicBezTo>
                <a:cubicBezTo>
                  <a:pt x="170" y="128"/>
                  <a:pt x="170" y="183"/>
                  <a:pt x="170" y="18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10041010" y="4728803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31 w 232"/>
              <a:gd name="T19" fmla="*/ 47 h 232"/>
              <a:gd name="T20" fmla="*/ 49 w 232"/>
              <a:gd name="T21" fmla="*/ 32 h 232"/>
              <a:gd name="T22" fmla="*/ 182 w 232"/>
              <a:gd name="T23" fmla="*/ 32 h 232"/>
              <a:gd name="T24" fmla="*/ 200 w 232"/>
              <a:gd name="T25" fmla="*/ 50 h 232"/>
              <a:gd name="T26" fmla="*/ 200 w 232"/>
              <a:gd name="T27" fmla="*/ 79 h 232"/>
              <a:gd name="T28" fmla="*/ 212 w 232"/>
              <a:gd name="T29" fmla="*/ 79 h 232"/>
              <a:gd name="T30" fmla="*/ 194 w 232"/>
              <a:gd name="T31" fmla="*/ 110 h 232"/>
              <a:gd name="T32" fmla="*/ 176 w 232"/>
              <a:gd name="T33" fmla="*/ 79 h 232"/>
              <a:gd name="T34" fmla="*/ 188 w 232"/>
              <a:gd name="T35" fmla="*/ 79 h 232"/>
              <a:gd name="T36" fmla="*/ 188 w 232"/>
              <a:gd name="T37" fmla="*/ 50 h 232"/>
              <a:gd name="T38" fmla="*/ 182 w 232"/>
              <a:gd name="T39" fmla="*/ 44 h 232"/>
              <a:gd name="T40" fmla="*/ 49 w 232"/>
              <a:gd name="T41" fmla="*/ 44 h 232"/>
              <a:gd name="T42" fmla="*/ 43 w 232"/>
              <a:gd name="T43" fmla="*/ 47 h 232"/>
              <a:gd name="T44" fmla="*/ 43 w 232"/>
              <a:gd name="T45" fmla="*/ 56 h 232"/>
              <a:gd name="T46" fmla="*/ 31 w 232"/>
              <a:gd name="T47" fmla="*/ 56 h 232"/>
              <a:gd name="T48" fmla="*/ 31 w 232"/>
              <a:gd name="T49" fmla="*/ 47 h 232"/>
              <a:gd name="T50" fmla="*/ 151 w 232"/>
              <a:gd name="T51" fmla="*/ 116 h 232"/>
              <a:gd name="T52" fmla="*/ 116 w 232"/>
              <a:gd name="T53" fmla="*/ 151 h 232"/>
              <a:gd name="T54" fmla="*/ 81 w 232"/>
              <a:gd name="T55" fmla="*/ 116 h 232"/>
              <a:gd name="T56" fmla="*/ 116 w 232"/>
              <a:gd name="T57" fmla="*/ 81 h 232"/>
              <a:gd name="T58" fmla="*/ 151 w 232"/>
              <a:gd name="T59" fmla="*/ 116 h 232"/>
              <a:gd name="T60" fmla="*/ 15 w 232"/>
              <a:gd name="T61" fmla="*/ 67 h 232"/>
              <a:gd name="T62" fmla="*/ 60 w 232"/>
              <a:gd name="T63" fmla="*/ 67 h 232"/>
              <a:gd name="T64" fmla="*/ 60 w 232"/>
              <a:gd name="T65" fmla="*/ 112 h 232"/>
              <a:gd name="T66" fmla="*/ 15 w 232"/>
              <a:gd name="T67" fmla="*/ 112 h 232"/>
              <a:gd name="T68" fmla="*/ 15 w 232"/>
              <a:gd name="T69" fmla="*/ 67 h 232"/>
              <a:gd name="T70" fmla="*/ 200 w 232"/>
              <a:gd name="T71" fmla="*/ 184 h 232"/>
              <a:gd name="T72" fmla="*/ 182 w 232"/>
              <a:gd name="T73" fmla="*/ 199 h 232"/>
              <a:gd name="T74" fmla="*/ 49 w 232"/>
              <a:gd name="T75" fmla="*/ 199 h 232"/>
              <a:gd name="T76" fmla="*/ 31 w 232"/>
              <a:gd name="T77" fmla="*/ 181 h 232"/>
              <a:gd name="T78" fmla="*/ 31 w 232"/>
              <a:gd name="T79" fmla="*/ 153 h 232"/>
              <a:gd name="T80" fmla="*/ 19 w 232"/>
              <a:gd name="T81" fmla="*/ 153 h 232"/>
              <a:gd name="T82" fmla="*/ 37 w 232"/>
              <a:gd name="T83" fmla="*/ 122 h 232"/>
              <a:gd name="T84" fmla="*/ 55 w 232"/>
              <a:gd name="T85" fmla="*/ 153 h 232"/>
              <a:gd name="T86" fmla="*/ 43 w 232"/>
              <a:gd name="T87" fmla="*/ 153 h 232"/>
              <a:gd name="T88" fmla="*/ 43 w 232"/>
              <a:gd name="T89" fmla="*/ 181 h 232"/>
              <a:gd name="T90" fmla="*/ 49 w 232"/>
              <a:gd name="T91" fmla="*/ 187 h 232"/>
              <a:gd name="T92" fmla="*/ 182 w 232"/>
              <a:gd name="T93" fmla="*/ 187 h 232"/>
              <a:gd name="T94" fmla="*/ 188 w 232"/>
              <a:gd name="T95" fmla="*/ 184 h 232"/>
              <a:gd name="T96" fmla="*/ 188 w 232"/>
              <a:gd name="T97" fmla="*/ 176 h 232"/>
              <a:gd name="T98" fmla="*/ 200 w 232"/>
              <a:gd name="T99" fmla="*/ 176 h 232"/>
              <a:gd name="T100" fmla="*/ 200 w 232"/>
              <a:gd name="T101" fmla="*/ 184 h 232"/>
              <a:gd name="T102" fmla="*/ 170 w 232"/>
              <a:gd name="T103" fmla="*/ 166 h 232"/>
              <a:gd name="T104" fmla="*/ 194 w 232"/>
              <a:gd name="T105" fmla="*/ 118 h 232"/>
              <a:gd name="T106" fmla="*/ 217 w 232"/>
              <a:gd name="T107" fmla="*/ 166 h 232"/>
              <a:gd name="T108" fmla="*/ 170 w 232"/>
              <a:gd name="T109" fmla="*/ 16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31" y="47"/>
                </a:moveTo>
                <a:cubicBezTo>
                  <a:pt x="31" y="39"/>
                  <a:pt x="39" y="32"/>
                  <a:pt x="49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91" y="32"/>
                  <a:pt x="200" y="40"/>
                  <a:pt x="200" y="50"/>
                </a:cubicBezTo>
                <a:cubicBezTo>
                  <a:pt x="200" y="79"/>
                  <a:pt x="200" y="79"/>
                  <a:pt x="200" y="79"/>
                </a:cubicBezTo>
                <a:cubicBezTo>
                  <a:pt x="212" y="79"/>
                  <a:pt x="212" y="79"/>
                  <a:pt x="212" y="79"/>
                </a:cubicBezTo>
                <a:cubicBezTo>
                  <a:pt x="194" y="110"/>
                  <a:pt x="194" y="110"/>
                  <a:pt x="194" y="110"/>
                </a:cubicBezTo>
                <a:cubicBezTo>
                  <a:pt x="176" y="79"/>
                  <a:pt x="176" y="79"/>
                  <a:pt x="176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88" y="50"/>
                  <a:pt x="188" y="50"/>
                  <a:pt x="188" y="50"/>
                </a:cubicBezTo>
                <a:cubicBezTo>
                  <a:pt x="188" y="47"/>
                  <a:pt x="185" y="44"/>
                  <a:pt x="182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5" y="44"/>
                  <a:pt x="43" y="46"/>
                  <a:pt x="43" y="47"/>
                </a:cubicBezTo>
                <a:cubicBezTo>
                  <a:pt x="43" y="56"/>
                  <a:pt x="43" y="56"/>
                  <a:pt x="43" y="56"/>
                </a:cubicBezTo>
                <a:cubicBezTo>
                  <a:pt x="31" y="56"/>
                  <a:pt x="31" y="56"/>
                  <a:pt x="31" y="56"/>
                </a:cubicBezTo>
                <a:lnTo>
                  <a:pt x="31" y="47"/>
                </a:lnTo>
                <a:close/>
                <a:moveTo>
                  <a:pt x="151" y="116"/>
                </a:moveTo>
                <a:cubicBezTo>
                  <a:pt x="151" y="135"/>
                  <a:pt x="135" y="151"/>
                  <a:pt x="116" y="151"/>
                </a:cubicBezTo>
                <a:cubicBezTo>
                  <a:pt x="97" y="151"/>
                  <a:pt x="81" y="135"/>
                  <a:pt x="81" y="116"/>
                </a:cubicBezTo>
                <a:cubicBezTo>
                  <a:pt x="81" y="97"/>
                  <a:pt x="97" y="81"/>
                  <a:pt x="116" y="81"/>
                </a:cubicBezTo>
                <a:cubicBezTo>
                  <a:pt x="135" y="81"/>
                  <a:pt x="151" y="97"/>
                  <a:pt x="151" y="116"/>
                </a:cubicBezTo>
                <a:close/>
                <a:moveTo>
                  <a:pt x="15" y="67"/>
                </a:moveTo>
                <a:cubicBezTo>
                  <a:pt x="60" y="67"/>
                  <a:pt x="60" y="67"/>
                  <a:pt x="60" y="67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15" y="112"/>
                  <a:pt x="15" y="112"/>
                  <a:pt x="15" y="112"/>
                </a:cubicBezTo>
                <a:lnTo>
                  <a:pt x="15" y="67"/>
                </a:lnTo>
                <a:close/>
                <a:moveTo>
                  <a:pt x="200" y="184"/>
                </a:moveTo>
                <a:cubicBezTo>
                  <a:pt x="200" y="193"/>
                  <a:pt x="191" y="199"/>
                  <a:pt x="182" y="199"/>
                </a:cubicBezTo>
                <a:cubicBezTo>
                  <a:pt x="49" y="199"/>
                  <a:pt x="49" y="199"/>
                  <a:pt x="49" y="199"/>
                </a:cubicBezTo>
                <a:cubicBezTo>
                  <a:pt x="39" y="199"/>
                  <a:pt x="31" y="191"/>
                  <a:pt x="31" y="181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19" y="153"/>
                  <a:pt x="19" y="153"/>
                  <a:pt x="19" y="153"/>
                </a:cubicBezTo>
                <a:cubicBezTo>
                  <a:pt x="37" y="122"/>
                  <a:pt x="37" y="122"/>
                  <a:pt x="37" y="122"/>
                </a:cubicBezTo>
                <a:cubicBezTo>
                  <a:pt x="55" y="153"/>
                  <a:pt x="55" y="153"/>
                  <a:pt x="55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81"/>
                  <a:pt x="43" y="181"/>
                  <a:pt x="43" y="181"/>
                </a:cubicBezTo>
                <a:cubicBezTo>
                  <a:pt x="43" y="185"/>
                  <a:pt x="45" y="187"/>
                  <a:pt x="49" y="187"/>
                </a:cubicBezTo>
                <a:cubicBezTo>
                  <a:pt x="182" y="187"/>
                  <a:pt x="182" y="187"/>
                  <a:pt x="182" y="187"/>
                </a:cubicBezTo>
                <a:cubicBezTo>
                  <a:pt x="185" y="187"/>
                  <a:pt x="188" y="185"/>
                  <a:pt x="188" y="184"/>
                </a:cubicBezTo>
                <a:cubicBezTo>
                  <a:pt x="188" y="176"/>
                  <a:pt x="188" y="176"/>
                  <a:pt x="188" y="176"/>
                </a:cubicBezTo>
                <a:cubicBezTo>
                  <a:pt x="200" y="176"/>
                  <a:pt x="200" y="176"/>
                  <a:pt x="200" y="176"/>
                </a:cubicBezTo>
                <a:lnTo>
                  <a:pt x="200" y="184"/>
                </a:lnTo>
                <a:close/>
                <a:moveTo>
                  <a:pt x="170" y="166"/>
                </a:moveTo>
                <a:cubicBezTo>
                  <a:pt x="194" y="118"/>
                  <a:pt x="194" y="118"/>
                  <a:pt x="194" y="118"/>
                </a:cubicBezTo>
                <a:cubicBezTo>
                  <a:pt x="217" y="166"/>
                  <a:pt x="217" y="166"/>
                  <a:pt x="217" y="166"/>
                </a:cubicBezTo>
                <a:lnTo>
                  <a:pt x="170" y="1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9138443" y="3711808"/>
            <a:ext cx="708425" cy="707139"/>
          </a:xfrm>
          <a:custGeom>
            <a:avLst/>
            <a:gdLst>
              <a:gd name="T0" fmla="*/ 201 w 233"/>
              <a:gd name="T1" fmla="*/ 0 h 232"/>
              <a:gd name="T2" fmla="*/ 32 w 233"/>
              <a:gd name="T3" fmla="*/ 0 h 232"/>
              <a:gd name="T4" fmla="*/ 0 w 233"/>
              <a:gd name="T5" fmla="*/ 32 h 232"/>
              <a:gd name="T6" fmla="*/ 0 w 233"/>
              <a:gd name="T7" fmla="*/ 200 h 232"/>
              <a:gd name="T8" fmla="*/ 32 w 233"/>
              <a:gd name="T9" fmla="*/ 232 h 232"/>
              <a:gd name="T10" fmla="*/ 201 w 233"/>
              <a:gd name="T11" fmla="*/ 232 h 232"/>
              <a:gd name="T12" fmla="*/ 233 w 233"/>
              <a:gd name="T13" fmla="*/ 200 h 232"/>
              <a:gd name="T14" fmla="*/ 233 w 233"/>
              <a:gd name="T15" fmla="*/ 32 h 232"/>
              <a:gd name="T16" fmla="*/ 201 w 233"/>
              <a:gd name="T17" fmla="*/ 0 h 232"/>
              <a:gd name="T18" fmla="*/ 86 w 233"/>
              <a:gd name="T19" fmla="*/ 123 h 232"/>
              <a:gd name="T20" fmla="*/ 76 w 233"/>
              <a:gd name="T21" fmla="*/ 119 h 232"/>
              <a:gd name="T22" fmla="*/ 41 w 233"/>
              <a:gd name="T23" fmla="*/ 84 h 232"/>
              <a:gd name="T24" fmla="*/ 43 w 233"/>
              <a:gd name="T25" fmla="*/ 60 h 232"/>
              <a:gd name="T26" fmla="*/ 61 w 233"/>
              <a:gd name="T27" fmla="*/ 42 h 232"/>
              <a:gd name="T28" fmla="*/ 74 w 233"/>
              <a:gd name="T29" fmla="*/ 36 h 232"/>
              <a:gd name="T30" fmla="*/ 84 w 233"/>
              <a:gd name="T31" fmla="*/ 40 h 232"/>
              <a:gd name="T32" fmla="*/ 120 w 233"/>
              <a:gd name="T33" fmla="*/ 75 h 232"/>
              <a:gd name="T34" fmla="*/ 118 w 233"/>
              <a:gd name="T35" fmla="*/ 99 h 232"/>
              <a:gd name="T36" fmla="*/ 109 w 233"/>
              <a:gd name="T37" fmla="*/ 90 h 232"/>
              <a:gd name="T38" fmla="*/ 111 w 233"/>
              <a:gd name="T39" fmla="*/ 84 h 232"/>
              <a:gd name="T40" fmla="*/ 75 w 233"/>
              <a:gd name="T41" fmla="*/ 49 h 232"/>
              <a:gd name="T42" fmla="*/ 74 w 233"/>
              <a:gd name="T43" fmla="*/ 49 h 232"/>
              <a:gd name="T44" fmla="*/ 70 w 233"/>
              <a:gd name="T45" fmla="*/ 51 h 232"/>
              <a:gd name="T46" fmla="*/ 52 w 233"/>
              <a:gd name="T47" fmla="*/ 69 h 232"/>
              <a:gd name="T48" fmla="*/ 50 w 233"/>
              <a:gd name="T49" fmla="*/ 75 h 232"/>
              <a:gd name="T50" fmla="*/ 85 w 233"/>
              <a:gd name="T51" fmla="*/ 110 h 232"/>
              <a:gd name="T52" fmla="*/ 91 w 233"/>
              <a:gd name="T53" fmla="*/ 108 h 232"/>
              <a:gd name="T54" fmla="*/ 100 w 233"/>
              <a:gd name="T55" fmla="*/ 117 h 232"/>
              <a:gd name="T56" fmla="*/ 86 w 233"/>
              <a:gd name="T57" fmla="*/ 123 h 232"/>
              <a:gd name="T58" fmla="*/ 146 w 233"/>
              <a:gd name="T59" fmla="*/ 134 h 232"/>
              <a:gd name="T60" fmla="*/ 146 w 233"/>
              <a:gd name="T61" fmla="*/ 145 h 232"/>
              <a:gd name="T62" fmla="*/ 140 w 233"/>
              <a:gd name="T63" fmla="*/ 148 h 232"/>
              <a:gd name="T64" fmla="*/ 135 w 233"/>
              <a:gd name="T65" fmla="*/ 145 h 232"/>
              <a:gd name="T66" fmla="*/ 87 w 233"/>
              <a:gd name="T67" fmla="*/ 98 h 232"/>
              <a:gd name="T68" fmla="*/ 87 w 233"/>
              <a:gd name="T69" fmla="*/ 86 h 232"/>
              <a:gd name="T70" fmla="*/ 98 w 233"/>
              <a:gd name="T71" fmla="*/ 86 h 232"/>
              <a:gd name="T72" fmla="*/ 146 w 233"/>
              <a:gd name="T73" fmla="*/ 134 h 232"/>
              <a:gd name="T74" fmla="*/ 190 w 233"/>
              <a:gd name="T75" fmla="*/ 172 h 232"/>
              <a:gd name="T76" fmla="*/ 172 w 233"/>
              <a:gd name="T77" fmla="*/ 190 h 232"/>
              <a:gd name="T78" fmla="*/ 159 w 233"/>
              <a:gd name="T79" fmla="*/ 196 h 232"/>
              <a:gd name="T80" fmla="*/ 159 w 233"/>
              <a:gd name="T81" fmla="*/ 196 h 232"/>
              <a:gd name="T82" fmla="*/ 149 w 233"/>
              <a:gd name="T83" fmla="*/ 192 h 232"/>
              <a:gd name="T84" fmla="*/ 113 w 233"/>
              <a:gd name="T85" fmla="*/ 156 h 232"/>
              <a:gd name="T86" fmla="*/ 115 w 233"/>
              <a:gd name="T87" fmla="*/ 133 h 232"/>
              <a:gd name="T88" fmla="*/ 124 w 233"/>
              <a:gd name="T89" fmla="*/ 142 h 232"/>
              <a:gd name="T90" fmla="*/ 122 w 233"/>
              <a:gd name="T91" fmla="*/ 147 h 232"/>
              <a:gd name="T92" fmla="*/ 158 w 233"/>
              <a:gd name="T93" fmla="*/ 183 h 232"/>
              <a:gd name="T94" fmla="*/ 163 w 233"/>
              <a:gd name="T95" fmla="*/ 180 h 232"/>
              <a:gd name="T96" fmla="*/ 181 w 233"/>
              <a:gd name="T97" fmla="*/ 163 h 232"/>
              <a:gd name="T98" fmla="*/ 183 w 233"/>
              <a:gd name="T99" fmla="*/ 157 h 232"/>
              <a:gd name="T100" fmla="*/ 148 w 233"/>
              <a:gd name="T101" fmla="*/ 121 h 232"/>
              <a:gd name="T102" fmla="*/ 147 w 233"/>
              <a:gd name="T103" fmla="*/ 121 h 232"/>
              <a:gd name="T104" fmla="*/ 142 w 233"/>
              <a:gd name="T105" fmla="*/ 123 h 232"/>
              <a:gd name="T106" fmla="*/ 133 w 233"/>
              <a:gd name="T107" fmla="*/ 114 h 232"/>
              <a:gd name="T108" fmla="*/ 147 w 233"/>
              <a:gd name="T109" fmla="*/ 108 h 232"/>
              <a:gd name="T110" fmla="*/ 157 w 233"/>
              <a:gd name="T111" fmla="*/ 112 h 232"/>
              <a:gd name="T112" fmla="*/ 193 w 233"/>
              <a:gd name="T113" fmla="*/ 148 h 232"/>
              <a:gd name="T114" fmla="*/ 190 w 233"/>
              <a:gd name="T115" fmla="*/ 1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32">
                <a:moveTo>
                  <a:pt x="20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5" y="232"/>
                  <a:pt x="32" y="232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18" y="232"/>
                  <a:pt x="233" y="217"/>
                  <a:pt x="233" y="200"/>
                </a:cubicBezTo>
                <a:cubicBezTo>
                  <a:pt x="233" y="32"/>
                  <a:pt x="233" y="32"/>
                  <a:pt x="233" y="32"/>
                </a:cubicBezTo>
                <a:cubicBezTo>
                  <a:pt x="233" y="14"/>
                  <a:pt x="218" y="0"/>
                  <a:pt x="201" y="0"/>
                </a:cubicBezTo>
                <a:close/>
                <a:moveTo>
                  <a:pt x="86" y="123"/>
                </a:moveTo>
                <a:cubicBezTo>
                  <a:pt x="82" y="123"/>
                  <a:pt x="78" y="122"/>
                  <a:pt x="76" y="119"/>
                </a:cubicBezTo>
                <a:cubicBezTo>
                  <a:pt x="41" y="84"/>
                  <a:pt x="41" y="84"/>
                  <a:pt x="41" y="84"/>
                </a:cubicBezTo>
                <a:cubicBezTo>
                  <a:pt x="35" y="78"/>
                  <a:pt x="35" y="67"/>
                  <a:pt x="43" y="60"/>
                </a:cubicBezTo>
                <a:cubicBezTo>
                  <a:pt x="61" y="42"/>
                  <a:pt x="61" y="42"/>
                  <a:pt x="61" y="42"/>
                </a:cubicBezTo>
                <a:cubicBezTo>
                  <a:pt x="64" y="38"/>
                  <a:pt x="70" y="36"/>
                  <a:pt x="74" y="36"/>
                </a:cubicBezTo>
                <a:cubicBezTo>
                  <a:pt x="78" y="36"/>
                  <a:pt x="82" y="37"/>
                  <a:pt x="84" y="40"/>
                </a:cubicBezTo>
                <a:cubicBezTo>
                  <a:pt x="120" y="75"/>
                  <a:pt x="120" y="75"/>
                  <a:pt x="120" y="75"/>
                </a:cubicBezTo>
                <a:cubicBezTo>
                  <a:pt x="126" y="81"/>
                  <a:pt x="125" y="92"/>
                  <a:pt x="118" y="99"/>
                </a:cubicBezTo>
                <a:cubicBezTo>
                  <a:pt x="109" y="90"/>
                  <a:pt x="109" y="90"/>
                  <a:pt x="109" y="90"/>
                </a:cubicBezTo>
                <a:cubicBezTo>
                  <a:pt x="111" y="87"/>
                  <a:pt x="111" y="85"/>
                  <a:pt x="111" y="84"/>
                </a:cubicBezTo>
                <a:cubicBezTo>
                  <a:pt x="75" y="49"/>
                  <a:pt x="75" y="49"/>
                  <a:pt x="75" y="49"/>
                </a:cubicBezTo>
                <a:cubicBezTo>
                  <a:pt x="75" y="49"/>
                  <a:pt x="75" y="49"/>
                  <a:pt x="74" y="49"/>
                </a:cubicBezTo>
                <a:cubicBezTo>
                  <a:pt x="73" y="49"/>
                  <a:pt x="71" y="49"/>
                  <a:pt x="70" y="51"/>
                </a:cubicBezTo>
                <a:cubicBezTo>
                  <a:pt x="52" y="69"/>
                  <a:pt x="52" y="69"/>
                  <a:pt x="52" y="69"/>
                </a:cubicBezTo>
                <a:cubicBezTo>
                  <a:pt x="49" y="71"/>
                  <a:pt x="49" y="74"/>
                  <a:pt x="50" y="75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85" y="110"/>
                  <a:pt x="88" y="110"/>
                  <a:pt x="91" y="108"/>
                </a:cubicBezTo>
                <a:cubicBezTo>
                  <a:pt x="100" y="117"/>
                  <a:pt x="100" y="117"/>
                  <a:pt x="100" y="117"/>
                </a:cubicBezTo>
                <a:cubicBezTo>
                  <a:pt x="96" y="121"/>
                  <a:pt x="91" y="123"/>
                  <a:pt x="86" y="123"/>
                </a:cubicBezTo>
                <a:close/>
                <a:moveTo>
                  <a:pt x="146" y="134"/>
                </a:moveTo>
                <a:cubicBezTo>
                  <a:pt x="149" y="137"/>
                  <a:pt x="149" y="142"/>
                  <a:pt x="146" y="145"/>
                </a:cubicBezTo>
                <a:cubicBezTo>
                  <a:pt x="145" y="147"/>
                  <a:pt x="142" y="148"/>
                  <a:pt x="140" y="148"/>
                </a:cubicBezTo>
                <a:cubicBezTo>
                  <a:pt x="138" y="148"/>
                  <a:pt x="136" y="147"/>
                  <a:pt x="135" y="145"/>
                </a:cubicBezTo>
                <a:cubicBezTo>
                  <a:pt x="87" y="98"/>
                  <a:pt x="87" y="98"/>
                  <a:pt x="87" y="98"/>
                </a:cubicBezTo>
                <a:cubicBezTo>
                  <a:pt x="84" y="94"/>
                  <a:pt x="84" y="89"/>
                  <a:pt x="87" y="86"/>
                </a:cubicBezTo>
                <a:cubicBezTo>
                  <a:pt x="90" y="83"/>
                  <a:pt x="95" y="83"/>
                  <a:pt x="98" y="86"/>
                </a:cubicBezTo>
                <a:lnTo>
                  <a:pt x="146" y="134"/>
                </a:lnTo>
                <a:close/>
                <a:moveTo>
                  <a:pt x="190" y="172"/>
                </a:moveTo>
                <a:cubicBezTo>
                  <a:pt x="172" y="190"/>
                  <a:pt x="172" y="190"/>
                  <a:pt x="172" y="190"/>
                </a:cubicBezTo>
                <a:cubicBezTo>
                  <a:pt x="169" y="193"/>
                  <a:pt x="164" y="196"/>
                  <a:pt x="159" y="196"/>
                </a:cubicBezTo>
                <a:cubicBezTo>
                  <a:pt x="159" y="196"/>
                  <a:pt x="159" y="196"/>
                  <a:pt x="159" y="196"/>
                </a:cubicBezTo>
                <a:cubicBezTo>
                  <a:pt x="155" y="196"/>
                  <a:pt x="151" y="194"/>
                  <a:pt x="149" y="192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07" y="150"/>
                  <a:pt x="108" y="140"/>
                  <a:pt x="115" y="133"/>
                </a:cubicBezTo>
                <a:cubicBezTo>
                  <a:pt x="124" y="142"/>
                  <a:pt x="124" y="142"/>
                  <a:pt x="124" y="142"/>
                </a:cubicBezTo>
                <a:cubicBezTo>
                  <a:pt x="122" y="144"/>
                  <a:pt x="122" y="147"/>
                  <a:pt x="122" y="147"/>
                </a:cubicBezTo>
                <a:cubicBezTo>
                  <a:pt x="158" y="183"/>
                  <a:pt x="158" y="183"/>
                  <a:pt x="158" y="183"/>
                </a:cubicBezTo>
                <a:cubicBezTo>
                  <a:pt x="158" y="183"/>
                  <a:pt x="161" y="183"/>
                  <a:pt x="163" y="180"/>
                </a:cubicBezTo>
                <a:cubicBezTo>
                  <a:pt x="181" y="163"/>
                  <a:pt x="181" y="163"/>
                  <a:pt x="181" y="163"/>
                </a:cubicBezTo>
                <a:cubicBezTo>
                  <a:pt x="184" y="160"/>
                  <a:pt x="184" y="157"/>
                  <a:pt x="183" y="157"/>
                </a:cubicBezTo>
                <a:cubicBezTo>
                  <a:pt x="148" y="121"/>
                  <a:pt x="148" y="121"/>
                  <a:pt x="148" y="121"/>
                </a:cubicBezTo>
                <a:cubicBezTo>
                  <a:pt x="148" y="121"/>
                  <a:pt x="148" y="121"/>
                  <a:pt x="147" y="121"/>
                </a:cubicBezTo>
                <a:cubicBezTo>
                  <a:pt x="146" y="121"/>
                  <a:pt x="144" y="122"/>
                  <a:pt x="142" y="12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7" y="111"/>
                  <a:pt x="142" y="108"/>
                  <a:pt x="147" y="108"/>
                </a:cubicBezTo>
                <a:cubicBezTo>
                  <a:pt x="151" y="108"/>
                  <a:pt x="155" y="110"/>
                  <a:pt x="157" y="112"/>
                </a:cubicBezTo>
                <a:cubicBezTo>
                  <a:pt x="193" y="148"/>
                  <a:pt x="193" y="148"/>
                  <a:pt x="193" y="148"/>
                </a:cubicBezTo>
                <a:cubicBezTo>
                  <a:pt x="199" y="154"/>
                  <a:pt x="198" y="164"/>
                  <a:pt x="190" y="1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10041010" y="3711808"/>
            <a:ext cx="704568" cy="707139"/>
          </a:xfrm>
          <a:custGeom>
            <a:avLst/>
            <a:gdLst>
              <a:gd name="T0" fmla="*/ 64 w 232"/>
              <a:gd name="T1" fmla="*/ 153 h 232"/>
              <a:gd name="T2" fmla="*/ 78 w 232"/>
              <a:gd name="T3" fmla="*/ 153 h 232"/>
              <a:gd name="T4" fmla="*/ 78 w 232"/>
              <a:gd name="T5" fmla="*/ 168 h 232"/>
              <a:gd name="T6" fmla="*/ 64 w 232"/>
              <a:gd name="T7" fmla="*/ 182 h 232"/>
              <a:gd name="T8" fmla="*/ 49 w 232"/>
              <a:gd name="T9" fmla="*/ 168 h 232"/>
              <a:gd name="T10" fmla="*/ 64 w 232"/>
              <a:gd name="T11" fmla="*/ 153 h 232"/>
              <a:gd name="T12" fmla="*/ 64 w 232"/>
              <a:gd name="T13" fmla="*/ 49 h 232"/>
              <a:gd name="T14" fmla="*/ 49 w 232"/>
              <a:gd name="T15" fmla="*/ 64 h 232"/>
              <a:gd name="T16" fmla="*/ 64 w 232"/>
              <a:gd name="T17" fmla="*/ 78 h 232"/>
              <a:gd name="T18" fmla="*/ 78 w 232"/>
              <a:gd name="T19" fmla="*/ 78 h 232"/>
              <a:gd name="T20" fmla="*/ 78 w 232"/>
              <a:gd name="T21" fmla="*/ 64 h 232"/>
              <a:gd name="T22" fmla="*/ 64 w 232"/>
              <a:gd name="T23" fmla="*/ 49 h 232"/>
              <a:gd name="T24" fmla="*/ 183 w 232"/>
              <a:gd name="T25" fmla="*/ 64 h 232"/>
              <a:gd name="T26" fmla="*/ 168 w 232"/>
              <a:gd name="T27" fmla="*/ 49 h 232"/>
              <a:gd name="T28" fmla="*/ 153 w 232"/>
              <a:gd name="T29" fmla="*/ 64 h 232"/>
              <a:gd name="T30" fmla="*/ 153 w 232"/>
              <a:gd name="T31" fmla="*/ 78 h 232"/>
              <a:gd name="T32" fmla="*/ 168 w 232"/>
              <a:gd name="T33" fmla="*/ 78 h 232"/>
              <a:gd name="T34" fmla="*/ 183 w 232"/>
              <a:gd name="T35" fmla="*/ 64 h 232"/>
              <a:gd name="T36" fmla="*/ 232 w 232"/>
              <a:gd name="T37" fmla="*/ 32 h 232"/>
              <a:gd name="T38" fmla="*/ 232 w 232"/>
              <a:gd name="T39" fmla="*/ 200 h 232"/>
              <a:gd name="T40" fmla="*/ 200 w 232"/>
              <a:gd name="T41" fmla="*/ 232 h 232"/>
              <a:gd name="T42" fmla="*/ 32 w 232"/>
              <a:gd name="T43" fmla="*/ 232 h 232"/>
              <a:gd name="T44" fmla="*/ 0 w 232"/>
              <a:gd name="T45" fmla="*/ 200 h 232"/>
              <a:gd name="T46" fmla="*/ 0 w 232"/>
              <a:gd name="T47" fmla="*/ 32 h 232"/>
              <a:gd name="T48" fmla="*/ 32 w 232"/>
              <a:gd name="T49" fmla="*/ 0 h 232"/>
              <a:gd name="T50" fmla="*/ 200 w 232"/>
              <a:gd name="T51" fmla="*/ 0 h 232"/>
              <a:gd name="T52" fmla="*/ 232 w 232"/>
              <a:gd name="T53" fmla="*/ 32 h 232"/>
              <a:gd name="T54" fmla="*/ 153 w 232"/>
              <a:gd name="T55" fmla="*/ 140 h 232"/>
              <a:gd name="T56" fmla="*/ 153 w 232"/>
              <a:gd name="T57" fmla="*/ 92 h 232"/>
              <a:gd name="T58" fmla="*/ 168 w 232"/>
              <a:gd name="T59" fmla="*/ 92 h 232"/>
              <a:gd name="T60" fmla="*/ 196 w 232"/>
              <a:gd name="T61" fmla="*/ 64 h 232"/>
              <a:gd name="T62" fmla="*/ 168 w 232"/>
              <a:gd name="T63" fmla="*/ 36 h 232"/>
              <a:gd name="T64" fmla="*/ 140 w 232"/>
              <a:gd name="T65" fmla="*/ 64 h 232"/>
              <a:gd name="T66" fmla="*/ 140 w 232"/>
              <a:gd name="T67" fmla="*/ 78 h 232"/>
              <a:gd name="T68" fmla="*/ 92 w 232"/>
              <a:gd name="T69" fmla="*/ 78 h 232"/>
              <a:gd name="T70" fmla="*/ 92 w 232"/>
              <a:gd name="T71" fmla="*/ 64 h 232"/>
              <a:gd name="T72" fmla="*/ 64 w 232"/>
              <a:gd name="T73" fmla="*/ 36 h 232"/>
              <a:gd name="T74" fmla="*/ 36 w 232"/>
              <a:gd name="T75" fmla="*/ 64 h 232"/>
              <a:gd name="T76" fmla="*/ 64 w 232"/>
              <a:gd name="T77" fmla="*/ 92 h 232"/>
              <a:gd name="T78" fmla="*/ 78 w 232"/>
              <a:gd name="T79" fmla="*/ 92 h 232"/>
              <a:gd name="T80" fmla="*/ 78 w 232"/>
              <a:gd name="T81" fmla="*/ 140 h 232"/>
              <a:gd name="T82" fmla="*/ 64 w 232"/>
              <a:gd name="T83" fmla="*/ 140 h 232"/>
              <a:gd name="T84" fmla="*/ 36 w 232"/>
              <a:gd name="T85" fmla="*/ 168 h 232"/>
              <a:gd name="T86" fmla="*/ 64 w 232"/>
              <a:gd name="T87" fmla="*/ 196 h 232"/>
              <a:gd name="T88" fmla="*/ 92 w 232"/>
              <a:gd name="T89" fmla="*/ 168 h 232"/>
              <a:gd name="T90" fmla="*/ 92 w 232"/>
              <a:gd name="T91" fmla="*/ 153 h 232"/>
              <a:gd name="T92" fmla="*/ 140 w 232"/>
              <a:gd name="T93" fmla="*/ 153 h 232"/>
              <a:gd name="T94" fmla="*/ 140 w 232"/>
              <a:gd name="T95" fmla="*/ 168 h 232"/>
              <a:gd name="T96" fmla="*/ 168 w 232"/>
              <a:gd name="T97" fmla="*/ 196 h 232"/>
              <a:gd name="T98" fmla="*/ 196 w 232"/>
              <a:gd name="T99" fmla="*/ 168 h 232"/>
              <a:gd name="T100" fmla="*/ 168 w 232"/>
              <a:gd name="T101" fmla="*/ 140 h 232"/>
              <a:gd name="T102" fmla="*/ 153 w 232"/>
              <a:gd name="T103" fmla="*/ 140 h 232"/>
              <a:gd name="T104" fmla="*/ 153 w 232"/>
              <a:gd name="T105" fmla="*/ 168 h 232"/>
              <a:gd name="T106" fmla="*/ 168 w 232"/>
              <a:gd name="T107" fmla="*/ 182 h 232"/>
              <a:gd name="T108" fmla="*/ 183 w 232"/>
              <a:gd name="T109" fmla="*/ 168 h 232"/>
              <a:gd name="T110" fmla="*/ 168 w 232"/>
              <a:gd name="T111" fmla="*/ 153 h 232"/>
              <a:gd name="T112" fmla="*/ 153 w 232"/>
              <a:gd name="T113" fmla="*/ 153 h 232"/>
              <a:gd name="T114" fmla="*/ 153 w 232"/>
              <a:gd name="T115" fmla="*/ 168 h 232"/>
              <a:gd name="T116" fmla="*/ 92 w 232"/>
              <a:gd name="T117" fmla="*/ 140 h 232"/>
              <a:gd name="T118" fmla="*/ 140 w 232"/>
              <a:gd name="T119" fmla="*/ 140 h 232"/>
              <a:gd name="T120" fmla="*/ 140 w 232"/>
              <a:gd name="T121" fmla="*/ 92 h 232"/>
              <a:gd name="T122" fmla="*/ 92 w 232"/>
              <a:gd name="T123" fmla="*/ 92 h 232"/>
              <a:gd name="T124" fmla="*/ 92 w 232"/>
              <a:gd name="T125" fmla="*/ 1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64" y="153"/>
                </a:moveTo>
                <a:cubicBezTo>
                  <a:pt x="78" y="153"/>
                  <a:pt x="78" y="153"/>
                  <a:pt x="78" y="153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76"/>
                  <a:pt x="72" y="182"/>
                  <a:pt x="64" y="182"/>
                </a:cubicBezTo>
                <a:cubicBezTo>
                  <a:pt x="56" y="182"/>
                  <a:pt x="49" y="176"/>
                  <a:pt x="49" y="168"/>
                </a:cubicBezTo>
                <a:cubicBezTo>
                  <a:pt x="49" y="160"/>
                  <a:pt x="56" y="153"/>
                  <a:pt x="64" y="153"/>
                </a:cubicBezTo>
                <a:close/>
                <a:moveTo>
                  <a:pt x="64" y="49"/>
                </a:moveTo>
                <a:cubicBezTo>
                  <a:pt x="56" y="49"/>
                  <a:pt x="49" y="56"/>
                  <a:pt x="49" y="64"/>
                </a:cubicBezTo>
                <a:cubicBezTo>
                  <a:pt x="49" y="72"/>
                  <a:pt x="56" y="78"/>
                  <a:pt x="64" y="78"/>
                </a:cubicBezTo>
                <a:cubicBezTo>
                  <a:pt x="78" y="78"/>
                  <a:pt x="78" y="78"/>
                  <a:pt x="78" y="78"/>
                </a:cubicBezTo>
                <a:cubicBezTo>
                  <a:pt x="78" y="64"/>
                  <a:pt x="78" y="64"/>
                  <a:pt x="78" y="64"/>
                </a:cubicBezTo>
                <a:cubicBezTo>
                  <a:pt x="78" y="56"/>
                  <a:pt x="72" y="49"/>
                  <a:pt x="64" y="49"/>
                </a:cubicBezTo>
                <a:close/>
                <a:moveTo>
                  <a:pt x="183" y="64"/>
                </a:moveTo>
                <a:cubicBezTo>
                  <a:pt x="183" y="56"/>
                  <a:pt x="176" y="49"/>
                  <a:pt x="168" y="49"/>
                </a:cubicBezTo>
                <a:cubicBezTo>
                  <a:pt x="160" y="49"/>
                  <a:pt x="153" y="56"/>
                  <a:pt x="153" y="64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6" y="78"/>
                  <a:pt x="183" y="72"/>
                  <a:pt x="183" y="64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53" y="140"/>
                </a:moveTo>
                <a:cubicBezTo>
                  <a:pt x="153" y="92"/>
                  <a:pt x="153" y="92"/>
                  <a:pt x="153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83" y="92"/>
                  <a:pt x="196" y="79"/>
                  <a:pt x="196" y="64"/>
                </a:cubicBezTo>
                <a:cubicBezTo>
                  <a:pt x="196" y="48"/>
                  <a:pt x="183" y="36"/>
                  <a:pt x="168" y="36"/>
                </a:cubicBezTo>
                <a:cubicBezTo>
                  <a:pt x="153" y="36"/>
                  <a:pt x="140" y="48"/>
                  <a:pt x="140" y="64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92" y="78"/>
                  <a:pt x="92" y="78"/>
                  <a:pt x="92" y="78"/>
                </a:cubicBezTo>
                <a:cubicBezTo>
                  <a:pt x="92" y="64"/>
                  <a:pt x="92" y="64"/>
                  <a:pt x="92" y="64"/>
                </a:cubicBezTo>
                <a:cubicBezTo>
                  <a:pt x="92" y="48"/>
                  <a:pt x="79" y="36"/>
                  <a:pt x="64" y="36"/>
                </a:cubicBezTo>
                <a:cubicBezTo>
                  <a:pt x="48" y="36"/>
                  <a:pt x="36" y="48"/>
                  <a:pt x="36" y="64"/>
                </a:cubicBezTo>
                <a:cubicBezTo>
                  <a:pt x="36" y="79"/>
                  <a:pt x="48" y="92"/>
                  <a:pt x="64" y="92"/>
                </a:cubicBezTo>
                <a:cubicBezTo>
                  <a:pt x="78" y="92"/>
                  <a:pt x="78" y="92"/>
                  <a:pt x="78" y="92"/>
                </a:cubicBezTo>
                <a:cubicBezTo>
                  <a:pt x="78" y="140"/>
                  <a:pt x="78" y="140"/>
                  <a:pt x="78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48" y="140"/>
                  <a:pt x="36" y="152"/>
                  <a:pt x="36" y="168"/>
                </a:cubicBezTo>
                <a:cubicBezTo>
                  <a:pt x="36" y="183"/>
                  <a:pt x="48" y="196"/>
                  <a:pt x="64" y="196"/>
                </a:cubicBezTo>
                <a:cubicBezTo>
                  <a:pt x="79" y="196"/>
                  <a:pt x="92" y="183"/>
                  <a:pt x="92" y="168"/>
                </a:cubicBezTo>
                <a:cubicBezTo>
                  <a:pt x="92" y="153"/>
                  <a:pt x="92" y="153"/>
                  <a:pt x="92" y="153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40" y="183"/>
                  <a:pt x="153" y="196"/>
                  <a:pt x="168" y="196"/>
                </a:cubicBezTo>
                <a:cubicBezTo>
                  <a:pt x="183" y="196"/>
                  <a:pt x="196" y="183"/>
                  <a:pt x="196" y="168"/>
                </a:cubicBezTo>
                <a:cubicBezTo>
                  <a:pt x="196" y="152"/>
                  <a:pt x="183" y="140"/>
                  <a:pt x="168" y="140"/>
                </a:cubicBezTo>
                <a:lnTo>
                  <a:pt x="153" y="140"/>
                </a:lnTo>
                <a:close/>
                <a:moveTo>
                  <a:pt x="153" y="168"/>
                </a:moveTo>
                <a:cubicBezTo>
                  <a:pt x="153" y="176"/>
                  <a:pt x="160" y="182"/>
                  <a:pt x="168" y="182"/>
                </a:cubicBezTo>
                <a:cubicBezTo>
                  <a:pt x="176" y="182"/>
                  <a:pt x="183" y="176"/>
                  <a:pt x="183" y="168"/>
                </a:cubicBezTo>
                <a:cubicBezTo>
                  <a:pt x="183" y="160"/>
                  <a:pt x="176" y="153"/>
                  <a:pt x="168" y="153"/>
                </a:cubicBezTo>
                <a:cubicBezTo>
                  <a:pt x="153" y="153"/>
                  <a:pt x="153" y="153"/>
                  <a:pt x="153" y="153"/>
                </a:cubicBezTo>
                <a:lnTo>
                  <a:pt x="153" y="168"/>
                </a:lnTo>
                <a:close/>
                <a:moveTo>
                  <a:pt x="92" y="140"/>
                </a:moveTo>
                <a:cubicBezTo>
                  <a:pt x="140" y="140"/>
                  <a:pt x="140" y="140"/>
                  <a:pt x="140" y="140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92" y="92"/>
                  <a:pt x="92" y="92"/>
                  <a:pt x="92" y="92"/>
                </a:cubicBezTo>
                <a:lnTo>
                  <a:pt x="92" y="14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 noEditPoints="1"/>
          </p:cNvSpPr>
          <p:nvPr/>
        </p:nvSpPr>
        <p:spPr bwMode="auto">
          <a:xfrm>
            <a:off x="17244833" y="5734226"/>
            <a:ext cx="704568" cy="705853"/>
          </a:xfrm>
          <a:custGeom>
            <a:avLst/>
            <a:gdLst>
              <a:gd name="T0" fmla="*/ 116 w 232"/>
              <a:gd name="T1" fmla="*/ 43 h 232"/>
              <a:gd name="T2" fmla="*/ 57 w 232"/>
              <a:gd name="T3" fmla="*/ 56 h 232"/>
              <a:gd name="T4" fmla="*/ 57 w 232"/>
              <a:gd name="T5" fmla="*/ 141 h 232"/>
              <a:gd name="T6" fmla="*/ 96 w 232"/>
              <a:gd name="T7" fmla="*/ 177 h 232"/>
              <a:gd name="T8" fmla="*/ 116 w 232"/>
              <a:gd name="T9" fmla="*/ 188 h 232"/>
              <a:gd name="T10" fmla="*/ 136 w 232"/>
              <a:gd name="T11" fmla="*/ 177 h 232"/>
              <a:gd name="T12" fmla="*/ 175 w 232"/>
              <a:gd name="T13" fmla="*/ 141 h 232"/>
              <a:gd name="T14" fmla="*/ 175 w 232"/>
              <a:gd name="T15" fmla="*/ 56 h 232"/>
              <a:gd name="T16" fmla="*/ 116 w 232"/>
              <a:gd name="T17" fmla="*/ 43 h 232"/>
              <a:gd name="T18" fmla="*/ 170 w 232"/>
              <a:gd name="T19" fmla="*/ 141 h 232"/>
              <a:gd name="T20" fmla="*/ 135 w 232"/>
              <a:gd name="T21" fmla="*/ 172 h 232"/>
              <a:gd name="T22" fmla="*/ 116 w 232"/>
              <a:gd name="T23" fmla="*/ 181 h 232"/>
              <a:gd name="T24" fmla="*/ 116 w 232"/>
              <a:gd name="T25" fmla="*/ 49 h 232"/>
              <a:gd name="T26" fmla="*/ 170 w 232"/>
              <a:gd name="T27" fmla="*/ 62 h 232"/>
              <a:gd name="T28" fmla="*/ 170 w 232"/>
              <a:gd name="T29" fmla="*/ 141 h 232"/>
              <a:gd name="T30" fmla="*/ 200 w 232"/>
              <a:gd name="T31" fmla="*/ 0 h 232"/>
              <a:gd name="T32" fmla="*/ 32 w 232"/>
              <a:gd name="T33" fmla="*/ 0 h 232"/>
              <a:gd name="T34" fmla="*/ 0 w 232"/>
              <a:gd name="T35" fmla="*/ 32 h 232"/>
              <a:gd name="T36" fmla="*/ 0 w 232"/>
              <a:gd name="T37" fmla="*/ 200 h 232"/>
              <a:gd name="T38" fmla="*/ 32 w 232"/>
              <a:gd name="T39" fmla="*/ 232 h 232"/>
              <a:gd name="T40" fmla="*/ 200 w 232"/>
              <a:gd name="T41" fmla="*/ 232 h 232"/>
              <a:gd name="T42" fmla="*/ 232 w 232"/>
              <a:gd name="T43" fmla="*/ 200 h 232"/>
              <a:gd name="T44" fmla="*/ 232 w 232"/>
              <a:gd name="T45" fmla="*/ 32 h 232"/>
              <a:gd name="T46" fmla="*/ 200 w 232"/>
              <a:gd name="T47" fmla="*/ 0 h 232"/>
              <a:gd name="T48" fmla="*/ 184 w 232"/>
              <a:gd name="T49" fmla="*/ 141 h 232"/>
              <a:gd name="T50" fmla="*/ 139 w 232"/>
              <a:gd name="T51" fmla="*/ 185 h 232"/>
              <a:gd name="T52" fmla="*/ 119 w 232"/>
              <a:gd name="T53" fmla="*/ 197 h 232"/>
              <a:gd name="T54" fmla="*/ 116 w 232"/>
              <a:gd name="T55" fmla="*/ 200 h 232"/>
              <a:gd name="T56" fmla="*/ 114 w 232"/>
              <a:gd name="T57" fmla="*/ 197 h 232"/>
              <a:gd name="T58" fmla="*/ 93 w 232"/>
              <a:gd name="T59" fmla="*/ 185 h 232"/>
              <a:gd name="T60" fmla="*/ 49 w 232"/>
              <a:gd name="T61" fmla="*/ 141 h 232"/>
              <a:gd name="T62" fmla="*/ 49 w 232"/>
              <a:gd name="T63" fmla="*/ 47 h 232"/>
              <a:gd name="T64" fmla="*/ 52 w 232"/>
              <a:gd name="T65" fmla="*/ 47 h 232"/>
              <a:gd name="T66" fmla="*/ 64 w 232"/>
              <a:gd name="T67" fmla="*/ 48 h 232"/>
              <a:gd name="T68" fmla="*/ 114 w 232"/>
              <a:gd name="T69" fmla="*/ 34 h 232"/>
              <a:gd name="T70" fmla="*/ 116 w 232"/>
              <a:gd name="T71" fmla="*/ 32 h 232"/>
              <a:gd name="T72" fmla="*/ 118 w 232"/>
              <a:gd name="T73" fmla="*/ 34 h 232"/>
              <a:gd name="T74" fmla="*/ 169 w 232"/>
              <a:gd name="T75" fmla="*/ 48 h 232"/>
              <a:gd name="T76" fmla="*/ 180 w 232"/>
              <a:gd name="T77" fmla="*/ 47 h 232"/>
              <a:gd name="T78" fmla="*/ 184 w 232"/>
              <a:gd name="T79" fmla="*/ 47 h 232"/>
              <a:gd name="T80" fmla="*/ 184 w 232"/>
              <a:gd name="T81" fmla="*/ 14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16" y="43"/>
                </a:moveTo>
                <a:cubicBezTo>
                  <a:pt x="102" y="52"/>
                  <a:pt x="80" y="58"/>
                  <a:pt x="57" y="56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7" y="161"/>
                  <a:pt x="73" y="168"/>
                  <a:pt x="96" y="177"/>
                </a:cubicBezTo>
                <a:cubicBezTo>
                  <a:pt x="106" y="180"/>
                  <a:pt x="112" y="185"/>
                  <a:pt x="116" y="188"/>
                </a:cubicBezTo>
                <a:cubicBezTo>
                  <a:pt x="120" y="185"/>
                  <a:pt x="127" y="180"/>
                  <a:pt x="136" y="177"/>
                </a:cubicBezTo>
                <a:cubicBezTo>
                  <a:pt x="159" y="168"/>
                  <a:pt x="175" y="161"/>
                  <a:pt x="175" y="141"/>
                </a:cubicBezTo>
                <a:cubicBezTo>
                  <a:pt x="175" y="56"/>
                  <a:pt x="175" y="56"/>
                  <a:pt x="175" y="56"/>
                </a:cubicBezTo>
                <a:cubicBezTo>
                  <a:pt x="152" y="58"/>
                  <a:pt x="131" y="52"/>
                  <a:pt x="116" y="43"/>
                </a:cubicBezTo>
                <a:close/>
                <a:moveTo>
                  <a:pt x="170" y="141"/>
                </a:moveTo>
                <a:cubicBezTo>
                  <a:pt x="170" y="156"/>
                  <a:pt x="159" y="163"/>
                  <a:pt x="135" y="172"/>
                </a:cubicBezTo>
                <a:cubicBezTo>
                  <a:pt x="127" y="175"/>
                  <a:pt x="121" y="178"/>
                  <a:pt x="116" y="181"/>
                </a:cubicBezTo>
                <a:cubicBezTo>
                  <a:pt x="116" y="49"/>
                  <a:pt x="116" y="49"/>
                  <a:pt x="116" y="49"/>
                </a:cubicBezTo>
                <a:cubicBezTo>
                  <a:pt x="131" y="57"/>
                  <a:pt x="150" y="62"/>
                  <a:pt x="170" y="62"/>
                </a:cubicBezTo>
                <a:lnTo>
                  <a:pt x="170" y="141"/>
                </a:ln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84" y="141"/>
                </a:moveTo>
                <a:cubicBezTo>
                  <a:pt x="184" y="168"/>
                  <a:pt x="159" y="177"/>
                  <a:pt x="139" y="185"/>
                </a:cubicBezTo>
                <a:cubicBezTo>
                  <a:pt x="126" y="189"/>
                  <a:pt x="119" y="197"/>
                  <a:pt x="119" y="197"/>
                </a:cubicBezTo>
                <a:cubicBezTo>
                  <a:pt x="116" y="200"/>
                  <a:pt x="116" y="200"/>
                  <a:pt x="116" y="200"/>
                </a:cubicBezTo>
                <a:cubicBezTo>
                  <a:pt x="114" y="197"/>
                  <a:pt x="114" y="197"/>
                  <a:pt x="114" y="197"/>
                </a:cubicBezTo>
                <a:cubicBezTo>
                  <a:pt x="113" y="197"/>
                  <a:pt x="106" y="189"/>
                  <a:pt x="93" y="185"/>
                </a:cubicBezTo>
                <a:cubicBezTo>
                  <a:pt x="74" y="177"/>
                  <a:pt x="49" y="168"/>
                  <a:pt x="49" y="141"/>
                </a:cubicBezTo>
                <a:cubicBezTo>
                  <a:pt x="49" y="47"/>
                  <a:pt x="49" y="47"/>
                  <a:pt x="49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56" y="48"/>
                  <a:pt x="60" y="48"/>
                  <a:pt x="64" y="48"/>
                </a:cubicBezTo>
                <a:cubicBezTo>
                  <a:pt x="84" y="48"/>
                  <a:pt x="103" y="43"/>
                  <a:pt x="114" y="34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30" y="43"/>
                  <a:pt x="149" y="48"/>
                  <a:pt x="169" y="48"/>
                </a:cubicBezTo>
                <a:cubicBezTo>
                  <a:pt x="172" y="48"/>
                  <a:pt x="176" y="48"/>
                  <a:pt x="180" y="47"/>
                </a:cubicBezTo>
                <a:cubicBezTo>
                  <a:pt x="184" y="47"/>
                  <a:pt x="184" y="47"/>
                  <a:pt x="184" y="47"/>
                </a:cubicBezTo>
                <a:lnTo>
                  <a:pt x="184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4635894" y="5734226"/>
            <a:ext cx="704568" cy="705853"/>
          </a:xfrm>
          <a:custGeom>
            <a:avLst/>
            <a:gdLst>
              <a:gd name="T0" fmla="*/ 194 w 232"/>
              <a:gd name="T1" fmla="*/ 140 h 232"/>
              <a:gd name="T2" fmla="*/ 154 w 232"/>
              <a:gd name="T3" fmla="*/ 140 h 232"/>
              <a:gd name="T4" fmla="*/ 38 w 232"/>
              <a:gd name="T5" fmla="*/ 140 h 232"/>
              <a:gd name="T6" fmla="*/ 78 w 232"/>
              <a:gd name="T7" fmla="*/ 140 h 232"/>
              <a:gd name="T8" fmla="*/ 38 w 232"/>
              <a:gd name="T9" fmla="*/ 140 h 232"/>
              <a:gd name="T10" fmla="*/ 232 w 232"/>
              <a:gd name="T11" fmla="*/ 200 h 232"/>
              <a:gd name="T12" fmla="*/ 32 w 232"/>
              <a:gd name="T13" fmla="*/ 232 h 232"/>
              <a:gd name="T14" fmla="*/ 0 w 232"/>
              <a:gd name="T15" fmla="*/ 32 h 232"/>
              <a:gd name="T16" fmla="*/ 200 w 232"/>
              <a:gd name="T17" fmla="*/ 0 h 232"/>
              <a:gd name="T18" fmla="*/ 152 w 232"/>
              <a:gd name="T19" fmla="*/ 195 h 232"/>
              <a:gd name="T20" fmla="*/ 88 w 232"/>
              <a:gd name="T21" fmla="*/ 190 h 232"/>
              <a:gd name="T22" fmla="*/ 88 w 232"/>
              <a:gd name="T23" fmla="*/ 200 h 232"/>
              <a:gd name="T24" fmla="*/ 152 w 232"/>
              <a:gd name="T25" fmla="*/ 195 h 232"/>
              <a:gd name="T26" fmla="*/ 132 w 232"/>
              <a:gd name="T27" fmla="*/ 187 h 232"/>
              <a:gd name="T28" fmla="*/ 132 w 232"/>
              <a:gd name="T29" fmla="*/ 177 h 232"/>
              <a:gd name="T30" fmla="*/ 97 w 232"/>
              <a:gd name="T31" fmla="*/ 182 h 232"/>
              <a:gd name="T32" fmla="*/ 205 w 232"/>
              <a:gd name="T33" fmla="*/ 140 h 232"/>
              <a:gd name="T34" fmla="*/ 178 w 232"/>
              <a:gd name="T35" fmla="*/ 73 h 232"/>
              <a:gd name="T36" fmla="*/ 179 w 232"/>
              <a:gd name="T37" fmla="*/ 60 h 232"/>
              <a:gd name="T38" fmla="*/ 122 w 232"/>
              <a:gd name="T39" fmla="*/ 50 h 232"/>
              <a:gd name="T40" fmla="*/ 125 w 232"/>
              <a:gd name="T41" fmla="*/ 40 h 232"/>
              <a:gd name="T42" fmla="*/ 109 w 232"/>
              <a:gd name="T43" fmla="*/ 40 h 232"/>
              <a:gd name="T44" fmla="*/ 112 w 232"/>
              <a:gd name="T45" fmla="*/ 50 h 232"/>
              <a:gd name="T46" fmla="*/ 55 w 232"/>
              <a:gd name="T47" fmla="*/ 60 h 232"/>
              <a:gd name="T48" fmla="*/ 55 w 232"/>
              <a:gd name="T49" fmla="*/ 73 h 232"/>
              <a:gd name="T50" fmla="*/ 28 w 232"/>
              <a:gd name="T51" fmla="*/ 140 h 232"/>
              <a:gd name="T52" fmla="*/ 89 w 232"/>
              <a:gd name="T53" fmla="*/ 140 h 232"/>
              <a:gd name="T54" fmla="*/ 62 w 232"/>
              <a:gd name="T55" fmla="*/ 74 h 232"/>
              <a:gd name="T56" fmla="*/ 67 w 232"/>
              <a:gd name="T57" fmla="*/ 68 h 232"/>
              <a:gd name="T58" fmla="*/ 112 w 232"/>
              <a:gd name="T59" fmla="*/ 174 h 232"/>
              <a:gd name="T60" fmla="*/ 122 w 232"/>
              <a:gd name="T61" fmla="*/ 60 h 232"/>
              <a:gd name="T62" fmla="*/ 170 w 232"/>
              <a:gd name="T63" fmla="*/ 73 h 232"/>
              <a:gd name="T64" fmla="*/ 147 w 232"/>
              <a:gd name="T65" fmla="*/ 140 h 232"/>
              <a:gd name="T66" fmla="*/ 174 w 232"/>
              <a:gd name="T67" fmla="*/ 16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74" y="81"/>
                </a:moveTo>
                <a:cubicBezTo>
                  <a:pt x="194" y="140"/>
                  <a:pt x="194" y="140"/>
                  <a:pt x="194" y="14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54" y="140"/>
                  <a:pt x="154" y="140"/>
                  <a:pt x="154" y="140"/>
                </a:cubicBezTo>
                <a:lnTo>
                  <a:pt x="174" y="81"/>
                </a:lnTo>
                <a:close/>
                <a:moveTo>
                  <a:pt x="38" y="140"/>
                </a:moveTo>
                <a:cubicBezTo>
                  <a:pt x="78" y="140"/>
                  <a:pt x="78" y="140"/>
                  <a:pt x="78" y="140"/>
                </a:cubicBezTo>
                <a:cubicBezTo>
                  <a:pt x="78" y="140"/>
                  <a:pt x="78" y="140"/>
                  <a:pt x="78" y="140"/>
                </a:cubicBezTo>
                <a:cubicBezTo>
                  <a:pt x="58" y="81"/>
                  <a:pt x="58" y="81"/>
                  <a:pt x="58" y="81"/>
                </a:cubicBezTo>
                <a:lnTo>
                  <a:pt x="38" y="140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52" y="195"/>
                </a:moveTo>
                <a:cubicBezTo>
                  <a:pt x="152" y="192"/>
                  <a:pt x="150" y="190"/>
                  <a:pt x="147" y="190"/>
                </a:cubicBezTo>
                <a:cubicBezTo>
                  <a:pt x="88" y="190"/>
                  <a:pt x="88" y="190"/>
                  <a:pt x="88" y="190"/>
                </a:cubicBezTo>
                <a:cubicBezTo>
                  <a:pt x="85" y="190"/>
                  <a:pt x="82" y="192"/>
                  <a:pt x="82" y="195"/>
                </a:cubicBezTo>
                <a:cubicBezTo>
                  <a:pt x="82" y="198"/>
                  <a:pt x="85" y="200"/>
                  <a:pt x="88" y="200"/>
                </a:cubicBezTo>
                <a:cubicBezTo>
                  <a:pt x="147" y="200"/>
                  <a:pt x="147" y="200"/>
                  <a:pt x="147" y="200"/>
                </a:cubicBezTo>
                <a:cubicBezTo>
                  <a:pt x="150" y="200"/>
                  <a:pt x="152" y="198"/>
                  <a:pt x="152" y="195"/>
                </a:cubicBezTo>
                <a:close/>
                <a:moveTo>
                  <a:pt x="102" y="187"/>
                </a:moveTo>
                <a:cubicBezTo>
                  <a:pt x="132" y="187"/>
                  <a:pt x="132" y="187"/>
                  <a:pt x="132" y="187"/>
                </a:cubicBezTo>
                <a:cubicBezTo>
                  <a:pt x="135" y="187"/>
                  <a:pt x="138" y="185"/>
                  <a:pt x="138" y="182"/>
                </a:cubicBezTo>
                <a:cubicBezTo>
                  <a:pt x="138" y="179"/>
                  <a:pt x="135" y="177"/>
                  <a:pt x="132" y="177"/>
                </a:cubicBezTo>
                <a:cubicBezTo>
                  <a:pt x="102" y="177"/>
                  <a:pt x="102" y="177"/>
                  <a:pt x="102" y="177"/>
                </a:cubicBezTo>
                <a:cubicBezTo>
                  <a:pt x="99" y="177"/>
                  <a:pt x="97" y="179"/>
                  <a:pt x="97" y="182"/>
                </a:cubicBezTo>
                <a:cubicBezTo>
                  <a:pt x="97" y="185"/>
                  <a:pt x="99" y="187"/>
                  <a:pt x="102" y="187"/>
                </a:cubicBezTo>
                <a:close/>
                <a:moveTo>
                  <a:pt x="205" y="140"/>
                </a:moveTo>
                <a:cubicBezTo>
                  <a:pt x="202" y="140"/>
                  <a:pt x="202" y="140"/>
                  <a:pt x="202" y="140"/>
                </a:cubicBezTo>
                <a:cubicBezTo>
                  <a:pt x="178" y="73"/>
                  <a:pt x="178" y="73"/>
                  <a:pt x="178" y="73"/>
                </a:cubicBezTo>
                <a:cubicBezTo>
                  <a:pt x="179" y="73"/>
                  <a:pt x="180" y="72"/>
                  <a:pt x="181" y="71"/>
                </a:cubicBezTo>
                <a:cubicBezTo>
                  <a:pt x="183" y="67"/>
                  <a:pt x="182" y="63"/>
                  <a:pt x="179" y="60"/>
                </a:cubicBezTo>
                <a:cubicBezTo>
                  <a:pt x="177" y="59"/>
                  <a:pt x="174" y="59"/>
                  <a:pt x="172" y="59"/>
                </a:cubicBezTo>
                <a:cubicBezTo>
                  <a:pt x="159" y="54"/>
                  <a:pt x="141" y="50"/>
                  <a:pt x="122" y="50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4" y="44"/>
                  <a:pt x="125" y="42"/>
                  <a:pt x="125" y="40"/>
                </a:cubicBezTo>
                <a:cubicBezTo>
                  <a:pt x="125" y="35"/>
                  <a:pt x="121" y="32"/>
                  <a:pt x="117" y="32"/>
                </a:cubicBezTo>
                <a:cubicBezTo>
                  <a:pt x="113" y="32"/>
                  <a:pt x="109" y="35"/>
                  <a:pt x="109" y="40"/>
                </a:cubicBezTo>
                <a:cubicBezTo>
                  <a:pt x="109" y="42"/>
                  <a:pt x="110" y="44"/>
                  <a:pt x="112" y="45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93" y="50"/>
                  <a:pt x="75" y="54"/>
                  <a:pt x="62" y="59"/>
                </a:cubicBezTo>
                <a:cubicBezTo>
                  <a:pt x="60" y="59"/>
                  <a:pt x="57" y="59"/>
                  <a:pt x="55" y="60"/>
                </a:cubicBezTo>
                <a:cubicBezTo>
                  <a:pt x="52" y="63"/>
                  <a:pt x="51" y="67"/>
                  <a:pt x="53" y="71"/>
                </a:cubicBezTo>
                <a:cubicBezTo>
                  <a:pt x="54" y="72"/>
                  <a:pt x="54" y="72"/>
                  <a:pt x="55" y="73"/>
                </a:cubicBezTo>
                <a:cubicBezTo>
                  <a:pt x="31" y="140"/>
                  <a:pt x="31" y="140"/>
                  <a:pt x="31" y="140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53"/>
                  <a:pt x="42" y="164"/>
                  <a:pt x="58" y="164"/>
                </a:cubicBezTo>
                <a:cubicBezTo>
                  <a:pt x="75" y="164"/>
                  <a:pt x="89" y="153"/>
                  <a:pt x="89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62" y="74"/>
                  <a:pt x="62" y="74"/>
                  <a:pt x="62" y="74"/>
                </a:cubicBezTo>
                <a:cubicBezTo>
                  <a:pt x="63" y="73"/>
                  <a:pt x="63" y="73"/>
                  <a:pt x="64" y="73"/>
                </a:cubicBezTo>
                <a:cubicBezTo>
                  <a:pt x="65" y="72"/>
                  <a:pt x="66" y="70"/>
                  <a:pt x="67" y="68"/>
                </a:cubicBezTo>
                <a:cubicBezTo>
                  <a:pt x="78" y="63"/>
                  <a:pt x="94" y="60"/>
                  <a:pt x="112" y="60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22" y="174"/>
                  <a:pt x="122" y="174"/>
                  <a:pt x="122" y="174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40" y="60"/>
                  <a:pt x="156" y="63"/>
                  <a:pt x="167" y="68"/>
                </a:cubicBezTo>
                <a:cubicBezTo>
                  <a:pt x="168" y="70"/>
                  <a:pt x="169" y="72"/>
                  <a:pt x="170" y="73"/>
                </a:cubicBezTo>
                <a:cubicBezTo>
                  <a:pt x="170" y="73"/>
                  <a:pt x="171" y="73"/>
                  <a:pt x="171" y="73"/>
                </a:cubicBezTo>
                <a:cubicBezTo>
                  <a:pt x="147" y="140"/>
                  <a:pt x="147" y="140"/>
                  <a:pt x="147" y="140"/>
                </a:cubicBezTo>
                <a:cubicBezTo>
                  <a:pt x="144" y="140"/>
                  <a:pt x="144" y="140"/>
                  <a:pt x="144" y="140"/>
                </a:cubicBezTo>
                <a:cubicBezTo>
                  <a:pt x="144" y="153"/>
                  <a:pt x="158" y="164"/>
                  <a:pt x="174" y="164"/>
                </a:cubicBezTo>
                <a:cubicBezTo>
                  <a:pt x="191" y="164"/>
                  <a:pt x="205" y="153"/>
                  <a:pt x="205" y="1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 noEditPoints="1"/>
          </p:cNvSpPr>
          <p:nvPr/>
        </p:nvSpPr>
        <p:spPr bwMode="auto">
          <a:xfrm>
            <a:off x="9138443" y="4728803"/>
            <a:ext cx="708425" cy="707139"/>
          </a:xfrm>
          <a:custGeom>
            <a:avLst/>
            <a:gdLst>
              <a:gd name="T0" fmla="*/ 122 w 233"/>
              <a:gd name="T1" fmla="*/ 175 h 232"/>
              <a:gd name="T2" fmla="*/ 111 w 233"/>
              <a:gd name="T3" fmla="*/ 183 h 232"/>
              <a:gd name="T4" fmla="*/ 101 w 233"/>
              <a:gd name="T5" fmla="*/ 172 h 232"/>
              <a:gd name="T6" fmla="*/ 103 w 233"/>
              <a:gd name="T7" fmla="*/ 160 h 232"/>
              <a:gd name="T8" fmla="*/ 115 w 233"/>
              <a:gd name="T9" fmla="*/ 165 h 232"/>
              <a:gd name="T10" fmla="*/ 115 w 233"/>
              <a:gd name="T11" fmla="*/ 155 h 232"/>
              <a:gd name="T12" fmla="*/ 112 w 233"/>
              <a:gd name="T13" fmla="*/ 125 h 232"/>
              <a:gd name="T14" fmla="*/ 122 w 233"/>
              <a:gd name="T15" fmla="*/ 117 h 232"/>
              <a:gd name="T16" fmla="*/ 130 w 233"/>
              <a:gd name="T17" fmla="*/ 127 h 232"/>
              <a:gd name="T18" fmla="*/ 129 w 233"/>
              <a:gd name="T19" fmla="*/ 139 h 232"/>
              <a:gd name="T20" fmla="*/ 118 w 233"/>
              <a:gd name="T21" fmla="*/ 135 h 232"/>
              <a:gd name="T22" fmla="*/ 120 w 233"/>
              <a:gd name="T23" fmla="*/ 144 h 232"/>
              <a:gd name="T24" fmla="*/ 233 w 233"/>
              <a:gd name="T25" fmla="*/ 32 h 232"/>
              <a:gd name="T26" fmla="*/ 201 w 233"/>
              <a:gd name="T27" fmla="*/ 232 h 232"/>
              <a:gd name="T28" fmla="*/ 0 w 233"/>
              <a:gd name="T29" fmla="*/ 200 h 232"/>
              <a:gd name="T30" fmla="*/ 32 w 233"/>
              <a:gd name="T31" fmla="*/ 0 h 232"/>
              <a:gd name="T32" fmla="*/ 233 w 233"/>
              <a:gd name="T33" fmla="*/ 32 h 232"/>
              <a:gd name="T34" fmla="*/ 94 w 233"/>
              <a:gd name="T35" fmla="*/ 72 h 232"/>
              <a:gd name="T36" fmla="*/ 151 w 233"/>
              <a:gd name="T37" fmla="*/ 36 h 232"/>
              <a:gd name="T38" fmla="*/ 117 w 233"/>
              <a:gd name="T39" fmla="*/ 36 h 232"/>
              <a:gd name="T40" fmla="*/ 82 w 233"/>
              <a:gd name="T41" fmla="*/ 36 h 232"/>
              <a:gd name="T42" fmla="*/ 141 w 233"/>
              <a:gd name="T43" fmla="*/ 84 h 232"/>
              <a:gd name="T44" fmla="*/ 141 w 233"/>
              <a:gd name="T45" fmla="*/ 77 h 232"/>
              <a:gd name="T46" fmla="*/ 131 w 233"/>
              <a:gd name="T47" fmla="*/ 74 h 232"/>
              <a:gd name="T48" fmla="*/ 92 w 233"/>
              <a:gd name="T49" fmla="*/ 77 h 232"/>
              <a:gd name="T50" fmla="*/ 92 w 233"/>
              <a:gd name="T51" fmla="*/ 84 h 232"/>
              <a:gd name="T52" fmla="*/ 119 w 233"/>
              <a:gd name="T53" fmla="*/ 97 h 232"/>
              <a:gd name="T54" fmla="*/ 122 w 233"/>
              <a:gd name="T55" fmla="*/ 105 h 232"/>
              <a:gd name="T56" fmla="*/ 126 w 233"/>
              <a:gd name="T57" fmla="*/ 97 h 232"/>
              <a:gd name="T58" fmla="*/ 131 w 233"/>
              <a:gd name="T59" fmla="*/ 88 h 232"/>
              <a:gd name="T60" fmla="*/ 137 w 233"/>
              <a:gd name="T61" fmla="*/ 97 h 232"/>
              <a:gd name="T62" fmla="*/ 141 w 233"/>
              <a:gd name="T63" fmla="*/ 115 h 232"/>
              <a:gd name="T64" fmla="*/ 144 w 233"/>
              <a:gd name="T65" fmla="*/ 97 h 232"/>
              <a:gd name="T66" fmla="*/ 178 w 233"/>
              <a:gd name="T67" fmla="*/ 159 h 232"/>
              <a:gd name="T68" fmla="*/ 148 w 233"/>
              <a:gd name="T69" fmla="*/ 98 h 232"/>
              <a:gd name="T70" fmla="*/ 141 w 233"/>
              <a:gd name="T71" fmla="*/ 118 h 232"/>
              <a:gd name="T72" fmla="*/ 134 w 233"/>
              <a:gd name="T73" fmla="*/ 97 h 232"/>
              <a:gd name="T74" fmla="*/ 131 w 233"/>
              <a:gd name="T75" fmla="*/ 92 h 232"/>
              <a:gd name="T76" fmla="*/ 129 w 233"/>
              <a:gd name="T77" fmla="*/ 102 h 232"/>
              <a:gd name="T78" fmla="*/ 115 w 233"/>
              <a:gd name="T79" fmla="*/ 102 h 232"/>
              <a:gd name="T80" fmla="*/ 118 w 233"/>
              <a:gd name="T81" fmla="*/ 87 h 232"/>
              <a:gd name="T82" fmla="*/ 94 w 233"/>
              <a:gd name="T83" fmla="*/ 87 h 232"/>
              <a:gd name="T84" fmla="*/ 55 w 233"/>
              <a:gd name="T85" fmla="*/ 159 h 232"/>
              <a:gd name="T86" fmla="*/ 79 w 233"/>
              <a:gd name="T87" fmla="*/ 196 h 232"/>
              <a:gd name="T88" fmla="*/ 178 w 233"/>
              <a:gd name="T89" fmla="*/ 1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3" h="232">
                <a:moveTo>
                  <a:pt x="134" y="160"/>
                </a:moveTo>
                <a:cubicBezTo>
                  <a:pt x="134" y="167"/>
                  <a:pt x="129" y="173"/>
                  <a:pt x="122" y="175"/>
                </a:cubicBezTo>
                <a:cubicBezTo>
                  <a:pt x="122" y="183"/>
                  <a:pt x="122" y="183"/>
                  <a:pt x="122" y="183"/>
                </a:cubicBezTo>
                <a:cubicBezTo>
                  <a:pt x="111" y="183"/>
                  <a:pt x="111" y="183"/>
                  <a:pt x="111" y="183"/>
                </a:cubicBezTo>
                <a:cubicBezTo>
                  <a:pt x="111" y="175"/>
                  <a:pt x="111" y="175"/>
                  <a:pt x="111" y="175"/>
                </a:cubicBezTo>
                <a:cubicBezTo>
                  <a:pt x="108" y="175"/>
                  <a:pt x="104" y="174"/>
                  <a:pt x="101" y="172"/>
                </a:cubicBezTo>
                <a:cubicBezTo>
                  <a:pt x="100" y="170"/>
                  <a:pt x="100" y="170"/>
                  <a:pt x="100" y="170"/>
                </a:cubicBezTo>
                <a:cubicBezTo>
                  <a:pt x="103" y="160"/>
                  <a:pt x="103" y="160"/>
                  <a:pt x="103" y="160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9" y="164"/>
                  <a:pt x="112" y="165"/>
                  <a:pt x="115" y="165"/>
                </a:cubicBezTo>
                <a:cubicBezTo>
                  <a:pt x="119" y="165"/>
                  <a:pt x="121" y="163"/>
                  <a:pt x="121" y="160"/>
                </a:cubicBezTo>
                <a:cubicBezTo>
                  <a:pt x="121" y="159"/>
                  <a:pt x="121" y="157"/>
                  <a:pt x="115" y="155"/>
                </a:cubicBezTo>
                <a:cubicBezTo>
                  <a:pt x="108" y="152"/>
                  <a:pt x="101" y="148"/>
                  <a:pt x="101" y="139"/>
                </a:cubicBezTo>
                <a:cubicBezTo>
                  <a:pt x="101" y="132"/>
                  <a:pt x="105" y="127"/>
                  <a:pt x="112" y="125"/>
                </a:cubicBezTo>
                <a:cubicBezTo>
                  <a:pt x="112" y="117"/>
                  <a:pt x="112" y="117"/>
                  <a:pt x="112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2" y="124"/>
                  <a:pt x="122" y="124"/>
                  <a:pt x="122" y="124"/>
                </a:cubicBezTo>
                <a:cubicBezTo>
                  <a:pt x="125" y="125"/>
                  <a:pt x="128" y="126"/>
                  <a:pt x="130" y="127"/>
                </a:cubicBezTo>
                <a:cubicBezTo>
                  <a:pt x="133" y="128"/>
                  <a:pt x="133" y="128"/>
                  <a:pt x="133" y="128"/>
                </a:cubicBezTo>
                <a:cubicBezTo>
                  <a:pt x="129" y="139"/>
                  <a:pt x="129" y="139"/>
                  <a:pt x="129" y="139"/>
                </a:cubicBezTo>
                <a:cubicBezTo>
                  <a:pt x="126" y="137"/>
                  <a:pt x="126" y="137"/>
                  <a:pt x="126" y="137"/>
                </a:cubicBezTo>
                <a:cubicBezTo>
                  <a:pt x="124" y="137"/>
                  <a:pt x="122" y="135"/>
                  <a:pt x="118" y="135"/>
                </a:cubicBezTo>
                <a:cubicBezTo>
                  <a:pt x="115" y="135"/>
                  <a:pt x="113" y="136"/>
                  <a:pt x="113" y="138"/>
                </a:cubicBezTo>
                <a:cubicBezTo>
                  <a:pt x="113" y="140"/>
                  <a:pt x="114" y="141"/>
                  <a:pt x="120" y="144"/>
                </a:cubicBezTo>
                <a:cubicBezTo>
                  <a:pt x="126" y="146"/>
                  <a:pt x="134" y="150"/>
                  <a:pt x="134" y="160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8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4"/>
                  <a:pt x="233" y="32"/>
                </a:cubicBezTo>
                <a:close/>
                <a:moveTo>
                  <a:pt x="82" y="36"/>
                </a:moveTo>
                <a:cubicBezTo>
                  <a:pt x="94" y="72"/>
                  <a:pt x="94" y="72"/>
                  <a:pt x="94" y="72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44" y="37"/>
                  <a:pt x="143" y="43"/>
                  <a:pt x="135" y="43"/>
                </a:cubicBezTo>
                <a:cubicBezTo>
                  <a:pt x="126" y="43"/>
                  <a:pt x="126" y="36"/>
                  <a:pt x="117" y="36"/>
                </a:cubicBezTo>
                <a:cubicBezTo>
                  <a:pt x="107" y="36"/>
                  <a:pt x="107" y="43"/>
                  <a:pt x="98" y="43"/>
                </a:cubicBezTo>
                <a:cubicBezTo>
                  <a:pt x="90" y="43"/>
                  <a:pt x="89" y="37"/>
                  <a:pt x="82" y="36"/>
                </a:cubicBezTo>
                <a:close/>
                <a:moveTo>
                  <a:pt x="140" y="84"/>
                </a:moveTo>
                <a:cubicBezTo>
                  <a:pt x="141" y="84"/>
                  <a:pt x="141" y="84"/>
                  <a:pt x="141" y="84"/>
                </a:cubicBezTo>
                <a:cubicBezTo>
                  <a:pt x="143" y="84"/>
                  <a:pt x="144" y="82"/>
                  <a:pt x="144" y="80"/>
                </a:cubicBezTo>
                <a:cubicBezTo>
                  <a:pt x="144" y="78"/>
                  <a:pt x="143" y="77"/>
                  <a:pt x="141" y="77"/>
                </a:cubicBezTo>
                <a:cubicBezTo>
                  <a:pt x="136" y="77"/>
                  <a:pt x="136" y="77"/>
                  <a:pt x="136" y="77"/>
                </a:cubicBezTo>
                <a:cubicBezTo>
                  <a:pt x="135" y="75"/>
                  <a:pt x="133" y="74"/>
                  <a:pt x="131" y="74"/>
                </a:cubicBezTo>
                <a:cubicBezTo>
                  <a:pt x="128" y="74"/>
                  <a:pt x="126" y="75"/>
                  <a:pt x="125" y="77"/>
                </a:cubicBezTo>
                <a:cubicBezTo>
                  <a:pt x="92" y="77"/>
                  <a:pt x="92" y="77"/>
                  <a:pt x="92" y="77"/>
                </a:cubicBezTo>
                <a:cubicBezTo>
                  <a:pt x="90" y="77"/>
                  <a:pt x="89" y="78"/>
                  <a:pt x="89" y="80"/>
                </a:cubicBezTo>
                <a:cubicBezTo>
                  <a:pt x="89" y="82"/>
                  <a:pt x="90" y="84"/>
                  <a:pt x="92" y="84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1" y="88"/>
                  <a:pt x="119" y="93"/>
                  <a:pt x="119" y="97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19" y="104"/>
                  <a:pt x="120" y="105"/>
                  <a:pt x="122" y="105"/>
                </a:cubicBezTo>
                <a:cubicBezTo>
                  <a:pt x="124" y="105"/>
                  <a:pt x="126" y="104"/>
                  <a:pt x="126" y="102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4"/>
                  <a:pt x="127" y="91"/>
                  <a:pt x="129" y="88"/>
                </a:cubicBezTo>
                <a:cubicBezTo>
                  <a:pt x="129" y="88"/>
                  <a:pt x="130" y="88"/>
                  <a:pt x="131" y="88"/>
                </a:cubicBezTo>
                <a:cubicBezTo>
                  <a:pt x="132" y="88"/>
                  <a:pt x="133" y="88"/>
                  <a:pt x="134" y="87"/>
                </a:cubicBezTo>
                <a:cubicBezTo>
                  <a:pt x="136" y="90"/>
                  <a:pt x="137" y="94"/>
                  <a:pt x="137" y="97"/>
                </a:cubicBezTo>
                <a:cubicBezTo>
                  <a:pt x="137" y="111"/>
                  <a:pt x="137" y="111"/>
                  <a:pt x="137" y="111"/>
                </a:cubicBezTo>
                <a:cubicBezTo>
                  <a:pt x="137" y="113"/>
                  <a:pt x="139" y="115"/>
                  <a:pt x="141" y="115"/>
                </a:cubicBezTo>
                <a:cubicBezTo>
                  <a:pt x="143" y="115"/>
                  <a:pt x="144" y="113"/>
                  <a:pt x="144" y="111"/>
                </a:cubicBezTo>
                <a:cubicBezTo>
                  <a:pt x="144" y="97"/>
                  <a:pt x="144" y="97"/>
                  <a:pt x="144" y="97"/>
                </a:cubicBezTo>
                <a:cubicBezTo>
                  <a:pt x="144" y="93"/>
                  <a:pt x="142" y="88"/>
                  <a:pt x="140" y="84"/>
                </a:cubicBezTo>
                <a:close/>
                <a:moveTo>
                  <a:pt x="178" y="159"/>
                </a:moveTo>
                <a:cubicBezTo>
                  <a:pt x="178" y="149"/>
                  <a:pt x="174" y="135"/>
                  <a:pt x="170" y="127"/>
                </a:cubicBezTo>
                <a:cubicBezTo>
                  <a:pt x="148" y="98"/>
                  <a:pt x="148" y="98"/>
                  <a:pt x="148" y="98"/>
                </a:cubicBezTo>
                <a:cubicBezTo>
                  <a:pt x="148" y="111"/>
                  <a:pt x="148" y="111"/>
                  <a:pt x="148" y="111"/>
                </a:cubicBezTo>
                <a:cubicBezTo>
                  <a:pt x="148" y="115"/>
                  <a:pt x="144" y="118"/>
                  <a:pt x="141" y="118"/>
                </a:cubicBezTo>
                <a:cubicBezTo>
                  <a:pt x="137" y="118"/>
                  <a:pt x="134" y="115"/>
                  <a:pt x="134" y="111"/>
                </a:cubicBezTo>
                <a:cubicBezTo>
                  <a:pt x="134" y="97"/>
                  <a:pt x="134" y="97"/>
                  <a:pt x="134" y="97"/>
                </a:cubicBezTo>
                <a:cubicBezTo>
                  <a:pt x="134" y="96"/>
                  <a:pt x="133" y="94"/>
                  <a:pt x="132" y="91"/>
                </a:cubicBezTo>
                <a:cubicBezTo>
                  <a:pt x="132" y="91"/>
                  <a:pt x="131" y="92"/>
                  <a:pt x="131" y="92"/>
                </a:cubicBezTo>
                <a:cubicBezTo>
                  <a:pt x="130" y="94"/>
                  <a:pt x="129" y="96"/>
                  <a:pt x="129" y="97"/>
                </a:cubicBezTo>
                <a:cubicBezTo>
                  <a:pt x="129" y="102"/>
                  <a:pt x="129" y="102"/>
                  <a:pt x="129" y="102"/>
                </a:cubicBezTo>
                <a:cubicBezTo>
                  <a:pt x="129" y="106"/>
                  <a:pt x="126" y="109"/>
                  <a:pt x="122" y="109"/>
                </a:cubicBezTo>
                <a:cubicBezTo>
                  <a:pt x="118" y="109"/>
                  <a:pt x="115" y="106"/>
                  <a:pt x="115" y="102"/>
                </a:cubicBezTo>
                <a:cubicBezTo>
                  <a:pt x="115" y="97"/>
                  <a:pt x="115" y="97"/>
                  <a:pt x="115" y="97"/>
                </a:cubicBezTo>
                <a:cubicBezTo>
                  <a:pt x="115" y="94"/>
                  <a:pt x="116" y="91"/>
                  <a:pt x="118" y="87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59" y="135"/>
                  <a:pt x="55" y="149"/>
                  <a:pt x="55" y="159"/>
                </a:cubicBezTo>
                <a:cubicBezTo>
                  <a:pt x="55" y="172"/>
                  <a:pt x="55" y="172"/>
                  <a:pt x="55" y="172"/>
                </a:cubicBezTo>
                <a:cubicBezTo>
                  <a:pt x="55" y="181"/>
                  <a:pt x="69" y="196"/>
                  <a:pt x="79" y="196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164" y="196"/>
                  <a:pt x="178" y="181"/>
                  <a:pt x="178" y="172"/>
                </a:cubicBezTo>
                <a:lnTo>
                  <a:pt x="178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20847386" y="5734226"/>
            <a:ext cx="705854" cy="705853"/>
          </a:xfrm>
          <a:custGeom>
            <a:avLst/>
            <a:gdLst>
              <a:gd name="T0" fmla="*/ 72 w 232"/>
              <a:gd name="T1" fmla="*/ 114 h 232"/>
              <a:gd name="T2" fmla="*/ 42 w 232"/>
              <a:gd name="T3" fmla="*/ 100 h 232"/>
              <a:gd name="T4" fmla="*/ 31 w 232"/>
              <a:gd name="T5" fmla="*/ 50 h 232"/>
              <a:gd name="T6" fmla="*/ 61 w 232"/>
              <a:gd name="T7" fmla="*/ 86 h 232"/>
              <a:gd name="T8" fmla="*/ 159 w 232"/>
              <a:gd name="T9" fmla="*/ 114 h 232"/>
              <a:gd name="T10" fmla="*/ 189 w 232"/>
              <a:gd name="T11" fmla="*/ 100 h 232"/>
              <a:gd name="T12" fmla="*/ 201 w 232"/>
              <a:gd name="T13" fmla="*/ 50 h 232"/>
              <a:gd name="T14" fmla="*/ 171 w 232"/>
              <a:gd name="T15" fmla="*/ 86 h 232"/>
              <a:gd name="T16" fmla="*/ 232 w 232"/>
              <a:gd name="T17" fmla="*/ 200 h 232"/>
              <a:gd name="T18" fmla="*/ 32 w 232"/>
              <a:gd name="T19" fmla="*/ 232 h 232"/>
              <a:gd name="T20" fmla="*/ 0 w 232"/>
              <a:gd name="T21" fmla="*/ 32 h 232"/>
              <a:gd name="T22" fmla="*/ 200 w 232"/>
              <a:gd name="T23" fmla="*/ 0 h 232"/>
              <a:gd name="T24" fmla="*/ 212 w 232"/>
              <a:gd name="T25" fmla="*/ 40 h 232"/>
              <a:gd name="T26" fmla="*/ 173 w 232"/>
              <a:gd name="T27" fmla="*/ 34 h 232"/>
              <a:gd name="T28" fmla="*/ 171 w 232"/>
              <a:gd name="T29" fmla="*/ 31 h 232"/>
              <a:gd name="T30" fmla="*/ 167 w 232"/>
              <a:gd name="T31" fmla="*/ 28 h 232"/>
              <a:gd name="T32" fmla="*/ 64 w 232"/>
              <a:gd name="T33" fmla="*/ 28 h 232"/>
              <a:gd name="T34" fmla="*/ 61 w 232"/>
              <a:gd name="T35" fmla="*/ 34 h 232"/>
              <a:gd name="T36" fmla="*/ 59 w 232"/>
              <a:gd name="T37" fmla="*/ 40 h 232"/>
              <a:gd name="T38" fmla="*/ 20 w 232"/>
              <a:gd name="T39" fmla="*/ 81 h 232"/>
              <a:gd name="T40" fmla="*/ 86 w 232"/>
              <a:gd name="T41" fmla="*/ 128 h 232"/>
              <a:gd name="T42" fmla="*/ 109 w 232"/>
              <a:gd name="T43" fmla="*/ 146 h 232"/>
              <a:gd name="T44" fmla="*/ 106 w 232"/>
              <a:gd name="T45" fmla="*/ 157 h 232"/>
              <a:gd name="T46" fmla="*/ 109 w 232"/>
              <a:gd name="T47" fmla="*/ 159 h 232"/>
              <a:gd name="T48" fmla="*/ 90 w 232"/>
              <a:gd name="T49" fmla="*/ 194 h 232"/>
              <a:gd name="T50" fmla="*/ 78 w 232"/>
              <a:gd name="T51" fmla="*/ 195 h 232"/>
              <a:gd name="T52" fmla="*/ 75 w 232"/>
              <a:gd name="T53" fmla="*/ 196 h 232"/>
              <a:gd name="T54" fmla="*/ 73 w 232"/>
              <a:gd name="T55" fmla="*/ 202 h 232"/>
              <a:gd name="T56" fmla="*/ 157 w 232"/>
              <a:gd name="T57" fmla="*/ 204 h 232"/>
              <a:gd name="T58" fmla="*/ 158 w 232"/>
              <a:gd name="T59" fmla="*/ 198 h 232"/>
              <a:gd name="T60" fmla="*/ 154 w 232"/>
              <a:gd name="T61" fmla="*/ 196 h 232"/>
              <a:gd name="T62" fmla="*/ 152 w 232"/>
              <a:gd name="T63" fmla="*/ 194 h 232"/>
              <a:gd name="T64" fmla="*/ 123 w 232"/>
              <a:gd name="T65" fmla="*/ 173 h 232"/>
              <a:gd name="T66" fmla="*/ 123 w 232"/>
              <a:gd name="T67" fmla="*/ 159 h 232"/>
              <a:gd name="T68" fmla="*/ 126 w 232"/>
              <a:gd name="T69" fmla="*/ 149 h 232"/>
              <a:gd name="T70" fmla="*/ 123 w 232"/>
              <a:gd name="T71" fmla="*/ 146 h 232"/>
              <a:gd name="T72" fmla="*/ 167 w 232"/>
              <a:gd name="T73" fmla="*/ 124 h 232"/>
              <a:gd name="T74" fmla="*/ 212 w 232"/>
              <a:gd name="T75" fmla="*/ 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61" y="86"/>
                </a:moveTo>
                <a:cubicBezTo>
                  <a:pt x="61" y="97"/>
                  <a:pt x="66" y="106"/>
                  <a:pt x="72" y="114"/>
                </a:cubicBezTo>
                <a:cubicBezTo>
                  <a:pt x="71" y="114"/>
                  <a:pt x="70" y="114"/>
                  <a:pt x="68" y="113"/>
                </a:cubicBezTo>
                <a:cubicBezTo>
                  <a:pt x="60" y="111"/>
                  <a:pt x="50" y="106"/>
                  <a:pt x="42" y="100"/>
                </a:cubicBezTo>
                <a:cubicBezTo>
                  <a:pt x="35" y="94"/>
                  <a:pt x="31" y="87"/>
                  <a:pt x="31" y="81"/>
                </a:cubicBezTo>
                <a:cubicBezTo>
                  <a:pt x="31" y="50"/>
                  <a:pt x="31" y="50"/>
                  <a:pt x="3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60"/>
                  <a:pt x="61" y="75"/>
                  <a:pt x="61" y="86"/>
                </a:cubicBezTo>
                <a:close/>
                <a:moveTo>
                  <a:pt x="171" y="86"/>
                </a:moveTo>
                <a:cubicBezTo>
                  <a:pt x="171" y="97"/>
                  <a:pt x="166" y="106"/>
                  <a:pt x="159" y="114"/>
                </a:cubicBezTo>
                <a:cubicBezTo>
                  <a:pt x="161" y="114"/>
                  <a:pt x="162" y="114"/>
                  <a:pt x="164" y="113"/>
                </a:cubicBezTo>
                <a:cubicBezTo>
                  <a:pt x="172" y="111"/>
                  <a:pt x="182" y="106"/>
                  <a:pt x="189" y="100"/>
                </a:cubicBezTo>
                <a:cubicBezTo>
                  <a:pt x="197" y="94"/>
                  <a:pt x="201" y="87"/>
                  <a:pt x="201" y="81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0"/>
                  <a:pt x="201" y="50"/>
                  <a:pt x="171" y="50"/>
                </a:cubicBezTo>
                <a:cubicBezTo>
                  <a:pt x="171" y="60"/>
                  <a:pt x="171" y="75"/>
                  <a:pt x="171" y="86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212" y="40"/>
                </a:moveTo>
                <a:cubicBezTo>
                  <a:pt x="173" y="40"/>
                  <a:pt x="173" y="40"/>
                  <a:pt x="173" y="40"/>
                </a:cubicBezTo>
                <a:cubicBezTo>
                  <a:pt x="173" y="34"/>
                  <a:pt x="173" y="34"/>
                  <a:pt x="173" y="34"/>
                </a:cubicBezTo>
                <a:cubicBezTo>
                  <a:pt x="171" y="34"/>
                  <a:pt x="171" y="34"/>
                  <a:pt x="171" y="3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71" y="29"/>
                  <a:pt x="170" y="28"/>
                  <a:pt x="168" y="28"/>
                </a:cubicBezTo>
                <a:cubicBezTo>
                  <a:pt x="167" y="28"/>
                  <a:pt x="167" y="28"/>
                  <a:pt x="167" y="28"/>
                </a:cubicBezTo>
                <a:cubicBezTo>
                  <a:pt x="65" y="28"/>
                  <a:pt x="65" y="28"/>
                  <a:pt x="6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2" y="28"/>
                  <a:pt x="61" y="29"/>
                  <a:pt x="61" y="31"/>
                </a:cubicBezTo>
                <a:cubicBezTo>
                  <a:pt x="61" y="34"/>
                  <a:pt x="61" y="34"/>
                  <a:pt x="61" y="34"/>
                </a:cubicBezTo>
                <a:cubicBezTo>
                  <a:pt x="59" y="34"/>
                  <a:pt x="59" y="34"/>
                  <a:pt x="59" y="34"/>
                </a:cubicBezTo>
                <a:cubicBezTo>
                  <a:pt x="59" y="40"/>
                  <a:pt x="59" y="40"/>
                  <a:pt x="5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0" y="71"/>
                  <a:pt x="20" y="81"/>
                </a:cubicBezTo>
                <a:cubicBezTo>
                  <a:pt x="20" y="101"/>
                  <a:pt x="46" y="119"/>
                  <a:pt x="65" y="124"/>
                </a:cubicBezTo>
                <a:cubicBezTo>
                  <a:pt x="73" y="126"/>
                  <a:pt x="80" y="127"/>
                  <a:pt x="86" y="128"/>
                </a:cubicBezTo>
                <a:cubicBezTo>
                  <a:pt x="97" y="136"/>
                  <a:pt x="107" y="142"/>
                  <a:pt x="109" y="146"/>
                </a:cubicBezTo>
                <a:cubicBezTo>
                  <a:pt x="109" y="146"/>
                  <a:pt x="109" y="146"/>
                  <a:pt x="109" y="146"/>
                </a:cubicBezTo>
                <a:cubicBezTo>
                  <a:pt x="107" y="146"/>
                  <a:pt x="106" y="147"/>
                  <a:pt x="106" y="149"/>
                </a:cubicBezTo>
                <a:cubicBezTo>
                  <a:pt x="106" y="157"/>
                  <a:pt x="106" y="157"/>
                  <a:pt x="106" y="157"/>
                </a:cubicBezTo>
                <a:cubicBezTo>
                  <a:pt x="106" y="158"/>
                  <a:pt x="107" y="159"/>
                  <a:pt x="109" y="159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65"/>
                  <a:pt x="109" y="170"/>
                  <a:pt x="109" y="173"/>
                </a:cubicBezTo>
                <a:cubicBezTo>
                  <a:pt x="109" y="185"/>
                  <a:pt x="99" y="194"/>
                  <a:pt x="90" y="194"/>
                </a:cubicBezTo>
                <a:cubicBezTo>
                  <a:pt x="87" y="194"/>
                  <a:pt x="82" y="194"/>
                  <a:pt x="80" y="194"/>
                </a:cubicBezTo>
                <a:cubicBezTo>
                  <a:pt x="78" y="194"/>
                  <a:pt x="78" y="194"/>
                  <a:pt x="78" y="195"/>
                </a:cubicBezTo>
                <a:cubicBezTo>
                  <a:pt x="78" y="196"/>
                  <a:pt x="78" y="196"/>
                  <a:pt x="78" y="196"/>
                </a:cubicBezTo>
                <a:cubicBezTo>
                  <a:pt x="75" y="196"/>
                  <a:pt x="75" y="196"/>
                  <a:pt x="75" y="196"/>
                </a:cubicBezTo>
                <a:cubicBezTo>
                  <a:pt x="74" y="196"/>
                  <a:pt x="73" y="197"/>
                  <a:pt x="73" y="198"/>
                </a:cubicBezTo>
                <a:cubicBezTo>
                  <a:pt x="73" y="198"/>
                  <a:pt x="73" y="202"/>
                  <a:pt x="73" y="202"/>
                </a:cubicBezTo>
                <a:cubicBezTo>
                  <a:pt x="73" y="203"/>
                  <a:pt x="74" y="204"/>
                  <a:pt x="75" y="204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8" y="204"/>
                  <a:pt x="158" y="203"/>
                  <a:pt x="158" y="202"/>
                </a:cubicBezTo>
                <a:cubicBezTo>
                  <a:pt x="158" y="202"/>
                  <a:pt x="158" y="198"/>
                  <a:pt x="158" y="198"/>
                </a:cubicBezTo>
                <a:cubicBezTo>
                  <a:pt x="158" y="197"/>
                  <a:pt x="158" y="196"/>
                  <a:pt x="157" y="196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154" y="196"/>
                  <a:pt x="154" y="196"/>
                  <a:pt x="154" y="195"/>
                </a:cubicBezTo>
                <a:cubicBezTo>
                  <a:pt x="154" y="194"/>
                  <a:pt x="154" y="194"/>
                  <a:pt x="152" y="194"/>
                </a:cubicBezTo>
                <a:cubicBezTo>
                  <a:pt x="150" y="194"/>
                  <a:pt x="145" y="194"/>
                  <a:pt x="142" y="194"/>
                </a:cubicBezTo>
                <a:cubicBezTo>
                  <a:pt x="133" y="194"/>
                  <a:pt x="123" y="185"/>
                  <a:pt x="123" y="173"/>
                </a:cubicBezTo>
                <a:cubicBezTo>
                  <a:pt x="123" y="170"/>
                  <a:pt x="123" y="165"/>
                  <a:pt x="123" y="159"/>
                </a:cubicBezTo>
                <a:cubicBezTo>
                  <a:pt x="123" y="159"/>
                  <a:pt x="123" y="159"/>
                  <a:pt x="123" y="159"/>
                </a:cubicBezTo>
                <a:cubicBezTo>
                  <a:pt x="125" y="159"/>
                  <a:pt x="126" y="158"/>
                  <a:pt x="126" y="157"/>
                </a:cubicBezTo>
                <a:cubicBezTo>
                  <a:pt x="126" y="149"/>
                  <a:pt x="126" y="149"/>
                  <a:pt x="126" y="149"/>
                </a:cubicBezTo>
                <a:cubicBezTo>
                  <a:pt x="126" y="147"/>
                  <a:pt x="125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5" y="142"/>
                  <a:pt x="135" y="136"/>
                  <a:pt x="146" y="128"/>
                </a:cubicBezTo>
                <a:cubicBezTo>
                  <a:pt x="152" y="127"/>
                  <a:pt x="159" y="126"/>
                  <a:pt x="167" y="124"/>
                </a:cubicBezTo>
                <a:cubicBezTo>
                  <a:pt x="186" y="119"/>
                  <a:pt x="212" y="101"/>
                  <a:pt x="212" y="81"/>
                </a:cubicBezTo>
                <a:cubicBezTo>
                  <a:pt x="212" y="71"/>
                  <a:pt x="212" y="40"/>
                  <a:pt x="212" y="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 noEditPoints="1"/>
          </p:cNvSpPr>
          <p:nvPr/>
        </p:nvSpPr>
        <p:spPr bwMode="auto">
          <a:xfrm>
            <a:off x="20847386" y="3711808"/>
            <a:ext cx="705854" cy="707139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65 w 232"/>
              <a:gd name="T9" fmla="*/ 211 h 232"/>
              <a:gd name="T10" fmla="*/ 61 w 232"/>
              <a:gd name="T11" fmla="*/ 206 h 232"/>
              <a:gd name="T12" fmla="*/ 165 w 232"/>
              <a:gd name="T13" fmla="*/ 200 h 232"/>
              <a:gd name="T14" fmla="*/ 165 w 232"/>
              <a:gd name="T15" fmla="*/ 211 h 232"/>
              <a:gd name="T16" fmla="*/ 68 w 232"/>
              <a:gd name="T17" fmla="*/ 77 h 232"/>
              <a:gd name="T18" fmla="*/ 164 w 232"/>
              <a:gd name="T19" fmla="*/ 36 h 232"/>
              <a:gd name="T20" fmla="*/ 157 w 232"/>
              <a:gd name="T21" fmla="*/ 92 h 232"/>
              <a:gd name="T22" fmla="*/ 129 w 232"/>
              <a:gd name="T23" fmla="*/ 117 h 232"/>
              <a:gd name="T24" fmla="*/ 164 w 232"/>
              <a:gd name="T25" fmla="*/ 154 h 232"/>
              <a:gd name="T26" fmla="*/ 68 w 232"/>
              <a:gd name="T27" fmla="*/ 195 h 232"/>
              <a:gd name="T28" fmla="*/ 75 w 232"/>
              <a:gd name="T29" fmla="*/ 140 h 232"/>
              <a:gd name="T30" fmla="*/ 103 w 232"/>
              <a:gd name="T31" fmla="*/ 114 h 232"/>
              <a:gd name="T32" fmla="*/ 165 w 232"/>
              <a:gd name="T33" fmla="*/ 32 h 232"/>
              <a:gd name="T34" fmla="*/ 61 w 232"/>
              <a:gd name="T35" fmla="*/ 26 h 232"/>
              <a:gd name="T36" fmla="*/ 165 w 232"/>
              <a:gd name="T37" fmla="*/ 20 h 232"/>
              <a:gd name="T38" fmla="*/ 165 w 232"/>
              <a:gd name="T39" fmla="*/ 32 h 232"/>
              <a:gd name="T40" fmla="*/ 75 w 232"/>
              <a:gd name="T41" fmla="*/ 154 h 232"/>
              <a:gd name="T42" fmla="*/ 156 w 232"/>
              <a:gd name="T43" fmla="*/ 188 h 232"/>
              <a:gd name="T44" fmla="*/ 152 w 232"/>
              <a:gd name="T45" fmla="*/ 146 h 232"/>
              <a:gd name="T46" fmla="*/ 121 w 232"/>
              <a:gd name="T47" fmla="*/ 110 h 232"/>
              <a:gd name="T48" fmla="*/ 156 w 232"/>
              <a:gd name="T49" fmla="*/ 77 h 232"/>
              <a:gd name="T50" fmla="*/ 75 w 232"/>
              <a:gd name="T51" fmla="*/ 44 h 232"/>
              <a:gd name="T52" fmla="*/ 80 w 232"/>
              <a:gd name="T53" fmla="*/ 86 h 232"/>
              <a:gd name="T54" fmla="*/ 111 w 232"/>
              <a:gd name="T55" fmla="*/ 121 h 232"/>
              <a:gd name="T56" fmla="*/ 83 w 232"/>
              <a:gd name="T57" fmla="*/ 82 h 232"/>
              <a:gd name="T58" fmla="*/ 152 w 232"/>
              <a:gd name="T59" fmla="*/ 77 h 232"/>
              <a:gd name="T60" fmla="*/ 117 w 232"/>
              <a:gd name="T61" fmla="*/ 108 h 232"/>
              <a:gd name="T62" fmla="*/ 149 w 232"/>
              <a:gd name="T63" fmla="*/ 175 h 232"/>
              <a:gd name="T64" fmla="*/ 152 w 232"/>
              <a:gd name="T65" fmla="*/ 183 h 232"/>
              <a:gd name="T66" fmla="*/ 80 w 232"/>
              <a:gd name="T67" fmla="*/ 180 h 232"/>
              <a:gd name="T68" fmla="*/ 115 w 232"/>
              <a:gd name="T69" fmla="*/ 148 h 232"/>
              <a:gd name="T70" fmla="*/ 83 w 232"/>
              <a:gd name="T71" fmla="*/ 8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65" y="211"/>
                </a:moveTo>
                <a:cubicBezTo>
                  <a:pt x="67" y="211"/>
                  <a:pt x="67" y="211"/>
                  <a:pt x="67" y="211"/>
                </a:cubicBezTo>
                <a:cubicBezTo>
                  <a:pt x="64" y="211"/>
                  <a:pt x="61" y="209"/>
                  <a:pt x="61" y="206"/>
                </a:cubicBezTo>
                <a:cubicBezTo>
                  <a:pt x="61" y="202"/>
                  <a:pt x="64" y="200"/>
                  <a:pt x="67" y="200"/>
                </a:cubicBezTo>
                <a:cubicBezTo>
                  <a:pt x="165" y="200"/>
                  <a:pt x="165" y="200"/>
                  <a:pt x="165" y="200"/>
                </a:cubicBezTo>
                <a:cubicBezTo>
                  <a:pt x="168" y="200"/>
                  <a:pt x="170" y="202"/>
                  <a:pt x="170" y="206"/>
                </a:cubicBezTo>
                <a:cubicBezTo>
                  <a:pt x="170" y="209"/>
                  <a:pt x="168" y="211"/>
                  <a:pt x="165" y="211"/>
                </a:cubicBezTo>
                <a:close/>
                <a:moveTo>
                  <a:pt x="75" y="92"/>
                </a:moveTo>
                <a:cubicBezTo>
                  <a:pt x="71" y="88"/>
                  <a:pt x="68" y="82"/>
                  <a:pt x="68" y="77"/>
                </a:cubicBezTo>
                <a:cubicBezTo>
                  <a:pt x="68" y="36"/>
                  <a:pt x="68" y="36"/>
                  <a:pt x="68" y="36"/>
                </a:cubicBezTo>
                <a:cubicBezTo>
                  <a:pt x="164" y="36"/>
                  <a:pt x="164" y="36"/>
                  <a:pt x="164" y="36"/>
                </a:cubicBezTo>
                <a:cubicBezTo>
                  <a:pt x="164" y="77"/>
                  <a:pt x="164" y="77"/>
                  <a:pt x="164" y="77"/>
                </a:cubicBezTo>
                <a:cubicBezTo>
                  <a:pt x="164" y="82"/>
                  <a:pt x="161" y="88"/>
                  <a:pt x="157" y="92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29" y="117"/>
                  <a:pt x="129" y="117"/>
                  <a:pt x="129" y="117"/>
                </a:cubicBezTo>
                <a:cubicBezTo>
                  <a:pt x="157" y="140"/>
                  <a:pt x="157" y="140"/>
                  <a:pt x="157" y="140"/>
                </a:cubicBezTo>
                <a:cubicBezTo>
                  <a:pt x="161" y="143"/>
                  <a:pt x="164" y="149"/>
                  <a:pt x="164" y="154"/>
                </a:cubicBezTo>
                <a:cubicBezTo>
                  <a:pt x="164" y="195"/>
                  <a:pt x="164" y="195"/>
                  <a:pt x="164" y="195"/>
                </a:cubicBezTo>
                <a:cubicBezTo>
                  <a:pt x="68" y="195"/>
                  <a:pt x="68" y="195"/>
                  <a:pt x="68" y="195"/>
                </a:cubicBezTo>
                <a:cubicBezTo>
                  <a:pt x="68" y="154"/>
                  <a:pt x="68" y="154"/>
                  <a:pt x="68" y="154"/>
                </a:cubicBezTo>
                <a:cubicBezTo>
                  <a:pt x="68" y="149"/>
                  <a:pt x="71" y="143"/>
                  <a:pt x="75" y="140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3" y="114"/>
                  <a:pt x="103" y="114"/>
                  <a:pt x="103" y="114"/>
                </a:cubicBezTo>
                <a:lnTo>
                  <a:pt x="75" y="92"/>
                </a:lnTo>
                <a:close/>
                <a:moveTo>
                  <a:pt x="165" y="32"/>
                </a:moveTo>
                <a:cubicBezTo>
                  <a:pt x="67" y="32"/>
                  <a:pt x="67" y="32"/>
                  <a:pt x="67" y="32"/>
                </a:cubicBezTo>
                <a:cubicBezTo>
                  <a:pt x="64" y="32"/>
                  <a:pt x="61" y="29"/>
                  <a:pt x="61" y="26"/>
                </a:cubicBezTo>
                <a:cubicBezTo>
                  <a:pt x="61" y="23"/>
                  <a:pt x="64" y="20"/>
                  <a:pt x="67" y="20"/>
                </a:cubicBezTo>
                <a:cubicBezTo>
                  <a:pt x="165" y="20"/>
                  <a:pt x="165" y="20"/>
                  <a:pt x="165" y="20"/>
                </a:cubicBezTo>
                <a:cubicBezTo>
                  <a:pt x="168" y="20"/>
                  <a:pt x="170" y="23"/>
                  <a:pt x="170" y="26"/>
                </a:cubicBezTo>
                <a:cubicBezTo>
                  <a:pt x="170" y="29"/>
                  <a:pt x="168" y="32"/>
                  <a:pt x="165" y="32"/>
                </a:cubicBezTo>
                <a:close/>
                <a:moveTo>
                  <a:pt x="80" y="146"/>
                </a:moveTo>
                <a:cubicBezTo>
                  <a:pt x="77" y="148"/>
                  <a:pt x="75" y="152"/>
                  <a:pt x="75" y="154"/>
                </a:cubicBezTo>
                <a:cubicBezTo>
                  <a:pt x="75" y="188"/>
                  <a:pt x="75" y="188"/>
                  <a:pt x="75" y="188"/>
                </a:cubicBezTo>
                <a:cubicBezTo>
                  <a:pt x="156" y="188"/>
                  <a:pt x="156" y="188"/>
                  <a:pt x="156" y="188"/>
                </a:cubicBezTo>
                <a:cubicBezTo>
                  <a:pt x="156" y="154"/>
                  <a:pt x="156" y="154"/>
                  <a:pt x="156" y="154"/>
                </a:cubicBezTo>
                <a:cubicBezTo>
                  <a:pt x="156" y="152"/>
                  <a:pt x="154" y="148"/>
                  <a:pt x="152" y="146"/>
                </a:cubicBezTo>
                <a:cubicBezTo>
                  <a:pt x="121" y="121"/>
                  <a:pt x="121" y="121"/>
                  <a:pt x="121" y="121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52" y="86"/>
                  <a:pt x="152" y="86"/>
                  <a:pt x="152" y="86"/>
                </a:cubicBezTo>
                <a:cubicBezTo>
                  <a:pt x="154" y="84"/>
                  <a:pt x="156" y="80"/>
                  <a:pt x="156" y="77"/>
                </a:cubicBezTo>
                <a:cubicBezTo>
                  <a:pt x="156" y="44"/>
                  <a:pt x="156" y="44"/>
                  <a:pt x="156" y="44"/>
                </a:cubicBezTo>
                <a:cubicBezTo>
                  <a:pt x="75" y="44"/>
                  <a:pt x="75" y="44"/>
                  <a:pt x="75" y="44"/>
                </a:cubicBezTo>
                <a:cubicBezTo>
                  <a:pt x="75" y="77"/>
                  <a:pt x="75" y="77"/>
                  <a:pt x="75" y="77"/>
                </a:cubicBezTo>
                <a:cubicBezTo>
                  <a:pt x="75" y="80"/>
                  <a:pt x="77" y="84"/>
                  <a:pt x="80" y="86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111" y="121"/>
                  <a:pt x="111" y="121"/>
                  <a:pt x="111" y="121"/>
                </a:cubicBezTo>
                <a:lnTo>
                  <a:pt x="80" y="146"/>
                </a:lnTo>
                <a:close/>
                <a:moveTo>
                  <a:pt x="83" y="82"/>
                </a:moveTo>
                <a:cubicBezTo>
                  <a:pt x="82" y="81"/>
                  <a:pt x="80" y="78"/>
                  <a:pt x="80" y="77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2" y="78"/>
                  <a:pt x="150" y="81"/>
                  <a:pt x="149" y="82"/>
                </a:cubicBezTo>
                <a:cubicBezTo>
                  <a:pt x="117" y="108"/>
                  <a:pt x="117" y="108"/>
                  <a:pt x="117" y="10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49" y="175"/>
                  <a:pt x="149" y="175"/>
                  <a:pt x="149" y="175"/>
                </a:cubicBezTo>
                <a:cubicBezTo>
                  <a:pt x="150" y="176"/>
                  <a:pt x="152" y="178"/>
                  <a:pt x="152" y="180"/>
                </a:cubicBezTo>
                <a:cubicBezTo>
                  <a:pt x="152" y="183"/>
                  <a:pt x="152" y="183"/>
                  <a:pt x="152" y="183"/>
                </a:cubicBezTo>
                <a:cubicBezTo>
                  <a:pt x="80" y="183"/>
                  <a:pt x="80" y="183"/>
                  <a:pt x="80" y="183"/>
                </a:cubicBezTo>
                <a:cubicBezTo>
                  <a:pt x="80" y="180"/>
                  <a:pt x="80" y="180"/>
                  <a:pt x="80" y="180"/>
                </a:cubicBezTo>
                <a:cubicBezTo>
                  <a:pt x="80" y="178"/>
                  <a:pt x="82" y="176"/>
                  <a:pt x="83" y="175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15" y="108"/>
                  <a:pt x="115" y="108"/>
                  <a:pt x="115" y="108"/>
                </a:cubicBezTo>
                <a:lnTo>
                  <a:pt x="83" y="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 noEditPoints="1"/>
          </p:cNvSpPr>
          <p:nvPr/>
        </p:nvSpPr>
        <p:spPr bwMode="auto">
          <a:xfrm>
            <a:off x="3735898" y="4728803"/>
            <a:ext cx="704568" cy="707139"/>
          </a:xfrm>
          <a:custGeom>
            <a:avLst/>
            <a:gdLst>
              <a:gd name="T0" fmla="*/ 111 w 232"/>
              <a:gd name="T1" fmla="*/ 85 h 232"/>
              <a:gd name="T2" fmla="*/ 74 w 232"/>
              <a:gd name="T3" fmla="*/ 113 h 232"/>
              <a:gd name="T4" fmla="*/ 89 w 232"/>
              <a:gd name="T5" fmla="*/ 50 h 232"/>
              <a:gd name="T6" fmla="*/ 75 w 232"/>
              <a:gd name="T7" fmla="*/ 73 h 232"/>
              <a:gd name="T8" fmla="*/ 111 w 232"/>
              <a:gd name="T9" fmla="*/ 79 h 232"/>
              <a:gd name="T10" fmla="*/ 104 w 232"/>
              <a:gd name="T11" fmla="*/ 46 h 232"/>
              <a:gd name="T12" fmla="*/ 111 w 232"/>
              <a:gd name="T13" fmla="*/ 79 h 232"/>
              <a:gd name="T14" fmla="*/ 139 w 232"/>
              <a:gd name="T15" fmla="*/ 50 h 232"/>
              <a:gd name="T16" fmla="*/ 165 w 232"/>
              <a:gd name="T17" fmla="*/ 67 h 232"/>
              <a:gd name="T18" fmla="*/ 117 w 232"/>
              <a:gd name="T19" fmla="*/ 46 h 232"/>
              <a:gd name="T20" fmla="*/ 146 w 232"/>
              <a:gd name="T21" fmla="*/ 75 h 232"/>
              <a:gd name="T22" fmla="*/ 232 w 232"/>
              <a:gd name="T23" fmla="*/ 32 h 232"/>
              <a:gd name="T24" fmla="*/ 200 w 232"/>
              <a:gd name="T25" fmla="*/ 232 h 232"/>
              <a:gd name="T26" fmla="*/ 0 w 232"/>
              <a:gd name="T27" fmla="*/ 200 h 232"/>
              <a:gd name="T28" fmla="*/ 32 w 232"/>
              <a:gd name="T29" fmla="*/ 0 h 232"/>
              <a:gd name="T30" fmla="*/ 232 w 232"/>
              <a:gd name="T31" fmla="*/ 32 h 232"/>
              <a:gd name="T32" fmla="*/ 47 w 232"/>
              <a:gd name="T33" fmla="*/ 160 h 232"/>
              <a:gd name="T34" fmla="*/ 44 w 232"/>
              <a:gd name="T35" fmla="*/ 119 h 232"/>
              <a:gd name="T36" fmla="*/ 73 w 232"/>
              <a:gd name="T37" fmla="*/ 153 h 232"/>
              <a:gd name="T38" fmla="*/ 84 w 232"/>
              <a:gd name="T39" fmla="*/ 150 h 232"/>
              <a:gd name="T40" fmla="*/ 74 w 232"/>
              <a:gd name="T41" fmla="*/ 119 h 232"/>
              <a:gd name="T42" fmla="*/ 111 w 232"/>
              <a:gd name="T43" fmla="*/ 139 h 232"/>
              <a:gd name="T44" fmla="*/ 117 w 232"/>
              <a:gd name="T45" fmla="*/ 119 h 232"/>
              <a:gd name="T46" fmla="*/ 153 w 232"/>
              <a:gd name="T47" fmla="*/ 113 h 232"/>
              <a:gd name="T48" fmla="*/ 117 w 232"/>
              <a:gd name="T49" fmla="*/ 85 h 232"/>
              <a:gd name="T50" fmla="*/ 154 w 232"/>
              <a:gd name="T51" fmla="*/ 112 h 232"/>
              <a:gd name="T52" fmla="*/ 155 w 232"/>
              <a:gd name="T53" fmla="*/ 79 h 232"/>
              <a:gd name="T54" fmla="*/ 174 w 232"/>
              <a:gd name="T55" fmla="*/ 80 h 232"/>
              <a:gd name="T56" fmla="*/ 114 w 232"/>
              <a:gd name="T57" fmla="*/ 36 h 232"/>
              <a:gd name="T58" fmla="*/ 193 w 232"/>
              <a:gd name="T59" fmla="*/ 130 h 232"/>
              <a:gd name="T60" fmla="*/ 185 w 232"/>
              <a:gd name="T61" fmla="*/ 130 h 232"/>
              <a:gd name="T62" fmla="*/ 169 w 232"/>
              <a:gd name="T63" fmla="*/ 160 h 232"/>
              <a:gd name="T64" fmla="*/ 156 w 232"/>
              <a:gd name="T65" fmla="*/ 148 h 232"/>
              <a:gd name="T66" fmla="*/ 146 w 232"/>
              <a:gd name="T67" fmla="*/ 157 h 232"/>
              <a:gd name="T68" fmla="*/ 117 w 232"/>
              <a:gd name="T69" fmla="*/ 186 h 232"/>
              <a:gd name="T70" fmla="*/ 111 w 232"/>
              <a:gd name="T71" fmla="*/ 168 h 232"/>
              <a:gd name="T72" fmla="*/ 104 w 232"/>
              <a:gd name="T73" fmla="*/ 185 h 232"/>
              <a:gd name="T74" fmla="*/ 85 w 232"/>
              <a:gd name="T75" fmla="*/ 176 h 232"/>
              <a:gd name="T76" fmla="*/ 80 w 232"/>
              <a:gd name="T77" fmla="*/ 177 h 232"/>
              <a:gd name="T78" fmla="*/ 114 w 232"/>
              <a:gd name="T79" fmla="*/ 196 h 232"/>
              <a:gd name="T80" fmla="*/ 211 w 232"/>
              <a:gd name="T81" fmla="*/ 103 h 232"/>
              <a:gd name="T82" fmla="*/ 169 w 232"/>
              <a:gd name="T83" fmla="*/ 103 h 232"/>
              <a:gd name="T84" fmla="*/ 124 w 232"/>
              <a:gd name="T85" fmla="*/ 140 h 232"/>
              <a:gd name="T86" fmla="*/ 35 w 232"/>
              <a:gd name="T87" fmla="*/ 144 h 232"/>
              <a:gd name="T88" fmla="*/ 130 w 232"/>
              <a:gd name="T89" fmla="*/ 153 h 232"/>
              <a:gd name="T90" fmla="*/ 190 w 232"/>
              <a:gd name="T91" fmla="*/ 123 h 232"/>
              <a:gd name="T92" fmla="*/ 139 w 232"/>
              <a:gd name="T93" fmla="*/ 181 h 232"/>
              <a:gd name="T94" fmla="*/ 152 w 232"/>
              <a:gd name="T95" fmla="*/ 159 h 232"/>
              <a:gd name="T96" fmla="*/ 73 w 232"/>
              <a:gd name="T97" fmla="*/ 79 h 232"/>
              <a:gd name="T98" fmla="*/ 44 w 232"/>
              <a:gd name="T99" fmla="*/ 113 h 232"/>
              <a:gd name="T100" fmla="*/ 73 w 232"/>
              <a:gd name="T101" fmla="*/ 7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79" y="81"/>
                </a:moveTo>
                <a:cubicBezTo>
                  <a:pt x="89" y="84"/>
                  <a:pt x="100" y="85"/>
                  <a:pt x="111" y="85"/>
                </a:cubicBezTo>
                <a:cubicBezTo>
                  <a:pt x="111" y="113"/>
                  <a:pt x="111" y="113"/>
                  <a:pt x="111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5" y="101"/>
                  <a:pt x="76" y="90"/>
                  <a:pt x="79" y="81"/>
                </a:cubicBezTo>
                <a:close/>
                <a:moveTo>
                  <a:pt x="89" y="50"/>
                </a:moveTo>
                <a:cubicBezTo>
                  <a:pt x="79" y="54"/>
                  <a:pt x="70" y="60"/>
                  <a:pt x="63" y="67"/>
                </a:cubicBezTo>
                <a:cubicBezTo>
                  <a:pt x="67" y="69"/>
                  <a:pt x="71" y="71"/>
                  <a:pt x="75" y="73"/>
                </a:cubicBezTo>
                <a:cubicBezTo>
                  <a:pt x="79" y="64"/>
                  <a:pt x="83" y="56"/>
                  <a:pt x="89" y="50"/>
                </a:cubicBezTo>
                <a:close/>
                <a:moveTo>
                  <a:pt x="111" y="79"/>
                </a:moveTo>
                <a:cubicBezTo>
                  <a:pt x="111" y="46"/>
                  <a:pt x="111" y="46"/>
                  <a:pt x="111" y="46"/>
                </a:cubicBezTo>
                <a:cubicBezTo>
                  <a:pt x="108" y="46"/>
                  <a:pt x="106" y="46"/>
                  <a:pt x="104" y="46"/>
                </a:cubicBezTo>
                <a:cubicBezTo>
                  <a:pt x="95" y="51"/>
                  <a:pt x="87" y="61"/>
                  <a:pt x="81" y="75"/>
                </a:cubicBezTo>
                <a:cubicBezTo>
                  <a:pt x="90" y="77"/>
                  <a:pt x="100" y="79"/>
                  <a:pt x="111" y="79"/>
                </a:cubicBezTo>
                <a:close/>
                <a:moveTo>
                  <a:pt x="165" y="67"/>
                </a:moveTo>
                <a:cubicBezTo>
                  <a:pt x="158" y="60"/>
                  <a:pt x="149" y="54"/>
                  <a:pt x="139" y="50"/>
                </a:cubicBezTo>
                <a:cubicBezTo>
                  <a:pt x="144" y="56"/>
                  <a:pt x="149" y="64"/>
                  <a:pt x="152" y="73"/>
                </a:cubicBezTo>
                <a:cubicBezTo>
                  <a:pt x="157" y="71"/>
                  <a:pt x="161" y="69"/>
                  <a:pt x="165" y="67"/>
                </a:cubicBezTo>
                <a:close/>
                <a:moveTo>
                  <a:pt x="124" y="46"/>
                </a:moveTo>
                <a:cubicBezTo>
                  <a:pt x="122" y="46"/>
                  <a:pt x="119" y="46"/>
                  <a:pt x="117" y="46"/>
                </a:cubicBezTo>
                <a:cubicBezTo>
                  <a:pt x="117" y="79"/>
                  <a:pt x="117" y="79"/>
                  <a:pt x="117" y="79"/>
                </a:cubicBezTo>
                <a:cubicBezTo>
                  <a:pt x="127" y="79"/>
                  <a:pt x="137" y="77"/>
                  <a:pt x="146" y="75"/>
                </a:cubicBezTo>
                <a:cubicBezTo>
                  <a:pt x="141" y="61"/>
                  <a:pt x="133" y="51"/>
                  <a:pt x="124" y="46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34" y="116"/>
                </a:moveTo>
                <a:cubicBezTo>
                  <a:pt x="34" y="132"/>
                  <a:pt x="39" y="147"/>
                  <a:pt x="47" y="160"/>
                </a:cubicBezTo>
                <a:cubicBezTo>
                  <a:pt x="51" y="159"/>
                  <a:pt x="54" y="159"/>
                  <a:pt x="58" y="158"/>
                </a:cubicBezTo>
                <a:cubicBezTo>
                  <a:pt x="49" y="147"/>
                  <a:pt x="44" y="134"/>
                  <a:pt x="44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68" y="131"/>
                  <a:pt x="70" y="143"/>
                  <a:pt x="73" y="153"/>
                </a:cubicBezTo>
                <a:cubicBezTo>
                  <a:pt x="71" y="154"/>
                  <a:pt x="69" y="154"/>
                  <a:pt x="68" y="155"/>
                </a:cubicBezTo>
                <a:cubicBezTo>
                  <a:pt x="73" y="154"/>
                  <a:pt x="79" y="152"/>
                  <a:pt x="84" y="150"/>
                </a:cubicBezTo>
                <a:cubicBezTo>
                  <a:pt x="82" y="150"/>
                  <a:pt x="81" y="151"/>
                  <a:pt x="79" y="151"/>
                </a:cubicBezTo>
                <a:cubicBezTo>
                  <a:pt x="76" y="142"/>
                  <a:pt x="75" y="131"/>
                  <a:pt x="74" y="119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1" y="139"/>
                  <a:pt x="111" y="139"/>
                  <a:pt x="111" y="139"/>
                </a:cubicBezTo>
                <a:cubicBezTo>
                  <a:pt x="113" y="138"/>
                  <a:pt x="115" y="136"/>
                  <a:pt x="117" y="135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44" y="119"/>
                  <a:pt x="144" y="119"/>
                  <a:pt x="144" y="119"/>
                </a:cubicBezTo>
                <a:cubicBezTo>
                  <a:pt x="147" y="117"/>
                  <a:pt x="150" y="115"/>
                  <a:pt x="153" y="113"/>
                </a:cubicBezTo>
                <a:cubicBezTo>
                  <a:pt x="117" y="113"/>
                  <a:pt x="117" y="113"/>
                  <a:pt x="117" y="113"/>
                </a:cubicBezTo>
                <a:cubicBezTo>
                  <a:pt x="117" y="85"/>
                  <a:pt x="117" y="85"/>
                  <a:pt x="117" y="85"/>
                </a:cubicBezTo>
                <a:cubicBezTo>
                  <a:pt x="128" y="85"/>
                  <a:pt x="139" y="84"/>
                  <a:pt x="149" y="81"/>
                </a:cubicBezTo>
                <a:cubicBezTo>
                  <a:pt x="152" y="90"/>
                  <a:pt x="153" y="101"/>
                  <a:pt x="154" y="112"/>
                </a:cubicBezTo>
                <a:cubicBezTo>
                  <a:pt x="156" y="111"/>
                  <a:pt x="158" y="109"/>
                  <a:pt x="160" y="107"/>
                </a:cubicBezTo>
                <a:cubicBezTo>
                  <a:pt x="159" y="97"/>
                  <a:pt x="157" y="87"/>
                  <a:pt x="155" y="79"/>
                </a:cubicBezTo>
                <a:cubicBezTo>
                  <a:pt x="160" y="77"/>
                  <a:pt x="165" y="75"/>
                  <a:pt x="169" y="72"/>
                </a:cubicBezTo>
                <a:cubicBezTo>
                  <a:pt x="171" y="75"/>
                  <a:pt x="173" y="77"/>
                  <a:pt x="174" y="80"/>
                </a:cubicBezTo>
                <a:cubicBezTo>
                  <a:pt x="177" y="78"/>
                  <a:pt x="180" y="76"/>
                  <a:pt x="183" y="76"/>
                </a:cubicBezTo>
                <a:cubicBezTo>
                  <a:pt x="169" y="52"/>
                  <a:pt x="143" y="36"/>
                  <a:pt x="114" y="36"/>
                </a:cubicBezTo>
                <a:cubicBezTo>
                  <a:pt x="70" y="36"/>
                  <a:pt x="34" y="72"/>
                  <a:pt x="34" y="116"/>
                </a:cubicBezTo>
                <a:close/>
                <a:moveTo>
                  <a:pt x="193" y="130"/>
                </a:moveTo>
                <a:cubicBezTo>
                  <a:pt x="192" y="131"/>
                  <a:pt x="191" y="131"/>
                  <a:pt x="190" y="131"/>
                </a:cubicBezTo>
                <a:cubicBezTo>
                  <a:pt x="188" y="131"/>
                  <a:pt x="187" y="130"/>
                  <a:pt x="185" y="130"/>
                </a:cubicBezTo>
                <a:cubicBezTo>
                  <a:pt x="184" y="131"/>
                  <a:pt x="183" y="131"/>
                  <a:pt x="182" y="132"/>
                </a:cubicBezTo>
                <a:cubicBezTo>
                  <a:pt x="180" y="142"/>
                  <a:pt x="175" y="152"/>
                  <a:pt x="169" y="160"/>
                </a:cubicBezTo>
                <a:cubicBezTo>
                  <a:pt x="165" y="157"/>
                  <a:pt x="160" y="155"/>
                  <a:pt x="155" y="153"/>
                </a:cubicBezTo>
                <a:cubicBezTo>
                  <a:pt x="155" y="151"/>
                  <a:pt x="156" y="150"/>
                  <a:pt x="156" y="148"/>
                </a:cubicBezTo>
                <a:cubicBezTo>
                  <a:pt x="151" y="151"/>
                  <a:pt x="146" y="153"/>
                  <a:pt x="141" y="156"/>
                </a:cubicBezTo>
                <a:cubicBezTo>
                  <a:pt x="143" y="156"/>
                  <a:pt x="145" y="157"/>
                  <a:pt x="146" y="157"/>
                </a:cubicBezTo>
                <a:cubicBezTo>
                  <a:pt x="141" y="171"/>
                  <a:pt x="133" y="181"/>
                  <a:pt x="124" y="185"/>
                </a:cubicBezTo>
                <a:cubicBezTo>
                  <a:pt x="122" y="186"/>
                  <a:pt x="119" y="186"/>
                  <a:pt x="117" y="186"/>
                </a:cubicBezTo>
                <a:cubicBezTo>
                  <a:pt x="117" y="166"/>
                  <a:pt x="117" y="166"/>
                  <a:pt x="117" y="166"/>
                </a:cubicBezTo>
                <a:cubicBezTo>
                  <a:pt x="115" y="166"/>
                  <a:pt x="113" y="167"/>
                  <a:pt x="111" y="168"/>
                </a:cubicBezTo>
                <a:cubicBezTo>
                  <a:pt x="111" y="186"/>
                  <a:pt x="111" y="186"/>
                  <a:pt x="111" y="186"/>
                </a:cubicBezTo>
                <a:cubicBezTo>
                  <a:pt x="108" y="186"/>
                  <a:pt x="106" y="186"/>
                  <a:pt x="104" y="185"/>
                </a:cubicBezTo>
                <a:cubicBezTo>
                  <a:pt x="99" y="183"/>
                  <a:pt x="95" y="179"/>
                  <a:pt x="91" y="174"/>
                </a:cubicBezTo>
                <a:cubicBezTo>
                  <a:pt x="89" y="175"/>
                  <a:pt x="87" y="176"/>
                  <a:pt x="85" y="176"/>
                </a:cubicBezTo>
                <a:cubicBezTo>
                  <a:pt x="86" y="178"/>
                  <a:pt x="87" y="180"/>
                  <a:pt x="89" y="181"/>
                </a:cubicBezTo>
                <a:cubicBezTo>
                  <a:pt x="86" y="180"/>
                  <a:pt x="83" y="179"/>
                  <a:pt x="80" y="177"/>
                </a:cubicBezTo>
                <a:cubicBezTo>
                  <a:pt x="76" y="179"/>
                  <a:pt x="71" y="180"/>
                  <a:pt x="67" y="180"/>
                </a:cubicBezTo>
                <a:cubicBezTo>
                  <a:pt x="80" y="190"/>
                  <a:pt x="96" y="196"/>
                  <a:pt x="114" y="196"/>
                </a:cubicBezTo>
                <a:cubicBezTo>
                  <a:pt x="153" y="196"/>
                  <a:pt x="186" y="168"/>
                  <a:pt x="193" y="130"/>
                </a:cubicBezTo>
                <a:close/>
                <a:moveTo>
                  <a:pt x="211" y="103"/>
                </a:moveTo>
                <a:cubicBezTo>
                  <a:pt x="211" y="91"/>
                  <a:pt x="202" y="82"/>
                  <a:pt x="190" y="82"/>
                </a:cubicBezTo>
                <a:cubicBezTo>
                  <a:pt x="179" y="82"/>
                  <a:pt x="169" y="91"/>
                  <a:pt x="169" y="103"/>
                </a:cubicBezTo>
                <a:cubicBezTo>
                  <a:pt x="169" y="104"/>
                  <a:pt x="169" y="106"/>
                  <a:pt x="170" y="108"/>
                </a:cubicBezTo>
                <a:cubicBezTo>
                  <a:pt x="159" y="118"/>
                  <a:pt x="144" y="129"/>
                  <a:pt x="124" y="140"/>
                </a:cubicBezTo>
                <a:cubicBezTo>
                  <a:pt x="99" y="154"/>
                  <a:pt x="57" y="169"/>
                  <a:pt x="35" y="168"/>
                </a:cubicBezTo>
                <a:cubicBezTo>
                  <a:pt x="21" y="167"/>
                  <a:pt x="35" y="144"/>
                  <a:pt x="35" y="144"/>
                </a:cubicBezTo>
                <a:cubicBezTo>
                  <a:pt x="35" y="144"/>
                  <a:pt x="7" y="170"/>
                  <a:pt x="30" y="176"/>
                </a:cubicBezTo>
                <a:cubicBezTo>
                  <a:pt x="44" y="179"/>
                  <a:pt x="86" y="172"/>
                  <a:pt x="130" y="153"/>
                </a:cubicBezTo>
                <a:cubicBezTo>
                  <a:pt x="151" y="143"/>
                  <a:pt x="169" y="133"/>
                  <a:pt x="183" y="122"/>
                </a:cubicBezTo>
                <a:cubicBezTo>
                  <a:pt x="185" y="123"/>
                  <a:pt x="188" y="123"/>
                  <a:pt x="190" y="123"/>
                </a:cubicBezTo>
                <a:cubicBezTo>
                  <a:pt x="202" y="123"/>
                  <a:pt x="211" y="114"/>
                  <a:pt x="211" y="103"/>
                </a:cubicBezTo>
                <a:close/>
                <a:moveTo>
                  <a:pt x="139" y="181"/>
                </a:moveTo>
                <a:cubicBezTo>
                  <a:pt x="149" y="178"/>
                  <a:pt x="158" y="172"/>
                  <a:pt x="165" y="164"/>
                </a:cubicBezTo>
                <a:cubicBezTo>
                  <a:pt x="161" y="162"/>
                  <a:pt x="157" y="161"/>
                  <a:pt x="152" y="159"/>
                </a:cubicBezTo>
                <a:cubicBezTo>
                  <a:pt x="149" y="168"/>
                  <a:pt x="144" y="176"/>
                  <a:pt x="139" y="181"/>
                </a:cubicBezTo>
                <a:close/>
                <a:moveTo>
                  <a:pt x="73" y="79"/>
                </a:moveTo>
                <a:cubicBezTo>
                  <a:pt x="68" y="77"/>
                  <a:pt x="63" y="75"/>
                  <a:pt x="59" y="72"/>
                </a:cubicBezTo>
                <a:cubicBezTo>
                  <a:pt x="50" y="83"/>
                  <a:pt x="44" y="97"/>
                  <a:pt x="44" y="113"/>
                </a:cubicBezTo>
                <a:cubicBezTo>
                  <a:pt x="68" y="113"/>
                  <a:pt x="68" y="113"/>
                  <a:pt x="68" y="113"/>
                </a:cubicBezTo>
                <a:cubicBezTo>
                  <a:pt x="68" y="100"/>
                  <a:pt x="70" y="89"/>
                  <a:pt x="73" y="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8238448" y="4728803"/>
            <a:ext cx="705854" cy="707139"/>
          </a:xfrm>
          <a:custGeom>
            <a:avLst/>
            <a:gdLst>
              <a:gd name="T0" fmla="*/ 113 w 232"/>
              <a:gd name="T1" fmla="*/ 134 h 232"/>
              <a:gd name="T2" fmla="*/ 117 w 232"/>
              <a:gd name="T3" fmla="*/ 125 h 232"/>
              <a:gd name="T4" fmla="*/ 128 w 232"/>
              <a:gd name="T5" fmla="*/ 123 h 232"/>
              <a:gd name="T6" fmla="*/ 113 w 232"/>
              <a:gd name="T7" fmla="*/ 105 h 232"/>
              <a:gd name="T8" fmla="*/ 96 w 232"/>
              <a:gd name="T9" fmla="*/ 112 h 232"/>
              <a:gd name="T10" fmla="*/ 98 w 232"/>
              <a:gd name="T11" fmla="*/ 140 h 232"/>
              <a:gd name="T12" fmla="*/ 102 w 232"/>
              <a:gd name="T13" fmla="*/ 157 h 232"/>
              <a:gd name="T14" fmla="*/ 89 w 232"/>
              <a:gd name="T15" fmla="*/ 150 h 232"/>
              <a:gd name="T16" fmla="*/ 98 w 232"/>
              <a:gd name="T17" fmla="*/ 168 h 232"/>
              <a:gd name="T18" fmla="*/ 113 w 232"/>
              <a:gd name="T19" fmla="*/ 177 h 232"/>
              <a:gd name="T20" fmla="*/ 129 w 232"/>
              <a:gd name="T21" fmla="*/ 151 h 232"/>
              <a:gd name="T22" fmla="*/ 105 w 232"/>
              <a:gd name="T23" fmla="*/ 131 h 232"/>
              <a:gd name="T24" fmla="*/ 103 w 232"/>
              <a:gd name="T25" fmla="*/ 120 h 232"/>
              <a:gd name="T26" fmla="*/ 116 w 232"/>
              <a:gd name="T27" fmla="*/ 158 h 232"/>
              <a:gd name="T28" fmla="*/ 117 w 232"/>
              <a:gd name="T29" fmla="*/ 147 h 232"/>
              <a:gd name="T30" fmla="*/ 109 w 232"/>
              <a:gd name="T31" fmla="*/ 92 h 232"/>
              <a:gd name="T32" fmla="*/ 158 w 232"/>
              <a:gd name="T33" fmla="*/ 141 h 232"/>
              <a:gd name="T34" fmla="*/ 66 w 232"/>
              <a:gd name="T35" fmla="*/ 141 h 232"/>
              <a:gd name="T36" fmla="*/ 109 w 232"/>
              <a:gd name="T37" fmla="*/ 184 h 232"/>
              <a:gd name="T38" fmla="*/ 74 w 232"/>
              <a:gd name="T39" fmla="*/ 62 h 232"/>
              <a:gd name="T40" fmla="*/ 76 w 232"/>
              <a:gd name="T41" fmla="*/ 57 h 232"/>
              <a:gd name="T42" fmla="*/ 82 w 232"/>
              <a:gd name="T43" fmla="*/ 56 h 232"/>
              <a:gd name="T44" fmla="*/ 74 w 232"/>
              <a:gd name="T45" fmla="*/ 46 h 232"/>
              <a:gd name="T46" fmla="*/ 64 w 232"/>
              <a:gd name="T47" fmla="*/ 50 h 232"/>
              <a:gd name="T48" fmla="*/ 65 w 232"/>
              <a:gd name="T49" fmla="*/ 65 h 232"/>
              <a:gd name="T50" fmla="*/ 68 w 232"/>
              <a:gd name="T51" fmla="*/ 75 h 232"/>
              <a:gd name="T52" fmla="*/ 60 w 232"/>
              <a:gd name="T53" fmla="*/ 71 h 232"/>
              <a:gd name="T54" fmla="*/ 65 w 232"/>
              <a:gd name="T55" fmla="*/ 81 h 232"/>
              <a:gd name="T56" fmla="*/ 74 w 232"/>
              <a:gd name="T57" fmla="*/ 87 h 232"/>
              <a:gd name="T58" fmla="*/ 83 w 232"/>
              <a:gd name="T59" fmla="*/ 72 h 232"/>
              <a:gd name="T60" fmla="*/ 69 w 232"/>
              <a:gd name="T61" fmla="*/ 61 h 232"/>
              <a:gd name="T62" fmla="*/ 68 w 232"/>
              <a:gd name="T63" fmla="*/ 55 h 232"/>
              <a:gd name="T64" fmla="*/ 76 w 232"/>
              <a:gd name="T65" fmla="*/ 76 h 232"/>
              <a:gd name="T66" fmla="*/ 76 w 232"/>
              <a:gd name="T67" fmla="*/ 70 h 232"/>
              <a:gd name="T68" fmla="*/ 200 w 232"/>
              <a:gd name="T69" fmla="*/ 0 h 232"/>
              <a:gd name="T70" fmla="*/ 0 w 232"/>
              <a:gd name="T71" fmla="*/ 200 h 232"/>
              <a:gd name="T72" fmla="*/ 232 w 232"/>
              <a:gd name="T73" fmla="*/ 200 h 232"/>
              <a:gd name="T74" fmla="*/ 39 w 232"/>
              <a:gd name="T75" fmla="*/ 66 h 232"/>
              <a:gd name="T76" fmla="*/ 101 w 232"/>
              <a:gd name="T77" fmla="*/ 79 h 232"/>
              <a:gd name="T78" fmla="*/ 72 w 232"/>
              <a:gd name="T79" fmla="*/ 38 h 232"/>
              <a:gd name="T80" fmla="*/ 64 w 232"/>
              <a:gd name="T81" fmla="*/ 98 h 232"/>
              <a:gd name="T82" fmla="*/ 73 w 232"/>
              <a:gd name="T83" fmla="*/ 91 h 232"/>
              <a:gd name="T84" fmla="*/ 72 w 232"/>
              <a:gd name="T85" fmla="*/ 42 h 232"/>
              <a:gd name="T86" fmla="*/ 109 w 232"/>
              <a:gd name="T87" fmla="*/ 198 h 232"/>
              <a:gd name="T88" fmla="*/ 166 w 232"/>
              <a:gd name="T89" fmla="*/ 141 h 232"/>
              <a:gd name="T90" fmla="*/ 145 w 232"/>
              <a:gd name="T91" fmla="*/ 79 h 232"/>
              <a:gd name="T92" fmla="*/ 148 w 232"/>
              <a:gd name="T93" fmla="*/ 84 h 232"/>
              <a:gd name="T94" fmla="*/ 148 w 232"/>
              <a:gd name="T95" fmla="*/ 93 h 232"/>
              <a:gd name="T96" fmla="*/ 154 w 232"/>
              <a:gd name="T97" fmla="*/ 98 h 232"/>
              <a:gd name="T98" fmla="*/ 158 w 232"/>
              <a:gd name="T99" fmla="*/ 99 h 232"/>
              <a:gd name="T100" fmla="*/ 162 w 232"/>
              <a:gd name="T101" fmla="*/ 108 h 232"/>
              <a:gd name="T102" fmla="*/ 165 w 232"/>
              <a:gd name="T103" fmla="*/ 93 h 232"/>
              <a:gd name="T104" fmla="*/ 154 w 232"/>
              <a:gd name="T105" fmla="*/ 85 h 232"/>
              <a:gd name="T106" fmla="*/ 157 w 232"/>
              <a:gd name="T107" fmla="*/ 79 h 232"/>
              <a:gd name="T108" fmla="*/ 165 w 232"/>
              <a:gd name="T109" fmla="*/ 78 h 232"/>
              <a:gd name="T110" fmla="*/ 154 w 232"/>
              <a:gd name="T111" fmla="*/ 64 h 232"/>
              <a:gd name="T112" fmla="*/ 141 w 232"/>
              <a:gd name="T113" fmla="*/ 69 h 232"/>
              <a:gd name="T114" fmla="*/ 139 w 232"/>
              <a:gd name="T115" fmla="*/ 87 h 232"/>
              <a:gd name="T116" fmla="*/ 183 w 232"/>
              <a:gd name="T117" fmla="*/ 91 h 232"/>
              <a:gd name="T118" fmla="*/ 170 w 232"/>
              <a:gd name="T119" fmla="*/ 128 h 232"/>
              <a:gd name="T120" fmla="*/ 151 w 232"/>
              <a:gd name="T121" fmla="*/ 54 h 232"/>
              <a:gd name="T122" fmla="*/ 151 w 232"/>
              <a:gd name="T123" fmla="*/ 4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2" h="232">
                <a:moveTo>
                  <a:pt x="125" y="139"/>
                </a:moveTo>
                <a:cubicBezTo>
                  <a:pt x="123" y="138"/>
                  <a:pt x="121" y="136"/>
                  <a:pt x="119" y="135"/>
                </a:cubicBezTo>
                <a:cubicBezTo>
                  <a:pt x="118" y="135"/>
                  <a:pt x="116" y="134"/>
                  <a:pt x="113" y="134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4" y="119"/>
                  <a:pt x="114" y="120"/>
                  <a:pt x="115" y="120"/>
                </a:cubicBezTo>
                <a:cubicBezTo>
                  <a:pt x="116" y="121"/>
                  <a:pt x="116" y="123"/>
                  <a:pt x="117" y="125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8" y="126"/>
                  <a:pt x="128" y="126"/>
                  <a:pt x="128" y="126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7" y="119"/>
                  <a:pt x="125" y="115"/>
                  <a:pt x="122" y="112"/>
                </a:cubicBezTo>
                <a:cubicBezTo>
                  <a:pt x="120" y="110"/>
                  <a:pt x="117" y="109"/>
                  <a:pt x="113" y="108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105" y="108"/>
                  <a:pt x="105" y="108"/>
                  <a:pt x="105" y="108"/>
                </a:cubicBezTo>
                <a:cubicBezTo>
                  <a:pt x="101" y="109"/>
                  <a:pt x="98" y="110"/>
                  <a:pt x="96" y="112"/>
                </a:cubicBezTo>
                <a:cubicBezTo>
                  <a:pt x="92" y="116"/>
                  <a:pt x="90" y="120"/>
                  <a:pt x="90" y="126"/>
                </a:cubicBezTo>
                <a:cubicBezTo>
                  <a:pt x="90" y="129"/>
                  <a:pt x="91" y="131"/>
                  <a:pt x="92" y="134"/>
                </a:cubicBezTo>
                <a:cubicBezTo>
                  <a:pt x="93" y="136"/>
                  <a:pt x="95" y="138"/>
                  <a:pt x="98" y="140"/>
                </a:cubicBezTo>
                <a:cubicBezTo>
                  <a:pt x="100" y="141"/>
                  <a:pt x="103" y="142"/>
                  <a:pt x="105" y="143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4" y="159"/>
                  <a:pt x="103" y="158"/>
                  <a:pt x="102" y="157"/>
                </a:cubicBezTo>
                <a:cubicBezTo>
                  <a:pt x="101" y="156"/>
                  <a:pt x="100" y="153"/>
                  <a:pt x="100" y="150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89" y="150"/>
                  <a:pt x="89" y="150"/>
                  <a:pt x="89" y="150"/>
                </a:cubicBezTo>
                <a:cubicBezTo>
                  <a:pt x="89" y="152"/>
                  <a:pt x="89" y="152"/>
                  <a:pt x="89" y="152"/>
                </a:cubicBezTo>
                <a:cubicBezTo>
                  <a:pt x="89" y="156"/>
                  <a:pt x="90" y="159"/>
                  <a:pt x="92" y="162"/>
                </a:cubicBezTo>
                <a:cubicBezTo>
                  <a:pt x="94" y="164"/>
                  <a:pt x="96" y="166"/>
                  <a:pt x="98" y="168"/>
                </a:cubicBezTo>
                <a:cubicBezTo>
                  <a:pt x="100" y="169"/>
                  <a:pt x="102" y="169"/>
                  <a:pt x="105" y="170"/>
                </a:cubicBezTo>
                <a:cubicBezTo>
                  <a:pt x="105" y="177"/>
                  <a:pt x="105" y="177"/>
                  <a:pt x="105" y="177"/>
                </a:cubicBezTo>
                <a:cubicBezTo>
                  <a:pt x="113" y="177"/>
                  <a:pt x="113" y="177"/>
                  <a:pt x="113" y="177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8" y="169"/>
                  <a:pt x="121" y="167"/>
                  <a:pt x="124" y="164"/>
                </a:cubicBezTo>
                <a:cubicBezTo>
                  <a:pt x="128" y="161"/>
                  <a:pt x="129" y="156"/>
                  <a:pt x="129" y="151"/>
                </a:cubicBezTo>
                <a:cubicBezTo>
                  <a:pt x="129" y="149"/>
                  <a:pt x="129" y="147"/>
                  <a:pt x="128" y="145"/>
                </a:cubicBezTo>
                <a:cubicBezTo>
                  <a:pt x="127" y="143"/>
                  <a:pt x="126" y="141"/>
                  <a:pt x="125" y="139"/>
                </a:cubicBezTo>
                <a:close/>
                <a:moveTo>
                  <a:pt x="105" y="131"/>
                </a:moveTo>
                <a:cubicBezTo>
                  <a:pt x="104" y="131"/>
                  <a:pt x="103" y="130"/>
                  <a:pt x="102" y="129"/>
                </a:cubicBezTo>
                <a:cubicBezTo>
                  <a:pt x="101" y="128"/>
                  <a:pt x="101" y="127"/>
                  <a:pt x="101" y="125"/>
                </a:cubicBezTo>
                <a:cubicBezTo>
                  <a:pt x="101" y="123"/>
                  <a:pt x="101" y="122"/>
                  <a:pt x="103" y="120"/>
                </a:cubicBezTo>
                <a:cubicBezTo>
                  <a:pt x="103" y="120"/>
                  <a:pt x="104" y="119"/>
                  <a:pt x="105" y="119"/>
                </a:cubicBezTo>
                <a:lnTo>
                  <a:pt x="105" y="131"/>
                </a:lnTo>
                <a:close/>
                <a:moveTo>
                  <a:pt x="116" y="158"/>
                </a:moveTo>
                <a:cubicBezTo>
                  <a:pt x="115" y="158"/>
                  <a:pt x="114" y="159"/>
                  <a:pt x="113" y="160"/>
                </a:cubicBezTo>
                <a:cubicBezTo>
                  <a:pt x="113" y="145"/>
                  <a:pt x="113" y="145"/>
                  <a:pt x="113" y="145"/>
                </a:cubicBezTo>
                <a:cubicBezTo>
                  <a:pt x="115" y="146"/>
                  <a:pt x="116" y="147"/>
                  <a:pt x="117" y="147"/>
                </a:cubicBezTo>
                <a:cubicBezTo>
                  <a:pt x="118" y="148"/>
                  <a:pt x="118" y="150"/>
                  <a:pt x="118" y="152"/>
                </a:cubicBezTo>
                <a:cubicBezTo>
                  <a:pt x="118" y="154"/>
                  <a:pt x="117" y="156"/>
                  <a:pt x="116" y="158"/>
                </a:cubicBezTo>
                <a:close/>
                <a:moveTo>
                  <a:pt x="109" y="92"/>
                </a:moveTo>
                <a:cubicBezTo>
                  <a:pt x="82" y="92"/>
                  <a:pt x="60" y="114"/>
                  <a:pt x="60" y="141"/>
                </a:cubicBezTo>
                <a:cubicBezTo>
                  <a:pt x="60" y="168"/>
                  <a:pt x="82" y="190"/>
                  <a:pt x="109" y="190"/>
                </a:cubicBezTo>
                <a:cubicBezTo>
                  <a:pt x="136" y="190"/>
                  <a:pt x="158" y="168"/>
                  <a:pt x="158" y="141"/>
                </a:cubicBezTo>
                <a:cubicBezTo>
                  <a:pt x="158" y="114"/>
                  <a:pt x="136" y="92"/>
                  <a:pt x="109" y="92"/>
                </a:cubicBezTo>
                <a:close/>
                <a:moveTo>
                  <a:pt x="109" y="184"/>
                </a:moveTo>
                <a:cubicBezTo>
                  <a:pt x="85" y="184"/>
                  <a:pt x="66" y="165"/>
                  <a:pt x="66" y="141"/>
                </a:cubicBezTo>
                <a:cubicBezTo>
                  <a:pt x="66" y="117"/>
                  <a:pt x="85" y="98"/>
                  <a:pt x="109" y="98"/>
                </a:cubicBezTo>
                <a:cubicBezTo>
                  <a:pt x="133" y="98"/>
                  <a:pt x="152" y="117"/>
                  <a:pt x="152" y="141"/>
                </a:cubicBezTo>
                <a:cubicBezTo>
                  <a:pt x="152" y="165"/>
                  <a:pt x="133" y="184"/>
                  <a:pt x="109" y="184"/>
                </a:cubicBezTo>
                <a:close/>
                <a:moveTo>
                  <a:pt x="80" y="65"/>
                </a:moveTo>
                <a:cubicBezTo>
                  <a:pt x="80" y="64"/>
                  <a:pt x="78" y="64"/>
                  <a:pt x="77" y="63"/>
                </a:cubicBezTo>
                <a:cubicBezTo>
                  <a:pt x="77" y="63"/>
                  <a:pt x="76" y="63"/>
                  <a:pt x="74" y="62"/>
                </a:cubicBezTo>
                <a:cubicBezTo>
                  <a:pt x="74" y="54"/>
                  <a:pt x="74" y="54"/>
                  <a:pt x="74" y="54"/>
                </a:cubicBezTo>
                <a:cubicBezTo>
                  <a:pt x="74" y="54"/>
                  <a:pt x="75" y="54"/>
                  <a:pt x="75" y="54"/>
                </a:cubicBezTo>
                <a:cubicBezTo>
                  <a:pt x="75" y="55"/>
                  <a:pt x="76" y="56"/>
                  <a:pt x="76" y="57"/>
                </a:cubicBezTo>
                <a:cubicBezTo>
                  <a:pt x="76" y="58"/>
                  <a:pt x="76" y="58"/>
                  <a:pt x="76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54"/>
                  <a:pt x="81" y="51"/>
                  <a:pt x="79" y="50"/>
                </a:cubicBezTo>
                <a:cubicBezTo>
                  <a:pt x="78" y="49"/>
                  <a:pt x="76" y="48"/>
                  <a:pt x="74" y="48"/>
                </a:cubicBezTo>
                <a:cubicBezTo>
                  <a:pt x="74" y="46"/>
                  <a:pt x="74" y="46"/>
                  <a:pt x="74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9" y="48"/>
                  <a:pt x="69" y="48"/>
                  <a:pt x="69" y="48"/>
                </a:cubicBezTo>
                <a:cubicBezTo>
                  <a:pt x="67" y="48"/>
                  <a:pt x="65" y="49"/>
                  <a:pt x="64" y="50"/>
                </a:cubicBezTo>
                <a:cubicBezTo>
                  <a:pt x="62" y="52"/>
                  <a:pt x="61" y="54"/>
                  <a:pt x="61" y="58"/>
                </a:cubicBezTo>
                <a:cubicBezTo>
                  <a:pt x="61" y="59"/>
                  <a:pt x="61" y="61"/>
                  <a:pt x="62" y="62"/>
                </a:cubicBezTo>
                <a:cubicBezTo>
                  <a:pt x="63" y="64"/>
                  <a:pt x="64" y="65"/>
                  <a:pt x="65" y="65"/>
                </a:cubicBezTo>
                <a:cubicBezTo>
                  <a:pt x="67" y="66"/>
                  <a:pt x="68" y="67"/>
                  <a:pt x="69" y="67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77"/>
                  <a:pt x="68" y="76"/>
                  <a:pt x="68" y="75"/>
                </a:cubicBezTo>
                <a:cubicBezTo>
                  <a:pt x="67" y="75"/>
                  <a:pt x="67" y="73"/>
                  <a:pt x="66" y="71"/>
                </a:cubicBezTo>
                <a:cubicBezTo>
                  <a:pt x="66" y="70"/>
                  <a:pt x="66" y="70"/>
                  <a:pt x="66" y="70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5"/>
                  <a:pt x="61" y="76"/>
                  <a:pt x="62" y="78"/>
                </a:cubicBezTo>
                <a:cubicBezTo>
                  <a:pt x="63" y="80"/>
                  <a:pt x="64" y="81"/>
                  <a:pt x="65" y="81"/>
                </a:cubicBezTo>
                <a:cubicBezTo>
                  <a:pt x="66" y="82"/>
                  <a:pt x="68" y="82"/>
                  <a:pt x="69" y="83"/>
                </a:cubicBezTo>
                <a:cubicBezTo>
                  <a:pt x="69" y="87"/>
                  <a:pt x="69" y="87"/>
                  <a:pt x="69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4" y="83"/>
                  <a:pt x="74" y="83"/>
                  <a:pt x="74" y="83"/>
                </a:cubicBezTo>
                <a:cubicBezTo>
                  <a:pt x="77" y="82"/>
                  <a:pt x="79" y="81"/>
                  <a:pt x="80" y="80"/>
                </a:cubicBezTo>
                <a:cubicBezTo>
                  <a:pt x="82" y="78"/>
                  <a:pt x="83" y="75"/>
                  <a:pt x="83" y="72"/>
                </a:cubicBezTo>
                <a:cubicBezTo>
                  <a:pt x="83" y="71"/>
                  <a:pt x="83" y="70"/>
                  <a:pt x="82" y="68"/>
                </a:cubicBezTo>
                <a:cubicBezTo>
                  <a:pt x="82" y="67"/>
                  <a:pt x="81" y="66"/>
                  <a:pt x="80" y="65"/>
                </a:cubicBezTo>
                <a:close/>
                <a:moveTo>
                  <a:pt x="69" y="61"/>
                </a:moveTo>
                <a:cubicBezTo>
                  <a:pt x="69" y="61"/>
                  <a:pt x="68" y="60"/>
                  <a:pt x="68" y="60"/>
                </a:cubicBezTo>
                <a:cubicBezTo>
                  <a:pt x="67" y="59"/>
                  <a:pt x="67" y="58"/>
                  <a:pt x="67" y="57"/>
                </a:cubicBezTo>
                <a:cubicBezTo>
                  <a:pt x="67" y="56"/>
                  <a:pt x="67" y="55"/>
                  <a:pt x="68" y="55"/>
                </a:cubicBezTo>
                <a:cubicBezTo>
                  <a:pt x="68" y="54"/>
                  <a:pt x="69" y="54"/>
                  <a:pt x="69" y="54"/>
                </a:cubicBezTo>
                <a:lnTo>
                  <a:pt x="69" y="61"/>
                </a:lnTo>
                <a:close/>
                <a:moveTo>
                  <a:pt x="76" y="76"/>
                </a:moveTo>
                <a:cubicBezTo>
                  <a:pt x="75" y="76"/>
                  <a:pt x="75" y="77"/>
                  <a:pt x="74" y="77"/>
                </a:cubicBezTo>
                <a:cubicBezTo>
                  <a:pt x="74" y="69"/>
                  <a:pt x="74" y="69"/>
                  <a:pt x="74" y="69"/>
                </a:cubicBezTo>
                <a:cubicBezTo>
                  <a:pt x="75" y="69"/>
                  <a:pt x="76" y="69"/>
                  <a:pt x="76" y="70"/>
                </a:cubicBezTo>
                <a:cubicBezTo>
                  <a:pt x="77" y="70"/>
                  <a:pt x="77" y="71"/>
                  <a:pt x="77" y="72"/>
                </a:cubicBezTo>
                <a:cubicBezTo>
                  <a:pt x="77" y="74"/>
                  <a:pt x="76" y="75"/>
                  <a:pt x="76" y="76"/>
                </a:cubicBez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39" y="66"/>
                </a:moveTo>
                <a:cubicBezTo>
                  <a:pt x="39" y="48"/>
                  <a:pt x="54" y="34"/>
                  <a:pt x="72" y="34"/>
                </a:cubicBezTo>
                <a:cubicBezTo>
                  <a:pt x="89" y="34"/>
                  <a:pt x="104" y="48"/>
                  <a:pt x="104" y="66"/>
                </a:cubicBezTo>
                <a:cubicBezTo>
                  <a:pt x="104" y="71"/>
                  <a:pt x="103" y="75"/>
                  <a:pt x="101" y="79"/>
                </a:cubicBezTo>
                <a:cubicBezTo>
                  <a:pt x="99" y="80"/>
                  <a:pt x="97" y="80"/>
                  <a:pt x="96" y="80"/>
                </a:cubicBezTo>
                <a:cubicBezTo>
                  <a:pt x="98" y="76"/>
                  <a:pt x="99" y="71"/>
                  <a:pt x="99" y="66"/>
                </a:cubicBezTo>
                <a:cubicBezTo>
                  <a:pt x="99" y="51"/>
                  <a:pt x="87" y="38"/>
                  <a:pt x="72" y="38"/>
                </a:cubicBezTo>
                <a:cubicBezTo>
                  <a:pt x="56" y="38"/>
                  <a:pt x="44" y="51"/>
                  <a:pt x="44" y="66"/>
                </a:cubicBezTo>
                <a:cubicBezTo>
                  <a:pt x="44" y="81"/>
                  <a:pt x="55" y="92"/>
                  <a:pt x="69" y="94"/>
                </a:cubicBezTo>
                <a:cubicBezTo>
                  <a:pt x="67" y="95"/>
                  <a:pt x="66" y="96"/>
                  <a:pt x="64" y="98"/>
                </a:cubicBezTo>
                <a:cubicBezTo>
                  <a:pt x="50" y="95"/>
                  <a:pt x="39" y="82"/>
                  <a:pt x="39" y="66"/>
                </a:cubicBezTo>
                <a:close/>
                <a:moveTo>
                  <a:pt x="91" y="82"/>
                </a:moveTo>
                <a:cubicBezTo>
                  <a:pt x="84" y="84"/>
                  <a:pt x="78" y="87"/>
                  <a:pt x="73" y="91"/>
                </a:cubicBezTo>
                <a:cubicBezTo>
                  <a:pt x="72" y="91"/>
                  <a:pt x="72" y="91"/>
                  <a:pt x="72" y="91"/>
                </a:cubicBezTo>
                <a:cubicBezTo>
                  <a:pt x="58" y="91"/>
                  <a:pt x="47" y="80"/>
                  <a:pt x="47" y="66"/>
                </a:cubicBezTo>
                <a:cubicBezTo>
                  <a:pt x="47" y="53"/>
                  <a:pt x="58" y="42"/>
                  <a:pt x="72" y="42"/>
                </a:cubicBezTo>
                <a:cubicBezTo>
                  <a:pt x="85" y="42"/>
                  <a:pt x="96" y="53"/>
                  <a:pt x="96" y="66"/>
                </a:cubicBezTo>
                <a:cubicBezTo>
                  <a:pt x="96" y="72"/>
                  <a:pt x="94" y="77"/>
                  <a:pt x="91" y="82"/>
                </a:cubicBezTo>
                <a:close/>
                <a:moveTo>
                  <a:pt x="109" y="198"/>
                </a:moveTo>
                <a:cubicBezTo>
                  <a:pt x="78" y="198"/>
                  <a:pt x="52" y="172"/>
                  <a:pt x="52" y="141"/>
                </a:cubicBezTo>
                <a:cubicBezTo>
                  <a:pt x="52" y="109"/>
                  <a:pt x="78" y="84"/>
                  <a:pt x="109" y="84"/>
                </a:cubicBezTo>
                <a:cubicBezTo>
                  <a:pt x="140" y="84"/>
                  <a:pt x="166" y="109"/>
                  <a:pt x="166" y="141"/>
                </a:cubicBezTo>
                <a:cubicBezTo>
                  <a:pt x="166" y="172"/>
                  <a:pt x="140" y="198"/>
                  <a:pt x="109" y="198"/>
                </a:cubicBezTo>
                <a:close/>
                <a:moveTo>
                  <a:pt x="146" y="82"/>
                </a:moveTo>
                <a:cubicBezTo>
                  <a:pt x="145" y="81"/>
                  <a:pt x="145" y="80"/>
                  <a:pt x="145" y="79"/>
                </a:cubicBezTo>
                <a:cubicBezTo>
                  <a:pt x="145" y="77"/>
                  <a:pt x="145" y="76"/>
                  <a:pt x="146" y="75"/>
                </a:cubicBezTo>
                <a:cubicBezTo>
                  <a:pt x="147" y="75"/>
                  <a:pt x="147" y="74"/>
                  <a:pt x="148" y="74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7" y="83"/>
                  <a:pt x="146" y="83"/>
                  <a:pt x="146" y="82"/>
                </a:cubicBezTo>
                <a:close/>
                <a:moveTo>
                  <a:pt x="148" y="92"/>
                </a:moveTo>
                <a:cubicBezTo>
                  <a:pt x="148" y="93"/>
                  <a:pt x="148" y="93"/>
                  <a:pt x="148" y="93"/>
                </a:cubicBezTo>
                <a:cubicBezTo>
                  <a:pt x="147" y="92"/>
                  <a:pt x="147" y="92"/>
                  <a:pt x="146" y="91"/>
                </a:cubicBezTo>
                <a:cubicBezTo>
                  <a:pt x="147" y="91"/>
                  <a:pt x="147" y="92"/>
                  <a:pt x="148" y="92"/>
                </a:cubicBezTo>
                <a:close/>
                <a:moveTo>
                  <a:pt x="154" y="98"/>
                </a:moveTo>
                <a:cubicBezTo>
                  <a:pt x="154" y="94"/>
                  <a:pt x="154" y="94"/>
                  <a:pt x="154" y="94"/>
                </a:cubicBezTo>
                <a:cubicBezTo>
                  <a:pt x="156" y="94"/>
                  <a:pt x="156" y="95"/>
                  <a:pt x="157" y="95"/>
                </a:cubicBezTo>
                <a:cubicBezTo>
                  <a:pt x="157" y="96"/>
                  <a:pt x="158" y="97"/>
                  <a:pt x="158" y="99"/>
                </a:cubicBezTo>
                <a:cubicBezTo>
                  <a:pt x="158" y="100"/>
                  <a:pt x="157" y="101"/>
                  <a:pt x="157" y="102"/>
                </a:cubicBezTo>
                <a:cubicBezTo>
                  <a:pt x="156" y="100"/>
                  <a:pt x="155" y="99"/>
                  <a:pt x="154" y="98"/>
                </a:cubicBezTo>
                <a:close/>
                <a:moveTo>
                  <a:pt x="162" y="108"/>
                </a:moveTo>
                <a:cubicBezTo>
                  <a:pt x="162" y="108"/>
                  <a:pt x="162" y="108"/>
                  <a:pt x="162" y="108"/>
                </a:cubicBezTo>
                <a:cubicBezTo>
                  <a:pt x="165" y="105"/>
                  <a:pt x="166" y="102"/>
                  <a:pt x="166" y="98"/>
                </a:cubicBezTo>
                <a:cubicBezTo>
                  <a:pt x="166" y="97"/>
                  <a:pt x="166" y="95"/>
                  <a:pt x="165" y="93"/>
                </a:cubicBezTo>
                <a:cubicBezTo>
                  <a:pt x="164" y="92"/>
                  <a:pt x="163" y="90"/>
                  <a:pt x="162" y="89"/>
                </a:cubicBezTo>
                <a:cubicBezTo>
                  <a:pt x="161" y="88"/>
                  <a:pt x="160" y="87"/>
                  <a:pt x="158" y="87"/>
                </a:cubicBezTo>
                <a:cubicBezTo>
                  <a:pt x="157" y="86"/>
                  <a:pt x="156" y="86"/>
                  <a:pt x="154" y="85"/>
                </a:cubicBezTo>
                <a:cubicBezTo>
                  <a:pt x="154" y="74"/>
                  <a:pt x="154" y="74"/>
                  <a:pt x="154" y="74"/>
                </a:cubicBezTo>
                <a:cubicBezTo>
                  <a:pt x="154" y="75"/>
                  <a:pt x="155" y="75"/>
                  <a:pt x="155" y="75"/>
                </a:cubicBezTo>
                <a:cubicBezTo>
                  <a:pt x="156" y="76"/>
                  <a:pt x="156" y="77"/>
                  <a:pt x="157" y="79"/>
                </a:cubicBezTo>
                <a:cubicBezTo>
                  <a:pt x="157" y="80"/>
                  <a:pt x="157" y="80"/>
                  <a:pt x="157" y="80"/>
                </a:cubicBezTo>
                <a:cubicBezTo>
                  <a:pt x="165" y="79"/>
                  <a:pt x="165" y="79"/>
                  <a:pt x="165" y="79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64" y="74"/>
                  <a:pt x="163" y="71"/>
                  <a:pt x="160" y="69"/>
                </a:cubicBezTo>
                <a:cubicBezTo>
                  <a:pt x="159" y="68"/>
                  <a:pt x="157" y="67"/>
                  <a:pt x="154" y="66"/>
                </a:cubicBezTo>
                <a:cubicBezTo>
                  <a:pt x="154" y="64"/>
                  <a:pt x="154" y="64"/>
                  <a:pt x="154" y="64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48" y="66"/>
                  <a:pt x="148" y="66"/>
                  <a:pt x="148" y="66"/>
                </a:cubicBezTo>
                <a:cubicBezTo>
                  <a:pt x="145" y="67"/>
                  <a:pt x="143" y="68"/>
                  <a:pt x="141" y="69"/>
                </a:cubicBezTo>
                <a:cubicBezTo>
                  <a:pt x="138" y="72"/>
                  <a:pt x="137" y="75"/>
                  <a:pt x="137" y="79"/>
                </a:cubicBezTo>
                <a:cubicBezTo>
                  <a:pt x="137" y="81"/>
                  <a:pt x="137" y="84"/>
                  <a:pt x="138" y="85"/>
                </a:cubicBezTo>
                <a:cubicBezTo>
                  <a:pt x="138" y="86"/>
                  <a:pt x="139" y="86"/>
                  <a:pt x="139" y="87"/>
                </a:cubicBezTo>
                <a:cubicBezTo>
                  <a:pt x="134" y="84"/>
                  <a:pt x="127" y="81"/>
                  <a:pt x="121" y="80"/>
                </a:cubicBezTo>
                <a:cubicBezTo>
                  <a:pt x="125" y="68"/>
                  <a:pt x="137" y="59"/>
                  <a:pt x="151" y="59"/>
                </a:cubicBezTo>
                <a:cubicBezTo>
                  <a:pt x="168" y="59"/>
                  <a:pt x="183" y="73"/>
                  <a:pt x="183" y="91"/>
                </a:cubicBezTo>
                <a:cubicBezTo>
                  <a:pt x="183" y="102"/>
                  <a:pt x="176" y="113"/>
                  <a:pt x="167" y="118"/>
                </a:cubicBezTo>
                <a:cubicBezTo>
                  <a:pt x="165" y="115"/>
                  <a:pt x="164" y="112"/>
                  <a:pt x="162" y="108"/>
                </a:cubicBezTo>
                <a:close/>
                <a:moveTo>
                  <a:pt x="170" y="128"/>
                </a:moveTo>
                <a:cubicBezTo>
                  <a:pt x="169" y="126"/>
                  <a:pt x="169" y="124"/>
                  <a:pt x="168" y="123"/>
                </a:cubicBezTo>
                <a:cubicBezTo>
                  <a:pt x="179" y="116"/>
                  <a:pt x="187" y="104"/>
                  <a:pt x="187" y="91"/>
                </a:cubicBezTo>
                <a:cubicBezTo>
                  <a:pt x="187" y="71"/>
                  <a:pt x="171" y="54"/>
                  <a:pt x="151" y="54"/>
                </a:cubicBezTo>
                <a:cubicBezTo>
                  <a:pt x="135" y="54"/>
                  <a:pt x="121" y="65"/>
                  <a:pt x="116" y="79"/>
                </a:cubicBezTo>
                <a:cubicBezTo>
                  <a:pt x="114" y="79"/>
                  <a:pt x="112" y="79"/>
                  <a:pt x="110" y="79"/>
                </a:cubicBezTo>
                <a:cubicBezTo>
                  <a:pt x="115" y="61"/>
                  <a:pt x="132" y="48"/>
                  <a:pt x="151" y="48"/>
                </a:cubicBezTo>
                <a:cubicBezTo>
                  <a:pt x="174" y="48"/>
                  <a:pt x="193" y="67"/>
                  <a:pt x="193" y="91"/>
                </a:cubicBezTo>
                <a:cubicBezTo>
                  <a:pt x="193" y="107"/>
                  <a:pt x="184" y="121"/>
                  <a:pt x="170" y="1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11842287" y="5734226"/>
            <a:ext cx="704568" cy="705853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44 w 232"/>
              <a:gd name="T9" fmla="*/ 103 h 232"/>
              <a:gd name="T10" fmla="*/ 30 w 232"/>
              <a:gd name="T11" fmla="*/ 88 h 232"/>
              <a:gd name="T12" fmla="*/ 105 w 232"/>
              <a:gd name="T13" fmla="*/ 60 h 232"/>
              <a:gd name="T14" fmla="*/ 75 w 232"/>
              <a:gd name="T15" fmla="*/ 82 h 232"/>
              <a:gd name="T16" fmla="*/ 61 w 232"/>
              <a:gd name="T17" fmla="*/ 117 h 232"/>
              <a:gd name="T18" fmla="*/ 70 w 232"/>
              <a:gd name="T19" fmla="*/ 125 h 232"/>
              <a:gd name="T20" fmla="*/ 59 w 232"/>
              <a:gd name="T21" fmla="*/ 123 h 232"/>
              <a:gd name="T22" fmla="*/ 53 w 232"/>
              <a:gd name="T23" fmla="*/ 113 h 232"/>
              <a:gd name="T24" fmla="*/ 44 w 232"/>
              <a:gd name="T25" fmla="*/ 103 h 232"/>
              <a:gd name="T26" fmla="*/ 98 w 232"/>
              <a:gd name="T27" fmla="*/ 179 h 232"/>
              <a:gd name="T28" fmla="*/ 80 w 232"/>
              <a:gd name="T29" fmla="*/ 185 h 232"/>
              <a:gd name="T30" fmla="*/ 77 w 232"/>
              <a:gd name="T31" fmla="*/ 175 h 232"/>
              <a:gd name="T32" fmla="*/ 65 w 232"/>
              <a:gd name="T33" fmla="*/ 162 h 232"/>
              <a:gd name="T34" fmla="*/ 54 w 232"/>
              <a:gd name="T35" fmla="*/ 160 h 232"/>
              <a:gd name="T36" fmla="*/ 73 w 232"/>
              <a:gd name="T37" fmla="*/ 128 h 232"/>
              <a:gd name="T38" fmla="*/ 86 w 232"/>
              <a:gd name="T39" fmla="*/ 141 h 232"/>
              <a:gd name="T40" fmla="*/ 96 w 232"/>
              <a:gd name="T41" fmla="*/ 143 h 232"/>
              <a:gd name="T42" fmla="*/ 98 w 232"/>
              <a:gd name="T43" fmla="*/ 154 h 232"/>
              <a:gd name="T44" fmla="*/ 111 w 232"/>
              <a:gd name="T45" fmla="*/ 166 h 232"/>
              <a:gd name="T46" fmla="*/ 129 w 232"/>
              <a:gd name="T47" fmla="*/ 161 h 232"/>
              <a:gd name="T48" fmla="*/ 111 w 232"/>
              <a:gd name="T49" fmla="*/ 192 h 232"/>
              <a:gd name="T50" fmla="*/ 176 w 232"/>
              <a:gd name="T51" fmla="*/ 158 h 232"/>
              <a:gd name="T52" fmla="*/ 167 w 232"/>
              <a:gd name="T53" fmla="*/ 174 h 232"/>
              <a:gd name="T54" fmla="*/ 151 w 232"/>
              <a:gd name="T55" fmla="*/ 183 h 232"/>
              <a:gd name="T56" fmla="*/ 134 w 232"/>
              <a:gd name="T57" fmla="*/ 192 h 232"/>
              <a:gd name="T58" fmla="*/ 131 w 232"/>
              <a:gd name="T59" fmla="*/ 178 h 232"/>
              <a:gd name="T60" fmla="*/ 119 w 232"/>
              <a:gd name="T61" fmla="*/ 155 h 232"/>
              <a:gd name="T62" fmla="*/ 102 w 232"/>
              <a:gd name="T63" fmla="*/ 146 h 232"/>
              <a:gd name="T64" fmla="*/ 93 w 232"/>
              <a:gd name="T65" fmla="*/ 137 h 232"/>
              <a:gd name="T66" fmla="*/ 87 w 232"/>
              <a:gd name="T67" fmla="*/ 121 h 232"/>
              <a:gd name="T68" fmla="*/ 101 w 232"/>
              <a:gd name="T69" fmla="*/ 108 h 232"/>
              <a:gd name="T70" fmla="*/ 175 w 232"/>
              <a:gd name="T71" fmla="*/ 142 h 232"/>
              <a:gd name="T72" fmla="*/ 183 w 232"/>
              <a:gd name="T73" fmla="*/ 108 h 232"/>
              <a:gd name="T74" fmla="*/ 168 w 232"/>
              <a:gd name="T75" fmla="*/ 131 h 232"/>
              <a:gd name="T76" fmla="*/ 118 w 232"/>
              <a:gd name="T77" fmla="*/ 106 h 232"/>
              <a:gd name="T78" fmla="*/ 85 w 232"/>
              <a:gd name="T79" fmla="*/ 116 h 232"/>
              <a:gd name="T80" fmla="*/ 80 w 232"/>
              <a:gd name="T81" fmla="*/ 83 h 232"/>
              <a:gd name="T82" fmla="*/ 133 w 232"/>
              <a:gd name="T83" fmla="*/ 56 h 232"/>
              <a:gd name="T84" fmla="*/ 202 w 232"/>
              <a:gd name="T85" fmla="*/ 8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44" y="103"/>
                </a:moveTo>
                <a:cubicBezTo>
                  <a:pt x="42" y="101"/>
                  <a:pt x="40" y="98"/>
                  <a:pt x="38" y="96"/>
                </a:cubicBezTo>
                <a:cubicBezTo>
                  <a:pt x="30" y="88"/>
                  <a:pt x="30" y="88"/>
                  <a:pt x="30" y="88"/>
                </a:cubicBezTo>
                <a:cubicBezTo>
                  <a:pt x="81" y="36"/>
                  <a:pt x="81" y="36"/>
                  <a:pt x="81" y="36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02" y="61"/>
                  <a:pt x="96" y="65"/>
                  <a:pt x="91" y="68"/>
                </a:cubicBezTo>
                <a:cubicBezTo>
                  <a:pt x="76" y="77"/>
                  <a:pt x="75" y="79"/>
                  <a:pt x="75" y="82"/>
                </a:cubicBezTo>
                <a:cubicBezTo>
                  <a:pt x="74" y="85"/>
                  <a:pt x="68" y="100"/>
                  <a:pt x="63" y="108"/>
                </a:cubicBezTo>
                <a:cubicBezTo>
                  <a:pt x="60" y="110"/>
                  <a:pt x="60" y="114"/>
                  <a:pt x="61" y="117"/>
                </a:cubicBezTo>
                <a:cubicBezTo>
                  <a:pt x="63" y="120"/>
                  <a:pt x="67" y="123"/>
                  <a:pt x="72" y="124"/>
                </a:cubicBezTo>
                <a:cubicBezTo>
                  <a:pt x="71" y="124"/>
                  <a:pt x="71" y="125"/>
                  <a:pt x="70" y="125"/>
                </a:cubicBezTo>
                <a:cubicBezTo>
                  <a:pt x="63" y="132"/>
                  <a:pt x="63" y="132"/>
                  <a:pt x="63" y="132"/>
                </a:cubicBezTo>
                <a:cubicBezTo>
                  <a:pt x="62" y="129"/>
                  <a:pt x="60" y="126"/>
                  <a:pt x="59" y="123"/>
                </a:cubicBezTo>
                <a:cubicBezTo>
                  <a:pt x="58" y="120"/>
                  <a:pt x="58" y="117"/>
                  <a:pt x="57" y="116"/>
                </a:cubicBezTo>
                <a:cubicBezTo>
                  <a:pt x="56" y="114"/>
                  <a:pt x="54" y="114"/>
                  <a:pt x="53" y="113"/>
                </a:cubicBezTo>
                <a:cubicBezTo>
                  <a:pt x="51" y="112"/>
                  <a:pt x="49" y="111"/>
                  <a:pt x="48" y="109"/>
                </a:cubicBezTo>
                <a:cubicBezTo>
                  <a:pt x="46" y="108"/>
                  <a:pt x="45" y="106"/>
                  <a:pt x="44" y="103"/>
                </a:cubicBezTo>
                <a:close/>
                <a:moveTo>
                  <a:pt x="96" y="194"/>
                </a:moveTo>
                <a:cubicBezTo>
                  <a:pt x="93" y="190"/>
                  <a:pt x="94" y="184"/>
                  <a:pt x="98" y="179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90" y="188"/>
                  <a:pt x="83" y="189"/>
                  <a:pt x="80" y="185"/>
                </a:cubicBezTo>
                <a:cubicBezTo>
                  <a:pt x="76" y="182"/>
                  <a:pt x="77" y="175"/>
                  <a:pt x="81" y="171"/>
                </a:cubicBezTo>
                <a:cubicBezTo>
                  <a:pt x="77" y="175"/>
                  <a:pt x="77" y="175"/>
                  <a:pt x="77" y="175"/>
                </a:cubicBezTo>
                <a:cubicBezTo>
                  <a:pt x="73" y="179"/>
                  <a:pt x="66" y="180"/>
                  <a:pt x="63" y="176"/>
                </a:cubicBezTo>
                <a:cubicBezTo>
                  <a:pt x="59" y="173"/>
                  <a:pt x="60" y="167"/>
                  <a:pt x="65" y="162"/>
                </a:cubicBezTo>
                <a:cubicBezTo>
                  <a:pt x="66" y="160"/>
                  <a:pt x="66" y="160"/>
                  <a:pt x="66" y="160"/>
                </a:cubicBezTo>
                <a:cubicBezTo>
                  <a:pt x="62" y="163"/>
                  <a:pt x="57" y="163"/>
                  <a:pt x="54" y="160"/>
                </a:cubicBezTo>
                <a:cubicBezTo>
                  <a:pt x="51" y="156"/>
                  <a:pt x="52" y="150"/>
                  <a:pt x="56" y="145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8" y="124"/>
                  <a:pt x="84" y="123"/>
                  <a:pt x="87" y="127"/>
                </a:cubicBezTo>
                <a:cubicBezTo>
                  <a:pt x="91" y="130"/>
                  <a:pt x="90" y="136"/>
                  <a:pt x="86" y="141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6" y="141"/>
                  <a:pt x="93" y="140"/>
                  <a:pt x="96" y="143"/>
                </a:cubicBezTo>
                <a:cubicBezTo>
                  <a:pt x="100" y="147"/>
                  <a:pt x="99" y="153"/>
                  <a:pt x="94" y="158"/>
                </a:cubicBezTo>
                <a:cubicBezTo>
                  <a:pt x="98" y="154"/>
                  <a:pt x="98" y="154"/>
                  <a:pt x="98" y="154"/>
                </a:cubicBezTo>
                <a:cubicBezTo>
                  <a:pt x="103" y="149"/>
                  <a:pt x="109" y="148"/>
                  <a:pt x="113" y="152"/>
                </a:cubicBezTo>
                <a:cubicBezTo>
                  <a:pt x="116" y="155"/>
                  <a:pt x="116" y="162"/>
                  <a:pt x="111" y="166"/>
                </a:cubicBezTo>
                <a:cubicBezTo>
                  <a:pt x="115" y="162"/>
                  <a:pt x="115" y="162"/>
                  <a:pt x="115" y="162"/>
                </a:cubicBezTo>
                <a:cubicBezTo>
                  <a:pt x="120" y="158"/>
                  <a:pt x="126" y="157"/>
                  <a:pt x="129" y="161"/>
                </a:cubicBezTo>
                <a:cubicBezTo>
                  <a:pt x="133" y="164"/>
                  <a:pt x="132" y="170"/>
                  <a:pt x="128" y="175"/>
                </a:cubicBezTo>
                <a:cubicBezTo>
                  <a:pt x="111" y="192"/>
                  <a:pt x="111" y="192"/>
                  <a:pt x="111" y="192"/>
                </a:cubicBezTo>
                <a:cubicBezTo>
                  <a:pt x="106" y="196"/>
                  <a:pt x="100" y="197"/>
                  <a:pt x="96" y="194"/>
                </a:cubicBezTo>
                <a:close/>
                <a:moveTo>
                  <a:pt x="176" y="158"/>
                </a:moveTo>
                <a:cubicBezTo>
                  <a:pt x="174" y="160"/>
                  <a:pt x="171" y="161"/>
                  <a:pt x="167" y="160"/>
                </a:cubicBezTo>
                <a:cubicBezTo>
                  <a:pt x="171" y="165"/>
                  <a:pt x="171" y="171"/>
                  <a:pt x="167" y="174"/>
                </a:cubicBezTo>
                <a:cubicBezTo>
                  <a:pt x="164" y="178"/>
                  <a:pt x="158" y="178"/>
                  <a:pt x="153" y="175"/>
                </a:cubicBezTo>
                <a:cubicBezTo>
                  <a:pt x="154" y="178"/>
                  <a:pt x="153" y="181"/>
                  <a:pt x="151" y="183"/>
                </a:cubicBezTo>
                <a:cubicBezTo>
                  <a:pt x="147" y="187"/>
                  <a:pt x="141" y="187"/>
                  <a:pt x="136" y="183"/>
                </a:cubicBezTo>
                <a:cubicBezTo>
                  <a:pt x="137" y="186"/>
                  <a:pt x="136" y="190"/>
                  <a:pt x="134" y="192"/>
                </a:cubicBezTo>
                <a:cubicBezTo>
                  <a:pt x="130" y="196"/>
                  <a:pt x="123" y="195"/>
                  <a:pt x="118" y="190"/>
                </a:cubicBezTo>
                <a:cubicBezTo>
                  <a:pt x="131" y="178"/>
                  <a:pt x="131" y="178"/>
                  <a:pt x="131" y="178"/>
                </a:cubicBezTo>
                <a:cubicBezTo>
                  <a:pt x="137" y="172"/>
                  <a:pt x="138" y="163"/>
                  <a:pt x="132" y="158"/>
                </a:cubicBezTo>
                <a:cubicBezTo>
                  <a:pt x="129" y="154"/>
                  <a:pt x="124" y="153"/>
                  <a:pt x="119" y="155"/>
                </a:cubicBezTo>
                <a:cubicBezTo>
                  <a:pt x="119" y="153"/>
                  <a:pt x="117" y="151"/>
                  <a:pt x="116" y="149"/>
                </a:cubicBezTo>
                <a:cubicBezTo>
                  <a:pt x="113" y="146"/>
                  <a:pt x="107" y="145"/>
                  <a:pt x="102" y="146"/>
                </a:cubicBezTo>
                <a:cubicBezTo>
                  <a:pt x="102" y="144"/>
                  <a:pt x="101" y="142"/>
                  <a:pt x="99" y="140"/>
                </a:cubicBezTo>
                <a:cubicBezTo>
                  <a:pt x="97" y="139"/>
                  <a:pt x="95" y="138"/>
                  <a:pt x="93" y="137"/>
                </a:cubicBezTo>
                <a:cubicBezTo>
                  <a:pt x="95" y="132"/>
                  <a:pt x="94" y="127"/>
                  <a:pt x="90" y="124"/>
                </a:cubicBezTo>
                <a:cubicBezTo>
                  <a:pt x="89" y="122"/>
                  <a:pt x="88" y="122"/>
                  <a:pt x="87" y="121"/>
                </a:cubicBezTo>
                <a:cubicBezTo>
                  <a:pt x="87" y="121"/>
                  <a:pt x="87" y="121"/>
                  <a:pt x="88" y="120"/>
                </a:cubicBezTo>
                <a:cubicBezTo>
                  <a:pt x="94" y="116"/>
                  <a:pt x="99" y="111"/>
                  <a:pt x="101" y="108"/>
                </a:cubicBezTo>
                <a:cubicBezTo>
                  <a:pt x="106" y="111"/>
                  <a:pt x="121" y="115"/>
                  <a:pt x="140" y="107"/>
                </a:cubicBezTo>
                <a:cubicBezTo>
                  <a:pt x="175" y="142"/>
                  <a:pt x="175" y="142"/>
                  <a:pt x="175" y="142"/>
                </a:cubicBezTo>
                <a:cubicBezTo>
                  <a:pt x="180" y="147"/>
                  <a:pt x="180" y="154"/>
                  <a:pt x="176" y="158"/>
                </a:cubicBezTo>
                <a:close/>
                <a:moveTo>
                  <a:pt x="183" y="108"/>
                </a:moveTo>
                <a:cubicBezTo>
                  <a:pt x="180" y="111"/>
                  <a:pt x="177" y="112"/>
                  <a:pt x="174" y="115"/>
                </a:cubicBezTo>
                <a:cubicBezTo>
                  <a:pt x="173" y="117"/>
                  <a:pt x="171" y="125"/>
                  <a:pt x="168" y="131"/>
                </a:cubicBezTo>
                <a:cubicBezTo>
                  <a:pt x="142" y="103"/>
                  <a:pt x="142" y="103"/>
                  <a:pt x="142" y="103"/>
                </a:cubicBezTo>
                <a:cubicBezTo>
                  <a:pt x="142" y="103"/>
                  <a:pt x="134" y="107"/>
                  <a:pt x="118" y="106"/>
                </a:cubicBezTo>
                <a:cubicBezTo>
                  <a:pt x="105" y="105"/>
                  <a:pt x="100" y="100"/>
                  <a:pt x="100" y="100"/>
                </a:cubicBezTo>
                <a:cubicBezTo>
                  <a:pt x="100" y="100"/>
                  <a:pt x="96" y="108"/>
                  <a:pt x="85" y="116"/>
                </a:cubicBezTo>
                <a:cubicBezTo>
                  <a:pt x="76" y="122"/>
                  <a:pt x="63" y="116"/>
                  <a:pt x="67" y="111"/>
                </a:cubicBezTo>
                <a:cubicBezTo>
                  <a:pt x="74" y="102"/>
                  <a:pt x="80" y="85"/>
                  <a:pt x="80" y="83"/>
                </a:cubicBezTo>
                <a:cubicBezTo>
                  <a:pt x="81" y="81"/>
                  <a:pt x="106" y="65"/>
                  <a:pt x="109" y="64"/>
                </a:cubicBezTo>
                <a:cubicBezTo>
                  <a:pt x="111" y="64"/>
                  <a:pt x="127" y="62"/>
                  <a:pt x="133" y="56"/>
                </a:cubicBezTo>
                <a:cubicBezTo>
                  <a:pt x="152" y="37"/>
                  <a:pt x="152" y="37"/>
                  <a:pt x="152" y="37"/>
                </a:cubicBezTo>
                <a:cubicBezTo>
                  <a:pt x="202" y="87"/>
                  <a:pt x="202" y="87"/>
                  <a:pt x="202" y="87"/>
                </a:cubicBezTo>
                <a:cubicBezTo>
                  <a:pt x="198" y="91"/>
                  <a:pt x="186" y="105"/>
                  <a:pt x="183" y="10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21747382" y="5734226"/>
            <a:ext cx="704568" cy="705853"/>
          </a:xfrm>
          <a:custGeom>
            <a:avLst/>
            <a:gdLst>
              <a:gd name="T0" fmla="*/ 61 w 232"/>
              <a:gd name="T1" fmla="*/ 86 h 232"/>
              <a:gd name="T2" fmla="*/ 164 w 232"/>
              <a:gd name="T3" fmla="*/ 86 h 232"/>
              <a:gd name="T4" fmla="*/ 154 w 232"/>
              <a:gd name="T5" fmla="*/ 110 h 232"/>
              <a:gd name="T6" fmla="*/ 137 w 232"/>
              <a:gd name="T7" fmla="*/ 128 h 232"/>
              <a:gd name="T8" fmla="*/ 112 w 232"/>
              <a:gd name="T9" fmla="*/ 134 h 232"/>
              <a:gd name="T10" fmla="*/ 88 w 232"/>
              <a:gd name="T11" fmla="*/ 128 h 232"/>
              <a:gd name="T12" fmla="*/ 71 w 232"/>
              <a:gd name="T13" fmla="*/ 110 h 232"/>
              <a:gd name="T14" fmla="*/ 64 w 232"/>
              <a:gd name="T15" fmla="*/ 86 h 232"/>
              <a:gd name="T16" fmla="*/ 71 w 232"/>
              <a:gd name="T17" fmla="*/ 62 h 232"/>
              <a:gd name="T18" fmla="*/ 88 w 232"/>
              <a:gd name="T19" fmla="*/ 44 h 232"/>
              <a:gd name="T20" fmla="*/ 112 w 232"/>
              <a:gd name="T21" fmla="*/ 38 h 232"/>
              <a:gd name="T22" fmla="*/ 137 w 232"/>
              <a:gd name="T23" fmla="*/ 44 h 232"/>
              <a:gd name="T24" fmla="*/ 154 w 232"/>
              <a:gd name="T25" fmla="*/ 62 h 232"/>
              <a:gd name="T26" fmla="*/ 161 w 232"/>
              <a:gd name="T27" fmla="*/ 86 h 232"/>
              <a:gd name="T28" fmla="*/ 154 w 232"/>
              <a:gd name="T29" fmla="*/ 110 h 232"/>
              <a:gd name="T30" fmla="*/ 123 w 232"/>
              <a:gd name="T31" fmla="*/ 106 h 232"/>
              <a:gd name="T32" fmla="*/ 104 w 232"/>
              <a:gd name="T33" fmla="*/ 109 h 232"/>
              <a:gd name="T34" fmla="*/ 101 w 232"/>
              <a:gd name="T35" fmla="*/ 102 h 232"/>
              <a:gd name="T36" fmla="*/ 108 w 232"/>
              <a:gd name="T37" fmla="*/ 99 h 232"/>
              <a:gd name="T38" fmla="*/ 105 w 232"/>
              <a:gd name="T39" fmla="*/ 73 h 232"/>
              <a:gd name="T40" fmla="*/ 102 w 232"/>
              <a:gd name="T41" fmla="*/ 69 h 232"/>
              <a:gd name="T42" fmla="*/ 110 w 232"/>
              <a:gd name="T43" fmla="*/ 63 h 232"/>
              <a:gd name="T44" fmla="*/ 115 w 232"/>
              <a:gd name="T45" fmla="*/ 63 h 232"/>
              <a:gd name="T46" fmla="*/ 117 w 232"/>
              <a:gd name="T47" fmla="*/ 99 h 232"/>
              <a:gd name="T48" fmla="*/ 123 w 232"/>
              <a:gd name="T49" fmla="*/ 102 h 232"/>
              <a:gd name="T50" fmla="*/ 32 w 232"/>
              <a:gd name="T51" fmla="*/ 0 h 232"/>
              <a:gd name="T52" fmla="*/ 0 w 232"/>
              <a:gd name="T53" fmla="*/ 200 h 232"/>
              <a:gd name="T54" fmla="*/ 200 w 232"/>
              <a:gd name="T55" fmla="*/ 232 h 232"/>
              <a:gd name="T56" fmla="*/ 232 w 232"/>
              <a:gd name="T57" fmla="*/ 32 h 232"/>
              <a:gd name="T58" fmla="*/ 75 w 232"/>
              <a:gd name="T59" fmla="*/ 204 h 232"/>
              <a:gd name="T60" fmla="*/ 31 w 232"/>
              <a:gd name="T61" fmla="*/ 178 h 232"/>
              <a:gd name="T62" fmla="*/ 74 w 232"/>
              <a:gd name="T63" fmla="*/ 134 h 232"/>
              <a:gd name="T64" fmla="*/ 66 w 232"/>
              <a:gd name="T65" fmla="*/ 169 h 232"/>
              <a:gd name="T66" fmla="*/ 93 w 232"/>
              <a:gd name="T67" fmla="*/ 144 h 232"/>
              <a:gd name="T68" fmla="*/ 75 w 232"/>
              <a:gd name="T69" fmla="*/ 204 h 232"/>
              <a:gd name="T70" fmla="*/ 112 w 232"/>
              <a:gd name="T71" fmla="*/ 28 h 232"/>
              <a:gd name="T72" fmla="*/ 112 w 232"/>
              <a:gd name="T73" fmla="*/ 144 h 232"/>
              <a:gd name="T74" fmla="*/ 170 w 232"/>
              <a:gd name="T75" fmla="*/ 175 h 232"/>
              <a:gd name="T76" fmla="*/ 124 w 232"/>
              <a:gd name="T77" fmla="*/ 146 h 232"/>
              <a:gd name="T78" fmla="*/ 162 w 232"/>
              <a:gd name="T79" fmla="*/ 181 h 232"/>
              <a:gd name="T80" fmla="*/ 180 w 232"/>
              <a:gd name="T81" fmla="*/ 170 h 232"/>
              <a:gd name="T82" fmla="*/ 165 w 232"/>
              <a:gd name="T83" fmla="*/ 117 h 232"/>
              <a:gd name="T84" fmla="*/ 170 w 232"/>
              <a:gd name="T85" fmla="*/ 175 h 232"/>
              <a:gd name="T86" fmla="*/ 71 w 232"/>
              <a:gd name="T87" fmla="*/ 86 h 232"/>
              <a:gd name="T88" fmla="*/ 154 w 232"/>
              <a:gd name="T89" fmla="*/ 86 h 232"/>
              <a:gd name="T90" fmla="*/ 112 w 232"/>
              <a:gd name="T91" fmla="*/ 124 h 232"/>
              <a:gd name="T92" fmla="*/ 112 w 232"/>
              <a:gd name="T93" fmla="*/ 48 h 232"/>
              <a:gd name="T94" fmla="*/ 112 w 232"/>
              <a:gd name="T95" fmla="*/ 12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12" y="35"/>
                </a:moveTo>
                <a:cubicBezTo>
                  <a:pt x="84" y="35"/>
                  <a:pt x="61" y="58"/>
                  <a:pt x="61" y="86"/>
                </a:cubicBezTo>
                <a:cubicBezTo>
                  <a:pt x="61" y="114"/>
                  <a:pt x="84" y="137"/>
                  <a:pt x="112" y="137"/>
                </a:cubicBezTo>
                <a:cubicBezTo>
                  <a:pt x="141" y="137"/>
                  <a:pt x="164" y="114"/>
                  <a:pt x="164" y="86"/>
                </a:cubicBezTo>
                <a:cubicBezTo>
                  <a:pt x="164" y="58"/>
                  <a:pt x="141" y="35"/>
                  <a:pt x="112" y="35"/>
                </a:cubicBezTo>
                <a:close/>
                <a:moveTo>
                  <a:pt x="154" y="110"/>
                </a:moveTo>
                <a:cubicBezTo>
                  <a:pt x="152" y="114"/>
                  <a:pt x="147" y="114"/>
                  <a:pt x="144" y="117"/>
                </a:cubicBezTo>
                <a:cubicBezTo>
                  <a:pt x="141" y="120"/>
                  <a:pt x="140" y="126"/>
                  <a:pt x="137" y="128"/>
                </a:cubicBezTo>
                <a:cubicBezTo>
                  <a:pt x="133" y="130"/>
                  <a:pt x="128" y="128"/>
                  <a:pt x="124" y="129"/>
                </a:cubicBezTo>
                <a:cubicBezTo>
                  <a:pt x="120" y="130"/>
                  <a:pt x="117" y="134"/>
                  <a:pt x="112" y="134"/>
                </a:cubicBezTo>
                <a:cubicBezTo>
                  <a:pt x="108" y="134"/>
                  <a:pt x="105" y="130"/>
                  <a:pt x="101" y="129"/>
                </a:cubicBezTo>
                <a:cubicBezTo>
                  <a:pt x="97" y="128"/>
                  <a:pt x="92" y="130"/>
                  <a:pt x="88" y="128"/>
                </a:cubicBezTo>
                <a:cubicBezTo>
                  <a:pt x="85" y="126"/>
                  <a:pt x="84" y="120"/>
                  <a:pt x="81" y="117"/>
                </a:cubicBezTo>
                <a:cubicBezTo>
                  <a:pt x="78" y="114"/>
                  <a:pt x="73" y="114"/>
                  <a:pt x="71" y="110"/>
                </a:cubicBezTo>
                <a:cubicBezTo>
                  <a:pt x="69" y="107"/>
                  <a:pt x="71" y="101"/>
                  <a:pt x="70" y="97"/>
                </a:cubicBezTo>
                <a:cubicBezTo>
                  <a:pt x="69" y="94"/>
                  <a:pt x="64" y="90"/>
                  <a:pt x="64" y="86"/>
                </a:cubicBezTo>
                <a:cubicBezTo>
                  <a:pt x="64" y="82"/>
                  <a:pt x="69" y="78"/>
                  <a:pt x="70" y="74"/>
                </a:cubicBezTo>
                <a:cubicBezTo>
                  <a:pt x="71" y="70"/>
                  <a:pt x="69" y="65"/>
                  <a:pt x="71" y="62"/>
                </a:cubicBezTo>
                <a:cubicBezTo>
                  <a:pt x="73" y="58"/>
                  <a:pt x="78" y="57"/>
                  <a:pt x="81" y="55"/>
                </a:cubicBezTo>
                <a:cubicBezTo>
                  <a:pt x="84" y="52"/>
                  <a:pt x="85" y="46"/>
                  <a:pt x="88" y="44"/>
                </a:cubicBezTo>
                <a:cubicBezTo>
                  <a:pt x="92" y="42"/>
                  <a:pt x="97" y="44"/>
                  <a:pt x="101" y="43"/>
                </a:cubicBezTo>
                <a:cubicBezTo>
                  <a:pt x="105" y="42"/>
                  <a:pt x="108" y="38"/>
                  <a:pt x="112" y="38"/>
                </a:cubicBezTo>
                <a:cubicBezTo>
                  <a:pt x="117" y="38"/>
                  <a:pt x="120" y="42"/>
                  <a:pt x="124" y="43"/>
                </a:cubicBezTo>
                <a:cubicBezTo>
                  <a:pt x="128" y="44"/>
                  <a:pt x="133" y="42"/>
                  <a:pt x="137" y="44"/>
                </a:cubicBezTo>
                <a:cubicBezTo>
                  <a:pt x="140" y="46"/>
                  <a:pt x="141" y="52"/>
                  <a:pt x="144" y="55"/>
                </a:cubicBezTo>
                <a:cubicBezTo>
                  <a:pt x="147" y="57"/>
                  <a:pt x="152" y="58"/>
                  <a:pt x="154" y="62"/>
                </a:cubicBezTo>
                <a:cubicBezTo>
                  <a:pt x="156" y="65"/>
                  <a:pt x="154" y="70"/>
                  <a:pt x="155" y="74"/>
                </a:cubicBezTo>
                <a:cubicBezTo>
                  <a:pt x="156" y="78"/>
                  <a:pt x="161" y="82"/>
                  <a:pt x="161" y="86"/>
                </a:cubicBezTo>
                <a:cubicBezTo>
                  <a:pt x="161" y="90"/>
                  <a:pt x="156" y="94"/>
                  <a:pt x="155" y="97"/>
                </a:cubicBezTo>
                <a:cubicBezTo>
                  <a:pt x="154" y="101"/>
                  <a:pt x="156" y="107"/>
                  <a:pt x="154" y="110"/>
                </a:cubicBezTo>
                <a:close/>
                <a:moveTo>
                  <a:pt x="123" y="102"/>
                </a:moveTo>
                <a:cubicBezTo>
                  <a:pt x="123" y="106"/>
                  <a:pt x="123" y="106"/>
                  <a:pt x="123" y="106"/>
                </a:cubicBezTo>
                <a:cubicBezTo>
                  <a:pt x="123" y="108"/>
                  <a:pt x="122" y="109"/>
                  <a:pt x="121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2" y="109"/>
                  <a:pt x="101" y="108"/>
                  <a:pt x="101" y="10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1" y="100"/>
                  <a:pt x="102" y="99"/>
                  <a:pt x="104" y="99"/>
                </a:cubicBezTo>
                <a:cubicBezTo>
                  <a:pt x="108" y="99"/>
                  <a:pt x="108" y="99"/>
                  <a:pt x="108" y="99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4" y="73"/>
                  <a:pt x="103" y="73"/>
                  <a:pt x="102" y="72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8"/>
                  <a:pt x="102" y="67"/>
                  <a:pt x="103" y="67"/>
                </a:cubicBezTo>
                <a:cubicBezTo>
                  <a:pt x="110" y="63"/>
                  <a:pt x="110" y="63"/>
                  <a:pt x="110" y="63"/>
                </a:cubicBezTo>
                <a:cubicBezTo>
                  <a:pt x="110" y="63"/>
                  <a:pt x="110" y="63"/>
                  <a:pt x="111" y="63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16" y="63"/>
                  <a:pt x="117" y="64"/>
                  <a:pt x="117" y="65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2" y="99"/>
                  <a:pt x="123" y="100"/>
                  <a:pt x="123" y="102"/>
                </a:cubicBez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75" y="204"/>
                </a:moveTo>
                <a:cubicBezTo>
                  <a:pt x="63" y="175"/>
                  <a:pt x="63" y="175"/>
                  <a:pt x="63" y="175"/>
                </a:cubicBezTo>
                <a:cubicBezTo>
                  <a:pt x="31" y="178"/>
                  <a:pt x="31" y="178"/>
                  <a:pt x="31" y="178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7" y="127"/>
                  <a:pt x="70" y="131"/>
                  <a:pt x="74" y="134"/>
                </a:cubicBezTo>
                <a:cubicBezTo>
                  <a:pt x="53" y="170"/>
                  <a:pt x="53" y="170"/>
                  <a:pt x="53" y="170"/>
                </a:cubicBezTo>
                <a:cubicBezTo>
                  <a:pt x="66" y="169"/>
                  <a:pt x="66" y="169"/>
                  <a:pt x="66" y="169"/>
                </a:cubicBezTo>
                <a:cubicBezTo>
                  <a:pt x="71" y="181"/>
                  <a:pt x="71" y="181"/>
                  <a:pt x="71" y="181"/>
                </a:cubicBezTo>
                <a:cubicBezTo>
                  <a:pt x="93" y="144"/>
                  <a:pt x="93" y="144"/>
                  <a:pt x="93" y="144"/>
                </a:cubicBezTo>
                <a:cubicBezTo>
                  <a:pt x="98" y="146"/>
                  <a:pt x="103" y="147"/>
                  <a:pt x="109" y="147"/>
                </a:cubicBezTo>
                <a:lnTo>
                  <a:pt x="75" y="204"/>
                </a:lnTo>
                <a:close/>
                <a:moveTo>
                  <a:pt x="55" y="86"/>
                </a:moveTo>
                <a:cubicBezTo>
                  <a:pt x="55" y="54"/>
                  <a:pt x="81" y="28"/>
                  <a:pt x="112" y="28"/>
                </a:cubicBezTo>
                <a:cubicBezTo>
                  <a:pt x="144" y="28"/>
                  <a:pt x="170" y="54"/>
                  <a:pt x="170" y="86"/>
                </a:cubicBezTo>
                <a:cubicBezTo>
                  <a:pt x="170" y="118"/>
                  <a:pt x="144" y="144"/>
                  <a:pt x="112" y="144"/>
                </a:cubicBezTo>
                <a:cubicBezTo>
                  <a:pt x="81" y="144"/>
                  <a:pt x="55" y="118"/>
                  <a:pt x="55" y="86"/>
                </a:cubicBezTo>
                <a:close/>
                <a:moveTo>
                  <a:pt x="170" y="175"/>
                </a:moveTo>
                <a:cubicBezTo>
                  <a:pt x="158" y="204"/>
                  <a:pt x="158" y="204"/>
                  <a:pt x="158" y="204"/>
                </a:cubicBezTo>
                <a:cubicBezTo>
                  <a:pt x="124" y="146"/>
                  <a:pt x="124" y="146"/>
                  <a:pt x="124" y="146"/>
                </a:cubicBezTo>
                <a:cubicBezTo>
                  <a:pt x="129" y="145"/>
                  <a:pt x="134" y="144"/>
                  <a:pt x="138" y="142"/>
                </a:cubicBezTo>
                <a:cubicBezTo>
                  <a:pt x="162" y="181"/>
                  <a:pt x="162" y="181"/>
                  <a:pt x="162" y="181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56" y="129"/>
                  <a:pt x="156" y="129"/>
                  <a:pt x="156" y="129"/>
                </a:cubicBezTo>
                <a:cubicBezTo>
                  <a:pt x="159" y="126"/>
                  <a:pt x="163" y="121"/>
                  <a:pt x="165" y="117"/>
                </a:cubicBezTo>
                <a:cubicBezTo>
                  <a:pt x="202" y="178"/>
                  <a:pt x="202" y="178"/>
                  <a:pt x="202" y="178"/>
                </a:cubicBezTo>
                <a:lnTo>
                  <a:pt x="170" y="175"/>
                </a:lnTo>
                <a:close/>
                <a:moveTo>
                  <a:pt x="112" y="45"/>
                </a:moveTo>
                <a:cubicBezTo>
                  <a:pt x="90" y="45"/>
                  <a:pt x="71" y="63"/>
                  <a:pt x="71" y="86"/>
                </a:cubicBezTo>
                <a:cubicBezTo>
                  <a:pt x="71" y="109"/>
                  <a:pt x="90" y="127"/>
                  <a:pt x="112" y="127"/>
                </a:cubicBezTo>
                <a:cubicBezTo>
                  <a:pt x="135" y="127"/>
                  <a:pt x="154" y="109"/>
                  <a:pt x="154" y="86"/>
                </a:cubicBezTo>
                <a:cubicBezTo>
                  <a:pt x="154" y="63"/>
                  <a:pt x="135" y="45"/>
                  <a:pt x="112" y="45"/>
                </a:cubicBezTo>
                <a:close/>
                <a:moveTo>
                  <a:pt x="112" y="124"/>
                </a:moveTo>
                <a:cubicBezTo>
                  <a:pt x="92" y="124"/>
                  <a:pt x="75" y="107"/>
                  <a:pt x="75" y="86"/>
                </a:cubicBezTo>
                <a:cubicBezTo>
                  <a:pt x="75" y="65"/>
                  <a:pt x="92" y="48"/>
                  <a:pt x="112" y="48"/>
                </a:cubicBezTo>
                <a:cubicBezTo>
                  <a:pt x="133" y="48"/>
                  <a:pt x="150" y="65"/>
                  <a:pt x="150" y="86"/>
                </a:cubicBezTo>
                <a:cubicBezTo>
                  <a:pt x="150" y="107"/>
                  <a:pt x="133" y="124"/>
                  <a:pt x="112" y="1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1"/>
          <p:cNvSpPr>
            <a:spLocks noEditPoints="1"/>
          </p:cNvSpPr>
          <p:nvPr/>
        </p:nvSpPr>
        <p:spPr bwMode="auto">
          <a:xfrm>
            <a:off x="12742283" y="3711808"/>
            <a:ext cx="704568" cy="707139"/>
          </a:xfrm>
          <a:custGeom>
            <a:avLst/>
            <a:gdLst>
              <a:gd name="T0" fmla="*/ 147 w 232"/>
              <a:gd name="T1" fmla="*/ 67 h 232"/>
              <a:gd name="T2" fmla="*/ 86 w 232"/>
              <a:gd name="T3" fmla="*/ 54 h 232"/>
              <a:gd name="T4" fmla="*/ 97 w 232"/>
              <a:gd name="T5" fmla="*/ 50 h 232"/>
              <a:gd name="T6" fmla="*/ 136 w 232"/>
              <a:gd name="T7" fmla="*/ 52 h 232"/>
              <a:gd name="T8" fmla="*/ 144 w 232"/>
              <a:gd name="T9" fmla="*/ 50 h 232"/>
              <a:gd name="T10" fmla="*/ 232 w 232"/>
              <a:gd name="T11" fmla="*/ 32 h 232"/>
              <a:gd name="T12" fmla="*/ 200 w 232"/>
              <a:gd name="T13" fmla="*/ 232 h 232"/>
              <a:gd name="T14" fmla="*/ 0 w 232"/>
              <a:gd name="T15" fmla="*/ 200 h 232"/>
              <a:gd name="T16" fmla="*/ 32 w 232"/>
              <a:gd name="T17" fmla="*/ 0 h 232"/>
              <a:gd name="T18" fmla="*/ 232 w 232"/>
              <a:gd name="T19" fmla="*/ 32 h 232"/>
              <a:gd name="T20" fmla="*/ 185 w 232"/>
              <a:gd name="T21" fmla="*/ 125 h 232"/>
              <a:gd name="T22" fmla="*/ 131 w 232"/>
              <a:gd name="T23" fmla="*/ 127 h 232"/>
              <a:gd name="T24" fmla="*/ 115 w 232"/>
              <a:gd name="T25" fmla="*/ 141 h 232"/>
              <a:gd name="T26" fmla="*/ 101 w 232"/>
              <a:gd name="T27" fmla="*/ 125 h 232"/>
              <a:gd name="T28" fmla="*/ 32 w 232"/>
              <a:gd name="T29" fmla="*/ 120 h 232"/>
              <a:gd name="T30" fmla="*/ 200 w 232"/>
              <a:gd name="T31" fmla="*/ 190 h 232"/>
              <a:gd name="T32" fmla="*/ 115 w 232"/>
              <a:gd name="T33" fmla="*/ 134 h 232"/>
              <a:gd name="T34" fmla="*/ 124 w 232"/>
              <a:gd name="T35" fmla="*/ 127 h 232"/>
              <a:gd name="T36" fmla="*/ 117 w 232"/>
              <a:gd name="T37" fmla="*/ 107 h 232"/>
              <a:gd name="T38" fmla="*/ 108 w 232"/>
              <a:gd name="T39" fmla="*/ 114 h 232"/>
              <a:gd name="T40" fmla="*/ 115 w 232"/>
              <a:gd name="T41" fmla="*/ 134 h 232"/>
              <a:gd name="T42" fmla="*/ 188 w 232"/>
              <a:gd name="T43" fmla="*/ 67 h 232"/>
              <a:gd name="T44" fmla="*/ 170 w 232"/>
              <a:gd name="T45" fmla="*/ 63 h 232"/>
              <a:gd name="T46" fmla="*/ 154 w 232"/>
              <a:gd name="T47" fmla="*/ 67 h 232"/>
              <a:gd name="T48" fmla="*/ 144 w 232"/>
              <a:gd name="T49" fmla="*/ 43 h 232"/>
              <a:gd name="T50" fmla="*/ 136 w 232"/>
              <a:gd name="T51" fmla="*/ 42 h 232"/>
              <a:gd name="T52" fmla="*/ 97 w 232"/>
              <a:gd name="T53" fmla="*/ 43 h 232"/>
              <a:gd name="T54" fmla="*/ 79 w 232"/>
              <a:gd name="T55" fmla="*/ 54 h 232"/>
              <a:gd name="T56" fmla="*/ 63 w 232"/>
              <a:gd name="T57" fmla="*/ 67 h 232"/>
              <a:gd name="T58" fmla="*/ 45 w 232"/>
              <a:gd name="T59" fmla="*/ 63 h 232"/>
              <a:gd name="T60" fmla="*/ 32 w 232"/>
              <a:gd name="T61" fmla="*/ 67 h 232"/>
              <a:gd name="T62" fmla="*/ 47 w 232"/>
              <a:gd name="T63" fmla="*/ 116 h 232"/>
              <a:gd name="T64" fmla="*/ 101 w 232"/>
              <a:gd name="T65" fmla="*/ 114 h 232"/>
              <a:gd name="T66" fmla="*/ 117 w 232"/>
              <a:gd name="T67" fmla="*/ 100 h 232"/>
              <a:gd name="T68" fmla="*/ 131 w 232"/>
              <a:gd name="T69" fmla="*/ 116 h 232"/>
              <a:gd name="T70" fmla="*/ 200 w 232"/>
              <a:gd name="T71" fmla="*/ 10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47" y="54"/>
                </a:moveTo>
                <a:cubicBezTo>
                  <a:pt x="147" y="67"/>
                  <a:pt x="147" y="67"/>
                  <a:pt x="147" y="67"/>
                </a:cubicBezTo>
                <a:cubicBezTo>
                  <a:pt x="86" y="67"/>
                  <a:pt x="86" y="67"/>
                  <a:pt x="86" y="67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2"/>
                  <a:pt x="87" y="50"/>
                  <a:pt x="89" y="50"/>
                </a:cubicBezTo>
                <a:cubicBezTo>
                  <a:pt x="97" y="50"/>
                  <a:pt x="97" y="50"/>
                  <a:pt x="97" y="50"/>
                </a:cubicBezTo>
                <a:cubicBezTo>
                  <a:pt x="97" y="52"/>
                  <a:pt x="97" y="52"/>
                  <a:pt x="97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46" y="50"/>
                  <a:pt x="147" y="52"/>
                  <a:pt x="147" y="54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200" y="120"/>
                </a:moveTo>
                <a:cubicBezTo>
                  <a:pt x="196" y="123"/>
                  <a:pt x="191" y="125"/>
                  <a:pt x="185" y="125"/>
                </a:cubicBezTo>
                <a:cubicBezTo>
                  <a:pt x="131" y="125"/>
                  <a:pt x="131" y="125"/>
                  <a:pt x="131" y="125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1" y="135"/>
                  <a:pt x="125" y="141"/>
                  <a:pt x="117" y="141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07" y="141"/>
                  <a:pt x="101" y="135"/>
                  <a:pt x="101" y="127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2" y="125"/>
                  <a:pt x="37" y="123"/>
                  <a:pt x="32" y="120"/>
                </a:cubicBezTo>
                <a:cubicBezTo>
                  <a:pt x="32" y="190"/>
                  <a:pt x="32" y="190"/>
                  <a:pt x="32" y="190"/>
                </a:cubicBezTo>
                <a:cubicBezTo>
                  <a:pt x="200" y="190"/>
                  <a:pt x="200" y="190"/>
                  <a:pt x="200" y="190"/>
                </a:cubicBezTo>
                <a:lnTo>
                  <a:pt x="200" y="120"/>
                </a:lnTo>
                <a:close/>
                <a:moveTo>
                  <a:pt x="115" y="134"/>
                </a:moveTo>
                <a:cubicBezTo>
                  <a:pt x="117" y="134"/>
                  <a:pt x="117" y="134"/>
                  <a:pt x="117" y="134"/>
                </a:cubicBezTo>
                <a:cubicBezTo>
                  <a:pt x="121" y="134"/>
                  <a:pt x="124" y="131"/>
                  <a:pt x="124" y="127"/>
                </a:cubicBezTo>
                <a:cubicBezTo>
                  <a:pt x="124" y="114"/>
                  <a:pt x="124" y="114"/>
                  <a:pt x="124" y="114"/>
                </a:cubicBezTo>
                <a:cubicBezTo>
                  <a:pt x="124" y="110"/>
                  <a:pt x="121" y="107"/>
                  <a:pt x="117" y="107"/>
                </a:cubicBezTo>
                <a:cubicBezTo>
                  <a:pt x="115" y="107"/>
                  <a:pt x="115" y="107"/>
                  <a:pt x="115" y="107"/>
                </a:cubicBezTo>
                <a:cubicBezTo>
                  <a:pt x="111" y="107"/>
                  <a:pt x="108" y="110"/>
                  <a:pt x="108" y="114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108" y="131"/>
                  <a:pt x="111" y="134"/>
                  <a:pt x="115" y="134"/>
                </a:cubicBezTo>
                <a:close/>
                <a:moveTo>
                  <a:pt x="200" y="67"/>
                </a:moveTo>
                <a:cubicBezTo>
                  <a:pt x="188" y="67"/>
                  <a:pt x="188" y="67"/>
                  <a:pt x="188" y="67"/>
                </a:cubicBezTo>
                <a:cubicBezTo>
                  <a:pt x="188" y="63"/>
                  <a:pt x="188" y="63"/>
                  <a:pt x="188" y="63"/>
                </a:cubicBezTo>
                <a:cubicBezTo>
                  <a:pt x="170" y="63"/>
                  <a:pt x="170" y="63"/>
                  <a:pt x="170" y="63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4" y="54"/>
                  <a:pt x="154" y="54"/>
                  <a:pt x="154" y="54"/>
                </a:cubicBezTo>
                <a:cubicBezTo>
                  <a:pt x="154" y="48"/>
                  <a:pt x="149" y="43"/>
                  <a:pt x="144" y="43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43"/>
                  <a:pt x="97" y="43"/>
                  <a:pt x="97" y="43"/>
                </a:cubicBezTo>
                <a:cubicBezTo>
                  <a:pt x="89" y="43"/>
                  <a:pt x="89" y="43"/>
                  <a:pt x="89" y="43"/>
                </a:cubicBezTo>
                <a:cubicBezTo>
                  <a:pt x="83" y="43"/>
                  <a:pt x="79" y="48"/>
                  <a:pt x="79" y="54"/>
                </a:cubicBezTo>
                <a:cubicBezTo>
                  <a:pt x="79" y="67"/>
                  <a:pt x="79" y="67"/>
                  <a:pt x="79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3"/>
                  <a:pt x="63" y="63"/>
                  <a:pt x="63" y="63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67"/>
                  <a:pt x="45" y="67"/>
                  <a:pt x="45" y="67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109"/>
                  <a:pt x="32" y="109"/>
                  <a:pt x="32" y="109"/>
                </a:cubicBezTo>
                <a:cubicBezTo>
                  <a:pt x="36" y="114"/>
                  <a:pt x="41" y="116"/>
                  <a:pt x="47" y="116"/>
                </a:cubicBezTo>
                <a:cubicBezTo>
                  <a:pt x="101" y="116"/>
                  <a:pt x="101" y="116"/>
                  <a:pt x="101" y="116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06"/>
                  <a:pt x="107" y="100"/>
                  <a:pt x="115" y="100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25" y="100"/>
                  <a:pt x="131" y="106"/>
                  <a:pt x="131" y="114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85" y="116"/>
                  <a:pt x="185" y="116"/>
                  <a:pt x="185" y="116"/>
                </a:cubicBezTo>
                <a:cubicBezTo>
                  <a:pt x="191" y="116"/>
                  <a:pt x="196" y="114"/>
                  <a:pt x="200" y="109"/>
                </a:cubicBezTo>
                <a:lnTo>
                  <a:pt x="200" y="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2"/>
          <p:cNvSpPr>
            <a:spLocks noEditPoints="1"/>
          </p:cNvSpPr>
          <p:nvPr/>
        </p:nvSpPr>
        <p:spPr bwMode="auto">
          <a:xfrm>
            <a:off x="7339738" y="5734226"/>
            <a:ext cx="704568" cy="705853"/>
          </a:xfrm>
          <a:custGeom>
            <a:avLst/>
            <a:gdLst>
              <a:gd name="T0" fmla="*/ 186 w 232"/>
              <a:gd name="T1" fmla="*/ 177 h 232"/>
              <a:gd name="T2" fmla="*/ 45 w 232"/>
              <a:gd name="T3" fmla="*/ 178 h 232"/>
              <a:gd name="T4" fmla="*/ 46 w 232"/>
              <a:gd name="T5" fmla="*/ 176 h 232"/>
              <a:gd name="T6" fmla="*/ 118 w 232"/>
              <a:gd name="T7" fmla="*/ 132 h 232"/>
              <a:gd name="T8" fmla="*/ 45 w 232"/>
              <a:gd name="T9" fmla="*/ 117 h 232"/>
              <a:gd name="T10" fmla="*/ 85 w 232"/>
              <a:gd name="T11" fmla="*/ 143 h 232"/>
              <a:gd name="T12" fmla="*/ 232 w 232"/>
              <a:gd name="T13" fmla="*/ 32 h 232"/>
              <a:gd name="T14" fmla="*/ 200 w 232"/>
              <a:gd name="T15" fmla="*/ 232 h 232"/>
              <a:gd name="T16" fmla="*/ 0 w 232"/>
              <a:gd name="T17" fmla="*/ 200 h 232"/>
              <a:gd name="T18" fmla="*/ 32 w 232"/>
              <a:gd name="T19" fmla="*/ 0 h 232"/>
              <a:gd name="T20" fmla="*/ 232 w 232"/>
              <a:gd name="T21" fmla="*/ 32 h 232"/>
              <a:gd name="T22" fmla="*/ 95 w 232"/>
              <a:gd name="T23" fmla="*/ 107 h 232"/>
              <a:gd name="T24" fmla="*/ 149 w 232"/>
              <a:gd name="T25" fmla="*/ 92 h 232"/>
              <a:gd name="T26" fmla="*/ 141 w 232"/>
              <a:gd name="T27" fmla="*/ 86 h 232"/>
              <a:gd name="T28" fmla="*/ 134 w 232"/>
              <a:gd name="T29" fmla="*/ 100 h 232"/>
              <a:gd name="T30" fmla="*/ 100 w 232"/>
              <a:gd name="T31" fmla="*/ 60 h 232"/>
              <a:gd name="T32" fmla="*/ 134 w 232"/>
              <a:gd name="T33" fmla="*/ 77 h 232"/>
              <a:gd name="T34" fmla="*/ 128 w 232"/>
              <a:gd name="T35" fmla="*/ 72 h 232"/>
              <a:gd name="T36" fmla="*/ 116 w 232"/>
              <a:gd name="T37" fmla="*/ 56 h 232"/>
              <a:gd name="T38" fmla="*/ 106 w 232"/>
              <a:gd name="T39" fmla="*/ 98 h 232"/>
              <a:gd name="T40" fmla="*/ 130 w 232"/>
              <a:gd name="T41" fmla="*/ 86 h 232"/>
              <a:gd name="T42" fmla="*/ 140 w 232"/>
              <a:gd name="T43" fmla="*/ 84 h 232"/>
              <a:gd name="T44" fmla="*/ 94 w 232"/>
              <a:gd name="T45" fmla="*/ 53 h 232"/>
              <a:gd name="T46" fmla="*/ 189 w 232"/>
              <a:gd name="T47" fmla="*/ 77 h 232"/>
              <a:gd name="T48" fmla="*/ 147 w 232"/>
              <a:gd name="T49" fmla="*/ 54 h 232"/>
              <a:gd name="T50" fmla="*/ 184 w 232"/>
              <a:gd name="T51" fmla="*/ 85 h 232"/>
              <a:gd name="T52" fmla="*/ 186 w 232"/>
              <a:gd name="T53" fmla="*/ 104 h 232"/>
              <a:gd name="T54" fmla="*/ 137 w 232"/>
              <a:gd name="T55" fmla="*/ 137 h 232"/>
              <a:gd name="T56" fmla="*/ 110 w 232"/>
              <a:gd name="T57" fmla="*/ 127 h 232"/>
              <a:gd name="T58" fmla="*/ 47 w 232"/>
              <a:gd name="T59" fmla="*/ 107 h 232"/>
              <a:gd name="T60" fmla="*/ 45 w 232"/>
              <a:gd name="T61" fmla="*/ 88 h 232"/>
              <a:gd name="T62" fmla="*/ 77 w 232"/>
              <a:gd name="T63" fmla="*/ 66 h 232"/>
              <a:gd name="T64" fmla="*/ 85 w 232"/>
              <a:gd name="T65" fmla="*/ 50 h 232"/>
              <a:gd name="T66" fmla="*/ 36 w 232"/>
              <a:gd name="T67" fmla="*/ 88 h 232"/>
              <a:gd name="T68" fmla="*/ 45 w 232"/>
              <a:gd name="T69" fmla="*/ 188 h 232"/>
              <a:gd name="T70" fmla="*/ 196 w 232"/>
              <a:gd name="T71" fmla="*/ 179 h 232"/>
              <a:gd name="T72" fmla="*/ 186 w 232"/>
              <a:gd name="T73" fmla="*/ 169 h 232"/>
              <a:gd name="T74" fmla="*/ 146 w 232"/>
              <a:gd name="T75" fmla="*/ 143 h 232"/>
              <a:gd name="T76" fmla="*/ 114 w 232"/>
              <a:gd name="T77" fmla="*/ 69 h 232"/>
              <a:gd name="T78" fmla="*/ 114 w 232"/>
              <a:gd name="T79" fmla="*/ 90 h 232"/>
              <a:gd name="T80" fmla="*/ 119 w 232"/>
              <a:gd name="T81" fmla="*/ 7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85" y="176"/>
                </a:moveTo>
                <a:cubicBezTo>
                  <a:pt x="185" y="176"/>
                  <a:pt x="186" y="176"/>
                  <a:pt x="186" y="177"/>
                </a:cubicBezTo>
                <a:cubicBezTo>
                  <a:pt x="186" y="178"/>
                  <a:pt x="186" y="178"/>
                  <a:pt x="186" y="178"/>
                </a:cubicBezTo>
                <a:cubicBezTo>
                  <a:pt x="45" y="178"/>
                  <a:pt x="45" y="178"/>
                  <a:pt x="45" y="178"/>
                </a:cubicBezTo>
                <a:cubicBezTo>
                  <a:pt x="45" y="177"/>
                  <a:pt x="45" y="177"/>
                  <a:pt x="45" y="177"/>
                </a:cubicBezTo>
                <a:cubicBezTo>
                  <a:pt x="46" y="176"/>
                  <a:pt x="46" y="176"/>
                  <a:pt x="46" y="176"/>
                </a:cubicBezTo>
                <a:cubicBezTo>
                  <a:pt x="114" y="132"/>
                  <a:pt x="114" y="132"/>
                  <a:pt x="114" y="132"/>
                </a:cubicBezTo>
                <a:cubicBezTo>
                  <a:pt x="115" y="132"/>
                  <a:pt x="117" y="132"/>
                  <a:pt x="118" y="132"/>
                </a:cubicBezTo>
                <a:lnTo>
                  <a:pt x="185" y="176"/>
                </a:lnTo>
                <a:close/>
                <a:moveTo>
                  <a:pt x="45" y="117"/>
                </a:moveTo>
                <a:cubicBezTo>
                  <a:pt x="45" y="169"/>
                  <a:pt x="45" y="169"/>
                  <a:pt x="45" y="169"/>
                </a:cubicBezTo>
                <a:cubicBezTo>
                  <a:pt x="85" y="143"/>
                  <a:pt x="85" y="143"/>
                  <a:pt x="85" y="143"/>
                </a:cubicBezTo>
                <a:lnTo>
                  <a:pt x="45" y="117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94" y="53"/>
                </a:moveTo>
                <a:cubicBezTo>
                  <a:pt x="79" y="68"/>
                  <a:pt x="80" y="91"/>
                  <a:pt x="95" y="107"/>
                </a:cubicBezTo>
                <a:cubicBezTo>
                  <a:pt x="108" y="120"/>
                  <a:pt x="127" y="120"/>
                  <a:pt x="139" y="107"/>
                </a:cubicBezTo>
                <a:cubicBezTo>
                  <a:pt x="144" y="102"/>
                  <a:pt x="147" y="97"/>
                  <a:pt x="149" y="92"/>
                </a:cubicBezTo>
                <a:cubicBezTo>
                  <a:pt x="150" y="90"/>
                  <a:pt x="150" y="90"/>
                  <a:pt x="150" y="90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41" y="88"/>
                  <a:pt x="141" y="88"/>
                  <a:pt x="141" y="88"/>
                </a:cubicBezTo>
                <a:cubicBezTo>
                  <a:pt x="140" y="92"/>
                  <a:pt x="137" y="96"/>
                  <a:pt x="134" y="100"/>
                </a:cubicBezTo>
                <a:cubicBezTo>
                  <a:pt x="124" y="109"/>
                  <a:pt x="112" y="109"/>
                  <a:pt x="102" y="99"/>
                </a:cubicBezTo>
                <a:cubicBezTo>
                  <a:pt x="90" y="87"/>
                  <a:pt x="89" y="71"/>
                  <a:pt x="100" y="60"/>
                </a:cubicBezTo>
                <a:cubicBezTo>
                  <a:pt x="109" y="51"/>
                  <a:pt x="120" y="51"/>
                  <a:pt x="129" y="61"/>
                </a:cubicBezTo>
                <a:cubicBezTo>
                  <a:pt x="136" y="68"/>
                  <a:pt x="136" y="74"/>
                  <a:pt x="134" y="77"/>
                </a:cubicBezTo>
                <a:cubicBezTo>
                  <a:pt x="134" y="77"/>
                  <a:pt x="134" y="77"/>
                  <a:pt x="134" y="77"/>
                </a:cubicBezTo>
                <a:cubicBezTo>
                  <a:pt x="133" y="77"/>
                  <a:pt x="131" y="77"/>
                  <a:pt x="128" y="72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3" y="58"/>
                  <a:pt x="109" y="60"/>
                  <a:pt x="106" y="63"/>
                </a:cubicBezTo>
                <a:cubicBezTo>
                  <a:pt x="97" y="72"/>
                  <a:pt x="97" y="88"/>
                  <a:pt x="106" y="98"/>
                </a:cubicBezTo>
                <a:cubicBezTo>
                  <a:pt x="113" y="104"/>
                  <a:pt x="121" y="103"/>
                  <a:pt x="125" y="99"/>
                </a:cubicBezTo>
                <a:cubicBezTo>
                  <a:pt x="129" y="95"/>
                  <a:pt x="130" y="91"/>
                  <a:pt x="130" y="86"/>
                </a:cubicBezTo>
                <a:cubicBezTo>
                  <a:pt x="131" y="87"/>
                  <a:pt x="132" y="87"/>
                  <a:pt x="133" y="87"/>
                </a:cubicBezTo>
                <a:cubicBezTo>
                  <a:pt x="136" y="87"/>
                  <a:pt x="138" y="86"/>
                  <a:pt x="140" y="84"/>
                </a:cubicBezTo>
                <a:cubicBezTo>
                  <a:pt x="147" y="77"/>
                  <a:pt x="147" y="65"/>
                  <a:pt x="136" y="53"/>
                </a:cubicBezTo>
                <a:cubicBezTo>
                  <a:pt x="123" y="41"/>
                  <a:pt x="106" y="41"/>
                  <a:pt x="94" y="53"/>
                </a:cubicBezTo>
                <a:close/>
                <a:moveTo>
                  <a:pt x="196" y="88"/>
                </a:moveTo>
                <a:cubicBezTo>
                  <a:pt x="196" y="84"/>
                  <a:pt x="193" y="79"/>
                  <a:pt x="189" y="77"/>
                </a:cubicBezTo>
                <a:cubicBezTo>
                  <a:pt x="143" y="48"/>
                  <a:pt x="143" y="48"/>
                  <a:pt x="143" y="48"/>
                </a:cubicBezTo>
                <a:cubicBezTo>
                  <a:pt x="145" y="50"/>
                  <a:pt x="146" y="52"/>
                  <a:pt x="147" y="54"/>
                </a:cubicBezTo>
                <a:cubicBezTo>
                  <a:pt x="149" y="57"/>
                  <a:pt x="151" y="61"/>
                  <a:pt x="152" y="65"/>
                </a:cubicBezTo>
                <a:cubicBezTo>
                  <a:pt x="184" y="85"/>
                  <a:pt x="184" y="85"/>
                  <a:pt x="184" y="85"/>
                </a:cubicBezTo>
                <a:cubicBezTo>
                  <a:pt x="185" y="86"/>
                  <a:pt x="186" y="87"/>
                  <a:pt x="186" y="88"/>
                </a:cubicBezTo>
                <a:cubicBezTo>
                  <a:pt x="186" y="104"/>
                  <a:pt x="186" y="104"/>
                  <a:pt x="186" y="104"/>
                </a:cubicBezTo>
                <a:cubicBezTo>
                  <a:pt x="186" y="104"/>
                  <a:pt x="185" y="106"/>
                  <a:pt x="184" y="107"/>
                </a:cubicBezTo>
                <a:cubicBezTo>
                  <a:pt x="137" y="137"/>
                  <a:pt x="137" y="137"/>
                  <a:pt x="137" y="13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18" y="125"/>
                  <a:pt x="113" y="125"/>
                  <a:pt x="110" y="127"/>
                </a:cubicBezTo>
                <a:cubicBezTo>
                  <a:pt x="110" y="127"/>
                  <a:pt x="95" y="136"/>
                  <a:pt x="94" y="13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6" y="106"/>
                  <a:pt x="45" y="104"/>
                  <a:pt x="45" y="104"/>
                </a:cubicBezTo>
                <a:cubicBezTo>
                  <a:pt x="45" y="88"/>
                  <a:pt x="45" y="88"/>
                  <a:pt x="45" y="88"/>
                </a:cubicBezTo>
                <a:cubicBezTo>
                  <a:pt x="45" y="87"/>
                  <a:pt x="46" y="86"/>
                  <a:pt x="47" y="85"/>
                </a:cubicBezTo>
                <a:cubicBezTo>
                  <a:pt x="77" y="66"/>
                  <a:pt x="77" y="66"/>
                  <a:pt x="77" y="66"/>
                </a:cubicBezTo>
                <a:cubicBezTo>
                  <a:pt x="78" y="62"/>
                  <a:pt x="80" y="58"/>
                  <a:pt x="83" y="54"/>
                </a:cubicBezTo>
                <a:cubicBezTo>
                  <a:pt x="83" y="53"/>
                  <a:pt x="84" y="51"/>
                  <a:pt x="85" y="50"/>
                </a:cubicBezTo>
                <a:cubicBezTo>
                  <a:pt x="42" y="77"/>
                  <a:pt x="42" y="77"/>
                  <a:pt x="42" y="77"/>
                </a:cubicBezTo>
                <a:cubicBezTo>
                  <a:pt x="38" y="79"/>
                  <a:pt x="36" y="84"/>
                  <a:pt x="36" y="88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6" y="184"/>
                  <a:pt x="40" y="188"/>
                  <a:pt x="45" y="188"/>
                </a:cubicBezTo>
                <a:cubicBezTo>
                  <a:pt x="186" y="188"/>
                  <a:pt x="186" y="188"/>
                  <a:pt x="186" y="188"/>
                </a:cubicBezTo>
                <a:cubicBezTo>
                  <a:pt x="191" y="188"/>
                  <a:pt x="196" y="184"/>
                  <a:pt x="196" y="179"/>
                </a:cubicBezTo>
                <a:lnTo>
                  <a:pt x="196" y="88"/>
                </a:lnTo>
                <a:close/>
                <a:moveTo>
                  <a:pt x="186" y="169"/>
                </a:moveTo>
                <a:cubicBezTo>
                  <a:pt x="186" y="117"/>
                  <a:pt x="186" y="117"/>
                  <a:pt x="186" y="117"/>
                </a:cubicBezTo>
                <a:cubicBezTo>
                  <a:pt x="146" y="143"/>
                  <a:pt x="146" y="143"/>
                  <a:pt x="146" y="143"/>
                </a:cubicBezTo>
                <a:lnTo>
                  <a:pt x="186" y="169"/>
                </a:lnTo>
                <a:close/>
                <a:moveTo>
                  <a:pt x="114" y="69"/>
                </a:moveTo>
                <a:cubicBezTo>
                  <a:pt x="113" y="69"/>
                  <a:pt x="113" y="70"/>
                  <a:pt x="112" y="70"/>
                </a:cubicBezTo>
                <a:cubicBezTo>
                  <a:pt x="107" y="75"/>
                  <a:pt x="108" y="84"/>
                  <a:pt x="114" y="90"/>
                </a:cubicBezTo>
                <a:cubicBezTo>
                  <a:pt x="115" y="91"/>
                  <a:pt x="118" y="93"/>
                  <a:pt x="120" y="90"/>
                </a:cubicBezTo>
                <a:cubicBezTo>
                  <a:pt x="123" y="87"/>
                  <a:pt x="122" y="80"/>
                  <a:pt x="119" y="76"/>
                </a:cubicBezTo>
                <a:lnTo>
                  <a:pt x="114" y="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3"/>
          <p:cNvSpPr>
            <a:spLocks noEditPoints="1"/>
          </p:cNvSpPr>
          <p:nvPr/>
        </p:nvSpPr>
        <p:spPr bwMode="auto">
          <a:xfrm>
            <a:off x="10041010" y="5734226"/>
            <a:ext cx="704568" cy="705853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69 w 232"/>
              <a:gd name="T19" fmla="*/ 95 h 232"/>
              <a:gd name="T20" fmla="*/ 154 w 232"/>
              <a:gd name="T21" fmla="*/ 88 h 232"/>
              <a:gd name="T22" fmla="*/ 127 w 232"/>
              <a:gd name="T23" fmla="*/ 107 h 232"/>
              <a:gd name="T24" fmla="*/ 128 w 232"/>
              <a:gd name="T25" fmla="*/ 112 h 232"/>
              <a:gd name="T26" fmla="*/ 126 w 232"/>
              <a:gd name="T27" fmla="*/ 119 h 232"/>
              <a:gd name="T28" fmla="*/ 154 w 232"/>
              <a:gd name="T29" fmla="*/ 147 h 232"/>
              <a:gd name="T30" fmla="*/ 163 w 232"/>
              <a:gd name="T31" fmla="*/ 144 h 232"/>
              <a:gd name="T32" fmla="*/ 178 w 232"/>
              <a:gd name="T33" fmla="*/ 159 h 232"/>
              <a:gd name="T34" fmla="*/ 163 w 232"/>
              <a:gd name="T35" fmla="*/ 174 h 232"/>
              <a:gd name="T36" fmla="*/ 147 w 232"/>
              <a:gd name="T37" fmla="*/ 159 h 232"/>
              <a:gd name="T38" fmla="*/ 150 w 232"/>
              <a:gd name="T39" fmla="*/ 150 h 232"/>
              <a:gd name="T40" fmla="*/ 122 w 232"/>
              <a:gd name="T41" fmla="*/ 122 h 232"/>
              <a:gd name="T42" fmla="*/ 115 w 232"/>
              <a:gd name="T43" fmla="*/ 124 h 232"/>
              <a:gd name="T44" fmla="*/ 111 w 232"/>
              <a:gd name="T45" fmla="*/ 124 h 232"/>
              <a:gd name="T46" fmla="*/ 90 w 232"/>
              <a:gd name="T47" fmla="*/ 155 h 232"/>
              <a:gd name="T48" fmla="*/ 95 w 232"/>
              <a:gd name="T49" fmla="*/ 166 h 232"/>
              <a:gd name="T50" fmla="*/ 79 w 232"/>
              <a:gd name="T51" fmla="*/ 182 h 232"/>
              <a:gd name="T52" fmla="*/ 64 w 232"/>
              <a:gd name="T53" fmla="*/ 166 h 232"/>
              <a:gd name="T54" fmla="*/ 79 w 232"/>
              <a:gd name="T55" fmla="*/ 151 h 232"/>
              <a:gd name="T56" fmla="*/ 86 w 232"/>
              <a:gd name="T57" fmla="*/ 152 h 232"/>
              <a:gd name="T58" fmla="*/ 107 w 232"/>
              <a:gd name="T59" fmla="*/ 121 h 232"/>
              <a:gd name="T60" fmla="*/ 104 w 232"/>
              <a:gd name="T61" fmla="*/ 116 h 232"/>
              <a:gd name="T62" fmla="*/ 70 w 232"/>
              <a:gd name="T63" fmla="*/ 119 h 232"/>
              <a:gd name="T64" fmla="*/ 56 w 232"/>
              <a:gd name="T65" fmla="*/ 132 h 232"/>
              <a:gd name="T66" fmla="*/ 43 w 232"/>
              <a:gd name="T67" fmla="*/ 118 h 232"/>
              <a:gd name="T68" fmla="*/ 56 w 232"/>
              <a:gd name="T69" fmla="*/ 105 h 232"/>
              <a:gd name="T70" fmla="*/ 70 w 232"/>
              <a:gd name="T71" fmla="*/ 115 h 232"/>
              <a:gd name="T72" fmla="*/ 103 w 232"/>
              <a:gd name="T73" fmla="*/ 111 h 232"/>
              <a:gd name="T74" fmla="*/ 107 w 232"/>
              <a:gd name="T75" fmla="*/ 103 h 232"/>
              <a:gd name="T76" fmla="*/ 91 w 232"/>
              <a:gd name="T77" fmla="*/ 74 h 232"/>
              <a:gd name="T78" fmla="*/ 87 w 232"/>
              <a:gd name="T79" fmla="*/ 75 h 232"/>
              <a:gd name="T80" fmla="*/ 75 w 232"/>
              <a:gd name="T81" fmla="*/ 62 h 232"/>
              <a:gd name="T82" fmla="*/ 87 w 232"/>
              <a:gd name="T83" fmla="*/ 50 h 232"/>
              <a:gd name="T84" fmla="*/ 100 w 232"/>
              <a:gd name="T85" fmla="*/ 62 h 232"/>
              <a:gd name="T86" fmla="*/ 95 w 232"/>
              <a:gd name="T87" fmla="*/ 72 h 232"/>
              <a:gd name="T88" fmla="*/ 112 w 232"/>
              <a:gd name="T89" fmla="*/ 100 h 232"/>
              <a:gd name="T90" fmla="*/ 115 w 232"/>
              <a:gd name="T91" fmla="*/ 100 h 232"/>
              <a:gd name="T92" fmla="*/ 124 w 232"/>
              <a:gd name="T93" fmla="*/ 103 h 232"/>
              <a:gd name="T94" fmla="*/ 151 w 232"/>
              <a:gd name="T95" fmla="*/ 84 h 232"/>
              <a:gd name="T96" fmla="*/ 148 w 232"/>
              <a:gd name="T97" fmla="*/ 75 h 232"/>
              <a:gd name="T98" fmla="*/ 169 w 232"/>
              <a:gd name="T99" fmla="*/ 54 h 232"/>
              <a:gd name="T100" fmla="*/ 189 w 232"/>
              <a:gd name="T101" fmla="*/ 75 h 232"/>
              <a:gd name="T102" fmla="*/ 169 w 232"/>
              <a:gd name="T103" fmla="*/ 9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69" y="95"/>
                </a:moveTo>
                <a:cubicBezTo>
                  <a:pt x="163" y="95"/>
                  <a:pt x="158" y="92"/>
                  <a:pt x="154" y="88"/>
                </a:cubicBezTo>
                <a:cubicBezTo>
                  <a:pt x="154" y="88"/>
                  <a:pt x="154" y="88"/>
                  <a:pt x="127" y="107"/>
                </a:cubicBezTo>
                <a:cubicBezTo>
                  <a:pt x="127" y="109"/>
                  <a:pt x="128" y="111"/>
                  <a:pt x="128" y="112"/>
                </a:cubicBezTo>
                <a:cubicBezTo>
                  <a:pt x="128" y="115"/>
                  <a:pt x="127" y="117"/>
                  <a:pt x="126" y="119"/>
                </a:cubicBezTo>
                <a:cubicBezTo>
                  <a:pt x="126" y="119"/>
                  <a:pt x="126" y="119"/>
                  <a:pt x="154" y="147"/>
                </a:cubicBezTo>
                <a:cubicBezTo>
                  <a:pt x="156" y="145"/>
                  <a:pt x="159" y="144"/>
                  <a:pt x="163" y="144"/>
                </a:cubicBezTo>
                <a:cubicBezTo>
                  <a:pt x="171" y="144"/>
                  <a:pt x="178" y="151"/>
                  <a:pt x="178" y="159"/>
                </a:cubicBezTo>
                <a:cubicBezTo>
                  <a:pt x="178" y="167"/>
                  <a:pt x="171" y="174"/>
                  <a:pt x="163" y="174"/>
                </a:cubicBezTo>
                <a:cubicBezTo>
                  <a:pt x="154" y="174"/>
                  <a:pt x="147" y="167"/>
                  <a:pt x="147" y="159"/>
                </a:cubicBezTo>
                <a:cubicBezTo>
                  <a:pt x="147" y="156"/>
                  <a:pt x="148" y="153"/>
                  <a:pt x="150" y="150"/>
                </a:cubicBezTo>
                <a:cubicBezTo>
                  <a:pt x="150" y="150"/>
                  <a:pt x="150" y="150"/>
                  <a:pt x="122" y="122"/>
                </a:cubicBezTo>
                <a:cubicBezTo>
                  <a:pt x="120" y="124"/>
                  <a:pt x="118" y="124"/>
                  <a:pt x="115" y="124"/>
                </a:cubicBezTo>
                <a:cubicBezTo>
                  <a:pt x="114" y="124"/>
                  <a:pt x="112" y="124"/>
                  <a:pt x="111" y="124"/>
                </a:cubicBezTo>
                <a:cubicBezTo>
                  <a:pt x="111" y="124"/>
                  <a:pt x="111" y="124"/>
                  <a:pt x="90" y="155"/>
                </a:cubicBezTo>
                <a:cubicBezTo>
                  <a:pt x="93" y="158"/>
                  <a:pt x="95" y="162"/>
                  <a:pt x="95" y="166"/>
                </a:cubicBezTo>
                <a:cubicBezTo>
                  <a:pt x="95" y="175"/>
                  <a:pt x="88" y="182"/>
                  <a:pt x="79" y="182"/>
                </a:cubicBezTo>
                <a:cubicBezTo>
                  <a:pt x="71" y="182"/>
                  <a:pt x="64" y="175"/>
                  <a:pt x="64" y="166"/>
                </a:cubicBezTo>
                <a:cubicBezTo>
                  <a:pt x="64" y="158"/>
                  <a:pt x="71" y="151"/>
                  <a:pt x="79" y="151"/>
                </a:cubicBezTo>
                <a:cubicBezTo>
                  <a:pt x="81" y="151"/>
                  <a:pt x="84" y="151"/>
                  <a:pt x="86" y="152"/>
                </a:cubicBezTo>
                <a:cubicBezTo>
                  <a:pt x="86" y="152"/>
                  <a:pt x="86" y="152"/>
                  <a:pt x="107" y="121"/>
                </a:cubicBezTo>
                <a:cubicBezTo>
                  <a:pt x="105" y="119"/>
                  <a:pt x="104" y="118"/>
                  <a:pt x="104" y="116"/>
                </a:cubicBezTo>
                <a:cubicBezTo>
                  <a:pt x="104" y="116"/>
                  <a:pt x="104" y="116"/>
                  <a:pt x="70" y="119"/>
                </a:cubicBezTo>
                <a:cubicBezTo>
                  <a:pt x="70" y="127"/>
                  <a:pt x="64" y="132"/>
                  <a:pt x="56" y="132"/>
                </a:cubicBezTo>
                <a:cubicBezTo>
                  <a:pt x="49" y="132"/>
                  <a:pt x="43" y="126"/>
                  <a:pt x="43" y="118"/>
                </a:cubicBezTo>
                <a:cubicBezTo>
                  <a:pt x="43" y="111"/>
                  <a:pt x="49" y="105"/>
                  <a:pt x="56" y="105"/>
                </a:cubicBezTo>
                <a:cubicBezTo>
                  <a:pt x="63" y="105"/>
                  <a:pt x="68" y="109"/>
                  <a:pt x="70" y="115"/>
                </a:cubicBezTo>
                <a:cubicBezTo>
                  <a:pt x="70" y="115"/>
                  <a:pt x="70" y="115"/>
                  <a:pt x="103" y="111"/>
                </a:cubicBezTo>
                <a:cubicBezTo>
                  <a:pt x="104" y="108"/>
                  <a:pt x="105" y="105"/>
                  <a:pt x="107" y="103"/>
                </a:cubicBezTo>
                <a:cubicBezTo>
                  <a:pt x="107" y="103"/>
                  <a:pt x="107" y="103"/>
                  <a:pt x="91" y="74"/>
                </a:cubicBezTo>
                <a:cubicBezTo>
                  <a:pt x="90" y="74"/>
                  <a:pt x="88" y="75"/>
                  <a:pt x="87" y="75"/>
                </a:cubicBezTo>
                <a:cubicBezTo>
                  <a:pt x="80" y="75"/>
                  <a:pt x="75" y="69"/>
                  <a:pt x="75" y="62"/>
                </a:cubicBezTo>
                <a:cubicBezTo>
                  <a:pt x="75" y="55"/>
                  <a:pt x="80" y="50"/>
                  <a:pt x="87" y="50"/>
                </a:cubicBezTo>
                <a:cubicBezTo>
                  <a:pt x="94" y="50"/>
                  <a:pt x="100" y="55"/>
                  <a:pt x="100" y="62"/>
                </a:cubicBezTo>
                <a:cubicBezTo>
                  <a:pt x="100" y="66"/>
                  <a:pt x="98" y="69"/>
                  <a:pt x="95" y="72"/>
                </a:cubicBezTo>
                <a:cubicBezTo>
                  <a:pt x="95" y="72"/>
                  <a:pt x="95" y="72"/>
                  <a:pt x="112" y="100"/>
                </a:cubicBezTo>
                <a:cubicBezTo>
                  <a:pt x="113" y="100"/>
                  <a:pt x="114" y="100"/>
                  <a:pt x="115" y="100"/>
                </a:cubicBezTo>
                <a:cubicBezTo>
                  <a:pt x="119" y="100"/>
                  <a:pt x="122" y="101"/>
                  <a:pt x="124" y="103"/>
                </a:cubicBezTo>
                <a:cubicBezTo>
                  <a:pt x="124" y="103"/>
                  <a:pt x="124" y="103"/>
                  <a:pt x="151" y="84"/>
                </a:cubicBezTo>
                <a:cubicBezTo>
                  <a:pt x="149" y="81"/>
                  <a:pt x="148" y="78"/>
                  <a:pt x="148" y="75"/>
                </a:cubicBezTo>
                <a:cubicBezTo>
                  <a:pt x="148" y="63"/>
                  <a:pt x="158" y="54"/>
                  <a:pt x="169" y="54"/>
                </a:cubicBezTo>
                <a:cubicBezTo>
                  <a:pt x="180" y="54"/>
                  <a:pt x="189" y="63"/>
                  <a:pt x="189" y="75"/>
                </a:cubicBezTo>
                <a:cubicBezTo>
                  <a:pt x="189" y="86"/>
                  <a:pt x="180" y="95"/>
                  <a:pt x="169" y="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4"/>
          <p:cNvSpPr>
            <a:spLocks noEditPoints="1"/>
          </p:cNvSpPr>
          <p:nvPr/>
        </p:nvSpPr>
        <p:spPr bwMode="auto">
          <a:xfrm>
            <a:off x="8238448" y="3711808"/>
            <a:ext cx="705854" cy="707139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04 w 232"/>
              <a:gd name="T9" fmla="*/ 123 h 232"/>
              <a:gd name="T10" fmla="*/ 134 w 232"/>
              <a:gd name="T11" fmla="*/ 121 h 232"/>
              <a:gd name="T12" fmla="*/ 109 w 232"/>
              <a:gd name="T13" fmla="*/ 156 h 232"/>
              <a:gd name="T14" fmla="*/ 113 w 232"/>
              <a:gd name="T15" fmla="*/ 161 h 232"/>
              <a:gd name="T16" fmla="*/ 114 w 232"/>
              <a:gd name="T17" fmla="*/ 166 h 232"/>
              <a:gd name="T18" fmla="*/ 98 w 232"/>
              <a:gd name="T19" fmla="*/ 166 h 232"/>
              <a:gd name="T20" fmla="*/ 104 w 232"/>
              <a:gd name="T21" fmla="*/ 123 h 232"/>
              <a:gd name="T22" fmla="*/ 105 w 232"/>
              <a:gd name="T23" fmla="*/ 196 h 232"/>
              <a:gd name="T24" fmla="*/ 36 w 232"/>
              <a:gd name="T25" fmla="*/ 166 h 232"/>
              <a:gd name="T26" fmla="*/ 66 w 232"/>
              <a:gd name="T27" fmla="*/ 135 h 232"/>
              <a:gd name="T28" fmla="*/ 86 w 232"/>
              <a:gd name="T29" fmla="*/ 149 h 232"/>
              <a:gd name="T30" fmla="*/ 51 w 232"/>
              <a:gd name="T31" fmla="*/ 164 h 232"/>
              <a:gd name="T32" fmla="*/ 66 w 232"/>
              <a:gd name="T33" fmla="*/ 181 h 232"/>
              <a:gd name="T34" fmla="*/ 120 w 232"/>
              <a:gd name="T35" fmla="*/ 166 h 232"/>
              <a:gd name="T36" fmla="*/ 113 w 232"/>
              <a:gd name="T37" fmla="*/ 152 h 232"/>
              <a:gd name="T38" fmla="*/ 118 w 232"/>
              <a:gd name="T39" fmla="*/ 138 h 232"/>
              <a:gd name="T40" fmla="*/ 134 w 232"/>
              <a:gd name="T41" fmla="*/ 166 h 232"/>
              <a:gd name="T42" fmla="*/ 139 w 232"/>
              <a:gd name="T43" fmla="*/ 173 h 232"/>
              <a:gd name="T44" fmla="*/ 140 w 232"/>
              <a:gd name="T45" fmla="*/ 164 h 232"/>
              <a:gd name="T46" fmla="*/ 163 w 232"/>
              <a:gd name="T47" fmla="*/ 139 h 232"/>
              <a:gd name="T48" fmla="*/ 166 w 232"/>
              <a:gd name="T49" fmla="*/ 117 h 232"/>
              <a:gd name="T50" fmla="*/ 155 w 232"/>
              <a:gd name="T51" fmla="*/ 105 h 232"/>
              <a:gd name="T52" fmla="*/ 178 w 232"/>
              <a:gd name="T53" fmla="*/ 108 h 232"/>
              <a:gd name="T54" fmla="*/ 172 w 232"/>
              <a:gd name="T55" fmla="*/ 151 h 232"/>
              <a:gd name="T56" fmla="*/ 190 w 232"/>
              <a:gd name="T57" fmla="*/ 123 h 232"/>
              <a:gd name="T58" fmla="*/ 182 w 232"/>
              <a:gd name="T59" fmla="*/ 105 h 232"/>
              <a:gd name="T60" fmla="*/ 181 w 232"/>
              <a:gd name="T61" fmla="*/ 65 h 232"/>
              <a:gd name="T62" fmla="*/ 165 w 232"/>
              <a:gd name="T63" fmla="*/ 50 h 232"/>
              <a:gd name="T64" fmla="*/ 150 w 232"/>
              <a:gd name="T65" fmla="*/ 105 h 232"/>
              <a:gd name="T66" fmla="*/ 161 w 232"/>
              <a:gd name="T67" fmla="*/ 120 h 232"/>
              <a:gd name="T68" fmla="*/ 160 w 232"/>
              <a:gd name="T69" fmla="*/ 134 h 232"/>
              <a:gd name="T70" fmla="*/ 135 w 232"/>
              <a:gd name="T71" fmla="*/ 65 h 232"/>
              <a:gd name="T72" fmla="*/ 167 w 232"/>
              <a:gd name="T73" fmla="*/ 36 h 232"/>
              <a:gd name="T74" fmla="*/ 196 w 232"/>
              <a:gd name="T75" fmla="*/ 10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04" y="123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30" y="111"/>
                  <a:pt x="131" y="116"/>
                  <a:pt x="134" y="121"/>
                </a:cubicBezTo>
                <a:cubicBezTo>
                  <a:pt x="113" y="135"/>
                  <a:pt x="113" y="135"/>
                  <a:pt x="113" y="135"/>
                </a:cubicBezTo>
                <a:cubicBezTo>
                  <a:pt x="106" y="140"/>
                  <a:pt x="104" y="149"/>
                  <a:pt x="109" y="156"/>
                </a:cubicBezTo>
                <a:cubicBezTo>
                  <a:pt x="110" y="157"/>
                  <a:pt x="110" y="157"/>
                  <a:pt x="110" y="157"/>
                </a:cubicBezTo>
                <a:cubicBezTo>
                  <a:pt x="111" y="159"/>
                  <a:pt x="112" y="160"/>
                  <a:pt x="113" y="161"/>
                </a:cubicBezTo>
                <a:cubicBezTo>
                  <a:pt x="114" y="162"/>
                  <a:pt x="114" y="163"/>
                  <a:pt x="114" y="164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4" y="170"/>
                  <a:pt x="112" y="173"/>
                  <a:pt x="108" y="175"/>
                </a:cubicBezTo>
                <a:cubicBezTo>
                  <a:pt x="104" y="173"/>
                  <a:pt x="101" y="170"/>
                  <a:pt x="98" y="166"/>
                </a:cubicBezTo>
                <a:cubicBezTo>
                  <a:pt x="97" y="164"/>
                  <a:pt x="97" y="164"/>
                  <a:pt x="97" y="164"/>
                </a:cubicBezTo>
                <a:cubicBezTo>
                  <a:pt x="88" y="151"/>
                  <a:pt x="91" y="132"/>
                  <a:pt x="104" y="123"/>
                </a:cubicBezTo>
                <a:close/>
                <a:moveTo>
                  <a:pt x="134" y="166"/>
                </a:moveTo>
                <a:cubicBezTo>
                  <a:pt x="134" y="182"/>
                  <a:pt x="121" y="196"/>
                  <a:pt x="105" y="196"/>
                </a:cubicBezTo>
                <a:cubicBezTo>
                  <a:pt x="66" y="196"/>
                  <a:pt x="66" y="196"/>
                  <a:pt x="66" y="196"/>
                </a:cubicBezTo>
                <a:cubicBezTo>
                  <a:pt x="49" y="196"/>
                  <a:pt x="36" y="182"/>
                  <a:pt x="36" y="166"/>
                </a:cubicBezTo>
                <a:cubicBezTo>
                  <a:pt x="36" y="164"/>
                  <a:pt x="36" y="164"/>
                  <a:pt x="36" y="164"/>
                </a:cubicBezTo>
                <a:cubicBezTo>
                  <a:pt x="36" y="148"/>
                  <a:pt x="49" y="135"/>
                  <a:pt x="66" y="135"/>
                </a:cubicBezTo>
                <a:cubicBezTo>
                  <a:pt x="88" y="135"/>
                  <a:pt x="88" y="135"/>
                  <a:pt x="88" y="135"/>
                </a:cubicBezTo>
                <a:cubicBezTo>
                  <a:pt x="87" y="139"/>
                  <a:pt x="86" y="144"/>
                  <a:pt x="86" y="149"/>
                </a:cubicBezTo>
                <a:cubicBezTo>
                  <a:pt x="66" y="149"/>
                  <a:pt x="66" y="149"/>
                  <a:pt x="66" y="149"/>
                </a:cubicBezTo>
                <a:cubicBezTo>
                  <a:pt x="57" y="149"/>
                  <a:pt x="51" y="156"/>
                  <a:pt x="51" y="164"/>
                </a:cubicBezTo>
                <a:cubicBezTo>
                  <a:pt x="51" y="166"/>
                  <a:pt x="51" y="166"/>
                  <a:pt x="51" y="166"/>
                </a:cubicBezTo>
                <a:cubicBezTo>
                  <a:pt x="51" y="174"/>
                  <a:pt x="57" y="181"/>
                  <a:pt x="66" y="181"/>
                </a:cubicBezTo>
                <a:cubicBezTo>
                  <a:pt x="105" y="181"/>
                  <a:pt x="105" y="181"/>
                  <a:pt x="105" y="181"/>
                </a:cubicBezTo>
                <a:cubicBezTo>
                  <a:pt x="113" y="181"/>
                  <a:pt x="120" y="174"/>
                  <a:pt x="120" y="166"/>
                </a:cubicBezTo>
                <a:cubicBezTo>
                  <a:pt x="120" y="164"/>
                  <a:pt x="120" y="164"/>
                  <a:pt x="120" y="164"/>
                </a:cubicBezTo>
                <a:cubicBezTo>
                  <a:pt x="120" y="159"/>
                  <a:pt x="117" y="155"/>
                  <a:pt x="113" y="152"/>
                </a:cubicBezTo>
                <a:cubicBezTo>
                  <a:pt x="111" y="148"/>
                  <a:pt x="112" y="142"/>
                  <a:pt x="116" y="140"/>
                </a:cubicBezTo>
                <a:cubicBezTo>
                  <a:pt x="118" y="138"/>
                  <a:pt x="118" y="138"/>
                  <a:pt x="118" y="138"/>
                </a:cubicBezTo>
                <a:cubicBezTo>
                  <a:pt x="128" y="143"/>
                  <a:pt x="134" y="153"/>
                  <a:pt x="134" y="164"/>
                </a:cubicBezTo>
                <a:lnTo>
                  <a:pt x="134" y="166"/>
                </a:lnTo>
                <a:close/>
                <a:moveTo>
                  <a:pt x="172" y="151"/>
                </a:moveTo>
                <a:cubicBezTo>
                  <a:pt x="139" y="173"/>
                  <a:pt x="139" y="173"/>
                  <a:pt x="139" y="173"/>
                </a:cubicBezTo>
                <a:cubicBezTo>
                  <a:pt x="140" y="171"/>
                  <a:pt x="140" y="169"/>
                  <a:pt x="140" y="166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140" y="161"/>
                  <a:pt x="140" y="158"/>
                  <a:pt x="139" y="155"/>
                </a:cubicBezTo>
                <a:cubicBezTo>
                  <a:pt x="163" y="139"/>
                  <a:pt x="163" y="139"/>
                  <a:pt x="163" y="139"/>
                </a:cubicBezTo>
                <a:cubicBezTo>
                  <a:pt x="170" y="134"/>
                  <a:pt x="172" y="125"/>
                  <a:pt x="167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4" y="114"/>
                  <a:pt x="161" y="112"/>
                  <a:pt x="158" y="111"/>
                </a:cubicBezTo>
                <a:cubicBezTo>
                  <a:pt x="156" y="109"/>
                  <a:pt x="155" y="107"/>
                  <a:pt x="155" y="105"/>
                </a:cubicBezTo>
                <a:cubicBezTo>
                  <a:pt x="155" y="95"/>
                  <a:pt x="155" y="95"/>
                  <a:pt x="155" y="95"/>
                </a:cubicBezTo>
                <a:cubicBezTo>
                  <a:pt x="164" y="96"/>
                  <a:pt x="173" y="101"/>
                  <a:pt x="178" y="108"/>
                </a:cubicBezTo>
                <a:cubicBezTo>
                  <a:pt x="179" y="110"/>
                  <a:pt x="179" y="110"/>
                  <a:pt x="179" y="110"/>
                </a:cubicBezTo>
                <a:cubicBezTo>
                  <a:pt x="188" y="123"/>
                  <a:pt x="185" y="142"/>
                  <a:pt x="172" y="151"/>
                </a:cubicBezTo>
                <a:close/>
                <a:moveTo>
                  <a:pt x="196" y="105"/>
                </a:moveTo>
                <a:cubicBezTo>
                  <a:pt x="196" y="112"/>
                  <a:pt x="194" y="118"/>
                  <a:pt x="190" y="123"/>
                </a:cubicBezTo>
                <a:cubicBezTo>
                  <a:pt x="189" y="117"/>
                  <a:pt x="187" y="112"/>
                  <a:pt x="184" y="107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2" y="105"/>
                  <a:pt x="182" y="104"/>
                  <a:pt x="181" y="104"/>
                </a:cubicBezTo>
                <a:cubicBezTo>
                  <a:pt x="181" y="65"/>
                  <a:pt x="181" y="65"/>
                  <a:pt x="181" y="65"/>
                </a:cubicBezTo>
                <a:cubicBezTo>
                  <a:pt x="181" y="57"/>
                  <a:pt x="175" y="50"/>
                  <a:pt x="167" y="50"/>
                </a:cubicBezTo>
                <a:cubicBezTo>
                  <a:pt x="165" y="50"/>
                  <a:pt x="165" y="50"/>
                  <a:pt x="165" y="50"/>
                </a:cubicBezTo>
                <a:cubicBezTo>
                  <a:pt x="157" y="50"/>
                  <a:pt x="150" y="57"/>
                  <a:pt x="150" y="65"/>
                </a:cubicBezTo>
                <a:cubicBezTo>
                  <a:pt x="150" y="105"/>
                  <a:pt x="150" y="105"/>
                  <a:pt x="150" y="105"/>
                </a:cubicBezTo>
                <a:cubicBezTo>
                  <a:pt x="150" y="111"/>
                  <a:pt x="154" y="117"/>
                  <a:pt x="160" y="119"/>
                </a:cubicBezTo>
                <a:cubicBezTo>
                  <a:pt x="161" y="119"/>
                  <a:pt x="161" y="119"/>
                  <a:pt x="161" y="120"/>
                </a:cubicBezTo>
                <a:cubicBezTo>
                  <a:pt x="162" y="121"/>
                  <a:pt x="162" y="121"/>
                  <a:pt x="162" y="121"/>
                </a:cubicBezTo>
                <a:cubicBezTo>
                  <a:pt x="165" y="125"/>
                  <a:pt x="164" y="131"/>
                  <a:pt x="160" y="134"/>
                </a:cubicBezTo>
                <a:cubicBezTo>
                  <a:pt x="146" y="132"/>
                  <a:pt x="135" y="119"/>
                  <a:pt x="135" y="105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5" y="49"/>
                  <a:pt x="148" y="36"/>
                  <a:pt x="165" y="36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83" y="36"/>
                  <a:pt x="196" y="49"/>
                  <a:pt x="196" y="65"/>
                </a:cubicBezTo>
                <a:lnTo>
                  <a:pt x="196" y="10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5"/>
          <p:cNvSpPr>
            <a:spLocks noEditPoints="1"/>
          </p:cNvSpPr>
          <p:nvPr/>
        </p:nvSpPr>
        <p:spPr bwMode="auto">
          <a:xfrm>
            <a:off x="10939720" y="4728803"/>
            <a:ext cx="705854" cy="707139"/>
          </a:xfrm>
          <a:custGeom>
            <a:avLst/>
            <a:gdLst>
              <a:gd name="T0" fmla="*/ 97 w 232"/>
              <a:gd name="T1" fmla="*/ 133 h 232"/>
              <a:gd name="T2" fmla="*/ 99 w 232"/>
              <a:gd name="T3" fmla="*/ 136 h 232"/>
              <a:gd name="T4" fmla="*/ 61 w 232"/>
              <a:gd name="T5" fmla="*/ 173 h 232"/>
              <a:gd name="T6" fmla="*/ 59 w 232"/>
              <a:gd name="T7" fmla="*/ 171 h 232"/>
              <a:gd name="T8" fmla="*/ 97 w 232"/>
              <a:gd name="T9" fmla="*/ 133 h 232"/>
              <a:gd name="T10" fmla="*/ 145 w 232"/>
              <a:gd name="T11" fmla="*/ 71 h 232"/>
              <a:gd name="T12" fmla="*/ 145 w 232"/>
              <a:gd name="T13" fmla="*/ 87 h 232"/>
              <a:gd name="T14" fmla="*/ 161 w 232"/>
              <a:gd name="T15" fmla="*/ 87 h 232"/>
              <a:gd name="T16" fmla="*/ 161 w 232"/>
              <a:gd name="T17" fmla="*/ 71 h 232"/>
              <a:gd name="T18" fmla="*/ 145 w 232"/>
              <a:gd name="T19" fmla="*/ 71 h 232"/>
              <a:gd name="T20" fmla="*/ 232 w 232"/>
              <a:gd name="T21" fmla="*/ 32 h 232"/>
              <a:gd name="T22" fmla="*/ 232 w 232"/>
              <a:gd name="T23" fmla="*/ 200 h 232"/>
              <a:gd name="T24" fmla="*/ 200 w 232"/>
              <a:gd name="T25" fmla="*/ 232 h 232"/>
              <a:gd name="T26" fmla="*/ 32 w 232"/>
              <a:gd name="T27" fmla="*/ 232 h 232"/>
              <a:gd name="T28" fmla="*/ 0 w 232"/>
              <a:gd name="T29" fmla="*/ 200 h 232"/>
              <a:gd name="T30" fmla="*/ 0 w 232"/>
              <a:gd name="T31" fmla="*/ 32 h 232"/>
              <a:gd name="T32" fmla="*/ 32 w 232"/>
              <a:gd name="T33" fmla="*/ 0 h 232"/>
              <a:gd name="T34" fmla="*/ 200 w 232"/>
              <a:gd name="T35" fmla="*/ 0 h 232"/>
              <a:gd name="T36" fmla="*/ 232 w 232"/>
              <a:gd name="T37" fmla="*/ 32 h 232"/>
              <a:gd name="T38" fmla="*/ 175 w 232"/>
              <a:gd name="T39" fmla="*/ 58 h 232"/>
              <a:gd name="T40" fmla="*/ 106 w 232"/>
              <a:gd name="T41" fmla="*/ 58 h 232"/>
              <a:gd name="T42" fmla="*/ 93 w 232"/>
              <a:gd name="T43" fmla="*/ 104 h 232"/>
              <a:gd name="T44" fmla="*/ 80 w 232"/>
              <a:gd name="T45" fmla="*/ 117 h 232"/>
              <a:gd name="T46" fmla="*/ 84 w 232"/>
              <a:gd name="T47" fmla="*/ 120 h 232"/>
              <a:gd name="T48" fmla="*/ 81 w 232"/>
              <a:gd name="T49" fmla="*/ 123 h 232"/>
              <a:gd name="T50" fmla="*/ 85 w 232"/>
              <a:gd name="T51" fmla="*/ 127 h 232"/>
              <a:gd name="T52" fmla="*/ 78 w 232"/>
              <a:gd name="T53" fmla="*/ 134 h 232"/>
              <a:gd name="T54" fmla="*/ 74 w 232"/>
              <a:gd name="T55" fmla="*/ 130 h 232"/>
              <a:gd name="T56" fmla="*/ 60 w 232"/>
              <a:gd name="T57" fmla="*/ 144 h 232"/>
              <a:gd name="T58" fmla="*/ 64 w 232"/>
              <a:gd name="T59" fmla="*/ 148 h 232"/>
              <a:gd name="T60" fmla="*/ 57 w 232"/>
              <a:gd name="T61" fmla="*/ 155 h 232"/>
              <a:gd name="T62" fmla="*/ 53 w 232"/>
              <a:gd name="T63" fmla="*/ 151 h 232"/>
              <a:gd name="T64" fmla="*/ 46 w 232"/>
              <a:gd name="T65" fmla="*/ 158 h 232"/>
              <a:gd name="T66" fmla="*/ 44 w 232"/>
              <a:gd name="T67" fmla="*/ 182 h 232"/>
              <a:gd name="T68" fmla="*/ 50 w 232"/>
              <a:gd name="T69" fmla="*/ 188 h 232"/>
              <a:gd name="T70" fmla="*/ 74 w 232"/>
              <a:gd name="T71" fmla="*/ 186 h 232"/>
              <a:gd name="T72" fmla="*/ 88 w 232"/>
              <a:gd name="T73" fmla="*/ 172 h 232"/>
              <a:gd name="T74" fmla="*/ 84 w 232"/>
              <a:gd name="T75" fmla="*/ 168 h 232"/>
              <a:gd name="T76" fmla="*/ 98 w 232"/>
              <a:gd name="T77" fmla="*/ 154 h 232"/>
              <a:gd name="T78" fmla="*/ 102 w 232"/>
              <a:gd name="T79" fmla="*/ 158 h 232"/>
              <a:gd name="T80" fmla="*/ 112 w 232"/>
              <a:gd name="T81" fmla="*/ 148 h 232"/>
              <a:gd name="T82" fmla="*/ 115 w 232"/>
              <a:gd name="T83" fmla="*/ 152 h 232"/>
              <a:gd name="T84" fmla="*/ 128 w 232"/>
              <a:gd name="T85" fmla="*/ 139 h 232"/>
              <a:gd name="T86" fmla="*/ 175 w 232"/>
              <a:gd name="T87" fmla="*/ 126 h 232"/>
              <a:gd name="T88" fmla="*/ 175 w 232"/>
              <a:gd name="T89" fmla="*/ 5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97" y="133"/>
                </a:moveTo>
                <a:cubicBezTo>
                  <a:pt x="99" y="136"/>
                  <a:pt x="99" y="136"/>
                  <a:pt x="99" y="136"/>
                </a:cubicBezTo>
                <a:cubicBezTo>
                  <a:pt x="61" y="173"/>
                  <a:pt x="61" y="173"/>
                  <a:pt x="61" y="173"/>
                </a:cubicBezTo>
                <a:cubicBezTo>
                  <a:pt x="59" y="171"/>
                  <a:pt x="59" y="171"/>
                  <a:pt x="59" y="171"/>
                </a:cubicBezTo>
                <a:lnTo>
                  <a:pt x="97" y="133"/>
                </a:lnTo>
                <a:close/>
                <a:moveTo>
                  <a:pt x="145" y="71"/>
                </a:moveTo>
                <a:cubicBezTo>
                  <a:pt x="141" y="76"/>
                  <a:pt x="141" y="83"/>
                  <a:pt x="145" y="87"/>
                </a:cubicBezTo>
                <a:cubicBezTo>
                  <a:pt x="149" y="92"/>
                  <a:pt x="156" y="92"/>
                  <a:pt x="161" y="87"/>
                </a:cubicBezTo>
                <a:cubicBezTo>
                  <a:pt x="165" y="83"/>
                  <a:pt x="165" y="76"/>
                  <a:pt x="161" y="71"/>
                </a:cubicBezTo>
                <a:cubicBezTo>
                  <a:pt x="156" y="67"/>
                  <a:pt x="149" y="67"/>
                  <a:pt x="145" y="71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75" y="58"/>
                </a:moveTo>
                <a:cubicBezTo>
                  <a:pt x="156" y="39"/>
                  <a:pt x="125" y="39"/>
                  <a:pt x="106" y="58"/>
                </a:cubicBezTo>
                <a:cubicBezTo>
                  <a:pt x="93" y="70"/>
                  <a:pt x="89" y="88"/>
                  <a:pt x="93" y="104"/>
                </a:cubicBezTo>
                <a:cubicBezTo>
                  <a:pt x="80" y="117"/>
                  <a:pt x="80" y="117"/>
                  <a:pt x="80" y="117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1" y="123"/>
                  <a:pt x="81" y="123"/>
                  <a:pt x="81" y="12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57" y="155"/>
                  <a:pt x="57" y="155"/>
                  <a:pt x="57" y="155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46" y="158"/>
                  <a:pt x="46" y="158"/>
                  <a:pt x="46" y="158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50" y="188"/>
                  <a:pt x="50" y="188"/>
                  <a:pt x="50" y="188"/>
                </a:cubicBezTo>
                <a:cubicBezTo>
                  <a:pt x="74" y="186"/>
                  <a:pt x="74" y="186"/>
                  <a:pt x="74" y="186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98" y="154"/>
                  <a:pt x="98" y="154"/>
                  <a:pt x="98" y="154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5" y="152"/>
                  <a:pt x="115" y="152"/>
                  <a:pt x="115" y="152"/>
                </a:cubicBezTo>
                <a:cubicBezTo>
                  <a:pt x="128" y="139"/>
                  <a:pt x="128" y="139"/>
                  <a:pt x="128" y="139"/>
                </a:cubicBezTo>
                <a:cubicBezTo>
                  <a:pt x="145" y="143"/>
                  <a:pt x="162" y="139"/>
                  <a:pt x="175" y="126"/>
                </a:cubicBezTo>
                <a:cubicBezTo>
                  <a:pt x="194" y="107"/>
                  <a:pt x="194" y="77"/>
                  <a:pt x="175" y="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6"/>
          <p:cNvSpPr>
            <a:spLocks noEditPoints="1"/>
          </p:cNvSpPr>
          <p:nvPr/>
        </p:nvSpPr>
        <p:spPr bwMode="auto">
          <a:xfrm>
            <a:off x="13643564" y="4728803"/>
            <a:ext cx="705854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73 w 232"/>
              <a:gd name="T19" fmla="*/ 196 h 232"/>
              <a:gd name="T20" fmla="*/ 40 w 232"/>
              <a:gd name="T21" fmla="*/ 196 h 232"/>
              <a:gd name="T22" fmla="*/ 40 w 232"/>
              <a:gd name="T23" fmla="*/ 152 h 232"/>
              <a:gd name="T24" fmla="*/ 73 w 232"/>
              <a:gd name="T25" fmla="*/ 152 h 232"/>
              <a:gd name="T26" fmla="*/ 73 w 232"/>
              <a:gd name="T27" fmla="*/ 196 h 232"/>
              <a:gd name="T28" fmla="*/ 52 w 232"/>
              <a:gd name="T29" fmla="*/ 116 h 232"/>
              <a:gd name="T30" fmla="*/ 44 w 232"/>
              <a:gd name="T31" fmla="*/ 108 h 232"/>
              <a:gd name="T32" fmla="*/ 85 w 232"/>
              <a:gd name="T33" fmla="*/ 68 h 232"/>
              <a:gd name="T34" fmla="*/ 112 w 232"/>
              <a:gd name="T35" fmla="*/ 94 h 232"/>
              <a:gd name="T36" fmla="*/ 154 w 232"/>
              <a:gd name="T37" fmla="*/ 52 h 232"/>
              <a:gd name="T38" fmla="*/ 147 w 232"/>
              <a:gd name="T39" fmla="*/ 44 h 232"/>
              <a:gd name="T40" fmla="*/ 178 w 232"/>
              <a:gd name="T41" fmla="*/ 36 h 232"/>
              <a:gd name="T42" fmla="*/ 170 w 232"/>
              <a:gd name="T43" fmla="*/ 67 h 232"/>
              <a:gd name="T44" fmla="*/ 162 w 232"/>
              <a:gd name="T45" fmla="*/ 60 h 232"/>
              <a:gd name="T46" fmla="*/ 112 w 232"/>
              <a:gd name="T47" fmla="*/ 110 h 232"/>
              <a:gd name="T48" fmla="*/ 85 w 232"/>
              <a:gd name="T49" fmla="*/ 83 h 232"/>
              <a:gd name="T50" fmla="*/ 52 w 232"/>
              <a:gd name="T51" fmla="*/ 116 h 232"/>
              <a:gd name="T52" fmla="*/ 132 w 232"/>
              <a:gd name="T53" fmla="*/ 196 h 232"/>
              <a:gd name="T54" fmla="*/ 99 w 232"/>
              <a:gd name="T55" fmla="*/ 196 h 232"/>
              <a:gd name="T56" fmla="*/ 99 w 232"/>
              <a:gd name="T57" fmla="*/ 130 h 232"/>
              <a:gd name="T58" fmla="*/ 132 w 232"/>
              <a:gd name="T59" fmla="*/ 130 h 232"/>
              <a:gd name="T60" fmla="*/ 132 w 232"/>
              <a:gd name="T61" fmla="*/ 196 h 232"/>
              <a:gd name="T62" fmla="*/ 191 w 232"/>
              <a:gd name="T63" fmla="*/ 196 h 232"/>
              <a:gd name="T64" fmla="*/ 159 w 232"/>
              <a:gd name="T65" fmla="*/ 196 h 232"/>
              <a:gd name="T66" fmla="*/ 159 w 232"/>
              <a:gd name="T67" fmla="*/ 94 h 232"/>
              <a:gd name="T68" fmla="*/ 191 w 232"/>
              <a:gd name="T69" fmla="*/ 94 h 232"/>
              <a:gd name="T70" fmla="*/ 191 w 232"/>
              <a:gd name="T71" fmla="*/ 19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73" y="196"/>
                </a:moveTo>
                <a:cubicBezTo>
                  <a:pt x="40" y="196"/>
                  <a:pt x="40" y="196"/>
                  <a:pt x="40" y="196"/>
                </a:cubicBezTo>
                <a:cubicBezTo>
                  <a:pt x="40" y="152"/>
                  <a:pt x="40" y="152"/>
                  <a:pt x="40" y="152"/>
                </a:cubicBezTo>
                <a:cubicBezTo>
                  <a:pt x="73" y="152"/>
                  <a:pt x="73" y="152"/>
                  <a:pt x="73" y="152"/>
                </a:cubicBezTo>
                <a:lnTo>
                  <a:pt x="73" y="196"/>
                </a:lnTo>
                <a:close/>
                <a:moveTo>
                  <a:pt x="52" y="116"/>
                </a:moveTo>
                <a:cubicBezTo>
                  <a:pt x="44" y="108"/>
                  <a:pt x="44" y="108"/>
                  <a:pt x="44" y="108"/>
                </a:cubicBezTo>
                <a:cubicBezTo>
                  <a:pt x="85" y="68"/>
                  <a:pt x="85" y="68"/>
                  <a:pt x="85" y="68"/>
                </a:cubicBezTo>
                <a:cubicBezTo>
                  <a:pt x="112" y="94"/>
                  <a:pt x="112" y="94"/>
                  <a:pt x="112" y="94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47" y="44"/>
                  <a:pt x="147" y="44"/>
                  <a:pt x="147" y="44"/>
                </a:cubicBezTo>
                <a:cubicBezTo>
                  <a:pt x="178" y="36"/>
                  <a:pt x="178" y="36"/>
                  <a:pt x="178" y="36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62" y="60"/>
                  <a:pt x="162" y="60"/>
                  <a:pt x="162" y="60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85" y="83"/>
                  <a:pt x="85" y="83"/>
                  <a:pt x="85" y="83"/>
                </a:cubicBezTo>
                <a:lnTo>
                  <a:pt x="52" y="116"/>
                </a:lnTo>
                <a:close/>
                <a:moveTo>
                  <a:pt x="132" y="196"/>
                </a:moveTo>
                <a:cubicBezTo>
                  <a:pt x="99" y="196"/>
                  <a:pt x="99" y="196"/>
                  <a:pt x="99" y="196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132" y="130"/>
                  <a:pt x="132" y="130"/>
                  <a:pt x="132" y="130"/>
                </a:cubicBezTo>
                <a:lnTo>
                  <a:pt x="132" y="196"/>
                </a:lnTo>
                <a:close/>
                <a:moveTo>
                  <a:pt x="191" y="196"/>
                </a:moveTo>
                <a:cubicBezTo>
                  <a:pt x="159" y="196"/>
                  <a:pt x="159" y="196"/>
                  <a:pt x="159" y="196"/>
                </a:cubicBezTo>
                <a:cubicBezTo>
                  <a:pt x="159" y="94"/>
                  <a:pt x="159" y="94"/>
                  <a:pt x="159" y="94"/>
                </a:cubicBezTo>
                <a:cubicBezTo>
                  <a:pt x="191" y="94"/>
                  <a:pt x="191" y="94"/>
                  <a:pt x="191" y="94"/>
                </a:cubicBezTo>
                <a:lnTo>
                  <a:pt x="191" y="19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21747382" y="3711808"/>
            <a:ext cx="704568" cy="707139"/>
          </a:xfrm>
          <a:custGeom>
            <a:avLst/>
            <a:gdLst>
              <a:gd name="T0" fmla="*/ 136 w 232"/>
              <a:gd name="T1" fmla="*/ 108 h 232"/>
              <a:gd name="T2" fmla="*/ 128 w 232"/>
              <a:gd name="T3" fmla="*/ 119 h 232"/>
              <a:gd name="T4" fmla="*/ 232 w 232"/>
              <a:gd name="T5" fmla="*/ 32 h 232"/>
              <a:gd name="T6" fmla="*/ 200 w 232"/>
              <a:gd name="T7" fmla="*/ 232 h 232"/>
              <a:gd name="T8" fmla="*/ 0 w 232"/>
              <a:gd name="T9" fmla="*/ 200 h 232"/>
              <a:gd name="T10" fmla="*/ 32 w 232"/>
              <a:gd name="T11" fmla="*/ 0 h 232"/>
              <a:gd name="T12" fmla="*/ 232 w 232"/>
              <a:gd name="T13" fmla="*/ 32 h 232"/>
              <a:gd name="T14" fmla="*/ 62 w 232"/>
              <a:gd name="T15" fmla="*/ 113 h 232"/>
              <a:gd name="T16" fmla="*/ 62 w 232"/>
              <a:gd name="T17" fmla="*/ 119 h 232"/>
              <a:gd name="T18" fmla="*/ 70 w 232"/>
              <a:gd name="T19" fmla="*/ 116 h 232"/>
              <a:gd name="T20" fmla="*/ 196 w 232"/>
              <a:gd name="T21" fmla="*/ 116 h 232"/>
              <a:gd name="T22" fmla="*/ 74 w 232"/>
              <a:gd name="T23" fmla="*/ 48 h 232"/>
              <a:gd name="T24" fmla="*/ 116 w 232"/>
              <a:gd name="T25" fmla="*/ 46 h 232"/>
              <a:gd name="T26" fmla="*/ 116 w 232"/>
              <a:gd name="T27" fmla="*/ 185 h 232"/>
              <a:gd name="T28" fmla="*/ 54 w 232"/>
              <a:gd name="T29" fmla="*/ 85 h 232"/>
              <a:gd name="T30" fmla="*/ 66 w 232"/>
              <a:gd name="T31" fmla="*/ 60 h 232"/>
              <a:gd name="T32" fmla="*/ 46 w 232"/>
              <a:gd name="T33" fmla="*/ 79 h 232"/>
              <a:gd name="T34" fmla="*/ 116 w 232"/>
              <a:gd name="T35" fmla="*/ 196 h 232"/>
              <a:gd name="T36" fmla="*/ 97 w 232"/>
              <a:gd name="T37" fmla="*/ 130 h 232"/>
              <a:gd name="T38" fmla="*/ 111 w 232"/>
              <a:gd name="T39" fmla="*/ 107 h 232"/>
              <a:gd name="T40" fmla="*/ 85 w 232"/>
              <a:gd name="T41" fmla="*/ 98 h 232"/>
              <a:gd name="T42" fmla="*/ 87 w 232"/>
              <a:gd name="T43" fmla="*/ 106 h 232"/>
              <a:gd name="T44" fmla="*/ 96 w 232"/>
              <a:gd name="T45" fmla="*/ 102 h 232"/>
              <a:gd name="T46" fmla="*/ 88 w 232"/>
              <a:gd name="T47" fmla="*/ 127 h 232"/>
              <a:gd name="T48" fmla="*/ 83 w 232"/>
              <a:gd name="T49" fmla="*/ 137 h 232"/>
              <a:gd name="T50" fmla="*/ 112 w 232"/>
              <a:gd name="T51" fmla="*/ 130 h 232"/>
              <a:gd name="T52" fmla="*/ 84 w 232"/>
              <a:gd name="T53" fmla="*/ 79 h 232"/>
              <a:gd name="T54" fmla="*/ 76 w 232"/>
              <a:gd name="T55" fmla="*/ 75 h 232"/>
              <a:gd name="T56" fmla="*/ 79 w 232"/>
              <a:gd name="T57" fmla="*/ 83 h 232"/>
              <a:gd name="T58" fmla="*/ 84 w 232"/>
              <a:gd name="T59" fmla="*/ 83 h 232"/>
              <a:gd name="T60" fmla="*/ 76 w 232"/>
              <a:gd name="T61" fmla="*/ 157 h 232"/>
              <a:gd name="T62" fmla="*/ 80 w 232"/>
              <a:gd name="T63" fmla="*/ 157 h 232"/>
              <a:gd name="T64" fmla="*/ 84 w 232"/>
              <a:gd name="T65" fmla="*/ 149 h 232"/>
              <a:gd name="T66" fmla="*/ 76 w 232"/>
              <a:gd name="T67" fmla="*/ 152 h 232"/>
              <a:gd name="T68" fmla="*/ 144 w 232"/>
              <a:gd name="T69" fmla="*/ 119 h 232"/>
              <a:gd name="T70" fmla="*/ 136 w 232"/>
              <a:gd name="T71" fmla="*/ 95 h 232"/>
              <a:gd name="T72" fmla="*/ 117 w 232"/>
              <a:gd name="T73" fmla="*/ 127 h 232"/>
              <a:gd name="T74" fmla="*/ 136 w 232"/>
              <a:gd name="T75" fmla="*/ 137 h 232"/>
              <a:gd name="T76" fmla="*/ 144 w 232"/>
              <a:gd name="T77" fmla="*/ 127 h 232"/>
              <a:gd name="T78" fmla="*/ 150 w 232"/>
              <a:gd name="T79" fmla="*/ 119 h 232"/>
              <a:gd name="T80" fmla="*/ 157 w 232"/>
              <a:gd name="T81" fmla="*/ 75 h 232"/>
              <a:gd name="T82" fmla="*/ 149 w 232"/>
              <a:gd name="T83" fmla="*/ 79 h 232"/>
              <a:gd name="T84" fmla="*/ 151 w 232"/>
              <a:gd name="T85" fmla="*/ 84 h 232"/>
              <a:gd name="T86" fmla="*/ 157 w 232"/>
              <a:gd name="T87" fmla="*/ 79 h 232"/>
              <a:gd name="T88" fmla="*/ 157 w 232"/>
              <a:gd name="T89" fmla="*/ 152 h 232"/>
              <a:gd name="T90" fmla="*/ 149 w 232"/>
              <a:gd name="T91" fmla="*/ 149 h 232"/>
              <a:gd name="T92" fmla="*/ 153 w 232"/>
              <a:gd name="T93" fmla="*/ 157 h 232"/>
              <a:gd name="T94" fmla="*/ 157 w 232"/>
              <a:gd name="T95" fmla="*/ 157 h 232"/>
              <a:gd name="T96" fmla="*/ 119 w 232"/>
              <a:gd name="T97" fmla="*/ 61 h 232"/>
              <a:gd name="T98" fmla="*/ 113 w 232"/>
              <a:gd name="T99" fmla="*/ 61 h 232"/>
              <a:gd name="T100" fmla="*/ 116 w 232"/>
              <a:gd name="T101" fmla="*/ 69 h 232"/>
              <a:gd name="T102" fmla="*/ 119 w 232"/>
              <a:gd name="T103" fmla="*/ 61 h 232"/>
              <a:gd name="T104" fmla="*/ 113 w 232"/>
              <a:gd name="T105" fmla="*/ 170 h 232"/>
              <a:gd name="T106" fmla="*/ 119 w 232"/>
              <a:gd name="T107" fmla="*/ 170 h 232"/>
              <a:gd name="T108" fmla="*/ 116 w 232"/>
              <a:gd name="T109" fmla="*/ 162 h 232"/>
              <a:gd name="T110" fmla="*/ 166 w 232"/>
              <a:gd name="T111" fmla="*/ 119 h 232"/>
              <a:gd name="T112" fmla="*/ 174 w 232"/>
              <a:gd name="T113" fmla="*/ 116 h 232"/>
              <a:gd name="T114" fmla="*/ 166 w 232"/>
              <a:gd name="T115" fmla="*/ 113 h 232"/>
              <a:gd name="T116" fmla="*/ 166 w 232"/>
              <a:gd name="T117" fmla="*/ 11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136" y="108"/>
                </a:moveTo>
                <a:cubicBezTo>
                  <a:pt x="136" y="108"/>
                  <a:pt x="136" y="108"/>
                  <a:pt x="136" y="108"/>
                </a:cubicBezTo>
                <a:cubicBezTo>
                  <a:pt x="136" y="119"/>
                  <a:pt x="136" y="119"/>
                  <a:pt x="136" y="119"/>
                </a:cubicBezTo>
                <a:cubicBezTo>
                  <a:pt x="128" y="119"/>
                  <a:pt x="128" y="119"/>
                  <a:pt x="128" y="119"/>
                </a:cubicBezTo>
                <a:lnTo>
                  <a:pt x="136" y="108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67" y="113"/>
                </a:moveTo>
                <a:cubicBezTo>
                  <a:pt x="62" y="113"/>
                  <a:pt x="62" y="113"/>
                  <a:pt x="62" y="113"/>
                </a:cubicBezTo>
                <a:cubicBezTo>
                  <a:pt x="60" y="113"/>
                  <a:pt x="59" y="114"/>
                  <a:pt x="59" y="116"/>
                </a:cubicBezTo>
                <a:cubicBezTo>
                  <a:pt x="59" y="117"/>
                  <a:pt x="60" y="119"/>
                  <a:pt x="62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9" y="119"/>
                  <a:pt x="70" y="117"/>
                  <a:pt x="70" y="116"/>
                </a:cubicBezTo>
                <a:cubicBezTo>
                  <a:pt x="70" y="114"/>
                  <a:pt x="69" y="113"/>
                  <a:pt x="67" y="113"/>
                </a:cubicBezTo>
                <a:close/>
                <a:moveTo>
                  <a:pt x="196" y="116"/>
                </a:moveTo>
                <a:cubicBezTo>
                  <a:pt x="196" y="72"/>
                  <a:pt x="160" y="36"/>
                  <a:pt x="116" y="36"/>
                </a:cubicBezTo>
                <a:cubicBezTo>
                  <a:pt x="101" y="36"/>
                  <a:pt x="87" y="40"/>
                  <a:pt x="74" y="48"/>
                </a:cubicBezTo>
                <a:cubicBezTo>
                  <a:pt x="80" y="57"/>
                  <a:pt x="80" y="57"/>
                  <a:pt x="80" y="57"/>
                </a:cubicBezTo>
                <a:cubicBezTo>
                  <a:pt x="91" y="50"/>
                  <a:pt x="103" y="46"/>
                  <a:pt x="116" y="46"/>
                </a:cubicBezTo>
                <a:cubicBezTo>
                  <a:pt x="155" y="46"/>
                  <a:pt x="186" y="77"/>
                  <a:pt x="186" y="116"/>
                </a:cubicBezTo>
                <a:cubicBezTo>
                  <a:pt x="186" y="154"/>
                  <a:pt x="155" y="185"/>
                  <a:pt x="116" y="185"/>
                </a:cubicBezTo>
                <a:cubicBezTo>
                  <a:pt x="78" y="185"/>
                  <a:pt x="47" y="154"/>
                  <a:pt x="47" y="116"/>
                </a:cubicBezTo>
                <a:cubicBezTo>
                  <a:pt x="47" y="105"/>
                  <a:pt x="49" y="95"/>
                  <a:pt x="54" y="85"/>
                </a:cubicBezTo>
                <a:cubicBezTo>
                  <a:pt x="62" y="91"/>
                  <a:pt x="62" y="91"/>
                  <a:pt x="62" y="91"/>
                </a:cubicBezTo>
                <a:cubicBezTo>
                  <a:pt x="66" y="60"/>
                  <a:pt x="66" y="60"/>
                  <a:pt x="66" y="60"/>
                </a:cubicBezTo>
                <a:cubicBezTo>
                  <a:pt x="37" y="72"/>
                  <a:pt x="37" y="72"/>
                  <a:pt x="37" y="72"/>
                </a:cubicBezTo>
                <a:cubicBezTo>
                  <a:pt x="46" y="79"/>
                  <a:pt x="46" y="79"/>
                  <a:pt x="46" y="79"/>
                </a:cubicBezTo>
                <a:cubicBezTo>
                  <a:pt x="40" y="90"/>
                  <a:pt x="36" y="103"/>
                  <a:pt x="36" y="116"/>
                </a:cubicBezTo>
                <a:cubicBezTo>
                  <a:pt x="36" y="160"/>
                  <a:pt x="72" y="196"/>
                  <a:pt x="116" y="196"/>
                </a:cubicBezTo>
                <a:cubicBezTo>
                  <a:pt x="160" y="196"/>
                  <a:pt x="196" y="160"/>
                  <a:pt x="196" y="116"/>
                </a:cubicBezTo>
                <a:close/>
                <a:moveTo>
                  <a:pt x="97" y="130"/>
                </a:moveTo>
                <a:cubicBezTo>
                  <a:pt x="97" y="130"/>
                  <a:pt x="97" y="130"/>
                  <a:pt x="97" y="130"/>
                </a:cubicBezTo>
                <a:cubicBezTo>
                  <a:pt x="105" y="122"/>
                  <a:pt x="111" y="115"/>
                  <a:pt x="111" y="107"/>
                </a:cubicBezTo>
                <a:cubicBezTo>
                  <a:pt x="111" y="101"/>
                  <a:pt x="106" y="94"/>
                  <a:pt x="97" y="94"/>
                </a:cubicBezTo>
                <a:cubicBezTo>
                  <a:pt x="92" y="94"/>
                  <a:pt x="88" y="96"/>
                  <a:pt x="85" y="98"/>
                </a:cubicBezTo>
                <a:cubicBezTo>
                  <a:pt x="84" y="99"/>
                  <a:pt x="84" y="99"/>
                  <a:pt x="84" y="99"/>
                </a:cubicBezTo>
                <a:cubicBezTo>
                  <a:pt x="87" y="106"/>
                  <a:pt x="87" y="106"/>
                  <a:pt x="87" y="106"/>
                </a:cubicBezTo>
                <a:cubicBezTo>
                  <a:pt x="89" y="105"/>
                  <a:pt x="89" y="105"/>
                  <a:pt x="89" y="105"/>
                </a:cubicBezTo>
                <a:cubicBezTo>
                  <a:pt x="90" y="104"/>
                  <a:pt x="93" y="102"/>
                  <a:pt x="96" y="102"/>
                </a:cubicBezTo>
                <a:cubicBezTo>
                  <a:pt x="100" y="102"/>
                  <a:pt x="102" y="104"/>
                  <a:pt x="102" y="108"/>
                </a:cubicBezTo>
                <a:cubicBezTo>
                  <a:pt x="102" y="113"/>
                  <a:pt x="98" y="118"/>
                  <a:pt x="88" y="127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2" y="130"/>
                  <a:pt x="112" y="130"/>
                  <a:pt x="112" y="130"/>
                </a:cubicBezTo>
                <a:lnTo>
                  <a:pt x="97" y="130"/>
                </a:lnTo>
                <a:close/>
                <a:moveTo>
                  <a:pt x="84" y="79"/>
                </a:moveTo>
                <a:cubicBezTo>
                  <a:pt x="80" y="75"/>
                  <a:pt x="80" y="75"/>
                  <a:pt x="80" y="75"/>
                </a:cubicBezTo>
                <a:cubicBezTo>
                  <a:pt x="79" y="74"/>
                  <a:pt x="77" y="74"/>
                  <a:pt x="76" y="75"/>
                </a:cubicBezTo>
                <a:cubicBezTo>
                  <a:pt x="74" y="76"/>
                  <a:pt x="74" y="78"/>
                  <a:pt x="76" y="79"/>
                </a:cubicBezTo>
                <a:cubicBezTo>
                  <a:pt x="79" y="83"/>
                  <a:pt x="79" y="83"/>
                  <a:pt x="79" y="83"/>
                </a:cubicBezTo>
                <a:cubicBezTo>
                  <a:pt x="80" y="83"/>
                  <a:pt x="81" y="84"/>
                  <a:pt x="81" y="84"/>
                </a:cubicBezTo>
                <a:cubicBezTo>
                  <a:pt x="82" y="84"/>
                  <a:pt x="83" y="83"/>
                  <a:pt x="84" y="83"/>
                </a:cubicBezTo>
                <a:cubicBezTo>
                  <a:pt x="85" y="82"/>
                  <a:pt x="85" y="80"/>
                  <a:pt x="84" y="79"/>
                </a:cubicBezTo>
                <a:close/>
                <a:moveTo>
                  <a:pt x="76" y="157"/>
                </a:moveTo>
                <a:cubicBezTo>
                  <a:pt x="76" y="157"/>
                  <a:pt x="77" y="157"/>
                  <a:pt x="78" y="157"/>
                </a:cubicBezTo>
                <a:cubicBezTo>
                  <a:pt x="78" y="157"/>
                  <a:pt x="79" y="157"/>
                  <a:pt x="80" y="157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85" y="152"/>
                  <a:pt x="85" y="150"/>
                  <a:pt x="84" y="149"/>
                </a:cubicBezTo>
                <a:cubicBezTo>
                  <a:pt x="82" y="147"/>
                  <a:pt x="81" y="147"/>
                  <a:pt x="79" y="149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74" y="153"/>
                  <a:pt x="74" y="155"/>
                  <a:pt x="76" y="157"/>
                </a:cubicBezTo>
                <a:close/>
                <a:moveTo>
                  <a:pt x="144" y="119"/>
                </a:moveTo>
                <a:cubicBezTo>
                  <a:pt x="144" y="95"/>
                  <a:pt x="144" y="95"/>
                  <a:pt x="144" y="95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17" y="121"/>
                  <a:pt x="117" y="121"/>
                  <a:pt x="117" y="121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36" y="137"/>
                  <a:pt x="136" y="137"/>
                  <a:pt x="136" y="137"/>
                </a:cubicBezTo>
                <a:cubicBezTo>
                  <a:pt x="144" y="137"/>
                  <a:pt x="144" y="137"/>
                  <a:pt x="144" y="137"/>
                </a:cubicBezTo>
                <a:cubicBezTo>
                  <a:pt x="144" y="127"/>
                  <a:pt x="144" y="127"/>
                  <a:pt x="144" y="127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150" y="119"/>
                  <a:pt x="150" y="119"/>
                  <a:pt x="150" y="119"/>
                </a:cubicBezTo>
                <a:lnTo>
                  <a:pt x="144" y="119"/>
                </a:lnTo>
                <a:close/>
                <a:moveTo>
                  <a:pt x="157" y="75"/>
                </a:moveTo>
                <a:cubicBezTo>
                  <a:pt x="156" y="74"/>
                  <a:pt x="154" y="74"/>
                  <a:pt x="153" y="75"/>
                </a:cubicBezTo>
                <a:cubicBezTo>
                  <a:pt x="149" y="79"/>
                  <a:pt x="149" y="79"/>
                  <a:pt x="149" y="79"/>
                </a:cubicBezTo>
                <a:cubicBezTo>
                  <a:pt x="148" y="80"/>
                  <a:pt x="148" y="82"/>
                  <a:pt x="149" y="83"/>
                </a:cubicBezTo>
                <a:cubicBezTo>
                  <a:pt x="150" y="83"/>
                  <a:pt x="151" y="84"/>
                  <a:pt x="151" y="84"/>
                </a:cubicBezTo>
                <a:cubicBezTo>
                  <a:pt x="152" y="84"/>
                  <a:pt x="153" y="83"/>
                  <a:pt x="153" y="83"/>
                </a:cubicBezTo>
                <a:cubicBezTo>
                  <a:pt x="157" y="79"/>
                  <a:pt x="157" y="79"/>
                  <a:pt x="157" y="79"/>
                </a:cubicBezTo>
                <a:cubicBezTo>
                  <a:pt x="158" y="78"/>
                  <a:pt x="158" y="76"/>
                  <a:pt x="157" y="75"/>
                </a:cubicBezTo>
                <a:close/>
                <a:moveTo>
                  <a:pt x="157" y="152"/>
                </a:moveTo>
                <a:cubicBezTo>
                  <a:pt x="153" y="149"/>
                  <a:pt x="153" y="149"/>
                  <a:pt x="153" y="149"/>
                </a:cubicBezTo>
                <a:cubicBezTo>
                  <a:pt x="152" y="147"/>
                  <a:pt x="150" y="147"/>
                  <a:pt x="149" y="149"/>
                </a:cubicBezTo>
                <a:cubicBezTo>
                  <a:pt x="148" y="150"/>
                  <a:pt x="148" y="152"/>
                  <a:pt x="149" y="153"/>
                </a:cubicBezTo>
                <a:cubicBezTo>
                  <a:pt x="153" y="157"/>
                  <a:pt x="153" y="157"/>
                  <a:pt x="153" y="157"/>
                </a:cubicBezTo>
                <a:cubicBezTo>
                  <a:pt x="154" y="157"/>
                  <a:pt x="154" y="157"/>
                  <a:pt x="155" y="157"/>
                </a:cubicBezTo>
                <a:cubicBezTo>
                  <a:pt x="156" y="157"/>
                  <a:pt x="157" y="157"/>
                  <a:pt x="157" y="157"/>
                </a:cubicBezTo>
                <a:cubicBezTo>
                  <a:pt x="158" y="155"/>
                  <a:pt x="158" y="153"/>
                  <a:pt x="157" y="152"/>
                </a:cubicBezTo>
                <a:close/>
                <a:moveTo>
                  <a:pt x="119" y="61"/>
                </a:moveTo>
                <a:cubicBezTo>
                  <a:pt x="119" y="59"/>
                  <a:pt x="118" y="58"/>
                  <a:pt x="116" y="58"/>
                </a:cubicBezTo>
                <a:cubicBezTo>
                  <a:pt x="115" y="58"/>
                  <a:pt x="113" y="59"/>
                  <a:pt x="113" y="61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8"/>
                  <a:pt x="115" y="69"/>
                  <a:pt x="116" y="69"/>
                </a:cubicBezTo>
                <a:cubicBezTo>
                  <a:pt x="118" y="69"/>
                  <a:pt x="119" y="68"/>
                  <a:pt x="119" y="66"/>
                </a:cubicBezTo>
                <a:lnTo>
                  <a:pt x="119" y="61"/>
                </a:lnTo>
                <a:close/>
                <a:moveTo>
                  <a:pt x="113" y="165"/>
                </a:moveTo>
                <a:cubicBezTo>
                  <a:pt x="113" y="170"/>
                  <a:pt x="113" y="170"/>
                  <a:pt x="113" y="170"/>
                </a:cubicBezTo>
                <a:cubicBezTo>
                  <a:pt x="113" y="172"/>
                  <a:pt x="115" y="173"/>
                  <a:pt x="116" y="173"/>
                </a:cubicBezTo>
                <a:cubicBezTo>
                  <a:pt x="118" y="173"/>
                  <a:pt x="119" y="172"/>
                  <a:pt x="119" y="170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19" y="163"/>
                  <a:pt x="118" y="162"/>
                  <a:pt x="116" y="162"/>
                </a:cubicBezTo>
                <a:cubicBezTo>
                  <a:pt x="115" y="162"/>
                  <a:pt x="113" y="163"/>
                  <a:pt x="113" y="165"/>
                </a:cubicBezTo>
                <a:close/>
                <a:moveTo>
                  <a:pt x="166" y="119"/>
                </a:moveTo>
                <a:cubicBezTo>
                  <a:pt x="171" y="119"/>
                  <a:pt x="171" y="119"/>
                  <a:pt x="171" y="119"/>
                </a:cubicBezTo>
                <a:cubicBezTo>
                  <a:pt x="173" y="119"/>
                  <a:pt x="174" y="117"/>
                  <a:pt x="174" y="116"/>
                </a:cubicBezTo>
                <a:cubicBezTo>
                  <a:pt x="174" y="114"/>
                  <a:pt x="173" y="113"/>
                  <a:pt x="171" y="113"/>
                </a:cubicBezTo>
                <a:cubicBezTo>
                  <a:pt x="166" y="113"/>
                  <a:pt x="166" y="113"/>
                  <a:pt x="166" y="113"/>
                </a:cubicBezTo>
                <a:cubicBezTo>
                  <a:pt x="164" y="113"/>
                  <a:pt x="163" y="114"/>
                  <a:pt x="163" y="116"/>
                </a:cubicBezTo>
                <a:cubicBezTo>
                  <a:pt x="163" y="117"/>
                  <a:pt x="164" y="119"/>
                  <a:pt x="166" y="1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7339738" y="3711808"/>
            <a:ext cx="704568" cy="707139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70 w 232"/>
              <a:gd name="T9" fmla="*/ 88 h 232"/>
              <a:gd name="T10" fmla="*/ 92 w 232"/>
              <a:gd name="T11" fmla="*/ 80 h 232"/>
              <a:gd name="T12" fmla="*/ 83 w 232"/>
              <a:gd name="T13" fmla="*/ 95 h 232"/>
              <a:gd name="T14" fmla="*/ 102 w 232"/>
              <a:gd name="T15" fmla="*/ 142 h 232"/>
              <a:gd name="T16" fmla="*/ 113 w 232"/>
              <a:gd name="T17" fmla="*/ 156 h 232"/>
              <a:gd name="T18" fmla="*/ 107 w 232"/>
              <a:gd name="T19" fmla="*/ 167 h 232"/>
              <a:gd name="T20" fmla="*/ 89 w 232"/>
              <a:gd name="T21" fmla="*/ 150 h 232"/>
              <a:gd name="T22" fmla="*/ 67 w 232"/>
              <a:gd name="T23" fmla="*/ 109 h 232"/>
              <a:gd name="T24" fmla="*/ 130 w 232"/>
              <a:gd name="T25" fmla="*/ 173 h 232"/>
              <a:gd name="T26" fmla="*/ 71 w 232"/>
              <a:gd name="T27" fmla="*/ 197 h 232"/>
              <a:gd name="T28" fmla="*/ 35 w 232"/>
              <a:gd name="T29" fmla="*/ 176 h 232"/>
              <a:gd name="T30" fmla="*/ 38 w 232"/>
              <a:gd name="T31" fmla="*/ 149 h 232"/>
              <a:gd name="T32" fmla="*/ 73 w 232"/>
              <a:gd name="T33" fmla="*/ 132 h 232"/>
              <a:gd name="T34" fmla="*/ 59 w 232"/>
              <a:gd name="T35" fmla="*/ 151 h 232"/>
              <a:gd name="T36" fmla="*/ 49 w 232"/>
              <a:gd name="T37" fmla="*/ 167 h 232"/>
              <a:gd name="T38" fmla="*/ 64 w 232"/>
              <a:gd name="T39" fmla="*/ 182 h 232"/>
              <a:gd name="T40" fmla="*/ 108 w 232"/>
              <a:gd name="T41" fmla="*/ 172 h 232"/>
              <a:gd name="T42" fmla="*/ 118 w 232"/>
              <a:gd name="T43" fmla="*/ 155 h 232"/>
              <a:gd name="T44" fmla="*/ 107 w 232"/>
              <a:gd name="T45" fmla="*/ 140 h 232"/>
              <a:gd name="T46" fmla="*/ 99 w 232"/>
              <a:gd name="T47" fmla="*/ 125 h 232"/>
              <a:gd name="T48" fmla="*/ 132 w 232"/>
              <a:gd name="T49" fmla="*/ 147 h 232"/>
              <a:gd name="T50" fmla="*/ 130 w 232"/>
              <a:gd name="T51" fmla="*/ 173 h 232"/>
              <a:gd name="T52" fmla="*/ 138 w 232"/>
              <a:gd name="T53" fmla="*/ 150 h 232"/>
              <a:gd name="T54" fmla="*/ 134 w 232"/>
              <a:gd name="T55" fmla="*/ 137 h 232"/>
              <a:gd name="T56" fmla="*/ 131 w 232"/>
              <a:gd name="T57" fmla="*/ 116 h 232"/>
              <a:gd name="T58" fmla="*/ 145 w 232"/>
              <a:gd name="T59" fmla="*/ 112 h 232"/>
              <a:gd name="T60" fmla="*/ 139 w 232"/>
              <a:gd name="T61" fmla="*/ 161 h 232"/>
              <a:gd name="T62" fmla="*/ 140 w 232"/>
              <a:gd name="T63" fmla="*/ 109 h 232"/>
              <a:gd name="T64" fmla="*/ 102 w 232"/>
              <a:gd name="T65" fmla="*/ 92 h 232"/>
              <a:gd name="T66" fmla="*/ 116 w 232"/>
              <a:gd name="T67" fmla="*/ 87 h 232"/>
              <a:gd name="T68" fmla="*/ 174 w 232"/>
              <a:gd name="T69" fmla="*/ 79 h 232"/>
              <a:gd name="T70" fmla="*/ 180 w 232"/>
              <a:gd name="T71" fmla="*/ 57 h 232"/>
              <a:gd name="T72" fmla="*/ 117 w 232"/>
              <a:gd name="T73" fmla="*/ 54 h 232"/>
              <a:gd name="T74" fmla="*/ 103 w 232"/>
              <a:gd name="T75" fmla="*/ 58 h 232"/>
              <a:gd name="T76" fmla="*/ 113 w 232"/>
              <a:gd name="T77" fmla="*/ 39 h 232"/>
              <a:gd name="T78" fmla="*/ 159 w 232"/>
              <a:gd name="T79" fmla="*/ 34 h 232"/>
              <a:gd name="T80" fmla="*/ 196 w 232"/>
              <a:gd name="T81" fmla="*/ 56 h 232"/>
              <a:gd name="T82" fmla="*/ 106 w 232"/>
              <a:gd name="T83" fmla="*/ 68 h 232"/>
              <a:gd name="T84" fmla="*/ 132 w 232"/>
              <a:gd name="T85" fmla="*/ 89 h 232"/>
              <a:gd name="T86" fmla="*/ 110 w 232"/>
              <a:gd name="T87" fmla="*/ 82 h 232"/>
              <a:gd name="T88" fmla="*/ 106 w 232"/>
              <a:gd name="T89" fmla="*/ 6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70" y="88"/>
                </a:moveTo>
                <a:cubicBezTo>
                  <a:pt x="74" y="81"/>
                  <a:pt x="80" y="76"/>
                  <a:pt x="88" y="74"/>
                </a:cubicBezTo>
                <a:cubicBezTo>
                  <a:pt x="88" y="74"/>
                  <a:pt x="91" y="74"/>
                  <a:pt x="92" y="80"/>
                </a:cubicBezTo>
                <a:cubicBezTo>
                  <a:pt x="94" y="85"/>
                  <a:pt x="92" y="89"/>
                  <a:pt x="92" y="89"/>
                </a:cubicBezTo>
                <a:cubicBezTo>
                  <a:pt x="88" y="90"/>
                  <a:pt x="85" y="92"/>
                  <a:pt x="83" y="95"/>
                </a:cubicBezTo>
                <a:cubicBezTo>
                  <a:pt x="82" y="98"/>
                  <a:pt x="81" y="101"/>
                  <a:pt x="82" y="105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4" y="146"/>
                  <a:pt x="107" y="151"/>
                  <a:pt x="112" y="153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4" y="159"/>
                  <a:pt x="113" y="161"/>
                  <a:pt x="112" y="163"/>
                </a:cubicBezTo>
                <a:cubicBezTo>
                  <a:pt x="111" y="165"/>
                  <a:pt x="109" y="166"/>
                  <a:pt x="107" y="167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9" y="164"/>
                  <a:pt x="93" y="158"/>
                  <a:pt x="89" y="150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7" y="109"/>
                  <a:pt x="67" y="109"/>
                  <a:pt x="67" y="109"/>
                </a:cubicBezTo>
                <a:cubicBezTo>
                  <a:pt x="65" y="102"/>
                  <a:pt x="66" y="94"/>
                  <a:pt x="70" y="88"/>
                </a:cubicBezTo>
                <a:close/>
                <a:moveTo>
                  <a:pt x="130" y="173"/>
                </a:moveTo>
                <a:cubicBezTo>
                  <a:pt x="126" y="180"/>
                  <a:pt x="120" y="185"/>
                  <a:pt x="112" y="186"/>
                </a:cubicBezTo>
                <a:cubicBezTo>
                  <a:pt x="71" y="197"/>
                  <a:pt x="71" y="197"/>
                  <a:pt x="71" y="197"/>
                </a:cubicBezTo>
                <a:cubicBezTo>
                  <a:pt x="68" y="197"/>
                  <a:pt x="66" y="198"/>
                  <a:pt x="64" y="198"/>
                </a:cubicBezTo>
                <a:cubicBezTo>
                  <a:pt x="50" y="198"/>
                  <a:pt x="39" y="189"/>
                  <a:pt x="35" y="176"/>
                </a:cubicBezTo>
                <a:cubicBezTo>
                  <a:pt x="34" y="171"/>
                  <a:pt x="34" y="171"/>
                  <a:pt x="34" y="171"/>
                </a:cubicBezTo>
                <a:cubicBezTo>
                  <a:pt x="32" y="164"/>
                  <a:pt x="34" y="156"/>
                  <a:pt x="38" y="149"/>
                </a:cubicBezTo>
                <a:cubicBezTo>
                  <a:pt x="42" y="142"/>
                  <a:pt x="48" y="138"/>
                  <a:pt x="55" y="136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55" y="152"/>
                  <a:pt x="53" y="154"/>
                  <a:pt x="51" y="157"/>
                </a:cubicBezTo>
                <a:cubicBezTo>
                  <a:pt x="49" y="160"/>
                  <a:pt x="48" y="164"/>
                  <a:pt x="49" y="167"/>
                </a:cubicBezTo>
                <a:cubicBezTo>
                  <a:pt x="50" y="172"/>
                  <a:pt x="50" y="172"/>
                  <a:pt x="50" y="172"/>
                </a:cubicBezTo>
                <a:cubicBezTo>
                  <a:pt x="52" y="178"/>
                  <a:pt x="57" y="182"/>
                  <a:pt x="64" y="182"/>
                </a:cubicBezTo>
                <a:cubicBezTo>
                  <a:pt x="65" y="182"/>
                  <a:pt x="66" y="182"/>
                  <a:pt x="67" y="182"/>
                </a:cubicBezTo>
                <a:cubicBezTo>
                  <a:pt x="108" y="172"/>
                  <a:pt x="108" y="172"/>
                  <a:pt x="108" y="172"/>
                </a:cubicBezTo>
                <a:cubicBezTo>
                  <a:pt x="112" y="171"/>
                  <a:pt x="115" y="169"/>
                  <a:pt x="117" y="165"/>
                </a:cubicBezTo>
                <a:cubicBezTo>
                  <a:pt x="119" y="162"/>
                  <a:pt x="119" y="159"/>
                  <a:pt x="118" y="155"/>
                </a:cubicBezTo>
                <a:cubicBezTo>
                  <a:pt x="117" y="150"/>
                  <a:pt x="117" y="150"/>
                  <a:pt x="117" y="150"/>
                </a:cubicBezTo>
                <a:cubicBezTo>
                  <a:pt x="116" y="145"/>
                  <a:pt x="112" y="141"/>
                  <a:pt x="107" y="140"/>
                </a:cubicBezTo>
                <a:cubicBezTo>
                  <a:pt x="107" y="140"/>
                  <a:pt x="107" y="140"/>
                  <a:pt x="107" y="140"/>
                </a:cubicBezTo>
                <a:cubicBezTo>
                  <a:pt x="99" y="125"/>
                  <a:pt x="99" y="125"/>
                  <a:pt x="99" y="125"/>
                </a:cubicBezTo>
                <a:cubicBezTo>
                  <a:pt x="101" y="125"/>
                  <a:pt x="102" y="125"/>
                  <a:pt x="104" y="125"/>
                </a:cubicBezTo>
                <a:cubicBezTo>
                  <a:pt x="117" y="125"/>
                  <a:pt x="129" y="134"/>
                  <a:pt x="132" y="147"/>
                </a:cubicBezTo>
                <a:cubicBezTo>
                  <a:pt x="133" y="151"/>
                  <a:pt x="133" y="151"/>
                  <a:pt x="133" y="151"/>
                </a:cubicBezTo>
                <a:cubicBezTo>
                  <a:pt x="135" y="159"/>
                  <a:pt x="134" y="167"/>
                  <a:pt x="130" y="173"/>
                </a:cubicBezTo>
                <a:close/>
                <a:moveTo>
                  <a:pt x="139" y="161"/>
                </a:moveTo>
                <a:cubicBezTo>
                  <a:pt x="140" y="158"/>
                  <a:pt x="139" y="154"/>
                  <a:pt x="138" y="150"/>
                </a:cubicBezTo>
                <a:cubicBezTo>
                  <a:pt x="137" y="145"/>
                  <a:pt x="137" y="145"/>
                  <a:pt x="137" y="145"/>
                </a:cubicBezTo>
                <a:cubicBezTo>
                  <a:pt x="136" y="142"/>
                  <a:pt x="135" y="140"/>
                  <a:pt x="134" y="137"/>
                </a:cubicBezTo>
                <a:cubicBezTo>
                  <a:pt x="134" y="136"/>
                  <a:pt x="134" y="136"/>
                  <a:pt x="134" y="135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4" y="116"/>
                  <a:pt x="138" y="115"/>
                  <a:pt x="141" y="114"/>
                </a:cubicBezTo>
                <a:cubicBezTo>
                  <a:pt x="145" y="112"/>
                  <a:pt x="145" y="112"/>
                  <a:pt x="145" y="112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44"/>
                  <a:pt x="147" y="155"/>
                  <a:pt x="139" y="161"/>
                </a:cubicBezTo>
                <a:close/>
                <a:moveTo>
                  <a:pt x="180" y="93"/>
                </a:moveTo>
                <a:cubicBezTo>
                  <a:pt x="140" y="109"/>
                  <a:pt x="140" y="109"/>
                  <a:pt x="140" y="109"/>
                </a:cubicBezTo>
                <a:cubicBezTo>
                  <a:pt x="136" y="110"/>
                  <a:pt x="133" y="111"/>
                  <a:pt x="129" y="111"/>
                </a:cubicBezTo>
                <a:cubicBezTo>
                  <a:pt x="118" y="111"/>
                  <a:pt x="107" y="104"/>
                  <a:pt x="102" y="92"/>
                </a:cubicBezTo>
                <a:cubicBezTo>
                  <a:pt x="102" y="92"/>
                  <a:pt x="103" y="89"/>
                  <a:pt x="108" y="87"/>
                </a:cubicBezTo>
                <a:cubicBezTo>
                  <a:pt x="113" y="85"/>
                  <a:pt x="116" y="87"/>
                  <a:pt x="116" y="87"/>
                </a:cubicBezTo>
                <a:cubicBezTo>
                  <a:pt x="119" y="94"/>
                  <a:pt x="127" y="97"/>
                  <a:pt x="134" y="94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81" y="76"/>
                  <a:pt x="185" y="68"/>
                  <a:pt x="182" y="61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8" y="51"/>
                  <a:pt x="176" y="48"/>
                  <a:pt x="160" y="49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5" y="55"/>
                  <a:pt x="113" y="57"/>
                  <a:pt x="111" y="59"/>
                </a:cubicBezTo>
                <a:cubicBezTo>
                  <a:pt x="111" y="59"/>
                  <a:pt x="107" y="61"/>
                  <a:pt x="103" y="58"/>
                </a:cubicBezTo>
                <a:cubicBezTo>
                  <a:pt x="98" y="56"/>
                  <a:pt x="98" y="52"/>
                  <a:pt x="98" y="52"/>
                </a:cubicBezTo>
                <a:cubicBezTo>
                  <a:pt x="101" y="46"/>
                  <a:pt x="106" y="42"/>
                  <a:pt x="113" y="39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73" y="33"/>
                  <a:pt x="188" y="34"/>
                  <a:pt x="194" y="51"/>
                </a:cubicBezTo>
                <a:cubicBezTo>
                  <a:pt x="196" y="56"/>
                  <a:pt x="196" y="56"/>
                  <a:pt x="196" y="56"/>
                </a:cubicBezTo>
                <a:cubicBezTo>
                  <a:pt x="202" y="71"/>
                  <a:pt x="194" y="87"/>
                  <a:pt x="180" y="93"/>
                </a:cubicBezTo>
                <a:close/>
                <a:moveTo>
                  <a:pt x="106" y="68"/>
                </a:moveTo>
                <a:cubicBezTo>
                  <a:pt x="121" y="64"/>
                  <a:pt x="136" y="72"/>
                  <a:pt x="141" y="86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130" y="90"/>
                  <a:pt x="127" y="90"/>
                  <a:pt x="125" y="89"/>
                </a:cubicBezTo>
                <a:cubicBezTo>
                  <a:pt x="122" y="84"/>
                  <a:pt x="116" y="81"/>
                  <a:pt x="110" y="82"/>
                </a:cubicBezTo>
                <a:cubicBezTo>
                  <a:pt x="110" y="82"/>
                  <a:pt x="107" y="80"/>
                  <a:pt x="106" y="75"/>
                </a:cubicBezTo>
                <a:cubicBezTo>
                  <a:pt x="104" y="70"/>
                  <a:pt x="106" y="68"/>
                  <a:pt x="106" y="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7339738" y="4728803"/>
            <a:ext cx="704568" cy="707139"/>
          </a:xfrm>
          <a:custGeom>
            <a:avLst/>
            <a:gdLst>
              <a:gd name="T0" fmla="*/ 120 w 232"/>
              <a:gd name="T1" fmla="*/ 143 h 232"/>
              <a:gd name="T2" fmla="*/ 103 w 232"/>
              <a:gd name="T3" fmla="*/ 134 h 232"/>
              <a:gd name="T4" fmla="*/ 107 w 232"/>
              <a:gd name="T5" fmla="*/ 125 h 232"/>
              <a:gd name="T6" fmla="*/ 114 w 232"/>
              <a:gd name="T7" fmla="*/ 119 h 232"/>
              <a:gd name="T8" fmla="*/ 112 w 232"/>
              <a:gd name="T9" fmla="*/ 87 h 232"/>
              <a:gd name="T10" fmla="*/ 128 w 232"/>
              <a:gd name="T11" fmla="*/ 95 h 232"/>
              <a:gd name="T12" fmla="*/ 124 w 232"/>
              <a:gd name="T13" fmla="*/ 104 h 232"/>
              <a:gd name="T14" fmla="*/ 119 w 232"/>
              <a:gd name="T15" fmla="*/ 110 h 232"/>
              <a:gd name="T16" fmla="*/ 232 w 232"/>
              <a:gd name="T17" fmla="*/ 200 h 232"/>
              <a:gd name="T18" fmla="*/ 0 w 232"/>
              <a:gd name="T19" fmla="*/ 200 h 232"/>
              <a:gd name="T20" fmla="*/ 200 w 232"/>
              <a:gd name="T21" fmla="*/ 0 h 232"/>
              <a:gd name="T22" fmla="*/ 168 w 232"/>
              <a:gd name="T23" fmla="*/ 85 h 232"/>
              <a:gd name="T24" fmla="*/ 181 w 232"/>
              <a:gd name="T25" fmla="*/ 73 h 232"/>
              <a:gd name="T26" fmla="*/ 166 w 232"/>
              <a:gd name="T27" fmla="*/ 83 h 232"/>
              <a:gd name="T28" fmla="*/ 149 w 232"/>
              <a:gd name="T29" fmla="*/ 61 h 232"/>
              <a:gd name="T30" fmla="*/ 149 w 232"/>
              <a:gd name="T31" fmla="*/ 47 h 232"/>
              <a:gd name="T32" fmla="*/ 113 w 232"/>
              <a:gd name="T33" fmla="*/ 51 h 232"/>
              <a:gd name="T34" fmla="*/ 119 w 232"/>
              <a:gd name="T35" fmla="*/ 39 h 232"/>
              <a:gd name="T36" fmla="*/ 113 w 232"/>
              <a:gd name="T37" fmla="*/ 51 h 232"/>
              <a:gd name="T38" fmla="*/ 58 w 232"/>
              <a:gd name="T39" fmla="*/ 111 h 232"/>
              <a:gd name="T40" fmla="*/ 40 w 232"/>
              <a:gd name="T41" fmla="*/ 111 h 232"/>
              <a:gd name="T42" fmla="*/ 62 w 232"/>
              <a:gd name="T43" fmla="*/ 139 h 232"/>
              <a:gd name="T44" fmla="*/ 53 w 232"/>
              <a:gd name="T45" fmla="*/ 151 h 232"/>
              <a:gd name="T46" fmla="*/ 66 w 232"/>
              <a:gd name="T47" fmla="*/ 140 h 232"/>
              <a:gd name="T48" fmla="*/ 50 w 232"/>
              <a:gd name="T49" fmla="*/ 73 h 232"/>
              <a:gd name="T50" fmla="*/ 63 w 232"/>
              <a:gd name="T51" fmla="*/ 85 h 232"/>
              <a:gd name="T52" fmla="*/ 76 w 232"/>
              <a:gd name="T53" fmla="*/ 50 h 232"/>
              <a:gd name="T54" fmla="*/ 87 w 232"/>
              <a:gd name="T55" fmla="*/ 61 h 232"/>
              <a:gd name="T56" fmla="*/ 78 w 232"/>
              <a:gd name="T57" fmla="*/ 46 h 232"/>
              <a:gd name="T58" fmla="*/ 131 w 232"/>
              <a:gd name="T59" fmla="*/ 184 h 232"/>
              <a:gd name="T60" fmla="*/ 98 w 232"/>
              <a:gd name="T61" fmla="*/ 188 h 232"/>
              <a:gd name="T62" fmla="*/ 104 w 232"/>
              <a:gd name="T63" fmla="*/ 193 h 232"/>
              <a:gd name="T64" fmla="*/ 128 w 232"/>
              <a:gd name="T65" fmla="*/ 193 h 232"/>
              <a:gd name="T66" fmla="*/ 133 w 232"/>
              <a:gd name="T67" fmla="*/ 188 h 232"/>
              <a:gd name="T68" fmla="*/ 131 w 232"/>
              <a:gd name="T69" fmla="*/ 175 h 232"/>
              <a:gd name="T70" fmla="*/ 101 w 232"/>
              <a:gd name="T71" fmla="*/ 182 h 232"/>
              <a:gd name="T72" fmla="*/ 133 w 232"/>
              <a:gd name="T73" fmla="*/ 170 h 232"/>
              <a:gd name="T74" fmla="*/ 98 w 232"/>
              <a:gd name="T75" fmla="*/ 170 h 232"/>
              <a:gd name="T76" fmla="*/ 133 w 232"/>
              <a:gd name="T77" fmla="*/ 170 h 232"/>
              <a:gd name="T78" fmla="*/ 76 w 232"/>
              <a:gd name="T79" fmla="*/ 113 h 232"/>
              <a:gd name="T80" fmla="*/ 133 w 232"/>
              <a:gd name="T81" fmla="*/ 165 h 232"/>
              <a:gd name="T82" fmla="*/ 181 w 232"/>
              <a:gd name="T83" fmla="*/ 145 h 232"/>
              <a:gd name="T84" fmla="*/ 167 w 232"/>
              <a:gd name="T85" fmla="*/ 145 h 232"/>
              <a:gd name="T86" fmla="*/ 181 w 232"/>
              <a:gd name="T87" fmla="*/ 149 h 232"/>
              <a:gd name="T88" fmla="*/ 188 w 232"/>
              <a:gd name="T89" fmla="*/ 108 h 232"/>
              <a:gd name="T90" fmla="*/ 176 w 232"/>
              <a:gd name="T91" fmla="*/ 11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130" y="123"/>
                </a:moveTo>
                <a:cubicBezTo>
                  <a:pt x="130" y="130"/>
                  <a:pt x="127" y="134"/>
                  <a:pt x="120" y="136"/>
                </a:cubicBezTo>
                <a:cubicBezTo>
                  <a:pt x="120" y="136"/>
                  <a:pt x="120" y="136"/>
                  <a:pt x="120" y="143"/>
                </a:cubicBezTo>
                <a:cubicBezTo>
                  <a:pt x="120" y="143"/>
                  <a:pt x="120" y="143"/>
                  <a:pt x="111" y="143"/>
                </a:cubicBezTo>
                <a:cubicBezTo>
                  <a:pt x="111" y="143"/>
                  <a:pt x="111" y="143"/>
                  <a:pt x="111" y="136"/>
                </a:cubicBezTo>
                <a:cubicBezTo>
                  <a:pt x="108" y="136"/>
                  <a:pt x="105" y="135"/>
                  <a:pt x="103" y="134"/>
                </a:cubicBezTo>
                <a:cubicBezTo>
                  <a:pt x="103" y="134"/>
                  <a:pt x="103" y="134"/>
                  <a:pt x="101" y="132"/>
                </a:cubicBezTo>
                <a:cubicBezTo>
                  <a:pt x="101" y="132"/>
                  <a:pt x="101" y="132"/>
                  <a:pt x="105" y="123"/>
                </a:cubicBezTo>
                <a:cubicBezTo>
                  <a:pt x="105" y="123"/>
                  <a:pt x="105" y="123"/>
                  <a:pt x="107" y="125"/>
                </a:cubicBezTo>
                <a:cubicBezTo>
                  <a:pt x="109" y="127"/>
                  <a:pt x="112" y="127"/>
                  <a:pt x="115" y="127"/>
                </a:cubicBezTo>
                <a:cubicBezTo>
                  <a:pt x="118" y="127"/>
                  <a:pt x="119" y="126"/>
                  <a:pt x="119" y="124"/>
                </a:cubicBezTo>
                <a:cubicBezTo>
                  <a:pt x="119" y="122"/>
                  <a:pt x="119" y="121"/>
                  <a:pt x="114" y="119"/>
                </a:cubicBezTo>
                <a:cubicBezTo>
                  <a:pt x="109" y="117"/>
                  <a:pt x="102" y="113"/>
                  <a:pt x="102" y="106"/>
                </a:cubicBezTo>
                <a:cubicBezTo>
                  <a:pt x="102" y="100"/>
                  <a:pt x="106" y="95"/>
                  <a:pt x="112" y="94"/>
                </a:cubicBezTo>
                <a:cubicBezTo>
                  <a:pt x="112" y="94"/>
                  <a:pt x="112" y="94"/>
                  <a:pt x="112" y="87"/>
                </a:cubicBezTo>
                <a:cubicBezTo>
                  <a:pt x="112" y="87"/>
                  <a:pt x="112" y="87"/>
                  <a:pt x="121" y="87"/>
                </a:cubicBezTo>
                <a:cubicBezTo>
                  <a:pt x="121" y="87"/>
                  <a:pt x="121" y="87"/>
                  <a:pt x="121" y="93"/>
                </a:cubicBezTo>
                <a:cubicBezTo>
                  <a:pt x="124" y="94"/>
                  <a:pt x="126" y="94"/>
                  <a:pt x="128" y="95"/>
                </a:cubicBezTo>
                <a:cubicBezTo>
                  <a:pt x="128" y="95"/>
                  <a:pt x="128" y="95"/>
                  <a:pt x="129" y="97"/>
                </a:cubicBezTo>
                <a:cubicBezTo>
                  <a:pt x="129" y="97"/>
                  <a:pt x="129" y="97"/>
                  <a:pt x="126" y="105"/>
                </a:cubicBezTo>
                <a:cubicBezTo>
                  <a:pt x="126" y="105"/>
                  <a:pt x="126" y="105"/>
                  <a:pt x="124" y="104"/>
                </a:cubicBezTo>
                <a:cubicBezTo>
                  <a:pt x="123" y="104"/>
                  <a:pt x="120" y="102"/>
                  <a:pt x="117" y="102"/>
                </a:cubicBezTo>
                <a:cubicBezTo>
                  <a:pt x="114" y="102"/>
                  <a:pt x="113" y="104"/>
                  <a:pt x="113" y="105"/>
                </a:cubicBezTo>
                <a:cubicBezTo>
                  <a:pt x="113" y="106"/>
                  <a:pt x="114" y="108"/>
                  <a:pt x="119" y="110"/>
                </a:cubicBezTo>
                <a:cubicBezTo>
                  <a:pt x="124" y="112"/>
                  <a:pt x="130" y="115"/>
                  <a:pt x="130" y="123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166" y="83"/>
                </a:moveTo>
                <a:cubicBezTo>
                  <a:pt x="167" y="84"/>
                  <a:pt x="167" y="85"/>
                  <a:pt x="168" y="85"/>
                </a:cubicBezTo>
                <a:cubicBezTo>
                  <a:pt x="169" y="85"/>
                  <a:pt x="170" y="84"/>
                  <a:pt x="170" y="84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82" y="77"/>
                  <a:pt x="182" y="75"/>
                  <a:pt x="181" y="73"/>
                </a:cubicBezTo>
                <a:cubicBezTo>
                  <a:pt x="181" y="72"/>
                  <a:pt x="179" y="71"/>
                  <a:pt x="177" y="72"/>
                </a:cubicBezTo>
                <a:cubicBezTo>
                  <a:pt x="167" y="78"/>
                  <a:pt x="167" y="78"/>
                  <a:pt x="167" y="78"/>
                </a:cubicBezTo>
                <a:cubicBezTo>
                  <a:pt x="166" y="79"/>
                  <a:pt x="165" y="81"/>
                  <a:pt x="166" y="83"/>
                </a:cubicBezTo>
                <a:close/>
                <a:moveTo>
                  <a:pt x="145" y="61"/>
                </a:moveTo>
                <a:cubicBezTo>
                  <a:pt x="145" y="61"/>
                  <a:pt x="146" y="62"/>
                  <a:pt x="147" y="62"/>
                </a:cubicBezTo>
                <a:cubicBezTo>
                  <a:pt x="148" y="62"/>
                  <a:pt x="148" y="61"/>
                  <a:pt x="149" y="6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56" y="48"/>
                  <a:pt x="155" y="47"/>
                  <a:pt x="154" y="46"/>
                </a:cubicBezTo>
                <a:cubicBezTo>
                  <a:pt x="152" y="45"/>
                  <a:pt x="150" y="45"/>
                  <a:pt x="149" y="47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143" y="58"/>
                  <a:pt x="143" y="61"/>
                  <a:pt x="145" y="61"/>
                </a:cubicBezTo>
                <a:close/>
                <a:moveTo>
                  <a:pt x="113" y="51"/>
                </a:moveTo>
                <a:cubicBezTo>
                  <a:pt x="113" y="52"/>
                  <a:pt x="114" y="54"/>
                  <a:pt x="116" y="54"/>
                </a:cubicBezTo>
                <a:cubicBezTo>
                  <a:pt x="118" y="54"/>
                  <a:pt x="119" y="52"/>
                  <a:pt x="119" y="5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7"/>
                  <a:pt x="118" y="36"/>
                  <a:pt x="116" y="36"/>
                </a:cubicBezTo>
                <a:cubicBezTo>
                  <a:pt x="114" y="36"/>
                  <a:pt x="113" y="37"/>
                  <a:pt x="113" y="39"/>
                </a:cubicBezTo>
                <a:cubicBezTo>
                  <a:pt x="113" y="51"/>
                  <a:pt x="113" y="51"/>
                  <a:pt x="113" y="51"/>
                </a:cubicBezTo>
                <a:close/>
                <a:moveTo>
                  <a:pt x="43" y="114"/>
                </a:moveTo>
                <a:cubicBezTo>
                  <a:pt x="55" y="114"/>
                  <a:pt x="55" y="114"/>
                  <a:pt x="55" y="114"/>
                </a:cubicBezTo>
                <a:cubicBezTo>
                  <a:pt x="57" y="114"/>
                  <a:pt x="58" y="113"/>
                  <a:pt x="58" y="111"/>
                </a:cubicBezTo>
                <a:cubicBezTo>
                  <a:pt x="58" y="109"/>
                  <a:pt x="57" y="108"/>
                  <a:pt x="55" y="108"/>
                </a:cubicBezTo>
                <a:cubicBezTo>
                  <a:pt x="43" y="108"/>
                  <a:pt x="43" y="108"/>
                  <a:pt x="43" y="108"/>
                </a:cubicBezTo>
                <a:cubicBezTo>
                  <a:pt x="42" y="108"/>
                  <a:pt x="40" y="109"/>
                  <a:pt x="40" y="111"/>
                </a:cubicBezTo>
                <a:cubicBezTo>
                  <a:pt x="40" y="113"/>
                  <a:pt x="42" y="114"/>
                  <a:pt x="43" y="114"/>
                </a:cubicBezTo>
                <a:close/>
                <a:moveTo>
                  <a:pt x="66" y="140"/>
                </a:moveTo>
                <a:cubicBezTo>
                  <a:pt x="65" y="138"/>
                  <a:pt x="63" y="138"/>
                  <a:pt x="62" y="139"/>
                </a:cubicBezTo>
                <a:cubicBezTo>
                  <a:pt x="52" y="145"/>
                  <a:pt x="52" y="145"/>
                  <a:pt x="52" y="145"/>
                </a:cubicBezTo>
                <a:cubicBezTo>
                  <a:pt x="50" y="146"/>
                  <a:pt x="49" y="147"/>
                  <a:pt x="50" y="149"/>
                </a:cubicBezTo>
                <a:cubicBezTo>
                  <a:pt x="51" y="150"/>
                  <a:pt x="52" y="151"/>
                  <a:pt x="53" y="151"/>
                </a:cubicBezTo>
                <a:cubicBezTo>
                  <a:pt x="53" y="151"/>
                  <a:pt x="54" y="151"/>
                  <a:pt x="55" y="151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6" y="144"/>
                  <a:pt x="67" y="141"/>
                  <a:pt x="66" y="140"/>
                </a:cubicBezTo>
                <a:close/>
                <a:moveTo>
                  <a:pt x="65" y="78"/>
                </a:moveTo>
                <a:cubicBezTo>
                  <a:pt x="55" y="72"/>
                  <a:pt x="55" y="72"/>
                  <a:pt x="55" y="72"/>
                </a:cubicBezTo>
                <a:cubicBezTo>
                  <a:pt x="53" y="71"/>
                  <a:pt x="51" y="72"/>
                  <a:pt x="50" y="73"/>
                </a:cubicBezTo>
                <a:cubicBezTo>
                  <a:pt x="49" y="75"/>
                  <a:pt x="50" y="77"/>
                  <a:pt x="52" y="78"/>
                </a:cubicBezTo>
                <a:cubicBezTo>
                  <a:pt x="62" y="84"/>
                  <a:pt x="62" y="84"/>
                  <a:pt x="62" y="84"/>
                </a:cubicBezTo>
                <a:cubicBezTo>
                  <a:pt x="62" y="84"/>
                  <a:pt x="62" y="85"/>
                  <a:pt x="63" y="85"/>
                </a:cubicBezTo>
                <a:cubicBezTo>
                  <a:pt x="64" y="85"/>
                  <a:pt x="66" y="84"/>
                  <a:pt x="66" y="83"/>
                </a:cubicBezTo>
                <a:cubicBezTo>
                  <a:pt x="67" y="81"/>
                  <a:pt x="66" y="79"/>
                  <a:pt x="65" y="78"/>
                </a:cubicBezTo>
                <a:close/>
                <a:moveTo>
                  <a:pt x="76" y="50"/>
                </a:move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5" y="62"/>
                  <a:pt x="86" y="62"/>
                </a:cubicBezTo>
                <a:cubicBezTo>
                  <a:pt x="86" y="62"/>
                  <a:pt x="86" y="61"/>
                  <a:pt x="87" y="61"/>
                </a:cubicBezTo>
                <a:cubicBezTo>
                  <a:pt x="89" y="61"/>
                  <a:pt x="89" y="58"/>
                  <a:pt x="88" y="57"/>
                </a:cubicBezTo>
                <a:cubicBezTo>
                  <a:pt x="82" y="47"/>
                  <a:pt x="82" y="47"/>
                  <a:pt x="82" y="47"/>
                </a:cubicBezTo>
                <a:cubicBezTo>
                  <a:pt x="81" y="45"/>
                  <a:pt x="80" y="45"/>
                  <a:pt x="78" y="46"/>
                </a:cubicBezTo>
                <a:cubicBezTo>
                  <a:pt x="76" y="47"/>
                  <a:pt x="76" y="48"/>
                  <a:pt x="76" y="50"/>
                </a:cubicBezTo>
                <a:close/>
                <a:moveTo>
                  <a:pt x="133" y="187"/>
                </a:moveTo>
                <a:cubicBezTo>
                  <a:pt x="133" y="185"/>
                  <a:pt x="133" y="184"/>
                  <a:pt x="131" y="184"/>
                </a:cubicBezTo>
                <a:cubicBezTo>
                  <a:pt x="101" y="184"/>
                  <a:pt x="101" y="184"/>
                  <a:pt x="101" y="184"/>
                </a:cubicBezTo>
                <a:cubicBezTo>
                  <a:pt x="100" y="184"/>
                  <a:pt x="98" y="185"/>
                  <a:pt x="98" y="187"/>
                </a:cubicBezTo>
                <a:cubicBezTo>
                  <a:pt x="98" y="188"/>
                  <a:pt x="98" y="188"/>
                  <a:pt x="98" y="188"/>
                </a:cubicBezTo>
                <a:cubicBezTo>
                  <a:pt x="98" y="190"/>
                  <a:pt x="100" y="192"/>
                  <a:pt x="101" y="192"/>
                </a:cubicBezTo>
                <a:cubicBezTo>
                  <a:pt x="104" y="192"/>
                  <a:pt x="104" y="192"/>
                  <a:pt x="104" y="192"/>
                </a:cubicBezTo>
                <a:cubicBezTo>
                  <a:pt x="104" y="193"/>
                  <a:pt x="104" y="193"/>
                  <a:pt x="104" y="193"/>
                </a:cubicBezTo>
                <a:cubicBezTo>
                  <a:pt x="104" y="194"/>
                  <a:pt x="105" y="196"/>
                  <a:pt x="107" y="196"/>
                </a:cubicBezTo>
                <a:cubicBezTo>
                  <a:pt x="125" y="196"/>
                  <a:pt x="125" y="196"/>
                  <a:pt x="125" y="196"/>
                </a:cubicBezTo>
                <a:cubicBezTo>
                  <a:pt x="127" y="196"/>
                  <a:pt x="128" y="194"/>
                  <a:pt x="128" y="193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31" y="192"/>
                  <a:pt x="131" y="192"/>
                  <a:pt x="131" y="192"/>
                </a:cubicBezTo>
                <a:cubicBezTo>
                  <a:pt x="133" y="192"/>
                  <a:pt x="133" y="190"/>
                  <a:pt x="133" y="188"/>
                </a:cubicBezTo>
                <a:cubicBezTo>
                  <a:pt x="133" y="187"/>
                  <a:pt x="133" y="187"/>
                  <a:pt x="133" y="187"/>
                </a:cubicBezTo>
                <a:close/>
                <a:moveTo>
                  <a:pt x="133" y="179"/>
                </a:moveTo>
                <a:cubicBezTo>
                  <a:pt x="133" y="177"/>
                  <a:pt x="133" y="175"/>
                  <a:pt x="131" y="175"/>
                </a:cubicBezTo>
                <a:cubicBezTo>
                  <a:pt x="101" y="175"/>
                  <a:pt x="101" y="175"/>
                  <a:pt x="101" y="175"/>
                </a:cubicBezTo>
                <a:cubicBezTo>
                  <a:pt x="100" y="175"/>
                  <a:pt x="98" y="177"/>
                  <a:pt x="98" y="179"/>
                </a:cubicBezTo>
                <a:cubicBezTo>
                  <a:pt x="98" y="180"/>
                  <a:pt x="100" y="182"/>
                  <a:pt x="101" y="182"/>
                </a:cubicBezTo>
                <a:cubicBezTo>
                  <a:pt x="131" y="182"/>
                  <a:pt x="131" y="182"/>
                  <a:pt x="131" y="182"/>
                </a:cubicBezTo>
                <a:cubicBezTo>
                  <a:pt x="133" y="182"/>
                  <a:pt x="133" y="180"/>
                  <a:pt x="133" y="179"/>
                </a:cubicBezTo>
                <a:close/>
                <a:moveTo>
                  <a:pt x="133" y="170"/>
                </a:moveTo>
                <a:cubicBezTo>
                  <a:pt x="133" y="169"/>
                  <a:pt x="133" y="167"/>
                  <a:pt x="131" y="167"/>
                </a:cubicBezTo>
                <a:cubicBezTo>
                  <a:pt x="131" y="167"/>
                  <a:pt x="131" y="167"/>
                  <a:pt x="101" y="167"/>
                </a:cubicBezTo>
                <a:cubicBezTo>
                  <a:pt x="100" y="167"/>
                  <a:pt x="98" y="169"/>
                  <a:pt x="98" y="170"/>
                </a:cubicBezTo>
                <a:cubicBezTo>
                  <a:pt x="98" y="172"/>
                  <a:pt x="100" y="174"/>
                  <a:pt x="101" y="174"/>
                </a:cubicBezTo>
                <a:cubicBezTo>
                  <a:pt x="101" y="174"/>
                  <a:pt x="101" y="174"/>
                  <a:pt x="131" y="174"/>
                </a:cubicBezTo>
                <a:cubicBezTo>
                  <a:pt x="133" y="174"/>
                  <a:pt x="133" y="172"/>
                  <a:pt x="133" y="170"/>
                </a:cubicBezTo>
                <a:close/>
                <a:moveTo>
                  <a:pt x="156" y="113"/>
                </a:moveTo>
                <a:cubicBezTo>
                  <a:pt x="156" y="91"/>
                  <a:pt x="138" y="73"/>
                  <a:pt x="116" y="73"/>
                </a:cubicBezTo>
                <a:cubicBezTo>
                  <a:pt x="94" y="73"/>
                  <a:pt x="76" y="91"/>
                  <a:pt x="76" y="113"/>
                </a:cubicBezTo>
                <a:cubicBezTo>
                  <a:pt x="76" y="123"/>
                  <a:pt x="81" y="132"/>
                  <a:pt x="87" y="140"/>
                </a:cubicBezTo>
                <a:cubicBezTo>
                  <a:pt x="100" y="155"/>
                  <a:pt x="92" y="165"/>
                  <a:pt x="100" y="165"/>
                </a:cubicBezTo>
                <a:cubicBezTo>
                  <a:pt x="100" y="165"/>
                  <a:pt x="100" y="165"/>
                  <a:pt x="133" y="165"/>
                </a:cubicBezTo>
                <a:cubicBezTo>
                  <a:pt x="139" y="165"/>
                  <a:pt x="132" y="155"/>
                  <a:pt x="145" y="140"/>
                </a:cubicBezTo>
                <a:cubicBezTo>
                  <a:pt x="152" y="132"/>
                  <a:pt x="156" y="123"/>
                  <a:pt x="156" y="113"/>
                </a:cubicBezTo>
                <a:close/>
                <a:moveTo>
                  <a:pt x="181" y="145"/>
                </a:moveTo>
                <a:cubicBezTo>
                  <a:pt x="170" y="139"/>
                  <a:pt x="170" y="139"/>
                  <a:pt x="170" y="139"/>
                </a:cubicBezTo>
                <a:cubicBezTo>
                  <a:pt x="169" y="138"/>
                  <a:pt x="167" y="138"/>
                  <a:pt x="166" y="140"/>
                </a:cubicBezTo>
                <a:cubicBezTo>
                  <a:pt x="165" y="141"/>
                  <a:pt x="166" y="144"/>
                  <a:pt x="167" y="145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77" y="151"/>
                  <a:pt x="178" y="151"/>
                  <a:pt x="179" y="151"/>
                </a:cubicBezTo>
                <a:cubicBezTo>
                  <a:pt x="180" y="151"/>
                  <a:pt x="181" y="150"/>
                  <a:pt x="181" y="149"/>
                </a:cubicBezTo>
                <a:cubicBezTo>
                  <a:pt x="182" y="147"/>
                  <a:pt x="182" y="146"/>
                  <a:pt x="181" y="145"/>
                </a:cubicBezTo>
                <a:close/>
                <a:moveTo>
                  <a:pt x="191" y="111"/>
                </a:moveTo>
                <a:cubicBezTo>
                  <a:pt x="191" y="109"/>
                  <a:pt x="191" y="108"/>
                  <a:pt x="188" y="108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5" y="108"/>
                  <a:pt x="173" y="109"/>
                  <a:pt x="173" y="111"/>
                </a:cubicBezTo>
                <a:cubicBezTo>
                  <a:pt x="173" y="113"/>
                  <a:pt x="175" y="114"/>
                  <a:pt x="176" y="114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91" y="114"/>
                  <a:pt x="191" y="113"/>
                  <a:pt x="191" y="1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16344837" y="5734226"/>
            <a:ext cx="705854" cy="705853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96 w 232"/>
              <a:gd name="T9" fmla="*/ 87 h 232"/>
              <a:gd name="T10" fmla="*/ 186 w 232"/>
              <a:gd name="T11" fmla="*/ 97 h 232"/>
              <a:gd name="T12" fmla="*/ 183 w 232"/>
              <a:gd name="T13" fmla="*/ 96 h 232"/>
              <a:gd name="T14" fmla="*/ 193 w 232"/>
              <a:gd name="T15" fmla="*/ 86 h 232"/>
              <a:gd name="T16" fmla="*/ 178 w 232"/>
              <a:gd name="T17" fmla="*/ 87 h 232"/>
              <a:gd name="T18" fmla="*/ 186 w 232"/>
              <a:gd name="T19" fmla="*/ 77 h 232"/>
              <a:gd name="T20" fmla="*/ 182 w 232"/>
              <a:gd name="T21" fmla="*/ 90 h 232"/>
              <a:gd name="T22" fmla="*/ 179 w 232"/>
              <a:gd name="T23" fmla="*/ 91 h 232"/>
              <a:gd name="T24" fmla="*/ 170 w 232"/>
              <a:gd name="T25" fmla="*/ 76 h 232"/>
              <a:gd name="T26" fmla="*/ 175 w 232"/>
              <a:gd name="T27" fmla="*/ 76 h 232"/>
              <a:gd name="T28" fmla="*/ 172 w 232"/>
              <a:gd name="T29" fmla="*/ 89 h 232"/>
              <a:gd name="T30" fmla="*/ 170 w 232"/>
              <a:gd name="T31" fmla="*/ 76 h 232"/>
              <a:gd name="T32" fmla="*/ 149 w 232"/>
              <a:gd name="T33" fmla="*/ 115 h 232"/>
              <a:gd name="T34" fmla="*/ 159 w 232"/>
              <a:gd name="T35" fmla="*/ 107 h 232"/>
              <a:gd name="T36" fmla="*/ 161 w 232"/>
              <a:gd name="T37" fmla="*/ 111 h 232"/>
              <a:gd name="T38" fmla="*/ 151 w 232"/>
              <a:gd name="T39" fmla="*/ 117 h 232"/>
              <a:gd name="T40" fmla="*/ 162 w 232"/>
              <a:gd name="T41" fmla="*/ 124 h 232"/>
              <a:gd name="T42" fmla="*/ 159 w 232"/>
              <a:gd name="T43" fmla="*/ 125 h 232"/>
              <a:gd name="T44" fmla="*/ 163 w 232"/>
              <a:gd name="T45" fmla="*/ 113 h 232"/>
              <a:gd name="T46" fmla="*/ 167 w 232"/>
              <a:gd name="T47" fmla="*/ 116 h 232"/>
              <a:gd name="T48" fmla="*/ 172 w 232"/>
              <a:gd name="T49" fmla="*/ 129 h 232"/>
              <a:gd name="T50" fmla="*/ 170 w 232"/>
              <a:gd name="T51" fmla="*/ 116 h 232"/>
              <a:gd name="T52" fmla="*/ 175 w 232"/>
              <a:gd name="T53" fmla="*/ 116 h 232"/>
              <a:gd name="T54" fmla="*/ 176 w 232"/>
              <a:gd name="T55" fmla="*/ 107 h 232"/>
              <a:gd name="T56" fmla="*/ 168 w 232"/>
              <a:gd name="T57" fmla="*/ 106 h 232"/>
              <a:gd name="T58" fmla="*/ 106 w 232"/>
              <a:gd name="T59" fmla="*/ 48 h 232"/>
              <a:gd name="T60" fmla="*/ 108 w 232"/>
              <a:gd name="T61" fmla="*/ 62 h 232"/>
              <a:gd name="T62" fmla="*/ 143 w 232"/>
              <a:gd name="T63" fmla="*/ 136 h 232"/>
              <a:gd name="T64" fmla="*/ 32 w 232"/>
              <a:gd name="T65" fmla="*/ 136 h 232"/>
              <a:gd name="T66" fmla="*/ 67 w 232"/>
              <a:gd name="T67" fmla="*/ 62 h 232"/>
              <a:gd name="T68" fmla="*/ 105 w 232"/>
              <a:gd name="T69" fmla="*/ 41 h 232"/>
              <a:gd name="T70" fmla="*/ 175 w 232"/>
              <a:gd name="T71" fmla="*/ 100 h 232"/>
              <a:gd name="T72" fmla="*/ 176 w 232"/>
              <a:gd name="T73" fmla="*/ 107 h 232"/>
              <a:gd name="T74" fmla="*/ 185 w 232"/>
              <a:gd name="T75" fmla="*/ 126 h 232"/>
              <a:gd name="T76" fmla="*/ 178 w 232"/>
              <a:gd name="T77" fmla="*/ 116 h 232"/>
              <a:gd name="T78" fmla="*/ 182 w 232"/>
              <a:gd name="T79" fmla="*/ 113 h 232"/>
              <a:gd name="T80" fmla="*/ 186 w 232"/>
              <a:gd name="T81" fmla="*/ 125 h 232"/>
              <a:gd name="T82" fmla="*/ 194 w 232"/>
              <a:gd name="T83" fmla="*/ 117 h 232"/>
              <a:gd name="T84" fmla="*/ 184 w 232"/>
              <a:gd name="T85" fmla="*/ 111 h 232"/>
              <a:gd name="T86" fmla="*/ 186 w 232"/>
              <a:gd name="T87" fmla="*/ 107 h 232"/>
              <a:gd name="T88" fmla="*/ 196 w 232"/>
              <a:gd name="T89" fmla="*/ 115 h 232"/>
              <a:gd name="T90" fmla="*/ 187 w 232"/>
              <a:gd name="T91" fmla="*/ 104 h 232"/>
              <a:gd name="T92" fmla="*/ 187 w 232"/>
              <a:gd name="T93" fmla="*/ 99 h 232"/>
              <a:gd name="T94" fmla="*/ 200 w 232"/>
              <a:gd name="T95" fmla="*/ 10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96" y="87"/>
                </a:moveTo>
                <a:cubicBezTo>
                  <a:pt x="197" y="89"/>
                  <a:pt x="196" y="91"/>
                  <a:pt x="196" y="91"/>
                </a:cubicBezTo>
                <a:cubicBezTo>
                  <a:pt x="196" y="91"/>
                  <a:pt x="196" y="91"/>
                  <a:pt x="186" y="97"/>
                </a:cubicBezTo>
                <a:cubicBezTo>
                  <a:pt x="186" y="97"/>
                  <a:pt x="186" y="97"/>
                  <a:pt x="186" y="97"/>
                </a:cubicBezTo>
                <a:cubicBezTo>
                  <a:pt x="185" y="97"/>
                  <a:pt x="184" y="96"/>
                  <a:pt x="183" y="96"/>
                </a:cubicBezTo>
                <a:cubicBezTo>
                  <a:pt x="182" y="94"/>
                  <a:pt x="183" y="92"/>
                  <a:pt x="184" y="92"/>
                </a:cubicBezTo>
                <a:cubicBezTo>
                  <a:pt x="184" y="92"/>
                  <a:pt x="184" y="92"/>
                  <a:pt x="193" y="86"/>
                </a:cubicBezTo>
                <a:cubicBezTo>
                  <a:pt x="194" y="86"/>
                  <a:pt x="196" y="86"/>
                  <a:pt x="196" y="87"/>
                </a:cubicBezTo>
                <a:close/>
                <a:moveTo>
                  <a:pt x="178" y="87"/>
                </a:moveTo>
                <a:cubicBezTo>
                  <a:pt x="183" y="78"/>
                  <a:pt x="183" y="78"/>
                  <a:pt x="183" y="78"/>
                </a:cubicBezTo>
                <a:cubicBezTo>
                  <a:pt x="184" y="77"/>
                  <a:pt x="185" y="77"/>
                  <a:pt x="186" y="77"/>
                </a:cubicBezTo>
                <a:cubicBezTo>
                  <a:pt x="187" y="78"/>
                  <a:pt x="188" y="80"/>
                  <a:pt x="187" y="81"/>
                </a:cubicBezTo>
                <a:cubicBezTo>
                  <a:pt x="182" y="90"/>
                  <a:pt x="182" y="90"/>
                  <a:pt x="182" y="90"/>
                </a:cubicBezTo>
                <a:cubicBezTo>
                  <a:pt x="181" y="91"/>
                  <a:pt x="181" y="92"/>
                  <a:pt x="180" y="92"/>
                </a:cubicBezTo>
                <a:cubicBezTo>
                  <a:pt x="179" y="91"/>
                  <a:pt x="179" y="91"/>
                  <a:pt x="179" y="91"/>
                </a:cubicBezTo>
                <a:cubicBezTo>
                  <a:pt x="177" y="90"/>
                  <a:pt x="177" y="89"/>
                  <a:pt x="178" y="87"/>
                </a:cubicBezTo>
                <a:close/>
                <a:moveTo>
                  <a:pt x="170" y="76"/>
                </a:moveTo>
                <a:cubicBezTo>
                  <a:pt x="170" y="75"/>
                  <a:pt x="171" y="74"/>
                  <a:pt x="172" y="74"/>
                </a:cubicBezTo>
                <a:cubicBezTo>
                  <a:pt x="174" y="74"/>
                  <a:pt x="175" y="75"/>
                  <a:pt x="175" y="76"/>
                </a:cubicBezTo>
                <a:cubicBezTo>
                  <a:pt x="175" y="76"/>
                  <a:pt x="175" y="76"/>
                  <a:pt x="175" y="86"/>
                </a:cubicBezTo>
                <a:cubicBezTo>
                  <a:pt x="175" y="88"/>
                  <a:pt x="174" y="89"/>
                  <a:pt x="172" y="89"/>
                </a:cubicBezTo>
                <a:cubicBezTo>
                  <a:pt x="171" y="89"/>
                  <a:pt x="170" y="88"/>
                  <a:pt x="170" y="86"/>
                </a:cubicBezTo>
                <a:cubicBezTo>
                  <a:pt x="170" y="86"/>
                  <a:pt x="170" y="86"/>
                  <a:pt x="170" y="76"/>
                </a:cubicBezTo>
                <a:close/>
                <a:moveTo>
                  <a:pt x="151" y="117"/>
                </a:moveTo>
                <a:cubicBezTo>
                  <a:pt x="151" y="117"/>
                  <a:pt x="149" y="116"/>
                  <a:pt x="149" y="115"/>
                </a:cubicBezTo>
                <a:cubicBezTo>
                  <a:pt x="148" y="114"/>
                  <a:pt x="149" y="112"/>
                  <a:pt x="150" y="112"/>
                </a:cubicBezTo>
                <a:cubicBezTo>
                  <a:pt x="150" y="112"/>
                  <a:pt x="150" y="112"/>
                  <a:pt x="159" y="107"/>
                </a:cubicBezTo>
                <a:cubicBezTo>
                  <a:pt x="160" y="106"/>
                  <a:pt x="161" y="107"/>
                  <a:pt x="162" y="107"/>
                </a:cubicBezTo>
                <a:cubicBezTo>
                  <a:pt x="163" y="109"/>
                  <a:pt x="162" y="110"/>
                  <a:pt x="161" y="111"/>
                </a:cubicBezTo>
                <a:cubicBezTo>
                  <a:pt x="161" y="111"/>
                  <a:pt x="161" y="111"/>
                  <a:pt x="152" y="116"/>
                </a:cubicBezTo>
                <a:cubicBezTo>
                  <a:pt x="152" y="117"/>
                  <a:pt x="151" y="117"/>
                  <a:pt x="151" y="117"/>
                </a:cubicBezTo>
                <a:close/>
                <a:moveTo>
                  <a:pt x="167" y="116"/>
                </a:moveTo>
                <a:cubicBezTo>
                  <a:pt x="167" y="116"/>
                  <a:pt x="167" y="116"/>
                  <a:pt x="162" y="124"/>
                </a:cubicBezTo>
                <a:cubicBezTo>
                  <a:pt x="162" y="125"/>
                  <a:pt x="161" y="126"/>
                  <a:pt x="160" y="126"/>
                </a:cubicBezTo>
                <a:cubicBezTo>
                  <a:pt x="160" y="126"/>
                  <a:pt x="159" y="126"/>
                  <a:pt x="159" y="125"/>
                </a:cubicBezTo>
                <a:cubicBezTo>
                  <a:pt x="158" y="125"/>
                  <a:pt x="157" y="123"/>
                  <a:pt x="158" y="122"/>
                </a:cubicBezTo>
                <a:cubicBezTo>
                  <a:pt x="158" y="122"/>
                  <a:pt x="158" y="122"/>
                  <a:pt x="163" y="113"/>
                </a:cubicBezTo>
                <a:cubicBezTo>
                  <a:pt x="164" y="112"/>
                  <a:pt x="166" y="112"/>
                  <a:pt x="166" y="112"/>
                </a:cubicBezTo>
                <a:cubicBezTo>
                  <a:pt x="168" y="112"/>
                  <a:pt x="168" y="114"/>
                  <a:pt x="167" y="116"/>
                </a:cubicBezTo>
                <a:close/>
                <a:moveTo>
                  <a:pt x="175" y="127"/>
                </a:moveTo>
                <a:cubicBezTo>
                  <a:pt x="175" y="127"/>
                  <a:pt x="174" y="129"/>
                  <a:pt x="172" y="129"/>
                </a:cubicBezTo>
                <a:cubicBezTo>
                  <a:pt x="171" y="129"/>
                  <a:pt x="170" y="127"/>
                  <a:pt x="170" y="127"/>
                </a:cubicBezTo>
                <a:cubicBezTo>
                  <a:pt x="170" y="127"/>
                  <a:pt x="170" y="127"/>
                  <a:pt x="170" y="116"/>
                </a:cubicBezTo>
                <a:cubicBezTo>
                  <a:pt x="170" y="115"/>
                  <a:pt x="171" y="113"/>
                  <a:pt x="172" y="113"/>
                </a:cubicBezTo>
                <a:cubicBezTo>
                  <a:pt x="174" y="113"/>
                  <a:pt x="175" y="115"/>
                  <a:pt x="175" y="116"/>
                </a:cubicBezTo>
                <a:cubicBezTo>
                  <a:pt x="175" y="116"/>
                  <a:pt x="175" y="116"/>
                  <a:pt x="175" y="127"/>
                </a:cubicBezTo>
                <a:close/>
                <a:moveTo>
                  <a:pt x="176" y="107"/>
                </a:moveTo>
                <a:cubicBezTo>
                  <a:pt x="176" y="107"/>
                  <a:pt x="176" y="107"/>
                  <a:pt x="174" y="107"/>
                </a:cubicBezTo>
                <a:cubicBezTo>
                  <a:pt x="172" y="107"/>
                  <a:pt x="171" y="107"/>
                  <a:pt x="168" y="106"/>
                </a:cubicBezTo>
                <a:cubicBezTo>
                  <a:pt x="162" y="102"/>
                  <a:pt x="157" y="95"/>
                  <a:pt x="153" y="82"/>
                </a:cubicBezTo>
                <a:cubicBezTo>
                  <a:pt x="145" y="55"/>
                  <a:pt x="122" y="43"/>
                  <a:pt x="106" y="48"/>
                </a:cubicBezTo>
                <a:cubicBezTo>
                  <a:pt x="97" y="50"/>
                  <a:pt x="93" y="57"/>
                  <a:pt x="91" y="62"/>
                </a:cubicBezTo>
                <a:cubicBezTo>
                  <a:pt x="91" y="62"/>
                  <a:pt x="91" y="62"/>
                  <a:pt x="108" y="62"/>
                </a:cubicBezTo>
                <a:cubicBezTo>
                  <a:pt x="108" y="62"/>
                  <a:pt x="108" y="62"/>
                  <a:pt x="108" y="85"/>
                </a:cubicBezTo>
                <a:cubicBezTo>
                  <a:pt x="129" y="93"/>
                  <a:pt x="143" y="112"/>
                  <a:pt x="143" y="136"/>
                </a:cubicBezTo>
                <a:cubicBezTo>
                  <a:pt x="143" y="167"/>
                  <a:pt x="118" y="192"/>
                  <a:pt x="88" y="192"/>
                </a:cubicBezTo>
                <a:cubicBezTo>
                  <a:pt x="57" y="192"/>
                  <a:pt x="32" y="167"/>
                  <a:pt x="32" y="136"/>
                </a:cubicBezTo>
                <a:cubicBezTo>
                  <a:pt x="32" y="112"/>
                  <a:pt x="46" y="93"/>
                  <a:pt x="67" y="85"/>
                </a:cubicBezTo>
                <a:cubicBezTo>
                  <a:pt x="67" y="85"/>
                  <a:pt x="67" y="85"/>
                  <a:pt x="67" y="62"/>
                </a:cubicBezTo>
                <a:cubicBezTo>
                  <a:pt x="67" y="62"/>
                  <a:pt x="67" y="62"/>
                  <a:pt x="84" y="62"/>
                </a:cubicBezTo>
                <a:cubicBezTo>
                  <a:pt x="86" y="56"/>
                  <a:pt x="91" y="45"/>
                  <a:pt x="105" y="41"/>
                </a:cubicBezTo>
                <a:cubicBezTo>
                  <a:pt x="123" y="35"/>
                  <a:pt x="150" y="49"/>
                  <a:pt x="160" y="81"/>
                </a:cubicBezTo>
                <a:cubicBezTo>
                  <a:pt x="166" y="102"/>
                  <a:pt x="175" y="100"/>
                  <a:pt x="175" y="100"/>
                </a:cubicBezTo>
                <a:cubicBezTo>
                  <a:pt x="176" y="100"/>
                  <a:pt x="178" y="101"/>
                  <a:pt x="179" y="102"/>
                </a:cubicBezTo>
                <a:cubicBezTo>
                  <a:pt x="179" y="104"/>
                  <a:pt x="178" y="106"/>
                  <a:pt x="176" y="107"/>
                </a:cubicBezTo>
                <a:close/>
                <a:moveTo>
                  <a:pt x="186" y="125"/>
                </a:moveTo>
                <a:cubicBezTo>
                  <a:pt x="186" y="126"/>
                  <a:pt x="186" y="126"/>
                  <a:pt x="185" y="126"/>
                </a:cubicBezTo>
                <a:cubicBezTo>
                  <a:pt x="184" y="126"/>
                  <a:pt x="183" y="125"/>
                  <a:pt x="183" y="124"/>
                </a:cubicBezTo>
                <a:cubicBezTo>
                  <a:pt x="183" y="124"/>
                  <a:pt x="183" y="124"/>
                  <a:pt x="178" y="116"/>
                </a:cubicBezTo>
                <a:cubicBezTo>
                  <a:pt x="177" y="114"/>
                  <a:pt x="177" y="112"/>
                  <a:pt x="179" y="112"/>
                </a:cubicBezTo>
                <a:cubicBezTo>
                  <a:pt x="180" y="112"/>
                  <a:pt x="181" y="112"/>
                  <a:pt x="182" y="113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3"/>
                  <a:pt x="187" y="125"/>
                  <a:pt x="186" y="125"/>
                </a:cubicBezTo>
                <a:close/>
                <a:moveTo>
                  <a:pt x="196" y="115"/>
                </a:moveTo>
                <a:cubicBezTo>
                  <a:pt x="196" y="116"/>
                  <a:pt x="195" y="117"/>
                  <a:pt x="194" y="117"/>
                </a:cubicBezTo>
                <a:cubicBezTo>
                  <a:pt x="194" y="117"/>
                  <a:pt x="193" y="117"/>
                  <a:pt x="193" y="116"/>
                </a:cubicBezTo>
                <a:cubicBezTo>
                  <a:pt x="193" y="116"/>
                  <a:pt x="193" y="116"/>
                  <a:pt x="184" y="111"/>
                </a:cubicBezTo>
                <a:cubicBezTo>
                  <a:pt x="183" y="110"/>
                  <a:pt x="182" y="109"/>
                  <a:pt x="183" y="107"/>
                </a:cubicBezTo>
                <a:cubicBezTo>
                  <a:pt x="184" y="107"/>
                  <a:pt x="186" y="106"/>
                  <a:pt x="186" y="107"/>
                </a:cubicBezTo>
                <a:cubicBezTo>
                  <a:pt x="186" y="107"/>
                  <a:pt x="186" y="107"/>
                  <a:pt x="196" y="112"/>
                </a:cubicBezTo>
                <a:cubicBezTo>
                  <a:pt x="196" y="112"/>
                  <a:pt x="197" y="114"/>
                  <a:pt x="196" y="115"/>
                </a:cubicBezTo>
                <a:close/>
                <a:moveTo>
                  <a:pt x="197" y="104"/>
                </a:moveTo>
                <a:cubicBezTo>
                  <a:pt x="197" y="104"/>
                  <a:pt x="197" y="104"/>
                  <a:pt x="187" y="104"/>
                </a:cubicBezTo>
                <a:cubicBezTo>
                  <a:pt x="186" y="104"/>
                  <a:pt x="185" y="103"/>
                  <a:pt x="185" y="102"/>
                </a:cubicBezTo>
                <a:cubicBezTo>
                  <a:pt x="185" y="100"/>
                  <a:pt x="186" y="99"/>
                  <a:pt x="187" y="99"/>
                </a:cubicBezTo>
                <a:cubicBezTo>
                  <a:pt x="187" y="99"/>
                  <a:pt x="187" y="99"/>
                  <a:pt x="197" y="99"/>
                </a:cubicBezTo>
                <a:cubicBezTo>
                  <a:pt x="199" y="99"/>
                  <a:pt x="200" y="100"/>
                  <a:pt x="200" y="102"/>
                </a:cubicBezTo>
                <a:cubicBezTo>
                  <a:pt x="200" y="103"/>
                  <a:pt x="199" y="104"/>
                  <a:pt x="197" y="1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1"/>
          <p:cNvSpPr>
            <a:spLocks noEditPoints="1"/>
          </p:cNvSpPr>
          <p:nvPr/>
        </p:nvSpPr>
        <p:spPr bwMode="auto">
          <a:xfrm>
            <a:off x="10939720" y="3711808"/>
            <a:ext cx="705854" cy="707139"/>
          </a:xfrm>
          <a:custGeom>
            <a:avLst/>
            <a:gdLst>
              <a:gd name="T0" fmla="*/ 99 w 232"/>
              <a:gd name="T1" fmla="*/ 45 h 232"/>
              <a:gd name="T2" fmla="*/ 107 w 232"/>
              <a:gd name="T3" fmla="*/ 30 h 232"/>
              <a:gd name="T4" fmla="*/ 134 w 232"/>
              <a:gd name="T5" fmla="*/ 39 h 232"/>
              <a:gd name="T6" fmla="*/ 62 w 232"/>
              <a:gd name="T7" fmla="*/ 67 h 232"/>
              <a:gd name="T8" fmla="*/ 168 w 232"/>
              <a:gd name="T9" fmla="*/ 193 h 232"/>
              <a:gd name="T10" fmla="*/ 73 w 232"/>
              <a:gd name="T11" fmla="*/ 201 h 232"/>
              <a:gd name="T12" fmla="*/ 62 w 232"/>
              <a:gd name="T13" fmla="*/ 67 h 232"/>
              <a:gd name="T14" fmla="*/ 152 w 232"/>
              <a:gd name="T15" fmla="*/ 180 h 232"/>
              <a:gd name="T16" fmla="*/ 156 w 232"/>
              <a:gd name="T17" fmla="*/ 176 h 232"/>
              <a:gd name="T18" fmla="*/ 154 w 232"/>
              <a:gd name="T19" fmla="*/ 83 h 232"/>
              <a:gd name="T20" fmla="*/ 148 w 232"/>
              <a:gd name="T21" fmla="*/ 175 h 232"/>
              <a:gd name="T22" fmla="*/ 128 w 232"/>
              <a:gd name="T23" fmla="*/ 180 h 232"/>
              <a:gd name="T24" fmla="*/ 133 w 232"/>
              <a:gd name="T25" fmla="*/ 176 h 232"/>
              <a:gd name="T26" fmla="*/ 129 w 232"/>
              <a:gd name="T27" fmla="*/ 83 h 232"/>
              <a:gd name="T28" fmla="*/ 125 w 232"/>
              <a:gd name="T29" fmla="*/ 87 h 232"/>
              <a:gd name="T30" fmla="*/ 101 w 232"/>
              <a:gd name="T31" fmla="*/ 87 h 232"/>
              <a:gd name="T32" fmla="*/ 105 w 232"/>
              <a:gd name="T33" fmla="*/ 180 h 232"/>
              <a:gd name="T34" fmla="*/ 109 w 232"/>
              <a:gd name="T35" fmla="*/ 176 h 232"/>
              <a:gd name="T36" fmla="*/ 105 w 232"/>
              <a:gd name="T37" fmla="*/ 83 h 232"/>
              <a:gd name="T38" fmla="*/ 101 w 232"/>
              <a:gd name="T39" fmla="*/ 87 h 232"/>
              <a:gd name="T40" fmla="*/ 78 w 232"/>
              <a:gd name="T41" fmla="*/ 176 h 232"/>
              <a:gd name="T42" fmla="*/ 82 w 232"/>
              <a:gd name="T43" fmla="*/ 180 h 232"/>
              <a:gd name="T44" fmla="*/ 84 w 232"/>
              <a:gd name="T45" fmla="*/ 87 h 232"/>
              <a:gd name="T46" fmla="*/ 76 w 232"/>
              <a:gd name="T47" fmla="*/ 87 h 232"/>
              <a:gd name="T48" fmla="*/ 232 w 232"/>
              <a:gd name="T49" fmla="*/ 200 h 232"/>
              <a:gd name="T50" fmla="*/ 32 w 232"/>
              <a:gd name="T51" fmla="*/ 232 h 232"/>
              <a:gd name="T52" fmla="*/ 0 w 232"/>
              <a:gd name="T53" fmla="*/ 32 h 232"/>
              <a:gd name="T54" fmla="*/ 200 w 232"/>
              <a:gd name="T55" fmla="*/ 0 h 232"/>
              <a:gd name="T56" fmla="*/ 189 w 232"/>
              <a:gd name="T57" fmla="*/ 61 h 232"/>
              <a:gd name="T58" fmla="*/ 173 w 232"/>
              <a:gd name="T59" fmla="*/ 45 h 232"/>
              <a:gd name="T60" fmla="*/ 142 w 232"/>
              <a:gd name="T61" fmla="*/ 39 h 232"/>
              <a:gd name="T62" fmla="*/ 107 w 232"/>
              <a:gd name="T63" fmla="*/ 22 h 232"/>
              <a:gd name="T64" fmla="*/ 91 w 232"/>
              <a:gd name="T65" fmla="*/ 45 h 232"/>
              <a:gd name="T66" fmla="*/ 48 w 232"/>
              <a:gd name="T67" fmla="*/ 49 h 232"/>
              <a:gd name="T68" fmla="*/ 44 w 232"/>
              <a:gd name="T69" fmla="*/ 67 h 232"/>
              <a:gd name="T70" fmla="*/ 57 w 232"/>
              <a:gd name="T71" fmla="*/ 193 h 232"/>
              <a:gd name="T72" fmla="*/ 159 w 232"/>
              <a:gd name="T73" fmla="*/ 209 h 232"/>
              <a:gd name="T74" fmla="*/ 179 w 232"/>
              <a:gd name="T75" fmla="*/ 67 h 232"/>
              <a:gd name="T76" fmla="*/ 189 w 232"/>
              <a:gd name="T77" fmla="*/ 61 h 232"/>
              <a:gd name="T78" fmla="*/ 60 w 232"/>
              <a:gd name="T79" fmla="*/ 53 h 232"/>
              <a:gd name="T80" fmla="*/ 52 w 232"/>
              <a:gd name="T81" fmla="*/ 59 h 232"/>
              <a:gd name="T82" fmla="*/ 179 w 232"/>
              <a:gd name="T83" fmla="*/ 59 h 232"/>
              <a:gd name="T84" fmla="*/ 178 w 232"/>
              <a:gd name="T85" fmla="*/ 5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34" y="45"/>
                </a:moveTo>
                <a:cubicBezTo>
                  <a:pt x="99" y="45"/>
                  <a:pt x="99" y="45"/>
                  <a:pt x="99" y="45"/>
                </a:cubicBezTo>
                <a:cubicBezTo>
                  <a:pt x="99" y="39"/>
                  <a:pt x="99" y="39"/>
                  <a:pt x="99" y="39"/>
                </a:cubicBezTo>
                <a:cubicBezTo>
                  <a:pt x="99" y="34"/>
                  <a:pt x="103" y="30"/>
                  <a:pt x="107" y="30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30" y="30"/>
                  <a:pt x="134" y="34"/>
                  <a:pt x="134" y="39"/>
                </a:cubicBezTo>
                <a:lnTo>
                  <a:pt x="134" y="45"/>
                </a:lnTo>
                <a:close/>
                <a:moveTo>
                  <a:pt x="62" y="67"/>
                </a:moveTo>
                <a:cubicBezTo>
                  <a:pt x="170" y="67"/>
                  <a:pt x="170" y="67"/>
                  <a:pt x="170" y="67"/>
                </a:cubicBezTo>
                <a:cubicBezTo>
                  <a:pt x="168" y="193"/>
                  <a:pt x="168" y="193"/>
                  <a:pt x="168" y="193"/>
                </a:cubicBezTo>
                <a:cubicBezTo>
                  <a:pt x="168" y="197"/>
                  <a:pt x="164" y="201"/>
                  <a:pt x="159" y="201"/>
                </a:cubicBezTo>
                <a:cubicBezTo>
                  <a:pt x="73" y="201"/>
                  <a:pt x="73" y="201"/>
                  <a:pt x="73" y="201"/>
                </a:cubicBezTo>
                <a:cubicBezTo>
                  <a:pt x="69" y="201"/>
                  <a:pt x="65" y="197"/>
                  <a:pt x="65" y="193"/>
                </a:cubicBezTo>
                <a:lnTo>
                  <a:pt x="62" y="67"/>
                </a:lnTo>
                <a:close/>
                <a:moveTo>
                  <a:pt x="148" y="175"/>
                </a:moveTo>
                <a:cubicBezTo>
                  <a:pt x="148" y="178"/>
                  <a:pt x="149" y="180"/>
                  <a:pt x="152" y="180"/>
                </a:cubicBezTo>
                <a:cubicBezTo>
                  <a:pt x="152" y="180"/>
                  <a:pt x="152" y="180"/>
                  <a:pt x="152" y="180"/>
                </a:cubicBezTo>
                <a:cubicBezTo>
                  <a:pt x="154" y="180"/>
                  <a:pt x="156" y="178"/>
                  <a:pt x="156" y="176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8" y="85"/>
                  <a:pt x="156" y="83"/>
                  <a:pt x="154" y="83"/>
                </a:cubicBezTo>
                <a:cubicBezTo>
                  <a:pt x="152" y="83"/>
                  <a:pt x="150" y="84"/>
                  <a:pt x="150" y="87"/>
                </a:cubicBezTo>
                <a:lnTo>
                  <a:pt x="148" y="175"/>
                </a:lnTo>
                <a:close/>
                <a:moveTo>
                  <a:pt x="124" y="176"/>
                </a:moveTo>
                <a:cubicBezTo>
                  <a:pt x="124" y="178"/>
                  <a:pt x="126" y="180"/>
                  <a:pt x="128" y="180"/>
                </a:cubicBezTo>
                <a:cubicBezTo>
                  <a:pt x="129" y="180"/>
                  <a:pt x="129" y="180"/>
                  <a:pt x="129" y="180"/>
                </a:cubicBezTo>
                <a:cubicBezTo>
                  <a:pt x="131" y="180"/>
                  <a:pt x="133" y="178"/>
                  <a:pt x="133" y="176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3" y="85"/>
                  <a:pt x="131" y="83"/>
                  <a:pt x="129" y="83"/>
                </a:cubicBezTo>
                <a:cubicBezTo>
                  <a:pt x="129" y="83"/>
                  <a:pt x="129" y="83"/>
                  <a:pt x="129" y="83"/>
                </a:cubicBezTo>
                <a:cubicBezTo>
                  <a:pt x="127" y="83"/>
                  <a:pt x="125" y="84"/>
                  <a:pt x="125" y="87"/>
                </a:cubicBezTo>
                <a:lnTo>
                  <a:pt x="124" y="176"/>
                </a:lnTo>
                <a:close/>
                <a:moveTo>
                  <a:pt x="101" y="87"/>
                </a:moveTo>
                <a:cubicBezTo>
                  <a:pt x="101" y="176"/>
                  <a:pt x="101" y="176"/>
                  <a:pt x="101" y="176"/>
                </a:cubicBezTo>
                <a:cubicBezTo>
                  <a:pt x="101" y="178"/>
                  <a:pt x="103" y="180"/>
                  <a:pt x="105" y="180"/>
                </a:cubicBezTo>
                <a:cubicBezTo>
                  <a:pt x="105" y="180"/>
                  <a:pt x="105" y="180"/>
                  <a:pt x="105" y="180"/>
                </a:cubicBezTo>
                <a:cubicBezTo>
                  <a:pt x="108" y="180"/>
                  <a:pt x="109" y="178"/>
                  <a:pt x="109" y="176"/>
                </a:cubicBezTo>
                <a:cubicBezTo>
                  <a:pt x="109" y="87"/>
                  <a:pt x="109" y="87"/>
                  <a:pt x="109" y="87"/>
                </a:cubicBezTo>
                <a:cubicBezTo>
                  <a:pt x="109" y="84"/>
                  <a:pt x="107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2" y="83"/>
                  <a:pt x="101" y="85"/>
                  <a:pt x="101" y="87"/>
                </a:cubicBezTo>
                <a:close/>
                <a:moveTo>
                  <a:pt x="76" y="87"/>
                </a:moveTo>
                <a:cubicBezTo>
                  <a:pt x="78" y="176"/>
                  <a:pt x="78" y="176"/>
                  <a:pt x="78" y="176"/>
                </a:cubicBezTo>
                <a:cubicBezTo>
                  <a:pt x="78" y="178"/>
                  <a:pt x="80" y="180"/>
                  <a:pt x="82" y="180"/>
                </a:cubicBezTo>
                <a:cubicBezTo>
                  <a:pt x="82" y="180"/>
                  <a:pt x="82" y="180"/>
                  <a:pt x="82" y="180"/>
                </a:cubicBezTo>
                <a:cubicBezTo>
                  <a:pt x="84" y="180"/>
                  <a:pt x="86" y="178"/>
                  <a:pt x="86" y="175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4"/>
                  <a:pt x="82" y="83"/>
                  <a:pt x="80" y="83"/>
                </a:cubicBezTo>
                <a:cubicBezTo>
                  <a:pt x="78" y="83"/>
                  <a:pt x="76" y="85"/>
                  <a:pt x="76" y="87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89" y="61"/>
                </a:moveTo>
                <a:cubicBezTo>
                  <a:pt x="189" y="57"/>
                  <a:pt x="187" y="52"/>
                  <a:pt x="184" y="49"/>
                </a:cubicBezTo>
                <a:cubicBezTo>
                  <a:pt x="181" y="46"/>
                  <a:pt x="177" y="45"/>
                  <a:pt x="173" y="45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42" y="30"/>
                  <a:pt x="134" y="22"/>
                  <a:pt x="125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98" y="22"/>
                  <a:pt x="91" y="30"/>
                  <a:pt x="91" y="39"/>
                </a:cubicBezTo>
                <a:cubicBezTo>
                  <a:pt x="91" y="45"/>
                  <a:pt x="91" y="45"/>
                  <a:pt x="91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56" y="45"/>
                  <a:pt x="52" y="46"/>
                  <a:pt x="48" y="49"/>
                </a:cubicBezTo>
                <a:cubicBezTo>
                  <a:pt x="45" y="52"/>
                  <a:pt x="44" y="57"/>
                  <a:pt x="44" y="61"/>
                </a:cubicBezTo>
                <a:cubicBezTo>
                  <a:pt x="44" y="67"/>
                  <a:pt x="44" y="67"/>
                  <a:pt x="44" y="67"/>
                </a:cubicBezTo>
                <a:cubicBezTo>
                  <a:pt x="54" y="67"/>
                  <a:pt x="54" y="67"/>
                  <a:pt x="54" y="67"/>
                </a:cubicBezTo>
                <a:cubicBezTo>
                  <a:pt x="57" y="193"/>
                  <a:pt x="57" y="193"/>
                  <a:pt x="57" y="193"/>
                </a:cubicBezTo>
                <a:cubicBezTo>
                  <a:pt x="57" y="202"/>
                  <a:pt x="65" y="209"/>
                  <a:pt x="73" y="209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68" y="209"/>
                  <a:pt x="176" y="202"/>
                  <a:pt x="176" y="193"/>
                </a:cubicBezTo>
                <a:cubicBezTo>
                  <a:pt x="179" y="67"/>
                  <a:pt x="179" y="67"/>
                  <a:pt x="179" y="67"/>
                </a:cubicBezTo>
                <a:cubicBezTo>
                  <a:pt x="189" y="67"/>
                  <a:pt x="189" y="67"/>
                  <a:pt x="189" y="67"/>
                </a:cubicBezTo>
                <a:lnTo>
                  <a:pt x="189" y="61"/>
                </a:lnTo>
                <a:close/>
                <a:moveTo>
                  <a:pt x="173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8" y="53"/>
                  <a:pt x="56" y="53"/>
                  <a:pt x="54" y="55"/>
                </a:cubicBezTo>
                <a:cubicBezTo>
                  <a:pt x="53" y="56"/>
                  <a:pt x="53" y="57"/>
                  <a:pt x="52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179" y="59"/>
                  <a:pt x="179" y="59"/>
                  <a:pt x="179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80" y="57"/>
                  <a:pt x="179" y="56"/>
                  <a:pt x="178" y="55"/>
                </a:cubicBezTo>
                <a:cubicBezTo>
                  <a:pt x="177" y="53"/>
                  <a:pt x="175" y="53"/>
                  <a:pt x="173" y="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2"/>
          <p:cNvSpPr>
            <a:spLocks noEditPoints="1"/>
          </p:cNvSpPr>
          <p:nvPr/>
        </p:nvSpPr>
        <p:spPr bwMode="auto">
          <a:xfrm>
            <a:off x="14543560" y="3711808"/>
            <a:ext cx="704568" cy="707139"/>
          </a:xfrm>
          <a:custGeom>
            <a:avLst/>
            <a:gdLst>
              <a:gd name="T0" fmla="*/ 168 w 232"/>
              <a:gd name="T1" fmla="*/ 157 h 232"/>
              <a:gd name="T2" fmla="*/ 170 w 232"/>
              <a:gd name="T3" fmla="*/ 116 h 232"/>
              <a:gd name="T4" fmla="*/ 64 w 232"/>
              <a:gd name="T5" fmla="*/ 115 h 232"/>
              <a:gd name="T6" fmla="*/ 62 w 232"/>
              <a:gd name="T7" fmla="*/ 155 h 232"/>
              <a:gd name="T8" fmla="*/ 95 w 232"/>
              <a:gd name="T9" fmla="*/ 128 h 232"/>
              <a:gd name="T10" fmla="*/ 98 w 232"/>
              <a:gd name="T11" fmla="*/ 135 h 232"/>
              <a:gd name="T12" fmla="*/ 102 w 232"/>
              <a:gd name="T13" fmla="*/ 136 h 232"/>
              <a:gd name="T14" fmla="*/ 133 w 232"/>
              <a:gd name="T15" fmla="*/ 137 h 232"/>
              <a:gd name="T16" fmla="*/ 134 w 232"/>
              <a:gd name="T17" fmla="*/ 128 h 232"/>
              <a:gd name="T18" fmla="*/ 138 w 232"/>
              <a:gd name="T19" fmla="*/ 135 h 232"/>
              <a:gd name="T20" fmla="*/ 130 w 232"/>
              <a:gd name="T21" fmla="*/ 143 h 232"/>
              <a:gd name="T22" fmla="*/ 99 w 232"/>
              <a:gd name="T23" fmla="*/ 141 h 232"/>
              <a:gd name="T24" fmla="*/ 95 w 232"/>
              <a:gd name="T25" fmla="*/ 128 h 232"/>
              <a:gd name="T26" fmla="*/ 168 w 232"/>
              <a:gd name="T27" fmla="*/ 94 h 232"/>
              <a:gd name="T28" fmla="*/ 170 w 232"/>
              <a:gd name="T29" fmla="*/ 54 h 232"/>
              <a:gd name="T30" fmla="*/ 64 w 232"/>
              <a:gd name="T31" fmla="*/ 52 h 232"/>
              <a:gd name="T32" fmla="*/ 62 w 232"/>
              <a:gd name="T33" fmla="*/ 92 h 232"/>
              <a:gd name="T34" fmla="*/ 95 w 232"/>
              <a:gd name="T35" fmla="*/ 66 h 232"/>
              <a:gd name="T36" fmla="*/ 98 w 232"/>
              <a:gd name="T37" fmla="*/ 72 h 232"/>
              <a:gd name="T38" fmla="*/ 102 w 232"/>
              <a:gd name="T39" fmla="*/ 73 h 232"/>
              <a:gd name="T40" fmla="*/ 133 w 232"/>
              <a:gd name="T41" fmla="*/ 75 h 232"/>
              <a:gd name="T42" fmla="*/ 134 w 232"/>
              <a:gd name="T43" fmla="*/ 66 h 232"/>
              <a:gd name="T44" fmla="*/ 138 w 232"/>
              <a:gd name="T45" fmla="*/ 72 h 232"/>
              <a:gd name="T46" fmla="*/ 130 w 232"/>
              <a:gd name="T47" fmla="*/ 80 h 232"/>
              <a:gd name="T48" fmla="*/ 99 w 232"/>
              <a:gd name="T49" fmla="*/ 78 h 232"/>
              <a:gd name="T50" fmla="*/ 95 w 232"/>
              <a:gd name="T51" fmla="*/ 66 h 232"/>
              <a:gd name="T52" fmla="*/ 32 w 232"/>
              <a:gd name="T53" fmla="*/ 0 h 232"/>
              <a:gd name="T54" fmla="*/ 0 w 232"/>
              <a:gd name="T55" fmla="*/ 200 h 232"/>
              <a:gd name="T56" fmla="*/ 200 w 232"/>
              <a:gd name="T57" fmla="*/ 232 h 232"/>
              <a:gd name="T58" fmla="*/ 232 w 232"/>
              <a:gd name="T59" fmla="*/ 32 h 232"/>
              <a:gd name="T60" fmla="*/ 187 w 232"/>
              <a:gd name="T61" fmla="*/ 169 h 232"/>
              <a:gd name="T62" fmla="*/ 180 w 232"/>
              <a:gd name="T63" fmla="*/ 200 h 232"/>
              <a:gd name="T64" fmla="*/ 151 w 232"/>
              <a:gd name="T65" fmla="*/ 194 h 232"/>
              <a:gd name="T66" fmla="*/ 147 w 232"/>
              <a:gd name="T67" fmla="*/ 186 h 232"/>
              <a:gd name="T68" fmla="*/ 83 w 232"/>
              <a:gd name="T69" fmla="*/ 187 h 232"/>
              <a:gd name="T70" fmla="*/ 73 w 232"/>
              <a:gd name="T71" fmla="*/ 200 h 232"/>
              <a:gd name="T72" fmla="*/ 45 w 232"/>
              <a:gd name="T73" fmla="*/ 193 h 232"/>
              <a:gd name="T74" fmla="*/ 45 w 232"/>
              <a:gd name="T75" fmla="*/ 39 h 232"/>
              <a:gd name="T76" fmla="*/ 180 w 232"/>
              <a:gd name="T77" fmla="*/ 32 h 232"/>
              <a:gd name="T78" fmla="*/ 187 w 232"/>
              <a:gd name="T79" fmla="*/ 169 h 232"/>
              <a:gd name="T80" fmla="*/ 180 w 232"/>
              <a:gd name="T81" fmla="*/ 168 h 232"/>
              <a:gd name="T82" fmla="*/ 52 w 232"/>
              <a:gd name="T83" fmla="*/ 39 h 232"/>
              <a:gd name="T84" fmla="*/ 59 w 232"/>
              <a:gd name="T85" fmla="*/ 54 h 232"/>
              <a:gd name="T86" fmla="*/ 168 w 232"/>
              <a:gd name="T87" fmla="*/ 48 h 232"/>
              <a:gd name="T88" fmla="*/ 173 w 232"/>
              <a:gd name="T89" fmla="*/ 92 h 232"/>
              <a:gd name="T90" fmla="*/ 64 w 232"/>
              <a:gd name="T91" fmla="*/ 97 h 232"/>
              <a:gd name="T92" fmla="*/ 59 w 232"/>
              <a:gd name="T93" fmla="*/ 54 h 232"/>
              <a:gd name="T94" fmla="*/ 64 w 232"/>
              <a:gd name="T95" fmla="*/ 111 h 232"/>
              <a:gd name="T96" fmla="*/ 173 w 232"/>
              <a:gd name="T97" fmla="*/ 116 h 232"/>
              <a:gd name="T98" fmla="*/ 168 w 232"/>
              <a:gd name="T99" fmla="*/ 160 h 232"/>
              <a:gd name="T100" fmla="*/ 59 w 232"/>
              <a:gd name="T101" fmla="*/ 155 h 232"/>
              <a:gd name="T102" fmla="*/ 52 w 232"/>
              <a:gd name="T103" fmla="*/ 171 h 232"/>
              <a:gd name="T104" fmla="*/ 180 w 232"/>
              <a:gd name="T105" fmla="*/ 193 h 232"/>
              <a:gd name="T106" fmla="*/ 158 w 232"/>
              <a:gd name="T107" fmla="*/ 192 h 232"/>
              <a:gd name="T108" fmla="*/ 147 w 232"/>
              <a:gd name="T109" fmla="*/ 179 h 232"/>
              <a:gd name="T110" fmla="*/ 77 w 232"/>
              <a:gd name="T111" fmla="*/ 185 h 232"/>
              <a:gd name="T112" fmla="*/ 73 w 232"/>
              <a:gd name="T113" fmla="*/ 193 h 232"/>
              <a:gd name="T114" fmla="*/ 52 w 232"/>
              <a:gd name="T115" fmla="*/ 17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2" h="232">
                <a:moveTo>
                  <a:pt x="64" y="157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69" y="157"/>
                  <a:pt x="170" y="156"/>
                  <a:pt x="170" y="155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115"/>
                  <a:pt x="169" y="115"/>
                  <a:pt x="168" y="115"/>
                </a:cubicBezTo>
                <a:cubicBezTo>
                  <a:pt x="64" y="115"/>
                  <a:pt x="64" y="115"/>
                  <a:pt x="64" y="115"/>
                </a:cubicBezTo>
                <a:cubicBezTo>
                  <a:pt x="63" y="115"/>
                  <a:pt x="62" y="115"/>
                  <a:pt x="62" y="116"/>
                </a:cubicBezTo>
                <a:cubicBezTo>
                  <a:pt x="62" y="155"/>
                  <a:pt x="62" y="155"/>
                  <a:pt x="62" y="155"/>
                </a:cubicBezTo>
                <a:cubicBezTo>
                  <a:pt x="62" y="156"/>
                  <a:pt x="63" y="157"/>
                  <a:pt x="64" y="157"/>
                </a:cubicBezTo>
                <a:close/>
                <a:moveTo>
                  <a:pt x="95" y="128"/>
                </a:moveTo>
                <a:cubicBezTo>
                  <a:pt x="98" y="128"/>
                  <a:pt x="98" y="128"/>
                  <a:pt x="98" y="128"/>
                </a:cubicBezTo>
                <a:cubicBezTo>
                  <a:pt x="98" y="135"/>
                  <a:pt x="98" y="135"/>
                  <a:pt x="98" y="135"/>
                </a:cubicBezTo>
                <a:cubicBezTo>
                  <a:pt x="98" y="136"/>
                  <a:pt x="99" y="137"/>
                  <a:pt x="99" y="137"/>
                </a:cubicBezTo>
                <a:cubicBezTo>
                  <a:pt x="100" y="136"/>
                  <a:pt x="101" y="136"/>
                  <a:pt x="102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31" y="136"/>
                  <a:pt x="132" y="136"/>
                  <a:pt x="133" y="137"/>
                </a:cubicBezTo>
                <a:cubicBezTo>
                  <a:pt x="133" y="137"/>
                  <a:pt x="134" y="136"/>
                  <a:pt x="134" y="135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5"/>
                  <a:pt x="138" y="135"/>
                  <a:pt x="138" y="135"/>
                </a:cubicBezTo>
                <a:cubicBezTo>
                  <a:pt x="138" y="138"/>
                  <a:pt x="136" y="140"/>
                  <a:pt x="133" y="141"/>
                </a:cubicBezTo>
                <a:cubicBezTo>
                  <a:pt x="132" y="142"/>
                  <a:pt x="131" y="143"/>
                  <a:pt x="130" y="143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1" y="143"/>
                  <a:pt x="100" y="142"/>
                  <a:pt x="99" y="141"/>
                </a:cubicBezTo>
                <a:cubicBezTo>
                  <a:pt x="97" y="140"/>
                  <a:pt x="95" y="138"/>
                  <a:pt x="95" y="135"/>
                </a:cubicBezTo>
                <a:lnTo>
                  <a:pt x="95" y="128"/>
                </a:lnTo>
                <a:close/>
                <a:moveTo>
                  <a:pt x="64" y="94"/>
                </a:moveTo>
                <a:cubicBezTo>
                  <a:pt x="168" y="94"/>
                  <a:pt x="168" y="94"/>
                  <a:pt x="168" y="94"/>
                </a:cubicBezTo>
                <a:cubicBezTo>
                  <a:pt x="169" y="94"/>
                  <a:pt x="170" y="93"/>
                  <a:pt x="170" y="92"/>
                </a:cubicBezTo>
                <a:cubicBezTo>
                  <a:pt x="170" y="54"/>
                  <a:pt x="170" y="54"/>
                  <a:pt x="170" y="54"/>
                </a:cubicBezTo>
                <a:cubicBezTo>
                  <a:pt x="170" y="53"/>
                  <a:pt x="169" y="52"/>
                  <a:pt x="168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52"/>
                  <a:pt x="62" y="53"/>
                  <a:pt x="62" y="54"/>
                </a:cubicBezTo>
                <a:cubicBezTo>
                  <a:pt x="62" y="92"/>
                  <a:pt x="62" y="92"/>
                  <a:pt x="62" y="92"/>
                </a:cubicBezTo>
                <a:cubicBezTo>
                  <a:pt x="62" y="93"/>
                  <a:pt x="63" y="94"/>
                  <a:pt x="64" y="94"/>
                </a:cubicBezTo>
                <a:close/>
                <a:moveTo>
                  <a:pt x="95" y="66"/>
                </a:moveTo>
                <a:cubicBezTo>
                  <a:pt x="98" y="66"/>
                  <a:pt x="98" y="66"/>
                  <a:pt x="98" y="66"/>
                </a:cubicBezTo>
                <a:cubicBezTo>
                  <a:pt x="98" y="72"/>
                  <a:pt x="98" y="72"/>
                  <a:pt x="98" y="72"/>
                </a:cubicBezTo>
                <a:cubicBezTo>
                  <a:pt x="98" y="73"/>
                  <a:pt x="99" y="74"/>
                  <a:pt x="99" y="75"/>
                </a:cubicBezTo>
                <a:cubicBezTo>
                  <a:pt x="100" y="74"/>
                  <a:pt x="101" y="73"/>
                  <a:pt x="102" y="73"/>
                </a:cubicBezTo>
                <a:cubicBezTo>
                  <a:pt x="130" y="73"/>
                  <a:pt x="130" y="73"/>
                  <a:pt x="130" y="73"/>
                </a:cubicBezTo>
                <a:cubicBezTo>
                  <a:pt x="131" y="73"/>
                  <a:pt x="132" y="74"/>
                  <a:pt x="133" y="75"/>
                </a:cubicBezTo>
                <a:cubicBezTo>
                  <a:pt x="133" y="74"/>
                  <a:pt x="134" y="73"/>
                  <a:pt x="134" y="72"/>
                </a:cubicBezTo>
                <a:cubicBezTo>
                  <a:pt x="134" y="66"/>
                  <a:pt x="134" y="66"/>
                  <a:pt x="134" y="66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38" y="75"/>
                  <a:pt x="136" y="78"/>
                  <a:pt x="133" y="78"/>
                </a:cubicBezTo>
                <a:cubicBezTo>
                  <a:pt x="132" y="79"/>
                  <a:pt x="131" y="80"/>
                  <a:pt x="130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1" y="80"/>
                  <a:pt x="100" y="79"/>
                  <a:pt x="99" y="78"/>
                </a:cubicBezTo>
                <a:cubicBezTo>
                  <a:pt x="97" y="78"/>
                  <a:pt x="95" y="75"/>
                  <a:pt x="95" y="72"/>
                </a:cubicBezTo>
                <a:lnTo>
                  <a:pt x="95" y="66"/>
                </a:ln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87" y="169"/>
                </a:moveTo>
                <a:cubicBezTo>
                  <a:pt x="187" y="193"/>
                  <a:pt x="187" y="193"/>
                  <a:pt x="187" y="193"/>
                </a:cubicBezTo>
                <a:cubicBezTo>
                  <a:pt x="187" y="197"/>
                  <a:pt x="184" y="200"/>
                  <a:pt x="180" y="200"/>
                </a:cubicBezTo>
                <a:cubicBezTo>
                  <a:pt x="159" y="200"/>
                  <a:pt x="159" y="200"/>
                  <a:pt x="159" y="200"/>
                </a:cubicBezTo>
                <a:cubicBezTo>
                  <a:pt x="156" y="200"/>
                  <a:pt x="152" y="197"/>
                  <a:pt x="151" y="194"/>
                </a:cubicBezTo>
                <a:cubicBezTo>
                  <a:pt x="149" y="187"/>
                  <a:pt x="149" y="187"/>
                  <a:pt x="149" y="187"/>
                </a:cubicBezTo>
                <a:cubicBezTo>
                  <a:pt x="149" y="187"/>
                  <a:pt x="148" y="186"/>
                  <a:pt x="147" y="186"/>
                </a:cubicBezTo>
                <a:cubicBezTo>
                  <a:pt x="85" y="186"/>
                  <a:pt x="85" y="186"/>
                  <a:pt x="85" y="186"/>
                </a:cubicBezTo>
                <a:cubicBezTo>
                  <a:pt x="84" y="186"/>
                  <a:pt x="84" y="187"/>
                  <a:pt x="83" y="187"/>
                </a:cubicBezTo>
                <a:cubicBezTo>
                  <a:pt x="81" y="194"/>
                  <a:pt x="81" y="194"/>
                  <a:pt x="81" y="194"/>
                </a:cubicBezTo>
                <a:cubicBezTo>
                  <a:pt x="80" y="197"/>
                  <a:pt x="76" y="200"/>
                  <a:pt x="73" y="200"/>
                </a:cubicBezTo>
                <a:cubicBezTo>
                  <a:pt x="52" y="200"/>
                  <a:pt x="52" y="200"/>
                  <a:pt x="52" y="200"/>
                </a:cubicBezTo>
                <a:cubicBezTo>
                  <a:pt x="48" y="200"/>
                  <a:pt x="45" y="197"/>
                  <a:pt x="45" y="193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35"/>
                  <a:pt x="48" y="32"/>
                  <a:pt x="5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84" y="32"/>
                  <a:pt x="187" y="35"/>
                  <a:pt x="187" y="39"/>
                </a:cubicBezTo>
                <a:lnTo>
                  <a:pt x="187" y="169"/>
                </a:lnTo>
                <a:close/>
                <a:moveTo>
                  <a:pt x="52" y="168"/>
                </a:moveTo>
                <a:cubicBezTo>
                  <a:pt x="180" y="168"/>
                  <a:pt x="180" y="168"/>
                  <a:pt x="180" y="168"/>
                </a:cubicBezTo>
                <a:cubicBezTo>
                  <a:pt x="180" y="39"/>
                  <a:pt x="180" y="39"/>
                  <a:pt x="180" y="39"/>
                </a:cubicBezTo>
                <a:cubicBezTo>
                  <a:pt x="52" y="39"/>
                  <a:pt x="52" y="39"/>
                  <a:pt x="52" y="39"/>
                </a:cubicBezTo>
                <a:lnTo>
                  <a:pt x="52" y="168"/>
                </a:lnTo>
                <a:close/>
                <a:moveTo>
                  <a:pt x="59" y="54"/>
                </a:moveTo>
                <a:cubicBezTo>
                  <a:pt x="59" y="51"/>
                  <a:pt x="61" y="48"/>
                  <a:pt x="6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71" y="48"/>
                  <a:pt x="173" y="51"/>
                  <a:pt x="173" y="54"/>
                </a:cubicBezTo>
                <a:cubicBezTo>
                  <a:pt x="173" y="92"/>
                  <a:pt x="173" y="92"/>
                  <a:pt x="173" y="92"/>
                </a:cubicBezTo>
                <a:cubicBezTo>
                  <a:pt x="173" y="95"/>
                  <a:pt x="171" y="97"/>
                  <a:pt x="168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1" y="97"/>
                  <a:pt x="59" y="95"/>
                  <a:pt x="59" y="92"/>
                </a:cubicBezTo>
                <a:lnTo>
                  <a:pt x="59" y="54"/>
                </a:lnTo>
                <a:close/>
                <a:moveTo>
                  <a:pt x="59" y="116"/>
                </a:moveTo>
                <a:cubicBezTo>
                  <a:pt x="59" y="113"/>
                  <a:pt x="61" y="111"/>
                  <a:pt x="64" y="111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1" y="111"/>
                  <a:pt x="173" y="113"/>
                  <a:pt x="173" y="116"/>
                </a:cubicBezTo>
                <a:cubicBezTo>
                  <a:pt x="173" y="155"/>
                  <a:pt x="173" y="155"/>
                  <a:pt x="173" y="155"/>
                </a:cubicBezTo>
                <a:cubicBezTo>
                  <a:pt x="173" y="158"/>
                  <a:pt x="171" y="160"/>
                  <a:pt x="168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1" y="160"/>
                  <a:pt x="59" y="158"/>
                  <a:pt x="59" y="155"/>
                </a:cubicBezTo>
                <a:lnTo>
                  <a:pt x="59" y="116"/>
                </a:lnTo>
                <a:close/>
                <a:moveTo>
                  <a:pt x="52" y="171"/>
                </a:moveTo>
                <a:cubicBezTo>
                  <a:pt x="180" y="171"/>
                  <a:pt x="180" y="171"/>
                  <a:pt x="180" y="17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59" y="193"/>
                  <a:pt x="159" y="193"/>
                  <a:pt x="159" y="193"/>
                </a:cubicBezTo>
                <a:cubicBezTo>
                  <a:pt x="159" y="193"/>
                  <a:pt x="158" y="192"/>
                  <a:pt x="158" y="192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4" y="182"/>
                  <a:pt x="151" y="179"/>
                  <a:pt x="147" y="179"/>
                </a:cubicBezTo>
                <a:cubicBezTo>
                  <a:pt x="85" y="179"/>
                  <a:pt x="85" y="179"/>
                  <a:pt x="85" y="179"/>
                </a:cubicBezTo>
                <a:cubicBezTo>
                  <a:pt x="81" y="179"/>
                  <a:pt x="78" y="182"/>
                  <a:pt x="77" y="185"/>
                </a:cubicBezTo>
                <a:cubicBezTo>
                  <a:pt x="74" y="192"/>
                  <a:pt x="74" y="192"/>
                  <a:pt x="74" y="192"/>
                </a:cubicBezTo>
                <a:cubicBezTo>
                  <a:pt x="74" y="192"/>
                  <a:pt x="74" y="193"/>
                  <a:pt x="73" y="193"/>
                </a:cubicBezTo>
                <a:cubicBezTo>
                  <a:pt x="52" y="193"/>
                  <a:pt x="52" y="193"/>
                  <a:pt x="52" y="193"/>
                </a:cubicBezTo>
                <a:lnTo>
                  <a:pt x="52" y="1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3"/>
          <p:cNvSpPr>
            <a:spLocks noEditPoints="1"/>
          </p:cNvSpPr>
          <p:nvPr/>
        </p:nvSpPr>
        <p:spPr bwMode="auto">
          <a:xfrm>
            <a:off x="17244833" y="3711808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90 w 232"/>
              <a:gd name="T19" fmla="*/ 98 h 232"/>
              <a:gd name="T20" fmla="*/ 102 w 232"/>
              <a:gd name="T21" fmla="*/ 186 h 232"/>
              <a:gd name="T22" fmla="*/ 75 w 232"/>
              <a:gd name="T23" fmla="*/ 198 h 232"/>
              <a:gd name="T24" fmla="*/ 47 w 232"/>
              <a:gd name="T25" fmla="*/ 186 h 232"/>
              <a:gd name="T26" fmla="*/ 45 w 232"/>
              <a:gd name="T27" fmla="*/ 184 h 232"/>
              <a:gd name="T28" fmla="*/ 45 w 232"/>
              <a:gd name="T29" fmla="*/ 129 h 232"/>
              <a:gd name="T30" fmla="*/ 140 w 232"/>
              <a:gd name="T31" fmla="*/ 34 h 232"/>
              <a:gd name="T32" fmla="*/ 145 w 232"/>
              <a:gd name="T33" fmla="*/ 39 h 232"/>
              <a:gd name="T34" fmla="*/ 50 w 232"/>
              <a:gd name="T35" fmla="*/ 134 h 232"/>
              <a:gd name="T36" fmla="*/ 50 w 232"/>
              <a:gd name="T37" fmla="*/ 179 h 232"/>
              <a:gd name="T38" fmla="*/ 52 w 232"/>
              <a:gd name="T39" fmla="*/ 181 h 232"/>
              <a:gd name="T40" fmla="*/ 75 w 232"/>
              <a:gd name="T41" fmla="*/ 191 h 232"/>
              <a:gd name="T42" fmla="*/ 97 w 232"/>
              <a:gd name="T43" fmla="*/ 181 h 232"/>
              <a:gd name="T44" fmla="*/ 185 w 232"/>
              <a:gd name="T45" fmla="*/ 93 h 232"/>
              <a:gd name="T46" fmla="*/ 185 w 232"/>
              <a:gd name="T47" fmla="*/ 58 h 232"/>
              <a:gd name="T48" fmla="*/ 183 w 232"/>
              <a:gd name="T49" fmla="*/ 56 h 232"/>
              <a:gd name="T50" fmla="*/ 148 w 232"/>
              <a:gd name="T51" fmla="*/ 57 h 232"/>
              <a:gd name="T52" fmla="*/ 75 w 232"/>
              <a:gd name="T53" fmla="*/ 129 h 232"/>
              <a:gd name="T54" fmla="*/ 71 w 232"/>
              <a:gd name="T55" fmla="*/ 139 h 232"/>
              <a:gd name="T56" fmla="*/ 75 w 232"/>
              <a:gd name="T57" fmla="*/ 150 h 232"/>
              <a:gd name="T58" fmla="*/ 80 w 232"/>
              <a:gd name="T59" fmla="*/ 154 h 232"/>
              <a:gd name="T60" fmla="*/ 100 w 232"/>
              <a:gd name="T61" fmla="*/ 154 h 232"/>
              <a:gd name="T62" fmla="*/ 169 w 232"/>
              <a:gd name="T63" fmla="*/ 85 h 232"/>
              <a:gd name="T64" fmla="*/ 174 w 232"/>
              <a:gd name="T65" fmla="*/ 90 h 232"/>
              <a:gd name="T66" fmla="*/ 105 w 232"/>
              <a:gd name="T67" fmla="*/ 159 h 232"/>
              <a:gd name="T68" fmla="*/ 75 w 232"/>
              <a:gd name="T69" fmla="*/ 159 h 232"/>
              <a:gd name="T70" fmla="*/ 70 w 232"/>
              <a:gd name="T71" fmla="*/ 155 h 232"/>
              <a:gd name="T72" fmla="*/ 64 w 232"/>
              <a:gd name="T73" fmla="*/ 139 h 232"/>
              <a:gd name="T74" fmla="*/ 70 w 232"/>
              <a:gd name="T75" fmla="*/ 124 h 232"/>
              <a:gd name="T76" fmla="*/ 143 w 232"/>
              <a:gd name="T77" fmla="*/ 51 h 232"/>
              <a:gd name="T78" fmla="*/ 188 w 232"/>
              <a:gd name="T79" fmla="*/ 51 h 232"/>
              <a:gd name="T80" fmla="*/ 190 w 232"/>
              <a:gd name="T81" fmla="*/ 53 h 232"/>
              <a:gd name="T82" fmla="*/ 190 w 232"/>
              <a:gd name="T83" fmla="*/ 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90" y="98"/>
                </a:moveTo>
                <a:cubicBezTo>
                  <a:pt x="102" y="186"/>
                  <a:pt x="102" y="186"/>
                  <a:pt x="102" y="186"/>
                </a:cubicBezTo>
                <a:cubicBezTo>
                  <a:pt x="95" y="194"/>
                  <a:pt x="85" y="198"/>
                  <a:pt x="75" y="198"/>
                </a:cubicBezTo>
                <a:cubicBezTo>
                  <a:pt x="64" y="198"/>
                  <a:pt x="54" y="194"/>
                  <a:pt x="47" y="186"/>
                </a:cubicBezTo>
                <a:cubicBezTo>
                  <a:pt x="45" y="184"/>
                  <a:pt x="45" y="184"/>
                  <a:pt x="45" y="184"/>
                </a:cubicBezTo>
                <a:cubicBezTo>
                  <a:pt x="29" y="169"/>
                  <a:pt x="29" y="144"/>
                  <a:pt x="45" y="129"/>
                </a:cubicBezTo>
                <a:cubicBezTo>
                  <a:pt x="140" y="34"/>
                  <a:pt x="140" y="34"/>
                  <a:pt x="140" y="34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50" y="134"/>
                  <a:pt x="50" y="134"/>
                  <a:pt x="50" y="134"/>
                </a:cubicBezTo>
                <a:cubicBezTo>
                  <a:pt x="37" y="146"/>
                  <a:pt x="37" y="166"/>
                  <a:pt x="50" y="179"/>
                </a:cubicBezTo>
                <a:cubicBezTo>
                  <a:pt x="52" y="181"/>
                  <a:pt x="52" y="181"/>
                  <a:pt x="52" y="181"/>
                </a:cubicBezTo>
                <a:cubicBezTo>
                  <a:pt x="58" y="187"/>
                  <a:pt x="66" y="191"/>
                  <a:pt x="75" y="191"/>
                </a:cubicBezTo>
                <a:cubicBezTo>
                  <a:pt x="83" y="191"/>
                  <a:pt x="91" y="187"/>
                  <a:pt x="97" y="181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95" y="84"/>
                  <a:pt x="195" y="68"/>
                  <a:pt x="185" y="58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174" y="47"/>
                  <a:pt x="158" y="47"/>
                  <a:pt x="148" y="57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72" y="132"/>
                  <a:pt x="71" y="136"/>
                  <a:pt x="71" y="139"/>
                </a:cubicBezTo>
                <a:cubicBezTo>
                  <a:pt x="71" y="143"/>
                  <a:pt x="72" y="147"/>
                  <a:pt x="75" y="150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5" y="159"/>
                  <a:pt x="94" y="159"/>
                  <a:pt x="100" y="154"/>
                </a:cubicBezTo>
                <a:cubicBezTo>
                  <a:pt x="169" y="85"/>
                  <a:pt x="169" y="85"/>
                  <a:pt x="169" y="85"/>
                </a:cubicBezTo>
                <a:cubicBezTo>
                  <a:pt x="174" y="90"/>
                  <a:pt x="174" y="90"/>
                  <a:pt x="174" y="90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96" y="167"/>
                  <a:pt x="83" y="167"/>
                  <a:pt x="75" y="159"/>
                </a:cubicBezTo>
                <a:cubicBezTo>
                  <a:pt x="70" y="155"/>
                  <a:pt x="70" y="155"/>
                  <a:pt x="70" y="155"/>
                </a:cubicBezTo>
                <a:cubicBezTo>
                  <a:pt x="66" y="151"/>
                  <a:pt x="64" y="145"/>
                  <a:pt x="64" y="139"/>
                </a:cubicBezTo>
                <a:cubicBezTo>
                  <a:pt x="64" y="134"/>
                  <a:pt x="66" y="128"/>
                  <a:pt x="70" y="124"/>
                </a:cubicBezTo>
                <a:cubicBezTo>
                  <a:pt x="143" y="51"/>
                  <a:pt x="143" y="51"/>
                  <a:pt x="143" y="51"/>
                </a:cubicBezTo>
                <a:cubicBezTo>
                  <a:pt x="156" y="39"/>
                  <a:pt x="176" y="39"/>
                  <a:pt x="188" y="51"/>
                </a:cubicBezTo>
                <a:cubicBezTo>
                  <a:pt x="190" y="53"/>
                  <a:pt x="190" y="53"/>
                  <a:pt x="190" y="53"/>
                </a:cubicBezTo>
                <a:cubicBezTo>
                  <a:pt x="202" y="66"/>
                  <a:pt x="202" y="86"/>
                  <a:pt x="190" y="9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15442270" y="3711808"/>
            <a:ext cx="708425" cy="707139"/>
          </a:xfrm>
          <a:custGeom>
            <a:avLst/>
            <a:gdLst>
              <a:gd name="T0" fmla="*/ 171 w 233"/>
              <a:gd name="T1" fmla="*/ 187 h 232"/>
              <a:gd name="T2" fmla="*/ 158 w 233"/>
              <a:gd name="T3" fmla="*/ 185 h 232"/>
              <a:gd name="T4" fmla="*/ 163 w 233"/>
              <a:gd name="T5" fmla="*/ 163 h 232"/>
              <a:gd name="T6" fmla="*/ 66 w 233"/>
              <a:gd name="T7" fmla="*/ 161 h 232"/>
              <a:gd name="T8" fmla="*/ 50 w 233"/>
              <a:gd name="T9" fmla="*/ 165 h 232"/>
              <a:gd name="T10" fmla="*/ 66 w 233"/>
              <a:gd name="T11" fmla="*/ 133 h 232"/>
              <a:gd name="T12" fmla="*/ 50 w 233"/>
              <a:gd name="T13" fmla="*/ 128 h 232"/>
              <a:gd name="T14" fmla="*/ 50 w 233"/>
              <a:gd name="T15" fmla="*/ 68 h 232"/>
              <a:gd name="T16" fmla="*/ 66 w 233"/>
              <a:gd name="T17" fmla="*/ 64 h 232"/>
              <a:gd name="T18" fmla="*/ 50 w 233"/>
              <a:gd name="T19" fmla="*/ 68 h 232"/>
              <a:gd name="T20" fmla="*/ 66 w 233"/>
              <a:gd name="T21" fmla="*/ 97 h 232"/>
              <a:gd name="T22" fmla="*/ 49 w 233"/>
              <a:gd name="T23" fmla="*/ 100 h 232"/>
              <a:gd name="T24" fmla="*/ 159 w 233"/>
              <a:gd name="T25" fmla="*/ 157 h 232"/>
              <a:gd name="T26" fmla="*/ 175 w 233"/>
              <a:gd name="T27" fmla="*/ 149 h 232"/>
              <a:gd name="T28" fmla="*/ 175 w 233"/>
              <a:gd name="T29" fmla="*/ 146 h 232"/>
              <a:gd name="T30" fmla="*/ 179 w 233"/>
              <a:gd name="T31" fmla="*/ 135 h 232"/>
              <a:gd name="T32" fmla="*/ 111 w 233"/>
              <a:gd name="T33" fmla="*/ 115 h 232"/>
              <a:gd name="T34" fmla="*/ 126 w 233"/>
              <a:gd name="T35" fmla="*/ 102 h 232"/>
              <a:gd name="T36" fmla="*/ 233 w 233"/>
              <a:gd name="T37" fmla="*/ 200 h 232"/>
              <a:gd name="T38" fmla="*/ 0 w 233"/>
              <a:gd name="T39" fmla="*/ 32 h 232"/>
              <a:gd name="T40" fmla="*/ 44 w 233"/>
              <a:gd name="T41" fmla="*/ 67 h 232"/>
              <a:gd name="T42" fmla="*/ 71 w 233"/>
              <a:gd name="T43" fmla="*/ 64 h 232"/>
              <a:gd name="T44" fmla="*/ 44 w 233"/>
              <a:gd name="T45" fmla="*/ 67 h 232"/>
              <a:gd name="T46" fmla="*/ 63 w 233"/>
              <a:gd name="T47" fmla="*/ 78 h 232"/>
              <a:gd name="T48" fmla="*/ 66 w 233"/>
              <a:gd name="T49" fmla="*/ 106 h 232"/>
              <a:gd name="T50" fmla="*/ 50 w 233"/>
              <a:gd name="T51" fmla="*/ 91 h 232"/>
              <a:gd name="T52" fmla="*/ 55 w 233"/>
              <a:gd name="T53" fmla="*/ 118 h 232"/>
              <a:gd name="T54" fmla="*/ 44 w 233"/>
              <a:gd name="T55" fmla="*/ 132 h 232"/>
              <a:gd name="T56" fmla="*/ 71 w 233"/>
              <a:gd name="T57" fmla="*/ 129 h 232"/>
              <a:gd name="T58" fmla="*/ 44 w 233"/>
              <a:gd name="T59" fmla="*/ 132 h 232"/>
              <a:gd name="T60" fmla="*/ 63 w 233"/>
              <a:gd name="T61" fmla="*/ 143 h 232"/>
              <a:gd name="T62" fmla="*/ 71 w 233"/>
              <a:gd name="T63" fmla="*/ 164 h 232"/>
              <a:gd name="T64" fmla="*/ 44 w 233"/>
              <a:gd name="T65" fmla="*/ 161 h 232"/>
              <a:gd name="T66" fmla="*/ 174 w 233"/>
              <a:gd name="T67" fmla="*/ 34 h 232"/>
              <a:gd name="T68" fmla="*/ 63 w 233"/>
              <a:gd name="T69" fmla="*/ 53 h 232"/>
              <a:gd name="T70" fmla="*/ 181 w 233"/>
              <a:gd name="T71" fmla="*/ 49 h 232"/>
              <a:gd name="T72" fmla="*/ 180 w 233"/>
              <a:gd name="T73" fmla="*/ 104 h 232"/>
              <a:gd name="T74" fmla="*/ 177 w 233"/>
              <a:gd name="T75" fmla="*/ 106 h 232"/>
              <a:gd name="T76" fmla="*/ 162 w 233"/>
              <a:gd name="T77" fmla="*/ 116 h 232"/>
              <a:gd name="T78" fmla="*/ 152 w 233"/>
              <a:gd name="T79" fmla="*/ 184 h 232"/>
              <a:gd name="T80" fmla="*/ 149 w 233"/>
              <a:gd name="T81" fmla="*/ 188 h 232"/>
              <a:gd name="T82" fmla="*/ 63 w 233"/>
              <a:gd name="T83" fmla="*/ 183 h 232"/>
              <a:gd name="T84" fmla="*/ 70 w 233"/>
              <a:gd name="T85" fmla="*/ 198 h 232"/>
              <a:gd name="T86" fmla="*/ 186 w 233"/>
              <a:gd name="T87" fmla="*/ 181 h 232"/>
              <a:gd name="T88" fmla="*/ 189 w 233"/>
              <a:gd name="T89" fmla="*/ 96 h 232"/>
              <a:gd name="T90" fmla="*/ 132 w 233"/>
              <a:gd name="T91" fmla="*/ 99 h 232"/>
              <a:gd name="T92" fmla="*/ 113 w 233"/>
              <a:gd name="T93" fmla="*/ 126 h 232"/>
              <a:gd name="T94" fmla="*/ 130 w 233"/>
              <a:gd name="T95" fmla="*/ 126 h 232"/>
              <a:gd name="T96" fmla="*/ 117 w 233"/>
              <a:gd name="T97" fmla="*/ 140 h 232"/>
              <a:gd name="T98" fmla="*/ 127 w 233"/>
              <a:gd name="T99" fmla="*/ 133 h 232"/>
              <a:gd name="T100" fmla="*/ 139 w 233"/>
              <a:gd name="T101" fmla="*/ 10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3" h="232">
                <a:moveTo>
                  <a:pt x="175" y="155"/>
                </a:moveTo>
                <a:cubicBezTo>
                  <a:pt x="176" y="154"/>
                  <a:pt x="177" y="154"/>
                  <a:pt x="177" y="153"/>
                </a:cubicBezTo>
                <a:cubicBezTo>
                  <a:pt x="177" y="181"/>
                  <a:pt x="177" y="181"/>
                  <a:pt x="177" y="181"/>
                </a:cubicBezTo>
                <a:cubicBezTo>
                  <a:pt x="177" y="184"/>
                  <a:pt x="174" y="187"/>
                  <a:pt x="171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58" y="187"/>
                  <a:pt x="158" y="186"/>
                  <a:pt x="158" y="186"/>
                </a:cubicBezTo>
                <a:cubicBezTo>
                  <a:pt x="158" y="186"/>
                  <a:pt x="158" y="185"/>
                  <a:pt x="158" y="185"/>
                </a:cubicBezTo>
                <a:cubicBezTo>
                  <a:pt x="159" y="184"/>
                  <a:pt x="159" y="183"/>
                  <a:pt x="159" y="183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59" y="164"/>
                  <a:pt x="160" y="164"/>
                  <a:pt x="160" y="164"/>
                </a:cubicBezTo>
                <a:cubicBezTo>
                  <a:pt x="161" y="164"/>
                  <a:pt x="162" y="163"/>
                  <a:pt x="163" y="163"/>
                </a:cubicBezTo>
                <a:lnTo>
                  <a:pt x="175" y="155"/>
                </a:lnTo>
                <a:close/>
                <a:moveTo>
                  <a:pt x="66" y="164"/>
                </a:moveTo>
                <a:cubicBezTo>
                  <a:pt x="66" y="161"/>
                  <a:pt x="66" y="161"/>
                  <a:pt x="66" y="161"/>
                </a:cubicBezTo>
                <a:cubicBezTo>
                  <a:pt x="66" y="161"/>
                  <a:pt x="66" y="161"/>
                  <a:pt x="66" y="161"/>
                </a:cubicBezTo>
                <a:cubicBezTo>
                  <a:pt x="50" y="161"/>
                  <a:pt x="50" y="161"/>
                  <a:pt x="50" y="161"/>
                </a:cubicBezTo>
                <a:cubicBezTo>
                  <a:pt x="49" y="161"/>
                  <a:pt x="49" y="161"/>
                  <a:pt x="49" y="161"/>
                </a:cubicBezTo>
                <a:cubicBezTo>
                  <a:pt x="49" y="164"/>
                  <a:pt x="49" y="164"/>
                  <a:pt x="49" y="164"/>
                </a:cubicBezTo>
                <a:cubicBezTo>
                  <a:pt x="49" y="165"/>
                  <a:pt x="49" y="165"/>
                  <a:pt x="50" y="165"/>
                </a:cubicBezTo>
                <a:cubicBezTo>
                  <a:pt x="66" y="165"/>
                  <a:pt x="66" y="165"/>
                  <a:pt x="66" y="165"/>
                </a:cubicBezTo>
                <a:cubicBezTo>
                  <a:pt x="66" y="165"/>
                  <a:pt x="66" y="165"/>
                  <a:pt x="66" y="164"/>
                </a:cubicBezTo>
                <a:close/>
                <a:moveTo>
                  <a:pt x="50" y="133"/>
                </a:moveTo>
                <a:cubicBezTo>
                  <a:pt x="66" y="133"/>
                  <a:pt x="66" y="133"/>
                  <a:pt x="66" y="133"/>
                </a:cubicBezTo>
                <a:cubicBezTo>
                  <a:pt x="66" y="133"/>
                  <a:pt x="66" y="132"/>
                  <a:pt x="66" y="132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9"/>
                  <a:pt x="66" y="128"/>
                  <a:pt x="66" y="128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49" y="128"/>
                  <a:pt x="49" y="129"/>
                  <a:pt x="49" y="129"/>
                </a:cubicBezTo>
                <a:cubicBezTo>
                  <a:pt x="49" y="132"/>
                  <a:pt x="49" y="132"/>
                  <a:pt x="49" y="132"/>
                </a:cubicBezTo>
                <a:cubicBezTo>
                  <a:pt x="49" y="132"/>
                  <a:pt x="49" y="133"/>
                  <a:pt x="50" y="133"/>
                </a:cubicBezTo>
                <a:close/>
                <a:moveTo>
                  <a:pt x="50" y="68"/>
                </a:moveTo>
                <a:cubicBezTo>
                  <a:pt x="66" y="68"/>
                  <a:pt x="66" y="68"/>
                  <a:pt x="66" y="68"/>
                </a:cubicBezTo>
                <a:cubicBezTo>
                  <a:pt x="66" y="68"/>
                  <a:pt x="66" y="68"/>
                  <a:pt x="66" y="67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49" y="68"/>
                  <a:pt x="50" y="68"/>
                </a:cubicBezTo>
                <a:close/>
                <a:moveTo>
                  <a:pt x="50" y="100"/>
                </a:moveTo>
                <a:cubicBezTo>
                  <a:pt x="66" y="100"/>
                  <a:pt x="66" y="100"/>
                  <a:pt x="66" y="100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7"/>
                  <a:pt x="66" y="97"/>
                  <a:pt x="66" y="97"/>
                </a:cubicBezTo>
                <a:cubicBezTo>
                  <a:pt x="66" y="96"/>
                  <a:pt x="66" y="96"/>
                  <a:pt x="66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49" y="96"/>
                  <a:pt x="49" y="96"/>
                  <a:pt x="49" y="97"/>
                </a:cubicBezTo>
                <a:cubicBezTo>
                  <a:pt x="49" y="100"/>
                  <a:pt x="49" y="100"/>
                  <a:pt x="49" y="100"/>
                </a:cubicBezTo>
                <a:cubicBezTo>
                  <a:pt x="49" y="100"/>
                  <a:pt x="49" y="100"/>
                  <a:pt x="50" y="100"/>
                </a:cubicBezTo>
                <a:close/>
                <a:moveTo>
                  <a:pt x="166" y="122"/>
                </a:moveTo>
                <a:cubicBezTo>
                  <a:pt x="162" y="124"/>
                  <a:pt x="159" y="130"/>
                  <a:pt x="159" y="135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72" y="149"/>
                  <a:pt x="172" y="149"/>
                  <a:pt x="172" y="149"/>
                </a:cubicBezTo>
                <a:cubicBezTo>
                  <a:pt x="172" y="149"/>
                  <a:pt x="173" y="148"/>
                  <a:pt x="173" y="148"/>
                </a:cubicBezTo>
                <a:cubicBezTo>
                  <a:pt x="175" y="149"/>
                  <a:pt x="175" y="149"/>
                  <a:pt x="175" y="14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74" y="147"/>
                  <a:pt x="174" y="147"/>
                  <a:pt x="175" y="146"/>
                </a:cubicBezTo>
                <a:cubicBezTo>
                  <a:pt x="176" y="147"/>
                  <a:pt x="176" y="147"/>
                  <a:pt x="176" y="147"/>
                </a:cubicBezTo>
                <a:cubicBezTo>
                  <a:pt x="175" y="146"/>
                  <a:pt x="175" y="146"/>
                  <a:pt x="175" y="146"/>
                </a:cubicBezTo>
                <a:cubicBezTo>
                  <a:pt x="175" y="145"/>
                  <a:pt x="176" y="145"/>
                  <a:pt x="176" y="144"/>
                </a:cubicBezTo>
                <a:cubicBezTo>
                  <a:pt x="177" y="143"/>
                  <a:pt x="177" y="142"/>
                  <a:pt x="178" y="142"/>
                </a:cubicBezTo>
                <a:cubicBezTo>
                  <a:pt x="178" y="141"/>
                  <a:pt x="178" y="141"/>
                  <a:pt x="178" y="141"/>
                </a:cubicBezTo>
                <a:cubicBezTo>
                  <a:pt x="179" y="139"/>
                  <a:pt x="179" y="137"/>
                  <a:pt x="179" y="135"/>
                </a:cubicBezTo>
                <a:cubicBezTo>
                  <a:pt x="179" y="113"/>
                  <a:pt x="179" y="113"/>
                  <a:pt x="179" y="113"/>
                </a:cubicBezTo>
                <a:cubicBezTo>
                  <a:pt x="178" y="114"/>
                  <a:pt x="178" y="114"/>
                  <a:pt x="177" y="115"/>
                </a:cubicBezTo>
                <a:lnTo>
                  <a:pt x="166" y="122"/>
                </a:lnTo>
                <a:close/>
                <a:moveTo>
                  <a:pt x="111" y="115"/>
                </a:moveTo>
                <a:cubicBezTo>
                  <a:pt x="111" y="117"/>
                  <a:pt x="111" y="121"/>
                  <a:pt x="115" y="121"/>
                </a:cubicBezTo>
                <a:cubicBezTo>
                  <a:pt x="118" y="121"/>
                  <a:pt x="122" y="115"/>
                  <a:pt x="123" y="113"/>
                </a:cubicBezTo>
                <a:cubicBezTo>
                  <a:pt x="123" y="112"/>
                  <a:pt x="124" y="109"/>
                  <a:pt x="125" y="108"/>
                </a:cubicBezTo>
                <a:cubicBezTo>
                  <a:pt x="126" y="102"/>
                  <a:pt x="126" y="102"/>
                  <a:pt x="126" y="102"/>
                </a:cubicBezTo>
                <a:cubicBezTo>
                  <a:pt x="125" y="102"/>
                  <a:pt x="124" y="102"/>
                  <a:pt x="122" y="102"/>
                </a:cubicBezTo>
                <a:cubicBezTo>
                  <a:pt x="116" y="102"/>
                  <a:pt x="111" y="108"/>
                  <a:pt x="111" y="115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7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4"/>
                  <a:pt x="233" y="32"/>
                </a:cubicBezTo>
                <a:close/>
                <a:moveTo>
                  <a:pt x="44" y="67"/>
                </a:moveTo>
                <a:cubicBezTo>
                  <a:pt x="44" y="71"/>
                  <a:pt x="47" y="73"/>
                  <a:pt x="50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9" y="73"/>
                  <a:pt x="71" y="71"/>
                  <a:pt x="71" y="67"/>
                </a:cubicBezTo>
                <a:cubicBezTo>
                  <a:pt x="71" y="64"/>
                  <a:pt x="71" y="64"/>
                  <a:pt x="71" y="64"/>
                </a:cubicBezTo>
                <a:cubicBezTo>
                  <a:pt x="71" y="61"/>
                  <a:pt x="69" y="58"/>
                  <a:pt x="66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47" y="58"/>
                  <a:pt x="44" y="61"/>
                  <a:pt x="44" y="64"/>
                </a:cubicBezTo>
                <a:lnTo>
                  <a:pt x="44" y="67"/>
                </a:lnTo>
                <a:close/>
                <a:moveTo>
                  <a:pt x="55" y="78"/>
                </a:moveTo>
                <a:cubicBezTo>
                  <a:pt x="55" y="86"/>
                  <a:pt x="55" y="86"/>
                  <a:pt x="55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78"/>
                  <a:pt x="63" y="78"/>
                  <a:pt x="63" y="78"/>
                </a:cubicBezTo>
                <a:lnTo>
                  <a:pt x="55" y="78"/>
                </a:lnTo>
                <a:close/>
                <a:moveTo>
                  <a:pt x="44" y="100"/>
                </a:moveTo>
                <a:cubicBezTo>
                  <a:pt x="44" y="103"/>
                  <a:pt x="47" y="106"/>
                  <a:pt x="50" y="106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69" y="106"/>
                  <a:pt x="71" y="103"/>
                  <a:pt x="71" y="100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3"/>
                  <a:pt x="69" y="91"/>
                  <a:pt x="66" y="91"/>
                </a:cubicBezTo>
                <a:cubicBezTo>
                  <a:pt x="50" y="91"/>
                  <a:pt x="50" y="91"/>
                  <a:pt x="50" y="91"/>
                </a:cubicBezTo>
                <a:cubicBezTo>
                  <a:pt x="47" y="91"/>
                  <a:pt x="44" y="93"/>
                  <a:pt x="44" y="97"/>
                </a:cubicBezTo>
                <a:lnTo>
                  <a:pt x="44" y="100"/>
                </a:lnTo>
                <a:close/>
                <a:moveTo>
                  <a:pt x="55" y="111"/>
                </a:moveTo>
                <a:cubicBezTo>
                  <a:pt x="55" y="118"/>
                  <a:pt x="55" y="118"/>
                  <a:pt x="55" y="118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3" y="111"/>
                  <a:pt x="63" y="111"/>
                  <a:pt x="63" y="111"/>
                </a:cubicBezTo>
                <a:lnTo>
                  <a:pt x="55" y="111"/>
                </a:lnTo>
                <a:close/>
                <a:moveTo>
                  <a:pt x="44" y="132"/>
                </a:moveTo>
                <a:cubicBezTo>
                  <a:pt x="44" y="135"/>
                  <a:pt x="47" y="138"/>
                  <a:pt x="50" y="138"/>
                </a:cubicBezTo>
                <a:cubicBezTo>
                  <a:pt x="66" y="138"/>
                  <a:pt x="66" y="138"/>
                  <a:pt x="66" y="138"/>
                </a:cubicBezTo>
                <a:cubicBezTo>
                  <a:pt x="69" y="138"/>
                  <a:pt x="71" y="135"/>
                  <a:pt x="71" y="132"/>
                </a:cubicBezTo>
                <a:cubicBezTo>
                  <a:pt x="71" y="129"/>
                  <a:pt x="71" y="129"/>
                  <a:pt x="71" y="129"/>
                </a:cubicBezTo>
                <a:cubicBezTo>
                  <a:pt x="71" y="126"/>
                  <a:pt x="69" y="123"/>
                  <a:pt x="66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47" y="123"/>
                  <a:pt x="44" y="126"/>
                  <a:pt x="44" y="129"/>
                </a:cubicBezTo>
                <a:lnTo>
                  <a:pt x="44" y="132"/>
                </a:lnTo>
                <a:close/>
                <a:moveTo>
                  <a:pt x="55" y="143"/>
                </a:moveTo>
                <a:cubicBezTo>
                  <a:pt x="55" y="150"/>
                  <a:pt x="55" y="150"/>
                  <a:pt x="55" y="150"/>
                </a:cubicBezTo>
                <a:cubicBezTo>
                  <a:pt x="63" y="150"/>
                  <a:pt x="63" y="150"/>
                  <a:pt x="63" y="150"/>
                </a:cubicBezTo>
                <a:cubicBezTo>
                  <a:pt x="63" y="143"/>
                  <a:pt x="63" y="143"/>
                  <a:pt x="63" y="143"/>
                </a:cubicBezTo>
                <a:lnTo>
                  <a:pt x="55" y="143"/>
                </a:lnTo>
                <a:close/>
                <a:moveTo>
                  <a:pt x="50" y="170"/>
                </a:moveTo>
                <a:cubicBezTo>
                  <a:pt x="66" y="170"/>
                  <a:pt x="66" y="170"/>
                  <a:pt x="66" y="170"/>
                </a:cubicBezTo>
                <a:cubicBezTo>
                  <a:pt x="69" y="170"/>
                  <a:pt x="71" y="168"/>
                  <a:pt x="71" y="164"/>
                </a:cubicBezTo>
                <a:cubicBezTo>
                  <a:pt x="71" y="161"/>
                  <a:pt x="71" y="161"/>
                  <a:pt x="71" y="161"/>
                </a:cubicBezTo>
                <a:cubicBezTo>
                  <a:pt x="71" y="158"/>
                  <a:pt x="69" y="155"/>
                  <a:pt x="66" y="155"/>
                </a:cubicBezTo>
                <a:cubicBezTo>
                  <a:pt x="50" y="155"/>
                  <a:pt x="50" y="155"/>
                  <a:pt x="50" y="155"/>
                </a:cubicBezTo>
                <a:cubicBezTo>
                  <a:pt x="47" y="155"/>
                  <a:pt x="44" y="158"/>
                  <a:pt x="44" y="161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44" y="168"/>
                  <a:pt x="47" y="170"/>
                  <a:pt x="50" y="170"/>
                </a:cubicBezTo>
                <a:close/>
                <a:moveTo>
                  <a:pt x="189" y="49"/>
                </a:moveTo>
                <a:cubicBezTo>
                  <a:pt x="189" y="41"/>
                  <a:pt x="182" y="34"/>
                  <a:pt x="174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61" y="34"/>
                  <a:pt x="55" y="41"/>
                  <a:pt x="55" y="49"/>
                </a:cubicBezTo>
                <a:cubicBezTo>
                  <a:pt x="55" y="53"/>
                  <a:pt x="55" y="53"/>
                  <a:pt x="55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3" y="49"/>
                  <a:pt x="63" y="49"/>
                  <a:pt x="63" y="49"/>
                </a:cubicBezTo>
                <a:cubicBezTo>
                  <a:pt x="63" y="45"/>
                  <a:pt x="66" y="42"/>
                  <a:pt x="70" y="42"/>
                </a:cubicBezTo>
                <a:cubicBezTo>
                  <a:pt x="174" y="42"/>
                  <a:pt x="174" y="42"/>
                  <a:pt x="174" y="42"/>
                </a:cubicBezTo>
                <a:cubicBezTo>
                  <a:pt x="178" y="42"/>
                  <a:pt x="181" y="45"/>
                  <a:pt x="181" y="49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81" y="98"/>
                  <a:pt x="180" y="99"/>
                  <a:pt x="179" y="101"/>
                </a:cubicBezTo>
                <a:cubicBezTo>
                  <a:pt x="179" y="102"/>
                  <a:pt x="179" y="103"/>
                  <a:pt x="178" y="104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5"/>
                  <a:pt x="177" y="105"/>
                  <a:pt x="177" y="105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176" y="106"/>
                  <a:pt x="176" y="107"/>
                  <a:pt x="175" y="107"/>
                </a:cubicBezTo>
                <a:cubicBezTo>
                  <a:pt x="175" y="108"/>
                  <a:pt x="175" y="108"/>
                  <a:pt x="175" y="108"/>
                </a:cubicBezTo>
                <a:cubicBezTo>
                  <a:pt x="175" y="108"/>
                  <a:pt x="174" y="109"/>
                  <a:pt x="174" y="109"/>
                </a:cubicBezTo>
                <a:cubicBezTo>
                  <a:pt x="162" y="116"/>
                  <a:pt x="162" y="116"/>
                  <a:pt x="162" y="116"/>
                </a:cubicBezTo>
                <a:cubicBezTo>
                  <a:pt x="162" y="116"/>
                  <a:pt x="162" y="117"/>
                  <a:pt x="161" y="117"/>
                </a:cubicBezTo>
                <a:cubicBezTo>
                  <a:pt x="156" y="121"/>
                  <a:pt x="152" y="128"/>
                  <a:pt x="152" y="135"/>
                </a:cubicBezTo>
                <a:cubicBezTo>
                  <a:pt x="152" y="183"/>
                  <a:pt x="152" y="183"/>
                  <a:pt x="152" y="183"/>
                </a:cubicBezTo>
                <a:cubicBezTo>
                  <a:pt x="152" y="183"/>
                  <a:pt x="152" y="184"/>
                  <a:pt x="152" y="184"/>
                </a:cubicBezTo>
                <a:cubicBezTo>
                  <a:pt x="152" y="184"/>
                  <a:pt x="152" y="184"/>
                  <a:pt x="152" y="184"/>
                </a:cubicBezTo>
                <a:cubicBezTo>
                  <a:pt x="152" y="185"/>
                  <a:pt x="151" y="185"/>
                  <a:pt x="151" y="186"/>
                </a:cubicBezTo>
                <a:cubicBezTo>
                  <a:pt x="151" y="186"/>
                  <a:pt x="151" y="186"/>
                  <a:pt x="150" y="187"/>
                </a:cubicBezTo>
                <a:cubicBezTo>
                  <a:pt x="150" y="187"/>
                  <a:pt x="150" y="188"/>
                  <a:pt x="149" y="188"/>
                </a:cubicBezTo>
                <a:cubicBezTo>
                  <a:pt x="149" y="188"/>
                  <a:pt x="149" y="188"/>
                  <a:pt x="149" y="188"/>
                </a:cubicBezTo>
                <a:cubicBezTo>
                  <a:pt x="148" y="189"/>
                  <a:pt x="146" y="189"/>
                  <a:pt x="145" y="189"/>
                </a:cubicBezTo>
                <a:cubicBezTo>
                  <a:pt x="70" y="189"/>
                  <a:pt x="70" y="189"/>
                  <a:pt x="70" y="189"/>
                </a:cubicBezTo>
                <a:cubicBezTo>
                  <a:pt x="66" y="189"/>
                  <a:pt x="63" y="186"/>
                  <a:pt x="63" y="183"/>
                </a:cubicBezTo>
                <a:cubicBezTo>
                  <a:pt x="63" y="175"/>
                  <a:pt x="63" y="175"/>
                  <a:pt x="63" y="175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55" y="183"/>
                  <a:pt x="55" y="183"/>
                  <a:pt x="55" y="183"/>
                </a:cubicBezTo>
                <a:cubicBezTo>
                  <a:pt x="55" y="191"/>
                  <a:pt x="61" y="198"/>
                  <a:pt x="70" y="198"/>
                </a:cubicBezTo>
                <a:cubicBezTo>
                  <a:pt x="145" y="198"/>
                  <a:pt x="145" y="198"/>
                  <a:pt x="145" y="198"/>
                </a:cubicBezTo>
                <a:cubicBezTo>
                  <a:pt x="148" y="198"/>
                  <a:pt x="150" y="197"/>
                  <a:pt x="153" y="19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79" y="196"/>
                  <a:pt x="186" y="189"/>
                  <a:pt x="186" y="181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87" y="141"/>
                  <a:pt x="188" y="138"/>
                  <a:pt x="188" y="135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01"/>
                  <a:pt x="189" y="98"/>
                  <a:pt x="189" y="96"/>
                </a:cubicBezTo>
                <a:lnTo>
                  <a:pt x="189" y="49"/>
                </a:lnTo>
                <a:close/>
                <a:moveTo>
                  <a:pt x="130" y="116"/>
                </a:moveTo>
                <a:cubicBezTo>
                  <a:pt x="130" y="114"/>
                  <a:pt x="130" y="112"/>
                  <a:pt x="130" y="110"/>
                </a:cubicBezTo>
                <a:cubicBezTo>
                  <a:pt x="132" y="99"/>
                  <a:pt x="132" y="99"/>
                  <a:pt x="132" y="99"/>
                </a:cubicBezTo>
                <a:cubicBezTo>
                  <a:pt x="133" y="99"/>
                  <a:pt x="132" y="98"/>
                  <a:pt x="132" y="98"/>
                </a:cubicBezTo>
                <a:cubicBezTo>
                  <a:pt x="130" y="97"/>
                  <a:pt x="127" y="96"/>
                  <a:pt x="123" y="96"/>
                </a:cubicBezTo>
                <a:cubicBezTo>
                  <a:pt x="113" y="96"/>
                  <a:pt x="104" y="105"/>
                  <a:pt x="104" y="116"/>
                </a:cubicBezTo>
                <a:cubicBezTo>
                  <a:pt x="104" y="123"/>
                  <a:pt x="109" y="126"/>
                  <a:pt x="113" y="126"/>
                </a:cubicBezTo>
                <a:cubicBezTo>
                  <a:pt x="118" y="126"/>
                  <a:pt x="123" y="121"/>
                  <a:pt x="123" y="121"/>
                </a:cubicBezTo>
                <a:cubicBezTo>
                  <a:pt x="123" y="121"/>
                  <a:pt x="124" y="120"/>
                  <a:pt x="124" y="120"/>
                </a:cubicBezTo>
                <a:cubicBezTo>
                  <a:pt x="124" y="122"/>
                  <a:pt x="125" y="123"/>
                  <a:pt x="126" y="124"/>
                </a:cubicBezTo>
                <a:cubicBezTo>
                  <a:pt x="127" y="126"/>
                  <a:pt x="129" y="126"/>
                  <a:pt x="130" y="126"/>
                </a:cubicBezTo>
                <a:cubicBezTo>
                  <a:pt x="138" y="126"/>
                  <a:pt x="145" y="120"/>
                  <a:pt x="145" y="107"/>
                </a:cubicBezTo>
                <a:cubicBezTo>
                  <a:pt x="145" y="93"/>
                  <a:pt x="135" y="83"/>
                  <a:pt x="122" y="83"/>
                </a:cubicBezTo>
                <a:cubicBezTo>
                  <a:pt x="105" y="83"/>
                  <a:pt x="92" y="97"/>
                  <a:pt x="92" y="114"/>
                </a:cubicBezTo>
                <a:cubicBezTo>
                  <a:pt x="92" y="129"/>
                  <a:pt x="102" y="140"/>
                  <a:pt x="117" y="140"/>
                </a:cubicBezTo>
                <a:cubicBezTo>
                  <a:pt x="122" y="140"/>
                  <a:pt x="127" y="139"/>
                  <a:pt x="131" y="136"/>
                </a:cubicBezTo>
                <a:cubicBezTo>
                  <a:pt x="131" y="136"/>
                  <a:pt x="131" y="136"/>
                  <a:pt x="131" y="135"/>
                </a:cubicBezTo>
                <a:cubicBezTo>
                  <a:pt x="131" y="135"/>
                  <a:pt x="131" y="135"/>
                  <a:pt x="131" y="135"/>
                </a:cubicBezTo>
                <a:cubicBezTo>
                  <a:pt x="130" y="133"/>
                  <a:pt x="128" y="132"/>
                  <a:pt x="127" y="133"/>
                </a:cubicBezTo>
                <a:cubicBezTo>
                  <a:pt x="126" y="133"/>
                  <a:pt x="122" y="134"/>
                  <a:pt x="118" y="134"/>
                </a:cubicBezTo>
                <a:cubicBezTo>
                  <a:pt x="106" y="134"/>
                  <a:pt x="98" y="126"/>
                  <a:pt x="98" y="114"/>
                </a:cubicBezTo>
                <a:cubicBezTo>
                  <a:pt x="98" y="99"/>
                  <a:pt x="108" y="88"/>
                  <a:pt x="121" y="88"/>
                </a:cubicBezTo>
                <a:cubicBezTo>
                  <a:pt x="132" y="88"/>
                  <a:pt x="139" y="96"/>
                  <a:pt x="139" y="107"/>
                </a:cubicBezTo>
                <a:cubicBezTo>
                  <a:pt x="139" y="116"/>
                  <a:pt x="135" y="121"/>
                  <a:pt x="131" y="121"/>
                </a:cubicBezTo>
                <a:cubicBezTo>
                  <a:pt x="130" y="121"/>
                  <a:pt x="130" y="117"/>
                  <a:pt x="130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5"/>
          <p:cNvSpPr>
            <a:spLocks noEditPoints="1"/>
          </p:cNvSpPr>
          <p:nvPr/>
        </p:nvSpPr>
        <p:spPr bwMode="auto">
          <a:xfrm>
            <a:off x="18147400" y="3711808"/>
            <a:ext cx="704568" cy="707139"/>
          </a:xfrm>
          <a:custGeom>
            <a:avLst/>
            <a:gdLst>
              <a:gd name="T0" fmla="*/ 174 w 232"/>
              <a:gd name="T1" fmla="*/ 94 h 232"/>
              <a:gd name="T2" fmla="*/ 85 w 232"/>
              <a:gd name="T3" fmla="*/ 101 h 232"/>
              <a:gd name="T4" fmla="*/ 131 w 232"/>
              <a:gd name="T5" fmla="*/ 152 h 232"/>
              <a:gd name="T6" fmla="*/ 75 w 232"/>
              <a:gd name="T7" fmla="*/ 96 h 232"/>
              <a:gd name="T8" fmla="*/ 69 w 232"/>
              <a:gd name="T9" fmla="*/ 96 h 232"/>
              <a:gd name="T10" fmla="*/ 67 w 232"/>
              <a:gd name="T11" fmla="*/ 100 h 232"/>
              <a:gd name="T12" fmla="*/ 128 w 232"/>
              <a:gd name="T13" fmla="*/ 163 h 232"/>
              <a:gd name="T14" fmla="*/ 135 w 232"/>
              <a:gd name="T15" fmla="*/ 163 h 232"/>
              <a:gd name="T16" fmla="*/ 135 w 232"/>
              <a:gd name="T17" fmla="*/ 156 h 232"/>
              <a:gd name="T18" fmla="*/ 142 w 232"/>
              <a:gd name="T19" fmla="*/ 42 h 232"/>
              <a:gd name="T20" fmla="*/ 135 w 232"/>
              <a:gd name="T21" fmla="*/ 42 h 232"/>
              <a:gd name="T22" fmla="*/ 133 w 232"/>
              <a:gd name="T23" fmla="*/ 46 h 232"/>
              <a:gd name="T24" fmla="*/ 182 w 232"/>
              <a:gd name="T25" fmla="*/ 97 h 232"/>
              <a:gd name="T26" fmla="*/ 189 w 232"/>
              <a:gd name="T27" fmla="*/ 96 h 232"/>
              <a:gd name="T28" fmla="*/ 189 w 232"/>
              <a:gd name="T29" fmla="*/ 90 h 232"/>
              <a:gd name="T30" fmla="*/ 232 w 232"/>
              <a:gd name="T31" fmla="*/ 32 h 232"/>
              <a:gd name="T32" fmla="*/ 200 w 232"/>
              <a:gd name="T33" fmla="*/ 232 h 232"/>
              <a:gd name="T34" fmla="*/ 0 w 232"/>
              <a:gd name="T35" fmla="*/ 200 h 232"/>
              <a:gd name="T36" fmla="*/ 32 w 232"/>
              <a:gd name="T37" fmla="*/ 0 h 232"/>
              <a:gd name="T38" fmla="*/ 232 w 232"/>
              <a:gd name="T39" fmla="*/ 32 h 232"/>
              <a:gd name="T40" fmla="*/ 146 w 232"/>
              <a:gd name="T41" fmla="*/ 39 h 232"/>
              <a:gd name="T42" fmla="*/ 132 w 232"/>
              <a:gd name="T43" fmla="*/ 39 h 232"/>
              <a:gd name="T44" fmla="*/ 128 w 232"/>
              <a:gd name="T45" fmla="*/ 46 h 232"/>
              <a:gd name="T46" fmla="*/ 133 w 232"/>
              <a:gd name="T47" fmla="*/ 55 h 232"/>
              <a:gd name="T48" fmla="*/ 79 w 232"/>
              <a:gd name="T49" fmla="*/ 93 h 232"/>
              <a:gd name="T50" fmla="*/ 65 w 232"/>
              <a:gd name="T51" fmla="*/ 93 h 232"/>
              <a:gd name="T52" fmla="*/ 64 w 232"/>
              <a:gd name="T53" fmla="*/ 107 h 232"/>
              <a:gd name="T54" fmla="*/ 37 w 232"/>
              <a:gd name="T55" fmla="*/ 187 h 232"/>
              <a:gd name="T56" fmla="*/ 41 w 232"/>
              <a:gd name="T57" fmla="*/ 196 h 232"/>
              <a:gd name="T58" fmla="*/ 98 w 232"/>
              <a:gd name="T59" fmla="*/ 141 h 232"/>
              <a:gd name="T60" fmla="*/ 131 w 232"/>
              <a:gd name="T61" fmla="*/ 170 h 232"/>
              <a:gd name="T62" fmla="*/ 139 w 232"/>
              <a:gd name="T63" fmla="*/ 166 h 232"/>
              <a:gd name="T64" fmla="*/ 136 w 232"/>
              <a:gd name="T65" fmla="*/ 149 h 232"/>
              <a:gd name="T66" fmla="*/ 178 w 232"/>
              <a:gd name="T67" fmla="*/ 100 h 232"/>
              <a:gd name="T68" fmla="*/ 192 w 232"/>
              <a:gd name="T69" fmla="*/ 100 h 232"/>
              <a:gd name="T70" fmla="*/ 193 w 232"/>
              <a:gd name="T71" fmla="*/ 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38" y="58"/>
                </a:moveTo>
                <a:cubicBezTo>
                  <a:pt x="174" y="94"/>
                  <a:pt x="174" y="94"/>
                  <a:pt x="174" y="94"/>
                </a:cubicBezTo>
                <a:cubicBezTo>
                  <a:pt x="131" y="147"/>
                  <a:pt x="131" y="147"/>
                  <a:pt x="131" y="147"/>
                </a:cubicBezTo>
                <a:cubicBezTo>
                  <a:pt x="85" y="101"/>
                  <a:pt x="85" y="101"/>
                  <a:pt x="85" y="101"/>
                </a:cubicBezTo>
                <a:lnTo>
                  <a:pt x="138" y="58"/>
                </a:lnTo>
                <a:close/>
                <a:moveTo>
                  <a:pt x="131" y="152"/>
                </a:moveTo>
                <a:cubicBezTo>
                  <a:pt x="79" y="100"/>
                  <a:pt x="79" y="100"/>
                  <a:pt x="79" y="100"/>
                </a:cubicBezTo>
                <a:cubicBezTo>
                  <a:pt x="75" y="96"/>
                  <a:pt x="75" y="96"/>
                  <a:pt x="75" y="96"/>
                </a:cubicBezTo>
                <a:cubicBezTo>
                  <a:pt x="74" y="96"/>
                  <a:pt x="73" y="95"/>
                  <a:pt x="72" y="95"/>
                </a:cubicBezTo>
                <a:cubicBezTo>
                  <a:pt x="71" y="95"/>
                  <a:pt x="70" y="96"/>
                  <a:pt x="69" y="96"/>
                </a:cubicBezTo>
                <a:cubicBezTo>
                  <a:pt x="68" y="97"/>
                  <a:pt x="68" y="97"/>
                  <a:pt x="68" y="97"/>
                </a:cubicBezTo>
                <a:cubicBezTo>
                  <a:pt x="67" y="98"/>
                  <a:pt x="67" y="99"/>
                  <a:pt x="67" y="100"/>
                </a:cubicBezTo>
                <a:cubicBezTo>
                  <a:pt x="67" y="102"/>
                  <a:pt x="67" y="103"/>
                  <a:pt x="68" y="104"/>
                </a:cubicBezTo>
                <a:cubicBezTo>
                  <a:pt x="128" y="163"/>
                  <a:pt x="128" y="163"/>
                  <a:pt x="128" y="163"/>
                </a:cubicBezTo>
                <a:cubicBezTo>
                  <a:pt x="130" y="165"/>
                  <a:pt x="133" y="165"/>
                  <a:pt x="134" y="163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36" y="162"/>
                  <a:pt x="136" y="161"/>
                  <a:pt x="136" y="159"/>
                </a:cubicBezTo>
                <a:cubicBezTo>
                  <a:pt x="136" y="158"/>
                  <a:pt x="136" y="157"/>
                  <a:pt x="135" y="156"/>
                </a:cubicBezTo>
                <a:lnTo>
                  <a:pt x="131" y="152"/>
                </a:lnTo>
                <a:close/>
                <a:moveTo>
                  <a:pt x="142" y="42"/>
                </a:moveTo>
                <a:cubicBezTo>
                  <a:pt x="141" y="42"/>
                  <a:pt x="140" y="41"/>
                  <a:pt x="139" y="41"/>
                </a:cubicBezTo>
                <a:cubicBezTo>
                  <a:pt x="137" y="41"/>
                  <a:pt x="136" y="42"/>
                  <a:pt x="135" y="42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34" y="44"/>
                  <a:pt x="133" y="45"/>
                  <a:pt x="133" y="46"/>
                </a:cubicBezTo>
                <a:cubicBezTo>
                  <a:pt x="133" y="48"/>
                  <a:pt x="134" y="49"/>
                  <a:pt x="135" y="49"/>
                </a:cubicBezTo>
                <a:cubicBezTo>
                  <a:pt x="182" y="97"/>
                  <a:pt x="182" y="97"/>
                  <a:pt x="182" y="97"/>
                </a:cubicBezTo>
                <a:cubicBezTo>
                  <a:pt x="184" y="98"/>
                  <a:pt x="187" y="98"/>
                  <a:pt x="188" y="97"/>
                </a:cubicBezTo>
                <a:cubicBezTo>
                  <a:pt x="189" y="96"/>
                  <a:pt x="189" y="96"/>
                  <a:pt x="189" y="96"/>
                </a:cubicBezTo>
                <a:cubicBezTo>
                  <a:pt x="190" y="95"/>
                  <a:pt x="190" y="94"/>
                  <a:pt x="190" y="93"/>
                </a:cubicBezTo>
                <a:cubicBezTo>
                  <a:pt x="190" y="92"/>
                  <a:pt x="190" y="90"/>
                  <a:pt x="189" y="90"/>
                </a:cubicBezTo>
                <a:lnTo>
                  <a:pt x="142" y="42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193" y="86"/>
                </a:moveTo>
                <a:cubicBezTo>
                  <a:pt x="146" y="39"/>
                  <a:pt x="146" y="39"/>
                  <a:pt x="146" y="39"/>
                </a:cubicBezTo>
                <a:cubicBezTo>
                  <a:pt x="144" y="37"/>
                  <a:pt x="141" y="36"/>
                  <a:pt x="139" y="36"/>
                </a:cubicBezTo>
                <a:cubicBezTo>
                  <a:pt x="136" y="36"/>
                  <a:pt x="134" y="37"/>
                  <a:pt x="132" y="39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29" y="41"/>
                  <a:pt x="128" y="44"/>
                  <a:pt x="128" y="46"/>
                </a:cubicBezTo>
                <a:cubicBezTo>
                  <a:pt x="128" y="49"/>
                  <a:pt x="129" y="51"/>
                  <a:pt x="131" y="53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82" y="96"/>
                  <a:pt x="82" y="96"/>
                  <a:pt x="82" y="96"/>
                </a:cubicBezTo>
                <a:cubicBezTo>
                  <a:pt x="79" y="93"/>
                  <a:pt x="79" y="93"/>
                  <a:pt x="79" y="93"/>
                </a:cubicBezTo>
                <a:cubicBezTo>
                  <a:pt x="77" y="91"/>
                  <a:pt x="75" y="90"/>
                  <a:pt x="72" y="90"/>
                </a:cubicBezTo>
                <a:cubicBezTo>
                  <a:pt x="69" y="90"/>
                  <a:pt x="67" y="91"/>
                  <a:pt x="65" y="93"/>
                </a:cubicBezTo>
                <a:cubicBezTo>
                  <a:pt x="64" y="93"/>
                  <a:pt x="64" y="93"/>
                  <a:pt x="64" y="93"/>
                </a:cubicBezTo>
                <a:cubicBezTo>
                  <a:pt x="61" y="97"/>
                  <a:pt x="61" y="103"/>
                  <a:pt x="64" y="107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37" y="187"/>
                  <a:pt x="37" y="187"/>
                  <a:pt x="37" y="187"/>
                </a:cubicBezTo>
                <a:cubicBezTo>
                  <a:pt x="35" y="189"/>
                  <a:pt x="35" y="192"/>
                  <a:pt x="37" y="194"/>
                </a:cubicBezTo>
                <a:cubicBezTo>
                  <a:pt x="38" y="195"/>
                  <a:pt x="40" y="196"/>
                  <a:pt x="41" y="196"/>
                </a:cubicBezTo>
                <a:cubicBezTo>
                  <a:pt x="42" y="196"/>
                  <a:pt x="44" y="195"/>
                  <a:pt x="45" y="194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124" y="167"/>
                  <a:pt x="124" y="167"/>
                  <a:pt x="124" y="167"/>
                </a:cubicBezTo>
                <a:cubicBezTo>
                  <a:pt x="126" y="169"/>
                  <a:pt x="128" y="170"/>
                  <a:pt x="131" y="170"/>
                </a:cubicBezTo>
                <a:cubicBezTo>
                  <a:pt x="134" y="170"/>
                  <a:pt x="136" y="169"/>
                  <a:pt x="138" y="167"/>
                </a:cubicBezTo>
                <a:cubicBezTo>
                  <a:pt x="139" y="166"/>
                  <a:pt x="139" y="166"/>
                  <a:pt x="139" y="166"/>
                </a:cubicBezTo>
                <a:cubicBezTo>
                  <a:pt x="143" y="163"/>
                  <a:pt x="143" y="156"/>
                  <a:pt x="139" y="152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76" y="99"/>
                  <a:pt x="176" y="99"/>
                  <a:pt x="176" y="99"/>
                </a:cubicBezTo>
                <a:cubicBezTo>
                  <a:pt x="178" y="100"/>
                  <a:pt x="178" y="100"/>
                  <a:pt x="178" y="100"/>
                </a:cubicBezTo>
                <a:cubicBezTo>
                  <a:pt x="180" y="102"/>
                  <a:pt x="182" y="103"/>
                  <a:pt x="185" y="103"/>
                </a:cubicBezTo>
                <a:cubicBezTo>
                  <a:pt x="188" y="103"/>
                  <a:pt x="190" y="102"/>
                  <a:pt x="192" y="100"/>
                </a:cubicBezTo>
                <a:cubicBezTo>
                  <a:pt x="193" y="100"/>
                  <a:pt x="193" y="100"/>
                  <a:pt x="193" y="100"/>
                </a:cubicBezTo>
                <a:cubicBezTo>
                  <a:pt x="197" y="96"/>
                  <a:pt x="197" y="90"/>
                  <a:pt x="193" y="8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6"/>
          <p:cNvSpPr>
            <a:spLocks noEditPoints="1"/>
          </p:cNvSpPr>
          <p:nvPr/>
        </p:nvSpPr>
        <p:spPr bwMode="auto">
          <a:xfrm>
            <a:off x="1029483" y="4717231"/>
            <a:ext cx="716139" cy="718710"/>
          </a:xfrm>
          <a:custGeom>
            <a:avLst/>
            <a:gdLst>
              <a:gd name="T0" fmla="*/ 124 w 236"/>
              <a:gd name="T1" fmla="*/ 129 h 236"/>
              <a:gd name="T2" fmla="*/ 174 w 236"/>
              <a:gd name="T3" fmla="*/ 179 h 236"/>
              <a:gd name="T4" fmla="*/ 174 w 236"/>
              <a:gd name="T5" fmla="*/ 124 h 236"/>
              <a:gd name="T6" fmla="*/ 133 w 236"/>
              <a:gd name="T7" fmla="*/ 157 h 236"/>
              <a:gd name="T8" fmla="*/ 170 w 236"/>
              <a:gd name="T9" fmla="*/ 157 h 236"/>
              <a:gd name="T10" fmla="*/ 136 w 236"/>
              <a:gd name="T11" fmla="*/ 149 h 236"/>
              <a:gd name="T12" fmla="*/ 166 w 236"/>
              <a:gd name="T13" fmla="*/ 142 h 236"/>
              <a:gd name="T14" fmla="*/ 107 w 236"/>
              <a:gd name="T15" fmla="*/ 57 h 236"/>
              <a:gd name="T16" fmla="*/ 57 w 236"/>
              <a:gd name="T17" fmla="*/ 107 h 236"/>
              <a:gd name="T18" fmla="*/ 112 w 236"/>
              <a:gd name="T19" fmla="*/ 107 h 236"/>
              <a:gd name="T20" fmla="*/ 99 w 236"/>
              <a:gd name="T21" fmla="*/ 87 h 236"/>
              <a:gd name="T22" fmla="*/ 84 w 236"/>
              <a:gd name="T23" fmla="*/ 102 h 236"/>
              <a:gd name="T24" fmla="*/ 69 w 236"/>
              <a:gd name="T25" fmla="*/ 87 h 236"/>
              <a:gd name="T26" fmla="*/ 81 w 236"/>
              <a:gd name="T27" fmla="*/ 81 h 236"/>
              <a:gd name="T28" fmla="*/ 87 w 236"/>
              <a:gd name="T29" fmla="*/ 69 h 236"/>
              <a:gd name="T30" fmla="*/ 103 w 236"/>
              <a:gd name="T31" fmla="*/ 84 h 236"/>
              <a:gd name="T32" fmla="*/ 129 w 236"/>
              <a:gd name="T33" fmla="*/ 57 h 236"/>
              <a:gd name="T34" fmla="*/ 129 w 236"/>
              <a:gd name="T35" fmla="*/ 112 h 236"/>
              <a:gd name="T36" fmla="*/ 179 w 236"/>
              <a:gd name="T37" fmla="*/ 62 h 236"/>
              <a:gd name="T38" fmla="*/ 136 w 236"/>
              <a:gd name="T39" fmla="*/ 88 h 236"/>
              <a:gd name="T40" fmla="*/ 166 w 236"/>
              <a:gd name="T41" fmla="*/ 81 h 236"/>
              <a:gd name="T42" fmla="*/ 107 w 236"/>
              <a:gd name="T43" fmla="*/ 124 h 236"/>
              <a:gd name="T44" fmla="*/ 57 w 236"/>
              <a:gd name="T45" fmla="*/ 174 h 236"/>
              <a:gd name="T46" fmla="*/ 112 w 236"/>
              <a:gd name="T47" fmla="*/ 174 h 236"/>
              <a:gd name="T48" fmla="*/ 97 w 236"/>
              <a:gd name="T49" fmla="*/ 160 h 236"/>
              <a:gd name="T50" fmla="*/ 93 w 236"/>
              <a:gd name="T51" fmla="*/ 164 h 236"/>
              <a:gd name="T52" fmla="*/ 73 w 236"/>
              <a:gd name="T53" fmla="*/ 165 h 236"/>
              <a:gd name="T54" fmla="*/ 79 w 236"/>
              <a:gd name="T55" fmla="*/ 151 h 236"/>
              <a:gd name="T56" fmla="*/ 76 w 236"/>
              <a:gd name="T57" fmla="*/ 138 h 236"/>
              <a:gd name="T58" fmla="*/ 97 w 236"/>
              <a:gd name="T59" fmla="*/ 138 h 236"/>
              <a:gd name="T60" fmla="*/ 97 w 236"/>
              <a:gd name="T61" fmla="*/ 160 h 236"/>
              <a:gd name="T62" fmla="*/ 0 w 236"/>
              <a:gd name="T63" fmla="*/ 32 h 236"/>
              <a:gd name="T64" fmla="*/ 204 w 236"/>
              <a:gd name="T65" fmla="*/ 236 h 236"/>
              <a:gd name="T66" fmla="*/ 204 w 236"/>
              <a:gd name="T67" fmla="*/ 0 h 236"/>
              <a:gd name="T68" fmla="*/ 60 w 236"/>
              <a:gd name="T69" fmla="*/ 196 h 236"/>
              <a:gd name="T70" fmla="*/ 60 w 236"/>
              <a:gd name="T71" fmla="*/ 40 h 236"/>
              <a:gd name="T72" fmla="*/ 195 w 236"/>
              <a:gd name="T73" fmla="*/ 177 h 236"/>
              <a:gd name="T74" fmla="*/ 47 w 236"/>
              <a:gd name="T75" fmla="*/ 59 h 236"/>
              <a:gd name="T76" fmla="*/ 176 w 236"/>
              <a:gd name="T77" fmla="*/ 189 h 236"/>
              <a:gd name="T78" fmla="*/ 176 w 236"/>
              <a:gd name="T79" fmla="*/ 47 h 236"/>
              <a:gd name="T80" fmla="*/ 61 w 236"/>
              <a:gd name="T81" fmla="*/ 182 h 236"/>
              <a:gd name="T82" fmla="*/ 61 w 236"/>
              <a:gd name="T83" fmla="*/ 121 h 236"/>
              <a:gd name="T84" fmla="*/ 115 w 236"/>
              <a:gd name="T85" fmla="*/ 174 h 236"/>
              <a:gd name="T86" fmla="*/ 61 w 236"/>
              <a:gd name="T87" fmla="*/ 115 h 236"/>
              <a:gd name="T88" fmla="*/ 61 w 236"/>
              <a:gd name="T89" fmla="*/ 54 h 236"/>
              <a:gd name="T90" fmla="*/ 115 w 236"/>
              <a:gd name="T91" fmla="*/ 107 h 236"/>
              <a:gd name="T92" fmla="*/ 129 w 236"/>
              <a:gd name="T93" fmla="*/ 182 h 236"/>
              <a:gd name="T94" fmla="*/ 129 w 236"/>
              <a:gd name="T95" fmla="*/ 121 h 236"/>
              <a:gd name="T96" fmla="*/ 182 w 236"/>
              <a:gd name="T97" fmla="*/ 174 h 236"/>
              <a:gd name="T98" fmla="*/ 129 w 236"/>
              <a:gd name="T99" fmla="*/ 115 h 236"/>
              <a:gd name="T100" fmla="*/ 129 w 236"/>
              <a:gd name="T101" fmla="*/ 54 h 236"/>
              <a:gd name="T102" fmla="*/ 182 w 236"/>
              <a:gd name="T103" fmla="*/ 10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6" h="236">
                <a:moveTo>
                  <a:pt x="174" y="124"/>
                </a:moveTo>
                <a:cubicBezTo>
                  <a:pt x="129" y="124"/>
                  <a:pt x="129" y="124"/>
                  <a:pt x="129" y="124"/>
                </a:cubicBezTo>
                <a:cubicBezTo>
                  <a:pt x="126" y="124"/>
                  <a:pt x="124" y="126"/>
                  <a:pt x="124" y="129"/>
                </a:cubicBezTo>
                <a:cubicBezTo>
                  <a:pt x="124" y="174"/>
                  <a:pt x="124" y="174"/>
                  <a:pt x="124" y="174"/>
                </a:cubicBezTo>
                <a:cubicBezTo>
                  <a:pt x="124" y="177"/>
                  <a:pt x="126" y="179"/>
                  <a:pt x="129" y="179"/>
                </a:cubicBezTo>
                <a:cubicBezTo>
                  <a:pt x="174" y="179"/>
                  <a:pt x="174" y="179"/>
                  <a:pt x="174" y="179"/>
                </a:cubicBezTo>
                <a:cubicBezTo>
                  <a:pt x="177" y="179"/>
                  <a:pt x="179" y="177"/>
                  <a:pt x="179" y="174"/>
                </a:cubicBezTo>
                <a:cubicBezTo>
                  <a:pt x="179" y="129"/>
                  <a:pt x="179" y="129"/>
                  <a:pt x="179" y="129"/>
                </a:cubicBezTo>
                <a:cubicBezTo>
                  <a:pt x="179" y="126"/>
                  <a:pt x="177" y="124"/>
                  <a:pt x="174" y="124"/>
                </a:cubicBezTo>
                <a:close/>
                <a:moveTo>
                  <a:pt x="166" y="161"/>
                </a:moveTo>
                <a:cubicBezTo>
                  <a:pt x="136" y="161"/>
                  <a:pt x="136" y="161"/>
                  <a:pt x="136" y="161"/>
                </a:cubicBezTo>
                <a:cubicBezTo>
                  <a:pt x="134" y="161"/>
                  <a:pt x="133" y="159"/>
                  <a:pt x="133" y="157"/>
                </a:cubicBezTo>
                <a:cubicBezTo>
                  <a:pt x="133" y="155"/>
                  <a:pt x="134" y="154"/>
                  <a:pt x="136" y="154"/>
                </a:cubicBezTo>
                <a:cubicBezTo>
                  <a:pt x="166" y="154"/>
                  <a:pt x="166" y="154"/>
                  <a:pt x="166" y="154"/>
                </a:cubicBezTo>
                <a:cubicBezTo>
                  <a:pt x="168" y="154"/>
                  <a:pt x="170" y="155"/>
                  <a:pt x="170" y="157"/>
                </a:cubicBezTo>
                <a:cubicBezTo>
                  <a:pt x="170" y="159"/>
                  <a:pt x="168" y="161"/>
                  <a:pt x="166" y="161"/>
                </a:cubicBezTo>
                <a:close/>
                <a:moveTo>
                  <a:pt x="166" y="149"/>
                </a:moveTo>
                <a:cubicBezTo>
                  <a:pt x="136" y="149"/>
                  <a:pt x="136" y="149"/>
                  <a:pt x="136" y="149"/>
                </a:cubicBezTo>
                <a:cubicBezTo>
                  <a:pt x="134" y="149"/>
                  <a:pt x="133" y="147"/>
                  <a:pt x="133" y="146"/>
                </a:cubicBezTo>
                <a:cubicBezTo>
                  <a:pt x="133" y="144"/>
                  <a:pt x="134" y="142"/>
                  <a:pt x="136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8" y="142"/>
                  <a:pt x="170" y="144"/>
                  <a:pt x="170" y="146"/>
                </a:cubicBezTo>
                <a:cubicBezTo>
                  <a:pt x="170" y="147"/>
                  <a:pt x="168" y="149"/>
                  <a:pt x="166" y="149"/>
                </a:cubicBezTo>
                <a:close/>
                <a:moveTo>
                  <a:pt x="107" y="57"/>
                </a:moveTo>
                <a:cubicBezTo>
                  <a:pt x="61" y="57"/>
                  <a:pt x="61" y="57"/>
                  <a:pt x="61" y="57"/>
                </a:cubicBezTo>
                <a:cubicBezTo>
                  <a:pt x="59" y="57"/>
                  <a:pt x="57" y="59"/>
                  <a:pt x="57" y="62"/>
                </a:cubicBezTo>
                <a:cubicBezTo>
                  <a:pt x="57" y="107"/>
                  <a:pt x="57" y="107"/>
                  <a:pt x="57" y="107"/>
                </a:cubicBezTo>
                <a:cubicBezTo>
                  <a:pt x="57" y="110"/>
                  <a:pt x="59" y="112"/>
                  <a:pt x="61" y="112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10" y="112"/>
                  <a:pt x="112" y="110"/>
                  <a:pt x="112" y="107"/>
                </a:cubicBezTo>
                <a:cubicBezTo>
                  <a:pt x="112" y="62"/>
                  <a:pt x="112" y="62"/>
                  <a:pt x="112" y="62"/>
                </a:cubicBezTo>
                <a:cubicBezTo>
                  <a:pt x="112" y="59"/>
                  <a:pt x="110" y="57"/>
                  <a:pt x="107" y="57"/>
                </a:cubicBezTo>
                <a:close/>
                <a:moveTo>
                  <a:pt x="99" y="87"/>
                </a:moveTo>
                <a:cubicBezTo>
                  <a:pt x="87" y="87"/>
                  <a:pt x="87" y="87"/>
                  <a:pt x="87" y="87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1"/>
                  <a:pt x="86" y="102"/>
                  <a:pt x="84" y="102"/>
                </a:cubicBezTo>
                <a:cubicBezTo>
                  <a:pt x="82" y="102"/>
                  <a:pt x="81" y="101"/>
                  <a:pt x="81" y="99"/>
                </a:cubicBezTo>
                <a:cubicBezTo>
                  <a:pt x="81" y="87"/>
                  <a:pt x="81" y="87"/>
                  <a:pt x="81" y="87"/>
                </a:cubicBezTo>
                <a:cubicBezTo>
                  <a:pt x="69" y="87"/>
                  <a:pt x="69" y="87"/>
                  <a:pt x="69" y="87"/>
                </a:cubicBezTo>
                <a:cubicBezTo>
                  <a:pt x="67" y="87"/>
                  <a:pt x="66" y="86"/>
                  <a:pt x="66" y="84"/>
                </a:cubicBezTo>
                <a:cubicBezTo>
                  <a:pt x="66" y="82"/>
                  <a:pt x="67" y="81"/>
                  <a:pt x="69" y="81"/>
                </a:cubicBezTo>
                <a:cubicBezTo>
                  <a:pt x="81" y="81"/>
                  <a:pt x="81" y="81"/>
                  <a:pt x="81" y="81"/>
                </a:cubicBezTo>
                <a:cubicBezTo>
                  <a:pt x="81" y="69"/>
                  <a:pt x="81" y="69"/>
                  <a:pt x="81" y="69"/>
                </a:cubicBezTo>
                <a:cubicBezTo>
                  <a:pt x="81" y="67"/>
                  <a:pt x="82" y="65"/>
                  <a:pt x="84" y="65"/>
                </a:cubicBezTo>
                <a:cubicBezTo>
                  <a:pt x="86" y="65"/>
                  <a:pt x="87" y="67"/>
                  <a:pt x="87" y="69"/>
                </a:cubicBezTo>
                <a:cubicBezTo>
                  <a:pt x="87" y="81"/>
                  <a:pt x="87" y="81"/>
                  <a:pt x="87" y="81"/>
                </a:cubicBezTo>
                <a:cubicBezTo>
                  <a:pt x="99" y="81"/>
                  <a:pt x="99" y="81"/>
                  <a:pt x="99" y="81"/>
                </a:cubicBezTo>
                <a:cubicBezTo>
                  <a:pt x="101" y="81"/>
                  <a:pt x="103" y="82"/>
                  <a:pt x="103" y="84"/>
                </a:cubicBezTo>
                <a:cubicBezTo>
                  <a:pt x="103" y="86"/>
                  <a:pt x="101" y="87"/>
                  <a:pt x="99" y="87"/>
                </a:cubicBezTo>
                <a:close/>
                <a:moveTo>
                  <a:pt x="174" y="57"/>
                </a:moveTo>
                <a:cubicBezTo>
                  <a:pt x="129" y="57"/>
                  <a:pt x="129" y="57"/>
                  <a:pt x="129" y="57"/>
                </a:cubicBezTo>
                <a:cubicBezTo>
                  <a:pt x="126" y="57"/>
                  <a:pt x="124" y="59"/>
                  <a:pt x="124" y="62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4" y="110"/>
                  <a:pt x="126" y="112"/>
                  <a:pt x="129" y="112"/>
                </a:cubicBezTo>
                <a:cubicBezTo>
                  <a:pt x="174" y="112"/>
                  <a:pt x="174" y="112"/>
                  <a:pt x="174" y="112"/>
                </a:cubicBezTo>
                <a:cubicBezTo>
                  <a:pt x="177" y="112"/>
                  <a:pt x="179" y="110"/>
                  <a:pt x="179" y="107"/>
                </a:cubicBezTo>
                <a:cubicBezTo>
                  <a:pt x="179" y="62"/>
                  <a:pt x="179" y="62"/>
                  <a:pt x="179" y="62"/>
                </a:cubicBezTo>
                <a:cubicBezTo>
                  <a:pt x="179" y="59"/>
                  <a:pt x="177" y="57"/>
                  <a:pt x="174" y="57"/>
                </a:cubicBezTo>
                <a:close/>
                <a:moveTo>
                  <a:pt x="166" y="88"/>
                </a:moveTo>
                <a:cubicBezTo>
                  <a:pt x="136" y="88"/>
                  <a:pt x="136" y="88"/>
                  <a:pt x="136" y="88"/>
                </a:cubicBezTo>
                <a:cubicBezTo>
                  <a:pt x="134" y="88"/>
                  <a:pt x="133" y="86"/>
                  <a:pt x="133" y="84"/>
                </a:cubicBezTo>
                <a:cubicBezTo>
                  <a:pt x="133" y="83"/>
                  <a:pt x="134" y="81"/>
                  <a:pt x="136" y="81"/>
                </a:cubicBezTo>
                <a:cubicBezTo>
                  <a:pt x="166" y="81"/>
                  <a:pt x="166" y="81"/>
                  <a:pt x="166" y="81"/>
                </a:cubicBezTo>
                <a:cubicBezTo>
                  <a:pt x="168" y="81"/>
                  <a:pt x="170" y="83"/>
                  <a:pt x="170" y="84"/>
                </a:cubicBezTo>
                <a:cubicBezTo>
                  <a:pt x="170" y="86"/>
                  <a:pt x="168" y="88"/>
                  <a:pt x="166" y="88"/>
                </a:cubicBezTo>
                <a:close/>
                <a:moveTo>
                  <a:pt x="107" y="124"/>
                </a:moveTo>
                <a:cubicBezTo>
                  <a:pt x="61" y="124"/>
                  <a:pt x="61" y="124"/>
                  <a:pt x="61" y="124"/>
                </a:cubicBezTo>
                <a:cubicBezTo>
                  <a:pt x="59" y="124"/>
                  <a:pt x="57" y="126"/>
                  <a:pt x="57" y="129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57" y="177"/>
                  <a:pt x="59" y="179"/>
                  <a:pt x="61" y="179"/>
                </a:cubicBezTo>
                <a:cubicBezTo>
                  <a:pt x="107" y="179"/>
                  <a:pt x="107" y="179"/>
                  <a:pt x="107" y="179"/>
                </a:cubicBezTo>
                <a:cubicBezTo>
                  <a:pt x="110" y="179"/>
                  <a:pt x="112" y="177"/>
                  <a:pt x="112" y="174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112" y="126"/>
                  <a:pt x="110" y="124"/>
                  <a:pt x="107" y="124"/>
                </a:cubicBezTo>
                <a:close/>
                <a:moveTo>
                  <a:pt x="97" y="160"/>
                </a:moveTo>
                <a:cubicBezTo>
                  <a:pt x="98" y="161"/>
                  <a:pt x="98" y="163"/>
                  <a:pt x="97" y="164"/>
                </a:cubicBezTo>
                <a:cubicBezTo>
                  <a:pt x="97" y="165"/>
                  <a:pt x="96" y="165"/>
                  <a:pt x="95" y="165"/>
                </a:cubicBezTo>
                <a:cubicBezTo>
                  <a:pt x="94" y="165"/>
                  <a:pt x="93" y="165"/>
                  <a:pt x="93" y="164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76" y="164"/>
                  <a:pt x="76" y="164"/>
                  <a:pt x="76" y="164"/>
                </a:cubicBezTo>
                <a:cubicBezTo>
                  <a:pt x="75" y="165"/>
                  <a:pt x="74" y="165"/>
                  <a:pt x="73" y="165"/>
                </a:cubicBezTo>
                <a:cubicBezTo>
                  <a:pt x="73" y="165"/>
                  <a:pt x="72" y="165"/>
                  <a:pt x="71" y="164"/>
                </a:cubicBezTo>
                <a:cubicBezTo>
                  <a:pt x="70" y="163"/>
                  <a:pt x="70" y="161"/>
                  <a:pt x="71" y="160"/>
                </a:cubicBezTo>
                <a:cubicBezTo>
                  <a:pt x="79" y="151"/>
                  <a:pt x="79" y="151"/>
                  <a:pt x="79" y="151"/>
                </a:cubicBezTo>
                <a:cubicBezTo>
                  <a:pt x="71" y="143"/>
                  <a:pt x="71" y="143"/>
                  <a:pt x="71" y="143"/>
                </a:cubicBezTo>
                <a:cubicBezTo>
                  <a:pt x="70" y="142"/>
                  <a:pt x="70" y="140"/>
                  <a:pt x="71" y="138"/>
                </a:cubicBezTo>
                <a:cubicBezTo>
                  <a:pt x="72" y="137"/>
                  <a:pt x="75" y="137"/>
                  <a:pt x="76" y="138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3" y="138"/>
                  <a:pt x="93" y="138"/>
                  <a:pt x="93" y="138"/>
                </a:cubicBezTo>
                <a:cubicBezTo>
                  <a:pt x="94" y="137"/>
                  <a:pt x="96" y="137"/>
                  <a:pt x="97" y="138"/>
                </a:cubicBezTo>
                <a:cubicBezTo>
                  <a:pt x="98" y="140"/>
                  <a:pt x="98" y="142"/>
                  <a:pt x="97" y="143"/>
                </a:cubicBezTo>
                <a:cubicBezTo>
                  <a:pt x="89" y="151"/>
                  <a:pt x="89" y="151"/>
                  <a:pt x="89" y="151"/>
                </a:cubicBezTo>
                <a:lnTo>
                  <a:pt x="97" y="160"/>
                </a:lnTo>
                <a:close/>
                <a:moveTo>
                  <a:pt x="204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22"/>
                  <a:pt x="14" y="236"/>
                  <a:pt x="32" y="236"/>
                </a:cubicBezTo>
                <a:cubicBezTo>
                  <a:pt x="204" y="236"/>
                  <a:pt x="204" y="236"/>
                  <a:pt x="204" y="236"/>
                </a:cubicBezTo>
                <a:cubicBezTo>
                  <a:pt x="221" y="236"/>
                  <a:pt x="236" y="222"/>
                  <a:pt x="236" y="204"/>
                </a:cubicBezTo>
                <a:cubicBezTo>
                  <a:pt x="236" y="32"/>
                  <a:pt x="236" y="32"/>
                  <a:pt x="236" y="32"/>
                </a:cubicBezTo>
                <a:cubicBezTo>
                  <a:pt x="236" y="14"/>
                  <a:pt x="221" y="0"/>
                  <a:pt x="204" y="0"/>
                </a:cubicBezTo>
                <a:close/>
                <a:moveTo>
                  <a:pt x="195" y="177"/>
                </a:moveTo>
                <a:cubicBezTo>
                  <a:pt x="195" y="187"/>
                  <a:pt x="187" y="196"/>
                  <a:pt x="176" y="196"/>
                </a:cubicBezTo>
                <a:cubicBezTo>
                  <a:pt x="60" y="196"/>
                  <a:pt x="60" y="196"/>
                  <a:pt x="60" y="196"/>
                </a:cubicBezTo>
                <a:cubicBezTo>
                  <a:pt x="49" y="196"/>
                  <a:pt x="40" y="187"/>
                  <a:pt x="40" y="177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49"/>
                  <a:pt x="49" y="40"/>
                  <a:pt x="60" y="4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87" y="40"/>
                  <a:pt x="195" y="49"/>
                  <a:pt x="195" y="59"/>
                </a:cubicBezTo>
                <a:lnTo>
                  <a:pt x="195" y="177"/>
                </a:lnTo>
                <a:close/>
                <a:moveTo>
                  <a:pt x="176" y="47"/>
                </a:moveTo>
                <a:cubicBezTo>
                  <a:pt x="60" y="47"/>
                  <a:pt x="60" y="47"/>
                  <a:pt x="60" y="47"/>
                </a:cubicBezTo>
                <a:cubicBezTo>
                  <a:pt x="53" y="47"/>
                  <a:pt x="47" y="52"/>
                  <a:pt x="47" y="59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47" y="184"/>
                  <a:pt x="53" y="189"/>
                  <a:pt x="60" y="189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83" y="189"/>
                  <a:pt x="189" y="184"/>
                  <a:pt x="189" y="177"/>
                </a:cubicBezTo>
                <a:cubicBezTo>
                  <a:pt x="189" y="59"/>
                  <a:pt x="189" y="59"/>
                  <a:pt x="189" y="59"/>
                </a:cubicBezTo>
                <a:cubicBezTo>
                  <a:pt x="189" y="52"/>
                  <a:pt x="183" y="47"/>
                  <a:pt x="176" y="47"/>
                </a:cubicBezTo>
                <a:close/>
                <a:moveTo>
                  <a:pt x="115" y="174"/>
                </a:moveTo>
                <a:cubicBezTo>
                  <a:pt x="115" y="179"/>
                  <a:pt x="111" y="182"/>
                  <a:pt x="107" y="182"/>
                </a:cubicBezTo>
                <a:cubicBezTo>
                  <a:pt x="61" y="182"/>
                  <a:pt x="61" y="182"/>
                  <a:pt x="61" y="182"/>
                </a:cubicBezTo>
                <a:cubicBezTo>
                  <a:pt x="57" y="182"/>
                  <a:pt x="53" y="179"/>
                  <a:pt x="53" y="174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53" y="124"/>
                  <a:pt x="57" y="121"/>
                  <a:pt x="61" y="121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11" y="121"/>
                  <a:pt x="115" y="124"/>
                  <a:pt x="115" y="129"/>
                </a:cubicBezTo>
                <a:lnTo>
                  <a:pt x="115" y="174"/>
                </a:lnTo>
                <a:close/>
                <a:moveTo>
                  <a:pt x="115" y="107"/>
                </a:moveTo>
                <a:cubicBezTo>
                  <a:pt x="115" y="112"/>
                  <a:pt x="111" y="115"/>
                  <a:pt x="107" y="115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57" y="115"/>
                  <a:pt x="53" y="112"/>
                  <a:pt x="53" y="107"/>
                </a:cubicBezTo>
                <a:cubicBezTo>
                  <a:pt x="53" y="62"/>
                  <a:pt x="53" y="62"/>
                  <a:pt x="53" y="62"/>
                </a:cubicBezTo>
                <a:cubicBezTo>
                  <a:pt x="53" y="57"/>
                  <a:pt x="57" y="54"/>
                  <a:pt x="61" y="54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11" y="54"/>
                  <a:pt x="115" y="57"/>
                  <a:pt x="115" y="62"/>
                </a:cubicBezTo>
                <a:lnTo>
                  <a:pt x="115" y="107"/>
                </a:lnTo>
                <a:close/>
                <a:moveTo>
                  <a:pt x="182" y="174"/>
                </a:moveTo>
                <a:cubicBezTo>
                  <a:pt x="182" y="179"/>
                  <a:pt x="179" y="182"/>
                  <a:pt x="174" y="182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24" y="182"/>
                  <a:pt x="121" y="179"/>
                  <a:pt x="121" y="174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1" y="124"/>
                  <a:pt x="124" y="121"/>
                  <a:pt x="129" y="121"/>
                </a:cubicBezTo>
                <a:cubicBezTo>
                  <a:pt x="174" y="121"/>
                  <a:pt x="174" y="121"/>
                  <a:pt x="174" y="121"/>
                </a:cubicBezTo>
                <a:cubicBezTo>
                  <a:pt x="179" y="121"/>
                  <a:pt x="182" y="124"/>
                  <a:pt x="182" y="129"/>
                </a:cubicBezTo>
                <a:lnTo>
                  <a:pt x="182" y="174"/>
                </a:lnTo>
                <a:close/>
                <a:moveTo>
                  <a:pt x="182" y="107"/>
                </a:moveTo>
                <a:cubicBezTo>
                  <a:pt x="182" y="112"/>
                  <a:pt x="179" y="115"/>
                  <a:pt x="174" y="115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124" y="115"/>
                  <a:pt x="121" y="112"/>
                  <a:pt x="121" y="107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57"/>
                  <a:pt x="124" y="54"/>
                  <a:pt x="129" y="54"/>
                </a:cubicBezTo>
                <a:cubicBezTo>
                  <a:pt x="174" y="54"/>
                  <a:pt x="174" y="54"/>
                  <a:pt x="174" y="54"/>
                </a:cubicBezTo>
                <a:cubicBezTo>
                  <a:pt x="179" y="54"/>
                  <a:pt x="182" y="57"/>
                  <a:pt x="182" y="62"/>
                </a:cubicBezTo>
                <a:lnTo>
                  <a:pt x="182" y="1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7"/>
          <p:cNvSpPr>
            <a:spLocks noEditPoints="1"/>
          </p:cNvSpPr>
          <p:nvPr/>
        </p:nvSpPr>
        <p:spPr bwMode="auto">
          <a:xfrm>
            <a:off x="16344837" y="3711808"/>
            <a:ext cx="705854" cy="707139"/>
          </a:xfrm>
          <a:custGeom>
            <a:avLst/>
            <a:gdLst>
              <a:gd name="T0" fmla="*/ 170 w 232"/>
              <a:gd name="T1" fmla="*/ 187 h 232"/>
              <a:gd name="T2" fmla="*/ 158 w 232"/>
              <a:gd name="T3" fmla="*/ 185 h 232"/>
              <a:gd name="T4" fmla="*/ 162 w 232"/>
              <a:gd name="T5" fmla="*/ 163 h 232"/>
              <a:gd name="T6" fmla="*/ 158 w 232"/>
              <a:gd name="T7" fmla="*/ 157 h 232"/>
              <a:gd name="T8" fmla="*/ 174 w 232"/>
              <a:gd name="T9" fmla="*/ 149 h 232"/>
              <a:gd name="T10" fmla="*/ 174 w 232"/>
              <a:gd name="T11" fmla="*/ 146 h 232"/>
              <a:gd name="T12" fmla="*/ 179 w 232"/>
              <a:gd name="T13" fmla="*/ 135 h 232"/>
              <a:gd name="T14" fmla="*/ 66 w 232"/>
              <a:gd name="T15" fmla="*/ 164 h 232"/>
              <a:gd name="T16" fmla="*/ 48 w 232"/>
              <a:gd name="T17" fmla="*/ 161 h 232"/>
              <a:gd name="T18" fmla="*/ 66 w 232"/>
              <a:gd name="T19" fmla="*/ 164 h 232"/>
              <a:gd name="T20" fmla="*/ 66 w 232"/>
              <a:gd name="T21" fmla="*/ 97 h 232"/>
              <a:gd name="T22" fmla="*/ 48 w 232"/>
              <a:gd name="T23" fmla="*/ 100 h 232"/>
              <a:gd name="T24" fmla="*/ 66 w 232"/>
              <a:gd name="T25" fmla="*/ 132 h 232"/>
              <a:gd name="T26" fmla="*/ 48 w 232"/>
              <a:gd name="T27" fmla="*/ 129 h 232"/>
              <a:gd name="T28" fmla="*/ 65 w 232"/>
              <a:gd name="T29" fmla="*/ 68 h 232"/>
              <a:gd name="T30" fmla="*/ 49 w 232"/>
              <a:gd name="T31" fmla="*/ 64 h 232"/>
              <a:gd name="T32" fmla="*/ 113 w 232"/>
              <a:gd name="T33" fmla="*/ 106 h 232"/>
              <a:gd name="T34" fmla="*/ 120 w 232"/>
              <a:gd name="T35" fmla="*/ 127 h 232"/>
              <a:gd name="T36" fmla="*/ 122 w 232"/>
              <a:gd name="T37" fmla="*/ 104 h 232"/>
              <a:gd name="T38" fmla="*/ 111 w 232"/>
              <a:gd name="T39" fmla="*/ 102 h 232"/>
              <a:gd name="T40" fmla="*/ 232 w 232"/>
              <a:gd name="T41" fmla="*/ 200 h 232"/>
              <a:gd name="T42" fmla="*/ 0 w 232"/>
              <a:gd name="T43" fmla="*/ 32 h 232"/>
              <a:gd name="T44" fmla="*/ 43 w 232"/>
              <a:gd name="T45" fmla="*/ 67 h 232"/>
              <a:gd name="T46" fmla="*/ 71 w 232"/>
              <a:gd name="T47" fmla="*/ 64 h 232"/>
              <a:gd name="T48" fmla="*/ 43 w 232"/>
              <a:gd name="T49" fmla="*/ 67 h 232"/>
              <a:gd name="T50" fmla="*/ 62 w 232"/>
              <a:gd name="T51" fmla="*/ 78 h 232"/>
              <a:gd name="T52" fmla="*/ 65 w 232"/>
              <a:gd name="T53" fmla="*/ 106 h 232"/>
              <a:gd name="T54" fmla="*/ 49 w 232"/>
              <a:gd name="T55" fmla="*/ 91 h 232"/>
              <a:gd name="T56" fmla="*/ 54 w 232"/>
              <a:gd name="T57" fmla="*/ 118 h 232"/>
              <a:gd name="T58" fmla="*/ 43 w 232"/>
              <a:gd name="T59" fmla="*/ 132 h 232"/>
              <a:gd name="T60" fmla="*/ 71 w 232"/>
              <a:gd name="T61" fmla="*/ 129 h 232"/>
              <a:gd name="T62" fmla="*/ 43 w 232"/>
              <a:gd name="T63" fmla="*/ 132 h 232"/>
              <a:gd name="T64" fmla="*/ 62 w 232"/>
              <a:gd name="T65" fmla="*/ 143 h 232"/>
              <a:gd name="T66" fmla="*/ 71 w 232"/>
              <a:gd name="T67" fmla="*/ 164 h 232"/>
              <a:gd name="T68" fmla="*/ 43 w 232"/>
              <a:gd name="T69" fmla="*/ 161 h 232"/>
              <a:gd name="T70" fmla="*/ 173 w 232"/>
              <a:gd name="T71" fmla="*/ 34 h 232"/>
              <a:gd name="T72" fmla="*/ 62 w 232"/>
              <a:gd name="T73" fmla="*/ 53 h 232"/>
              <a:gd name="T74" fmla="*/ 180 w 232"/>
              <a:gd name="T75" fmla="*/ 49 h 232"/>
              <a:gd name="T76" fmla="*/ 179 w 232"/>
              <a:gd name="T77" fmla="*/ 104 h 232"/>
              <a:gd name="T78" fmla="*/ 176 w 232"/>
              <a:gd name="T79" fmla="*/ 106 h 232"/>
              <a:gd name="T80" fmla="*/ 161 w 232"/>
              <a:gd name="T81" fmla="*/ 116 h 232"/>
              <a:gd name="T82" fmla="*/ 151 w 232"/>
              <a:gd name="T83" fmla="*/ 184 h 232"/>
              <a:gd name="T84" fmla="*/ 149 w 232"/>
              <a:gd name="T85" fmla="*/ 188 h 232"/>
              <a:gd name="T86" fmla="*/ 62 w 232"/>
              <a:gd name="T87" fmla="*/ 183 h 232"/>
              <a:gd name="T88" fmla="*/ 69 w 232"/>
              <a:gd name="T89" fmla="*/ 198 h 232"/>
              <a:gd name="T90" fmla="*/ 185 w 232"/>
              <a:gd name="T91" fmla="*/ 181 h 232"/>
              <a:gd name="T92" fmla="*/ 188 w 232"/>
              <a:gd name="T93" fmla="*/ 96 h 232"/>
              <a:gd name="T94" fmla="*/ 101 w 232"/>
              <a:gd name="T95" fmla="*/ 133 h 232"/>
              <a:gd name="T96" fmla="*/ 131 w 232"/>
              <a:gd name="T97" fmla="*/ 133 h 232"/>
              <a:gd name="T98" fmla="*/ 116 w 232"/>
              <a:gd name="T99" fmla="*/ 98 h 232"/>
              <a:gd name="T100" fmla="*/ 129 w 232"/>
              <a:gd name="T101" fmla="*/ 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175" y="155"/>
                </a:moveTo>
                <a:cubicBezTo>
                  <a:pt x="175" y="154"/>
                  <a:pt x="176" y="154"/>
                  <a:pt x="177" y="153"/>
                </a:cubicBezTo>
                <a:cubicBezTo>
                  <a:pt x="177" y="181"/>
                  <a:pt x="177" y="181"/>
                  <a:pt x="177" y="181"/>
                </a:cubicBezTo>
                <a:cubicBezTo>
                  <a:pt x="177" y="184"/>
                  <a:pt x="174" y="187"/>
                  <a:pt x="170" y="187"/>
                </a:cubicBezTo>
                <a:cubicBezTo>
                  <a:pt x="157" y="187"/>
                  <a:pt x="157" y="187"/>
                  <a:pt x="157" y="187"/>
                </a:cubicBezTo>
                <a:cubicBezTo>
                  <a:pt x="157" y="187"/>
                  <a:pt x="157" y="187"/>
                  <a:pt x="157" y="187"/>
                </a:cubicBezTo>
                <a:cubicBezTo>
                  <a:pt x="157" y="187"/>
                  <a:pt x="158" y="186"/>
                  <a:pt x="158" y="186"/>
                </a:cubicBezTo>
                <a:cubicBezTo>
                  <a:pt x="158" y="186"/>
                  <a:pt x="158" y="185"/>
                  <a:pt x="158" y="185"/>
                </a:cubicBezTo>
                <a:cubicBezTo>
                  <a:pt x="158" y="184"/>
                  <a:pt x="158" y="183"/>
                  <a:pt x="158" y="183"/>
                </a:cubicBezTo>
                <a:cubicBezTo>
                  <a:pt x="158" y="164"/>
                  <a:pt x="158" y="164"/>
                  <a:pt x="158" y="164"/>
                </a:cubicBezTo>
                <a:cubicBezTo>
                  <a:pt x="158" y="164"/>
                  <a:pt x="159" y="164"/>
                  <a:pt x="159" y="164"/>
                </a:cubicBezTo>
                <a:cubicBezTo>
                  <a:pt x="160" y="164"/>
                  <a:pt x="161" y="163"/>
                  <a:pt x="162" y="163"/>
                </a:cubicBezTo>
                <a:lnTo>
                  <a:pt x="175" y="155"/>
                </a:lnTo>
                <a:close/>
                <a:moveTo>
                  <a:pt x="165" y="122"/>
                </a:moveTo>
                <a:cubicBezTo>
                  <a:pt x="161" y="124"/>
                  <a:pt x="158" y="130"/>
                  <a:pt x="158" y="135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71" y="149"/>
                  <a:pt x="171" y="149"/>
                  <a:pt x="171" y="149"/>
                </a:cubicBezTo>
                <a:cubicBezTo>
                  <a:pt x="172" y="149"/>
                  <a:pt x="172" y="148"/>
                  <a:pt x="173" y="148"/>
                </a:cubicBezTo>
                <a:cubicBezTo>
                  <a:pt x="174" y="149"/>
                  <a:pt x="174" y="149"/>
                  <a:pt x="174" y="14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73" y="147"/>
                  <a:pt x="174" y="147"/>
                  <a:pt x="174" y="146"/>
                </a:cubicBezTo>
                <a:cubicBezTo>
                  <a:pt x="176" y="147"/>
                  <a:pt x="176" y="147"/>
                  <a:pt x="176" y="147"/>
                </a:cubicBezTo>
                <a:cubicBezTo>
                  <a:pt x="174" y="146"/>
                  <a:pt x="174" y="146"/>
                  <a:pt x="174" y="146"/>
                </a:cubicBezTo>
                <a:cubicBezTo>
                  <a:pt x="175" y="145"/>
                  <a:pt x="175" y="145"/>
                  <a:pt x="176" y="144"/>
                </a:cubicBezTo>
                <a:cubicBezTo>
                  <a:pt x="176" y="143"/>
                  <a:pt x="177" y="142"/>
                  <a:pt x="177" y="142"/>
                </a:cubicBezTo>
                <a:cubicBezTo>
                  <a:pt x="177" y="141"/>
                  <a:pt x="177" y="141"/>
                  <a:pt x="177" y="141"/>
                </a:cubicBezTo>
                <a:cubicBezTo>
                  <a:pt x="178" y="139"/>
                  <a:pt x="179" y="137"/>
                  <a:pt x="179" y="135"/>
                </a:cubicBezTo>
                <a:cubicBezTo>
                  <a:pt x="179" y="113"/>
                  <a:pt x="179" y="113"/>
                  <a:pt x="179" y="113"/>
                </a:cubicBezTo>
                <a:cubicBezTo>
                  <a:pt x="178" y="114"/>
                  <a:pt x="177" y="114"/>
                  <a:pt x="177" y="115"/>
                </a:cubicBezTo>
                <a:lnTo>
                  <a:pt x="165" y="122"/>
                </a:lnTo>
                <a:close/>
                <a:moveTo>
                  <a:pt x="66" y="164"/>
                </a:moveTo>
                <a:cubicBezTo>
                  <a:pt x="66" y="161"/>
                  <a:pt x="66" y="161"/>
                  <a:pt x="66" y="161"/>
                </a:cubicBezTo>
                <a:cubicBezTo>
                  <a:pt x="66" y="161"/>
                  <a:pt x="65" y="161"/>
                  <a:pt x="65" y="161"/>
                </a:cubicBezTo>
                <a:cubicBezTo>
                  <a:pt x="49" y="161"/>
                  <a:pt x="49" y="161"/>
                  <a:pt x="49" y="161"/>
                </a:cubicBezTo>
                <a:cubicBezTo>
                  <a:pt x="49" y="161"/>
                  <a:pt x="48" y="161"/>
                  <a:pt x="48" y="161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48" y="165"/>
                  <a:pt x="49" y="165"/>
                  <a:pt x="49" y="165"/>
                </a:cubicBezTo>
                <a:cubicBezTo>
                  <a:pt x="65" y="165"/>
                  <a:pt x="65" y="165"/>
                  <a:pt x="65" y="165"/>
                </a:cubicBezTo>
                <a:cubicBezTo>
                  <a:pt x="65" y="165"/>
                  <a:pt x="66" y="165"/>
                  <a:pt x="66" y="164"/>
                </a:cubicBezTo>
                <a:close/>
                <a:moveTo>
                  <a:pt x="49" y="100"/>
                </a:moveTo>
                <a:cubicBezTo>
                  <a:pt x="65" y="100"/>
                  <a:pt x="65" y="100"/>
                  <a:pt x="65" y="100"/>
                </a:cubicBezTo>
                <a:cubicBezTo>
                  <a:pt x="65" y="100"/>
                  <a:pt x="66" y="100"/>
                  <a:pt x="66" y="100"/>
                </a:cubicBezTo>
                <a:cubicBezTo>
                  <a:pt x="66" y="97"/>
                  <a:pt x="66" y="97"/>
                  <a:pt x="66" y="97"/>
                </a:cubicBezTo>
                <a:cubicBezTo>
                  <a:pt x="66" y="96"/>
                  <a:pt x="65" y="96"/>
                  <a:pt x="65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8" y="96"/>
                  <a:pt x="48" y="97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100"/>
                  <a:pt x="49" y="100"/>
                  <a:pt x="49" y="100"/>
                </a:cubicBezTo>
                <a:close/>
                <a:moveTo>
                  <a:pt x="49" y="133"/>
                </a:moveTo>
                <a:cubicBezTo>
                  <a:pt x="65" y="133"/>
                  <a:pt x="65" y="133"/>
                  <a:pt x="65" y="133"/>
                </a:cubicBezTo>
                <a:cubicBezTo>
                  <a:pt x="65" y="133"/>
                  <a:pt x="66" y="132"/>
                  <a:pt x="66" y="132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9"/>
                  <a:pt x="65" y="128"/>
                  <a:pt x="65" y="12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49" y="128"/>
                  <a:pt x="48" y="129"/>
                  <a:pt x="48" y="129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9" y="133"/>
                  <a:pt x="49" y="133"/>
                </a:cubicBezTo>
                <a:close/>
                <a:moveTo>
                  <a:pt x="49" y="68"/>
                </a:move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6" y="68"/>
                  <a:pt x="66" y="67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5" y="64"/>
                  <a:pt x="65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9" y="64"/>
                  <a:pt x="48" y="64"/>
                  <a:pt x="48" y="64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68"/>
                  <a:pt x="49" y="68"/>
                  <a:pt x="49" y="68"/>
                </a:cubicBezTo>
                <a:close/>
                <a:moveTo>
                  <a:pt x="113" y="106"/>
                </a:moveTo>
                <a:cubicBezTo>
                  <a:pt x="115" y="109"/>
                  <a:pt x="115" y="109"/>
                  <a:pt x="115" y="109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20" y="105"/>
                  <a:pt x="121" y="104"/>
                  <a:pt x="122" y="104"/>
                </a:cubicBezTo>
                <a:cubicBezTo>
                  <a:pt x="121" y="102"/>
                  <a:pt x="121" y="102"/>
                  <a:pt x="121" y="102"/>
                </a:cubicBezTo>
                <a:cubicBezTo>
                  <a:pt x="120" y="103"/>
                  <a:pt x="118" y="103"/>
                  <a:pt x="117" y="10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3" y="103"/>
                  <a:pt x="112" y="103"/>
                  <a:pt x="111" y="102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110" y="104"/>
                  <a:pt x="112" y="105"/>
                  <a:pt x="113" y="106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43" y="67"/>
                </a:moveTo>
                <a:cubicBezTo>
                  <a:pt x="43" y="71"/>
                  <a:pt x="46" y="73"/>
                  <a:pt x="49" y="73"/>
                </a:cubicBezTo>
                <a:cubicBezTo>
                  <a:pt x="65" y="73"/>
                  <a:pt x="65" y="73"/>
                  <a:pt x="65" y="73"/>
                </a:cubicBezTo>
                <a:cubicBezTo>
                  <a:pt x="68" y="73"/>
                  <a:pt x="71" y="71"/>
                  <a:pt x="71" y="67"/>
                </a:cubicBezTo>
                <a:cubicBezTo>
                  <a:pt x="71" y="64"/>
                  <a:pt x="71" y="64"/>
                  <a:pt x="71" y="64"/>
                </a:cubicBezTo>
                <a:cubicBezTo>
                  <a:pt x="71" y="61"/>
                  <a:pt x="68" y="58"/>
                  <a:pt x="65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6" y="58"/>
                  <a:pt x="43" y="61"/>
                  <a:pt x="43" y="64"/>
                </a:cubicBezTo>
                <a:lnTo>
                  <a:pt x="43" y="67"/>
                </a:lnTo>
                <a:close/>
                <a:moveTo>
                  <a:pt x="54" y="78"/>
                </a:moveTo>
                <a:cubicBezTo>
                  <a:pt x="54" y="86"/>
                  <a:pt x="54" y="86"/>
                  <a:pt x="54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62" y="78"/>
                  <a:pt x="62" y="78"/>
                  <a:pt x="62" y="78"/>
                </a:cubicBezTo>
                <a:lnTo>
                  <a:pt x="54" y="78"/>
                </a:lnTo>
                <a:close/>
                <a:moveTo>
                  <a:pt x="43" y="100"/>
                </a:moveTo>
                <a:cubicBezTo>
                  <a:pt x="43" y="103"/>
                  <a:pt x="46" y="106"/>
                  <a:pt x="49" y="106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8" y="106"/>
                  <a:pt x="71" y="103"/>
                  <a:pt x="71" y="100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3"/>
                  <a:pt x="68" y="91"/>
                  <a:pt x="65" y="91"/>
                </a:cubicBezTo>
                <a:cubicBezTo>
                  <a:pt x="49" y="91"/>
                  <a:pt x="49" y="91"/>
                  <a:pt x="49" y="91"/>
                </a:cubicBezTo>
                <a:cubicBezTo>
                  <a:pt x="46" y="91"/>
                  <a:pt x="43" y="93"/>
                  <a:pt x="43" y="97"/>
                </a:cubicBezTo>
                <a:lnTo>
                  <a:pt x="43" y="100"/>
                </a:lnTo>
                <a:close/>
                <a:moveTo>
                  <a:pt x="54" y="111"/>
                </a:moveTo>
                <a:cubicBezTo>
                  <a:pt x="54" y="118"/>
                  <a:pt x="54" y="118"/>
                  <a:pt x="54" y="118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2" y="111"/>
                  <a:pt x="62" y="111"/>
                  <a:pt x="62" y="111"/>
                </a:cubicBezTo>
                <a:lnTo>
                  <a:pt x="54" y="111"/>
                </a:lnTo>
                <a:close/>
                <a:moveTo>
                  <a:pt x="43" y="132"/>
                </a:moveTo>
                <a:cubicBezTo>
                  <a:pt x="43" y="135"/>
                  <a:pt x="46" y="138"/>
                  <a:pt x="49" y="138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68" y="138"/>
                  <a:pt x="71" y="135"/>
                  <a:pt x="71" y="132"/>
                </a:cubicBezTo>
                <a:cubicBezTo>
                  <a:pt x="71" y="129"/>
                  <a:pt x="71" y="129"/>
                  <a:pt x="71" y="129"/>
                </a:cubicBezTo>
                <a:cubicBezTo>
                  <a:pt x="71" y="126"/>
                  <a:pt x="68" y="123"/>
                  <a:pt x="65" y="123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46" y="123"/>
                  <a:pt x="43" y="126"/>
                  <a:pt x="43" y="129"/>
                </a:cubicBezTo>
                <a:lnTo>
                  <a:pt x="43" y="132"/>
                </a:lnTo>
                <a:close/>
                <a:moveTo>
                  <a:pt x="54" y="143"/>
                </a:moveTo>
                <a:cubicBezTo>
                  <a:pt x="54" y="150"/>
                  <a:pt x="54" y="150"/>
                  <a:pt x="54" y="150"/>
                </a:cubicBezTo>
                <a:cubicBezTo>
                  <a:pt x="62" y="150"/>
                  <a:pt x="62" y="150"/>
                  <a:pt x="62" y="150"/>
                </a:cubicBezTo>
                <a:cubicBezTo>
                  <a:pt x="62" y="143"/>
                  <a:pt x="62" y="143"/>
                  <a:pt x="62" y="143"/>
                </a:cubicBezTo>
                <a:lnTo>
                  <a:pt x="54" y="143"/>
                </a:lnTo>
                <a:close/>
                <a:moveTo>
                  <a:pt x="49" y="170"/>
                </a:moveTo>
                <a:cubicBezTo>
                  <a:pt x="65" y="170"/>
                  <a:pt x="65" y="170"/>
                  <a:pt x="65" y="170"/>
                </a:cubicBezTo>
                <a:cubicBezTo>
                  <a:pt x="68" y="170"/>
                  <a:pt x="71" y="168"/>
                  <a:pt x="71" y="164"/>
                </a:cubicBezTo>
                <a:cubicBezTo>
                  <a:pt x="71" y="161"/>
                  <a:pt x="71" y="161"/>
                  <a:pt x="71" y="161"/>
                </a:cubicBezTo>
                <a:cubicBezTo>
                  <a:pt x="71" y="158"/>
                  <a:pt x="68" y="155"/>
                  <a:pt x="65" y="155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46" y="155"/>
                  <a:pt x="43" y="158"/>
                  <a:pt x="43" y="161"/>
                </a:cubicBezTo>
                <a:cubicBezTo>
                  <a:pt x="43" y="164"/>
                  <a:pt x="43" y="164"/>
                  <a:pt x="43" y="164"/>
                </a:cubicBezTo>
                <a:cubicBezTo>
                  <a:pt x="43" y="168"/>
                  <a:pt x="46" y="170"/>
                  <a:pt x="49" y="170"/>
                </a:cubicBezTo>
                <a:close/>
                <a:moveTo>
                  <a:pt x="188" y="49"/>
                </a:moveTo>
                <a:cubicBezTo>
                  <a:pt x="188" y="41"/>
                  <a:pt x="182" y="34"/>
                  <a:pt x="173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1" y="34"/>
                  <a:pt x="54" y="41"/>
                  <a:pt x="54" y="49"/>
                </a:cubicBezTo>
                <a:cubicBezTo>
                  <a:pt x="54" y="53"/>
                  <a:pt x="54" y="53"/>
                  <a:pt x="54" y="53"/>
                </a:cubicBezTo>
                <a:cubicBezTo>
                  <a:pt x="62" y="53"/>
                  <a:pt x="62" y="53"/>
                  <a:pt x="62" y="53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5"/>
                  <a:pt x="65" y="42"/>
                  <a:pt x="69" y="42"/>
                </a:cubicBezTo>
                <a:cubicBezTo>
                  <a:pt x="173" y="42"/>
                  <a:pt x="173" y="42"/>
                  <a:pt x="173" y="42"/>
                </a:cubicBezTo>
                <a:cubicBezTo>
                  <a:pt x="177" y="42"/>
                  <a:pt x="180" y="45"/>
                  <a:pt x="180" y="49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0" y="98"/>
                  <a:pt x="180" y="99"/>
                  <a:pt x="179" y="101"/>
                </a:cubicBezTo>
                <a:cubicBezTo>
                  <a:pt x="179" y="102"/>
                  <a:pt x="178" y="103"/>
                  <a:pt x="178" y="104"/>
                </a:cubicBezTo>
                <a:cubicBezTo>
                  <a:pt x="179" y="104"/>
                  <a:pt x="179" y="104"/>
                  <a:pt x="179" y="104"/>
                </a:cubicBezTo>
                <a:cubicBezTo>
                  <a:pt x="179" y="104"/>
                  <a:pt x="179" y="104"/>
                  <a:pt x="179" y="10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77" y="105"/>
                  <a:pt x="177" y="105"/>
                  <a:pt x="176" y="105"/>
                </a:cubicBezTo>
                <a:cubicBezTo>
                  <a:pt x="176" y="106"/>
                  <a:pt x="176" y="106"/>
                  <a:pt x="176" y="106"/>
                </a:cubicBezTo>
                <a:cubicBezTo>
                  <a:pt x="176" y="106"/>
                  <a:pt x="175" y="107"/>
                  <a:pt x="175" y="107"/>
                </a:cubicBezTo>
                <a:cubicBezTo>
                  <a:pt x="175" y="108"/>
                  <a:pt x="175" y="108"/>
                  <a:pt x="175" y="108"/>
                </a:cubicBezTo>
                <a:cubicBezTo>
                  <a:pt x="174" y="108"/>
                  <a:pt x="174" y="109"/>
                  <a:pt x="173" y="109"/>
                </a:cubicBezTo>
                <a:cubicBezTo>
                  <a:pt x="161" y="116"/>
                  <a:pt x="161" y="116"/>
                  <a:pt x="161" y="116"/>
                </a:cubicBezTo>
                <a:cubicBezTo>
                  <a:pt x="161" y="116"/>
                  <a:pt x="161" y="117"/>
                  <a:pt x="160" y="117"/>
                </a:cubicBezTo>
                <a:cubicBezTo>
                  <a:pt x="155" y="121"/>
                  <a:pt x="151" y="128"/>
                  <a:pt x="151" y="135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183"/>
                  <a:pt x="151" y="184"/>
                  <a:pt x="151" y="184"/>
                </a:cubicBezTo>
                <a:cubicBezTo>
                  <a:pt x="151" y="184"/>
                  <a:pt x="151" y="184"/>
                  <a:pt x="151" y="184"/>
                </a:cubicBezTo>
                <a:cubicBezTo>
                  <a:pt x="151" y="185"/>
                  <a:pt x="151" y="185"/>
                  <a:pt x="151" y="186"/>
                </a:cubicBezTo>
                <a:cubicBezTo>
                  <a:pt x="150" y="186"/>
                  <a:pt x="150" y="186"/>
                  <a:pt x="150" y="187"/>
                </a:cubicBezTo>
                <a:cubicBezTo>
                  <a:pt x="149" y="187"/>
                  <a:pt x="149" y="188"/>
                  <a:pt x="149" y="188"/>
                </a:cubicBezTo>
                <a:cubicBezTo>
                  <a:pt x="148" y="188"/>
                  <a:pt x="148" y="188"/>
                  <a:pt x="148" y="188"/>
                </a:cubicBezTo>
                <a:cubicBezTo>
                  <a:pt x="147" y="189"/>
                  <a:pt x="146" y="189"/>
                  <a:pt x="145" y="189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5" y="189"/>
                  <a:pt x="62" y="186"/>
                  <a:pt x="62" y="183"/>
                </a:cubicBezTo>
                <a:cubicBezTo>
                  <a:pt x="62" y="175"/>
                  <a:pt x="62" y="175"/>
                  <a:pt x="62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4" y="183"/>
                  <a:pt x="54" y="183"/>
                  <a:pt x="54" y="183"/>
                </a:cubicBezTo>
                <a:cubicBezTo>
                  <a:pt x="54" y="191"/>
                  <a:pt x="61" y="198"/>
                  <a:pt x="69" y="198"/>
                </a:cubicBezTo>
                <a:cubicBezTo>
                  <a:pt x="145" y="198"/>
                  <a:pt x="145" y="198"/>
                  <a:pt x="145" y="198"/>
                </a:cubicBezTo>
                <a:cubicBezTo>
                  <a:pt x="147" y="198"/>
                  <a:pt x="150" y="197"/>
                  <a:pt x="152" y="196"/>
                </a:cubicBezTo>
                <a:cubicBezTo>
                  <a:pt x="170" y="196"/>
                  <a:pt x="170" y="196"/>
                  <a:pt x="170" y="196"/>
                </a:cubicBezTo>
                <a:cubicBezTo>
                  <a:pt x="178" y="196"/>
                  <a:pt x="185" y="189"/>
                  <a:pt x="185" y="181"/>
                </a:cubicBezTo>
                <a:cubicBezTo>
                  <a:pt x="185" y="144"/>
                  <a:pt x="185" y="144"/>
                  <a:pt x="185" y="144"/>
                </a:cubicBezTo>
                <a:cubicBezTo>
                  <a:pt x="186" y="141"/>
                  <a:pt x="187" y="138"/>
                  <a:pt x="187" y="135"/>
                </a:cubicBezTo>
                <a:cubicBezTo>
                  <a:pt x="187" y="104"/>
                  <a:pt x="187" y="104"/>
                  <a:pt x="187" y="104"/>
                </a:cubicBezTo>
                <a:cubicBezTo>
                  <a:pt x="188" y="101"/>
                  <a:pt x="188" y="98"/>
                  <a:pt x="188" y="96"/>
                </a:cubicBezTo>
                <a:lnTo>
                  <a:pt x="188" y="49"/>
                </a:lnTo>
                <a:close/>
                <a:moveTo>
                  <a:pt x="92" y="103"/>
                </a:moveTo>
                <a:cubicBezTo>
                  <a:pt x="92" y="103"/>
                  <a:pt x="94" y="120"/>
                  <a:pt x="95" y="124"/>
                </a:cubicBezTo>
                <a:cubicBezTo>
                  <a:pt x="96" y="127"/>
                  <a:pt x="101" y="129"/>
                  <a:pt x="101" y="133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101" y="139"/>
                  <a:pt x="108" y="141"/>
                  <a:pt x="116" y="141"/>
                </a:cubicBezTo>
                <a:cubicBezTo>
                  <a:pt x="123" y="141"/>
                  <a:pt x="131" y="139"/>
                  <a:pt x="131" y="139"/>
                </a:cubicBezTo>
                <a:cubicBezTo>
                  <a:pt x="131" y="133"/>
                  <a:pt x="131" y="133"/>
                  <a:pt x="131" y="133"/>
                </a:cubicBezTo>
                <a:cubicBezTo>
                  <a:pt x="131" y="129"/>
                  <a:pt x="136" y="127"/>
                  <a:pt x="137" y="124"/>
                </a:cubicBezTo>
                <a:cubicBezTo>
                  <a:pt x="138" y="120"/>
                  <a:pt x="139" y="103"/>
                  <a:pt x="139" y="103"/>
                </a:cubicBezTo>
                <a:cubicBezTo>
                  <a:pt x="139" y="103"/>
                  <a:pt x="135" y="101"/>
                  <a:pt x="126" y="100"/>
                </a:cubicBezTo>
                <a:cubicBezTo>
                  <a:pt x="124" y="100"/>
                  <a:pt x="120" y="98"/>
                  <a:pt x="116" y="98"/>
                </a:cubicBezTo>
                <a:cubicBezTo>
                  <a:pt x="111" y="98"/>
                  <a:pt x="107" y="100"/>
                  <a:pt x="106" y="100"/>
                </a:cubicBezTo>
                <a:cubicBezTo>
                  <a:pt x="97" y="101"/>
                  <a:pt x="92" y="103"/>
                  <a:pt x="92" y="103"/>
                </a:cubicBezTo>
                <a:close/>
                <a:moveTo>
                  <a:pt x="116" y="96"/>
                </a:moveTo>
                <a:cubicBezTo>
                  <a:pt x="123" y="96"/>
                  <a:pt x="129" y="91"/>
                  <a:pt x="129" y="83"/>
                </a:cubicBezTo>
                <a:cubicBezTo>
                  <a:pt x="129" y="76"/>
                  <a:pt x="123" y="70"/>
                  <a:pt x="116" y="70"/>
                </a:cubicBezTo>
                <a:cubicBezTo>
                  <a:pt x="109" y="70"/>
                  <a:pt x="103" y="76"/>
                  <a:pt x="103" y="83"/>
                </a:cubicBezTo>
                <a:cubicBezTo>
                  <a:pt x="103" y="91"/>
                  <a:pt x="109" y="96"/>
                  <a:pt x="116" y="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17244833" y="4728803"/>
            <a:ext cx="704568" cy="707139"/>
          </a:xfrm>
          <a:custGeom>
            <a:avLst/>
            <a:gdLst>
              <a:gd name="T0" fmla="*/ 115 w 232"/>
              <a:gd name="T1" fmla="*/ 128 h 232"/>
              <a:gd name="T2" fmla="*/ 151 w 232"/>
              <a:gd name="T3" fmla="*/ 179 h 232"/>
              <a:gd name="T4" fmla="*/ 125 w 232"/>
              <a:gd name="T5" fmla="*/ 189 h 232"/>
              <a:gd name="T6" fmla="*/ 125 w 232"/>
              <a:gd name="T7" fmla="*/ 189 h 232"/>
              <a:gd name="T8" fmla="*/ 121 w 232"/>
              <a:gd name="T9" fmla="*/ 189 h 232"/>
              <a:gd name="T10" fmla="*/ 116 w 232"/>
              <a:gd name="T11" fmla="*/ 189 h 232"/>
              <a:gd name="T12" fmla="*/ 53 w 232"/>
              <a:gd name="T13" fmla="*/ 127 h 232"/>
              <a:gd name="T14" fmla="*/ 115 w 232"/>
              <a:gd name="T15" fmla="*/ 64 h 232"/>
              <a:gd name="T16" fmla="*/ 115 w 232"/>
              <a:gd name="T17" fmla="*/ 127 h 232"/>
              <a:gd name="T18" fmla="*/ 115 w 232"/>
              <a:gd name="T19" fmla="*/ 127 h 232"/>
              <a:gd name="T20" fmla="*/ 115 w 232"/>
              <a:gd name="T21" fmla="*/ 128 h 232"/>
              <a:gd name="T22" fmla="*/ 120 w 232"/>
              <a:gd name="T23" fmla="*/ 127 h 232"/>
              <a:gd name="T24" fmla="*/ 154 w 232"/>
              <a:gd name="T25" fmla="*/ 176 h 232"/>
              <a:gd name="T26" fmla="*/ 178 w 232"/>
              <a:gd name="T27" fmla="*/ 127 h 232"/>
              <a:gd name="T28" fmla="*/ 168 w 232"/>
              <a:gd name="T29" fmla="*/ 92 h 232"/>
              <a:gd name="T30" fmla="*/ 120 w 232"/>
              <a:gd name="T31" fmla="*/ 127 h 232"/>
              <a:gd name="T32" fmla="*/ 232 w 232"/>
              <a:gd name="T33" fmla="*/ 32 h 232"/>
              <a:gd name="T34" fmla="*/ 232 w 232"/>
              <a:gd name="T35" fmla="*/ 200 h 232"/>
              <a:gd name="T36" fmla="*/ 200 w 232"/>
              <a:gd name="T37" fmla="*/ 232 h 232"/>
              <a:gd name="T38" fmla="*/ 32 w 232"/>
              <a:gd name="T39" fmla="*/ 232 h 232"/>
              <a:gd name="T40" fmla="*/ 0 w 232"/>
              <a:gd name="T41" fmla="*/ 200 h 232"/>
              <a:gd name="T42" fmla="*/ 0 w 232"/>
              <a:gd name="T43" fmla="*/ 32 h 232"/>
              <a:gd name="T44" fmla="*/ 32 w 232"/>
              <a:gd name="T45" fmla="*/ 0 h 232"/>
              <a:gd name="T46" fmla="*/ 200 w 232"/>
              <a:gd name="T47" fmla="*/ 0 h 232"/>
              <a:gd name="T48" fmla="*/ 232 w 232"/>
              <a:gd name="T49" fmla="*/ 32 h 232"/>
              <a:gd name="T50" fmla="*/ 128 w 232"/>
              <a:gd name="T51" fmla="*/ 100 h 232"/>
              <a:gd name="T52" fmla="*/ 180 w 232"/>
              <a:gd name="T53" fmla="*/ 62 h 232"/>
              <a:gd name="T54" fmla="*/ 128 w 232"/>
              <a:gd name="T55" fmla="*/ 36 h 232"/>
              <a:gd name="T56" fmla="*/ 128 w 232"/>
              <a:gd name="T57" fmla="*/ 100 h 232"/>
              <a:gd name="T58" fmla="*/ 186 w 232"/>
              <a:gd name="T59" fmla="*/ 127 h 232"/>
              <a:gd name="T60" fmla="*/ 172 w 232"/>
              <a:gd name="T61" fmla="*/ 85 h 232"/>
              <a:gd name="T62" fmla="*/ 168 w 232"/>
              <a:gd name="T63" fmla="*/ 83 h 232"/>
              <a:gd name="T64" fmla="*/ 165 w 232"/>
              <a:gd name="T65" fmla="*/ 84 h 232"/>
              <a:gd name="T66" fmla="*/ 121 w 232"/>
              <a:gd name="T67" fmla="*/ 117 h 232"/>
              <a:gd name="T68" fmla="*/ 121 w 232"/>
              <a:gd name="T69" fmla="*/ 62 h 232"/>
              <a:gd name="T70" fmla="*/ 116 w 232"/>
              <a:gd name="T71" fmla="*/ 57 h 232"/>
              <a:gd name="T72" fmla="*/ 47 w 232"/>
              <a:gd name="T73" fmla="*/ 127 h 232"/>
              <a:gd name="T74" fmla="*/ 116 w 232"/>
              <a:gd name="T75" fmla="*/ 196 h 232"/>
              <a:gd name="T76" fmla="*/ 157 w 232"/>
              <a:gd name="T77" fmla="*/ 183 h 232"/>
              <a:gd name="T78" fmla="*/ 186 w 232"/>
              <a:gd name="T79" fmla="*/ 12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2" h="232">
                <a:moveTo>
                  <a:pt x="115" y="128"/>
                </a:moveTo>
                <a:cubicBezTo>
                  <a:pt x="151" y="179"/>
                  <a:pt x="151" y="179"/>
                  <a:pt x="151" y="179"/>
                </a:cubicBezTo>
                <a:cubicBezTo>
                  <a:pt x="143" y="184"/>
                  <a:pt x="135" y="187"/>
                  <a:pt x="125" y="189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24" y="189"/>
                  <a:pt x="122" y="189"/>
                  <a:pt x="121" y="189"/>
                </a:cubicBezTo>
                <a:cubicBezTo>
                  <a:pt x="119" y="189"/>
                  <a:pt x="118" y="189"/>
                  <a:pt x="116" y="189"/>
                </a:cubicBezTo>
                <a:cubicBezTo>
                  <a:pt x="82" y="189"/>
                  <a:pt x="53" y="161"/>
                  <a:pt x="53" y="127"/>
                </a:cubicBezTo>
                <a:cubicBezTo>
                  <a:pt x="53" y="92"/>
                  <a:pt x="81" y="64"/>
                  <a:pt x="115" y="64"/>
                </a:cubicBezTo>
                <a:cubicBezTo>
                  <a:pt x="115" y="127"/>
                  <a:pt x="115" y="127"/>
                  <a:pt x="115" y="127"/>
                </a:cubicBezTo>
                <a:cubicBezTo>
                  <a:pt x="115" y="127"/>
                  <a:pt x="115" y="127"/>
                  <a:pt x="115" y="127"/>
                </a:cubicBezTo>
                <a:lnTo>
                  <a:pt x="115" y="128"/>
                </a:lnTo>
                <a:close/>
                <a:moveTo>
                  <a:pt x="120" y="127"/>
                </a:moveTo>
                <a:cubicBezTo>
                  <a:pt x="154" y="176"/>
                  <a:pt x="154" y="176"/>
                  <a:pt x="154" y="176"/>
                </a:cubicBezTo>
                <a:cubicBezTo>
                  <a:pt x="169" y="164"/>
                  <a:pt x="178" y="146"/>
                  <a:pt x="178" y="127"/>
                </a:cubicBezTo>
                <a:cubicBezTo>
                  <a:pt x="178" y="114"/>
                  <a:pt x="175" y="102"/>
                  <a:pt x="168" y="92"/>
                </a:cubicBezTo>
                <a:lnTo>
                  <a:pt x="120" y="127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28" y="100"/>
                </a:moveTo>
                <a:cubicBezTo>
                  <a:pt x="180" y="62"/>
                  <a:pt x="180" y="62"/>
                  <a:pt x="180" y="62"/>
                </a:cubicBezTo>
                <a:cubicBezTo>
                  <a:pt x="168" y="46"/>
                  <a:pt x="149" y="36"/>
                  <a:pt x="128" y="36"/>
                </a:cubicBezTo>
                <a:lnTo>
                  <a:pt x="128" y="100"/>
                </a:lnTo>
                <a:close/>
                <a:moveTo>
                  <a:pt x="186" y="127"/>
                </a:moveTo>
                <a:cubicBezTo>
                  <a:pt x="186" y="112"/>
                  <a:pt x="181" y="97"/>
                  <a:pt x="172" y="85"/>
                </a:cubicBezTo>
                <a:cubicBezTo>
                  <a:pt x="171" y="84"/>
                  <a:pt x="170" y="83"/>
                  <a:pt x="168" y="83"/>
                </a:cubicBezTo>
                <a:cubicBezTo>
                  <a:pt x="167" y="83"/>
                  <a:pt x="166" y="84"/>
                  <a:pt x="165" y="84"/>
                </a:cubicBezTo>
                <a:cubicBezTo>
                  <a:pt x="121" y="117"/>
                  <a:pt x="121" y="117"/>
                  <a:pt x="121" y="117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59"/>
                  <a:pt x="119" y="57"/>
                  <a:pt x="116" y="57"/>
                </a:cubicBezTo>
                <a:cubicBezTo>
                  <a:pt x="78" y="57"/>
                  <a:pt x="47" y="88"/>
                  <a:pt x="47" y="127"/>
                </a:cubicBezTo>
                <a:cubicBezTo>
                  <a:pt x="47" y="165"/>
                  <a:pt x="78" y="196"/>
                  <a:pt x="116" y="196"/>
                </a:cubicBezTo>
                <a:cubicBezTo>
                  <a:pt x="131" y="196"/>
                  <a:pt x="145" y="191"/>
                  <a:pt x="157" y="183"/>
                </a:cubicBezTo>
                <a:cubicBezTo>
                  <a:pt x="175" y="170"/>
                  <a:pt x="186" y="149"/>
                  <a:pt x="186" y="1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79"/>
          <p:cNvSpPr>
            <a:spLocks noEditPoints="1"/>
          </p:cNvSpPr>
          <p:nvPr/>
        </p:nvSpPr>
        <p:spPr bwMode="auto">
          <a:xfrm>
            <a:off x="19046109" y="3711808"/>
            <a:ext cx="704568" cy="707139"/>
          </a:xfrm>
          <a:custGeom>
            <a:avLst/>
            <a:gdLst>
              <a:gd name="T0" fmla="*/ 171 w 232"/>
              <a:gd name="T1" fmla="*/ 88 h 232"/>
              <a:gd name="T2" fmla="*/ 106 w 232"/>
              <a:gd name="T3" fmla="*/ 152 h 232"/>
              <a:gd name="T4" fmla="*/ 144 w 232"/>
              <a:gd name="T5" fmla="*/ 60 h 232"/>
              <a:gd name="T6" fmla="*/ 174 w 232"/>
              <a:gd name="T7" fmla="*/ 77 h 232"/>
              <a:gd name="T8" fmla="*/ 53 w 232"/>
              <a:gd name="T9" fmla="*/ 185 h 232"/>
              <a:gd name="T10" fmla="*/ 68 w 232"/>
              <a:gd name="T11" fmla="*/ 136 h 232"/>
              <a:gd name="T12" fmla="*/ 179 w 232"/>
              <a:gd name="T13" fmla="*/ 43 h 232"/>
              <a:gd name="T14" fmla="*/ 163 w 232"/>
              <a:gd name="T15" fmla="*/ 56 h 232"/>
              <a:gd name="T16" fmla="*/ 188 w 232"/>
              <a:gd name="T17" fmla="*/ 56 h 232"/>
              <a:gd name="T18" fmla="*/ 179 w 232"/>
              <a:gd name="T19" fmla="*/ 43 h 232"/>
              <a:gd name="T20" fmla="*/ 232 w 232"/>
              <a:gd name="T21" fmla="*/ 200 h 232"/>
              <a:gd name="T22" fmla="*/ 32 w 232"/>
              <a:gd name="T23" fmla="*/ 232 h 232"/>
              <a:gd name="T24" fmla="*/ 0 w 232"/>
              <a:gd name="T25" fmla="*/ 32 h 232"/>
              <a:gd name="T26" fmla="*/ 200 w 232"/>
              <a:gd name="T27" fmla="*/ 0 h 232"/>
              <a:gd name="T28" fmla="*/ 193 w 232"/>
              <a:gd name="T29" fmla="*/ 47 h 232"/>
              <a:gd name="T30" fmla="*/ 171 w 232"/>
              <a:gd name="T31" fmla="*/ 38 h 232"/>
              <a:gd name="T32" fmla="*/ 139 w 232"/>
              <a:gd name="T33" fmla="*/ 56 h 232"/>
              <a:gd name="T34" fmla="*/ 130 w 232"/>
              <a:gd name="T35" fmla="*/ 55 h 232"/>
              <a:gd name="T36" fmla="*/ 71 w 232"/>
              <a:gd name="T37" fmla="*/ 107 h 232"/>
              <a:gd name="T38" fmla="*/ 71 w 232"/>
              <a:gd name="T39" fmla="*/ 110 h 232"/>
              <a:gd name="T40" fmla="*/ 86 w 232"/>
              <a:gd name="T41" fmla="*/ 105 h 232"/>
              <a:gd name="T42" fmla="*/ 120 w 232"/>
              <a:gd name="T43" fmla="*/ 65 h 232"/>
              <a:gd name="T44" fmla="*/ 133 w 232"/>
              <a:gd name="T45" fmla="*/ 61 h 232"/>
              <a:gd name="T46" fmla="*/ 67 w 232"/>
              <a:gd name="T47" fmla="*/ 128 h 232"/>
              <a:gd name="T48" fmla="*/ 39 w 232"/>
              <a:gd name="T49" fmla="*/ 180 h 232"/>
              <a:gd name="T50" fmla="*/ 37 w 232"/>
              <a:gd name="T51" fmla="*/ 190 h 232"/>
              <a:gd name="T52" fmla="*/ 37 w 232"/>
              <a:gd name="T53" fmla="*/ 192 h 232"/>
              <a:gd name="T54" fmla="*/ 162 w 232"/>
              <a:gd name="T55" fmla="*/ 196 h 232"/>
              <a:gd name="T56" fmla="*/ 46 w 232"/>
              <a:gd name="T57" fmla="*/ 192 h 232"/>
              <a:gd name="T58" fmla="*/ 51 w 232"/>
              <a:gd name="T59" fmla="*/ 192 h 232"/>
              <a:gd name="T60" fmla="*/ 103 w 232"/>
              <a:gd name="T61" fmla="*/ 165 h 232"/>
              <a:gd name="T62" fmla="*/ 153 w 232"/>
              <a:gd name="T63" fmla="*/ 115 h 232"/>
              <a:gd name="T64" fmla="*/ 180 w 232"/>
              <a:gd name="T65" fmla="*/ 73 h 232"/>
              <a:gd name="T66" fmla="*/ 193 w 232"/>
              <a:gd name="T67" fmla="*/ 4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74" y="77"/>
                </a:moveTo>
                <a:cubicBezTo>
                  <a:pt x="175" y="79"/>
                  <a:pt x="174" y="85"/>
                  <a:pt x="171" y="88"/>
                </a:cubicBezTo>
                <a:cubicBezTo>
                  <a:pt x="147" y="112"/>
                  <a:pt x="147" y="112"/>
                  <a:pt x="147" y="11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46" y="58"/>
                  <a:pt x="153" y="56"/>
                  <a:pt x="154" y="57"/>
                </a:cubicBezTo>
                <a:lnTo>
                  <a:pt x="174" y="77"/>
                </a:lnTo>
                <a:close/>
                <a:moveTo>
                  <a:pt x="47" y="178"/>
                </a:moveTo>
                <a:cubicBezTo>
                  <a:pt x="53" y="185"/>
                  <a:pt x="53" y="185"/>
                  <a:pt x="53" y="185"/>
                </a:cubicBezTo>
                <a:cubicBezTo>
                  <a:pt x="62" y="182"/>
                  <a:pt x="84" y="174"/>
                  <a:pt x="95" y="163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57" y="147"/>
                  <a:pt x="49" y="169"/>
                  <a:pt x="47" y="178"/>
                </a:cubicBezTo>
                <a:close/>
                <a:moveTo>
                  <a:pt x="179" y="43"/>
                </a:moveTo>
                <a:cubicBezTo>
                  <a:pt x="178" y="42"/>
                  <a:pt x="176" y="42"/>
                  <a:pt x="175" y="43"/>
                </a:cubicBezTo>
                <a:cubicBezTo>
                  <a:pt x="163" y="56"/>
                  <a:pt x="163" y="56"/>
                  <a:pt x="163" y="56"/>
                </a:cubicBezTo>
                <a:cubicBezTo>
                  <a:pt x="175" y="68"/>
                  <a:pt x="175" y="68"/>
                  <a:pt x="175" y="68"/>
                </a:cubicBezTo>
                <a:cubicBezTo>
                  <a:pt x="188" y="56"/>
                  <a:pt x="188" y="56"/>
                  <a:pt x="188" y="56"/>
                </a:cubicBezTo>
                <a:cubicBezTo>
                  <a:pt x="189" y="55"/>
                  <a:pt x="189" y="53"/>
                  <a:pt x="188" y="52"/>
                </a:cubicBezTo>
                <a:lnTo>
                  <a:pt x="179" y="43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93" y="47"/>
                </a:moveTo>
                <a:cubicBezTo>
                  <a:pt x="184" y="38"/>
                  <a:pt x="184" y="38"/>
                  <a:pt x="184" y="38"/>
                </a:cubicBezTo>
                <a:cubicBezTo>
                  <a:pt x="180" y="35"/>
                  <a:pt x="174" y="35"/>
                  <a:pt x="171" y="38"/>
                </a:cubicBezTo>
                <a:cubicBezTo>
                  <a:pt x="158" y="51"/>
                  <a:pt x="158" y="51"/>
                  <a:pt x="158" y="51"/>
                </a:cubicBezTo>
                <a:cubicBezTo>
                  <a:pt x="153" y="48"/>
                  <a:pt x="143" y="51"/>
                  <a:pt x="139" y="56"/>
                </a:cubicBezTo>
                <a:cubicBezTo>
                  <a:pt x="137" y="58"/>
                  <a:pt x="137" y="58"/>
                  <a:pt x="137" y="58"/>
                </a:cubicBezTo>
                <a:cubicBezTo>
                  <a:pt x="135" y="56"/>
                  <a:pt x="133" y="55"/>
                  <a:pt x="130" y="55"/>
                </a:cubicBezTo>
                <a:cubicBezTo>
                  <a:pt x="125" y="55"/>
                  <a:pt x="121" y="57"/>
                  <a:pt x="116" y="62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0" y="108"/>
                  <a:pt x="70" y="109"/>
                  <a:pt x="70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1"/>
                  <a:pt x="72" y="111"/>
                  <a:pt x="73" y="111"/>
                </a:cubicBezTo>
                <a:cubicBezTo>
                  <a:pt x="77" y="111"/>
                  <a:pt x="86" y="110"/>
                  <a:pt x="86" y="105"/>
                </a:cubicBezTo>
                <a:cubicBezTo>
                  <a:pt x="86" y="102"/>
                  <a:pt x="86" y="100"/>
                  <a:pt x="86" y="9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3" y="62"/>
                  <a:pt x="126" y="60"/>
                  <a:pt x="130" y="60"/>
                </a:cubicBezTo>
                <a:cubicBezTo>
                  <a:pt x="131" y="60"/>
                  <a:pt x="132" y="61"/>
                  <a:pt x="133" y="61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63" y="131"/>
                  <a:pt x="63" y="131"/>
                  <a:pt x="63" y="131"/>
                </a:cubicBezTo>
                <a:cubicBezTo>
                  <a:pt x="48" y="147"/>
                  <a:pt x="39" y="180"/>
                  <a:pt x="39" y="180"/>
                </a:cubicBezTo>
                <a:cubicBezTo>
                  <a:pt x="40" y="181"/>
                  <a:pt x="40" y="181"/>
                  <a:pt x="40" y="181"/>
                </a:cubicBezTo>
                <a:cubicBezTo>
                  <a:pt x="37" y="190"/>
                  <a:pt x="37" y="190"/>
                  <a:pt x="37" y="190"/>
                </a:cubicBezTo>
                <a:cubicBezTo>
                  <a:pt x="37" y="191"/>
                  <a:pt x="37" y="192"/>
                  <a:pt x="37" y="192"/>
                </a:cubicBezTo>
                <a:cubicBezTo>
                  <a:pt x="37" y="192"/>
                  <a:pt x="37" y="192"/>
                  <a:pt x="37" y="192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162" y="196"/>
                  <a:pt x="162" y="196"/>
                  <a:pt x="162" y="196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46" y="192"/>
                  <a:pt x="46" y="192"/>
                  <a:pt x="46" y="192"/>
                </a:cubicBezTo>
                <a:cubicBezTo>
                  <a:pt x="50" y="191"/>
                  <a:pt x="50" y="191"/>
                  <a:pt x="50" y="191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85" y="183"/>
                  <a:pt x="100" y="168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80" y="88"/>
                  <a:pt x="183" y="78"/>
                  <a:pt x="180" y="73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196" y="57"/>
                  <a:pt x="196" y="51"/>
                  <a:pt x="193" y="4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22649949" y="5734226"/>
            <a:ext cx="704568" cy="705853"/>
          </a:xfrm>
          <a:custGeom>
            <a:avLst/>
            <a:gdLst>
              <a:gd name="T0" fmla="*/ 42 w 232"/>
              <a:gd name="T1" fmla="*/ 68 h 232"/>
              <a:gd name="T2" fmla="*/ 39 w 232"/>
              <a:gd name="T3" fmla="*/ 161 h 232"/>
              <a:gd name="T4" fmla="*/ 189 w 232"/>
              <a:gd name="T5" fmla="*/ 164 h 232"/>
              <a:gd name="T6" fmla="*/ 192 w 232"/>
              <a:gd name="T7" fmla="*/ 71 h 232"/>
              <a:gd name="T8" fmla="*/ 70 w 232"/>
              <a:gd name="T9" fmla="*/ 79 h 232"/>
              <a:gd name="T10" fmla="*/ 70 w 232"/>
              <a:gd name="T11" fmla="*/ 102 h 232"/>
              <a:gd name="T12" fmla="*/ 70 w 232"/>
              <a:gd name="T13" fmla="*/ 79 h 232"/>
              <a:gd name="T14" fmla="*/ 84 w 232"/>
              <a:gd name="T15" fmla="*/ 135 h 232"/>
              <a:gd name="T16" fmla="*/ 70 w 232"/>
              <a:gd name="T17" fmla="*/ 156 h 232"/>
              <a:gd name="T18" fmla="*/ 57 w 232"/>
              <a:gd name="T19" fmla="*/ 135 h 232"/>
              <a:gd name="T20" fmla="*/ 49 w 232"/>
              <a:gd name="T21" fmla="*/ 109 h 232"/>
              <a:gd name="T22" fmla="*/ 70 w 232"/>
              <a:gd name="T23" fmla="*/ 104 h 232"/>
              <a:gd name="T24" fmla="*/ 91 w 232"/>
              <a:gd name="T25" fmla="*/ 109 h 232"/>
              <a:gd name="T26" fmla="*/ 158 w 232"/>
              <a:gd name="T27" fmla="*/ 143 h 232"/>
              <a:gd name="T28" fmla="*/ 106 w 232"/>
              <a:gd name="T29" fmla="*/ 137 h 232"/>
              <a:gd name="T30" fmla="*/ 158 w 232"/>
              <a:gd name="T31" fmla="*/ 143 h 232"/>
              <a:gd name="T32" fmla="*/ 106 w 232"/>
              <a:gd name="T33" fmla="*/ 129 h 232"/>
              <a:gd name="T34" fmla="*/ 178 w 232"/>
              <a:gd name="T35" fmla="*/ 123 h 232"/>
              <a:gd name="T36" fmla="*/ 178 w 232"/>
              <a:gd name="T37" fmla="*/ 114 h 232"/>
              <a:gd name="T38" fmla="*/ 129 w 232"/>
              <a:gd name="T39" fmla="*/ 108 h 232"/>
              <a:gd name="T40" fmla="*/ 178 w 232"/>
              <a:gd name="T41" fmla="*/ 114 h 232"/>
              <a:gd name="T42" fmla="*/ 106 w 232"/>
              <a:gd name="T43" fmla="*/ 100 h 232"/>
              <a:gd name="T44" fmla="*/ 178 w 232"/>
              <a:gd name="T45" fmla="*/ 84 h 232"/>
              <a:gd name="T46" fmla="*/ 76 w 232"/>
              <a:gd name="T47" fmla="*/ 109 h 232"/>
              <a:gd name="T48" fmla="*/ 73 w 232"/>
              <a:gd name="T49" fmla="*/ 111 h 232"/>
              <a:gd name="T50" fmla="*/ 74 w 232"/>
              <a:gd name="T51" fmla="*/ 129 h 232"/>
              <a:gd name="T52" fmla="*/ 66 w 232"/>
              <a:gd name="T53" fmla="*/ 129 h 232"/>
              <a:gd name="T54" fmla="*/ 67 w 232"/>
              <a:gd name="T55" fmla="*/ 111 h 232"/>
              <a:gd name="T56" fmla="*/ 64 w 232"/>
              <a:gd name="T57" fmla="*/ 109 h 232"/>
              <a:gd name="T58" fmla="*/ 69 w 232"/>
              <a:gd name="T59" fmla="*/ 108 h 232"/>
              <a:gd name="T60" fmla="*/ 75 w 232"/>
              <a:gd name="T61" fmla="*/ 108 h 232"/>
              <a:gd name="T62" fmla="*/ 200 w 232"/>
              <a:gd name="T63" fmla="*/ 0 h 232"/>
              <a:gd name="T64" fmla="*/ 0 w 232"/>
              <a:gd name="T65" fmla="*/ 32 h 232"/>
              <a:gd name="T66" fmla="*/ 32 w 232"/>
              <a:gd name="T67" fmla="*/ 232 h 232"/>
              <a:gd name="T68" fmla="*/ 232 w 232"/>
              <a:gd name="T69" fmla="*/ 200 h 232"/>
              <a:gd name="T70" fmla="*/ 200 w 232"/>
              <a:gd name="T71" fmla="*/ 0 h 232"/>
              <a:gd name="T72" fmla="*/ 189 w 232"/>
              <a:gd name="T73" fmla="*/ 172 h 232"/>
              <a:gd name="T74" fmla="*/ 32 w 232"/>
              <a:gd name="T75" fmla="*/ 161 h 232"/>
              <a:gd name="T76" fmla="*/ 42 w 232"/>
              <a:gd name="T77" fmla="*/ 60 h 232"/>
              <a:gd name="T78" fmla="*/ 200 w 232"/>
              <a:gd name="T79" fmla="*/ 7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2" h="232">
                <a:moveTo>
                  <a:pt x="189" y="68"/>
                </a:moveTo>
                <a:cubicBezTo>
                  <a:pt x="42" y="68"/>
                  <a:pt x="42" y="68"/>
                  <a:pt x="42" y="68"/>
                </a:cubicBezTo>
                <a:cubicBezTo>
                  <a:pt x="41" y="68"/>
                  <a:pt x="39" y="69"/>
                  <a:pt x="39" y="71"/>
                </a:cubicBezTo>
                <a:cubicBezTo>
                  <a:pt x="39" y="161"/>
                  <a:pt x="39" y="161"/>
                  <a:pt x="39" y="161"/>
                </a:cubicBezTo>
                <a:cubicBezTo>
                  <a:pt x="39" y="163"/>
                  <a:pt x="41" y="164"/>
                  <a:pt x="42" y="164"/>
                </a:cubicBezTo>
                <a:cubicBezTo>
                  <a:pt x="189" y="164"/>
                  <a:pt x="189" y="164"/>
                  <a:pt x="189" y="164"/>
                </a:cubicBezTo>
                <a:cubicBezTo>
                  <a:pt x="191" y="164"/>
                  <a:pt x="192" y="163"/>
                  <a:pt x="192" y="161"/>
                </a:cubicBezTo>
                <a:cubicBezTo>
                  <a:pt x="192" y="71"/>
                  <a:pt x="192" y="71"/>
                  <a:pt x="192" y="71"/>
                </a:cubicBezTo>
                <a:cubicBezTo>
                  <a:pt x="192" y="69"/>
                  <a:pt x="191" y="68"/>
                  <a:pt x="189" y="68"/>
                </a:cubicBezTo>
                <a:close/>
                <a:moveTo>
                  <a:pt x="70" y="79"/>
                </a:moveTo>
                <a:cubicBezTo>
                  <a:pt x="77" y="79"/>
                  <a:pt x="82" y="84"/>
                  <a:pt x="82" y="91"/>
                </a:cubicBezTo>
                <a:cubicBezTo>
                  <a:pt x="82" y="97"/>
                  <a:pt x="77" y="102"/>
                  <a:pt x="70" y="102"/>
                </a:cubicBezTo>
                <a:cubicBezTo>
                  <a:pt x="64" y="102"/>
                  <a:pt x="59" y="97"/>
                  <a:pt x="59" y="91"/>
                </a:cubicBezTo>
                <a:cubicBezTo>
                  <a:pt x="59" y="84"/>
                  <a:pt x="64" y="79"/>
                  <a:pt x="70" y="79"/>
                </a:cubicBezTo>
                <a:close/>
                <a:moveTo>
                  <a:pt x="89" y="127"/>
                </a:moveTo>
                <a:cubicBezTo>
                  <a:pt x="88" y="130"/>
                  <a:pt x="84" y="132"/>
                  <a:pt x="84" y="135"/>
                </a:cubicBezTo>
                <a:cubicBezTo>
                  <a:pt x="84" y="154"/>
                  <a:pt x="84" y="154"/>
                  <a:pt x="84" y="154"/>
                </a:cubicBezTo>
                <a:cubicBezTo>
                  <a:pt x="84" y="154"/>
                  <a:pt x="77" y="156"/>
                  <a:pt x="70" y="156"/>
                </a:cubicBezTo>
                <a:cubicBezTo>
                  <a:pt x="63" y="156"/>
                  <a:pt x="57" y="154"/>
                  <a:pt x="57" y="154"/>
                </a:cubicBezTo>
                <a:cubicBezTo>
                  <a:pt x="57" y="135"/>
                  <a:pt x="57" y="135"/>
                  <a:pt x="57" y="135"/>
                </a:cubicBezTo>
                <a:cubicBezTo>
                  <a:pt x="57" y="132"/>
                  <a:pt x="53" y="130"/>
                  <a:pt x="51" y="127"/>
                </a:cubicBezTo>
                <a:cubicBezTo>
                  <a:pt x="50" y="123"/>
                  <a:pt x="49" y="109"/>
                  <a:pt x="49" y="109"/>
                </a:cubicBezTo>
                <a:cubicBezTo>
                  <a:pt x="49" y="109"/>
                  <a:pt x="53" y="107"/>
                  <a:pt x="61" y="106"/>
                </a:cubicBezTo>
                <a:cubicBezTo>
                  <a:pt x="63" y="105"/>
                  <a:pt x="66" y="104"/>
                  <a:pt x="70" y="104"/>
                </a:cubicBezTo>
                <a:cubicBezTo>
                  <a:pt x="74" y="104"/>
                  <a:pt x="78" y="105"/>
                  <a:pt x="79" y="106"/>
                </a:cubicBezTo>
                <a:cubicBezTo>
                  <a:pt x="87" y="107"/>
                  <a:pt x="91" y="109"/>
                  <a:pt x="91" y="109"/>
                </a:cubicBezTo>
                <a:cubicBezTo>
                  <a:pt x="91" y="109"/>
                  <a:pt x="90" y="123"/>
                  <a:pt x="89" y="127"/>
                </a:cubicBezTo>
                <a:close/>
                <a:moveTo>
                  <a:pt x="158" y="143"/>
                </a:moveTo>
                <a:cubicBezTo>
                  <a:pt x="106" y="143"/>
                  <a:pt x="106" y="143"/>
                  <a:pt x="106" y="143"/>
                </a:cubicBezTo>
                <a:cubicBezTo>
                  <a:pt x="106" y="137"/>
                  <a:pt x="106" y="137"/>
                  <a:pt x="106" y="137"/>
                </a:cubicBezTo>
                <a:cubicBezTo>
                  <a:pt x="158" y="137"/>
                  <a:pt x="158" y="137"/>
                  <a:pt x="158" y="137"/>
                </a:cubicBezTo>
                <a:lnTo>
                  <a:pt x="158" y="143"/>
                </a:lnTo>
                <a:close/>
                <a:moveTo>
                  <a:pt x="178" y="129"/>
                </a:moveTo>
                <a:cubicBezTo>
                  <a:pt x="106" y="129"/>
                  <a:pt x="106" y="129"/>
                  <a:pt x="106" y="129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78" y="123"/>
                  <a:pt x="178" y="123"/>
                  <a:pt x="178" y="123"/>
                </a:cubicBezTo>
                <a:lnTo>
                  <a:pt x="178" y="129"/>
                </a:lnTo>
                <a:close/>
                <a:moveTo>
                  <a:pt x="178" y="114"/>
                </a:moveTo>
                <a:cubicBezTo>
                  <a:pt x="129" y="114"/>
                  <a:pt x="129" y="114"/>
                  <a:pt x="129" y="114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78" y="108"/>
                  <a:pt x="178" y="108"/>
                  <a:pt x="178" y="108"/>
                </a:cubicBezTo>
                <a:lnTo>
                  <a:pt x="178" y="114"/>
                </a:lnTo>
                <a:close/>
                <a:moveTo>
                  <a:pt x="178" y="100"/>
                </a:moveTo>
                <a:cubicBezTo>
                  <a:pt x="106" y="100"/>
                  <a:pt x="106" y="100"/>
                  <a:pt x="106" y="100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78" y="84"/>
                  <a:pt x="178" y="84"/>
                  <a:pt x="178" y="84"/>
                </a:cubicBezTo>
                <a:lnTo>
                  <a:pt x="178" y="100"/>
                </a:lnTo>
                <a:close/>
                <a:moveTo>
                  <a:pt x="76" y="109"/>
                </a:moveTo>
                <a:cubicBezTo>
                  <a:pt x="75" y="110"/>
                  <a:pt x="74" y="110"/>
                  <a:pt x="73" y="111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4" y="129"/>
                  <a:pt x="74" y="129"/>
                  <a:pt x="74" y="129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7" y="111"/>
                  <a:pt x="67" y="111"/>
                  <a:pt x="67" y="111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6" y="110"/>
                  <a:pt x="65" y="110"/>
                  <a:pt x="64" y="109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7" y="108"/>
                  <a:pt x="68" y="108"/>
                  <a:pt x="69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2" y="108"/>
                  <a:pt x="74" y="108"/>
                  <a:pt x="75" y="108"/>
                </a:cubicBezTo>
                <a:lnTo>
                  <a:pt x="76" y="109"/>
                </a:ln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200" y="161"/>
                </a:moveTo>
                <a:cubicBezTo>
                  <a:pt x="200" y="167"/>
                  <a:pt x="195" y="172"/>
                  <a:pt x="189" y="172"/>
                </a:cubicBezTo>
                <a:cubicBezTo>
                  <a:pt x="42" y="172"/>
                  <a:pt x="42" y="172"/>
                  <a:pt x="42" y="172"/>
                </a:cubicBezTo>
                <a:cubicBezTo>
                  <a:pt x="36" y="172"/>
                  <a:pt x="32" y="167"/>
                  <a:pt x="32" y="161"/>
                </a:cubicBezTo>
                <a:cubicBezTo>
                  <a:pt x="32" y="71"/>
                  <a:pt x="32" y="71"/>
                  <a:pt x="32" y="71"/>
                </a:cubicBezTo>
                <a:cubicBezTo>
                  <a:pt x="32" y="65"/>
                  <a:pt x="36" y="60"/>
                  <a:pt x="42" y="60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5" y="60"/>
                  <a:pt x="200" y="65"/>
                  <a:pt x="200" y="71"/>
                </a:cubicBezTo>
                <a:lnTo>
                  <a:pt x="200" y="1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1"/>
          <p:cNvSpPr>
            <a:spLocks noEditPoints="1"/>
          </p:cNvSpPr>
          <p:nvPr/>
        </p:nvSpPr>
        <p:spPr bwMode="auto">
          <a:xfrm>
            <a:off x="11842287" y="4728803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80 w 232"/>
              <a:gd name="T19" fmla="*/ 200 h 232"/>
              <a:gd name="T20" fmla="*/ 51 w 232"/>
              <a:gd name="T21" fmla="*/ 200 h 232"/>
              <a:gd name="T22" fmla="*/ 51 w 232"/>
              <a:gd name="T23" fmla="*/ 115 h 232"/>
              <a:gd name="T24" fmla="*/ 156 w 232"/>
              <a:gd name="T25" fmla="*/ 115 h 232"/>
              <a:gd name="T26" fmla="*/ 156 w 232"/>
              <a:gd name="T27" fmla="*/ 87 h 232"/>
              <a:gd name="T28" fmla="*/ 116 w 232"/>
              <a:gd name="T29" fmla="*/ 47 h 232"/>
              <a:gd name="T30" fmla="*/ 75 w 232"/>
              <a:gd name="T31" fmla="*/ 87 h 232"/>
              <a:gd name="T32" fmla="*/ 60 w 232"/>
              <a:gd name="T33" fmla="*/ 87 h 232"/>
              <a:gd name="T34" fmla="*/ 116 w 232"/>
              <a:gd name="T35" fmla="*/ 31 h 232"/>
              <a:gd name="T36" fmla="*/ 172 w 232"/>
              <a:gd name="T37" fmla="*/ 87 h 232"/>
              <a:gd name="T38" fmla="*/ 172 w 232"/>
              <a:gd name="T39" fmla="*/ 115 h 232"/>
              <a:gd name="T40" fmla="*/ 180 w 232"/>
              <a:gd name="T41" fmla="*/ 115 h 232"/>
              <a:gd name="T42" fmla="*/ 180 w 232"/>
              <a:gd name="T43" fmla="*/ 200 h 232"/>
              <a:gd name="T44" fmla="*/ 108 w 232"/>
              <a:gd name="T45" fmla="*/ 152 h 232"/>
              <a:gd name="T46" fmla="*/ 123 w 232"/>
              <a:gd name="T47" fmla="*/ 152 h 232"/>
              <a:gd name="T48" fmla="*/ 123 w 232"/>
              <a:gd name="T49" fmla="*/ 173 h 232"/>
              <a:gd name="T50" fmla="*/ 108 w 232"/>
              <a:gd name="T51" fmla="*/ 173 h 232"/>
              <a:gd name="T52" fmla="*/ 108 w 232"/>
              <a:gd name="T53" fmla="*/ 15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180" y="200"/>
                </a:moveTo>
                <a:cubicBezTo>
                  <a:pt x="51" y="200"/>
                  <a:pt x="51" y="200"/>
                  <a:pt x="51" y="200"/>
                </a:cubicBezTo>
                <a:cubicBezTo>
                  <a:pt x="51" y="115"/>
                  <a:pt x="51" y="115"/>
                  <a:pt x="51" y="115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6" y="65"/>
                  <a:pt x="138" y="47"/>
                  <a:pt x="116" y="47"/>
                </a:cubicBezTo>
                <a:cubicBezTo>
                  <a:pt x="94" y="47"/>
                  <a:pt x="75" y="65"/>
                  <a:pt x="75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56"/>
                  <a:pt x="85" y="31"/>
                  <a:pt x="116" y="31"/>
                </a:cubicBezTo>
                <a:cubicBezTo>
                  <a:pt x="147" y="31"/>
                  <a:pt x="172" y="56"/>
                  <a:pt x="172" y="87"/>
                </a:cubicBezTo>
                <a:cubicBezTo>
                  <a:pt x="172" y="115"/>
                  <a:pt x="172" y="115"/>
                  <a:pt x="172" y="115"/>
                </a:cubicBezTo>
                <a:cubicBezTo>
                  <a:pt x="180" y="115"/>
                  <a:pt x="180" y="115"/>
                  <a:pt x="180" y="115"/>
                </a:cubicBezTo>
                <a:lnTo>
                  <a:pt x="180" y="200"/>
                </a:lnTo>
                <a:close/>
                <a:moveTo>
                  <a:pt x="108" y="152"/>
                </a:moveTo>
                <a:cubicBezTo>
                  <a:pt x="123" y="152"/>
                  <a:pt x="123" y="152"/>
                  <a:pt x="123" y="152"/>
                </a:cubicBezTo>
                <a:cubicBezTo>
                  <a:pt x="123" y="173"/>
                  <a:pt x="123" y="173"/>
                  <a:pt x="123" y="173"/>
                </a:cubicBezTo>
                <a:cubicBezTo>
                  <a:pt x="108" y="173"/>
                  <a:pt x="108" y="173"/>
                  <a:pt x="108" y="173"/>
                </a:cubicBezTo>
                <a:lnTo>
                  <a:pt x="108" y="15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2"/>
          <p:cNvSpPr>
            <a:spLocks noEditPoints="1"/>
          </p:cNvSpPr>
          <p:nvPr/>
        </p:nvSpPr>
        <p:spPr bwMode="auto">
          <a:xfrm>
            <a:off x="12742283" y="4728803"/>
            <a:ext cx="704568" cy="707139"/>
          </a:xfrm>
          <a:custGeom>
            <a:avLst/>
            <a:gdLst>
              <a:gd name="T0" fmla="*/ 157 w 232"/>
              <a:gd name="T1" fmla="*/ 87 h 232"/>
              <a:gd name="T2" fmla="*/ 157 w 232"/>
              <a:gd name="T3" fmla="*/ 115 h 232"/>
              <a:gd name="T4" fmla="*/ 76 w 232"/>
              <a:gd name="T5" fmla="*/ 115 h 232"/>
              <a:gd name="T6" fmla="*/ 76 w 232"/>
              <a:gd name="T7" fmla="*/ 87 h 232"/>
              <a:gd name="T8" fmla="*/ 116 w 232"/>
              <a:gd name="T9" fmla="*/ 47 h 232"/>
              <a:gd name="T10" fmla="*/ 157 w 232"/>
              <a:gd name="T11" fmla="*/ 87 h 232"/>
              <a:gd name="T12" fmla="*/ 109 w 232"/>
              <a:gd name="T13" fmla="*/ 173 h 232"/>
              <a:gd name="T14" fmla="*/ 124 w 232"/>
              <a:gd name="T15" fmla="*/ 173 h 232"/>
              <a:gd name="T16" fmla="*/ 124 w 232"/>
              <a:gd name="T17" fmla="*/ 152 h 232"/>
              <a:gd name="T18" fmla="*/ 109 w 232"/>
              <a:gd name="T19" fmla="*/ 152 h 232"/>
              <a:gd name="T20" fmla="*/ 109 w 232"/>
              <a:gd name="T21" fmla="*/ 173 h 232"/>
              <a:gd name="T22" fmla="*/ 232 w 232"/>
              <a:gd name="T23" fmla="*/ 32 h 232"/>
              <a:gd name="T24" fmla="*/ 232 w 232"/>
              <a:gd name="T25" fmla="*/ 200 h 232"/>
              <a:gd name="T26" fmla="*/ 200 w 232"/>
              <a:gd name="T27" fmla="*/ 232 h 232"/>
              <a:gd name="T28" fmla="*/ 32 w 232"/>
              <a:gd name="T29" fmla="*/ 232 h 232"/>
              <a:gd name="T30" fmla="*/ 0 w 232"/>
              <a:gd name="T31" fmla="*/ 200 h 232"/>
              <a:gd name="T32" fmla="*/ 0 w 232"/>
              <a:gd name="T33" fmla="*/ 32 h 232"/>
              <a:gd name="T34" fmla="*/ 32 w 232"/>
              <a:gd name="T35" fmla="*/ 0 h 232"/>
              <a:gd name="T36" fmla="*/ 200 w 232"/>
              <a:gd name="T37" fmla="*/ 0 h 232"/>
              <a:gd name="T38" fmla="*/ 232 w 232"/>
              <a:gd name="T39" fmla="*/ 32 h 232"/>
              <a:gd name="T40" fmla="*/ 181 w 232"/>
              <a:gd name="T41" fmla="*/ 115 h 232"/>
              <a:gd name="T42" fmla="*/ 172 w 232"/>
              <a:gd name="T43" fmla="*/ 115 h 232"/>
              <a:gd name="T44" fmla="*/ 172 w 232"/>
              <a:gd name="T45" fmla="*/ 87 h 232"/>
              <a:gd name="T46" fmla="*/ 168 w 232"/>
              <a:gd name="T47" fmla="*/ 66 h 232"/>
              <a:gd name="T48" fmla="*/ 116 w 232"/>
              <a:gd name="T49" fmla="*/ 31 h 232"/>
              <a:gd name="T50" fmla="*/ 116 w 232"/>
              <a:gd name="T51" fmla="*/ 31 h 232"/>
              <a:gd name="T52" fmla="*/ 65 w 232"/>
              <a:gd name="T53" fmla="*/ 66 h 232"/>
              <a:gd name="T54" fmla="*/ 60 w 232"/>
              <a:gd name="T55" fmla="*/ 87 h 232"/>
              <a:gd name="T56" fmla="*/ 60 w 232"/>
              <a:gd name="T57" fmla="*/ 115 h 232"/>
              <a:gd name="T58" fmla="*/ 52 w 232"/>
              <a:gd name="T59" fmla="*/ 115 h 232"/>
              <a:gd name="T60" fmla="*/ 52 w 232"/>
              <a:gd name="T61" fmla="*/ 200 h 232"/>
              <a:gd name="T62" fmla="*/ 181 w 232"/>
              <a:gd name="T63" fmla="*/ 200 h 232"/>
              <a:gd name="T64" fmla="*/ 181 w 232"/>
              <a:gd name="T6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157" y="87"/>
                </a:moveTo>
                <a:cubicBezTo>
                  <a:pt x="157" y="115"/>
                  <a:pt x="157" y="115"/>
                  <a:pt x="157" y="115"/>
                </a:cubicBezTo>
                <a:cubicBezTo>
                  <a:pt x="76" y="115"/>
                  <a:pt x="76" y="115"/>
                  <a:pt x="76" y="115"/>
                </a:cubicBezTo>
                <a:cubicBezTo>
                  <a:pt x="76" y="87"/>
                  <a:pt x="76" y="87"/>
                  <a:pt x="76" y="87"/>
                </a:cubicBezTo>
                <a:cubicBezTo>
                  <a:pt x="76" y="65"/>
                  <a:pt x="94" y="47"/>
                  <a:pt x="116" y="47"/>
                </a:cubicBezTo>
                <a:cubicBezTo>
                  <a:pt x="138" y="47"/>
                  <a:pt x="157" y="65"/>
                  <a:pt x="157" y="87"/>
                </a:cubicBezTo>
                <a:close/>
                <a:moveTo>
                  <a:pt x="109" y="173"/>
                </a:moveTo>
                <a:cubicBezTo>
                  <a:pt x="124" y="173"/>
                  <a:pt x="124" y="173"/>
                  <a:pt x="124" y="173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09" y="152"/>
                  <a:pt x="109" y="152"/>
                  <a:pt x="109" y="152"/>
                </a:cubicBezTo>
                <a:lnTo>
                  <a:pt x="109" y="173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81" y="115"/>
                </a:moveTo>
                <a:cubicBezTo>
                  <a:pt x="172" y="115"/>
                  <a:pt x="172" y="115"/>
                  <a:pt x="172" y="115"/>
                </a:cubicBezTo>
                <a:cubicBezTo>
                  <a:pt x="172" y="87"/>
                  <a:pt x="172" y="87"/>
                  <a:pt x="172" y="87"/>
                </a:cubicBezTo>
                <a:cubicBezTo>
                  <a:pt x="172" y="80"/>
                  <a:pt x="171" y="72"/>
                  <a:pt x="168" y="66"/>
                </a:cubicBezTo>
                <a:cubicBezTo>
                  <a:pt x="159" y="45"/>
                  <a:pt x="139" y="31"/>
                  <a:pt x="116" y="31"/>
                </a:cubicBezTo>
                <a:cubicBezTo>
                  <a:pt x="116" y="31"/>
                  <a:pt x="116" y="31"/>
                  <a:pt x="116" y="31"/>
                </a:cubicBezTo>
                <a:cubicBezTo>
                  <a:pt x="93" y="31"/>
                  <a:pt x="73" y="45"/>
                  <a:pt x="65" y="66"/>
                </a:cubicBezTo>
                <a:cubicBezTo>
                  <a:pt x="62" y="72"/>
                  <a:pt x="60" y="80"/>
                  <a:pt x="60" y="87"/>
                </a:cubicBezTo>
                <a:cubicBezTo>
                  <a:pt x="60" y="115"/>
                  <a:pt x="60" y="115"/>
                  <a:pt x="60" y="115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52" y="200"/>
                  <a:pt x="52" y="200"/>
                  <a:pt x="52" y="200"/>
                </a:cubicBezTo>
                <a:cubicBezTo>
                  <a:pt x="181" y="200"/>
                  <a:pt x="181" y="200"/>
                  <a:pt x="181" y="200"/>
                </a:cubicBezTo>
                <a:lnTo>
                  <a:pt x="181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3"/>
          <p:cNvSpPr>
            <a:spLocks noEditPoints="1"/>
          </p:cNvSpPr>
          <p:nvPr/>
        </p:nvSpPr>
        <p:spPr bwMode="auto">
          <a:xfrm>
            <a:off x="9138443" y="5734226"/>
            <a:ext cx="708425" cy="705853"/>
          </a:xfrm>
          <a:custGeom>
            <a:avLst/>
            <a:gdLst>
              <a:gd name="T0" fmla="*/ 136 w 233"/>
              <a:gd name="T1" fmla="*/ 68 h 232"/>
              <a:gd name="T2" fmla="*/ 136 w 233"/>
              <a:gd name="T3" fmla="*/ 44 h 232"/>
              <a:gd name="T4" fmla="*/ 60 w 233"/>
              <a:gd name="T5" fmla="*/ 44 h 232"/>
              <a:gd name="T6" fmla="*/ 60 w 233"/>
              <a:gd name="T7" fmla="*/ 188 h 232"/>
              <a:gd name="T8" fmla="*/ 173 w 233"/>
              <a:gd name="T9" fmla="*/ 188 h 232"/>
              <a:gd name="T10" fmla="*/ 173 w 233"/>
              <a:gd name="T11" fmla="*/ 81 h 232"/>
              <a:gd name="T12" fmla="*/ 150 w 233"/>
              <a:gd name="T13" fmla="*/ 81 h 232"/>
              <a:gd name="T14" fmla="*/ 136 w 233"/>
              <a:gd name="T15" fmla="*/ 68 h 232"/>
              <a:gd name="T16" fmla="*/ 91 w 233"/>
              <a:gd name="T17" fmla="*/ 78 h 232"/>
              <a:gd name="T18" fmla="*/ 134 w 233"/>
              <a:gd name="T19" fmla="*/ 78 h 232"/>
              <a:gd name="T20" fmla="*/ 142 w 233"/>
              <a:gd name="T21" fmla="*/ 85 h 232"/>
              <a:gd name="T22" fmla="*/ 91 w 233"/>
              <a:gd name="T23" fmla="*/ 85 h 232"/>
              <a:gd name="T24" fmla="*/ 91 w 233"/>
              <a:gd name="T25" fmla="*/ 78 h 232"/>
              <a:gd name="T26" fmla="*/ 128 w 233"/>
              <a:gd name="T27" fmla="*/ 169 h 232"/>
              <a:gd name="T28" fmla="*/ 71 w 233"/>
              <a:gd name="T29" fmla="*/ 169 h 232"/>
              <a:gd name="T30" fmla="*/ 71 w 233"/>
              <a:gd name="T31" fmla="*/ 162 h 232"/>
              <a:gd name="T32" fmla="*/ 128 w 233"/>
              <a:gd name="T33" fmla="*/ 162 h 232"/>
              <a:gd name="T34" fmla="*/ 128 w 233"/>
              <a:gd name="T35" fmla="*/ 169 h 232"/>
              <a:gd name="T36" fmla="*/ 162 w 233"/>
              <a:gd name="T37" fmla="*/ 148 h 232"/>
              <a:gd name="T38" fmla="*/ 71 w 233"/>
              <a:gd name="T39" fmla="*/ 148 h 232"/>
              <a:gd name="T40" fmla="*/ 71 w 233"/>
              <a:gd name="T41" fmla="*/ 141 h 232"/>
              <a:gd name="T42" fmla="*/ 162 w 233"/>
              <a:gd name="T43" fmla="*/ 141 h 232"/>
              <a:gd name="T44" fmla="*/ 162 w 233"/>
              <a:gd name="T45" fmla="*/ 148 h 232"/>
              <a:gd name="T46" fmla="*/ 162 w 233"/>
              <a:gd name="T47" fmla="*/ 127 h 232"/>
              <a:gd name="T48" fmla="*/ 71 w 233"/>
              <a:gd name="T49" fmla="*/ 127 h 232"/>
              <a:gd name="T50" fmla="*/ 71 w 233"/>
              <a:gd name="T51" fmla="*/ 120 h 232"/>
              <a:gd name="T52" fmla="*/ 162 w 233"/>
              <a:gd name="T53" fmla="*/ 120 h 232"/>
              <a:gd name="T54" fmla="*/ 162 w 233"/>
              <a:gd name="T55" fmla="*/ 127 h 232"/>
              <a:gd name="T56" fmla="*/ 162 w 233"/>
              <a:gd name="T57" fmla="*/ 106 h 232"/>
              <a:gd name="T58" fmla="*/ 71 w 233"/>
              <a:gd name="T59" fmla="*/ 106 h 232"/>
              <a:gd name="T60" fmla="*/ 71 w 233"/>
              <a:gd name="T61" fmla="*/ 99 h 232"/>
              <a:gd name="T62" fmla="*/ 162 w 233"/>
              <a:gd name="T63" fmla="*/ 99 h 232"/>
              <a:gd name="T64" fmla="*/ 162 w 233"/>
              <a:gd name="T65" fmla="*/ 106 h 232"/>
              <a:gd name="T66" fmla="*/ 201 w 233"/>
              <a:gd name="T67" fmla="*/ 0 h 232"/>
              <a:gd name="T68" fmla="*/ 32 w 233"/>
              <a:gd name="T69" fmla="*/ 0 h 232"/>
              <a:gd name="T70" fmla="*/ 0 w 233"/>
              <a:gd name="T71" fmla="*/ 32 h 232"/>
              <a:gd name="T72" fmla="*/ 0 w 233"/>
              <a:gd name="T73" fmla="*/ 200 h 232"/>
              <a:gd name="T74" fmla="*/ 32 w 233"/>
              <a:gd name="T75" fmla="*/ 232 h 232"/>
              <a:gd name="T76" fmla="*/ 201 w 233"/>
              <a:gd name="T77" fmla="*/ 232 h 232"/>
              <a:gd name="T78" fmla="*/ 233 w 233"/>
              <a:gd name="T79" fmla="*/ 200 h 232"/>
              <a:gd name="T80" fmla="*/ 233 w 233"/>
              <a:gd name="T81" fmla="*/ 32 h 232"/>
              <a:gd name="T82" fmla="*/ 201 w 233"/>
              <a:gd name="T83" fmla="*/ 0 h 232"/>
              <a:gd name="T84" fmla="*/ 184 w 233"/>
              <a:gd name="T85" fmla="*/ 189 h 232"/>
              <a:gd name="T86" fmla="*/ 175 w 233"/>
              <a:gd name="T87" fmla="*/ 198 h 232"/>
              <a:gd name="T88" fmla="*/ 58 w 233"/>
              <a:gd name="T89" fmla="*/ 198 h 232"/>
              <a:gd name="T90" fmla="*/ 50 w 233"/>
              <a:gd name="T91" fmla="*/ 189 h 232"/>
              <a:gd name="T92" fmla="*/ 50 w 233"/>
              <a:gd name="T93" fmla="*/ 42 h 232"/>
              <a:gd name="T94" fmla="*/ 58 w 233"/>
              <a:gd name="T95" fmla="*/ 34 h 232"/>
              <a:gd name="T96" fmla="*/ 142 w 233"/>
              <a:gd name="T97" fmla="*/ 34 h 232"/>
              <a:gd name="T98" fmla="*/ 142 w 233"/>
              <a:gd name="T99" fmla="*/ 34 h 232"/>
              <a:gd name="T100" fmla="*/ 145 w 233"/>
              <a:gd name="T101" fmla="*/ 35 h 232"/>
              <a:gd name="T102" fmla="*/ 181 w 233"/>
              <a:gd name="T103" fmla="*/ 71 h 232"/>
              <a:gd name="T104" fmla="*/ 183 w 233"/>
              <a:gd name="T105" fmla="*/ 76 h 232"/>
              <a:gd name="T106" fmla="*/ 184 w 233"/>
              <a:gd name="T107" fmla="*/ 76 h 232"/>
              <a:gd name="T108" fmla="*/ 184 w 233"/>
              <a:gd name="T109" fmla="*/ 189 h 232"/>
              <a:gd name="T110" fmla="*/ 147 w 233"/>
              <a:gd name="T111" fmla="*/ 68 h 232"/>
              <a:gd name="T112" fmla="*/ 147 w 233"/>
              <a:gd name="T113" fmla="*/ 51 h 232"/>
              <a:gd name="T114" fmla="*/ 167 w 233"/>
              <a:gd name="T115" fmla="*/ 71 h 232"/>
              <a:gd name="T116" fmla="*/ 150 w 233"/>
              <a:gd name="T117" fmla="*/ 71 h 232"/>
              <a:gd name="T118" fmla="*/ 147 w 233"/>
              <a:gd name="T119" fmla="*/ 6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3" h="232">
                <a:moveTo>
                  <a:pt x="136" y="68"/>
                </a:moveTo>
                <a:cubicBezTo>
                  <a:pt x="136" y="44"/>
                  <a:pt x="136" y="44"/>
                  <a:pt x="136" y="44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188"/>
                  <a:pt x="60" y="188"/>
                  <a:pt x="60" y="188"/>
                </a:cubicBezTo>
                <a:cubicBezTo>
                  <a:pt x="173" y="188"/>
                  <a:pt x="173" y="188"/>
                  <a:pt x="173" y="188"/>
                </a:cubicBezTo>
                <a:cubicBezTo>
                  <a:pt x="173" y="81"/>
                  <a:pt x="173" y="81"/>
                  <a:pt x="173" y="81"/>
                </a:cubicBezTo>
                <a:cubicBezTo>
                  <a:pt x="150" y="81"/>
                  <a:pt x="150" y="81"/>
                  <a:pt x="150" y="81"/>
                </a:cubicBezTo>
                <a:cubicBezTo>
                  <a:pt x="143" y="81"/>
                  <a:pt x="136" y="75"/>
                  <a:pt x="136" y="68"/>
                </a:cubicBezTo>
                <a:close/>
                <a:moveTo>
                  <a:pt x="91" y="78"/>
                </a:moveTo>
                <a:cubicBezTo>
                  <a:pt x="134" y="78"/>
                  <a:pt x="134" y="78"/>
                  <a:pt x="134" y="78"/>
                </a:cubicBezTo>
                <a:cubicBezTo>
                  <a:pt x="136" y="81"/>
                  <a:pt x="139" y="83"/>
                  <a:pt x="142" y="85"/>
                </a:cubicBezTo>
                <a:cubicBezTo>
                  <a:pt x="91" y="85"/>
                  <a:pt x="91" y="85"/>
                  <a:pt x="91" y="85"/>
                </a:cubicBezTo>
                <a:lnTo>
                  <a:pt x="91" y="78"/>
                </a:lnTo>
                <a:close/>
                <a:moveTo>
                  <a:pt x="128" y="169"/>
                </a:moveTo>
                <a:cubicBezTo>
                  <a:pt x="71" y="169"/>
                  <a:pt x="71" y="169"/>
                  <a:pt x="71" y="169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128" y="162"/>
                  <a:pt x="128" y="162"/>
                  <a:pt x="128" y="162"/>
                </a:cubicBezTo>
                <a:lnTo>
                  <a:pt x="128" y="169"/>
                </a:lnTo>
                <a:close/>
                <a:moveTo>
                  <a:pt x="162" y="148"/>
                </a:moveTo>
                <a:cubicBezTo>
                  <a:pt x="71" y="148"/>
                  <a:pt x="71" y="148"/>
                  <a:pt x="71" y="148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162" y="141"/>
                  <a:pt x="162" y="141"/>
                  <a:pt x="162" y="141"/>
                </a:cubicBezTo>
                <a:lnTo>
                  <a:pt x="162" y="148"/>
                </a:lnTo>
                <a:close/>
                <a:moveTo>
                  <a:pt x="162" y="127"/>
                </a:moveTo>
                <a:cubicBezTo>
                  <a:pt x="71" y="127"/>
                  <a:pt x="71" y="127"/>
                  <a:pt x="71" y="127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162" y="120"/>
                  <a:pt x="162" y="120"/>
                  <a:pt x="162" y="120"/>
                </a:cubicBezTo>
                <a:lnTo>
                  <a:pt x="162" y="127"/>
                </a:lnTo>
                <a:close/>
                <a:moveTo>
                  <a:pt x="162" y="106"/>
                </a:moveTo>
                <a:cubicBezTo>
                  <a:pt x="71" y="106"/>
                  <a:pt x="71" y="106"/>
                  <a:pt x="71" y="106"/>
                </a:cubicBezTo>
                <a:cubicBezTo>
                  <a:pt x="71" y="99"/>
                  <a:pt x="71" y="99"/>
                  <a:pt x="71" y="99"/>
                </a:cubicBezTo>
                <a:cubicBezTo>
                  <a:pt x="162" y="99"/>
                  <a:pt x="162" y="99"/>
                  <a:pt x="162" y="99"/>
                </a:cubicBezTo>
                <a:lnTo>
                  <a:pt x="162" y="106"/>
                </a:lnTo>
                <a:close/>
                <a:moveTo>
                  <a:pt x="20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18" y="232"/>
                  <a:pt x="233" y="218"/>
                  <a:pt x="233" y="200"/>
                </a:cubicBezTo>
                <a:cubicBezTo>
                  <a:pt x="233" y="32"/>
                  <a:pt x="233" y="32"/>
                  <a:pt x="233" y="32"/>
                </a:cubicBezTo>
                <a:cubicBezTo>
                  <a:pt x="233" y="14"/>
                  <a:pt x="218" y="0"/>
                  <a:pt x="201" y="0"/>
                </a:cubicBezTo>
                <a:close/>
                <a:moveTo>
                  <a:pt x="184" y="189"/>
                </a:moveTo>
                <a:cubicBezTo>
                  <a:pt x="184" y="194"/>
                  <a:pt x="180" y="198"/>
                  <a:pt x="175" y="198"/>
                </a:cubicBezTo>
                <a:cubicBezTo>
                  <a:pt x="58" y="198"/>
                  <a:pt x="58" y="198"/>
                  <a:pt x="58" y="198"/>
                </a:cubicBezTo>
                <a:cubicBezTo>
                  <a:pt x="53" y="198"/>
                  <a:pt x="50" y="194"/>
                  <a:pt x="50" y="189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38"/>
                  <a:pt x="53" y="34"/>
                  <a:pt x="58" y="34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43" y="34"/>
                  <a:pt x="144" y="34"/>
                  <a:pt x="145" y="35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3" y="73"/>
                  <a:pt x="183" y="74"/>
                  <a:pt x="183" y="76"/>
                </a:cubicBezTo>
                <a:cubicBezTo>
                  <a:pt x="183" y="76"/>
                  <a:pt x="183" y="76"/>
                  <a:pt x="184" y="76"/>
                </a:cubicBezTo>
                <a:lnTo>
                  <a:pt x="184" y="189"/>
                </a:lnTo>
                <a:close/>
                <a:moveTo>
                  <a:pt x="147" y="68"/>
                </a:moveTo>
                <a:cubicBezTo>
                  <a:pt x="147" y="51"/>
                  <a:pt x="147" y="51"/>
                  <a:pt x="147" y="51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50" y="71"/>
                  <a:pt x="150" y="71"/>
                  <a:pt x="150" y="71"/>
                </a:cubicBezTo>
                <a:cubicBezTo>
                  <a:pt x="148" y="71"/>
                  <a:pt x="147" y="70"/>
                  <a:pt x="147" y="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4"/>
          <p:cNvSpPr>
            <a:spLocks noEditPoints="1"/>
          </p:cNvSpPr>
          <p:nvPr/>
        </p:nvSpPr>
        <p:spPr bwMode="auto">
          <a:xfrm>
            <a:off x="8238448" y="5734226"/>
            <a:ext cx="705854" cy="705853"/>
          </a:xfrm>
          <a:custGeom>
            <a:avLst/>
            <a:gdLst>
              <a:gd name="T0" fmla="*/ 72 w 232"/>
              <a:gd name="T1" fmla="*/ 84 h 232"/>
              <a:gd name="T2" fmla="*/ 72 w 232"/>
              <a:gd name="T3" fmla="*/ 147 h 232"/>
              <a:gd name="T4" fmla="*/ 47 w 232"/>
              <a:gd name="T5" fmla="*/ 118 h 232"/>
              <a:gd name="T6" fmla="*/ 66 w 232"/>
              <a:gd name="T7" fmla="*/ 119 h 232"/>
              <a:gd name="T8" fmla="*/ 97 w 232"/>
              <a:gd name="T9" fmla="*/ 108 h 232"/>
              <a:gd name="T10" fmla="*/ 47 w 232"/>
              <a:gd name="T11" fmla="*/ 118 h 232"/>
              <a:gd name="T12" fmla="*/ 185 w 232"/>
              <a:gd name="T13" fmla="*/ 71 h 232"/>
              <a:gd name="T14" fmla="*/ 165 w 232"/>
              <a:gd name="T15" fmla="*/ 68 h 232"/>
              <a:gd name="T16" fmla="*/ 200 w 232"/>
              <a:gd name="T17" fmla="*/ 0 h 232"/>
              <a:gd name="T18" fmla="*/ 0 w 232"/>
              <a:gd name="T19" fmla="*/ 32 h 232"/>
              <a:gd name="T20" fmla="*/ 32 w 232"/>
              <a:gd name="T21" fmla="*/ 232 h 232"/>
              <a:gd name="T22" fmla="*/ 232 w 232"/>
              <a:gd name="T23" fmla="*/ 200 h 232"/>
              <a:gd name="T24" fmla="*/ 200 w 232"/>
              <a:gd name="T25" fmla="*/ 0 h 232"/>
              <a:gd name="T26" fmla="*/ 72 w 232"/>
              <a:gd name="T27" fmla="*/ 74 h 232"/>
              <a:gd name="T28" fmla="*/ 72 w 232"/>
              <a:gd name="T29" fmla="*/ 157 h 232"/>
              <a:gd name="T30" fmla="*/ 106 w 232"/>
              <a:gd name="T31" fmla="*/ 148 h 232"/>
              <a:gd name="T32" fmla="*/ 181 w 232"/>
              <a:gd name="T33" fmla="*/ 141 h 232"/>
              <a:gd name="T34" fmla="*/ 106 w 232"/>
              <a:gd name="T35" fmla="*/ 148 h 232"/>
              <a:gd name="T36" fmla="*/ 147 w 232"/>
              <a:gd name="T37" fmla="*/ 169 h 232"/>
              <a:gd name="T38" fmla="*/ 90 w 232"/>
              <a:gd name="T39" fmla="*/ 162 h 232"/>
              <a:gd name="T40" fmla="*/ 117 w 232"/>
              <a:gd name="T41" fmla="*/ 127 h 232"/>
              <a:gd name="T42" fmla="*/ 181 w 232"/>
              <a:gd name="T43" fmla="*/ 120 h 232"/>
              <a:gd name="T44" fmla="*/ 117 w 232"/>
              <a:gd name="T45" fmla="*/ 127 h 232"/>
              <a:gd name="T46" fmla="*/ 115 w 232"/>
              <a:gd name="T47" fmla="*/ 99 h 232"/>
              <a:gd name="T48" fmla="*/ 181 w 232"/>
              <a:gd name="T49" fmla="*/ 106 h 232"/>
              <a:gd name="T50" fmla="*/ 110 w 232"/>
              <a:gd name="T51" fmla="*/ 85 h 232"/>
              <a:gd name="T52" fmla="*/ 153 w 232"/>
              <a:gd name="T53" fmla="*/ 78 h 232"/>
              <a:gd name="T54" fmla="*/ 110 w 232"/>
              <a:gd name="T55" fmla="*/ 85 h 232"/>
              <a:gd name="T56" fmla="*/ 194 w 232"/>
              <a:gd name="T57" fmla="*/ 198 h 232"/>
              <a:gd name="T58" fmla="*/ 68 w 232"/>
              <a:gd name="T59" fmla="*/ 189 h 232"/>
              <a:gd name="T60" fmla="*/ 72 w 232"/>
              <a:gd name="T61" fmla="*/ 163 h 232"/>
              <a:gd name="T62" fmla="*/ 78 w 232"/>
              <a:gd name="T63" fmla="*/ 188 h 232"/>
              <a:gd name="T64" fmla="*/ 192 w 232"/>
              <a:gd name="T65" fmla="*/ 81 h 232"/>
              <a:gd name="T66" fmla="*/ 155 w 232"/>
              <a:gd name="T67" fmla="*/ 68 h 232"/>
              <a:gd name="T68" fmla="*/ 78 w 232"/>
              <a:gd name="T69" fmla="*/ 44 h 232"/>
              <a:gd name="T70" fmla="*/ 72 w 232"/>
              <a:gd name="T71" fmla="*/ 69 h 232"/>
              <a:gd name="T72" fmla="*/ 68 w 232"/>
              <a:gd name="T73" fmla="*/ 42 h 232"/>
              <a:gd name="T74" fmla="*/ 160 w 232"/>
              <a:gd name="T75" fmla="*/ 34 h 232"/>
              <a:gd name="T76" fmla="*/ 164 w 232"/>
              <a:gd name="T77" fmla="*/ 35 h 232"/>
              <a:gd name="T78" fmla="*/ 202 w 232"/>
              <a:gd name="T79" fmla="*/ 76 h 232"/>
              <a:gd name="T80" fmla="*/ 202 w 232"/>
              <a:gd name="T81" fmla="*/ 18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03" y="116"/>
                </a:moveTo>
                <a:cubicBezTo>
                  <a:pt x="103" y="99"/>
                  <a:pt x="89" y="84"/>
                  <a:pt x="72" y="84"/>
                </a:cubicBezTo>
                <a:cubicBezTo>
                  <a:pt x="54" y="84"/>
                  <a:pt x="40" y="99"/>
                  <a:pt x="40" y="116"/>
                </a:cubicBezTo>
                <a:cubicBezTo>
                  <a:pt x="40" y="133"/>
                  <a:pt x="54" y="147"/>
                  <a:pt x="72" y="147"/>
                </a:cubicBezTo>
                <a:cubicBezTo>
                  <a:pt x="89" y="147"/>
                  <a:pt x="103" y="133"/>
                  <a:pt x="103" y="116"/>
                </a:cubicBezTo>
                <a:close/>
                <a:moveTo>
                  <a:pt x="47" y="118"/>
                </a:moveTo>
                <a:cubicBezTo>
                  <a:pt x="55" y="109"/>
                  <a:pt x="55" y="109"/>
                  <a:pt x="55" y="109"/>
                </a:cubicBezTo>
                <a:cubicBezTo>
                  <a:pt x="66" y="119"/>
                  <a:pt x="66" y="119"/>
                  <a:pt x="66" y="119"/>
                </a:cubicBezTo>
                <a:cubicBezTo>
                  <a:pt x="89" y="99"/>
                  <a:pt x="89" y="99"/>
                  <a:pt x="89" y="99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66" y="135"/>
                  <a:pt x="66" y="135"/>
                  <a:pt x="66" y="135"/>
                </a:cubicBezTo>
                <a:lnTo>
                  <a:pt x="47" y="118"/>
                </a:lnTo>
                <a:close/>
                <a:moveTo>
                  <a:pt x="165" y="51"/>
                </a:moveTo>
                <a:cubicBezTo>
                  <a:pt x="185" y="71"/>
                  <a:pt x="185" y="71"/>
                  <a:pt x="185" y="71"/>
                </a:cubicBezTo>
                <a:cubicBezTo>
                  <a:pt x="169" y="71"/>
                  <a:pt x="169" y="71"/>
                  <a:pt x="169" y="71"/>
                </a:cubicBezTo>
                <a:cubicBezTo>
                  <a:pt x="167" y="71"/>
                  <a:pt x="165" y="70"/>
                  <a:pt x="165" y="68"/>
                </a:cubicBezTo>
                <a:lnTo>
                  <a:pt x="165" y="51"/>
                </a:ln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30" y="116"/>
                </a:moveTo>
                <a:cubicBezTo>
                  <a:pt x="30" y="93"/>
                  <a:pt x="49" y="74"/>
                  <a:pt x="72" y="74"/>
                </a:cubicBezTo>
                <a:cubicBezTo>
                  <a:pt x="94" y="74"/>
                  <a:pt x="113" y="93"/>
                  <a:pt x="113" y="116"/>
                </a:cubicBezTo>
                <a:cubicBezTo>
                  <a:pt x="113" y="139"/>
                  <a:pt x="94" y="157"/>
                  <a:pt x="72" y="157"/>
                </a:cubicBezTo>
                <a:cubicBezTo>
                  <a:pt x="49" y="157"/>
                  <a:pt x="30" y="139"/>
                  <a:pt x="30" y="116"/>
                </a:cubicBezTo>
                <a:close/>
                <a:moveTo>
                  <a:pt x="106" y="148"/>
                </a:moveTo>
                <a:cubicBezTo>
                  <a:pt x="108" y="146"/>
                  <a:pt x="109" y="143"/>
                  <a:pt x="111" y="141"/>
                </a:cubicBezTo>
                <a:cubicBezTo>
                  <a:pt x="181" y="141"/>
                  <a:pt x="181" y="141"/>
                  <a:pt x="181" y="141"/>
                </a:cubicBezTo>
                <a:cubicBezTo>
                  <a:pt x="181" y="148"/>
                  <a:pt x="181" y="148"/>
                  <a:pt x="181" y="148"/>
                </a:cubicBezTo>
                <a:lnTo>
                  <a:pt x="106" y="148"/>
                </a:lnTo>
                <a:close/>
                <a:moveTo>
                  <a:pt x="147" y="162"/>
                </a:moveTo>
                <a:cubicBezTo>
                  <a:pt x="147" y="169"/>
                  <a:pt x="147" y="169"/>
                  <a:pt x="147" y="169"/>
                </a:cubicBezTo>
                <a:cubicBezTo>
                  <a:pt x="90" y="169"/>
                  <a:pt x="90" y="169"/>
                  <a:pt x="90" y="169"/>
                </a:cubicBezTo>
                <a:cubicBezTo>
                  <a:pt x="90" y="162"/>
                  <a:pt x="90" y="162"/>
                  <a:pt x="90" y="162"/>
                </a:cubicBezTo>
                <a:lnTo>
                  <a:pt x="147" y="162"/>
                </a:lnTo>
                <a:close/>
                <a:moveTo>
                  <a:pt x="117" y="127"/>
                </a:moveTo>
                <a:cubicBezTo>
                  <a:pt x="117" y="125"/>
                  <a:pt x="118" y="122"/>
                  <a:pt x="118" y="120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1" y="127"/>
                  <a:pt x="181" y="127"/>
                  <a:pt x="181" y="127"/>
                </a:cubicBezTo>
                <a:lnTo>
                  <a:pt x="117" y="127"/>
                </a:lnTo>
                <a:close/>
                <a:moveTo>
                  <a:pt x="117" y="106"/>
                </a:moveTo>
                <a:cubicBezTo>
                  <a:pt x="117" y="103"/>
                  <a:pt x="116" y="101"/>
                  <a:pt x="115" y="99"/>
                </a:cubicBezTo>
                <a:cubicBezTo>
                  <a:pt x="181" y="99"/>
                  <a:pt x="181" y="99"/>
                  <a:pt x="181" y="99"/>
                </a:cubicBezTo>
                <a:cubicBezTo>
                  <a:pt x="181" y="106"/>
                  <a:pt x="181" y="106"/>
                  <a:pt x="181" y="106"/>
                </a:cubicBezTo>
                <a:lnTo>
                  <a:pt x="117" y="106"/>
                </a:lnTo>
                <a:close/>
                <a:moveTo>
                  <a:pt x="110" y="85"/>
                </a:moveTo>
                <a:cubicBezTo>
                  <a:pt x="110" y="78"/>
                  <a:pt x="110" y="78"/>
                  <a:pt x="110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5" y="81"/>
                  <a:pt x="158" y="83"/>
                  <a:pt x="161" y="85"/>
                </a:cubicBezTo>
                <a:lnTo>
                  <a:pt x="110" y="85"/>
                </a:lnTo>
                <a:close/>
                <a:moveTo>
                  <a:pt x="202" y="189"/>
                </a:moveTo>
                <a:cubicBezTo>
                  <a:pt x="202" y="194"/>
                  <a:pt x="198" y="198"/>
                  <a:pt x="194" y="198"/>
                </a:cubicBezTo>
                <a:cubicBezTo>
                  <a:pt x="77" y="198"/>
                  <a:pt x="77" y="198"/>
                  <a:pt x="77" y="198"/>
                </a:cubicBezTo>
                <a:cubicBezTo>
                  <a:pt x="72" y="198"/>
                  <a:pt x="68" y="194"/>
                  <a:pt x="68" y="189"/>
                </a:cubicBezTo>
                <a:cubicBezTo>
                  <a:pt x="68" y="162"/>
                  <a:pt x="68" y="162"/>
                  <a:pt x="68" y="162"/>
                </a:cubicBezTo>
                <a:cubicBezTo>
                  <a:pt x="69" y="163"/>
                  <a:pt x="70" y="163"/>
                  <a:pt x="72" y="163"/>
                </a:cubicBezTo>
                <a:cubicBezTo>
                  <a:pt x="74" y="163"/>
                  <a:pt x="76" y="162"/>
                  <a:pt x="78" y="162"/>
                </a:cubicBezTo>
                <a:cubicBezTo>
                  <a:pt x="78" y="188"/>
                  <a:pt x="78" y="188"/>
                  <a:pt x="78" y="188"/>
                </a:cubicBezTo>
                <a:cubicBezTo>
                  <a:pt x="192" y="188"/>
                  <a:pt x="192" y="188"/>
                  <a:pt x="192" y="188"/>
                </a:cubicBezTo>
                <a:cubicBezTo>
                  <a:pt x="192" y="81"/>
                  <a:pt x="192" y="81"/>
                  <a:pt x="192" y="81"/>
                </a:cubicBezTo>
                <a:cubicBezTo>
                  <a:pt x="169" y="81"/>
                  <a:pt x="169" y="81"/>
                  <a:pt x="169" y="81"/>
                </a:cubicBezTo>
                <a:cubicBezTo>
                  <a:pt x="161" y="81"/>
                  <a:pt x="155" y="75"/>
                  <a:pt x="155" y="68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78" y="44"/>
                  <a:pt x="78" y="44"/>
                  <a:pt x="78" y="44"/>
                </a:cubicBezTo>
                <a:cubicBezTo>
                  <a:pt x="78" y="70"/>
                  <a:pt x="78" y="70"/>
                  <a:pt x="78" y="70"/>
                </a:cubicBezTo>
                <a:cubicBezTo>
                  <a:pt x="76" y="70"/>
                  <a:pt x="74" y="69"/>
                  <a:pt x="72" y="69"/>
                </a:cubicBezTo>
                <a:cubicBezTo>
                  <a:pt x="70" y="69"/>
                  <a:pt x="69" y="69"/>
                  <a:pt x="68" y="69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38"/>
                  <a:pt x="72" y="34"/>
                  <a:pt x="77" y="34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2" y="34"/>
                  <a:pt x="163" y="34"/>
                  <a:pt x="164" y="35"/>
                </a:cubicBezTo>
                <a:cubicBezTo>
                  <a:pt x="200" y="71"/>
                  <a:pt x="200" y="71"/>
                  <a:pt x="200" y="71"/>
                </a:cubicBezTo>
                <a:cubicBezTo>
                  <a:pt x="202" y="73"/>
                  <a:pt x="202" y="74"/>
                  <a:pt x="202" y="76"/>
                </a:cubicBezTo>
                <a:cubicBezTo>
                  <a:pt x="202" y="76"/>
                  <a:pt x="202" y="76"/>
                  <a:pt x="202" y="76"/>
                </a:cubicBezTo>
                <a:lnTo>
                  <a:pt x="202" y="1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5"/>
          <p:cNvSpPr>
            <a:spLocks noEditPoints="1"/>
          </p:cNvSpPr>
          <p:nvPr/>
        </p:nvSpPr>
        <p:spPr bwMode="auto">
          <a:xfrm>
            <a:off x="1034626" y="6744792"/>
            <a:ext cx="705854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77 w 232"/>
              <a:gd name="T19" fmla="*/ 57 h 232"/>
              <a:gd name="T20" fmla="*/ 99 w 232"/>
              <a:gd name="T21" fmla="*/ 79 h 232"/>
              <a:gd name="T22" fmla="*/ 77 w 232"/>
              <a:gd name="T23" fmla="*/ 100 h 232"/>
              <a:gd name="T24" fmla="*/ 56 w 232"/>
              <a:gd name="T25" fmla="*/ 79 h 232"/>
              <a:gd name="T26" fmla="*/ 77 w 232"/>
              <a:gd name="T27" fmla="*/ 57 h 232"/>
              <a:gd name="T28" fmla="*/ 103 w 232"/>
              <a:gd name="T29" fmla="*/ 162 h 232"/>
              <a:gd name="T30" fmla="*/ 103 w 232"/>
              <a:gd name="T31" fmla="*/ 197 h 232"/>
              <a:gd name="T32" fmla="*/ 77 w 232"/>
              <a:gd name="T33" fmla="*/ 200 h 232"/>
              <a:gd name="T34" fmla="*/ 52 w 232"/>
              <a:gd name="T35" fmla="*/ 197 h 232"/>
              <a:gd name="T36" fmla="*/ 52 w 232"/>
              <a:gd name="T37" fmla="*/ 162 h 232"/>
              <a:gd name="T38" fmla="*/ 42 w 232"/>
              <a:gd name="T39" fmla="*/ 146 h 232"/>
              <a:gd name="T40" fmla="*/ 38 w 232"/>
              <a:gd name="T41" fmla="*/ 112 h 232"/>
              <a:gd name="T42" fmla="*/ 61 w 232"/>
              <a:gd name="T43" fmla="*/ 107 h 232"/>
              <a:gd name="T44" fmla="*/ 77 w 232"/>
              <a:gd name="T45" fmla="*/ 103 h 232"/>
              <a:gd name="T46" fmla="*/ 94 w 232"/>
              <a:gd name="T47" fmla="*/ 107 h 232"/>
              <a:gd name="T48" fmla="*/ 117 w 232"/>
              <a:gd name="T49" fmla="*/ 112 h 232"/>
              <a:gd name="T50" fmla="*/ 113 w 232"/>
              <a:gd name="T51" fmla="*/ 146 h 232"/>
              <a:gd name="T52" fmla="*/ 103 w 232"/>
              <a:gd name="T53" fmla="*/ 162 h 232"/>
              <a:gd name="T54" fmla="*/ 149 w 232"/>
              <a:gd name="T55" fmla="*/ 101 h 232"/>
              <a:gd name="T56" fmla="*/ 133 w 232"/>
              <a:gd name="T57" fmla="*/ 129 h 232"/>
              <a:gd name="T58" fmla="*/ 117 w 232"/>
              <a:gd name="T59" fmla="*/ 101 h 232"/>
              <a:gd name="T60" fmla="*/ 127 w 232"/>
              <a:gd name="T61" fmla="*/ 101 h 232"/>
              <a:gd name="T62" fmla="*/ 127 w 232"/>
              <a:gd name="T63" fmla="*/ 57 h 232"/>
              <a:gd name="T64" fmla="*/ 138 w 232"/>
              <a:gd name="T65" fmla="*/ 57 h 232"/>
              <a:gd name="T66" fmla="*/ 138 w 232"/>
              <a:gd name="T67" fmla="*/ 101 h 232"/>
              <a:gd name="T68" fmla="*/ 149 w 232"/>
              <a:gd name="T69" fmla="*/ 101 h 232"/>
              <a:gd name="T70" fmla="*/ 133 w 232"/>
              <a:gd name="T71" fmla="*/ 154 h 232"/>
              <a:gd name="T72" fmla="*/ 116 w 232"/>
              <a:gd name="T73" fmla="*/ 151 h 232"/>
              <a:gd name="T74" fmla="*/ 118 w 232"/>
              <a:gd name="T75" fmla="*/ 148 h 232"/>
              <a:gd name="T76" fmla="*/ 119 w 232"/>
              <a:gd name="T77" fmla="*/ 141 h 232"/>
              <a:gd name="T78" fmla="*/ 133 w 232"/>
              <a:gd name="T79" fmla="*/ 143 h 232"/>
              <a:gd name="T80" fmla="*/ 183 w 232"/>
              <a:gd name="T81" fmla="*/ 93 h 232"/>
              <a:gd name="T82" fmla="*/ 133 w 232"/>
              <a:gd name="T83" fmla="*/ 43 h 232"/>
              <a:gd name="T84" fmla="*/ 96 w 232"/>
              <a:gd name="T85" fmla="*/ 59 h 232"/>
              <a:gd name="T86" fmla="*/ 87 w 232"/>
              <a:gd name="T87" fmla="*/ 53 h 232"/>
              <a:gd name="T88" fmla="*/ 133 w 232"/>
              <a:gd name="T89" fmla="*/ 32 h 232"/>
              <a:gd name="T90" fmla="*/ 193 w 232"/>
              <a:gd name="T91" fmla="*/ 93 h 232"/>
              <a:gd name="T92" fmla="*/ 133 w 232"/>
              <a:gd name="T93" fmla="*/ 15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5"/>
                  <a:pt x="217" y="0"/>
                  <a:pt x="200" y="0"/>
                </a:cubicBezTo>
                <a:close/>
                <a:moveTo>
                  <a:pt x="77" y="57"/>
                </a:moveTo>
                <a:cubicBezTo>
                  <a:pt x="90" y="57"/>
                  <a:pt x="99" y="67"/>
                  <a:pt x="99" y="79"/>
                </a:cubicBezTo>
                <a:cubicBezTo>
                  <a:pt x="99" y="91"/>
                  <a:pt x="90" y="100"/>
                  <a:pt x="77" y="100"/>
                </a:cubicBezTo>
                <a:cubicBezTo>
                  <a:pt x="66" y="100"/>
                  <a:pt x="56" y="91"/>
                  <a:pt x="56" y="79"/>
                </a:cubicBezTo>
                <a:cubicBezTo>
                  <a:pt x="56" y="67"/>
                  <a:pt x="66" y="57"/>
                  <a:pt x="77" y="57"/>
                </a:cubicBezTo>
                <a:close/>
                <a:moveTo>
                  <a:pt x="103" y="162"/>
                </a:moveTo>
                <a:cubicBezTo>
                  <a:pt x="103" y="197"/>
                  <a:pt x="103" y="197"/>
                  <a:pt x="103" y="197"/>
                </a:cubicBezTo>
                <a:cubicBezTo>
                  <a:pt x="103" y="197"/>
                  <a:pt x="90" y="200"/>
                  <a:pt x="77" y="200"/>
                </a:cubicBezTo>
                <a:cubicBezTo>
                  <a:pt x="65" y="200"/>
                  <a:pt x="52" y="197"/>
                  <a:pt x="52" y="197"/>
                </a:cubicBezTo>
                <a:cubicBezTo>
                  <a:pt x="52" y="162"/>
                  <a:pt x="52" y="162"/>
                  <a:pt x="52" y="162"/>
                </a:cubicBezTo>
                <a:cubicBezTo>
                  <a:pt x="52" y="156"/>
                  <a:pt x="44" y="152"/>
                  <a:pt x="42" y="146"/>
                </a:cubicBezTo>
                <a:cubicBezTo>
                  <a:pt x="40" y="140"/>
                  <a:pt x="38" y="112"/>
                  <a:pt x="38" y="112"/>
                </a:cubicBezTo>
                <a:cubicBezTo>
                  <a:pt x="38" y="112"/>
                  <a:pt x="46" y="109"/>
                  <a:pt x="61" y="107"/>
                </a:cubicBezTo>
                <a:cubicBezTo>
                  <a:pt x="63" y="106"/>
                  <a:pt x="70" y="103"/>
                  <a:pt x="77" y="103"/>
                </a:cubicBezTo>
                <a:cubicBezTo>
                  <a:pt x="85" y="103"/>
                  <a:pt x="92" y="106"/>
                  <a:pt x="94" y="107"/>
                </a:cubicBezTo>
                <a:cubicBezTo>
                  <a:pt x="109" y="109"/>
                  <a:pt x="117" y="112"/>
                  <a:pt x="117" y="112"/>
                </a:cubicBezTo>
                <a:cubicBezTo>
                  <a:pt x="117" y="112"/>
                  <a:pt x="115" y="140"/>
                  <a:pt x="113" y="146"/>
                </a:cubicBezTo>
                <a:cubicBezTo>
                  <a:pt x="111" y="152"/>
                  <a:pt x="103" y="156"/>
                  <a:pt x="103" y="162"/>
                </a:cubicBezTo>
                <a:close/>
                <a:moveTo>
                  <a:pt x="149" y="101"/>
                </a:moveTo>
                <a:cubicBezTo>
                  <a:pt x="133" y="129"/>
                  <a:pt x="133" y="129"/>
                  <a:pt x="133" y="129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27" y="101"/>
                  <a:pt x="127" y="101"/>
                  <a:pt x="127" y="101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38" y="57"/>
                  <a:pt x="138" y="57"/>
                  <a:pt x="138" y="57"/>
                </a:cubicBezTo>
                <a:cubicBezTo>
                  <a:pt x="138" y="101"/>
                  <a:pt x="138" y="101"/>
                  <a:pt x="138" y="101"/>
                </a:cubicBezTo>
                <a:lnTo>
                  <a:pt x="149" y="101"/>
                </a:lnTo>
                <a:close/>
                <a:moveTo>
                  <a:pt x="133" y="154"/>
                </a:moveTo>
                <a:cubicBezTo>
                  <a:pt x="127" y="154"/>
                  <a:pt x="121" y="153"/>
                  <a:pt x="116" y="151"/>
                </a:cubicBezTo>
                <a:cubicBezTo>
                  <a:pt x="117" y="150"/>
                  <a:pt x="117" y="149"/>
                  <a:pt x="118" y="148"/>
                </a:cubicBezTo>
                <a:cubicBezTo>
                  <a:pt x="118" y="146"/>
                  <a:pt x="119" y="144"/>
                  <a:pt x="119" y="141"/>
                </a:cubicBezTo>
                <a:cubicBezTo>
                  <a:pt x="124" y="142"/>
                  <a:pt x="128" y="143"/>
                  <a:pt x="133" y="143"/>
                </a:cubicBezTo>
                <a:cubicBezTo>
                  <a:pt x="160" y="143"/>
                  <a:pt x="183" y="120"/>
                  <a:pt x="183" y="93"/>
                </a:cubicBezTo>
                <a:cubicBezTo>
                  <a:pt x="183" y="65"/>
                  <a:pt x="160" y="43"/>
                  <a:pt x="133" y="43"/>
                </a:cubicBezTo>
                <a:cubicBezTo>
                  <a:pt x="118" y="43"/>
                  <a:pt x="105" y="49"/>
                  <a:pt x="96" y="59"/>
                </a:cubicBezTo>
                <a:cubicBezTo>
                  <a:pt x="94" y="57"/>
                  <a:pt x="90" y="55"/>
                  <a:pt x="87" y="53"/>
                </a:cubicBezTo>
                <a:cubicBezTo>
                  <a:pt x="98" y="41"/>
                  <a:pt x="115" y="32"/>
                  <a:pt x="133" y="32"/>
                </a:cubicBezTo>
                <a:cubicBezTo>
                  <a:pt x="166" y="32"/>
                  <a:pt x="193" y="60"/>
                  <a:pt x="193" y="93"/>
                </a:cubicBezTo>
                <a:cubicBezTo>
                  <a:pt x="193" y="126"/>
                  <a:pt x="166" y="154"/>
                  <a:pt x="133" y="1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6"/>
          <p:cNvSpPr>
            <a:spLocks noEditPoints="1"/>
          </p:cNvSpPr>
          <p:nvPr/>
        </p:nvSpPr>
        <p:spPr bwMode="auto">
          <a:xfrm>
            <a:off x="1934621" y="6744792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78 w 232"/>
              <a:gd name="T19" fmla="*/ 57 h 232"/>
              <a:gd name="T20" fmla="*/ 100 w 232"/>
              <a:gd name="T21" fmla="*/ 79 h 232"/>
              <a:gd name="T22" fmla="*/ 78 w 232"/>
              <a:gd name="T23" fmla="*/ 100 h 232"/>
              <a:gd name="T24" fmla="*/ 56 w 232"/>
              <a:gd name="T25" fmla="*/ 79 h 232"/>
              <a:gd name="T26" fmla="*/ 78 w 232"/>
              <a:gd name="T27" fmla="*/ 57 h 232"/>
              <a:gd name="T28" fmla="*/ 103 w 232"/>
              <a:gd name="T29" fmla="*/ 162 h 232"/>
              <a:gd name="T30" fmla="*/ 103 w 232"/>
              <a:gd name="T31" fmla="*/ 197 h 232"/>
              <a:gd name="T32" fmla="*/ 78 w 232"/>
              <a:gd name="T33" fmla="*/ 200 h 232"/>
              <a:gd name="T34" fmla="*/ 53 w 232"/>
              <a:gd name="T35" fmla="*/ 197 h 232"/>
              <a:gd name="T36" fmla="*/ 53 w 232"/>
              <a:gd name="T37" fmla="*/ 162 h 232"/>
              <a:gd name="T38" fmla="*/ 43 w 232"/>
              <a:gd name="T39" fmla="*/ 146 h 232"/>
              <a:gd name="T40" fmla="*/ 39 w 232"/>
              <a:gd name="T41" fmla="*/ 112 h 232"/>
              <a:gd name="T42" fmla="*/ 61 w 232"/>
              <a:gd name="T43" fmla="*/ 107 h 232"/>
              <a:gd name="T44" fmla="*/ 78 w 232"/>
              <a:gd name="T45" fmla="*/ 103 h 232"/>
              <a:gd name="T46" fmla="*/ 94 w 232"/>
              <a:gd name="T47" fmla="*/ 107 h 232"/>
              <a:gd name="T48" fmla="*/ 117 w 232"/>
              <a:gd name="T49" fmla="*/ 112 h 232"/>
              <a:gd name="T50" fmla="*/ 113 w 232"/>
              <a:gd name="T51" fmla="*/ 146 h 232"/>
              <a:gd name="T52" fmla="*/ 103 w 232"/>
              <a:gd name="T53" fmla="*/ 162 h 232"/>
              <a:gd name="T54" fmla="*/ 117 w 232"/>
              <a:gd name="T55" fmla="*/ 85 h 232"/>
              <a:gd name="T56" fmla="*/ 133 w 232"/>
              <a:gd name="T57" fmla="*/ 57 h 232"/>
              <a:gd name="T58" fmla="*/ 149 w 232"/>
              <a:gd name="T59" fmla="*/ 85 h 232"/>
              <a:gd name="T60" fmla="*/ 139 w 232"/>
              <a:gd name="T61" fmla="*/ 85 h 232"/>
              <a:gd name="T62" fmla="*/ 139 w 232"/>
              <a:gd name="T63" fmla="*/ 129 h 232"/>
              <a:gd name="T64" fmla="*/ 128 w 232"/>
              <a:gd name="T65" fmla="*/ 129 h 232"/>
              <a:gd name="T66" fmla="*/ 128 w 232"/>
              <a:gd name="T67" fmla="*/ 85 h 232"/>
              <a:gd name="T68" fmla="*/ 117 w 232"/>
              <a:gd name="T69" fmla="*/ 85 h 232"/>
              <a:gd name="T70" fmla="*/ 133 w 232"/>
              <a:gd name="T71" fmla="*/ 154 h 232"/>
              <a:gd name="T72" fmla="*/ 116 w 232"/>
              <a:gd name="T73" fmla="*/ 151 h 232"/>
              <a:gd name="T74" fmla="*/ 118 w 232"/>
              <a:gd name="T75" fmla="*/ 148 h 232"/>
              <a:gd name="T76" fmla="*/ 120 w 232"/>
              <a:gd name="T77" fmla="*/ 141 h 232"/>
              <a:gd name="T78" fmla="*/ 133 w 232"/>
              <a:gd name="T79" fmla="*/ 143 h 232"/>
              <a:gd name="T80" fmla="*/ 183 w 232"/>
              <a:gd name="T81" fmla="*/ 93 h 232"/>
              <a:gd name="T82" fmla="*/ 133 w 232"/>
              <a:gd name="T83" fmla="*/ 43 h 232"/>
              <a:gd name="T84" fmla="*/ 97 w 232"/>
              <a:gd name="T85" fmla="*/ 59 h 232"/>
              <a:gd name="T86" fmla="*/ 87 w 232"/>
              <a:gd name="T87" fmla="*/ 53 h 232"/>
              <a:gd name="T88" fmla="*/ 133 w 232"/>
              <a:gd name="T89" fmla="*/ 32 h 232"/>
              <a:gd name="T90" fmla="*/ 194 w 232"/>
              <a:gd name="T91" fmla="*/ 93 h 232"/>
              <a:gd name="T92" fmla="*/ 133 w 232"/>
              <a:gd name="T93" fmla="*/ 15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5"/>
                  <a:pt x="218" y="0"/>
                  <a:pt x="200" y="0"/>
                </a:cubicBezTo>
                <a:close/>
                <a:moveTo>
                  <a:pt x="78" y="57"/>
                </a:moveTo>
                <a:cubicBezTo>
                  <a:pt x="90" y="57"/>
                  <a:pt x="100" y="67"/>
                  <a:pt x="100" y="79"/>
                </a:cubicBezTo>
                <a:cubicBezTo>
                  <a:pt x="100" y="91"/>
                  <a:pt x="90" y="100"/>
                  <a:pt x="78" y="100"/>
                </a:cubicBezTo>
                <a:cubicBezTo>
                  <a:pt x="66" y="100"/>
                  <a:pt x="56" y="91"/>
                  <a:pt x="56" y="79"/>
                </a:cubicBezTo>
                <a:cubicBezTo>
                  <a:pt x="56" y="67"/>
                  <a:pt x="66" y="57"/>
                  <a:pt x="78" y="57"/>
                </a:cubicBezTo>
                <a:close/>
                <a:moveTo>
                  <a:pt x="103" y="162"/>
                </a:moveTo>
                <a:cubicBezTo>
                  <a:pt x="103" y="197"/>
                  <a:pt x="103" y="197"/>
                  <a:pt x="103" y="197"/>
                </a:cubicBezTo>
                <a:cubicBezTo>
                  <a:pt x="103" y="197"/>
                  <a:pt x="91" y="200"/>
                  <a:pt x="78" y="200"/>
                </a:cubicBezTo>
                <a:cubicBezTo>
                  <a:pt x="65" y="200"/>
                  <a:pt x="53" y="197"/>
                  <a:pt x="53" y="197"/>
                </a:cubicBezTo>
                <a:cubicBezTo>
                  <a:pt x="53" y="162"/>
                  <a:pt x="53" y="162"/>
                  <a:pt x="53" y="162"/>
                </a:cubicBezTo>
                <a:cubicBezTo>
                  <a:pt x="53" y="156"/>
                  <a:pt x="45" y="152"/>
                  <a:pt x="43" y="146"/>
                </a:cubicBezTo>
                <a:cubicBezTo>
                  <a:pt x="41" y="140"/>
                  <a:pt x="39" y="112"/>
                  <a:pt x="39" y="112"/>
                </a:cubicBezTo>
                <a:cubicBezTo>
                  <a:pt x="39" y="112"/>
                  <a:pt x="46" y="109"/>
                  <a:pt x="61" y="107"/>
                </a:cubicBezTo>
                <a:cubicBezTo>
                  <a:pt x="64" y="106"/>
                  <a:pt x="70" y="103"/>
                  <a:pt x="78" y="103"/>
                </a:cubicBezTo>
                <a:cubicBezTo>
                  <a:pt x="86" y="103"/>
                  <a:pt x="92" y="106"/>
                  <a:pt x="94" y="107"/>
                </a:cubicBezTo>
                <a:cubicBezTo>
                  <a:pt x="110" y="109"/>
                  <a:pt x="117" y="112"/>
                  <a:pt x="117" y="112"/>
                </a:cubicBezTo>
                <a:cubicBezTo>
                  <a:pt x="117" y="112"/>
                  <a:pt x="115" y="140"/>
                  <a:pt x="113" y="146"/>
                </a:cubicBezTo>
                <a:cubicBezTo>
                  <a:pt x="111" y="152"/>
                  <a:pt x="103" y="156"/>
                  <a:pt x="103" y="162"/>
                </a:cubicBezTo>
                <a:close/>
                <a:moveTo>
                  <a:pt x="117" y="85"/>
                </a:moveTo>
                <a:cubicBezTo>
                  <a:pt x="133" y="57"/>
                  <a:pt x="133" y="57"/>
                  <a:pt x="133" y="5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85"/>
                  <a:pt x="128" y="85"/>
                  <a:pt x="128" y="85"/>
                </a:cubicBezTo>
                <a:lnTo>
                  <a:pt x="117" y="85"/>
                </a:lnTo>
                <a:close/>
                <a:moveTo>
                  <a:pt x="133" y="154"/>
                </a:moveTo>
                <a:cubicBezTo>
                  <a:pt x="127" y="154"/>
                  <a:pt x="122" y="153"/>
                  <a:pt x="116" y="151"/>
                </a:cubicBezTo>
                <a:cubicBezTo>
                  <a:pt x="117" y="150"/>
                  <a:pt x="118" y="149"/>
                  <a:pt x="118" y="148"/>
                </a:cubicBezTo>
                <a:cubicBezTo>
                  <a:pt x="119" y="146"/>
                  <a:pt x="119" y="144"/>
                  <a:pt x="120" y="141"/>
                </a:cubicBezTo>
                <a:cubicBezTo>
                  <a:pt x="124" y="142"/>
                  <a:pt x="128" y="143"/>
                  <a:pt x="133" y="143"/>
                </a:cubicBezTo>
                <a:cubicBezTo>
                  <a:pt x="161" y="143"/>
                  <a:pt x="183" y="120"/>
                  <a:pt x="183" y="93"/>
                </a:cubicBezTo>
                <a:cubicBezTo>
                  <a:pt x="183" y="65"/>
                  <a:pt x="161" y="43"/>
                  <a:pt x="133" y="43"/>
                </a:cubicBezTo>
                <a:cubicBezTo>
                  <a:pt x="119" y="43"/>
                  <a:pt x="106" y="49"/>
                  <a:pt x="97" y="59"/>
                </a:cubicBezTo>
                <a:cubicBezTo>
                  <a:pt x="94" y="57"/>
                  <a:pt x="91" y="55"/>
                  <a:pt x="87" y="53"/>
                </a:cubicBezTo>
                <a:cubicBezTo>
                  <a:pt x="99" y="41"/>
                  <a:pt x="115" y="32"/>
                  <a:pt x="133" y="32"/>
                </a:cubicBezTo>
                <a:cubicBezTo>
                  <a:pt x="167" y="32"/>
                  <a:pt x="194" y="60"/>
                  <a:pt x="194" y="93"/>
                </a:cubicBezTo>
                <a:cubicBezTo>
                  <a:pt x="194" y="126"/>
                  <a:pt x="167" y="154"/>
                  <a:pt x="133" y="1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7"/>
          <p:cNvSpPr>
            <a:spLocks noEditPoints="1"/>
          </p:cNvSpPr>
          <p:nvPr/>
        </p:nvSpPr>
        <p:spPr bwMode="auto">
          <a:xfrm>
            <a:off x="2837188" y="6744792"/>
            <a:ext cx="704568" cy="707139"/>
          </a:xfrm>
          <a:custGeom>
            <a:avLst/>
            <a:gdLst>
              <a:gd name="T0" fmla="*/ 83 w 232"/>
              <a:gd name="T1" fmla="*/ 98 h 232"/>
              <a:gd name="T2" fmla="*/ 75 w 232"/>
              <a:gd name="T3" fmla="*/ 102 h 232"/>
              <a:gd name="T4" fmla="*/ 76 w 232"/>
              <a:gd name="T5" fmla="*/ 103 h 232"/>
              <a:gd name="T6" fmla="*/ 73 w 232"/>
              <a:gd name="T7" fmla="*/ 107 h 232"/>
              <a:gd name="T8" fmla="*/ 79 w 232"/>
              <a:gd name="T9" fmla="*/ 143 h 232"/>
              <a:gd name="T10" fmla="*/ 70 w 232"/>
              <a:gd name="T11" fmla="*/ 153 h 232"/>
              <a:gd name="T12" fmla="*/ 61 w 232"/>
              <a:gd name="T13" fmla="*/ 143 h 232"/>
              <a:gd name="T14" fmla="*/ 67 w 232"/>
              <a:gd name="T15" fmla="*/ 107 h 232"/>
              <a:gd name="T16" fmla="*/ 64 w 232"/>
              <a:gd name="T17" fmla="*/ 103 h 232"/>
              <a:gd name="T18" fmla="*/ 64 w 232"/>
              <a:gd name="T19" fmla="*/ 102 h 232"/>
              <a:gd name="T20" fmla="*/ 57 w 232"/>
              <a:gd name="T21" fmla="*/ 98 h 232"/>
              <a:gd name="T22" fmla="*/ 60 w 232"/>
              <a:gd name="T23" fmla="*/ 95 h 232"/>
              <a:gd name="T24" fmla="*/ 68 w 232"/>
              <a:gd name="T25" fmla="*/ 97 h 232"/>
              <a:gd name="T26" fmla="*/ 72 w 232"/>
              <a:gd name="T27" fmla="*/ 97 h 232"/>
              <a:gd name="T28" fmla="*/ 80 w 232"/>
              <a:gd name="T29" fmla="*/ 95 h 232"/>
              <a:gd name="T30" fmla="*/ 83 w 232"/>
              <a:gd name="T31" fmla="*/ 98 h 232"/>
              <a:gd name="T32" fmla="*/ 232 w 232"/>
              <a:gd name="T33" fmla="*/ 32 h 232"/>
              <a:gd name="T34" fmla="*/ 232 w 232"/>
              <a:gd name="T35" fmla="*/ 200 h 232"/>
              <a:gd name="T36" fmla="*/ 200 w 232"/>
              <a:gd name="T37" fmla="*/ 232 h 232"/>
              <a:gd name="T38" fmla="*/ 32 w 232"/>
              <a:gd name="T39" fmla="*/ 232 h 232"/>
              <a:gd name="T40" fmla="*/ 0 w 232"/>
              <a:gd name="T41" fmla="*/ 200 h 232"/>
              <a:gd name="T42" fmla="*/ 0 w 232"/>
              <a:gd name="T43" fmla="*/ 32 h 232"/>
              <a:gd name="T44" fmla="*/ 32 w 232"/>
              <a:gd name="T45" fmla="*/ 0 h 232"/>
              <a:gd name="T46" fmla="*/ 200 w 232"/>
              <a:gd name="T47" fmla="*/ 0 h 232"/>
              <a:gd name="T48" fmla="*/ 232 w 232"/>
              <a:gd name="T49" fmla="*/ 32 h 232"/>
              <a:gd name="T50" fmla="*/ 142 w 232"/>
              <a:gd name="T51" fmla="*/ 57 h 232"/>
              <a:gd name="T52" fmla="*/ 167 w 232"/>
              <a:gd name="T53" fmla="*/ 81 h 232"/>
              <a:gd name="T54" fmla="*/ 191 w 232"/>
              <a:gd name="T55" fmla="*/ 57 h 232"/>
              <a:gd name="T56" fmla="*/ 167 w 232"/>
              <a:gd name="T57" fmla="*/ 32 h 232"/>
              <a:gd name="T58" fmla="*/ 142 w 232"/>
              <a:gd name="T59" fmla="*/ 57 h 232"/>
              <a:gd name="T60" fmla="*/ 44 w 232"/>
              <a:gd name="T61" fmla="*/ 58 h 232"/>
              <a:gd name="T62" fmla="*/ 70 w 232"/>
              <a:gd name="T63" fmla="*/ 84 h 232"/>
              <a:gd name="T64" fmla="*/ 95 w 232"/>
              <a:gd name="T65" fmla="*/ 58 h 232"/>
              <a:gd name="T66" fmla="*/ 70 w 232"/>
              <a:gd name="T67" fmla="*/ 33 h 232"/>
              <a:gd name="T68" fmla="*/ 44 w 232"/>
              <a:gd name="T69" fmla="*/ 58 h 232"/>
              <a:gd name="T70" fmla="*/ 116 w 232"/>
              <a:gd name="T71" fmla="*/ 97 h 232"/>
              <a:gd name="T72" fmla="*/ 89 w 232"/>
              <a:gd name="T73" fmla="*/ 91 h 232"/>
              <a:gd name="T74" fmla="*/ 70 w 232"/>
              <a:gd name="T75" fmla="*/ 87 h 232"/>
              <a:gd name="T76" fmla="*/ 51 w 232"/>
              <a:gd name="T77" fmla="*/ 91 h 232"/>
              <a:gd name="T78" fmla="*/ 24 w 232"/>
              <a:gd name="T79" fmla="*/ 97 h 232"/>
              <a:gd name="T80" fmla="*/ 29 w 232"/>
              <a:gd name="T81" fmla="*/ 137 h 232"/>
              <a:gd name="T82" fmla="*/ 40 w 232"/>
              <a:gd name="T83" fmla="*/ 156 h 232"/>
              <a:gd name="T84" fmla="*/ 40 w 232"/>
              <a:gd name="T85" fmla="*/ 196 h 232"/>
              <a:gd name="T86" fmla="*/ 70 w 232"/>
              <a:gd name="T87" fmla="*/ 200 h 232"/>
              <a:gd name="T88" fmla="*/ 100 w 232"/>
              <a:gd name="T89" fmla="*/ 196 h 232"/>
              <a:gd name="T90" fmla="*/ 100 w 232"/>
              <a:gd name="T91" fmla="*/ 156 h 232"/>
              <a:gd name="T92" fmla="*/ 111 w 232"/>
              <a:gd name="T93" fmla="*/ 137 h 232"/>
              <a:gd name="T94" fmla="*/ 116 w 232"/>
              <a:gd name="T95" fmla="*/ 97 h 232"/>
              <a:gd name="T96" fmla="*/ 207 w 232"/>
              <a:gd name="T97" fmla="*/ 197 h 232"/>
              <a:gd name="T98" fmla="*/ 192 w 232"/>
              <a:gd name="T99" fmla="*/ 147 h 232"/>
              <a:gd name="T100" fmla="*/ 197 w 232"/>
              <a:gd name="T101" fmla="*/ 129 h 232"/>
              <a:gd name="T102" fmla="*/ 201 w 232"/>
              <a:gd name="T103" fmla="*/ 93 h 232"/>
              <a:gd name="T104" fmla="*/ 185 w 232"/>
              <a:gd name="T105" fmla="*/ 89 h 232"/>
              <a:gd name="T106" fmla="*/ 167 w 232"/>
              <a:gd name="T107" fmla="*/ 84 h 232"/>
              <a:gd name="T108" fmla="*/ 148 w 232"/>
              <a:gd name="T109" fmla="*/ 89 h 232"/>
              <a:gd name="T110" fmla="*/ 132 w 232"/>
              <a:gd name="T111" fmla="*/ 93 h 232"/>
              <a:gd name="T112" fmla="*/ 137 w 232"/>
              <a:gd name="T113" fmla="*/ 129 h 232"/>
              <a:gd name="T114" fmla="*/ 141 w 232"/>
              <a:gd name="T115" fmla="*/ 147 h 232"/>
              <a:gd name="T116" fmla="*/ 126 w 232"/>
              <a:gd name="T117" fmla="*/ 197 h 232"/>
              <a:gd name="T118" fmla="*/ 167 w 232"/>
              <a:gd name="T119" fmla="*/ 200 h 232"/>
              <a:gd name="T120" fmla="*/ 207 w 232"/>
              <a:gd name="T121" fmla="*/ 1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" h="232">
                <a:moveTo>
                  <a:pt x="83" y="98"/>
                </a:moveTo>
                <a:cubicBezTo>
                  <a:pt x="80" y="99"/>
                  <a:pt x="78" y="101"/>
                  <a:pt x="75" y="102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0" y="153"/>
                  <a:pt x="70" y="153"/>
                  <a:pt x="70" y="153"/>
                </a:cubicBezTo>
                <a:cubicBezTo>
                  <a:pt x="61" y="143"/>
                  <a:pt x="61" y="143"/>
                  <a:pt x="61" y="143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2" y="101"/>
                  <a:pt x="59" y="99"/>
                  <a:pt x="57" y="98"/>
                </a:cubicBezTo>
                <a:cubicBezTo>
                  <a:pt x="60" y="95"/>
                  <a:pt x="60" y="95"/>
                  <a:pt x="60" y="95"/>
                </a:cubicBezTo>
                <a:cubicBezTo>
                  <a:pt x="62" y="96"/>
                  <a:pt x="65" y="96"/>
                  <a:pt x="68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5" y="96"/>
                  <a:pt x="77" y="96"/>
                  <a:pt x="80" y="95"/>
                </a:cubicBezTo>
                <a:lnTo>
                  <a:pt x="83" y="98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5"/>
                  <a:pt x="232" y="32"/>
                </a:cubicBezTo>
                <a:close/>
                <a:moveTo>
                  <a:pt x="142" y="57"/>
                </a:moveTo>
                <a:cubicBezTo>
                  <a:pt x="142" y="70"/>
                  <a:pt x="153" y="81"/>
                  <a:pt x="167" y="81"/>
                </a:cubicBezTo>
                <a:cubicBezTo>
                  <a:pt x="180" y="81"/>
                  <a:pt x="191" y="70"/>
                  <a:pt x="191" y="57"/>
                </a:cubicBezTo>
                <a:cubicBezTo>
                  <a:pt x="191" y="43"/>
                  <a:pt x="180" y="32"/>
                  <a:pt x="167" y="32"/>
                </a:cubicBezTo>
                <a:cubicBezTo>
                  <a:pt x="153" y="32"/>
                  <a:pt x="142" y="43"/>
                  <a:pt x="142" y="57"/>
                </a:cubicBezTo>
                <a:close/>
                <a:moveTo>
                  <a:pt x="44" y="58"/>
                </a:moveTo>
                <a:cubicBezTo>
                  <a:pt x="44" y="72"/>
                  <a:pt x="56" y="84"/>
                  <a:pt x="70" y="84"/>
                </a:cubicBezTo>
                <a:cubicBezTo>
                  <a:pt x="84" y="84"/>
                  <a:pt x="95" y="72"/>
                  <a:pt x="95" y="58"/>
                </a:cubicBezTo>
                <a:cubicBezTo>
                  <a:pt x="95" y="44"/>
                  <a:pt x="84" y="33"/>
                  <a:pt x="70" y="33"/>
                </a:cubicBezTo>
                <a:cubicBezTo>
                  <a:pt x="56" y="33"/>
                  <a:pt x="44" y="44"/>
                  <a:pt x="44" y="58"/>
                </a:cubicBezTo>
                <a:close/>
                <a:moveTo>
                  <a:pt x="116" y="97"/>
                </a:moveTo>
                <a:cubicBezTo>
                  <a:pt x="116" y="97"/>
                  <a:pt x="107" y="93"/>
                  <a:pt x="89" y="91"/>
                </a:cubicBezTo>
                <a:cubicBezTo>
                  <a:pt x="86" y="90"/>
                  <a:pt x="79" y="87"/>
                  <a:pt x="70" y="87"/>
                </a:cubicBezTo>
                <a:cubicBezTo>
                  <a:pt x="61" y="87"/>
                  <a:pt x="53" y="90"/>
                  <a:pt x="51" y="91"/>
                </a:cubicBezTo>
                <a:cubicBezTo>
                  <a:pt x="33" y="93"/>
                  <a:pt x="24" y="97"/>
                  <a:pt x="24" y="97"/>
                </a:cubicBezTo>
                <a:cubicBezTo>
                  <a:pt x="24" y="97"/>
                  <a:pt x="26" y="129"/>
                  <a:pt x="29" y="137"/>
                </a:cubicBezTo>
                <a:cubicBezTo>
                  <a:pt x="31" y="144"/>
                  <a:pt x="40" y="148"/>
                  <a:pt x="40" y="156"/>
                </a:cubicBezTo>
                <a:cubicBezTo>
                  <a:pt x="40" y="196"/>
                  <a:pt x="40" y="196"/>
                  <a:pt x="40" y="196"/>
                </a:cubicBezTo>
                <a:cubicBezTo>
                  <a:pt x="40" y="196"/>
                  <a:pt x="55" y="200"/>
                  <a:pt x="70" y="200"/>
                </a:cubicBezTo>
                <a:cubicBezTo>
                  <a:pt x="85" y="200"/>
                  <a:pt x="100" y="196"/>
                  <a:pt x="100" y="196"/>
                </a:cubicBezTo>
                <a:cubicBezTo>
                  <a:pt x="100" y="156"/>
                  <a:pt x="100" y="156"/>
                  <a:pt x="100" y="156"/>
                </a:cubicBezTo>
                <a:cubicBezTo>
                  <a:pt x="100" y="148"/>
                  <a:pt x="109" y="144"/>
                  <a:pt x="111" y="137"/>
                </a:cubicBezTo>
                <a:cubicBezTo>
                  <a:pt x="113" y="129"/>
                  <a:pt x="116" y="97"/>
                  <a:pt x="116" y="97"/>
                </a:cubicBezTo>
                <a:close/>
                <a:moveTo>
                  <a:pt x="207" y="197"/>
                </a:moveTo>
                <a:cubicBezTo>
                  <a:pt x="207" y="197"/>
                  <a:pt x="192" y="155"/>
                  <a:pt x="192" y="147"/>
                </a:cubicBezTo>
                <a:cubicBezTo>
                  <a:pt x="192" y="140"/>
                  <a:pt x="194" y="137"/>
                  <a:pt x="197" y="129"/>
                </a:cubicBezTo>
                <a:cubicBezTo>
                  <a:pt x="199" y="122"/>
                  <a:pt x="201" y="93"/>
                  <a:pt x="201" y="93"/>
                </a:cubicBezTo>
                <a:cubicBezTo>
                  <a:pt x="201" y="93"/>
                  <a:pt x="198" y="90"/>
                  <a:pt x="185" y="89"/>
                </a:cubicBezTo>
                <a:cubicBezTo>
                  <a:pt x="183" y="87"/>
                  <a:pt x="175" y="84"/>
                  <a:pt x="167" y="84"/>
                </a:cubicBezTo>
                <a:cubicBezTo>
                  <a:pt x="158" y="84"/>
                  <a:pt x="151" y="87"/>
                  <a:pt x="148" y="89"/>
                </a:cubicBezTo>
                <a:cubicBezTo>
                  <a:pt x="135" y="90"/>
                  <a:pt x="132" y="93"/>
                  <a:pt x="132" y="93"/>
                </a:cubicBezTo>
                <a:cubicBezTo>
                  <a:pt x="132" y="93"/>
                  <a:pt x="134" y="122"/>
                  <a:pt x="137" y="129"/>
                </a:cubicBezTo>
                <a:cubicBezTo>
                  <a:pt x="139" y="137"/>
                  <a:pt x="141" y="140"/>
                  <a:pt x="141" y="147"/>
                </a:cubicBezTo>
                <a:cubicBezTo>
                  <a:pt x="141" y="155"/>
                  <a:pt x="126" y="197"/>
                  <a:pt x="126" y="197"/>
                </a:cubicBezTo>
                <a:cubicBezTo>
                  <a:pt x="126" y="197"/>
                  <a:pt x="130" y="200"/>
                  <a:pt x="167" y="200"/>
                </a:cubicBezTo>
                <a:cubicBezTo>
                  <a:pt x="203" y="200"/>
                  <a:pt x="207" y="197"/>
                  <a:pt x="207" y="19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88"/>
          <p:cNvSpPr>
            <a:spLocks noEditPoints="1"/>
          </p:cNvSpPr>
          <p:nvPr/>
        </p:nvSpPr>
        <p:spPr bwMode="auto">
          <a:xfrm>
            <a:off x="3735898" y="6744792"/>
            <a:ext cx="704568" cy="707139"/>
          </a:xfrm>
          <a:custGeom>
            <a:avLst/>
            <a:gdLst>
              <a:gd name="T0" fmla="*/ 129 w 232"/>
              <a:gd name="T1" fmla="*/ 97 h 232"/>
              <a:gd name="T2" fmla="*/ 122 w 232"/>
              <a:gd name="T3" fmla="*/ 101 h 232"/>
              <a:gd name="T4" fmla="*/ 122 w 232"/>
              <a:gd name="T5" fmla="*/ 102 h 232"/>
              <a:gd name="T6" fmla="*/ 119 w 232"/>
              <a:gd name="T7" fmla="*/ 107 h 232"/>
              <a:gd name="T8" fmla="*/ 125 w 232"/>
              <a:gd name="T9" fmla="*/ 143 h 232"/>
              <a:gd name="T10" fmla="*/ 116 w 232"/>
              <a:gd name="T11" fmla="*/ 154 h 232"/>
              <a:gd name="T12" fmla="*/ 107 w 232"/>
              <a:gd name="T13" fmla="*/ 143 h 232"/>
              <a:gd name="T14" fmla="*/ 113 w 232"/>
              <a:gd name="T15" fmla="*/ 107 h 232"/>
              <a:gd name="T16" fmla="*/ 110 w 232"/>
              <a:gd name="T17" fmla="*/ 102 h 232"/>
              <a:gd name="T18" fmla="*/ 110 w 232"/>
              <a:gd name="T19" fmla="*/ 101 h 232"/>
              <a:gd name="T20" fmla="*/ 103 w 232"/>
              <a:gd name="T21" fmla="*/ 97 h 232"/>
              <a:gd name="T22" fmla="*/ 106 w 232"/>
              <a:gd name="T23" fmla="*/ 94 h 232"/>
              <a:gd name="T24" fmla="*/ 114 w 232"/>
              <a:gd name="T25" fmla="*/ 96 h 232"/>
              <a:gd name="T26" fmla="*/ 118 w 232"/>
              <a:gd name="T27" fmla="*/ 96 h 232"/>
              <a:gd name="T28" fmla="*/ 126 w 232"/>
              <a:gd name="T29" fmla="*/ 94 h 232"/>
              <a:gd name="T30" fmla="*/ 129 w 232"/>
              <a:gd name="T31" fmla="*/ 97 h 232"/>
              <a:gd name="T32" fmla="*/ 232 w 232"/>
              <a:gd name="T33" fmla="*/ 32 h 232"/>
              <a:gd name="T34" fmla="*/ 232 w 232"/>
              <a:gd name="T35" fmla="*/ 200 h 232"/>
              <a:gd name="T36" fmla="*/ 200 w 232"/>
              <a:gd name="T37" fmla="*/ 232 h 232"/>
              <a:gd name="T38" fmla="*/ 32 w 232"/>
              <a:gd name="T39" fmla="*/ 232 h 232"/>
              <a:gd name="T40" fmla="*/ 0 w 232"/>
              <a:gd name="T41" fmla="*/ 200 h 232"/>
              <a:gd name="T42" fmla="*/ 0 w 232"/>
              <a:gd name="T43" fmla="*/ 32 h 232"/>
              <a:gd name="T44" fmla="*/ 32 w 232"/>
              <a:gd name="T45" fmla="*/ 0 h 232"/>
              <a:gd name="T46" fmla="*/ 200 w 232"/>
              <a:gd name="T47" fmla="*/ 0 h 232"/>
              <a:gd name="T48" fmla="*/ 232 w 232"/>
              <a:gd name="T49" fmla="*/ 32 h 232"/>
              <a:gd name="T50" fmla="*/ 90 w 232"/>
              <a:gd name="T51" fmla="*/ 56 h 232"/>
              <a:gd name="T52" fmla="*/ 116 w 232"/>
              <a:gd name="T53" fmla="*/ 82 h 232"/>
              <a:gd name="T54" fmla="*/ 142 w 232"/>
              <a:gd name="T55" fmla="*/ 56 h 232"/>
              <a:gd name="T56" fmla="*/ 116 w 232"/>
              <a:gd name="T57" fmla="*/ 30 h 232"/>
              <a:gd name="T58" fmla="*/ 90 w 232"/>
              <a:gd name="T59" fmla="*/ 56 h 232"/>
              <a:gd name="T60" fmla="*/ 163 w 232"/>
              <a:gd name="T61" fmla="*/ 96 h 232"/>
              <a:gd name="T62" fmla="*/ 136 w 232"/>
              <a:gd name="T63" fmla="*/ 91 h 232"/>
              <a:gd name="T64" fmla="*/ 116 w 232"/>
              <a:gd name="T65" fmla="*/ 86 h 232"/>
              <a:gd name="T66" fmla="*/ 96 w 232"/>
              <a:gd name="T67" fmla="*/ 91 h 232"/>
              <a:gd name="T68" fmla="*/ 69 w 232"/>
              <a:gd name="T69" fmla="*/ 96 h 232"/>
              <a:gd name="T70" fmla="*/ 74 w 232"/>
              <a:gd name="T71" fmla="*/ 137 h 232"/>
              <a:gd name="T72" fmla="*/ 86 w 232"/>
              <a:gd name="T73" fmla="*/ 156 h 232"/>
              <a:gd name="T74" fmla="*/ 86 w 232"/>
              <a:gd name="T75" fmla="*/ 198 h 232"/>
              <a:gd name="T76" fmla="*/ 116 w 232"/>
              <a:gd name="T77" fmla="*/ 202 h 232"/>
              <a:gd name="T78" fmla="*/ 146 w 232"/>
              <a:gd name="T79" fmla="*/ 198 h 232"/>
              <a:gd name="T80" fmla="*/ 146 w 232"/>
              <a:gd name="T81" fmla="*/ 156 h 232"/>
              <a:gd name="T82" fmla="*/ 158 w 232"/>
              <a:gd name="T83" fmla="*/ 137 h 232"/>
              <a:gd name="T84" fmla="*/ 163 w 232"/>
              <a:gd name="T85" fmla="*/ 9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29" y="97"/>
                </a:moveTo>
                <a:cubicBezTo>
                  <a:pt x="127" y="99"/>
                  <a:pt x="124" y="100"/>
                  <a:pt x="122" y="101"/>
                </a:cubicBezTo>
                <a:cubicBezTo>
                  <a:pt x="122" y="102"/>
                  <a:pt x="122" y="102"/>
                  <a:pt x="122" y="102"/>
                </a:cubicBezTo>
                <a:cubicBezTo>
                  <a:pt x="119" y="107"/>
                  <a:pt x="119" y="107"/>
                  <a:pt x="119" y="107"/>
                </a:cubicBezTo>
                <a:cubicBezTo>
                  <a:pt x="125" y="143"/>
                  <a:pt x="125" y="143"/>
                  <a:pt x="125" y="143"/>
                </a:cubicBezTo>
                <a:cubicBezTo>
                  <a:pt x="116" y="154"/>
                  <a:pt x="116" y="154"/>
                  <a:pt x="116" y="154"/>
                </a:cubicBezTo>
                <a:cubicBezTo>
                  <a:pt x="107" y="143"/>
                  <a:pt x="107" y="143"/>
                  <a:pt x="107" y="143"/>
                </a:cubicBezTo>
                <a:cubicBezTo>
                  <a:pt x="113" y="107"/>
                  <a:pt x="113" y="107"/>
                  <a:pt x="113" y="107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10" y="101"/>
                  <a:pt x="110" y="101"/>
                  <a:pt x="110" y="101"/>
                </a:cubicBezTo>
                <a:cubicBezTo>
                  <a:pt x="108" y="100"/>
                  <a:pt x="105" y="99"/>
                  <a:pt x="103" y="97"/>
                </a:cubicBezTo>
                <a:cubicBezTo>
                  <a:pt x="106" y="94"/>
                  <a:pt x="106" y="94"/>
                  <a:pt x="106" y="94"/>
                </a:cubicBezTo>
                <a:cubicBezTo>
                  <a:pt x="108" y="95"/>
                  <a:pt x="111" y="96"/>
                  <a:pt x="114" y="96"/>
                </a:cubicBezTo>
                <a:cubicBezTo>
                  <a:pt x="118" y="96"/>
                  <a:pt x="118" y="96"/>
                  <a:pt x="118" y="96"/>
                </a:cubicBezTo>
                <a:cubicBezTo>
                  <a:pt x="121" y="96"/>
                  <a:pt x="124" y="95"/>
                  <a:pt x="126" y="94"/>
                </a:cubicBezTo>
                <a:lnTo>
                  <a:pt x="129" y="97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5"/>
                  <a:pt x="232" y="32"/>
                </a:cubicBezTo>
                <a:close/>
                <a:moveTo>
                  <a:pt x="90" y="56"/>
                </a:moveTo>
                <a:cubicBezTo>
                  <a:pt x="90" y="71"/>
                  <a:pt x="102" y="82"/>
                  <a:pt x="116" y="82"/>
                </a:cubicBezTo>
                <a:cubicBezTo>
                  <a:pt x="130" y="82"/>
                  <a:pt x="142" y="71"/>
                  <a:pt x="142" y="56"/>
                </a:cubicBezTo>
                <a:cubicBezTo>
                  <a:pt x="142" y="42"/>
                  <a:pt x="130" y="30"/>
                  <a:pt x="116" y="30"/>
                </a:cubicBezTo>
                <a:cubicBezTo>
                  <a:pt x="102" y="30"/>
                  <a:pt x="90" y="42"/>
                  <a:pt x="90" y="56"/>
                </a:cubicBezTo>
                <a:close/>
                <a:moveTo>
                  <a:pt x="163" y="96"/>
                </a:moveTo>
                <a:cubicBezTo>
                  <a:pt x="163" y="96"/>
                  <a:pt x="154" y="93"/>
                  <a:pt x="136" y="91"/>
                </a:cubicBezTo>
                <a:cubicBezTo>
                  <a:pt x="133" y="89"/>
                  <a:pt x="125" y="86"/>
                  <a:pt x="116" y="86"/>
                </a:cubicBezTo>
                <a:cubicBezTo>
                  <a:pt x="107" y="86"/>
                  <a:pt x="99" y="89"/>
                  <a:pt x="96" y="91"/>
                </a:cubicBezTo>
                <a:cubicBezTo>
                  <a:pt x="78" y="93"/>
                  <a:pt x="69" y="96"/>
                  <a:pt x="69" y="96"/>
                </a:cubicBezTo>
                <a:cubicBezTo>
                  <a:pt x="69" y="96"/>
                  <a:pt x="71" y="129"/>
                  <a:pt x="74" y="137"/>
                </a:cubicBezTo>
                <a:cubicBezTo>
                  <a:pt x="76" y="145"/>
                  <a:pt x="86" y="149"/>
                  <a:pt x="86" y="156"/>
                </a:cubicBezTo>
                <a:cubicBezTo>
                  <a:pt x="86" y="198"/>
                  <a:pt x="86" y="198"/>
                  <a:pt x="86" y="198"/>
                </a:cubicBezTo>
                <a:cubicBezTo>
                  <a:pt x="86" y="198"/>
                  <a:pt x="101" y="202"/>
                  <a:pt x="116" y="202"/>
                </a:cubicBezTo>
                <a:cubicBezTo>
                  <a:pt x="131" y="202"/>
                  <a:pt x="146" y="198"/>
                  <a:pt x="146" y="198"/>
                </a:cubicBezTo>
                <a:cubicBezTo>
                  <a:pt x="146" y="156"/>
                  <a:pt x="146" y="156"/>
                  <a:pt x="146" y="156"/>
                </a:cubicBezTo>
                <a:cubicBezTo>
                  <a:pt x="146" y="149"/>
                  <a:pt x="156" y="145"/>
                  <a:pt x="158" y="137"/>
                </a:cubicBezTo>
                <a:cubicBezTo>
                  <a:pt x="161" y="129"/>
                  <a:pt x="163" y="96"/>
                  <a:pt x="163" y="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89"/>
          <p:cNvSpPr>
            <a:spLocks noEditPoints="1"/>
          </p:cNvSpPr>
          <p:nvPr/>
        </p:nvSpPr>
        <p:spPr bwMode="auto">
          <a:xfrm>
            <a:off x="4635894" y="6744792"/>
            <a:ext cx="704568" cy="707139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16 w 232"/>
              <a:gd name="T19" fmla="*/ 30 h 232"/>
              <a:gd name="T20" fmla="*/ 141 w 232"/>
              <a:gd name="T21" fmla="*/ 55 h 232"/>
              <a:gd name="T22" fmla="*/ 116 w 232"/>
              <a:gd name="T23" fmla="*/ 80 h 232"/>
              <a:gd name="T24" fmla="*/ 92 w 232"/>
              <a:gd name="T25" fmla="*/ 55 h 232"/>
              <a:gd name="T26" fmla="*/ 116 w 232"/>
              <a:gd name="T27" fmla="*/ 30 h 232"/>
              <a:gd name="T28" fmla="*/ 132 w 232"/>
              <a:gd name="T29" fmla="*/ 87 h 232"/>
              <a:gd name="T30" fmla="*/ 130 w 232"/>
              <a:gd name="T31" fmla="*/ 100 h 232"/>
              <a:gd name="T32" fmla="*/ 116 w 232"/>
              <a:gd name="T33" fmla="*/ 100 h 232"/>
              <a:gd name="T34" fmla="*/ 103 w 232"/>
              <a:gd name="T35" fmla="*/ 100 h 232"/>
              <a:gd name="T36" fmla="*/ 101 w 232"/>
              <a:gd name="T37" fmla="*/ 87 h 232"/>
              <a:gd name="T38" fmla="*/ 116 w 232"/>
              <a:gd name="T39" fmla="*/ 84 h 232"/>
              <a:gd name="T40" fmla="*/ 132 w 232"/>
              <a:gd name="T41" fmla="*/ 87 h 232"/>
              <a:gd name="T42" fmla="*/ 116 w 232"/>
              <a:gd name="T43" fmla="*/ 202 h 232"/>
              <a:gd name="T44" fmla="*/ 75 w 232"/>
              <a:gd name="T45" fmla="*/ 199 h 232"/>
              <a:gd name="T46" fmla="*/ 91 w 232"/>
              <a:gd name="T47" fmla="*/ 148 h 232"/>
              <a:gd name="T48" fmla="*/ 86 w 232"/>
              <a:gd name="T49" fmla="*/ 130 h 232"/>
              <a:gd name="T50" fmla="*/ 81 w 232"/>
              <a:gd name="T51" fmla="*/ 93 h 232"/>
              <a:gd name="T52" fmla="*/ 91 w 232"/>
              <a:gd name="T53" fmla="*/ 89 h 232"/>
              <a:gd name="T54" fmla="*/ 92 w 232"/>
              <a:gd name="T55" fmla="*/ 101 h 232"/>
              <a:gd name="T56" fmla="*/ 98 w 232"/>
              <a:gd name="T57" fmla="*/ 101 h 232"/>
              <a:gd name="T58" fmla="*/ 96 w 232"/>
              <a:gd name="T59" fmla="*/ 107 h 232"/>
              <a:gd name="T60" fmla="*/ 116 w 232"/>
              <a:gd name="T61" fmla="*/ 119 h 232"/>
              <a:gd name="T62" fmla="*/ 137 w 232"/>
              <a:gd name="T63" fmla="*/ 107 h 232"/>
              <a:gd name="T64" fmla="*/ 135 w 232"/>
              <a:gd name="T65" fmla="*/ 101 h 232"/>
              <a:gd name="T66" fmla="*/ 141 w 232"/>
              <a:gd name="T67" fmla="*/ 101 h 232"/>
              <a:gd name="T68" fmla="*/ 142 w 232"/>
              <a:gd name="T69" fmla="*/ 89 h 232"/>
              <a:gd name="T70" fmla="*/ 152 w 232"/>
              <a:gd name="T71" fmla="*/ 93 h 232"/>
              <a:gd name="T72" fmla="*/ 147 w 232"/>
              <a:gd name="T73" fmla="*/ 130 h 232"/>
              <a:gd name="T74" fmla="*/ 142 w 232"/>
              <a:gd name="T75" fmla="*/ 148 h 232"/>
              <a:gd name="T76" fmla="*/ 158 w 232"/>
              <a:gd name="T77" fmla="*/ 199 h 232"/>
              <a:gd name="T78" fmla="*/ 116 w 232"/>
              <a:gd name="T79" fmla="*/ 20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5"/>
                  <a:pt x="218" y="0"/>
                  <a:pt x="200" y="0"/>
                </a:cubicBezTo>
                <a:close/>
                <a:moveTo>
                  <a:pt x="116" y="30"/>
                </a:moveTo>
                <a:cubicBezTo>
                  <a:pt x="130" y="30"/>
                  <a:pt x="141" y="42"/>
                  <a:pt x="141" y="55"/>
                </a:cubicBezTo>
                <a:cubicBezTo>
                  <a:pt x="141" y="69"/>
                  <a:pt x="130" y="80"/>
                  <a:pt x="116" y="80"/>
                </a:cubicBezTo>
                <a:cubicBezTo>
                  <a:pt x="103" y="80"/>
                  <a:pt x="92" y="69"/>
                  <a:pt x="92" y="55"/>
                </a:cubicBezTo>
                <a:cubicBezTo>
                  <a:pt x="92" y="42"/>
                  <a:pt x="103" y="30"/>
                  <a:pt x="116" y="30"/>
                </a:cubicBezTo>
                <a:close/>
                <a:moveTo>
                  <a:pt x="132" y="87"/>
                </a:moveTo>
                <a:cubicBezTo>
                  <a:pt x="132" y="90"/>
                  <a:pt x="132" y="96"/>
                  <a:pt x="130" y="100"/>
                </a:cubicBezTo>
                <a:cubicBezTo>
                  <a:pt x="126" y="100"/>
                  <a:pt x="121" y="100"/>
                  <a:pt x="116" y="100"/>
                </a:cubicBezTo>
                <a:cubicBezTo>
                  <a:pt x="112" y="100"/>
                  <a:pt x="107" y="100"/>
                  <a:pt x="103" y="100"/>
                </a:cubicBezTo>
                <a:cubicBezTo>
                  <a:pt x="101" y="96"/>
                  <a:pt x="101" y="90"/>
                  <a:pt x="101" y="87"/>
                </a:cubicBezTo>
                <a:cubicBezTo>
                  <a:pt x="104" y="85"/>
                  <a:pt x="110" y="84"/>
                  <a:pt x="116" y="84"/>
                </a:cubicBezTo>
                <a:cubicBezTo>
                  <a:pt x="123" y="84"/>
                  <a:pt x="129" y="85"/>
                  <a:pt x="132" y="87"/>
                </a:cubicBezTo>
                <a:close/>
                <a:moveTo>
                  <a:pt x="116" y="202"/>
                </a:moveTo>
                <a:cubicBezTo>
                  <a:pt x="79" y="202"/>
                  <a:pt x="75" y="199"/>
                  <a:pt x="75" y="199"/>
                </a:cubicBezTo>
                <a:cubicBezTo>
                  <a:pt x="75" y="199"/>
                  <a:pt x="91" y="156"/>
                  <a:pt x="91" y="148"/>
                </a:cubicBezTo>
                <a:cubicBezTo>
                  <a:pt x="91" y="141"/>
                  <a:pt x="88" y="137"/>
                  <a:pt x="86" y="130"/>
                </a:cubicBezTo>
                <a:cubicBezTo>
                  <a:pt x="83" y="122"/>
                  <a:pt x="81" y="93"/>
                  <a:pt x="81" y="93"/>
                </a:cubicBezTo>
                <a:cubicBezTo>
                  <a:pt x="81" y="93"/>
                  <a:pt x="83" y="91"/>
                  <a:pt x="91" y="89"/>
                </a:cubicBezTo>
                <a:cubicBezTo>
                  <a:pt x="92" y="101"/>
                  <a:pt x="92" y="101"/>
                  <a:pt x="92" y="101"/>
                </a:cubicBezTo>
                <a:cubicBezTo>
                  <a:pt x="98" y="101"/>
                  <a:pt x="98" y="101"/>
                  <a:pt x="98" y="101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116" y="119"/>
                  <a:pt x="116" y="119"/>
                  <a:pt x="116" y="119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50" y="91"/>
                  <a:pt x="152" y="93"/>
                  <a:pt x="152" y="93"/>
                </a:cubicBezTo>
                <a:cubicBezTo>
                  <a:pt x="152" y="93"/>
                  <a:pt x="149" y="122"/>
                  <a:pt x="147" y="130"/>
                </a:cubicBezTo>
                <a:cubicBezTo>
                  <a:pt x="145" y="137"/>
                  <a:pt x="142" y="141"/>
                  <a:pt x="142" y="148"/>
                </a:cubicBezTo>
                <a:cubicBezTo>
                  <a:pt x="142" y="156"/>
                  <a:pt x="158" y="199"/>
                  <a:pt x="158" y="199"/>
                </a:cubicBezTo>
                <a:cubicBezTo>
                  <a:pt x="158" y="199"/>
                  <a:pt x="153" y="202"/>
                  <a:pt x="116" y="2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19945462" y="8332739"/>
            <a:ext cx="708425" cy="707139"/>
          </a:xfrm>
          <a:custGeom>
            <a:avLst/>
            <a:gdLst>
              <a:gd name="T0" fmla="*/ 123 w 233"/>
              <a:gd name="T1" fmla="*/ 112 h 232"/>
              <a:gd name="T2" fmla="*/ 119 w 233"/>
              <a:gd name="T3" fmla="*/ 98 h 232"/>
              <a:gd name="T4" fmla="*/ 187 w 233"/>
              <a:gd name="T5" fmla="*/ 116 h 232"/>
              <a:gd name="T6" fmla="*/ 46 w 233"/>
              <a:gd name="T7" fmla="*/ 116 h 232"/>
              <a:gd name="T8" fmla="*/ 187 w 233"/>
              <a:gd name="T9" fmla="*/ 116 h 232"/>
              <a:gd name="T10" fmla="*/ 60 w 233"/>
              <a:gd name="T11" fmla="*/ 112 h 232"/>
              <a:gd name="T12" fmla="*/ 54 w 233"/>
              <a:gd name="T13" fmla="*/ 116 h 232"/>
              <a:gd name="T14" fmla="*/ 60 w 233"/>
              <a:gd name="T15" fmla="*/ 119 h 232"/>
              <a:gd name="T16" fmla="*/ 113 w 233"/>
              <a:gd name="T17" fmla="*/ 59 h 232"/>
              <a:gd name="T18" fmla="*/ 120 w 233"/>
              <a:gd name="T19" fmla="*/ 59 h 232"/>
              <a:gd name="T20" fmla="*/ 117 w 233"/>
              <a:gd name="T21" fmla="*/ 53 h 232"/>
              <a:gd name="T22" fmla="*/ 113 w 233"/>
              <a:gd name="T23" fmla="*/ 59 h 232"/>
              <a:gd name="T24" fmla="*/ 74 w 233"/>
              <a:gd name="T25" fmla="*/ 154 h 232"/>
              <a:gd name="T26" fmla="*/ 72 w 233"/>
              <a:gd name="T27" fmla="*/ 160 h 232"/>
              <a:gd name="T28" fmla="*/ 77 w 233"/>
              <a:gd name="T29" fmla="*/ 160 h 232"/>
              <a:gd name="T30" fmla="*/ 79 w 233"/>
              <a:gd name="T31" fmla="*/ 154 h 232"/>
              <a:gd name="T32" fmla="*/ 77 w 233"/>
              <a:gd name="T33" fmla="*/ 71 h 232"/>
              <a:gd name="T34" fmla="*/ 72 w 233"/>
              <a:gd name="T35" fmla="*/ 76 h 232"/>
              <a:gd name="T36" fmla="*/ 76 w 233"/>
              <a:gd name="T37" fmla="*/ 79 h 232"/>
              <a:gd name="T38" fmla="*/ 79 w 233"/>
              <a:gd name="T39" fmla="*/ 73 h 232"/>
              <a:gd name="T40" fmla="*/ 117 w 233"/>
              <a:gd name="T41" fmla="*/ 169 h 232"/>
              <a:gd name="T42" fmla="*/ 113 w 233"/>
              <a:gd name="T43" fmla="*/ 175 h 232"/>
              <a:gd name="T44" fmla="*/ 120 w 233"/>
              <a:gd name="T45" fmla="*/ 175 h 232"/>
              <a:gd name="T46" fmla="*/ 137 w 233"/>
              <a:gd name="T47" fmla="*/ 119 h 232"/>
              <a:gd name="T48" fmla="*/ 158 w 233"/>
              <a:gd name="T49" fmla="*/ 116 h 232"/>
              <a:gd name="T50" fmla="*/ 137 w 233"/>
              <a:gd name="T51" fmla="*/ 112 h 232"/>
              <a:gd name="T52" fmla="*/ 119 w 233"/>
              <a:gd name="T53" fmla="*/ 68 h 232"/>
              <a:gd name="T54" fmla="*/ 114 w 233"/>
              <a:gd name="T55" fmla="*/ 68 h 232"/>
              <a:gd name="T56" fmla="*/ 96 w 233"/>
              <a:gd name="T57" fmla="*/ 116 h 232"/>
              <a:gd name="T58" fmla="*/ 137 w 233"/>
              <a:gd name="T59" fmla="*/ 119 h 232"/>
              <a:gd name="T60" fmla="*/ 159 w 233"/>
              <a:gd name="T61" fmla="*/ 154 h 232"/>
              <a:gd name="T62" fmla="*/ 154 w 233"/>
              <a:gd name="T63" fmla="*/ 158 h 232"/>
              <a:gd name="T64" fmla="*/ 159 w 233"/>
              <a:gd name="T65" fmla="*/ 161 h 232"/>
              <a:gd name="T66" fmla="*/ 161 w 233"/>
              <a:gd name="T67" fmla="*/ 156 h 232"/>
              <a:gd name="T68" fmla="*/ 156 w 233"/>
              <a:gd name="T69" fmla="*/ 71 h 232"/>
              <a:gd name="T70" fmla="*/ 154 w 233"/>
              <a:gd name="T71" fmla="*/ 78 h 232"/>
              <a:gd name="T72" fmla="*/ 159 w 233"/>
              <a:gd name="T73" fmla="*/ 78 h 232"/>
              <a:gd name="T74" fmla="*/ 161 w 233"/>
              <a:gd name="T75" fmla="*/ 71 h 232"/>
              <a:gd name="T76" fmla="*/ 173 w 233"/>
              <a:gd name="T77" fmla="*/ 119 h 232"/>
              <a:gd name="T78" fmla="*/ 180 w 233"/>
              <a:gd name="T79" fmla="*/ 116 h 232"/>
              <a:gd name="T80" fmla="*/ 173 w 233"/>
              <a:gd name="T81" fmla="*/ 112 h 232"/>
              <a:gd name="T82" fmla="*/ 117 w 233"/>
              <a:gd name="T83" fmla="*/ 123 h 232"/>
              <a:gd name="T84" fmla="*/ 114 w 233"/>
              <a:gd name="T85" fmla="*/ 108 h 232"/>
              <a:gd name="T86" fmla="*/ 98 w 233"/>
              <a:gd name="T87" fmla="*/ 116 h 232"/>
              <a:gd name="T88" fmla="*/ 135 w 233"/>
              <a:gd name="T89" fmla="*/ 119 h 232"/>
              <a:gd name="T90" fmla="*/ 117 w 233"/>
              <a:gd name="T91" fmla="*/ 123 h 232"/>
              <a:gd name="T92" fmla="*/ 233 w 233"/>
              <a:gd name="T93" fmla="*/ 232 h 232"/>
              <a:gd name="T94" fmla="*/ 0 w 233"/>
              <a:gd name="T95" fmla="*/ 0 h 232"/>
              <a:gd name="T96" fmla="*/ 203 w 233"/>
              <a:gd name="T97" fmla="*/ 116 h 232"/>
              <a:gd name="T98" fmla="*/ 31 w 233"/>
              <a:gd name="T99" fmla="*/ 116 h 232"/>
              <a:gd name="T100" fmla="*/ 203 w 233"/>
              <a:gd name="T101" fmla="*/ 116 h 232"/>
              <a:gd name="T102" fmla="*/ 117 w 233"/>
              <a:gd name="T103" fmla="*/ 193 h 232"/>
              <a:gd name="T104" fmla="*/ 117 w 233"/>
              <a:gd name="T105" fmla="*/ 39 h 232"/>
              <a:gd name="T106" fmla="*/ 190 w 233"/>
              <a:gd name="T107" fmla="*/ 116 h 232"/>
              <a:gd name="T108" fmla="*/ 43 w 233"/>
              <a:gd name="T109" fmla="*/ 116 h 232"/>
              <a:gd name="T110" fmla="*/ 190 w 233"/>
              <a:gd name="T111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3" h="232">
                <a:moveTo>
                  <a:pt x="135" y="112"/>
                </a:moveTo>
                <a:cubicBezTo>
                  <a:pt x="123" y="112"/>
                  <a:pt x="123" y="112"/>
                  <a:pt x="123" y="112"/>
                </a:cubicBezTo>
                <a:cubicBezTo>
                  <a:pt x="122" y="111"/>
                  <a:pt x="121" y="109"/>
                  <a:pt x="119" y="10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27" y="99"/>
                  <a:pt x="133" y="105"/>
                  <a:pt x="135" y="112"/>
                </a:cubicBezTo>
                <a:close/>
                <a:moveTo>
                  <a:pt x="187" y="116"/>
                </a:moveTo>
                <a:cubicBezTo>
                  <a:pt x="187" y="155"/>
                  <a:pt x="156" y="187"/>
                  <a:pt x="117" y="187"/>
                </a:cubicBezTo>
                <a:cubicBezTo>
                  <a:pt x="77" y="187"/>
                  <a:pt x="46" y="155"/>
                  <a:pt x="46" y="116"/>
                </a:cubicBezTo>
                <a:cubicBezTo>
                  <a:pt x="46" y="77"/>
                  <a:pt x="77" y="45"/>
                  <a:pt x="117" y="45"/>
                </a:cubicBezTo>
                <a:cubicBezTo>
                  <a:pt x="156" y="45"/>
                  <a:pt x="187" y="77"/>
                  <a:pt x="187" y="116"/>
                </a:cubicBezTo>
                <a:close/>
                <a:moveTo>
                  <a:pt x="63" y="116"/>
                </a:moveTo>
                <a:cubicBezTo>
                  <a:pt x="63" y="114"/>
                  <a:pt x="62" y="112"/>
                  <a:pt x="60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4" y="114"/>
                  <a:pt x="54" y="116"/>
                </a:cubicBezTo>
                <a:cubicBezTo>
                  <a:pt x="54" y="118"/>
                  <a:pt x="55" y="119"/>
                  <a:pt x="57" y="119"/>
                </a:cubicBezTo>
                <a:cubicBezTo>
                  <a:pt x="60" y="119"/>
                  <a:pt x="60" y="119"/>
                  <a:pt x="60" y="119"/>
                </a:cubicBezTo>
                <a:cubicBezTo>
                  <a:pt x="62" y="119"/>
                  <a:pt x="63" y="118"/>
                  <a:pt x="63" y="116"/>
                </a:cubicBezTo>
                <a:close/>
                <a:moveTo>
                  <a:pt x="113" y="59"/>
                </a:moveTo>
                <a:cubicBezTo>
                  <a:pt x="113" y="61"/>
                  <a:pt x="115" y="62"/>
                  <a:pt x="117" y="62"/>
                </a:cubicBezTo>
                <a:cubicBezTo>
                  <a:pt x="118" y="62"/>
                  <a:pt x="120" y="61"/>
                  <a:pt x="120" y="59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4"/>
                  <a:pt x="118" y="53"/>
                  <a:pt x="117" y="53"/>
                </a:cubicBezTo>
                <a:cubicBezTo>
                  <a:pt x="115" y="53"/>
                  <a:pt x="113" y="54"/>
                  <a:pt x="113" y="56"/>
                </a:cubicBezTo>
                <a:lnTo>
                  <a:pt x="113" y="59"/>
                </a:lnTo>
                <a:close/>
                <a:moveTo>
                  <a:pt x="79" y="154"/>
                </a:moveTo>
                <a:cubicBezTo>
                  <a:pt x="77" y="152"/>
                  <a:pt x="75" y="152"/>
                  <a:pt x="74" y="154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1" y="157"/>
                  <a:pt x="71" y="159"/>
                  <a:pt x="72" y="160"/>
                </a:cubicBezTo>
                <a:cubicBezTo>
                  <a:pt x="73" y="161"/>
                  <a:pt x="73" y="161"/>
                  <a:pt x="74" y="161"/>
                </a:cubicBezTo>
                <a:cubicBezTo>
                  <a:pt x="75" y="161"/>
                  <a:pt x="76" y="161"/>
                  <a:pt x="77" y="160"/>
                </a:cubicBezTo>
                <a:cubicBezTo>
                  <a:pt x="79" y="158"/>
                  <a:pt x="79" y="158"/>
                  <a:pt x="79" y="158"/>
                </a:cubicBezTo>
                <a:cubicBezTo>
                  <a:pt x="80" y="157"/>
                  <a:pt x="80" y="155"/>
                  <a:pt x="79" y="154"/>
                </a:cubicBezTo>
                <a:close/>
                <a:moveTo>
                  <a:pt x="79" y="73"/>
                </a:moveTo>
                <a:cubicBezTo>
                  <a:pt x="77" y="71"/>
                  <a:pt x="77" y="71"/>
                  <a:pt x="77" y="71"/>
                </a:cubicBezTo>
                <a:cubicBezTo>
                  <a:pt x="75" y="70"/>
                  <a:pt x="73" y="70"/>
                  <a:pt x="72" y="71"/>
                </a:cubicBezTo>
                <a:cubicBezTo>
                  <a:pt x="71" y="72"/>
                  <a:pt x="71" y="75"/>
                  <a:pt x="72" y="76"/>
                </a:cubicBezTo>
                <a:cubicBezTo>
                  <a:pt x="74" y="78"/>
                  <a:pt x="74" y="78"/>
                  <a:pt x="74" y="78"/>
                </a:cubicBezTo>
                <a:cubicBezTo>
                  <a:pt x="75" y="79"/>
                  <a:pt x="76" y="79"/>
                  <a:pt x="76" y="79"/>
                </a:cubicBezTo>
                <a:cubicBezTo>
                  <a:pt x="77" y="79"/>
                  <a:pt x="78" y="79"/>
                  <a:pt x="79" y="78"/>
                </a:cubicBezTo>
                <a:cubicBezTo>
                  <a:pt x="80" y="77"/>
                  <a:pt x="80" y="75"/>
                  <a:pt x="79" y="73"/>
                </a:cubicBezTo>
                <a:close/>
                <a:moveTo>
                  <a:pt x="120" y="172"/>
                </a:moveTo>
                <a:cubicBezTo>
                  <a:pt x="120" y="171"/>
                  <a:pt x="118" y="169"/>
                  <a:pt x="117" y="169"/>
                </a:cubicBezTo>
                <a:cubicBezTo>
                  <a:pt x="115" y="169"/>
                  <a:pt x="113" y="171"/>
                  <a:pt x="113" y="172"/>
                </a:cubicBezTo>
                <a:cubicBezTo>
                  <a:pt x="113" y="175"/>
                  <a:pt x="113" y="175"/>
                  <a:pt x="113" y="175"/>
                </a:cubicBezTo>
                <a:cubicBezTo>
                  <a:pt x="113" y="177"/>
                  <a:pt x="115" y="179"/>
                  <a:pt x="117" y="179"/>
                </a:cubicBezTo>
                <a:cubicBezTo>
                  <a:pt x="118" y="179"/>
                  <a:pt x="120" y="177"/>
                  <a:pt x="120" y="175"/>
                </a:cubicBezTo>
                <a:lnTo>
                  <a:pt x="120" y="172"/>
                </a:lnTo>
                <a:close/>
                <a:moveTo>
                  <a:pt x="137" y="119"/>
                </a:moveTo>
                <a:cubicBezTo>
                  <a:pt x="154" y="119"/>
                  <a:pt x="154" y="119"/>
                  <a:pt x="154" y="119"/>
                </a:cubicBezTo>
                <a:cubicBezTo>
                  <a:pt x="156" y="119"/>
                  <a:pt x="158" y="118"/>
                  <a:pt x="158" y="116"/>
                </a:cubicBezTo>
                <a:cubicBezTo>
                  <a:pt x="158" y="114"/>
                  <a:pt x="156" y="112"/>
                  <a:pt x="154" y="112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5" y="103"/>
                  <a:pt x="128" y="96"/>
                  <a:pt x="119" y="95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67"/>
                  <a:pt x="118" y="66"/>
                  <a:pt x="117" y="66"/>
                </a:cubicBezTo>
                <a:cubicBezTo>
                  <a:pt x="115" y="66"/>
                  <a:pt x="114" y="67"/>
                  <a:pt x="114" y="68"/>
                </a:cubicBezTo>
                <a:cubicBezTo>
                  <a:pt x="114" y="95"/>
                  <a:pt x="114" y="95"/>
                  <a:pt x="114" y="95"/>
                </a:cubicBezTo>
                <a:cubicBezTo>
                  <a:pt x="104" y="97"/>
                  <a:pt x="96" y="105"/>
                  <a:pt x="96" y="116"/>
                </a:cubicBezTo>
                <a:cubicBezTo>
                  <a:pt x="96" y="127"/>
                  <a:pt x="105" y="136"/>
                  <a:pt x="117" y="136"/>
                </a:cubicBezTo>
                <a:cubicBezTo>
                  <a:pt x="127" y="136"/>
                  <a:pt x="135" y="129"/>
                  <a:pt x="137" y="119"/>
                </a:cubicBezTo>
                <a:close/>
                <a:moveTo>
                  <a:pt x="161" y="156"/>
                </a:moveTo>
                <a:cubicBezTo>
                  <a:pt x="159" y="154"/>
                  <a:pt x="159" y="154"/>
                  <a:pt x="159" y="154"/>
                </a:cubicBezTo>
                <a:cubicBezTo>
                  <a:pt x="158" y="152"/>
                  <a:pt x="156" y="152"/>
                  <a:pt x="154" y="154"/>
                </a:cubicBezTo>
                <a:cubicBezTo>
                  <a:pt x="153" y="155"/>
                  <a:pt x="153" y="157"/>
                  <a:pt x="154" y="158"/>
                </a:cubicBezTo>
                <a:cubicBezTo>
                  <a:pt x="156" y="160"/>
                  <a:pt x="156" y="160"/>
                  <a:pt x="156" y="160"/>
                </a:cubicBezTo>
                <a:cubicBezTo>
                  <a:pt x="157" y="161"/>
                  <a:pt x="158" y="161"/>
                  <a:pt x="159" y="161"/>
                </a:cubicBezTo>
                <a:cubicBezTo>
                  <a:pt x="160" y="161"/>
                  <a:pt x="160" y="161"/>
                  <a:pt x="161" y="160"/>
                </a:cubicBezTo>
                <a:cubicBezTo>
                  <a:pt x="162" y="159"/>
                  <a:pt x="162" y="157"/>
                  <a:pt x="161" y="156"/>
                </a:cubicBezTo>
                <a:close/>
                <a:moveTo>
                  <a:pt x="161" y="71"/>
                </a:moveTo>
                <a:cubicBezTo>
                  <a:pt x="160" y="70"/>
                  <a:pt x="158" y="70"/>
                  <a:pt x="156" y="71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3" y="75"/>
                  <a:pt x="153" y="77"/>
                  <a:pt x="154" y="78"/>
                </a:cubicBezTo>
                <a:cubicBezTo>
                  <a:pt x="155" y="79"/>
                  <a:pt x="156" y="79"/>
                  <a:pt x="157" y="79"/>
                </a:cubicBezTo>
                <a:cubicBezTo>
                  <a:pt x="158" y="79"/>
                  <a:pt x="158" y="79"/>
                  <a:pt x="159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2" y="75"/>
                  <a:pt x="162" y="72"/>
                  <a:pt x="161" y="71"/>
                </a:cubicBezTo>
                <a:close/>
                <a:moveTo>
                  <a:pt x="170" y="116"/>
                </a:moveTo>
                <a:cubicBezTo>
                  <a:pt x="170" y="118"/>
                  <a:pt x="171" y="119"/>
                  <a:pt x="173" y="119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78" y="119"/>
                  <a:pt x="180" y="118"/>
                  <a:pt x="180" y="116"/>
                </a:cubicBezTo>
                <a:cubicBezTo>
                  <a:pt x="180" y="114"/>
                  <a:pt x="178" y="112"/>
                  <a:pt x="176" y="112"/>
                </a:cubicBezTo>
                <a:cubicBezTo>
                  <a:pt x="173" y="112"/>
                  <a:pt x="173" y="112"/>
                  <a:pt x="173" y="112"/>
                </a:cubicBezTo>
                <a:cubicBezTo>
                  <a:pt x="171" y="112"/>
                  <a:pt x="170" y="114"/>
                  <a:pt x="170" y="116"/>
                </a:cubicBezTo>
                <a:close/>
                <a:moveTo>
                  <a:pt x="117" y="123"/>
                </a:moveTo>
                <a:cubicBezTo>
                  <a:pt x="112" y="123"/>
                  <a:pt x="109" y="120"/>
                  <a:pt x="109" y="116"/>
                </a:cubicBezTo>
                <a:cubicBezTo>
                  <a:pt x="109" y="112"/>
                  <a:pt x="111" y="109"/>
                  <a:pt x="114" y="108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05" y="99"/>
                  <a:pt x="98" y="106"/>
                  <a:pt x="98" y="116"/>
                </a:cubicBezTo>
                <a:cubicBezTo>
                  <a:pt x="98" y="126"/>
                  <a:pt x="106" y="134"/>
                  <a:pt x="117" y="134"/>
                </a:cubicBezTo>
                <a:cubicBezTo>
                  <a:pt x="126" y="134"/>
                  <a:pt x="133" y="128"/>
                  <a:pt x="135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2" y="122"/>
                  <a:pt x="120" y="123"/>
                  <a:pt x="117" y="123"/>
                </a:cubicBezTo>
                <a:close/>
                <a:moveTo>
                  <a:pt x="233" y="0"/>
                </a:moveTo>
                <a:cubicBezTo>
                  <a:pt x="233" y="232"/>
                  <a:pt x="233" y="232"/>
                  <a:pt x="233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3" y="0"/>
                </a:lnTo>
                <a:close/>
                <a:moveTo>
                  <a:pt x="203" y="116"/>
                </a:moveTo>
                <a:cubicBezTo>
                  <a:pt x="203" y="68"/>
                  <a:pt x="164" y="30"/>
                  <a:pt x="117" y="30"/>
                </a:cubicBezTo>
                <a:cubicBezTo>
                  <a:pt x="69" y="30"/>
                  <a:pt x="31" y="68"/>
                  <a:pt x="31" y="116"/>
                </a:cubicBezTo>
                <a:cubicBezTo>
                  <a:pt x="31" y="163"/>
                  <a:pt x="69" y="202"/>
                  <a:pt x="117" y="202"/>
                </a:cubicBezTo>
                <a:cubicBezTo>
                  <a:pt x="164" y="202"/>
                  <a:pt x="203" y="163"/>
                  <a:pt x="203" y="116"/>
                </a:cubicBezTo>
                <a:close/>
                <a:moveTo>
                  <a:pt x="194" y="116"/>
                </a:moveTo>
                <a:cubicBezTo>
                  <a:pt x="194" y="158"/>
                  <a:pt x="159" y="193"/>
                  <a:pt x="117" y="193"/>
                </a:cubicBezTo>
                <a:cubicBezTo>
                  <a:pt x="74" y="193"/>
                  <a:pt x="39" y="158"/>
                  <a:pt x="39" y="116"/>
                </a:cubicBezTo>
                <a:cubicBezTo>
                  <a:pt x="39" y="73"/>
                  <a:pt x="74" y="39"/>
                  <a:pt x="117" y="39"/>
                </a:cubicBezTo>
                <a:cubicBezTo>
                  <a:pt x="159" y="39"/>
                  <a:pt x="194" y="73"/>
                  <a:pt x="194" y="116"/>
                </a:cubicBezTo>
                <a:close/>
                <a:moveTo>
                  <a:pt x="190" y="116"/>
                </a:moveTo>
                <a:cubicBezTo>
                  <a:pt x="190" y="75"/>
                  <a:pt x="157" y="43"/>
                  <a:pt x="117" y="43"/>
                </a:cubicBezTo>
                <a:cubicBezTo>
                  <a:pt x="76" y="43"/>
                  <a:pt x="43" y="75"/>
                  <a:pt x="43" y="116"/>
                </a:cubicBezTo>
                <a:cubicBezTo>
                  <a:pt x="43" y="156"/>
                  <a:pt x="76" y="189"/>
                  <a:pt x="117" y="189"/>
                </a:cubicBezTo>
                <a:cubicBezTo>
                  <a:pt x="157" y="189"/>
                  <a:pt x="190" y="156"/>
                  <a:pt x="190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18146757" y="10355158"/>
            <a:ext cx="705854" cy="705854"/>
          </a:xfrm>
          <a:custGeom>
            <a:avLst/>
            <a:gdLst>
              <a:gd name="T0" fmla="*/ 48 w 232"/>
              <a:gd name="T1" fmla="*/ 160 h 232"/>
              <a:gd name="T2" fmla="*/ 47 w 232"/>
              <a:gd name="T3" fmla="*/ 73 h 232"/>
              <a:gd name="T4" fmla="*/ 61 w 232"/>
              <a:gd name="T5" fmla="*/ 147 h 232"/>
              <a:gd name="T6" fmla="*/ 147 w 232"/>
              <a:gd name="T7" fmla="*/ 61 h 232"/>
              <a:gd name="T8" fmla="*/ 116 w 232"/>
              <a:gd name="T9" fmla="*/ 35 h 232"/>
              <a:gd name="T10" fmla="*/ 87 w 232"/>
              <a:gd name="T11" fmla="*/ 60 h 232"/>
              <a:gd name="T12" fmla="*/ 163 w 232"/>
              <a:gd name="T13" fmla="*/ 97 h 232"/>
              <a:gd name="T14" fmla="*/ 156 w 232"/>
              <a:gd name="T15" fmla="*/ 96 h 232"/>
              <a:gd name="T16" fmla="*/ 151 w 232"/>
              <a:gd name="T17" fmla="*/ 83 h 232"/>
              <a:gd name="T18" fmla="*/ 145 w 232"/>
              <a:gd name="T19" fmla="*/ 82 h 232"/>
              <a:gd name="T20" fmla="*/ 136 w 232"/>
              <a:gd name="T21" fmla="*/ 75 h 232"/>
              <a:gd name="T22" fmla="*/ 141 w 232"/>
              <a:gd name="T23" fmla="*/ 67 h 232"/>
              <a:gd name="T24" fmla="*/ 92 w 232"/>
              <a:gd name="T25" fmla="*/ 66 h 232"/>
              <a:gd name="T26" fmla="*/ 97 w 232"/>
              <a:gd name="T27" fmla="*/ 73 h 232"/>
              <a:gd name="T28" fmla="*/ 88 w 232"/>
              <a:gd name="T29" fmla="*/ 81 h 232"/>
              <a:gd name="T30" fmla="*/ 82 w 232"/>
              <a:gd name="T31" fmla="*/ 82 h 232"/>
              <a:gd name="T32" fmla="*/ 77 w 232"/>
              <a:gd name="T33" fmla="*/ 94 h 232"/>
              <a:gd name="T34" fmla="*/ 69 w 232"/>
              <a:gd name="T35" fmla="*/ 95 h 232"/>
              <a:gd name="T36" fmla="*/ 66 w 232"/>
              <a:gd name="T37" fmla="*/ 142 h 232"/>
              <a:gd name="T38" fmla="*/ 74 w 232"/>
              <a:gd name="T39" fmla="*/ 136 h 232"/>
              <a:gd name="T40" fmla="*/ 82 w 232"/>
              <a:gd name="T41" fmla="*/ 146 h 232"/>
              <a:gd name="T42" fmla="*/ 89 w 232"/>
              <a:gd name="T43" fmla="*/ 152 h 232"/>
              <a:gd name="T44" fmla="*/ 98 w 232"/>
              <a:gd name="T45" fmla="*/ 160 h 232"/>
              <a:gd name="T46" fmla="*/ 94 w 232"/>
              <a:gd name="T47" fmla="*/ 167 h 232"/>
              <a:gd name="T48" fmla="*/ 140 w 232"/>
              <a:gd name="T49" fmla="*/ 166 h 232"/>
              <a:gd name="T50" fmla="*/ 135 w 232"/>
              <a:gd name="T51" fmla="*/ 158 h 232"/>
              <a:gd name="T52" fmla="*/ 145 w 232"/>
              <a:gd name="T53" fmla="*/ 151 h 232"/>
              <a:gd name="T54" fmla="*/ 151 w 232"/>
              <a:gd name="T55" fmla="*/ 144 h 232"/>
              <a:gd name="T56" fmla="*/ 160 w 232"/>
              <a:gd name="T57" fmla="*/ 135 h 232"/>
              <a:gd name="T58" fmla="*/ 166 w 232"/>
              <a:gd name="T59" fmla="*/ 139 h 232"/>
              <a:gd name="T60" fmla="*/ 163 w 232"/>
              <a:gd name="T61" fmla="*/ 97 h 232"/>
              <a:gd name="T62" fmla="*/ 88 w 232"/>
              <a:gd name="T63" fmla="*/ 172 h 232"/>
              <a:gd name="T64" fmla="*/ 116 w 232"/>
              <a:gd name="T65" fmla="*/ 197 h 232"/>
              <a:gd name="T66" fmla="*/ 146 w 232"/>
              <a:gd name="T67" fmla="*/ 171 h 232"/>
              <a:gd name="T68" fmla="*/ 185 w 232"/>
              <a:gd name="T69" fmla="*/ 75 h 232"/>
              <a:gd name="T70" fmla="*/ 172 w 232"/>
              <a:gd name="T71" fmla="*/ 145 h 232"/>
              <a:gd name="T72" fmla="*/ 196 w 232"/>
              <a:gd name="T73" fmla="*/ 116 h 232"/>
              <a:gd name="T74" fmla="*/ 232 w 232"/>
              <a:gd name="T75" fmla="*/ 0 h 232"/>
              <a:gd name="T76" fmla="*/ 0 w 232"/>
              <a:gd name="T77" fmla="*/ 232 h 232"/>
              <a:gd name="T78" fmla="*/ 232 w 232"/>
              <a:gd name="T79" fmla="*/ 0 h 232"/>
              <a:gd name="T80" fmla="*/ 191 w 232"/>
              <a:gd name="T81" fmla="*/ 70 h 232"/>
              <a:gd name="T82" fmla="*/ 194 w 232"/>
              <a:gd name="T83" fmla="*/ 59 h 232"/>
              <a:gd name="T84" fmla="*/ 184 w 232"/>
              <a:gd name="T85" fmla="*/ 51 h 232"/>
              <a:gd name="T86" fmla="*/ 182 w 232"/>
              <a:gd name="T87" fmla="*/ 45 h 232"/>
              <a:gd name="T88" fmla="*/ 167 w 232"/>
              <a:gd name="T89" fmla="*/ 41 h 232"/>
              <a:gd name="T90" fmla="*/ 116 w 232"/>
              <a:gd name="T91" fmla="*/ 28 h 232"/>
              <a:gd name="T92" fmla="*/ 66 w 232"/>
              <a:gd name="T93" fmla="*/ 39 h 232"/>
              <a:gd name="T94" fmla="*/ 51 w 232"/>
              <a:gd name="T95" fmla="*/ 44 h 232"/>
              <a:gd name="T96" fmla="*/ 49 w 232"/>
              <a:gd name="T97" fmla="*/ 49 h 232"/>
              <a:gd name="T98" fmla="*/ 39 w 232"/>
              <a:gd name="T99" fmla="*/ 57 h 232"/>
              <a:gd name="T100" fmla="*/ 42 w 232"/>
              <a:gd name="T101" fmla="*/ 68 h 232"/>
              <a:gd name="T102" fmla="*/ 41 w 232"/>
              <a:gd name="T103" fmla="*/ 167 h 232"/>
              <a:gd name="T104" fmla="*/ 45 w 232"/>
              <a:gd name="T105" fmla="*/ 182 h 232"/>
              <a:gd name="T106" fmla="*/ 50 w 232"/>
              <a:gd name="T107" fmla="*/ 184 h 232"/>
              <a:gd name="T108" fmla="*/ 52 w 232"/>
              <a:gd name="T109" fmla="*/ 189 h 232"/>
              <a:gd name="T110" fmla="*/ 62 w 232"/>
              <a:gd name="T111" fmla="*/ 195 h 232"/>
              <a:gd name="T112" fmla="*/ 70 w 232"/>
              <a:gd name="T113" fmla="*/ 191 h 232"/>
              <a:gd name="T114" fmla="*/ 164 w 232"/>
              <a:gd name="T115" fmla="*/ 190 h 232"/>
              <a:gd name="T116" fmla="*/ 171 w 232"/>
              <a:gd name="T117" fmla="*/ 194 h 232"/>
              <a:gd name="T118" fmla="*/ 181 w 232"/>
              <a:gd name="T119" fmla="*/ 187 h 232"/>
              <a:gd name="T120" fmla="*/ 183 w 232"/>
              <a:gd name="T121" fmla="*/ 182 h 232"/>
              <a:gd name="T122" fmla="*/ 188 w 232"/>
              <a:gd name="T123" fmla="*/ 181 h 232"/>
              <a:gd name="T124" fmla="*/ 193 w 232"/>
              <a:gd name="T125" fmla="*/ 16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61" y="147"/>
                </a:moveTo>
                <a:cubicBezTo>
                  <a:pt x="48" y="160"/>
                  <a:pt x="48" y="160"/>
                  <a:pt x="48" y="160"/>
                </a:cubicBezTo>
                <a:cubicBezTo>
                  <a:pt x="40" y="147"/>
                  <a:pt x="35" y="132"/>
                  <a:pt x="35" y="116"/>
                </a:cubicBezTo>
                <a:cubicBezTo>
                  <a:pt x="35" y="101"/>
                  <a:pt x="39" y="86"/>
                  <a:pt x="47" y="73"/>
                </a:cubicBezTo>
                <a:cubicBezTo>
                  <a:pt x="60" y="86"/>
                  <a:pt x="60" y="86"/>
                  <a:pt x="60" y="86"/>
                </a:cubicBezTo>
                <a:cubicBezTo>
                  <a:pt x="50" y="105"/>
                  <a:pt x="50" y="128"/>
                  <a:pt x="61" y="147"/>
                </a:cubicBezTo>
                <a:close/>
                <a:moveTo>
                  <a:pt x="116" y="53"/>
                </a:moveTo>
                <a:cubicBezTo>
                  <a:pt x="127" y="53"/>
                  <a:pt x="137" y="56"/>
                  <a:pt x="147" y="61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47" y="40"/>
                  <a:pt x="132" y="35"/>
                  <a:pt x="116" y="35"/>
                </a:cubicBezTo>
                <a:cubicBezTo>
                  <a:pt x="101" y="35"/>
                  <a:pt x="86" y="40"/>
                  <a:pt x="74" y="47"/>
                </a:cubicBezTo>
                <a:cubicBezTo>
                  <a:pt x="87" y="60"/>
                  <a:pt x="87" y="60"/>
                  <a:pt x="87" y="60"/>
                </a:cubicBezTo>
                <a:cubicBezTo>
                  <a:pt x="96" y="55"/>
                  <a:pt x="105" y="53"/>
                  <a:pt x="116" y="53"/>
                </a:cubicBezTo>
                <a:close/>
                <a:moveTo>
                  <a:pt x="163" y="97"/>
                </a:moveTo>
                <a:cubicBezTo>
                  <a:pt x="162" y="98"/>
                  <a:pt x="161" y="99"/>
                  <a:pt x="160" y="99"/>
                </a:cubicBezTo>
                <a:cubicBezTo>
                  <a:pt x="158" y="99"/>
                  <a:pt x="157" y="98"/>
                  <a:pt x="156" y="96"/>
                </a:cubicBezTo>
                <a:cubicBezTo>
                  <a:pt x="152" y="89"/>
                  <a:pt x="152" y="89"/>
                  <a:pt x="152" y="89"/>
                </a:cubicBezTo>
                <a:cubicBezTo>
                  <a:pt x="151" y="87"/>
                  <a:pt x="150" y="85"/>
                  <a:pt x="151" y="83"/>
                </a:cubicBezTo>
                <a:cubicBezTo>
                  <a:pt x="150" y="84"/>
                  <a:pt x="150" y="84"/>
                  <a:pt x="149" y="84"/>
                </a:cubicBezTo>
                <a:cubicBezTo>
                  <a:pt x="148" y="84"/>
                  <a:pt x="146" y="83"/>
                  <a:pt x="145" y="82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37" y="77"/>
                  <a:pt x="136" y="76"/>
                  <a:pt x="136" y="75"/>
                </a:cubicBezTo>
                <a:cubicBezTo>
                  <a:pt x="135" y="74"/>
                  <a:pt x="136" y="72"/>
                  <a:pt x="137" y="71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33" y="63"/>
                  <a:pt x="125" y="60"/>
                  <a:pt x="116" y="60"/>
                </a:cubicBezTo>
                <a:cubicBezTo>
                  <a:pt x="108" y="60"/>
                  <a:pt x="100" y="62"/>
                  <a:pt x="92" y="66"/>
                </a:cubicBezTo>
                <a:cubicBezTo>
                  <a:pt x="96" y="69"/>
                  <a:pt x="96" y="69"/>
                  <a:pt x="96" y="69"/>
                </a:cubicBezTo>
                <a:cubicBezTo>
                  <a:pt x="97" y="70"/>
                  <a:pt x="97" y="71"/>
                  <a:pt x="97" y="73"/>
                </a:cubicBezTo>
                <a:cubicBezTo>
                  <a:pt x="97" y="74"/>
                  <a:pt x="96" y="75"/>
                  <a:pt x="95" y="76"/>
                </a:cubicBezTo>
                <a:cubicBezTo>
                  <a:pt x="88" y="81"/>
                  <a:pt x="88" y="81"/>
                  <a:pt x="88" y="81"/>
                </a:cubicBezTo>
                <a:cubicBezTo>
                  <a:pt x="87" y="81"/>
                  <a:pt x="85" y="82"/>
                  <a:pt x="84" y="82"/>
                </a:cubicBezTo>
                <a:cubicBezTo>
                  <a:pt x="83" y="82"/>
                  <a:pt x="83" y="82"/>
                  <a:pt x="82" y="82"/>
                </a:cubicBezTo>
                <a:cubicBezTo>
                  <a:pt x="83" y="84"/>
                  <a:pt x="82" y="86"/>
                  <a:pt x="81" y="87"/>
                </a:cubicBezTo>
                <a:cubicBezTo>
                  <a:pt x="77" y="94"/>
                  <a:pt x="77" y="94"/>
                  <a:pt x="77" y="94"/>
                </a:cubicBezTo>
                <a:cubicBezTo>
                  <a:pt x="76" y="96"/>
                  <a:pt x="74" y="97"/>
                  <a:pt x="73" y="97"/>
                </a:cubicBezTo>
                <a:cubicBezTo>
                  <a:pt x="72" y="97"/>
                  <a:pt x="70" y="96"/>
                  <a:pt x="69" y="95"/>
                </a:cubicBezTo>
                <a:cubicBezTo>
                  <a:pt x="66" y="92"/>
                  <a:pt x="66" y="92"/>
                  <a:pt x="66" y="92"/>
                </a:cubicBezTo>
                <a:cubicBezTo>
                  <a:pt x="58" y="107"/>
                  <a:pt x="58" y="126"/>
                  <a:pt x="66" y="142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72" y="136"/>
                  <a:pt x="73" y="136"/>
                  <a:pt x="74" y="136"/>
                </a:cubicBezTo>
                <a:cubicBezTo>
                  <a:pt x="76" y="136"/>
                  <a:pt x="77" y="137"/>
                  <a:pt x="78" y="138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83" y="147"/>
                  <a:pt x="84" y="149"/>
                  <a:pt x="83" y="151"/>
                </a:cubicBezTo>
                <a:cubicBezTo>
                  <a:pt x="85" y="151"/>
                  <a:pt x="87" y="151"/>
                  <a:pt x="89" y="152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7" y="157"/>
                  <a:pt x="98" y="158"/>
                  <a:pt x="98" y="160"/>
                </a:cubicBezTo>
                <a:cubicBezTo>
                  <a:pt x="99" y="161"/>
                  <a:pt x="98" y="162"/>
                  <a:pt x="97" y="163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101" y="170"/>
                  <a:pt x="108" y="171"/>
                  <a:pt x="116" y="171"/>
                </a:cubicBezTo>
                <a:cubicBezTo>
                  <a:pt x="124" y="171"/>
                  <a:pt x="132" y="170"/>
                  <a:pt x="140" y="166"/>
                </a:cubicBezTo>
                <a:cubicBezTo>
                  <a:pt x="137" y="162"/>
                  <a:pt x="137" y="162"/>
                  <a:pt x="137" y="162"/>
                </a:cubicBezTo>
                <a:cubicBezTo>
                  <a:pt x="135" y="161"/>
                  <a:pt x="135" y="160"/>
                  <a:pt x="135" y="158"/>
                </a:cubicBezTo>
                <a:cubicBezTo>
                  <a:pt x="135" y="157"/>
                  <a:pt x="136" y="156"/>
                  <a:pt x="138" y="155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46" y="149"/>
                  <a:pt x="148" y="149"/>
                  <a:pt x="150" y="150"/>
                </a:cubicBezTo>
                <a:cubicBezTo>
                  <a:pt x="150" y="148"/>
                  <a:pt x="150" y="146"/>
                  <a:pt x="151" y="144"/>
                </a:cubicBezTo>
                <a:cubicBezTo>
                  <a:pt x="156" y="137"/>
                  <a:pt x="156" y="137"/>
                  <a:pt x="156" y="137"/>
                </a:cubicBezTo>
                <a:cubicBezTo>
                  <a:pt x="156" y="135"/>
                  <a:pt x="158" y="135"/>
                  <a:pt x="160" y="135"/>
                </a:cubicBezTo>
                <a:cubicBezTo>
                  <a:pt x="161" y="135"/>
                  <a:pt x="162" y="135"/>
                  <a:pt x="163" y="136"/>
                </a:cubicBezTo>
                <a:cubicBezTo>
                  <a:pt x="166" y="139"/>
                  <a:pt x="166" y="139"/>
                  <a:pt x="166" y="139"/>
                </a:cubicBezTo>
                <a:cubicBezTo>
                  <a:pt x="173" y="125"/>
                  <a:pt x="173" y="108"/>
                  <a:pt x="167" y="94"/>
                </a:cubicBezTo>
                <a:lnTo>
                  <a:pt x="163" y="97"/>
                </a:lnTo>
                <a:close/>
                <a:moveTo>
                  <a:pt x="116" y="179"/>
                </a:moveTo>
                <a:cubicBezTo>
                  <a:pt x="106" y="179"/>
                  <a:pt x="97" y="177"/>
                  <a:pt x="88" y="172"/>
                </a:cubicBezTo>
                <a:cubicBezTo>
                  <a:pt x="75" y="185"/>
                  <a:pt x="75" y="185"/>
                  <a:pt x="75" y="185"/>
                </a:cubicBezTo>
                <a:cubicBezTo>
                  <a:pt x="87" y="193"/>
                  <a:pt x="101" y="197"/>
                  <a:pt x="116" y="197"/>
                </a:cubicBezTo>
                <a:cubicBezTo>
                  <a:pt x="131" y="197"/>
                  <a:pt x="146" y="192"/>
                  <a:pt x="159" y="184"/>
                </a:cubicBezTo>
                <a:cubicBezTo>
                  <a:pt x="146" y="171"/>
                  <a:pt x="146" y="171"/>
                  <a:pt x="146" y="171"/>
                </a:cubicBezTo>
                <a:cubicBezTo>
                  <a:pt x="137" y="176"/>
                  <a:pt x="126" y="179"/>
                  <a:pt x="116" y="179"/>
                </a:cubicBezTo>
                <a:close/>
                <a:moveTo>
                  <a:pt x="185" y="75"/>
                </a:moveTo>
                <a:cubicBezTo>
                  <a:pt x="172" y="88"/>
                  <a:pt x="172" y="88"/>
                  <a:pt x="172" y="88"/>
                </a:cubicBezTo>
                <a:cubicBezTo>
                  <a:pt x="181" y="106"/>
                  <a:pt x="181" y="127"/>
                  <a:pt x="172" y="145"/>
                </a:cubicBezTo>
                <a:cubicBezTo>
                  <a:pt x="185" y="158"/>
                  <a:pt x="185" y="158"/>
                  <a:pt x="185" y="158"/>
                </a:cubicBezTo>
                <a:cubicBezTo>
                  <a:pt x="192" y="145"/>
                  <a:pt x="196" y="131"/>
                  <a:pt x="196" y="116"/>
                </a:cubicBezTo>
                <a:cubicBezTo>
                  <a:pt x="196" y="101"/>
                  <a:pt x="192" y="87"/>
                  <a:pt x="185" y="75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90" y="163"/>
                </a:moveTo>
                <a:cubicBezTo>
                  <a:pt x="208" y="135"/>
                  <a:pt x="208" y="98"/>
                  <a:pt x="191" y="70"/>
                </a:cubicBezTo>
                <a:cubicBezTo>
                  <a:pt x="193" y="67"/>
                  <a:pt x="193" y="67"/>
                  <a:pt x="193" y="67"/>
                </a:cubicBezTo>
                <a:cubicBezTo>
                  <a:pt x="195" y="65"/>
                  <a:pt x="196" y="61"/>
                  <a:pt x="194" y="59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87" y="51"/>
                  <a:pt x="185" y="50"/>
                  <a:pt x="184" y="51"/>
                </a:cubicBezTo>
                <a:cubicBezTo>
                  <a:pt x="184" y="50"/>
                  <a:pt x="184" y="50"/>
                  <a:pt x="184" y="49"/>
                </a:cubicBezTo>
                <a:cubicBezTo>
                  <a:pt x="184" y="48"/>
                  <a:pt x="183" y="46"/>
                  <a:pt x="182" y="45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3" y="39"/>
                  <a:pt x="169" y="39"/>
                  <a:pt x="167" y="41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50" y="33"/>
                  <a:pt x="133" y="28"/>
                  <a:pt x="116" y="28"/>
                </a:cubicBezTo>
                <a:cubicBezTo>
                  <a:pt x="99" y="28"/>
                  <a:pt x="83" y="33"/>
                  <a:pt x="69" y="42"/>
                </a:cubicBezTo>
                <a:cubicBezTo>
                  <a:pt x="66" y="39"/>
                  <a:pt x="66" y="39"/>
                  <a:pt x="66" y="39"/>
                </a:cubicBezTo>
                <a:cubicBezTo>
                  <a:pt x="64" y="37"/>
                  <a:pt x="60" y="37"/>
                  <a:pt x="57" y="39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5"/>
                  <a:pt x="49" y="46"/>
                  <a:pt x="49" y="48"/>
                </a:cubicBezTo>
                <a:cubicBezTo>
                  <a:pt x="49" y="48"/>
                  <a:pt x="49" y="49"/>
                  <a:pt x="49" y="49"/>
                </a:cubicBezTo>
                <a:cubicBezTo>
                  <a:pt x="48" y="49"/>
                  <a:pt x="46" y="49"/>
                  <a:pt x="44" y="51"/>
                </a:cubicBezTo>
                <a:cubicBezTo>
                  <a:pt x="39" y="57"/>
                  <a:pt x="39" y="57"/>
                  <a:pt x="39" y="57"/>
                </a:cubicBezTo>
                <a:cubicBezTo>
                  <a:pt x="37" y="59"/>
                  <a:pt x="38" y="63"/>
                  <a:pt x="40" y="65"/>
                </a:cubicBezTo>
                <a:cubicBezTo>
                  <a:pt x="42" y="68"/>
                  <a:pt x="42" y="68"/>
                  <a:pt x="42" y="68"/>
                </a:cubicBezTo>
                <a:cubicBezTo>
                  <a:pt x="23" y="97"/>
                  <a:pt x="23" y="136"/>
                  <a:pt x="43" y="165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39" y="169"/>
                  <a:pt x="38" y="173"/>
                  <a:pt x="40" y="176"/>
                </a:cubicBezTo>
                <a:cubicBezTo>
                  <a:pt x="45" y="182"/>
                  <a:pt x="45" y="182"/>
                  <a:pt x="45" y="182"/>
                </a:cubicBezTo>
                <a:cubicBezTo>
                  <a:pt x="46" y="183"/>
                  <a:pt x="48" y="184"/>
                  <a:pt x="49" y="184"/>
                </a:cubicBezTo>
                <a:cubicBezTo>
                  <a:pt x="50" y="184"/>
                  <a:pt x="50" y="184"/>
                  <a:pt x="50" y="184"/>
                </a:cubicBezTo>
                <a:cubicBezTo>
                  <a:pt x="50" y="184"/>
                  <a:pt x="50" y="185"/>
                  <a:pt x="50" y="185"/>
                </a:cubicBezTo>
                <a:cubicBezTo>
                  <a:pt x="50" y="187"/>
                  <a:pt x="51" y="188"/>
                  <a:pt x="52" y="189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9" y="195"/>
                  <a:pt x="61" y="195"/>
                  <a:pt x="62" y="195"/>
                </a:cubicBezTo>
                <a:cubicBezTo>
                  <a:pt x="64" y="195"/>
                  <a:pt x="66" y="195"/>
                  <a:pt x="67" y="193"/>
                </a:cubicBezTo>
                <a:cubicBezTo>
                  <a:pt x="70" y="191"/>
                  <a:pt x="70" y="191"/>
                  <a:pt x="70" y="191"/>
                </a:cubicBezTo>
                <a:cubicBezTo>
                  <a:pt x="84" y="200"/>
                  <a:pt x="100" y="204"/>
                  <a:pt x="116" y="204"/>
                </a:cubicBezTo>
                <a:cubicBezTo>
                  <a:pt x="133" y="204"/>
                  <a:pt x="149" y="199"/>
                  <a:pt x="164" y="190"/>
                </a:cubicBezTo>
                <a:cubicBezTo>
                  <a:pt x="166" y="192"/>
                  <a:pt x="166" y="192"/>
                  <a:pt x="166" y="192"/>
                </a:cubicBezTo>
                <a:cubicBezTo>
                  <a:pt x="167" y="193"/>
                  <a:pt x="169" y="194"/>
                  <a:pt x="171" y="194"/>
                </a:cubicBezTo>
                <a:cubicBezTo>
                  <a:pt x="172" y="194"/>
                  <a:pt x="174" y="193"/>
                  <a:pt x="175" y="193"/>
                </a:cubicBezTo>
                <a:cubicBezTo>
                  <a:pt x="181" y="187"/>
                  <a:pt x="181" y="187"/>
                  <a:pt x="181" y="187"/>
                </a:cubicBezTo>
                <a:cubicBezTo>
                  <a:pt x="182" y="186"/>
                  <a:pt x="183" y="185"/>
                  <a:pt x="183" y="183"/>
                </a:cubicBezTo>
                <a:cubicBezTo>
                  <a:pt x="183" y="183"/>
                  <a:pt x="183" y="183"/>
                  <a:pt x="183" y="182"/>
                </a:cubicBezTo>
                <a:cubicBezTo>
                  <a:pt x="183" y="182"/>
                  <a:pt x="184" y="182"/>
                  <a:pt x="184" y="182"/>
                </a:cubicBezTo>
                <a:cubicBezTo>
                  <a:pt x="185" y="182"/>
                  <a:pt x="187" y="182"/>
                  <a:pt x="188" y="181"/>
                </a:cubicBezTo>
                <a:cubicBezTo>
                  <a:pt x="193" y="174"/>
                  <a:pt x="193" y="174"/>
                  <a:pt x="193" y="174"/>
                </a:cubicBezTo>
                <a:cubicBezTo>
                  <a:pt x="195" y="172"/>
                  <a:pt x="195" y="168"/>
                  <a:pt x="193" y="166"/>
                </a:cubicBezTo>
                <a:lnTo>
                  <a:pt x="190" y="1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5"/>
          <p:cNvSpPr>
            <a:spLocks noEditPoints="1"/>
          </p:cNvSpPr>
          <p:nvPr/>
        </p:nvSpPr>
        <p:spPr bwMode="auto">
          <a:xfrm>
            <a:off x="22650592" y="9349734"/>
            <a:ext cx="704568" cy="707139"/>
          </a:xfrm>
          <a:custGeom>
            <a:avLst/>
            <a:gdLst>
              <a:gd name="T0" fmla="*/ 106 w 232"/>
              <a:gd name="T1" fmla="*/ 28 h 232"/>
              <a:gd name="T2" fmla="*/ 125 w 232"/>
              <a:gd name="T3" fmla="*/ 23 h 232"/>
              <a:gd name="T4" fmla="*/ 129 w 232"/>
              <a:gd name="T5" fmla="*/ 47 h 232"/>
              <a:gd name="T6" fmla="*/ 123 w 232"/>
              <a:gd name="T7" fmla="*/ 43 h 232"/>
              <a:gd name="T8" fmla="*/ 102 w 232"/>
              <a:gd name="T9" fmla="*/ 43 h 232"/>
              <a:gd name="T10" fmla="*/ 116 w 232"/>
              <a:gd name="T11" fmla="*/ 46 h 232"/>
              <a:gd name="T12" fmla="*/ 192 w 232"/>
              <a:gd name="T13" fmla="*/ 62 h 232"/>
              <a:gd name="T14" fmla="*/ 183 w 232"/>
              <a:gd name="T15" fmla="*/ 57 h 232"/>
              <a:gd name="T16" fmla="*/ 192 w 232"/>
              <a:gd name="T17" fmla="*/ 62 h 232"/>
              <a:gd name="T18" fmla="*/ 184 w 232"/>
              <a:gd name="T19" fmla="*/ 72 h 232"/>
              <a:gd name="T20" fmla="*/ 175 w 232"/>
              <a:gd name="T21" fmla="*/ 63 h 232"/>
              <a:gd name="T22" fmla="*/ 174 w 232"/>
              <a:gd name="T23" fmla="*/ 63 h 232"/>
              <a:gd name="T24" fmla="*/ 180 w 232"/>
              <a:gd name="T25" fmla="*/ 76 h 232"/>
              <a:gd name="T26" fmla="*/ 232 w 232"/>
              <a:gd name="T27" fmla="*/ 232 h 232"/>
              <a:gd name="T28" fmla="*/ 0 w 232"/>
              <a:gd name="T29" fmla="*/ 0 h 232"/>
              <a:gd name="T30" fmla="*/ 200 w 232"/>
              <a:gd name="T31" fmla="*/ 130 h 232"/>
              <a:gd name="T32" fmla="*/ 189 w 232"/>
              <a:gd name="T33" fmla="*/ 74 h 232"/>
              <a:gd name="T34" fmla="*/ 188 w 232"/>
              <a:gd name="T35" fmla="*/ 70 h 232"/>
              <a:gd name="T36" fmla="*/ 190 w 232"/>
              <a:gd name="T37" fmla="*/ 70 h 232"/>
              <a:gd name="T38" fmla="*/ 197 w 232"/>
              <a:gd name="T39" fmla="*/ 63 h 232"/>
              <a:gd name="T40" fmla="*/ 187 w 232"/>
              <a:gd name="T41" fmla="*/ 50 h 232"/>
              <a:gd name="T42" fmla="*/ 178 w 232"/>
              <a:gd name="T43" fmla="*/ 55 h 232"/>
              <a:gd name="T44" fmla="*/ 177 w 232"/>
              <a:gd name="T45" fmla="*/ 58 h 232"/>
              <a:gd name="T46" fmla="*/ 173 w 232"/>
              <a:gd name="T47" fmla="*/ 58 h 232"/>
              <a:gd name="T48" fmla="*/ 134 w 232"/>
              <a:gd name="T49" fmla="*/ 48 h 232"/>
              <a:gd name="T50" fmla="*/ 132 w 232"/>
              <a:gd name="T51" fmla="*/ 38 h 232"/>
              <a:gd name="T52" fmla="*/ 125 w 232"/>
              <a:gd name="T53" fmla="*/ 33 h 232"/>
              <a:gd name="T54" fmla="*/ 130 w 232"/>
              <a:gd name="T55" fmla="*/ 30 h 232"/>
              <a:gd name="T56" fmla="*/ 128 w 232"/>
              <a:gd name="T57" fmla="*/ 18 h 232"/>
              <a:gd name="T58" fmla="*/ 101 w 232"/>
              <a:gd name="T59" fmla="*/ 20 h 232"/>
              <a:gd name="T60" fmla="*/ 104 w 232"/>
              <a:gd name="T61" fmla="*/ 33 h 232"/>
              <a:gd name="T62" fmla="*/ 106 w 232"/>
              <a:gd name="T63" fmla="*/ 38 h 232"/>
              <a:gd name="T64" fmla="*/ 98 w 232"/>
              <a:gd name="T65" fmla="*/ 40 h 232"/>
              <a:gd name="T66" fmla="*/ 32 w 232"/>
              <a:gd name="T67" fmla="*/ 130 h 232"/>
              <a:gd name="T68" fmla="*/ 200 w 232"/>
              <a:gd name="T69" fmla="*/ 130 h 232"/>
              <a:gd name="T70" fmla="*/ 116 w 232"/>
              <a:gd name="T71" fmla="*/ 204 h 232"/>
              <a:gd name="T72" fmla="*/ 116 w 232"/>
              <a:gd name="T73" fmla="*/ 56 h 232"/>
              <a:gd name="T74" fmla="*/ 177 w 232"/>
              <a:gd name="T75" fmla="*/ 130 h 232"/>
              <a:gd name="T76" fmla="*/ 116 w 232"/>
              <a:gd name="T77" fmla="*/ 85 h 232"/>
              <a:gd name="T78" fmla="*/ 116 w 232"/>
              <a:gd name="T79" fmla="*/ 175 h 232"/>
              <a:gd name="T80" fmla="*/ 87 w 232"/>
              <a:gd name="T81" fmla="*/ 173 h 232"/>
              <a:gd name="T82" fmla="*/ 101 w 232"/>
              <a:gd name="T83" fmla="*/ 158 h 232"/>
              <a:gd name="T84" fmla="*/ 116 w 232"/>
              <a:gd name="T85" fmla="*/ 169 h 232"/>
              <a:gd name="T86" fmla="*/ 116 w 232"/>
              <a:gd name="T87" fmla="*/ 92 h 232"/>
              <a:gd name="T88" fmla="*/ 67 w 232"/>
              <a:gd name="T89" fmla="*/ 164 h 232"/>
              <a:gd name="T90" fmla="*/ 177 w 232"/>
              <a:gd name="T91" fmla="*/ 13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125" y="28"/>
                </a:moveTo>
                <a:cubicBezTo>
                  <a:pt x="106" y="28"/>
                  <a:pt x="106" y="28"/>
                  <a:pt x="106" y="28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25" y="23"/>
                  <a:pt x="125" y="23"/>
                  <a:pt x="125" y="23"/>
                </a:cubicBezTo>
                <a:lnTo>
                  <a:pt x="125" y="28"/>
                </a:lnTo>
                <a:close/>
                <a:moveTo>
                  <a:pt x="129" y="47"/>
                </a:moveTo>
                <a:cubicBezTo>
                  <a:pt x="129" y="43"/>
                  <a:pt x="129" y="43"/>
                  <a:pt x="129" y="43"/>
                </a:cubicBezTo>
                <a:cubicBezTo>
                  <a:pt x="123" y="43"/>
                  <a:pt x="123" y="43"/>
                  <a:pt x="123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107" y="47"/>
                  <a:pt x="111" y="46"/>
                  <a:pt x="116" y="46"/>
                </a:cubicBezTo>
                <a:cubicBezTo>
                  <a:pt x="120" y="46"/>
                  <a:pt x="125" y="47"/>
                  <a:pt x="129" y="47"/>
                </a:cubicBezTo>
                <a:close/>
                <a:moveTo>
                  <a:pt x="192" y="62"/>
                </a:moveTo>
                <a:cubicBezTo>
                  <a:pt x="185" y="55"/>
                  <a:pt x="185" y="55"/>
                  <a:pt x="185" y="55"/>
                </a:cubicBezTo>
                <a:cubicBezTo>
                  <a:pt x="183" y="57"/>
                  <a:pt x="183" y="57"/>
                  <a:pt x="183" y="57"/>
                </a:cubicBezTo>
                <a:cubicBezTo>
                  <a:pt x="190" y="64"/>
                  <a:pt x="190" y="64"/>
                  <a:pt x="190" y="64"/>
                </a:cubicBezTo>
                <a:lnTo>
                  <a:pt x="192" y="62"/>
                </a:lnTo>
                <a:close/>
                <a:moveTo>
                  <a:pt x="180" y="76"/>
                </a:moveTo>
                <a:cubicBezTo>
                  <a:pt x="184" y="72"/>
                  <a:pt x="184" y="72"/>
                  <a:pt x="184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4" y="63"/>
                  <a:pt x="174" y="63"/>
                  <a:pt x="174" y="63"/>
                </a:cubicBezTo>
                <a:cubicBezTo>
                  <a:pt x="171" y="67"/>
                  <a:pt x="171" y="67"/>
                  <a:pt x="171" y="67"/>
                </a:cubicBezTo>
                <a:cubicBezTo>
                  <a:pt x="174" y="70"/>
                  <a:pt x="177" y="73"/>
                  <a:pt x="180" y="76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00" y="130"/>
                </a:moveTo>
                <a:cubicBezTo>
                  <a:pt x="200" y="111"/>
                  <a:pt x="193" y="94"/>
                  <a:pt x="183" y="80"/>
                </a:cubicBezTo>
                <a:cubicBezTo>
                  <a:pt x="189" y="74"/>
                  <a:pt x="189" y="74"/>
                  <a:pt x="189" y="74"/>
                </a:cubicBezTo>
                <a:cubicBezTo>
                  <a:pt x="190" y="73"/>
                  <a:pt x="190" y="72"/>
                  <a:pt x="189" y="7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9" y="69"/>
                  <a:pt x="189" y="69"/>
                  <a:pt x="189" y="69"/>
                </a:cubicBezTo>
                <a:cubicBezTo>
                  <a:pt x="189" y="70"/>
                  <a:pt x="190" y="70"/>
                  <a:pt x="190" y="70"/>
                </a:cubicBezTo>
                <a:cubicBezTo>
                  <a:pt x="190" y="70"/>
                  <a:pt x="191" y="70"/>
                  <a:pt x="192" y="69"/>
                </a:cubicBezTo>
                <a:cubicBezTo>
                  <a:pt x="197" y="63"/>
                  <a:pt x="197" y="63"/>
                  <a:pt x="197" y="63"/>
                </a:cubicBezTo>
                <a:cubicBezTo>
                  <a:pt x="198" y="63"/>
                  <a:pt x="198" y="61"/>
                  <a:pt x="197" y="60"/>
                </a:cubicBezTo>
                <a:cubicBezTo>
                  <a:pt x="187" y="50"/>
                  <a:pt x="187" y="50"/>
                  <a:pt x="187" y="50"/>
                </a:cubicBezTo>
                <a:cubicBezTo>
                  <a:pt x="186" y="49"/>
                  <a:pt x="184" y="49"/>
                  <a:pt x="183" y="50"/>
                </a:cubicBezTo>
                <a:cubicBezTo>
                  <a:pt x="178" y="55"/>
                  <a:pt x="178" y="55"/>
                  <a:pt x="178" y="55"/>
                </a:cubicBezTo>
                <a:cubicBezTo>
                  <a:pt x="177" y="56"/>
                  <a:pt x="177" y="57"/>
                  <a:pt x="177" y="58"/>
                </a:cubicBezTo>
                <a:cubicBezTo>
                  <a:pt x="177" y="58"/>
                  <a:pt x="177" y="58"/>
                  <a:pt x="177" y="58"/>
                </a:cubicBezTo>
                <a:cubicBezTo>
                  <a:pt x="176" y="58"/>
                  <a:pt x="176" y="58"/>
                  <a:pt x="176" y="58"/>
                </a:cubicBezTo>
                <a:cubicBezTo>
                  <a:pt x="175" y="57"/>
                  <a:pt x="174" y="57"/>
                  <a:pt x="173" y="58"/>
                </a:cubicBezTo>
                <a:cubicBezTo>
                  <a:pt x="167" y="64"/>
                  <a:pt x="167" y="64"/>
                  <a:pt x="167" y="64"/>
                </a:cubicBezTo>
                <a:cubicBezTo>
                  <a:pt x="157" y="56"/>
                  <a:pt x="146" y="51"/>
                  <a:pt x="134" y="48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4" y="39"/>
                  <a:pt x="133" y="38"/>
                  <a:pt x="132" y="38"/>
                </a:cubicBezTo>
                <a:cubicBezTo>
                  <a:pt x="125" y="38"/>
                  <a:pt x="125" y="38"/>
                  <a:pt x="125" y="38"/>
                </a:cubicBezTo>
                <a:cubicBezTo>
                  <a:pt x="125" y="33"/>
                  <a:pt x="125" y="33"/>
                  <a:pt x="125" y="33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29" y="33"/>
                  <a:pt x="130" y="32"/>
                  <a:pt x="130" y="30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30" y="19"/>
                  <a:pt x="129" y="18"/>
                  <a:pt x="128" y="18"/>
                </a:cubicBezTo>
                <a:cubicBezTo>
                  <a:pt x="104" y="18"/>
                  <a:pt x="104" y="18"/>
                  <a:pt x="104" y="18"/>
                </a:cubicBezTo>
                <a:cubicBezTo>
                  <a:pt x="102" y="18"/>
                  <a:pt x="101" y="19"/>
                  <a:pt x="101" y="20"/>
                </a:cubicBezTo>
                <a:cubicBezTo>
                  <a:pt x="101" y="30"/>
                  <a:pt x="101" y="30"/>
                  <a:pt x="101" y="30"/>
                </a:cubicBezTo>
                <a:cubicBezTo>
                  <a:pt x="101" y="32"/>
                  <a:pt x="102" y="33"/>
                  <a:pt x="104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8"/>
                  <a:pt x="106" y="38"/>
                  <a:pt x="106" y="38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9" y="38"/>
                  <a:pt x="98" y="39"/>
                  <a:pt x="98" y="40"/>
                </a:cubicBezTo>
                <a:cubicBezTo>
                  <a:pt x="98" y="48"/>
                  <a:pt x="98" y="48"/>
                  <a:pt x="98" y="48"/>
                </a:cubicBezTo>
                <a:cubicBezTo>
                  <a:pt x="60" y="57"/>
                  <a:pt x="32" y="90"/>
                  <a:pt x="32" y="130"/>
                </a:cubicBezTo>
                <a:cubicBezTo>
                  <a:pt x="32" y="176"/>
                  <a:pt x="70" y="214"/>
                  <a:pt x="116" y="214"/>
                </a:cubicBezTo>
                <a:cubicBezTo>
                  <a:pt x="162" y="214"/>
                  <a:pt x="200" y="176"/>
                  <a:pt x="200" y="130"/>
                </a:cubicBezTo>
                <a:close/>
                <a:moveTo>
                  <a:pt x="190" y="130"/>
                </a:moveTo>
                <a:cubicBezTo>
                  <a:pt x="190" y="171"/>
                  <a:pt x="157" y="204"/>
                  <a:pt x="116" y="204"/>
                </a:cubicBezTo>
                <a:cubicBezTo>
                  <a:pt x="75" y="204"/>
                  <a:pt x="41" y="171"/>
                  <a:pt x="41" y="130"/>
                </a:cubicBezTo>
                <a:cubicBezTo>
                  <a:pt x="41" y="89"/>
                  <a:pt x="75" y="56"/>
                  <a:pt x="116" y="56"/>
                </a:cubicBezTo>
                <a:cubicBezTo>
                  <a:pt x="157" y="56"/>
                  <a:pt x="190" y="89"/>
                  <a:pt x="190" y="130"/>
                </a:cubicBezTo>
                <a:close/>
                <a:moveTo>
                  <a:pt x="177" y="130"/>
                </a:moveTo>
                <a:cubicBezTo>
                  <a:pt x="177" y="97"/>
                  <a:pt x="150" y="70"/>
                  <a:pt x="116" y="70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41" y="85"/>
                  <a:pt x="161" y="105"/>
                  <a:pt x="161" y="130"/>
                </a:cubicBezTo>
                <a:cubicBezTo>
                  <a:pt x="161" y="155"/>
                  <a:pt x="141" y="175"/>
                  <a:pt x="116" y="175"/>
                </a:cubicBezTo>
                <a:cubicBezTo>
                  <a:pt x="108" y="175"/>
                  <a:pt x="99" y="173"/>
                  <a:pt x="92" y="168"/>
                </a:cubicBezTo>
                <a:cubicBezTo>
                  <a:pt x="87" y="173"/>
                  <a:pt x="87" y="173"/>
                  <a:pt x="87" y="173"/>
                </a:cubicBezTo>
                <a:cubicBezTo>
                  <a:pt x="82" y="154"/>
                  <a:pt x="82" y="154"/>
                  <a:pt x="82" y="154"/>
                </a:cubicBezTo>
                <a:cubicBezTo>
                  <a:pt x="101" y="158"/>
                  <a:pt x="101" y="158"/>
                  <a:pt x="101" y="158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3" y="167"/>
                  <a:pt x="109" y="169"/>
                  <a:pt x="116" y="169"/>
                </a:cubicBezTo>
                <a:cubicBezTo>
                  <a:pt x="138" y="169"/>
                  <a:pt x="155" y="151"/>
                  <a:pt x="155" y="130"/>
                </a:cubicBezTo>
                <a:cubicBezTo>
                  <a:pt x="155" y="109"/>
                  <a:pt x="138" y="92"/>
                  <a:pt x="116" y="92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78" y="180"/>
                  <a:pt x="96" y="190"/>
                  <a:pt x="116" y="190"/>
                </a:cubicBezTo>
                <a:cubicBezTo>
                  <a:pt x="150" y="190"/>
                  <a:pt x="177" y="163"/>
                  <a:pt x="177" y="13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96"/>
          <p:cNvSpPr>
            <a:spLocks noEditPoints="1"/>
          </p:cNvSpPr>
          <p:nvPr/>
        </p:nvSpPr>
        <p:spPr bwMode="auto">
          <a:xfrm>
            <a:off x="1933978" y="9349734"/>
            <a:ext cx="704568" cy="707139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94 w 232"/>
              <a:gd name="T11" fmla="*/ 172 h 232"/>
              <a:gd name="T12" fmla="*/ 174 w 232"/>
              <a:gd name="T13" fmla="*/ 191 h 232"/>
              <a:gd name="T14" fmla="*/ 85 w 232"/>
              <a:gd name="T15" fmla="*/ 148 h 232"/>
              <a:gd name="T16" fmla="*/ 41 w 232"/>
              <a:gd name="T17" fmla="*/ 58 h 232"/>
              <a:gd name="T18" fmla="*/ 60 w 232"/>
              <a:gd name="T19" fmla="*/ 38 h 232"/>
              <a:gd name="T20" fmla="*/ 85 w 232"/>
              <a:gd name="T21" fmla="*/ 55 h 232"/>
              <a:gd name="T22" fmla="*/ 91 w 232"/>
              <a:gd name="T23" fmla="*/ 75 h 232"/>
              <a:gd name="T24" fmla="*/ 72 w 232"/>
              <a:gd name="T25" fmla="*/ 93 h 232"/>
              <a:gd name="T26" fmla="*/ 97 w 232"/>
              <a:gd name="T27" fmla="*/ 135 h 232"/>
              <a:gd name="T28" fmla="*/ 139 w 232"/>
              <a:gd name="T29" fmla="*/ 160 h 232"/>
              <a:gd name="T30" fmla="*/ 157 w 232"/>
              <a:gd name="T31" fmla="*/ 141 h 232"/>
              <a:gd name="T32" fmla="*/ 177 w 232"/>
              <a:gd name="T33" fmla="*/ 147 h 232"/>
              <a:gd name="T34" fmla="*/ 194 w 232"/>
              <a:gd name="T35" fmla="*/ 1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94" y="172"/>
                </a:moveTo>
                <a:cubicBezTo>
                  <a:pt x="186" y="179"/>
                  <a:pt x="174" y="191"/>
                  <a:pt x="174" y="191"/>
                </a:cubicBezTo>
                <a:cubicBezTo>
                  <a:pt x="162" y="204"/>
                  <a:pt x="128" y="191"/>
                  <a:pt x="85" y="148"/>
                </a:cubicBezTo>
                <a:cubicBezTo>
                  <a:pt x="41" y="104"/>
                  <a:pt x="28" y="70"/>
                  <a:pt x="41" y="58"/>
                </a:cubicBezTo>
                <a:cubicBezTo>
                  <a:pt x="41" y="58"/>
                  <a:pt x="53" y="46"/>
                  <a:pt x="60" y="38"/>
                </a:cubicBezTo>
                <a:cubicBezTo>
                  <a:pt x="68" y="30"/>
                  <a:pt x="77" y="44"/>
                  <a:pt x="85" y="55"/>
                </a:cubicBezTo>
                <a:cubicBezTo>
                  <a:pt x="92" y="65"/>
                  <a:pt x="93" y="72"/>
                  <a:pt x="91" y="75"/>
                </a:cubicBezTo>
                <a:cubicBezTo>
                  <a:pt x="89" y="77"/>
                  <a:pt x="79" y="87"/>
                  <a:pt x="72" y="93"/>
                </a:cubicBezTo>
                <a:cubicBezTo>
                  <a:pt x="69" y="96"/>
                  <a:pt x="69" y="107"/>
                  <a:pt x="97" y="135"/>
                </a:cubicBezTo>
                <a:cubicBezTo>
                  <a:pt x="125" y="163"/>
                  <a:pt x="136" y="163"/>
                  <a:pt x="139" y="160"/>
                </a:cubicBezTo>
                <a:cubicBezTo>
                  <a:pt x="145" y="153"/>
                  <a:pt x="155" y="143"/>
                  <a:pt x="157" y="141"/>
                </a:cubicBezTo>
                <a:cubicBezTo>
                  <a:pt x="160" y="139"/>
                  <a:pt x="167" y="140"/>
                  <a:pt x="177" y="147"/>
                </a:cubicBezTo>
                <a:cubicBezTo>
                  <a:pt x="188" y="155"/>
                  <a:pt x="202" y="164"/>
                  <a:pt x="194" y="1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97"/>
          <p:cNvSpPr>
            <a:spLocks noEditPoints="1"/>
          </p:cNvSpPr>
          <p:nvPr/>
        </p:nvSpPr>
        <p:spPr bwMode="auto">
          <a:xfrm>
            <a:off x="6436528" y="10355158"/>
            <a:ext cx="705854" cy="705854"/>
          </a:xfrm>
          <a:custGeom>
            <a:avLst/>
            <a:gdLst>
              <a:gd name="T0" fmla="*/ 124 w 232"/>
              <a:gd name="T1" fmla="*/ 139 h 232"/>
              <a:gd name="T2" fmla="*/ 188 w 232"/>
              <a:gd name="T3" fmla="*/ 79 h 232"/>
              <a:gd name="T4" fmla="*/ 188 w 232"/>
              <a:gd name="T5" fmla="*/ 157 h 232"/>
              <a:gd name="T6" fmla="*/ 146 w 232"/>
              <a:gd name="T7" fmla="*/ 118 h 232"/>
              <a:gd name="T8" fmla="*/ 142 w 232"/>
              <a:gd name="T9" fmla="*/ 123 h 232"/>
              <a:gd name="T10" fmla="*/ 182 w 232"/>
              <a:gd name="T11" fmla="*/ 161 h 232"/>
              <a:gd name="T12" fmla="*/ 50 w 232"/>
              <a:gd name="T13" fmla="*/ 161 h 232"/>
              <a:gd name="T14" fmla="*/ 91 w 232"/>
              <a:gd name="T15" fmla="*/ 123 h 232"/>
              <a:gd name="T16" fmla="*/ 108 w 232"/>
              <a:gd name="T17" fmla="*/ 139 h 232"/>
              <a:gd name="T18" fmla="*/ 116 w 232"/>
              <a:gd name="T19" fmla="*/ 142 h 232"/>
              <a:gd name="T20" fmla="*/ 124 w 232"/>
              <a:gd name="T21" fmla="*/ 139 h 232"/>
              <a:gd name="T22" fmla="*/ 45 w 232"/>
              <a:gd name="T23" fmla="*/ 79 h 232"/>
              <a:gd name="T24" fmla="*/ 45 w 232"/>
              <a:gd name="T25" fmla="*/ 157 h 232"/>
              <a:gd name="T26" fmla="*/ 86 w 232"/>
              <a:gd name="T27" fmla="*/ 118 h 232"/>
              <a:gd name="T28" fmla="*/ 45 w 232"/>
              <a:gd name="T29" fmla="*/ 79 h 232"/>
              <a:gd name="T30" fmla="*/ 182 w 232"/>
              <a:gd name="T31" fmla="*/ 72 h 232"/>
              <a:gd name="T32" fmla="*/ 51 w 232"/>
              <a:gd name="T33" fmla="*/ 72 h 232"/>
              <a:gd name="T34" fmla="*/ 116 w 232"/>
              <a:gd name="T35" fmla="*/ 134 h 232"/>
              <a:gd name="T36" fmla="*/ 182 w 232"/>
              <a:gd name="T37" fmla="*/ 72 h 232"/>
              <a:gd name="T38" fmla="*/ 232 w 232"/>
              <a:gd name="T39" fmla="*/ 0 h 232"/>
              <a:gd name="T40" fmla="*/ 232 w 232"/>
              <a:gd name="T41" fmla="*/ 232 h 232"/>
              <a:gd name="T42" fmla="*/ 0 w 232"/>
              <a:gd name="T43" fmla="*/ 232 h 232"/>
              <a:gd name="T44" fmla="*/ 0 w 232"/>
              <a:gd name="T45" fmla="*/ 0 h 232"/>
              <a:gd name="T46" fmla="*/ 232 w 232"/>
              <a:gd name="T47" fmla="*/ 0 h 232"/>
              <a:gd name="T48" fmla="*/ 197 w 232"/>
              <a:gd name="T49" fmla="*/ 71 h 232"/>
              <a:gd name="T50" fmla="*/ 191 w 232"/>
              <a:gd name="T51" fmla="*/ 61 h 232"/>
              <a:gd name="T52" fmla="*/ 191 w 232"/>
              <a:gd name="T53" fmla="*/ 61 h 232"/>
              <a:gd name="T54" fmla="*/ 189 w 232"/>
              <a:gd name="T55" fmla="*/ 61 h 232"/>
              <a:gd name="T56" fmla="*/ 189 w 232"/>
              <a:gd name="T57" fmla="*/ 60 h 232"/>
              <a:gd name="T58" fmla="*/ 186 w 232"/>
              <a:gd name="T59" fmla="*/ 60 h 232"/>
              <a:gd name="T60" fmla="*/ 46 w 232"/>
              <a:gd name="T61" fmla="*/ 60 h 232"/>
              <a:gd name="T62" fmla="*/ 44 w 232"/>
              <a:gd name="T63" fmla="*/ 60 h 232"/>
              <a:gd name="T64" fmla="*/ 43 w 232"/>
              <a:gd name="T65" fmla="*/ 61 h 232"/>
              <a:gd name="T66" fmla="*/ 41 w 232"/>
              <a:gd name="T67" fmla="*/ 61 h 232"/>
              <a:gd name="T68" fmla="*/ 41 w 232"/>
              <a:gd name="T69" fmla="*/ 61 h 232"/>
              <a:gd name="T70" fmla="*/ 35 w 232"/>
              <a:gd name="T71" fmla="*/ 71 h 232"/>
              <a:gd name="T72" fmla="*/ 35 w 232"/>
              <a:gd name="T73" fmla="*/ 161 h 232"/>
              <a:gd name="T74" fmla="*/ 46 w 232"/>
              <a:gd name="T75" fmla="*/ 172 h 232"/>
              <a:gd name="T76" fmla="*/ 186 w 232"/>
              <a:gd name="T77" fmla="*/ 172 h 232"/>
              <a:gd name="T78" fmla="*/ 197 w 232"/>
              <a:gd name="T79" fmla="*/ 161 h 232"/>
              <a:gd name="T80" fmla="*/ 197 w 232"/>
              <a:gd name="T81" fmla="*/ 7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24" y="13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157"/>
                  <a:pt x="188" y="157"/>
                  <a:pt x="188" y="157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2" y="123"/>
                  <a:pt x="142" y="123"/>
                  <a:pt x="142" y="123"/>
                </a:cubicBezTo>
                <a:cubicBezTo>
                  <a:pt x="182" y="161"/>
                  <a:pt x="182" y="161"/>
                  <a:pt x="182" y="161"/>
                </a:cubicBezTo>
                <a:cubicBezTo>
                  <a:pt x="50" y="161"/>
                  <a:pt x="50" y="161"/>
                  <a:pt x="50" y="161"/>
                </a:cubicBezTo>
                <a:cubicBezTo>
                  <a:pt x="91" y="123"/>
                  <a:pt x="91" y="123"/>
                  <a:pt x="91" y="123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10" y="141"/>
                  <a:pt x="113" y="142"/>
                  <a:pt x="116" y="142"/>
                </a:cubicBezTo>
                <a:cubicBezTo>
                  <a:pt x="119" y="142"/>
                  <a:pt x="122" y="141"/>
                  <a:pt x="124" y="139"/>
                </a:cubicBezTo>
                <a:close/>
                <a:moveTo>
                  <a:pt x="45" y="79"/>
                </a:moveTo>
                <a:cubicBezTo>
                  <a:pt x="45" y="157"/>
                  <a:pt x="45" y="157"/>
                  <a:pt x="45" y="157"/>
                </a:cubicBezTo>
                <a:cubicBezTo>
                  <a:pt x="86" y="118"/>
                  <a:pt x="86" y="118"/>
                  <a:pt x="86" y="118"/>
                </a:cubicBezTo>
                <a:lnTo>
                  <a:pt x="45" y="79"/>
                </a:lnTo>
                <a:close/>
                <a:moveTo>
                  <a:pt x="182" y="72"/>
                </a:moveTo>
                <a:cubicBezTo>
                  <a:pt x="51" y="72"/>
                  <a:pt x="51" y="72"/>
                  <a:pt x="51" y="72"/>
                </a:cubicBezTo>
                <a:cubicBezTo>
                  <a:pt x="116" y="134"/>
                  <a:pt x="116" y="134"/>
                  <a:pt x="116" y="134"/>
                </a:cubicBezTo>
                <a:lnTo>
                  <a:pt x="182" y="72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97" y="71"/>
                </a:moveTo>
                <a:cubicBezTo>
                  <a:pt x="197" y="67"/>
                  <a:pt x="195" y="63"/>
                  <a:pt x="191" y="61"/>
                </a:cubicBezTo>
                <a:cubicBezTo>
                  <a:pt x="191" y="61"/>
                  <a:pt x="191" y="61"/>
                  <a:pt x="191" y="61"/>
                </a:cubicBezTo>
                <a:cubicBezTo>
                  <a:pt x="191" y="61"/>
                  <a:pt x="190" y="61"/>
                  <a:pt x="189" y="61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6" y="60"/>
                </a:cubicBezTo>
                <a:cubicBezTo>
                  <a:pt x="46" y="60"/>
                  <a:pt x="46" y="60"/>
                  <a:pt x="46" y="60"/>
                </a:cubicBezTo>
                <a:cubicBezTo>
                  <a:pt x="46" y="60"/>
                  <a:pt x="45" y="60"/>
                  <a:pt x="44" y="60"/>
                </a:cubicBezTo>
                <a:cubicBezTo>
                  <a:pt x="44" y="60"/>
                  <a:pt x="43" y="60"/>
                  <a:pt x="43" y="61"/>
                </a:cubicBezTo>
                <a:cubicBezTo>
                  <a:pt x="42" y="61"/>
                  <a:pt x="42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38" y="63"/>
                  <a:pt x="35" y="67"/>
                  <a:pt x="35" y="71"/>
                </a:cubicBezTo>
                <a:cubicBezTo>
                  <a:pt x="35" y="161"/>
                  <a:pt x="35" y="161"/>
                  <a:pt x="35" y="161"/>
                </a:cubicBezTo>
                <a:cubicBezTo>
                  <a:pt x="35" y="167"/>
                  <a:pt x="40" y="172"/>
                  <a:pt x="46" y="172"/>
                </a:cubicBezTo>
                <a:cubicBezTo>
                  <a:pt x="186" y="172"/>
                  <a:pt x="186" y="172"/>
                  <a:pt x="186" y="172"/>
                </a:cubicBezTo>
                <a:cubicBezTo>
                  <a:pt x="192" y="172"/>
                  <a:pt x="197" y="167"/>
                  <a:pt x="197" y="161"/>
                </a:cubicBezTo>
                <a:lnTo>
                  <a:pt x="197" y="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98"/>
          <p:cNvSpPr>
            <a:spLocks noEditPoints="1"/>
          </p:cNvSpPr>
          <p:nvPr/>
        </p:nvSpPr>
        <p:spPr bwMode="auto">
          <a:xfrm>
            <a:off x="1033983" y="8332739"/>
            <a:ext cx="705854" cy="707139"/>
          </a:xfrm>
          <a:custGeom>
            <a:avLst/>
            <a:gdLst>
              <a:gd name="T0" fmla="*/ 407 w 549"/>
              <a:gd name="T1" fmla="*/ 239 h 550"/>
              <a:gd name="T2" fmla="*/ 435 w 549"/>
              <a:gd name="T3" fmla="*/ 123 h 550"/>
              <a:gd name="T4" fmla="*/ 435 w 549"/>
              <a:gd name="T5" fmla="*/ 161 h 550"/>
              <a:gd name="T6" fmla="*/ 362 w 549"/>
              <a:gd name="T7" fmla="*/ 123 h 550"/>
              <a:gd name="T8" fmla="*/ 390 w 549"/>
              <a:gd name="T9" fmla="*/ 123 h 550"/>
              <a:gd name="T10" fmla="*/ 435 w 549"/>
              <a:gd name="T11" fmla="*/ 393 h 550"/>
              <a:gd name="T12" fmla="*/ 435 w 549"/>
              <a:gd name="T13" fmla="*/ 351 h 550"/>
              <a:gd name="T14" fmla="*/ 400 w 549"/>
              <a:gd name="T15" fmla="*/ 353 h 550"/>
              <a:gd name="T16" fmla="*/ 402 w 549"/>
              <a:gd name="T17" fmla="*/ 396 h 550"/>
              <a:gd name="T18" fmla="*/ 192 w 549"/>
              <a:gd name="T19" fmla="*/ 391 h 550"/>
              <a:gd name="T20" fmla="*/ 161 w 549"/>
              <a:gd name="T21" fmla="*/ 391 h 550"/>
              <a:gd name="T22" fmla="*/ 386 w 549"/>
              <a:gd name="T23" fmla="*/ 353 h 550"/>
              <a:gd name="T24" fmla="*/ 161 w 549"/>
              <a:gd name="T25" fmla="*/ 277 h 550"/>
              <a:gd name="T26" fmla="*/ 161 w 549"/>
              <a:gd name="T27" fmla="*/ 239 h 550"/>
              <a:gd name="T28" fmla="*/ 362 w 549"/>
              <a:gd name="T29" fmla="*/ 239 h 550"/>
              <a:gd name="T30" fmla="*/ 390 w 549"/>
              <a:gd name="T31" fmla="*/ 239 h 550"/>
              <a:gd name="T32" fmla="*/ 145 w 549"/>
              <a:gd name="T33" fmla="*/ 239 h 550"/>
              <a:gd name="T34" fmla="*/ 116 w 549"/>
              <a:gd name="T35" fmla="*/ 391 h 550"/>
              <a:gd name="T36" fmla="*/ 116 w 549"/>
              <a:gd name="T37" fmla="*/ 353 h 550"/>
              <a:gd name="T38" fmla="*/ 549 w 549"/>
              <a:gd name="T39" fmla="*/ 550 h 550"/>
              <a:gd name="T40" fmla="*/ 549 w 549"/>
              <a:gd name="T41" fmla="*/ 0 h 550"/>
              <a:gd name="T42" fmla="*/ 83 w 549"/>
              <a:gd name="T43" fmla="*/ 197 h 550"/>
              <a:gd name="T44" fmla="*/ 93 w 549"/>
              <a:gd name="T45" fmla="*/ 220 h 550"/>
              <a:gd name="T46" fmla="*/ 88 w 549"/>
              <a:gd name="T47" fmla="*/ 464 h 550"/>
              <a:gd name="T48" fmla="*/ 225 w 549"/>
              <a:gd name="T49" fmla="*/ 431 h 550"/>
              <a:gd name="T50" fmla="*/ 225 w 549"/>
              <a:gd name="T51" fmla="*/ 341 h 550"/>
              <a:gd name="T52" fmla="*/ 230 w 549"/>
              <a:gd name="T53" fmla="*/ 230 h 550"/>
              <a:gd name="T54" fmla="*/ 225 w 549"/>
              <a:gd name="T55" fmla="*/ 197 h 550"/>
              <a:gd name="T56" fmla="*/ 230 w 549"/>
              <a:gd name="T57" fmla="*/ 163 h 550"/>
              <a:gd name="T58" fmla="*/ 241 w 549"/>
              <a:gd name="T59" fmla="*/ 109 h 550"/>
              <a:gd name="T60" fmla="*/ 241 w 549"/>
              <a:gd name="T61" fmla="*/ 197 h 550"/>
              <a:gd name="T62" fmla="*/ 246 w 549"/>
              <a:gd name="T63" fmla="*/ 310 h 550"/>
              <a:gd name="T64" fmla="*/ 246 w 549"/>
              <a:gd name="T65" fmla="*/ 334 h 550"/>
              <a:gd name="T66" fmla="*/ 241 w 549"/>
              <a:gd name="T67" fmla="*/ 464 h 550"/>
              <a:gd name="T68" fmla="*/ 461 w 549"/>
              <a:gd name="T69" fmla="*/ 441 h 550"/>
              <a:gd name="T70" fmla="*/ 466 w 549"/>
              <a:gd name="T71" fmla="*/ 310 h 550"/>
              <a:gd name="T72" fmla="*/ 466 w 549"/>
              <a:gd name="T73" fmla="*/ 220 h 550"/>
              <a:gd name="T74" fmla="*/ 461 w 549"/>
              <a:gd name="T75" fmla="*/ 109 h 550"/>
              <a:gd name="T76" fmla="*/ 301 w 549"/>
              <a:gd name="T77" fmla="*/ 239 h 550"/>
              <a:gd name="T78" fmla="*/ 301 w 549"/>
              <a:gd name="T79" fmla="*/ 277 h 550"/>
              <a:gd name="T80" fmla="*/ 308 w 549"/>
              <a:gd name="T81" fmla="*/ 396 h 550"/>
              <a:gd name="T82" fmla="*/ 308 w 549"/>
              <a:gd name="T83" fmla="*/ 351 h 550"/>
              <a:gd name="T84" fmla="*/ 270 w 549"/>
              <a:gd name="T85" fmla="*/ 351 h 550"/>
              <a:gd name="T86" fmla="*/ 270 w 549"/>
              <a:gd name="T87" fmla="*/ 396 h 550"/>
              <a:gd name="T88" fmla="*/ 345 w 549"/>
              <a:gd name="T89" fmla="*/ 123 h 550"/>
              <a:gd name="T90" fmla="*/ 345 w 549"/>
              <a:gd name="T91" fmla="*/ 161 h 550"/>
              <a:gd name="T92" fmla="*/ 317 w 549"/>
              <a:gd name="T93" fmla="*/ 239 h 550"/>
              <a:gd name="T94" fmla="*/ 345 w 549"/>
              <a:gd name="T95" fmla="*/ 239 h 550"/>
              <a:gd name="T96" fmla="*/ 270 w 549"/>
              <a:gd name="T97" fmla="*/ 161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9" h="550">
                <a:moveTo>
                  <a:pt x="435" y="277"/>
                </a:moveTo>
                <a:lnTo>
                  <a:pt x="407" y="277"/>
                </a:lnTo>
                <a:lnTo>
                  <a:pt x="407" y="239"/>
                </a:lnTo>
                <a:lnTo>
                  <a:pt x="435" y="239"/>
                </a:lnTo>
                <a:lnTo>
                  <a:pt x="435" y="277"/>
                </a:lnTo>
                <a:close/>
                <a:moveTo>
                  <a:pt x="435" y="123"/>
                </a:moveTo>
                <a:lnTo>
                  <a:pt x="407" y="123"/>
                </a:lnTo>
                <a:lnTo>
                  <a:pt x="407" y="161"/>
                </a:lnTo>
                <a:lnTo>
                  <a:pt x="435" y="161"/>
                </a:lnTo>
                <a:lnTo>
                  <a:pt x="435" y="123"/>
                </a:lnTo>
                <a:close/>
                <a:moveTo>
                  <a:pt x="390" y="123"/>
                </a:moveTo>
                <a:lnTo>
                  <a:pt x="362" y="123"/>
                </a:lnTo>
                <a:lnTo>
                  <a:pt x="362" y="161"/>
                </a:lnTo>
                <a:lnTo>
                  <a:pt x="390" y="161"/>
                </a:lnTo>
                <a:lnTo>
                  <a:pt x="390" y="123"/>
                </a:lnTo>
                <a:close/>
                <a:moveTo>
                  <a:pt x="435" y="396"/>
                </a:moveTo>
                <a:lnTo>
                  <a:pt x="435" y="396"/>
                </a:lnTo>
                <a:lnTo>
                  <a:pt x="435" y="393"/>
                </a:lnTo>
                <a:lnTo>
                  <a:pt x="435" y="353"/>
                </a:lnTo>
                <a:lnTo>
                  <a:pt x="435" y="351"/>
                </a:lnTo>
                <a:lnTo>
                  <a:pt x="435" y="351"/>
                </a:lnTo>
                <a:lnTo>
                  <a:pt x="402" y="351"/>
                </a:lnTo>
                <a:lnTo>
                  <a:pt x="400" y="351"/>
                </a:lnTo>
                <a:lnTo>
                  <a:pt x="400" y="353"/>
                </a:lnTo>
                <a:lnTo>
                  <a:pt x="400" y="393"/>
                </a:lnTo>
                <a:lnTo>
                  <a:pt x="400" y="396"/>
                </a:lnTo>
                <a:lnTo>
                  <a:pt x="402" y="396"/>
                </a:lnTo>
                <a:lnTo>
                  <a:pt x="435" y="396"/>
                </a:lnTo>
                <a:close/>
                <a:moveTo>
                  <a:pt x="161" y="391"/>
                </a:moveTo>
                <a:lnTo>
                  <a:pt x="192" y="391"/>
                </a:lnTo>
                <a:lnTo>
                  <a:pt x="192" y="353"/>
                </a:lnTo>
                <a:lnTo>
                  <a:pt x="161" y="353"/>
                </a:lnTo>
                <a:lnTo>
                  <a:pt x="161" y="391"/>
                </a:lnTo>
                <a:close/>
                <a:moveTo>
                  <a:pt x="322" y="441"/>
                </a:moveTo>
                <a:lnTo>
                  <a:pt x="386" y="441"/>
                </a:lnTo>
                <a:lnTo>
                  <a:pt x="386" y="353"/>
                </a:lnTo>
                <a:lnTo>
                  <a:pt x="322" y="353"/>
                </a:lnTo>
                <a:lnTo>
                  <a:pt x="322" y="441"/>
                </a:lnTo>
                <a:close/>
                <a:moveTo>
                  <a:pt x="161" y="277"/>
                </a:moveTo>
                <a:lnTo>
                  <a:pt x="192" y="277"/>
                </a:lnTo>
                <a:lnTo>
                  <a:pt x="192" y="239"/>
                </a:lnTo>
                <a:lnTo>
                  <a:pt x="161" y="239"/>
                </a:lnTo>
                <a:lnTo>
                  <a:pt x="161" y="277"/>
                </a:lnTo>
                <a:close/>
                <a:moveTo>
                  <a:pt x="390" y="239"/>
                </a:moveTo>
                <a:lnTo>
                  <a:pt x="362" y="239"/>
                </a:lnTo>
                <a:lnTo>
                  <a:pt x="362" y="277"/>
                </a:lnTo>
                <a:lnTo>
                  <a:pt x="390" y="277"/>
                </a:lnTo>
                <a:lnTo>
                  <a:pt x="390" y="239"/>
                </a:lnTo>
                <a:close/>
                <a:moveTo>
                  <a:pt x="116" y="277"/>
                </a:moveTo>
                <a:lnTo>
                  <a:pt x="145" y="277"/>
                </a:lnTo>
                <a:lnTo>
                  <a:pt x="145" y="239"/>
                </a:lnTo>
                <a:lnTo>
                  <a:pt x="116" y="239"/>
                </a:lnTo>
                <a:lnTo>
                  <a:pt x="116" y="277"/>
                </a:lnTo>
                <a:close/>
                <a:moveTo>
                  <a:pt x="116" y="391"/>
                </a:moveTo>
                <a:lnTo>
                  <a:pt x="145" y="391"/>
                </a:lnTo>
                <a:lnTo>
                  <a:pt x="145" y="353"/>
                </a:lnTo>
                <a:lnTo>
                  <a:pt x="116" y="353"/>
                </a:lnTo>
                <a:lnTo>
                  <a:pt x="116" y="391"/>
                </a:lnTo>
                <a:close/>
                <a:moveTo>
                  <a:pt x="549" y="0"/>
                </a:moveTo>
                <a:lnTo>
                  <a:pt x="549" y="550"/>
                </a:lnTo>
                <a:lnTo>
                  <a:pt x="0" y="550"/>
                </a:lnTo>
                <a:lnTo>
                  <a:pt x="0" y="0"/>
                </a:lnTo>
                <a:lnTo>
                  <a:pt x="549" y="0"/>
                </a:lnTo>
                <a:close/>
                <a:moveTo>
                  <a:pt x="230" y="163"/>
                </a:moveTo>
                <a:lnTo>
                  <a:pt x="199" y="149"/>
                </a:lnTo>
                <a:lnTo>
                  <a:pt x="83" y="197"/>
                </a:lnTo>
                <a:lnTo>
                  <a:pt x="88" y="197"/>
                </a:lnTo>
                <a:lnTo>
                  <a:pt x="88" y="220"/>
                </a:lnTo>
                <a:lnTo>
                  <a:pt x="93" y="220"/>
                </a:lnTo>
                <a:lnTo>
                  <a:pt x="93" y="441"/>
                </a:lnTo>
                <a:lnTo>
                  <a:pt x="88" y="441"/>
                </a:lnTo>
                <a:lnTo>
                  <a:pt x="88" y="464"/>
                </a:lnTo>
                <a:lnTo>
                  <a:pt x="225" y="464"/>
                </a:lnTo>
                <a:lnTo>
                  <a:pt x="225" y="441"/>
                </a:lnTo>
                <a:lnTo>
                  <a:pt x="225" y="431"/>
                </a:lnTo>
                <a:lnTo>
                  <a:pt x="230" y="431"/>
                </a:lnTo>
                <a:lnTo>
                  <a:pt x="230" y="341"/>
                </a:lnTo>
                <a:lnTo>
                  <a:pt x="225" y="341"/>
                </a:lnTo>
                <a:lnTo>
                  <a:pt x="225" y="301"/>
                </a:lnTo>
                <a:lnTo>
                  <a:pt x="230" y="301"/>
                </a:lnTo>
                <a:lnTo>
                  <a:pt x="230" y="230"/>
                </a:lnTo>
                <a:lnTo>
                  <a:pt x="225" y="230"/>
                </a:lnTo>
                <a:lnTo>
                  <a:pt x="225" y="220"/>
                </a:lnTo>
                <a:lnTo>
                  <a:pt x="225" y="197"/>
                </a:lnTo>
                <a:lnTo>
                  <a:pt x="225" y="190"/>
                </a:lnTo>
                <a:lnTo>
                  <a:pt x="230" y="190"/>
                </a:lnTo>
                <a:lnTo>
                  <a:pt x="230" y="163"/>
                </a:lnTo>
                <a:close/>
                <a:moveTo>
                  <a:pt x="466" y="85"/>
                </a:moveTo>
                <a:lnTo>
                  <a:pt x="241" y="85"/>
                </a:lnTo>
                <a:lnTo>
                  <a:pt x="241" y="109"/>
                </a:lnTo>
                <a:lnTo>
                  <a:pt x="246" y="109"/>
                </a:lnTo>
                <a:lnTo>
                  <a:pt x="246" y="197"/>
                </a:lnTo>
                <a:lnTo>
                  <a:pt x="241" y="197"/>
                </a:lnTo>
                <a:lnTo>
                  <a:pt x="241" y="220"/>
                </a:lnTo>
                <a:lnTo>
                  <a:pt x="246" y="220"/>
                </a:lnTo>
                <a:lnTo>
                  <a:pt x="246" y="310"/>
                </a:lnTo>
                <a:lnTo>
                  <a:pt x="241" y="310"/>
                </a:lnTo>
                <a:lnTo>
                  <a:pt x="241" y="334"/>
                </a:lnTo>
                <a:lnTo>
                  <a:pt x="246" y="334"/>
                </a:lnTo>
                <a:lnTo>
                  <a:pt x="246" y="441"/>
                </a:lnTo>
                <a:lnTo>
                  <a:pt x="241" y="441"/>
                </a:lnTo>
                <a:lnTo>
                  <a:pt x="241" y="464"/>
                </a:lnTo>
                <a:lnTo>
                  <a:pt x="466" y="464"/>
                </a:lnTo>
                <a:lnTo>
                  <a:pt x="466" y="441"/>
                </a:lnTo>
                <a:lnTo>
                  <a:pt x="461" y="441"/>
                </a:lnTo>
                <a:lnTo>
                  <a:pt x="461" y="334"/>
                </a:lnTo>
                <a:lnTo>
                  <a:pt x="466" y="334"/>
                </a:lnTo>
                <a:lnTo>
                  <a:pt x="466" y="310"/>
                </a:lnTo>
                <a:lnTo>
                  <a:pt x="461" y="310"/>
                </a:lnTo>
                <a:lnTo>
                  <a:pt x="461" y="220"/>
                </a:lnTo>
                <a:lnTo>
                  <a:pt x="466" y="220"/>
                </a:lnTo>
                <a:lnTo>
                  <a:pt x="466" y="197"/>
                </a:lnTo>
                <a:lnTo>
                  <a:pt x="461" y="197"/>
                </a:lnTo>
                <a:lnTo>
                  <a:pt x="461" y="109"/>
                </a:lnTo>
                <a:lnTo>
                  <a:pt x="466" y="109"/>
                </a:lnTo>
                <a:lnTo>
                  <a:pt x="466" y="85"/>
                </a:lnTo>
                <a:close/>
                <a:moveTo>
                  <a:pt x="301" y="239"/>
                </a:moveTo>
                <a:lnTo>
                  <a:pt x="270" y="239"/>
                </a:lnTo>
                <a:lnTo>
                  <a:pt x="270" y="277"/>
                </a:lnTo>
                <a:lnTo>
                  <a:pt x="301" y="277"/>
                </a:lnTo>
                <a:lnTo>
                  <a:pt x="301" y="239"/>
                </a:lnTo>
                <a:close/>
                <a:moveTo>
                  <a:pt x="305" y="396"/>
                </a:moveTo>
                <a:lnTo>
                  <a:pt x="308" y="396"/>
                </a:lnTo>
                <a:lnTo>
                  <a:pt x="308" y="393"/>
                </a:lnTo>
                <a:lnTo>
                  <a:pt x="308" y="353"/>
                </a:lnTo>
                <a:lnTo>
                  <a:pt x="308" y="351"/>
                </a:lnTo>
                <a:lnTo>
                  <a:pt x="305" y="351"/>
                </a:lnTo>
                <a:lnTo>
                  <a:pt x="272" y="351"/>
                </a:lnTo>
                <a:lnTo>
                  <a:pt x="270" y="351"/>
                </a:lnTo>
                <a:lnTo>
                  <a:pt x="270" y="353"/>
                </a:lnTo>
                <a:lnTo>
                  <a:pt x="270" y="393"/>
                </a:lnTo>
                <a:lnTo>
                  <a:pt x="270" y="396"/>
                </a:lnTo>
                <a:lnTo>
                  <a:pt x="272" y="396"/>
                </a:lnTo>
                <a:lnTo>
                  <a:pt x="305" y="396"/>
                </a:lnTo>
                <a:close/>
                <a:moveTo>
                  <a:pt x="345" y="123"/>
                </a:moveTo>
                <a:lnTo>
                  <a:pt x="317" y="123"/>
                </a:lnTo>
                <a:lnTo>
                  <a:pt x="317" y="161"/>
                </a:lnTo>
                <a:lnTo>
                  <a:pt x="345" y="161"/>
                </a:lnTo>
                <a:lnTo>
                  <a:pt x="345" y="123"/>
                </a:lnTo>
                <a:close/>
                <a:moveTo>
                  <a:pt x="345" y="239"/>
                </a:moveTo>
                <a:lnTo>
                  <a:pt x="317" y="239"/>
                </a:lnTo>
                <a:lnTo>
                  <a:pt x="317" y="277"/>
                </a:lnTo>
                <a:lnTo>
                  <a:pt x="345" y="277"/>
                </a:lnTo>
                <a:lnTo>
                  <a:pt x="345" y="239"/>
                </a:lnTo>
                <a:close/>
                <a:moveTo>
                  <a:pt x="301" y="123"/>
                </a:moveTo>
                <a:lnTo>
                  <a:pt x="270" y="123"/>
                </a:lnTo>
                <a:lnTo>
                  <a:pt x="270" y="161"/>
                </a:lnTo>
                <a:lnTo>
                  <a:pt x="301" y="161"/>
                </a:lnTo>
                <a:lnTo>
                  <a:pt x="301" y="12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99"/>
          <p:cNvSpPr>
            <a:spLocks noEditPoints="1"/>
          </p:cNvSpPr>
          <p:nvPr/>
        </p:nvSpPr>
        <p:spPr bwMode="auto">
          <a:xfrm>
            <a:off x="3735255" y="10355158"/>
            <a:ext cx="705854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94 w 232"/>
              <a:gd name="T11" fmla="*/ 180 h 232"/>
              <a:gd name="T12" fmla="*/ 194 w 232"/>
              <a:gd name="T13" fmla="*/ 185 h 232"/>
              <a:gd name="T14" fmla="*/ 185 w 232"/>
              <a:gd name="T15" fmla="*/ 194 h 232"/>
              <a:gd name="T16" fmla="*/ 180 w 232"/>
              <a:gd name="T17" fmla="*/ 194 h 232"/>
              <a:gd name="T18" fmla="*/ 179 w 232"/>
              <a:gd name="T19" fmla="*/ 194 h 232"/>
              <a:gd name="T20" fmla="*/ 179 w 232"/>
              <a:gd name="T21" fmla="*/ 194 h 232"/>
              <a:gd name="T22" fmla="*/ 171 w 232"/>
              <a:gd name="T23" fmla="*/ 194 h 232"/>
              <a:gd name="T24" fmla="*/ 119 w 232"/>
              <a:gd name="T25" fmla="*/ 142 h 232"/>
              <a:gd name="T26" fmla="*/ 119 w 232"/>
              <a:gd name="T27" fmla="*/ 135 h 232"/>
              <a:gd name="T28" fmla="*/ 120 w 232"/>
              <a:gd name="T29" fmla="*/ 134 h 232"/>
              <a:gd name="T30" fmla="*/ 118 w 232"/>
              <a:gd name="T31" fmla="*/ 132 h 232"/>
              <a:gd name="T32" fmla="*/ 51 w 232"/>
              <a:gd name="T33" fmla="*/ 126 h 232"/>
              <a:gd name="T34" fmla="*/ 51 w 232"/>
              <a:gd name="T35" fmla="*/ 51 h 232"/>
              <a:gd name="T36" fmla="*/ 126 w 232"/>
              <a:gd name="T37" fmla="*/ 51 h 232"/>
              <a:gd name="T38" fmla="*/ 132 w 232"/>
              <a:gd name="T39" fmla="*/ 118 h 232"/>
              <a:gd name="T40" fmla="*/ 134 w 232"/>
              <a:gd name="T41" fmla="*/ 120 h 232"/>
              <a:gd name="T42" fmla="*/ 135 w 232"/>
              <a:gd name="T43" fmla="*/ 119 h 232"/>
              <a:gd name="T44" fmla="*/ 142 w 232"/>
              <a:gd name="T45" fmla="*/ 119 h 232"/>
              <a:gd name="T46" fmla="*/ 194 w 232"/>
              <a:gd name="T47" fmla="*/ 171 h 232"/>
              <a:gd name="T48" fmla="*/ 194 w 232"/>
              <a:gd name="T49" fmla="*/ 179 h 232"/>
              <a:gd name="T50" fmla="*/ 194 w 232"/>
              <a:gd name="T51" fmla="*/ 179 h 232"/>
              <a:gd name="T52" fmla="*/ 194 w 232"/>
              <a:gd name="T53" fmla="*/ 180 h 232"/>
              <a:gd name="T54" fmla="*/ 115 w 232"/>
              <a:gd name="T55" fmla="*/ 62 h 232"/>
              <a:gd name="T56" fmla="*/ 115 w 232"/>
              <a:gd name="T57" fmla="*/ 114 h 232"/>
              <a:gd name="T58" fmla="*/ 62 w 232"/>
              <a:gd name="T59" fmla="*/ 115 h 232"/>
              <a:gd name="T60" fmla="*/ 62 w 232"/>
              <a:gd name="T61" fmla="*/ 62 h 232"/>
              <a:gd name="T62" fmla="*/ 115 w 232"/>
              <a:gd name="T63" fmla="*/ 6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94" y="180"/>
                </a:moveTo>
                <a:cubicBezTo>
                  <a:pt x="196" y="181"/>
                  <a:pt x="196" y="183"/>
                  <a:pt x="194" y="185"/>
                </a:cubicBezTo>
                <a:cubicBezTo>
                  <a:pt x="185" y="194"/>
                  <a:pt x="185" y="194"/>
                  <a:pt x="185" y="194"/>
                </a:cubicBezTo>
                <a:cubicBezTo>
                  <a:pt x="183" y="196"/>
                  <a:pt x="181" y="196"/>
                  <a:pt x="180" y="194"/>
                </a:cubicBezTo>
                <a:cubicBezTo>
                  <a:pt x="179" y="194"/>
                  <a:pt x="179" y="194"/>
                  <a:pt x="179" y="194"/>
                </a:cubicBezTo>
                <a:cubicBezTo>
                  <a:pt x="179" y="194"/>
                  <a:pt x="179" y="194"/>
                  <a:pt x="179" y="194"/>
                </a:cubicBezTo>
                <a:cubicBezTo>
                  <a:pt x="177" y="196"/>
                  <a:pt x="173" y="196"/>
                  <a:pt x="171" y="194"/>
                </a:cubicBezTo>
                <a:cubicBezTo>
                  <a:pt x="119" y="142"/>
                  <a:pt x="119" y="142"/>
                  <a:pt x="119" y="142"/>
                </a:cubicBezTo>
                <a:cubicBezTo>
                  <a:pt x="117" y="140"/>
                  <a:pt x="117" y="137"/>
                  <a:pt x="119" y="135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97" y="146"/>
                  <a:pt x="69" y="143"/>
                  <a:pt x="51" y="126"/>
                </a:cubicBezTo>
                <a:cubicBezTo>
                  <a:pt x="31" y="105"/>
                  <a:pt x="31" y="72"/>
                  <a:pt x="51" y="51"/>
                </a:cubicBezTo>
                <a:cubicBezTo>
                  <a:pt x="72" y="31"/>
                  <a:pt x="105" y="31"/>
                  <a:pt x="126" y="51"/>
                </a:cubicBezTo>
                <a:cubicBezTo>
                  <a:pt x="144" y="69"/>
                  <a:pt x="146" y="97"/>
                  <a:pt x="132" y="118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7"/>
                  <a:pt x="140" y="117"/>
                  <a:pt x="142" y="119"/>
                </a:cubicBezTo>
                <a:cubicBezTo>
                  <a:pt x="194" y="171"/>
                  <a:pt x="194" y="171"/>
                  <a:pt x="194" y="171"/>
                </a:cubicBezTo>
                <a:cubicBezTo>
                  <a:pt x="197" y="173"/>
                  <a:pt x="197" y="177"/>
                  <a:pt x="194" y="179"/>
                </a:cubicBezTo>
                <a:cubicBezTo>
                  <a:pt x="194" y="179"/>
                  <a:pt x="194" y="179"/>
                  <a:pt x="194" y="179"/>
                </a:cubicBezTo>
                <a:lnTo>
                  <a:pt x="194" y="180"/>
                </a:lnTo>
                <a:close/>
                <a:moveTo>
                  <a:pt x="115" y="62"/>
                </a:moveTo>
                <a:cubicBezTo>
                  <a:pt x="129" y="77"/>
                  <a:pt x="129" y="100"/>
                  <a:pt x="115" y="114"/>
                </a:cubicBezTo>
                <a:cubicBezTo>
                  <a:pt x="100" y="129"/>
                  <a:pt x="77" y="129"/>
                  <a:pt x="62" y="115"/>
                </a:cubicBezTo>
                <a:cubicBezTo>
                  <a:pt x="48" y="100"/>
                  <a:pt x="48" y="77"/>
                  <a:pt x="62" y="62"/>
                </a:cubicBezTo>
                <a:cubicBezTo>
                  <a:pt x="77" y="48"/>
                  <a:pt x="100" y="48"/>
                  <a:pt x="115" y="6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0"/>
          <p:cNvSpPr>
            <a:spLocks noEditPoints="1"/>
          </p:cNvSpPr>
          <p:nvPr/>
        </p:nvSpPr>
        <p:spPr bwMode="auto">
          <a:xfrm>
            <a:off x="5537818" y="8332739"/>
            <a:ext cx="704568" cy="707139"/>
          </a:xfrm>
          <a:custGeom>
            <a:avLst/>
            <a:gdLst>
              <a:gd name="T0" fmla="*/ 151 w 232"/>
              <a:gd name="T1" fmla="*/ 57 h 232"/>
              <a:gd name="T2" fmla="*/ 55 w 232"/>
              <a:gd name="T3" fmla="*/ 162 h 232"/>
              <a:gd name="T4" fmla="*/ 55 w 232"/>
              <a:gd name="T5" fmla="*/ 147 h 232"/>
              <a:gd name="T6" fmla="*/ 133 w 232"/>
              <a:gd name="T7" fmla="*/ 57 h 232"/>
              <a:gd name="T8" fmla="*/ 145 w 232"/>
              <a:gd name="T9" fmla="*/ 57 h 232"/>
              <a:gd name="T10" fmla="*/ 67 w 232"/>
              <a:gd name="T11" fmla="*/ 102 h 232"/>
              <a:gd name="T12" fmla="*/ 37 w 232"/>
              <a:gd name="T13" fmla="*/ 162 h 232"/>
              <a:gd name="T14" fmla="*/ 37 w 232"/>
              <a:gd name="T15" fmla="*/ 147 h 232"/>
              <a:gd name="T16" fmla="*/ 49 w 232"/>
              <a:gd name="T17" fmla="*/ 117 h 232"/>
              <a:gd name="T18" fmla="*/ 37 w 232"/>
              <a:gd name="T19" fmla="*/ 117 h 232"/>
              <a:gd name="T20" fmla="*/ 153 w 232"/>
              <a:gd name="T21" fmla="*/ 134 h 232"/>
              <a:gd name="T22" fmla="*/ 127 w 232"/>
              <a:gd name="T23" fmla="*/ 57 h 232"/>
              <a:gd name="T24" fmla="*/ 127 w 232"/>
              <a:gd name="T25" fmla="*/ 72 h 232"/>
              <a:gd name="T26" fmla="*/ 232 w 232"/>
              <a:gd name="T27" fmla="*/ 232 h 232"/>
              <a:gd name="T28" fmla="*/ 232 w 232"/>
              <a:gd name="T29" fmla="*/ 0 h 232"/>
              <a:gd name="T30" fmla="*/ 24 w 232"/>
              <a:gd name="T31" fmla="*/ 86 h 232"/>
              <a:gd name="T32" fmla="*/ 28 w 232"/>
              <a:gd name="T33" fmla="*/ 95 h 232"/>
              <a:gd name="T34" fmla="*/ 26 w 232"/>
              <a:gd name="T35" fmla="*/ 190 h 232"/>
              <a:gd name="T36" fmla="*/ 80 w 232"/>
              <a:gd name="T37" fmla="*/ 177 h 232"/>
              <a:gd name="T38" fmla="*/ 80 w 232"/>
              <a:gd name="T39" fmla="*/ 142 h 232"/>
              <a:gd name="T40" fmla="*/ 82 w 232"/>
              <a:gd name="T41" fmla="*/ 98 h 232"/>
              <a:gd name="T42" fmla="*/ 80 w 232"/>
              <a:gd name="T43" fmla="*/ 86 h 232"/>
              <a:gd name="T44" fmla="*/ 82 w 232"/>
              <a:gd name="T45" fmla="*/ 72 h 232"/>
              <a:gd name="T46" fmla="*/ 172 w 232"/>
              <a:gd name="T47" fmla="*/ 176 h 232"/>
              <a:gd name="T48" fmla="*/ 149 w 232"/>
              <a:gd name="T49" fmla="*/ 163 h 232"/>
              <a:gd name="T50" fmla="*/ 149 w 232"/>
              <a:gd name="T51" fmla="*/ 151 h 232"/>
              <a:gd name="T52" fmla="*/ 118 w 232"/>
              <a:gd name="T53" fmla="*/ 180 h 232"/>
              <a:gd name="T54" fmla="*/ 112 w 232"/>
              <a:gd name="T55" fmla="*/ 162 h 232"/>
              <a:gd name="T56" fmla="*/ 99 w 232"/>
              <a:gd name="T57" fmla="*/ 163 h 232"/>
              <a:gd name="T58" fmla="*/ 98 w 232"/>
              <a:gd name="T59" fmla="*/ 147 h 232"/>
              <a:gd name="T60" fmla="*/ 107 w 232"/>
              <a:gd name="T61" fmla="*/ 146 h 232"/>
              <a:gd name="T62" fmla="*/ 132 w 232"/>
              <a:gd name="T63" fmla="*/ 72 h 232"/>
              <a:gd name="T64" fmla="*/ 172 w 232"/>
              <a:gd name="T65" fmla="*/ 95 h 232"/>
              <a:gd name="T66" fmla="*/ 172 w 232"/>
              <a:gd name="T67" fmla="*/ 86 h 232"/>
              <a:gd name="T68" fmla="*/ 174 w 232"/>
              <a:gd name="T69" fmla="*/ 42 h 232"/>
              <a:gd name="T70" fmla="*/ 89 w 232"/>
              <a:gd name="T71" fmla="*/ 51 h 232"/>
              <a:gd name="T72" fmla="*/ 87 w 232"/>
              <a:gd name="T73" fmla="*/ 95 h 232"/>
              <a:gd name="T74" fmla="*/ 87 w 232"/>
              <a:gd name="T75" fmla="*/ 130 h 232"/>
              <a:gd name="T76" fmla="*/ 89 w 232"/>
              <a:gd name="T77" fmla="*/ 180 h 232"/>
              <a:gd name="T78" fmla="*/ 174 w 232"/>
              <a:gd name="T79" fmla="*/ 190 h 232"/>
              <a:gd name="T80" fmla="*/ 206 w 232"/>
              <a:gd name="T81" fmla="*/ 177 h 232"/>
              <a:gd name="T82" fmla="*/ 165 w 232"/>
              <a:gd name="T83" fmla="*/ 135 h 232"/>
              <a:gd name="T84" fmla="*/ 158 w 232"/>
              <a:gd name="T85" fmla="*/ 87 h 232"/>
              <a:gd name="T86" fmla="*/ 153 w 232"/>
              <a:gd name="T87" fmla="*/ 144 h 232"/>
              <a:gd name="T88" fmla="*/ 154 w 232"/>
              <a:gd name="T89" fmla="*/ 151 h 232"/>
              <a:gd name="T90" fmla="*/ 196 w 232"/>
              <a:gd name="T91" fmla="*/ 187 h 232"/>
              <a:gd name="T92" fmla="*/ 206 w 232"/>
              <a:gd name="T93" fmla="*/ 181 h 232"/>
              <a:gd name="T94" fmla="*/ 98 w 232"/>
              <a:gd name="T95" fmla="*/ 57 h 232"/>
              <a:gd name="T96" fmla="*/ 110 w 232"/>
              <a:gd name="T97" fmla="*/ 5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163" y="72"/>
                </a:moveTo>
                <a:cubicBezTo>
                  <a:pt x="151" y="72"/>
                  <a:pt x="151" y="72"/>
                  <a:pt x="151" y="72"/>
                </a:cubicBezTo>
                <a:cubicBezTo>
                  <a:pt x="151" y="57"/>
                  <a:pt x="151" y="57"/>
                  <a:pt x="151" y="57"/>
                </a:cubicBezTo>
                <a:cubicBezTo>
                  <a:pt x="163" y="57"/>
                  <a:pt x="163" y="57"/>
                  <a:pt x="163" y="57"/>
                </a:cubicBezTo>
                <a:lnTo>
                  <a:pt x="163" y="72"/>
                </a:lnTo>
                <a:close/>
                <a:moveTo>
                  <a:pt x="55" y="162"/>
                </a:moveTo>
                <a:cubicBezTo>
                  <a:pt x="67" y="162"/>
                  <a:pt x="67" y="162"/>
                  <a:pt x="67" y="162"/>
                </a:cubicBezTo>
                <a:cubicBezTo>
                  <a:pt x="67" y="147"/>
                  <a:pt x="67" y="147"/>
                  <a:pt x="67" y="147"/>
                </a:cubicBezTo>
                <a:cubicBezTo>
                  <a:pt x="55" y="147"/>
                  <a:pt x="55" y="147"/>
                  <a:pt x="55" y="147"/>
                </a:cubicBezTo>
                <a:lnTo>
                  <a:pt x="55" y="162"/>
                </a:lnTo>
                <a:close/>
                <a:moveTo>
                  <a:pt x="145" y="57"/>
                </a:moveTo>
                <a:cubicBezTo>
                  <a:pt x="133" y="57"/>
                  <a:pt x="133" y="57"/>
                  <a:pt x="133" y="57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45" y="72"/>
                  <a:pt x="145" y="72"/>
                  <a:pt x="145" y="72"/>
                </a:cubicBezTo>
                <a:lnTo>
                  <a:pt x="145" y="57"/>
                </a:lnTo>
                <a:close/>
                <a:moveTo>
                  <a:pt x="55" y="117"/>
                </a:moveTo>
                <a:cubicBezTo>
                  <a:pt x="67" y="117"/>
                  <a:pt x="67" y="117"/>
                  <a:pt x="67" y="117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55" y="102"/>
                  <a:pt x="55" y="102"/>
                  <a:pt x="55" y="102"/>
                </a:cubicBezTo>
                <a:lnTo>
                  <a:pt x="55" y="117"/>
                </a:lnTo>
                <a:close/>
                <a:moveTo>
                  <a:pt x="37" y="162"/>
                </a:moveTo>
                <a:cubicBezTo>
                  <a:pt x="49" y="162"/>
                  <a:pt x="49" y="162"/>
                  <a:pt x="49" y="162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37" y="147"/>
                  <a:pt x="37" y="147"/>
                  <a:pt x="37" y="147"/>
                </a:cubicBezTo>
                <a:lnTo>
                  <a:pt x="37" y="162"/>
                </a:lnTo>
                <a:close/>
                <a:moveTo>
                  <a:pt x="37" y="117"/>
                </a:moveTo>
                <a:cubicBezTo>
                  <a:pt x="49" y="117"/>
                  <a:pt x="49" y="117"/>
                  <a:pt x="49" y="117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37" y="102"/>
                  <a:pt x="37" y="102"/>
                  <a:pt x="37" y="102"/>
                </a:cubicBezTo>
                <a:lnTo>
                  <a:pt x="37" y="117"/>
                </a:lnTo>
                <a:close/>
                <a:moveTo>
                  <a:pt x="112" y="93"/>
                </a:moveTo>
                <a:cubicBezTo>
                  <a:pt x="100" y="104"/>
                  <a:pt x="100" y="123"/>
                  <a:pt x="112" y="134"/>
                </a:cubicBezTo>
                <a:cubicBezTo>
                  <a:pt x="123" y="145"/>
                  <a:pt x="141" y="145"/>
                  <a:pt x="153" y="134"/>
                </a:cubicBezTo>
                <a:cubicBezTo>
                  <a:pt x="164" y="123"/>
                  <a:pt x="164" y="104"/>
                  <a:pt x="153" y="93"/>
                </a:cubicBezTo>
                <a:cubicBezTo>
                  <a:pt x="141" y="82"/>
                  <a:pt x="123" y="82"/>
                  <a:pt x="112" y="93"/>
                </a:cubicBezTo>
                <a:close/>
                <a:moveTo>
                  <a:pt x="127" y="57"/>
                </a:moveTo>
                <a:cubicBezTo>
                  <a:pt x="116" y="57"/>
                  <a:pt x="116" y="57"/>
                  <a:pt x="116" y="57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7" y="72"/>
                  <a:pt x="127" y="72"/>
                  <a:pt x="127" y="72"/>
                </a:cubicBezTo>
                <a:lnTo>
                  <a:pt x="127" y="57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82" y="72"/>
                </a:moveTo>
                <a:cubicBezTo>
                  <a:pt x="70" y="67"/>
                  <a:pt x="70" y="67"/>
                  <a:pt x="70" y="67"/>
                </a:cubicBezTo>
                <a:cubicBezTo>
                  <a:pt x="24" y="86"/>
                  <a:pt x="24" y="86"/>
                  <a:pt x="24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6" y="95"/>
                  <a:pt x="26" y="95"/>
                  <a:pt x="26" y="95"/>
                </a:cubicBezTo>
                <a:cubicBezTo>
                  <a:pt x="28" y="95"/>
                  <a:pt x="28" y="95"/>
                  <a:pt x="28" y="95"/>
                </a:cubicBezTo>
                <a:cubicBezTo>
                  <a:pt x="28" y="180"/>
                  <a:pt x="28" y="180"/>
                  <a:pt x="28" y="180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80" y="180"/>
                  <a:pt x="80" y="180"/>
                  <a:pt x="80" y="180"/>
                </a:cubicBezTo>
                <a:cubicBezTo>
                  <a:pt x="80" y="177"/>
                  <a:pt x="80" y="177"/>
                  <a:pt x="80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98"/>
                  <a:pt x="82" y="98"/>
                  <a:pt x="82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0" y="83"/>
                  <a:pt x="80" y="83"/>
                  <a:pt x="80" y="83"/>
                </a:cubicBezTo>
                <a:cubicBezTo>
                  <a:pt x="82" y="83"/>
                  <a:pt x="82" y="83"/>
                  <a:pt x="82" y="83"/>
                </a:cubicBezTo>
                <a:lnTo>
                  <a:pt x="82" y="72"/>
                </a:lnTo>
                <a:close/>
                <a:moveTo>
                  <a:pt x="174" y="180"/>
                </a:moveTo>
                <a:cubicBezTo>
                  <a:pt x="172" y="180"/>
                  <a:pt x="172" y="180"/>
                  <a:pt x="172" y="180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59" y="163"/>
                  <a:pt x="159" y="163"/>
                  <a:pt x="159" y="163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9" y="162"/>
                  <a:pt x="149" y="162"/>
                  <a:pt x="149" y="162"/>
                </a:cubicBezTo>
                <a:cubicBezTo>
                  <a:pt x="149" y="151"/>
                  <a:pt x="149" y="151"/>
                  <a:pt x="149" y="151"/>
                </a:cubicBezTo>
                <a:cubicBezTo>
                  <a:pt x="149" y="151"/>
                  <a:pt x="149" y="151"/>
                  <a:pt x="149" y="151"/>
                </a:cubicBezTo>
                <a:cubicBezTo>
                  <a:pt x="147" y="152"/>
                  <a:pt x="145" y="153"/>
                  <a:pt x="142" y="153"/>
                </a:cubicBezTo>
                <a:cubicBezTo>
                  <a:pt x="142" y="180"/>
                  <a:pt x="142" y="180"/>
                  <a:pt x="142" y="180"/>
                </a:cubicBezTo>
                <a:cubicBezTo>
                  <a:pt x="118" y="180"/>
                  <a:pt x="118" y="180"/>
                  <a:pt x="118" y="180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6" y="151"/>
                  <a:pt x="114" y="151"/>
                  <a:pt x="112" y="149"/>
                </a:cubicBezTo>
                <a:cubicBezTo>
                  <a:pt x="112" y="162"/>
                  <a:pt x="112" y="162"/>
                  <a:pt x="112" y="162"/>
                </a:cubicBezTo>
                <a:cubicBezTo>
                  <a:pt x="112" y="163"/>
                  <a:pt x="112" y="163"/>
                  <a:pt x="112" y="163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99" y="163"/>
                  <a:pt x="99" y="163"/>
                  <a:pt x="99" y="163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8" y="147"/>
                  <a:pt x="98" y="147"/>
                  <a:pt x="98" y="147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9" y="146"/>
                  <a:pt x="99" y="146"/>
                  <a:pt x="99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6" y="145"/>
                  <a:pt x="104" y="144"/>
                  <a:pt x="103" y="143"/>
                </a:cubicBezTo>
                <a:cubicBezTo>
                  <a:pt x="87" y="127"/>
                  <a:pt x="87" y="100"/>
                  <a:pt x="103" y="84"/>
                </a:cubicBezTo>
                <a:cubicBezTo>
                  <a:pt x="111" y="76"/>
                  <a:pt x="121" y="72"/>
                  <a:pt x="132" y="72"/>
                </a:cubicBezTo>
                <a:cubicBezTo>
                  <a:pt x="143" y="72"/>
                  <a:pt x="154" y="76"/>
                  <a:pt x="161" y="84"/>
                </a:cubicBezTo>
                <a:cubicBezTo>
                  <a:pt x="167" y="90"/>
                  <a:pt x="170" y="96"/>
                  <a:pt x="172" y="103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4" y="95"/>
                  <a:pt x="174" y="95"/>
                  <a:pt x="174" y="95"/>
                </a:cubicBezTo>
                <a:cubicBezTo>
                  <a:pt x="174" y="86"/>
                  <a:pt x="174" y="86"/>
                  <a:pt x="174" y="86"/>
                </a:cubicBezTo>
                <a:cubicBezTo>
                  <a:pt x="172" y="86"/>
                  <a:pt x="172" y="86"/>
                  <a:pt x="172" y="86"/>
                </a:cubicBezTo>
                <a:cubicBezTo>
                  <a:pt x="172" y="51"/>
                  <a:pt x="172" y="51"/>
                  <a:pt x="172" y="51"/>
                </a:cubicBezTo>
                <a:cubicBezTo>
                  <a:pt x="174" y="51"/>
                  <a:pt x="174" y="51"/>
                  <a:pt x="174" y="51"/>
                </a:cubicBezTo>
                <a:cubicBezTo>
                  <a:pt x="174" y="42"/>
                  <a:pt x="174" y="42"/>
                  <a:pt x="174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51"/>
                  <a:pt x="87" y="51"/>
                  <a:pt x="87" y="51"/>
                </a:cubicBezTo>
                <a:cubicBezTo>
                  <a:pt x="89" y="51"/>
                  <a:pt x="89" y="51"/>
                  <a:pt x="89" y="51"/>
                </a:cubicBezTo>
                <a:cubicBezTo>
                  <a:pt x="89" y="86"/>
                  <a:pt x="89" y="86"/>
                  <a:pt x="89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95"/>
                  <a:pt x="87" y="95"/>
                  <a:pt x="87" y="95"/>
                </a:cubicBezTo>
                <a:cubicBezTo>
                  <a:pt x="89" y="95"/>
                  <a:pt x="89" y="95"/>
                  <a:pt x="89" y="95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89" y="139"/>
                  <a:pt x="89" y="139"/>
                  <a:pt x="89" y="139"/>
                </a:cubicBezTo>
                <a:cubicBezTo>
                  <a:pt x="89" y="180"/>
                  <a:pt x="89" y="180"/>
                  <a:pt x="89" y="180"/>
                </a:cubicBezTo>
                <a:cubicBezTo>
                  <a:pt x="87" y="180"/>
                  <a:pt x="87" y="180"/>
                  <a:pt x="87" y="180"/>
                </a:cubicBezTo>
                <a:cubicBezTo>
                  <a:pt x="87" y="190"/>
                  <a:pt x="87" y="190"/>
                  <a:pt x="87" y="190"/>
                </a:cubicBezTo>
                <a:cubicBezTo>
                  <a:pt x="174" y="190"/>
                  <a:pt x="174" y="190"/>
                  <a:pt x="174" y="190"/>
                </a:cubicBezTo>
                <a:lnTo>
                  <a:pt x="174" y="180"/>
                </a:lnTo>
                <a:close/>
                <a:moveTo>
                  <a:pt x="206" y="177"/>
                </a:moveTo>
                <a:cubicBezTo>
                  <a:pt x="206" y="177"/>
                  <a:pt x="206" y="177"/>
                  <a:pt x="206" y="177"/>
                </a:cubicBezTo>
                <a:cubicBezTo>
                  <a:pt x="208" y="175"/>
                  <a:pt x="208" y="173"/>
                  <a:pt x="206" y="171"/>
                </a:cubicBezTo>
                <a:cubicBezTo>
                  <a:pt x="170" y="135"/>
                  <a:pt x="170" y="135"/>
                  <a:pt x="170" y="135"/>
                </a:cubicBezTo>
                <a:cubicBezTo>
                  <a:pt x="169" y="133"/>
                  <a:pt x="166" y="133"/>
                  <a:pt x="165" y="135"/>
                </a:cubicBezTo>
                <a:cubicBezTo>
                  <a:pt x="164" y="135"/>
                  <a:pt x="164" y="135"/>
                  <a:pt x="164" y="135"/>
                </a:cubicBezTo>
                <a:cubicBezTo>
                  <a:pt x="163" y="134"/>
                  <a:pt x="163" y="134"/>
                  <a:pt x="163" y="134"/>
                </a:cubicBezTo>
                <a:cubicBezTo>
                  <a:pt x="172" y="120"/>
                  <a:pt x="171" y="100"/>
                  <a:pt x="158" y="87"/>
                </a:cubicBezTo>
                <a:cubicBezTo>
                  <a:pt x="144" y="73"/>
                  <a:pt x="121" y="73"/>
                  <a:pt x="106" y="87"/>
                </a:cubicBezTo>
                <a:cubicBezTo>
                  <a:pt x="92" y="102"/>
                  <a:pt x="92" y="125"/>
                  <a:pt x="106" y="139"/>
                </a:cubicBezTo>
                <a:cubicBezTo>
                  <a:pt x="119" y="152"/>
                  <a:pt x="138" y="153"/>
                  <a:pt x="153" y="144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2" y="147"/>
                  <a:pt x="152" y="150"/>
                  <a:pt x="154" y="151"/>
                </a:cubicBezTo>
                <a:cubicBezTo>
                  <a:pt x="190" y="188"/>
                  <a:pt x="190" y="188"/>
                  <a:pt x="190" y="188"/>
                </a:cubicBezTo>
                <a:cubicBezTo>
                  <a:pt x="192" y="189"/>
                  <a:pt x="194" y="189"/>
                  <a:pt x="195" y="188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197" y="188"/>
                  <a:pt x="199" y="188"/>
                  <a:pt x="200" y="187"/>
                </a:cubicBezTo>
                <a:cubicBezTo>
                  <a:pt x="206" y="181"/>
                  <a:pt x="206" y="181"/>
                  <a:pt x="206" y="181"/>
                </a:cubicBezTo>
                <a:cubicBezTo>
                  <a:pt x="207" y="180"/>
                  <a:pt x="207" y="178"/>
                  <a:pt x="206" y="177"/>
                </a:cubicBezTo>
                <a:close/>
                <a:moveTo>
                  <a:pt x="110" y="57"/>
                </a:moveTo>
                <a:cubicBezTo>
                  <a:pt x="98" y="57"/>
                  <a:pt x="98" y="57"/>
                  <a:pt x="98" y="57"/>
                </a:cubicBezTo>
                <a:cubicBezTo>
                  <a:pt x="98" y="72"/>
                  <a:pt x="98" y="72"/>
                  <a:pt x="98" y="72"/>
                </a:cubicBezTo>
                <a:cubicBezTo>
                  <a:pt x="110" y="72"/>
                  <a:pt x="110" y="72"/>
                  <a:pt x="110" y="72"/>
                </a:cubicBezTo>
                <a:lnTo>
                  <a:pt x="110" y="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1"/>
          <p:cNvSpPr>
            <a:spLocks noEditPoints="1"/>
          </p:cNvSpPr>
          <p:nvPr/>
        </p:nvSpPr>
        <p:spPr bwMode="auto">
          <a:xfrm>
            <a:off x="1933978" y="8332739"/>
            <a:ext cx="704568" cy="707139"/>
          </a:xfrm>
          <a:custGeom>
            <a:avLst/>
            <a:gdLst>
              <a:gd name="T0" fmla="*/ 269 w 548"/>
              <a:gd name="T1" fmla="*/ 204 h 550"/>
              <a:gd name="T2" fmla="*/ 213 w 548"/>
              <a:gd name="T3" fmla="*/ 379 h 550"/>
              <a:gd name="T4" fmla="*/ 239 w 548"/>
              <a:gd name="T5" fmla="*/ 412 h 550"/>
              <a:gd name="T6" fmla="*/ 239 w 548"/>
              <a:gd name="T7" fmla="*/ 379 h 550"/>
              <a:gd name="T8" fmla="*/ 246 w 548"/>
              <a:gd name="T9" fmla="*/ 291 h 550"/>
              <a:gd name="T10" fmla="*/ 250 w 548"/>
              <a:gd name="T11" fmla="*/ 445 h 550"/>
              <a:gd name="T12" fmla="*/ 250 w 548"/>
              <a:gd name="T13" fmla="*/ 445 h 550"/>
              <a:gd name="T14" fmla="*/ 213 w 548"/>
              <a:gd name="T15" fmla="*/ 291 h 550"/>
              <a:gd name="T16" fmla="*/ 213 w 548"/>
              <a:gd name="T17" fmla="*/ 235 h 550"/>
              <a:gd name="T18" fmla="*/ 116 w 548"/>
              <a:gd name="T19" fmla="*/ 410 h 550"/>
              <a:gd name="T20" fmla="*/ 281 w 548"/>
              <a:gd name="T21" fmla="*/ 322 h 550"/>
              <a:gd name="T22" fmla="*/ 281 w 548"/>
              <a:gd name="T23" fmla="*/ 322 h 550"/>
              <a:gd name="T24" fmla="*/ 92 w 548"/>
              <a:gd name="T25" fmla="*/ 291 h 550"/>
              <a:gd name="T26" fmla="*/ 151 w 548"/>
              <a:gd name="T27" fmla="*/ 379 h 550"/>
              <a:gd name="T28" fmla="*/ 151 w 548"/>
              <a:gd name="T29" fmla="*/ 322 h 550"/>
              <a:gd name="T30" fmla="*/ 314 w 548"/>
              <a:gd name="T31" fmla="*/ 322 h 550"/>
              <a:gd name="T32" fmla="*/ 314 w 548"/>
              <a:gd name="T33" fmla="*/ 322 h 550"/>
              <a:gd name="T34" fmla="*/ 281 w 548"/>
              <a:gd name="T35" fmla="*/ 204 h 550"/>
              <a:gd name="T36" fmla="*/ 432 w 548"/>
              <a:gd name="T37" fmla="*/ 410 h 550"/>
              <a:gd name="T38" fmla="*/ 399 w 548"/>
              <a:gd name="T39" fmla="*/ 379 h 550"/>
              <a:gd name="T40" fmla="*/ 456 w 548"/>
              <a:gd name="T41" fmla="*/ 291 h 550"/>
              <a:gd name="T42" fmla="*/ 456 w 548"/>
              <a:gd name="T43" fmla="*/ 291 h 550"/>
              <a:gd name="T44" fmla="*/ 421 w 548"/>
              <a:gd name="T45" fmla="*/ 322 h 550"/>
              <a:gd name="T46" fmla="*/ 310 w 548"/>
              <a:gd name="T47" fmla="*/ 379 h 550"/>
              <a:gd name="T48" fmla="*/ 336 w 548"/>
              <a:gd name="T49" fmla="*/ 412 h 550"/>
              <a:gd name="T50" fmla="*/ 338 w 548"/>
              <a:gd name="T51" fmla="*/ 379 h 550"/>
              <a:gd name="T52" fmla="*/ 338 w 548"/>
              <a:gd name="T53" fmla="*/ 235 h 550"/>
              <a:gd name="T54" fmla="*/ 548 w 548"/>
              <a:gd name="T55" fmla="*/ 0 h 550"/>
              <a:gd name="T56" fmla="*/ 548 w 548"/>
              <a:gd name="T57" fmla="*/ 0 h 550"/>
              <a:gd name="T58" fmla="*/ 177 w 548"/>
              <a:gd name="T59" fmla="*/ 261 h 550"/>
              <a:gd name="T60" fmla="*/ 76 w 548"/>
              <a:gd name="T61" fmla="*/ 445 h 550"/>
              <a:gd name="T62" fmla="*/ 177 w 548"/>
              <a:gd name="T63" fmla="*/ 445 h 550"/>
              <a:gd name="T64" fmla="*/ 177 w 548"/>
              <a:gd name="T65" fmla="*/ 372 h 550"/>
              <a:gd name="T66" fmla="*/ 359 w 548"/>
              <a:gd name="T67" fmla="*/ 175 h 550"/>
              <a:gd name="T68" fmla="*/ 279 w 548"/>
              <a:gd name="T69" fmla="*/ 116 h 550"/>
              <a:gd name="T70" fmla="*/ 324 w 548"/>
              <a:gd name="T71" fmla="*/ 102 h 550"/>
              <a:gd name="T72" fmla="*/ 279 w 548"/>
              <a:gd name="T73" fmla="*/ 85 h 550"/>
              <a:gd name="T74" fmla="*/ 210 w 548"/>
              <a:gd name="T75" fmla="*/ 175 h 550"/>
              <a:gd name="T76" fmla="*/ 194 w 548"/>
              <a:gd name="T77" fmla="*/ 261 h 550"/>
              <a:gd name="T78" fmla="*/ 194 w 548"/>
              <a:gd name="T79" fmla="*/ 346 h 550"/>
              <a:gd name="T80" fmla="*/ 194 w 548"/>
              <a:gd name="T81" fmla="*/ 445 h 550"/>
              <a:gd name="T82" fmla="*/ 359 w 548"/>
              <a:gd name="T83" fmla="*/ 445 h 550"/>
              <a:gd name="T84" fmla="*/ 359 w 548"/>
              <a:gd name="T85" fmla="*/ 346 h 550"/>
              <a:gd name="T86" fmla="*/ 359 w 548"/>
              <a:gd name="T87" fmla="*/ 261 h 550"/>
              <a:gd name="T88" fmla="*/ 359 w 548"/>
              <a:gd name="T89" fmla="*/ 175 h 550"/>
              <a:gd name="T90" fmla="*/ 373 w 548"/>
              <a:gd name="T91" fmla="*/ 284 h 550"/>
              <a:gd name="T92" fmla="*/ 373 w 548"/>
              <a:gd name="T93" fmla="*/ 372 h 550"/>
              <a:gd name="T94" fmla="*/ 373 w 548"/>
              <a:gd name="T95" fmla="*/ 445 h 550"/>
              <a:gd name="T96" fmla="*/ 475 w 548"/>
              <a:gd name="T97" fmla="*/ 445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8" h="550">
                <a:moveTo>
                  <a:pt x="269" y="235"/>
                </a:moveTo>
                <a:lnTo>
                  <a:pt x="246" y="235"/>
                </a:lnTo>
                <a:lnTo>
                  <a:pt x="246" y="204"/>
                </a:lnTo>
                <a:lnTo>
                  <a:pt x="269" y="204"/>
                </a:lnTo>
                <a:lnTo>
                  <a:pt x="269" y="235"/>
                </a:lnTo>
                <a:close/>
                <a:moveTo>
                  <a:pt x="213" y="379"/>
                </a:moveTo>
                <a:lnTo>
                  <a:pt x="213" y="379"/>
                </a:lnTo>
                <a:lnTo>
                  <a:pt x="213" y="379"/>
                </a:lnTo>
                <a:lnTo>
                  <a:pt x="213" y="410"/>
                </a:lnTo>
                <a:lnTo>
                  <a:pt x="213" y="412"/>
                </a:lnTo>
                <a:lnTo>
                  <a:pt x="213" y="412"/>
                </a:lnTo>
                <a:lnTo>
                  <a:pt x="239" y="412"/>
                </a:lnTo>
                <a:lnTo>
                  <a:pt x="239" y="412"/>
                </a:lnTo>
                <a:lnTo>
                  <a:pt x="239" y="410"/>
                </a:lnTo>
                <a:lnTo>
                  <a:pt x="239" y="379"/>
                </a:lnTo>
                <a:lnTo>
                  <a:pt x="239" y="379"/>
                </a:lnTo>
                <a:lnTo>
                  <a:pt x="239" y="379"/>
                </a:lnTo>
                <a:lnTo>
                  <a:pt x="213" y="379"/>
                </a:lnTo>
                <a:close/>
                <a:moveTo>
                  <a:pt x="269" y="291"/>
                </a:moveTo>
                <a:lnTo>
                  <a:pt x="246" y="291"/>
                </a:lnTo>
                <a:lnTo>
                  <a:pt x="246" y="322"/>
                </a:lnTo>
                <a:lnTo>
                  <a:pt x="269" y="322"/>
                </a:lnTo>
                <a:lnTo>
                  <a:pt x="269" y="291"/>
                </a:lnTo>
                <a:close/>
                <a:moveTo>
                  <a:pt x="250" y="445"/>
                </a:moveTo>
                <a:lnTo>
                  <a:pt x="298" y="445"/>
                </a:lnTo>
                <a:lnTo>
                  <a:pt x="298" y="379"/>
                </a:lnTo>
                <a:lnTo>
                  <a:pt x="250" y="379"/>
                </a:lnTo>
                <a:lnTo>
                  <a:pt x="250" y="445"/>
                </a:lnTo>
                <a:close/>
                <a:moveTo>
                  <a:pt x="213" y="322"/>
                </a:moveTo>
                <a:lnTo>
                  <a:pt x="234" y="322"/>
                </a:lnTo>
                <a:lnTo>
                  <a:pt x="234" y="291"/>
                </a:lnTo>
                <a:lnTo>
                  <a:pt x="213" y="291"/>
                </a:lnTo>
                <a:lnTo>
                  <a:pt x="213" y="322"/>
                </a:lnTo>
                <a:close/>
                <a:moveTo>
                  <a:pt x="234" y="204"/>
                </a:moveTo>
                <a:lnTo>
                  <a:pt x="213" y="204"/>
                </a:lnTo>
                <a:lnTo>
                  <a:pt x="213" y="235"/>
                </a:lnTo>
                <a:lnTo>
                  <a:pt x="234" y="235"/>
                </a:lnTo>
                <a:lnTo>
                  <a:pt x="234" y="204"/>
                </a:lnTo>
                <a:close/>
                <a:moveTo>
                  <a:pt x="92" y="410"/>
                </a:moveTo>
                <a:lnTo>
                  <a:pt x="116" y="410"/>
                </a:lnTo>
                <a:lnTo>
                  <a:pt x="116" y="379"/>
                </a:lnTo>
                <a:lnTo>
                  <a:pt x="92" y="379"/>
                </a:lnTo>
                <a:lnTo>
                  <a:pt x="92" y="410"/>
                </a:lnTo>
                <a:close/>
                <a:moveTo>
                  <a:pt x="281" y="322"/>
                </a:moveTo>
                <a:lnTo>
                  <a:pt x="302" y="322"/>
                </a:lnTo>
                <a:lnTo>
                  <a:pt x="302" y="291"/>
                </a:lnTo>
                <a:lnTo>
                  <a:pt x="281" y="291"/>
                </a:lnTo>
                <a:lnTo>
                  <a:pt x="281" y="322"/>
                </a:lnTo>
                <a:close/>
                <a:moveTo>
                  <a:pt x="92" y="322"/>
                </a:moveTo>
                <a:lnTo>
                  <a:pt x="116" y="322"/>
                </a:lnTo>
                <a:lnTo>
                  <a:pt x="116" y="291"/>
                </a:lnTo>
                <a:lnTo>
                  <a:pt x="92" y="291"/>
                </a:lnTo>
                <a:lnTo>
                  <a:pt x="92" y="322"/>
                </a:lnTo>
                <a:close/>
                <a:moveTo>
                  <a:pt x="128" y="410"/>
                </a:moveTo>
                <a:lnTo>
                  <a:pt x="151" y="410"/>
                </a:lnTo>
                <a:lnTo>
                  <a:pt x="151" y="379"/>
                </a:lnTo>
                <a:lnTo>
                  <a:pt x="128" y="379"/>
                </a:lnTo>
                <a:lnTo>
                  <a:pt x="128" y="410"/>
                </a:lnTo>
                <a:close/>
                <a:moveTo>
                  <a:pt x="128" y="322"/>
                </a:moveTo>
                <a:lnTo>
                  <a:pt x="151" y="322"/>
                </a:lnTo>
                <a:lnTo>
                  <a:pt x="151" y="291"/>
                </a:lnTo>
                <a:lnTo>
                  <a:pt x="128" y="291"/>
                </a:lnTo>
                <a:lnTo>
                  <a:pt x="128" y="322"/>
                </a:lnTo>
                <a:close/>
                <a:moveTo>
                  <a:pt x="314" y="322"/>
                </a:moveTo>
                <a:lnTo>
                  <a:pt x="338" y="322"/>
                </a:lnTo>
                <a:lnTo>
                  <a:pt x="338" y="291"/>
                </a:lnTo>
                <a:lnTo>
                  <a:pt x="314" y="291"/>
                </a:lnTo>
                <a:lnTo>
                  <a:pt x="314" y="322"/>
                </a:lnTo>
                <a:close/>
                <a:moveTo>
                  <a:pt x="281" y="235"/>
                </a:moveTo>
                <a:lnTo>
                  <a:pt x="302" y="235"/>
                </a:lnTo>
                <a:lnTo>
                  <a:pt x="302" y="204"/>
                </a:lnTo>
                <a:lnTo>
                  <a:pt x="281" y="204"/>
                </a:lnTo>
                <a:lnTo>
                  <a:pt x="281" y="235"/>
                </a:lnTo>
                <a:close/>
                <a:moveTo>
                  <a:pt x="456" y="379"/>
                </a:moveTo>
                <a:lnTo>
                  <a:pt x="432" y="379"/>
                </a:lnTo>
                <a:lnTo>
                  <a:pt x="432" y="410"/>
                </a:lnTo>
                <a:lnTo>
                  <a:pt x="456" y="410"/>
                </a:lnTo>
                <a:lnTo>
                  <a:pt x="456" y="379"/>
                </a:lnTo>
                <a:close/>
                <a:moveTo>
                  <a:pt x="421" y="379"/>
                </a:moveTo>
                <a:lnTo>
                  <a:pt x="399" y="379"/>
                </a:lnTo>
                <a:lnTo>
                  <a:pt x="399" y="410"/>
                </a:lnTo>
                <a:lnTo>
                  <a:pt x="421" y="410"/>
                </a:lnTo>
                <a:lnTo>
                  <a:pt x="421" y="379"/>
                </a:lnTo>
                <a:close/>
                <a:moveTo>
                  <a:pt x="456" y="291"/>
                </a:moveTo>
                <a:lnTo>
                  <a:pt x="432" y="291"/>
                </a:lnTo>
                <a:lnTo>
                  <a:pt x="432" y="322"/>
                </a:lnTo>
                <a:lnTo>
                  <a:pt x="456" y="322"/>
                </a:lnTo>
                <a:lnTo>
                  <a:pt x="456" y="291"/>
                </a:lnTo>
                <a:close/>
                <a:moveTo>
                  <a:pt x="421" y="291"/>
                </a:moveTo>
                <a:lnTo>
                  <a:pt x="399" y="291"/>
                </a:lnTo>
                <a:lnTo>
                  <a:pt x="399" y="322"/>
                </a:lnTo>
                <a:lnTo>
                  <a:pt x="421" y="322"/>
                </a:lnTo>
                <a:lnTo>
                  <a:pt x="421" y="291"/>
                </a:lnTo>
                <a:close/>
                <a:moveTo>
                  <a:pt x="312" y="379"/>
                </a:moveTo>
                <a:lnTo>
                  <a:pt x="310" y="379"/>
                </a:lnTo>
                <a:lnTo>
                  <a:pt x="310" y="379"/>
                </a:lnTo>
                <a:lnTo>
                  <a:pt x="310" y="410"/>
                </a:lnTo>
                <a:lnTo>
                  <a:pt x="310" y="412"/>
                </a:lnTo>
                <a:lnTo>
                  <a:pt x="312" y="412"/>
                </a:lnTo>
                <a:lnTo>
                  <a:pt x="336" y="412"/>
                </a:lnTo>
                <a:lnTo>
                  <a:pt x="338" y="412"/>
                </a:lnTo>
                <a:lnTo>
                  <a:pt x="338" y="410"/>
                </a:lnTo>
                <a:lnTo>
                  <a:pt x="338" y="379"/>
                </a:lnTo>
                <a:lnTo>
                  <a:pt x="338" y="379"/>
                </a:lnTo>
                <a:lnTo>
                  <a:pt x="336" y="379"/>
                </a:lnTo>
                <a:lnTo>
                  <a:pt x="312" y="379"/>
                </a:lnTo>
                <a:close/>
                <a:moveTo>
                  <a:pt x="314" y="235"/>
                </a:moveTo>
                <a:lnTo>
                  <a:pt x="338" y="235"/>
                </a:lnTo>
                <a:lnTo>
                  <a:pt x="338" y="204"/>
                </a:lnTo>
                <a:lnTo>
                  <a:pt x="314" y="204"/>
                </a:lnTo>
                <a:lnTo>
                  <a:pt x="314" y="235"/>
                </a:lnTo>
                <a:close/>
                <a:moveTo>
                  <a:pt x="548" y="0"/>
                </a:moveTo>
                <a:lnTo>
                  <a:pt x="548" y="550"/>
                </a:lnTo>
                <a:lnTo>
                  <a:pt x="0" y="550"/>
                </a:lnTo>
                <a:lnTo>
                  <a:pt x="0" y="0"/>
                </a:lnTo>
                <a:lnTo>
                  <a:pt x="548" y="0"/>
                </a:lnTo>
                <a:close/>
                <a:moveTo>
                  <a:pt x="180" y="284"/>
                </a:moveTo>
                <a:lnTo>
                  <a:pt x="177" y="284"/>
                </a:lnTo>
                <a:lnTo>
                  <a:pt x="177" y="277"/>
                </a:lnTo>
                <a:lnTo>
                  <a:pt x="177" y="261"/>
                </a:lnTo>
                <a:lnTo>
                  <a:pt x="71" y="261"/>
                </a:lnTo>
                <a:lnTo>
                  <a:pt x="71" y="277"/>
                </a:lnTo>
                <a:lnTo>
                  <a:pt x="76" y="277"/>
                </a:lnTo>
                <a:lnTo>
                  <a:pt x="76" y="445"/>
                </a:lnTo>
                <a:lnTo>
                  <a:pt x="71" y="445"/>
                </a:lnTo>
                <a:lnTo>
                  <a:pt x="71" y="464"/>
                </a:lnTo>
                <a:lnTo>
                  <a:pt x="177" y="464"/>
                </a:lnTo>
                <a:lnTo>
                  <a:pt x="177" y="445"/>
                </a:lnTo>
                <a:lnTo>
                  <a:pt x="177" y="438"/>
                </a:lnTo>
                <a:lnTo>
                  <a:pt x="180" y="438"/>
                </a:lnTo>
                <a:lnTo>
                  <a:pt x="180" y="372"/>
                </a:lnTo>
                <a:lnTo>
                  <a:pt x="177" y="372"/>
                </a:lnTo>
                <a:lnTo>
                  <a:pt x="177" y="339"/>
                </a:lnTo>
                <a:lnTo>
                  <a:pt x="180" y="339"/>
                </a:lnTo>
                <a:lnTo>
                  <a:pt x="180" y="284"/>
                </a:lnTo>
                <a:close/>
                <a:moveTo>
                  <a:pt x="359" y="175"/>
                </a:moveTo>
                <a:lnTo>
                  <a:pt x="340" y="175"/>
                </a:lnTo>
                <a:lnTo>
                  <a:pt x="340" y="159"/>
                </a:lnTo>
                <a:lnTo>
                  <a:pt x="279" y="159"/>
                </a:lnTo>
                <a:lnTo>
                  <a:pt x="279" y="116"/>
                </a:lnTo>
                <a:lnTo>
                  <a:pt x="302" y="116"/>
                </a:lnTo>
                <a:lnTo>
                  <a:pt x="302" y="118"/>
                </a:lnTo>
                <a:lnTo>
                  <a:pt x="336" y="118"/>
                </a:lnTo>
                <a:lnTo>
                  <a:pt x="324" y="102"/>
                </a:lnTo>
                <a:lnTo>
                  <a:pt x="336" y="88"/>
                </a:lnTo>
                <a:lnTo>
                  <a:pt x="310" y="88"/>
                </a:lnTo>
                <a:lnTo>
                  <a:pt x="310" y="85"/>
                </a:lnTo>
                <a:lnTo>
                  <a:pt x="279" y="85"/>
                </a:lnTo>
                <a:lnTo>
                  <a:pt x="272" y="85"/>
                </a:lnTo>
                <a:lnTo>
                  <a:pt x="272" y="159"/>
                </a:lnTo>
                <a:lnTo>
                  <a:pt x="210" y="159"/>
                </a:lnTo>
                <a:lnTo>
                  <a:pt x="210" y="175"/>
                </a:lnTo>
                <a:lnTo>
                  <a:pt x="189" y="175"/>
                </a:lnTo>
                <a:lnTo>
                  <a:pt x="189" y="192"/>
                </a:lnTo>
                <a:lnTo>
                  <a:pt x="194" y="192"/>
                </a:lnTo>
                <a:lnTo>
                  <a:pt x="194" y="261"/>
                </a:lnTo>
                <a:lnTo>
                  <a:pt x="189" y="261"/>
                </a:lnTo>
                <a:lnTo>
                  <a:pt x="189" y="277"/>
                </a:lnTo>
                <a:lnTo>
                  <a:pt x="194" y="277"/>
                </a:lnTo>
                <a:lnTo>
                  <a:pt x="194" y="346"/>
                </a:lnTo>
                <a:lnTo>
                  <a:pt x="189" y="346"/>
                </a:lnTo>
                <a:lnTo>
                  <a:pt x="189" y="365"/>
                </a:lnTo>
                <a:lnTo>
                  <a:pt x="194" y="365"/>
                </a:lnTo>
                <a:lnTo>
                  <a:pt x="194" y="445"/>
                </a:lnTo>
                <a:lnTo>
                  <a:pt x="189" y="445"/>
                </a:lnTo>
                <a:lnTo>
                  <a:pt x="189" y="464"/>
                </a:lnTo>
                <a:lnTo>
                  <a:pt x="359" y="464"/>
                </a:lnTo>
                <a:lnTo>
                  <a:pt x="359" y="445"/>
                </a:lnTo>
                <a:lnTo>
                  <a:pt x="357" y="445"/>
                </a:lnTo>
                <a:lnTo>
                  <a:pt x="357" y="365"/>
                </a:lnTo>
                <a:lnTo>
                  <a:pt x="359" y="365"/>
                </a:lnTo>
                <a:lnTo>
                  <a:pt x="359" y="346"/>
                </a:lnTo>
                <a:lnTo>
                  <a:pt x="357" y="346"/>
                </a:lnTo>
                <a:lnTo>
                  <a:pt x="357" y="277"/>
                </a:lnTo>
                <a:lnTo>
                  <a:pt x="359" y="277"/>
                </a:lnTo>
                <a:lnTo>
                  <a:pt x="359" y="261"/>
                </a:lnTo>
                <a:lnTo>
                  <a:pt x="357" y="261"/>
                </a:lnTo>
                <a:lnTo>
                  <a:pt x="357" y="192"/>
                </a:lnTo>
                <a:lnTo>
                  <a:pt x="359" y="192"/>
                </a:lnTo>
                <a:lnTo>
                  <a:pt x="359" y="175"/>
                </a:lnTo>
                <a:close/>
                <a:moveTo>
                  <a:pt x="477" y="261"/>
                </a:moveTo>
                <a:lnTo>
                  <a:pt x="373" y="261"/>
                </a:lnTo>
                <a:lnTo>
                  <a:pt x="373" y="277"/>
                </a:lnTo>
                <a:lnTo>
                  <a:pt x="373" y="284"/>
                </a:lnTo>
                <a:lnTo>
                  <a:pt x="369" y="284"/>
                </a:lnTo>
                <a:lnTo>
                  <a:pt x="369" y="339"/>
                </a:lnTo>
                <a:lnTo>
                  <a:pt x="373" y="339"/>
                </a:lnTo>
                <a:lnTo>
                  <a:pt x="373" y="372"/>
                </a:lnTo>
                <a:lnTo>
                  <a:pt x="369" y="372"/>
                </a:lnTo>
                <a:lnTo>
                  <a:pt x="369" y="438"/>
                </a:lnTo>
                <a:lnTo>
                  <a:pt x="373" y="438"/>
                </a:lnTo>
                <a:lnTo>
                  <a:pt x="373" y="445"/>
                </a:lnTo>
                <a:lnTo>
                  <a:pt x="373" y="464"/>
                </a:lnTo>
                <a:lnTo>
                  <a:pt x="477" y="464"/>
                </a:lnTo>
                <a:lnTo>
                  <a:pt x="477" y="445"/>
                </a:lnTo>
                <a:lnTo>
                  <a:pt x="475" y="445"/>
                </a:lnTo>
                <a:lnTo>
                  <a:pt x="475" y="277"/>
                </a:lnTo>
                <a:lnTo>
                  <a:pt x="477" y="277"/>
                </a:lnTo>
                <a:lnTo>
                  <a:pt x="477" y="2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2"/>
          <p:cNvSpPr>
            <a:spLocks noEditPoints="1"/>
          </p:cNvSpPr>
          <p:nvPr/>
        </p:nvSpPr>
        <p:spPr bwMode="auto">
          <a:xfrm>
            <a:off x="18146757" y="9349734"/>
            <a:ext cx="705854" cy="707139"/>
          </a:xfrm>
          <a:custGeom>
            <a:avLst/>
            <a:gdLst>
              <a:gd name="T0" fmla="*/ 116 w 232"/>
              <a:gd name="T1" fmla="*/ 76 h 232"/>
              <a:gd name="T2" fmla="*/ 76 w 232"/>
              <a:gd name="T3" fmla="*/ 116 h 232"/>
              <a:gd name="T4" fmla="*/ 116 w 232"/>
              <a:gd name="T5" fmla="*/ 156 h 232"/>
              <a:gd name="T6" fmla="*/ 156 w 232"/>
              <a:gd name="T7" fmla="*/ 116 h 232"/>
              <a:gd name="T8" fmla="*/ 116 w 232"/>
              <a:gd name="T9" fmla="*/ 76 h 232"/>
              <a:gd name="T10" fmla="*/ 116 w 232"/>
              <a:gd name="T11" fmla="*/ 152 h 232"/>
              <a:gd name="T12" fmla="*/ 80 w 232"/>
              <a:gd name="T13" fmla="*/ 116 h 232"/>
              <a:gd name="T14" fmla="*/ 116 w 232"/>
              <a:gd name="T15" fmla="*/ 80 h 232"/>
              <a:gd name="T16" fmla="*/ 152 w 232"/>
              <a:gd name="T17" fmla="*/ 116 h 232"/>
              <a:gd name="T18" fmla="*/ 116 w 232"/>
              <a:gd name="T19" fmla="*/ 152 h 232"/>
              <a:gd name="T20" fmla="*/ 140 w 232"/>
              <a:gd name="T21" fmla="*/ 116 h 232"/>
              <a:gd name="T22" fmla="*/ 116 w 232"/>
              <a:gd name="T23" fmla="*/ 140 h 232"/>
              <a:gd name="T24" fmla="*/ 91 w 232"/>
              <a:gd name="T25" fmla="*/ 116 h 232"/>
              <a:gd name="T26" fmla="*/ 116 w 232"/>
              <a:gd name="T27" fmla="*/ 92 h 232"/>
              <a:gd name="T28" fmla="*/ 140 w 232"/>
              <a:gd name="T29" fmla="*/ 116 h 232"/>
              <a:gd name="T30" fmla="*/ 0 w 232"/>
              <a:gd name="T31" fmla="*/ 0 h 232"/>
              <a:gd name="T32" fmla="*/ 0 w 232"/>
              <a:gd name="T33" fmla="*/ 232 h 232"/>
              <a:gd name="T34" fmla="*/ 232 w 232"/>
              <a:gd name="T35" fmla="*/ 232 h 232"/>
              <a:gd name="T36" fmla="*/ 232 w 232"/>
              <a:gd name="T37" fmla="*/ 0 h 232"/>
              <a:gd name="T38" fmla="*/ 0 w 232"/>
              <a:gd name="T39" fmla="*/ 0 h 232"/>
              <a:gd name="T40" fmla="*/ 196 w 232"/>
              <a:gd name="T41" fmla="*/ 137 h 232"/>
              <a:gd name="T42" fmla="*/ 187 w 232"/>
              <a:gd name="T43" fmla="*/ 157 h 232"/>
              <a:gd name="T44" fmla="*/ 162 w 232"/>
              <a:gd name="T45" fmla="*/ 162 h 232"/>
              <a:gd name="T46" fmla="*/ 157 w 232"/>
              <a:gd name="T47" fmla="*/ 188 h 232"/>
              <a:gd name="T48" fmla="*/ 137 w 232"/>
              <a:gd name="T49" fmla="*/ 196 h 232"/>
              <a:gd name="T50" fmla="*/ 116 w 232"/>
              <a:gd name="T51" fmla="*/ 181 h 232"/>
              <a:gd name="T52" fmla="*/ 94 w 232"/>
              <a:gd name="T53" fmla="*/ 196 h 232"/>
              <a:gd name="T54" fmla="*/ 74 w 232"/>
              <a:gd name="T55" fmla="*/ 188 h 232"/>
              <a:gd name="T56" fmla="*/ 70 w 232"/>
              <a:gd name="T57" fmla="*/ 162 h 232"/>
              <a:gd name="T58" fmla="*/ 44 w 232"/>
              <a:gd name="T59" fmla="*/ 157 h 232"/>
              <a:gd name="T60" fmla="*/ 36 w 232"/>
              <a:gd name="T61" fmla="*/ 137 h 232"/>
              <a:gd name="T62" fmla="*/ 51 w 232"/>
              <a:gd name="T63" fmla="*/ 116 h 232"/>
              <a:gd name="T64" fmla="*/ 36 w 232"/>
              <a:gd name="T65" fmla="*/ 94 h 232"/>
              <a:gd name="T66" fmla="*/ 44 w 232"/>
              <a:gd name="T67" fmla="*/ 74 h 232"/>
              <a:gd name="T68" fmla="*/ 70 w 232"/>
              <a:gd name="T69" fmla="*/ 70 h 232"/>
              <a:gd name="T70" fmla="*/ 74 w 232"/>
              <a:gd name="T71" fmla="*/ 44 h 232"/>
              <a:gd name="T72" fmla="*/ 94 w 232"/>
              <a:gd name="T73" fmla="*/ 36 h 232"/>
              <a:gd name="T74" fmla="*/ 116 w 232"/>
              <a:gd name="T75" fmla="*/ 51 h 232"/>
              <a:gd name="T76" fmla="*/ 137 w 232"/>
              <a:gd name="T77" fmla="*/ 36 h 232"/>
              <a:gd name="T78" fmla="*/ 157 w 232"/>
              <a:gd name="T79" fmla="*/ 44 h 232"/>
              <a:gd name="T80" fmla="*/ 162 w 232"/>
              <a:gd name="T81" fmla="*/ 70 h 232"/>
              <a:gd name="T82" fmla="*/ 187 w 232"/>
              <a:gd name="T83" fmla="*/ 74 h 232"/>
              <a:gd name="T84" fmla="*/ 196 w 232"/>
              <a:gd name="T85" fmla="*/ 94 h 232"/>
              <a:gd name="T86" fmla="*/ 181 w 232"/>
              <a:gd name="T87" fmla="*/ 116 h 232"/>
              <a:gd name="T88" fmla="*/ 196 w 232"/>
              <a:gd name="T89" fmla="*/ 13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16" y="76"/>
                </a:moveTo>
                <a:cubicBezTo>
                  <a:pt x="94" y="76"/>
                  <a:pt x="76" y="94"/>
                  <a:pt x="76" y="116"/>
                </a:cubicBezTo>
                <a:cubicBezTo>
                  <a:pt x="76" y="138"/>
                  <a:pt x="94" y="156"/>
                  <a:pt x="116" y="156"/>
                </a:cubicBezTo>
                <a:cubicBezTo>
                  <a:pt x="138" y="156"/>
                  <a:pt x="156" y="138"/>
                  <a:pt x="156" y="116"/>
                </a:cubicBezTo>
                <a:cubicBezTo>
                  <a:pt x="156" y="94"/>
                  <a:pt x="138" y="76"/>
                  <a:pt x="116" y="76"/>
                </a:cubicBezTo>
                <a:close/>
                <a:moveTo>
                  <a:pt x="116" y="152"/>
                </a:moveTo>
                <a:cubicBezTo>
                  <a:pt x="96" y="152"/>
                  <a:pt x="80" y="136"/>
                  <a:pt x="80" y="116"/>
                </a:cubicBezTo>
                <a:cubicBezTo>
                  <a:pt x="80" y="96"/>
                  <a:pt x="96" y="80"/>
                  <a:pt x="116" y="80"/>
                </a:cubicBezTo>
                <a:cubicBezTo>
                  <a:pt x="136" y="80"/>
                  <a:pt x="152" y="96"/>
                  <a:pt x="152" y="116"/>
                </a:cubicBezTo>
                <a:cubicBezTo>
                  <a:pt x="152" y="136"/>
                  <a:pt x="136" y="152"/>
                  <a:pt x="116" y="152"/>
                </a:cubicBezTo>
                <a:close/>
                <a:moveTo>
                  <a:pt x="140" y="116"/>
                </a:moveTo>
                <a:cubicBezTo>
                  <a:pt x="140" y="129"/>
                  <a:pt x="129" y="140"/>
                  <a:pt x="116" y="140"/>
                </a:cubicBezTo>
                <a:cubicBezTo>
                  <a:pt x="102" y="140"/>
                  <a:pt x="91" y="129"/>
                  <a:pt x="91" y="116"/>
                </a:cubicBezTo>
                <a:cubicBezTo>
                  <a:pt x="91" y="102"/>
                  <a:pt x="102" y="92"/>
                  <a:pt x="116" y="92"/>
                </a:cubicBezTo>
                <a:cubicBezTo>
                  <a:pt x="129" y="92"/>
                  <a:pt x="140" y="102"/>
                  <a:pt x="140" y="116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96" y="137"/>
                </a:moveTo>
                <a:cubicBezTo>
                  <a:pt x="194" y="144"/>
                  <a:pt x="191" y="151"/>
                  <a:pt x="187" y="157"/>
                </a:cubicBezTo>
                <a:cubicBezTo>
                  <a:pt x="179" y="153"/>
                  <a:pt x="169" y="155"/>
                  <a:pt x="162" y="162"/>
                </a:cubicBezTo>
                <a:cubicBezTo>
                  <a:pt x="155" y="169"/>
                  <a:pt x="153" y="179"/>
                  <a:pt x="157" y="188"/>
                </a:cubicBezTo>
                <a:cubicBezTo>
                  <a:pt x="151" y="191"/>
                  <a:pt x="144" y="194"/>
                  <a:pt x="137" y="196"/>
                </a:cubicBezTo>
                <a:cubicBezTo>
                  <a:pt x="134" y="187"/>
                  <a:pt x="126" y="181"/>
                  <a:pt x="116" y="181"/>
                </a:cubicBezTo>
                <a:cubicBezTo>
                  <a:pt x="106" y="181"/>
                  <a:pt x="98" y="187"/>
                  <a:pt x="94" y="196"/>
                </a:cubicBezTo>
                <a:cubicBezTo>
                  <a:pt x="87" y="194"/>
                  <a:pt x="80" y="191"/>
                  <a:pt x="74" y="188"/>
                </a:cubicBezTo>
                <a:cubicBezTo>
                  <a:pt x="78" y="179"/>
                  <a:pt x="77" y="169"/>
                  <a:pt x="70" y="162"/>
                </a:cubicBezTo>
                <a:cubicBezTo>
                  <a:pt x="63" y="155"/>
                  <a:pt x="52" y="153"/>
                  <a:pt x="44" y="157"/>
                </a:cubicBezTo>
                <a:cubicBezTo>
                  <a:pt x="40" y="151"/>
                  <a:pt x="38" y="144"/>
                  <a:pt x="36" y="137"/>
                </a:cubicBezTo>
                <a:cubicBezTo>
                  <a:pt x="44" y="134"/>
                  <a:pt x="51" y="126"/>
                  <a:pt x="51" y="116"/>
                </a:cubicBezTo>
                <a:cubicBezTo>
                  <a:pt x="51" y="106"/>
                  <a:pt x="44" y="98"/>
                  <a:pt x="36" y="94"/>
                </a:cubicBezTo>
                <a:cubicBezTo>
                  <a:pt x="38" y="87"/>
                  <a:pt x="40" y="81"/>
                  <a:pt x="44" y="74"/>
                </a:cubicBezTo>
                <a:cubicBezTo>
                  <a:pt x="52" y="78"/>
                  <a:pt x="63" y="77"/>
                  <a:pt x="70" y="70"/>
                </a:cubicBezTo>
                <a:cubicBezTo>
                  <a:pt x="77" y="63"/>
                  <a:pt x="78" y="53"/>
                  <a:pt x="74" y="44"/>
                </a:cubicBezTo>
                <a:cubicBezTo>
                  <a:pt x="80" y="41"/>
                  <a:pt x="87" y="38"/>
                  <a:pt x="94" y="36"/>
                </a:cubicBezTo>
                <a:cubicBezTo>
                  <a:pt x="98" y="45"/>
                  <a:pt x="106" y="51"/>
                  <a:pt x="116" y="51"/>
                </a:cubicBezTo>
                <a:cubicBezTo>
                  <a:pt x="126" y="51"/>
                  <a:pt x="134" y="45"/>
                  <a:pt x="137" y="36"/>
                </a:cubicBezTo>
                <a:cubicBezTo>
                  <a:pt x="144" y="38"/>
                  <a:pt x="151" y="41"/>
                  <a:pt x="157" y="44"/>
                </a:cubicBezTo>
                <a:cubicBezTo>
                  <a:pt x="153" y="53"/>
                  <a:pt x="155" y="63"/>
                  <a:pt x="162" y="70"/>
                </a:cubicBezTo>
                <a:cubicBezTo>
                  <a:pt x="169" y="77"/>
                  <a:pt x="179" y="78"/>
                  <a:pt x="187" y="74"/>
                </a:cubicBezTo>
                <a:cubicBezTo>
                  <a:pt x="191" y="81"/>
                  <a:pt x="194" y="87"/>
                  <a:pt x="196" y="94"/>
                </a:cubicBezTo>
                <a:cubicBezTo>
                  <a:pt x="187" y="98"/>
                  <a:pt x="181" y="106"/>
                  <a:pt x="181" y="116"/>
                </a:cubicBezTo>
                <a:cubicBezTo>
                  <a:pt x="181" y="126"/>
                  <a:pt x="187" y="134"/>
                  <a:pt x="196" y="13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3"/>
          <p:cNvSpPr>
            <a:spLocks noEditPoints="1"/>
          </p:cNvSpPr>
          <p:nvPr/>
        </p:nvSpPr>
        <p:spPr bwMode="auto">
          <a:xfrm>
            <a:off x="21748025" y="9349734"/>
            <a:ext cx="704568" cy="707139"/>
          </a:xfrm>
          <a:custGeom>
            <a:avLst/>
            <a:gdLst>
              <a:gd name="T0" fmla="*/ 105 w 232"/>
              <a:gd name="T1" fmla="*/ 116 h 232"/>
              <a:gd name="T2" fmla="*/ 120 w 232"/>
              <a:gd name="T3" fmla="*/ 101 h 232"/>
              <a:gd name="T4" fmla="*/ 134 w 232"/>
              <a:gd name="T5" fmla="*/ 116 h 232"/>
              <a:gd name="T6" fmla="*/ 120 w 232"/>
              <a:gd name="T7" fmla="*/ 130 h 232"/>
              <a:gd name="T8" fmla="*/ 105 w 232"/>
              <a:gd name="T9" fmla="*/ 116 h 232"/>
              <a:gd name="T10" fmla="*/ 96 w 232"/>
              <a:gd name="T11" fmla="*/ 116 h 232"/>
              <a:gd name="T12" fmla="*/ 120 w 232"/>
              <a:gd name="T13" fmla="*/ 92 h 232"/>
              <a:gd name="T14" fmla="*/ 144 w 232"/>
              <a:gd name="T15" fmla="*/ 116 h 232"/>
              <a:gd name="T16" fmla="*/ 120 w 232"/>
              <a:gd name="T17" fmla="*/ 140 h 232"/>
              <a:gd name="T18" fmla="*/ 96 w 232"/>
              <a:gd name="T19" fmla="*/ 116 h 232"/>
              <a:gd name="T20" fmla="*/ 98 w 232"/>
              <a:gd name="T21" fmla="*/ 116 h 232"/>
              <a:gd name="T22" fmla="*/ 120 w 232"/>
              <a:gd name="T23" fmla="*/ 137 h 232"/>
              <a:gd name="T24" fmla="*/ 141 w 232"/>
              <a:gd name="T25" fmla="*/ 116 h 232"/>
              <a:gd name="T26" fmla="*/ 120 w 232"/>
              <a:gd name="T27" fmla="*/ 94 h 232"/>
              <a:gd name="T28" fmla="*/ 98 w 232"/>
              <a:gd name="T29" fmla="*/ 116 h 232"/>
              <a:gd name="T30" fmla="*/ 232 w 232"/>
              <a:gd name="T31" fmla="*/ 0 h 232"/>
              <a:gd name="T32" fmla="*/ 232 w 232"/>
              <a:gd name="T33" fmla="*/ 232 h 232"/>
              <a:gd name="T34" fmla="*/ 0 w 232"/>
              <a:gd name="T35" fmla="*/ 232 h 232"/>
              <a:gd name="T36" fmla="*/ 0 w 232"/>
              <a:gd name="T37" fmla="*/ 0 h 232"/>
              <a:gd name="T38" fmla="*/ 232 w 232"/>
              <a:gd name="T39" fmla="*/ 0 h 232"/>
              <a:gd name="T40" fmla="*/ 179 w 232"/>
              <a:gd name="T41" fmla="*/ 56 h 232"/>
              <a:gd name="T42" fmla="*/ 60 w 232"/>
              <a:gd name="T43" fmla="*/ 56 h 232"/>
              <a:gd name="T44" fmla="*/ 68 w 232"/>
              <a:gd name="T45" fmla="*/ 64 h 232"/>
              <a:gd name="T46" fmla="*/ 172 w 232"/>
              <a:gd name="T47" fmla="*/ 64 h 232"/>
              <a:gd name="T48" fmla="*/ 172 w 232"/>
              <a:gd name="T49" fmla="*/ 168 h 232"/>
              <a:gd name="T50" fmla="*/ 68 w 232"/>
              <a:gd name="T51" fmla="*/ 168 h 232"/>
              <a:gd name="T52" fmla="*/ 50 w 232"/>
              <a:gd name="T53" fmla="*/ 139 h 232"/>
              <a:gd name="T54" fmla="*/ 60 w 232"/>
              <a:gd name="T55" fmla="*/ 138 h 232"/>
              <a:gd name="T56" fmla="*/ 41 w 232"/>
              <a:gd name="T57" fmla="*/ 113 h 232"/>
              <a:gd name="T58" fmla="*/ 29 w 232"/>
              <a:gd name="T59" fmla="*/ 142 h 232"/>
              <a:gd name="T60" fmla="*/ 40 w 232"/>
              <a:gd name="T61" fmla="*/ 141 h 232"/>
              <a:gd name="T62" fmla="*/ 60 w 232"/>
              <a:gd name="T63" fmla="*/ 175 h 232"/>
              <a:gd name="T64" fmla="*/ 179 w 232"/>
              <a:gd name="T65" fmla="*/ 175 h 232"/>
              <a:gd name="T66" fmla="*/ 179 w 232"/>
              <a:gd name="T67" fmla="*/ 56 h 232"/>
              <a:gd name="T68" fmla="*/ 81 w 232"/>
              <a:gd name="T69" fmla="*/ 116 h 232"/>
              <a:gd name="T70" fmla="*/ 72 w 232"/>
              <a:gd name="T71" fmla="*/ 129 h 232"/>
              <a:gd name="T72" fmla="*/ 77 w 232"/>
              <a:gd name="T73" fmla="*/ 141 h 232"/>
              <a:gd name="T74" fmla="*/ 92 w 232"/>
              <a:gd name="T75" fmla="*/ 143 h 232"/>
              <a:gd name="T76" fmla="*/ 95 w 232"/>
              <a:gd name="T77" fmla="*/ 159 h 232"/>
              <a:gd name="T78" fmla="*/ 107 w 232"/>
              <a:gd name="T79" fmla="*/ 164 h 232"/>
              <a:gd name="T80" fmla="*/ 120 w 232"/>
              <a:gd name="T81" fmla="*/ 155 h 232"/>
              <a:gd name="T82" fmla="*/ 133 w 232"/>
              <a:gd name="T83" fmla="*/ 164 h 232"/>
              <a:gd name="T84" fmla="*/ 145 w 232"/>
              <a:gd name="T85" fmla="*/ 159 h 232"/>
              <a:gd name="T86" fmla="*/ 147 w 232"/>
              <a:gd name="T87" fmla="*/ 143 h 232"/>
              <a:gd name="T88" fmla="*/ 163 w 232"/>
              <a:gd name="T89" fmla="*/ 141 h 232"/>
              <a:gd name="T90" fmla="*/ 168 w 232"/>
              <a:gd name="T91" fmla="*/ 129 h 232"/>
              <a:gd name="T92" fmla="*/ 159 w 232"/>
              <a:gd name="T93" fmla="*/ 116 h 232"/>
              <a:gd name="T94" fmla="*/ 168 w 232"/>
              <a:gd name="T95" fmla="*/ 103 h 232"/>
              <a:gd name="T96" fmla="*/ 163 w 232"/>
              <a:gd name="T97" fmla="*/ 91 h 232"/>
              <a:gd name="T98" fmla="*/ 147 w 232"/>
              <a:gd name="T99" fmla="*/ 88 h 232"/>
              <a:gd name="T100" fmla="*/ 145 w 232"/>
              <a:gd name="T101" fmla="*/ 73 h 232"/>
              <a:gd name="T102" fmla="*/ 133 w 232"/>
              <a:gd name="T103" fmla="*/ 68 h 232"/>
              <a:gd name="T104" fmla="*/ 120 w 232"/>
              <a:gd name="T105" fmla="*/ 77 h 232"/>
              <a:gd name="T106" fmla="*/ 107 w 232"/>
              <a:gd name="T107" fmla="*/ 68 h 232"/>
              <a:gd name="T108" fmla="*/ 95 w 232"/>
              <a:gd name="T109" fmla="*/ 73 h 232"/>
              <a:gd name="T110" fmla="*/ 92 w 232"/>
              <a:gd name="T111" fmla="*/ 88 h 232"/>
              <a:gd name="T112" fmla="*/ 77 w 232"/>
              <a:gd name="T113" fmla="*/ 91 h 232"/>
              <a:gd name="T114" fmla="*/ 72 w 232"/>
              <a:gd name="T115" fmla="*/ 103 h 232"/>
              <a:gd name="T116" fmla="*/ 81 w 232"/>
              <a:gd name="T117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105" y="116"/>
                </a:moveTo>
                <a:cubicBezTo>
                  <a:pt x="105" y="108"/>
                  <a:pt x="112" y="101"/>
                  <a:pt x="120" y="101"/>
                </a:cubicBezTo>
                <a:cubicBezTo>
                  <a:pt x="128" y="101"/>
                  <a:pt x="134" y="108"/>
                  <a:pt x="134" y="116"/>
                </a:cubicBezTo>
                <a:cubicBezTo>
                  <a:pt x="134" y="124"/>
                  <a:pt x="128" y="130"/>
                  <a:pt x="120" y="130"/>
                </a:cubicBezTo>
                <a:cubicBezTo>
                  <a:pt x="112" y="130"/>
                  <a:pt x="105" y="124"/>
                  <a:pt x="105" y="116"/>
                </a:cubicBezTo>
                <a:close/>
                <a:moveTo>
                  <a:pt x="96" y="116"/>
                </a:moveTo>
                <a:cubicBezTo>
                  <a:pt x="96" y="103"/>
                  <a:pt x="107" y="92"/>
                  <a:pt x="120" y="92"/>
                </a:cubicBezTo>
                <a:cubicBezTo>
                  <a:pt x="133" y="92"/>
                  <a:pt x="144" y="103"/>
                  <a:pt x="144" y="116"/>
                </a:cubicBezTo>
                <a:cubicBezTo>
                  <a:pt x="144" y="129"/>
                  <a:pt x="133" y="140"/>
                  <a:pt x="120" y="140"/>
                </a:cubicBezTo>
                <a:cubicBezTo>
                  <a:pt x="107" y="140"/>
                  <a:pt x="96" y="129"/>
                  <a:pt x="96" y="116"/>
                </a:cubicBezTo>
                <a:close/>
                <a:moveTo>
                  <a:pt x="98" y="116"/>
                </a:moveTo>
                <a:cubicBezTo>
                  <a:pt x="98" y="128"/>
                  <a:pt x="108" y="137"/>
                  <a:pt x="120" y="137"/>
                </a:cubicBezTo>
                <a:cubicBezTo>
                  <a:pt x="132" y="137"/>
                  <a:pt x="141" y="128"/>
                  <a:pt x="141" y="116"/>
                </a:cubicBezTo>
                <a:cubicBezTo>
                  <a:pt x="141" y="104"/>
                  <a:pt x="132" y="94"/>
                  <a:pt x="120" y="94"/>
                </a:cubicBezTo>
                <a:cubicBezTo>
                  <a:pt x="108" y="94"/>
                  <a:pt x="98" y="104"/>
                  <a:pt x="98" y="116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79" y="56"/>
                </a:moveTo>
                <a:cubicBezTo>
                  <a:pt x="146" y="24"/>
                  <a:pt x="93" y="24"/>
                  <a:pt x="60" y="56"/>
                </a:cubicBezTo>
                <a:cubicBezTo>
                  <a:pt x="68" y="64"/>
                  <a:pt x="68" y="64"/>
                  <a:pt x="68" y="64"/>
                </a:cubicBezTo>
                <a:cubicBezTo>
                  <a:pt x="96" y="35"/>
                  <a:pt x="143" y="35"/>
                  <a:pt x="172" y="64"/>
                </a:cubicBezTo>
                <a:cubicBezTo>
                  <a:pt x="200" y="93"/>
                  <a:pt x="200" y="139"/>
                  <a:pt x="172" y="168"/>
                </a:cubicBezTo>
                <a:cubicBezTo>
                  <a:pt x="143" y="196"/>
                  <a:pt x="96" y="196"/>
                  <a:pt x="68" y="168"/>
                </a:cubicBezTo>
                <a:cubicBezTo>
                  <a:pt x="60" y="160"/>
                  <a:pt x="54" y="150"/>
                  <a:pt x="50" y="139"/>
                </a:cubicBezTo>
                <a:cubicBezTo>
                  <a:pt x="60" y="138"/>
                  <a:pt x="60" y="138"/>
                  <a:pt x="60" y="138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4" y="154"/>
                  <a:pt x="51" y="166"/>
                  <a:pt x="60" y="175"/>
                </a:cubicBezTo>
                <a:cubicBezTo>
                  <a:pt x="93" y="208"/>
                  <a:pt x="146" y="208"/>
                  <a:pt x="179" y="175"/>
                </a:cubicBezTo>
                <a:cubicBezTo>
                  <a:pt x="212" y="143"/>
                  <a:pt x="212" y="89"/>
                  <a:pt x="179" y="56"/>
                </a:cubicBezTo>
                <a:close/>
                <a:moveTo>
                  <a:pt x="81" y="116"/>
                </a:moveTo>
                <a:cubicBezTo>
                  <a:pt x="81" y="122"/>
                  <a:pt x="77" y="127"/>
                  <a:pt x="72" y="129"/>
                </a:cubicBezTo>
                <a:cubicBezTo>
                  <a:pt x="73" y="133"/>
                  <a:pt x="75" y="137"/>
                  <a:pt x="77" y="141"/>
                </a:cubicBezTo>
                <a:cubicBezTo>
                  <a:pt x="82" y="138"/>
                  <a:pt x="88" y="139"/>
                  <a:pt x="92" y="143"/>
                </a:cubicBezTo>
                <a:cubicBezTo>
                  <a:pt x="96" y="148"/>
                  <a:pt x="97" y="154"/>
                  <a:pt x="95" y="159"/>
                </a:cubicBezTo>
                <a:cubicBezTo>
                  <a:pt x="99" y="161"/>
                  <a:pt x="103" y="163"/>
                  <a:pt x="107" y="164"/>
                </a:cubicBezTo>
                <a:cubicBezTo>
                  <a:pt x="109" y="159"/>
                  <a:pt x="114" y="155"/>
                  <a:pt x="120" y="155"/>
                </a:cubicBezTo>
                <a:cubicBezTo>
                  <a:pt x="126" y="155"/>
                  <a:pt x="131" y="159"/>
                  <a:pt x="133" y="164"/>
                </a:cubicBezTo>
                <a:cubicBezTo>
                  <a:pt x="137" y="163"/>
                  <a:pt x="141" y="161"/>
                  <a:pt x="145" y="159"/>
                </a:cubicBezTo>
                <a:cubicBezTo>
                  <a:pt x="142" y="154"/>
                  <a:pt x="143" y="148"/>
                  <a:pt x="147" y="143"/>
                </a:cubicBezTo>
                <a:cubicBezTo>
                  <a:pt x="151" y="139"/>
                  <a:pt x="158" y="138"/>
                  <a:pt x="163" y="141"/>
                </a:cubicBezTo>
                <a:cubicBezTo>
                  <a:pt x="165" y="137"/>
                  <a:pt x="167" y="133"/>
                  <a:pt x="168" y="129"/>
                </a:cubicBezTo>
                <a:cubicBezTo>
                  <a:pt x="162" y="127"/>
                  <a:pt x="159" y="122"/>
                  <a:pt x="159" y="116"/>
                </a:cubicBezTo>
                <a:cubicBezTo>
                  <a:pt x="159" y="110"/>
                  <a:pt x="162" y="105"/>
                  <a:pt x="168" y="103"/>
                </a:cubicBezTo>
                <a:cubicBezTo>
                  <a:pt x="167" y="99"/>
                  <a:pt x="165" y="95"/>
                  <a:pt x="163" y="91"/>
                </a:cubicBezTo>
                <a:cubicBezTo>
                  <a:pt x="158" y="93"/>
                  <a:pt x="151" y="93"/>
                  <a:pt x="147" y="88"/>
                </a:cubicBezTo>
                <a:cubicBezTo>
                  <a:pt x="143" y="84"/>
                  <a:pt x="142" y="78"/>
                  <a:pt x="145" y="73"/>
                </a:cubicBezTo>
                <a:cubicBezTo>
                  <a:pt x="141" y="71"/>
                  <a:pt x="137" y="69"/>
                  <a:pt x="133" y="68"/>
                </a:cubicBezTo>
                <a:cubicBezTo>
                  <a:pt x="131" y="73"/>
                  <a:pt x="126" y="77"/>
                  <a:pt x="120" y="77"/>
                </a:cubicBezTo>
                <a:cubicBezTo>
                  <a:pt x="114" y="77"/>
                  <a:pt x="109" y="73"/>
                  <a:pt x="107" y="68"/>
                </a:cubicBezTo>
                <a:cubicBezTo>
                  <a:pt x="103" y="69"/>
                  <a:pt x="99" y="71"/>
                  <a:pt x="95" y="73"/>
                </a:cubicBezTo>
                <a:cubicBezTo>
                  <a:pt x="97" y="78"/>
                  <a:pt x="96" y="84"/>
                  <a:pt x="92" y="88"/>
                </a:cubicBezTo>
                <a:cubicBezTo>
                  <a:pt x="88" y="93"/>
                  <a:pt x="82" y="93"/>
                  <a:pt x="77" y="91"/>
                </a:cubicBezTo>
                <a:cubicBezTo>
                  <a:pt x="75" y="95"/>
                  <a:pt x="73" y="99"/>
                  <a:pt x="72" y="103"/>
                </a:cubicBezTo>
                <a:cubicBezTo>
                  <a:pt x="77" y="105"/>
                  <a:pt x="81" y="110"/>
                  <a:pt x="81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4"/>
          <p:cNvSpPr>
            <a:spLocks noEditPoints="1"/>
          </p:cNvSpPr>
          <p:nvPr/>
        </p:nvSpPr>
        <p:spPr bwMode="auto">
          <a:xfrm>
            <a:off x="19046752" y="9349734"/>
            <a:ext cx="704568" cy="707139"/>
          </a:xfrm>
          <a:custGeom>
            <a:avLst/>
            <a:gdLst>
              <a:gd name="T0" fmla="*/ 66 w 232"/>
              <a:gd name="T1" fmla="*/ 141 h 232"/>
              <a:gd name="T2" fmla="*/ 121 w 232"/>
              <a:gd name="T3" fmla="*/ 141 h 232"/>
              <a:gd name="T4" fmla="*/ 94 w 232"/>
              <a:gd name="T5" fmla="*/ 166 h 232"/>
              <a:gd name="T6" fmla="*/ 94 w 232"/>
              <a:gd name="T7" fmla="*/ 116 h 232"/>
              <a:gd name="T8" fmla="*/ 94 w 232"/>
              <a:gd name="T9" fmla="*/ 166 h 232"/>
              <a:gd name="T10" fmla="*/ 162 w 232"/>
              <a:gd name="T11" fmla="*/ 81 h 232"/>
              <a:gd name="T12" fmla="*/ 162 w 232"/>
              <a:gd name="T13" fmla="*/ 54 h 232"/>
              <a:gd name="T14" fmla="*/ 110 w 232"/>
              <a:gd name="T15" fmla="*/ 141 h 232"/>
              <a:gd name="T16" fmla="*/ 77 w 232"/>
              <a:gd name="T17" fmla="*/ 141 h 232"/>
              <a:gd name="T18" fmla="*/ 110 w 232"/>
              <a:gd name="T19" fmla="*/ 141 h 232"/>
              <a:gd name="T20" fmla="*/ 0 w 232"/>
              <a:gd name="T21" fmla="*/ 232 h 232"/>
              <a:gd name="T22" fmla="*/ 232 w 232"/>
              <a:gd name="T23" fmla="*/ 0 h 232"/>
              <a:gd name="T24" fmla="*/ 149 w 232"/>
              <a:gd name="T25" fmla="*/ 156 h 232"/>
              <a:gd name="T26" fmla="*/ 125 w 232"/>
              <a:gd name="T27" fmla="*/ 173 h 232"/>
              <a:gd name="T28" fmla="*/ 108 w 232"/>
              <a:gd name="T29" fmla="*/ 196 h 232"/>
              <a:gd name="T30" fmla="*/ 79 w 232"/>
              <a:gd name="T31" fmla="*/ 196 h 232"/>
              <a:gd name="T32" fmla="*/ 62 w 232"/>
              <a:gd name="T33" fmla="*/ 173 h 232"/>
              <a:gd name="T34" fmla="*/ 39 w 232"/>
              <a:gd name="T35" fmla="*/ 156 h 232"/>
              <a:gd name="T36" fmla="*/ 39 w 232"/>
              <a:gd name="T37" fmla="*/ 126 h 232"/>
              <a:gd name="T38" fmla="*/ 62 w 232"/>
              <a:gd name="T39" fmla="*/ 110 h 232"/>
              <a:gd name="T40" fmla="*/ 79 w 232"/>
              <a:gd name="T41" fmla="*/ 86 h 232"/>
              <a:gd name="T42" fmla="*/ 108 w 232"/>
              <a:gd name="T43" fmla="*/ 86 h 232"/>
              <a:gd name="T44" fmla="*/ 125 w 232"/>
              <a:gd name="T45" fmla="*/ 110 h 232"/>
              <a:gd name="T46" fmla="*/ 149 w 232"/>
              <a:gd name="T47" fmla="*/ 126 h 232"/>
              <a:gd name="T48" fmla="*/ 149 w 232"/>
              <a:gd name="T49" fmla="*/ 156 h 232"/>
              <a:gd name="T50" fmla="*/ 190 w 232"/>
              <a:gd name="T51" fmla="*/ 84 h 232"/>
              <a:gd name="T52" fmla="*/ 178 w 232"/>
              <a:gd name="T53" fmla="*/ 96 h 232"/>
              <a:gd name="T54" fmla="*/ 162 w 232"/>
              <a:gd name="T55" fmla="*/ 93 h 232"/>
              <a:gd name="T56" fmla="*/ 145 w 232"/>
              <a:gd name="T57" fmla="*/ 96 h 232"/>
              <a:gd name="T58" fmla="*/ 133 w 232"/>
              <a:gd name="T59" fmla="*/ 84 h 232"/>
              <a:gd name="T60" fmla="*/ 136 w 232"/>
              <a:gd name="T61" fmla="*/ 68 h 232"/>
              <a:gd name="T62" fmla="*/ 133 w 232"/>
              <a:gd name="T63" fmla="*/ 51 h 232"/>
              <a:gd name="T64" fmla="*/ 145 w 232"/>
              <a:gd name="T65" fmla="*/ 39 h 232"/>
              <a:gd name="T66" fmla="*/ 162 w 232"/>
              <a:gd name="T67" fmla="*/ 42 h 232"/>
              <a:gd name="T68" fmla="*/ 178 w 232"/>
              <a:gd name="T69" fmla="*/ 39 h 232"/>
              <a:gd name="T70" fmla="*/ 190 w 232"/>
              <a:gd name="T71" fmla="*/ 51 h 232"/>
              <a:gd name="T72" fmla="*/ 187 w 232"/>
              <a:gd name="T73" fmla="*/ 6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94" y="114"/>
                </a:moveTo>
                <a:cubicBezTo>
                  <a:pt x="79" y="114"/>
                  <a:pt x="66" y="126"/>
                  <a:pt x="66" y="141"/>
                </a:cubicBezTo>
                <a:cubicBezTo>
                  <a:pt x="66" y="156"/>
                  <a:pt x="79" y="168"/>
                  <a:pt x="94" y="168"/>
                </a:cubicBezTo>
                <a:cubicBezTo>
                  <a:pt x="109" y="168"/>
                  <a:pt x="121" y="156"/>
                  <a:pt x="121" y="141"/>
                </a:cubicBezTo>
                <a:cubicBezTo>
                  <a:pt x="121" y="126"/>
                  <a:pt x="109" y="114"/>
                  <a:pt x="94" y="114"/>
                </a:cubicBezTo>
                <a:close/>
                <a:moveTo>
                  <a:pt x="94" y="166"/>
                </a:moveTo>
                <a:cubicBezTo>
                  <a:pt x="80" y="166"/>
                  <a:pt x="69" y="155"/>
                  <a:pt x="69" y="141"/>
                </a:cubicBezTo>
                <a:cubicBezTo>
                  <a:pt x="69" y="127"/>
                  <a:pt x="80" y="116"/>
                  <a:pt x="94" y="116"/>
                </a:cubicBezTo>
                <a:cubicBezTo>
                  <a:pt x="107" y="116"/>
                  <a:pt x="118" y="127"/>
                  <a:pt x="118" y="141"/>
                </a:cubicBezTo>
                <a:cubicBezTo>
                  <a:pt x="118" y="155"/>
                  <a:pt x="107" y="166"/>
                  <a:pt x="94" y="166"/>
                </a:cubicBezTo>
                <a:close/>
                <a:moveTo>
                  <a:pt x="175" y="68"/>
                </a:moveTo>
                <a:cubicBezTo>
                  <a:pt x="175" y="75"/>
                  <a:pt x="169" y="81"/>
                  <a:pt x="162" y="81"/>
                </a:cubicBezTo>
                <a:cubicBezTo>
                  <a:pt x="154" y="81"/>
                  <a:pt x="148" y="75"/>
                  <a:pt x="148" y="68"/>
                </a:cubicBezTo>
                <a:cubicBezTo>
                  <a:pt x="148" y="60"/>
                  <a:pt x="154" y="54"/>
                  <a:pt x="162" y="54"/>
                </a:cubicBezTo>
                <a:cubicBezTo>
                  <a:pt x="169" y="54"/>
                  <a:pt x="175" y="60"/>
                  <a:pt x="175" y="68"/>
                </a:cubicBezTo>
                <a:close/>
                <a:moveTo>
                  <a:pt x="110" y="141"/>
                </a:moveTo>
                <a:cubicBezTo>
                  <a:pt x="110" y="150"/>
                  <a:pt x="103" y="158"/>
                  <a:pt x="94" y="158"/>
                </a:cubicBezTo>
                <a:cubicBezTo>
                  <a:pt x="85" y="158"/>
                  <a:pt x="77" y="150"/>
                  <a:pt x="77" y="141"/>
                </a:cubicBezTo>
                <a:cubicBezTo>
                  <a:pt x="77" y="132"/>
                  <a:pt x="85" y="124"/>
                  <a:pt x="94" y="124"/>
                </a:cubicBezTo>
                <a:cubicBezTo>
                  <a:pt x="103" y="124"/>
                  <a:pt x="110" y="132"/>
                  <a:pt x="110" y="141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49" y="156"/>
                </a:moveTo>
                <a:cubicBezTo>
                  <a:pt x="147" y="161"/>
                  <a:pt x="145" y="165"/>
                  <a:pt x="143" y="169"/>
                </a:cubicBezTo>
                <a:cubicBezTo>
                  <a:pt x="137" y="167"/>
                  <a:pt x="130" y="168"/>
                  <a:pt x="125" y="173"/>
                </a:cubicBezTo>
                <a:cubicBezTo>
                  <a:pt x="121" y="177"/>
                  <a:pt x="120" y="184"/>
                  <a:pt x="122" y="190"/>
                </a:cubicBezTo>
                <a:cubicBezTo>
                  <a:pt x="118" y="193"/>
                  <a:pt x="113" y="195"/>
                  <a:pt x="108" y="196"/>
                </a:cubicBezTo>
                <a:cubicBezTo>
                  <a:pt x="106" y="190"/>
                  <a:pt x="100" y="186"/>
                  <a:pt x="94" y="186"/>
                </a:cubicBezTo>
                <a:cubicBezTo>
                  <a:pt x="87" y="186"/>
                  <a:pt x="81" y="190"/>
                  <a:pt x="79" y="196"/>
                </a:cubicBezTo>
                <a:cubicBezTo>
                  <a:pt x="74" y="195"/>
                  <a:pt x="70" y="193"/>
                  <a:pt x="65" y="190"/>
                </a:cubicBezTo>
                <a:cubicBezTo>
                  <a:pt x="68" y="184"/>
                  <a:pt x="67" y="177"/>
                  <a:pt x="62" y="173"/>
                </a:cubicBezTo>
                <a:cubicBezTo>
                  <a:pt x="57" y="168"/>
                  <a:pt x="50" y="167"/>
                  <a:pt x="45" y="169"/>
                </a:cubicBezTo>
                <a:cubicBezTo>
                  <a:pt x="42" y="165"/>
                  <a:pt x="40" y="161"/>
                  <a:pt x="39" y="156"/>
                </a:cubicBezTo>
                <a:cubicBezTo>
                  <a:pt x="45" y="154"/>
                  <a:pt x="49" y="148"/>
                  <a:pt x="49" y="141"/>
                </a:cubicBezTo>
                <a:cubicBezTo>
                  <a:pt x="49" y="134"/>
                  <a:pt x="45" y="129"/>
                  <a:pt x="39" y="126"/>
                </a:cubicBezTo>
                <a:cubicBezTo>
                  <a:pt x="40" y="122"/>
                  <a:pt x="42" y="117"/>
                  <a:pt x="45" y="113"/>
                </a:cubicBezTo>
                <a:cubicBezTo>
                  <a:pt x="50" y="115"/>
                  <a:pt x="57" y="114"/>
                  <a:pt x="62" y="110"/>
                </a:cubicBezTo>
                <a:cubicBezTo>
                  <a:pt x="67" y="105"/>
                  <a:pt x="68" y="98"/>
                  <a:pt x="65" y="92"/>
                </a:cubicBezTo>
                <a:cubicBezTo>
                  <a:pt x="70" y="89"/>
                  <a:pt x="74" y="88"/>
                  <a:pt x="79" y="86"/>
                </a:cubicBezTo>
                <a:cubicBezTo>
                  <a:pt x="81" y="92"/>
                  <a:pt x="87" y="97"/>
                  <a:pt x="94" y="97"/>
                </a:cubicBezTo>
                <a:cubicBezTo>
                  <a:pt x="100" y="97"/>
                  <a:pt x="106" y="92"/>
                  <a:pt x="108" y="86"/>
                </a:cubicBezTo>
                <a:cubicBezTo>
                  <a:pt x="113" y="88"/>
                  <a:pt x="118" y="89"/>
                  <a:pt x="122" y="92"/>
                </a:cubicBezTo>
                <a:cubicBezTo>
                  <a:pt x="120" y="98"/>
                  <a:pt x="121" y="105"/>
                  <a:pt x="125" y="110"/>
                </a:cubicBezTo>
                <a:cubicBezTo>
                  <a:pt x="130" y="114"/>
                  <a:pt x="137" y="115"/>
                  <a:pt x="143" y="113"/>
                </a:cubicBezTo>
                <a:cubicBezTo>
                  <a:pt x="145" y="117"/>
                  <a:pt x="147" y="122"/>
                  <a:pt x="149" y="126"/>
                </a:cubicBezTo>
                <a:cubicBezTo>
                  <a:pt x="143" y="129"/>
                  <a:pt x="138" y="134"/>
                  <a:pt x="138" y="141"/>
                </a:cubicBezTo>
                <a:cubicBezTo>
                  <a:pt x="138" y="148"/>
                  <a:pt x="143" y="154"/>
                  <a:pt x="149" y="156"/>
                </a:cubicBezTo>
                <a:close/>
                <a:moveTo>
                  <a:pt x="193" y="76"/>
                </a:moveTo>
                <a:cubicBezTo>
                  <a:pt x="193" y="79"/>
                  <a:pt x="191" y="81"/>
                  <a:pt x="190" y="84"/>
                </a:cubicBezTo>
                <a:cubicBezTo>
                  <a:pt x="187" y="82"/>
                  <a:pt x="183" y="83"/>
                  <a:pt x="180" y="86"/>
                </a:cubicBezTo>
                <a:cubicBezTo>
                  <a:pt x="177" y="88"/>
                  <a:pt x="177" y="93"/>
                  <a:pt x="178" y="96"/>
                </a:cubicBezTo>
                <a:cubicBezTo>
                  <a:pt x="176" y="97"/>
                  <a:pt x="173" y="98"/>
                  <a:pt x="170" y="99"/>
                </a:cubicBezTo>
                <a:cubicBezTo>
                  <a:pt x="169" y="96"/>
                  <a:pt x="166" y="93"/>
                  <a:pt x="162" y="93"/>
                </a:cubicBezTo>
                <a:cubicBezTo>
                  <a:pt x="158" y="93"/>
                  <a:pt x="154" y="96"/>
                  <a:pt x="153" y="99"/>
                </a:cubicBezTo>
                <a:cubicBezTo>
                  <a:pt x="150" y="98"/>
                  <a:pt x="148" y="97"/>
                  <a:pt x="145" y="96"/>
                </a:cubicBezTo>
                <a:cubicBezTo>
                  <a:pt x="147" y="93"/>
                  <a:pt x="146" y="88"/>
                  <a:pt x="143" y="86"/>
                </a:cubicBezTo>
                <a:cubicBezTo>
                  <a:pt x="141" y="83"/>
                  <a:pt x="137" y="82"/>
                  <a:pt x="133" y="84"/>
                </a:cubicBezTo>
                <a:cubicBezTo>
                  <a:pt x="132" y="81"/>
                  <a:pt x="131" y="79"/>
                  <a:pt x="130" y="76"/>
                </a:cubicBezTo>
                <a:cubicBezTo>
                  <a:pt x="133" y="75"/>
                  <a:pt x="136" y="71"/>
                  <a:pt x="136" y="68"/>
                </a:cubicBezTo>
                <a:cubicBezTo>
                  <a:pt x="136" y="64"/>
                  <a:pt x="133" y="60"/>
                  <a:pt x="130" y="59"/>
                </a:cubicBezTo>
                <a:cubicBezTo>
                  <a:pt x="131" y="56"/>
                  <a:pt x="132" y="54"/>
                  <a:pt x="133" y="51"/>
                </a:cubicBezTo>
                <a:cubicBezTo>
                  <a:pt x="137" y="53"/>
                  <a:pt x="141" y="52"/>
                  <a:pt x="143" y="49"/>
                </a:cubicBezTo>
                <a:cubicBezTo>
                  <a:pt x="146" y="47"/>
                  <a:pt x="147" y="42"/>
                  <a:pt x="145" y="39"/>
                </a:cubicBezTo>
                <a:cubicBezTo>
                  <a:pt x="148" y="38"/>
                  <a:pt x="150" y="37"/>
                  <a:pt x="153" y="36"/>
                </a:cubicBezTo>
                <a:cubicBezTo>
                  <a:pt x="154" y="39"/>
                  <a:pt x="158" y="42"/>
                  <a:pt x="162" y="42"/>
                </a:cubicBezTo>
                <a:cubicBezTo>
                  <a:pt x="166" y="42"/>
                  <a:pt x="169" y="39"/>
                  <a:pt x="170" y="36"/>
                </a:cubicBezTo>
                <a:cubicBezTo>
                  <a:pt x="173" y="37"/>
                  <a:pt x="176" y="38"/>
                  <a:pt x="178" y="39"/>
                </a:cubicBezTo>
                <a:cubicBezTo>
                  <a:pt x="177" y="42"/>
                  <a:pt x="177" y="47"/>
                  <a:pt x="180" y="49"/>
                </a:cubicBezTo>
                <a:cubicBezTo>
                  <a:pt x="183" y="52"/>
                  <a:pt x="187" y="53"/>
                  <a:pt x="190" y="51"/>
                </a:cubicBezTo>
                <a:cubicBezTo>
                  <a:pt x="191" y="54"/>
                  <a:pt x="193" y="56"/>
                  <a:pt x="193" y="59"/>
                </a:cubicBezTo>
                <a:cubicBezTo>
                  <a:pt x="190" y="60"/>
                  <a:pt x="187" y="64"/>
                  <a:pt x="187" y="68"/>
                </a:cubicBezTo>
                <a:cubicBezTo>
                  <a:pt x="187" y="71"/>
                  <a:pt x="190" y="75"/>
                  <a:pt x="193" y="7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05"/>
          <p:cNvSpPr>
            <a:spLocks noEditPoints="1"/>
          </p:cNvSpPr>
          <p:nvPr/>
        </p:nvSpPr>
        <p:spPr bwMode="auto">
          <a:xfrm>
            <a:off x="19945462" y="9349734"/>
            <a:ext cx="708425" cy="707139"/>
          </a:xfrm>
          <a:custGeom>
            <a:avLst/>
            <a:gdLst>
              <a:gd name="T0" fmla="*/ 179 w 233"/>
              <a:gd name="T1" fmla="*/ 136 h 232"/>
              <a:gd name="T2" fmla="*/ 186 w 233"/>
              <a:gd name="T3" fmla="*/ 144 h 232"/>
              <a:gd name="T4" fmla="*/ 159 w 233"/>
              <a:gd name="T5" fmla="*/ 167 h 232"/>
              <a:gd name="T6" fmla="*/ 142 w 233"/>
              <a:gd name="T7" fmla="*/ 153 h 232"/>
              <a:gd name="T8" fmla="*/ 149 w 233"/>
              <a:gd name="T9" fmla="*/ 145 h 232"/>
              <a:gd name="T10" fmla="*/ 159 w 233"/>
              <a:gd name="T11" fmla="*/ 153 h 232"/>
              <a:gd name="T12" fmla="*/ 179 w 233"/>
              <a:gd name="T13" fmla="*/ 136 h 232"/>
              <a:gd name="T14" fmla="*/ 233 w 233"/>
              <a:gd name="T15" fmla="*/ 0 h 232"/>
              <a:gd name="T16" fmla="*/ 233 w 233"/>
              <a:gd name="T17" fmla="*/ 232 h 232"/>
              <a:gd name="T18" fmla="*/ 0 w 233"/>
              <a:gd name="T19" fmla="*/ 232 h 232"/>
              <a:gd name="T20" fmla="*/ 0 w 233"/>
              <a:gd name="T21" fmla="*/ 0 h 232"/>
              <a:gd name="T22" fmla="*/ 233 w 233"/>
              <a:gd name="T23" fmla="*/ 0 h 232"/>
              <a:gd name="T24" fmla="*/ 133 w 233"/>
              <a:gd name="T25" fmla="*/ 179 h 232"/>
              <a:gd name="T26" fmla="*/ 122 w 233"/>
              <a:gd name="T27" fmla="*/ 150 h 232"/>
              <a:gd name="T28" fmla="*/ 122 w 233"/>
              <a:gd name="T29" fmla="*/ 142 h 232"/>
              <a:gd name="T30" fmla="*/ 103 w 233"/>
              <a:gd name="T31" fmla="*/ 148 h 232"/>
              <a:gd name="T32" fmla="*/ 69 w 233"/>
              <a:gd name="T33" fmla="*/ 114 h 232"/>
              <a:gd name="T34" fmla="*/ 103 w 233"/>
              <a:gd name="T35" fmla="*/ 80 h 232"/>
              <a:gd name="T36" fmla="*/ 137 w 233"/>
              <a:gd name="T37" fmla="*/ 114 h 232"/>
              <a:gd name="T38" fmla="*/ 137 w 233"/>
              <a:gd name="T39" fmla="*/ 118 h 232"/>
              <a:gd name="T40" fmla="*/ 159 w 233"/>
              <a:gd name="T41" fmla="*/ 109 h 232"/>
              <a:gd name="T42" fmla="*/ 171 w 233"/>
              <a:gd name="T43" fmla="*/ 96 h 232"/>
              <a:gd name="T44" fmla="*/ 164 w 233"/>
              <a:gd name="T45" fmla="*/ 79 h 232"/>
              <a:gd name="T46" fmla="*/ 142 w 233"/>
              <a:gd name="T47" fmla="*/ 75 h 232"/>
              <a:gd name="T48" fmla="*/ 138 w 233"/>
              <a:gd name="T49" fmla="*/ 53 h 232"/>
              <a:gd name="T50" fmla="*/ 121 w 233"/>
              <a:gd name="T51" fmla="*/ 46 h 232"/>
              <a:gd name="T52" fmla="*/ 103 w 233"/>
              <a:gd name="T53" fmla="*/ 59 h 232"/>
              <a:gd name="T54" fmla="*/ 84 w 233"/>
              <a:gd name="T55" fmla="*/ 46 h 232"/>
              <a:gd name="T56" fmla="*/ 67 w 233"/>
              <a:gd name="T57" fmla="*/ 53 h 232"/>
              <a:gd name="T58" fmla="*/ 63 w 233"/>
              <a:gd name="T59" fmla="*/ 75 h 232"/>
              <a:gd name="T60" fmla="*/ 41 w 233"/>
              <a:gd name="T61" fmla="*/ 79 h 232"/>
              <a:gd name="T62" fmla="*/ 34 w 233"/>
              <a:gd name="T63" fmla="*/ 96 h 232"/>
              <a:gd name="T64" fmla="*/ 47 w 233"/>
              <a:gd name="T65" fmla="*/ 114 h 232"/>
              <a:gd name="T66" fmla="*/ 34 w 233"/>
              <a:gd name="T67" fmla="*/ 133 h 232"/>
              <a:gd name="T68" fmla="*/ 41 w 233"/>
              <a:gd name="T69" fmla="*/ 150 h 232"/>
              <a:gd name="T70" fmla="*/ 63 w 233"/>
              <a:gd name="T71" fmla="*/ 154 h 232"/>
              <a:gd name="T72" fmla="*/ 67 w 233"/>
              <a:gd name="T73" fmla="*/ 176 h 232"/>
              <a:gd name="T74" fmla="*/ 84 w 233"/>
              <a:gd name="T75" fmla="*/ 183 h 232"/>
              <a:gd name="T76" fmla="*/ 103 w 233"/>
              <a:gd name="T77" fmla="*/ 170 h 232"/>
              <a:gd name="T78" fmla="*/ 121 w 233"/>
              <a:gd name="T79" fmla="*/ 183 h 232"/>
              <a:gd name="T80" fmla="*/ 133 w 233"/>
              <a:gd name="T81" fmla="*/ 179 h 232"/>
              <a:gd name="T82" fmla="*/ 103 w 233"/>
              <a:gd name="T83" fmla="*/ 84 h 232"/>
              <a:gd name="T84" fmla="*/ 72 w 233"/>
              <a:gd name="T85" fmla="*/ 114 h 232"/>
              <a:gd name="T86" fmla="*/ 103 w 233"/>
              <a:gd name="T87" fmla="*/ 145 h 232"/>
              <a:gd name="T88" fmla="*/ 124 w 233"/>
              <a:gd name="T89" fmla="*/ 137 h 232"/>
              <a:gd name="T90" fmla="*/ 133 w 233"/>
              <a:gd name="T91" fmla="*/ 122 h 232"/>
              <a:gd name="T92" fmla="*/ 134 w 233"/>
              <a:gd name="T93" fmla="*/ 114 h 232"/>
              <a:gd name="T94" fmla="*/ 103 w 233"/>
              <a:gd name="T95" fmla="*/ 84 h 232"/>
              <a:gd name="T96" fmla="*/ 199 w 233"/>
              <a:gd name="T97" fmla="*/ 150 h 232"/>
              <a:gd name="T98" fmla="*/ 164 w 233"/>
              <a:gd name="T99" fmla="*/ 115 h 232"/>
              <a:gd name="T100" fmla="*/ 128 w 233"/>
              <a:gd name="T101" fmla="*/ 150 h 232"/>
              <a:gd name="T102" fmla="*/ 164 w 233"/>
              <a:gd name="T103" fmla="*/ 186 h 232"/>
              <a:gd name="T104" fmla="*/ 199 w 233"/>
              <a:gd name="T105" fmla="*/ 150 h 232"/>
              <a:gd name="T106" fmla="*/ 103 w 233"/>
              <a:gd name="T107" fmla="*/ 94 h 232"/>
              <a:gd name="T108" fmla="*/ 82 w 233"/>
              <a:gd name="T109" fmla="*/ 114 h 232"/>
              <a:gd name="T110" fmla="*/ 103 w 233"/>
              <a:gd name="T111" fmla="*/ 135 h 232"/>
              <a:gd name="T112" fmla="*/ 123 w 233"/>
              <a:gd name="T113" fmla="*/ 114 h 232"/>
              <a:gd name="T114" fmla="*/ 103 w 233"/>
              <a:gd name="T115" fmla="*/ 9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32">
                <a:moveTo>
                  <a:pt x="179" y="136"/>
                </a:moveTo>
                <a:cubicBezTo>
                  <a:pt x="186" y="144"/>
                  <a:pt x="186" y="144"/>
                  <a:pt x="186" y="144"/>
                </a:cubicBezTo>
                <a:cubicBezTo>
                  <a:pt x="159" y="167"/>
                  <a:pt x="159" y="167"/>
                  <a:pt x="159" y="167"/>
                </a:cubicBezTo>
                <a:cubicBezTo>
                  <a:pt x="142" y="153"/>
                  <a:pt x="142" y="153"/>
                  <a:pt x="142" y="153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59" y="153"/>
                  <a:pt x="159" y="153"/>
                  <a:pt x="159" y="153"/>
                </a:cubicBezTo>
                <a:lnTo>
                  <a:pt x="179" y="136"/>
                </a:lnTo>
                <a:close/>
                <a:moveTo>
                  <a:pt x="233" y="0"/>
                </a:moveTo>
                <a:cubicBezTo>
                  <a:pt x="233" y="232"/>
                  <a:pt x="233" y="232"/>
                  <a:pt x="233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3" y="0"/>
                </a:lnTo>
                <a:close/>
                <a:moveTo>
                  <a:pt x="133" y="179"/>
                </a:moveTo>
                <a:cubicBezTo>
                  <a:pt x="126" y="171"/>
                  <a:pt x="122" y="161"/>
                  <a:pt x="122" y="150"/>
                </a:cubicBezTo>
                <a:cubicBezTo>
                  <a:pt x="122" y="148"/>
                  <a:pt x="122" y="145"/>
                  <a:pt x="122" y="142"/>
                </a:cubicBezTo>
                <a:cubicBezTo>
                  <a:pt x="117" y="146"/>
                  <a:pt x="110" y="148"/>
                  <a:pt x="103" y="148"/>
                </a:cubicBezTo>
                <a:cubicBezTo>
                  <a:pt x="84" y="148"/>
                  <a:pt x="69" y="133"/>
                  <a:pt x="69" y="114"/>
                </a:cubicBezTo>
                <a:cubicBezTo>
                  <a:pt x="69" y="96"/>
                  <a:pt x="84" y="80"/>
                  <a:pt x="103" y="80"/>
                </a:cubicBezTo>
                <a:cubicBezTo>
                  <a:pt x="122" y="80"/>
                  <a:pt x="137" y="96"/>
                  <a:pt x="137" y="114"/>
                </a:cubicBezTo>
                <a:cubicBezTo>
                  <a:pt x="137" y="116"/>
                  <a:pt x="137" y="117"/>
                  <a:pt x="137" y="118"/>
                </a:cubicBezTo>
                <a:cubicBezTo>
                  <a:pt x="143" y="113"/>
                  <a:pt x="151" y="110"/>
                  <a:pt x="159" y="109"/>
                </a:cubicBezTo>
                <a:cubicBezTo>
                  <a:pt x="161" y="103"/>
                  <a:pt x="166" y="98"/>
                  <a:pt x="171" y="96"/>
                </a:cubicBezTo>
                <a:cubicBezTo>
                  <a:pt x="170" y="90"/>
                  <a:pt x="167" y="84"/>
                  <a:pt x="164" y="79"/>
                </a:cubicBezTo>
                <a:cubicBezTo>
                  <a:pt x="157" y="82"/>
                  <a:pt x="148" y="81"/>
                  <a:pt x="142" y="75"/>
                </a:cubicBezTo>
                <a:cubicBezTo>
                  <a:pt x="136" y="69"/>
                  <a:pt x="135" y="60"/>
                  <a:pt x="138" y="53"/>
                </a:cubicBezTo>
                <a:cubicBezTo>
                  <a:pt x="133" y="50"/>
                  <a:pt x="127" y="47"/>
                  <a:pt x="121" y="46"/>
                </a:cubicBezTo>
                <a:cubicBezTo>
                  <a:pt x="118" y="53"/>
                  <a:pt x="111" y="59"/>
                  <a:pt x="103" y="59"/>
                </a:cubicBezTo>
                <a:cubicBezTo>
                  <a:pt x="94" y="59"/>
                  <a:pt x="87" y="53"/>
                  <a:pt x="84" y="46"/>
                </a:cubicBezTo>
                <a:cubicBezTo>
                  <a:pt x="78" y="47"/>
                  <a:pt x="73" y="50"/>
                  <a:pt x="67" y="53"/>
                </a:cubicBezTo>
                <a:cubicBezTo>
                  <a:pt x="71" y="60"/>
                  <a:pt x="69" y="69"/>
                  <a:pt x="63" y="75"/>
                </a:cubicBezTo>
                <a:cubicBezTo>
                  <a:pt x="57" y="81"/>
                  <a:pt x="49" y="82"/>
                  <a:pt x="41" y="79"/>
                </a:cubicBezTo>
                <a:cubicBezTo>
                  <a:pt x="38" y="84"/>
                  <a:pt x="36" y="90"/>
                  <a:pt x="34" y="96"/>
                </a:cubicBezTo>
                <a:cubicBezTo>
                  <a:pt x="42" y="99"/>
                  <a:pt x="47" y="106"/>
                  <a:pt x="47" y="114"/>
                </a:cubicBezTo>
                <a:cubicBezTo>
                  <a:pt x="47" y="123"/>
                  <a:pt x="42" y="130"/>
                  <a:pt x="34" y="133"/>
                </a:cubicBezTo>
                <a:cubicBezTo>
                  <a:pt x="36" y="139"/>
                  <a:pt x="38" y="145"/>
                  <a:pt x="41" y="150"/>
                </a:cubicBezTo>
                <a:cubicBezTo>
                  <a:pt x="49" y="147"/>
                  <a:pt x="57" y="148"/>
                  <a:pt x="63" y="154"/>
                </a:cubicBezTo>
                <a:cubicBezTo>
                  <a:pt x="69" y="160"/>
                  <a:pt x="71" y="169"/>
                  <a:pt x="67" y="176"/>
                </a:cubicBezTo>
                <a:cubicBezTo>
                  <a:pt x="73" y="179"/>
                  <a:pt x="78" y="181"/>
                  <a:pt x="84" y="183"/>
                </a:cubicBezTo>
                <a:cubicBezTo>
                  <a:pt x="87" y="175"/>
                  <a:pt x="94" y="170"/>
                  <a:pt x="103" y="170"/>
                </a:cubicBezTo>
                <a:cubicBezTo>
                  <a:pt x="111" y="170"/>
                  <a:pt x="118" y="175"/>
                  <a:pt x="121" y="183"/>
                </a:cubicBezTo>
                <a:cubicBezTo>
                  <a:pt x="125" y="182"/>
                  <a:pt x="129" y="180"/>
                  <a:pt x="133" y="179"/>
                </a:cubicBezTo>
                <a:close/>
                <a:moveTo>
                  <a:pt x="103" y="84"/>
                </a:moveTo>
                <a:cubicBezTo>
                  <a:pt x="86" y="84"/>
                  <a:pt x="72" y="97"/>
                  <a:pt x="72" y="114"/>
                </a:cubicBezTo>
                <a:cubicBezTo>
                  <a:pt x="72" y="131"/>
                  <a:pt x="86" y="145"/>
                  <a:pt x="103" y="145"/>
                </a:cubicBezTo>
                <a:cubicBezTo>
                  <a:pt x="111" y="145"/>
                  <a:pt x="118" y="142"/>
                  <a:pt x="124" y="137"/>
                </a:cubicBezTo>
                <a:cubicBezTo>
                  <a:pt x="126" y="131"/>
                  <a:pt x="129" y="126"/>
                  <a:pt x="133" y="122"/>
                </a:cubicBezTo>
                <a:cubicBezTo>
                  <a:pt x="133" y="120"/>
                  <a:pt x="134" y="117"/>
                  <a:pt x="134" y="114"/>
                </a:cubicBezTo>
                <a:cubicBezTo>
                  <a:pt x="134" y="97"/>
                  <a:pt x="120" y="84"/>
                  <a:pt x="103" y="84"/>
                </a:cubicBezTo>
                <a:close/>
                <a:moveTo>
                  <a:pt x="199" y="150"/>
                </a:moveTo>
                <a:cubicBezTo>
                  <a:pt x="199" y="131"/>
                  <a:pt x="183" y="115"/>
                  <a:pt x="164" y="115"/>
                </a:cubicBezTo>
                <a:cubicBezTo>
                  <a:pt x="144" y="115"/>
                  <a:pt x="128" y="131"/>
                  <a:pt x="128" y="150"/>
                </a:cubicBezTo>
                <a:cubicBezTo>
                  <a:pt x="128" y="170"/>
                  <a:pt x="144" y="186"/>
                  <a:pt x="164" y="186"/>
                </a:cubicBezTo>
                <a:cubicBezTo>
                  <a:pt x="183" y="186"/>
                  <a:pt x="199" y="170"/>
                  <a:pt x="199" y="150"/>
                </a:cubicBezTo>
                <a:close/>
                <a:moveTo>
                  <a:pt x="103" y="94"/>
                </a:moveTo>
                <a:cubicBezTo>
                  <a:pt x="91" y="94"/>
                  <a:pt x="82" y="103"/>
                  <a:pt x="82" y="114"/>
                </a:cubicBezTo>
                <a:cubicBezTo>
                  <a:pt x="82" y="126"/>
                  <a:pt x="91" y="135"/>
                  <a:pt x="103" y="135"/>
                </a:cubicBezTo>
                <a:cubicBezTo>
                  <a:pt x="114" y="135"/>
                  <a:pt x="123" y="126"/>
                  <a:pt x="123" y="114"/>
                </a:cubicBezTo>
                <a:cubicBezTo>
                  <a:pt x="123" y="103"/>
                  <a:pt x="114" y="94"/>
                  <a:pt x="103" y="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6"/>
          <p:cNvSpPr>
            <a:spLocks noEditPoints="1"/>
          </p:cNvSpPr>
          <p:nvPr/>
        </p:nvSpPr>
        <p:spPr bwMode="auto">
          <a:xfrm>
            <a:off x="13644207" y="8332739"/>
            <a:ext cx="704568" cy="707139"/>
          </a:xfrm>
          <a:custGeom>
            <a:avLst/>
            <a:gdLst>
              <a:gd name="T0" fmla="*/ 146 w 232"/>
              <a:gd name="T1" fmla="*/ 68 h 232"/>
              <a:gd name="T2" fmla="*/ 85 w 232"/>
              <a:gd name="T3" fmla="*/ 68 h 232"/>
              <a:gd name="T4" fmla="*/ 85 w 232"/>
              <a:gd name="T5" fmla="*/ 56 h 232"/>
              <a:gd name="T6" fmla="*/ 88 w 232"/>
              <a:gd name="T7" fmla="*/ 52 h 232"/>
              <a:gd name="T8" fmla="*/ 96 w 232"/>
              <a:gd name="T9" fmla="*/ 52 h 232"/>
              <a:gd name="T10" fmla="*/ 96 w 232"/>
              <a:gd name="T11" fmla="*/ 54 h 232"/>
              <a:gd name="T12" fmla="*/ 135 w 232"/>
              <a:gd name="T13" fmla="*/ 54 h 232"/>
              <a:gd name="T14" fmla="*/ 135 w 232"/>
              <a:gd name="T15" fmla="*/ 52 h 232"/>
              <a:gd name="T16" fmla="*/ 143 w 232"/>
              <a:gd name="T17" fmla="*/ 52 h 232"/>
              <a:gd name="T18" fmla="*/ 146 w 232"/>
              <a:gd name="T19" fmla="*/ 56 h 232"/>
              <a:gd name="T20" fmla="*/ 146 w 232"/>
              <a:gd name="T21" fmla="*/ 68 h 232"/>
              <a:gd name="T22" fmla="*/ 232 w 232"/>
              <a:gd name="T23" fmla="*/ 0 h 232"/>
              <a:gd name="T24" fmla="*/ 232 w 232"/>
              <a:gd name="T25" fmla="*/ 232 h 232"/>
              <a:gd name="T26" fmla="*/ 0 w 232"/>
              <a:gd name="T27" fmla="*/ 232 h 232"/>
              <a:gd name="T28" fmla="*/ 0 w 232"/>
              <a:gd name="T29" fmla="*/ 0 h 232"/>
              <a:gd name="T30" fmla="*/ 232 w 232"/>
              <a:gd name="T31" fmla="*/ 0 h 232"/>
              <a:gd name="T32" fmla="*/ 32 w 232"/>
              <a:gd name="T33" fmla="*/ 97 h 232"/>
              <a:gd name="T34" fmla="*/ 102 w 232"/>
              <a:gd name="T35" fmla="*/ 123 h 232"/>
              <a:gd name="T36" fmla="*/ 116 w 232"/>
              <a:gd name="T37" fmla="*/ 115 h 232"/>
              <a:gd name="T38" fmla="*/ 129 w 232"/>
              <a:gd name="T39" fmla="*/ 123 h 232"/>
              <a:gd name="T40" fmla="*/ 199 w 232"/>
              <a:gd name="T41" fmla="*/ 97 h 232"/>
              <a:gd name="T42" fmla="*/ 199 w 232"/>
              <a:gd name="T43" fmla="*/ 68 h 232"/>
              <a:gd name="T44" fmla="*/ 187 w 232"/>
              <a:gd name="T45" fmla="*/ 68 h 232"/>
              <a:gd name="T46" fmla="*/ 187 w 232"/>
              <a:gd name="T47" fmla="*/ 65 h 232"/>
              <a:gd name="T48" fmla="*/ 169 w 232"/>
              <a:gd name="T49" fmla="*/ 65 h 232"/>
              <a:gd name="T50" fmla="*/ 169 w 232"/>
              <a:gd name="T51" fmla="*/ 68 h 232"/>
              <a:gd name="T52" fmla="*/ 153 w 232"/>
              <a:gd name="T53" fmla="*/ 68 h 232"/>
              <a:gd name="T54" fmla="*/ 153 w 232"/>
              <a:gd name="T55" fmla="*/ 56 h 232"/>
              <a:gd name="T56" fmla="*/ 143 w 232"/>
              <a:gd name="T57" fmla="*/ 45 h 232"/>
              <a:gd name="T58" fmla="*/ 135 w 232"/>
              <a:gd name="T59" fmla="*/ 45 h 232"/>
              <a:gd name="T60" fmla="*/ 135 w 232"/>
              <a:gd name="T61" fmla="*/ 44 h 232"/>
              <a:gd name="T62" fmla="*/ 96 w 232"/>
              <a:gd name="T63" fmla="*/ 44 h 232"/>
              <a:gd name="T64" fmla="*/ 96 w 232"/>
              <a:gd name="T65" fmla="*/ 45 h 232"/>
              <a:gd name="T66" fmla="*/ 88 w 232"/>
              <a:gd name="T67" fmla="*/ 45 h 232"/>
              <a:gd name="T68" fmla="*/ 78 w 232"/>
              <a:gd name="T69" fmla="*/ 56 h 232"/>
              <a:gd name="T70" fmla="*/ 78 w 232"/>
              <a:gd name="T71" fmla="*/ 68 h 232"/>
              <a:gd name="T72" fmla="*/ 62 w 232"/>
              <a:gd name="T73" fmla="*/ 68 h 232"/>
              <a:gd name="T74" fmla="*/ 62 w 232"/>
              <a:gd name="T75" fmla="*/ 65 h 232"/>
              <a:gd name="T76" fmla="*/ 44 w 232"/>
              <a:gd name="T77" fmla="*/ 65 h 232"/>
              <a:gd name="T78" fmla="*/ 44 w 232"/>
              <a:gd name="T79" fmla="*/ 68 h 232"/>
              <a:gd name="T80" fmla="*/ 32 w 232"/>
              <a:gd name="T81" fmla="*/ 68 h 232"/>
              <a:gd name="T82" fmla="*/ 32 w 232"/>
              <a:gd name="T83" fmla="*/ 97 h 232"/>
              <a:gd name="T84" fmla="*/ 116 w 232"/>
              <a:gd name="T85" fmla="*/ 120 h 232"/>
              <a:gd name="T86" fmla="*/ 104 w 232"/>
              <a:gd name="T87" fmla="*/ 132 h 232"/>
              <a:gd name="T88" fmla="*/ 116 w 232"/>
              <a:gd name="T89" fmla="*/ 143 h 232"/>
              <a:gd name="T90" fmla="*/ 127 w 232"/>
              <a:gd name="T91" fmla="*/ 132 h 232"/>
              <a:gd name="T92" fmla="*/ 116 w 232"/>
              <a:gd name="T93" fmla="*/ 120 h 232"/>
              <a:gd name="T94" fmla="*/ 199 w 232"/>
              <a:gd name="T95" fmla="*/ 105 h 232"/>
              <a:gd name="T96" fmla="*/ 132 w 232"/>
              <a:gd name="T97" fmla="*/ 132 h 232"/>
              <a:gd name="T98" fmla="*/ 116 w 232"/>
              <a:gd name="T99" fmla="*/ 148 h 232"/>
              <a:gd name="T100" fmla="*/ 99 w 232"/>
              <a:gd name="T101" fmla="*/ 132 h 232"/>
              <a:gd name="T102" fmla="*/ 32 w 232"/>
              <a:gd name="T103" fmla="*/ 105 h 232"/>
              <a:gd name="T104" fmla="*/ 32 w 232"/>
              <a:gd name="T105" fmla="*/ 188 h 232"/>
              <a:gd name="T106" fmla="*/ 199 w 232"/>
              <a:gd name="T107" fmla="*/ 188 h 232"/>
              <a:gd name="T108" fmla="*/ 199 w 232"/>
              <a:gd name="T109" fmla="*/ 10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146" y="68"/>
                </a:moveTo>
                <a:cubicBezTo>
                  <a:pt x="85" y="68"/>
                  <a:pt x="85" y="68"/>
                  <a:pt x="85" y="68"/>
                </a:cubicBezTo>
                <a:cubicBezTo>
                  <a:pt x="85" y="56"/>
                  <a:pt x="85" y="56"/>
                  <a:pt x="85" y="56"/>
                </a:cubicBezTo>
                <a:cubicBezTo>
                  <a:pt x="85" y="54"/>
                  <a:pt x="86" y="52"/>
                  <a:pt x="88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4"/>
                  <a:pt x="96" y="54"/>
                  <a:pt x="96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5" y="52"/>
                  <a:pt x="135" y="52"/>
                  <a:pt x="135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5" y="52"/>
                  <a:pt x="146" y="54"/>
                  <a:pt x="146" y="56"/>
                </a:cubicBezTo>
                <a:lnTo>
                  <a:pt x="146" y="68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32" y="97"/>
                </a:moveTo>
                <a:cubicBezTo>
                  <a:pt x="102" y="123"/>
                  <a:pt x="102" y="123"/>
                  <a:pt x="102" y="123"/>
                </a:cubicBezTo>
                <a:cubicBezTo>
                  <a:pt x="105" y="118"/>
                  <a:pt x="110" y="115"/>
                  <a:pt x="116" y="115"/>
                </a:cubicBezTo>
                <a:cubicBezTo>
                  <a:pt x="121" y="115"/>
                  <a:pt x="126" y="118"/>
                  <a:pt x="129" y="123"/>
                </a:cubicBezTo>
                <a:cubicBezTo>
                  <a:pt x="199" y="97"/>
                  <a:pt x="199" y="97"/>
                  <a:pt x="199" y="97"/>
                </a:cubicBezTo>
                <a:cubicBezTo>
                  <a:pt x="199" y="68"/>
                  <a:pt x="199" y="68"/>
                  <a:pt x="199" y="68"/>
                </a:cubicBezTo>
                <a:cubicBezTo>
                  <a:pt x="187" y="68"/>
                  <a:pt x="187" y="68"/>
                  <a:pt x="187" y="68"/>
                </a:cubicBezTo>
                <a:cubicBezTo>
                  <a:pt x="187" y="65"/>
                  <a:pt x="187" y="65"/>
                  <a:pt x="187" y="65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3" y="56"/>
                  <a:pt x="153" y="56"/>
                  <a:pt x="153" y="56"/>
                </a:cubicBezTo>
                <a:cubicBezTo>
                  <a:pt x="153" y="50"/>
                  <a:pt x="149" y="45"/>
                  <a:pt x="143" y="45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3" y="45"/>
                  <a:pt x="78" y="50"/>
                  <a:pt x="78" y="56"/>
                </a:cubicBezTo>
                <a:cubicBezTo>
                  <a:pt x="78" y="68"/>
                  <a:pt x="78" y="68"/>
                  <a:pt x="78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5"/>
                  <a:pt x="62" y="65"/>
                  <a:pt x="62" y="65"/>
                </a:cubicBezTo>
                <a:cubicBezTo>
                  <a:pt x="44" y="65"/>
                  <a:pt x="44" y="65"/>
                  <a:pt x="44" y="65"/>
                </a:cubicBezTo>
                <a:cubicBezTo>
                  <a:pt x="44" y="68"/>
                  <a:pt x="44" y="68"/>
                  <a:pt x="44" y="68"/>
                </a:cubicBezTo>
                <a:cubicBezTo>
                  <a:pt x="32" y="68"/>
                  <a:pt x="32" y="68"/>
                  <a:pt x="32" y="68"/>
                </a:cubicBezTo>
                <a:lnTo>
                  <a:pt x="32" y="97"/>
                </a:lnTo>
                <a:close/>
                <a:moveTo>
                  <a:pt x="116" y="120"/>
                </a:moveTo>
                <a:cubicBezTo>
                  <a:pt x="109" y="120"/>
                  <a:pt x="104" y="125"/>
                  <a:pt x="104" y="132"/>
                </a:cubicBezTo>
                <a:cubicBezTo>
                  <a:pt x="104" y="138"/>
                  <a:pt x="109" y="143"/>
                  <a:pt x="116" y="143"/>
                </a:cubicBezTo>
                <a:cubicBezTo>
                  <a:pt x="122" y="143"/>
                  <a:pt x="127" y="138"/>
                  <a:pt x="127" y="132"/>
                </a:cubicBezTo>
                <a:cubicBezTo>
                  <a:pt x="127" y="125"/>
                  <a:pt x="122" y="120"/>
                  <a:pt x="116" y="120"/>
                </a:cubicBezTo>
                <a:close/>
                <a:moveTo>
                  <a:pt x="199" y="105"/>
                </a:moveTo>
                <a:cubicBezTo>
                  <a:pt x="132" y="132"/>
                  <a:pt x="132" y="132"/>
                  <a:pt x="132" y="132"/>
                </a:cubicBezTo>
                <a:cubicBezTo>
                  <a:pt x="132" y="141"/>
                  <a:pt x="125" y="148"/>
                  <a:pt x="116" y="148"/>
                </a:cubicBezTo>
                <a:cubicBezTo>
                  <a:pt x="107" y="148"/>
                  <a:pt x="99" y="141"/>
                  <a:pt x="99" y="132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188"/>
                  <a:pt x="32" y="188"/>
                  <a:pt x="32" y="188"/>
                </a:cubicBezTo>
                <a:cubicBezTo>
                  <a:pt x="199" y="188"/>
                  <a:pt x="199" y="188"/>
                  <a:pt x="199" y="188"/>
                </a:cubicBezTo>
                <a:lnTo>
                  <a:pt x="199" y="10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7"/>
          <p:cNvSpPr>
            <a:spLocks noEditPoints="1"/>
          </p:cNvSpPr>
          <p:nvPr/>
        </p:nvSpPr>
        <p:spPr bwMode="auto">
          <a:xfrm>
            <a:off x="2836545" y="9349734"/>
            <a:ext cx="704568" cy="707139"/>
          </a:xfrm>
          <a:custGeom>
            <a:avLst/>
            <a:gdLst>
              <a:gd name="T0" fmla="*/ 112 w 232"/>
              <a:gd name="T1" fmla="*/ 84 h 232"/>
              <a:gd name="T2" fmla="*/ 74 w 232"/>
              <a:gd name="T3" fmla="*/ 112 h 232"/>
              <a:gd name="T4" fmla="*/ 79 w 232"/>
              <a:gd name="T5" fmla="*/ 153 h 232"/>
              <a:gd name="T6" fmla="*/ 112 w 232"/>
              <a:gd name="T7" fmla="*/ 119 h 232"/>
              <a:gd name="T8" fmla="*/ 79 w 232"/>
              <a:gd name="T9" fmla="*/ 153 h 232"/>
              <a:gd name="T10" fmla="*/ 112 w 232"/>
              <a:gd name="T11" fmla="*/ 77 h 232"/>
              <a:gd name="T12" fmla="*/ 105 w 232"/>
              <a:gd name="T13" fmla="*/ 43 h 232"/>
              <a:gd name="T14" fmla="*/ 105 w 232"/>
              <a:gd name="T15" fmla="*/ 189 h 232"/>
              <a:gd name="T16" fmla="*/ 112 w 232"/>
              <a:gd name="T17" fmla="*/ 155 h 232"/>
              <a:gd name="T18" fmla="*/ 105 w 232"/>
              <a:gd name="T19" fmla="*/ 189 h 232"/>
              <a:gd name="T20" fmla="*/ 42 w 232"/>
              <a:gd name="T21" fmla="*/ 119 h 232"/>
              <a:gd name="T22" fmla="*/ 73 w 232"/>
              <a:gd name="T23" fmla="*/ 155 h 232"/>
              <a:gd name="T24" fmla="*/ 169 w 232"/>
              <a:gd name="T25" fmla="*/ 65 h 232"/>
              <a:gd name="T26" fmla="*/ 156 w 232"/>
              <a:gd name="T27" fmla="*/ 71 h 232"/>
              <a:gd name="T28" fmla="*/ 73 w 232"/>
              <a:gd name="T29" fmla="*/ 77 h 232"/>
              <a:gd name="T30" fmla="*/ 42 w 232"/>
              <a:gd name="T31" fmla="*/ 112 h 232"/>
              <a:gd name="T32" fmla="*/ 73 w 232"/>
              <a:gd name="T33" fmla="*/ 77 h 232"/>
              <a:gd name="T34" fmla="*/ 89 w 232"/>
              <a:gd name="T35" fmla="*/ 185 h 232"/>
              <a:gd name="T36" fmla="*/ 62 w 232"/>
              <a:gd name="T37" fmla="*/ 167 h 232"/>
              <a:gd name="T38" fmla="*/ 164 w 232"/>
              <a:gd name="T39" fmla="*/ 112 h 232"/>
              <a:gd name="T40" fmla="*/ 173 w 232"/>
              <a:gd name="T41" fmla="*/ 70 h 232"/>
              <a:gd name="T42" fmla="*/ 142 w 232"/>
              <a:gd name="T43" fmla="*/ 185 h 232"/>
              <a:gd name="T44" fmla="*/ 156 w 232"/>
              <a:gd name="T45" fmla="*/ 161 h 232"/>
              <a:gd name="T46" fmla="*/ 89 w 232"/>
              <a:gd name="T47" fmla="*/ 47 h 232"/>
              <a:gd name="T48" fmla="*/ 75 w 232"/>
              <a:gd name="T49" fmla="*/ 71 h 232"/>
              <a:gd name="T50" fmla="*/ 158 w 232"/>
              <a:gd name="T51" fmla="*/ 155 h 232"/>
              <a:gd name="T52" fmla="*/ 189 w 232"/>
              <a:gd name="T53" fmla="*/ 119 h 232"/>
              <a:gd name="T54" fmla="*/ 158 w 232"/>
              <a:gd name="T55" fmla="*/ 155 h 232"/>
              <a:gd name="T56" fmla="*/ 119 w 232"/>
              <a:gd name="T57" fmla="*/ 42 h 232"/>
              <a:gd name="T58" fmla="*/ 150 w 232"/>
              <a:gd name="T59" fmla="*/ 73 h 232"/>
              <a:gd name="T60" fmla="*/ 232 w 232"/>
              <a:gd name="T61" fmla="*/ 0 h 232"/>
              <a:gd name="T62" fmla="*/ 0 w 232"/>
              <a:gd name="T63" fmla="*/ 232 h 232"/>
              <a:gd name="T64" fmla="*/ 232 w 232"/>
              <a:gd name="T65" fmla="*/ 0 h 232"/>
              <a:gd name="T66" fmla="*/ 116 w 232"/>
              <a:gd name="T67" fmla="*/ 32 h 232"/>
              <a:gd name="T68" fmla="*/ 116 w 232"/>
              <a:gd name="T69" fmla="*/ 200 h 232"/>
              <a:gd name="T70" fmla="*/ 119 w 232"/>
              <a:gd name="T71" fmla="*/ 155 h 232"/>
              <a:gd name="T72" fmla="*/ 126 w 232"/>
              <a:gd name="T73" fmla="*/ 189 h 232"/>
              <a:gd name="T74" fmla="*/ 119 w 232"/>
              <a:gd name="T75" fmla="*/ 155 h 232"/>
              <a:gd name="T76" fmla="*/ 119 w 232"/>
              <a:gd name="T77" fmla="*/ 84 h 232"/>
              <a:gd name="T78" fmla="*/ 157 w 232"/>
              <a:gd name="T79" fmla="*/ 112 h 232"/>
              <a:gd name="T80" fmla="*/ 157 w 232"/>
              <a:gd name="T81" fmla="*/ 119 h 232"/>
              <a:gd name="T82" fmla="*/ 119 w 232"/>
              <a:gd name="T83" fmla="*/ 148 h 232"/>
              <a:gd name="T84" fmla="*/ 157 w 232"/>
              <a:gd name="T85" fmla="*/ 11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79" y="79"/>
                </a:moveTo>
                <a:cubicBezTo>
                  <a:pt x="89" y="82"/>
                  <a:pt x="101" y="84"/>
                  <a:pt x="112" y="8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74" y="100"/>
                  <a:pt x="76" y="89"/>
                  <a:pt x="79" y="79"/>
                </a:cubicBezTo>
                <a:close/>
                <a:moveTo>
                  <a:pt x="79" y="153"/>
                </a:moveTo>
                <a:cubicBezTo>
                  <a:pt x="89" y="150"/>
                  <a:pt x="101" y="148"/>
                  <a:pt x="112" y="148"/>
                </a:cubicBezTo>
                <a:cubicBezTo>
                  <a:pt x="112" y="119"/>
                  <a:pt x="112" y="119"/>
                  <a:pt x="112" y="119"/>
                </a:cubicBezTo>
                <a:cubicBezTo>
                  <a:pt x="74" y="119"/>
                  <a:pt x="74" y="119"/>
                  <a:pt x="74" y="119"/>
                </a:cubicBezTo>
                <a:cubicBezTo>
                  <a:pt x="74" y="131"/>
                  <a:pt x="76" y="143"/>
                  <a:pt x="79" y="153"/>
                </a:cubicBezTo>
                <a:close/>
                <a:moveTo>
                  <a:pt x="81" y="73"/>
                </a:moveTo>
                <a:cubicBezTo>
                  <a:pt x="91" y="75"/>
                  <a:pt x="101" y="77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10" y="42"/>
                  <a:pt x="107" y="42"/>
                  <a:pt x="105" y="43"/>
                </a:cubicBezTo>
                <a:cubicBezTo>
                  <a:pt x="95" y="47"/>
                  <a:pt x="87" y="58"/>
                  <a:pt x="81" y="73"/>
                </a:cubicBezTo>
                <a:close/>
                <a:moveTo>
                  <a:pt x="105" y="189"/>
                </a:moveTo>
                <a:cubicBezTo>
                  <a:pt x="107" y="189"/>
                  <a:pt x="110" y="190"/>
                  <a:pt x="112" y="190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01" y="155"/>
                  <a:pt x="91" y="156"/>
                  <a:pt x="81" y="159"/>
                </a:cubicBezTo>
                <a:cubicBezTo>
                  <a:pt x="87" y="174"/>
                  <a:pt x="95" y="184"/>
                  <a:pt x="105" y="189"/>
                </a:cubicBezTo>
                <a:close/>
                <a:moveTo>
                  <a:pt x="67" y="119"/>
                </a:moveTo>
                <a:cubicBezTo>
                  <a:pt x="42" y="119"/>
                  <a:pt x="42" y="119"/>
                  <a:pt x="42" y="119"/>
                </a:cubicBezTo>
                <a:cubicBezTo>
                  <a:pt x="43" y="135"/>
                  <a:pt x="48" y="150"/>
                  <a:pt x="58" y="162"/>
                </a:cubicBezTo>
                <a:cubicBezTo>
                  <a:pt x="62" y="159"/>
                  <a:pt x="67" y="157"/>
                  <a:pt x="73" y="155"/>
                </a:cubicBezTo>
                <a:cubicBezTo>
                  <a:pt x="69" y="144"/>
                  <a:pt x="67" y="132"/>
                  <a:pt x="67" y="119"/>
                </a:cubicBezTo>
                <a:close/>
                <a:moveTo>
                  <a:pt x="169" y="65"/>
                </a:moveTo>
                <a:cubicBezTo>
                  <a:pt x="161" y="57"/>
                  <a:pt x="152" y="51"/>
                  <a:pt x="142" y="47"/>
                </a:cubicBezTo>
                <a:cubicBezTo>
                  <a:pt x="148" y="53"/>
                  <a:pt x="152" y="61"/>
                  <a:pt x="156" y="71"/>
                </a:cubicBezTo>
                <a:cubicBezTo>
                  <a:pt x="161" y="69"/>
                  <a:pt x="165" y="67"/>
                  <a:pt x="169" y="65"/>
                </a:cubicBezTo>
                <a:close/>
                <a:moveTo>
                  <a:pt x="73" y="77"/>
                </a:moveTo>
                <a:cubicBezTo>
                  <a:pt x="67" y="75"/>
                  <a:pt x="62" y="73"/>
                  <a:pt x="58" y="70"/>
                </a:cubicBezTo>
                <a:cubicBezTo>
                  <a:pt x="48" y="82"/>
                  <a:pt x="43" y="96"/>
                  <a:pt x="42" y="112"/>
                </a:cubicBezTo>
                <a:cubicBezTo>
                  <a:pt x="67" y="112"/>
                  <a:pt x="67" y="112"/>
                  <a:pt x="67" y="112"/>
                </a:cubicBezTo>
                <a:cubicBezTo>
                  <a:pt x="67" y="100"/>
                  <a:pt x="69" y="88"/>
                  <a:pt x="73" y="77"/>
                </a:cubicBezTo>
                <a:close/>
                <a:moveTo>
                  <a:pt x="62" y="167"/>
                </a:moveTo>
                <a:cubicBezTo>
                  <a:pt x="70" y="175"/>
                  <a:pt x="79" y="181"/>
                  <a:pt x="89" y="185"/>
                </a:cubicBezTo>
                <a:cubicBezTo>
                  <a:pt x="84" y="179"/>
                  <a:pt x="79" y="171"/>
                  <a:pt x="75" y="161"/>
                </a:cubicBezTo>
                <a:cubicBezTo>
                  <a:pt x="71" y="163"/>
                  <a:pt x="66" y="165"/>
                  <a:pt x="62" y="167"/>
                </a:cubicBezTo>
                <a:close/>
                <a:moveTo>
                  <a:pt x="158" y="77"/>
                </a:moveTo>
                <a:cubicBezTo>
                  <a:pt x="162" y="88"/>
                  <a:pt x="164" y="100"/>
                  <a:pt x="164" y="112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9" y="96"/>
                  <a:pt x="183" y="82"/>
                  <a:pt x="173" y="70"/>
                </a:cubicBezTo>
                <a:cubicBezTo>
                  <a:pt x="169" y="73"/>
                  <a:pt x="164" y="75"/>
                  <a:pt x="158" y="77"/>
                </a:cubicBezTo>
                <a:close/>
                <a:moveTo>
                  <a:pt x="142" y="185"/>
                </a:moveTo>
                <a:cubicBezTo>
                  <a:pt x="152" y="181"/>
                  <a:pt x="161" y="175"/>
                  <a:pt x="169" y="167"/>
                </a:cubicBezTo>
                <a:cubicBezTo>
                  <a:pt x="165" y="165"/>
                  <a:pt x="161" y="163"/>
                  <a:pt x="156" y="161"/>
                </a:cubicBezTo>
                <a:cubicBezTo>
                  <a:pt x="152" y="171"/>
                  <a:pt x="148" y="179"/>
                  <a:pt x="142" y="185"/>
                </a:cubicBezTo>
                <a:close/>
                <a:moveTo>
                  <a:pt x="89" y="47"/>
                </a:moveTo>
                <a:cubicBezTo>
                  <a:pt x="79" y="51"/>
                  <a:pt x="70" y="57"/>
                  <a:pt x="62" y="65"/>
                </a:cubicBezTo>
                <a:cubicBezTo>
                  <a:pt x="66" y="67"/>
                  <a:pt x="71" y="69"/>
                  <a:pt x="75" y="71"/>
                </a:cubicBezTo>
                <a:cubicBezTo>
                  <a:pt x="79" y="61"/>
                  <a:pt x="84" y="53"/>
                  <a:pt x="89" y="47"/>
                </a:cubicBezTo>
                <a:close/>
                <a:moveTo>
                  <a:pt x="158" y="155"/>
                </a:moveTo>
                <a:cubicBezTo>
                  <a:pt x="164" y="157"/>
                  <a:pt x="169" y="159"/>
                  <a:pt x="173" y="162"/>
                </a:cubicBezTo>
                <a:cubicBezTo>
                  <a:pt x="183" y="150"/>
                  <a:pt x="189" y="135"/>
                  <a:pt x="189" y="119"/>
                </a:cubicBezTo>
                <a:cubicBezTo>
                  <a:pt x="164" y="119"/>
                  <a:pt x="164" y="119"/>
                  <a:pt x="164" y="119"/>
                </a:cubicBezTo>
                <a:cubicBezTo>
                  <a:pt x="164" y="132"/>
                  <a:pt x="162" y="144"/>
                  <a:pt x="158" y="155"/>
                </a:cubicBezTo>
                <a:close/>
                <a:moveTo>
                  <a:pt x="126" y="43"/>
                </a:moveTo>
                <a:cubicBezTo>
                  <a:pt x="124" y="42"/>
                  <a:pt x="121" y="42"/>
                  <a:pt x="119" y="42"/>
                </a:cubicBezTo>
                <a:cubicBezTo>
                  <a:pt x="119" y="77"/>
                  <a:pt x="119" y="77"/>
                  <a:pt x="119" y="77"/>
                </a:cubicBezTo>
                <a:cubicBezTo>
                  <a:pt x="130" y="77"/>
                  <a:pt x="140" y="75"/>
                  <a:pt x="150" y="73"/>
                </a:cubicBezTo>
                <a:cubicBezTo>
                  <a:pt x="144" y="58"/>
                  <a:pt x="136" y="47"/>
                  <a:pt x="126" y="43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00" y="116"/>
                </a:moveTo>
                <a:cubicBezTo>
                  <a:pt x="200" y="70"/>
                  <a:pt x="162" y="32"/>
                  <a:pt x="116" y="32"/>
                </a:cubicBezTo>
                <a:cubicBezTo>
                  <a:pt x="69" y="32"/>
                  <a:pt x="32" y="70"/>
                  <a:pt x="32" y="116"/>
                </a:cubicBezTo>
                <a:cubicBezTo>
                  <a:pt x="32" y="162"/>
                  <a:pt x="69" y="200"/>
                  <a:pt x="116" y="200"/>
                </a:cubicBezTo>
                <a:cubicBezTo>
                  <a:pt x="162" y="200"/>
                  <a:pt x="200" y="162"/>
                  <a:pt x="200" y="116"/>
                </a:cubicBezTo>
                <a:close/>
                <a:moveTo>
                  <a:pt x="119" y="155"/>
                </a:moveTo>
                <a:cubicBezTo>
                  <a:pt x="119" y="190"/>
                  <a:pt x="119" y="190"/>
                  <a:pt x="119" y="190"/>
                </a:cubicBezTo>
                <a:cubicBezTo>
                  <a:pt x="121" y="190"/>
                  <a:pt x="124" y="189"/>
                  <a:pt x="126" y="189"/>
                </a:cubicBezTo>
                <a:cubicBezTo>
                  <a:pt x="136" y="184"/>
                  <a:pt x="144" y="174"/>
                  <a:pt x="150" y="159"/>
                </a:cubicBezTo>
                <a:cubicBezTo>
                  <a:pt x="140" y="156"/>
                  <a:pt x="130" y="155"/>
                  <a:pt x="119" y="155"/>
                </a:cubicBezTo>
                <a:close/>
                <a:moveTo>
                  <a:pt x="152" y="79"/>
                </a:moveTo>
                <a:cubicBezTo>
                  <a:pt x="142" y="82"/>
                  <a:pt x="131" y="84"/>
                  <a:pt x="119" y="84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57" y="112"/>
                  <a:pt x="157" y="112"/>
                  <a:pt x="157" y="112"/>
                </a:cubicBezTo>
                <a:cubicBezTo>
                  <a:pt x="157" y="100"/>
                  <a:pt x="155" y="89"/>
                  <a:pt x="152" y="79"/>
                </a:cubicBezTo>
                <a:close/>
                <a:moveTo>
                  <a:pt x="157" y="119"/>
                </a:moveTo>
                <a:cubicBezTo>
                  <a:pt x="119" y="119"/>
                  <a:pt x="119" y="119"/>
                  <a:pt x="119" y="119"/>
                </a:cubicBezTo>
                <a:cubicBezTo>
                  <a:pt x="119" y="148"/>
                  <a:pt x="119" y="148"/>
                  <a:pt x="119" y="148"/>
                </a:cubicBezTo>
                <a:cubicBezTo>
                  <a:pt x="131" y="148"/>
                  <a:pt x="142" y="150"/>
                  <a:pt x="152" y="153"/>
                </a:cubicBezTo>
                <a:cubicBezTo>
                  <a:pt x="155" y="143"/>
                  <a:pt x="157" y="131"/>
                  <a:pt x="157" y="1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08"/>
          <p:cNvSpPr>
            <a:spLocks noEditPoints="1"/>
          </p:cNvSpPr>
          <p:nvPr/>
        </p:nvSpPr>
        <p:spPr bwMode="auto">
          <a:xfrm>
            <a:off x="13644207" y="10355158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77 w 232"/>
              <a:gd name="T11" fmla="*/ 138 h 232"/>
              <a:gd name="T12" fmla="*/ 35 w 232"/>
              <a:gd name="T13" fmla="*/ 138 h 232"/>
              <a:gd name="T14" fmla="*/ 35 w 232"/>
              <a:gd name="T15" fmla="*/ 57 h 232"/>
              <a:gd name="T16" fmla="*/ 77 w 232"/>
              <a:gd name="T17" fmla="*/ 57 h 232"/>
              <a:gd name="T18" fmla="*/ 77 w 232"/>
              <a:gd name="T19" fmla="*/ 138 h 232"/>
              <a:gd name="T20" fmla="*/ 186 w 232"/>
              <a:gd name="T21" fmla="*/ 109 h 232"/>
              <a:gd name="T22" fmla="*/ 182 w 232"/>
              <a:gd name="T23" fmla="*/ 109 h 232"/>
              <a:gd name="T24" fmla="*/ 189 w 232"/>
              <a:gd name="T25" fmla="*/ 117 h 232"/>
              <a:gd name="T26" fmla="*/ 180 w 232"/>
              <a:gd name="T27" fmla="*/ 126 h 232"/>
              <a:gd name="T28" fmla="*/ 144 w 232"/>
              <a:gd name="T29" fmla="*/ 126 h 232"/>
              <a:gd name="T30" fmla="*/ 149 w 232"/>
              <a:gd name="T31" fmla="*/ 155 h 232"/>
              <a:gd name="T32" fmla="*/ 141 w 232"/>
              <a:gd name="T33" fmla="*/ 176 h 232"/>
              <a:gd name="T34" fmla="*/ 132 w 232"/>
              <a:gd name="T35" fmla="*/ 162 h 232"/>
              <a:gd name="T36" fmla="*/ 116 w 232"/>
              <a:gd name="T37" fmla="*/ 140 h 232"/>
              <a:gd name="T38" fmla="*/ 98 w 232"/>
              <a:gd name="T39" fmla="*/ 122 h 232"/>
              <a:gd name="T40" fmla="*/ 87 w 232"/>
              <a:gd name="T41" fmla="*/ 121 h 232"/>
              <a:gd name="T42" fmla="*/ 83 w 232"/>
              <a:gd name="T43" fmla="*/ 121 h 232"/>
              <a:gd name="T44" fmla="*/ 83 w 232"/>
              <a:gd name="T45" fmla="*/ 61 h 232"/>
              <a:gd name="T46" fmla="*/ 92 w 232"/>
              <a:gd name="T47" fmla="*/ 61 h 232"/>
              <a:gd name="T48" fmla="*/ 104 w 232"/>
              <a:gd name="T49" fmla="*/ 58 h 232"/>
              <a:gd name="T50" fmla="*/ 112 w 232"/>
              <a:gd name="T51" fmla="*/ 60 h 232"/>
              <a:gd name="T52" fmla="*/ 135 w 232"/>
              <a:gd name="T53" fmla="*/ 56 h 232"/>
              <a:gd name="T54" fmla="*/ 177 w 232"/>
              <a:gd name="T55" fmla="*/ 56 h 232"/>
              <a:gd name="T56" fmla="*/ 187 w 232"/>
              <a:gd name="T57" fmla="*/ 65 h 232"/>
              <a:gd name="T58" fmla="*/ 179 w 232"/>
              <a:gd name="T59" fmla="*/ 73 h 232"/>
              <a:gd name="T60" fmla="*/ 183 w 232"/>
              <a:gd name="T61" fmla="*/ 73 h 232"/>
              <a:gd name="T62" fmla="*/ 193 w 232"/>
              <a:gd name="T63" fmla="*/ 82 h 232"/>
              <a:gd name="T64" fmla="*/ 185 w 232"/>
              <a:gd name="T65" fmla="*/ 91 h 232"/>
              <a:gd name="T66" fmla="*/ 186 w 232"/>
              <a:gd name="T67" fmla="*/ 91 h 232"/>
              <a:gd name="T68" fmla="*/ 196 w 232"/>
              <a:gd name="T69" fmla="*/ 100 h 232"/>
              <a:gd name="T70" fmla="*/ 186 w 232"/>
              <a:gd name="T71" fmla="*/ 109 h 232"/>
              <a:gd name="T72" fmla="*/ 60 w 232"/>
              <a:gd name="T73" fmla="*/ 70 h 232"/>
              <a:gd name="T74" fmla="*/ 66 w 232"/>
              <a:gd name="T75" fmla="*/ 64 h 232"/>
              <a:gd name="T76" fmla="*/ 71 w 232"/>
              <a:gd name="T77" fmla="*/ 70 h 232"/>
              <a:gd name="T78" fmla="*/ 66 w 232"/>
              <a:gd name="T79" fmla="*/ 75 h 232"/>
              <a:gd name="T80" fmla="*/ 60 w 232"/>
              <a:gd name="T81" fmla="*/ 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77" y="138"/>
                </a:moveTo>
                <a:cubicBezTo>
                  <a:pt x="35" y="138"/>
                  <a:pt x="35" y="138"/>
                  <a:pt x="35" y="138"/>
                </a:cubicBezTo>
                <a:cubicBezTo>
                  <a:pt x="35" y="57"/>
                  <a:pt x="35" y="57"/>
                  <a:pt x="35" y="57"/>
                </a:cubicBezTo>
                <a:cubicBezTo>
                  <a:pt x="77" y="57"/>
                  <a:pt x="77" y="57"/>
                  <a:pt x="77" y="57"/>
                </a:cubicBezTo>
                <a:lnTo>
                  <a:pt x="77" y="138"/>
                </a:lnTo>
                <a:close/>
                <a:moveTo>
                  <a:pt x="186" y="109"/>
                </a:moveTo>
                <a:cubicBezTo>
                  <a:pt x="182" y="109"/>
                  <a:pt x="182" y="109"/>
                  <a:pt x="182" y="109"/>
                </a:cubicBezTo>
                <a:cubicBezTo>
                  <a:pt x="186" y="109"/>
                  <a:pt x="189" y="113"/>
                  <a:pt x="189" y="117"/>
                </a:cubicBezTo>
                <a:cubicBezTo>
                  <a:pt x="189" y="122"/>
                  <a:pt x="185" y="126"/>
                  <a:pt x="180" y="126"/>
                </a:cubicBezTo>
                <a:cubicBezTo>
                  <a:pt x="144" y="126"/>
                  <a:pt x="144" y="126"/>
                  <a:pt x="144" y="126"/>
                </a:cubicBezTo>
                <a:cubicBezTo>
                  <a:pt x="139" y="132"/>
                  <a:pt x="148" y="140"/>
                  <a:pt x="149" y="155"/>
                </a:cubicBezTo>
                <a:cubicBezTo>
                  <a:pt x="150" y="163"/>
                  <a:pt x="149" y="173"/>
                  <a:pt x="141" y="176"/>
                </a:cubicBezTo>
                <a:cubicBezTo>
                  <a:pt x="133" y="178"/>
                  <a:pt x="134" y="167"/>
                  <a:pt x="132" y="162"/>
                </a:cubicBezTo>
                <a:cubicBezTo>
                  <a:pt x="127" y="150"/>
                  <a:pt x="119" y="145"/>
                  <a:pt x="116" y="140"/>
                </a:cubicBezTo>
                <a:cubicBezTo>
                  <a:pt x="112" y="135"/>
                  <a:pt x="104" y="126"/>
                  <a:pt x="98" y="122"/>
                </a:cubicBezTo>
                <a:cubicBezTo>
                  <a:pt x="96" y="121"/>
                  <a:pt x="91" y="121"/>
                  <a:pt x="87" y="121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83" y="61"/>
                  <a:pt x="83" y="61"/>
                  <a:pt x="83" y="61"/>
                </a:cubicBezTo>
                <a:cubicBezTo>
                  <a:pt x="92" y="61"/>
                  <a:pt x="92" y="61"/>
                  <a:pt x="92" y="61"/>
                </a:cubicBezTo>
                <a:cubicBezTo>
                  <a:pt x="95" y="61"/>
                  <a:pt x="101" y="58"/>
                  <a:pt x="104" y="58"/>
                </a:cubicBezTo>
                <a:cubicBezTo>
                  <a:pt x="107" y="58"/>
                  <a:pt x="108" y="60"/>
                  <a:pt x="112" y="60"/>
                </a:cubicBezTo>
                <a:cubicBezTo>
                  <a:pt x="117" y="60"/>
                  <a:pt x="130" y="56"/>
                  <a:pt x="135" y="56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82" y="56"/>
                  <a:pt x="187" y="60"/>
                  <a:pt x="187" y="65"/>
                </a:cubicBezTo>
                <a:cubicBezTo>
                  <a:pt x="187" y="69"/>
                  <a:pt x="184" y="73"/>
                  <a:pt x="179" y="73"/>
                </a:cubicBezTo>
                <a:cubicBezTo>
                  <a:pt x="183" y="73"/>
                  <a:pt x="183" y="73"/>
                  <a:pt x="183" y="73"/>
                </a:cubicBezTo>
                <a:cubicBezTo>
                  <a:pt x="189" y="73"/>
                  <a:pt x="193" y="77"/>
                  <a:pt x="193" y="82"/>
                </a:cubicBezTo>
                <a:cubicBezTo>
                  <a:pt x="193" y="86"/>
                  <a:pt x="190" y="90"/>
                  <a:pt x="185" y="91"/>
                </a:cubicBezTo>
                <a:cubicBezTo>
                  <a:pt x="186" y="91"/>
                  <a:pt x="186" y="91"/>
                  <a:pt x="186" y="91"/>
                </a:cubicBezTo>
                <a:cubicBezTo>
                  <a:pt x="192" y="91"/>
                  <a:pt x="196" y="95"/>
                  <a:pt x="196" y="100"/>
                </a:cubicBezTo>
                <a:cubicBezTo>
                  <a:pt x="196" y="105"/>
                  <a:pt x="192" y="109"/>
                  <a:pt x="186" y="109"/>
                </a:cubicBezTo>
                <a:close/>
                <a:moveTo>
                  <a:pt x="60" y="70"/>
                </a:moveTo>
                <a:cubicBezTo>
                  <a:pt x="60" y="67"/>
                  <a:pt x="63" y="64"/>
                  <a:pt x="66" y="64"/>
                </a:cubicBezTo>
                <a:cubicBezTo>
                  <a:pt x="68" y="64"/>
                  <a:pt x="71" y="67"/>
                  <a:pt x="71" y="70"/>
                </a:cubicBezTo>
                <a:cubicBezTo>
                  <a:pt x="71" y="72"/>
                  <a:pt x="68" y="75"/>
                  <a:pt x="66" y="75"/>
                </a:cubicBezTo>
                <a:cubicBezTo>
                  <a:pt x="63" y="75"/>
                  <a:pt x="60" y="72"/>
                  <a:pt x="60" y="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09"/>
          <p:cNvSpPr>
            <a:spLocks noEditPoints="1"/>
          </p:cNvSpPr>
          <p:nvPr/>
        </p:nvSpPr>
        <p:spPr bwMode="auto">
          <a:xfrm>
            <a:off x="15442913" y="10355158"/>
            <a:ext cx="708425" cy="705854"/>
          </a:xfrm>
          <a:custGeom>
            <a:avLst/>
            <a:gdLst>
              <a:gd name="T0" fmla="*/ 0 w 233"/>
              <a:gd name="T1" fmla="*/ 0 h 232"/>
              <a:gd name="T2" fmla="*/ 0 w 233"/>
              <a:gd name="T3" fmla="*/ 232 h 232"/>
              <a:gd name="T4" fmla="*/ 233 w 233"/>
              <a:gd name="T5" fmla="*/ 232 h 232"/>
              <a:gd name="T6" fmla="*/ 233 w 233"/>
              <a:gd name="T7" fmla="*/ 0 h 232"/>
              <a:gd name="T8" fmla="*/ 0 w 233"/>
              <a:gd name="T9" fmla="*/ 0 h 232"/>
              <a:gd name="T10" fmla="*/ 149 w 233"/>
              <a:gd name="T11" fmla="*/ 121 h 232"/>
              <a:gd name="T12" fmla="*/ 145 w 233"/>
              <a:gd name="T13" fmla="*/ 121 h 232"/>
              <a:gd name="T14" fmla="*/ 134 w 233"/>
              <a:gd name="T15" fmla="*/ 122 h 232"/>
              <a:gd name="T16" fmla="*/ 116 w 233"/>
              <a:gd name="T17" fmla="*/ 140 h 232"/>
              <a:gd name="T18" fmla="*/ 100 w 233"/>
              <a:gd name="T19" fmla="*/ 162 h 232"/>
              <a:gd name="T20" fmla="*/ 91 w 233"/>
              <a:gd name="T21" fmla="*/ 176 h 232"/>
              <a:gd name="T22" fmla="*/ 83 w 233"/>
              <a:gd name="T23" fmla="*/ 155 h 232"/>
              <a:gd name="T24" fmla="*/ 88 w 233"/>
              <a:gd name="T25" fmla="*/ 126 h 232"/>
              <a:gd name="T26" fmla="*/ 52 w 233"/>
              <a:gd name="T27" fmla="*/ 126 h 232"/>
              <a:gd name="T28" fmla="*/ 43 w 233"/>
              <a:gd name="T29" fmla="*/ 117 h 232"/>
              <a:gd name="T30" fmla="*/ 50 w 233"/>
              <a:gd name="T31" fmla="*/ 109 h 232"/>
              <a:gd name="T32" fmla="*/ 46 w 233"/>
              <a:gd name="T33" fmla="*/ 109 h 232"/>
              <a:gd name="T34" fmla="*/ 36 w 233"/>
              <a:gd name="T35" fmla="*/ 100 h 232"/>
              <a:gd name="T36" fmla="*/ 46 w 233"/>
              <a:gd name="T37" fmla="*/ 91 h 232"/>
              <a:gd name="T38" fmla="*/ 47 w 233"/>
              <a:gd name="T39" fmla="*/ 91 h 232"/>
              <a:gd name="T40" fmla="*/ 39 w 233"/>
              <a:gd name="T41" fmla="*/ 82 h 232"/>
              <a:gd name="T42" fmla="*/ 49 w 233"/>
              <a:gd name="T43" fmla="*/ 73 h 232"/>
              <a:gd name="T44" fmla="*/ 53 w 233"/>
              <a:gd name="T45" fmla="*/ 73 h 232"/>
              <a:gd name="T46" fmla="*/ 45 w 233"/>
              <a:gd name="T47" fmla="*/ 65 h 232"/>
              <a:gd name="T48" fmla="*/ 55 w 233"/>
              <a:gd name="T49" fmla="*/ 56 h 232"/>
              <a:gd name="T50" fmla="*/ 97 w 233"/>
              <a:gd name="T51" fmla="*/ 56 h 232"/>
              <a:gd name="T52" fmla="*/ 120 w 233"/>
              <a:gd name="T53" fmla="*/ 60 h 232"/>
              <a:gd name="T54" fmla="*/ 128 w 233"/>
              <a:gd name="T55" fmla="*/ 58 h 232"/>
              <a:gd name="T56" fmla="*/ 140 w 233"/>
              <a:gd name="T57" fmla="*/ 61 h 232"/>
              <a:gd name="T58" fmla="*/ 149 w 233"/>
              <a:gd name="T59" fmla="*/ 61 h 232"/>
              <a:gd name="T60" fmla="*/ 149 w 233"/>
              <a:gd name="T61" fmla="*/ 121 h 232"/>
              <a:gd name="T62" fmla="*/ 197 w 233"/>
              <a:gd name="T63" fmla="*/ 138 h 232"/>
              <a:gd name="T64" fmla="*/ 155 w 233"/>
              <a:gd name="T65" fmla="*/ 138 h 232"/>
              <a:gd name="T66" fmla="*/ 155 w 233"/>
              <a:gd name="T67" fmla="*/ 57 h 232"/>
              <a:gd name="T68" fmla="*/ 197 w 233"/>
              <a:gd name="T69" fmla="*/ 57 h 232"/>
              <a:gd name="T70" fmla="*/ 197 w 233"/>
              <a:gd name="T71" fmla="*/ 138 h 232"/>
              <a:gd name="T72" fmla="*/ 161 w 233"/>
              <a:gd name="T73" fmla="*/ 70 h 232"/>
              <a:gd name="T74" fmla="*/ 167 w 233"/>
              <a:gd name="T75" fmla="*/ 64 h 232"/>
              <a:gd name="T76" fmla="*/ 172 w 233"/>
              <a:gd name="T77" fmla="*/ 70 h 232"/>
              <a:gd name="T78" fmla="*/ 167 w 233"/>
              <a:gd name="T79" fmla="*/ 75 h 232"/>
              <a:gd name="T80" fmla="*/ 161 w 233"/>
              <a:gd name="T81" fmla="*/ 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3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3" y="232"/>
                  <a:pt x="233" y="232"/>
                  <a:pt x="233" y="232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149" y="121"/>
                </a:moveTo>
                <a:cubicBezTo>
                  <a:pt x="145" y="121"/>
                  <a:pt x="145" y="121"/>
                  <a:pt x="145" y="121"/>
                </a:cubicBezTo>
                <a:cubicBezTo>
                  <a:pt x="141" y="121"/>
                  <a:pt x="137" y="121"/>
                  <a:pt x="134" y="122"/>
                </a:cubicBezTo>
                <a:cubicBezTo>
                  <a:pt x="128" y="126"/>
                  <a:pt x="120" y="135"/>
                  <a:pt x="116" y="140"/>
                </a:cubicBezTo>
                <a:cubicBezTo>
                  <a:pt x="113" y="145"/>
                  <a:pt x="105" y="150"/>
                  <a:pt x="100" y="162"/>
                </a:cubicBezTo>
                <a:cubicBezTo>
                  <a:pt x="98" y="167"/>
                  <a:pt x="99" y="178"/>
                  <a:pt x="91" y="176"/>
                </a:cubicBezTo>
                <a:cubicBezTo>
                  <a:pt x="83" y="173"/>
                  <a:pt x="82" y="163"/>
                  <a:pt x="83" y="155"/>
                </a:cubicBezTo>
                <a:cubicBezTo>
                  <a:pt x="84" y="140"/>
                  <a:pt x="93" y="132"/>
                  <a:pt x="88" y="126"/>
                </a:cubicBezTo>
                <a:cubicBezTo>
                  <a:pt x="52" y="126"/>
                  <a:pt x="52" y="126"/>
                  <a:pt x="52" y="126"/>
                </a:cubicBezTo>
                <a:cubicBezTo>
                  <a:pt x="47" y="126"/>
                  <a:pt x="43" y="122"/>
                  <a:pt x="43" y="117"/>
                </a:cubicBezTo>
                <a:cubicBezTo>
                  <a:pt x="43" y="113"/>
                  <a:pt x="46" y="109"/>
                  <a:pt x="50" y="109"/>
                </a:cubicBezTo>
                <a:cubicBezTo>
                  <a:pt x="46" y="109"/>
                  <a:pt x="46" y="109"/>
                  <a:pt x="46" y="109"/>
                </a:cubicBezTo>
                <a:cubicBezTo>
                  <a:pt x="40" y="109"/>
                  <a:pt x="36" y="105"/>
                  <a:pt x="36" y="100"/>
                </a:cubicBezTo>
                <a:cubicBezTo>
                  <a:pt x="36" y="95"/>
                  <a:pt x="40" y="91"/>
                  <a:pt x="46" y="91"/>
                </a:cubicBezTo>
                <a:cubicBezTo>
                  <a:pt x="47" y="91"/>
                  <a:pt x="47" y="91"/>
                  <a:pt x="47" y="91"/>
                </a:cubicBezTo>
                <a:cubicBezTo>
                  <a:pt x="42" y="90"/>
                  <a:pt x="39" y="86"/>
                  <a:pt x="39" y="82"/>
                </a:cubicBezTo>
                <a:cubicBezTo>
                  <a:pt x="39" y="77"/>
                  <a:pt x="43" y="73"/>
                  <a:pt x="49" y="73"/>
                </a:cubicBezTo>
                <a:cubicBezTo>
                  <a:pt x="53" y="73"/>
                  <a:pt x="53" y="73"/>
                  <a:pt x="53" y="73"/>
                </a:cubicBezTo>
                <a:cubicBezTo>
                  <a:pt x="49" y="73"/>
                  <a:pt x="45" y="69"/>
                  <a:pt x="45" y="65"/>
                </a:cubicBezTo>
                <a:cubicBezTo>
                  <a:pt x="45" y="60"/>
                  <a:pt x="50" y="56"/>
                  <a:pt x="55" y="56"/>
                </a:cubicBezTo>
                <a:cubicBezTo>
                  <a:pt x="97" y="56"/>
                  <a:pt x="97" y="56"/>
                  <a:pt x="97" y="56"/>
                </a:cubicBezTo>
                <a:cubicBezTo>
                  <a:pt x="102" y="56"/>
                  <a:pt x="116" y="60"/>
                  <a:pt x="120" y="60"/>
                </a:cubicBezTo>
                <a:cubicBezTo>
                  <a:pt x="124" y="60"/>
                  <a:pt x="125" y="58"/>
                  <a:pt x="128" y="58"/>
                </a:cubicBezTo>
                <a:cubicBezTo>
                  <a:pt x="131" y="58"/>
                  <a:pt x="137" y="61"/>
                  <a:pt x="140" y="61"/>
                </a:cubicBezTo>
                <a:cubicBezTo>
                  <a:pt x="149" y="61"/>
                  <a:pt x="149" y="61"/>
                  <a:pt x="149" y="61"/>
                </a:cubicBezTo>
                <a:lnTo>
                  <a:pt x="149" y="121"/>
                </a:lnTo>
                <a:close/>
                <a:moveTo>
                  <a:pt x="197" y="138"/>
                </a:moveTo>
                <a:cubicBezTo>
                  <a:pt x="155" y="138"/>
                  <a:pt x="155" y="138"/>
                  <a:pt x="155" y="138"/>
                </a:cubicBezTo>
                <a:cubicBezTo>
                  <a:pt x="155" y="57"/>
                  <a:pt x="155" y="57"/>
                  <a:pt x="155" y="57"/>
                </a:cubicBezTo>
                <a:cubicBezTo>
                  <a:pt x="197" y="57"/>
                  <a:pt x="197" y="57"/>
                  <a:pt x="197" y="57"/>
                </a:cubicBezTo>
                <a:lnTo>
                  <a:pt x="197" y="138"/>
                </a:lnTo>
                <a:close/>
                <a:moveTo>
                  <a:pt x="161" y="70"/>
                </a:moveTo>
                <a:cubicBezTo>
                  <a:pt x="161" y="67"/>
                  <a:pt x="164" y="64"/>
                  <a:pt x="167" y="64"/>
                </a:cubicBezTo>
                <a:cubicBezTo>
                  <a:pt x="169" y="64"/>
                  <a:pt x="172" y="67"/>
                  <a:pt x="172" y="70"/>
                </a:cubicBezTo>
                <a:cubicBezTo>
                  <a:pt x="172" y="72"/>
                  <a:pt x="169" y="75"/>
                  <a:pt x="167" y="75"/>
                </a:cubicBezTo>
                <a:cubicBezTo>
                  <a:pt x="164" y="75"/>
                  <a:pt x="161" y="72"/>
                  <a:pt x="161" y="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10"/>
          <p:cNvSpPr>
            <a:spLocks noEditPoints="1"/>
          </p:cNvSpPr>
          <p:nvPr/>
        </p:nvSpPr>
        <p:spPr bwMode="auto">
          <a:xfrm>
            <a:off x="12741640" y="10355158"/>
            <a:ext cx="704568" cy="705854"/>
          </a:xfrm>
          <a:custGeom>
            <a:avLst/>
            <a:gdLst>
              <a:gd name="T0" fmla="*/ 65 w 232"/>
              <a:gd name="T1" fmla="*/ 165 h 232"/>
              <a:gd name="T2" fmla="*/ 65 w 232"/>
              <a:gd name="T3" fmla="*/ 176 h 232"/>
              <a:gd name="T4" fmla="*/ 232 w 232"/>
              <a:gd name="T5" fmla="*/ 0 h 232"/>
              <a:gd name="T6" fmla="*/ 0 w 232"/>
              <a:gd name="T7" fmla="*/ 232 h 232"/>
              <a:gd name="T8" fmla="*/ 232 w 232"/>
              <a:gd name="T9" fmla="*/ 0 h 232"/>
              <a:gd name="T10" fmla="*/ 34 w 232"/>
              <a:gd name="T11" fmla="*/ 100 h 232"/>
              <a:gd name="T12" fmla="*/ 77 w 232"/>
              <a:gd name="T13" fmla="*/ 184 h 232"/>
              <a:gd name="T14" fmla="*/ 150 w 232"/>
              <a:gd name="T15" fmla="*/ 171 h 232"/>
              <a:gd name="T16" fmla="*/ 151 w 232"/>
              <a:gd name="T17" fmla="*/ 152 h 232"/>
              <a:gd name="T18" fmla="*/ 155 w 232"/>
              <a:gd name="T19" fmla="*/ 134 h 232"/>
              <a:gd name="T20" fmla="*/ 155 w 232"/>
              <a:gd name="T21" fmla="*/ 119 h 232"/>
              <a:gd name="T22" fmla="*/ 152 w 232"/>
              <a:gd name="T23" fmla="*/ 100 h 232"/>
              <a:gd name="T24" fmla="*/ 144 w 232"/>
              <a:gd name="T25" fmla="*/ 126 h 232"/>
              <a:gd name="T26" fmla="*/ 141 w 232"/>
              <a:gd name="T27" fmla="*/ 121 h 232"/>
              <a:gd name="T28" fmla="*/ 151 w 232"/>
              <a:gd name="T29" fmla="*/ 69 h 232"/>
              <a:gd name="T30" fmla="*/ 133 w 232"/>
              <a:gd name="T31" fmla="*/ 63 h 232"/>
              <a:gd name="T32" fmla="*/ 99 w 232"/>
              <a:gd name="T33" fmla="*/ 103 h 232"/>
              <a:gd name="T34" fmla="*/ 82 w 232"/>
              <a:gd name="T35" fmla="*/ 166 h 232"/>
              <a:gd name="T36" fmla="*/ 104 w 232"/>
              <a:gd name="T37" fmla="*/ 169 h 232"/>
              <a:gd name="T38" fmla="*/ 136 w 232"/>
              <a:gd name="T39" fmla="*/ 171 h 232"/>
              <a:gd name="T40" fmla="*/ 199 w 232"/>
              <a:gd name="T41" fmla="*/ 126 h 232"/>
              <a:gd name="T42" fmla="*/ 184 w 232"/>
              <a:gd name="T43" fmla="*/ 117 h 232"/>
              <a:gd name="T44" fmla="*/ 182 w 232"/>
              <a:gd name="T45" fmla="*/ 99 h 232"/>
              <a:gd name="T46" fmla="*/ 154 w 232"/>
              <a:gd name="T47" fmla="*/ 108 h 232"/>
              <a:gd name="T48" fmla="*/ 165 w 232"/>
              <a:gd name="T49" fmla="*/ 118 h 232"/>
              <a:gd name="T50" fmla="*/ 165 w 232"/>
              <a:gd name="T51" fmla="*/ 135 h 232"/>
              <a:gd name="T52" fmla="*/ 154 w 232"/>
              <a:gd name="T53" fmla="*/ 144 h 232"/>
              <a:gd name="T54" fmla="*/ 161 w 232"/>
              <a:gd name="T55" fmla="*/ 153 h 232"/>
              <a:gd name="T56" fmla="*/ 161 w 232"/>
              <a:gd name="T57" fmla="*/ 171 h 232"/>
              <a:gd name="T58" fmla="*/ 180 w 232"/>
              <a:gd name="T59" fmla="*/ 171 h 232"/>
              <a:gd name="T60" fmla="*/ 182 w 232"/>
              <a:gd name="T61" fmla="*/ 153 h 232"/>
              <a:gd name="T62" fmla="*/ 196 w 232"/>
              <a:gd name="T63" fmla="*/ 144 h 232"/>
              <a:gd name="T64" fmla="*/ 189 w 232"/>
              <a:gd name="T65" fmla="*/ 13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59" y="171"/>
                </a:moveTo>
                <a:cubicBezTo>
                  <a:pt x="59" y="168"/>
                  <a:pt x="62" y="165"/>
                  <a:pt x="65" y="165"/>
                </a:cubicBezTo>
                <a:cubicBezTo>
                  <a:pt x="68" y="165"/>
                  <a:pt x="70" y="168"/>
                  <a:pt x="70" y="171"/>
                </a:cubicBezTo>
                <a:cubicBezTo>
                  <a:pt x="70" y="174"/>
                  <a:pt x="68" y="176"/>
                  <a:pt x="65" y="176"/>
                </a:cubicBezTo>
                <a:cubicBezTo>
                  <a:pt x="62" y="176"/>
                  <a:pt x="59" y="174"/>
                  <a:pt x="59" y="171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77" y="100"/>
                </a:moveTo>
                <a:cubicBezTo>
                  <a:pt x="34" y="100"/>
                  <a:pt x="34" y="100"/>
                  <a:pt x="34" y="100"/>
                </a:cubicBezTo>
                <a:cubicBezTo>
                  <a:pt x="34" y="184"/>
                  <a:pt x="34" y="184"/>
                  <a:pt x="34" y="184"/>
                </a:cubicBezTo>
                <a:cubicBezTo>
                  <a:pt x="77" y="184"/>
                  <a:pt x="77" y="184"/>
                  <a:pt x="77" y="184"/>
                </a:cubicBezTo>
                <a:lnTo>
                  <a:pt x="77" y="100"/>
                </a:lnTo>
                <a:close/>
                <a:moveTo>
                  <a:pt x="150" y="171"/>
                </a:moveTo>
                <a:cubicBezTo>
                  <a:pt x="147" y="169"/>
                  <a:pt x="146" y="166"/>
                  <a:pt x="146" y="162"/>
                </a:cubicBezTo>
                <a:cubicBezTo>
                  <a:pt x="146" y="158"/>
                  <a:pt x="148" y="154"/>
                  <a:pt x="151" y="152"/>
                </a:cubicBezTo>
                <a:cubicBezTo>
                  <a:pt x="150" y="149"/>
                  <a:pt x="149" y="147"/>
                  <a:pt x="149" y="144"/>
                </a:cubicBezTo>
                <a:cubicBezTo>
                  <a:pt x="149" y="140"/>
                  <a:pt x="151" y="136"/>
                  <a:pt x="155" y="134"/>
                </a:cubicBezTo>
                <a:cubicBezTo>
                  <a:pt x="153" y="131"/>
                  <a:pt x="153" y="129"/>
                  <a:pt x="153" y="126"/>
                </a:cubicBezTo>
                <a:cubicBezTo>
                  <a:pt x="153" y="124"/>
                  <a:pt x="153" y="121"/>
                  <a:pt x="155" y="119"/>
                </a:cubicBezTo>
                <a:cubicBezTo>
                  <a:pt x="151" y="117"/>
                  <a:pt x="149" y="113"/>
                  <a:pt x="149" y="108"/>
                </a:cubicBezTo>
                <a:cubicBezTo>
                  <a:pt x="149" y="105"/>
                  <a:pt x="150" y="102"/>
                  <a:pt x="152" y="100"/>
                </a:cubicBezTo>
                <a:cubicBezTo>
                  <a:pt x="151" y="101"/>
                  <a:pt x="149" y="102"/>
                  <a:pt x="148" y="103"/>
                </a:cubicBezTo>
                <a:cubicBezTo>
                  <a:pt x="144" y="111"/>
                  <a:pt x="145" y="118"/>
                  <a:pt x="144" y="126"/>
                </a:cubicBezTo>
                <a:cubicBezTo>
                  <a:pt x="142" y="133"/>
                  <a:pt x="134" y="138"/>
                  <a:pt x="134" y="138"/>
                </a:cubicBezTo>
                <a:cubicBezTo>
                  <a:pt x="134" y="138"/>
                  <a:pt x="140" y="131"/>
                  <a:pt x="141" y="121"/>
                </a:cubicBezTo>
                <a:cubicBezTo>
                  <a:pt x="141" y="113"/>
                  <a:pt x="139" y="108"/>
                  <a:pt x="141" y="101"/>
                </a:cubicBezTo>
                <a:cubicBezTo>
                  <a:pt x="142" y="97"/>
                  <a:pt x="150" y="79"/>
                  <a:pt x="151" y="69"/>
                </a:cubicBezTo>
                <a:cubicBezTo>
                  <a:pt x="152" y="60"/>
                  <a:pt x="151" y="51"/>
                  <a:pt x="142" y="48"/>
                </a:cubicBezTo>
                <a:cubicBezTo>
                  <a:pt x="134" y="46"/>
                  <a:pt x="135" y="58"/>
                  <a:pt x="133" y="63"/>
                </a:cubicBezTo>
                <a:cubicBezTo>
                  <a:pt x="128" y="75"/>
                  <a:pt x="120" y="80"/>
                  <a:pt x="116" y="85"/>
                </a:cubicBezTo>
                <a:cubicBezTo>
                  <a:pt x="112" y="90"/>
                  <a:pt x="106" y="98"/>
                  <a:pt x="99" y="103"/>
                </a:cubicBezTo>
                <a:cubicBezTo>
                  <a:pt x="93" y="107"/>
                  <a:pt x="86" y="106"/>
                  <a:pt x="82" y="105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95" y="166"/>
                  <a:pt x="101" y="169"/>
                  <a:pt x="104" y="169"/>
                </a:cubicBezTo>
                <a:cubicBezTo>
                  <a:pt x="107" y="169"/>
                  <a:pt x="108" y="167"/>
                  <a:pt x="113" y="167"/>
                </a:cubicBezTo>
                <a:cubicBezTo>
                  <a:pt x="117" y="167"/>
                  <a:pt x="131" y="171"/>
                  <a:pt x="136" y="171"/>
                </a:cubicBezTo>
                <a:lnTo>
                  <a:pt x="150" y="171"/>
                </a:lnTo>
                <a:close/>
                <a:moveTo>
                  <a:pt x="199" y="126"/>
                </a:moveTo>
                <a:cubicBezTo>
                  <a:pt x="199" y="121"/>
                  <a:pt x="194" y="117"/>
                  <a:pt x="189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9" y="116"/>
                  <a:pt x="192" y="113"/>
                  <a:pt x="192" y="108"/>
                </a:cubicBezTo>
                <a:cubicBezTo>
                  <a:pt x="192" y="103"/>
                  <a:pt x="188" y="99"/>
                  <a:pt x="182" y="99"/>
                </a:cubicBezTo>
                <a:cubicBezTo>
                  <a:pt x="163" y="99"/>
                  <a:pt x="163" y="99"/>
                  <a:pt x="163" y="99"/>
                </a:cubicBezTo>
                <a:cubicBezTo>
                  <a:pt x="158" y="99"/>
                  <a:pt x="154" y="103"/>
                  <a:pt x="154" y="108"/>
                </a:cubicBezTo>
                <a:cubicBezTo>
                  <a:pt x="154" y="113"/>
                  <a:pt x="159" y="118"/>
                  <a:pt x="164" y="118"/>
                </a:cubicBezTo>
                <a:cubicBezTo>
                  <a:pt x="165" y="118"/>
                  <a:pt x="165" y="118"/>
                  <a:pt x="165" y="118"/>
                </a:cubicBezTo>
                <a:cubicBezTo>
                  <a:pt x="161" y="118"/>
                  <a:pt x="158" y="122"/>
                  <a:pt x="158" y="126"/>
                </a:cubicBezTo>
                <a:cubicBezTo>
                  <a:pt x="158" y="131"/>
                  <a:pt x="161" y="134"/>
                  <a:pt x="165" y="135"/>
                </a:cubicBezTo>
                <a:cubicBezTo>
                  <a:pt x="164" y="135"/>
                  <a:pt x="164" y="135"/>
                  <a:pt x="164" y="135"/>
                </a:cubicBezTo>
                <a:cubicBezTo>
                  <a:pt x="159" y="135"/>
                  <a:pt x="154" y="139"/>
                  <a:pt x="154" y="144"/>
                </a:cubicBezTo>
                <a:cubicBezTo>
                  <a:pt x="154" y="149"/>
                  <a:pt x="158" y="152"/>
                  <a:pt x="162" y="153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55" y="153"/>
                  <a:pt x="151" y="157"/>
                  <a:pt x="151" y="162"/>
                </a:cubicBezTo>
                <a:cubicBezTo>
                  <a:pt x="151" y="167"/>
                  <a:pt x="155" y="171"/>
                  <a:pt x="161" y="171"/>
                </a:cubicBezTo>
                <a:cubicBezTo>
                  <a:pt x="170" y="171"/>
                  <a:pt x="170" y="171"/>
                  <a:pt x="170" y="171"/>
                </a:cubicBezTo>
                <a:cubicBezTo>
                  <a:pt x="180" y="171"/>
                  <a:pt x="180" y="171"/>
                  <a:pt x="180" y="171"/>
                </a:cubicBezTo>
                <a:cubicBezTo>
                  <a:pt x="185" y="171"/>
                  <a:pt x="189" y="167"/>
                  <a:pt x="189" y="162"/>
                </a:cubicBezTo>
                <a:cubicBezTo>
                  <a:pt x="189" y="158"/>
                  <a:pt x="186" y="154"/>
                  <a:pt x="182" y="153"/>
                </a:cubicBezTo>
                <a:cubicBezTo>
                  <a:pt x="186" y="153"/>
                  <a:pt x="186" y="153"/>
                  <a:pt x="186" y="153"/>
                </a:cubicBezTo>
                <a:cubicBezTo>
                  <a:pt x="191" y="153"/>
                  <a:pt x="196" y="149"/>
                  <a:pt x="196" y="144"/>
                </a:cubicBezTo>
                <a:cubicBezTo>
                  <a:pt x="196" y="140"/>
                  <a:pt x="192" y="136"/>
                  <a:pt x="188" y="136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194" y="136"/>
                  <a:pt x="199" y="131"/>
                  <a:pt x="199" y="12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11"/>
          <p:cNvSpPr>
            <a:spLocks noEditPoints="1"/>
          </p:cNvSpPr>
          <p:nvPr/>
        </p:nvSpPr>
        <p:spPr bwMode="auto">
          <a:xfrm>
            <a:off x="14544203" y="10355158"/>
            <a:ext cx="704568" cy="705854"/>
          </a:xfrm>
          <a:custGeom>
            <a:avLst/>
            <a:gdLst>
              <a:gd name="T0" fmla="*/ 168 w 232"/>
              <a:gd name="T1" fmla="*/ 165 h 232"/>
              <a:gd name="T2" fmla="*/ 168 w 232"/>
              <a:gd name="T3" fmla="*/ 176 h 232"/>
              <a:gd name="T4" fmla="*/ 232 w 232"/>
              <a:gd name="T5" fmla="*/ 0 h 232"/>
              <a:gd name="T6" fmla="*/ 0 w 232"/>
              <a:gd name="T7" fmla="*/ 232 h 232"/>
              <a:gd name="T8" fmla="*/ 232 w 232"/>
              <a:gd name="T9" fmla="*/ 0 h 232"/>
              <a:gd name="T10" fmla="*/ 71 w 232"/>
              <a:gd name="T11" fmla="*/ 153 h 232"/>
              <a:gd name="T12" fmla="*/ 78 w 232"/>
              <a:gd name="T13" fmla="*/ 144 h 232"/>
              <a:gd name="T14" fmla="*/ 67 w 232"/>
              <a:gd name="T15" fmla="*/ 135 h 232"/>
              <a:gd name="T16" fmla="*/ 67 w 232"/>
              <a:gd name="T17" fmla="*/ 118 h 232"/>
              <a:gd name="T18" fmla="*/ 78 w 232"/>
              <a:gd name="T19" fmla="*/ 108 h 232"/>
              <a:gd name="T20" fmla="*/ 50 w 232"/>
              <a:gd name="T21" fmla="*/ 99 h 232"/>
              <a:gd name="T22" fmla="*/ 48 w 232"/>
              <a:gd name="T23" fmla="*/ 117 h 232"/>
              <a:gd name="T24" fmla="*/ 33 w 232"/>
              <a:gd name="T25" fmla="*/ 126 h 232"/>
              <a:gd name="T26" fmla="*/ 44 w 232"/>
              <a:gd name="T27" fmla="*/ 136 h 232"/>
              <a:gd name="T28" fmla="*/ 46 w 232"/>
              <a:gd name="T29" fmla="*/ 153 h 232"/>
              <a:gd name="T30" fmla="*/ 43 w 232"/>
              <a:gd name="T31" fmla="*/ 162 h 232"/>
              <a:gd name="T32" fmla="*/ 62 w 232"/>
              <a:gd name="T33" fmla="*/ 171 h 232"/>
              <a:gd name="T34" fmla="*/ 81 w 232"/>
              <a:gd name="T35" fmla="*/ 162 h 232"/>
              <a:gd name="T36" fmla="*/ 134 w 232"/>
              <a:gd name="T37" fmla="*/ 103 h 232"/>
              <a:gd name="T38" fmla="*/ 99 w 232"/>
              <a:gd name="T39" fmla="*/ 63 h 232"/>
              <a:gd name="T40" fmla="*/ 81 w 232"/>
              <a:gd name="T41" fmla="*/ 69 h 232"/>
              <a:gd name="T42" fmla="*/ 92 w 232"/>
              <a:gd name="T43" fmla="*/ 121 h 232"/>
              <a:gd name="T44" fmla="*/ 88 w 232"/>
              <a:gd name="T45" fmla="*/ 126 h 232"/>
              <a:gd name="T46" fmla="*/ 80 w 232"/>
              <a:gd name="T47" fmla="*/ 100 h 232"/>
              <a:gd name="T48" fmla="*/ 77 w 232"/>
              <a:gd name="T49" fmla="*/ 119 h 232"/>
              <a:gd name="T50" fmla="*/ 77 w 232"/>
              <a:gd name="T51" fmla="*/ 134 h 232"/>
              <a:gd name="T52" fmla="*/ 81 w 232"/>
              <a:gd name="T53" fmla="*/ 152 h 232"/>
              <a:gd name="T54" fmla="*/ 83 w 232"/>
              <a:gd name="T55" fmla="*/ 171 h 232"/>
              <a:gd name="T56" fmla="*/ 119 w 232"/>
              <a:gd name="T57" fmla="*/ 167 h 232"/>
              <a:gd name="T58" fmla="*/ 140 w 232"/>
              <a:gd name="T59" fmla="*/ 166 h 232"/>
              <a:gd name="T60" fmla="*/ 150 w 232"/>
              <a:gd name="T61" fmla="*/ 105 h 232"/>
              <a:gd name="T62" fmla="*/ 156 w 232"/>
              <a:gd name="T63" fmla="*/ 100 h 232"/>
              <a:gd name="T64" fmla="*/ 199 w 232"/>
              <a:gd name="T65" fmla="*/ 18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162" y="171"/>
                </a:moveTo>
                <a:cubicBezTo>
                  <a:pt x="162" y="168"/>
                  <a:pt x="165" y="165"/>
                  <a:pt x="168" y="165"/>
                </a:cubicBezTo>
                <a:cubicBezTo>
                  <a:pt x="170" y="165"/>
                  <a:pt x="173" y="168"/>
                  <a:pt x="173" y="171"/>
                </a:cubicBezTo>
                <a:cubicBezTo>
                  <a:pt x="173" y="174"/>
                  <a:pt x="170" y="176"/>
                  <a:pt x="168" y="176"/>
                </a:cubicBezTo>
                <a:cubicBezTo>
                  <a:pt x="165" y="176"/>
                  <a:pt x="162" y="174"/>
                  <a:pt x="162" y="171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81" y="162"/>
                </a:moveTo>
                <a:cubicBezTo>
                  <a:pt x="81" y="157"/>
                  <a:pt x="77" y="153"/>
                  <a:pt x="71" y="153"/>
                </a:cubicBezTo>
                <a:cubicBezTo>
                  <a:pt x="70" y="153"/>
                  <a:pt x="70" y="153"/>
                  <a:pt x="70" y="153"/>
                </a:cubicBezTo>
                <a:cubicBezTo>
                  <a:pt x="75" y="152"/>
                  <a:pt x="78" y="149"/>
                  <a:pt x="78" y="144"/>
                </a:cubicBezTo>
                <a:cubicBezTo>
                  <a:pt x="78" y="139"/>
                  <a:pt x="74" y="135"/>
                  <a:pt x="68" y="135"/>
                </a:cubicBezTo>
                <a:cubicBezTo>
                  <a:pt x="67" y="135"/>
                  <a:pt x="67" y="135"/>
                  <a:pt x="67" y="135"/>
                </a:cubicBezTo>
                <a:cubicBezTo>
                  <a:pt x="71" y="134"/>
                  <a:pt x="75" y="131"/>
                  <a:pt x="75" y="126"/>
                </a:cubicBezTo>
                <a:cubicBezTo>
                  <a:pt x="75" y="122"/>
                  <a:pt x="71" y="118"/>
                  <a:pt x="67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4" y="118"/>
                  <a:pt x="78" y="113"/>
                  <a:pt x="78" y="108"/>
                </a:cubicBezTo>
                <a:cubicBezTo>
                  <a:pt x="78" y="103"/>
                  <a:pt x="74" y="99"/>
                  <a:pt x="69" y="99"/>
                </a:cubicBezTo>
                <a:cubicBezTo>
                  <a:pt x="50" y="99"/>
                  <a:pt x="50" y="99"/>
                  <a:pt x="50" y="99"/>
                </a:cubicBezTo>
                <a:cubicBezTo>
                  <a:pt x="44" y="99"/>
                  <a:pt x="40" y="103"/>
                  <a:pt x="40" y="108"/>
                </a:cubicBezTo>
                <a:cubicBezTo>
                  <a:pt x="40" y="113"/>
                  <a:pt x="43" y="116"/>
                  <a:pt x="48" y="117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38" y="117"/>
                  <a:pt x="33" y="121"/>
                  <a:pt x="33" y="126"/>
                </a:cubicBezTo>
                <a:cubicBezTo>
                  <a:pt x="33" y="131"/>
                  <a:pt x="38" y="136"/>
                  <a:pt x="43" y="136"/>
                </a:cubicBezTo>
                <a:cubicBezTo>
                  <a:pt x="44" y="136"/>
                  <a:pt x="44" y="136"/>
                  <a:pt x="44" y="136"/>
                </a:cubicBezTo>
                <a:cubicBezTo>
                  <a:pt x="40" y="136"/>
                  <a:pt x="36" y="140"/>
                  <a:pt x="36" y="144"/>
                </a:cubicBezTo>
                <a:cubicBezTo>
                  <a:pt x="36" y="149"/>
                  <a:pt x="41" y="153"/>
                  <a:pt x="46" y="153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46" y="154"/>
                  <a:pt x="43" y="158"/>
                  <a:pt x="43" y="162"/>
                </a:cubicBezTo>
                <a:cubicBezTo>
                  <a:pt x="43" y="167"/>
                  <a:pt x="47" y="171"/>
                  <a:pt x="53" y="171"/>
                </a:cubicBezTo>
                <a:cubicBezTo>
                  <a:pt x="62" y="171"/>
                  <a:pt x="62" y="171"/>
                  <a:pt x="62" y="171"/>
                </a:cubicBezTo>
                <a:cubicBezTo>
                  <a:pt x="71" y="171"/>
                  <a:pt x="71" y="171"/>
                  <a:pt x="71" y="171"/>
                </a:cubicBezTo>
                <a:cubicBezTo>
                  <a:pt x="77" y="171"/>
                  <a:pt x="81" y="167"/>
                  <a:pt x="81" y="162"/>
                </a:cubicBezTo>
                <a:close/>
                <a:moveTo>
                  <a:pt x="150" y="105"/>
                </a:moveTo>
                <a:cubicBezTo>
                  <a:pt x="146" y="106"/>
                  <a:pt x="139" y="107"/>
                  <a:pt x="134" y="103"/>
                </a:cubicBezTo>
                <a:cubicBezTo>
                  <a:pt x="126" y="98"/>
                  <a:pt x="120" y="90"/>
                  <a:pt x="116" y="85"/>
                </a:cubicBezTo>
                <a:cubicBezTo>
                  <a:pt x="112" y="80"/>
                  <a:pt x="104" y="75"/>
                  <a:pt x="99" y="63"/>
                </a:cubicBezTo>
                <a:cubicBezTo>
                  <a:pt x="97" y="58"/>
                  <a:pt x="98" y="46"/>
                  <a:pt x="90" y="48"/>
                </a:cubicBezTo>
                <a:cubicBezTo>
                  <a:pt x="81" y="51"/>
                  <a:pt x="81" y="60"/>
                  <a:pt x="81" y="69"/>
                </a:cubicBezTo>
                <a:cubicBezTo>
                  <a:pt x="82" y="79"/>
                  <a:pt x="90" y="97"/>
                  <a:pt x="91" y="101"/>
                </a:cubicBezTo>
                <a:cubicBezTo>
                  <a:pt x="93" y="108"/>
                  <a:pt x="91" y="113"/>
                  <a:pt x="92" y="121"/>
                </a:cubicBezTo>
                <a:cubicBezTo>
                  <a:pt x="92" y="131"/>
                  <a:pt x="99" y="138"/>
                  <a:pt x="99" y="138"/>
                </a:cubicBezTo>
                <a:cubicBezTo>
                  <a:pt x="99" y="138"/>
                  <a:pt x="90" y="133"/>
                  <a:pt x="88" y="126"/>
                </a:cubicBezTo>
                <a:cubicBezTo>
                  <a:pt x="87" y="118"/>
                  <a:pt x="88" y="111"/>
                  <a:pt x="84" y="103"/>
                </a:cubicBezTo>
                <a:cubicBezTo>
                  <a:pt x="83" y="102"/>
                  <a:pt x="82" y="101"/>
                  <a:pt x="80" y="100"/>
                </a:cubicBezTo>
                <a:cubicBezTo>
                  <a:pt x="82" y="102"/>
                  <a:pt x="83" y="105"/>
                  <a:pt x="83" y="108"/>
                </a:cubicBezTo>
                <a:cubicBezTo>
                  <a:pt x="83" y="113"/>
                  <a:pt x="81" y="117"/>
                  <a:pt x="77" y="119"/>
                </a:cubicBezTo>
                <a:cubicBezTo>
                  <a:pt x="79" y="121"/>
                  <a:pt x="80" y="124"/>
                  <a:pt x="80" y="126"/>
                </a:cubicBezTo>
                <a:cubicBezTo>
                  <a:pt x="80" y="129"/>
                  <a:pt x="79" y="131"/>
                  <a:pt x="77" y="134"/>
                </a:cubicBezTo>
                <a:cubicBezTo>
                  <a:pt x="81" y="136"/>
                  <a:pt x="83" y="140"/>
                  <a:pt x="83" y="144"/>
                </a:cubicBezTo>
                <a:cubicBezTo>
                  <a:pt x="83" y="147"/>
                  <a:pt x="82" y="149"/>
                  <a:pt x="81" y="152"/>
                </a:cubicBezTo>
                <a:cubicBezTo>
                  <a:pt x="84" y="154"/>
                  <a:pt x="86" y="158"/>
                  <a:pt x="86" y="162"/>
                </a:cubicBezTo>
                <a:cubicBezTo>
                  <a:pt x="86" y="166"/>
                  <a:pt x="85" y="169"/>
                  <a:pt x="83" y="171"/>
                </a:cubicBezTo>
                <a:cubicBezTo>
                  <a:pt x="96" y="171"/>
                  <a:pt x="96" y="171"/>
                  <a:pt x="96" y="171"/>
                </a:cubicBezTo>
                <a:cubicBezTo>
                  <a:pt x="101" y="171"/>
                  <a:pt x="115" y="167"/>
                  <a:pt x="119" y="167"/>
                </a:cubicBezTo>
                <a:cubicBezTo>
                  <a:pt x="124" y="167"/>
                  <a:pt x="125" y="169"/>
                  <a:pt x="128" y="169"/>
                </a:cubicBezTo>
                <a:cubicBezTo>
                  <a:pt x="131" y="169"/>
                  <a:pt x="137" y="166"/>
                  <a:pt x="140" y="166"/>
                </a:cubicBezTo>
                <a:cubicBezTo>
                  <a:pt x="150" y="166"/>
                  <a:pt x="150" y="166"/>
                  <a:pt x="150" y="166"/>
                </a:cubicBezTo>
                <a:lnTo>
                  <a:pt x="150" y="105"/>
                </a:lnTo>
                <a:close/>
                <a:moveTo>
                  <a:pt x="199" y="100"/>
                </a:moveTo>
                <a:cubicBezTo>
                  <a:pt x="156" y="100"/>
                  <a:pt x="156" y="100"/>
                  <a:pt x="156" y="100"/>
                </a:cubicBezTo>
                <a:cubicBezTo>
                  <a:pt x="156" y="184"/>
                  <a:pt x="156" y="184"/>
                  <a:pt x="156" y="184"/>
                </a:cubicBezTo>
                <a:cubicBezTo>
                  <a:pt x="199" y="184"/>
                  <a:pt x="199" y="184"/>
                  <a:pt x="199" y="184"/>
                </a:cubicBezTo>
                <a:lnTo>
                  <a:pt x="199" y="1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12"/>
          <p:cNvSpPr>
            <a:spLocks noEditPoints="1"/>
          </p:cNvSpPr>
          <p:nvPr/>
        </p:nvSpPr>
        <p:spPr bwMode="auto">
          <a:xfrm>
            <a:off x="6436528" y="9349734"/>
            <a:ext cx="705854" cy="707139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41 w 232"/>
              <a:gd name="T11" fmla="*/ 189 h 232"/>
              <a:gd name="T12" fmla="*/ 137 w 232"/>
              <a:gd name="T13" fmla="*/ 193 h 232"/>
              <a:gd name="T14" fmla="*/ 132 w 232"/>
              <a:gd name="T15" fmla="*/ 193 h 232"/>
              <a:gd name="T16" fmla="*/ 132 w 232"/>
              <a:gd name="T17" fmla="*/ 195 h 232"/>
              <a:gd name="T18" fmla="*/ 128 w 232"/>
              <a:gd name="T19" fmla="*/ 199 h 232"/>
              <a:gd name="T20" fmla="*/ 104 w 232"/>
              <a:gd name="T21" fmla="*/ 199 h 232"/>
              <a:gd name="T22" fmla="*/ 100 w 232"/>
              <a:gd name="T23" fmla="*/ 195 h 232"/>
              <a:gd name="T24" fmla="*/ 100 w 232"/>
              <a:gd name="T25" fmla="*/ 193 h 232"/>
              <a:gd name="T26" fmla="*/ 96 w 232"/>
              <a:gd name="T27" fmla="*/ 193 h 232"/>
              <a:gd name="T28" fmla="*/ 92 w 232"/>
              <a:gd name="T29" fmla="*/ 189 h 232"/>
              <a:gd name="T30" fmla="*/ 92 w 232"/>
              <a:gd name="T31" fmla="*/ 187 h 232"/>
              <a:gd name="T32" fmla="*/ 96 w 232"/>
              <a:gd name="T33" fmla="*/ 183 h 232"/>
              <a:gd name="T34" fmla="*/ 137 w 232"/>
              <a:gd name="T35" fmla="*/ 183 h 232"/>
              <a:gd name="T36" fmla="*/ 141 w 232"/>
              <a:gd name="T37" fmla="*/ 187 h 232"/>
              <a:gd name="T38" fmla="*/ 141 w 232"/>
              <a:gd name="T39" fmla="*/ 189 h 232"/>
              <a:gd name="T40" fmla="*/ 141 w 232"/>
              <a:gd name="T41" fmla="*/ 176 h 232"/>
              <a:gd name="T42" fmla="*/ 137 w 232"/>
              <a:gd name="T43" fmla="*/ 180 h 232"/>
              <a:gd name="T44" fmla="*/ 96 w 232"/>
              <a:gd name="T45" fmla="*/ 180 h 232"/>
              <a:gd name="T46" fmla="*/ 92 w 232"/>
              <a:gd name="T47" fmla="*/ 176 h 232"/>
              <a:gd name="T48" fmla="*/ 92 w 232"/>
              <a:gd name="T49" fmla="*/ 176 h 232"/>
              <a:gd name="T50" fmla="*/ 96 w 232"/>
              <a:gd name="T51" fmla="*/ 172 h 232"/>
              <a:gd name="T52" fmla="*/ 137 w 232"/>
              <a:gd name="T53" fmla="*/ 172 h 232"/>
              <a:gd name="T54" fmla="*/ 141 w 232"/>
              <a:gd name="T55" fmla="*/ 176 h 232"/>
              <a:gd name="T56" fmla="*/ 141 w 232"/>
              <a:gd name="T57" fmla="*/ 165 h 232"/>
              <a:gd name="T58" fmla="*/ 137 w 232"/>
              <a:gd name="T59" fmla="*/ 169 h 232"/>
              <a:gd name="T60" fmla="*/ 96 w 232"/>
              <a:gd name="T61" fmla="*/ 169 h 232"/>
              <a:gd name="T62" fmla="*/ 92 w 232"/>
              <a:gd name="T63" fmla="*/ 165 h 232"/>
              <a:gd name="T64" fmla="*/ 92 w 232"/>
              <a:gd name="T65" fmla="*/ 164 h 232"/>
              <a:gd name="T66" fmla="*/ 96 w 232"/>
              <a:gd name="T67" fmla="*/ 160 h 232"/>
              <a:gd name="T68" fmla="*/ 137 w 232"/>
              <a:gd name="T69" fmla="*/ 160 h 232"/>
              <a:gd name="T70" fmla="*/ 141 w 232"/>
              <a:gd name="T71" fmla="*/ 164 h 232"/>
              <a:gd name="T72" fmla="*/ 141 w 232"/>
              <a:gd name="T73" fmla="*/ 165 h 232"/>
              <a:gd name="T74" fmla="*/ 156 w 232"/>
              <a:gd name="T75" fmla="*/ 123 h 232"/>
              <a:gd name="T76" fmla="*/ 139 w 232"/>
              <a:gd name="T77" fmla="*/ 157 h 232"/>
              <a:gd name="T78" fmla="*/ 94 w 232"/>
              <a:gd name="T79" fmla="*/ 157 h 232"/>
              <a:gd name="T80" fmla="*/ 77 w 232"/>
              <a:gd name="T81" fmla="*/ 123 h 232"/>
              <a:gd name="T82" fmla="*/ 62 w 232"/>
              <a:gd name="T83" fmla="*/ 86 h 232"/>
              <a:gd name="T84" fmla="*/ 116 w 232"/>
              <a:gd name="T85" fmla="*/ 33 h 232"/>
              <a:gd name="T86" fmla="*/ 170 w 232"/>
              <a:gd name="T87" fmla="*/ 86 h 232"/>
              <a:gd name="T88" fmla="*/ 156 w 232"/>
              <a:gd name="T89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41" y="189"/>
                </a:moveTo>
                <a:cubicBezTo>
                  <a:pt x="141" y="192"/>
                  <a:pt x="139" y="193"/>
                  <a:pt x="137" y="193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132" y="197"/>
                  <a:pt x="131" y="199"/>
                  <a:pt x="128" y="199"/>
                </a:cubicBezTo>
                <a:cubicBezTo>
                  <a:pt x="104" y="199"/>
                  <a:pt x="104" y="199"/>
                  <a:pt x="104" y="199"/>
                </a:cubicBezTo>
                <a:cubicBezTo>
                  <a:pt x="102" y="199"/>
                  <a:pt x="100" y="197"/>
                  <a:pt x="100" y="195"/>
                </a:cubicBezTo>
                <a:cubicBezTo>
                  <a:pt x="100" y="193"/>
                  <a:pt x="100" y="193"/>
                  <a:pt x="100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4" y="193"/>
                  <a:pt x="92" y="192"/>
                  <a:pt x="92" y="189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85"/>
                  <a:pt x="94" y="183"/>
                  <a:pt x="96" y="183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9" y="183"/>
                  <a:pt x="141" y="185"/>
                  <a:pt x="141" y="187"/>
                </a:cubicBezTo>
                <a:lnTo>
                  <a:pt x="141" y="189"/>
                </a:lnTo>
                <a:close/>
                <a:moveTo>
                  <a:pt x="141" y="176"/>
                </a:moveTo>
                <a:cubicBezTo>
                  <a:pt x="141" y="178"/>
                  <a:pt x="139" y="180"/>
                  <a:pt x="137" y="180"/>
                </a:cubicBezTo>
                <a:cubicBezTo>
                  <a:pt x="96" y="180"/>
                  <a:pt x="96" y="180"/>
                  <a:pt x="96" y="180"/>
                </a:cubicBezTo>
                <a:cubicBezTo>
                  <a:pt x="94" y="180"/>
                  <a:pt x="92" y="178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4"/>
                  <a:pt x="94" y="172"/>
                  <a:pt x="96" y="172"/>
                </a:cubicBezTo>
                <a:cubicBezTo>
                  <a:pt x="137" y="172"/>
                  <a:pt x="137" y="172"/>
                  <a:pt x="137" y="172"/>
                </a:cubicBezTo>
                <a:cubicBezTo>
                  <a:pt x="139" y="172"/>
                  <a:pt x="141" y="174"/>
                  <a:pt x="141" y="176"/>
                </a:cubicBezTo>
                <a:close/>
                <a:moveTo>
                  <a:pt x="141" y="165"/>
                </a:moveTo>
                <a:cubicBezTo>
                  <a:pt x="141" y="167"/>
                  <a:pt x="139" y="169"/>
                  <a:pt x="137" y="169"/>
                </a:cubicBezTo>
                <a:cubicBezTo>
                  <a:pt x="96" y="169"/>
                  <a:pt x="96" y="169"/>
                  <a:pt x="96" y="169"/>
                </a:cubicBezTo>
                <a:cubicBezTo>
                  <a:pt x="94" y="169"/>
                  <a:pt x="92" y="167"/>
                  <a:pt x="92" y="165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2"/>
                  <a:pt x="94" y="160"/>
                  <a:pt x="96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9" y="160"/>
                  <a:pt x="141" y="162"/>
                  <a:pt x="141" y="164"/>
                </a:cubicBezTo>
                <a:lnTo>
                  <a:pt x="141" y="165"/>
                </a:lnTo>
                <a:close/>
                <a:moveTo>
                  <a:pt x="156" y="123"/>
                </a:moveTo>
                <a:cubicBezTo>
                  <a:pt x="138" y="144"/>
                  <a:pt x="148" y="157"/>
                  <a:pt x="139" y="157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84" y="157"/>
                  <a:pt x="95" y="144"/>
                  <a:pt x="77" y="123"/>
                </a:cubicBezTo>
                <a:cubicBezTo>
                  <a:pt x="68" y="114"/>
                  <a:pt x="62" y="101"/>
                  <a:pt x="62" y="86"/>
                </a:cubicBezTo>
                <a:cubicBezTo>
                  <a:pt x="62" y="57"/>
                  <a:pt x="87" y="33"/>
                  <a:pt x="116" y="33"/>
                </a:cubicBezTo>
                <a:cubicBezTo>
                  <a:pt x="146" y="33"/>
                  <a:pt x="170" y="57"/>
                  <a:pt x="170" y="86"/>
                </a:cubicBezTo>
                <a:cubicBezTo>
                  <a:pt x="170" y="101"/>
                  <a:pt x="165" y="114"/>
                  <a:pt x="156" y="12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13"/>
          <p:cNvSpPr>
            <a:spLocks noEditPoints="1"/>
          </p:cNvSpPr>
          <p:nvPr/>
        </p:nvSpPr>
        <p:spPr bwMode="auto">
          <a:xfrm>
            <a:off x="5537818" y="9349734"/>
            <a:ext cx="704568" cy="707139"/>
          </a:xfrm>
          <a:custGeom>
            <a:avLst/>
            <a:gdLst>
              <a:gd name="T0" fmla="*/ 123 w 232"/>
              <a:gd name="T1" fmla="*/ 149 h 232"/>
              <a:gd name="T2" fmla="*/ 101 w 232"/>
              <a:gd name="T3" fmla="*/ 106 h 232"/>
              <a:gd name="T4" fmla="*/ 107 w 232"/>
              <a:gd name="T5" fmla="*/ 109 h 232"/>
              <a:gd name="T6" fmla="*/ 116 w 232"/>
              <a:gd name="T7" fmla="*/ 102 h 232"/>
              <a:gd name="T8" fmla="*/ 125 w 232"/>
              <a:gd name="T9" fmla="*/ 110 h 232"/>
              <a:gd name="T10" fmla="*/ 129 w 232"/>
              <a:gd name="T11" fmla="*/ 106 h 232"/>
              <a:gd name="T12" fmla="*/ 232 w 232"/>
              <a:gd name="T13" fmla="*/ 0 h 232"/>
              <a:gd name="T14" fmla="*/ 0 w 232"/>
              <a:gd name="T15" fmla="*/ 232 h 232"/>
              <a:gd name="T16" fmla="*/ 232 w 232"/>
              <a:gd name="T17" fmla="*/ 0 h 232"/>
              <a:gd name="T18" fmla="*/ 136 w 232"/>
              <a:gd name="T19" fmla="*/ 183 h 232"/>
              <a:gd name="T20" fmla="*/ 92 w 232"/>
              <a:gd name="T21" fmla="*/ 187 h 232"/>
              <a:gd name="T22" fmla="*/ 96 w 232"/>
              <a:gd name="T23" fmla="*/ 193 h 232"/>
              <a:gd name="T24" fmla="*/ 100 w 232"/>
              <a:gd name="T25" fmla="*/ 195 h 232"/>
              <a:gd name="T26" fmla="*/ 128 w 232"/>
              <a:gd name="T27" fmla="*/ 199 h 232"/>
              <a:gd name="T28" fmla="*/ 132 w 232"/>
              <a:gd name="T29" fmla="*/ 193 h 232"/>
              <a:gd name="T30" fmla="*/ 140 w 232"/>
              <a:gd name="T31" fmla="*/ 189 h 232"/>
              <a:gd name="T32" fmla="*/ 140 w 232"/>
              <a:gd name="T33" fmla="*/ 176 h 232"/>
              <a:gd name="T34" fmla="*/ 96 w 232"/>
              <a:gd name="T35" fmla="*/ 172 h 232"/>
              <a:gd name="T36" fmla="*/ 92 w 232"/>
              <a:gd name="T37" fmla="*/ 176 h 232"/>
              <a:gd name="T38" fmla="*/ 136 w 232"/>
              <a:gd name="T39" fmla="*/ 180 h 232"/>
              <a:gd name="T40" fmla="*/ 140 w 232"/>
              <a:gd name="T41" fmla="*/ 164 h 232"/>
              <a:gd name="T42" fmla="*/ 96 w 232"/>
              <a:gd name="T43" fmla="*/ 160 h 232"/>
              <a:gd name="T44" fmla="*/ 92 w 232"/>
              <a:gd name="T45" fmla="*/ 165 h 232"/>
              <a:gd name="T46" fmla="*/ 136 w 232"/>
              <a:gd name="T47" fmla="*/ 169 h 232"/>
              <a:gd name="T48" fmla="*/ 140 w 232"/>
              <a:gd name="T49" fmla="*/ 164 h 232"/>
              <a:gd name="T50" fmla="*/ 116 w 232"/>
              <a:gd name="T51" fmla="*/ 33 h 232"/>
              <a:gd name="T52" fmla="*/ 77 w 232"/>
              <a:gd name="T53" fmla="*/ 123 h 232"/>
              <a:gd name="T54" fmla="*/ 138 w 232"/>
              <a:gd name="T55" fmla="*/ 157 h 232"/>
              <a:gd name="T56" fmla="*/ 170 w 232"/>
              <a:gd name="T57" fmla="*/ 86 h 232"/>
              <a:gd name="T58" fmla="*/ 70 w 232"/>
              <a:gd name="T59" fmla="*/ 86 h 232"/>
              <a:gd name="T60" fmla="*/ 83 w 232"/>
              <a:gd name="T61" fmla="*/ 118 h 232"/>
              <a:gd name="T62" fmla="*/ 96 w 232"/>
              <a:gd name="T63" fmla="*/ 148 h 232"/>
              <a:gd name="T64" fmla="*/ 105 w 232"/>
              <a:gd name="T65" fmla="*/ 149 h 232"/>
              <a:gd name="T66" fmla="*/ 94 w 232"/>
              <a:gd name="T67" fmla="*/ 106 h 232"/>
              <a:gd name="T68" fmla="*/ 94 w 232"/>
              <a:gd name="T69" fmla="*/ 104 h 232"/>
              <a:gd name="T70" fmla="*/ 97 w 232"/>
              <a:gd name="T71" fmla="*/ 102 h 232"/>
              <a:gd name="T72" fmla="*/ 101 w 232"/>
              <a:gd name="T73" fmla="*/ 102 h 232"/>
              <a:gd name="T74" fmla="*/ 103 w 232"/>
              <a:gd name="T75" fmla="*/ 104 h 232"/>
              <a:gd name="T76" fmla="*/ 108 w 232"/>
              <a:gd name="T77" fmla="*/ 107 h 232"/>
              <a:gd name="T78" fmla="*/ 117 w 232"/>
              <a:gd name="T79" fmla="*/ 100 h 232"/>
              <a:gd name="T80" fmla="*/ 128 w 232"/>
              <a:gd name="T81" fmla="*/ 104 h 232"/>
              <a:gd name="T82" fmla="*/ 131 w 232"/>
              <a:gd name="T83" fmla="*/ 104 h 232"/>
              <a:gd name="T84" fmla="*/ 133 w 232"/>
              <a:gd name="T85" fmla="*/ 100 h 232"/>
              <a:gd name="T86" fmla="*/ 135 w 232"/>
              <a:gd name="T87" fmla="*/ 104 h 232"/>
              <a:gd name="T88" fmla="*/ 138 w 232"/>
              <a:gd name="T89" fmla="*/ 105 h 232"/>
              <a:gd name="T90" fmla="*/ 134 w 232"/>
              <a:gd name="T91" fmla="*/ 106 h 232"/>
              <a:gd name="T92" fmla="*/ 135 w 232"/>
              <a:gd name="T93" fmla="*/ 149 h 232"/>
              <a:gd name="T94" fmla="*/ 149 w 232"/>
              <a:gd name="T95" fmla="*/ 118 h 232"/>
              <a:gd name="T96" fmla="*/ 149 w 232"/>
              <a:gd name="T97" fmla="*/ 118 h 232"/>
              <a:gd name="T98" fmla="*/ 116 w 232"/>
              <a:gd name="T99" fmla="*/ 4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130" y="106"/>
                </a:moveTo>
                <a:cubicBezTo>
                  <a:pt x="123" y="149"/>
                  <a:pt x="123" y="149"/>
                  <a:pt x="123" y="149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3" y="106"/>
                  <a:pt x="103" y="106"/>
                  <a:pt x="103" y="106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10"/>
                  <a:pt x="108" y="110"/>
                  <a:pt x="108" y="109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4" y="109"/>
                  <a:pt x="124" y="110"/>
                  <a:pt x="125" y="110"/>
                </a:cubicBezTo>
                <a:cubicBezTo>
                  <a:pt x="125" y="110"/>
                  <a:pt x="125" y="109"/>
                  <a:pt x="125" y="109"/>
                </a:cubicBezTo>
                <a:cubicBezTo>
                  <a:pt x="129" y="106"/>
                  <a:pt x="129" y="106"/>
                  <a:pt x="129" y="106"/>
                </a:cubicBezTo>
                <a:lnTo>
                  <a:pt x="130" y="106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40" y="187"/>
                </a:moveTo>
                <a:cubicBezTo>
                  <a:pt x="140" y="185"/>
                  <a:pt x="138" y="183"/>
                  <a:pt x="136" y="183"/>
                </a:cubicBezTo>
                <a:cubicBezTo>
                  <a:pt x="96" y="183"/>
                  <a:pt x="96" y="183"/>
                  <a:pt x="96" y="183"/>
                </a:cubicBezTo>
                <a:cubicBezTo>
                  <a:pt x="93" y="183"/>
                  <a:pt x="92" y="185"/>
                  <a:pt x="92" y="187"/>
                </a:cubicBezTo>
                <a:cubicBezTo>
                  <a:pt x="92" y="189"/>
                  <a:pt x="92" y="189"/>
                  <a:pt x="92" y="189"/>
                </a:cubicBezTo>
                <a:cubicBezTo>
                  <a:pt x="92" y="192"/>
                  <a:pt x="93" y="193"/>
                  <a:pt x="96" y="193"/>
                </a:cubicBezTo>
                <a:cubicBezTo>
                  <a:pt x="100" y="193"/>
                  <a:pt x="100" y="193"/>
                  <a:pt x="100" y="193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7"/>
                  <a:pt x="101" y="199"/>
                  <a:pt x="104" y="199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130" y="199"/>
                  <a:pt x="132" y="197"/>
                  <a:pt x="132" y="195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36" y="193"/>
                  <a:pt x="136" y="193"/>
                  <a:pt x="136" y="193"/>
                </a:cubicBezTo>
                <a:cubicBezTo>
                  <a:pt x="138" y="193"/>
                  <a:pt x="140" y="192"/>
                  <a:pt x="140" y="189"/>
                </a:cubicBezTo>
                <a:lnTo>
                  <a:pt x="140" y="187"/>
                </a:lnTo>
                <a:close/>
                <a:moveTo>
                  <a:pt x="140" y="176"/>
                </a:moveTo>
                <a:cubicBezTo>
                  <a:pt x="140" y="174"/>
                  <a:pt x="138" y="172"/>
                  <a:pt x="136" y="172"/>
                </a:cubicBezTo>
                <a:cubicBezTo>
                  <a:pt x="96" y="172"/>
                  <a:pt x="96" y="172"/>
                  <a:pt x="96" y="172"/>
                </a:cubicBezTo>
                <a:cubicBezTo>
                  <a:pt x="93" y="172"/>
                  <a:pt x="92" y="174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8"/>
                  <a:pt x="93" y="180"/>
                  <a:pt x="96" y="180"/>
                </a:cubicBezTo>
                <a:cubicBezTo>
                  <a:pt x="136" y="180"/>
                  <a:pt x="136" y="180"/>
                  <a:pt x="136" y="180"/>
                </a:cubicBezTo>
                <a:cubicBezTo>
                  <a:pt x="138" y="180"/>
                  <a:pt x="140" y="178"/>
                  <a:pt x="140" y="176"/>
                </a:cubicBezTo>
                <a:close/>
                <a:moveTo>
                  <a:pt x="140" y="164"/>
                </a:moveTo>
                <a:cubicBezTo>
                  <a:pt x="140" y="162"/>
                  <a:pt x="138" y="160"/>
                  <a:pt x="136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0"/>
                  <a:pt x="92" y="162"/>
                  <a:pt x="92" y="164"/>
                </a:cubicBezTo>
                <a:cubicBezTo>
                  <a:pt x="92" y="165"/>
                  <a:pt x="92" y="165"/>
                  <a:pt x="92" y="165"/>
                </a:cubicBezTo>
                <a:cubicBezTo>
                  <a:pt x="92" y="167"/>
                  <a:pt x="93" y="169"/>
                  <a:pt x="96" y="169"/>
                </a:cubicBezTo>
                <a:cubicBezTo>
                  <a:pt x="136" y="169"/>
                  <a:pt x="136" y="169"/>
                  <a:pt x="136" y="169"/>
                </a:cubicBezTo>
                <a:cubicBezTo>
                  <a:pt x="138" y="169"/>
                  <a:pt x="140" y="167"/>
                  <a:pt x="140" y="165"/>
                </a:cubicBezTo>
                <a:lnTo>
                  <a:pt x="140" y="164"/>
                </a:lnTo>
                <a:close/>
                <a:moveTo>
                  <a:pt x="170" y="86"/>
                </a:moveTo>
                <a:cubicBezTo>
                  <a:pt x="170" y="57"/>
                  <a:pt x="146" y="33"/>
                  <a:pt x="116" y="33"/>
                </a:cubicBezTo>
                <a:cubicBezTo>
                  <a:pt x="86" y="33"/>
                  <a:pt x="62" y="57"/>
                  <a:pt x="62" y="86"/>
                </a:cubicBezTo>
                <a:cubicBezTo>
                  <a:pt x="62" y="101"/>
                  <a:pt x="68" y="114"/>
                  <a:pt x="77" y="123"/>
                </a:cubicBezTo>
                <a:cubicBezTo>
                  <a:pt x="94" y="144"/>
                  <a:pt x="84" y="157"/>
                  <a:pt x="94" y="157"/>
                </a:cubicBezTo>
                <a:cubicBezTo>
                  <a:pt x="138" y="157"/>
                  <a:pt x="138" y="157"/>
                  <a:pt x="138" y="157"/>
                </a:cubicBezTo>
                <a:cubicBezTo>
                  <a:pt x="148" y="157"/>
                  <a:pt x="137" y="144"/>
                  <a:pt x="155" y="123"/>
                </a:cubicBezTo>
                <a:cubicBezTo>
                  <a:pt x="164" y="114"/>
                  <a:pt x="170" y="101"/>
                  <a:pt x="170" y="86"/>
                </a:cubicBezTo>
                <a:close/>
                <a:moveTo>
                  <a:pt x="116" y="41"/>
                </a:moveTo>
                <a:cubicBezTo>
                  <a:pt x="91" y="41"/>
                  <a:pt x="70" y="61"/>
                  <a:pt x="70" y="86"/>
                </a:cubicBezTo>
                <a:cubicBezTo>
                  <a:pt x="70" y="98"/>
                  <a:pt x="74" y="109"/>
                  <a:pt x="82" y="118"/>
                </a:cubicBezTo>
                <a:cubicBezTo>
                  <a:pt x="83" y="118"/>
                  <a:pt x="83" y="118"/>
                  <a:pt x="83" y="118"/>
                </a:cubicBezTo>
                <a:cubicBezTo>
                  <a:pt x="83" y="118"/>
                  <a:pt x="83" y="118"/>
                  <a:pt x="83" y="118"/>
                </a:cubicBezTo>
                <a:cubicBezTo>
                  <a:pt x="94" y="131"/>
                  <a:pt x="96" y="142"/>
                  <a:pt x="96" y="148"/>
                </a:cubicBezTo>
                <a:cubicBezTo>
                  <a:pt x="96" y="148"/>
                  <a:pt x="96" y="148"/>
                  <a:pt x="96" y="149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94" y="106"/>
                  <a:pt x="93" y="105"/>
                  <a:pt x="93" y="105"/>
                </a:cubicBezTo>
                <a:cubicBezTo>
                  <a:pt x="93" y="104"/>
                  <a:pt x="94" y="104"/>
                  <a:pt x="94" y="104"/>
                </a:cubicBezTo>
                <a:cubicBezTo>
                  <a:pt x="97" y="104"/>
                  <a:pt x="97" y="104"/>
                  <a:pt x="97" y="104"/>
                </a:cubicBezTo>
                <a:cubicBezTo>
                  <a:pt x="97" y="102"/>
                  <a:pt x="97" y="102"/>
                  <a:pt x="97" y="102"/>
                </a:cubicBezTo>
                <a:cubicBezTo>
                  <a:pt x="97" y="101"/>
                  <a:pt x="97" y="100"/>
                  <a:pt x="98" y="100"/>
                </a:cubicBezTo>
                <a:cubicBezTo>
                  <a:pt x="99" y="100"/>
                  <a:pt x="101" y="101"/>
                  <a:pt x="101" y="102"/>
                </a:cubicBezTo>
                <a:cubicBezTo>
                  <a:pt x="101" y="104"/>
                  <a:pt x="101" y="104"/>
                  <a:pt x="101" y="104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15" y="100"/>
                  <a:pt x="115" y="100"/>
                  <a:pt x="115" y="100"/>
                </a:cubicBezTo>
                <a:cubicBezTo>
                  <a:pt x="116" y="99"/>
                  <a:pt x="116" y="99"/>
                  <a:pt x="117" y="100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4"/>
                  <a:pt x="129" y="104"/>
                  <a:pt x="129" y="104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1"/>
                  <a:pt x="132" y="100"/>
                  <a:pt x="133" y="100"/>
                </a:cubicBezTo>
                <a:cubicBezTo>
                  <a:pt x="134" y="100"/>
                  <a:pt x="135" y="101"/>
                  <a:pt x="135" y="102"/>
                </a:cubicBezTo>
                <a:cubicBezTo>
                  <a:pt x="135" y="104"/>
                  <a:pt x="135" y="104"/>
                  <a:pt x="135" y="104"/>
                </a:cubicBezTo>
                <a:cubicBezTo>
                  <a:pt x="137" y="104"/>
                  <a:pt x="137" y="104"/>
                  <a:pt x="137" y="104"/>
                </a:cubicBezTo>
                <a:cubicBezTo>
                  <a:pt x="138" y="104"/>
                  <a:pt x="138" y="104"/>
                  <a:pt x="138" y="105"/>
                </a:cubicBezTo>
                <a:cubicBezTo>
                  <a:pt x="138" y="105"/>
                  <a:pt x="138" y="106"/>
                  <a:pt x="137" y="106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27" y="149"/>
                  <a:pt x="127" y="149"/>
                  <a:pt x="127" y="149"/>
                </a:cubicBezTo>
                <a:cubicBezTo>
                  <a:pt x="135" y="149"/>
                  <a:pt x="135" y="149"/>
                  <a:pt x="135" y="149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6" y="142"/>
                  <a:pt x="138" y="131"/>
                  <a:pt x="149" y="118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57" y="109"/>
                  <a:pt x="162" y="98"/>
                  <a:pt x="162" y="86"/>
                </a:cubicBezTo>
                <a:cubicBezTo>
                  <a:pt x="162" y="61"/>
                  <a:pt x="141" y="41"/>
                  <a:pt x="116" y="4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14"/>
          <p:cNvSpPr>
            <a:spLocks noEditPoints="1"/>
          </p:cNvSpPr>
          <p:nvPr/>
        </p:nvSpPr>
        <p:spPr bwMode="auto">
          <a:xfrm>
            <a:off x="9137801" y="11365724"/>
            <a:ext cx="708425" cy="705854"/>
          </a:xfrm>
          <a:custGeom>
            <a:avLst/>
            <a:gdLst>
              <a:gd name="T0" fmla="*/ 0 w 233"/>
              <a:gd name="T1" fmla="*/ 0 h 232"/>
              <a:gd name="T2" fmla="*/ 0 w 233"/>
              <a:gd name="T3" fmla="*/ 232 h 232"/>
              <a:gd name="T4" fmla="*/ 233 w 233"/>
              <a:gd name="T5" fmla="*/ 232 h 232"/>
              <a:gd name="T6" fmla="*/ 233 w 233"/>
              <a:gd name="T7" fmla="*/ 0 h 232"/>
              <a:gd name="T8" fmla="*/ 0 w 233"/>
              <a:gd name="T9" fmla="*/ 0 h 232"/>
              <a:gd name="T10" fmla="*/ 193 w 233"/>
              <a:gd name="T11" fmla="*/ 106 h 232"/>
              <a:gd name="T12" fmla="*/ 170 w 233"/>
              <a:gd name="T13" fmla="*/ 128 h 232"/>
              <a:gd name="T14" fmla="*/ 162 w 233"/>
              <a:gd name="T15" fmla="*/ 152 h 232"/>
              <a:gd name="T16" fmla="*/ 168 w 233"/>
              <a:gd name="T17" fmla="*/ 183 h 232"/>
              <a:gd name="T18" fmla="*/ 157 w 233"/>
              <a:gd name="T19" fmla="*/ 191 h 232"/>
              <a:gd name="T20" fmla="*/ 129 w 233"/>
              <a:gd name="T21" fmla="*/ 176 h 232"/>
              <a:gd name="T22" fmla="*/ 104 w 233"/>
              <a:gd name="T23" fmla="*/ 176 h 232"/>
              <a:gd name="T24" fmla="*/ 76 w 233"/>
              <a:gd name="T25" fmla="*/ 191 h 232"/>
              <a:gd name="T26" fmla="*/ 65 w 233"/>
              <a:gd name="T27" fmla="*/ 183 h 232"/>
              <a:gd name="T28" fmla="*/ 71 w 233"/>
              <a:gd name="T29" fmla="*/ 152 h 232"/>
              <a:gd name="T30" fmla="*/ 63 w 233"/>
              <a:gd name="T31" fmla="*/ 128 h 232"/>
              <a:gd name="T32" fmla="*/ 40 w 233"/>
              <a:gd name="T33" fmla="*/ 106 h 232"/>
              <a:gd name="T34" fmla="*/ 44 w 233"/>
              <a:gd name="T35" fmla="*/ 94 h 232"/>
              <a:gd name="T36" fmla="*/ 75 w 233"/>
              <a:gd name="T37" fmla="*/ 89 h 232"/>
              <a:gd name="T38" fmla="*/ 96 w 233"/>
              <a:gd name="T39" fmla="*/ 74 h 232"/>
              <a:gd name="T40" fmla="*/ 110 w 233"/>
              <a:gd name="T41" fmla="*/ 46 h 232"/>
              <a:gd name="T42" fmla="*/ 123 w 233"/>
              <a:gd name="T43" fmla="*/ 46 h 232"/>
              <a:gd name="T44" fmla="*/ 137 w 233"/>
              <a:gd name="T45" fmla="*/ 74 h 232"/>
              <a:gd name="T46" fmla="*/ 158 w 233"/>
              <a:gd name="T47" fmla="*/ 89 h 232"/>
              <a:gd name="T48" fmla="*/ 189 w 233"/>
              <a:gd name="T49" fmla="*/ 94 h 232"/>
              <a:gd name="T50" fmla="*/ 193 w 233"/>
              <a:gd name="T51" fmla="*/ 10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3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3" y="232"/>
                  <a:pt x="233" y="232"/>
                  <a:pt x="233" y="232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193" y="106"/>
                </a:moveTo>
                <a:cubicBezTo>
                  <a:pt x="170" y="128"/>
                  <a:pt x="170" y="128"/>
                  <a:pt x="170" y="128"/>
                </a:cubicBezTo>
                <a:cubicBezTo>
                  <a:pt x="165" y="133"/>
                  <a:pt x="161" y="144"/>
                  <a:pt x="162" y="152"/>
                </a:cubicBezTo>
                <a:cubicBezTo>
                  <a:pt x="168" y="183"/>
                  <a:pt x="168" y="183"/>
                  <a:pt x="168" y="183"/>
                </a:cubicBezTo>
                <a:cubicBezTo>
                  <a:pt x="169" y="191"/>
                  <a:pt x="164" y="195"/>
                  <a:pt x="157" y="191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122" y="173"/>
                  <a:pt x="111" y="173"/>
                  <a:pt x="104" y="176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69" y="195"/>
                  <a:pt x="64" y="191"/>
                  <a:pt x="65" y="183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2" y="144"/>
                  <a:pt x="68" y="133"/>
                  <a:pt x="63" y="128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35" y="100"/>
                  <a:pt x="36" y="95"/>
                  <a:pt x="44" y="94"/>
                </a:cubicBezTo>
                <a:cubicBezTo>
                  <a:pt x="75" y="89"/>
                  <a:pt x="75" y="89"/>
                  <a:pt x="75" y="89"/>
                </a:cubicBezTo>
                <a:cubicBezTo>
                  <a:pt x="83" y="88"/>
                  <a:pt x="93" y="81"/>
                  <a:pt x="96" y="74"/>
                </a:cubicBezTo>
                <a:cubicBezTo>
                  <a:pt x="110" y="46"/>
                  <a:pt x="110" y="46"/>
                  <a:pt x="110" y="46"/>
                </a:cubicBezTo>
                <a:cubicBezTo>
                  <a:pt x="114" y="39"/>
                  <a:pt x="119" y="39"/>
                  <a:pt x="123" y="46"/>
                </a:cubicBezTo>
                <a:cubicBezTo>
                  <a:pt x="137" y="74"/>
                  <a:pt x="137" y="74"/>
                  <a:pt x="137" y="74"/>
                </a:cubicBezTo>
                <a:cubicBezTo>
                  <a:pt x="140" y="81"/>
                  <a:pt x="150" y="88"/>
                  <a:pt x="158" y="89"/>
                </a:cubicBezTo>
                <a:cubicBezTo>
                  <a:pt x="189" y="94"/>
                  <a:pt x="189" y="94"/>
                  <a:pt x="189" y="94"/>
                </a:cubicBezTo>
                <a:cubicBezTo>
                  <a:pt x="197" y="95"/>
                  <a:pt x="199" y="100"/>
                  <a:pt x="193" y="1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15"/>
          <p:cNvSpPr>
            <a:spLocks noEditPoints="1"/>
          </p:cNvSpPr>
          <p:nvPr/>
        </p:nvSpPr>
        <p:spPr bwMode="auto">
          <a:xfrm>
            <a:off x="4635251" y="8332739"/>
            <a:ext cx="704568" cy="707139"/>
          </a:xfrm>
          <a:custGeom>
            <a:avLst/>
            <a:gdLst>
              <a:gd name="T0" fmla="*/ 93 w 232"/>
              <a:gd name="T1" fmla="*/ 102 h 232"/>
              <a:gd name="T2" fmla="*/ 94 w 232"/>
              <a:gd name="T3" fmla="*/ 146 h 232"/>
              <a:gd name="T4" fmla="*/ 93 w 232"/>
              <a:gd name="T5" fmla="*/ 162 h 232"/>
              <a:gd name="T6" fmla="*/ 107 w 232"/>
              <a:gd name="T7" fmla="*/ 163 h 232"/>
              <a:gd name="T8" fmla="*/ 107 w 232"/>
              <a:gd name="T9" fmla="*/ 147 h 232"/>
              <a:gd name="T10" fmla="*/ 94 w 232"/>
              <a:gd name="T11" fmla="*/ 146 h 232"/>
              <a:gd name="T12" fmla="*/ 93 w 232"/>
              <a:gd name="T13" fmla="*/ 72 h 232"/>
              <a:gd name="T14" fmla="*/ 140 w 232"/>
              <a:gd name="T15" fmla="*/ 57 h 232"/>
              <a:gd name="T16" fmla="*/ 140 w 232"/>
              <a:gd name="T17" fmla="*/ 72 h 232"/>
              <a:gd name="T18" fmla="*/ 111 w 232"/>
              <a:gd name="T19" fmla="*/ 57 h 232"/>
              <a:gd name="T20" fmla="*/ 123 w 232"/>
              <a:gd name="T21" fmla="*/ 57 h 232"/>
              <a:gd name="T22" fmla="*/ 0 w 232"/>
              <a:gd name="T23" fmla="*/ 232 h 232"/>
              <a:gd name="T24" fmla="*/ 77 w 232"/>
              <a:gd name="T25" fmla="*/ 72 h 232"/>
              <a:gd name="T26" fmla="*/ 21 w 232"/>
              <a:gd name="T27" fmla="*/ 86 h 232"/>
              <a:gd name="T28" fmla="*/ 23 w 232"/>
              <a:gd name="T29" fmla="*/ 180 h 232"/>
              <a:gd name="T30" fmla="*/ 75 w 232"/>
              <a:gd name="T31" fmla="*/ 190 h 232"/>
              <a:gd name="T32" fmla="*/ 77 w 232"/>
              <a:gd name="T33" fmla="*/ 177 h 232"/>
              <a:gd name="T34" fmla="*/ 75 w 232"/>
              <a:gd name="T35" fmla="*/ 126 h 232"/>
              <a:gd name="T36" fmla="*/ 75 w 232"/>
              <a:gd name="T37" fmla="*/ 98 h 232"/>
              <a:gd name="T38" fmla="*/ 75 w 232"/>
              <a:gd name="T39" fmla="*/ 83 h 232"/>
              <a:gd name="T40" fmla="*/ 169 w 232"/>
              <a:gd name="T41" fmla="*/ 180 h 232"/>
              <a:gd name="T42" fmla="*/ 149 w 232"/>
              <a:gd name="T43" fmla="*/ 163 h 232"/>
              <a:gd name="T44" fmla="*/ 144 w 232"/>
              <a:gd name="T45" fmla="*/ 162 h 232"/>
              <a:gd name="T46" fmla="*/ 138 w 232"/>
              <a:gd name="T47" fmla="*/ 180 h 232"/>
              <a:gd name="T48" fmla="*/ 128 w 232"/>
              <a:gd name="T49" fmla="*/ 147 h 232"/>
              <a:gd name="T50" fmla="*/ 111 w 232"/>
              <a:gd name="T51" fmla="*/ 102 h 232"/>
              <a:gd name="T52" fmla="*/ 146 w 232"/>
              <a:gd name="T53" fmla="*/ 57 h 232"/>
              <a:gd name="T54" fmla="*/ 167 w 232"/>
              <a:gd name="T55" fmla="*/ 64 h 232"/>
              <a:gd name="T56" fmla="*/ 169 w 232"/>
              <a:gd name="T57" fmla="*/ 42 h 232"/>
              <a:gd name="T58" fmla="*/ 84 w 232"/>
              <a:gd name="T59" fmla="*/ 51 h 232"/>
              <a:gd name="T60" fmla="*/ 82 w 232"/>
              <a:gd name="T61" fmla="*/ 95 h 232"/>
              <a:gd name="T62" fmla="*/ 82 w 232"/>
              <a:gd name="T63" fmla="*/ 130 h 232"/>
              <a:gd name="T64" fmla="*/ 84 w 232"/>
              <a:gd name="T65" fmla="*/ 180 h 232"/>
              <a:gd name="T66" fmla="*/ 169 w 232"/>
              <a:gd name="T67" fmla="*/ 190 h 232"/>
              <a:gd name="T68" fmla="*/ 169 w 232"/>
              <a:gd name="T69" fmla="*/ 72 h 232"/>
              <a:gd name="T70" fmla="*/ 213 w 232"/>
              <a:gd name="T71" fmla="*/ 116 h 232"/>
              <a:gd name="T72" fmla="*/ 62 w 232"/>
              <a:gd name="T73" fmla="*/ 147 h 232"/>
              <a:gd name="T74" fmla="*/ 50 w 232"/>
              <a:gd name="T75" fmla="*/ 117 h 232"/>
              <a:gd name="T76" fmla="*/ 50 w 232"/>
              <a:gd name="T77" fmla="*/ 102 h 232"/>
              <a:gd name="T78" fmla="*/ 44 w 232"/>
              <a:gd name="T79" fmla="*/ 162 h 232"/>
              <a:gd name="T80" fmla="*/ 32 w 232"/>
              <a:gd name="T81" fmla="*/ 162 h 232"/>
              <a:gd name="T82" fmla="*/ 44 w 232"/>
              <a:gd name="T83" fmla="*/ 102 h 232"/>
              <a:gd name="T84" fmla="*/ 203 w 232"/>
              <a:gd name="T85" fmla="*/ 116 h 232"/>
              <a:gd name="T86" fmla="*/ 169 w 232"/>
              <a:gd name="T87" fmla="*/ 82 h 232"/>
              <a:gd name="T88" fmla="*/ 188 w 232"/>
              <a:gd name="T89" fmla="*/ 98 h 232"/>
              <a:gd name="T90" fmla="*/ 144 w 232"/>
              <a:gd name="T91" fmla="*/ 11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105" y="117"/>
                </a:moveTo>
                <a:cubicBezTo>
                  <a:pt x="93" y="117"/>
                  <a:pt x="93" y="117"/>
                  <a:pt x="93" y="117"/>
                </a:cubicBezTo>
                <a:cubicBezTo>
                  <a:pt x="93" y="102"/>
                  <a:pt x="93" y="102"/>
                  <a:pt x="93" y="102"/>
                </a:cubicBezTo>
                <a:cubicBezTo>
                  <a:pt x="105" y="102"/>
                  <a:pt x="105" y="102"/>
                  <a:pt x="105" y="102"/>
                </a:cubicBezTo>
                <a:lnTo>
                  <a:pt x="105" y="117"/>
                </a:lnTo>
                <a:close/>
                <a:moveTo>
                  <a:pt x="94" y="146"/>
                </a:moveTo>
                <a:cubicBezTo>
                  <a:pt x="93" y="146"/>
                  <a:pt x="93" y="146"/>
                  <a:pt x="93" y="146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7" y="146"/>
                  <a:pt x="107" y="146"/>
                  <a:pt x="107" y="146"/>
                </a:cubicBezTo>
                <a:lnTo>
                  <a:pt x="94" y="146"/>
                </a:lnTo>
                <a:close/>
                <a:moveTo>
                  <a:pt x="105" y="57"/>
                </a:moveTo>
                <a:cubicBezTo>
                  <a:pt x="93" y="57"/>
                  <a:pt x="93" y="57"/>
                  <a:pt x="93" y="57"/>
                </a:cubicBezTo>
                <a:cubicBezTo>
                  <a:pt x="93" y="72"/>
                  <a:pt x="93" y="72"/>
                  <a:pt x="93" y="72"/>
                </a:cubicBezTo>
                <a:cubicBezTo>
                  <a:pt x="105" y="72"/>
                  <a:pt x="105" y="72"/>
                  <a:pt x="105" y="72"/>
                </a:cubicBezTo>
                <a:lnTo>
                  <a:pt x="105" y="57"/>
                </a:lnTo>
                <a:close/>
                <a:moveTo>
                  <a:pt x="140" y="57"/>
                </a:moveTo>
                <a:cubicBezTo>
                  <a:pt x="129" y="57"/>
                  <a:pt x="129" y="57"/>
                  <a:pt x="129" y="57"/>
                </a:cubicBezTo>
                <a:cubicBezTo>
                  <a:pt x="129" y="72"/>
                  <a:pt x="129" y="72"/>
                  <a:pt x="129" y="72"/>
                </a:cubicBezTo>
                <a:cubicBezTo>
                  <a:pt x="140" y="72"/>
                  <a:pt x="140" y="72"/>
                  <a:pt x="140" y="72"/>
                </a:cubicBezTo>
                <a:lnTo>
                  <a:pt x="140" y="57"/>
                </a:lnTo>
                <a:close/>
                <a:moveTo>
                  <a:pt x="123" y="57"/>
                </a:moveTo>
                <a:cubicBezTo>
                  <a:pt x="111" y="57"/>
                  <a:pt x="111" y="57"/>
                  <a:pt x="111" y="57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23" y="72"/>
                  <a:pt x="123" y="72"/>
                  <a:pt x="123" y="72"/>
                </a:cubicBezTo>
                <a:lnTo>
                  <a:pt x="123" y="57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77" y="72"/>
                </a:moveTo>
                <a:cubicBezTo>
                  <a:pt x="65" y="67"/>
                  <a:pt x="65" y="67"/>
                  <a:pt x="65" y="67"/>
                </a:cubicBezTo>
                <a:cubicBezTo>
                  <a:pt x="19" y="86"/>
                  <a:pt x="19" y="86"/>
                  <a:pt x="19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95"/>
                  <a:pt x="21" y="95"/>
                  <a:pt x="21" y="95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21" y="190"/>
                  <a:pt x="21" y="190"/>
                  <a:pt x="21" y="190"/>
                </a:cubicBezTo>
                <a:cubicBezTo>
                  <a:pt x="75" y="190"/>
                  <a:pt x="75" y="190"/>
                  <a:pt x="75" y="190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7" y="126"/>
                  <a:pt x="77" y="126"/>
                  <a:pt x="77" y="126"/>
                </a:cubicBezTo>
                <a:cubicBezTo>
                  <a:pt x="77" y="98"/>
                  <a:pt x="77" y="98"/>
                  <a:pt x="77" y="98"/>
                </a:cubicBezTo>
                <a:cubicBezTo>
                  <a:pt x="75" y="98"/>
                  <a:pt x="75" y="98"/>
                  <a:pt x="75" y="98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83"/>
                  <a:pt x="75" y="83"/>
                  <a:pt x="75" y="83"/>
                </a:cubicBezTo>
                <a:cubicBezTo>
                  <a:pt x="77" y="83"/>
                  <a:pt x="77" y="83"/>
                  <a:pt x="77" y="83"/>
                </a:cubicBezTo>
                <a:lnTo>
                  <a:pt x="77" y="72"/>
                </a:lnTo>
                <a:close/>
                <a:moveTo>
                  <a:pt x="169" y="180"/>
                </a:moveTo>
                <a:cubicBezTo>
                  <a:pt x="167" y="180"/>
                  <a:pt x="167" y="180"/>
                  <a:pt x="167" y="180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1" y="167"/>
                  <a:pt x="154" y="166"/>
                  <a:pt x="149" y="163"/>
                </a:cubicBezTo>
                <a:cubicBezTo>
                  <a:pt x="145" y="163"/>
                  <a:pt x="145" y="163"/>
                  <a:pt x="145" y="163"/>
                </a:cubicBezTo>
                <a:cubicBezTo>
                  <a:pt x="144" y="163"/>
                  <a:pt x="144" y="163"/>
                  <a:pt x="144" y="163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2" y="160"/>
                  <a:pt x="140" y="158"/>
                  <a:pt x="138" y="157"/>
                </a:cubicBezTo>
                <a:cubicBezTo>
                  <a:pt x="138" y="180"/>
                  <a:pt x="138" y="180"/>
                  <a:pt x="138" y="180"/>
                </a:cubicBezTo>
                <a:cubicBezTo>
                  <a:pt x="114" y="180"/>
                  <a:pt x="114" y="180"/>
                  <a:pt x="114" y="180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122" y="138"/>
                  <a:pt x="118" y="128"/>
                  <a:pt x="118" y="117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23" y="88"/>
                  <a:pt x="133" y="76"/>
                  <a:pt x="146" y="69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61" y="65"/>
                  <a:pt x="164" y="64"/>
                  <a:pt x="167" y="64"/>
                </a:cubicBez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69" y="51"/>
                  <a:pt x="169" y="51"/>
                </a:cubicBezTo>
                <a:cubicBezTo>
                  <a:pt x="169" y="42"/>
                  <a:pt x="169" y="42"/>
                  <a:pt x="169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51"/>
                  <a:pt x="82" y="51"/>
                  <a:pt x="82" y="51"/>
                </a:cubicBezTo>
                <a:cubicBezTo>
                  <a:pt x="84" y="51"/>
                  <a:pt x="84" y="51"/>
                  <a:pt x="84" y="51"/>
                </a:cubicBezTo>
                <a:cubicBezTo>
                  <a:pt x="84" y="86"/>
                  <a:pt x="84" y="86"/>
                  <a:pt x="84" y="86"/>
                </a:cubicBezTo>
                <a:cubicBezTo>
                  <a:pt x="82" y="86"/>
                  <a:pt x="82" y="86"/>
                  <a:pt x="82" y="86"/>
                </a:cubicBezTo>
                <a:cubicBezTo>
                  <a:pt x="82" y="95"/>
                  <a:pt x="82" y="95"/>
                  <a:pt x="82" y="95"/>
                </a:cubicBezTo>
                <a:cubicBezTo>
                  <a:pt x="84" y="95"/>
                  <a:pt x="84" y="95"/>
                  <a:pt x="84" y="95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2" y="130"/>
                  <a:pt x="82" y="130"/>
                  <a:pt x="82" y="130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2" y="180"/>
                  <a:pt x="82" y="180"/>
                  <a:pt x="82" y="180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169" y="190"/>
                  <a:pt x="169" y="190"/>
                  <a:pt x="169" y="190"/>
                </a:cubicBezTo>
                <a:lnTo>
                  <a:pt x="169" y="180"/>
                </a:lnTo>
                <a:close/>
                <a:moveTo>
                  <a:pt x="213" y="116"/>
                </a:moveTo>
                <a:cubicBezTo>
                  <a:pt x="213" y="91"/>
                  <a:pt x="194" y="72"/>
                  <a:pt x="169" y="72"/>
                </a:cubicBezTo>
                <a:cubicBezTo>
                  <a:pt x="145" y="72"/>
                  <a:pt x="125" y="91"/>
                  <a:pt x="125" y="116"/>
                </a:cubicBezTo>
                <a:cubicBezTo>
                  <a:pt x="125" y="140"/>
                  <a:pt x="145" y="160"/>
                  <a:pt x="169" y="160"/>
                </a:cubicBezTo>
                <a:cubicBezTo>
                  <a:pt x="194" y="160"/>
                  <a:pt x="213" y="140"/>
                  <a:pt x="213" y="116"/>
                </a:cubicBezTo>
                <a:close/>
                <a:moveTo>
                  <a:pt x="50" y="162"/>
                </a:moveTo>
                <a:cubicBezTo>
                  <a:pt x="62" y="162"/>
                  <a:pt x="62" y="162"/>
                  <a:pt x="62" y="162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50" y="147"/>
                  <a:pt x="50" y="147"/>
                  <a:pt x="50" y="147"/>
                </a:cubicBezTo>
                <a:lnTo>
                  <a:pt x="50" y="162"/>
                </a:lnTo>
                <a:close/>
                <a:moveTo>
                  <a:pt x="50" y="117"/>
                </a:moveTo>
                <a:cubicBezTo>
                  <a:pt x="62" y="117"/>
                  <a:pt x="62" y="117"/>
                  <a:pt x="62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50" y="102"/>
                  <a:pt x="50" y="102"/>
                  <a:pt x="50" y="102"/>
                </a:cubicBezTo>
                <a:lnTo>
                  <a:pt x="50" y="117"/>
                </a:lnTo>
                <a:close/>
                <a:moveTo>
                  <a:pt x="32" y="162"/>
                </a:moveTo>
                <a:cubicBezTo>
                  <a:pt x="44" y="162"/>
                  <a:pt x="44" y="162"/>
                  <a:pt x="44" y="162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32" y="147"/>
                  <a:pt x="32" y="147"/>
                  <a:pt x="32" y="147"/>
                </a:cubicBezTo>
                <a:lnTo>
                  <a:pt x="32" y="162"/>
                </a:lnTo>
                <a:close/>
                <a:moveTo>
                  <a:pt x="32" y="117"/>
                </a:moveTo>
                <a:cubicBezTo>
                  <a:pt x="44" y="117"/>
                  <a:pt x="44" y="117"/>
                  <a:pt x="44" y="117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32" y="102"/>
                  <a:pt x="32" y="102"/>
                  <a:pt x="32" y="102"/>
                </a:cubicBezTo>
                <a:lnTo>
                  <a:pt x="32" y="117"/>
                </a:lnTo>
                <a:close/>
                <a:moveTo>
                  <a:pt x="203" y="116"/>
                </a:moveTo>
                <a:cubicBezTo>
                  <a:pt x="203" y="134"/>
                  <a:pt x="188" y="149"/>
                  <a:pt x="169" y="149"/>
                </a:cubicBezTo>
                <a:cubicBezTo>
                  <a:pt x="151" y="149"/>
                  <a:pt x="136" y="134"/>
                  <a:pt x="136" y="116"/>
                </a:cubicBezTo>
                <a:cubicBezTo>
                  <a:pt x="136" y="97"/>
                  <a:pt x="151" y="82"/>
                  <a:pt x="169" y="82"/>
                </a:cubicBezTo>
                <a:cubicBezTo>
                  <a:pt x="188" y="82"/>
                  <a:pt x="203" y="97"/>
                  <a:pt x="203" y="116"/>
                </a:cubicBezTo>
                <a:close/>
                <a:moveTo>
                  <a:pt x="196" y="108"/>
                </a:moveTo>
                <a:cubicBezTo>
                  <a:pt x="188" y="98"/>
                  <a:pt x="188" y="98"/>
                  <a:pt x="188" y="98"/>
                </a:cubicBezTo>
                <a:cubicBezTo>
                  <a:pt x="164" y="119"/>
                  <a:pt x="164" y="119"/>
                  <a:pt x="164" y="119"/>
                </a:cubicBezTo>
                <a:cubicBezTo>
                  <a:pt x="152" y="109"/>
                  <a:pt x="152" y="109"/>
                  <a:pt x="152" y="109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64" y="135"/>
                  <a:pt x="164" y="135"/>
                  <a:pt x="164" y="135"/>
                </a:cubicBezTo>
                <a:lnTo>
                  <a:pt x="196" y="10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16"/>
          <p:cNvSpPr>
            <a:spLocks noEditPoints="1"/>
          </p:cNvSpPr>
          <p:nvPr/>
        </p:nvSpPr>
        <p:spPr bwMode="auto">
          <a:xfrm>
            <a:off x="2836545" y="8332739"/>
            <a:ext cx="704568" cy="707139"/>
          </a:xfrm>
          <a:custGeom>
            <a:avLst/>
            <a:gdLst>
              <a:gd name="T0" fmla="*/ 110 w 232"/>
              <a:gd name="T1" fmla="*/ 57 h 232"/>
              <a:gd name="T2" fmla="*/ 104 w 232"/>
              <a:gd name="T3" fmla="*/ 102 h 232"/>
              <a:gd name="T4" fmla="*/ 104 w 232"/>
              <a:gd name="T5" fmla="*/ 117 h 232"/>
              <a:gd name="T6" fmla="*/ 92 w 232"/>
              <a:gd name="T7" fmla="*/ 57 h 232"/>
              <a:gd name="T8" fmla="*/ 104 w 232"/>
              <a:gd name="T9" fmla="*/ 57 h 232"/>
              <a:gd name="T10" fmla="*/ 61 w 232"/>
              <a:gd name="T11" fmla="*/ 102 h 232"/>
              <a:gd name="T12" fmla="*/ 139 w 232"/>
              <a:gd name="T13" fmla="*/ 57 h 232"/>
              <a:gd name="T14" fmla="*/ 139 w 232"/>
              <a:gd name="T15" fmla="*/ 72 h 232"/>
              <a:gd name="T16" fmla="*/ 61 w 232"/>
              <a:gd name="T17" fmla="*/ 162 h 232"/>
              <a:gd name="T18" fmla="*/ 49 w 232"/>
              <a:gd name="T19" fmla="*/ 162 h 232"/>
              <a:gd name="T20" fmla="*/ 92 w 232"/>
              <a:gd name="T21" fmla="*/ 147 h 232"/>
              <a:gd name="T22" fmla="*/ 93 w 232"/>
              <a:gd name="T23" fmla="*/ 163 h 232"/>
              <a:gd name="T24" fmla="*/ 107 w 232"/>
              <a:gd name="T25" fmla="*/ 162 h 232"/>
              <a:gd name="T26" fmla="*/ 106 w 232"/>
              <a:gd name="T27" fmla="*/ 146 h 232"/>
              <a:gd name="T28" fmla="*/ 232 w 232"/>
              <a:gd name="T29" fmla="*/ 232 h 232"/>
              <a:gd name="T30" fmla="*/ 232 w 232"/>
              <a:gd name="T31" fmla="*/ 0 h 232"/>
              <a:gd name="T32" fmla="*/ 19 w 232"/>
              <a:gd name="T33" fmla="*/ 86 h 232"/>
              <a:gd name="T34" fmla="*/ 22 w 232"/>
              <a:gd name="T35" fmla="*/ 95 h 232"/>
              <a:gd name="T36" fmla="*/ 20 w 232"/>
              <a:gd name="T37" fmla="*/ 190 h 232"/>
              <a:gd name="T38" fmla="*/ 75 w 232"/>
              <a:gd name="T39" fmla="*/ 177 h 232"/>
              <a:gd name="T40" fmla="*/ 75 w 232"/>
              <a:gd name="T41" fmla="*/ 142 h 232"/>
              <a:gd name="T42" fmla="*/ 77 w 232"/>
              <a:gd name="T43" fmla="*/ 98 h 232"/>
              <a:gd name="T44" fmla="*/ 75 w 232"/>
              <a:gd name="T45" fmla="*/ 86 h 232"/>
              <a:gd name="T46" fmla="*/ 77 w 232"/>
              <a:gd name="T47" fmla="*/ 72 h 232"/>
              <a:gd name="T48" fmla="*/ 167 w 232"/>
              <a:gd name="T49" fmla="*/ 167 h 232"/>
              <a:gd name="T50" fmla="*/ 143 w 232"/>
              <a:gd name="T51" fmla="*/ 163 h 232"/>
              <a:gd name="T52" fmla="*/ 137 w 232"/>
              <a:gd name="T53" fmla="*/ 157 h 232"/>
              <a:gd name="T54" fmla="*/ 113 w 232"/>
              <a:gd name="T55" fmla="*/ 147 h 232"/>
              <a:gd name="T56" fmla="*/ 110 w 232"/>
              <a:gd name="T57" fmla="*/ 117 h 232"/>
              <a:gd name="T58" fmla="*/ 145 w 232"/>
              <a:gd name="T59" fmla="*/ 69 h 232"/>
              <a:gd name="T60" fmla="*/ 157 w 232"/>
              <a:gd name="T61" fmla="*/ 65 h 232"/>
              <a:gd name="T62" fmla="*/ 169 w 232"/>
              <a:gd name="T63" fmla="*/ 51 h 232"/>
              <a:gd name="T64" fmla="*/ 81 w 232"/>
              <a:gd name="T65" fmla="*/ 51 h 232"/>
              <a:gd name="T66" fmla="*/ 81 w 232"/>
              <a:gd name="T67" fmla="*/ 86 h 232"/>
              <a:gd name="T68" fmla="*/ 83 w 232"/>
              <a:gd name="T69" fmla="*/ 130 h 232"/>
              <a:gd name="T70" fmla="*/ 83 w 232"/>
              <a:gd name="T71" fmla="*/ 139 h 232"/>
              <a:gd name="T72" fmla="*/ 81 w 232"/>
              <a:gd name="T73" fmla="*/ 190 h 232"/>
              <a:gd name="T74" fmla="*/ 213 w 232"/>
              <a:gd name="T75" fmla="*/ 116 h 232"/>
              <a:gd name="T76" fmla="*/ 169 w 232"/>
              <a:gd name="T77" fmla="*/ 160 h 232"/>
              <a:gd name="T78" fmla="*/ 169 w 232"/>
              <a:gd name="T79" fmla="*/ 149 h 232"/>
              <a:gd name="T80" fmla="*/ 202 w 232"/>
              <a:gd name="T81" fmla="*/ 116 h 232"/>
              <a:gd name="T82" fmla="*/ 175 w 232"/>
              <a:gd name="T83" fmla="*/ 93 h 232"/>
              <a:gd name="T84" fmla="*/ 146 w 232"/>
              <a:gd name="T85" fmla="*/ 109 h 232"/>
              <a:gd name="T86" fmla="*/ 162 w 232"/>
              <a:gd name="T87" fmla="*/ 138 h 232"/>
              <a:gd name="T88" fmla="*/ 191 w 232"/>
              <a:gd name="T89" fmla="*/ 122 h 232"/>
              <a:gd name="T90" fmla="*/ 43 w 232"/>
              <a:gd name="T91" fmla="*/ 117 h 232"/>
              <a:gd name="T92" fmla="*/ 32 w 232"/>
              <a:gd name="T93" fmla="*/ 117 h 232"/>
              <a:gd name="T94" fmla="*/ 43 w 232"/>
              <a:gd name="T95" fmla="*/ 14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22" y="72"/>
                </a:moveTo>
                <a:cubicBezTo>
                  <a:pt x="110" y="72"/>
                  <a:pt x="110" y="72"/>
                  <a:pt x="110" y="72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22" y="57"/>
                  <a:pt x="122" y="57"/>
                  <a:pt x="122" y="57"/>
                </a:cubicBezTo>
                <a:lnTo>
                  <a:pt x="122" y="72"/>
                </a:lnTo>
                <a:close/>
                <a:moveTo>
                  <a:pt x="10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104" y="117"/>
                  <a:pt x="104" y="117"/>
                  <a:pt x="104" y="117"/>
                </a:cubicBezTo>
                <a:lnTo>
                  <a:pt x="104" y="102"/>
                </a:lnTo>
                <a:close/>
                <a:moveTo>
                  <a:pt x="104" y="57"/>
                </a:moveTo>
                <a:cubicBezTo>
                  <a:pt x="92" y="57"/>
                  <a:pt x="92" y="57"/>
                  <a:pt x="92" y="57"/>
                </a:cubicBezTo>
                <a:cubicBezTo>
                  <a:pt x="92" y="72"/>
                  <a:pt x="92" y="72"/>
                  <a:pt x="92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57"/>
                </a:lnTo>
                <a:close/>
                <a:moveTo>
                  <a:pt x="49" y="117"/>
                </a:moveTo>
                <a:cubicBezTo>
                  <a:pt x="61" y="117"/>
                  <a:pt x="61" y="117"/>
                  <a:pt x="61" y="117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49" y="102"/>
                  <a:pt x="49" y="102"/>
                  <a:pt x="49" y="102"/>
                </a:cubicBezTo>
                <a:lnTo>
                  <a:pt x="49" y="117"/>
                </a:lnTo>
                <a:close/>
                <a:moveTo>
                  <a:pt x="139" y="57"/>
                </a:moveTo>
                <a:cubicBezTo>
                  <a:pt x="128" y="57"/>
                  <a:pt x="128" y="57"/>
                  <a:pt x="128" y="57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39" y="72"/>
                  <a:pt x="139" y="72"/>
                  <a:pt x="139" y="72"/>
                </a:cubicBezTo>
                <a:lnTo>
                  <a:pt x="139" y="57"/>
                </a:lnTo>
                <a:close/>
                <a:moveTo>
                  <a:pt x="49" y="162"/>
                </a:moveTo>
                <a:cubicBezTo>
                  <a:pt x="61" y="162"/>
                  <a:pt x="61" y="162"/>
                  <a:pt x="61" y="162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49" y="147"/>
                  <a:pt x="49" y="147"/>
                  <a:pt x="49" y="147"/>
                </a:cubicBezTo>
                <a:lnTo>
                  <a:pt x="49" y="162"/>
                </a:lnTo>
                <a:close/>
                <a:moveTo>
                  <a:pt x="93" y="146"/>
                </a:moveTo>
                <a:cubicBezTo>
                  <a:pt x="92" y="146"/>
                  <a:pt x="92" y="146"/>
                  <a:pt x="92" y="146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62"/>
                  <a:pt x="92" y="162"/>
                  <a:pt x="92" y="162"/>
                </a:cubicBezTo>
                <a:cubicBezTo>
                  <a:pt x="92" y="163"/>
                  <a:pt x="92" y="163"/>
                  <a:pt x="92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6" y="146"/>
                  <a:pt x="106" y="146"/>
                  <a:pt x="106" y="146"/>
                </a:cubicBezTo>
                <a:lnTo>
                  <a:pt x="93" y="146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77" y="72"/>
                </a:moveTo>
                <a:cubicBezTo>
                  <a:pt x="64" y="67"/>
                  <a:pt x="64" y="67"/>
                  <a:pt x="64" y="67"/>
                </a:cubicBezTo>
                <a:cubicBezTo>
                  <a:pt x="19" y="86"/>
                  <a:pt x="19" y="86"/>
                  <a:pt x="19" y="86"/>
                </a:cubicBezTo>
                <a:cubicBezTo>
                  <a:pt x="20" y="86"/>
                  <a:pt x="20" y="86"/>
                  <a:pt x="20" y="86"/>
                </a:cubicBezTo>
                <a:cubicBezTo>
                  <a:pt x="20" y="95"/>
                  <a:pt x="20" y="95"/>
                  <a:pt x="20" y="95"/>
                </a:cubicBezTo>
                <a:cubicBezTo>
                  <a:pt x="22" y="95"/>
                  <a:pt x="22" y="95"/>
                  <a:pt x="22" y="95"/>
                </a:cubicBezTo>
                <a:cubicBezTo>
                  <a:pt x="22" y="180"/>
                  <a:pt x="22" y="180"/>
                  <a:pt x="22" y="180"/>
                </a:cubicBezTo>
                <a:cubicBezTo>
                  <a:pt x="20" y="180"/>
                  <a:pt x="20" y="180"/>
                  <a:pt x="20" y="180"/>
                </a:cubicBezTo>
                <a:cubicBezTo>
                  <a:pt x="20" y="190"/>
                  <a:pt x="20" y="190"/>
                  <a:pt x="20" y="190"/>
                </a:cubicBezTo>
                <a:cubicBezTo>
                  <a:pt x="75" y="190"/>
                  <a:pt x="75" y="190"/>
                  <a:pt x="75" y="190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7" y="126"/>
                  <a:pt x="77" y="126"/>
                  <a:pt x="77" y="126"/>
                </a:cubicBezTo>
                <a:cubicBezTo>
                  <a:pt x="77" y="98"/>
                  <a:pt x="77" y="98"/>
                  <a:pt x="77" y="98"/>
                </a:cubicBezTo>
                <a:cubicBezTo>
                  <a:pt x="75" y="98"/>
                  <a:pt x="75" y="98"/>
                  <a:pt x="75" y="98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83"/>
                  <a:pt x="75" y="83"/>
                  <a:pt x="75" y="83"/>
                </a:cubicBezTo>
                <a:cubicBezTo>
                  <a:pt x="77" y="83"/>
                  <a:pt x="77" y="83"/>
                  <a:pt x="77" y="83"/>
                </a:cubicBezTo>
                <a:lnTo>
                  <a:pt x="77" y="72"/>
                </a:lnTo>
                <a:close/>
                <a:moveTo>
                  <a:pt x="169" y="180"/>
                </a:moveTo>
                <a:cubicBezTo>
                  <a:pt x="167" y="180"/>
                  <a:pt x="167" y="180"/>
                  <a:pt x="167" y="180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0" y="167"/>
                  <a:pt x="154" y="166"/>
                  <a:pt x="148" y="163"/>
                </a:cubicBezTo>
                <a:cubicBezTo>
                  <a:pt x="144" y="163"/>
                  <a:pt x="144" y="163"/>
                  <a:pt x="144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3" y="162"/>
                  <a:pt x="143" y="162"/>
                  <a:pt x="143" y="162"/>
                </a:cubicBezTo>
                <a:cubicBezTo>
                  <a:pt x="143" y="161"/>
                  <a:pt x="143" y="161"/>
                  <a:pt x="143" y="161"/>
                </a:cubicBezTo>
                <a:cubicBezTo>
                  <a:pt x="141" y="160"/>
                  <a:pt x="139" y="158"/>
                  <a:pt x="137" y="157"/>
                </a:cubicBezTo>
                <a:cubicBezTo>
                  <a:pt x="137" y="180"/>
                  <a:pt x="137" y="180"/>
                  <a:pt x="137" y="180"/>
                </a:cubicBezTo>
                <a:cubicBezTo>
                  <a:pt x="113" y="180"/>
                  <a:pt x="113" y="180"/>
                  <a:pt x="113" y="180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27" y="147"/>
                  <a:pt x="127" y="147"/>
                  <a:pt x="127" y="147"/>
                </a:cubicBezTo>
                <a:cubicBezTo>
                  <a:pt x="121" y="138"/>
                  <a:pt x="117" y="128"/>
                  <a:pt x="117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23" y="88"/>
                  <a:pt x="132" y="76"/>
                  <a:pt x="145" y="69"/>
                </a:cubicBezTo>
                <a:cubicBezTo>
                  <a:pt x="145" y="57"/>
                  <a:pt x="145" y="57"/>
                  <a:pt x="145" y="57"/>
                </a:cubicBezTo>
                <a:cubicBezTo>
                  <a:pt x="157" y="57"/>
                  <a:pt x="157" y="57"/>
                  <a:pt x="157" y="57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60" y="65"/>
                  <a:pt x="163" y="64"/>
                  <a:pt x="167" y="64"/>
                </a:cubicBez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69" y="51"/>
                  <a:pt x="169" y="51"/>
                </a:cubicBezTo>
                <a:cubicBezTo>
                  <a:pt x="169" y="42"/>
                  <a:pt x="169" y="42"/>
                  <a:pt x="169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51"/>
                  <a:pt x="81" y="51"/>
                  <a:pt x="81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3" y="86"/>
                  <a:pt x="83" y="86"/>
                  <a:pt x="83" y="86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95"/>
                  <a:pt x="81" y="95"/>
                  <a:pt x="81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3" y="139"/>
                  <a:pt x="83" y="139"/>
                  <a:pt x="83" y="139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169" y="190"/>
                  <a:pt x="169" y="190"/>
                  <a:pt x="169" y="190"/>
                </a:cubicBezTo>
                <a:lnTo>
                  <a:pt x="169" y="180"/>
                </a:lnTo>
                <a:close/>
                <a:moveTo>
                  <a:pt x="213" y="116"/>
                </a:moveTo>
                <a:cubicBezTo>
                  <a:pt x="213" y="91"/>
                  <a:pt x="193" y="72"/>
                  <a:pt x="169" y="72"/>
                </a:cubicBezTo>
                <a:cubicBezTo>
                  <a:pt x="144" y="72"/>
                  <a:pt x="125" y="91"/>
                  <a:pt x="125" y="116"/>
                </a:cubicBezTo>
                <a:cubicBezTo>
                  <a:pt x="125" y="140"/>
                  <a:pt x="144" y="160"/>
                  <a:pt x="169" y="160"/>
                </a:cubicBezTo>
                <a:cubicBezTo>
                  <a:pt x="193" y="160"/>
                  <a:pt x="213" y="140"/>
                  <a:pt x="213" y="116"/>
                </a:cubicBezTo>
                <a:close/>
                <a:moveTo>
                  <a:pt x="202" y="116"/>
                </a:moveTo>
                <a:cubicBezTo>
                  <a:pt x="202" y="134"/>
                  <a:pt x="187" y="149"/>
                  <a:pt x="169" y="149"/>
                </a:cubicBezTo>
                <a:cubicBezTo>
                  <a:pt x="150" y="149"/>
                  <a:pt x="135" y="134"/>
                  <a:pt x="135" y="116"/>
                </a:cubicBezTo>
                <a:cubicBezTo>
                  <a:pt x="135" y="97"/>
                  <a:pt x="150" y="82"/>
                  <a:pt x="169" y="82"/>
                </a:cubicBezTo>
                <a:cubicBezTo>
                  <a:pt x="187" y="82"/>
                  <a:pt x="202" y="97"/>
                  <a:pt x="202" y="116"/>
                </a:cubicBezTo>
                <a:close/>
                <a:moveTo>
                  <a:pt x="191" y="109"/>
                </a:moveTo>
                <a:cubicBezTo>
                  <a:pt x="175" y="109"/>
                  <a:pt x="175" y="109"/>
                  <a:pt x="175" y="109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62" y="109"/>
                  <a:pt x="162" y="109"/>
                  <a:pt x="162" y="109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5" y="138"/>
                  <a:pt x="175" y="138"/>
                  <a:pt x="175" y="138"/>
                </a:cubicBezTo>
                <a:cubicBezTo>
                  <a:pt x="175" y="122"/>
                  <a:pt x="175" y="122"/>
                  <a:pt x="175" y="122"/>
                </a:cubicBezTo>
                <a:cubicBezTo>
                  <a:pt x="191" y="122"/>
                  <a:pt x="191" y="122"/>
                  <a:pt x="191" y="122"/>
                </a:cubicBezTo>
                <a:lnTo>
                  <a:pt x="191" y="109"/>
                </a:lnTo>
                <a:close/>
                <a:moveTo>
                  <a:pt x="32" y="117"/>
                </a:moveTo>
                <a:cubicBezTo>
                  <a:pt x="43" y="117"/>
                  <a:pt x="43" y="117"/>
                  <a:pt x="43" y="117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2" y="102"/>
                  <a:pt x="32" y="102"/>
                  <a:pt x="32" y="102"/>
                </a:cubicBezTo>
                <a:lnTo>
                  <a:pt x="32" y="117"/>
                </a:lnTo>
                <a:close/>
                <a:moveTo>
                  <a:pt x="32" y="162"/>
                </a:moveTo>
                <a:cubicBezTo>
                  <a:pt x="43" y="162"/>
                  <a:pt x="43" y="162"/>
                  <a:pt x="43" y="162"/>
                </a:cubicBezTo>
                <a:cubicBezTo>
                  <a:pt x="43" y="147"/>
                  <a:pt x="43" y="147"/>
                  <a:pt x="43" y="147"/>
                </a:cubicBezTo>
                <a:cubicBezTo>
                  <a:pt x="32" y="147"/>
                  <a:pt x="32" y="147"/>
                  <a:pt x="32" y="147"/>
                </a:cubicBezTo>
                <a:lnTo>
                  <a:pt x="32" y="1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17"/>
          <p:cNvSpPr>
            <a:spLocks noEditPoints="1"/>
          </p:cNvSpPr>
          <p:nvPr/>
        </p:nvSpPr>
        <p:spPr bwMode="auto">
          <a:xfrm>
            <a:off x="3735255" y="8332739"/>
            <a:ext cx="705854" cy="707139"/>
          </a:xfrm>
          <a:custGeom>
            <a:avLst/>
            <a:gdLst>
              <a:gd name="T0" fmla="*/ 61 w 232"/>
              <a:gd name="T1" fmla="*/ 117 h 232"/>
              <a:gd name="T2" fmla="*/ 140 w 232"/>
              <a:gd name="T3" fmla="*/ 57 h 232"/>
              <a:gd name="T4" fmla="*/ 140 w 232"/>
              <a:gd name="T5" fmla="*/ 72 h 232"/>
              <a:gd name="T6" fmla="*/ 111 w 232"/>
              <a:gd name="T7" fmla="*/ 57 h 232"/>
              <a:gd name="T8" fmla="*/ 122 w 232"/>
              <a:gd name="T9" fmla="*/ 57 h 232"/>
              <a:gd name="T10" fmla="*/ 44 w 232"/>
              <a:gd name="T11" fmla="*/ 102 h 232"/>
              <a:gd name="T12" fmla="*/ 32 w 232"/>
              <a:gd name="T13" fmla="*/ 162 h 232"/>
              <a:gd name="T14" fmla="*/ 32 w 232"/>
              <a:gd name="T15" fmla="*/ 147 h 232"/>
              <a:gd name="T16" fmla="*/ 61 w 232"/>
              <a:gd name="T17" fmla="*/ 162 h 232"/>
              <a:gd name="T18" fmla="*/ 50 w 232"/>
              <a:gd name="T19" fmla="*/ 162 h 232"/>
              <a:gd name="T20" fmla="*/ 93 w 232"/>
              <a:gd name="T21" fmla="*/ 72 h 232"/>
              <a:gd name="T22" fmla="*/ 202 w 232"/>
              <a:gd name="T23" fmla="*/ 116 h 232"/>
              <a:gd name="T24" fmla="*/ 169 w 232"/>
              <a:gd name="T25" fmla="*/ 82 h 232"/>
              <a:gd name="T26" fmla="*/ 189 w 232"/>
              <a:gd name="T27" fmla="*/ 104 h 232"/>
              <a:gd name="T28" fmla="*/ 158 w 232"/>
              <a:gd name="T29" fmla="*/ 96 h 232"/>
              <a:gd name="T30" fmla="*/ 149 w 232"/>
              <a:gd name="T31" fmla="*/ 127 h 232"/>
              <a:gd name="T32" fmla="*/ 180 w 232"/>
              <a:gd name="T33" fmla="*/ 136 h 232"/>
              <a:gd name="T34" fmla="*/ 105 w 232"/>
              <a:gd name="T35" fmla="*/ 102 h 232"/>
              <a:gd name="T36" fmla="*/ 105 w 232"/>
              <a:gd name="T37" fmla="*/ 117 h 232"/>
              <a:gd name="T38" fmla="*/ 232 w 232"/>
              <a:gd name="T39" fmla="*/ 232 h 232"/>
              <a:gd name="T40" fmla="*/ 232 w 232"/>
              <a:gd name="T41" fmla="*/ 0 h 232"/>
              <a:gd name="T42" fmla="*/ 19 w 232"/>
              <a:gd name="T43" fmla="*/ 86 h 232"/>
              <a:gd name="T44" fmla="*/ 23 w 232"/>
              <a:gd name="T45" fmla="*/ 95 h 232"/>
              <a:gd name="T46" fmla="*/ 21 w 232"/>
              <a:gd name="T47" fmla="*/ 190 h 232"/>
              <a:gd name="T48" fmla="*/ 75 w 232"/>
              <a:gd name="T49" fmla="*/ 177 h 232"/>
              <a:gd name="T50" fmla="*/ 75 w 232"/>
              <a:gd name="T51" fmla="*/ 142 h 232"/>
              <a:gd name="T52" fmla="*/ 77 w 232"/>
              <a:gd name="T53" fmla="*/ 98 h 232"/>
              <a:gd name="T54" fmla="*/ 75 w 232"/>
              <a:gd name="T55" fmla="*/ 86 h 232"/>
              <a:gd name="T56" fmla="*/ 77 w 232"/>
              <a:gd name="T57" fmla="*/ 72 h 232"/>
              <a:gd name="T58" fmla="*/ 167 w 232"/>
              <a:gd name="T59" fmla="*/ 167 h 232"/>
              <a:gd name="T60" fmla="*/ 143 w 232"/>
              <a:gd name="T61" fmla="*/ 163 h 232"/>
              <a:gd name="T62" fmla="*/ 137 w 232"/>
              <a:gd name="T63" fmla="*/ 157 h 232"/>
              <a:gd name="T64" fmla="*/ 113 w 232"/>
              <a:gd name="T65" fmla="*/ 147 h 232"/>
              <a:gd name="T66" fmla="*/ 111 w 232"/>
              <a:gd name="T67" fmla="*/ 117 h 232"/>
              <a:gd name="T68" fmla="*/ 146 w 232"/>
              <a:gd name="T69" fmla="*/ 69 h 232"/>
              <a:gd name="T70" fmla="*/ 158 w 232"/>
              <a:gd name="T71" fmla="*/ 65 h 232"/>
              <a:gd name="T72" fmla="*/ 169 w 232"/>
              <a:gd name="T73" fmla="*/ 51 h 232"/>
              <a:gd name="T74" fmla="*/ 81 w 232"/>
              <a:gd name="T75" fmla="*/ 51 h 232"/>
              <a:gd name="T76" fmla="*/ 81 w 232"/>
              <a:gd name="T77" fmla="*/ 86 h 232"/>
              <a:gd name="T78" fmla="*/ 83 w 232"/>
              <a:gd name="T79" fmla="*/ 130 h 232"/>
              <a:gd name="T80" fmla="*/ 83 w 232"/>
              <a:gd name="T81" fmla="*/ 139 h 232"/>
              <a:gd name="T82" fmla="*/ 81 w 232"/>
              <a:gd name="T83" fmla="*/ 190 h 232"/>
              <a:gd name="T84" fmla="*/ 213 w 232"/>
              <a:gd name="T85" fmla="*/ 116 h 232"/>
              <a:gd name="T86" fmla="*/ 169 w 232"/>
              <a:gd name="T87" fmla="*/ 160 h 232"/>
              <a:gd name="T88" fmla="*/ 93 w 232"/>
              <a:gd name="T89" fmla="*/ 146 h 232"/>
              <a:gd name="T90" fmla="*/ 93 w 232"/>
              <a:gd name="T91" fmla="*/ 163 h 232"/>
              <a:gd name="T92" fmla="*/ 107 w 232"/>
              <a:gd name="T93" fmla="*/ 163 h 232"/>
              <a:gd name="T94" fmla="*/ 107 w 232"/>
              <a:gd name="T95" fmla="*/ 14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50" y="102"/>
                </a:moveTo>
                <a:cubicBezTo>
                  <a:pt x="61" y="102"/>
                  <a:pt x="61" y="102"/>
                  <a:pt x="61" y="102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50" y="117"/>
                  <a:pt x="50" y="117"/>
                  <a:pt x="50" y="117"/>
                </a:cubicBezTo>
                <a:lnTo>
                  <a:pt x="50" y="102"/>
                </a:lnTo>
                <a:close/>
                <a:moveTo>
                  <a:pt x="140" y="57"/>
                </a:moveTo>
                <a:cubicBezTo>
                  <a:pt x="128" y="57"/>
                  <a:pt x="128" y="57"/>
                  <a:pt x="128" y="57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40" y="72"/>
                  <a:pt x="140" y="72"/>
                  <a:pt x="140" y="72"/>
                </a:cubicBezTo>
                <a:lnTo>
                  <a:pt x="140" y="57"/>
                </a:lnTo>
                <a:close/>
                <a:moveTo>
                  <a:pt x="122" y="57"/>
                </a:moveTo>
                <a:cubicBezTo>
                  <a:pt x="111" y="57"/>
                  <a:pt x="111" y="57"/>
                  <a:pt x="111" y="57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22" y="72"/>
                  <a:pt x="122" y="72"/>
                  <a:pt x="122" y="72"/>
                </a:cubicBezTo>
                <a:lnTo>
                  <a:pt x="122" y="57"/>
                </a:lnTo>
                <a:close/>
                <a:moveTo>
                  <a:pt x="32" y="117"/>
                </a:moveTo>
                <a:cubicBezTo>
                  <a:pt x="44" y="117"/>
                  <a:pt x="44" y="117"/>
                  <a:pt x="44" y="117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32" y="102"/>
                  <a:pt x="32" y="102"/>
                  <a:pt x="32" y="102"/>
                </a:cubicBezTo>
                <a:lnTo>
                  <a:pt x="32" y="117"/>
                </a:lnTo>
                <a:close/>
                <a:moveTo>
                  <a:pt x="32" y="162"/>
                </a:moveTo>
                <a:cubicBezTo>
                  <a:pt x="44" y="162"/>
                  <a:pt x="44" y="162"/>
                  <a:pt x="44" y="162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32" y="147"/>
                  <a:pt x="32" y="147"/>
                  <a:pt x="32" y="147"/>
                </a:cubicBezTo>
                <a:lnTo>
                  <a:pt x="32" y="162"/>
                </a:lnTo>
                <a:close/>
                <a:moveTo>
                  <a:pt x="50" y="162"/>
                </a:moveTo>
                <a:cubicBezTo>
                  <a:pt x="61" y="162"/>
                  <a:pt x="61" y="162"/>
                  <a:pt x="61" y="162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50" y="147"/>
                  <a:pt x="50" y="147"/>
                  <a:pt x="50" y="147"/>
                </a:cubicBezTo>
                <a:lnTo>
                  <a:pt x="50" y="162"/>
                </a:lnTo>
                <a:close/>
                <a:moveTo>
                  <a:pt x="105" y="57"/>
                </a:moveTo>
                <a:cubicBezTo>
                  <a:pt x="93" y="57"/>
                  <a:pt x="93" y="57"/>
                  <a:pt x="93" y="57"/>
                </a:cubicBezTo>
                <a:cubicBezTo>
                  <a:pt x="93" y="72"/>
                  <a:pt x="93" y="72"/>
                  <a:pt x="93" y="72"/>
                </a:cubicBezTo>
                <a:cubicBezTo>
                  <a:pt x="105" y="72"/>
                  <a:pt x="105" y="72"/>
                  <a:pt x="105" y="72"/>
                </a:cubicBezTo>
                <a:lnTo>
                  <a:pt x="105" y="57"/>
                </a:lnTo>
                <a:close/>
                <a:moveTo>
                  <a:pt x="202" y="116"/>
                </a:moveTo>
                <a:cubicBezTo>
                  <a:pt x="202" y="134"/>
                  <a:pt x="187" y="149"/>
                  <a:pt x="169" y="149"/>
                </a:cubicBezTo>
                <a:cubicBezTo>
                  <a:pt x="151" y="149"/>
                  <a:pt x="136" y="134"/>
                  <a:pt x="136" y="116"/>
                </a:cubicBezTo>
                <a:cubicBezTo>
                  <a:pt x="136" y="97"/>
                  <a:pt x="151" y="82"/>
                  <a:pt x="169" y="82"/>
                </a:cubicBezTo>
                <a:cubicBezTo>
                  <a:pt x="187" y="82"/>
                  <a:pt x="202" y="97"/>
                  <a:pt x="202" y="116"/>
                </a:cubicBezTo>
                <a:close/>
                <a:moveTo>
                  <a:pt x="178" y="116"/>
                </a:moveTo>
                <a:cubicBezTo>
                  <a:pt x="189" y="104"/>
                  <a:pt x="189" y="104"/>
                  <a:pt x="189" y="104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58" y="96"/>
                  <a:pt x="158" y="96"/>
                  <a:pt x="158" y="96"/>
                </a:cubicBezTo>
                <a:cubicBezTo>
                  <a:pt x="149" y="104"/>
                  <a:pt x="149" y="104"/>
                  <a:pt x="149" y="104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9" y="125"/>
                  <a:pt x="169" y="125"/>
                  <a:pt x="169" y="125"/>
                </a:cubicBezTo>
                <a:cubicBezTo>
                  <a:pt x="180" y="136"/>
                  <a:pt x="180" y="136"/>
                  <a:pt x="180" y="136"/>
                </a:cubicBezTo>
                <a:cubicBezTo>
                  <a:pt x="189" y="127"/>
                  <a:pt x="189" y="127"/>
                  <a:pt x="189" y="127"/>
                </a:cubicBezTo>
                <a:lnTo>
                  <a:pt x="178" y="116"/>
                </a:lnTo>
                <a:close/>
                <a:moveTo>
                  <a:pt x="105" y="102"/>
                </a:moveTo>
                <a:cubicBezTo>
                  <a:pt x="93" y="102"/>
                  <a:pt x="93" y="102"/>
                  <a:pt x="93" y="102"/>
                </a:cubicBezTo>
                <a:cubicBezTo>
                  <a:pt x="93" y="117"/>
                  <a:pt x="93" y="117"/>
                  <a:pt x="93" y="117"/>
                </a:cubicBezTo>
                <a:cubicBezTo>
                  <a:pt x="105" y="117"/>
                  <a:pt x="105" y="117"/>
                  <a:pt x="105" y="117"/>
                </a:cubicBezTo>
                <a:lnTo>
                  <a:pt x="105" y="102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77" y="72"/>
                </a:moveTo>
                <a:cubicBezTo>
                  <a:pt x="64" y="67"/>
                  <a:pt x="64" y="67"/>
                  <a:pt x="64" y="67"/>
                </a:cubicBezTo>
                <a:cubicBezTo>
                  <a:pt x="19" y="86"/>
                  <a:pt x="19" y="86"/>
                  <a:pt x="19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95"/>
                  <a:pt x="21" y="95"/>
                  <a:pt x="21" y="95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21" y="190"/>
                  <a:pt x="21" y="190"/>
                  <a:pt x="21" y="190"/>
                </a:cubicBezTo>
                <a:cubicBezTo>
                  <a:pt x="75" y="190"/>
                  <a:pt x="75" y="190"/>
                  <a:pt x="75" y="190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7" y="126"/>
                  <a:pt x="77" y="126"/>
                  <a:pt x="77" y="126"/>
                </a:cubicBezTo>
                <a:cubicBezTo>
                  <a:pt x="77" y="98"/>
                  <a:pt x="77" y="98"/>
                  <a:pt x="77" y="98"/>
                </a:cubicBezTo>
                <a:cubicBezTo>
                  <a:pt x="75" y="98"/>
                  <a:pt x="75" y="98"/>
                  <a:pt x="75" y="98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83"/>
                  <a:pt x="75" y="83"/>
                  <a:pt x="75" y="83"/>
                </a:cubicBezTo>
                <a:cubicBezTo>
                  <a:pt x="77" y="83"/>
                  <a:pt x="77" y="83"/>
                  <a:pt x="77" y="83"/>
                </a:cubicBezTo>
                <a:lnTo>
                  <a:pt x="77" y="72"/>
                </a:lnTo>
                <a:close/>
                <a:moveTo>
                  <a:pt x="169" y="180"/>
                </a:moveTo>
                <a:cubicBezTo>
                  <a:pt x="167" y="180"/>
                  <a:pt x="167" y="180"/>
                  <a:pt x="167" y="180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0" y="167"/>
                  <a:pt x="154" y="166"/>
                  <a:pt x="148" y="163"/>
                </a:cubicBezTo>
                <a:cubicBezTo>
                  <a:pt x="144" y="163"/>
                  <a:pt x="144" y="163"/>
                  <a:pt x="144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3" y="162"/>
                  <a:pt x="143" y="162"/>
                  <a:pt x="143" y="162"/>
                </a:cubicBezTo>
                <a:cubicBezTo>
                  <a:pt x="143" y="161"/>
                  <a:pt x="143" y="161"/>
                  <a:pt x="143" y="161"/>
                </a:cubicBezTo>
                <a:cubicBezTo>
                  <a:pt x="141" y="160"/>
                  <a:pt x="139" y="158"/>
                  <a:pt x="137" y="157"/>
                </a:cubicBezTo>
                <a:cubicBezTo>
                  <a:pt x="137" y="180"/>
                  <a:pt x="137" y="180"/>
                  <a:pt x="137" y="180"/>
                </a:cubicBezTo>
                <a:cubicBezTo>
                  <a:pt x="113" y="180"/>
                  <a:pt x="113" y="180"/>
                  <a:pt x="113" y="180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121" y="138"/>
                  <a:pt x="118" y="128"/>
                  <a:pt x="117" y="117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23" y="88"/>
                  <a:pt x="133" y="76"/>
                  <a:pt x="146" y="69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61" y="65"/>
                  <a:pt x="164" y="64"/>
                  <a:pt x="167" y="64"/>
                </a:cubicBez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69" y="51"/>
                  <a:pt x="169" y="51"/>
                </a:cubicBezTo>
                <a:cubicBezTo>
                  <a:pt x="169" y="42"/>
                  <a:pt x="169" y="42"/>
                  <a:pt x="169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51"/>
                  <a:pt x="81" y="51"/>
                  <a:pt x="81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3" y="86"/>
                  <a:pt x="83" y="86"/>
                  <a:pt x="83" y="86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95"/>
                  <a:pt x="81" y="95"/>
                  <a:pt x="81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3" y="139"/>
                  <a:pt x="83" y="139"/>
                  <a:pt x="83" y="139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169" y="190"/>
                  <a:pt x="169" y="190"/>
                  <a:pt x="169" y="190"/>
                </a:cubicBezTo>
                <a:lnTo>
                  <a:pt x="169" y="180"/>
                </a:lnTo>
                <a:close/>
                <a:moveTo>
                  <a:pt x="213" y="116"/>
                </a:moveTo>
                <a:cubicBezTo>
                  <a:pt x="213" y="91"/>
                  <a:pt x="193" y="72"/>
                  <a:pt x="169" y="72"/>
                </a:cubicBezTo>
                <a:cubicBezTo>
                  <a:pt x="145" y="72"/>
                  <a:pt x="125" y="91"/>
                  <a:pt x="125" y="116"/>
                </a:cubicBezTo>
                <a:cubicBezTo>
                  <a:pt x="125" y="140"/>
                  <a:pt x="145" y="160"/>
                  <a:pt x="169" y="160"/>
                </a:cubicBezTo>
                <a:cubicBezTo>
                  <a:pt x="193" y="160"/>
                  <a:pt x="213" y="140"/>
                  <a:pt x="213" y="116"/>
                </a:cubicBezTo>
                <a:close/>
                <a:moveTo>
                  <a:pt x="94" y="146"/>
                </a:moveTo>
                <a:cubicBezTo>
                  <a:pt x="93" y="146"/>
                  <a:pt x="93" y="146"/>
                  <a:pt x="93" y="146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6" y="146"/>
                  <a:pt x="106" y="146"/>
                  <a:pt x="106" y="146"/>
                </a:cubicBezTo>
                <a:lnTo>
                  <a:pt x="94" y="1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18"/>
          <p:cNvSpPr>
            <a:spLocks noEditPoints="1"/>
          </p:cNvSpPr>
          <p:nvPr/>
        </p:nvSpPr>
        <p:spPr bwMode="auto">
          <a:xfrm>
            <a:off x="1933978" y="10355158"/>
            <a:ext cx="704568" cy="705854"/>
          </a:xfrm>
          <a:custGeom>
            <a:avLst/>
            <a:gdLst>
              <a:gd name="T0" fmla="*/ 71 w 232"/>
              <a:gd name="T1" fmla="*/ 142 h 232"/>
              <a:gd name="T2" fmla="*/ 56 w 232"/>
              <a:gd name="T3" fmla="*/ 150 h 232"/>
              <a:gd name="T4" fmla="*/ 232 w 232"/>
              <a:gd name="T5" fmla="*/ 0 h 232"/>
              <a:gd name="T6" fmla="*/ 0 w 232"/>
              <a:gd name="T7" fmla="*/ 232 h 232"/>
              <a:gd name="T8" fmla="*/ 232 w 232"/>
              <a:gd name="T9" fmla="*/ 0 h 232"/>
              <a:gd name="T10" fmla="*/ 46 w 232"/>
              <a:gd name="T11" fmla="*/ 156 h 232"/>
              <a:gd name="T12" fmla="*/ 42 w 232"/>
              <a:gd name="T13" fmla="*/ 167 h 232"/>
              <a:gd name="T14" fmla="*/ 63 w 232"/>
              <a:gd name="T15" fmla="*/ 181 h 232"/>
              <a:gd name="T16" fmla="*/ 70 w 232"/>
              <a:gd name="T17" fmla="*/ 176 h 232"/>
              <a:gd name="T18" fmla="*/ 74 w 232"/>
              <a:gd name="T19" fmla="*/ 126 h 232"/>
              <a:gd name="T20" fmla="*/ 70 w 232"/>
              <a:gd name="T21" fmla="*/ 176 h 232"/>
              <a:gd name="T22" fmla="*/ 117 w 232"/>
              <a:gd name="T23" fmla="*/ 184 h 232"/>
              <a:gd name="T24" fmla="*/ 115 w 232"/>
              <a:gd name="T25" fmla="*/ 182 h 232"/>
              <a:gd name="T26" fmla="*/ 110 w 232"/>
              <a:gd name="T27" fmla="*/ 178 h 232"/>
              <a:gd name="T28" fmla="*/ 108 w 232"/>
              <a:gd name="T29" fmla="*/ 175 h 232"/>
              <a:gd name="T30" fmla="*/ 104 w 232"/>
              <a:gd name="T31" fmla="*/ 171 h 232"/>
              <a:gd name="T32" fmla="*/ 102 w 232"/>
              <a:gd name="T33" fmla="*/ 169 h 232"/>
              <a:gd name="T34" fmla="*/ 103 w 232"/>
              <a:gd name="T35" fmla="*/ 164 h 232"/>
              <a:gd name="T36" fmla="*/ 75 w 232"/>
              <a:gd name="T37" fmla="*/ 177 h 232"/>
              <a:gd name="T38" fmla="*/ 86 w 232"/>
              <a:gd name="T39" fmla="*/ 181 h 232"/>
              <a:gd name="T40" fmla="*/ 120 w 232"/>
              <a:gd name="T41" fmla="*/ 185 h 232"/>
              <a:gd name="T42" fmla="*/ 90 w 232"/>
              <a:gd name="T43" fmla="*/ 73 h 232"/>
              <a:gd name="T44" fmla="*/ 99 w 232"/>
              <a:gd name="T45" fmla="*/ 147 h 232"/>
              <a:gd name="T46" fmla="*/ 158 w 232"/>
              <a:gd name="T47" fmla="*/ 125 h 232"/>
              <a:gd name="T48" fmla="*/ 93 w 232"/>
              <a:gd name="T49" fmla="*/ 70 h 232"/>
              <a:gd name="T50" fmla="*/ 158 w 232"/>
              <a:gd name="T51" fmla="*/ 125 h 232"/>
              <a:gd name="T52" fmla="*/ 149 w 232"/>
              <a:gd name="T53" fmla="*/ 75 h 232"/>
              <a:gd name="T54" fmla="*/ 126 w 232"/>
              <a:gd name="T55" fmla="*/ 76 h 232"/>
              <a:gd name="T56" fmla="*/ 149 w 232"/>
              <a:gd name="T57" fmla="*/ 98 h 232"/>
              <a:gd name="T58" fmla="*/ 175 w 232"/>
              <a:gd name="T59" fmla="*/ 98 h 232"/>
              <a:gd name="T60" fmla="*/ 126 w 232"/>
              <a:gd name="T61" fmla="*/ 49 h 232"/>
              <a:gd name="T62" fmla="*/ 154 w 232"/>
              <a:gd name="T63" fmla="*/ 70 h 232"/>
              <a:gd name="T64" fmla="*/ 175 w 232"/>
              <a:gd name="T65" fmla="*/ 98 h 232"/>
              <a:gd name="T66" fmla="*/ 173 w 232"/>
              <a:gd name="T67" fmla="*/ 51 h 232"/>
              <a:gd name="T68" fmla="*/ 126 w 232"/>
              <a:gd name="T69" fmla="*/ 42 h 232"/>
              <a:gd name="T70" fmla="*/ 182 w 232"/>
              <a:gd name="T71" fmla="*/ 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67" y="139"/>
                </a:moveTo>
                <a:cubicBezTo>
                  <a:pt x="71" y="142"/>
                  <a:pt x="71" y="142"/>
                  <a:pt x="71" y="142"/>
                </a:cubicBezTo>
                <a:cubicBezTo>
                  <a:pt x="60" y="154"/>
                  <a:pt x="60" y="154"/>
                  <a:pt x="60" y="154"/>
                </a:cubicBezTo>
                <a:cubicBezTo>
                  <a:pt x="56" y="150"/>
                  <a:pt x="56" y="150"/>
                  <a:pt x="56" y="150"/>
                </a:cubicBezTo>
                <a:lnTo>
                  <a:pt x="67" y="139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67" y="177"/>
                </a:moveTo>
                <a:cubicBezTo>
                  <a:pt x="46" y="156"/>
                  <a:pt x="46" y="156"/>
                  <a:pt x="46" y="156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0" y="162"/>
                  <a:pt x="40" y="165"/>
                  <a:pt x="42" y="167"/>
                </a:cubicBezTo>
                <a:cubicBezTo>
                  <a:pt x="56" y="181"/>
                  <a:pt x="56" y="181"/>
                  <a:pt x="56" y="181"/>
                </a:cubicBezTo>
                <a:cubicBezTo>
                  <a:pt x="58" y="183"/>
                  <a:pt x="61" y="183"/>
                  <a:pt x="63" y="181"/>
                </a:cubicBezTo>
                <a:lnTo>
                  <a:pt x="67" y="177"/>
                </a:lnTo>
                <a:close/>
                <a:moveTo>
                  <a:pt x="70" y="176"/>
                </a:moveTo>
                <a:cubicBezTo>
                  <a:pt x="97" y="149"/>
                  <a:pt x="97" y="149"/>
                  <a:pt x="97" y="149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47" y="153"/>
                  <a:pt x="47" y="153"/>
                  <a:pt x="47" y="153"/>
                </a:cubicBezTo>
                <a:lnTo>
                  <a:pt x="70" y="176"/>
                </a:lnTo>
                <a:close/>
                <a:moveTo>
                  <a:pt x="120" y="185"/>
                </a:moveTo>
                <a:cubicBezTo>
                  <a:pt x="119" y="184"/>
                  <a:pt x="118" y="184"/>
                  <a:pt x="117" y="184"/>
                </a:cubicBezTo>
                <a:cubicBezTo>
                  <a:pt x="116" y="184"/>
                  <a:pt x="116" y="184"/>
                  <a:pt x="115" y="183"/>
                </a:cubicBezTo>
                <a:cubicBezTo>
                  <a:pt x="115" y="183"/>
                  <a:pt x="115" y="182"/>
                  <a:pt x="115" y="182"/>
                </a:cubicBezTo>
                <a:cubicBezTo>
                  <a:pt x="115" y="181"/>
                  <a:pt x="115" y="180"/>
                  <a:pt x="113" y="179"/>
                </a:cubicBezTo>
                <a:cubicBezTo>
                  <a:pt x="112" y="178"/>
                  <a:pt x="111" y="178"/>
                  <a:pt x="110" y="178"/>
                </a:cubicBezTo>
                <a:cubicBezTo>
                  <a:pt x="110" y="177"/>
                  <a:pt x="109" y="177"/>
                  <a:pt x="109" y="177"/>
                </a:cubicBezTo>
                <a:cubicBezTo>
                  <a:pt x="108" y="176"/>
                  <a:pt x="108" y="176"/>
                  <a:pt x="108" y="175"/>
                </a:cubicBezTo>
                <a:cubicBezTo>
                  <a:pt x="108" y="175"/>
                  <a:pt x="108" y="173"/>
                  <a:pt x="107" y="172"/>
                </a:cubicBezTo>
                <a:cubicBezTo>
                  <a:pt x="106" y="171"/>
                  <a:pt x="105" y="171"/>
                  <a:pt x="104" y="171"/>
                </a:cubicBezTo>
                <a:cubicBezTo>
                  <a:pt x="103" y="171"/>
                  <a:pt x="103" y="171"/>
                  <a:pt x="103" y="171"/>
                </a:cubicBezTo>
                <a:cubicBezTo>
                  <a:pt x="102" y="170"/>
                  <a:pt x="102" y="170"/>
                  <a:pt x="102" y="169"/>
                </a:cubicBezTo>
                <a:cubicBezTo>
                  <a:pt x="102" y="168"/>
                  <a:pt x="102" y="167"/>
                  <a:pt x="101" y="166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82" y="184"/>
                  <a:pt x="82" y="184"/>
                  <a:pt x="82" y="184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105" y="200"/>
                  <a:pt x="105" y="200"/>
                  <a:pt x="105" y="200"/>
                </a:cubicBezTo>
                <a:lnTo>
                  <a:pt x="120" y="185"/>
                </a:lnTo>
                <a:close/>
                <a:moveTo>
                  <a:pt x="150" y="133"/>
                </a:moveTo>
                <a:cubicBezTo>
                  <a:pt x="90" y="73"/>
                  <a:pt x="90" y="73"/>
                  <a:pt x="90" y="73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99" y="147"/>
                  <a:pt x="99" y="147"/>
                  <a:pt x="99" y="147"/>
                </a:cubicBezTo>
                <a:lnTo>
                  <a:pt x="150" y="133"/>
                </a:lnTo>
                <a:close/>
                <a:moveTo>
                  <a:pt x="158" y="125"/>
                </a:moveTo>
                <a:cubicBezTo>
                  <a:pt x="98" y="65"/>
                  <a:pt x="98" y="65"/>
                  <a:pt x="98" y="65"/>
                </a:cubicBezTo>
                <a:cubicBezTo>
                  <a:pt x="93" y="70"/>
                  <a:pt x="93" y="70"/>
                  <a:pt x="93" y="70"/>
                </a:cubicBezTo>
                <a:cubicBezTo>
                  <a:pt x="153" y="130"/>
                  <a:pt x="153" y="130"/>
                  <a:pt x="153" y="130"/>
                </a:cubicBezTo>
                <a:lnTo>
                  <a:pt x="158" y="125"/>
                </a:lnTo>
                <a:close/>
                <a:moveTo>
                  <a:pt x="158" y="98"/>
                </a:moveTo>
                <a:cubicBezTo>
                  <a:pt x="158" y="90"/>
                  <a:pt x="155" y="81"/>
                  <a:pt x="149" y="75"/>
                </a:cubicBezTo>
                <a:cubicBezTo>
                  <a:pt x="143" y="69"/>
                  <a:pt x="135" y="66"/>
                  <a:pt x="126" y="66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32" y="76"/>
                  <a:pt x="138" y="78"/>
                  <a:pt x="142" y="82"/>
                </a:cubicBezTo>
                <a:cubicBezTo>
                  <a:pt x="146" y="86"/>
                  <a:pt x="149" y="92"/>
                  <a:pt x="149" y="98"/>
                </a:cubicBezTo>
                <a:lnTo>
                  <a:pt x="158" y="98"/>
                </a:lnTo>
                <a:close/>
                <a:moveTo>
                  <a:pt x="175" y="98"/>
                </a:moveTo>
                <a:cubicBezTo>
                  <a:pt x="175" y="85"/>
                  <a:pt x="170" y="73"/>
                  <a:pt x="161" y="63"/>
                </a:cubicBezTo>
                <a:cubicBezTo>
                  <a:pt x="151" y="54"/>
                  <a:pt x="139" y="49"/>
                  <a:pt x="126" y="49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36" y="59"/>
                  <a:pt x="146" y="63"/>
                  <a:pt x="154" y="70"/>
                </a:cubicBezTo>
                <a:cubicBezTo>
                  <a:pt x="161" y="78"/>
                  <a:pt x="165" y="88"/>
                  <a:pt x="165" y="98"/>
                </a:cubicBezTo>
                <a:lnTo>
                  <a:pt x="175" y="98"/>
                </a:lnTo>
                <a:close/>
                <a:moveTo>
                  <a:pt x="192" y="98"/>
                </a:moveTo>
                <a:cubicBezTo>
                  <a:pt x="192" y="81"/>
                  <a:pt x="185" y="64"/>
                  <a:pt x="173" y="51"/>
                </a:cubicBezTo>
                <a:cubicBezTo>
                  <a:pt x="160" y="39"/>
                  <a:pt x="144" y="32"/>
                  <a:pt x="126" y="32"/>
                </a:cubicBezTo>
                <a:cubicBezTo>
                  <a:pt x="126" y="42"/>
                  <a:pt x="126" y="42"/>
                  <a:pt x="126" y="42"/>
                </a:cubicBezTo>
                <a:cubicBezTo>
                  <a:pt x="141" y="42"/>
                  <a:pt x="155" y="48"/>
                  <a:pt x="166" y="58"/>
                </a:cubicBezTo>
                <a:cubicBezTo>
                  <a:pt x="176" y="69"/>
                  <a:pt x="182" y="83"/>
                  <a:pt x="182" y="98"/>
                </a:cubicBezTo>
                <a:lnTo>
                  <a:pt x="192" y="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19"/>
          <p:cNvSpPr>
            <a:spLocks noEditPoints="1"/>
          </p:cNvSpPr>
          <p:nvPr/>
        </p:nvSpPr>
        <p:spPr bwMode="auto">
          <a:xfrm>
            <a:off x="1033983" y="10355158"/>
            <a:ext cx="705854" cy="705854"/>
          </a:xfrm>
          <a:custGeom>
            <a:avLst/>
            <a:gdLst>
              <a:gd name="T0" fmla="*/ 90 w 232"/>
              <a:gd name="T1" fmla="*/ 95 h 232"/>
              <a:gd name="T2" fmla="*/ 68 w 232"/>
              <a:gd name="T3" fmla="*/ 95 h 232"/>
              <a:gd name="T4" fmla="*/ 68 w 232"/>
              <a:gd name="T5" fmla="*/ 87 h 232"/>
              <a:gd name="T6" fmla="*/ 90 w 232"/>
              <a:gd name="T7" fmla="*/ 87 h 232"/>
              <a:gd name="T8" fmla="*/ 90 w 232"/>
              <a:gd name="T9" fmla="*/ 95 h 232"/>
              <a:gd name="T10" fmla="*/ 232 w 232"/>
              <a:gd name="T11" fmla="*/ 0 h 232"/>
              <a:gd name="T12" fmla="*/ 232 w 232"/>
              <a:gd name="T13" fmla="*/ 232 h 232"/>
              <a:gd name="T14" fmla="*/ 0 w 232"/>
              <a:gd name="T15" fmla="*/ 232 h 232"/>
              <a:gd name="T16" fmla="*/ 0 w 232"/>
              <a:gd name="T17" fmla="*/ 0 h 232"/>
              <a:gd name="T18" fmla="*/ 232 w 232"/>
              <a:gd name="T19" fmla="*/ 0 h 232"/>
              <a:gd name="T20" fmla="*/ 50 w 232"/>
              <a:gd name="T21" fmla="*/ 83 h 232"/>
              <a:gd name="T22" fmla="*/ 42 w 232"/>
              <a:gd name="T23" fmla="*/ 83 h 232"/>
              <a:gd name="T24" fmla="*/ 35 w 232"/>
              <a:gd name="T25" fmla="*/ 90 h 232"/>
              <a:gd name="T26" fmla="*/ 35 w 232"/>
              <a:gd name="T27" fmla="*/ 120 h 232"/>
              <a:gd name="T28" fmla="*/ 42 w 232"/>
              <a:gd name="T29" fmla="*/ 126 h 232"/>
              <a:gd name="T30" fmla="*/ 50 w 232"/>
              <a:gd name="T31" fmla="*/ 126 h 232"/>
              <a:gd name="T32" fmla="*/ 50 w 232"/>
              <a:gd name="T33" fmla="*/ 83 h 232"/>
              <a:gd name="T34" fmla="*/ 100 w 232"/>
              <a:gd name="T35" fmla="*/ 134 h 232"/>
              <a:gd name="T36" fmla="*/ 59 w 232"/>
              <a:gd name="T37" fmla="*/ 134 h 232"/>
              <a:gd name="T38" fmla="*/ 59 w 232"/>
              <a:gd name="T39" fmla="*/ 149 h 232"/>
              <a:gd name="T40" fmla="*/ 66 w 232"/>
              <a:gd name="T41" fmla="*/ 149 h 232"/>
              <a:gd name="T42" fmla="*/ 66 w 232"/>
              <a:gd name="T43" fmla="*/ 188 h 232"/>
              <a:gd name="T44" fmla="*/ 96 w 232"/>
              <a:gd name="T45" fmla="*/ 188 h 232"/>
              <a:gd name="T46" fmla="*/ 95 w 232"/>
              <a:gd name="T47" fmla="*/ 184 h 232"/>
              <a:gd name="T48" fmla="*/ 94 w 232"/>
              <a:gd name="T49" fmla="*/ 182 h 232"/>
              <a:gd name="T50" fmla="*/ 95 w 232"/>
              <a:gd name="T51" fmla="*/ 180 h 232"/>
              <a:gd name="T52" fmla="*/ 96 w 232"/>
              <a:gd name="T53" fmla="*/ 175 h 232"/>
              <a:gd name="T54" fmla="*/ 95 w 232"/>
              <a:gd name="T55" fmla="*/ 171 h 232"/>
              <a:gd name="T56" fmla="*/ 94 w 232"/>
              <a:gd name="T57" fmla="*/ 169 h 232"/>
              <a:gd name="T58" fmla="*/ 95 w 232"/>
              <a:gd name="T59" fmla="*/ 167 h 232"/>
              <a:gd name="T60" fmla="*/ 96 w 232"/>
              <a:gd name="T61" fmla="*/ 162 h 232"/>
              <a:gd name="T62" fmla="*/ 95 w 232"/>
              <a:gd name="T63" fmla="*/ 158 h 232"/>
              <a:gd name="T64" fmla="*/ 94 w 232"/>
              <a:gd name="T65" fmla="*/ 156 h 232"/>
              <a:gd name="T66" fmla="*/ 95 w 232"/>
              <a:gd name="T67" fmla="*/ 154 h 232"/>
              <a:gd name="T68" fmla="*/ 96 w 232"/>
              <a:gd name="T69" fmla="*/ 149 h 232"/>
              <a:gd name="T70" fmla="*/ 100 w 232"/>
              <a:gd name="T71" fmla="*/ 149 h 232"/>
              <a:gd name="T72" fmla="*/ 100 w 232"/>
              <a:gd name="T73" fmla="*/ 134 h 232"/>
              <a:gd name="T74" fmla="*/ 110 w 232"/>
              <a:gd name="T75" fmla="*/ 81 h 232"/>
              <a:gd name="T76" fmla="*/ 55 w 232"/>
              <a:gd name="T77" fmla="*/ 81 h 232"/>
              <a:gd name="T78" fmla="*/ 55 w 232"/>
              <a:gd name="T79" fmla="*/ 129 h 232"/>
              <a:gd name="T80" fmla="*/ 110 w 232"/>
              <a:gd name="T81" fmla="*/ 129 h 232"/>
              <a:gd name="T82" fmla="*/ 110 w 232"/>
              <a:gd name="T83" fmla="*/ 81 h 232"/>
              <a:gd name="T84" fmla="*/ 180 w 232"/>
              <a:gd name="T85" fmla="*/ 166 h 232"/>
              <a:gd name="T86" fmla="*/ 180 w 232"/>
              <a:gd name="T87" fmla="*/ 44 h 232"/>
              <a:gd name="T88" fmla="*/ 114 w 232"/>
              <a:gd name="T89" fmla="*/ 81 h 232"/>
              <a:gd name="T90" fmla="*/ 114 w 232"/>
              <a:gd name="T91" fmla="*/ 129 h 232"/>
              <a:gd name="T92" fmla="*/ 180 w 232"/>
              <a:gd name="T93" fmla="*/ 166 h 232"/>
              <a:gd name="T94" fmla="*/ 196 w 232"/>
              <a:gd name="T95" fmla="*/ 44 h 232"/>
              <a:gd name="T96" fmla="*/ 187 w 232"/>
              <a:gd name="T97" fmla="*/ 44 h 232"/>
              <a:gd name="T98" fmla="*/ 187 w 232"/>
              <a:gd name="T99" fmla="*/ 166 h 232"/>
              <a:gd name="T100" fmla="*/ 196 w 232"/>
              <a:gd name="T101" fmla="*/ 166 h 232"/>
              <a:gd name="T102" fmla="*/ 196 w 232"/>
              <a:gd name="T103" fmla="*/ 4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32">
                <a:moveTo>
                  <a:pt x="90" y="95"/>
                </a:moveTo>
                <a:cubicBezTo>
                  <a:pt x="68" y="95"/>
                  <a:pt x="68" y="95"/>
                  <a:pt x="68" y="95"/>
                </a:cubicBezTo>
                <a:cubicBezTo>
                  <a:pt x="68" y="87"/>
                  <a:pt x="68" y="87"/>
                  <a:pt x="68" y="87"/>
                </a:cubicBezTo>
                <a:cubicBezTo>
                  <a:pt x="90" y="87"/>
                  <a:pt x="90" y="87"/>
                  <a:pt x="90" y="87"/>
                </a:cubicBezTo>
                <a:lnTo>
                  <a:pt x="90" y="95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50" y="83"/>
                </a:moveTo>
                <a:cubicBezTo>
                  <a:pt x="42" y="83"/>
                  <a:pt x="42" y="83"/>
                  <a:pt x="42" y="83"/>
                </a:cubicBezTo>
                <a:cubicBezTo>
                  <a:pt x="38" y="83"/>
                  <a:pt x="35" y="86"/>
                  <a:pt x="35" y="90"/>
                </a:cubicBezTo>
                <a:cubicBezTo>
                  <a:pt x="35" y="120"/>
                  <a:pt x="35" y="120"/>
                  <a:pt x="35" y="120"/>
                </a:cubicBezTo>
                <a:cubicBezTo>
                  <a:pt x="35" y="123"/>
                  <a:pt x="38" y="126"/>
                  <a:pt x="42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83"/>
                </a:lnTo>
                <a:close/>
                <a:moveTo>
                  <a:pt x="100" y="134"/>
                </a:moveTo>
                <a:cubicBezTo>
                  <a:pt x="59" y="134"/>
                  <a:pt x="59" y="134"/>
                  <a:pt x="59" y="134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66" y="149"/>
                  <a:pt x="66" y="149"/>
                  <a:pt x="66" y="149"/>
                </a:cubicBezTo>
                <a:cubicBezTo>
                  <a:pt x="66" y="188"/>
                  <a:pt x="66" y="188"/>
                  <a:pt x="66" y="188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96" y="186"/>
                  <a:pt x="95" y="185"/>
                  <a:pt x="95" y="184"/>
                </a:cubicBezTo>
                <a:cubicBezTo>
                  <a:pt x="94" y="183"/>
                  <a:pt x="94" y="183"/>
                  <a:pt x="94" y="182"/>
                </a:cubicBezTo>
                <a:cubicBezTo>
                  <a:pt x="94" y="181"/>
                  <a:pt x="94" y="180"/>
                  <a:pt x="95" y="180"/>
                </a:cubicBezTo>
                <a:cubicBezTo>
                  <a:pt x="95" y="179"/>
                  <a:pt x="96" y="178"/>
                  <a:pt x="96" y="175"/>
                </a:cubicBezTo>
                <a:cubicBezTo>
                  <a:pt x="96" y="173"/>
                  <a:pt x="95" y="172"/>
                  <a:pt x="95" y="171"/>
                </a:cubicBezTo>
                <a:cubicBezTo>
                  <a:pt x="94" y="170"/>
                  <a:pt x="94" y="170"/>
                  <a:pt x="94" y="169"/>
                </a:cubicBezTo>
                <a:cubicBezTo>
                  <a:pt x="94" y="168"/>
                  <a:pt x="94" y="167"/>
                  <a:pt x="95" y="167"/>
                </a:cubicBezTo>
                <a:cubicBezTo>
                  <a:pt x="95" y="166"/>
                  <a:pt x="96" y="165"/>
                  <a:pt x="96" y="162"/>
                </a:cubicBezTo>
                <a:cubicBezTo>
                  <a:pt x="96" y="160"/>
                  <a:pt x="95" y="159"/>
                  <a:pt x="95" y="158"/>
                </a:cubicBezTo>
                <a:cubicBezTo>
                  <a:pt x="94" y="157"/>
                  <a:pt x="94" y="157"/>
                  <a:pt x="94" y="156"/>
                </a:cubicBezTo>
                <a:cubicBezTo>
                  <a:pt x="94" y="155"/>
                  <a:pt x="94" y="154"/>
                  <a:pt x="95" y="154"/>
                </a:cubicBezTo>
                <a:cubicBezTo>
                  <a:pt x="95" y="153"/>
                  <a:pt x="96" y="151"/>
                  <a:pt x="96" y="149"/>
                </a:cubicBezTo>
                <a:cubicBezTo>
                  <a:pt x="100" y="149"/>
                  <a:pt x="100" y="149"/>
                  <a:pt x="100" y="149"/>
                </a:cubicBezTo>
                <a:lnTo>
                  <a:pt x="100" y="134"/>
                </a:lnTo>
                <a:close/>
                <a:moveTo>
                  <a:pt x="110" y="81"/>
                </a:moveTo>
                <a:cubicBezTo>
                  <a:pt x="55" y="81"/>
                  <a:pt x="55" y="81"/>
                  <a:pt x="55" y="81"/>
                </a:cubicBezTo>
                <a:cubicBezTo>
                  <a:pt x="55" y="129"/>
                  <a:pt x="55" y="129"/>
                  <a:pt x="55" y="129"/>
                </a:cubicBezTo>
                <a:cubicBezTo>
                  <a:pt x="110" y="129"/>
                  <a:pt x="110" y="129"/>
                  <a:pt x="110" y="129"/>
                </a:cubicBezTo>
                <a:lnTo>
                  <a:pt x="110" y="81"/>
                </a:lnTo>
                <a:close/>
                <a:moveTo>
                  <a:pt x="180" y="166"/>
                </a:moveTo>
                <a:cubicBezTo>
                  <a:pt x="180" y="44"/>
                  <a:pt x="180" y="44"/>
                  <a:pt x="180" y="44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129"/>
                  <a:pt x="114" y="129"/>
                  <a:pt x="114" y="129"/>
                </a:cubicBezTo>
                <a:lnTo>
                  <a:pt x="180" y="166"/>
                </a:lnTo>
                <a:close/>
                <a:moveTo>
                  <a:pt x="196" y="44"/>
                </a:moveTo>
                <a:cubicBezTo>
                  <a:pt x="187" y="44"/>
                  <a:pt x="187" y="44"/>
                  <a:pt x="187" y="44"/>
                </a:cubicBezTo>
                <a:cubicBezTo>
                  <a:pt x="187" y="166"/>
                  <a:pt x="187" y="166"/>
                  <a:pt x="187" y="166"/>
                </a:cubicBezTo>
                <a:cubicBezTo>
                  <a:pt x="196" y="166"/>
                  <a:pt x="196" y="166"/>
                  <a:pt x="196" y="166"/>
                </a:cubicBezTo>
                <a:lnTo>
                  <a:pt x="196" y="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20"/>
          <p:cNvSpPr>
            <a:spLocks noEditPoints="1"/>
          </p:cNvSpPr>
          <p:nvPr/>
        </p:nvSpPr>
        <p:spPr bwMode="auto">
          <a:xfrm>
            <a:off x="19945462" y="10355158"/>
            <a:ext cx="708425" cy="705854"/>
          </a:xfrm>
          <a:custGeom>
            <a:avLst/>
            <a:gdLst>
              <a:gd name="T0" fmla="*/ 117 w 233"/>
              <a:gd name="T1" fmla="*/ 180 h 232"/>
              <a:gd name="T2" fmla="*/ 98 w 233"/>
              <a:gd name="T3" fmla="*/ 156 h 232"/>
              <a:gd name="T4" fmla="*/ 98 w 233"/>
              <a:gd name="T5" fmla="*/ 104 h 232"/>
              <a:gd name="T6" fmla="*/ 120 w 233"/>
              <a:gd name="T7" fmla="*/ 146 h 232"/>
              <a:gd name="T8" fmla="*/ 101 w 233"/>
              <a:gd name="T9" fmla="*/ 145 h 232"/>
              <a:gd name="T10" fmla="*/ 122 w 233"/>
              <a:gd name="T11" fmla="*/ 94 h 232"/>
              <a:gd name="T12" fmla="*/ 144 w 233"/>
              <a:gd name="T13" fmla="*/ 85 h 232"/>
              <a:gd name="T14" fmla="*/ 133 w 233"/>
              <a:gd name="T15" fmla="*/ 128 h 232"/>
              <a:gd name="T16" fmla="*/ 145 w 233"/>
              <a:gd name="T17" fmla="*/ 104 h 232"/>
              <a:gd name="T18" fmla="*/ 145 w 233"/>
              <a:gd name="T19" fmla="*/ 120 h 232"/>
              <a:gd name="T20" fmla="*/ 144 w 233"/>
              <a:gd name="T21" fmla="*/ 136 h 232"/>
              <a:gd name="T22" fmla="*/ 135 w 233"/>
              <a:gd name="T23" fmla="*/ 148 h 232"/>
              <a:gd name="T24" fmla="*/ 168 w 233"/>
              <a:gd name="T25" fmla="*/ 115 h 232"/>
              <a:gd name="T26" fmla="*/ 167 w 233"/>
              <a:gd name="T27" fmla="*/ 126 h 232"/>
              <a:gd name="T28" fmla="*/ 163 w 233"/>
              <a:gd name="T29" fmla="*/ 137 h 232"/>
              <a:gd name="T30" fmla="*/ 156 w 233"/>
              <a:gd name="T31" fmla="*/ 148 h 232"/>
              <a:gd name="T32" fmla="*/ 150 w 233"/>
              <a:gd name="T33" fmla="*/ 137 h 232"/>
              <a:gd name="T34" fmla="*/ 152 w 233"/>
              <a:gd name="T35" fmla="*/ 126 h 232"/>
              <a:gd name="T36" fmla="*/ 153 w 233"/>
              <a:gd name="T37" fmla="*/ 115 h 232"/>
              <a:gd name="T38" fmla="*/ 152 w 233"/>
              <a:gd name="T39" fmla="*/ 103 h 232"/>
              <a:gd name="T40" fmla="*/ 117 w 233"/>
              <a:gd name="T41" fmla="*/ 34 h 232"/>
              <a:gd name="T42" fmla="*/ 198 w 233"/>
              <a:gd name="T43" fmla="*/ 116 h 232"/>
              <a:gd name="T44" fmla="*/ 188 w 233"/>
              <a:gd name="T45" fmla="*/ 86 h 232"/>
              <a:gd name="T46" fmla="*/ 189 w 233"/>
              <a:gd name="T47" fmla="*/ 108 h 232"/>
              <a:gd name="T48" fmla="*/ 186 w 233"/>
              <a:gd name="T49" fmla="*/ 130 h 232"/>
              <a:gd name="T50" fmla="*/ 181 w 233"/>
              <a:gd name="T51" fmla="*/ 152 h 232"/>
              <a:gd name="T52" fmla="*/ 171 w 233"/>
              <a:gd name="T53" fmla="*/ 170 h 232"/>
              <a:gd name="T54" fmla="*/ 152 w 233"/>
              <a:gd name="T55" fmla="*/ 180 h 232"/>
              <a:gd name="T56" fmla="*/ 137 w 233"/>
              <a:gd name="T57" fmla="*/ 186 h 232"/>
              <a:gd name="T58" fmla="*/ 117 w 233"/>
              <a:gd name="T59" fmla="*/ 193 h 232"/>
              <a:gd name="T60" fmla="*/ 96 w 233"/>
              <a:gd name="T61" fmla="*/ 186 h 232"/>
              <a:gd name="T62" fmla="*/ 77 w 233"/>
              <a:gd name="T63" fmla="*/ 175 h 232"/>
              <a:gd name="T64" fmla="*/ 59 w 233"/>
              <a:gd name="T65" fmla="*/ 162 h 232"/>
              <a:gd name="T66" fmla="*/ 45 w 233"/>
              <a:gd name="T67" fmla="*/ 145 h 232"/>
              <a:gd name="T68" fmla="*/ 44 w 233"/>
              <a:gd name="T69" fmla="*/ 124 h 232"/>
              <a:gd name="T70" fmla="*/ 47 w 233"/>
              <a:gd name="T71" fmla="*/ 102 h 232"/>
              <a:gd name="T72" fmla="*/ 52 w 233"/>
              <a:gd name="T73" fmla="*/ 80 h 232"/>
              <a:gd name="T74" fmla="*/ 62 w 233"/>
              <a:gd name="T75" fmla="*/ 61 h 232"/>
              <a:gd name="T76" fmla="*/ 81 w 233"/>
              <a:gd name="T77" fmla="*/ 52 h 232"/>
              <a:gd name="T78" fmla="*/ 103 w 233"/>
              <a:gd name="T79" fmla="*/ 46 h 232"/>
              <a:gd name="T80" fmla="*/ 125 w 233"/>
              <a:gd name="T81" fmla="*/ 43 h 232"/>
              <a:gd name="T82" fmla="*/ 146 w 233"/>
              <a:gd name="T83" fmla="*/ 45 h 232"/>
              <a:gd name="T84" fmla="*/ 162 w 233"/>
              <a:gd name="T85" fmla="*/ 59 h 232"/>
              <a:gd name="T86" fmla="*/ 175 w 233"/>
              <a:gd name="T87" fmla="*/ 77 h 232"/>
              <a:gd name="T88" fmla="*/ 0 w 233"/>
              <a:gd name="T89" fmla="*/ 232 h 232"/>
              <a:gd name="T90" fmla="*/ 0 w 233"/>
              <a:gd name="T91" fmla="*/ 0 h 232"/>
              <a:gd name="T92" fmla="*/ 117 w 233"/>
              <a:gd name="T93" fmla="*/ 28 h 232"/>
              <a:gd name="T94" fmla="*/ 87 w 233"/>
              <a:gd name="T95" fmla="*/ 148 h 232"/>
              <a:gd name="T96" fmla="*/ 90 w 233"/>
              <a:gd name="T97" fmla="*/ 15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3" h="232">
                <a:moveTo>
                  <a:pt x="117" y="52"/>
                </a:moveTo>
                <a:cubicBezTo>
                  <a:pt x="81" y="52"/>
                  <a:pt x="52" y="81"/>
                  <a:pt x="52" y="116"/>
                </a:cubicBezTo>
                <a:cubicBezTo>
                  <a:pt x="52" y="151"/>
                  <a:pt x="81" y="180"/>
                  <a:pt x="117" y="180"/>
                </a:cubicBezTo>
                <a:cubicBezTo>
                  <a:pt x="152" y="180"/>
                  <a:pt x="181" y="151"/>
                  <a:pt x="181" y="116"/>
                </a:cubicBezTo>
                <a:cubicBezTo>
                  <a:pt x="181" y="81"/>
                  <a:pt x="152" y="52"/>
                  <a:pt x="117" y="52"/>
                </a:cubicBezTo>
                <a:close/>
                <a:moveTo>
                  <a:pt x="98" y="156"/>
                </a:moveTo>
                <a:cubicBezTo>
                  <a:pt x="71" y="156"/>
                  <a:pt x="71" y="156"/>
                  <a:pt x="71" y="156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98" y="104"/>
                  <a:pt x="98" y="104"/>
                  <a:pt x="98" y="104"/>
                </a:cubicBezTo>
                <a:lnTo>
                  <a:pt x="98" y="156"/>
                </a:lnTo>
                <a:close/>
                <a:moveTo>
                  <a:pt x="135" y="148"/>
                </a:moveTo>
                <a:cubicBezTo>
                  <a:pt x="131" y="148"/>
                  <a:pt x="123" y="146"/>
                  <a:pt x="120" y="146"/>
                </a:cubicBezTo>
                <a:cubicBezTo>
                  <a:pt x="117" y="146"/>
                  <a:pt x="117" y="147"/>
                  <a:pt x="115" y="147"/>
                </a:cubicBezTo>
                <a:cubicBezTo>
                  <a:pt x="113" y="147"/>
                  <a:pt x="109" y="145"/>
                  <a:pt x="107" y="145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3" y="107"/>
                  <a:pt x="108" y="108"/>
                  <a:pt x="111" y="106"/>
                </a:cubicBezTo>
                <a:cubicBezTo>
                  <a:pt x="116" y="102"/>
                  <a:pt x="120" y="98"/>
                  <a:pt x="122" y="94"/>
                </a:cubicBezTo>
                <a:cubicBezTo>
                  <a:pt x="125" y="91"/>
                  <a:pt x="130" y="88"/>
                  <a:pt x="133" y="80"/>
                </a:cubicBezTo>
                <a:cubicBezTo>
                  <a:pt x="134" y="77"/>
                  <a:pt x="134" y="70"/>
                  <a:pt x="139" y="71"/>
                </a:cubicBezTo>
                <a:cubicBezTo>
                  <a:pt x="144" y="73"/>
                  <a:pt x="144" y="79"/>
                  <a:pt x="144" y="85"/>
                </a:cubicBezTo>
                <a:cubicBezTo>
                  <a:pt x="144" y="91"/>
                  <a:pt x="138" y="102"/>
                  <a:pt x="138" y="104"/>
                </a:cubicBezTo>
                <a:cubicBezTo>
                  <a:pt x="137" y="109"/>
                  <a:pt x="138" y="112"/>
                  <a:pt x="138" y="117"/>
                </a:cubicBezTo>
                <a:cubicBezTo>
                  <a:pt x="137" y="123"/>
                  <a:pt x="133" y="128"/>
                  <a:pt x="133" y="128"/>
                </a:cubicBezTo>
                <a:cubicBezTo>
                  <a:pt x="133" y="128"/>
                  <a:pt x="139" y="124"/>
                  <a:pt x="140" y="120"/>
                </a:cubicBezTo>
                <a:cubicBezTo>
                  <a:pt x="141" y="115"/>
                  <a:pt x="140" y="111"/>
                  <a:pt x="142" y="106"/>
                </a:cubicBezTo>
                <a:cubicBezTo>
                  <a:pt x="143" y="105"/>
                  <a:pt x="144" y="104"/>
                  <a:pt x="145" y="104"/>
                </a:cubicBezTo>
                <a:cubicBezTo>
                  <a:pt x="144" y="105"/>
                  <a:pt x="143" y="107"/>
                  <a:pt x="143" y="109"/>
                </a:cubicBezTo>
                <a:cubicBezTo>
                  <a:pt x="143" y="112"/>
                  <a:pt x="144" y="114"/>
                  <a:pt x="146" y="116"/>
                </a:cubicBezTo>
                <a:cubicBezTo>
                  <a:pt x="146" y="117"/>
                  <a:pt x="145" y="119"/>
                  <a:pt x="145" y="120"/>
                </a:cubicBezTo>
                <a:cubicBezTo>
                  <a:pt x="145" y="122"/>
                  <a:pt x="146" y="123"/>
                  <a:pt x="146" y="125"/>
                </a:cubicBezTo>
                <a:cubicBezTo>
                  <a:pt x="144" y="126"/>
                  <a:pt x="143" y="129"/>
                  <a:pt x="143" y="131"/>
                </a:cubicBezTo>
                <a:cubicBezTo>
                  <a:pt x="143" y="133"/>
                  <a:pt x="144" y="135"/>
                  <a:pt x="144" y="136"/>
                </a:cubicBezTo>
                <a:cubicBezTo>
                  <a:pt x="142" y="138"/>
                  <a:pt x="141" y="140"/>
                  <a:pt x="141" y="143"/>
                </a:cubicBezTo>
                <a:cubicBezTo>
                  <a:pt x="141" y="145"/>
                  <a:pt x="142" y="147"/>
                  <a:pt x="143" y="148"/>
                </a:cubicBezTo>
                <a:lnTo>
                  <a:pt x="135" y="148"/>
                </a:lnTo>
                <a:close/>
                <a:moveTo>
                  <a:pt x="170" y="109"/>
                </a:moveTo>
                <a:cubicBezTo>
                  <a:pt x="170" y="112"/>
                  <a:pt x="168" y="114"/>
                  <a:pt x="165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71" y="115"/>
                  <a:pt x="174" y="117"/>
                  <a:pt x="174" y="120"/>
                </a:cubicBezTo>
                <a:cubicBezTo>
                  <a:pt x="174" y="123"/>
                  <a:pt x="171" y="126"/>
                  <a:pt x="168" y="126"/>
                </a:cubicBezTo>
                <a:cubicBezTo>
                  <a:pt x="167" y="126"/>
                  <a:pt x="167" y="126"/>
                  <a:pt x="167" y="126"/>
                </a:cubicBezTo>
                <a:cubicBezTo>
                  <a:pt x="170" y="126"/>
                  <a:pt x="172" y="129"/>
                  <a:pt x="172" y="131"/>
                </a:cubicBezTo>
                <a:cubicBezTo>
                  <a:pt x="172" y="135"/>
                  <a:pt x="169" y="137"/>
                  <a:pt x="166" y="137"/>
                </a:cubicBezTo>
                <a:cubicBezTo>
                  <a:pt x="163" y="137"/>
                  <a:pt x="163" y="137"/>
                  <a:pt x="163" y="137"/>
                </a:cubicBezTo>
                <a:cubicBezTo>
                  <a:pt x="166" y="138"/>
                  <a:pt x="168" y="140"/>
                  <a:pt x="168" y="143"/>
                </a:cubicBezTo>
                <a:cubicBezTo>
                  <a:pt x="168" y="146"/>
                  <a:pt x="165" y="148"/>
                  <a:pt x="162" y="148"/>
                </a:cubicBezTo>
                <a:cubicBezTo>
                  <a:pt x="156" y="148"/>
                  <a:pt x="156" y="148"/>
                  <a:pt x="156" y="148"/>
                </a:cubicBezTo>
                <a:cubicBezTo>
                  <a:pt x="150" y="148"/>
                  <a:pt x="150" y="148"/>
                  <a:pt x="150" y="148"/>
                </a:cubicBezTo>
                <a:cubicBezTo>
                  <a:pt x="147" y="148"/>
                  <a:pt x="144" y="146"/>
                  <a:pt x="144" y="143"/>
                </a:cubicBezTo>
                <a:cubicBezTo>
                  <a:pt x="144" y="140"/>
                  <a:pt x="147" y="137"/>
                  <a:pt x="150" y="137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48" y="136"/>
                  <a:pt x="146" y="134"/>
                  <a:pt x="146" y="131"/>
                </a:cubicBezTo>
                <a:cubicBezTo>
                  <a:pt x="146" y="128"/>
                  <a:pt x="149" y="126"/>
                  <a:pt x="152" y="126"/>
                </a:cubicBezTo>
                <a:cubicBezTo>
                  <a:pt x="153" y="126"/>
                  <a:pt x="153" y="126"/>
                  <a:pt x="153" y="126"/>
                </a:cubicBezTo>
                <a:cubicBezTo>
                  <a:pt x="150" y="125"/>
                  <a:pt x="148" y="123"/>
                  <a:pt x="148" y="120"/>
                </a:cubicBezTo>
                <a:cubicBezTo>
                  <a:pt x="148" y="118"/>
                  <a:pt x="150" y="115"/>
                  <a:pt x="153" y="115"/>
                </a:cubicBezTo>
                <a:cubicBezTo>
                  <a:pt x="152" y="115"/>
                  <a:pt x="152" y="115"/>
                  <a:pt x="152" y="115"/>
                </a:cubicBezTo>
                <a:cubicBezTo>
                  <a:pt x="149" y="115"/>
                  <a:pt x="146" y="112"/>
                  <a:pt x="146" y="109"/>
                </a:cubicBezTo>
                <a:cubicBezTo>
                  <a:pt x="146" y="106"/>
                  <a:pt x="148" y="103"/>
                  <a:pt x="152" y="103"/>
                </a:cubicBezTo>
                <a:cubicBezTo>
                  <a:pt x="164" y="103"/>
                  <a:pt x="164" y="103"/>
                  <a:pt x="164" y="103"/>
                </a:cubicBezTo>
                <a:cubicBezTo>
                  <a:pt x="167" y="103"/>
                  <a:pt x="170" y="106"/>
                  <a:pt x="170" y="109"/>
                </a:cubicBezTo>
                <a:close/>
                <a:moveTo>
                  <a:pt x="117" y="34"/>
                </a:moveTo>
                <a:cubicBezTo>
                  <a:pt x="72" y="34"/>
                  <a:pt x="35" y="71"/>
                  <a:pt x="35" y="116"/>
                </a:cubicBezTo>
                <a:cubicBezTo>
                  <a:pt x="35" y="161"/>
                  <a:pt x="72" y="197"/>
                  <a:pt x="117" y="197"/>
                </a:cubicBezTo>
                <a:cubicBezTo>
                  <a:pt x="161" y="197"/>
                  <a:pt x="198" y="161"/>
                  <a:pt x="198" y="116"/>
                </a:cubicBezTo>
                <a:cubicBezTo>
                  <a:pt x="198" y="71"/>
                  <a:pt x="161" y="34"/>
                  <a:pt x="117" y="34"/>
                </a:cubicBezTo>
                <a:close/>
                <a:moveTo>
                  <a:pt x="181" y="80"/>
                </a:moveTo>
                <a:cubicBezTo>
                  <a:pt x="184" y="82"/>
                  <a:pt x="187" y="84"/>
                  <a:pt x="188" y="86"/>
                </a:cubicBezTo>
                <a:cubicBezTo>
                  <a:pt x="189" y="89"/>
                  <a:pt x="188" y="93"/>
                  <a:pt x="187" y="96"/>
                </a:cubicBezTo>
                <a:cubicBezTo>
                  <a:pt x="186" y="98"/>
                  <a:pt x="186" y="100"/>
                  <a:pt x="186" y="102"/>
                </a:cubicBezTo>
                <a:cubicBezTo>
                  <a:pt x="186" y="104"/>
                  <a:pt x="188" y="106"/>
                  <a:pt x="189" y="108"/>
                </a:cubicBezTo>
                <a:cubicBezTo>
                  <a:pt x="191" y="110"/>
                  <a:pt x="194" y="113"/>
                  <a:pt x="194" y="116"/>
                </a:cubicBezTo>
                <a:cubicBezTo>
                  <a:pt x="194" y="119"/>
                  <a:pt x="191" y="122"/>
                  <a:pt x="189" y="124"/>
                </a:cubicBezTo>
                <a:cubicBezTo>
                  <a:pt x="188" y="126"/>
                  <a:pt x="186" y="128"/>
                  <a:pt x="186" y="130"/>
                </a:cubicBezTo>
                <a:cubicBezTo>
                  <a:pt x="186" y="132"/>
                  <a:pt x="186" y="134"/>
                  <a:pt x="187" y="136"/>
                </a:cubicBezTo>
                <a:cubicBezTo>
                  <a:pt x="188" y="139"/>
                  <a:pt x="189" y="143"/>
                  <a:pt x="188" y="145"/>
                </a:cubicBezTo>
                <a:cubicBezTo>
                  <a:pt x="187" y="148"/>
                  <a:pt x="184" y="150"/>
                  <a:pt x="181" y="152"/>
                </a:cubicBezTo>
                <a:cubicBezTo>
                  <a:pt x="179" y="153"/>
                  <a:pt x="176" y="154"/>
                  <a:pt x="175" y="155"/>
                </a:cubicBezTo>
                <a:cubicBezTo>
                  <a:pt x="174" y="157"/>
                  <a:pt x="174" y="159"/>
                  <a:pt x="174" y="162"/>
                </a:cubicBezTo>
                <a:cubicBezTo>
                  <a:pt x="174" y="165"/>
                  <a:pt x="173" y="168"/>
                  <a:pt x="171" y="170"/>
                </a:cubicBezTo>
                <a:cubicBezTo>
                  <a:pt x="169" y="173"/>
                  <a:pt x="165" y="173"/>
                  <a:pt x="162" y="173"/>
                </a:cubicBezTo>
                <a:cubicBezTo>
                  <a:pt x="160" y="174"/>
                  <a:pt x="157" y="174"/>
                  <a:pt x="156" y="175"/>
                </a:cubicBezTo>
                <a:cubicBezTo>
                  <a:pt x="154" y="176"/>
                  <a:pt x="153" y="178"/>
                  <a:pt x="152" y="180"/>
                </a:cubicBezTo>
                <a:cubicBezTo>
                  <a:pt x="151" y="183"/>
                  <a:pt x="149" y="186"/>
                  <a:pt x="146" y="187"/>
                </a:cubicBezTo>
                <a:cubicBezTo>
                  <a:pt x="145" y="188"/>
                  <a:pt x="144" y="188"/>
                  <a:pt x="143" y="188"/>
                </a:cubicBezTo>
                <a:cubicBezTo>
                  <a:pt x="141" y="188"/>
                  <a:pt x="139" y="187"/>
                  <a:pt x="137" y="186"/>
                </a:cubicBezTo>
                <a:cubicBezTo>
                  <a:pt x="135" y="186"/>
                  <a:pt x="132" y="185"/>
                  <a:pt x="130" y="185"/>
                </a:cubicBezTo>
                <a:cubicBezTo>
                  <a:pt x="129" y="186"/>
                  <a:pt x="127" y="187"/>
                  <a:pt x="125" y="189"/>
                </a:cubicBezTo>
                <a:cubicBezTo>
                  <a:pt x="122" y="191"/>
                  <a:pt x="120" y="193"/>
                  <a:pt x="117" y="193"/>
                </a:cubicBezTo>
                <a:cubicBezTo>
                  <a:pt x="113" y="193"/>
                  <a:pt x="111" y="191"/>
                  <a:pt x="108" y="189"/>
                </a:cubicBezTo>
                <a:cubicBezTo>
                  <a:pt x="106" y="187"/>
                  <a:pt x="104" y="186"/>
                  <a:pt x="103" y="185"/>
                </a:cubicBezTo>
                <a:cubicBezTo>
                  <a:pt x="101" y="185"/>
                  <a:pt x="99" y="186"/>
                  <a:pt x="96" y="186"/>
                </a:cubicBezTo>
                <a:cubicBezTo>
                  <a:pt x="93" y="187"/>
                  <a:pt x="90" y="188"/>
                  <a:pt x="87" y="187"/>
                </a:cubicBezTo>
                <a:cubicBezTo>
                  <a:pt x="84" y="186"/>
                  <a:pt x="83" y="183"/>
                  <a:pt x="81" y="180"/>
                </a:cubicBezTo>
                <a:cubicBezTo>
                  <a:pt x="80" y="178"/>
                  <a:pt x="79" y="176"/>
                  <a:pt x="77" y="175"/>
                </a:cubicBezTo>
                <a:cubicBezTo>
                  <a:pt x="76" y="174"/>
                  <a:pt x="73" y="174"/>
                  <a:pt x="71" y="173"/>
                </a:cubicBezTo>
                <a:cubicBezTo>
                  <a:pt x="68" y="173"/>
                  <a:pt x="64" y="173"/>
                  <a:pt x="62" y="170"/>
                </a:cubicBezTo>
                <a:cubicBezTo>
                  <a:pt x="60" y="168"/>
                  <a:pt x="60" y="165"/>
                  <a:pt x="59" y="162"/>
                </a:cubicBezTo>
                <a:cubicBezTo>
                  <a:pt x="59" y="159"/>
                  <a:pt x="59" y="157"/>
                  <a:pt x="58" y="155"/>
                </a:cubicBezTo>
                <a:cubicBezTo>
                  <a:pt x="57" y="154"/>
                  <a:pt x="54" y="153"/>
                  <a:pt x="52" y="152"/>
                </a:cubicBezTo>
                <a:cubicBezTo>
                  <a:pt x="50" y="150"/>
                  <a:pt x="47" y="148"/>
                  <a:pt x="45" y="145"/>
                </a:cubicBezTo>
                <a:cubicBezTo>
                  <a:pt x="44" y="143"/>
                  <a:pt x="45" y="139"/>
                  <a:pt x="46" y="136"/>
                </a:cubicBezTo>
                <a:cubicBezTo>
                  <a:pt x="47" y="134"/>
                  <a:pt x="47" y="132"/>
                  <a:pt x="47" y="130"/>
                </a:cubicBezTo>
                <a:cubicBezTo>
                  <a:pt x="47" y="128"/>
                  <a:pt x="45" y="126"/>
                  <a:pt x="44" y="124"/>
                </a:cubicBezTo>
                <a:cubicBezTo>
                  <a:pt x="42" y="122"/>
                  <a:pt x="39" y="119"/>
                  <a:pt x="39" y="116"/>
                </a:cubicBezTo>
                <a:cubicBezTo>
                  <a:pt x="39" y="113"/>
                  <a:pt x="42" y="110"/>
                  <a:pt x="44" y="108"/>
                </a:cubicBezTo>
                <a:cubicBezTo>
                  <a:pt x="45" y="106"/>
                  <a:pt x="47" y="104"/>
                  <a:pt x="47" y="102"/>
                </a:cubicBezTo>
                <a:cubicBezTo>
                  <a:pt x="47" y="100"/>
                  <a:pt x="47" y="98"/>
                  <a:pt x="46" y="96"/>
                </a:cubicBezTo>
                <a:cubicBezTo>
                  <a:pt x="45" y="92"/>
                  <a:pt x="44" y="89"/>
                  <a:pt x="45" y="86"/>
                </a:cubicBezTo>
                <a:cubicBezTo>
                  <a:pt x="47" y="84"/>
                  <a:pt x="50" y="82"/>
                  <a:pt x="52" y="80"/>
                </a:cubicBezTo>
                <a:cubicBezTo>
                  <a:pt x="54" y="79"/>
                  <a:pt x="57" y="78"/>
                  <a:pt x="58" y="77"/>
                </a:cubicBezTo>
                <a:cubicBezTo>
                  <a:pt x="59" y="75"/>
                  <a:pt x="59" y="73"/>
                  <a:pt x="59" y="70"/>
                </a:cubicBezTo>
                <a:cubicBezTo>
                  <a:pt x="60" y="67"/>
                  <a:pt x="60" y="64"/>
                  <a:pt x="62" y="61"/>
                </a:cubicBezTo>
                <a:cubicBezTo>
                  <a:pt x="64" y="59"/>
                  <a:pt x="68" y="59"/>
                  <a:pt x="71" y="59"/>
                </a:cubicBezTo>
                <a:cubicBezTo>
                  <a:pt x="73" y="58"/>
                  <a:pt x="76" y="58"/>
                  <a:pt x="77" y="57"/>
                </a:cubicBezTo>
                <a:cubicBezTo>
                  <a:pt x="79" y="56"/>
                  <a:pt x="80" y="54"/>
                  <a:pt x="81" y="52"/>
                </a:cubicBezTo>
                <a:cubicBezTo>
                  <a:pt x="83" y="49"/>
                  <a:pt x="84" y="46"/>
                  <a:pt x="87" y="45"/>
                </a:cubicBezTo>
                <a:cubicBezTo>
                  <a:pt x="90" y="44"/>
                  <a:pt x="93" y="44"/>
                  <a:pt x="96" y="45"/>
                </a:cubicBezTo>
                <a:cubicBezTo>
                  <a:pt x="99" y="46"/>
                  <a:pt x="101" y="47"/>
                  <a:pt x="103" y="46"/>
                </a:cubicBezTo>
                <a:cubicBezTo>
                  <a:pt x="104" y="46"/>
                  <a:pt x="106" y="45"/>
                  <a:pt x="108" y="43"/>
                </a:cubicBezTo>
                <a:cubicBezTo>
                  <a:pt x="111" y="41"/>
                  <a:pt x="113" y="39"/>
                  <a:pt x="117" y="39"/>
                </a:cubicBezTo>
                <a:cubicBezTo>
                  <a:pt x="120" y="39"/>
                  <a:pt x="122" y="41"/>
                  <a:pt x="125" y="43"/>
                </a:cubicBezTo>
                <a:cubicBezTo>
                  <a:pt x="127" y="45"/>
                  <a:pt x="129" y="46"/>
                  <a:pt x="130" y="46"/>
                </a:cubicBezTo>
                <a:cubicBezTo>
                  <a:pt x="132" y="47"/>
                  <a:pt x="135" y="46"/>
                  <a:pt x="137" y="45"/>
                </a:cubicBezTo>
                <a:cubicBezTo>
                  <a:pt x="140" y="44"/>
                  <a:pt x="144" y="44"/>
                  <a:pt x="146" y="45"/>
                </a:cubicBezTo>
                <a:cubicBezTo>
                  <a:pt x="149" y="46"/>
                  <a:pt x="151" y="49"/>
                  <a:pt x="152" y="52"/>
                </a:cubicBezTo>
                <a:cubicBezTo>
                  <a:pt x="153" y="54"/>
                  <a:pt x="154" y="56"/>
                  <a:pt x="156" y="57"/>
                </a:cubicBezTo>
                <a:cubicBezTo>
                  <a:pt x="157" y="58"/>
                  <a:pt x="160" y="58"/>
                  <a:pt x="162" y="59"/>
                </a:cubicBezTo>
                <a:cubicBezTo>
                  <a:pt x="165" y="59"/>
                  <a:pt x="169" y="59"/>
                  <a:pt x="171" y="61"/>
                </a:cubicBezTo>
                <a:cubicBezTo>
                  <a:pt x="173" y="64"/>
                  <a:pt x="174" y="67"/>
                  <a:pt x="174" y="70"/>
                </a:cubicBezTo>
                <a:cubicBezTo>
                  <a:pt x="174" y="73"/>
                  <a:pt x="174" y="75"/>
                  <a:pt x="175" y="77"/>
                </a:cubicBezTo>
                <a:cubicBezTo>
                  <a:pt x="176" y="78"/>
                  <a:pt x="179" y="79"/>
                  <a:pt x="181" y="80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3" y="232"/>
                  <a:pt x="233" y="232"/>
                  <a:pt x="233" y="232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117" y="204"/>
                </a:moveTo>
                <a:cubicBezTo>
                  <a:pt x="68" y="204"/>
                  <a:pt x="29" y="164"/>
                  <a:pt x="29" y="116"/>
                </a:cubicBezTo>
                <a:cubicBezTo>
                  <a:pt x="29" y="67"/>
                  <a:pt x="68" y="28"/>
                  <a:pt x="117" y="28"/>
                </a:cubicBezTo>
                <a:cubicBezTo>
                  <a:pt x="165" y="28"/>
                  <a:pt x="205" y="67"/>
                  <a:pt x="205" y="116"/>
                </a:cubicBezTo>
                <a:cubicBezTo>
                  <a:pt x="205" y="164"/>
                  <a:pt x="165" y="204"/>
                  <a:pt x="117" y="204"/>
                </a:cubicBezTo>
                <a:close/>
                <a:moveTo>
                  <a:pt x="87" y="148"/>
                </a:moveTo>
                <a:cubicBezTo>
                  <a:pt x="87" y="146"/>
                  <a:pt x="88" y="145"/>
                  <a:pt x="90" y="145"/>
                </a:cubicBezTo>
                <a:cubicBezTo>
                  <a:pt x="92" y="145"/>
                  <a:pt x="93" y="146"/>
                  <a:pt x="93" y="148"/>
                </a:cubicBezTo>
                <a:cubicBezTo>
                  <a:pt x="93" y="150"/>
                  <a:pt x="92" y="151"/>
                  <a:pt x="90" y="151"/>
                </a:cubicBezTo>
                <a:cubicBezTo>
                  <a:pt x="88" y="151"/>
                  <a:pt x="87" y="150"/>
                  <a:pt x="87" y="1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21"/>
          <p:cNvSpPr>
            <a:spLocks noEditPoints="1"/>
          </p:cNvSpPr>
          <p:nvPr/>
        </p:nvSpPr>
        <p:spPr bwMode="auto">
          <a:xfrm>
            <a:off x="22650592" y="8332739"/>
            <a:ext cx="704568" cy="707139"/>
          </a:xfrm>
          <a:custGeom>
            <a:avLst/>
            <a:gdLst>
              <a:gd name="T0" fmla="*/ 232 w 232"/>
              <a:gd name="T1" fmla="*/ 232 h 232"/>
              <a:gd name="T2" fmla="*/ 159 w 232"/>
              <a:gd name="T3" fmla="*/ 42 h 232"/>
              <a:gd name="T4" fmla="*/ 173 w 232"/>
              <a:gd name="T5" fmla="*/ 42 h 232"/>
              <a:gd name="T6" fmla="*/ 166 w 232"/>
              <a:gd name="T7" fmla="*/ 65 h 232"/>
              <a:gd name="T8" fmla="*/ 126 w 232"/>
              <a:gd name="T9" fmla="*/ 42 h 232"/>
              <a:gd name="T10" fmla="*/ 140 w 232"/>
              <a:gd name="T11" fmla="*/ 42 h 232"/>
              <a:gd name="T12" fmla="*/ 132 w 232"/>
              <a:gd name="T13" fmla="*/ 65 h 232"/>
              <a:gd name="T14" fmla="*/ 92 w 232"/>
              <a:gd name="T15" fmla="*/ 42 h 232"/>
              <a:gd name="T16" fmla="*/ 106 w 232"/>
              <a:gd name="T17" fmla="*/ 42 h 232"/>
              <a:gd name="T18" fmla="*/ 98 w 232"/>
              <a:gd name="T19" fmla="*/ 65 h 232"/>
              <a:gd name="T20" fmla="*/ 58 w 232"/>
              <a:gd name="T21" fmla="*/ 42 h 232"/>
              <a:gd name="T22" fmla="*/ 72 w 232"/>
              <a:gd name="T23" fmla="*/ 42 h 232"/>
              <a:gd name="T24" fmla="*/ 65 w 232"/>
              <a:gd name="T25" fmla="*/ 65 h 232"/>
              <a:gd name="T26" fmla="*/ 194 w 232"/>
              <a:gd name="T27" fmla="*/ 196 h 232"/>
              <a:gd name="T28" fmla="*/ 53 w 232"/>
              <a:gd name="T29" fmla="*/ 48 h 232"/>
              <a:gd name="T30" fmla="*/ 66 w 232"/>
              <a:gd name="T31" fmla="*/ 69 h 232"/>
              <a:gd name="T32" fmla="*/ 87 w 232"/>
              <a:gd name="T33" fmla="*/ 48 h 232"/>
              <a:gd name="T34" fmla="*/ 99 w 232"/>
              <a:gd name="T35" fmla="*/ 69 h 232"/>
              <a:gd name="T36" fmla="*/ 121 w 232"/>
              <a:gd name="T37" fmla="*/ 48 h 232"/>
              <a:gd name="T38" fmla="*/ 133 w 232"/>
              <a:gd name="T39" fmla="*/ 69 h 232"/>
              <a:gd name="T40" fmla="*/ 155 w 232"/>
              <a:gd name="T41" fmla="*/ 48 h 232"/>
              <a:gd name="T42" fmla="*/ 167 w 232"/>
              <a:gd name="T43" fmla="*/ 69 h 232"/>
              <a:gd name="T44" fmla="*/ 194 w 232"/>
              <a:gd name="T45" fmla="*/ 48 h 232"/>
              <a:gd name="T46" fmla="*/ 188 w 232"/>
              <a:gd name="T47" fmla="*/ 189 h 232"/>
              <a:gd name="T48" fmla="*/ 44 w 232"/>
              <a:gd name="T49" fmla="*/ 189 h 232"/>
              <a:gd name="T50" fmla="*/ 141 w 232"/>
              <a:gd name="T51" fmla="*/ 115 h 232"/>
              <a:gd name="T52" fmla="*/ 150 w 232"/>
              <a:gd name="T53" fmla="*/ 116 h 232"/>
              <a:gd name="T54" fmla="*/ 157 w 232"/>
              <a:gd name="T55" fmla="*/ 152 h 232"/>
              <a:gd name="T56" fmla="*/ 150 w 232"/>
              <a:gd name="T57" fmla="*/ 160 h 232"/>
              <a:gd name="T58" fmla="*/ 141 w 232"/>
              <a:gd name="T59" fmla="*/ 173 h 232"/>
              <a:gd name="T60" fmla="*/ 117 w 232"/>
              <a:gd name="T61" fmla="*/ 160 h 232"/>
              <a:gd name="T62" fmla="*/ 75 w 232"/>
              <a:gd name="T63" fmla="*/ 166 h 232"/>
              <a:gd name="T64" fmla="*/ 101 w 232"/>
              <a:gd name="T65" fmla="*/ 138 h 232"/>
              <a:gd name="T66" fmla="*/ 95 w 232"/>
              <a:gd name="T67" fmla="*/ 124 h 232"/>
              <a:gd name="T68" fmla="*/ 86 w 232"/>
              <a:gd name="T69" fmla="*/ 134 h 232"/>
              <a:gd name="T70" fmla="*/ 75 w 232"/>
              <a:gd name="T71" fmla="*/ 132 h 232"/>
              <a:gd name="T72" fmla="*/ 109 w 232"/>
              <a:gd name="T73" fmla="*/ 119 h 232"/>
              <a:gd name="T74" fmla="*/ 108 w 232"/>
              <a:gd name="T75" fmla="*/ 146 h 232"/>
              <a:gd name="T76" fmla="*/ 90 w 232"/>
              <a:gd name="T77" fmla="*/ 163 h 232"/>
              <a:gd name="T78" fmla="*/ 115 w 232"/>
              <a:gd name="T79" fmla="*/ 171 h 232"/>
              <a:gd name="T80" fmla="*/ 74 w 232"/>
              <a:gd name="T81" fmla="*/ 171 h 232"/>
              <a:gd name="T82" fmla="*/ 128 w 232"/>
              <a:gd name="T83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59" y="42"/>
                </a:moveTo>
                <a:cubicBezTo>
                  <a:pt x="159" y="39"/>
                  <a:pt x="162" y="36"/>
                  <a:pt x="166" y="36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71" y="36"/>
                  <a:pt x="173" y="39"/>
                  <a:pt x="173" y="42"/>
                </a:cubicBezTo>
                <a:cubicBezTo>
                  <a:pt x="173" y="58"/>
                  <a:pt x="173" y="58"/>
                  <a:pt x="173" y="58"/>
                </a:cubicBezTo>
                <a:cubicBezTo>
                  <a:pt x="173" y="62"/>
                  <a:pt x="171" y="65"/>
                  <a:pt x="167" y="65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2" y="65"/>
                  <a:pt x="159" y="62"/>
                  <a:pt x="159" y="58"/>
                </a:cubicBezTo>
                <a:lnTo>
                  <a:pt x="159" y="42"/>
                </a:lnTo>
                <a:close/>
                <a:moveTo>
                  <a:pt x="126" y="42"/>
                </a:moveTo>
                <a:cubicBezTo>
                  <a:pt x="126" y="39"/>
                  <a:pt x="129" y="36"/>
                  <a:pt x="132" y="36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7" y="36"/>
                  <a:pt x="140" y="39"/>
                  <a:pt x="140" y="42"/>
                </a:cubicBezTo>
                <a:cubicBezTo>
                  <a:pt x="140" y="58"/>
                  <a:pt x="140" y="58"/>
                  <a:pt x="140" y="58"/>
                </a:cubicBezTo>
                <a:cubicBezTo>
                  <a:pt x="140" y="62"/>
                  <a:pt x="137" y="65"/>
                  <a:pt x="133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29" y="65"/>
                  <a:pt x="126" y="62"/>
                  <a:pt x="126" y="58"/>
                </a:cubicBezTo>
                <a:lnTo>
                  <a:pt x="126" y="42"/>
                </a:lnTo>
                <a:close/>
                <a:moveTo>
                  <a:pt x="92" y="42"/>
                </a:moveTo>
                <a:cubicBezTo>
                  <a:pt x="92" y="39"/>
                  <a:pt x="95" y="36"/>
                  <a:pt x="98" y="36"/>
                </a:cubicBezTo>
                <a:cubicBezTo>
                  <a:pt x="99" y="36"/>
                  <a:pt x="99" y="36"/>
                  <a:pt x="99" y="36"/>
                </a:cubicBezTo>
                <a:cubicBezTo>
                  <a:pt x="103" y="36"/>
                  <a:pt x="106" y="39"/>
                  <a:pt x="106" y="42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06" y="62"/>
                  <a:pt x="103" y="65"/>
                  <a:pt x="99" y="65"/>
                </a:cubicBezTo>
                <a:cubicBezTo>
                  <a:pt x="98" y="65"/>
                  <a:pt x="98" y="65"/>
                  <a:pt x="98" y="65"/>
                </a:cubicBezTo>
                <a:cubicBezTo>
                  <a:pt x="95" y="65"/>
                  <a:pt x="92" y="62"/>
                  <a:pt x="92" y="58"/>
                </a:cubicBezTo>
                <a:lnTo>
                  <a:pt x="92" y="42"/>
                </a:lnTo>
                <a:close/>
                <a:moveTo>
                  <a:pt x="58" y="42"/>
                </a:moveTo>
                <a:cubicBezTo>
                  <a:pt x="58" y="39"/>
                  <a:pt x="61" y="36"/>
                  <a:pt x="65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9" y="36"/>
                  <a:pt x="72" y="39"/>
                  <a:pt x="72" y="42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62"/>
                  <a:pt x="69" y="65"/>
                  <a:pt x="66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1" y="65"/>
                  <a:pt x="58" y="62"/>
                  <a:pt x="58" y="58"/>
                </a:cubicBezTo>
                <a:lnTo>
                  <a:pt x="58" y="42"/>
                </a:lnTo>
                <a:close/>
                <a:moveTo>
                  <a:pt x="194" y="196"/>
                </a:moveTo>
                <a:cubicBezTo>
                  <a:pt x="37" y="196"/>
                  <a:pt x="37" y="196"/>
                  <a:pt x="37" y="196"/>
                </a:cubicBezTo>
                <a:cubicBezTo>
                  <a:pt x="37" y="48"/>
                  <a:pt x="37" y="48"/>
                  <a:pt x="37" y="48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58"/>
                  <a:pt x="53" y="58"/>
                  <a:pt x="53" y="58"/>
                </a:cubicBezTo>
                <a:cubicBezTo>
                  <a:pt x="53" y="64"/>
                  <a:pt x="58" y="69"/>
                  <a:pt x="65" y="69"/>
                </a:cubicBezTo>
                <a:cubicBezTo>
                  <a:pt x="66" y="69"/>
                  <a:pt x="66" y="69"/>
                  <a:pt x="66" y="69"/>
                </a:cubicBezTo>
                <a:cubicBezTo>
                  <a:pt x="72" y="69"/>
                  <a:pt x="77" y="64"/>
                  <a:pt x="77" y="58"/>
                </a:cubicBezTo>
                <a:cubicBezTo>
                  <a:pt x="77" y="48"/>
                  <a:pt x="77" y="48"/>
                  <a:pt x="77" y="48"/>
                </a:cubicBezTo>
                <a:cubicBezTo>
                  <a:pt x="87" y="48"/>
                  <a:pt x="87" y="48"/>
                  <a:pt x="87" y="48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64"/>
                  <a:pt x="92" y="69"/>
                  <a:pt x="98" y="69"/>
                </a:cubicBezTo>
                <a:cubicBezTo>
                  <a:pt x="99" y="69"/>
                  <a:pt x="99" y="69"/>
                  <a:pt x="99" y="69"/>
                </a:cubicBezTo>
                <a:cubicBezTo>
                  <a:pt x="106" y="69"/>
                  <a:pt x="111" y="64"/>
                  <a:pt x="111" y="5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21" y="48"/>
                  <a:pt x="121" y="48"/>
                  <a:pt x="121" y="48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64"/>
                  <a:pt x="126" y="69"/>
                  <a:pt x="13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9" y="69"/>
                  <a:pt x="144" y="64"/>
                  <a:pt x="144" y="5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5" y="48"/>
                  <a:pt x="155" y="48"/>
                  <a:pt x="155" y="48"/>
                </a:cubicBezTo>
                <a:cubicBezTo>
                  <a:pt x="155" y="58"/>
                  <a:pt x="155" y="58"/>
                  <a:pt x="155" y="58"/>
                </a:cubicBezTo>
                <a:cubicBezTo>
                  <a:pt x="155" y="64"/>
                  <a:pt x="160" y="69"/>
                  <a:pt x="166" y="69"/>
                </a:cubicBezTo>
                <a:cubicBezTo>
                  <a:pt x="167" y="69"/>
                  <a:pt x="167" y="69"/>
                  <a:pt x="167" y="69"/>
                </a:cubicBezTo>
                <a:cubicBezTo>
                  <a:pt x="173" y="69"/>
                  <a:pt x="178" y="64"/>
                  <a:pt x="178" y="5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94" y="48"/>
                  <a:pt x="194" y="48"/>
                  <a:pt x="194" y="48"/>
                </a:cubicBezTo>
                <a:lnTo>
                  <a:pt x="194" y="196"/>
                </a:lnTo>
                <a:close/>
                <a:moveTo>
                  <a:pt x="44" y="189"/>
                </a:moveTo>
                <a:cubicBezTo>
                  <a:pt x="188" y="189"/>
                  <a:pt x="188" y="189"/>
                  <a:pt x="188" y="189"/>
                </a:cubicBezTo>
                <a:cubicBezTo>
                  <a:pt x="188" y="96"/>
                  <a:pt x="188" y="96"/>
                  <a:pt x="188" y="96"/>
                </a:cubicBezTo>
                <a:cubicBezTo>
                  <a:pt x="44" y="96"/>
                  <a:pt x="44" y="96"/>
                  <a:pt x="44" y="96"/>
                </a:cubicBezTo>
                <a:lnTo>
                  <a:pt x="44" y="189"/>
                </a:lnTo>
                <a:close/>
                <a:moveTo>
                  <a:pt x="115" y="152"/>
                </a:moveTo>
                <a:cubicBezTo>
                  <a:pt x="115" y="152"/>
                  <a:pt x="116" y="151"/>
                  <a:pt x="116" y="151"/>
                </a:cubicBezTo>
                <a:cubicBezTo>
                  <a:pt x="141" y="115"/>
                  <a:pt x="141" y="115"/>
                  <a:pt x="141" y="115"/>
                </a:cubicBezTo>
                <a:cubicBezTo>
                  <a:pt x="141" y="115"/>
                  <a:pt x="142" y="114"/>
                  <a:pt x="142" y="114"/>
                </a:cubicBezTo>
                <a:cubicBezTo>
                  <a:pt x="148" y="114"/>
                  <a:pt x="148" y="114"/>
                  <a:pt x="148" y="114"/>
                </a:cubicBezTo>
                <a:cubicBezTo>
                  <a:pt x="149" y="114"/>
                  <a:pt x="150" y="115"/>
                  <a:pt x="150" y="116"/>
                </a:cubicBezTo>
                <a:cubicBezTo>
                  <a:pt x="150" y="150"/>
                  <a:pt x="150" y="150"/>
                  <a:pt x="150" y="150"/>
                </a:cubicBezTo>
                <a:cubicBezTo>
                  <a:pt x="155" y="150"/>
                  <a:pt x="155" y="150"/>
                  <a:pt x="155" y="150"/>
                </a:cubicBezTo>
                <a:cubicBezTo>
                  <a:pt x="157" y="150"/>
                  <a:pt x="157" y="151"/>
                  <a:pt x="157" y="152"/>
                </a:cubicBezTo>
                <a:cubicBezTo>
                  <a:pt x="157" y="158"/>
                  <a:pt x="157" y="158"/>
                  <a:pt x="157" y="158"/>
                </a:cubicBezTo>
                <a:cubicBezTo>
                  <a:pt x="157" y="159"/>
                  <a:pt x="157" y="160"/>
                  <a:pt x="155" y="160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0" y="171"/>
                  <a:pt x="150" y="171"/>
                  <a:pt x="150" y="171"/>
                </a:cubicBezTo>
                <a:cubicBezTo>
                  <a:pt x="150" y="172"/>
                  <a:pt x="149" y="173"/>
                  <a:pt x="148" y="173"/>
                </a:cubicBezTo>
                <a:cubicBezTo>
                  <a:pt x="141" y="173"/>
                  <a:pt x="141" y="173"/>
                  <a:pt x="141" y="173"/>
                </a:cubicBezTo>
                <a:cubicBezTo>
                  <a:pt x="140" y="173"/>
                  <a:pt x="139" y="172"/>
                  <a:pt x="139" y="171"/>
                </a:cubicBezTo>
                <a:cubicBezTo>
                  <a:pt x="139" y="160"/>
                  <a:pt x="139" y="160"/>
                  <a:pt x="139" y="160"/>
                </a:cubicBezTo>
                <a:cubicBezTo>
                  <a:pt x="117" y="160"/>
                  <a:pt x="117" y="160"/>
                  <a:pt x="117" y="160"/>
                </a:cubicBezTo>
                <a:cubicBezTo>
                  <a:pt x="116" y="160"/>
                  <a:pt x="115" y="159"/>
                  <a:pt x="115" y="158"/>
                </a:cubicBezTo>
                <a:lnTo>
                  <a:pt x="115" y="152"/>
                </a:lnTo>
                <a:close/>
                <a:moveTo>
                  <a:pt x="75" y="166"/>
                </a:moveTo>
                <a:cubicBezTo>
                  <a:pt x="76" y="163"/>
                  <a:pt x="78" y="160"/>
                  <a:pt x="80" y="158"/>
                </a:cubicBezTo>
                <a:cubicBezTo>
                  <a:pt x="82" y="155"/>
                  <a:pt x="85" y="153"/>
                  <a:pt x="89" y="149"/>
                </a:cubicBezTo>
                <a:cubicBezTo>
                  <a:pt x="95" y="145"/>
                  <a:pt x="99" y="141"/>
                  <a:pt x="101" y="138"/>
                </a:cubicBezTo>
                <a:cubicBezTo>
                  <a:pt x="102" y="136"/>
                  <a:pt x="103" y="133"/>
                  <a:pt x="103" y="131"/>
                </a:cubicBezTo>
                <a:cubicBezTo>
                  <a:pt x="103" y="129"/>
                  <a:pt x="103" y="127"/>
                  <a:pt x="101" y="126"/>
                </a:cubicBezTo>
                <a:cubicBezTo>
                  <a:pt x="100" y="125"/>
                  <a:pt x="98" y="124"/>
                  <a:pt x="95" y="124"/>
                </a:cubicBezTo>
                <a:cubicBezTo>
                  <a:pt x="92" y="124"/>
                  <a:pt x="90" y="125"/>
                  <a:pt x="89" y="126"/>
                </a:cubicBezTo>
                <a:cubicBezTo>
                  <a:pt x="87" y="128"/>
                  <a:pt x="87" y="130"/>
                  <a:pt x="87" y="133"/>
                </a:cubicBezTo>
                <a:cubicBezTo>
                  <a:pt x="87" y="133"/>
                  <a:pt x="86" y="134"/>
                  <a:pt x="86" y="134"/>
                </a:cubicBezTo>
                <a:cubicBezTo>
                  <a:pt x="85" y="135"/>
                  <a:pt x="85" y="135"/>
                  <a:pt x="84" y="135"/>
                </a:cubicBezTo>
                <a:cubicBezTo>
                  <a:pt x="77" y="134"/>
                  <a:pt x="77" y="134"/>
                  <a:pt x="77" y="134"/>
                </a:cubicBezTo>
                <a:cubicBezTo>
                  <a:pt x="76" y="134"/>
                  <a:pt x="75" y="133"/>
                  <a:pt x="75" y="132"/>
                </a:cubicBezTo>
                <a:cubicBezTo>
                  <a:pt x="76" y="126"/>
                  <a:pt x="78" y="122"/>
                  <a:pt x="81" y="119"/>
                </a:cubicBezTo>
                <a:cubicBezTo>
                  <a:pt x="85" y="116"/>
                  <a:pt x="90" y="114"/>
                  <a:pt x="95" y="114"/>
                </a:cubicBezTo>
                <a:cubicBezTo>
                  <a:pt x="101" y="114"/>
                  <a:pt x="106" y="116"/>
                  <a:pt x="109" y="119"/>
                </a:cubicBezTo>
                <a:cubicBezTo>
                  <a:pt x="113" y="122"/>
                  <a:pt x="114" y="127"/>
                  <a:pt x="114" y="131"/>
                </a:cubicBezTo>
                <a:cubicBezTo>
                  <a:pt x="114" y="134"/>
                  <a:pt x="114" y="136"/>
                  <a:pt x="113" y="139"/>
                </a:cubicBezTo>
                <a:cubicBezTo>
                  <a:pt x="112" y="141"/>
                  <a:pt x="110" y="143"/>
                  <a:pt x="108" y="146"/>
                </a:cubicBezTo>
                <a:cubicBezTo>
                  <a:pt x="106" y="148"/>
                  <a:pt x="103" y="152"/>
                  <a:pt x="98" y="156"/>
                </a:cubicBezTo>
                <a:cubicBezTo>
                  <a:pt x="94" y="159"/>
                  <a:pt x="91" y="161"/>
                  <a:pt x="90" y="163"/>
                </a:cubicBezTo>
                <a:cubicBezTo>
                  <a:pt x="90" y="163"/>
                  <a:pt x="90" y="163"/>
                  <a:pt x="90" y="163"/>
                </a:cubicBezTo>
                <a:cubicBezTo>
                  <a:pt x="112" y="163"/>
                  <a:pt x="112" y="163"/>
                  <a:pt x="112" y="163"/>
                </a:cubicBezTo>
                <a:cubicBezTo>
                  <a:pt x="114" y="163"/>
                  <a:pt x="115" y="164"/>
                  <a:pt x="115" y="165"/>
                </a:cubicBezTo>
                <a:cubicBezTo>
                  <a:pt x="115" y="171"/>
                  <a:pt x="115" y="171"/>
                  <a:pt x="115" y="171"/>
                </a:cubicBezTo>
                <a:cubicBezTo>
                  <a:pt x="115" y="172"/>
                  <a:pt x="114" y="173"/>
                  <a:pt x="112" y="173"/>
                </a:cubicBezTo>
                <a:cubicBezTo>
                  <a:pt x="76" y="173"/>
                  <a:pt x="76" y="173"/>
                  <a:pt x="76" y="173"/>
                </a:cubicBezTo>
                <a:cubicBezTo>
                  <a:pt x="75" y="173"/>
                  <a:pt x="74" y="172"/>
                  <a:pt x="74" y="171"/>
                </a:cubicBezTo>
                <a:cubicBezTo>
                  <a:pt x="74" y="169"/>
                  <a:pt x="74" y="168"/>
                  <a:pt x="75" y="166"/>
                </a:cubicBezTo>
                <a:close/>
                <a:moveTo>
                  <a:pt x="139" y="150"/>
                </a:moveTo>
                <a:cubicBezTo>
                  <a:pt x="128" y="150"/>
                  <a:pt x="128" y="150"/>
                  <a:pt x="128" y="150"/>
                </a:cubicBezTo>
                <a:cubicBezTo>
                  <a:pt x="139" y="134"/>
                  <a:pt x="139" y="134"/>
                  <a:pt x="139" y="134"/>
                </a:cubicBezTo>
                <a:lnTo>
                  <a:pt x="139" y="1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22"/>
          <p:cNvSpPr>
            <a:spLocks noEditPoints="1"/>
          </p:cNvSpPr>
          <p:nvPr/>
        </p:nvSpPr>
        <p:spPr bwMode="auto">
          <a:xfrm>
            <a:off x="5537818" y="11365724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01 w 232"/>
              <a:gd name="T11" fmla="*/ 177 h 232"/>
              <a:gd name="T12" fmla="*/ 101 w 232"/>
              <a:gd name="T13" fmla="*/ 192 h 232"/>
              <a:gd name="T14" fmla="*/ 60 w 232"/>
              <a:gd name="T15" fmla="*/ 192 h 232"/>
              <a:gd name="T16" fmla="*/ 60 w 232"/>
              <a:gd name="T17" fmla="*/ 175 h 232"/>
              <a:gd name="T18" fmla="*/ 39 w 232"/>
              <a:gd name="T19" fmla="*/ 140 h 232"/>
              <a:gd name="T20" fmla="*/ 29 w 232"/>
              <a:gd name="T21" fmla="*/ 121 h 232"/>
              <a:gd name="T22" fmla="*/ 33 w 232"/>
              <a:gd name="T23" fmla="*/ 87 h 232"/>
              <a:gd name="T24" fmla="*/ 44 w 232"/>
              <a:gd name="T25" fmla="*/ 58 h 232"/>
              <a:gd name="T26" fmla="*/ 55 w 232"/>
              <a:gd name="T27" fmla="*/ 68 h 232"/>
              <a:gd name="T28" fmla="*/ 51 w 232"/>
              <a:gd name="T29" fmla="*/ 94 h 232"/>
              <a:gd name="T30" fmla="*/ 52 w 232"/>
              <a:gd name="T31" fmla="*/ 115 h 232"/>
              <a:gd name="T32" fmla="*/ 63 w 232"/>
              <a:gd name="T33" fmla="*/ 127 h 232"/>
              <a:gd name="T34" fmla="*/ 70 w 232"/>
              <a:gd name="T35" fmla="*/ 134 h 232"/>
              <a:gd name="T36" fmla="*/ 66 w 232"/>
              <a:gd name="T37" fmla="*/ 125 h 232"/>
              <a:gd name="T38" fmla="*/ 55 w 232"/>
              <a:gd name="T39" fmla="*/ 112 h 232"/>
              <a:gd name="T40" fmla="*/ 59 w 232"/>
              <a:gd name="T41" fmla="*/ 97 h 232"/>
              <a:gd name="T42" fmla="*/ 73 w 232"/>
              <a:gd name="T43" fmla="*/ 107 h 232"/>
              <a:gd name="T44" fmla="*/ 89 w 232"/>
              <a:gd name="T45" fmla="*/ 121 h 232"/>
              <a:gd name="T46" fmla="*/ 100 w 232"/>
              <a:gd name="T47" fmla="*/ 147 h 232"/>
              <a:gd name="T48" fmla="*/ 103 w 232"/>
              <a:gd name="T49" fmla="*/ 166 h 232"/>
              <a:gd name="T50" fmla="*/ 101 w 232"/>
              <a:gd name="T51" fmla="*/ 177 h 232"/>
              <a:gd name="T52" fmla="*/ 109 w 232"/>
              <a:gd name="T53" fmla="*/ 112 h 232"/>
              <a:gd name="T54" fmla="*/ 77 w 232"/>
              <a:gd name="T55" fmla="*/ 80 h 232"/>
              <a:gd name="T56" fmla="*/ 77 w 232"/>
              <a:gd name="T57" fmla="*/ 47 h 232"/>
              <a:gd name="T58" fmla="*/ 111 w 232"/>
              <a:gd name="T59" fmla="*/ 47 h 232"/>
              <a:gd name="T60" fmla="*/ 116 w 232"/>
              <a:gd name="T61" fmla="*/ 53 h 232"/>
              <a:gd name="T62" fmla="*/ 121 w 232"/>
              <a:gd name="T63" fmla="*/ 47 h 232"/>
              <a:gd name="T64" fmla="*/ 154 w 232"/>
              <a:gd name="T65" fmla="*/ 47 h 232"/>
              <a:gd name="T66" fmla="*/ 154 w 232"/>
              <a:gd name="T67" fmla="*/ 80 h 232"/>
              <a:gd name="T68" fmla="*/ 122 w 232"/>
              <a:gd name="T69" fmla="*/ 112 h 232"/>
              <a:gd name="T70" fmla="*/ 109 w 232"/>
              <a:gd name="T71" fmla="*/ 112 h 232"/>
              <a:gd name="T72" fmla="*/ 193 w 232"/>
              <a:gd name="T73" fmla="*/ 140 h 232"/>
              <a:gd name="T74" fmla="*/ 172 w 232"/>
              <a:gd name="T75" fmla="*/ 175 h 232"/>
              <a:gd name="T76" fmla="*/ 172 w 232"/>
              <a:gd name="T77" fmla="*/ 192 h 232"/>
              <a:gd name="T78" fmla="*/ 130 w 232"/>
              <a:gd name="T79" fmla="*/ 192 h 232"/>
              <a:gd name="T80" fmla="*/ 130 w 232"/>
              <a:gd name="T81" fmla="*/ 177 h 232"/>
              <a:gd name="T82" fmla="*/ 129 w 232"/>
              <a:gd name="T83" fmla="*/ 166 h 232"/>
              <a:gd name="T84" fmla="*/ 131 w 232"/>
              <a:gd name="T85" fmla="*/ 147 h 232"/>
              <a:gd name="T86" fmla="*/ 143 w 232"/>
              <a:gd name="T87" fmla="*/ 121 h 232"/>
              <a:gd name="T88" fmla="*/ 159 w 232"/>
              <a:gd name="T89" fmla="*/ 107 h 232"/>
              <a:gd name="T90" fmla="*/ 172 w 232"/>
              <a:gd name="T91" fmla="*/ 97 h 232"/>
              <a:gd name="T92" fmla="*/ 176 w 232"/>
              <a:gd name="T93" fmla="*/ 112 h 232"/>
              <a:gd name="T94" fmla="*/ 165 w 232"/>
              <a:gd name="T95" fmla="*/ 125 h 232"/>
              <a:gd name="T96" fmla="*/ 162 w 232"/>
              <a:gd name="T97" fmla="*/ 134 h 232"/>
              <a:gd name="T98" fmla="*/ 169 w 232"/>
              <a:gd name="T99" fmla="*/ 127 h 232"/>
              <a:gd name="T100" fmla="*/ 179 w 232"/>
              <a:gd name="T101" fmla="*/ 115 h 232"/>
              <a:gd name="T102" fmla="*/ 181 w 232"/>
              <a:gd name="T103" fmla="*/ 94 h 232"/>
              <a:gd name="T104" fmla="*/ 177 w 232"/>
              <a:gd name="T105" fmla="*/ 68 h 232"/>
              <a:gd name="T106" fmla="*/ 188 w 232"/>
              <a:gd name="T107" fmla="*/ 58 h 232"/>
              <a:gd name="T108" fmla="*/ 199 w 232"/>
              <a:gd name="T109" fmla="*/ 87 h 232"/>
              <a:gd name="T110" fmla="*/ 203 w 232"/>
              <a:gd name="T111" fmla="*/ 121 h 232"/>
              <a:gd name="T112" fmla="*/ 193 w 232"/>
              <a:gd name="T113" fmla="*/ 1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01" y="177"/>
                </a:moveTo>
                <a:cubicBezTo>
                  <a:pt x="101" y="192"/>
                  <a:pt x="101" y="192"/>
                  <a:pt x="101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59" y="168"/>
                  <a:pt x="45" y="148"/>
                  <a:pt x="39" y="140"/>
                </a:cubicBezTo>
                <a:cubicBezTo>
                  <a:pt x="33" y="133"/>
                  <a:pt x="29" y="126"/>
                  <a:pt x="29" y="121"/>
                </a:cubicBezTo>
                <a:cubicBezTo>
                  <a:pt x="29" y="116"/>
                  <a:pt x="31" y="91"/>
                  <a:pt x="33" y="87"/>
                </a:cubicBezTo>
                <a:cubicBezTo>
                  <a:pt x="34" y="83"/>
                  <a:pt x="43" y="62"/>
                  <a:pt x="44" y="58"/>
                </a:cubicBezTo>
                <a:cubicBezTo>
                  <a:pt x="45" y="54"/>
                  <a:pt x="54" y="60"/>
                  <a:pt x="55" y="68"/>
                </a:cubicBezTo>
                <a:cubicBezTo>
                  <a:pt x="55" y="78"/>
                  <a:pt x="52" y="83"/>
                  <a:pt x="51" y="94"/>
                </a:cubicBezTo>
                <a:cubicBezTo>
                  <a:pt x="50" y="103"/>
                  <a:pt x="51" y="110"/>
                  <a:pt x="52" y="115"/>
                </a:cubicBezTo>
                <a:cubicBezTo>
                  <a:pt x="53" y="117"/>
                  <a:pt x="59" y="123"/>
                  <a:pt x="63" y="127"/>
                </a:cubicBezTo>
                <a:cubicBezTo>
                  <a:pt x="67" y="130"/>
                  <a:pt x="70" y="134"/>
                  <a:pt x="70" y="134"/>
                </a:cubicBezTo>
                <a:cubicBezTo>
                  <a:pt x="70" y="134"/>
                  <a:pt x="70" y="129"/>
                  <a:pt x="66" y="125"/>
                </a:cubicBezTo>
                <a:cubicBezTo>
                  <a:pt x="61" y="119"/>
                  <a:pt x="56" y="116"/>
                  <a:pt x="55" y="112"/>
                </a:cubicBezTo>
                <a:cubicBezTo>
                  <a:pt x="53" y="103"/>
                  <a:pt x="57" y="97"/>
                  <a:pt x="59" y="97"/>
                </a:cubicBezTo>
                <a:cubicBezTo>
                  <a:pt x="61" y="96"/>
                  <a:pt x="70" y="106"/>
                  <a:pt x="73" y="107"/>
                </a:cubicBezTo>
                <a:cubicBezTo>
                  <a:pt x="75" y="109"/>
                  <a:pt x="85" y="116"/>
                  <a:pt x="89" y="121"/>
                </a:cubicBezTo>
                <a:cubicBezTo>
                  <a:pt x="92" y="127"/>
                  <a:pt x="100" y="139"/>
                  <a:pt x="100" y="147"/>
                </a:cubicBezTo>
                <a:cubicBezTo>
                  <a:pt x="100" y="162"/>
                  <a:pt x="103" y="162"/>
                  <a:pt x="103" y="166"/>
                </a:cubicBezTo>
                <a:cubicBezTo>
                  <a:pt x="103" y="171"/>
                  <a:pt x="101" y="173"/>
                  <a:pt x="101" y="177"/>
                </a:cubicBezTo>
                <a:close/>
                <a:moveTo>
                  <a:pt x="109" y="112"/>
                </a:moveTo>
                <a:cubicBezTo>
                  <a:pt x="77" y="80"/>
                  <a:pt x="77" y="80"/>
                  <a:pt x="77" y="80"/>
                </a:cubicBezTo>
                <a:cubicBezTo>
                  <a:pt x="68" y="71"/>
                  <a:pt x="68" y="56"/>
                  <a:pt x="77" y="47"/>
                </a:cubicBezTo>
                <a:cubicBezTo>
                  <a:pt x="86" y="38"/>
                  <a:pt x="101" y="38"/>
                  <a:pt x="111" y="47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30" y="38"/>
                  <a:pt x="145" y="38"/>
                  <a:pt x="154" y="47"/>
                </a:cubicBezTo>
                <a:cubicBezTo>
                  <a:pt x="164" y="56"/>
                  <a:pt x="164" y="71"/>
                  <a:pt x="154" y="80"/>
                </a:cubicBezTo>
                <a:cubicBezTo>
                  <a:pt x="122" y="112"/>
                  <a:pt x="122" y="112"/>
                  <a:pt x="122" y="112"/>
                </a:cubicBezTo>
                <a:cubicBezTo>
                  <a:pt x="119" y="116"/>
                  <a:pt x="113" y="116"/>
                  <a:pt x="109" y="112"/>
                </a:cubicBezTo>
                <a:close/>
                <a:moveTo>
                  <a:pt x="193" y="140"/>
                </a:moveTo>
                <a:cubicBezTo>
                  <a:pt x="187" y="148"/>
                  <a:pt x="173" y="168"/>
                  <a:pt x="172" y="175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30" y="192"/>
                  <a:pt x="130" y="192"/>
                  <a:pt x="130" y="192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0" y="173"/>
                  <a:pt x="129" y="171"/>
                  <a:pt x="129" y="166"/>
                </a:cubicBezTo>
                <a:cubicBezTo>
                  <a:pt x="129" y="162"/>
                  <a:pt x="131" y="162"/>
                  <a:pt x="131" y="147"/>
                </a:cubicBezTo>
                <a:cubicBezTo>
                  <a:pt x="131" y="139"/>
                  <a:pt x="139" y="127"/>
                  <a:pt x="143" y="121"/>
                </a:cubicBezTo>
                <a:cubicBezTo>
                  <a:pt x="147" y="116"/>
                  <a:pt x="157" y="109"/>
                  <a:pt x="159" y="107"/>
                </a:cubicBezTo>
                <a:cubicBezTo>
                  <a:pt x="161" y="106"/>
                  <a:pt x="170" y="96"/>
                  <a:pt x="172" y="97"/>
                </a:cubicBezTo>
                <a:cubicBezTo>
                  <a:pt x="174" y="97"/>
                  <a:pt x="179" y="103"/>
                  <a:pt x="176" y="112"/>
                </a:cubicBezTo>
                <a:cubicBezTo>
                  <a:pt x="176" y="116"/>
                  <a:pt x="171" y="119"/>
                  <a:pt x="165" y="125"/>
                </a:cubicBezTo>
                <a:cubicBezTo>
                  <a:pt x="161" y="129"/>
                  <a:pt x="162" y="134"/>
                  <a:pt x="162" y="134"/>
                </a:cubicBezTo>
                <a:cubicBezTo>
                  <a:pt x="162" y="134"/>
                  <a:pt x="165" y="130"/>
                  <a:pt x="169" y="127"/>
                </a:cubicBezTo>
                <a:cubicBezTo>
                  <a:pt x="173" y="123"/>
                  <a:pt x="178" y="117"/>
                  <a:pt x="179" y="115"/>
                </a:cubicBezTo>
                <a:cubicBezTo>
                  <a:pt x="181" y="110"/>
                  <a:pt x="182" y="103"/>
                  <a:pt x="181" y="94"/>
                </a:cubicBezTo>
                <a:cubicBezTo>
                  <a:pt x="179" y="83"/>
                  <a:pt x="176" y="78"/>
                  <a:pt x="177" y="68"/>
                </a:cubicBezTo>
                <a:cubicBezTo>
                  <a:pt x="178" y="60"/>
                  <a:pt x="186" y="54"/>
                  <a:pt x="188" y="58"/>
                </a:cubicBezTo>
                <a:cubicBezTo>
                  <a:pt x="189" y="62"/>
                  <a:pt x="198" y="83"/>
                  <a:pt x="199" y="87"/>
                </a:cubicBezTo>
                <a:cubicBezTo>
                  <a:pt x="200" y="91"/>
                  <a:pt x="202" y="116"/>
                  <a:pt x="203" y="121"/>
                </a:cubicBezTo>
                <a:cubicBezTo>
                  <a:pt x="203" y="126"/>
                  <a:pt x="199" y="133"/>
                  <a:pt x="193" y="1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123"/>
          <p:cNvSpPr>
            <a:spLocks noEditPoints="1"/>
          </p:cNvSpPr>
          <p:nvPr/>
        </p:nvSpPr>
        <p:spPr bwMode="auto">
          <a:xfrm>
            <a:off x="6436528" y="11365724"/>
            <a:ext cx="705854" cy="705854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103 w 232"/>
              <a:gd name="T5" fmla="*/ 178 h 232"/>
              <a:gd name="T6" fmla="*/ 64 w 232"/>
              <a:gd name="T7" fmla="*/ 192 h 232"/>
              <a:gd name="T8" fmla="*/ 44 w 232"/>
              <a:gd name="T9" fmla="*/ 143 h 232"/>
              <a:gd name="T10" fmla="*/ 38 w 232"/>
              <a:gd name="T11" fmla="*/ 94 h 232"/>
              <a:gd name="T12" fmla="*/ 59 w 232"/>
              <a:gd name="T13" fmla="*/ 76 h 232"/>
              <a:gd name="T14" fmla="*/ 57 w 232"/>
              <a:gd name="T15" fmla="*/ 119 h 232"/>
              <a:gd name="T16" fmla="*/ 73 w 232"/>
              <a:gd name="T17" fmla="*/ 138 h 232"/>
              <a:gd name="T18" fmla="*/ 59 w 232"/>
              <a:gd name="T19" fmla="*/ 117 h 232"/>
              <a:gd name="T20" fmla="*/ 76 w 232"/>
              <a:gd name="T21" fmla="*/ 113 h 232"/>
              <a:gd name="T22" fmla="*/ 102 w 232"/>
              <a:gd name="T23" fmla="*/ 150 h 232"/>
              <a:gd name="T24" fmla="*/ 103 w 232"/>
              <a:gd name="T25" fmla="*/ 178 h 232"/>
              <a:gd name="T26" fmla="*/ 98 w 232"/>
              <a:gd name="T27" fmla="*/ 108 h 232"/>
              <a:gd name="T28" fmla="*/ 96 w 232"/>
              <a:gd name="T29" fmla="*/ 90 h 232"/>
              <a:gd name="T30" fmla="*/ 82 w 232"/>
              <a:gd name="T31" fmla="*/ 70 h 232"/>
              <a:gd name="T32" fmla="*/ 98 w 232"/>
              <a:gd name="T33" fmla="*/ 62 h 232"/>
              <a:gd name="T34" fmla="*/ 113 w 232"/>
              <a:gd name="T35" fmla="*/ 43 h 232"/>
              <a:gd name="T36" fmla="*/ 125 w 232"/>
              <a:gd name="T37" fmla="*/ 55 h 232"/>
              <a:gd name="T38" fmla="*/ 149 w 232"/>
              <a:gd name="T39" fmla="*/ 64 h 232"/>
              <a:gd name="T40" fmla="*/ 140 w 232"/>
              <a:gd name="T41" fmla="*/ 79 h 232"/>
              <a:gd name="T42" fmla="*/ 139 w 232"/>
              <a:gd name="T43" fmla="*/ 104 h 232"/>
              <a:gd name="T44" fmla="*/ 122 w 232"/>
              <a:gd name="T45" fmla="*/ 101 h 232"/>
              <a:gd name="T46" fmla="*/ 189 w 232"/>
              <a:gd name="T47" fmla="*/ 143 h 232"/>
              <a:gd name="T48" fmla="*/ 169 w 232"/>
              <a:gd name="T49" fmla="*/ 192 h 232"/>
              <a:gd name="T50" fmla="*/ 130 w 232"/>
              <a:gd name="T51" fmla="*/ 178 h 232"/>
              <a:gd name="T52" fmla="*/ 131 w 232"/>
              <a:gd name="T53" fmla="*/ 150 h 232"/>
              <a:gd name="T54" fmla="*/ 157 w 232"/>
              <a:gd name="T55" fmla="*/ 113 h 232"/>
              <a:gd name="T56" fmla="*/ 173 w 232"/>
              <a:gd name="T57" fmla="*/ 117 h 232"/>
              <a:gd name="T58" fmla="*/ 160 w 232"/>
              <a:gd name="T59" fmla="*/ 138 h 232"/>
              <a:gd name="T60" fmla="*/ 176 w 232"/>
              <a:gd name="T61" fmla="*/ 119 h 232"/>
              <a:gd name="T62" fmla="*/ 174 w 232"/>
              <a:gd name="T63" fmla="*/ 76 h 232"/>
              <a:gd name="T64" fmla="*/ 194 w 232"/>
              <a:gd name="T65" fmla="*/ 94 h 232"/>
              <a:gd name="T66" fmla="*/ 189 w 232"/>
              <a:gd name="T67" fmla="*/ 1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03" y="178"/>
                </a:moveTo>
                <a:cubicBezTo>
                  <a:pt x="103" y="192"/>
                  <a:pt x="103" y="192"/>
                  <a:pt x="103" y="192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3" y="170"/>
                  <a:pt x="50" y="150"/>
                  <a:pt x="44" y="143"/>
                </a:cubicBezTo>
                <a:cubicBezTo>
                  <a:pt x="38" y="136"/>
                  <a:pt x="35" y="130"/>
                  <a:pt x="35" y="125"/>
                </a:cubicBezTo>
                <a:cubicBezTo>
                  <a:pt x="35" y="120"/>
                  <a:pt x="37" y="98"/>
                  <a:pt x="38" y="94"/>
                </a:cubicBezTo>
                <a:cubicBezTo>
                  <a:pt x="39" y="90"/>
                  <a:pt x="48" y="71"/>
                  <a:pt x="49" y="67"/>
                </a:cubicBezTo>
                <a:cubicBezTo>
                  <a:pt x="50" y="63"/>
                  <a:pt x="58" y="69"/>
                  <a:pt x="59" y="76"/>
                </a:cubicBezTo>
                <a:cubicBezTo>
                  <a:pt x="60" y="85"/>
                  <a:pt x="57" y="90"/>
                  <a:pt x="55" y="100"/>
                </a:cubicBezTo>
                <a:cubicBezTo>
                  <a:pt x="54" y="109"/>
                  <a:pt x="55" y="115"/>
                  <a:pt x="57" y="119"/>
                </a:cubicBezTo>
                <a:cubicBezTo>
                  <a:pt x="58" y="122"/>
                  <a:pt x="63" y="127"/>
                  <a:pt x="67" y="131"/>
                </a:cubicBezTo>
                <a:cubicBezTo>
                  <a:pt x="71" y="134"/>
                  <a:pt x="73" y="138"/>
                  <a:pt x="73" y="138"/>
                </a:cubicBezTo>
                <a:cubicBezTo>
                  <a:pt x="73" y="138"/>
                  <a:pt x="74" y="133"/>
                  <a:pt x="70" y="129"/>
                </a:cubicBezTo>
                <a:cubicBezTo>
                  <a:pt x="64" y="124"/>
                  <a:pt x="60" y="120"/>
                  <a:pt x="59" y="117"/>
                </a:cubicBezTo>
                <a:cubicBezTo>
                  <a:pt x="57" y="108"/>
                  <a:pt x="61" y="103"/>
                  <a:pt x="63" y="103"/>
                </a:cubicBezTo>
                <a:cubicBezTo>
                  <a:pt x="65" y="102"/>
                  <a:pt x="74" y="111"/>
                  <a:pt x="76" y="113"/>
                </a:cubicBezTo>
                <a:cubicBezTo>
                  <a:pt x="78" y="114"/>
                  <a:pt x="87" y="121"/>
                  <a:pt x="91" y="126"/>
                </a:cubicBezTo>
                <a:cubicBezTo>
                  <a:pt x="94" y="131"/>
                  <a:pt x="102" y="142"/>
                  <a:pt x="102" y="150"/>
                </a:cubicBezTo>
                <a:cubicBezTo>
                  <a:pt x="102" y="164"/>
                  <a:pt x="104" y="164"/>
                  <a:pt x="104" y="168"/>
                </a:cubicBezTo>
                <a:cubicBezTo>
                  <a:pt x="104" y="172"/>
                  <a:pt x="103" y="174"/>
                  <a:pt x="103" y="178"/>
                </a:cubicBezTo>
                <a:close/>
                <a:moveTo>
                  <a:pt x="110" y="101"/>
                </a:moveTo>
                <a:cubicBezTo>
                  <a:pt x="98" y="108"/>
                  <a:pt x="98" y="108"/>
                  <a:pt x="98" y="108"/>
                </a:cubicBezTo>
                <a:cubicBezTo>
                  <a:pt x="95" y="109"/>
                  <a:pt x="93" y="108"/>
                  <a:pt x="93" y="104"/>
                </a:cubicBezTo>
                <a:cubicBezTo>
                  <a:pt x="96" y="90"/>
                  <a:pt x="96" y="90"/>
                  <a:pt x="96" y="90"/>
                </a:cubicBezTo>
                <a:cubicBezTo>
                  <a:pt x="96" y="87"/>
                  <a:pt x="95" y="82"/>
                  <a:pt x="92" y="79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67"/>
                  <a:pt x="80" y="65"/>
                  <a:pt x="84" y="64"/>
                </a:cubicBezTo>
                <a:cubicBezTo>
                  <a:pt x="98" y="62"/>
                  <a:pt x="98" y="62"/>
                  <a:pt x="98" y="62"/>
                </a:cubicBezTo>
                <a:cubicBezTo>
                  <a:pt x="101" y="62"/>
                  <a:pt x="106" y="59"/>
                  <a:pt x="107" y="55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5" y="40"/>
                  <a:pt x="118" y="40"/>
                  <a:pt x="119" y="43"/>
                </a:cubicBezTo>
                <a:cubicBezTo>
                  <a:pt x="125" y="55"/>
                  <a:pt x="125" y="55"/>
                  <a:pt x="125" y="55"/>
                </a:cubicBezTo>
                <a:cubicBezTo>
                  <a:pt x="127" y="59"/>
                  <a:pt x="131" y="62"/>
                  <a:pt x="135" y="62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52" y="65"/>
                  <a:pt x="153" y="67"/>
                  <a:pt x="150" y="70"/>
                </a:cubicBezTo>
                <a:cubicBezTo>
                  <a:pt x="140" y="79"/>
                  <a:pt x="140" y="79"/>
                  <a:pt x="140" y="79"/>
                </a:cubicBezTo>
                <a:cubicBezTo>
                  <a:pt x="138" y="82"/>
                  <a:pt x="136" y="87"/>
                  <a:pt x="137" y="90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40" y="108"/>
                  <a:pt x="138" y="109"/>
                  <a:pt x="134" y="108"/>
                </a:cubicBezTo>
                <a:cubicBezTo>
                  <a:pt x="122" y="101"/>
                  <a:pt x="122" y="101"/>
                  <a:pt x="122" y="101"/>
                </a:cubicBezTo>
                <a:cubicBezTo>
                  <a:pt x="119" y="99"/>
                  <a:pt x="114" y="99"/>
                  <a:pt x="110" y="101"/>
                </a:cubicBezTo>
                <a:close/>
                <a:moveTo>
                  <a:pt x="189" y="143"/>
                </a:moveTo>
                <a:cubicBezTo>
                  <a:pt x="183" y="150"/>
                  <a:pt x="170" y="170"/>
                  <a:pt x="169" y="176"/>
                </a:cubicBezTo>
                <a:cubicBezTo>
                  <a:pt x="169" y="192"/>
                  <a:pt x="169" y="192"/>
                  <a:pt x="169" y="192"/>
                </a:cubicBezTo>
                <a:cubicBezTo>
                  <a:pt x="130" y="192"/>
                  <a:pt x="130" y="192"/>
                  <a:pt x="130" y="192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0" y="174"/>
                  <a:pt x="128" y="172"/>
                  <a:pt x="128" y="168"/>
                </a:cubicBezTo>
                <a:cubicBezTo>
                  <a:pt x="128" y="164"/>
                  <a:pt x="131" y="164"/>
                  <a:pt x="131" y="150"/>
                </a:cubicBezTo>
                <a:cubicBezTo>
                  <a:pt x="131" y="142"/>
                  <a:pt x="138" y="131"/>
                  <a:pt x="142" y="126"/>
                </a:cubicBezTo>
                <a:cubicBezTo>
                  <a:pt x="145" y="121"/>
                  <a:pt x="155" y="114"/>
                  <a:pt x="157" y="113"/>
                </a:cubicBezTo>
                <a:cubicBezTo>
                  <a:pt x="159" y="111"/>
                  <a:pt x="167" y="102"/>
                  <a:pt x="169" y="103"/>
                </a:cubicBezTo>
                <a:cubicBezTo>
                  <a:pt x="171" y="103"/>
                  <a:pt x="175" y="108"/>
                  <a:pt x="173" y="117"/>
                </a:cubicBezTo>
                <a:cubicBezTo>
                  <a:pt x="172" y="120"/>
                  <a:pt x="168" y="124"/>
                  <a:pt x="163" y="129"/>
                </a:cubicBezTo>
                <a:cubicBezTo>
                  <a:pt x="159" y="133"/>
                  <a:pt x="160" y="138"/>
                  <a:pt x="160" y="138"/>
                </a:cubicBezTo>
                <a:cubicBezTo>
                  <a:pt x="160" y="138"/>
                  <a:pt x="162" y="134"/>
                  <a:pt x="166" y="131"/>
                </a:cubicBezTo>
                <a:cubicBezTo>
                  <a:pt x="170" y="127"/>
                  <a:pt x="175" y="122"/>
                  <a:pt x="176" y="119"/>
                </a:cubicBezTo>
                <a:cubicBezTo>
                  <a:pt x="177" y="115"/>
                  <a:pt x="178" y="109"/>
                  <a:pt x="177" y="100"/>
                </a:cubicBezTo>
                <a:cubicBezTo>
                  <a:pt x="176" y="90"/>
                  <a:pt x="173" y="85"/>
                  <a:pt x="174" y="76"/>
                </a:cubicBezTo>
                <a:cubicBezTo>
                  <a:pt x="174" y="69"/>
                  <a:pt x="182" y="63"/>
                  <a:pt x="184" y="67"/>
                </a:cubicBezTo>
                <a:cubicBezTo>
                  <a:pt x="185" y="71"/>
                  <a:pt x="193" y="90"/>
                  <a:pt x="194" y="94"/>
                </a:cubicBezTo>
                <a:cubicBezTo>
                  <a:pt x="195" y="98"/>
                  <a:pt x="197" y="120"/>
                  <a:pt x="198" y="125"/>
                </a:cubicBezTo>
                <a:cubicBezTo>
                  <a:pt x="198" y="130"/>
                  <a:pt x="194" y="136"/>
                  <a:pt x="189" y="1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7339095" y="11365724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87 w 232"/>
              <a:gd name="T11" fmla="*/ 47 h 232"/>
              <a:gd name="T12" fmla="*/ 117 w 232"/>
              <a:gd name="T13" fmla="*/ 47 h 232"/>
              <a:gd name="T14" fmla="*/ 122 w 232"/>
              <a:gd name="T15" fmla="*/ 51 h 232"/>
              <a:gd name="T16" fmla="*/ 127 w 232"/>
              <a:gd name="T17" fmla="*/ 47 h 232"/>
              <a:gd name="T18" fmla="*/ 157 w 232"/>
              <a:gd name="T19" fmla="*/ 47 h 232"/>
              <a:gd name="T20" fmla="*/ 157 w 232"/>
              <a:gd name="T21" fmla="*/ 76 h 232"/>
              <a:gd name="T22" fmla="*/ 128 w 232"/>
              <a:gd name="T23" fmla="*/ 105 h 232"/>
              <a:gd name="T24" fmla="*/ 116 w 232"/>
              <a:gd name="T25" fmla="*/ 105 h 232"/>
              <a:gd name="T26" fmla="*/ 87 w 232"/>
              <a:gd name="T27" fmla="*/ 76 h 232"/>
              <a:gd name="T28" fmla="*/ 87 w 232"/>
              <a:gd name="T29" fmla="*/ 47 h 232"/>
              <a:gd name="T30" fmla="*/ 63 w 232"/>
              <a:gd name="T31" fmla="*/ 192 h 232"/>
              <a:gd name="T32" fmla="*/ 24 w 232"/>
              <a:gd name="T33" fmla="*/ 192 h 232"/>
              <a:gd name="T34" fmla="*/ 24 w 232"/>
              <a:gd name="T35" fmla="*/ 128 h 232"/>
              <a:gd name="T36" fmla="*/ 63 w 232"/>
              <a:gd name="T37" fmla="*/ 128 h 232"/>
              <a:gd name="T38" fmla="*/ 63 w 232"/>
              <a:gd name="T39" fmla="*/ 192 h 232"/>
              <a:gd name="T40" fmla="*/ 207 w 232"/>
              <a:gd name="T41" fmla="*/ 139 h 232"/>
              <a:gd name="T42" fmla="*/ 180 w 232"/>
              <a:gd name="T43" fmla="*/ 161 h 232"/>
              <a:gd name="T44" fmla="*/ 155 w 232"/>
              <a:gd name="T45" fmla="*/ 179 h 232"/>
              <a:gd name="T46" fmla="*/ 131 w 232"/>
              <a:gd name="T47" fmla="*/ 187 h 232"/>
              <a:gd name="T48" fmla="*/ 99 w 232"/>
              <a:gd name="T49" fmla="*/ 177 h 232"/>
              <a:gd name="T50" fmla="*/ 80 w 232"/>
              <a:gd name="T51" fmla="*/ 175 h 232"/>
              <a:gd name="T52" fmla="*/ 67 w 232"/>
              <a:gd name="T53" fmla="*/ 175 h 232"/>
              <a:gd name="T54" fmla="*/ 67 w 232"/>
              <a:gd name="T55" fmla="*/ 132 h 232"/>
              <a:gd name="T56" fmla="*/ 74 w 232"/>
              <a:gd name="T57" fmla="*/ 132 h 232"/>
              <a:gd name="T58" fmla="*/ 107 w 232"/>
              <a:gd name="T59" fmla="*/ 125 h 232"/>
              <a:gd name="T60" fmla="*/ 133 w 232"/>
              <a:gd name="T61" fmla="*/ 134 h 232"/>
              <a:gd name="T62" fmla="*/ 160 w 232"/>
              <a:gd name="T63" fmla="*/ 152 h 232"/>
              <a:gd name="T64" fmla="*/ 139 w 232"/>
              <a:gd name="T65" fmla="*/ 161 h 232"/>
              <a:gd name="T66" fmla="*/ 116 w 232"/>
              <a:gd name="T67" fmla="*/ 150 h 232"/>
              <a:gd name="T68" fmla="*/ 141 w 232"/>
              <a:gd name="T69" fmla="*/ 164 h 232"/>
              <a:gd name="T70" fmla="*/ 165 w 232"/>
              <a:gd name="T71" fmla="*/ 158 h 232"/>
              <a:gd name="T72" fmla="*/ 168 w 232"/>
              <a:gd name="T73" fmla="*/ 151 h 232"/>
              <a:gd name="T74" fmla="*/ 162 w 232"/>
              <a:gd name="T75" fmla="*/ 146 h 232"/>
              <a:gd name="T76" fmla="*/ 195 w 232"/>
              <a:gd name="T77" fmla="*/ 128 h 232"/>
              <a:gd name="T78" fmla="*/ 207 w 232"/>
              <a:gd name="T79" fmla="*/ 139 h 232"/>
              <a:gd name="T80" fmla="*/ 31 w 232"/>
              <a:gd name="T81" fmla="*/ 178 h 232"/>
              <a:gd name="T82" fmla="*/ 37 w 232"/>
              <a:gd name="T83" fmla="*/ 173 h 232"/>
              <a:gd name="T84" fmla="*/ 42 w 232"/>
              <a:gd name="T85" fmla="*/ 178 h 232"/>
              <a:gd name="T86" fmla="*/ 37 w 232"/>
              <a:gd name="T87" fmla="*/ 184 h 232"/>
              <a:gd name="T88" fmla="*/ 31 w 232"/>
              <a:gd name="T89" fmla="*/ 17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87" y="47"/>
                </a:moveTo>
                <a:cubicBezTo>
                  <a:pt x="96" y="38"/>
                  <a:pt x="109" y="38"/>
                  <a:pt x="117" y="47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135" y="38"/>
                  <a:pt x="148" y="38"/>
                  <a:pt x="157" y="47"/>
                </a:cubicBezTo>
                <a:cubicBezTo>
                  <a:pt x="165" y="55"/>
                  <a:pt x="165" y="68"/>
                  <a:pt x="157" y="76"/>
                </a:cubicBezTo>
                <a:cubicBezTo>
                  <a:pt x="128" y="105"/>
                  <a:pt x="128" y="105"/>
                  <a:pt x="128" y="105"/>
                </a:cubicBezTo>
                <a:cubicBezTo>
                  <a:pt x="125" y="108"/>
                  <a:pt x="119" y="108"/>
                  <a:pt x="116" y="105"/>
                </a:cubicBezTo>
                <a:cubicBezTo>
                  <a:pt x="87" y="76"/>
                  <a:pt x="87" y="76"/>
                  <a:pt x="87" y="76"/>
                </a:cubicBezTo>
                <a:cubicBezTo>
                  <a:pt x="79" y="68"/>
                  <a:pt x="79" y="55"/>
                  <a:pt x="87" y="47"/>
                </a:cubicBezTo>
                <a:close/>
                <a:moveTo>
                  <a:pt x="63" y="192"/>
                </a:moveTo>
                <a:cubicBezTo>
                  <a:pt x="24" y="192"/>
                  <a:pt x="24" y="192"/>
                  <a:pt x="24" y="192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63" y="128"/>
                  <a:pt x="63" y="128"/>
                  <a:pt x="63" y="128"/>
                </a:cubicBezTo>
                <a:lnTo>
                  <a:pt x="63" y="192"/>
                </a:lnTo>
                <a:close/>
                <a:moveTo>
                  <a:pt x="207" y="139"/>
                </a:moveTo>
                <a:cubicBezTo>
                  <a:pt x="203" y="142"/>
                  <a:pt x="186" y="157"/>
                  <a:pt x="180" y="161"/>
                </a:cubicBezTo>
                <a:cubicBezTo>
                  <a:pt x="175" y="166"/>
                  <a:pt x="162" y="174"/>
                  <a:pt x="155" y="179"/>
                </a:cubicBezTo>
                <a:cubicBezTo>
                  <a:pt x="148" y="184"/>
                  <a:pt x="138" y="187"/>
                  <a:pt x="131" y="187"/>
                </a:cubicBezTo>
                <a:cubicBezTo>
                  <a:pt x="125" y="187"/>
                  <a:pt x="102" y="178"/>
                  <a:pt x="99" y="177"/>
                </a:cubicBezTo>
                <a:cubicBezTo>
                  <a:pt x="95" y="175"/>
                  <a:pt x="86" y="175"/>
                  <a:pt x="80" y="175"/>
                </a:cubicBezTo>
                <a:cubicBezTo>
                  <a:pt x="67" y="175"/>
                  <a:pt x="67" y="175"/>
                  <a:pt x="67" y="175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81" y="132"/>
                  <a:pt x="98" y="125"/>
                  <a:pt x="107" y="125"/>
                </a:cubicBezTo>
                <a:cubicBezTo>
                  <a:pt x="116" y="125"/>
                  <a:pt x="128" y="130"/>
                  <a:pt x="133" y="134"/>
                </a:cubicBezTo>
                <a:cubicBezTo>
                  <a:pt x="143" y="143"/>
                  <a:pt x="156" y="149"/>
                  <a:pt x="160" y="152"/>
                </a:cubicBezTo>
                <a:cubicBezTo>
                  <a:pt x="164" y="155"/>
                  <a:pt x="147" y="164"/>
                  <a:pt x="139" y="161"/>
                </a:cubicBezTo>
                <a:cubicBezTo>
                  <a:pt x="131" y="158"/>
                  <a:pt x="116" y="150"/>
                  <a:pt x="116" y="150"/>
                </a:cubicBezTo>
                <a:cubicBezTo>
                  <a:pt x="116" y="150"/>
                  <a:pt x="131" y="161"/>
                  <a:pt x="141" y="164"/>
                </a:cubicBezTo>
                <a:cubicBezTo>
                  <a:pt x="150" y="167"/>
                  <a:pt x="162" y="160"/>
                  <a:pt x="165" y="158"/>
                </a:cubicBezTo>
                <a:cubicBezTo>
                  <a:pt x="167" y="156"/>
                  <a:pt x="170" y="153"/>
                  <a:pt x="168" y="151"/>
                </a:cubicBezTo>
                <a:cubicBezTo>
                  <a:pt x="166" y="150"/>
                  <a:pt x="162" y="146"/>
                  <a:pt x="162" y="146"/>
                </a:cubicBezTo>
                <a:cubicBezTo>
                  <a:pt x="162" y="146"/>
                  <a:pt x="186" y="127"/>
                  <a:pt x="195" y="128"/>
                </a:cubicBezTo>
                <a:cubicBezTo>
                  <a:pt x="204" y="129"/>
                  <a:pt x="210" y="136"/>
                  <a:pt x="207" y="139"/>
                </a:cubicBezTo>
                <a:close/>
                <a:moveTo>
                  <a:pt x="31" y="178"/>
                </a:moveTo>
                <a:cubicBezTo>
                  <a:pt x="31" y="175"/>
                  <a:pt x="33" y="173"/>
                  <a:pt x="37" y="173"/>
                </a:cubicBezTo>
                <a:cubicBezTo>
                  <a:pt x="40" y="173"/>
                  <a:pt x="42" y="175"/>
                  <a:pt x="42" y="178"/>
                </a:cubicBezTo>
                <a:cubicBezTo>
                  <a:pt x="42" y="181"/>
                  <a:pt x="40" y="184"/>
                  <a:pt x="37" y="184"/>
                </a:cubicBezTo>
                <a:cubicBezTo>
                  <a:pt x="33" y="184"/>
                  <a:pt x="31" y="181"/>
                  <a:pt x="31" y="17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8239091" y="11365724"/>
            <a:ext cx="704568" cy="705854"/>
          </a:xfrm>
          <a:custGeom>
            <a:avLst/>
            <a:gdLst>
              <a:gd name="T0" fmla="*/ 43 w 232"/>
              <a:gd name="T1" fmla="*/ 159 h 232"/>
              <a:gd name="T2" fmla="*/ 43 w 232"/>
              <a:gd name="T3" fmla="*/ 170 h 232"/>
              <a:gd name="T4" fmla="*/ 232 w 232"/>
              <a:gd name="T5" fmla="*/ 0 h 232"/>
              <a:gd name="T6" fmla="*/ 0 w 232"/>
              <a:gd name="T7" fmla="*/ 232 h 232"/>
              <a:gd name="T8" fmla="*/ 232 w 232"/>
              <a:gd name="T9" fmla="*/ 0 h 232"/>
              <a:gd name="T10" fmla="*/ 119 w 232"/>
              <a:gd name="T11" fmla="*/ 73 h 232"/>
              <a:gd name="T12" fmla="*/ 151 w 232"/>
              <a:gd name="T13" fmla="*/ 90 h 232"/>
              <a:gd name="T14" fmla="*/ 167 w 232"/>
              <a:gd name="T15" fmla="*/ 54 h 232"/>
              <a:gd name="T16" fmla="*/ 111 w 232"/>
              <a:gd name="T17" fmla="*/ 54 h 232"/>
              <a:gd name="T18" fmla="*/ 131 w 232"/>
              <a:gd name="T19" fmla="*/ 111 h 232"/>
              <a:gd name="T20" fmla="*/ 146 w 232"/>
              <a:gd name="T21" fmla="*/ 113 h 232"/>
              <a:gd name="T22" fmla="*/ 148 w 232"/>
              <a:gd name="T23" fmla="*/ 110 h 232"/>
              <a:gd name="T24" fmla="*/ 152 w 232"/>
              <a:gd name="T25" fmla="*/ 108 h 232"/>
              <a:gd name="T26" fmla="*/ 150 w 232"/>
              <a:gd name="T27" fmla="*/ 104 h 232"/>
              <a:gd name="T28" fmla="*/ 126 w 232"/>
              <a:gd name="T29" fmla="*/ 107 h 232"/>
              <a:gd name="T30" fmla="*/ 129 w 232"/>
              <a:gd name="T31" fmla="*/ 110 h 232"/>
              <a:gd name="T32" fmla="*/ 152 w 232"/>
              <a:gd name="T33" fmla="*/ 101 h 232"/>
              <a:gd name="T34" fmla="*/ 150 w 232"/>
              <a:gd name="T35" fmla="*/ 98 h 232"/>
              <a:gd name="T36" fmla="*/ 126 w 232"/>
              <a:gd name="T37" fmla="*/ 100 h 232"/>
              <a:gd name="T38" fmla="*/ 129 w 232"/>
              <a:gd name="T39" fmla="*/ 103 h 232"/>
              <a:gd name="T40" fmla="*/ 152 w 232"/>
              <a:gd name="T41" fmla="*/ 101 h 232"/>
              <a:gd name="T42" fmla="*/ 152 w 232"/>
              <a:gd name="T43" fmla="*/ 94 h 232"/>
              <a:gd name="T44" fmla="*/ 129 w 232"/>
              <a:gd name="T45" fmla="*/ 92 h 232"/>
              <a:gd name="T46" fmla="*/ 126 w 232"/>
              <a:gd name="T47" fmla="*/ 95 h 232"/>
              <a:gd name="T48" fmla="*/ 150 w 232"/>
              <a:gd name="T49" fmla="*/ 97 h 232"/>
              <a:gd name="T50" fmla="*/ 67 w 232"/>
              <a:gd name="T51" fmla="*/ 118 h 232"/>
              <a:gd name="T52" fmla="*/ 32 w 232"/>
              <a:gd name="T53" fmla="*/ 178 h 232"/>
              <a:gd name="T54" fmla="*/ 67 w 232"/>
              <a:gd name="T55" fmla="*/ 118 h 232"/>
              <a:gd name="T56" fmla="*/ 159 w 232"/>
              <a:gd name="T57" fmla="*/ 135 h 232"/>
              <a:gd name="T58" fmla="*/ 161 w 232"/>
              <a:gd name="T59" fmla="*/ 146 h 232"/>
              <a:gd name="T60" fmla="*/ 116 w 232"/>
              <a:gd name="T61" fmla="*/ 139 h 232"/>
              <a:gd name="T62" fmla="*/ 157 w 232"/>
              <a:gd name="T63" fmla="*/ 140 h 232"/>
              <a:gd name="T64" fmla="*/ 108 w 232"/>
              <a:gd name="T65" fmla="*/ 115 h 232"/>
              <a:gd name="T66" fmla="*/ 72 w 232"/>
              <a:gd name="T67" fmla="*/ 122 h 232"/>
              <a:gd name="T68" fmla="*/ 84 w 232"/>
              <a:gd name="T69" fmla="*/ 162 h 232"/>
              <a:gd name="T70" fmla="*/ 131 w 232"/>
              <a:gd name="T71" fmla="*/ 172 h 232"/>
              <a:gd name="T72" fmla="*/ 175 w 232"/>
              <a:gd name="T73" fmla="*/ 149 h 232"/>
              <a:gd name="T74" fmla="*/ 189 w 232"/>
              <a:gd name="T75" fmla="*/ 11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38" y="165"/>
                </a:moveTo>
                <a:cubicBezTo>
                  <a:pt x="38" y="162"/>
                  <a:pt x="41" y="159"/>
                  <a:pt x="43" y="159"/>
                </a:cubicBezTo>
                <a:cubicBezTo>
                  <a:pt x="46" y="159"/>
                  <a:pt x="49" y="162"/>
                  <a:pt x="49" y="165"/>
                </a:cubicBezTo>
                <a:cubicBezTo>
                  <a:pt x="49" y="167"/>
                  <a:pt x="46" y="170"/>
                  <a:pt x="43" y="170"/>
                </a:cubicBezTo>
                <a:cubicBezTo>
                  <a:pt x="41" y="170"/>
                  <a:pt x="38" y="167"/>
                  <a:pt x="38" y="165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11" y="54"/>
                </a:moveTo>
                <a:cubicBezTo>
                  <a:pt x="111" y="61"/>
                  <a:pt x="114" y="68"/>
                  <a:pt x="119" y="73"/>
                </a:cubicBezTo>
                <a:cubicBezTo>
                  <a:pt x="128" y="84"/>
                  <a:pt x="123" y="90"/>
                  <a:pt x="128" y="90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56" y="90"/>
                  <a:pt x="150" y="84"/>
                  <a:pt x="160" y="73"/>
                </a:cubicBezTo>
                <a:cubicBezTo>
                  <a:pt x="164" y="68"/>
                  <a:pt x="167" y="61"/>
                  <a:pt x="167" y="54"/>
                </a:cubicBezTo>
                <a:cubicBezTo>
                  <a:pt x="167" y="38"/>
                  <a:pt x="155" y="26"/>
                  <a:pt x="139" y="26"/>
                </a:cubicBezTo>
                <a:cubicBezTo>
                  <a:pt x="124" y="26"/>
                  <a:pt x="111" y="38"/>
                  <a:pt x="111" y="54"/>
                </a:cubicBezTo>
                <a:close/>
                <a:moveTo>
                  <a:pt x="131" y="110"/>
                </a:moveTo>
                <a:cubicBezTo>
                  <a:pt x="131" y="111"/>
                  <a:pt x="131" y="111"/>
                  <a:pt x="131" y="111"/>
                </a:cubicBezTo>
                <a:cubicBezTo>
                  <a:pt x="131" y="112"/>
                  <a:pt x="132" y="113"/>
                  <a:pt x="133" y="113"/>
                </a:cubicBezTo>
                <a:cubicBezTo>
                  <a:pt x="146" y="113"/>
                  <a:pt x="146" y="113"/>
                  <a:pt x="146" y="113"/>
                </a:cubicBezTo>
                <a:cubicBezTo>
                  <a:pt x="147" y="113"/>
                  <a:pt x="148" y="112"/>
                  <a:pt x="148" y="111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1" y="110"/>
                  <a:pt x="152" y="109"/>
                  <a:pt x="152" y="108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52" y="105"/>
                  <a:pt x="151" y="104"/>
                  <a:pt x="150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27" y="104"/>
                  <a:pt x="126" y="105"/>
                  <a:pt x="126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9"/>
                  <a:pt x="127" y="110"/>
                  <a:pt x="129" y="110"/>
                </a:cubicBezTo>
                <a:lnTo>
                  <a:pt x="131" y="110"/>
                </a:lnTo>
                <a:close/>
                <a:moveTo>
                  <a:pt x="152" y="101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99"/>
                  <a:pt x="151" y="98"/>
                  <a:pt x="150" y="98"/>
                </a:cubicBezTo>
                <a:cubicBezTo>
                  <a:pt x="129" y="98"/>
                  <a:pt x="129" y="98"/>
                  <a:pt x="129" y="98"/>
                </a:cubicBezTo>
                <a:cubicBezTo>
                  <a:pt x="127" y="98"/>
                  <a:pt x="126" y="99"/>
                  <a:pt x="126" y="100"/>
                </a:cubicBezTo>
                <a:cubicBezTo>
                  <a:pt x="126" y="101"/>
                  <a:pt x="126" y="101"/>
                  <a:pt x="126" y="101"/>
                </a:cubicBezTo>
                <a:cubicBezTo>
                  <a:pt x="126" y="102"/>
                  <a:pt x="127" y="103"/>
                  <a:pt x="129" y="103"/>
                </a:cubicBezTo>
                <a:cubicBezTo>
                  <a:pt x="150" y="103"/>
                  <a:pt x="150" y="103"/>
                  <a:pt x="150" y="103"/>
                </a:cubicBezTo>
                <a:cubicBezTo>
                  <a:pt x="151" y="103"/>
                  <a:pt x="152" y="102"/>
                  <a:pt x="152" y="101"/>
                </a:cubicBezTo>
                <a:close/>
                <a:moveTo>
                  <a:pt x="152" y="95"/>
                </a:moveTo>
                <a:cubicBezTo>
                  <a:pt x="152" y="94"/>
                  <a:pt x="152" y="94"/>
                  <a:pt x="152" y="94"/>
                </a:cubicBezTo>
                <a:cubicBezTo>
                  <a:pt x="152" y="93"/>
                  <a:pt x="151" y="92"/>
                  <a:pt x="150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7" y="92"/>
                  <a:pt x="126" y="93"/>
                  <a:pt x="126" y="94"/>
                </a:cubicBezTo>
                <a:cubicBezTo>
                  <a:pt x="126" y="95"/>
                  <a:pt x="126" y="95"/>
                  <a:pt x="126" y="95"/>
                </a:cubicBezTo>
                <a:cubicBezTo>
                  <a:pt x="126" y="96"/>
                  <a:pt x="127" y="97"/>
                  <a:pt x="129" y="97"/>
                </a:cubicBezTo>
                <a:cubicBezTo>
                  <a:pt x="150" y="97"/>
                  <a:pt x="150" y="97"/>
                  <a:pt x="150" y="97"/>
                </a:cubicBezTo>
                <a:cubicBezTo>
                  <a:pt x="151" y="97"/>
                  <a:pt x="152" y="96"/>
                  <a:pt x="152" y="95"/>
                </a:cubicBezTo>
                <a:close/>
                <a:moveTo>
                  <a:pt x="67" y="118"/>
                </a:moveTo>
                <a:cubicBezTo>
                  <a:pt x="32" y="118"/>
                  <a:pt x="32" y="118"/>
                  <a:pt x="32" y="118"/>
                </a:cubicBezTo>
                <a:cubicBezTo>
                  <a:pt x="32" y="178"/>
                  <a:pt x="32" y="178"/>
                  <a:pt x="32" y="178"/>
                </a:cubicBezTo>
                <a:cubicBezTo>
                  <a:pt x="67" y="178"/>
                  <a:pt x="67" y="178"/>
                  <a:pt x="67" y="178"/>
                </a:cubicBezTo>
                <a:lnTo>
                  <a:pt x="67" y="118"/>
                </a:lnTo>
                <a:close/>
                <a:moveTo>
                  <a:pt x="189" y="118"/>
                </a:moveTo>
                <a:cubicBezTo>
                  <a:pt x="181" y="117"/>
                  <a:pt x="159" y="135"/>
                  <a:pt x="159" y="135"/>
                </a:cubicBezTo>
                <a:cubicBezTo>
                  <a:pt x="159" y="135"/>
                  <a:pt x="163" y="138"/>
                  <a:pt x="164" y="140"/>
                </a:cubicBezTo>
                <a:cubicBezTo>
                  <a:pt x="166" y="141"/>
                  <a:pt x="164" y="144"/>
                  <a:pt x="161" y="146"/>
                </a:cubicBezTo>
                <a:cubicBezTo>
                  <a:pt x="158" y="148"/>
                  <a:pt x="148" y="154"/>
                  <a:pt x="139" y="151"/>
                </a:cubicBezTo>
                <a:cubicBezTo>
                  <a:pt x="130" y="149"/>
                  <a:pt x="116" y="139"/>
                  <a:pt x="116" y="139"/>
                </a:cubicBezTo>
                <a:cubicBezTo>
                  <a:pt x="116" y="139"/>
                  <a:pt x="130" y="146"/>
                  <a:pt x="137" y="149"/>
                </a:cubicBezTo>
                <a:cubicBezTo>
                  <a:pt x="145" y="151"/>
                  <a:pt x="160" y="143"/>
                  <a:pt x="157" y="140"/>
                </a:cubicBezTo>
                <a:cubicBezTo>
                  <a:pt x="153" y="138"/>
                  <a:pt x="141" y="133"/>
                  <a:pt x="132" y="124"/>
                </a:cubicBezTo>
                <a:cubicBezTo>
                  <a:pt x="128" y="120"/>
                  <a:pt x="116" y="115"/>
                  <a:pt x="108" y="115"/>
                </a:cubicBezTo>
                <a:cubicBezTo>
                  <a:pt x="100" y="115"/>
                  <a:pt x="84" y="122"/>
                  <a:pt x="78" y="122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72" y="162"/>
                  <a:pt x="72" y="162"/>
                  <a:pt x="72" y="162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89" y="162"/>
                  <a:pt x="97" y="162"/>
                  <a:pt x="100" y="163"/>
                </a:cubicBezTo>
                <a:cubicBezTo>
                  <a:pt x="104" y="164"/>
                  <a:pt x="125" y="172"/>
                  <a:pt x="131" y="172"/>
                </a:cubicBezTo>
                <a:cubicBezTo>
                  <a:pt x="136" y="172"/>
                  <a:pt x="146" y="170"/>
                  <a:pt x="152" y="165"/>
                </a:cubicBezTo>
                <a:cubicBezTo>
                  <a:pt x="159" y="161"/>
                  <a:pt x="171" y="153"/>
                  <a:pt x="175" y="149"/>
                </a:cubicBezTo>
                <a:cubicBezTo>
                  <a:pt x="180" y="145"/>
                  <a:pt x="197" y="131"/>
                  <a:pt x="200" y="129"/>
                </a:cubicBezTo>
                <a:cubicBezTo>
                  <a:pt x="203" y="126"/>
                  <a:pt x="197" y="119"/>
                  <a:pt x="189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5537818" y="10355158"/>
            <a:ext cx="704568" cy="705854"/>
          </a:xfrm>
          <a:custGeom>
            <a:avLst/>
            <a:gdLst>
              <a:gd name="T0" fmla="*/ 61 w 232"/>
              <a:gd name="T1" fmla="*/ 125 h 232"/>
              <a:gd name="T2" fmla="*/ 52 w 232"/>
              <a:gd name="T3" fmla="*/ 163 h 232"/>
              <a:gd name="T4" fmla="*/ 170 w 232"/>
              <a:gd name="T5" fmla="*/ 163 h 232"/>
              <a:gd name="T6" fmla="*/ 180 w 232"/>
              <a:gd name="T7" fmla="*/ 125 h 232"/>
              <a:gd name="T8" fmla="*/ 170 w 232"/>
              <a:gd name="T9" fmla="*/ 163 h 232"/>
              <a:gd name="T10" fmla="*/ 232 w 232"/>
              <a:gd name="T11" fmla="*/ 232 h 232"/>
              <a:gd name="T12" fmla="*/ 0 w 232"/>
              <a:gd name="T13" fmla="*/ 0 h 232"/>
              <a:gd name="T14" fmla="*/ 199 w 232"/>
              <a:gd name="T15" fmla="*/ 144 h 232"/>
              <a:gd name="T16" fmla="*/ 185 w 232"/>
              <a:gd name="T17" fmla="*/ 116 h 232"/>
              <a:gd name="T18" fmla="*/ 182 w 232"/>
              <a:gd name="T19" fmla="*/ 116 h 232"/>
              <a:gd name="T20" fmla="*/ 161 w 232"/>
              <a:gd name="T21" fmla="*/ 56 h 232"/>
              <a:gd name="T22" fmla="*/ 116 w 232"/>
              <a:gd name="T23" fmla="*/ 36 h 232"/>
              <a:gd name="T24" fmla="*/ 70 w 232"/>
              <a:gd name="T25" fmla="*/ 56 h 232"/>
              <a:gd name="T26" fmla="*/ 49 w 232"/>
              <a:gd name="T27" fmla="*/ 116 h 232"/>
              <a:gd name="T28" fmla="*/ 47 w 232"/>
              <a:gd name="T29" fmla="*/ 116 h 232"/>
              <a:gd name="T30" fmla="*/ 44 w 232"/>
              <a:gd name="T31" fmla="*/ 117 h 232"/>
              <a:gd name="T32" fmla="*/ 44 w 232"/>
              <a:gd name="T33" fmla="*/ 171 h 232"/>
              <a:gd name="T34" fmla="*/ 47 w 232"/>
              <a:gd name="T35" fmla="*/ 173 h 232"/>
              <a:gd name="T36" fmla="*/ 66 w 232"/>
              <a:gd name="T37" fmla="*/ 173 h 232"/>
              <a:gd name="T38" fmla="*/ 71 w 232"/>
              <a:gd name="T39" fmla="*/ 120 h 232"/>
              <a:gd name="T40" fmla="*/ 59 w 232"/>
              <a:gd name="T41" fmla="*/ 116 h 232"/>
              <a:gd name="T42" fmla="*/ 77 w 232"/>
              <a:gd name="T43" fmla="*/ 63 h 232"/>
              <a:gd name="T44" fmla="*/ 116 w 232"/>
              <a:gd name="T45" fmla="*/ 49 h 232"/>
              <a:gd name="T46" fmla="*/ 155 w 232"/>
              <a:gd name="T47" fmla="*/ 63 h 232"/>
              <a:gd name="T48" fmla="*/ 173 w 232"/>
              <a:gd name="T49" fmla="*/ 116 h 232"/>
              <a:gd name="T50" fmla="*/ 161 w 232"/>
              <a:gd name="T51" fmla="*/ 120 h 232"/>
              <a:gd name="T52" fmla="*/ 164 w 232"/>
              <a:gd name="T53" fmla="*/ 172 h 232"/>
              <a:gd name="T54" fmla="*/ 130 w 232"/>
              <a:gd name="T55" fmla="*/ 186 h 232"/>
              <a:gd name="T56" fmla="*/ 106 w 232"/>
              <a:gd name="T57" fmla="*/ 183 h 232"/>
              <a:gd name="T58" fmla="*/ 106 w 232"/>
              <a:gd name="T59" fmla="*/ 196 h 232"/>
              <a:gd name="T60" fmla="*/ 130 w 232"/>
              <a:gd name="T61" fmla="*/ 193 h 232"/>
              <a:gd name="T62" fmla="*/ 174 w 232"/>
              <a:gd name="T63" fmla="*/ 173 h 232"/>
              <a:gd name="T64" fmla="*/ 184 w 232"/>
              <a:gd name="T65" fmla="*/ 173 h 232"/>
              <a:gd name="T66" fmla="*/ 185 w 232"/>
              <a:gd name="T67" fmla="*/ 173 h 232"/>
              <a:gd name="T68" fmla="*/ 199 w 232"/>
              <a:gd name="T69" fmla="*/ 14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2" h="232">
                <a:moveTo>
                  <a:pt x="52" y="125"/>
                </a:moveTo>
                <a:cubicBezTo>
                  <a:pt x="61" y="125"/>
                  <a:pt x="61" y="125"/>
                  <a:pt x="61" y="125"/>
                </a:cubicBezTo>
                <a:cubicBezTo>
                  <a:pt x="61" y="163"/>
                  <a:pt x="61" y="163"/>
                  <a:pt x="61" y="163"/>
                </a:cubicBezTo>
                <a:cubicBezTo>
                  <a:pt x="52" y="163"/>
                  <a:pt x="52" y="163"/>
                  <a:pt x="52" y="163"/>
                </a:cubicBezTo>
                <a:lnTo>
                  <a:pt x="52" y="125"/>
                </a:lnTo>
                <a:close/>
                <a:moveTo>
                  <a:pt x="170" y="163"/>
                </a:moveTo>
                <a:cubicBezTo>
                  <a:pt x="180" y="163"/>
                  <a:pt x="180" y="163"/>
                  <a:pt x="180" y="163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170" y="125"/>
                  <a:pt x="170" y="125"/>
                  <a:pt x="170" y="125"/>
                </a:cubicBezTo>
                <a:lnTo>
                  <a:pt x="170" y="163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99" y="144"/>
                </a:moveTo>
                <a:cubicBezTo>
                  <a:pt x="199" y="127"/>
                  <a:pt x="189" y="118"/>
                  <a:pt x="188" y="117"/>
                </a:cubicBezTo>
                <a:cubicBezTo>
                  <a:pt x="187" y="116"/>
                  <a:pt x="186" y="116"/>
                  <a:pt x="185" y="116"/>
                </a:cubicBezTo>
                <a:cubicBezTo>
                  <a:pt x="185" y="116"/>
                  <a:pt x="184" y="116"/>
                  <a:pt x="184" y="116"/>
                </a:cubicBezTo>
                <a:cubicBezTo>
                  <a:pt x="182" y="116"/>
                  <a:pt x="182" y="116"/>
                  <a:pt x="182" y="116"/>
                </a:cubicBezTo>
                <a:cubicBezTo>
                  <a:pt x="182" y="104"/>
                  <a:pt x="182" y="104"/>
                  <a:pt x="182" y="104"/>
                </a:cubicBezTo>
                <a:cubicBezTo>
                  <a:pt x="182" y="85"/>
                  <a:pt x="174" y="68"/>
                  <a:pt x="161" y="56"/>
                </a:cubicBezTo>
                <a:cubicBezTo>
                  <a:pt x="161" y="54"/>
                  <a:pt x="160" y="52"/>
                  <a:pt x="159" y="51"/>
                </a:cubicBezTo>
                <a:cubicBezTo>
                  <a:pt x="147" y="41"/>
                  <a:pt x="132" y="36"/>
                  <a:pt x="116" y="36"/>
                </a:cubicBezTo>
                <a:cubicBezTo>
                  <a:pt x="100" y="36"/>
                  <a:pt x="85" y="41"/>
                  <a:pt x="73" y="51"/>
                </a:cubicBezTo>
                <a:cubicBezTo>
                  <a:pt x="71" y="52"/>
                  <a:pt x="71" y="54"/>
                  <a:pt x="70" y="56"/>
                </a:cubicBezTo>
                <a:cubicBezTo>
                  <a:pt x="57" y="68"/>
                  <a:pt x="49" y="85"/>
                  <a:pt x="49" y="104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6" y="116"/>
                  <a:pt x="45" y="116"/>
                  <a:pt x="44" y="117"/>
                </a:cubicBezTo>
                <a:cubicBezTo>
                  <a:pt x="43" y="118"/>
                  <a:pt x="33" y="127"/>
                  <a:pt x="33" y="144"/>
                </a:cubicBezTo>
                <a:cubicBezTo>
                  <a:pt x="33" y="161"/>
                  <a:pt x="43" y="170"/>
                  <a:pt x="44" y="171"/>
                </a:cubicBezTo>
                <a:cubicBezTo>
                  <a:pt x="45" y="172"/>
                  <a:pt x="46" y="172"/>
                  <a:pt x="47" y="173"/>
                </a:cubicBezTo>
                <a:cubicBezTo>
                  <a:pt x="47" y="173"/>
                  <a:pt x="47" y="173"/>
                  <a:pt x="47" y="173"/>
                </a:cubicBezTo>
                <a:cubicBezTo>
                  <a:pt x="47" y="173"/>
                  <a:pt x="47" y="173"/>
                  <a:pt x="47" y="173"/>
                </a:cubicBezTo>
                <a:cubicBezTo>
                  <a:pt x="66" y="173"/>
                  <a:pt x="66" y="173"/>
                  <a:pt x="66" y="173"/>
                </a:cubicBezTo>
                <a:cubicBezTo>
                  <a:pt x="69" y="173"/>
                  <a:pt x="71" y="170"/>
                  <a:pt x="71" y="168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1" y="118"/>
                  <a:pt x="69" y="116"/>
                  <a:pt x="66" y="116"/>
                </a:cubicBezTo>
                <a:cubicBezTo>
                  <a:pt x="59" y="116"/>
                  <a:pt x="59" y="116"/>
                  <a:pt x="59" y="116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88"/>
                  <a:pt x="66" y="73"/>
                  <a:pt x="77" y="63"/>
                </a:cubicBezTo>
                <a:cubicBezTo>
                  <a:pt x="78" y="63"/>
                  <a:pt x="80" y="62"/>
                  <a:pt x="81" y="61"/>
                </a:cubicBezTo>
                <a:cubicBezTo>
                  <a:pt x="91" y="53"/>
                  <a:pt x="103" y="49"/>
                  <a:pt x="116" y="49"/>
                </a:cubicBezTo>
                <a:cubicBezTo>
                  <a:pt x="129" y="49"/>
                  <a:pt x="141" y="53"/>
                  <a:pt x="151" y="61"/>
                </a:cubicBezTo>
                <a:cubicBezTo>
                  <a:pt x="152" y="62"/>
                  <a:pt x="153" y="63"/>
                  <a:pt x="155" y="63"/>
                </a:cubicBezTo>
                <a:cubicBezTo>
                  <a:pt x="166" y="73"/>
                  <a:pt x="173" y="88"/>
                  <a:pt x="173" y="104"/>
                </a:cubicBezTo>
                <a:cubicBezTo>
                  <a:pt x="173" y="116"/>
                  <a:pt x="173" y="116"/>
                  <a:pt x="173" y="116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3" y="116"/>
                  <a:pt x="161" y="118"/>
                  <a:pt x="161" y="120"/>
                </a:cubicBezTo>
                <a:cubicBezTo>
                  <a:pt x="161" y="168"/>
                  <a:pt x="161" y="168"/>
                  <a:pt x="161" y="168"/>
                </a:cubicBezTo>
                <a:cubicBezTo>
                  <a:pt x="161" y="170"/>
                  <a:pt x="162" y="172"/>
                  <a:pt x="164" y="172"/>
                </a:cubicBezTo>
                <a:cubicBezTo>
                  <a:pt x="156" y="178"/>
                  <a:pt x="143" y="186"/>
                  <a:pt x="131" y="186"/>
                </a:cubicBezTo>
                <a:cubicBezTo>
                  <a:pt x="130" y="186"/>
                  <a:pt x="130" y="186"/>
                  <a:pt x="130" y="186"/>
                </a:cubicBezTo>
                <a:cubicBezTo>
                  <a:pt x="128" y="185"/>
                  <a:pt x="126" y="183"/>
                  <a:pt x="124" y="183"/>
                </a:cubicBezTo>
                <a:cubicBezTo>
                  <a:pt x="106" y="183"/>
                  <a:pt x="106" y="183"/>
                  <a:pt x="106" y="183"/>
                </a:cubicBezTo>
                <a:cubicBezTo>
                  <a:pt x="103" y="183"/>
                  <a:pt x="100" y="186"/>
                  <a:pt x="100" y="190"/>
                </a:cubicBezTo>
                <a:cubicBezTo>
                  <a:pt x="100" y="193"/>
                  <a:pt x="103" y="196"/>
                  <a:pt x="106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6" y="196"/>
                  <a:pt x="128" y="195"/>
                  <a:pt x="130" y="193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48" y="193"/>
                  <a:pt x="167" y="178"/>
                  <a:pt x="174" y="173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5" y="173"/>
                  <a:pt x="185" y="173"/>
                  <a:pt x="185" y="173"/>
                </a:cubicBezTo>
                <a:cubicBezTo>
                  <a:pt x="185" y="173"/>
                  <a:pt x="185" y="173"/>
                  <a:pt x="185" y="173"/>
                </a:cubicBezTo>
                <a:cubicBezTo>
                  <a:pt x="186" y="172"/>
                  <a:pt x="187" y="172"/>
                  <a:pt x="188" y="171"/>
                </a:cubicBezTo>
                <a:cubicBezTo>
                  <a:pt x="189" y="170"/>
                  <a:pt x="199" y="161"/>
                  <a:pt x="199" y="14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5442913" y="9349734"/>
            <a:ext cx="708425" cy="707139"/>
          </a:xfrm>
          <a:custGeom>
            <a:avLst/>
            <a:gdLst>
              <a:gd name="T0" fmla="*/ 0 w 233"/>
              <a:gd name="T1" fmla="*/ 232 h 232"/>
              <a:gd name="T2" fmla="*/ 233 w 233"/>
              <a:gd name="T3" fmla="*/ 0 h 232"/>
              <a:gd name="T4" fmla="*/ 168 w 233"/>
              <a:gd name="T5" fmla="*/ 196 h 232"/>
              <a:gd name="T6" fmla="*/ 66 w 233"/>
              <a:gd name="T7" fmla="*/ 196 h 232"/>
              <a:gd name="T8" fmla="*/ 63 w 233"/>
              <a:gd name="T9" fmla="*/ 195 h 232"/>
              <a:gd name="T10" fmla="*/ 63 w 233"/>
              <a:gd name="T11" fmla="*/ 195 h 232"/>
              <a:gd name="T12" fmla="*/ 62 w 233"/>
              <a:gd name="T13" fmla="*/ 194 h 232"/>
              <a:gd name="T14" fmla="*/ 62 w 233"/>
              <a:gd name="T15" fmla="*/ 193 h 232"/>
              <a:gd name="T16" fmla="*/ 62 w 233"/>
              <a:gd name="T17" fmla="*/ 192 h 232"/>
              <a:gd name="T18" fmla="*/ 62 w 233"/>
              <a:gd name="T19" fmla="*/ 191 h 232"/>
              <a:gd name="T20" fmla="*/ 62 w 233"/>
              <a:gd name="T21" fmla="*/ 190 h 232"/>
              <a:gd name="T22" fmla="*/ 63 w 233"/>
              <a:gd name="T23" fmla="*/ 189 h 232"/>
              <a:gd name="T24" fmla="*/ 63 w 233"/>
              <a:gd name="T25" fmla="*/ 189 h 232"/>
              <a:gd name="T26" fmla="*/ 64 w 233"/>
              <a:gd name="T27" fmla="*/ 188 h 232"/>
              <a:gd name="T28" fmla="*/ 65 w 233"/>
              <a:gd name="T29" fmla="*/ 187 h 232"/>
              <a:gd name="T30" fmla="*/ 65 w 233"/>
              <a:gd name="T31" fmla="*/ 187 h 232"/>
              <a:gd name="T32" fmla="*/ 66 w 233"/>
              <a:gd name="T33" fmla="*/ 187 h 232"/>
              <a:gd name="T34" fmla="*/ 69 w 233"/>
              <a:gd name="T35" fmla="*/ 186 h 232"/>
              <a:gd name="T36" fmla="*/ 68 w 233"/>
              <a:gd name="T37" fmla="*/ 183 h 232"/>
              <a:gd name="T38" fmla="*/ 77 w 233"/>
              <a:gd name="T39" fmla="*/ 176 h 232"/>
              <a:gd name="T40" fmla="*/ 82 w 233"/>
              <a:gd name="T41" fmla="*/ 166 h 232"/>
              <a:gd name="T42" fmla="*/ 74 w 233"/>
              <a:gd name="T43" fmla="*/ 159 h 232"/>
              <a:gd name="T44" fmla="*/ 74 w 233"/>
              <a:gd name="T45" fmla="*/ 159 h 232"/>
              <a:gd name="T46" fmla="*/ 71 w 233"/>
              <a:gd name="T47" fmla="*/ 158 h 232"/>
              <a:gd name="T48" fmla="*/ 73 w 233"/>
              <a:gd name="T49" fmla="*/ 150 h 232"/>
              <a:gd name="T50" fmla="*/ 80 w 233"/>
              <a:gd name="T51" fmla="*/ 148 h 232"/>
              <a:gd name="T52" fmla="*/ 85 w 233"/>
              <a:gd name="T53" fmla="*/ 148 h 232"/>
              <a:gd name="T54" fmla="*/ 84 w 233"/>
              <a:gd name="T55" fmla="*/ 146 h 232"/>
              <a:gd name="T56" fmla="*/ 83 w 233"/>
              <a:gd name="T57" fmla="*/ 145 h 232"/>
              <a:gd name="T58" fmla="*/ 81 w 233"/>
              <a:gd name="T59" fmla="*/ 143 h 232"/>
              <a:gd name="T60" fmla="*/ 75 w 233"/>
              <a:gd name="T61" fmla="*/ 141 h 232"/>
              <a:gd name="T62" fmla="*/ 77 w 233"/>
              <a:gd name="T63" fmla="*/ 132 h 232"/>
              <a:gd name="T64" fmla="*/ 99 w 233"/>
              <a:gd name="T65" fmla="*/ 84 h 232"/>
              <a:gd name="T66" fmla="*/ 81 w 233"/>
              <a:gd name="T67" fmla="*/ 99 h 232"/>
              <a:gd name="T68" fmla="*/ 68 w 233"/>
              <a:gd name="T69" fmla="*/ 99 h 232"/>
              <a:gd name="T70" fmla="*/ 61 w 233"/>
              <a:gd name="T71" fmla="*/ 89 h 232"/>
              <a:gd name="T72" fmla="*/ 71 w 233"/>
              <a:gd name="T73" fmla="*/ 68 h 232"/>
              <a:gd name="T74" fmla="*/ 76 w 233"/>
              <a:gd name="T75" fmla="*/ 55 h 232"/>
              <a:gd name="T76" fmla="*/ 77 w 233"/>
              <a:gd name="T77" fmla="*/ 59 h 232"/>
              <a:gd name="T78" fmla="*/ 71 w 233"/>
              <a:gd name="T79" fmla="*/ 52 h 232"/>
              <a:gd name="T80" fmla="*/ 74 w 233"/>
              <a:gd name="T81" fmla="*/ 50 h 232"/>
              <a:gd name="T82" fmla="*/ 144 w 233"/>
              <a:gd name="T83" fmla="*/ 59 h 232"/>
              <a:gd name="T84" fmla="*/ 151 w 233"/>
              <a:gd name="T85" fmla="*/ 116 h 232"/>
              <a:gd name="T86" fmla="*/ 161 w 233"/>
              <a:gd name="T87" fmla="*/ 139 h 232"/>
              <a:gd name="T88" fmla="*/ 154 w 233"/>
              <a:gd name="T89" fmla="*/ 148 h 232"/>
              <a:gd name="T90" fmla="*/ 160 w 233"/>
              <a:gd name="T91" fmla="*/ 159 h 232"/>
              <a:gd name="T92" fmla="*/ 151 w 233"/>
              <a:gd name="T93" fmla="*/ 166 h 232"/>
              <a:gd name="T94" fmla="*/ 156 w 233"/>
              <a:gd name="T95" fmla="*/ 176 h 232"/>
              <a:gd name="T96" fmla="*/ 165 w 233"/>
              <a:gd name="T97" fmla="*/ 186 h 232"/>
              <a:gd name="T98" fmla="*/ 168 w 233"/>
              <a:gd name="T99" fmla="*/ 19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3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3" y="232"/>
                  <a:pt x="233" y="232"/>
                  <a:pt x="233" y="232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168" y="196"/>
                </a:moveTo>
                <a:cubicBezTo>
                  <a:pt x="167" y="196"/>
                  <a:pt x="132" y="196"/>
                  <a:pt x="103" y="196"/>
                </a:cubicBezTo>
                <a:cubicBezTo>
                  <a:pt x="83" y="196"/>
                  <a:pt x="66" y="196"/>
                  <a:pt x="66" y="196"/>
                </a:cubicBezTo>
                <a:cubicBezTo>
                  <a:pt x="66" y="196"/>
                  <a:pt x="66" y="196"/>
                  <a:pt x="66" y="196"/>
                </a:cubicBezTo>
                <a:cubicBezTo>
                  <a:pt x="65" y="196"/>
                  <a:pt x="64" y="196"/>
                  <a:pt x="63" y="195"/>
                </a:cubicBezTo>
                <a:cubicBezTo>
                  <a:pt x="63" y="195"/>
                  <a:pt x="63" y="195"/>
                  <a:pt x="63" y="195"/>
                </a:cubicBezTo>
                <a:cubicBezTo>
                  <a:pt x="63" y="195"/>
                  <a:pt x="63" y="195"/>
                  <a:pt x="63" y="195"/>
                </a:cubicBezTo>
                <a:cubicBezTo>
                  <a:pt x="63" y="195"/>
                  <a:pt x="63" y="195"/>
                  <a:pt x="63" y="194"/>
                </a:cubicBezTo>
                <a:cubicBezTo>
                  <a:pt x="63" y="194"/>
                  <a:pt x="62" y="194"/>
                  <a:pt x="62" y="194"/>
                </a:cubicBezTo>
                <a:cubicBezTo>
                  <a:pt x="62" y="194"/>
                  <a:pt x="62" y="194"/>
                  <a:pt x="62" y="194"/>
                </a:cubicBezTo>
                <a:cubicBezTo>
                  <a:pt x="62" y="194"/>
                  <a:pt x="62" y="193"/>
                  <a:pt x="62" y="193"/>
                </a:cubicBezTo>
                <a:cubicBezTo>
                  <a:pt x="62" y="193"/>
                  <a:pt x="62" y="193"/>
                  <a:pt x="62" y="193"/>
                </a:cubicBezTo>
                <a:cubicBezTo>
                  <a:pt x="62" y="193"/>
                  <a:pt x="62" y="192"/>
                  <a:pt x="62" y="192"/>
                </a:cubicBezTo>
                <a:cubicBezTo>
                  <a:pt x="62" y="192"/>
                  <a:pt x="62" y="191"/>
                  <a:pt x="62" y="191"/>
                </a:cubicBezTo>
                <a:cubicBezTo>
                  <a:pt x="62" y="191"/>
                  <a:pt x="62" y="191"/>
                  <a:pt x="62" y="191"/>
                </a:cubicBezTo>
                <a:cubicBezTo>
                  <a:pt x="62" y="191"/>
                  <a:pt x="62" y="190"/>
                  <a:pt x="62" y="190"/>
                </a:cubicBezTo>
                <a:cubicBezTo>
                  <a:pt x="62" y="190"/>
                  <a:pt x="62" y="190"/>
                  <a:pt x="62" y="190"/>
                </a:cubicBezTo>
                <a:cubicBezTo>
                  <a:pt x="62" y="190"/>
                  <a:pt x="62" y="190"/>
                  <a:pt x="62" y="190"/>
                </a:cubicBezTo>
                <a:cubicBezTo>
                  <a:pt x="62" y="190"/>
                  <a:pt x="63" y="190"/>
                  <a:pt x="63" y="189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3" y="189"/>
                  <a:pt x="63" y="188"/>
                  <a:pt x="64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4" y="188"/>
                  <a:pt x="64" y="187"/>
                  <a:pt x="65" y="187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65" y="187"/>
                  <a:pt x="66" y="187"/>
                  <a:pt x="66" y="187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67" y="186"/>
                  <a:pt x="68" y="186"/>
                  <a:pt x="69" y="186"/>
                </a:cubicBezTo>
                <a:cubicBezTo>
                  <a:pt x="69" y="185"/>
                  <a:pt x="68" y="185"/>
                  <a:pt x="68" y="185"/>
                </a:cubicBezTo>
                <a:cubicBezTo>
                  <a:pt x="68" y="184"/>
                  <a:pt x="68" y="184"/>
                  <a:pt x="68" y="183"/>
                </a:cubicBezTo>
                <a:cubicBezTo>
                  <a:pt x="68" y="180"/>
                  <a:pt x="72" y="176"/>
                  <a:pt x="77" y="176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79" y="174"/>
                  <a:pt x="82" y="170"/>
                  <a:pt x="82" y="166"/>
                </a:cubicBezTo>
                <a:cubicBezTo>
                  <a:pt x="82" y="163"/>
                  <a:pt x="79" y="160"/>
                  <a:pt x="77" y="159"/>
                </a:cubicBezTo>
                <a:cubicBezTo>
                  <a:pt x="75" y="159"/>
                  <a:pt x="74" y="159"/>
                  <a:pt x="74" y="159"/>
                </a:cubicBezTo>
                <a:cubicBezTo>
                  <a:pt x="74" y="159"/>
                  <a:pt x="74" y="159"/>
                  <a:pt x="74" y="159"/>
                </a:cubicBezTo>
                <a:cubicBezTo>
                  <a:pt x="74" y="159"/>
                  <a:pt x="74" y="159"/>
                  <a:pt x="74" y="159"/>
                </a:cubicBezTo>
                <a:cubicBezTo>
                  <a:pt x="73" y="159"/>
                  <a:pt x="72" y="159"/>
                  <a:pt x="71" y="158"/>
                </a:cubicBezTo>
                <a:cubicBezTo>
                  <a:pt x="71" y="158"/>
                  <a:pt x="71" y="158"/>
                  <a:pt x="71" y="158"/>
                </a:cubicBezTo>
                <a:cubicBezTo>
                  <a:pt x="70" y="157"/>
                  <a:pt x="70" y="156"/>
                  <a:pt x="70" y="155"/>
                </a:cubicBezTo>
                <a:cubicBezTo>
                  <a:pt x="70" y="153"/>
                  <a:pt x="71" y="152"/>
                  <a:pt x="73" y="150"/>
                </a:cubicBezTo>
                <a:cubicBezTo>
                  <a:pt x="74" y="149"/>
                  <a:pt x="77" y="148"/>
                  <a:pt x="80" y="148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1" y="148"/>
                  <a:pt x="82" y="148"/>
                  <a:pt x="85" y="148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48"/>
                  <a:pt x="84" y="147"/>
                  <a:pt x="84" y="147"/>
                </a:cubicBezTo>
                <a:cubicBezTo>
                  <a:pt x="84" y="147"/>
                  <a:pt x="84" y="146"/>
                  <a:pt x="84" y="146"/>
                </a:cubicBezTo>
                <a:cubicBezTo>
                  <a:pt x="84" y="146"/>
                  <a:pt x="83" y="146"/>
                  <a:pt x="83" y="145"/>
                </a:cubicBezTo>
                <a:cubicBezTo>
                  <a:pt x="83" y="145"/>
                  <a:pt x="83" y="145"/>
                  <a:pt x="83" y="145"/>
                </a:cubicBezTo>
                <a:cubicBezTo>
                  <a:pt x="82" y="145"/>
                  <a:pt x="82" y="144"/>
                  <a:pt x="81" y="144"/>
                </a:cubicBezTo>
                <a:cubicBezTo>
                  <a:pt x="81" y="144"/>
                  <a:pt x="81" y="144"/>
                  <a:pt x="81" y="143"/>
                </a:cubicBezTo>
                <a:cubicBezTo>
                  <a:pt x="81" y="143"/>
                  <a:pt x="80" y="143"/>
                  <a:pt x="80" y="143"/>
                </a:cubicBezTo>
                <a:cubicBezTo>
                  <a:pt x="78" y="141"/>
                  <a:pt x="75" y="141"/>
                  <a:pt x="75" y="141"/>
                </a:cubicBezTo>
                <a:cubicBezTo>
                  <a:pt x="75" y="141"/>
                  <a:pt x="74" y="137"/>
                  <a:pt x="77" y="133"/>
                </a:cubicBezTo>
                <a:cubicBezTo>
                  <a:pt x="77" y="133"/>
                  <a:pt x="77" y="132"/>
                  <a:pt x="77" y="132"/>
                </a:cubicBezTo>
                <a:cubicBezTo>
                  <a:pt x="80" y="127"/>
                  <a:pt x="90" y="116"/>
                  <a:pt x="96" y="106"/>
                </a:cubicBezTo>
                <a:cubicBezTo>
                  <a:pt x="101" y="99"/>
                  <a:pt x="100" y="88"/>
                  <a:pt x="99" y="84"/>
                </a:cubicBezTo>
                <a:cubicBezTo>
                  <a:pt x="95" y="85"/>
                  <a:pt x="91" y="86"/>
                  <a:pt x="88" y="88"/>
                </a:cubicBezTo>
                <a:cubicBezTo>
                  <a:pt x="85" y="91"/>
                  <a:pt x="82" y="98"/>
                  <a:pt x="81" y="99"/>
                </a:cubicBezTo>
                <a:cubicBezTo>
                  <a:pt x="80" y="99"/>
                  <a:pt x="77" y="101"/>
                  <a:pt x="76" y="101"/>
                </a:cubicBezTo>
                <a:cubicBezTo>
                  <a:pt x="75" y="100"/>
                  <a:pt x="70" y="99"/>
                  <a:pt x="68" y="99"/>
                </a:cubicBezTo>
                <a:cubicBezTo>
                  <a:pt x="66" y="99"/>
                  <a:pt x="64" y="98"/>
                  <a:pt x="63" y="96"/>
                </a:cubicBezTo>
                <a:cubicBezTo>
                  <a:pt x="63" y="93"/>
                  <a:pt x="61" y="90"/>
                  <a:pt x="61" y="89"/>
                </a:cubicBezTo>
                <a:cubicBezTo>
                  <a:pt x="62" y="88"/>
                  <a:pt x="68" y="78"/>
                  <a:pt x="69" y="77"/>
                </a:cubicBezTo>
                <a:cubicBezTo>
                  <a:pt x="70" y="75"/>
                  <a:pt x="70" y="69"/>
                  <a:pt x="71" y="68"/>
                </a:cubicBezTo>
                <a:cubicBezTo>
                  <a:pt x="71" y="67"/>
                  <a:pt x="79" y="57"/>
                  <a:pt x="79" y="57"/>
                </a:cubicBezTo>
                <a:cubicBezTo>
                  <a:pt x="79" y="57"/>
                  <a:pt x="79" y="57"/>
                  <a:pt x="76" y="55"/>
                </a:cubicBezTo>
                <a:cubicBezTo>
                  <a:pt x="77" y="55"/>
                  <a:pt x="78" y="56"/>
                  <a:pt x="79" y="57"/>
                </a:cubicBezTo>
                <a:cubicBezTo>
                  <a:pt x="79" y="57"/>
                  <a:pt x="78" y="57"/>
                  <a:pt x="77" y="59"/>
                </a:cubicBezTo>
                <a:cubicBezTo>
                  <a:pt x="77" y="59"/>
                  <a:pt x="77" y="59"/>
                  <a:pt x="67" y="59"/>
                </a:cubicBezTo>
                <a:cubicBezTo>
                  <a:pt x="67" y="59"/>
                  <a:pt x="68" y="56"/>
                  <a:pt x="71" y="52"/>
                </a:cubicBezTo>
                <a:cubicBezTo>
                  <a:pt x="70" y="52"/>
                  <a:pt x="69" y="51"/>
                  <a:pt x="68" y="50"/>
                </a:cubicBezTo>
                <a:cubicBezTo>
                  <a:pt x="68" y="50"/>
                  <a:pt x="68" y="50"/>
                  <a:pt x="74" y="50"/>
                </a:cubicBezTo>
                <a:cubicBezTo>
                  <a:pt x="78" y="45"/>
                  <a:pt x="85" y="39"/>
                  <a:pt x="94" y="37"/>
                </a:cubicBezTo>
                <a:cubicBezTo>
                  <a:pt x="117" y="32"/>
                  <a:pt x="135" y="42"/>
                  <a:pt x="144" y="59"/>
                </a:cubicBezTo>
                <a:cubicBezTo>
                  <a:pt x="153" y="76"/>
                  <a:pt x="152" y="96"/>
                  <a:pt x="152" y="106"/>
                </a:cubicBezTo>
                <a:cubicBezTo>
                  <a:pt x="151" y="109"/>
                  <a:pt x="151" y="113"/>
                  <a:pt x="151" y="116"/>
                </a:cubicBezTo>
                <a:cubicBezTo>
                  <a:pt x="151" y="116"/>
                  <a:pt x="151" y="116"/>
                  <a:pt x="151" y="116"/>
                </a:cubicBezTo>
                <a:cubicBezTo>
                  <a:pt x="151" y="126"/>
                  <a:pt x="161" y="139"/>
                  <a:pt x="161" y="139"/>
                </a:cubicBezTo>
                <a:cubicBezTo>
                  <a:pt x="161" y="139"/>
                  <a:pt x="161" y="139"/>
                  <a:pt x="151" y="148"/>
                </a:cubicBezTo>
                <a:cubicBezTo>
                  <a:pt x="152" y="148"/>
                  <a:pt x="153" y="148"/>
                  <a:pt x="154" y="148"/>
                </a:cubicBezTo>
                <a:cubicBezTo>
                  <a:pt x="160" y="148"/>
                  <a:pt x="164" y="152"/>
                  <a:pt x="164" y="155"/>
                </a:cubicBezTo>
                <a:cubicBezTo>
                  <a:pt x="164" y="158"/>
                  <a:pt x="161" y="159"/>
                  <a:pt x="160" y="159"/>
                </a:cubicBezTo>
                <a:cubicBezTo>
                  <a:pt x="160" y="159"/>
                  <a:pt x="158" y="159"/>
                  <a:pt x="156" y="159"/>
                </a:cubicBezTo>
                <a:cubicBezTo>
                  <a:pt x="154" y="160"/>
                  <a:pt x="151" y="163"/>
                  <a:pt x="151" y="166"/>
                </a:cubicBezTo>
                <a:cubicBezTo>
                  <a:pt x="151" y="170"/>
                  <a:pt x="154" y="174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62" y="176"/>
                  <a:pt x="165" y="180"/>
                  <a:pt x="165" y="183"/>
                </a:cubicBezTo>
                <a:cubicBezTo>
                  <a:pt x="165" y="184"/>
                  <a:pt x="165" y="185"/>
                  <a:pt x="165" y="186"/>
                </a:cubicBezTo>
                <a:cubicBezTo>
                  <a:pt x="169" y="187"/>
                  <a:pt x="172" y="189"/>
                  <a:pt x="172" y="192"/>
                </a:cubicBezTo>
                <a:cubicBezTo>
                  <a:pt x="172" y="195"/>
                  <a:pt x="169" y="196"/>
                  <a:pt x="168" y="1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6345480" y="9349734"/>
            <a:ext cx="704568" cy="707139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112 w 232"/>
              <a:gd name="T5" fmla="*/ 215 h 232"/>
              <a:gd name="T6" fmla="*/ 112 w 232"/>
              <a:gd name="T7" fmla="*/ 25 h 232"/>
              <a:gd name="T8" fmla="*/ 161 w 232"/>
              <a:gd name="T9" fmla="*/ 58 h 232"/>
              <a:gd name="T10" fmla="*/ 33 w 232"/>
              <a:gd name="T11" fmla="*/ 120 h 232"/>
              <a:gd name="T12" fmla="*/ 191 w 232"/>
              <a:gd name="T13" fmla="*/ 120 h 232"/>
              <a:gd name="T14" fmla="*/ 185 w 232"/>
              <a:gd name="T15" fmla="*/ 59 h 232"/>
              <a:gd name="T16" fmla="*/ 112 w 232"/>
              <a:gd name="T17" fmla="*/ 215 h 232"/>
              <a:gd name="T18" fmla="*/ 113 w 232"/>
              <a:gd name="T19" fmla="*/ 128 h 232"/>
              <a:gd name="T20" fmla="*/ 119 w 232"/>
              <a:gd name="T21" fmla="*/ 125 h 232"/>
              <a:gd name="T22" fmla="*/ 136 w 232"/>
              <a:gd name="T23" fmla="*/ 120 h 232"/>
              <a:gd name="T24" fmla="*/ 88 w 232"/>
              <a:gd name="T25" fmla="*/ 120 h 232"/>
              <a:gd name="T26" fmla="*/ 121 w 232"/>
              <a:gd name="T27" fmla="*/ 98 h 232"/>
              <a:gd name="T28" fmla="*/ 104 w 232"/>
              <a:gd name="T29" fmla="*/ 120 h 232"/>
              <a:gd name="T30" fmla="*/ 112 w 232"/>
              <a:gd name="T31" fmla="*/ 128 h 232"/>
              <a:gd name="T32" fmla="*/ 69 w 232"/>
              <a:gd name="T33" fmla="*/ 120 h 232"/>
              <a:gd name="T34" fmla="*/ 155 w 232"/>
              <a:gd name="T35" fmla="*/ 120 h 232"/>
              <a:gd name="T36" fmla="*/ 160 w 232"/>
              <a:gd name="T37" fmla="*/ 85 h 232"/>
              <a:gd name="T38" fmla="*/ 112 w 232"/>
              <a:gd name="T39" fmla="*/ 179 h 232"/>
              <a:gd name="T40" fmla="*/ 112 w 232"/>
              <a:gd name="T41" fmla="*/ 61 h 232"/>
              <a:gd name="T42" fmla="*/ 136 w 232"/>
              <a:gd name="T43" fmla="*/ 84 h 232"/>
              <a:gd name="T44" fmla="*/ 209 w 232"/>
              <a:gd name="T45" fmla="*/ 36 h 232"/>
              <a:gd name="T46" fmla="*/ 201 w 232"/>
              <a:gd name="T47" fmla="*/ 34 h 232"/>
              <a:gd name="T48" fmla="*/ 207 w 232"/>
              <a:gd name="T49" fmla="*/ 39 h 232"/>
              <a:gd name="T50" fmla="*/ 194 w 232"/>
              <a:gd name="T51" fmla="*/ 42 h 232"/>
              <a:gd name="T52" fmla="*/ 199 w 232"/>
              <a:gd name="T53" fmla="*/ 46 h 232"/>
              <a:gd name="T54" fmla="*/ 186 w 232"/>
              <a:gd name="T55" fmla="*/ 50 h 232"/>
              <a:gd name="T56" fmla="*/ 115 w 232"/>
              <a:gd name="T57" fmla="*/ 121 h 232"/>
              <a:gd name="T58" fmla="*/ 111 w 232"/>
              <a:gd name="T59" fmla="*/ 117 h 232"/>
              <a:gd name="T60" fmla="*/ 182 w 232"/>
              <a:gd name="T61" fmla="*/ 46 h 232"/>
              <a:gd name="T62" fmla="*/ 185 w 232"/>
              <a:gd name="T63" fmla="*/ 33 h 232"/>
              <a:gd name="T64" fmla="*/ 190 w 232"/>
              <a:gd name="T65" fmla="*/ 38 h 232"/>
              <a:gd name="T66" fmla="*/ 193 w 232"/>
              <a:gd name="T67" fmla="*/ 25 h 232"/>
              <a:gd name="T68" fmla="*/ 198 w 232"/>
              <a:gd name="T69" fmla="*/ 31 h 232"/>
              <a:gd name="T70" fmla="*/ 195 w 232"/>
              <a:gd name="T71" fmla="*/ 22 h 232"/>
              <a:gd name="T72" fmla="*/ 203 w 232"/>
              <a:gd name="T73" fmla="*/ 25 h 232"/>
              <a:gd name="T74" fmla="*/ 210 w 232"/>
              <a:gd name="T75" fmla="*/ 26 h 232"/>
              <a:gd name="T76" fmla="*/ 215 w 232"/>
              <a:gd name="T77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12" y="215"/>
                </a:moveTo>
                <a:cubicBezTo>
                  <a:pt x="60" y="215"/>
                  <a:pt x="17" y="172"/>
                  <a:pt x="17" y="120"/>
                </a:cubicBezTo>
                <a:cubicBezTo>
                  <a:pt x="17" y="68"/>
                  <a:pt x="60" y="25"/>
                  <a:pt x="112" y="25"/>
                </a:cubicBezTo>
                <a:cubicBezTo>
                  <a:pt x="135" y="25"/>
                  <a:pt x="156" y="33"/>
                  <a:pt x="173" y="4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48" y="48"/>
                  <a:pt x="131" y="41"/>
                  <a:pt x="112" y="41"/>
                </a:cubicBezTo>
                <a:cubicBezTo>
                  <a:pt x="69" y="41"/>
                  <a:pt x="33" y="76"/>
                  <a:pt x="33" y="120"/>
                </a:cubicBezTo>
                <a:cubicBezTo>
                  <a:pt x="33" y="164"/>
                  <a:pt x="69" y="199"/>
                  <a:pt x="112" y="199"/>
                </a:cubicBezTo>
                <a:cubicBezTo>
                  <a:pt x="156" y="199"/>
                  <a:pt x="191" y="164"/>
                  <a:pt x="191" y="120"/>
                </a:cubicBezTo>
                <a:cubicBezTo>
                  <a:pt x="191" y="101"/>
                  <a:pt x="184" y="84"/>
                  <a:pt x="174" y="71"/>
                </a:cubicBezTo>
                <a:cubicBezTo>
                  <a:pt x="185" y="59"/>
                  <a:pt x="185" y="59"/>
                  <a:pt x="185" y="59"/>
                </a:cubicBezTo>
                <a:cubicBezTo>
                  <a:pt x="199" y="76"/>
                  <a:pt x="207" y="97"/>
                  <a:pt x="207" y="120"/>
                </a:cubicBezTo>
                <a:cubicBezTo>
                  <a:pt x="207" y="172"/>
                  <a:pt x="164" y="215"/>
                  <a:pt x="112" y="215"/>
                </a:cubicBezTo>
                <a:close/>
                <a:moveTo>
                  <a:pt x="112" y="128"/>
                </a:moveTo>
                <a:cubicBezTo>
                  <a:pt x="112" y="128"/>
                  <a:pt x="113" y="128"/>
                  <a:pt x="113" y="128"/>
                </a:cubicBezTo>
                <a:cubicBezTo>
                  <a:pt x="113" y="128"/>
                  <a:pt x="113" y="128"/>
                  <a:pt x="113" y="128"/>
                </a:cubicBezTo>
                <a:cubicBezTo>
                  <a:pt x="115" y="128"/>
                  <a:pt x="118" y="127"/>
                  <a:pt x="119" y="125"/>
                </a:cubicBezTo>
                <a:cubicBezTo>
                  <a:pt x="134" y="111"/>
                  <a:pt x="134" y="111"/>
                  <a:pt x="134" y="111"/>
                </a:cubicBezTo>
                <a:cubicBezTo>
                  <a:pt x="135" y="113"/>
                  <a:pt x="136" y="117"/>
                  <a:pt x="136" y="120"/>
                </a:cubicBezTo>
                <a:cubicBezTo>
                  <a:pt x="136" y="133"/>
                  <a:pt x="125" y="144"/>
                  <a:pt x="112" y="144"/>
                </a:cubicBezTo>
                <a:cubicBezTo>
                  <a:pt x="99" y="144"/>
                  <a:pt x="88" y="133"/>
                  <a:pt x="88" y="120"/>
                </a:cubicBezTo>
                <a:cubicBezTo>
                  <a:pt x="88" y="107"/>
                  <a:pt x="99" y="96"/>
                  <a:pt x="112" y="96"/>
                </a:cubicBezTo>
                <a:cubicBezTo>
                  <a:pt x="115" y="96"/>
                  <a:pt x="119" y="97"/>
                  <a:pt x="121" y="98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05" y="115"/>
                  <a:pt x="104" y="117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24"/>
                  <a:pt x="108" y="128"/>
                  <a:pt x="112" y="128"/>
                </a:cubicBezTo>
                <a:close/>
                <a:moveTo>
                  <a:pt x="112" y="77"/>
                </a:moveTo>
                <a:cubicBezTo>
                  <a:pt x="88" y="77"/>
                  <a:pt x="69" y="96"/>
                  <a:pt x="69" y="120"/>
                </a:cubicBezTo>
                <a:cubicBezTo>
                  <a:pt x="69" y="144"/>
                  <a:pt x="88" y="163"/>
                  <a:pt x="112" y="163"/>
                </a:cubicBezTo>
                <a:cubicBezTo>
                  <a:pt x="136" y="163"/>
                  <a:pt x="155" y="144"/>
                  <a:pt x="155" y="120"/>
                </a:cubicBezTo>
                <a:cubicBezTo>
                  <a:pt x="155" y="111"/>
                  <a:pt x="153" y="103"/>
                  <a:pt x="148" y="96"/>
                </a:cubicBezTo>
                <a:cubicBezTo>
                  <a:pt x="160" y="85"/>
                  <a:pt x="160" y="85"/>
                  <a:pt x="160" y="85"/>
                </a:cubicBezTo>
                <a:cubicBezTo>
                  <a:pt x="167" y="95"/>
                  <a:pt x="171" y="107"/>
                  <a:pt x="171" y="120"/>
                </a:cubicBezTo>
                <a:cubicBezTo>
                  <a:pt x="171" y="153"/>
                  <a:pt x="145" y="179"/>
                  <a:pt x="112" y="179"/>
                </a:cubicBezTo>
                <a:cubicBezTo>
                  <a:pt x="79" y="179"/>
                  <a:pt x="53" y="153"/>
                  <a:pt x="53" y="120"/>
                </a:cubicBezTo>
                <a:cubicBezTo>
                  <a:pt x="53" y="87"/>
                  <a:pt x="79" y="61"/>
                  <a:pt x="112" y="61"/>
                </a:cubicBezTo>
                <a:cubicBezTo>
                  <a:pt x="125" y="61"/>
                  <a:pt x="137" y="65"/>
                  <a:pt x="147" y="72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29" y="79"/>
                  <a:pt x="121" y="77"/>
                  <a:pt x="112" y="77"/>
                </a:cubicBezTo>
                <a:close/>
                <a:moveTo>
                  <a:pt x="209" y="36"/>
                </a:moveTo>
                <a:cubicBezTo>
                  <a:pt x="202" y="34"/>
                  <a:pt x="202" y="34"/>
                  <a:pt x="202" y="34"/>
                </a:cubicBezTo>
                <a:cubicBezTo>
                  <a:pt x="201" y="34"/>
                  <a:pt x="201" y="34"/>
                  <a:pt x="201" y="34"/>
                </a:cubicBezTo>
                <a:cubicBezTo>
                  <a:pt x="200" y="36"/>
                  <a:pt x="200" y="36"/>
                  <a:pt x="200" y="36"/>
                </a:cubicBezTo>
                <a:cubicBezTo>
                  <a:pt x="207" y="39"/>
                  <a:pt x="207" y="39"/>
                  <a:pt x="207" y="39"/>
                </a:cubicBezTo>
                <a:cubicBezTo>
                  <a:pt x="201" y="44"/>
                  <a:pt x="201" y="44"/>
                  <a:pt x="201" y="44"/>
                </a:cubicBezTo>
                <a:cubicBezTo>
                  <a:pt x="194" y="42"/>
                  <a:pt x="194" y="42"/>
                  <a:pt x="194" y="42"/>
                </a:cubicBezTo>
                <a:cubicBezTo>
                  <a:pt x="192" y="44"/>
                  <a:pt x="192" y="44"/>
                  <a:pt x="192" y="44"/>
                </a:cubicBezTo>
                <a:cubicBezTo>
                  <a:pt x="199" y="46"/>
                  <a:pt x="199" y="46"/>
                  <a:pt x="199" y="46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4" y="122"/>
                  <a:pt x="112" y="122"/>
                  <a:pt x="111" y="121"/>
                </a:cubicBezTo>
                <a:cubicBezTo>
                  <a:pt x="110" y="120"/>
                  <a:pt x="110" y="118"/>
                  <a:pt x="111" y="117"/>
                </a:cubicBezTo>
                <a:cubicBezTo>
                  <a:pt x="120" y="109"/>
                  <a:pt x="120" y="109"/>
                  <a:pt x="120" y="109"/>
                </a:cubicBezTo>
                <a:cubicBezTo>
                  <a:pt x="182" y="46"/>
                  <a:pt x="182" y="46"/>
                  <a:pt x="182" y="46"/>
                </a:cubicBezTo>
                <a:cubicBezTo>
                  <a:pt x="180" y="38"/>
                  <a:pt x="180" y="38"/>
                  <a:pt x="180" y="38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88" y="41"/>
                  <a:pt x="188" y="41"/>
                  <a:pt x="188" y="41"/>
                </a:cubicBezTo>
                <a:cubicBezTo>
                  <a:pt x="190" y="38"/>
                  <a:pt x="190" y="38"/>
                  <a:pt x="190" y="38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5" y="33"/>
                  <a:pt x="195" y="33"/>
                  <a:pt x="195" y="33"/>
                </a:cubicBezTo>
                <a:cubicBezTo>
                  <a:pt x="198" y="31"/>
                  <a:pt x="198" y="31"/>
                  <a:pt x="198" y="31"/>
                </a:cubicBezTo>
                <a:cubicBezTo>
                  <a:pt x="198" y="30"/>
                  <a:pt x="198" y="30"/>
                  <a:pt x="198" y="30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201" y="17"/>
                  <a:pt x="201" y="17"/>
                  <a:pt x="201" y="17"/>
                </a:cubicBezTo>
                <a:cubicBezTo>
                  <a:pt x="203" y="25"/>
                  <a:pt x="203" y="25"/>
                  <a:pt x="203" y="25"/>
                </a:cubicBezTo>
                <a:cubicBezTo>
                  <a:pt x="206" y="22"/>
                  <a:pt x="206" y="22"/>
                  <a:pt x="206" y="22"/>
                </a:cubicBezTo>
                <a:cubicBezTo>
                  <a:pt x="210" y="26"/>
                  <a:pt x="210" y="26"/>
                  <a:pt x="210" y="26"/>
                </a:cubicBezTo>
                <a:cubicBezTo>
                  <a:pt x="207" y="28"/>
                  <a:pt x="207" y="28"/>
                  <a:pt x="207" y="28"/>
                </a:cubicBezTo>
                <a:cubicBezTo>
                  <a:pt x="215" y="31"/>
                  <a:pt x="215" y="31"/>
                  <a:pt x="215" y="31"/>
                </a:cubicBezTo>
                <a:lnTo>
                  <a:pt x="209" y="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129"/>
          <p:cNvSpPr>
            <a:spLocks noEditPoints="1"/>
          </p:cNvSpPr>
          <p:nvPr/>
        </p:nvSpPr>
        <p:spPr bwMode="auto">
          <a:xfrm>
            <a:off x="4635251" y="9349734"/>
            <a:ext cx="704568" cy="707139"/>
          </a:xfrm>
          <a:custGeom>
            <a:avLst/>
            <a:gdLst>
              <a:gd name="T0" fmla="*/ 170 w 232"/>
              <a:gd name="T1" fmla="*/ 93 h 232"/>
              <a:gd name="T2" fmla="*/ 169 w 232"/>
              <a:gd name="T3" fmla="*/ 74 h 232"/>
              <a:gd name="T4" fmla="*/ 123 w 232"/>
              <a:gd name="T5" fmla="*/ 41 h 232"/>
              <a:gd name="T6" fmla="*/ 95 w 232"/>
              <a:gd name="T7" fmla="*/ 50 h 232"/>
              <a:gd name="T8" fmla="*/ 94 w 232"/>
              <a:gd name="T9" fmla="*/ 50 h 232"/>
              <a:gd name="T10" fmla="*/ 94 w 232"/>
              <a:gd name="T11" fmla="*/ 50 h 232"/>
              <a:gd name="T12" fmla="*/ 94 w 232"/>
              <a:gd name="T13" fmla="*/ 50 h 232"/>
              <a:gd name="T14" fmla="*/ 94 w 232"/>
              <a:gd name="T15" fmla="*/ 51 h 232"/>
              <a:gd name="T16" fmla="*/ 105 w 232"/>
              <a:gd name="T17" fmla="*/ 84 h 232"/>
              <a:gd name="T18" fmla="*/ 111 w 232"/>
              <a:gd name="T19" fmla="*/ 83 h 232"/>
              <a:gd name="T20" fmla="*/ 107 w 232"/>
              <a:gd name="T21" fmla="*/ 100 h 232"/>
              <a:gd name="T22" fmla="*/ 118 w 232"/>
              <a:gd name="T23" fmla="*/ 100 h 232"/>
              <a:gd name="T24" fmla="*/ 112 w 232"/>
              <a:gd name="T25" fmla="*/ 132 h 232"/>
              <a:gd name="T26" fmla="*/ 139 w 232"/>
              <a:gd name="T27" fmla="*/ 95 h 232"/>
              <a:gd name="T28" fmla="*/ 142 w 232"/>
              <a:gd name="T29" fmla="*/ 98 h 232"/>
              <a:gd name="T30" fmla="*/ 170 w 232"/>
              <a:gd name="T31" fmla="*/ 93 h 232"/>
              <a:gd name="T32" fmla="*/ 117 w 232"/>
              <a:gd name="T33" fmla="*/ 121 h 232"/>
              <a:gd name="T34" fmla="*/ 122 w 232"/>
              <a:gd name="T35" fmla="*/ 97 h 232"/>
              <a:gd name="T36" fmla="*/ 111 w 232"/>
              <a:gd name="T37" fmla="*/ 97 h 232"/>
              <a:gd name="T38" fmla="*/ 118 w 232"/>
              <a:gd name="T39" fmla="*/ 67 h 232"/>
              <a:gd name="T40" fmla="*/ 137 w 232"/>
              <a:gd name="T41" fmla="*/ 67 h 232"/>
              <a:gd name="T42" fmla="*/ 130 w 232"/>
              <a:gd name="T43" fmla="*/ 85 h 232"/>
              <a:gd name="T44" fmla="*/ 142 w 232"/>
              <a:gd name="T45" fmla="*/ 85 h 232"/>
              <a:gd name="T46" fmla="*/ 117 w 232"/>
              <a:gd name="T47" fmla="*/ 121 h 232"/>
              <a:gd name="T48" fmla="*/ 0 w 232"/>
              <a:gd name="T49" fmla="*/ 0 h 232"/>
              <a:gd name="T50" fmla="*/ 0 w 232"/>
              <a:gd name="T51" fmla="*/ 232 h 232"/>
              <a:gd name="T52" fmla="*/ 232 w 232"/>
              <a:gd name="T53" fmla="*/ 232 h 232"/>
              <a:gd name="T54" fmla="*/ 232 w 232"/>
              <a:gd name="T55" fmla="*/ 0 h 232"/>
              <a:gd name="T56" fmla="*/ 0 w 232"/>
              <a:gd name="T57" fmla="*/ 0 h 232"/>
              <a:gd name="T58" fmla="*/ 166 w 232"/>
              <a:gd name="T59" fmla="*/ 175 h 232"/>
              <a:gd name="T60" fmla="*/ 129 w 232"/>
              <a:gd name="T61" fmla="*/ 182 h 232"/>
              <a:gd name="T62" fmla="*/ 94 w 232"/>
              <a:gd name="T63" fmla="*/ 200 h 232"/>
              <a:gd name="T64" fmla="*/ 102 w 232"/>
              <a:gd name="T65" fmla="*/ 182 h 232"/>
              <a:gd name="T66" fmla="*/ 103 w 232"/>
              <a:gd name="T67" fmla="*/ 171 h 232"/>
              <a:gd name="T68" fmla="*/ 95 w 232"/>
              <a:gd name="T69" fmla="*/ 164 h 232"/>
              <a:gd name="T70" fmla="*/ 89 w 232"/>
              <a:gd name="T71" fmla="*/ 164 h 232"/>
              <a:gd name="T72" fmla="*/ 82 w 232"/>
              <a:gd name="T73" fmla="*/ 165 h 232"/>
              <a:gd name="T74" fmla="*/ 73 w 232"/>
              <a:gd name="T75" fmla="*/ 148 h 232"/>
              <a:gd name="T76" fmla="*/ 69 w 232"/>
              <a:gd name="T77" fmla="*/ 145 h 232"/>
              <a:gd name="T78" fmla="*/ 70 w 232"/>
              <a:gd name="T79" fmla="*/ 139 h 232"/>
              <a:gd name="T80" fmla="*/ 68 w 232"/>
              <a:gd name="T81" fmla="*/ 135 h 232"/>
              <a:gd name="T82" fmla="*/ 67 w 232"/>
              <a:gd name="T83" fmla="*/ 128 h 232"/>
              <a:gd name="T84" fmla="*/ 57 w 232"/>
              <a:gd name="T85" fmla="*/ 128 h 232"/>
              <a:gd name="T86" fmla="*/ 53 w 232"/>
              <a:gd name="T87" fmla="*/ 121 h 232"/>
              <a:gd name="T88" fmla="*/ 69 w 232"/>
              <a:gd name="T89" fmla="*/ 97 h 232"/>
              <a:gd name="T90" fmla="*/ 66 w 232"/>
              <a:gd name="T91" fmla="*/ 78 h 232"/>
              <a:gd name="T92" fmla="*/ 75 w 232"/>
              <a:gd name="T93" fmla="*/ 56 h 232"/>
              <a:gd name="T94" fmla="*/ 89 w 232"/>
              <a:gd name="T95" fmla="*/ 43 h 232"/>
              <a:gd name="T96" fmla="*/ 90 w 232"/>
              <a:gd name="T97" fmla="*/ 42 h 232"/>
              <a:gd name="T98" fmla="*/ 90 w 232"/>
              <a:gd name="T99" fmla="*/ 42 h 232"/>
              <a:gd name="T100" fmla="*/ 123 w 232"/>
              <a:gd name="T101" fmla="*/ 32 h 232"/>
              <a:gd name="T102" fmla="*/ 181 w 232"/>
              <a:gd name="T103" fmla="*/ 90 h 232"/>
              <a:gd name="T104" fmla="*/ 165 w 232"/>
              <a:gd name="T105" fmla="*/ 130 h 232"/>
              <a:gd name="T106" fmla="*/ 166 w 232"/>
              <a:gd name="T107" fmla="*/ 17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2" h="232">
                <a:moveTo>
                  <a:pt x="170" y="93"/>
                </a:moveTo>
                <a:cubicBezTo>
                  <a:pt x="172" y="87"/>
                  <a:pt x="172" y="82"/>
                  <a:pt x="169" y="74"/>
                </a:cubicBezTo>
                <a:cubicBezTo>
                  <a:pt x="163" y="55"/>
                  <a:pt x="144" y="41"/>
                  <a:pt x="123" y="41"/>
                </a:cubicBezTo>
                <a:cubicBezTo>
                  <a:pt x="113" y="41"/>
                  <a:pt x="103" y="44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94" y="51"/>
                  <a:pt x="94" y="51"/>
                  <a:pt x="94" y="51"/>
                </a:cubicBezTo>
                <a:cubicBezTo>
                  <a:pt x="77" y="63"/>
                  <a:pt x="83" y="86"/>
                  <a:pt x="105" y="84"/>
                </a:cubicBezTo>
                <a:cubicBezTo>
                  <a:pt x="107" y="83"/>
                  <a:pt x="109" y="83"/>
                  <a:pt x="111" y="83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112" y="132"/>
                  <a:pt x="112" y="132"/>
                  <a:pt x="112" y="132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140" y="96"/>
                  <a:pt x="141" y="97"/>
                  <a:pt x="142" y="98"/>
                </a:cubicBezTo>
                <a:cubicBezTo>
                  <a:pt x="146" y="104"/>
                  <a:pt x="165" y="104"/>
                  <a:pt x="170" y="93"/>
                </a:cubicBezTo>
                <a:close/>
                <a:moveTo>
                  <a:pt x="117" y="121"/>
                </a:moveTo>
                <a:cubicBezTo>
                  <a:pt x="122" y="97"/>
                  <a:pt x="122" y="97"/>
                  <a:pt x="122" y="97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37" y="67"/>
                  <a:pt x="137" y="67"/>
                  <a:pt x="137" y="67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2" y="85"/>
                  <a:pt x="142" y="85"/>
                  <a:pt x="142" y="85"/>
                </a:cubicBezTo>
                <a:lnTo>
                  <a:pt x="117" y="121"/>
                </a:ln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66" y="175"/>
                </a:moveTo>
                <a:cubicBezTo>
                  <a:pt x="166" y="175"/>
                  <a:pt x="152" y="172"/>
                  <a:pt x="129" y="182"/>
                </a:cubicBezTo>
                <a:cubicBezTo>
                  <a:pt x="106" y="191"/>
                  <a:pt x="94" y="200"/>
                  <a:pt x="94" y="200"/>
                </a:cubicBezTo>
                <a:cubicBezTo>
                  <a:pt x="94" y="200"/>
                  <a:pt x="101" y="185"/>
                  <a:pt x="102" y="182"/>
                </a:cubicBezTo>
                <a:cubicBezTo>
                  <a:pt x="102" y="179"/>
                  <a:pt x="102" y="176"/>
                  <a:pt x="103" y="171"/>
                </a:cubicBezTo>
                <a:cubicBezTo>
                  <a:pt x="105" y="166"/>
                  <a:pt x="102" y="164"/>
                  <a:pt x="95" y="164"/>
                </a:cubicBezTo>
                <a:cubicBezTo>
                  <a:pt x="94" y="164"/>
                  <a:pt x="92" y="164"/>
                  <a:pt x="89" y="164"/>
                </a:cubicBezTo>
                <a:cubicBezTo>
                  <a:pt x="87" y="165"/>
                  <a:pt x="84" y="165"/>
                  <a:pt x="82" y="165"/>
                </a:cubicBezTo>
                <a:cubicBezTo>
                  <a:pt x="77" y="165"/>
                  <a:pt x="69" y="163"/>
                  <a:pt x="73" y="148"/>
                </a:cubicBezTo>
                <a:cubicBezTo>
                  <a:pt x="73" y="145"/>
                  <a:pt x="69" y="146"/>
                  <a:pt x="69" y="145"/>
                </a:cubicBezTo>
                <a:cubicBezTo>
                  <a:pt x="67" y="143"/>
                  <a:pt x="70" y="139"/>
                  <a:pt x="70" y="139"/>
                </a:cubicBezTo>
                <a:cubicBezTo>
                  <a:pt x="70" y="139"/>
                  <a:pt x="67" y="136"/>
                  <a:pt x="68" y="135"/>
                </a:cubicBezTo>
                <a:cubicBezTo>
                  <a:pt x="68" y="134"/>
                  <a:pt x="73" y="128"/>
                  <a:pt x="67" y="128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2" y="128"/>
                  <a:pt x="51" y="123"/>
                  <a:pt x="53" y="121"/>
                </a:cubicBezTo>
                <a:cubicBezTo>
                  <a:pt x="60" y="110"/>
                  <a:pt x="69" y="101"/>
                  <a:pt x="69" y="97"/>
                </a:cubicBezTo>
                <a:cubicBezTo>
                  <a:pt x="69" y="91"/>
                  <a:pt x="64" y="91"/>
                  <a:pt x="66" y="78"/>
                </a:cubicBezTo>
                <a:cubicBezTo>
                  <a:pt x="68" y="70"/>
                  <a:pt x="71" y="62"/>
                  <a:pt x="75" y="56"/>
                </a:cubicBezTo>
                <a:cubicBezTo>
                  <a:pt x="79" y="51"/>
                  <a:pt x="83" y="47"/>
                  <a:pt x="89" y="43"/>
                </a:cubicBezTo>
                <a:cubicBezTo>
                  <a:pt x="90" y="42"/>
                  <a:pt x="90" y="42"/>
                  <a:pt x="9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99" y="36"/>
                  <a:pt x="111" y="32"/>
                  <a:pt x="123" y="32"/>
                </a:cubicBezTo>
                <a:cubicBezTo>
                  <a:pt x="155" y="32"/>
                  <a:pt x="181" y="58"/>
                  <a:pt x="181" y="90"/>
                </a:cubicBezTo>
                <a:cubicBezTo>
                  <a:pt x="181" y="106"/>
                  <a:pt x="176" y="113"/>
                  <a:pt x="165" y="130"/>
                </a:cubicBezTo>
                <a:cubicBezTo>
                  <a:pt x="155" y="147"/>
                  <a:pt x="166" y="175"/>
                  <a:pt x="166" y="1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30"/>
          <p:cNvSpPr>
            <a:spLocks noEditPoints="1"/>
          </p:cNvSpPr>
          <p:nvPr/>
        </p:nvSpPr>
        <p:spPr bwMode="auto">
          <a:xfrm>
            <a:off x="6436528" y="8332739"/>
            <a:ext cx="705854" cy="707139"/>
          </a:xfrm>
          <a:custGeom>
            <a:avLst/>
            <a:gdLst>
              <a:gd name="T0" fmla="*/ 126 w 232"/>
              <a:gd name="T1" fmla="*/ 64 h 232"/>
              <a:gd name="T2" fmla="*/ 106 w 232"/>
              <a:gd name="T3" fmla="*/ 64 h 232"/>
              <a:gd name="T4" fmla="*/ 232 w 232"/>
              <a:gd name="T5" fmla="*/ 0 h 232"/>
              <a:gd name="T6" fmla="*/ 0 w 232"/>
              <a:gd name="T7" fmla="*/ 232 h 232"/>
              <a:gd name="T8" fmla="*/ 232 w 232"/>
              <a:gd name="T9" fmla="*/ 0 h 232"/>
              <a:gd name="T10" fmla="*/ 28 w 232"/>
              <a:gd name="T11" fmla="*/ 196 h 232"/>
              <a:gd name="T12" fmla="*/ 204 w 232"/>
              <a:gd name="T13" fmla="*/ 208 h 232"/>
              <a:gd name="T14" fmla="*/ 182 w 232"/>
              <a:gd name="T15" fmla="*/ 170 h 232"/>
              <a:gd name="T16" fmla="*/ 184 w 232"/>
              <a:gd name="T17" fmla="*/ 109 h 232"/>
              <a:gd name="T18" fmla="*/ 164 w 232"/>
              <a:gd name="T19" fmla="*/ 101 h 232"/>
              <a:gd name="T20" fmla="*/ 167 w 232"/>
              <a:gd name="T21" fmla="*/ 109 h 232"/>
              <a:gd name="T22" fmla="*/ 164 w 232"/>
              <a:gd name="T23" fmla="*/ 170 h 232"/>
              <a:gd name="T24" fmla="*/ 184 w 232"/>
              <a:gd name="T25" fmla="*/ 178 h 232"/>
              <a:gd name="T26" fmla="*/ 182 w 232"/>
              <a:gd name="T27" fmla="*/ 170 h 232"/>
              <a:gd name="T28" fmla="*/ 188 w 232"/>
              <a:gd name="T29" fmla="*/ 86 h 232"/>
              <a:gd name="T30" fmla="*/ 44 w 232"/>
              <a:gd name="T31" fmla="*/ 98 h 232"/>
              <a:gd name="T32" fmla="*/ 143 w 232"/>
              <a:gd name="T33" fmla="*/ 170 h 232"/>
              <a:gd name="T34" fmla="*/ 146 w 232"/>
              <a:gd name="T35" fmla="*/ 109 h 232"/>
              <a:gd name="T36" fmla="*/ 126 w 232"/>
              <a:gd name="T37" fmla="*/ 101 h 232"/>
              <a:gd name="T38" fmla="*/ 128 w 232"/>
              <a:gd name="T39" fmla="*/ 109 h 232"/>
              <a:gd name="T40" fmla="*/ 126 w 232"/>
              <a:gd name="T41" fmla="*/ 170 h 232"/>
              <a:gd name="T42" fmla="*/ 146 w 232"/>
              <a:gd name="T43" fmla="*/ 178 h 232"/>
              <a:gd name="T44" fmla="*/ 143 w 232"/>
              <a:gd name="T45" fmla="*/ 170 h 232"/>
              <a:gd name="T46" fmla="*/ 104 w 232"/>
              <a:gd name="T47" fmla="*/ 109 h 232"/>
              <a:gd name="T48" fmla="*/ 107 w 232"/>
              <a:gd name="T49" fmla="*/ 101 h 232"/>
              <a:gd name="T50" fmla="*/ 87 w 232"/>
              <a:gd name="T51" fmla="*/ 109 h 232"/>
              <a:gd name="T52" fmla="*/ 90 w 232"/>
              <a:gd name="T53" fmla="*/ 170 h 232"/>
              <a:gd name="T54" fmla="*/ 87 w 232"/>
              <a:gd name="T55" fmla="*/ 178 h 232"/>
              <a:gd name="T56" fmla="*/ 107 w 232"/>
              <a:gd name="T57" fmla="*/ 170 h 232"/>
              <a:gd name="T58" fmla="*/ 66 w 232"/>
              <a:gd name="T59" fmla="*/ 170 h 232"/>
              <a:gd name="T60" fmla="*/ 68 w 232"/>
              <a:gd name="T61" fmla="*/ 109 h 232"/>
              <a:gd name="T62" fmla="*/ 48 w 232"/>
              <a:gd name="T63" fmla="*/ 101 h 232"/>
              <a:gd name="T64" fmla="*/ 51 w 232"/>
              <a:gd name="T65" fmla="*/ 109 h 232"/>
              <a:gd name="T66" fmla="*/ 48 w 232"/>
              <a:gd name="T67" fmla="*/ 170 h 232"/>
              <a:gd name="T68" fmla="*/ 68 w 232"/>
              <a:gd name="T69" fmla="*/ 178 h 232"/>
              <a:gd name="T70" fmla="*/ 66 w 232"/>
              <a:gd name="T71" fmla="*/ 170 h 232"/>
              <a:gd name="T72" fmla="*/ 36 w 232"/>
              <a:gd name="T73" fmla="*/ 193 h 232"/>
              <a:gd name="T74" fmla="*/ 196 w 232"/>
              <a:gd name="T75" fmla="*/ 181 h 232"/>
              <a:gd name="T76" fmla="*/ 208 w 232"/>
              <a:gd name="T77" fmla="*/ 83 h 232"/>
              <a:gd name="T78" fmla="*/ 25 w 232"/>
              <a:gd name="T79" fmla="*/ 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2" h="232">
                <a:moveTo>
                  <a:pt x="116" y="54"/>
                </a:moveTo>
                <a:cubicBezTo>
                  <a:pt x="122" y="54"/>
                  <a:pt x="126" y="59"/>
                  <a:pt x="126" y="64"/>
                </a:cubicBezTo>
                <a:cubicBezTo>
                  <a:pt x="126" y="70"/>
                  <a:pt x="122" y="74"/>
                  <a:pt x="116" y="74"/>
                </a:cubicBezTo>
                <a:cubicBezTo>
                  <a:pt x="111" y="74"/>
                  <a:pt x="106" y="70"/>
                  <a:pt x="106" y="64"/>
                </a:cubicBezTo>
                <a:cubicBezTo>
                  <a:pt x="106" y="59"/>
                  <a:pt x="111" y="54"/>
                  <a:pt x="116" y="54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04" y="196"/>
                </a:moveTo>
                <a:cubicBezTo>
                  <a:pt x="28" y="196"/>
                  <a:pt x="28" y="196"/>
                  <a:pt x="28" y="196"/>
                </a:cubicBezTo>
                <a:cubicBezTo>
                  <a:pt x="28" y="208"/>
                  <a:pt x="28" y="208"/>
                  <a:pt x="28" y="208"/>
                </a:cubicBezTo>
                <a:cubicBezTo>
                  <a:pt x="204" y="208"/>
                  <a:pt x="204" y="208"/>
                  <a:pt x="204" y="208"/>
                </a:cubicBezTo>
                <a:lnTo>
                  <a:pt x="204" y="196"/>
                </a:lnTo>
                <a:close/>
                <a:moveTo>
                  <a:pt x="182" y="170"/>
                </a:moveTo>
                <a:cubicBezTo>
                  <a:pt x="182" y="109"/>
                  <a:pt x="182" y="109"/>
                  <a:pt x="182" y="109"/>
                </a:cubicBezTo>
                <a:cubicBezTo>
                  <a:pt x="184" y="109"/>
                  <a:pt x="184" y="109"/>
                  <a:pt x="184" y="109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64" y="101"/>
                  <a:pt x="164" y="101"/>
                  <a:pt x="164" y="101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7" y="170"/>
                  <a:pt x="167" y="170"/>
                  <a:pt x="167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4" y="178"/>
                  <a:pt x="164" y="178"/>
                  <a:pt x="164" y="178"/>
                </a:cubicBezTo>
                <a:cubicBezTo>
                  <a:pt x="184" y="178"/>
                  <a:pt x="184" y="178"/>
                  <a:pt x="184" y="178"/>
                </a:cubicBezTo>
                <a:cubicBezTo>
                  <a:pt x="184" y="170"/>
                  <a:pt x="184" y="170"/>
                  <a:pt x="184" y="170"/>
                </a:cubicBezTo>
                <a:lnTo>
                  <a:pt x="182" y="170"/>
                </a:lnTo>
                <a:close/>
                <a:moveTo>
                  <a:pt x="188" y="98"/>
                </a:moveTo>
                <a:cubicBezTo>
                  <a:pt x="188" y="86"/>
                  <a:pt x="188" y="86"/>
                  <a:pt x="188" y="86"/>
                </a:cubicBezTo>
                <a:cubicBezTo>
                  <a:pt x="44" y="86"/>
                  <a:pt x="44" y="86"/>
                  <a:pt x="44" y="86"/>
                </a:cubicBezTo>
                <a:cubicBezTo>
                  <a:pt x="44" y="98"/>
                  <a:pt x="44" y="98"/>
                  <a:pt x="44" y="98"/>
                </a:cubicBezTo>
                <a:lnTo>
                  <a:pt x="188" y="98"/>
                </a:lnTo>
                <a:close/>
                <a:moveTo>
                  <a:pt x="143" y="170"/>
                </a:moveTo>
                <a:cubicBezTo>
                  <a:pt x="143" y="109"/>
                  <a:pt x="143" y="109"/>
                  <a:pt x="143" y="109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26" y="101"/>
                  <a:pt x="126" y="101"/>
                  <a:pt x="126" y="101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26" y="178"/>
                  <a:pt x="126" y="178"/>
                  <a:pt x="126" y="178"/>
                </a:cubicBezTo>
                <a:cubicBezTo>
                  <a:pt x="146" y="178"/>
                  <a:pt x="146" y="178"/>
                  <a:pt x="146" y="178"/>
                </a:cubicBezTo>
                <a:cubicBezTo>
                  <a:pt x="146" y="170"/>
                  <a:pt x="146" y="170"/>
                  <a:pt x="146" y="170"/>
                </a:cubicBezTo>
                <a:lnTo>
                  <a:pt x="143" y="170"/>
                </a:lnTo>
                <a:close/>
                <a:moveTo>
                  <a:pt x="104" y="170"/>
                </a:moveTo>
                <a:cubicBezTo>
                  <a:pt x="104" y="109"/>
                  <a:pt x="104" y="109"/>
                  <a:pt x="104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70"/>
                  <a:pt x="90" y="170"/>
                  <a:pt x="90" y="170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87" y="178"/>
                  <a:pt x="87" y="178"/>
                  <a:pt x="87" y="178"/>
                </a:cubicBezTo>
                <a:cubicBezTo>
                  <a:pt x="107" y="178"/>
                  <a:pt x="107" y="178"/>
                  <a:pt x="107" y="178"/>
                </a:cubicBezTo>
                <a:cubicBezTo>
                  <a:pt x="107" y="170"/>
                  <a:pt x="107" y="170"/>
                  <a:pt x="107" y="170"/>
                </a:cubicBezTo>
                <a:lnTo>
                  <a:pt x="104" y="170"/>
                </a:lnTo>
                <a:close/>
                <a:moveTo>
                  <a:pt x="66" y="170"/>
                </a:moveTo>
                <a:cubicBezTo>
                  <a:pt x="66" y="109"/>
                  <a:pt x="66" y="109"/>
                  <a:pt x="66" y="109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170"/>
                  <a:pt x="51" y="170"/>
                  <a:pt x="51" y="170"/>
                </a:cubicBezTo>
                <a:cubicBezTo>
                  <a:pt x="48" y="170"/>
                  <a:pt x="48" y="170"/>
                  <a:pt x="48" y="170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8" y="170"/>
                  <a:pt x="68" y="170"/>
                  <a:pt x="68" y="170"/>
                </a:cubicBezTo>
                <a:lnTo>
                  <a:pt x="66" y="170"/>
                </a:lnTo>
                <a:close/>
                <a:moveTo>
                  <a:pt x="36" y="181"/>
                </a:moveTo>
                <a:cubicBezTo>
                  <a:pt x="36" y="193"/>
                  <a:pt x="36" y="193"/>
                  <a:pt x="36" y="193"/>
                </a:cubicBezTo>
                <a:cubicBezTo>
                  <a:pt x="196" y="193"/>
                  <a:pt x="196" y="193"/>
                  <a:pt x="196" y="193"/>
                </a:cubicBezTo>
                <a:cubicBezTo>
                  <a:pt x="196" y="181"/>
                  <a:pt x="196" y="181"/>
                  <a:pt x="196" y="181"/>
                </a:cubicBezTo>
                <a:lnTo>
                  <a:pt x="36" y="181"/>
                </a:lnTo>
                <a:close/>
                <a:moveTo>
                  <a:pt x="208" y="83"/>
                </a:moveTo>
                <a:cubicBezTo>
                  <a:pt x="116" y="24"/>
                  <a:pt x="116" y="24"/>
                  <a:pt x="116" y="24"/>
                </a:cubicBezTo>
                <a:cubicBezTo>
                  <a:pt x="25" y="83"/>
                  <a:pt x="25" y="83"/>
                  <a:pt x="25" y="83"/>
                </a:cubicBezTo>
                <a:lnTo>
                  <a:pt x="208" y="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31"/>
          <p:cNvSpPr>
            <a:spLocks noEditPoints="1"/>
          </p:cNvSpPr>
          <p:nvPr/>
        </p:nvSpPr>
        <p:spPr bwMode="auto">
          <a:xfrm>
            <a:off x="11842930" y="8332739"/>
            <a:ext cx="704568" cy="707139"/>
          </a:xfrm>
          <a:custGeom>
            <a:avLst/>
            <a:gdLst>
              <a:gd name="T0" fmla="*/ 142 w 232"/>
              <a:gd name="T1" fmla="*/ 75 h 232"/>
              <a:gd name="T2" fmla="*/ 86 w 232"/>
              <a:gd name="T3" fmla="*/ 72 h 232"/>
              <a:gd name="T4" fmla="*/ 142 w 232"/>
              <a:gd name="T5" fmla="*/ 69 h 232"/>
              <a:gd name="T6" fmla="*/ 142 w 232"/>
              <a:gd name="T7" fmla="*/ 57 h 232"/>
              <a:gd name="T8" fmla="*/ 101 w 232"/>
              <a:gd name="T9" fmla="*/ 60 h 232"/>
              <a:gd name="T10" fmla="*/ 142 w 232"/>
              <a:gd name="T11" fmla="*/ 63 h 232"/>
              <a:gd name="T12" fmla="*/ 142 w 232"/>
              <a:gd name="T13" fmla="*/ 57 h 232"/>
              <a:gd name="T14" fmla="*/ 89 w 232"/>
              <a:gd name="T15" fmla="*/ 82 h 232"/>
              <a:gd name="T16" fmla="*/ 89 w 232"/>
              <a:gd name="T17" fmla="*/ 88 h 232"/>
              <a:gd name="T18" fmla="*/ 145 w 232"/>
              <a:gd name="T19" fmla="*/ 85 h 232"/>
              <a:gd name="T20" fmla="*/ 190 w 232"/>
              <a:gd name="T21" fmla="*/ 127 h 232"/>
              <a:gd name="T22" fmla="*/ 190 w 232"/>
              <a:gd name="T23" fmla="*/ 137 h 232"/>
              <a:gd name="T24" fmla="*/ 190 w 232"/>
              <a:gd name="T25" fmla="*/ 127 h 232"/>
              <a:gd name="T26" fmla="*/ 232 w 232"/>
              <a:gd name="T27" fmla="*/ 232 h 232"/>
              <a:gd name="T28" fmla="*/ 0 w 232"/>
              <a:gd name="T29" fmla="*/ 0 h 232"/>
              <a:gd name="T30" fmla="*/ 76 w 232"/>
              <a:gd name="T31" fmla="*/ 96 h 232"/>
              <a:gd name="T32" fmla="*/ 156 w 232"/>
              <a:gd name="T33" fmla="*/ 57 h 232"/>
              <a:gd name="T34" fmla="*/ 76 w 232"/>
              <a:gd name="T35" fmla="*/ 36 h 232"/>
              <a:gd name="T36" fmla="*/ 61 w 232"/>
              <a:gd name="T37" fmla="*/ 96 h 232"/>
              <a:gd name="T38" fmla="*/ 70 w 232"/>
              <a:gd name="T39" fmla="*/ 54 h 232"/>
              <a:gd name="T40" fmla="*/ 61 w 232"/>
              <a:gd name="T41" fmla="*/ 96 h 232"/>
              <a:gd name="T42" fmla="*/ 28 w 232"/>
              <a:gd name="T43" fmla="*/ 176 h 232"/>
              <a:gd name="T44" fmla="*/ 35 w 232"/>
              <a:gd name="T45" fmla="*/ 196 h 232"/>
              <a:gd name="T46" fmla="*/ 54 w 232"/>
              <a:gd name="T47" fmla="*/ 176 h 232"/>
              <a:gd name="T48" fmla="*/ 42 w 232"/>
              <a:gd name="T49" fmla="*/ 101 h 232"/>
              <a:gd name="T50" fmla="*/ 28 w 232"/>
              <a:gd name="T51" fmla="*/ 170 h 232"/>
              <a:gd name="T52" fmla="*/ 54 w 232"/>
              <a:gd name="T53" fmla="*/ 101 h 232"/>
              <a:gd name="T54" fmla="*/ 163 w 232"/>
              <a:gd name="T55" fmla="*/ 176 h 232"/>
              <a:gd name="T56" fmla="*/ 69 w 232"/>
              <a:gd name="T57" fmla="*/ 186 h 232"/>
              <a:gd name="T58" fmla="*/ 61 w 232"/>
              <a:gd name="T59" fmla="*/ 176 h 232"/>
              <a:gd name="T60" fmla="*/ 170 w 232"/>
              <a:gd name="T61" fmla="*/ 196 h 232"/>
              <a:gd name="T62" fmla="*/ 170 w 232"/>
              <a:gd name="T63" fmla="*/ 101 h 232"/>
              <a:gd name="T64" fmla="*/ 61 w 232"/>
              <a:gd name="T65" fmla="*/ 170 h 232"/>
              <a:gd name="T66" fmla="*/ 69 w 232"/>
              <a:gd name="T67" fmla="*/ 157 h 232"/>
              <a:gd name="T68" fmla="*/ 150 w 232"/>
              <a:gd name="T69" fmla="*/ 145 h 232"/>
              <a:gd name="T70" fmla="*/ 163 w 232"/>
              <a:gd name="T71" fmla="*/ 170 h 232"/>
              <a:gd name="T72" fmla="*/ 170 w 232"/>
              <a:gd name="T73" fmla="*/ 101 h 232"/>
              <a:gd name="T74" fmla="*/ 161 w 232"/>
              <a:gd name="T75" fmla="*/ 54 h 232"/>
              <a:gd name="T76" fmla="*/ 161 w 232"/>
              <a:gd name="T77" fmla="*/ 96 h 232"/>
              <a:gd name="T78" fmla="*/ 170 w 232"/>
              <a:gd name="T79" fmla="*/ 54 h 232"/>
              <a:gd name="T80" fmla="*/ 177 w 232"/>
              <a:gd name="T81" fmla="*/ 176 h 232"/>
              <a:gd name="T82" fmla="*/ 196 w 232"/>
              <a:gd name="T83" fmla="*/ 196 h 232"/>
              <a:gd name="T84" fmla="*/ 203 w 232"/>
              <a:gd name="T85" fmla="*/ 175 h 232"/>
              <a:gd name="T86" fmla="*/ 189 w 232"/>
              <a:gd name="T87" fmla="*/ 101 h 232"/>
              <a:gd name="T88" fmla="*/ 177 w 232"/>
              <a:gd name="T89" fmla="*/ 170 h 232"/>
              <a:gd name="T90" fmla="*/ 203 w 232"/>
              <a:gd name="T91" fmla="*/ 115 h 232"/>
              <a:gd name="T92" fmla="*/ 185 w 232"/>
              <a:gd name="T93" fmla="*/ 118 h 232"/>
              <a:gd name="T94" fmla="*/ 195 w 232"/>
              <a:gd name="T95" fmla="*/ 11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45" y="72"/>
                </a:moveTo>
                <a:cubicBezTo>
                  <a:pt x="145" y="74"/>
                  <a:pt x="144" y="75"/>
                  <a:pt x="142" y="75"/>
                </a:cubicBezTo>
                <a:cubicBezTo>
                  <a:pt x="89" y="75"/>
                  <a:pt x="89" y="75"/>
                  <a:pt x="89" y="75"/>
                </a:cubicBezTo>
                <a:cubicBezTo>
                  <a:pt x="87" y="75"/>
                  <a:pt x="86" y="74"/>
                  <a:pt x="86" y="72"/>
                </a:cubicBezTo>
                <a:cubicBezTo>
                  <a:pt x="86" y="71"/>
                  <a:pt x="87" y="69"/>
                  <a:pt x="89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4" y="69"/>
                  <a:pt x="145" y="71"/>
                  <a:pt x="145" y="72"/>
                </a:cubicBezTo>
                <a:close/>
                <a:moveTo>
                  <a:pt x="142" y="57"/>
                </a:moveTo>
                <a:cubicBezTo>
                  <a:pt x="105" y="57"/>
                  <a:pt x="105" y="57"/>
                  <a:pt x="105" y="57"/>
                </a:cubicBezTo>
                <a:cubicBezTo>
                  <a:pt x="103" y="57"/>
                  <a:pt x="101" y="58"/>
                  <a:pt x="101" y="60"/>
                </a:cubicBezTo>
                <a:cubicBezTo>
                  <a:pt x="101" y="62"/>
                  <a:pt x="103" y="63"/>
                  <a:pt x="105" y="63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4" y="63"/>
                  <a:pt x="145" y="62"/>
                  <a:pt x="145" y="60"/>
                </a:cubicBezTo>
                <a:cubicBezTo>
                  <a:pt x="145" y="58"/>
                  <a:pt x="144" y="57"/>
                  <a:pt x="142" y="57"/>
                </a:cubicBezTo>
                <a:close/>
                <a:moveTo>
                  <a:pt x="142" y="82"/>
                </a:moveTo>
                <a:cubicBezTo>
                  <a:pt x="89" y="82"/>
                  <a:pt x="89" y="82"/>
                  <a:pt x="89" y="82"/>
                </a:cubicBezTo>
                <a:cubicBezTo>
                  <a:pt x="87" y="82"/>
                  <a:pt x="86" y="83"/>
                  <a:pt x="86" y="85"/>
                </a:cubicBezTo>
                <a:cubicBezTo>
                  <a:pt x="86" y="86"/>
                  <a:pt x="87" y="88"/>
                  <a:pt x="89" y="88"/>
                </a:cubicBezTo>
                <a:cubicBezTo>
                  <a:pt x="142" y="88"/>
                  <a:pt x="142" y="88"/>
                  <a:pt x="142" y="88"/>
                </a:cubicBezTo>
                <a:cubicBezTo>
                  <a:pt x="144" y="88"/>
                  <a:pt x="145" y="86"/>
                  <a:pt x="145" y="85"/>
                </a:cubicBezTo>
                <a:cubicBezTo>
                  <a:pt x="145" y="83"/>
                  <a:pt x="144" y="82"/>
                  <a:pt x="142" y="82"/>
                </a:cubicBezTo>
                <a:close/>
                <a:moveTo>
                  <a:pt x="190" y="127"/>
                </a:moveTo>
                <a:cubicBezTo>
                  <a:pt x="187" y="127"/>
                  <a:pt x="185" y="130"/>
                  <a:pt x="185" y="132"/>
                </a:cubicBezTo>
                <a:cubicBezTo>
                  <a:pt x="185" y="135"/>
                  <a:pt x="187" y="137"/>
                  <a:pt x="190" y="137"/>
                </a:cubicBezTo>
                <a:cubicBezTo>
                  <a:pt x="193" y="137"/>
                  <a:pt x="195" y="135"/>
                  <a:pt x="195" y="132"/>
                </a:cubicBezTo>
                <a:cubicBezTo>
                  <a:pt x="195" y="130"/>
                  <a:pt x="193" y="127"/>
                  <a:pt x="190" y="127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76" y="96"/>
                </a:moveTo>
                <a:cubicBezTo>
                  <a:pt x="156" y="96"/>
                  <a:pt x="156" y="96"/>
                  <a:pt x="156" y="96"/>
                </a:cubicBezTo>
                <a:cubicBezTo>
                  <a:pt x="156" y="57"/>
                  <a:pt x="156" y="57"/>
                  <a:pt x="156" y="57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76" y="36"/>
                  <a:pt x="76" y="36"/>
                  <a:pt x="76" y="36"/>
                </a:cubicBezTo>
                <a:lnTo>
                  <a:pt x="76" y="96"/>
                </a:lnTo>
                <a:close/>
                <a:moveTo>
                  <a:pt x="61" y="96"/>
                </a:moveTo>
                <a:cubicBezTo>
                  <a:pt x="70" y="96"/>
                  <a:pt x="70" y="96"/>
                  <a:pt x="70" y="96"/>
                </a:cubicBezTo>
                <a:cubicBezTo>
                  <a:pt x="70" y="54"/>
                  <a:pt x="70" y="54"/>
                  <a:pt x="70" y="54"/>
                </a:cubicBezTo>
                <a:cubicBezTo>
                  <a:pt x="61" y="54"/>
                  <a:pt x="61" y="54"/>
                  <a:pt x="61" y="54"/>
                </a:cubicBezTo>
                <a:lnTo>
                  <a:pt x="61" y="96"/>
                </a:lnTo>
                <a:close/>
                <a:moveTo>
                  <a:pt x="54" y="176"/>
                </a:moveTo>
                <a:cubicBezTo>
                  <a:pt x="28" y="176"/>
                  <a:pt x="28" y="176"/>
                  <a:pt x="28" y="176"/>
                </a:cubicBezTo>
                <a:cubicBezTo>
                  <a:pt x="28" y="189"/>
                  <a:pt x="28" y="189"/>
                  <a:pt x="28" y="189"/>
                </a:cubicBezTo>
                <a:cubicBezTo>
                  <a:pt x="28" y="193"/>
                  <a:pt x="31" y="196"/>
                  <a:pt x="35" y="196"/>
                </a:cubicBezTo>
                <a:cubicBezTo>
                  <a:pt x="54" y="196"/>
                  <a:pt x="54" y="196"/>
                  <a:pt x="54" y="196"/>
                </a:cubicBezTo>
                <a:lnTo>
                  <a:pt x="54" y="176"/>
                </a:lnTo>
                <a:close/>
                <a:moveTo>
                  <a:pt x="54" y="101"/>
                </a:moveTo>
                <a:cubicBezTo>
                  <a:pt x="42" y="101"/>
                  <a:pt x="42" y="101"/>
                  <a:pt x="42" y="101"/>
                </a:cubicBezTo>
                <a:cubicBezTo>
                  <a:pt x="35" y="101"/>
                  <a:pt x="28" y="107"/>
                  <a:pt x="28" y="115"/>
                </a:cubicBezTo>
                <a:cubicBezTo>
                  <a:pt x="28" y="170"/>
                  <a:pt x="28" y="170"/>
                  <a:pt x="28" y="170"/>
                </a:cubicBezTo>
                <a:cubicBezTo>
                  <a:pt x="54" y="170"/>
                  <a:pt x="54" y="170"/>
                  <a:pt x="54" y="170"/>
                </a:cubicBezTo>
                <a:lnTo>
                  <a:pt x="54" y="101"/>
                </a:lnTo>
                <a:close/>
                <a:moveTo>
                  <a:pt x="170" y="176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63" y="186"/>
                  <a:pt x="163" y="186"/>
                  <a:pt x="163" y="186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69" y="176"/>
                  <a:pt x="69" y="176"/>
                  <a:pt x="69" y="176"/>
                </a:cubicBezTo>
                <a:cubicBezTo>
                  <a:pt x="61" y="176"/>
                  <a:pt x="61" y="176"/>
                  <a:pt x="61" y="176"/>
                </a:cubicBezTo>
                <a:cubicBezTo>
                  <a:pt x="61" y="196"/>
                  <a:pt x="61" y="196"/>
                  <a:pt x="61" y="196"/>
                </a:cubicBezTo>
                <a:cubicBezTo>
                  <a:pt x="170" y="196"/>
                  <a:pt x="170" y="196"/>
                  <a:pt x="170" y="196"/>
                </a:cubicBezTo>
                <a:lnTo>
                  <a:pt x="170" y="176"/>
                </a:lnTo>
                <a:close/>
                <a:moveTo>
                  <a:pt x="170" y="101"/>
                </a:moveTo>
                <a:cubicBezTo>
                  <a:pt x="61" y="101"/>
                  <a:pt x="61" y="101"/>
                  <a:pt x="61" y="101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69" y="170"/>
                  <a:pt x="69" y="170"/>
                  <a:pt x="69" y="170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69" y="150"/>
                  <a:pt x="74" y="145"/>
                  <a:pt x="81" y="145"/>
                </a:cubicBezTo>
                <a:cubicBezTo>
                  <a:pt x="150" y="145"/>
                  <a:pt x="150" y="145"/>
                  <a:pt x="150" y="145"/>
                </a:cubicBezTo>
                <a:cubicBezTo>
                  <a:pt x="157" y="145"/>
                  <a:pt x="163" y="150"/>
                  <a:pt x="163" y="157"/>
                </a:cubicBezTo>
                <a:cubicBezTo>
                  <a:pt x="163" y="170"/>
                  <a:pt x="163" y="170"/>
                  <a:pt x="163" y="170"/>
                </a:cubicBezTo>
                <a:cubicBezTo>
                  <a:pt x="170" y="170"/>
                  <a:pt x="170" y="170"/>
                  <a:pt x="170" y="170"/>
                </a:cubicBezTo>
                <a:lnTo>
                  <a:pt x="170" y="101"/>
                </a:lnTo>
                <a:close/>
                <a:moveTo>
                  <a:pt x="170" y="54"/>
                </a:moveTo>
                <a:cubicBezTo>
                  <a:pt x="161" y="54"/>
                  <a:pt x="161" y="54"/>
                  <a:pt x="161" y="54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1" y="96"/>
                  <a:pt x="161" y="96"/>
                  <a:pt x="161" y="96"/>
                </a:cubicBezTo>
                <a:cubicBezTo>
                  <a:pt x="170" y="96"/>
                  <a:pt x="170" y="96"/>
                  <a:pt x="170" y="96"/>
                </a:cubicBezTo>
                <a:lnTo>
                  <a:pt x="170" y="54"/>
                </a:lnTo>
                <a:close/>
                <a:moveTo>
                  <a:pt x="203" y="175"/>
                </a:moveTo>
                <a:cubicBezTo>
                  <a:pt x="177" y="176"/>
                  <a:pt x="177" y="176"/>
                  <a:pt x="177" y="176"/>
                </a:cubicBezTo>
                <a:cubicBezTo>
                  <a:pt x="177" y="196"/>
                  <a:pt x="177" y="196"/>
                  <a:pt x="177" y="196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200" y="196"/>
                  <a:pt x="203" y="193"/>
                  <a:pt x="203" y="189"/>
                </a:cubicBezTo>
                <a:lnTo>
                  <a:pt x="203" y="175"/>
                </a:lnTo>
                <a:close/>
                <a:moveTo>
                  <a:pt x="203" y="115"/>
                </a:moveTo>
                <a:cubicBezTo>
                  <a:pt x="203" y="107"/>
                  <a:pt x="197" y="101"/>
                  <a:pt x="189" y="101"/>
                </a:cubicBezTo>
                <a:cubicBezTo>
                  <a:pt x="177" y="101"/>
                  <a:pt x="177" y="101"/>
                  <a:pt x="177" y="101"/>
                </a:cubicBezTo>
                <a:cubicBezTo>
                  <a:pt x="177" y="170"/>
                  <a:pt x="177" y="170"/>
                  <a:pt x="177" y="170"/>
                </a:cubicBezTo>
                <a:cubicBezTo>
                  <a:pt x="203" y="170"/>
                  <a:pt x="203" y="170"/>
                  <a:pt x="203" y="170"/>
                </a:cubicBezTo>
                <a:lnTo>
                  <a:pt x="203" y="115"/>
                </a:lnTo>
                <a:close/>
                <a:moveTo>
                  <a:pt x="190" y="113"/>
                </a:moveTo>
                <a:cubicBezTo>
                  <a:pt x="187" y="113"/>
                  <a:pt x="185" y="116"/>
                  <a:pt x="185" y="118"/>
                </a:cubicBezTo>
                <a:cubicBezTo>
                  <a:pt x="185" y="121"/>
                  <a:pt x="187" y="123"/>
                  <a:pt x="190" y="123"/>
                </a:cubicBezTo>
                <a:cubicBezTo>
                  <a:pt x="193" y="123"/>
                  <a:pt x="195" y="121"/>
                  <a:pt x="195" y="118"/>
                </a:cubicBezTo>
                <a:cubicBezTo>
                  <a:pt x="195" y="116"/>
                  <a:pt x="193" y="113"/>
                  <a:pt x="190" y="11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132"/>
          <p:cNvSpPr>
            <a:spLocks noEditPoints="1"/>
          </p:cNvSpPr>
          <p:nvPr/>
        </p:nvSpPr>
        <p:spPr bwMode="auto">
          <a:xfrm>
            <a:off x="2836545" y="10355158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20 w 232"/>
              <a:gd name="T11" fmla="*/ 59 h 232"/>
              <a:gd name="T12" fmla="*/ 106 w 232"/>
              <a:gd name="T13" fmla="*/ 59 h 232"/>
              <a:gd name="T14" fmla="*/ 118 w 232"/>
              <a:gd name="T15" fmla="*/ 52 h 232"/>
              <a:gd name="T16" fmla="*/ 120 w 232"/>
              <a:gd name="T17" fmla="*/ 59 h 232"/>
              <a:gd name="T18" fmla="*/ 111 w 232"/>
              <a:gd name="T19" fmla="*/ 52 h 232"/>
              <a:gd name="T20" fmla="*/ 99 w 232"/>
              <a:gd name="T21" fmla="*/ 58 h 232"/>
              <a:gd name="T22" fmla="*/ 112 w 232"/>
              <a:gd name="T23" fmla="*/ 95 h 232"/>
              <a:gd name="T24" fmla="*/ 84 w 232"/>
              <a:gd name="T25" fmla="*/ 95 h 232"/>
              <a:gd name="T26" fmla="*/ 69 w 232"/>
              <a:gd name="T27" fmla="*/ 52 h 232"/>
              <a:gd name="T28" fmla="*/ 111 w 232"/>
              <a:gd name="T29" fmla="*/ 52 h 232"/>
              <a:gd name="T30" fmla="*/ 82 w 232"/>
              <a:gd name="T31" fmla="*/ 196 h 232"/>
              <a:gd name="T32" fmla="*/ 78 w 232"/>
              <a:gd name="T33" fmla="*/ 184 h 232"/>
              <a:gd name="T34" fmla="*/ 85 w 232"/>
              <a:gd name="T35" fmla="*/ 184 h 232"/>
              <a:gd name="T36" fmla="*/ 82 w 232"/>
              <a:gd name="T37" fmla="*/ 175 h 232"/>
              <a:gd name="T38" fmla="*/ 102 w 232"/>
              <a:gd name="T39" fmla="*/ 175 h 232"/>
              <a:gd name="T40" fmla="*/ 58 w 232"/>
              <a:gd name="T41" fmla="*/ 51 h 232"/>
              <a:gd name="T42" fmla="*/ 52 w 232"/>
              <a:gd name="T43" fmla="*/ 43 h 232"/>
              <a:gd name="T44" fmla="*/ 60 w 232"/>
              <a:gd name="T45" fmla="*/ 36 h 232"/>
              <a:gd name="T46" fmla="*/ 67 w 232"/>
              <a:gd name="T47" fmla="*/ 43 h 232"/>
              <a:gd name="T48" fmla="*/ 65 w 232"/>
              <a:gd name="T49" fmla="*/ 49 h 232"/>
              <a:gd name="T50" fmla="*/ 110 w 232"/>
              <a:gd name="T51" fmla="*/ 175 h 232"/>
              <a:gd name="T52" fmla="*/ 130 w 232"/>
              <a:gd name="T53" fmla="*/ 175 h 232"/>
              <a:gd name="T54" fmla="*/ 133 w 232"/>
              <a:gd name="T55" fmla="*/ 184 h 232"/>
              <a:gd name="T56" fmla="*/ 141 w 232"/>
              <a:gd name="T57" fmla="*/ 184 h 232"/>
              <a:gd name="T58" fmla="*/ 145 w 232"/>
              <a:gd name="T59" fmla="*/ 196 h 232"/>
              <a:gd name="T60" fmla="*/ 82 w 232"/>
              <a:gd name="T61" fmla="*/ 196 h 232"/>
              <a:gd name="T62" fmla="*/ 121 w 232"/>
              <a:gd name="T63" fmla="*/ 106 h 232"/>
              <a:gd name="T64" fmla="*/ 105 w 232"/>
              <a:gd name="T65" fmla="*/ 63 h 232"/>
              <a:gd name="T66" fmla="*/ 164 w 232"/>
              <a:gd name="T67" fmla="*/ 63 h 232"/>
              <a:gd name="T68" fmla="*/ 152 w 232"/>
              <a:gd name="T69" fmla="*/ 85 h 232"/>
              <a:gd name="T70" fmla="*/ 179 w 232"/>
              <a:gd name="T71" fmla="*/ 106 h 232"/>
              <a:gd name="T72" fmla="*/ 121 w 232"/>
              <a:gd name="T73" fmla="*/ 10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20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18" y="52"/>
                  <a:pt x="118" y="52"/>
                  <a:pt x="118" y="52"/>
                </a:cubicBezTo>
                <a:lnTo>
                  <a:pt x="120" y="59"/>
                </a:lnTo>
                <a:close/>
                <a:moveTo>
                  <a:pt x="111" y="52"/>
                </a:moveTo>
                <a:cubicBezTo>
                  <a:pt x="99" y="58"/>
                  <a:pt x="99" y="58"/>
                  <a:pt x="99" y="58"/>
                </a:cubicBezTo>
                <a:cubicBezTo>
                  <a:pt x="112" y="95"/>
                  <a:pt x="112" y="95"/>
                  <a:pt x="112" y="95"/>
                </a:cubicBezTo>
                <a:cubicBezTo>
                  <a:pt x="84" y="95"/>
                  <a:pt x="84" y="95"/>
                  <a:pt x="84" y="95"/>
                </a:cubicBezTo>
                <a:cubicBezTo>
                  <a:pt x="69" y="52"/>
                  <a:pt x="69" y="52"/>
                  <a:pt x="69" y="52"/>
                </a:cubicBezTo>
                <a:lnTo>
                  <a:pt x="111" y="52"/>
                </a:lnTo>
                <a:close/>
                <a:moveTo>
                  <a:pt x="82" y="196"/>
                </a:moveTo>
                <a:cubicBezTo>
                  <a:pt x="78" y="184"/>
                  <a:pt x="78" y="184"/>
                  <a:pt x="78" y="184"/>
                </a:cubicBezTo>
                <a:cubicBezTo>
                  <a:pt x="85" y="184"/>
                  <a:pt x="85" y="184"/>
                  <a:pt x="85" y="18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58" y="51"/>
                  <a:pt x="58" y="51"/>
                  <a:pt x="58" y="51"/>
                </a:cubicBezTo>
                <a:cubicBezTo>
                  <a:pt x="55" y="50"/>
                  <a:pt x="52" y="47"/>
                  <a:pt x="52" y="43"/>
                </a:cubicBezTo>
                <a:cubicBezTo>
                  <a:pt x="52" y="39"/>
                  <a:pt x="55" y="36"/>
                  <a:pt x="60" y="36"/>
                </a:cubicBezTo>
                <a:cubicBezTo>
                  <a:pt x="64" y="36"/>
                  <a:pt x="67" y="39"/>
                  <a:pt x="67" y="43"/>
                </a:cubicBezTo>
                <a:cubicBezTo>
                  <a:pt x="67" y="45"/>
                  <a:pt x="66" y="47"/>
                  <a:pt x="65" y="49"/>
                </a:cubicBezTo>
                <a:cubicBezTo>
                  <a:pt x="110" y="175"/>
                  <a:pt x="110" y="175"/>
                  <a:pt x="11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45" y="196"/>
                  <a:pt x="145" y="196"/>
                  <a:pt x="145" y="196"/>
                </a:cubicBezTo>
                <a:lnTo>
                  <a:pt x="82" y="196"/>
                </a:lnTo>
                <a:close/>
                <a:moveTo>
                  <a:pt x="121" y="106"/>
                </a:moveTo>
                <a:cubicBezTo>
                  <a:pt x="105" y="63"/>
                  <a:pt x="105" y="63"/>
                  <a:pt x="105" y="63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2" y="85"/>
                  <a:pt x="152" y="85"/>
                  <a:pt x="152" y="85"/>
                </a:cubicBezTo>
                <a:cubicBezTo>
                  <a:pt x="179" y="106"/>
                  <a:pt x="179" y="106"/>
                  <a:pt x="179" y="106"/>
                </a:cubicBezTo>
                <a:lnTo>
                  <a:pt x="121" y="1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33"/>
          <p:cNvSpPr>
            <a:spLocks noEditPoints="1"/>
          </p:cNvSpPr>
          <p:nvPr/>
        </p:nvSpPr>
        <p:spPr bwMode="auto">
          <a:xfrm>
            <a:off x="20848029" y="9349734"/>
            <a:ext cx="705854" cy="707139"/>
          </a:xfrm>
          <a:custGeom>
            <a:avLst/>
            <a:gdLst>
              <a:gd name="T0" fmla="*/ 89 w 232"/>
              <a:gd name="T1" fmla="*/ 132 h 232"/>
              <a:gd name="T2" fmla="*/ 101 w 232"/>
              <a:gd name="T3" fmla="*/ 112 h 232"/>
              <a:gd name="T4" fmla="*/ 112 w 232"/>
              <a:gd name="T5" fmla="*/ 112 h 232"/>
              <a:gd name="T6" fmla="*/ 120 w 232"/>
              <a:gd name="T7" fmla="*/ 120 h 232"/>
              <a:gd name="T8" fmla="*/ 112 w 232"/>
              <a:gd name="T9" fmla="*/ 112 h 232"/>
              <a:gd name="T10" fmla="*/ 100 w 232"/>
              <a:gd name="T11" fmla="*/ 143 h 232"/>
              <a:gd name="T12" fmla="*/ 120 w 232"/>
              <a:gd name="T13" fmla="*/ 131 h 232"/>
              <a:gd name="T14" fmla="*/ 120 w 232"/>
              <a:gd name="T15" fmla="*/ 101 h 232"/>
              <a:gd name="T16" fmla="*/ 100 w 232"/>
              <a:gd name="T17" fmla="*/ 89 h 232"/>
              <a:gd name="T18" fmla="*/ 120 w 232"/>
              <a:gd name="T19" fmla="*/ 101 h 232"/>
              <a:gd name="T20" fmla="*/ 131 w 232"/>
              <a:gd name="T21" fmla="*/ 120 h 232"/>
              <a:gd name="T22" fmla="*/ 143 w 232"/>
              <a:gd name="T23" fmla="*/ 100 h 232"/>
              <a:gd name="T24" fmla="*/ 232 w 232"/>
              <a:gd name="T25" fmla="*/ 0 h 232"/>
              <a:gd name="T26" fmla="*/ 0 w 232"/>
              <a:gd name="T27" fmla="*/ 232 h 232"/>
              <a:gd name="T28" fmla="*/ 232 w 232"/>
              <a:gd name="T29" fmla="*/ 0 h 232"/>
              <a:gd name="T30" fmla="*/ 35 w 232"/>
              <a:gd name="T31" fmla="*/ 100 h 232"/>
              <a:gd name="T32" fmla="*/ 50 w 232"/>
              <a:gd name="T33" fmla="*/ 76 h 232"/>
              <a:gd name="T34" fmla="*/ 192 w 232"/>
              <a:gd name="T35" fmla="*/ 101 h 232"/>
              <a:gd name="T36" fmla="*/ 116 w 232"/>
              <a:gd name="T37" fmla="*/ 28 h 232"/>
              <a:gd name="T38" fmla="*/ 29 w 232"/>
              <a:gd name="T39" fmla="*/ 69 h 232"/>
              <a:gd name="T40" fmla="*/ 161 w 232"/>
              <a:gd name="T41" fmla="*/ 131 h 232"/>
              <a:gd name="T42" fmla="*/ 170 w 232"/>
              <a:gd name="T43" fmla="*/ 117 h 232"/>
              <a:gd name="T44" fmla="*/ 162 w 232"/>
              <a:gd name="T45" fmla="*/ 102 h 232"/>
              <a:gd name="T46" fmla="*/ 160 w 232"/>
              <a:gd name="T47" fmla="*/ 85 h 232"/>
              <a:gd name="T48" fmla="*/ 150 w 232"/>
              <a:gd name="T49" fmla="*/ 82 h 232"/>
              <a:gd name="T50" fmla="*/ 147 w 232"/>
              <a:gd name="T51" fmla="*/ 71 h 232"/>
              <a:gd name="T52" fmla="*/ 130 w 232"/>
              <a:gd name="T53" fmla="*/ 70 h 232"/>
              <a:gd name="T54" fmla="*/ 115 w 232"/>
              <a:gd name="T55" fmla="*/ 62 h 232"/>
              <a:gd name="T56" fmla="*/ 101 w 232"/>
              <a:gd name="T57" fmla="*/ 71 h 232"/>
              <a:gd name="T58" fmla="*/ 83 w 232"/>
              <a:gd name="T59" fmla="*/ 73 h 232"/>
              <a:gd name="T60" fmla="*/ 73 w 232"/>
              <a:gd name="T61" fmla="*/ 83 h 232"/>
              <a:gd name="T62" fmla="*/ 71 w 232"/>
              <a:gd name="T63" fmla="*/ 101 h 232"/>
              <a:gd name="T64" fmla="*/ 62 w 232"/>
              <a:gd name="T65" fmla="*/ 115 h 232"/>
              <a:gd name="T66" fmla="*/ 70 w 232"/>
              <a:gd name="T67" fmla="*/ 130 h 232"/>
              <a:gd name="T68" fmla="*/ 72 w 232"/>
              <a:gd name="T69" fmla="*/ 147 h 232"/>
              <a:gd name="T70" fmla="*/ 82 w 232"/>
              <a:gd name="T71" fmla="*/ 150 h 232"/>
              <a:gd name="T72" fmla="*/ 85 w 232"/>
              <a:gd name="T73" fmla="*/ 160 h 232"/>
              <a:gd name="T74" fmla="*/ 102 w 232"/>
              <a:gd name="T75" fmla="*/ 161 h 232"/>
              <a:gd name="T76" fmla="*/ 117 w 232"/>
              <a:gd name="T77" fmla="*/ 170 h 232"/>
              <a:gd name="T78" fmla="*/ 131 w 232"/>
              <a:gd name="T79" fmla="*/ 161 h 232"/>
              <a:gd name="T80" fmla="*/ 149 w 232"/>
              <a:gd name="T81" fmla="*/ 159 h 232"/>
              <a:gd name="T82" fmla="*/ 159 w 232"/>
              <a:gd name="T83" fmla="*/ 149 h 232"/>
              <a:gd name="T84" fmla="*/ 203 w 232"/>
              <a:gd name="T85" fmla="*/ 163 h 232"/>
              <a:gd name="T86" fmla="*/ 173 w 232"/>
              <a:gd name="T87" fmla="*/ 152 h 232"/>
              <a:gd name="T88" fmla="*/ 116 w 232"/>
              <a:gd name="T89" fmla="*/ 193 h 232"/>
              <a:gd name="T90" fmla="*/ 30 w 232"/>
              <a:gd name="T91" fmla="*/ 132 h 232"/>
              <a:gd name="T92" fmla="*/ 193 w 232"/>
              <a:gd name="T93" fmla="*/ 15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2" h="232">
                <a:moveTo>
                  <a:pt x="101" y="120"/>
                </a:moveTo>
                <a:cubicBezTo>
                  <a:pt x="89" y="132"/>
                  <a:pt x="89" y="132"/>
                  <a:pt x="89" y="132"/>
                </a:cubicBezTo>
                <a:cubicBezTo>
                  <a:pt x="83" y="122"/>
                  <a:pt x="83" y="110"/>
                  <a:pt x="89" y="100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01" y="115"/>
                  <a:pt x="101" y="117"/>
                  <a:pt x="101" y="120"/>
                </a:cubicBezTo>
                <a:close/>
                <a:moveTo>
                  <a:pt x="112" y="112"/>
                </a:moveTo>
                <a:cubicBezTo>
                  <a:pt x="110" y="114"/>
                  <a:pt x="110" y="118"/>
                  <a:pt x="112" y="120"/>
                </a:cubicBezTo>
                <a:cubicBezTo>
                  <a:pt x="114" y="122"/>
                  <a:pt x="118" y="122"/>
                  <a:pt x="120" y="120"/>
                </a:cubicBezTo>
                <a:cubicBezTo>
                  <a:pt x="122" y="118"/>
                  <a:pt x="122" y="114"/>
                  <a:pt x="120" y="112"/>
                </a:cubicBezTo>
                <a:cubicBezTo>
                  <a:pt x="118" y="110"/>
                  <a:pt x="114" y="110"/>
                  <a:pt x="112" y="112"/>
                </a:cubicBezTo>
                <a:close/>
                <a:moveTo>
                  <a:pt x="112" y="131"/>
                </a:moveTo>
                <a:cubicBezTo>
                  <a:pt x="100" y="143"/>
                  <a:pt x="100" y="143"/>
                  <a:pt x="100" y="143"/>
                </a:cubicBezTo>
                <a:cubicBezTo>
                  <a:pt x="110" y="149"/>
                  <a:pt x="122" y="149"/>
                  <a:pt x="132" y="143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7" y="131"/>
                  <a:pt x="115" y="131"/>
                  <a:pt x="112" y="131"/>
                </a:cubicBezTo>
                <a:close/>
                <a:moveTo>
                  <a:pt x="120" y="101"/>
                </a:moveTo>
                <a:cubicBezTo>
                  <a:pt x="132" y="89"/>
                  <a:pt x="132" y="89"/>
                  <a:pt x="132" y="89"/>
                </a:cubicBezTo>
                <a:cubicBezTo>
                  <a:pt x="122" y="83"/>
                  <a:pt x="110" y="83"/>
                  <a:pt x="100" y="89"/>
                </a:cubicBezTo>
                <a:cubicBezTo>
                  <a:pt x="112" y="101"/>
                  <a:pt x="112" y="101"/>
                  <a:pt x="112" y="101"/>
                </a:cubicBezTo>
                <a:cubicBezTo>
                  <a:pt x="115" y="101"/>
                  <a:pt x="117" y="101"/>
                  <a:pt x="120" y="101"/>
                </a:cubicBezTo>
                <a:close/>
                <a:moveTo>
                  <a:pt x="131" y="112"/>
                </a:moveTo>
                <a:cubicBezTo>
                  <a:pt x="131" y="115"/>
                  <a:pt x="131" y="117"/>
                  <a:pt x="131" y="120"/>
                </a:cubicBezTo>
                <a:cubicBezTo>
                  <a:pt x="143" y="132"/>
                  <a:pt x="143" y="132"/>
                  <a:pt x="143" y="132"/>
                </a:cubicBezTo>
                <a:cubicBezTo>
                  <a:pt x="149" y="122"/>
                  <a:pt x="149" y="110"/>
                  <a:pt x="143" y="100"/>
                </a:cubicBezTo>
                <a:lnTo>
                  <a:pt x="131" y="112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9" y="69"/>
                </a:moveTo>
                <a:cubicBezTo>
                  <a:pt x="35" y="100"/>
                  <a:pt x="35" y="100"/>
                  <a:pt x="35" y="100"/>
                </a:cubicBezTo>
                <a:cubicBezTo>
                  <a:pt x="59" y="80"/>
                  <a:pt x="59" y="80"/>
                  <a:pt x="59" y="80"/>
                </a:cubicBezTo>
                <a:cubicBezTo>
                  <a:pt x="50" y="76"/>
                  <a:pt x="50" y="76"/>
                  <a:pt x="50" y="76"/>
                </a:cubicBezTo>
                <a:cubicBezTo>
                  <a:pt x="63" y="53"/>
                  <a:pt x="88" y="39"/>
                  <a:pt x="116" y="39"/>
                </a:cubicBezTo>
                <a:cubicBezTo>
                  <a:pt x="153" y="39"/>
                  <a:pt x="185" y="65"/>
                  <a:pt x="192" y="101"/>
                </a:cubicBezTo>
                <a:cubicBezTo>
                  <a:pt x="202" y="99"/>
                  <a:pt x="202" y="99"/>
                  <a:pt x="202" y="99"/>
                </a:cubicBezTo>
                <a:cubicBezTo>
                  <a:pt x="195" y="58"/>
                  <a:pt x="158" y="28"/>
                  <a:pt x="116" y="28"/>
                </a:cubicBezTo>
                <a:cubicBezTo>
                  <a:pt x="84" y="28"/>
                  <a:pt x="55" y="45"/>
                  <a:pt x="39" y="73"/>
                </a:cubicBezTo>
                <a:lnTo>
                  <a:pt x="29" y="69"/>
                </a:lnTo>
                <a:close/>
                <a:moveTo>
                  <a:pt x="155" y="143"/>
                </a:moveTo>
                <a:cubicBezTo>
                  <a:pt x="158" y="140"/>
                  <a:pt x="160" y="135"/>
                  <a:pt x="161" y="131"/>
                </a:cubicBezTo>
                <a:cubicBezTo>
                  <a:pt x="163" y="131"/>
                  <a:pt x="166" y="131"/>
                  <a:pt x="168" y="131"/>
                </a:cubicBezTo>
                <a:cubicBezTo>
                  <a:pt x="169" y="127"/>
                  <a:pt x="170" y="122"/>
                  <a:pt x="170" y="117"/>
                </a:cubicBezTo>
                <a:cubicBezTo>
                  <a:pt x="168" y="117"/>
                  <a:pt x="165" y="117"/>
                  <a:pt x="164" y="115"/>
                </a:cubicBezTo>
                <a:cubicBezTo>
                  <a:pt x="164" y="111"/>
                  <a:pt x="163" y="106"/>
                  <a:pt x="162" y="102"/>
                </a:cubicBezTo>
                <a:cubicBezTo>
                  <a:pt x="163" y="100"/>
                  <a:pt x="165" y="99"/>
                  <a:pt x="167" y="98"/>
                </a:cubicBezTo>
                <a:cubicBezTo>
                  <a:pt x="165" y="93"/>
                  <a:pt x="163" y="89"/>
                  <a:pt x="160" y="85"/>
                </a:cubicBezTo>
                <a:cubicBezTo>
                  <a:pt x="159" y="87"/>
                  <a:pt x="156" y="87"/>
                  <a:pt x="154" y="87"/>
                </a:cubicBezTo>
                <a:cubicBezTo>
                  <a:pt x="153" y="86"/>
                  <a:pt x="151" y="84"/>
                  <a:pt x="150" y="82"/>
                </a:cubicBezTo>
                <a:cubicBezTo>
                  <a:pt x="148" y="81"/>
                  <a:pt x="146" y="79"/>
                  <a:pt x="145" y="78"/>
                </a:cubicBezTo>
                <a:cubicBezTo>
                  <a:pt x="145" y="76"/>
                  <a:pt x="145" y="73"/>
                  <a:pt x="147" y="71"/>
                </a:cubicBezTo>
                <a:cubicBezTo>
                  <a:pt x="143" y="69"/>
                  <a:pt x="138" y="66"/>
                  <a:pt x="134" y="65"/>
                </a:cubicBezTo>
                <a:cubicBezTo>
                  <a:pt x="133" y="67"/>
                  <a:pt x="132" y="69"/>
                  <a:pt x="130" y="70"/>
                </a:cubicBezTo>
                <a:cubicBezTo>
                  <a:pt x="126" y="69"/>
                  <a:pt x="121" y="68"/>
                  <a:pt x="117" y="68"/>
                </a:cubicBezTo>
                <a:cubicBezTo>
                  <a:pt x="115" y="66"/>
                  <a:pt x="115" y="64"/>
                  <a:pt x="115" y="62"/>
                </a:cubicBezTo>
                <a:cubicBezTo>
                  <a:pt x="110" y="62"/>
                  <a:pt x="105" y="63"/>
                  <a:pt x="100" y="64"/>
                </a:cubicBezTo>
                <a:cubicBezTo>
                  <a:pt x="101" y="66"/>
                  <a:pt x="101" y="69"/>
                  <a:pt x="101" y="71"/>
                </a:cubicBezTo>
                <a:cubicBezTo>
                  <a:pt x="96" y="72"/>
                  <a:pt x="92" y="74"/>
                  <a:pt x="88" y="77"/>
                </a:cubicBezTo>
                <a:cubicBezTo>
                  <a:pt x="86" y="76"/>
                  <a:pt x="84" y="75"/>
                  <a:pt x="83" y="73"/>
                </a:cubicBezTo>
                <a:cubicBezTo>
                  <a:pt x="81" y="74"/>
                  <a:pt x="79" y="76"/>
                  <a:pt x="78" y="78"/>
                </a:cubicBezTo>
                <a:cubicBezTo>
                  <a:pt x="76" y="79"/>
                  <a:pt x="74" y="81"/>
                  <a:pt x="73" y="83"/>
                </a:cubicBezTo>
                <a:cubicBezTo>
                  <a:pt x="75" y="84"/>
                  <a:pt x="76" y="86"/>
                  <a:pt x="77" y="88"/>
                </a:cubicBezTo>
                <a:cubicBezTo>
                  <a:pt x="74" y="92"/>
                  <a:pt x="72" y="96"/>
                  <a:pt x="71" y="101"/>
                </a:cubicBezTo>
                <a:cubicBezTo>
                  <a:pt x="69" y="101"/>
                  <a:pt x="66" y="101"/>
                  <a:pt x="64" y="100"/>
                </a:cubicBezTo>
                <a:cubicBezTo>
                  <a:pt x="63" y="105"/>
                  <a:pt x="62" y="110"/>
                  <a:pt x="62" y="115"/>
                </a:cubicBezTo>
                <a:cubicBezTo>
                  <a:pt x="64" y="114"/>
                  <a:pt x="67" y="115"/>
                  <a:pt x="68" y="117"/>
                </a:cubicBezTo>
                <a:cubicBezTo>
                  <a:pt x="68" y="121"/>
                  <a:pt x="69" y="126"/>
                  <a:pt x="70" y="130"/>
                </a:cubicBezTo>
                <a:cubicBezTo>
                  <a:pt x="69" y="132"/>
                  <a:pt x="67" y="133"/>
                  <a:pt x="65" y="134"/>
                </a:cubicBezTo>
                <a:cubicBezTo>
                  <a:pt x="67" y="138"/>
                  <a:pt x="69" y="143"/>
                  <a:pt x="72" y="147"/>
                </a:cubicBezTo>
                <a:cubicBezTo>
                  <a:pt x="73" y="145"/>
                  <a:pt x="76" y="144"/>
                  <a:pt x="78" y="144"/>
                </a:cubicBezTo>
                <a:cubicBezTo>
                  <a:pt x="79" y="146"/>
                  <a:pt x="81" y="148"/>
                  <a:pt x="82" y="150"/>
                </a:cubicBezTo>
                <a:cubicBezTo>
                  <a:pt x="84" y="151"/>
                  <a:pt x="86" y="153"/>
                  <a:pt x="87" y="154"/>
                </a:cubicBezTo>
                <a:cubicBezTo>
                  <a:pt x="87" y="156"/>
                  <a:pt x="87" y="158"/>
                  <a:pt x="85" y="160"/>
                </a:cubicBezTo>
                <a:cubicBezTo>
                  <a:pt x="89" y="163"/>
                  <a:pt x="94" y="165"/>
                  <a:pt x="98" y="167"/>
                </a:cubicBezTo>
                <a:cubicBezTo>
                  <a:pt x="99" y="165"/>
                  <a:pt x="100" y="163"/>
                  <a:pt x="102" y="161"/>
                </a:cubicBezTo>
                <a:cubicBezTo>
                  <a:pt x="106" y="163"/>
                  <a:pt x="111" y="163"/>
                  <a:pt x="115" y="164"/>
                </a:cubicBezTo>
                <a:cubicBezTo>
                  <a:pt x="117" y="165"/>
                  <a:pt x="117" y="168"/>
                  <a:pt x="117" y="170"/>
                </a:cubicBezTo>
                <a:cubicBezTo>
                  <a:pt x="122" y="170"/>
                  <a:pt x="127" y="169"/>
                  <a:pt x="131" y="168"/>
                </a:cubicBezTo>
                <a:cubicBezTo>
                  <a:pt x="131" y="165"/>
                  <a:pt x="131" y="163"/>
                  <a:pt x="131" y="161"/>
                </a:cubicBezTo>
                <a:cubicBezTo>
                  <a:pt x="136" y="160"/>
                  <a:pt x="140" y="157"/>
                  <a:pt x="143" y="155"/>
                </a:cubicBezTo>
                <a:cubicBezTo>
                  <a:pt x="146" y="155"/>
                  <a:pt x="147" y="157"/>
                  <a:pt x="149" y="159"/>
                </a:cubicBezTo>
                <a:cubicBezTo>
                  <a:pt x="151" y="157"/>
                  <a:pt x="152" y="156"/>
                  <a:pt x="154" y="154"/>
                </a:cubicBezTo>
                <a:cubicBezTo>
                  <a:pt x="156" y="152"/>
                  <a:pt x="157" y="151"/>
                  <a:pt x="159" y="149"/>
                </a:cubicBezTo>
                <a:cubicBezTo>
                  <a:pt x="157" y="147"/>
                  <a:pt x="156" y="145"/>
                  <a:pt x="155" y="143"/>
                </a:cubicBezTo>
                <a:close/>
                <a:moveTo>
                  <a:pt x="203" y="163"/>
                </a:moveTo>
                <a:cubicBezTo>
                  <a:pt x="197" y="131"/>
                  <a:pt x="197" y="131"/>
                  <a:pt x="197" y="131"/>
                </a:cubicBezTo>
                <a:cubicBezTo>
                  <a:pt x="173" y="152"/>
                  <a:pt x="173" y="152"/>
                  <a:pt x="173" y="152"/>
                </a:cubicBezTo>
                <a:cubicBezTo>
                  <a:pt x="182" y="155"/>
                  <a:pt x="182" y="155"/>
                  <a:pt x="182" y="155"/>
                </a:cubicBezTo>
                <a:cubicBezTo>
                  <a:pt x="169" y="179"/>
                  <a:pt x="144" y="193"/>
                  <a:pt x="116" y="193"/>
                </a:cubicBezTo>
                <a:cubicBezTo>
                  <a:pt x="79" y="193"/>
                  <a:pt x="47" y="167"/>
                  <a:pt x="40" y="130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37" y="174"/>
                  <a:pt x="74" y="204"/>
                  <a:pt x="116" y="204"/>
                </a:cubicBezTo>
                <a:cubicBezTo>
                  <a:pt x="148" y="204"/>
                  <a:pt x="177" y="187"/>
                  <a:pt x="193" y="159"/>
                </a:cubicBezTo>
                <a:lnTo>
                  <a:pt x="203" y="1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34"/>
          <p:cNvSpPr>
            <a:spLocks noEditPoints="1"/>
          </p:cNvSpPr>
          <p:nvPr/>
        </p:nvSpPr>
        <p:spPr bwMode="auto">
          <a:xfrm>
            <a:off x="14544203" y="9349734"/>
            <a:ext cx="704568" cy="707139"/>
          </a:xfrm>
          <a:custGeom>
            <a:avLst/>
            <a:gdLst>
              <a:gd name="T0" fmla="*/ 44 w 232"/>
              <a:gd name="T1" fmla="*/ 133 h 232"/>
              <a:gd name="T2" fmla="*/ 188 w 232"/>
              <a:gd name="T3" fmla="*/ 133 h 232"/>
              <a:gd name="T4" fmla="*/ 188 w 232"/>
              <a:gd name="T5" fmla="*/ 47 h 232"/>
              <a:gd name="T6" fmla="*/ 44 w 232"/>
              <a:gd name="T7" fmla="*/ 47 h 232"/>
              <a:gd name="T8" fmla="*/ 44 w 232"/>
              <a:gd name="T9" fmla="*/ 133 h 232"/>
              <a:gd name="T10" fmla="*/ 136 w 232"/>
              <a:gd name="T11" fmla="*/ 59 h 232"/>
              <a:gd name="T12" fmla="*/ 155 w 232"/>
              <a:gd name="T13" fmla="*/ 59 h 232"/>
              <a:gd name="T14" fmla="*/ 155 w 232"/>
              <a:gd name="T15" fmla="*/ 116 h 232"/>
              <a:gd name="T16" fmla="*/ 136 w 232"/>
              <a:gd name="T17" fmla="*/ 116 h 232"/>
              <a:gd name="T18" fmla="*/ 136 w 232"/>
              <a:gd name="T19" fmla="*/ 59 h 232"/>
              <a:gd name="T20" fmla="*/ 106 w 232"/>
              <a:gd name="T21" fmla="*/ 74 h 232"/>
              <a:gd name="T22" fmla="*/ 126 w 232"/>
              <a:gd name="T23" fmla="*/ 74 h 232"/>
              <a:gd name="T24" fmla="*/ 126 w 232"/>
              <a:gd name="T25" fmla="*/ 116 h 232"/>
              <a:gd name="T26" fmla="*/ 106 w 232"/>
              <a:gd name="T27" fmla="*/ 116 h 232"/>
              <a:gd name="T28" fmla="*/ 106 w 232"/>
              <a:gd name="T29" fmla="*/ 74 h 232"/>
              <a:gd name="T30" fmla="*/ 77 w 232"/>
              <a:gd name="T31" fmla="*/ 89 h 232"/>
              <a:gd name="T32" fmla="*/ 96 w 232"/>
              <a:gd name="T33" fmla="*/ 89 h 232"/>
              <a:gd name="T34" fmla="*/ 96 w 232"/>
              <a:gd name="T35" fmla="*/ 116 h 232"/>
              <a:gd name="T36" fmla="*/ 77 w 232"/>
              <a:gd name="T37" fmla="*/ 116 h 232"/>
              <a:gd name="T38" fmla="*/ 77 w 232"/>
              <a:gd name="T39" fmla="*/ 89 h 232"/>
              <a:gd name="T40" fmla="*/ 0 w 232"/>
              <a:gd name="T41" fmla="*/ 0 h 232"/>
              <a:gd name="T42" fmla="*/ 0 w 232"/>
              <a:gd name="T43" fmla="*/ 232 h 232"/>
              <a:gd name="T44" fmla="*/ 232 w 232"/>
              <a:gd name="T45" fmla="*/ 232 h 232"/>
              <a:gd name="T46" fmla="*/ 232 w 232"/>
              <a:gd name="T47" fmla="*/ 0 h 232"/>
              <a:gd name="T48" fmla="*/ 0 w 232"/>
              <a:gd name="T49" fmla="*/ 0 h 232"/>
              <a:gd name="T50" fmla="*/ 197 w 232"/>
              <a:gd name="T51" fmla="*/ 139 h 232"/>
              <a:gd name="T52" fmla="*/ 186 w 232"/>
              <a:gd name="T53" fmla="*/ 150 h 232"/>
              <a:gd name="T54" fmla="*/ 131 w 232"/>
              <a:gd name="T55" fmla="*/ 150 h 232"/>
              <a:gd name="T56" fmla="*/ 152 w 232"/>
              <a:gd name="T57" fmla="*/ 189 h 232"/>
              <a:gd name="T58" fmla="*/ 150 w 232"/>
              <a:gd name="T59" fmla="*/ 195 h 232"/>
              <a:gd name="T60" fmla="*/ 148 w 232"/>
              <a:gd name="T61" fmla="*/ 196 h 232"/>
              <a:gd name="T62" fmla="*/ 144 w 232"/>
              <a:gd name="T63" fmla="*/ 193 h 232"/>
              <a:gd name="T64" fmla="*/ 120 w 232"/>
              <a:gd name="T65" fmla="*/ 150 h 232"/>
              <a:gd name="T66" fmla="*/ 112 w 232"/>
              <a:gd name="T67" fmla="*/ 150 h 232"/>
              <a:gd name="T68" fmla="*/ 88 w 232"/>
              <a:gd name="T69" fmla="*/ 193 h 232"/>
              <a:gd name="T70" fmla="*/ 84 w 232"/>
              <a:gd name="T71" fmla="*/ 196 h 232"/>
              <a:gd name="T72" fmla="*/ 82 w 232"/>
              <a:gd name="T73" fmla="*/ 195 h 232"/>
              <a:gd name="T74" fmla="*/ 80 w 232"/>
              <a:gd name="T75" fmla="*/ 189 h 232"/>
              <a:gd name="T76" fmla="*/ 101 w 232"/>
              <a:gd name="T77" fmla="*/ 150 h 232"/>
              <a:gd name="T78" fmla="*/ 46 w 232"/>
              <a:gd name="T79" fmla="*/ 150 h 232"/>
              <a:gd name="T80" fmla="*/ 35 w 232"/>
              <a:gd name="T81" fmla="*/ 139 h 232"/>
              <a:gd name="T82" fmla="*/ 35 w 232"/>
              <a:gd name="T83" fmla="*/ 48 h 232"/>
              <a:gd name="T84" fmla="*/ 46 w 232"/>
              <a:gd name="T85" fmla="*/ 36 h 232"/>
              <a:gd name="T86" fmla="*/ 186 w 232"/>
              <a:gd name="T87" fmla="*/ 36 h 232"/>
              <a:gd name="T88" fmla="*/ 197 w 232"/>
              <a:gd name="T89" fmla="*/ 48 h 232"/>
              <a:gd name="T90" fmla="*/ 197 w 232"/>
              <a:gd name="T91" fmla="*/ 13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44" y="133"/>
                </a:moveTo>
                <a:cubicBezTo>
                  <a:pt x="188" y="133"/>
                  <a:pt x="188" y="133"/>
                  <a:pt x="188" y="133"/>
                </a:cubicBezTo>
                <a:cubicBezTo>
                  <a:pt x="188" y="47"/>
                  <a:pt x="188" y="47"/>
                  <a:pt x="188" y="47"/>
                </a:cubicBezTo>
                <a:cubicBezTo>
                  <a:pt x="44" y="47"/>
                  <a:pt x="44" y="47"/>
                  <a:pt x="44" y="47"/>
                </a:cubicBezTo>
                <a:lnTo>
                  <a:pt x="44" y="133"/>
                </a:lnTo>
                <a:close/>
                <a:moveTo>
                  <a:pt x="136" y="59"/>
                </a:moveTo>
                <a:cubicBezTo>
                  <a:pt x="155" y="59"/>
                  <a:pt x="155" y="59"/>
                  <a:pt x="155" y="59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36" y="116"/>
                  <a:pt x="136" y="116"/>
                  <a:pt x="136" y="116"/>
                </a:cubicBezTo>
                <a:lnTo>
                  <a:pt x="136" y="59"/>
                </a:lnTo>
                <a:close/>
                <a:moveTo>
                  <a:pt x="106" y="74"/>
                </a:moveTo>
                <a:cubicBezTo>
                  <a:pt x="126" y="74"/>
                  <a:pt x="126" y="74"/>
                  <a:pt x="126" y="74"/>
                </a:cubicBezTo>
                <a:cubicBezTo>
                  <a:pt x="126" y="116"/>
                  <a:pt x="126" y="116"/>
                  <a:pt x="126" y="116"/>
                </a:cubicBezTo>
                <a:cubicBezTo>
                  <a:pt x="106" y="116"/>
                  <a:pt x="106" y="116"/>
                  <a:pt x="106" y="116"/>
                </a:cubicBezTo>
                <a:lnTo>
                  <a:pt x="106" y="74"/>
                </a:lnTo>
                <a:close/>
                <a:moveTo>
                  <a:pt x="77" y="89"/>
                </a:moveTo>
                <a:cubicBezTo>
                  <a:pt x="96" y="89"/>
                  <a:pt x="96" y="89"/>
                  <a:pt x="96" y="89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77" y="116"/>
                  <a:pt x="77" y="116"/>
                  <a:pt x="77" y="116"/>
                </a:cubicBezTo>
                <a:lnTo>
                  <a:pt x="77" y="89"/>
                </a:ln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97" y="139"/>
                </a:moveTo>
                <a:cubicBezTo>
                  <a:pt x="197" y="145"/>
                  <a:pt x="192" y="150"/>
                  <a:pt x="186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52" y="189"/>
                  <a:pt x="152" y="189"/>
                  <a:pt x="152" y="189"/>
                </a:cubicBezTo>
                <a:cubicBezTo>
                  <a:pt x="154" y="191"/>
                  <a:pt x="153" y="194"/>
                  <a:pt x="150" y="195"/>
                </a:cubicBezTo>
                <a:cubicBezTo>
                  <a:pt x="150" y="196"/>
                  <a:pt x="149" y="196"/>
                  <a:pt x="148" y="196"/>
                </a:cubicBezTo>
                <a:cubicBezTo>
                  <a:pt x="146" y="196"/>
                  <a:pt x="145" y="195"/>
                  <a:pt x="144" y="193"/>
                </a:cubicBezTo>
                <a:cubicBezTo>
                  <a:pt x="120" y="150"/>
                  <a:pt x="120" y="150"/>
                  <a:pt x="120" y="150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7" y="195"/>
                  <a:pt x="86" y="196"/>
                  <a:pt x="84" y="196"/>
                </a:cubicBezTo>
                <a:cubicBezTo>
                  <a:pt x="83" y="196"/>
                  <a:pt x="82" y="196"/>
                  <a:pt x="82" y="195"/>
                </a:cubicBezTo>
                <a:cubicBezTo>
                  <a:pt x="79" y="194"/>
                  <a:pt x="78" y="191"/>
                  <a:pt x="80" y="189"/>
                </a:cubicBezTo>
                <a:cubicBezTo>
                  <a:pt x="101" y="150"/>
                  <a:pt x="101" y="150"/>
                  <a:pt x="101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0" y="150"/>
                  <a:pt x="35" y="145"/>
                  <a:pt x="35" y="139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41"/>
                  <a:pt x="40" y="36"/>
                  <a:pt x="46" y="36"/>
                </a:cubicBezTo>
                <a:cubicBezTo>
                  <a:pt x="186" y="36"/>
                  <a:pt x="186" y="36"/>
                  <a:pt x="186" y="36"/>
                </a:cubicBezTo>
                <a:cubicBezTo>
                  <a:pt x="192" y="36"/>
                  <a:pt x="197" y="41"/>
                  <a:pt x="197" y="48"/>
                </a:cubicBezTo>
                <a:lnTo>
                  <a:pt x="197" y="1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135"/>
          <p:cNvSpPr>
            <a:spLocks noEditPoints="1"/>
          </p:cNvSpPr>
          <p:nvPr/>
        </p:nvSpPr>
        <p:spPr bwMode="auto">
          <a:xfrm>
            <a:off x="19046752" y="10355158"/>
            <a:ext cx="704568" cy="705854"/>
          </a:xfrm>
          <a:custGeom>
            <a:avLst/>
            <a:gdLst>
              <a:gd name="T0" fmla="*/ 190 w 232"/>
              <a:gd name="T1" fmla="*/ 149 h 232"/>
              <a:gd name="T2" fmla="*/ 158 w 232"/>
              <a:gd name="T3" fmla="*/ 135 h 232"/>
              <a:gd name="T4" fmla="*/ 113 w 232"/>
              <a:gd name="T5" fmla="*/ 164 h 232"/>
              <a:gd name="T6" fmla="*/ 114 w 232"/>
              <a:gd name="T7" fmla="*/ 171 h 232"/>
              <a:gd name="T8" fmla="*/ 116 w 232"/>
              <a:gd name="T9" fmla="*/ 171 h 232"/>
              <a:gd name="T10" fmla="*/ 159 w 232"/>
              <a:gd name="T11" fmla="*/ 196 h 232"/>
              <a:gd name="T12" fmla="*/ 192 w 232"/>
              <a:gd name="T13" fmla="*/ 157 h 232"/>
              <a:gd name="T14" fmla="*/ 191 w 232"/>
              <a:gd name="T15" fmla="*/ 149 h 232"/>
              <a:gd name="T16" fmla="*/ 175 w 232"/>
              <a:gd name="T17" fmla="*/ 169 h 232"/>
              <a:gd name="T18" fmla="*/ 100 w 232"/>
              <a:gd name="T19" fmla="*/ 68 h 232"/>
              <a:gd name="T20" fmla="*/ 132 w 232"/>
              <a:gd name="T21" fmla="*/ 116 h 232"/>
              <a:gd name="T22" fmla="*/ 183 w 232"/>
              <a:gd name="T23" fmla="*/ 92 h 232"/>
              <a:gd name="T24" fmla="*/ 188 w 232"/>
              <a:gd name="T25" fmla="*/ 89 h 232"/>
              <a:gd name="T26" fmla="*/ 187 w 232"/>
              <a:gd name="T27" fmla="*/ 84 h 232"/>
              <a:gd name="T28" fmla="*/ 151 w 232"/>
              <a:gd name="T29" fmla="*/ 51 h 232"/>
              <a:gd name="T30" fmla="*/ 103 w 232"/>
              <a:gd name="T31" fmla="*/ 60 h 232"/>
              <a:gd name="T32" fmla="*/ 98 w 232"/>
              <a:gd name="T33" fmla="*/ 63 h 232"/>
              <a:gd name="T34" fmla="*/ 162 w 232"/>
              <a:gd name="T35" fmla="*/ 97 h 232"/>
              <a:gd name="T36" fmla="*/ 0 w 232"/>
              <a:gd name="T37" fmla="*/ 0 h 232"/>
              <a:gd name="T38" fmla="*/ 232 w 232"/>
              <a:gd name="T39" fmla="*/ 0 h 232"/>
              <a:gd name="T40" fmla="*/ 101 w 232"/>
              <a:gd name="T41" fmla="*/ 54 h 232"/>
              <a:gd name="T42" fmla="*/ 191 w 232"/>
              <a:gd name="T43" fmla="*/ 80 h 232"/>
              <a:gd name="T44" fmla="*/ 144 w 232"/>
              <a:gd name="T45" fmla="*/ 123 h 232"/>
              <a:gd name="T46" fmla="*/ 93 w 232"/>
              <a:gd name="T47" fmla="*/ 61 h 232"/>
              <a:gd name="T48" fmla="*/ 91 w 232"/>
              <a:gd name="T49" fmla="*/ 175 h 232"/>
              <a:gd name="T50" fmla="*/ 34 w 232"/>
              <a:gd name="T51" fmla="*/ 149 h 232"/>
              <a:gd name="T52" fmla="*/ 66 w 232"/>
              <a:gd name="T53" fmla="*/ 94 h 232"/>
              <a:gd name="T54" fmla="*/ 124 w 232"/>
              <a:gd name="T55" fmla="*/ 123 h 232"/>
              <a:gd name="T56" fmla="*/ 115 w 232"/>
              <a:gd name="T57" fmla="*/ 129 h 232"/>
              <a:gd name="T58" fmla="*/ 118 w 232"/>
              <a:gd name="T59" fmla="*/ 127 h 232"/>
              <a:gd name="T60" fmla="*/ 115 w 232"/>
              <a:gd name="T61" fmla="*/ 120 h 232"/>
              <a:gd name="T62" fmla="*/ 81 w 232"/>
              <a:gd name="T63" fmla="*/ 110 h 232"/>
              <a:gd name="T64" fmla="*/ 40 w 232"/>
              <a:gd name="T65" fmla="*/ 143 h 232"/>
              <a:gd name="T66" fmla="*/ 39 w 232"/>
              <a:gd name="T67" fmla="*/ 143 h 232"/>
              <a:gd name="T68" fmla="*/ 42 w 232"/>
              <a:gd name="T69" fmla="*/ 150 h 232"/>
              <a:gd name="T70" fmla="*/ 45 w 232"/>
              <a:gd name="T71" fmla="*/ 151 h 232"/>
              <a:gd name="T72" fmla="*/ 89 w 232"/>
              <a:gd name="T73" fmla="*/ 170 h 232"/>
              <a:gd name="T74" fmla="*/ 88 w 232"/>
              <a:gd name="T75" fmla="*/ 165 h 232"/>
              <a:gd name="T76" fmla="*/ 88 w 232"/>
              <a:gd name="T77" fmla="*/ 165 h 232"/>
              <a:gd name="T78" fmla="*/ 139 w 232"/>
              <a:gd name="T79" fmla="*/ 200 h 232"/>
              <a:gd name="T80" fmla="*/ 114 w 232"/>
              <a:gd name="T81" fmla="*/ 179 h 232"/>
              <a:gd name="T82" fmla="*/ 109 w 232"/>
              <a:gd name="T83" fmla="*/ 159 h 232"/>
              <a:gd name="T84" fmla="*/ 144 w 232"/>
              <a:gd name="T85" fmla="*/ 127 h 232"/>
              <a:gd name="T86" fmla="*/ 198 w 232"/>
              <a:gd name="T87" fmla="*/ 152 h 232"/>
              <a:gd name="T88" fmla="*/ 199 w 232"/>
              <a:gd name="T89" fmla="*/ 18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91" y="149"/>
                </a:moveTo>
                <a:cubicBezTo>
                  <a:pt x="190" y="149"/>
                  <a:pt x="190" y="149"/>
                  <a:pt x="190" y="149"/>
                </a:cubicBezTo>
                <a:cubicBezTo>
                  <a:pt x="190" y="149"/>
                  <a:pt x="190" y="149"/>
                  <a:pt x="190" y="149"/>
                </a:cubicBezTo>
                <a:cubicBezTo>
                  <a:pt x="190" y="150"/>
                  <a:pt x="190" y="151"/>
                  <a:pt x="191" y="152"/>
                </a:cubicBezTo>
                <a:cubicBezTo>
                  <a:pt x="191" y="152"/>
                  <a:pt x="191" y="152"/>
                  <a:pt x="191" y="153"/>
                </a:cubicBezTo>
                <a:cubicBezTo>
                  <a:pt x="178" y="151"/>
                  <a:pt x="166" y="144"/>
                  <a:pt x="158" y="135"/>
                </a:cubicBezTo>
                <a:cubicBezTo>
                  <a:pt x="150" y="153"/>
                  <a:pt x="134" y="166"/>
                  <a:pt x="114" y="170"/>
                </a:cubicBezTo>
                <a:cubicBezTo>
                  <a:pt x="114" y="169"/>
                  <a:pt x="114" y="168"/>
                  <a:pt x="113" y="167"/>
                </a:cubicBezTo>
                <a:cubicBezTo>
                  <a:pt x="113" y="166"/>
                  <a:pt x="113" y="165"/>
                  <a:pt x="113" y="164"/>
                </a:cubicBezTo>
                <a:cubicBezTo>
                  <a:pt x="113" y="164"/>
                  <a:pt x="113" y="164"/>
                  <a:pt x="113" y="164"/>
                </a:cubicBezTo>
                <a:cubicBezTo>
                  <a:pt x="112" y="164"/>
                  <a:pt x="111" y="166"/>
                  <a:pt x="111" y="168"/>
                </a:cubicBezTo>
                <a:cubicBezTo>
                  <a:pt x="112" y="170"/>
                  <a:pt x="113" y="171"/>
                  <a:pt x="114" y="171"/>
                </a:cubicBezTo>
                <a:cubicBezTo>
                  <a:pt x="114" y="171"/>
                  <a:pt x="114" y="171"/>
                  <a:pt x="114" y="171"/>
                </a:cubicBezTo>
                <a:cubicBezTo>
                  <a:pt x="114" y="171"/>
                  <a:pt x="115" y="171"/>
                  <a:pt x="115" y="171"/>
                </a:cubicBezTo>
                <a:cubicBezTo>
                  <a:pt x="115" y="171"/>
                  <a:pt x="116" y="171"/>
                  <a:pt x="116" y="171"/>
                </a:cubicBezTo>
                <a:cubicBezTo>
                  <a:pt x="116" y="171"/>
                  <a:pt x="117" y="172"/>
                  <a:pt x="117" y="172"/>
                </a:cubicBezTo>
                <a:cubicBezTo>
                  <a:pt x="122" y="187"/>
                  <a:pt x="136" y="197"/>
                  <a:pt x="152" y="197"/>
                </a:cubicBezTo>
                <a:cubicBezTo>
                  <a:pt x="154" y="197"/>
                  <a:pt x="157" y="197"/>
                  <a:pt x="159" y="196"/>
                </a:cubicBezTo>
                <a:cubicBezTo>
                  <a:pt x="177" y="193"/>
                  <a:pt x="190" y="177"/>
                  <a:pt x="189" y="159"/>
                </a:cubicBezTo>
                <a:cubicBezTo>
                  <a:pt x="189" y="158"/>
                  <a:pt x="190" y="158"/>
                  <a:pt x="190" y="157"/>
                </a:cubicBezTo>
                <a:cubicBezTo>
                  <a:pt x="190" y="157"/>
                  <a:pt x="191" y="157"/>
                  <a:pt x="192" y="157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3" y="157"/>
                  <a:pt x="193" y="155"/>
                  <a:pt x="193" y="153"/>
                </a:cubicBezTo>
                <a:cubicBezTo>
                  <a:pt x="193" y="150"/>
                  <a:pt x="191" y="149"/>
                  <a:pt x="191" y="149"/>
                </a:cubicBezTo>
                <a:close/>
                <a:moveTo>
                  <a:pt x="158" y="191"/>
                </a:moveTo>
                <a:cubicBezTo>
                  <a:pt x="146" y="193"/>
                  <a:pt x="136" y="187"/>
                  <a:pt x="134" y="177"/>
                </a:cubicBezTo>
                <a:cubicBezTo>
                  <a:pt x="175" y="169"/>
                  <a:pt x="175" y="169"/>
                  <a:pt x="175" y="169"/>
                </a:cubicBezTo>
                <a:cubicBezTo>
                  <a:pt x="177" y="179"/>
                  <a:pt x="169" y="189"/>
                  <a:pt x="158" y="191"/>
                </a:cubicBezTo>
                <a:close/>
                <a:moveTo>
                  <a:pt x="99" y="68"/>
                </a:moveTo>
                <a:cubicBezTo>
                  <a:pt x="99" y="68"/>
                  <a:pt x="100" y="68"/>
                  <a:pt x="100" y="68"/>
                </a:cubicBezTo>
                <a:cubicBezTo>
                  <a:pt x="100" y="68"/>
                  <a:pt x="101" y="68"/>
                  <a:pt x="101" y="68"/>
                </a:cubicBezTo>
                <a:cubicBezTo>
                  <a:pt x="102" y="69"/>
                  <a:pt x="102" y="69"/>
                  <a:pt x="102" y="70"/>
                </a:cubicBezTo>
                <a:cubicBezTo>
                  <a:pt x="99" y="91"/>
                  <a:pt x="112" y="110"/>
                  <a:pt x="132" y="116"/>
                </a:cubicBezTo>
                <a:cubicBezTo>
                  <a:pt x="136" y="117"/>
                  <a:pt x="140" y="118"/>
                  <a:pt x="144" y="118"/>
                </a:cubicBezTo>
                <a:cubicBezTo>
                  <a:pt x="160" y="118"/>
                  <a:pt x="175" y="108"/>
                  <a:pt x="182" y="93"/>
                </a:cubicBezTo>
                <a:cubicBezTo>
                  <a:pt x="182" y="93"/>
                  <a:pt x="182" y="93"/>
                  <a:pt x="183" y="92"/>
                </a:cubicBezTo>
                <a:cubicBezTo>
                  <a:pt x="183" y="92"/>
                  <a:pt x="184" y="92"/>
                  <a:pt x="184" y="93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86" y="93"/>
                  <a:pt x="188" y="92"/>
                  <a:pt x="188" y="89"/>
                </a:cubicBezTo>
                <a:cubicBezTo>
                  <a:pt x="189" y="87"/>
                  <a:pt x="189" y="84"/>
                  <a:pt x="187" y="84"/>
                </a:cubicBezTo>
                <a:cubicBezTo>
                  <a:pt x="187" y="84"/>
                  <a:pt x="187" y="84"/>
                  <a:pt x="187" y="84"/>
                </a:cubicBezTo>
                <a:cubicBezTo>
                  <a:pt x="187" y="84"/>
                  <a:pt x="187" y="84"/>
                  <a:pt x="187" y="84"/>
                </a:cubicBezTo>
                <a:cubicBezTo>
                  <a:pt x="186" y="85"/>
                  <a:pt x="186" y="87"/>
                  <a:pt x="186" y="88"/>
                </a:cubicBezTo>
                <a:cubicBezTo>
                  <a:pt x="185" y="89"/>
                  <a:pt x="185" y="90"/>
                  <a:pt x="185" y="91"/>
                </a:cubicBezTo>
                <a:cubicBezTo>
                  <a:pt x="168" y="83"/>
                  <a:pt x="156" y="68"/>
                  <a:pt x="151" y="51"/>
                </a:cubicBezTo>
                <a:cubicBezTo>
                  <a:pt x="137" y="62"/>
                  <a:pt x="119" y="68"/>
                  <a:pt x="101" y="66"/>
                </a:cubicBezTo>
                <a:cubicBezTo>
                  <a:pt x="101" y="65"/>
                  <a:pt x="101" y="64"/>
                  <a:pt x="102" y="63"/>
                </a:cubicBezTo>
                <a:cubicBezTo>
                  <a:pt x="102" y="62"/>
                  <a:pt x="102" y="61"/>
                  <a:pt x="103" y="60"/>
                </a:cubicBezTo>
                <a:cubicBezTo>
                  <a:pt x="103" y="59"/>
                  <a:pt x="102" y="59"/>
                  <a:pt x="102" y="59"/>
                </a:cubicBezTo>
                <a:cubicBezTo>
                  <a:pt x="102" y="59"/>
                  <a:pt x="102" y="59"/>
                  <a:pt x="102" y="59"/>
                </a:cubicBezTo>
                <a:cubicBezTo>
                  <a:pt x="101" y="59"/>
                  <a:pt x="99" y="60"/>
                  <a:pt x="98" y="63"/>
                </a:cubicBezTo>
                <a:cubicBezTo>
                  <a:pt x="98" y="65"/>
                  <a:pt x="98" y="68"/>
                  <a:pt x="99" y="68"/>
                </a:cubicBezTo>
                <a:close/>
                <a:moveTo>
                  <a:pt x="117" y="84"/>
                </a:moveTo>
                <a:cubicBezTo>
                  <a:pt x="162" y="97"/>
                  <a:pt x="162" y="97"/>
                  <a:pt x="162" y="97"/>
                </a:cubicBezTo>
                <a:cubicBezTo>
                  <a:pt x="159" y="108"/>
                  <a:pt x="146" y="113"/>
                  <a:pt x="134" y="109"/>
                </a:cubicBezTo>
                <a:cubicBezTo>
                  <a:pt x="121" y="106"/>
                  <a:pt x="113" y="94"/>
                  <a:pt x="117" y="84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93" y="61"/>
                </a:moveTo>
                <a:cubicBezTo>
                  <a:pt x="94" y="57"/>
                  <a:pt x="98" y="54"/>
                  <a:pt x="101" y="54"/>
                </a:cubicBezTo>
                <a:cubicBezTo>
                  <a:pt x="110" y="38"/>
                  <a:pt x="126" y="28"/>
                  <a:pt x="144" y="28"/>
                </a:cubicBezTo>
                <a:cubicBezTo>
                  <a:pt x="148" y="28"/>
                  <a:pt x="153" y="29"/>
                  <a:pt x="157" y="30"/>
                </a:cubicBezTo>
                <a:cubicBezTo>
                  <a:pt x="179" y="36"/>
                  <a:pt x="193" y="57"/>
                  <a:pt x="191" y="80"/>
                </a:cubicBezTo>
                <a:cubicBezTo>
                  <a:pt x="194" y="82"/>
                  <a:pt x="195" y="86"/>
                  <a:pt x="194" y="91"/>
                </a:cubicBezTo>
                <a:cubicBezTo>
                  <a:pt x="192" y="95"/>
                  <a:pt x="189" y="99"/>
                  <a:pt x="185" y="99"/>
                </a:cubicBezTo>
                <a:cubicBezTo>
                  <a:pt x="177" y="113"/>
                  <a:pt x="161" y="123"/>
                  <a:pt x="144" y="123"/>
                </a:cubicBezTo>
                <a:cubicBezTo>
                  <a:pt x="139" y="123"/>
                  <a:pt x="135" y="122"/>
                  <a:pt x="130" y="121"/>
                </a:cubicBezTo>
                <a:cubicBezTo>
                  <a:pt x="109" y="115"/>
                  <a:pt x="95" y="95"/>
                  <a:pt x="96" y="72"/>
                </a:cubicBezTo>
                <a:cubicBezTo>
                  <a:pt x="93" y="70"/>
                  <a:pt x="92" y="66"/>
                  <a:pt x="93" y="61"/>
                </a:cubicBezTo>
                <a:close/>
                <a:moveTo>
                  <a:pt x="102" y="170"/>
                </a:moveTo>
                <a:cubicBezTo>
                  <a:pt x="102" y="170"/>
                  <a:pt x="102" y="170"/>
                  <a:pt x="102" y="170"/>
                </a:cubicBezTo>
                <a:cubicBezTo>
                  <a:pt x="99" y="172"/>
                  <a:pt x="95" y="174"/>
                  <a:pt x="91" y="175"/>
                </a:cubicBezTo>
                <a:cubicBezTo>
                  <a:pt x="87" y="177"/>
                  <a:pt x="83" y="177"/>
                  <a:pt x="79" y="177"/>
                </a:cubicBezTo>
                <a:cubicBezTo>
                  <a:pt x="63" y="177"/>
                  <a:pt x="49" y="169"/>
                  <a:pt x="42" y="156"/>
                </a:cubicBezTo>
                <a:cubicBezTo>
                  <a:pt x="38" y="156"/>
                  <a:pt x="35" y="153"/>
                  <a:pt x="34" y="149"/>
                </a:cubicBezTo>
                <a:cubicBezTo>
                  <a:pt x="33" y="146"/>
                  <a:pt x="33" y="143"/>
                  <a:pt x="34" y="141"/>
                </a:cubicBezTo>
                <a:cubicBezTo>
                  <a:pt x="35" y="140"/>
                  <a:pt x="35" y="139"/>
                  <a:pt x="36" y="139"/>
                </a:cubicBezTo>
                <a:cubicBezTo>
                  <a:pt x="34" y="119"/>
                  <a:pt x="47" y="100"/>
                  <a:pt x="66" y="94"/>
                </a:cubicBezTo>
                <a:cubicBezTo>
                  <a:pt x="70" y="92"/>
                  <a:pt x="74" y="92"/>
                  <a:pt x="79" y="92"/>
                </a:cubicBezTo>
                <a:cubicBezTo>
                  <a:pt x="85" y="92"/>
                  <a:pt x="91" y="93"/>
                  <a:pt x="97" y="96"/>
                </a:cubicBezTo>
                <a:cubicBezTo>
                  <a:pt x="102" y="108"/>
                  <a:pt x="111" y="117"/>
                  <a:pt x="124" y="123"/>
                </a:cubicBezTo>
                <a:cubicBezTo>
                  <a:pt x="124" y="123"/>
                  <a:pt x="124" y="123"/>
                  <a:pt x="124" y="123"/>
                </a:cubicBezTo>
                <a:cubicBezTo>
                  <a:pt x="121" y="125"/>
                  <a:pt x="118" y="128"/>
                  <a:pt x="116" y="131"/>
                </a:cubicBezTo>
                <a:cubicBezTo>
                  <a:pt x="115" y="130"/>
                  <a:pt x="115" y="130"/>
                  <a:pt x="115" y="129"/>
                </a:cubicBezTo>
                <a:cubicBezTo>
                  <a:pt x="115" y="129"/>
                  <a:pt x="115" y="128"/>
                  <a:pt x="116" y="128"/>
                </a:cubicBezTo>
                <a:cubicBezTo>
                  <a:pt x="116" y="127"/>
                  <a:pt x="117" y="127"/>
                  <a:pt x="118" y="127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6"/>
                  <a:pt x="119" y="124"/>
                  <a:pt x="118" y="123"/>
                </a:cubicBezTo>
                <a:cubicBezTo>
                  <a:pt x="118" y="121"/>
                  <a:pt x="116" y="119"/>
                  <a:pt x="116" y="119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5" y="121"/>
                  <a:pt x="116" y="122"/>
                  <a:pt x="116" y="123"/>
                </a:cubicBezTo>
                <a:cubicBezTo>
                  <a:pt x="116" y="123"/>
                  <a:pt x="116" y="123"/>
                  <a:pt x="116" y="123"/>
                </a:cubicBezTo>
                <a:cubicBezTo>
                  <a:pt x="103" y="123"/>
                  <a:pt x="91" y="118"/>
                  <a:pt x="81" y="110"/>
                </a:cubicBezTo>
                <a:cubicBezTo>
                  <a:pt x="76" y="128"/>
                  <a:pt x="62" y="143"/>
                  <a:pt x="42" y="149"/>
                </a:cubicBezTo>
                <a:cubicBezTo>
                  <a:pt x="42" y="148"/>
                  <a:pt x="42" y="147"/>
                  <a:pt x="41" y="146"/>
                </a:cubicBezTo>
                <a:cubicBezTo>
                  <a:pt x="41" y="145"/>
                  <a:pt x="41" y="144"/>
                  <a:pt x="40" y="143"/>
                </a:cubicBezTo>
                <a:cubicBezTo>
                  <a:pt x="40" y="143"/>
                  <a:pt x="40" y="143"/>
                  <a:pt x="40" y="143"/>
                </a:cubicBezTo>
                <a:cubicBezTo>
                  <a:pt x="40" y="143"/>
                  <a:pt x="40" y="143"/>
                  <a:pt x="40" y="143"/>
                </a:cubicBezTo>
                <a:cubicBezTo>
                  <a:pt x="39" y="143"/>
                  <a:pt x="39" y="143"/>
                  <a:pt x="39" y="143"/>
                </a:cubicBezTo>
                <a:cubicBezTo>
                  <a:pt x="39" y="144"/>
                  <a:pt x="38" y="145"/>
                  <a:pt x="39" y="147"/>
                </a:cubicBezTo>
                <a:cubicBezTo>
                  <a:pt x="40" y="149"/>
                  <a:pt x="41" y="150"/>
                  <a:pt x="42" y="150"/>
                </a:cubicBezTo>
                <a:cubicBezTo>
                  <a:pt x="42" y="150"/>
                  <a:pt x="42" y="150"/>
                  <a:pt x="42" y="150"/>
                </a:cubicBezTo>
                <a:cubicBezTo>
                  <a:pt x="43" y="150"/>
                  <a:pt x="43" y="150"/>
                  <a:pt x="43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50"/>
                  <a:pt x="45" y="150"/>
                  <a:pt x="45" y="151"/>
                </a:cubicBezTo>
                <a:cubicBezTo>
                  <a:pt x="51" y="164"/>
                  <a:pt x="64" y="172"/>
                  <a:pt x="79" y="172"/>
                </a:cubicBezTo>
                <a:cubicBezTo>
                  <a:pt x="79" y="172"/>
                  <a:pt x="79" y="172"/>
                  <a:pt x="79" y="172"/>
                </a:cubicBezTo>
                <a:cubicBezTo>
                  <a:pt x="82" y="172"/>
                  <a:pt x="86" y="171"/>
                  <a:pt x="89" y="170"/>
                </a:cubicBezTo>
                <a:cubicBezTo>
                  <a:pt x="94" y="169"/>
                  <a:pt x="99" y="166"/>
                  <a:pt x="103" y="163"/>
                </a:cubicBezTo>
                <a:cubicBezTo>
                  <a:pt x="102" y="165"/>
                  <a:pt x="102" y="167"/>
                  <a:pt x="102" y="170"/>
                </a:cubicBezTo>
                <a:close/>
                <a:moveTo>
                  <a:pt x="88" y="165"/>
                </a:moveTo>
                <a:cubicBezTo>
                  <a:pt x="77" y="168"/>
                  <a:pt x="65" y="163"/>
                  <a:pt x="62" y="154"/>
                </a:cubicBezTo>
                <a:cubicBezTo>
                  <a:pt x="103" y="142"/>
                  <a:pt x="103" y="142"/>
                  <a:pt x="103" y="142"/>
                </a:cubicBezTo>
                <a:cubicBezTo>
                  <a:pt x="106" y="151"/>
                  <a:pt x="99" y="161"/>
                  <a:pt x="88" y="165"/>
                </a:cubicBezTo>
                <a:close/>
                <a:moveTo>
                  <a:pt x="179" y="193"/>
                </a:moveTo>
                <a:cubicBezTo>
                  <a:pt x="173" y="197"/>
                  <a:pt x="167" y="200"/>
                  <a:pt x="160" y="202"/>
                </a:cubicBezTo>
                <a:cubicBezTo>
                  <a:pt x="153" y="203"/>
                  <a:pt x="146" y="202"/>
                  <a:pt x="139" y="200"/>
                </a:cubicBezTo>
                <a:cubicBezTo>
                  <a:pt x="119" y="204"/>
                  <a:pt x="119" y="204"/>
                  <a:pt x="119" y="204"/>
                </a:cubicBezTo>
                <a:cubicBezTo>
                  <a:pt x="118" y="202"/>
                  <a:pt x="118" y="202"/>
                  <a:pt x="118" y="202"/>
                </a:cubicBezTo>
                <a:cubicBezTo>
                  <a:pt x="118" y="202"/>
                  <a:pt x="118" y="201"/>
                  <a:pt x="114" y="179"/>
                </a:cubicBezTo>
                <a:cubicBezTo>
                  <a:pt x="114" y="178"/>
                  <a:pt x="113" y="178"/>
                  <a:pt x="113" y="177"/>
                </a:cubicBezTo>
                <a:cubicBezTo>
                  <a:pt x="110" y="176"/>
                  <a:pt x="107" y="173"/>
                  <a:pt x="106" y="169"/>
                </a:cubicBezTo>
                <a:cubicBezTo>
                  <a:pt x="105" y="165"/>
                  <a:pt x="107" y="161"/>
                  <a:pt x="109" y="159"/>
                </a:cubicBezTo>
                <a:cubicBezTo>
                  <a:pt x="109" y="145"/>
                  <a:pt x="117" y="132"/>
                  <a:pt x="128" y="124"/>
                </a:cubicBezTo>
                <a:cubicBezTo>
                  <a:pt x="129" y="124"/>
                  <a:pt x="129" y="124"/>
                  <a:pt x="129" y="125"/>
                </a:cubicBezTo>
                <a:cubicBezTo>
                  <a:pt x="134" y="126"/>
                  <a:pt x="139" y="127"/>
                  <a:pt x="144" y="127"/>
                </a:cubicBezTo>
                <a:cubicBezTo>
                  <a:pt x="152" y="127"/>
                  <a:pt x="161" y="124"/>
                  <a:pt x="168" y="120"/>
                </a:cubicBezTo>
                <a:cubicBezTo>
                  <a:pt x="179" y="124"/>
                  <a:pt x="187" y="133"/>
                  <a:pt x="192" y="144"/>
                </a:cubicBezTo>
                <a:cubicBezTo>
                  <a:pt x="195" y="144"/>
                  <a:pt x="198" y="147"/>
                  <a:pt x="198" y="152"/>
                </a:cubicBezTo>
                <a:cubicBezTo>
                  <a:pt x="199" y="156"/>
                  <a:pt x="198" y="160"/>
                  <a:pt x="195" y="162"/>
                </a:cubicBezTo>
                <a:cubicBezTo>
                  <a:pt x="195" y="163"/>
                  <a:pt x="195" y="164"/>
                  <a:pt x="194" y="164"/>
                </a:cubicBezTo>
                <a:cubicBezTo>
                  <a:pt x="199" y="189"/>
                  <a:pt x="199" y="189"/>
                  <a:pt x="199" y="189"/>
                </a:cubicBezTo>
                <a:lnTo>
                  <a:pt x="179" y="1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36"/>
          <p:cNvSpPr>
            <a:spLocks noEditPoints="1"/>
          </p:cNvSpPr>
          <p:nvPr/>
        </p:nvSpPr>
        <p:spPr bwMode="auto">
          <a:xfrm>
            <a:off x="10940363" y="10355158"/>
            <a:ext cx="704568" cy="705854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62 w 232"/>
              <a:gd name="T5" fmla="*/ 78 h 232"/>
              <a:gd name="T6" fmla="*/ 162 w 232"/>
              <a:gd name="T7" fmla="*/ 78 h 232"/>
              <a:gd name="T8" fmla="*/ 147 w 232"/>
              <a:gd name="T9" fmla="*/ 111 h 232"/>
              <a:gd name="T10" fmla="*/ 145 w 232"/>
              <a:gd name="T11" fmla="*/ 111 h 232"/>
              <a:gd name="T12" fmla="*/ 112 w 232"/>
              <a:gd name="T13" fmla="*/ 31 h 232"/>
              <a:gd name="T14" fmla="*/ 101 w 232"/>
              <a:gd name="T15" fmla="*/ 123 h 232"/>
              <a:gd name="T16" fmla="*/ 62 w 232"/>
              <a:gd name="T17" fmla="*/ 78 h 232"/>
              <a:gd name="T18" fmla="*/ 113 w 232"/>
              <a:gd name="T19" fmla="*/ 73 h 232"/>
              <a:gd name="T20" fmla="*/ 101 w 232"/>
              <a:gd name="T21" fmla="*/ 87 h 232"/>
              <a:gd name="T22" fmla="*/ 112 w 232"/>
              <a:gd name="T23" fmla="*/ 63 h 232"/>
              <a:gd name="T24" fmla="*/ 125 w 232"/>
              <a:gd name="T25" fmla="*/ 85 h 232"/>
              <a:gd name="T26" fmla="*/ 113 w 232"/>
              <a:gd name="T27" fmla="*/ 73 h 232"/>
              <a:gd name="T28" fmla="*/ 112 w 232"/>
              <a:gd name="T29" fmla="*/ 50 h 232"/>
              <a:gd name="T30" fmla="*/ 101 w 232"/>
              <a:gd name="T31" fmla="*/ 103 h 232"/>
              <a:gd name="T32" fmla="*/ 81 w 232"/>
              <a:gd name="T33" fmla="*/ 78 h 232"/>
              <a:gd name="T34" fmla="*/ 144 w 232"/>
              <a:gd name="T35" fmla="*/ 78 h 232"/>
              <a:gd name="T36" fmla="*/ 130 w 232"/>
              <a:gd name="T37" fmla="*/ 102 h 232"/>
              <a:gd name="T38" fmla="*/ 126 w 232"/>
              <a:gd name="T39" fmla="*/ 103 h 232"/>
              <a:gd name="T40" fmla="*/ 170 w 232"/>
              <a:gd name="T41" fmla="*/ 186 h 232"/>
              <a:gd name="T42" fmla="*/ 110 w 232"/>
              <a:gd name="T43" fmla="*/ 204 h 232"/>
              <a:gd name="T44" fmla="*/ 87 w 232"/>
              <a:gd name="T45" fmla="*/ 170 h 232"/>
              <a:gd name="T46" fmla="*/ 92 w 232"/>
              <a:gd name="T47" fmla="*/ 135 h 232"/>
              <a:gd name="T48" fmla="*/ 103 w 232"/>
              <a:gd name="T49" fmla="*/ 164 h 232"/>
              <a:gd name="T50" fmla="*/ 105 w 232"/>
              <a:gd name="T51" fmla="*/ 165 h 232"/>
              <a:gd name="T52" fmla="*/ 106 w 232"/>
              <a:gd name="T53" fmla="*/ 85 h 232"/>
              <a:gd name="T54" fmla="*/ 113 w 232"/>
              <a:gd name="T55" fmla="*/ 78 h 232"/>
              <a:gd name="T56" fmla="*/ 120 w 232"/>
              <a:gd name="T57" fmla="*/ 132 h 232"/>
              <a:gd name="T58" fmla="*/ 121 w 232"/>
              <a:gd name="T59" fmla="*/ 133 h 232"/>
              <a:gd name="T60" fmla="*/ 122 w 232"/>
              <a:gd name="T61" fmla="*/ 114 h 232"/>
              <a:gd name="T62" fmla="*/ 130 w 232"/>
              <a:gd name="T63" fmla="*/ 107 h 232"/>
              <a:gd name="T64" fmla="*/ 137 w 232"/>
              <a:gd name="T65" fmla="*/ 132 h 232"/>
              <a:gd name="T66" fmla="*/ 138 w 232"/>
              <a:gd name="T67" fmla="*/ 133 h 232"/>
              <a:gd name="T68" fmla="*/ 139 w 232"/>
              <a:gd name="T69" fmla="*/ 123 h 232"/>
              <a:gd name="T70" fmla="*/ 147 w 232"/>
              <a:gd name="T71" fmla="*/ 116 h 232"/>
              <a:gd name="T72" fmla="*/ 154 w 232"/>
              <a:gd name="T73" fmla="*/ 132 h 232"/>
              <a:gd name="T74" fmla="*/ 155 w 232"/>
              <a:gd name="T75" fmla="*/ 133 h 232"/>
              <a:gd name="T76" fmla="*/ 156 w 232"/>
              <a:gd name="T77" fmla="*/ 128 h 232"/>
              <a:gd name="T78" fmla="*/ 163 w 232"/>
              <a:gd name="T79" fmla="*/ 121 h 232"/>
              <a:gd name="T80" fmla="*/ 170 w 232"/>
              <a:gd name="T81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62" y="78"/>
                </a:moveTo>
                <a:cubicBezTo>
                  <a:pt x="62" y="50"/>
                  <a:pt x="85" y="28"/>
                  <a:pt x="112" y="28"/>
                </a:cubicBezTo>
                <a:cubicBezTo>
                  <a:pt x="140" y="28"/>
                  <a:pt x="162" y="50"/>
                  <a:pt x="162" y="78"/>
                </a:cubicBezTo>
                <a:cubicBezTo>
                  <a:pt x="162" y="91"/>
                  <a:pt x="158" y="103"/>
                  <a:pt x="150" y="111"/>
                </a:cubicBezTo>
                <a:cubicBezTo>
                  <a:pt x="149" y="111"/>
                  <a:pt x="148" y="111"/>
                  <a:pt x="147" y="111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46" y="111"/>
                  <a:pt x="145" y="111"/>
                  <a:pt x="145" y="111"/>
                </a:cubicBezTo>
                <a:cubicBezTo>
                  <a:pt x="154" y="103"/>
                  <a:pt x="159" y="91"/>
                  <a:pt x="159" y="78"/>
                </a:cubicBezTo>
                <a:cubicBezTo>
                  <a:pt x="159" y="52"/>
                  <a:pt x="138" y="31"/>
                  <a:pt x="112" y="31"/>
                </a:cubicBezTo>
                <a:cubicBezTo>
                  <a:pt x="87" y="31"/>
                  <a:pt x="66" y="52"/>
                  <a:pt x="66" y="78"/>
                </a:cubicBezTo>
                <a:cubicBezTo>
                  <a:pt x="66" y="100"/>
                  <a:pt x="81" y="118"/>
                  <a:pt x="101" y="123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79" y="121"/>
                  <a:pt x="62" y="101"/>
                  <a:pt x="62" y="78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6" y="73"/>
                  <a:pt x="101" y="78"/>
                  <a:pt x="101" y="85"/>
                </a:cubicBezTo>
                <a:cubicBezTo>
                  <a:pt x="101" y="87"/>
                  <a:pt x="101" y="87"/>
                  <a:pt x="101" y="87"/>
                </a:cubicBezTo>
                <a:cubicBezTo>
                  <a:pt x="99" y="84"/>
                  <a:pt x="98" y="81"/>
                  <a:pt x="98" y="78"/>
                </a:cubicBezTo>
                <a:cubicBezTo>
                  <a:pt x="98" y="70"/>
                  <a:pt x="104" y="63"/>
                  <a:pt x="112" y="63"/>
                </a:cubicBezTo>
                <a:cubicBezTo>
                  <a:pt x="121" y="63"/>
                  <a:pt x="127" y="70"/>
                  <a:pt x="127" y="78"/>
                </a:cubicBezTo>
                <a:cubicBezTo>
                  <a:pt x="127" y="81"/>
                  <a:pt x="127" y="83"/>
                  <a:pt x="125" y="85"/>
                </a:cubicBezTo>
                <a:cubicBezTo>
                  <a:pt x="125" y="85"/>
                  <a:pt x="125" y="85"/>
                  <a:pt x="125" y="85"/>
                </a:cubicBezTo>
                <a:cubicBezTo>
                  <a:pt x="125" y="78"/>
                  <a:pt x="120" y="73"/>
                  <a:pt x="113" y="73"/>
                </a:cubicBezTo>
                <a:close/>
                <a:moveTo>
                  <a:pt x="141" y="78"/>
                </a:moveTo>
                <a:cubicBezTo>
                  <a:pt x="141" y="62"/>
                  <a:pt x="128" y="50"/>
                  <a:pt x="112" y="50"/>
                </a:cubicBezTo>
                <a:cubicBezTo>
                  <a:pt x="97" y="50"/>
                  <a:pt x="84" y="62"/>
                  <a:pt x="84" y="78"/>
                </a:cubicBezTo>
                <a:cubicBezTo>
                  <a:pt x="84" y="89"/>
                  <a:pt x="91" y="99"/>
                  <a:pt x="101" y="103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89" y="103"/>
                  <a:pt x="81" y="91"/>
                  <a:pt x="81" y="78"/>
                </a:cubicBezTo>
                <a:cubicBezTo>
                  <a:pt x="81" y="61"/>
                  <a:pt x="95" y="46"/>
                  <a:pt x="112" y="46"/>
                </a:cubicBezTo>
                <a:cubicBezTo>
                  <a:pt x="130" y="46"/>
                  <a:pt x="144" y="61"/>
                  <a:pt x="144" y="78"/>
                </a:cubicBezTo>
                <a:cubicBezTo>
                  <a:pt x="144" y="88"/>
                  <a:pt x="140" y="97"/>
                  <a:pt x="132" y="102"/>
                </a:cubicBezTo>
                <a:cubicBezTo>
                  <a:pt x="132" y="102"/>
                  <a:pt x="131" y="102"/>
                  <a:pt x="130" y="102"/>
                </a:cubicBezTo>
                <a:cubicBezTo>
                  <a:pt x="129" y="102"/>
                  <a:pt x="129" y="102"/>
                  <a:pt x="129" y="102"/>
                </a:cubicBezTo>
                <a:cubicBezTo>
                  <a:pt x="128" y="102"/>
                  <a:pt x="127" y="102"/>
                  <a:pt x="126" y="103"/>
                </a:cubicBezTo>
                <a:cubicBezTo>
                  <a:pt x="135" y="98"/>
                  <a:pt x="141" y="89"/>
                  <a:pt x="141" y="78"/>
                </a:cubicBezTo>
                <a:close/>
                <a:moveTo>
                  <a:pt x="170" y="186"/>
                </a:moveTo>
                <a:cubicBezTo>
                  <a:pt x="170" y="192"/>
                  <a:pt x="155" y="204"/>
                  <a:pt x="155" y="204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110" y="204"/>
                  <a:pt x="96" y="187"/>
                  <a:pt x="91" y="181"/>
                </a:cubicBezTo>
                <a:cubicBezTo>
                  <a:pt x="89" y="178"/>
                  <a:pt x="87" y="176"/>
                  <a:pt x="87" y="170"/>
                </a:cubicBezTo>
                <a:cubicBezTo>
                  <a:pt x="87" y="157"/>
                  <a:pt x="87" y="152"/>
                  <a:pt x="87" y="150"/>
                </a:cubicBezTo>
                <a:cubicBezTo>
                  <a:pt x="87" y="148"/>
                  <a:pt x="92" y="137"/>
                  <a:pt x="92" y="135"/>
                </a:cubicBezTo>
                <a:cubicBezTo>
                  <a:pt x="92" y="132"/>
                  <a:pt x="103" y="134"/>
                  <a:pt x="103" y="144"/>
                </a:cubicBezTo>
                <a:cubicBezTo>
                  <a:pt x="103" y="151"/>
                  <a:pt x="103" y="164"/>
                  <a:pt x="103" y="164"/>
                </a:cubicBezTo>
                <a:cubicBezTo>
                  <a:pt x="103" y="164"/>
                  <a:pt x="104" y="165"/>
                  <a:pt x="104" y="165"/>
                </a:cubicBezTo>
                <a:cubicBezTo>
                  <a:pt x="105" y="165"/>
                  <a:pt x="105" y="165"/>
                  <a:pt x="105" y="165"/>
                </a:cubicBezTo>
                <a:cubicBezTo>
                  <a:pt x="105" y="165"/>
                  <a:pt x="106" y="164"/>
                  <a:pt x="106" y="16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81"/>
                  <a:pt x="109" y="78"/>
                  <a:pt x="113" y="78"/>
                </a:cubicBezTo>
                <a:cubicBezTo>
                  <a:pt x="113" y="78"/>
                  <a:pt x="113" y="78"/>
                  <a:pt x="113" y="78"/>
                </a:cubicBezTo>
                <a:cubicBezTo>
                  <a:pt x="117" y="78"/>
                  <a:pt x="120" y="81"/>
                  <a:pt x="120" y="85"/>
                </a:cubicBezTo>
                <a:cubicBezTo>
                  <a:pt x="120" y="132"/>
                  <a:pt x="120" y="132"/>
                  <a:pt x="120" y="132"/>
                </a:cubicBezTo>
                <a:cubicBezTo>
                  <a:pt x="120" y="133"/>
                  <a:pt x="121" y="133"/>
                  <a:pt x="121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2" y="133"/>
                  <a:pt x="122" y="133"/>
                  <a:pt x="122" y="132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2" y="110"/>
                  <a:pt x="126" y="107"/>
                  <a:pt x="129" y="107"/>
                </a:cubicBezTo>
                <a:cubicBezTo>
                  <a:pt x="130" y="107"/>
                  <a:pt x="130" y="107"/>
                  <a:pt x="130" y="107"/>
                </a:cubicBezTo>
                <a:cubicBezTo>
                  <a:pt x="134" y="107"/>
                  <a:pt x="137" y="110"/>
                  <a:pt x="137" y="114"/>
                </a:cubicBezTo>
                <a:cubicBezTo>
                  <a:pt x="137" y="132"/>
                  <a:pt x="137" y="132"/>
                  <a:pt x="137" y="132"/>
                </a:cubicBezTo>
                <a:cubicBezTo>
                  <a:pt x="137" y="133"/>
                  <a:pt x="137" y="133"/>
                  <a:pt x="138" y="133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9" y="133"/>
                  <a:pt x="139" y="133"/>
                  <a:pt x="139" y="132"/>
                </a:cubicBezTo>
                <a:cubicBezTo>
                  <a:pt x="139" y="123"/>
                  <a:pt x="139" y="123"/>
                  <a:pt x="139" y="123"/>
                </a:cubicBezTo>
                <a:cubicBezTo>
                  <a:pt x="139" y="119"/>
                  <a:pt x="142" y="116"/>
                  <a:pt x="146" y="116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51" y="116"/>
                  <a:pt x="154" y="119"/>
                  <a:pt x="154" y="123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33"/>
                  <a:pt x="154" y="133"/>
                  <a:pt x="155" y="133"/>
                </a:cubicBezTo>
                <a:cubicBezTo>
                  <a:pt x="155" y="133"/>
                  <a:pt x="155" y="133"/>
                  <a:pt x="155" y="133"/>
                </a:cubicBezTo>
                <a:cubicBezTo>
                  <a:pt x="155" y="133"/>
                  <a:pt x="156" y="133"/>
                  <a:pt x="156" y="132"/>
                </a:cubicBezTo>
                <a:cubicBezTo>
                  <a:pt x="156" y="128"/>
                  <a:pt x="156" y="128"/>
                  <a:pt x="156" y="128"/>
                </a:cubicBezTo>
                <a:cubicBezTo>
                  <a:pt x="156" y="124"/>
                  <a:pt x="159" y="121"/>
                  <a:pt x="163" y="121"/>
                </a:cubicBezTo>
                <a:cubicBezTo>
                  <a:pt x="163" y="121"/>
                  <a:pt x="163" y="121"/>
                  <a:pt x="163" y="121"/>
                </a:cubicBezTo>
                <a:cubicBezTo>
                  <a:pt x="167" y="121"/>
                  <a:pt x="170" y="124"/>
                  <a:pt x="170" y="128"/>
                </a:cubicBezTo>
                <a:cubicBezTo>
                  <a:pt x="170" y="128"/>
                  <a:pt x="170" y="183"/>
                  <a:pt x="170" y="18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37"/>
          <p:cNvSpPr>
            <a:spLocks noEditPoints="1"/>
          </p:cNvSpPr>
          <p:nvPr/>
        </p:nvSpPr>
        <p:spPr bwMode="auto">
          <a:xfrm>
            <a:off x="10040368" y="9349734"/>
            <a:ext cx="704568" cy="707139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31 w 232"/>
              <a:gd name="T11" fmla="*/ 47 h 232"/>
              <a:gd name="T12" fmla="*/ 49 w 232"/>
              <a:gd name="T13" fmla="*/ 32 h 232"/>
              <a:gd name="T14" fmla="*/ 182 w 232"/>
              <a:gd name="T15" fmla="*/ 32 h 232"/>
              <a:gd name="T16" fmla="*/ 200 w 232"/>
              <a:gd name="T17" fmla="*/ 50 h 232"/>
              <a:gd name="T18" fmla="*/ 200 w 232"/>
              <a:gd name="T19" fmla="*/ 79 h 232"/>
              <a:gd name="T20" fmla="*/ 212 w 232"/>
              <a:gd name="T21" fmla="*/ 79 h 232"/>
              <a:gd name="T22" fmla="*/ 194 w 232"/>
              <a:gd name="T23" fmla="*/ 110 h 232"/>
              <a:gd name="T24" fmla="*/ 176 w 232"/>
              <a:gd name="T25" fmla="*/ 79 h 232"/>
              <a:gd name="T26" fmla="*/ 188 w 232"/>
              <a:gd name="T27" fmla="*/ 79 h 232"/>
              <a:gd name="T28" fmla="*/ 188 w 232"/>
              <a:gd name="T29" fmla="*/ 50 h 232"/>
              <a:gd name="T30" fmla="*/ 182 w 232"/>
              <a:gd name="T31" fmla="*/ 44 h 232"/>
              <a:gd name="T32" fmla="*/ 49 w 232"/>
              <a:gd name="T33" fmla="*/ 44 h 232"/>
              <a:gd name="T34" fmla="*/ 43 w 232"/>
              <a:gd name="T35" fmla="*/ 47 h 232"/>
              <a:gd name="T36" fmla="*/ 43 w 232"/>
              <a:gd name="T37" fmla="*/ 56 h 232"/>
              <a:gd name="T38" fmla="*/ 31 w 232"/>
              <a:gd name="T39" fmla="*/ 56 h 232"/>
              <a:gd name="T40" fmla="*/ 31 w 232"/>
              <a:gd name="T41" fmla="*/ 47 h 232"/>
              <a:gd name="T42" fmla="*/ 151 w 232"/>
              <a:gd name="T43" fmla="*/ 116 h 232"/>
              <a:gd name="T44" fmla="*/ 116 w 232"/>
              <a:gd name="T45" fmla="*/ 151 h 232"/>
              <a:gd name="T46" fmla="*/ 81 w 232"/>
              <a:gd name="T47" fmla="*/ 116 h 232"/>
              <a:gd name="T48" fmla="*/ 116 w 232"/>
              <a:gd name="T49" fmla="*/ 81 h 232"/>
              <a:gd name="T50" fmla="*/ 151 w 232"/>
              <a:gd name="T51" fmla="*/ 116 h 232"/>
              <a:gd name="T52" fmla="*/ 15 w 232"/>
              <a:gd name="T53" fmla="*/ 67 h 232"/>
              <a:gd name="T54" fmla="*/ 60 w 232"/>
              <a:gd name="T55" fmla="*/ 67 h 232"/>
              <a:gd name="T56" fmla="*/ 60 w 232"/>
              <a:gd name="T57" fmla="*/ 112 h 232"/>
              <a:gd name="T58" fmla="*/ 15 w 232"/>
              <a:gd name="T59" fmla="*/ 112 h 232"/>
              <a:gd name="T60" fmla="*/ 15 w 232"/>
              <a:gd name="T61" fmla="*/ 67 h 232"/>
              <a:gd name="T62" fmla="*/ 200 w 232"/>
              <a:gd name="T63" fmla="*/ 184 h 232"/>
              <a:gd name="T64" fmla="*/ 182 w 232"/>
              <a:gd name="T65" fmla="*/ 199 h 232"/>
              <a:gd name="T66" fmla="*/ 49 w 232"/>
              <a:gd name="T67" fmla="*/ 199 h 232"/>
              <a:gd name="T68" fmla="*/ 31 w 232"/>
              <a:gd name="T69" fmla="*/ 181 h 232"/>
              <a:gd name="T70" fmla="*/ 31 w 232"/>
              <a:gd name="T71" fmla="*/ 153 h 232"/>
              <a:gd name="T72" fmla="*/ 19 w 232"/>
              <a:gd name="T73" fmla="*/ 153 h 232"/>
              <a:gd name="T74" fmla="*/ 37 w 232"/>
              <a:gd name="T75" fmla="*/ 122 h 232"/>
              <a:gd name="T76" fmla="*/ 55 w 232"/>
              <a:gd name="T77" fmla="*/ 153 h 232"/>
              <a:gd name="T78" fmla="*/ 43 w 232"/>
              <a:gd name="T79" fmla="*/ 153 h 232"/>
              <a:gd name="T80" fmla="*/ 43 w 232"/>
              <a:gd name="T81" fmla="*/ 181 h 232"/>
              <a:gd name="T82" fmla="*/ 49 w 232"/>
              <a:gd name="T83" fmla="*/ 187 h 232"/>
              <a:gd name="T84" fmla="*/ 182 w 232"/>
              <a:gd name="T85" fmla="*/ 187 h 232"/>
              <a:gd name="T86" fmla="*/ 188 w 232"/>
              <a:gd name="T87" fmla="*/ 184 h 232"/>
              <a:gd name="T88" fmla="*/ 188 w 232"/>
              <a:gd name="T89" fmla="*/ 176 h 232"/>
              <a:gd name="T90" fmla="*/ 200 w 232"/>
              <a:gd name="T91" fmla="*/ 176 h 232"/>
              <a:gd name="T92" fmla="*/ 200 w 232"/>
              <a:gd name="T93" fmla="*/ 184 h 232"/>
              <a:gd name="T94" fmla="*/ 170 w 232"/>
              <a:gd name="T95" fmla="*/ 166 h 232"/>
              <a:gd name="T96" fmla="*/ 194 w 232"/>
              <a:gd name="T97" fmla="*/ 118 h 232"/>
              <a:gd name="T98" fmla="*/ 217 w 232"/>
              <a:gd name="T99" fmla="*/ 166 h 232"/>
              <a:gd name="T100" fmla="*/ 170 w 232"/>
              <a:gd name="T101" fmla="*/ 16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31" y="47"/>
                </a:moveTo>
                <a:cubicBezTo>
                  <a:pt x="31" y="39"/>
                  <a:pt x="39" y="32"/>
                  <a:pt x="49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91" y="32"/>
                  <a:pt x="200" y="40"/>
                  <a:pt x="200" y="50"/>
                </a:cubicBezTo>
                <a:cubicBezTo>
                  <a:pt x="200" y="79"/>
                  <a:pt x="200" y="79"/>
                  <a:pt x="200" y="79"/>
                </a:cubicBezTo>
                <a:cubicBezTo>
                  <a:pt x="212" y="79"/>
                  <a:pt x="212" y="79"/>
                  <a:pt x="212" y="79"/>
                </a:cubicBezTo>
                <a:cubicBezTo>
                  <a:pt x="194" y="110"/>
                  <a:pt x="194" y="110"/>
                  <a:pt x="194" y="110"/>
                </a:cubicBezTo>
                <a:cubicBezTo>
                  <a:pt x="176" y="79"/>
                  <a:pt x="176" y="79"/>
                  <a:pt x="176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88" y="50"/>
                  <a:pt x="188" y="50"/>
                  <a:pt x="188" y="50"/>
                </a:cubicBezTo>
                <a:cubicBezTo>
                  <a:pt x="188" y="47"/>
                  <a:pt x="185" y="44"/>
                  <a:pt x="182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5" y="44"/>
                  <a:pt x="43" y="46"/>
                  <a:pt x="43" y="47"/>
                </a:cubicBezTo>
                <a:cubicBezTo>
                  <a:pt x="43" y="56"/>
                  <a:pt x="43" y="56"/>
                  <a:pt x="43" y="56"/>
                </a:cubicBezTo>
                <a:cubicBezTo>
                  <a:pt x="31" y="56"/>
                  <a:pt x="31" y="56"/>
                  <a:pt x="31" y="56"/>
                </a:cubicBezTo>
                <a:lnTo>
                  <a:pt x="31" y="47"/>
                </a:lnTo>
                <a:close/>
                <a:moveTo>
                  <a:pt x="151" y="116"/>
                </a:moveTo>
                <a:cubicBezTo>
                  <a:pt x="151" y="135"/>
                  <a:pt x="135" y="151"/>
                  <a:pt x="116" y="151"/>
                </a:cubicBezTo>
                <a:cubicBezTo>
                  <a:pt x="97" y="151"/>
                  <a:pt x="81" y="135"/>
                  <a:pt x="81" y="116"/>
                </a:cubicBezTo>
                <a:cubicBezTo>
                  <a:pt x="81" y="97"/>
                  <a:pt x="97" y="81"/>
                  <a:pt x="116" y="81"/>
                </a:cubicBezTo>
                <a:cubicBezTo>
                  <a:pt x="135" y="81"/>
                  <a:pt x="151" y="97"/>
                  <a:pt x="151" y="116"/>
                </a:cubicBezTo>
                <a:close/>
                <a:moveTo>
                  <a:pt x="15" y="67"/>
                </a:moveTo>
                <a:cubicBezTo>
                  <a:pt x="60" y="67"/>
                  <a:pt x="60" y="67"/>
                  <a:pt x="60" y="67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15" y="112"/>
                  <a:pt x="15" y="112"/>
                  <a:pt x="15" y="112"/>
                </a:cubicBezTo>
                <a:lnTo>
                  <a:pt x="15" y="67"/>
                </a:lnTo>
                <a:close/>
                <a:moveTo>
                  <a:pt x="200" y="184"/>
                </a:moveTo>
                <a:cubicBezTo>
                  <a:pt x="200" y="193"/>
                  <a:pt x="191" y="199"/>
                  <a:pt x="182" y="199"/>
                </a:cubicBezTo>
                <a:cubicBezTo>
                  <a:pt x="49" y="199"/>
                  <a:pt x="49" y="199"/>
                  <a:pt x="49" y="199"/>
                </a:cubicBezTo>
                <a:cubicBezTo>
                  <a:pt x="39" y="199"/>
                  <a:pt x="31" y="191"/>
                  <a:pt x="31" y="181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19" y="153"/>
                  <a:pt x="19" y="153"/>
                  <a:pt x="19" y="153"/>
                </a:cubicBezTo>
                <a:cubicBezTo>
                  <a:pt x="37" y="122"/>
                  <a:pt x="37" y="122"/>
                  <a:pt x="37" y="122"/>
                </a:cubicBezTo>
                <a:cubicBezTo>
                  <a:pt x="55" y="153"/>
                  <a:pt x="55" y="153"/>
                  <a:pt x="55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81"/>
                  <a:pt x="43" y="181"/>
                  <a:pt x="43" y="181"/>
                </a:cubicBezTo>
                <a:cubicBezTo>
                  <a:pt x="43" y="185"/>
                  <a:pt x="45" y="187"/>
                  <a:pt x="49" y="187"/>
                </a:cubicBezTo>
                <a:cubicBezTo>
                  <a:pt x="182" y="187"/>
                  <a:pt x="182" y="187"/>
                  <a:pt x="182" y="187"/>
                </a:cubicBezTo>
                <a:cubicBezTo>
                  <a:pt x="185" y="187"/>
                  <a:pt x="188" y="185"/>
                  <a:pt x="188" y="184"/>
                </a:cubicBezTo>
                <a:cubicBezTo>
                  <a:pt x="188" y="176"/>
                  <a:pt x="188" y="176"/>
                  <a:pt x="188" y="176"/>
                </a:cubicBezTo>
                <a:cubicBezTo>
                  <a:pt x="200" y="176"/>
                  <a:pt x="200" y="176"/>
                  <a:pt x="200" y="176"/>
                </a:cubicBezTo>
                <a:lnTo>
                  <a:pt x="200" y="184"/>
                </a:lnTo>
                <a:close/>
                <a:moveTo>
                  <a:pt x="170" y="166"/>
                </a:moveTo>
                <a:cubicBezTo>
                  <a:pt x="194" y="118"/>
                  <a:pt x="194" y="118"/>
                  <a:pt x="194" y="118"/>
                </a:cubicBezTo>
                <a:cubicBezTo>
                  <a:pt x="217" y="166"/>
                  <a:pt x="217" y="166"/>
                  <a:pt x="217" y="166"/>
                </a:cubicBezTo>
                <a:lnTo>
                  <a:pt x="170" y="1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38"/>
          <p:cNvSpPr>
            <a:spLocks noEditPoints="1"/>
          </p:cNvSpPr>
          <p:nvPr/>
        </p:nvSpPr>
        <p:spPr bwMode="auto">
          <a:xfrm>
            <a:off x="9137801" y="8332739"/>
            <a:ext cx="708425" cy="707139"/>
          </a:xfrm>
          <a:custGeom>
            <a:avLst/>
            <a:gdLst>
              <a:gd name="T0" fmla="*/ 0 w 233"/>
              <a:gd name="T1" fmla="*/ 0 h 232"/>
              <a:gd name="T2" fmla="*/ 0 w 233"/>
              <a:gd name="T3" fmla="*/ 232 h 232"/>
              <a:gd name="T4" fmla="*/ 233 w 233"/>
              <a:gd name="T5" fmla="*/ 232 h 232"/>
              <a:gd name="T6" fmla="*/ 233 w 233"/>
              <a:gd name="T7" fmla="*/ 0 h 232"/>
              <a:gd name="T8" fmla="*/ 0 w 233"/>
              <a:gd name="T9" fmla="*/ 0 h 232"/>
              <a:gd name="T10" fmla="*/ 86 w 233"/>
              <a:gd name="T11" fmla="*/ 123 h 232"/>
              <a:gd name="T12" fmla="*/ 76 w 233"/>
              <a:gd name="T13" fmla="*/ 119 h 232"/>
              <a:gd name="T14" fmla="*/ 41 w 233"/>
              <a:gd name="T15" fmla="*/ 84 h 232"/>
              <a:gd name="T16" fmla="*/ 43 w 233"/>
              <a:gd name="T17" fmla="*/ 60 h 232"/>
              <a:gd name="T18" fmla="*/ 61 w 233"/>
              <a:gd name="T19" fmla="*/ 42 h 232"/>
              <a:gd name="T20" fmla="*/ 74 w 233"/>
              <a:gd name="T21" fmla="*/ 36 h 232"/>
              <a:gd name="T22" fmla="*/ 84 w 233"/>
              <a:gd name="T23" fmla="*/ 40 h 232"/>
              <a:gd name="T24" fmla="*/ 120 w 233"/>
              <a:gd name="T25" fmla="*/ 75 h 232"/>
              <a:gd name="T26" fmla="*/ 118 w 233"/>
              <a:gd name="T27" fmla="*/ 99 h 232"/>
              <a:gd name="T28" fmla="*/ 109 w 233"/>
              <a:gd name="T29" fmla="*/ 90 h 232"/>
              <a:gd name="T30" fmla="*/ 111 w 233"/>
              <a:gd name="T31" fmla="*/ 84 h 232"/>
              <a:gd name="T32" fmla="*/ 75 w 233"/>
              <a:gd name="T33" fmla="*/ 49 h 232"/>
              <a:gd name="T34" fmla="*/ 74 w 233"/>
              <a:gd name="T35" fmla="*/ 49 h 232"/>
              <a:gd name="T36" fmla="*/ 70 w 233"/>
              <a:gd name="T37" fmla="*/ 51 h 232"/>
              <a:gd name="T38" fmla="*/ 52 w 233"/>
              <a:gd name="T39" fmla="*/ 69 h 232"/>
              <a:gd name="T40" fmla="*/ 50 w 233"/>
              <a:gd name="T41" fmla="*/ 75 h 232"/>
              <a:gd name="T42" fmla="*/ 85 w 233"/>
              <a:gd name="T43" fmla="*/ 110 h 232"/>
              <a:gd name="T44" fmla="*/ 91 w 233"/>
              <a:gd name="T45" fmla="*/ 108 h 232"/>
              <a:gd name="T46" fmla="*/ 100 w 233"/>
              <a:gd name="T47" fmla="*/ 117 h 232"/>
              <a:gd name="T48" fmla="*/ 86 w 233"/>
              <a:gd name="T49" fmla="*/ 123 h 232"/>
              <a:gd name="T50" fmla="*/ 146 w 233"/>
              <a:gd name="T51" fmla="*/ 134 h 232"/>
              <a:gd name="T52" fmla="*/ 146 w 233"/>
              <a:gd name="T53" fmla="*/ 145 h 232"/>
              <a:gd name="T54" fmla="*/ 140 w 233"/>
              <a:gd name="T55" fmla="*/ 148 h 232"/>
              <a:gd name="T56" fmla="*/ 135 w 233"/>
              <a:gd name="T57" fmla="*/ 145 h 232"/>
              <a:gd name="T58" fmla="*/ 87 w 233"/>
              <a:gd name="T59" fmla="*/ 98 h 232"/>
              <a:gd name="T60" fmla="*/ 87 w 233"/>
              <a:gd name="T61" fmla="*/ 86 h 232"/>
              <a:gd name="T62" fmla="*/ 98 w 233"/>
              <a:gd name="T63" fmla="*/ 86 h 232"/>
              <a:gd name="T64" fmla="*/ 146 w 233"/>
              <a:gd name="T65" fmla="*/ 134 h 232"/>
              <a:gd name="T66" fmla="*/ 190 w 233"/>
              <a:gd name="T67" fmla="*/ 172 h 232"/>
              <a:gd name="T68" fmla="*/ 172 w 233"/>
              <a:gd name="T69" fmla="*/ 190 h 232"/>
              <a:gd name="T70" fmla="*/ 159 w 233"/>
              <a:gd name="T71" fmla="*/ 196 h 232"/>
              <a:gd name="T72" fmla="*/ 159 w 233"/>
              <a:gd name="T73" fmla="*/ 196 h 232"/>
              <a:gd name="T74" fmla="*/ 149 w 233"/>
              <a:gd name="T75" fmla="*/ 192 h 232"/>
              <a:gd name="T76" fmla="*/ 113 w 233"/>
              <a:gd name="T77" fmla="*/ 156 h 232"/>
              <a:gd name="T78" fmla="*/ 115 w 233"/>
              <a:gd name="T79" fmla="*/ 133 h 232"/>
              <a:gd name="T80" fmla="*/ 124 w 233"/>
              <a:gd name="T81" fmla="*/ 142 h 232"/>
              <a:gd name="T82" fmla="*/ 122 w 233"/>
              <a:gd name="T83" fmla="*/ 147 h 232"/>
              <a:gd name="T84" fmla="*/ 158 w 233"/>
              <a:gd name="T85" fmla="*/ 183 h 232"/>
              <a:gd name="T86" fmla="*/ 163 w 233"/>
              <a:gd name="T87" fmla="*/ 180 h 232"/>
              <a:gd name="T88" fmla="*/ 181 w 233"/>
              <a:gd name="T89" fmla="*/ 163 h 232"/>
              <a:gd name="T90" fmla="*/ 183 w 233"/>
              <a:gd name="T91" fmla="*/ 157 h 232"/>
              <a:gd name="T92" fmla="*/ 148 w 233"/>
              <a:gd name="T93" fmla="*/ 121 h 232"/>
              <a:gd name="T94" fmla="*/ 147 w 233"/>
              <a:gd name="T95" fmla="*/ 121 h 232"/>
              <a:gd name="T96" fmla="*/ 142 w 233"/>
              <a:gd name="T97" fmla="*/ 123 h 232"/>
              <a:gd name="T98" fmla="*/ 133 w 233"/>
              <a:gd name="T99" fmla="*/ 114 h 232"/>
              <a:gd name="T100" fmla="*/ 147 w 233"/>
              <a:gd name="T101" fmla="*/ 108 h 232"/>
              <a:gd name="T102" fmla="*/ 157 w 233"/>
              <a:gd name="T103" fmla="*/ 112 h 232"/>
              <a:gd name="T104" fmla="*/ 193 w 233"/>
              <a:gd name="T105" fmla="*/ 148 h 232"/>
              <a:gd name="T106" fmla="*/ 190 w 233"/>
              <a:gd name="T107" fmla="*/ 1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3" y="232"/>
                  <a:pt x="233" y="232"/>
                  <a:pt x="233" y="232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86" y="123"/>
                </a:moveTo>
                <a:cubicBezTo>
                  <a:pt x="82" y="123"/>
                  <a:pt x="78" y="122"/>
                  <a:pt x="76" y="119"/>
                </a:cubicBezTo>
                <a:cubicBezTo>
                  <a:pt x="41" y="84"/>
                  <a:pt x="41" y="84"/>
                  <a:pt x="41" y="84"/>
                </a:cubicBezTo>
                <a:cubicBezTo>
                  <a:pt x="35" y="78"/>
                  <a:pt x="35" y="67"/>
                  <a:pt x="43" y="60"/>
                </a:cubicBezTo>
                <a:cubicBezTo>
                  <a:pt x="61" y="42"/>
                  <a:pt x="61" y="42"/>
                  <a:pt x="61" y="42"/>
                </a:cubicBezTo>
                <a:cubicBezTo>
                  <a:pt x="64" y="38"/>
                  <a:pt x="70" y="36"/>
                  <a:pt x="74" y="36"/>
                </a:cubicBezTo>
                <a:cubicBezTo>
                  <a:pt x="78" y="36"/>
                  <a:pt x="82" y="37"/>
                  <a:pt x="84" y="40"/>
                </a:cubicBezTo>
                <a:cubicBezTo>
                  <a:pt x="120" y="75"/>
                  <a:pt x="120" y="75"/>
                  <a:pt x="120" y="75"/>
                </a:cubicBezTo>
                <a:cubicBezTo>
                  <a:pt x="126" y="81"/>
                  <a:pt x="125" y="92"/>
                  <a:pt x="118" y="99"/>
                </a:cubicBezTo>
                <a:cubicBezTo>
                  <a:pt x="109" y="90"/>
                  <a:pt x="109" y="90"/>
                  <a:pt x="109" y="90"/>
                </a:cubicBezTo>
                <a:cubicBezTo>
                  <a:pt x="111" y="87"/>
                  <a:pt x="111" y="85"/>
                  <a:pt x="111" y="84"/>
                </a:cubicBezTo>
                <a:cubicBezTo>
                  <a:pt x="75" y="49"/>
                  <a:pt x="75" y="49"/>
                  <a:pt x="75" y="49"/>
                </a:cubicBezTo>
                <a:cubicBezTo>
                  <a:pt x="75" y="49"/>
                  <a:pt x="75" y="49"/>
                  <a:pt x="74" y="49"/>
                </a:cubicBezTo>
                <a:cubicBezTo>
                  <a:pt x="73" y="49"/>
                  <a:pt x="71" y="49"/>
                  <a:pt x="70" y="51"/>
                </a:cubicBezTo>
                <a:cubicBezTo>
                  <a:pt x="52" y="69"/>
                  <a:pt x="52" y="69"/>
                  <a:pt x="52" y="69"/>
                </a:cubicBezTo>
                <a:cubicBezTo>
                  <a:pt x="49" y="71"/>
                  <a:pt x="49" y="74"/>
                  <a:pt x="50" y="75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85" y="110"/>
                  <a:pt x="88" y="110"/>
                  <a:pt x="91" y="108"/>
                </a:cubicBezTo>
                <a:cubicBezTo>
                  <a:pt x="100" y="117"/>
                  <a:pt x="100" y="117"/>
                  <a:pt x="100" y="117"/>
                </a:cubicBezTo>
                <a:cubicBezTo>
                  <a:pt x="96" y="121"/>
                  <a:pt x="91" y="123"/>
                  <a:pt x="86" y="123"/>
                </a:cubicBezTo>
                <a:close/>
                <a:moveTo>
                  <a:pt x="146" y="134"/>
                </a:moveTo>
                <a:cubicBezTo>
                  <a:pt x="149" y="137"/>
                  <a:pt x="149" y="142"/>
                  <a:pt x="146" y="145"/>
                </a:cubicBezTo>
                <a:cubicBezTo>
                  <a:pt x="145" y="147"/>
                  <a:pt x="142" y="148"/>
                  <a:pt x="140" y="148"/>
                </a:cubicBezTo>
                <a:cubicBezTo>
                  <a:pt x="138" y="148"/>
                  <a:pt x="136" y="147"/>
                  <a:pt x="135" y="145"/>
                </a:cubicBezTo>
                <a:cubicBezTo>
                  <a:pt x="87" y="98"/>
                  <a:pt x="87" y="98"/>
                  <a:pt x="87" y="98"/>
                </a:cubicBezTo>
                <a:cubicBezTo>
                  <a:pt x="84" y="94"/>
                  <a:pt x="84" y="89"/>
                  <a:pt x="87" y="86"/>
                </a:cubicBezTo>
                <a:cubicBezTo>
                  <a:pt x="90" y="83"/>
                  <a:pt x="95" y="83"/>
                  <a:pt x="98" y="86"/>
                </a:cubicBezTo>
                <a:lnTo>
                  <a:pt x="146" y="134"/>
                </a:lnTo>
                <a:close/>
                <a:moveTo>
                  <a:pt x="190" y="172"/>
                </a:moveTo>
                <a:cubicBezTo>
                  <a:pt x="172" y="190"/>
                  <a:pt x="172" y="190"/>
                  <a:pt x="172" y="190"/>
                </a:cubicBezTo>
                <a:cubicBezTo>
                  <a:pt x="169" y="193"/>
                  <a:pt x="164" y="196"/>
                  <a:pt x="159" y="196"/>
                </a:cubicBezTo>
                <a:cubicBezTo>
                  <a:pt x="159" y="196"/>
                  <a:pt x="159" y="196"/>
                  <a:pt x="159" y="196"/>
                </a:cubicBezTo>
                <a:cubicBezTo>
                  <a:pt x="155" y="196"/>
                  <a:pt x="151" y="194"/>
                  <a:pt x="149" y="192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07" y="150"/>
                  <a:pt x="108" y="140"/>
                  <a:pt x="115" y="133"/>
                </a:cubicBezTo>
                <a:cubicBezTo>
                  <a:pt x="124" y="142"/>
                  <a:pt x="124" y="142"/>
                  <a:pt x="124" y="142"/>
                </a:cubicBezTo>
                <a:cubicBezTo>
                  <a:pt x="122" y="144"/>
                  <a:pt x="122" y="147"/>
                  <a:pt x="122" y="147"/>
                </a:cubicBezTo>
                <a:cubicBezTo>
                  <a:pt x="158" y="183"/>
                  <a:pt x="158" y="183"/>
                  <a:pt x="158" y="183"/>
                </a:cubicBezTo>
                <a:cubicBezTo>
                  <a:pt x="158" y="183"/>
                  <a:pt x="161" y="183"/>
                  <a:pt x="163" y="180"/>
                </a:cubicBezTo>
                <a:cubicBezTo>
                  <a:pt x="181" y="163"/>
                  <a:pt x="181" y="163"/>
                  <a:pt x="181" y="163"/>
                </a:cubicBezTo>
                <a:cubicBezTo>
                  <a:pt x="184" y="160"/>
                  <a:pt x="184" y="157"/>
                  <a:pt x="183" y="157"/>
                </a:cubicBezTo>
                <a:cubicBezTo>
                  <a:pt x="148" y="121"/>
                  <a:pt x="148" y="121"/>
                  <a:pt x="148" y="121"/>
                </a:cubicBezTo>
                <a:cubicBezTo>
                  <a:pt x="148" y="121"/>
                  <a:pt x="148" y="121"/>
                  <a:pt x="147" y="121"/>
                </a:cubicBezTo>
                <a:cubicBezTo>
                  <a:pt x="146" y="121"/>
                  <a:pt x="144" y="122"/>
                  <a:pt x="142" y="12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7" y="111"/>
                  <a:pt x="142" y="108"/>
                  <a:pt x="147" y="108"/>
                </a:cubicBezTo>
                <a:cubicBezTo>
                  <a:pt x="151" y="108"/>
                  <a:pt x="155" y="110"/>
                  <a:pt x="157" y="112"/>
                </a:cubicBezTo>
                <a:cubicBezTo>
                  <a:pt x="193" y="148"/>
                  <a:pt x="193" y="148"/>
                  <a:pt x="193" y="148"/>
                </a:cubicBezTo>
                <a:cubicBezTo>
                  <a:pt x="199" y="154"/>
                  <a:pt x="198" y="164"/>
                  <a:pt x="190" y="1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39"/>
          <p:cNvSpPr>
            <a:spLocks noEditPoints="1"/>
          </p:cNvSpPr>
          <p:nvPr/>
        </p:nvSpPr>
        <p:spPr bwMode="auto">
          <a:xfrm>
            <a:off x="10040368" y="8332739"/>
            <a:ext cx="704568" cy="707139"/>
          </a:xfrm>
          <a:custGeom>
            <a:avLst/>
            <a:gdLst>
              <a:gd name="T0" fmla="*/ 92 w 232"/>
              <a:gd name="T1" fmla="*/ 92 h 232"/>
              <a:gd name="T2" fmla="*/ 140 w 232"/>
              <a:gd name="T3" fmla="*/ 92 h 232"/>
              <a:gd name="T4" fmla="*/ 140 w 232"/>
              <a:gd name="T5" fmla="*/ 140 h 232"/>
              <a:gd name="T6" fmla="*/ 92 w 232"/>
              <a:gd name="T7" fmla="*/ 140 h 232"/>
              <a:gd name="T8" fmla="*/ 92 w 232"/>
              <a:gd name="T9" fmla="*/ 92 h 232"/>
              <a:gd name="T10" fmla="*/ 49 w 232"/>
              <a:gd name="T11" fmla="*/ 168 h 232"/>
              <a:gd name="T12" fmla="*/ 64 w 232"/>
              <a:gd name="T13" fmla="*/ 182 h 232"/>
              <a:gd name="T14" fmla="*/ 78 w 232"/>
              <a:gd name="T15" fmla="*/ 168 h 232"/>
              <a:gd name="T16" fmla="*/ 78 w 232"/>
              <a:gd name="T17" fmla="*/ 153 h 232"/>
              <a:gd name="T18" fmla="*/ 64 w 232"/>
              <a:gd name="T19" fmla="*/ 153 h 232"/>
              <a:gd name="T20" fmla="*/ 49 w 232"/>
              <a:gd name="T21" fmla="*/ 168 h 232"/>
              <a:gd name="T22" fmla="*/ 183 w 232"/>
              <a:gd name="T23" fmla="*/ 64 h 232"/>
              <a:gd name="T24" fmla="*/ 168 w 232"/>
              <a:gd name="T25" fmla="*/ 49 h 232"/>
              <a:gd name="T26" fmla="*/ 153 w 232"/>
              <a:gd name="T27" fmla="*/ 64 h 232"/>
              <a:gd name="T28" fmla="*/ 153 w 232"/>
              <a:gd name="T29" fmla="*/ 78 h 232"/>
              <a:gd name="T30" fmla="*/ 168 w 232"/>
              <a:gd name="T31" fmla="*/ 78 h 232"/>
              <a:gd name="T32" fmla="*/ 183 w 232"/>
              <a:gd name="T33" fmla="*/ 64 h 232"/>
              <a:gd name="T34" fmla="*/ 64 w 232"/>
              <a:gd name="T35" fmla="*/ 49 h 232"/>
              <a:gd name="T36" fmla="*/ 49 w 232"/>
              <a:gd name="T37" fmla="*/ 64 h 232"/>
              <a:gd name="T38" fmla="*/ 64 w 232"/>
              <a:gd name="T39" fmla="*/ 78 h 232"/>
              <a:gd name="T40" fmla="*/ 78 w 232"/>
              <a:gd name="T41" fmla="*/ 78 h 232"/>
              <a:gd name="T42" fmla="*/ 78 w 232"/>
              <a:gd name="T43" fmla="*/ 64 h 232"/>
              <a:gd name="T44" fmla="*/ 64 w 232"/>
              <a:gd name="T45" fmla="*/ 49 h 232"/>
              <a:gd name="T46" fmla="*/ 153 w 232"/>
              <a:gd name="T47" fmla="*/ 168 h 232"/>
              <a:gd name="T48" fmla="*/ 168 w 232"/>
              <a:gd name="T49" fmla="*/ 182 h 232"/>
              <a:gd name="T50" fmla="*/ 183 w 232"/>
              <a:gd name="T51" fmla="*/ 168 h 232"/>
              <a:gd name="T52" fmla="*/ 168 w 232"/>
              <a:gd name="T53" fmla="*/ 153 h 232"/>
              <a:gd name="T54" fmla="*/ 153 w 232"/>
              <a:gd name="T55" fmla="*/ 153 h 232"/>
              <a:gd name="T56" fmla="*/ 153 w 232"/>
              <a:gd name="T57" fmla="*/ 168 h 232"/>
              <a:gd name="T58" fmla="*/ 232 w 232"/>
              <a:gd name="T59" fmla="*/ 0 h 232"/>
              <a:gd name="T60" fmla="*/ 232 w 232"/>
              <a:gd name="T61" fmla="*/ 232 h 232"/>
              <a:gd name="T62" fmla="*/ 0 w 232"/>
              <a:gd name="T63" fmla="*/ 232 h 232"/>
              <a:gd name="T64" fmla="*/ 0 w 232"/>
              <a:gd name="T65" fmla="*/ 0 h 232"/>
              <a:gd name="T66" fmla="*/ 232 w 232"/>
              <a:gd name="T67" fmla="*/ 0 h 232"/>
              <a:gd name="T68" fmla="*/ 153 w 232"/>
              <a:gd name="T69" fmla="*/ 140 h 232"/>
              <a:gd name="T70" fmla="*/ 153 w 232"/>
              <a:gd name="T71" fmla="*/ 92 h 232"/>
              <a:gd name="T72" fmla="*/ 168 w 232"/>
              <a:gd name="T73" fmla="*/ 92 h 232"/>
              <a:gd name="T74" fmla="*/ 196 w 232"/>
              <a:gd name="T75" fmla="*/ 64 h 232"/>
              <a:gd name="T76" fmla="*/ 168 w 232"/>
              <a:gd name="T77" fmla="*/ 36 h 232"/>
              <a:gd name="T78" fmla="*/ 140 w 232"/>
              <a:gd name="T79" fmla="*/ 64 h 232"/>
              <a:gd name="T80" fmla="*/ 140 w 232"/>
              <a:gd name="T81" fmla="*/ 78 h 232"/>
              <a:gd name="T82" fmla="*/ 92 w 232"/>
              <a:gd name="T83" fmla="*/ 78 h 232"/>
              <a:gd name="T84" fmla="*/ 92 w 232"/>
              <a:gd name="T85" fmla="*/ 64 h 232"/>
              <a:gd name="T86" fmla="*/ 64 w 232"/>
              <a:gd name="T87" fmla="*/ 36 h 232"/>
              <a:gd name="T88" fmla="*/ 36 w 232"/>
              <a:gd name="T89" fmla="*/ 64 h 232"/>
              <a:gd name="T90" fmla="*/ 64 w 232"/>
              <a:gd name="T91" fmla="*/ 92 h 232"/>
              <a:gd name="T92" fmla="*/ 78 w 232"/>
              <a:gd name="T93" fmla="*/ 92 h 232"/>
              <a:gd name="T94" fmla="*/ 78 w 232"/>
              <a:gd name="T95" fmla="*/ 140 h 232"/>
              <a:gd name="T96" fmla="*/ 64 w 232"/>
              <a:gd name="T97" fmla="*/ 140 h 232"/>
              <a:gd name="T98" fmla="*/ 36 w 232"/>
              <a:gd name="T99" fmla="*/ 168 h 232"/>
              <a:gd name="T100" fmla="*/ 64 w 232"/>
              <a:gd name="T101" fmla="*/ 196 h 232"/>
              <a:gd name="T102" fmla="*/ 92 w 232"/>
              <a:gd name="T103" fmla="*/ 168 h 232"/>
              <a:gd name="T104" fmla="*/ 92 w 232"/>
              <a:gd name="T105" fmla="*/ 153 h 232"/>
              <a:gd name="T106" fmla="*/ 140 w 232"/>
              <a:gd name="T107" fmla="*/ 153 h 232"/>
              <a:gd name="T108" fmla="*/ 140 w 232"/>
              <a:gd name="T109" fmla="*/ 168 h 232"/>
              <a:gd name="T110" fmla="*/ 168 w 232"/>
              <a:gd name="T111" fmla="*/ 196 h 232"/>
              <a:gd name="T112" fmla="*/ 196 w 232"/>
              <a:gd name="T113" fmla="*/ 168 h 232"/>
              <a:gd name="T114" fmla="*/ 168 w 232"/>
              <a:gd name="T115" fmla="*/ 140 h 232"/>
              <a:gd name="T116" fmla="*/ 153 w 232"/>
              <a:gd name="T117" fmla="*/ 1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92" y="92"/>
                </a:moveTo>
                <a:cubicBezTo>
                  <a:pt x="140" y="92"/>
                  <a:pt x="140" y="92"/>
                  <a:pt x="140" y="92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92" y="140"/>
                  <a:pt x="92" y="140"/>
                  <a:pt x="92" y="140"/>
                </a:cubicBezTo>
                <a:lnTo>
                  <a:pt x="92" y="92"/>
                </a:lnTo>
                <a:close/>
                <a:moveTo>
                  <a:pt x="49" y="168"/>
                </a:moveTo>
                <a:cubicBezTo>
                  <a:pt x="49" y="176"/>
                  <a:pt x="56" y="182"/>
                  <a:pt x="64" y="182"/>
                </a:cubicBezTo>
                <a:cubicBezTo>
                  <a:pt x="72" y="182"/>
                  <a:pt x="78" y="176"/>
                  <a:pt x="78" y="168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64" y="153"/>
                  <a:pt x="64" y="153"/>
                  <a:pt x="64" y="153"/>
                </a:cubicBezTo>
                <a:cubicBezTo>
                  <a:pt x="56" y="153"/>
                  <a:pt x="49" y="160"/>
                  <a:pt x="49" y="168"/>
                </a:cubicBezTo>
                <a:close/>
                <a:moveTo>
                  <a:pt x="183" y="64"/>
                </a:moveTo>
                <a:cubicBezTo>
                  <a:pt x="183" y="56"/>
                  <a:pt x="176" y="49"/>
                  <a:pt x="168" y="49"/>
                </a:cubicBezTo>
                <a:cubicBezTo>
                  <a:pt x="160" y="49"/>
                  <a:pt x="153" y="56"/>
                  <a:pt x="153" y="64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6" y="78"/>
                  <a:pt x="183" y="72"/>
                  <a:pt x="183" y="64"/>
                </a:cubicBezTo>
                <a:close/>
                <a:moveTo>
                  <a:pt x="64" y="49"/>
                </a:moveTo>
                <a:cubicBezTo>
                  <a:pt x="56" y="49"/>
                  <a:pt x="49" y="56"/>
                  <a:pt x="49" y="64"/>
                </a:cubicBezTo>
                <a:cubicBezTo>
                  <a:pt x="49" y="72"/>
                  <a:pt x="56" y="78"/>
                  <a:pt x="64" y="78"/>
                </a:cubicBezTo>
                <a:cubicBezTo>
                  <a:pt x="78" y="78"/>
                  <a:pt x="78" y="78"/>
                  <a:pt x="78" y="78"/>
                </a:cubicBezTo>
                <a:cubicBezTo>
                  <a:pt x="78" y="64"/>
                  <a:pt x="78" y="64"/>
                  <a:pt x="78" y="64"/>
                </a:cubicBezTo>
                <a:cubicBezTo>
                  <a:pt x="78" y="56"/>
                  <a:pt x="72" y="49"/>
                  <a:pt x="64" y="49"/>
                </a:cubicBezTo>
                <a:close/>
                <a:moveTo>
                  <a:pt x="153" y="168"/>
                </a:moveTo>
                <a:cubicBezTo>
                  <a:pt x="153" y="176"/>
                  <a:pt x="160" y="182"/>
                  <a:pt x="168" y="182"/>
                </a:cubicBezTo>
                <a:cubicBezTo>
                  <a:pt x="176" y="182"/>
                  <a:pt x="183" y="176"/>
                  <a:pt x="183" y="168"/>
                </a:cubicBezTo>
                <a:cubicBezTo>
                  <a:pt x="183" y="160"/>
                  <a:pt x="176" y="153"/>
                  <a:pt x="168" y="153"/>
                </a:cubicBezTo>
                <a:cubicBezTo>
                  <a:pt x="153" y="153"/>
                  <a:pt x="153" y="153"/>
                  <a:pt x="153" y="153"/>
                </a:cubicBezTo>
                <a:lnTo>
                  <a:pt x="153" y="168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53" y="140"/>
                </a:moveTo>
                <a:cubicBezTo>
                  <a:pt x="153" y="92"/>
                  <a:pt x="153" y="92"/>
                  <a:pt x="153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83" y="92"/>
                  <a:pt x="196" y="79"/>
                  <a:pt x="196" y="64"/>
                </a:cubicBezTo>
                <a:cubicBezTo>
                  <a:pt x="196" y="48"/>
                  <a:pt x="183" y="36"/>
                  <a:pt x="168" y="36"/>
                </a:cubicBezTo>
                <a:cubicBezTo>
                  <a:pt x="153" y="36"/>
                  <a:pt x="140" y="48"/>
                  <a:pt x="140" y="64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92" y="78"/>
                  <a:pt x="92" y="78"/>
                  <a:pt x="92" y="78"/>
                </a:cubicBezTo>
                <a:cubicBezTo>
                  <a:pt x="92" y="64"/>
                  <a:pt x="92" y="64"/>
                  <a:pt x="92" y="64"/>
                </a:cubicBezTo>
                <a:cubicBezTo>
                  <a:pt x="92" y="48"/>
                  <a:pt x="79" y="36"/>
                  <a:pt x="64" y="36"/>
                </a:cubicBezTo>
                <a:cubicBezTo>
                  <a:pt x="48" y="36"/>
                  <a:pt x="36" y="48"/>
                  <a:pt x="36" y="64"/>
                </a:cubicBezTo>
                <a:cubicBezTo>
                  <a:pt x="36" y="79"/>
                  <a:pt x="48" y="92"/>
                  <a:pt x="64" y="92"/>
                </a:cubicBezTo>
                <a:cubicBezTo>
                  <a:pt x="78" y="92"/>
                  <a:pt x="78" y="92"/>
                  <a:pt x="78" y="92"/>
                </a:cubicBezTo>
                <a:cubicBezTo>
                  <a:pt x="78" y="140"/>
                  <a:pt x="78" y="140"/>
                  <a:pt x="78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48" y="140"/>
                  <a:pt x="36" y="152"/>
                  <a:pt x="36" y="168"/>
                </a:cubicBezTo>
                <a:cubicBezTo>
                  <a:pt x="36" y="183"/>
                  <a:pt x="48" y="196"/>
                  <a:pt x="64" y="196"/>
                </a:cubicBezTo>
                <a:cubicBezTo>
                  <a:pt x="79" y="196"/>
                  <a:pt x="92" y="183"/>
                  <a:pt x="92" y="168"/>
                </a:cubicBezTo>
                <a:cubicBezTo>
                  <a:pt x="92" y="153"/>
                  <a:pt x="92" y="153"/>
                  <a:pt x="92" y="153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40" y="183"/>
                  <a:pt x="153" y="196"/>
                  <a:pt x="168" y="196"/>
                </a:cubicBezTo>
                <a:cubicBezTo>
                  <a:pt x="183" y="196"/>
                  <a:pt x="196" y="183"/>
                  <a:pt x="196" y="168"/>
                </a:cubicBezTo>
                <a:cubicBezTo>
                  <a:pt x="196" y="152"/>
                  <a:pt x="183" y="140"/>
                  <a:pt x="168" y="140"/>
                </a:cubicBezTo>
                <a:lnTo>
                  <a:pt x="153" y="14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140"/>
          <p:cNvSpPr>
            <a:spLocks noEditPoints="1"/>
          </p:cNvSpPr>
          <p:nvPr/>
        </p:nvSpPr>
        <p:spPr bwMode="auto">
          <a:xfrm>
            <a:off x="17245475" y="10355158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84 w 232"/>
              <a:gd name="T11" fmla="*/ 141 h 232"/>
              <a:gd name="T12" fmla="*/ 139 w 232"/>
              <a:gd name="T13" fmla="*/ 185 h 232"/>
              <a:gd name="T14" fmla="*/ 119 w 232"/>
              <a:gd name="T15" fmla="*/ 197 h 232"/>
              <a:gd name="T16" fmla="*/ 116 w 232"/>
              <a:gd name="T17" fmla="*/ 200 h 232"/>
              <a:gd name="T18" fmla="*/ 114 w 232"/>
              <a:gd name="T19" fmla="*/ 197 h 232"/>
              <a:gd name="T20" fmla="*/ 93 w 232"/>
              <a:gd name="T21" fmla="*/ 185 h 232"/>
              <a:gd name="T22" fmla="*/ 49 w 232"/>
              <a:gd name="T23" fmla="*/ 141 h 232"/>
              <a:gd name="T24" fmla="*/ 49 w 232"/>
              <a:gd name="T25" fmla="*/ 47 h 232"/>
              <a:gd name="T26" fmla="*/ 52 w 232"/>
              <a:gd name="T27" fmla="*/ 47 h 232"/>
              <a:gd name="T28" fmla="*/ 64 w 232"/>
              <a:gd name="T29" fmla="*/ 48 h 232"/>
              <a:gd name="T30" fmla="*/ 114 w 232"/>
              <a:gd name="T31" fmla="*/ 34 h 232"/>
              <a:gd name="T32" fmla="*/ 116 w 232"/>
              <a:gd name="T33" fmla="*/ 32 h 232"/>
              <a:gd name="T34" fmla="*/ 118 w 232"/>
              <a:gd name="T35" fmla="*/ 34 h 232"/>
              <a:gd name="T36" fmla="*/ 169 w 232"/>
              <a:gd name="T37" fmla="*/ 48 h 232"/>
              <a:gd name="T38" fmla="*/ 180 w 232"/>
              <a:gd name="T39" fmla="*/ 47 h 232"/>
              <a:gd name="T40" fmla="*/ 184 w 232"/>
              <a:gd name="T41" fmla="*/ 47 h 232"/>
              <a:gd name="T42" fmla="*/ 184 w 232"/>
              <a:gd name="T43" fmla="*/ 141 h 232"/>
              <a:gd name="T44" fmla="*/ 116 w 232"/>
              <a:gd name="T45" fmla="*/ 43 h 232"/>
              <a:gd name="T46" fmla="*/ 57 w 232"/>
              <a:gd name="T47" fmla="*/ 56 h 232"/>
              <a:gd name="T48" fmla="*/ 57 w 232"/>
              <a:gd name="T49" fmla="*/ 141 h 232"/>
              <a:gd name="T50" fmla="*/ 96 w 232"/>
              <a:gd name="T51" fmla="*/ 177 h 232"/>
              <a:gd name="T52" fmla="*/ 116 w 232"/>
              <a:gd name="T53" fmla="*/ 188 h 232"/>
              <a:gd name="T54" fmla="*/ 136 w 232"/>
              <a:gd name="T55" fmla="*/ 177 h 232"/>
              <a:gd name="T56" fmla="*/ 175 w 232"/>
              <a:gd name="T57" fmla="*/ 141 h 232"/>
              <a:gd name="T58" fmla="*/ 175 w 232"/>
              <a:gd name="T59" fmla="*/ 56 h 232"/>
              <a:gd name="T60" fmla="*/ 116 w 232"/>
              <a:gd name="T61" fmla="*/ 43 h 232"/>
              <a:gd name="T62" fmla="*/ 170 w 232"/>
              <a:gd name="T63" fmla="*/ 141 h 232"/>
              <a:gd name="T64" fmla="*/ 135 w 232"/>
              <a:gd name="T65" fmla="*/ 172 h 232"/>
              <a:gd name="T66" fmla="*/ 116 w 232"/>
              <a:gd name="T67" fmla="*/ 182 h 232"/>
              <a:gd name="T68" fmla="*/ 116 w 232"/>
              <a:gd name="T69" fmla="*/ 49 h 232"/>
              <a:gd name="T70" fmla="*/ 170 w 232"/>
              <a:gd name="T71" fmla="*/ 62 h 232"/>
              <a:gd name="T72" fmla="*/ 170 w 232"/>
              <a:gd name="T73" fmla="*/ 14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84" y="141"/>
                </a:moveTo>
                <a:cubicBezTo>
                  <a:pt x="184" y="168"/>
                  <a:pt x="159" y="177"/>
                  <a:pt x="139" y="185"/>
                </a:cubicBezTo>
                <a:cubicBezTo>
                  <a:pt x="126" y="189"/>
                  <a:pt x="119" y="197"/>
                  <a:pt x="119" y="197"/>
                </a:cubicBezTo>
                <a:cubicBezTo>
                  <a:pt x="116" y="200"/>
                  <a:pt x="116" y="200"/>
                  <a:pt x="116" y="200"/>
                </a:cubicBezTo>
                <a:cubicBezTo>
                  <a:pt x="114" y="197"/>
                  <a:pt x="114" y="197"/>
                  <a:pt x="114" y="197"/>
                </a:cubicBezTo>
                <a:cubicBezTo>
                  <a:pt x="113" y="197"/>
                  <a:pt x="106" y="189"/>
                  <a:pt x="93" y="185"/>
                </a:cubicBezTo>
                <a:cubicBezTo>
                  <a:pt x="74" y="177"/>
                  <a:pt x="49" y="168"/>
                  <a:pt x="49" y="141"/>
                </a:cubicBezTo>
                <a:cubicBezTo>
                  <a:pt x="49" y="47"/>
                  <a:pt x="49" y="47"/>
                  <a:pt x="49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56" y="48"/>
                  <a:pt x="60" y="48"/>
                  <a:pt x="64" y="48"/>
                </a:cubicBezTo>
                <a:cubicBezTo>
                  <a:pt x="84" y="48"/>
                  <a:pt x="103" y="43"/>
                  <a:pt x="114" y="34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30" y="43"/>
                  <a:pt x="149" y="48"/>
                  <a:pt x="169" y="48"/>
                </a:cubicBezTo>
                <a:cubicBezTo>
                  <a:pt x="172" y="48"/>
                  <a:pt x="176" y="48"/>
                  <a:pt x="180" y="47"/>
                </a:cubicBezTo>
                <a:cubicBezTo>
                  <a:pt x="184" y="47"/>
                  <a:pt x="184" y="47"/>
                  <a:pt x="184" y="47"/>
                </a:cubicBezTo>
                <a:lnTo>
                  <a:pt x="184" y="141"/>
                </a:lnTo>
                <a:close/>
                <a:moveTo>
                  <a:pt x="116" y="43"/>
                </a:moveTo>
                <a:cubicBezTo>
                  <a:pt x="102" y="52"/>
                  <a:pt x="80" y="58"/>
                  <a:pt x="57" y="56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7" y="161"/>
                  <a:pt x="73" y="168"/>
                  <a:pt x="96" y="177"/>
                </a:cubicBezTo>
                <a:cubicBezTo>
                  <a:pt x="106" y="180"/>
                  <a:pt x="112" y="185"/>
                  <a:pt x="116" y="188"/>
                </a:cubicBezTo>
                <a:cubicBezTo>
                  <a:pt x="120" y="185"/>
                  <a:pt x="127" y="180"/>
                  <a:pt x="136" y="177"/>
                </a:cubicBezTo>
                <a:cubicBezTo>
                  <a:pt x="159" y="168"/>
                  <a:pt x="175" y="161"/>
                  <a:pt x="175" y="141"/>
                </a:cubicBezTo>
                <a:cubicBezTo>
                  <a:pt x="175" y="56"/>
                  <a:pt x="175" y="56"/>
                  <a:pt x="175" y="56"/>
                </a:cubicBezTo>
                <a:cubicBezTo>
                  <a:pt x="152" y="58"/>
                  <a:pt x="131" y="52"/>
                  <a:pt x="116" y="43"/>
                </a:cubicBezTo>
                <a:close/>
                <a:moveTo>
                  <a:pt x="170" y="141"/>
                </a:moveTo>
                <a:cubicBezTo>
                  <a:pt x="170" y="156"/>
                  <a:pt x="159" y="163"/>
                  <a:pt x="135" y="172"/>
                </a:cubicBezTo>
                <a:cubicBezTo>
                  <a:pt x="127" y="175"/>
                  <a:pt x="121" y="178"/>
                  <a:pt x="116" y="182"/>
                </a:cubicBezTo>
                <a:cubicBezTo>
                  <a:pt x="116" y="49"/>
                  <a:pt x="116" y="49"/>
                  <a:pt x="116" y="49"/>
                </a:cubicBezTo>
                <a:cubicBezTo>
                  <a:pt x="131" y="57"/>
                  <a:pt x="150" y="62"/>
                  <a:pt x="170" y="62"/>
                </a:cubicBezTo>
                <a:lnTo>
                  <a:pt x="170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141"/>
          <p:cNvSpPr>
            <a:spLocks noEditPoints="1"/>
          </p:cNvSpPr>
          <p:nvPr/>
        </p:nvSpPr>
        <p:spPr bwMode="auto">
          <a:xfrm>
            <a:off x="4635251" y="10355158"/>
            <a:ext cx="704568" cy="705854"/>
          </a:xfrm>
          <a:custGeom>
            <a:avLst/>
            <a:gdLst>
              <a:gd name="T0" fmla="*/ 194 w 232"/>
              <a:gd name="T1" fmla="*/ 140 h 232"/>
              <a:gd name="T2" fmla="*/ 154 w 232"/>
              <a:gd name="T3" fmla="*/ 140 h 232"/>
              <a:gd name="T4" fmla="*/ 38 w 232"/>
              <a:gd name="T5" fmla="*/ 140 h 232"/>
              <a:gd name="T6" fmla="*/ 78 w 232"/>
              <a:gd name="T7" fmla="*/ 140 h 232"/>
              <a:gd name="T8" fmla="*/ 38 w 232"/>
              <a:gd name="T9" fmla="*/ 140 h 232"/>
              <a:gd name="T10" fmla="*/ 232 w 232"/>
              <a:gd name="T11" fmla="*/ 232 h 232"/>
              <a:gd name="T12" fmla="*/ 0 w 232"/>
              <a:gd name="T13" fmla="*/ 0 h 232"/>
              <a:gd name="T14" fmla="*/ 152 w 232"/>
              <a:gd name="T15" fmla="*/ 195 h 232"/>
              <a:gd name="T16" fmla="*/ 88 w 232"/>
              <a:gd name="T17" fmla="*/ 190 h 232"/>
              <a:gd name="T18" fmla="*/ 88 w 232"/>
              <a:gd name="T19" fmla="*/ 200 h 232"/>
              <a:gd name="T20" fmla="*/ 152 w 232"/>
              <a:gd name="T21" fmla="*/ 195 h 232"/>
              <a:gd name="T22" fmla="*/ 132 w 232"/>
              <a:gd name="T23" fmla="*/ 187 h 232"/>
              <a:gd name="T24" fmla="*/ 132 w 232"/>
              <a:gd name="T25" fmla="*/ 177 h 232"/>
              <a:gd name="T26" fmla="*/ 97 w 232"/>
              <a:gd name="T27" fmla="*/ 182 h 232"/>
              <a:gd name="T28" fmla="*/ 205 w 232"/>
              <a:gd name="T29" fmla="*/ 140 h 232"/>
              <a:gd name="T30" fmla="*/ 178 w 232"/>
              <a:gd name="T31" fmla="*/ 73 h 232"/>
              <a:gd name="T32" fmla="*/ 179 w 232"/>
              <a:gd name="T33" fmla="*/ 60 h 232"/>
              <a:gd name="T34" fmla="*/ 122 w 232"/>
              <a:gd name="T35" fmla="*/ 50 h 232"/>
              <a:gd name="T36" fmla="*/ 125 w 232"/>
              <a:gd name="T37" fmla="*/ 40 h 232"/>
              <a:gd name="T38" fmla="*/ 109 w 232"/>
              <a:gd name="T39" fmla="*/ 40 h 232"/>
              <a:gd name="T40" fmla="*/ 112 w 232"/>
              <a:gd name="T41" fmla="*/ 50 h 232"/>
              <a:gd name="T42" fmla="*/ 55 w 232"/>
              <a:gd name="T43" fmla="*/ 60 h 232"/>
              <a:gd name="T44" fmla="*/ 55 w 232"/>
              <a:gd name="T45" fmla="*/ 73 h 232"/>
              <a:gd name="T46" fmla="*/ 28 w 232"/>
              <a:gd name="T47" fmla="*/ 140 h 232"/>
              <a:gd name="T48" fmla="*/ 89 w 232"/>
              <a:gd name="T49" fmla="*/ 140 h 232"/>
              <a:gd name="T50" fmla="*/ 62 w 232"/>
              <a:gd name="T51" fmla="*/ 74 h 232"/>
              <a:gd name="T52" fmla="*/ 67 w 232"/>
              <a:gd name="T53" fmla="*/ 68 h 232"/>
              <a:gd name="T54" fmla="*/ 112 w 232"/>
              <a:gd name="T55" fmla="*/ 174 h 232"/>
              <a:gd name="T56" fmla="*/ 122 w 232"/>
              <a:gd name="T57" fmla="*/ 60 h 232"/>
              <a:gd name="T58" fmla="*/ 170 w 232"/>
              <a:gd name="T59" fmla="*/ 73 h 232"/>
              <a:gd name="T60" fmla="*/ 147 w 232"/>
              <a:gd name="T61" fmla="*/ 140 h 232"/>
              <a:gd name="T62" fmla="*/ 174 w 232"/>
              <a:gd name="T63" fmla="*/ 16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174" y="81"/>
                </a:moveTo>
                <a:cubicBezTo>
                  <a:pt x="194" y="140"/>
                  <a:pt x="194" y="140"/>
                  <a:pt x="194" y="14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54" y="140"/>
                  <a:pt x="154" y="140"/>
                  <a:pt x="154" y="140"/>
                </a:cubicBezTo>
                <a:lnTo>
                  <a:pt x="174" y="81"/>
                </a:lnTo>
                <a:close/>
                <a:moveTo>
                  <a:pt x="38" y="140"/>
                </a:moveTo>
                <a:cubicBezTo>
                  <a:pt x="78" y="140"/>
                  <a:pt x="78" y="140"/>
                  <a:pt x="78" y="140"/>
                </a:cubicBezTo>
                <a:cubicBezTo>
                  <a:pt x="78" y="140"/>
                  <a:pt x="78" y="140"/>
                  <a:pt x="78" y="140"/>
                </a:cubicBezTo>
                <a:cubicBezTo>
                  <a:pt x="58" y="81"/>
                  <a:pt x="58" y="81"/>
                  <a:pt x="58" y="81"/>
                </a:cubicBezTo>
                <a:lnTo>
                  <a:pt x="38" y="140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52" y="195"/>
                </a:moveTo>
                <a:cubicBezTo>
                  <a:pt x="152" y="192"/>
                  <a:pt x="150" y="190"/>
                  <a:pt x="147" y="190"/>
                </a:cubicBezTo>
                <a:cubicBezTo>
                  <a:pt x="88" y="190"/>
                  <a:pt x="88" y="190"/>
                  <a:pt x="88" y="190"/>
                </a:cubicBezTo>
                <a:cubicBezTo>
                  <a:pt x="85" y="190"/>
                  <a:pt x="82" y="192"/>
                  <a:pt x="82" y="195"/>
                </a:cubicBezTo>
                <a:cubicBezTo>
                  <a:pt x="82" y="198"/>
                  <a:pt x="85" y="200"/>
                  <a:pt x="88" y="200"/>
                </a:cubicBezTo>
                <a:cubicBezTo>
                  <a:pt x="147" y="200"/>
                  <a:pt x="147" y="200"/>
                  <a:pt x="147" y="200"/>
                </a:cubicBezTo>
                <a:cubicBezTo>
                  <a:pt x="150" y="200"/>
                  <a:pt x="152" y="198"/>
                  <a:pt x="152" y="195"/>
                </a:cubicBezTo>
                <a:close/>
                <a:moveTo>
                  <a:pt x="102" y="187"/>
                </a:moveTo>
                <a:cubicBezTo>
                  <a:pt x="132" y="187"/>
                  <a:pt x="132" y="187"/>
                  <a:pt x="132" y="187"/>
                </a:cubicBezTo>
                <a:cubicBezTo>
                  <a:pt x="135" y="187"/>
                  <a:pt x="138" y="185"/>
                  <a:pt x="138" y="182"/>
                </a:cubicBezTo>
                <a:cubicBezTo>
                  <a:pt x="138" y="179"/>
                  <a:pt x="135" y="177"/>
                  <a:pt x="132" y="177"/>
                </a:cubicBezTo>
                <a:cubicBezTo>
                  <a:pt x="102" y="177"/>
                  <a:pt x="102" y="177"/>
                  <a:pt x="102" y="177"/>
                </a:cubicBezTo>
                <a:cubicBezTo>
                  <a:pt x="99" y="177"/>
                  <a:pt x="97" y="179"/>
                  <a:pt x="97" y="182"/>
                </a:cubicBezTo>
                <a:cubicBezTo>
                  <a:pt x="97" y="185"/>
                  <a:pt x="99" y="187"/>
                  <a:pt x="102" y="187"/>
                </a:cubicBezTo>
                <a:close/>
                <a:moveTo>
                  <a:pt x="205" y="140"/>
                </a:moveTo>
                <a:cubicBezTo>
                  <a:pt x="202" y="140"/>
                  <a:pt x="202" y="140"/>
                  <a:pt x="202" y="140"/>
                </a:cubicBezTo>
                <a:cubicBezTo>
                  <a:pt x="178" y="73"/>
                  <a:pt x="178" y="73"/>
                  <a:pt x="178" y="73"/>
                </a:cubicBezTo>
                <a:cubicBezTo>
                  <a:pt x="179" y="73"/>
                  <a:pt x="180" y="72"/>
                  <a:pt x="181" y="71"/>
                </a:cubicBezTo>
                <a:cubicBezTo>
                  <a:pt x="183" y="67"/>
                  <a:pt x="182" y="63"/>
                  <a:pt x="179" y="60"/>
                </a:cubicBezTo>
                <a:cubicBezTo>
                  <a:pt x="177" y="59"/>
                  <a:pt x="174" y="59"/>
                  <a:pt x="172" y="59"/>
                </a:cubicBezTo>
                <a:cubicBezTo>
                  <a:pt x="159" y="54"/>
                  <a:pt x="141" y="50"/>
                  <a:pt x="122" y="50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4" y="44"/>
                  <a:pt x="125" y="42"/>
                  <a:pt x="125" y="40"/>
                </a:cubicBezTo>
                <a:cubicBezTo>
                  <a:pt x="125" y="35"/>
                  <a:pt x="121" y="32"/>
                  <a:pt x="117" y="32"/>
                </a:cubicBezTo>
                <a:cubicBezTo>
                  <a:pt x="113" y="32"/>
                  <a:pt x="109" y="35"/>
                  <a:pt x="109" y="40"/>
                </a:cubicBezTo>
                <a:cubicBezTo>
                  <a:pt x="109" y="42"/>
                  <a:pt x="110" y="44"/>
                  <a:pt x="112" y="45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93" y="50"/>
                  <a:pt x="75" y="54"/>
                  <a:pt x="62" y="59"/>
                </a:cubicBezTo>
                <a:cubicBezTo>
                  <a:pt x="60" y="59"/>
                  <a:pt x="57" y="59"/>
                  <a:pt x="55" y="60"/>
                </a:cubicBezTo>
                <a:cubicBezTo>
                  <a:pt x="52" y="63"/>
                  <a:pt x="51" y="67"/>
                  <a:pt x="53" y="71"/>
                </a:cubicBezTo>
                <a:cubicBezTo>
                  <a:pt x="54" y="72"/>
                  <a:pt x="54" y="72"/>
                  <a:pt x="55" y="73"/>
                </a:cubicBezTo>
                <a:cubicBezTo>
                  <a:pt x="31" y="140"/>
                  <a:pt x="31" y="140"/>
                  <a:pt x="31" y="140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53"/>
                  <a:pt x="42" y="164"/>
                  <a:pt x="58" y="164"/>
                </a:cubicBezTo>
                <a:cubicBezTo>
                  <a:pt x="75" y="164"/>
                  <a:pt x="89" y="153"/>
                  <a:pt x="89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62" y="74"/>
                  <a:pt x="62" y="74"/>
                  <a:pt x="62" y="74"/>
                </a:cubicBezTo>
                <a:cubicBezTo>
                  <a:pt x="63" y="73"/>
                  <a:pt x="63" y="73"/>
                  <a:pt x="64" y="73"/>
                </a:cubicBezTo>
                <a:cubicBezTo>
                  <a:pt x="65" y="72"/>
                  <a:pt x="66" y="70"/>
                  <a:pt x="67" y="68"/>
                </a:cubicBezTo>
                <a:cubicBezTo>
                  <a:pt x="78" y="63"/>
                  <a:pt x="94" y="60"/>
                  <a:pt x="112" y="60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22" y="174"/>
                  <a:pt x="122" y="174"/>
                  <a:pt x="122" y="174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40" y="60"/>
                  <a:pt x="156" y="63"/>
                  <a:pt x="167" y="68"/>
                </a:cubicBezTo>
                <a:cubicBezTo>
                  <a:pt x="168" y="70"/>
                  <a:pt x="169" y="72"/>
                  <a:pt x="170" y="73"/>
                </a:cubicBezTo>
                <a:cubicBezTo>
                  <a:pt x="170" y="73"/>
                  <a:pt x="171" y="73"/>
                  <a:pt x="171" y="73"/>
                </a:cubicBezTo>
                <a:cubicBezTo>
                  <a:pt x="147" y="140"/>
                  <a:pt x="147" y="140"/>
                  <a:pt x="147" y="140"/>
                </a:cubicBezTo>
                <a:cubicBezTo>
                  <a:pt x="144" y="140"/>
                  <a:pt x="144" y="140"/>
                  <a:pt x="144" y="140"/>
                </a:cubicBezTo>
                <a:cubicBezTo>
                  <a:pt x="144" y="153"/>
                  <a:pt x="158" y="164"/>
                  <a:pt x="174" y="164"/>
                </a:cubicBezTo>
                <a:cubicBezTo>
                  <a:pt x="191" y="164"/>
                  <a:pt x="205" y="153"/>
                  <a:pt x="205" y="1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142"/>
          <p:cNvSpPr>
            <a:spLocks noEditPoints="1"/>
          </p:cNvSpPr>
          <p:nvPr/>
        </p:nvSpPr>
        <p:spPr bwMode="auto">
          <a:xfrm>
            <a:off x="9137801" y="9349734"/>
            <a:ext cx="708425" cy="707139"/>
          </a:xfrm>
          <a:custGeom>
            <a:avLst/>
            <a:gdLst>
              <a:gd name="T0" fmla="*/ 122 w 233"/>
              <a:gd name="T1" fmla="*/ 175 h 232"/>
              <a:gd name="T2" fmla="*/ 111 w 233"/>
              <a:gd name="T3" fmla="*/ 183 h 232"/>
              <a:gd name="T4" fmla="*/ 101 w 233"/>
              <a:gd name="T5" fmla="*/ 172 h 232"/>
              <a:gd name="T6" fmla="*/ 103 w 233"/>
              <a:gd name="T7" fmla="*/ 160 h 232"/>
              <a:gd name="T8" fmla="*/ 115 w 233"/>
              <a:gd name="T9" fmla="*/ 165 h 232"/>
              <a:gd name="T10" fmla="*/ 115 w 233"/>
              <a:gd name="T11" fmla="*/ 155 h 232"/>
              <a:gd name="T12" fmla="*/ 112 w 233"/>
              <a:gd name="T13" fmla="*/ 125 h 232"/>
              <a:gd name="T14" fmla="*/ 122 w 233"/>
              <a:gd name="T15" fmla="*/ 117 h 232"/>
              <a:gd name="T16" fmla="*/ 130 w 233"/>
              <a:gd name="T17" fmla="*/ 127 h 232"/>
              <a:gd name="T18" fmla="*/ 129 w 233"/>
              <a:gd name="T19" fmla="*/ 139 h 232"/>
              <a:gd name="T20" fmla="*/ 118 w 233"/>
              <a:gd name="T21" fmla="*/ 135 h 232"/>
              <a:gd name="T22" fmla="*/ 120 w 233"/>
              <a:gd name="T23" fmla="*/ 144 h 232"/>
              <a:gd name="T24" fmla="*/ 233 w 233"/>
              <a:gd name="T25" fmla="*/ 0 h 232"/>
              <a:gd name="T26" fmla="*/ 0 w 233"/>
              <a:gd name="T27" fmla="*/ 232 h 232"/>
              <a:gd name="T28" fmla="*/ 233 w 233"/>
              <a:gd name="T29" fmla="*/ 0 h 232"/>
              <a:gd name="T30" fmla="*/ 94 w 233"/>
              <a:gd name="T31" fmla="*/ 72 h 232"/>
              <a:gd name="T32" fmla="*/ 151 w 233"/>
              <a:gd name="T33" fmla="*/ 36 h 232"/>
              <a:gd name="T34" fmla="*/ 117 w 233"/>
              <a:gd name="T35" fmla="*/ 36 h 232"/>
              <a:gd name="T36" fmla="*/ 82 w 233"/>
              <a:gd name="T37" fmla="*/ 36 h 232"/>
              <a:gd name="T38" fmla="*/ 141 w 233"/>
              <a:gd name="T39" fmla="*/ 84 h 232"/>
              <a:gd name="T40" fmla="*/ 141 w 233"/>
              <a:gd name="T41" fmla="*/ 77 h 232"/>
              <a:gd name="T42" fmla="*/ 131 w 233"/>
              <a:gd name="T43" fmla="*/ 74 h 232"/>
              <a:gd name="T44" fmla="*/ 92 w 233"/>
              <a:gd name="T45" fmla="*/ 77 h 232"/>
              <a:gd name="T46" fmla="*/ 92 w 233"/>
              <a:gd name="T47" fmla="*/ 84 h 232"/>
              <a:gd name="T48" fmla="*/ 119 w 233"/>
              <a:gd name="T49" fmla="*/ 97 h 232"/>
              <a:gd name="T50" fmla="*/ 122 w 233"/>
              <a:gd name="T51" fmla="*/ 105 h 232"/>
              <a:gd name="T52" fmla="*/ 126 w 233"/>
              <a:gd name="T53" fmla="*/ 97 h 232"/>
              <a:gd name="T54" fmla="*/ 131 w 233"/>
              <a:gd name="T55" fmla="*/ 88 h 232"/>
              <a:gd name="T56" fmla="*/ 137 w 233"/>
              <a:gd name="T57" fmla="*/ 97 h 232"/>
              <a:gd name="T58" fmla="*/ 141 w 233"/>
              <a:gd name="T59" fmla="*/ 115 h 232"/>
              <a:gd name="T60" fmla="*/ 144 w 233"/>
              <a:gd name="T61" fmla="*/ 97 h 232"/>
              <a:gd name="T62" fmla="*/ 178 w 233"/>
              <a:gd name="T63" fmla="*/ 159 h 232"/>
              <a:gd name="T64" fmla="*/ 148 w 233"/>
              <a:gd name="T65" fmla="*/ 98 h 232"/>
              <a:gd name="T66" fmla="*/ 141 w 233"/>
              <a:gd name="T67" fmla="*/ 118 h 232"/>
              <a:gd name="T68" fmla="*/ 134 w 233"/>
              <a:gd name="T69" fmla="*/ 97 h 232"/>
              <a:gd name="T70" fmla="*/ 131 w 233"/>
              <a:gd name="T71" fmla="*/ 92 h 232"/>
              <a:gd name="T72" fmla="*/ 129 w 233"/>
              <a:gd name="T73" fmla="*/ 102 h 232"/>
              <a:gd name="T74" fmla="*/ 115 w 233"/>
              <a:gd name="T75" fmla="*/ 102 h 232"/>
              <a:gd name="T76" fmla="*/ 118 w 233"/>
              <a:gd name="T77" fmla="*/ 87 h 232"/>
              <a:gd name="T78" fmla="*/ 94 w 233"/>
              <a:gd name="T79" fmla="*/ 87 h 232"/>
              <a:gd name="T80" fmla="*/ 55 w 233"/>
              <a:gd name="T81" fmla="*/ 159 h 232"/>
              <a:gd name="T82" fmla="*/ 79 w 233"/>
              <a:gd name="T83" fmla="*/ 196 h 232"/>
              <a:gd name="T84" fmla="*/ 178 w 233"/>
              <a:gd name="T85" fmla="*/ 17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3" h="232">
                <a:moveTo>
                  <a:pt x="134" y="160"/>
                </a:moveTo>
                <a:cubicBezTo>
                  <a:pt x="134" y="167"/>
                  <a:pt x="129" y="173"/>
                  <a:pt x="122" y="175"/>
                </a:cubicBezTo>
                <a:cubicBezTo>
                  <a:pt x="122" y="183"/>
                  <a:pt x="122" y="183"/>
                  <a:pt x="122" y="183"/>
                </a:cubicBezTo>
                <a:cubicBezTo>
                  <a:pt x="111" y="183"/>
                  <a:pt x="111" y="183"/>
                  <a:pt x="111" y="183"/>
                </a:cubicBezTo>
                <a:cubicBezTo>
                  <a:pt x="111" y="175"/>
                  <a:pt x="111" y="175"/>
                  <a:pt x="111" y="175"/>
                </a:cubicBezTo>
                <a:cubicBezTo>
                  <a:pt x="108" y="175"/>
                  <a:pt x="104" y="174"/>
                  <a:pt x="101" y="172"/>
                </a:cubicBezTo>
                <a:cubicBezTo>
                  <a:pt x="100" y="170"/>
                  <a:pt x="100" y="170"/>
                  <a:pt x="100" y="170"/>
                </a:cubicBezTo>
                <a:cubicBezTo>
                  <a:pt x="103" y="160"/>
                  <a:pt x="103" y="160"/>
                  <a:pt x="103" y="160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9" y="164"/>
                  <a:pt x="112" y="165"/>
                  <a:pt x="115" y="165"/>
                </a:cubicBezTo>
                <a:cubicBezTo>
                  <a:pt x="119" y="165"/>
                  <a:pt x="121" y="163"/>
                  <a:pt x="121" y="160"/>
                </a:cubicBezTo>
                <a:cubicBezTo>
                  <a:pt x="121" y="159"/>
                  <a:pt x="121" y="157"/>
                  <a:pt x="115" y="155"/>
                </a:cubicBezTo>
                <a:cubicBezTo>
                  <a:pt x="108" y="152"/>
                  <a:pt x="101" y="148"/>
                  <a:pt x="101" y="139"/>
                </a:cubicBezTo>
                <a:cubicBezTo>
                  <a:pt x="101" y="132"/>
                  <a:pt x="105" y="127"/>
                  <a:pt x="112" y="125"/>
                </a:cubicBezTo>
                <a:cubicBezTo>
                  <a:pt x="112" y="117"/>
                  <a:pt x="112" y="117"/>
                  <a:pt x="112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2" y="124"/>
                  <a:pt x="122" y="124"/>
                  <a:pt x="122" y="124"/>
                </a:cubicBezTo>
                <a:cubicBezTo>
                  <a:pt x="125" y="125"/>
                  <a:pt x="128" y="126"/>
                  <a:pt x="130" y="127"/>
                </a:cubicBezTo>
                <a:cubicBezTo>
                  <a:pt x="133" y="128"/>
                  <a:pt x="133" y="128"/>
                  <a:pt x="133" y="128"/>
                </a:cubicBezTo>
                <a:cubicBezTo>
                  <a:pt x="129" y="139"/>
                  <a:pt x="129" y="139"/>
                  <a:pt x="129" y="139"/>
                </a:cubicBezTo>
                <a:cubicBezTo>
                  <a:pt x="126" y="137"/>
                  <a:pt x="126" y="137"/>
                  <a:pt x="126" y="137"/>
                </a:cubicBezTo>
                <a:cubicBezTo>
                  <a:pt x="124" y="137"/>
                  <a:pt x="122" y="135"/>
                  <a:pt x="118" y="135"/>
                </a:cubicBezTo>
                <a:cubicBezTo>
                  <a:pt x="115" y="135"/>
                  <a:pt x="113" y="136"/>
                  <a:pt x="113" y="138"/>
                </a:cubicBezTo>
                <a:cubicBezTo>
                  <a:pt x="113" y="140"/>
                  <a:pt x="114" y="141"/>
                  <a:pt x="120" y="144"/>
                </a:cubicBezTo>
                <a:cubicBezTo>
                  <a:pt x="126" y="146"/>
                  <a:pt x="134" y="150"/>
                  <a:pt x="134" y="160"/>
                </a:cubicBezTo>
                <a:close/>
                <a:moveTo>
                  <a:pt x="233" y="0"/>
                </a:moveTo>
                <a:cubicBezTo>
                  <a:pt x="233" y="232"/>
                  <a:pt x="233" y="232"/>
                  <a:pt x="233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3" y="0"/>
                </a:lnTo>
                <a:close/>
                <a:moveTo>
                  <a:pt x="82" y="36"/>
                </a:moveTo>
                <a:cubicBezTo>
                  <a:pt x="94" y="72"/>
                  <a:pt x="94" y="72"/>
                  <a:pt x="94" y="72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44" y="37"/>
                  <a:pt x="143" y="43"/>
                  <a:pt x="135" y="43"/>
                </a:cubicBezTo>
                <a:cubicBezTo>
                  <a:pt x="126" y="43"/>
                  <a:pt x="126" y="36"/>
                  <a:pt x="117" y="36"/>
                </a:cubicBezTo>
                <a:cubicBezTo>
                  <a:pt x="107" y="36"/>
                  <a:pt x="107" y="43"/>
                  <a:pt x="98" y="43"/>
                </a:cubicBezTo>
                <a:cubicBezTo>
                  <a:pt x="90" y="43"/>
                  <a:pt x="89" y="37"/>
                  <a:pt x="82" y="36"/>
                </a:cubicBezTo>
                <a:close/>
                <a:moveTo>
                  <a:pt x="140" y="84"/>
                </a:moveTo>
                <a:cubicBezTo>
                  <a:pt x="141" y="84"/>
                  <a:pt x="141" y="84"/>
                  <a:pt x="141" y="84"/>
                </a:cubicBezTo>
                <a:cubicBezTo>
                  <a:pt x="143" y="84"/>
                  <a:pt x="144" y="82"/>
                  <a:pt x="144" y="80"/>
                </a:cubicBezTo>
                <a:cubicBezTo>
                  <a:pt x="144" y="78"/>
                  <a:pt x="143" y="77"/>
                  <a:pt x="141" y="77"/>
                </a:cubicBezTo>
                <a:cubicBezTo>
                  <a:pt x="136" y="77"/>
                  <a:pt x="136" y="77"/>
                  <a:pt x="136" y="77"/>
                </a:cubicBezTo>
                <a:cubicBezTo>
                  <a:pt x="135" y="75"/>
                  <a:pt x="133" y="74"/>
                  <a:pt x="131" y="74"/>
                </a:cubicBezTo>
                <a:cubicBezTo>
                  <a:pt x="128" y="74"/>
                  <a:pt x="126" y="75"/>
                  <a:pt x="125" y="77"/>
                </a:cubicBezTo>
                <a:cubicBezTo>
                  <a:pt x="92" y="77"/>
                  <a:pt x="92" y="77"/>
                  <a:pt x="92" y="77"/>
                </a:cubicBezTo>
                <a:cubicBezTo>
                  <a:pt x="90" y="77"/>
                  <a:pt x="89" y="78"/>
                  <a:pt x="89" y="80"/>
                </a:cubicBezTo>
                <a:cubicBezTo>
                  <a:pt x="89" y="82"/>
                  <a:pt x="90" y="84"/>
                  <a:pt x="92" y="84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1" y="88"/>
                  <a:pt x="119" y="93"/>
                  <a:pt x="119" y="97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19" y="104"/>
                  <a:pt x="120" y="105"/>
                  <a:pt x="122" y="105"/>
                </a:cubicBezTo>
                <a:cubicBezTo>
                  <a:pt x="124" y="105"/>
                  <a:pt x="126" y="104"/>
                  <a:pt x="126" y="102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4"/>
                  <a:pt x="127" y="91"/>
                  <a:pt x="129" y="88"/>
                </a:cubicBezTo>
                <a:cubicBezTo>
                  <a:pt x="129" y="88"/>
                  <a:pt x="130" y="88"/>
                  <a:pt x="131" y="88"/>
                </a:cubicBezTo>
                <a:cubicBezTo>
                  <a:pt x="132" y="88"/>
                  <a:pt x="133" y="88"/>
                  <a:pt x="134" y="87"/>
                </a:cubicBezTo>
                <a:cubicBezTo>
                  <a:pt x="136" y="90"/>
                  <a:pt x="137" y="94"/>
                  <a:pt x="137" y="97"/>
                </a:cubicBezTo>
                <a:cubicBezTo>
                  <a:pt x="137" y="111"/>
                  <a:pt x="137" y="111"/>
                  <a:pt x="137" y="111"/>
                </a:cubicBezTo>
                <a:cubicBezTo>
                  <a:pt x="137" y="113"/>
                  <a:pt x="139" y="115"/>
                  <a:pt x="141" y="115"/>
                </a:cubicBezTo>
                <a:cubicBezTo>
                  <a:pt x="143" y="115"/>
                  <a:pt x="144" y="113"/>
                  <a:pt x="144" y="111"/>
                </a:cubicBezTo>
                <a:cubicBezTo>
                  <a:pt x="144" y="97"/>
                  <a:pt x="144" y="97"/>
                  <a:pt x="144" y="97"/>
                </a:cubicBezTo>
                <a:cubicBezTo>
                  <a:pt x="144" y="93"/>
                  <a:pt x="142" y="88"/>
                  <a:pt x="140" y="84"/>
                </a:cubicBezTo>
                <a:close/>
                <a:moveTo>
                  <a:pt x="178" y="159"/>
                </a:moveTo>
                <a:cubicBezTo>
                  <a:pt x="178" y="149"/>
                  <a:pt x="174" y="135"/>
                  <a:pt x="170" y="127"/>
                </a:cubicBezTo>
                <a:cubicBezTo>
                  <a:pt x="148" y="98"/>
                  <a:pt x="148" y="98"/>
                  <a:pt x="148" y="98"/>
                </a:cubicBezTo>
                <a:cubicBezTo>
                  <a:pt x="148" y="111"/>
                  <a:pt x="148" y="111"/>
                  <a:pt x="148" y="111"/>
                </a:cubicBezTo>
                <a:cubicBezTo>
                  <a:pt x="148" y="115"/>
                  <a:pt x="144" y="118"/>
                  <a:pt x="141" y="118"/>
                </a:cubicBezTo>
                <a:cubicBezTo>
                  <a:pt x="137" y="118"/>
                  <a:pt x="134" y="115"/>
                  <a:pt x="134" y="111"/>
                </a:cubicBezTo>
                <a:cubicBezTo>
                  <a:pt x="134" y="97"/>
                  <a:pt x="134" y="97"/>
                  <a:pt x="134" y="97"/>
                </a:cubicBezTo>
                <a:cubicBezTo>
                  <a:pt x="134" y="96"/>
                  <a:pt x="133" y="94"/>
                  <a:pt x="132" y="91"/>
                </a:cubicBezTo>
                <a:cubicBezTo>
                  <a:pt x="132" y="91"/>
                  <a:pt x="131" y="91"/>
                  <a:pt x="131" y="92"/>
                </a:cubicBezTo>
                <a:cubicBezTo>
                  <a:pt x="130" y="94"/>
                  <a:pt x="129" y="96"/>
                  <a:pt x="129" y="97"/>
                </a:cubicBezTo>
                <a:cubicBezTo>
                  <a:pt x="129" y="102"/>
                  <a:pt x="129" y="102"/>
                  <a:pt x="129" y="102"/>
                </a:cubicBezTo>
                <a:cubicBezTo>
                  <a:pt x="129" y="106"/>
                  <a:pt x="126" y="109"/>
                  <a:pt x="122" y="109"/>
                </a:cubicBezTo>
                <a:cubicBezTo>
                  <a:pt x="118" y="109"/>
                  <a:pt x="115" y="106"/>
                  <a:pt x="115" y="102"/>
                </a:cubicBezTo>
                <a:cubicBezTo>
                  <a:pt x="115" y="97"/>
                  <a:pt x="115" y="97"/>
                  <a:pt x="115" y="97"/>
                </a:cubicBezTo>
                <a:cubicBezTo>
                  <a:pt x="115" y="94"/>
                  <a:pt x="116" y="91"/>
                  <a:pt x="118" y="87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59" y="135"/>
                  <a:pt x="55" y="149"/>
                  <a:pt x="55" y="159"/>
                </a:cubicBezTo>
                <a:cubicBezTo>
                  <a:pt x="55" y="172"/>
                  <a:pt x="55" y="172"/>
                  <a:pt x="55" y="172"/>
                </a:cubicBezTo>
                <a:cubicBezTo>
                  <a:pt x="55" y="181"/>
                  <a:pt x="69" y="196"/>
                  <a:pt x="79" y="196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164" y="196"/>
                  <a:pt x="178" y="181"/>
                  <a:pt x="178" y="172"/>
                </a:cubicBezTo>
                <a:lnTo>
                  <a:pt x="178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3"/>
          <p:cNvSpPr>
            <a:spLocks noEditPoints="1"/>
          </p:cNvSpPr>
          <p:nvPr/>
        </p:nvSpPr>
        <p:spPr bwMode="auto">
          <a:xfrm>
            <a:off x="20848029" y="10355158"/>
            <a:ext cx="705854" cy="705854"/>
          </a:xfrm>
          <a:custGeom>
            <a:avLst/>
            <a:gdLst>
              <a:gd name="T0" fmla="*/ 201 w 232"/>
              <a:gd name="T1" fmla="*/ 50 h 232"/>
              <a:gd name="T2" fmla="*/ 189 w 232"/>
              <a:gd name="T3" fmla="*/ 100 h 232"/>
              <a:gd name="T4" fmla="*/ 159 w 232"/>
              <a:gd name="T5" fmla="*/ 114 h 232"/>
              <a:gd name="T6" fmla="*/ 171 w 232"/>
              <a:gd name="T7" fmla="*/ 50 h 232"/>
              <a:gd name="T8" fmla="*/ 31 w 232"/>
              <a:gd name="T9" fmla="*/ 50 h 232"/>
              <a:gd name="T10" fmla="*/ 42 w 232"/>
              <a:gd name="T11" fmla="*/ 100 h 232"/>
              <a:gd name="T12" fmla="*/ 72 w 232"/>
              <a:gd name="T13" fmla="*/ 114 h 232"/>
              <a:gd name="T14" fmla="*/ 61 w 232"/>
              <a:gd name="T15" fmla="*/ 50 h 232"/>
              <a:gd name="T16" fmla="*/ 232 w 232"/>
              <a:gd name="T17" fmla="*/ 232 h 232"/>
              <a:gd name="T18" fmla="*/ 0 w 232"/>
              <a:gd name="T19" fmla="*/ 0 h 232"/>
              <a:gd name="T20" fmla="*/ 212 w 232"/>
              <a:gd name="T21" fmla="*/ 40 h 232"/>
              <a:gd name="T22" fmla="*/ 173 w 232"/>
              <a:gd name="T23" fmla="*/ 34 h 232"/>
              <a:gd name="T24" fmla="*/ 171 w 232"/>
              <a:gd name="T25" fmla="*/ 31 h 232"/>
              <a:gd name="T26" fmla="*/ 167 w 232"/>
              <a:gd name="T27" fmla="*/ 28 h 232"/>
              <a:gd name="T28" fmla="*/ 64 w 232"/>
              <a:gd name="T29" fmla="*/ 28 h 232"/>
              <a:gd name="T30" fmla="*/ 61 w 232"/>
              <a:gd name="T31" fmla="*/ 34 h 232"/>
              <a:gd name="T32" fmla="*/ 59 w 232"/>
              <a:gd name="T33" fmla="*/ 40 h 232"/>
              <a:gd name="T34" fmla="*/ 20 w 232"/>
              <a:gd name="T35" fmla="*/ 81 h 232"/>
              <a:gd name="T36" fmla="*/ 86 w 232"/>
              <a:gd name="T37" fmla="*/ 128 h 232"/>
              <a:gd name="T38" fmla="*/ 109 w 232"/>
              <a:gd name="T39" fmla="*/ 146 h 232"/>
              <a:gd name="T40" fmla="*/ 106 w 232"/>
              <a:gd name="T41" fmla="*/ 157 h 232"/>
              <a:gd name="T42" fmla="*/ 109 w 232"/>
              <a:gd name="T43" fmla="*/ 159 h 232"/>
              <a:gd name="T44" fmla="*/ 90 w 232"/>
              <a:gd name="T45" fmla="*/ 194 h 232"/>
              <a:gd name="T46" fmla="*/ 78 w 232"/>
              <a:gd name="T47" fmla="*/ 195 h 232"/>
              <a:gd name="T48" fmla="*/ 75 w 232"/>
              <a:gd name="T49" fmla="*/ 196 h 232"/>
              <a:gd name="T50" fmla="*/ 73 w 232"/>
              <a:gd name="T51" fmla="*/ 202 h 232"/>
              <a:gd name="T52" fmla="*/ 157 w 232"/>
              <a:gd name="T53" fmla="*/ 204 h 232"/>
              <a:gd name="T54" fmla="*/ 158 w 232"/>
              <a:gd name="T55" fmla="*/ 198 h 232"/>
              <a:gd name="T56" fmla="*/ 154 w 232"/>
              <a:gd name="T57" fmla="*/ 196 h 232"/>
              <a:gd name="T58" fmla="*/ 152 w 232"/>
              <a:gd name="T59" fmla="*/ 194 h 232"/>
              <a:gd name="T60" fmla="*/ 123 w 232"/>
              <a:gd name="T61" fmla="*/ 173 h 232"/>
              <a:gd name="T62" fmla="*/ 123 w 232"/>
              <a:gd name="T63" fmla="*/ 159 h 232"/>
              <a:gd name="T64" fmla="*/ 126 w 232"/>
              <a:gd name="T65" fmla="*/ 149 h 232"/>
              <a:gd name="T66" fmla="*/ 123 w 232"/>
              <a:gd name="T67" fmla="*/ 146 h 232"/>
              <a:gd name="T68" fmla="*/ 167 w 232"/>
              <a:gd name="T69" fmla="*/ 124 h 232"/>
              <a:gd name="T70" fmla="*/ 212 w 232"/>
              <a:gd name="T71" fmla="*/ 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71" y="50"/>
                </a:moveTo>
                <a:cubicBezTo>
                  <a:pt x="201" y="50"/>
                  <a:pt x="201" y="50"/>
                  <a:pt x="201" y="50"/>
                </a:cubicBezTo>
                <a:cubicBezTo>
                  <a:pt x="201" y="81"/>
                  <a:pt x="201" y="81"/>
                  <a:pt x="201" y="81"/>
                </a:cubicBezTo>
                <a:cubicBezTo>
                  <a:pt x="201" y="87"/>
                  <a:pt x="197" y="94"/>
                  <a:pt x="189" y="100"/>
                </a:cubicBezTo>
                <a:cubicBezTo>
                  <a:pt x="182" y="106"/>
                  <a:pt x="172" y="111"/>
                  <a:pt x="164" y="113"/>
                </a:cubicBezTo>
                <a:cubicBezTo>
                  <a:pt x="162" y="114"/>
                  <a:pt x="161" y="114"/>
                  <a:pt x="159" y="114"/>
                </a:cubicBezTo>
                <a:cubicBezTo>
                  <a:pt x="166" y="106"/>
                  <a:pt x="171" y="97"/>
                  <a:pt x="171" y="86"/>
                </a:cubicBezTo>
                <a:cubicBezTo>
                  <a:pt x="171" y="75"/>
                  <a:pt x="171" y="60"/>
                  <a:pt x="171" y="50"/>
                </a:cubicBezTo>
                <a:close/>
                <a:moveTo>
                  <a:pt x="61" y="50"/>
                </a:moveTo>
                <a:cubicBezTo>
                  <a:pt x="61" y="50"/>
                  <a:pt x="61" y="50"/>
                  <a:pt x="31" y="50"/>
                </a:cubicBezTo>
                <a:cubicBezTo>
                  <a:pt x="31" y="50"/>
                  <a:pt x="31" y="50"/>
                  <a:pt x="31" y="81"/>
                </a:cubicBezTo>
                <a:cubicBezTo>
                  <a:pt x="31" y="87"/>
                  <a:pt x="35" y="94"/>
                  <a:pt x="42" y="100"/>
                </a:cubicBezTo>
                <a:cubicBezTo>
                  <a:pt x="50" y="106"/>
                  <a:pt x="60" y="111"/>
                  <a:pt x="68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66" y="106"/>
                  <a:pt x="61" y="97"/>
                  <a:pt x="61" y="86"/>
                </a:cubicBezTo>
                <a:cubicBezTo>
                  <a:pt x="61" y="75"/>
                  <a:pt x="61" y="60"/>
                  <a:pt x="61" y="50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12" y="40"/>
                </a:moveTo>
                <a:cubicBezTo>
                  <a:pt x="173" y="40"/>
                  <a:pt x="173" y="40"/>
                  <a:pt x="173" y="40"/>
                </a:cubicBezTo>
                <a:cubicBezTo>
                  <a:pt x="173" y="34"/>
                  <a:pt x="173" y="34"/>
                  <a:pt x="173" y="34"/>
                </a:cubicBezTo>
                <a:cubicBezTo>
                  <a:pt x="171" y="34"/>
                  <a:pt x="171" y="34"/>
                  <a:pt x="171" y="3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71" y="29"/>
                  <a:pt x="170" y="28"/>
                  <a:pt x="168" y="28"/>
                </a:cubicBezTo>
                <a:cubicBezTo>
                  <a:pt x="167" y="28"/>
                  <a:pt x="167" y="28"/>
                  <a:pt x="167" y="28"/>
                </a:cubicBezTo>
                <a:cubicBezTo>
                  <a:pt x="65" y="28"/>
                  <a:pt x="65" y="28"/>
                  <a:pt x="6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2" y="28"/>
                  <a:pt x="61" y="29"/>
                  <a:pt x="61" y="31"/>
                </a:cubicBezTo>
                <a:cubicBezTo>
                  <a:pt x="61" y="34"/>
                  <a:pt x="61" y="34"/>
                  <a:pt x="61" y="34"/>
                </a:cubicBezTo>
                <a:cubicBezTo>
                  <a:pt x="59" y="34"/>
                  <a:pt x="59" y="34"/>
                  <a:pt x="59" y="34"/>
                </a:cubicBezTo>
                <a:cubicBezTo>
                  <a:pt x="59" y="40"/>
                  <a:pt x="59" y="40"/>
                  <a:pt x="5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0" y="71"/>
                  <a:pt x="20" y="81"/>
                </a:cubicBezTo>
                <a:cubicBezTo>
                  <a:pt x="20" y="101"/>
                  <a:pt x="46" y="119"/>
                  <a:pt x="65" y="124"/>
                </a:cubicBezTo>
                <a:cubicBezTo>
                  <a:pt x="73" y="126"/>
                  <a:pt x="80" y="127"/>
                  <a:pt x="86" y="128"/>
                </a:cubicBezTo>
                <a:cubicBezTo>
                  <a:pt x="97" y="136"/>
                  <a:pt x="107" y="142"/>
                  <a:pt x="109" y="146"/>
                </a:cubicBezTo>
                <a:cubicBezTo>
                  <a:pt x="109" y="146"/>
                  <a:pt x="109" y="146"/>
                  <a:pt x="109" y="146"/>
                </a:cubicBezTo>
                <a:cubicBezTo>
                  <a:pt x="107" y="146"/>
                  <a:pt x="106" y="147"/>
                  <a:pt x="106" y="149"/>
                </a:cubicBezTo>
                <a:cubicBezTo>
                  <a:pt x="106" y="157"/>
                  <a:pt x="106" y="157"/>
                  <a:pt x="106" y="157"/>
                </a:cubicBezTo>
                <a:cubicBezTo>
                  <a:pt x="106" y="158"/>
                  <a:pt x="107" y="159"/>
                  <a:pt x="109" y="159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65"/>
                  <a:pt x="109" y="170"/>
                  <a:pt x="109" y="173"/>
                </a:cubicBezTo>
                <a:cubicBezTo>
                  <a:pt x="109" y="185"/>
                  <a:pt x="99" y="194"/>
                  <a:pt x="90" y="194"/>
                </a:cubicBezTo>
                <a:cubicBezTo>
                  <a:pt x="87" y="194"/>
                  <a:pt x="82" y="194"/>
                  <a:pt x="80" y="194"/>
                </a:cubicBezTo>
                <a:cubicBezTo>
                  <a:pt x="78" y="194"/>
                  <a:pt x="78" y="194"/>
                  <a:pt x="78" y="195"/>
                </a:cubicBezTo>
                <a:cubicBezTo>
                  <a:pt x="78" y="196"/>
                  <a:pt x="78" y="196"/>
                  <a:pt x="78" y="196"/>
                </a:cubicBezTo>
                <a:cubicBezTo>
                  <a:pt x="75" y="196"/>
                  <a:pt x="75" y="196"/>
                  <a:pt x="75" y="196"/>
                </a:cubicBezTo>
                <a:cubicBezTo>
                  <a:pt x="74" y="196"/>
                  <a:pt x="73" y="197"/>
                  <a:pt x="73" y="198"/>
                </a:cubicBezTo>
                <a:cubicBezTo>
                  <a:pt x="73" y="198"/>
                  <a:pt x="73" y="202"/>
                  <a:pt x="73" y="202"/>
                </a:cubicBezTo>
                <a:cubicBezTo>
                  <a:pt x="73" y="203"/>
                  <a:pt x="74" y="204"/>
                  <a:pt x="75" y="204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8" y="204"/>
                  <a:pt x="158" y="203"/>
                  <a:pt x="158" y="202"/>
                </a:cubicBezTo>
                <a:cubicBezTo>
                  <a:pt x="158" y="202"/>
                  <a:pt x="158" y="198"/>
                  <a:pt x="158" y="198"/>
                </a:cubicBezTo>
                <a:cubicBezTo>
                  <a:pt x="158" y="197"/>
                  <a:pt x="158" y="196"/>
                  <a:pt x="157" y="196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154" y="196"/>
                  <a:pt x="154" y="196"/>
                  <a:pt x="154" y="195"/>
                </a:cubicBezTo>
                <a:cubicBezTo>
                  <a:pt x="154" y="194"/>
                  <a:pt x="154" y="194"/>
                  <a:pt x="152" y="194"/>
                </a:cubicBezTo>
                <a:cubicBezTo>
                  <a:pt x="150" y="194"/>
                  <a:pt x="145" y="194"/>
                  <a:pt x="142" y="194"/>
                </a:cubicBezTo>
                <a:cubicBezTo>
                  <a:pt x="133" y="194"/>
                  <a:pt x="123" y="185"/>
                  <a:pt x="123" y="173"/>
                </a:cubicBezTo>
                <a:cubicBezTo>
                  <a:pt x="123" y="170"/>
                  <a:pt x="123" y="165"/>
                  <a:pt x="123" y="159"/>
                </a:cubicBezTo>
                <a:cubicBezTo>
                  <a:pt x="123" y="159"/>
                  <a:pt x="123" y="159"/>
                  <a:pt x="123" y="159"/>
                </a:cubicBezTo>
                <a:cubicBezTo>
                  <a:pt x="125" y="159"/>
                  <a:pt x="126" y="158"/>
                  <a:pt x="126" y="157"/>
                </a:cubicBezTo>
                <a:cubicBezTo>
                  <a:pt x="126" y="149"/>
                  <a:pt x="126" y="149"/>
                  <a:pt x="126" y="149"/>
                </a:cubicBezTo>
                <a:cubicBezTo>
                  <a:pt x="126" y="147"/>
                  <a:pt x="125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5" y="142"/>
                  <a:pt x="135" y="136"/>
                  <a:pt x="146" y="128"/>
                </a:cubicBezTo>
                <a:cubicBezTo>
                  <a:pt x="152" y="127"/>
                  <a:pt x="159" y="126"/>
                  <a:pt x="167" y="124"/>
                </a:cubicBezTo>
                <a:cubicBezTo>
                  <a:pt x="186" y="119"/>
                  <a:pt x="212" y="101"/>
                  <a:pt x="212" y="81"/>
                </a:cubicBezTo>
                <a:cubicBezTo>
                  <a:pt x="212" y="71"/>
                  <a:pt x="212" y="40"/>
                  <a:pt x="212" y="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4"/>
          <p:cNvSpPr>
            <a:spLocks noEditPoints="1"/>
          </p:cNvSpPr>
          <p:nvPr/>
        </p:nvSpPr>
        <p:spPr bwMode="auto">
          <a:xfrm>
            <a:off x="20848029" y="8332739"/>
            <a:ext cx="705854" cy="707139"/>
          </a:xfrm>
          <a:custGeom>
            <a:avLst/>
            <a:gdLst>
              <a:gd name="T0" fmla="*/ 75 w 232"/>
              <a:gd name="T1" fmla="*/ 154 h 232"/>
              <a:gd name="T2" fmla="*/ 156 w 232"/>
              <a:gd name="T3" fmla="*/ 188 h 232"/>
              <a:gd name="T4" fmla="*/ 152 w 232"/>
              <a:gd name="T5" fmla="*/ 146 h 232"/>
              <a:gd name="T6" fmla="*/ 121 w 232"/>
              <a:gd name="T7" fmla="*/ 110 h 232"/>
              <a:gd name="T8" fmla="*/ 156 w 232"/>
              <a:gd name="T9" fmla="*/ 77 h 232"/>
              <a:gd name="T10" fmla="*/ 75 w 232"/>
              <a:gd name="T11" fmla="*/ 44 h 232"/>
              <a:gd name="T12" fmla="*/ 80 w 232"/>
              <a:gd name="T13" fmla="*/ 86 h 232"/>
              <a:gd name="T14" fmla="*/ 111 w 232"/>
              <a:gd name="T15" fmla="*/ 121 h 232"/>
              <a:gd name="T16" fmla="*/ 83 w 232"/>
              <a:gd name="T17" fmla="*/ 82 h 232"/>
              <a:gd name="T18" fmla="*/ 152 w 232"/>
              <a:gd name="T19" fmla="*/ 77 h 232"/>
              <a:gd name="T20" fmla="*/ 117 w 232"/>
              <a:gd name="T21" fmla="*/ 108 h 232"/>
              <a:gd name="T22" fmla="*/ 149 w 232"/>
              <a:gd name="T23" fmla="*/ 175 h 232"/>
              <a:gd name="T24" fmla="*/ 152 w 232"/>
              <a:gd name="T25" fmla="*/ 183 h 232"/>
              <a:gd name="T26" fmla="*/ 80 w 232"/>
              <a:gd name="T27" fmla="*/ 180 h 232"/>
              <a:gd name="T28" fmla="*/ 115 w 232"/>
              <a:gd name="T29" fmla="*/ 148 h 232"/>
              <a:gd name="T30" fmla="*/ 83 w 232"/>
              <a:gd name="T31" fmla="*/ 82 h 232"/>
              <a:gd name="T32" fmla="*/ 0 w 232"/>
              <a:gd name="T33" fmla="*/ 232 h 232"/>
              <a:gd name="T34" fmla="*/ 232 w 232"/>
              <a:gd name="T35" fmla="*/ 0 h 232"/>
              <a:gd name="T36" fmla="*/ 165 w 232"/>
              <a:gd name="T37" fmla="*/ 211 h 232"/>
              <a:gd name="T38" fmla="*/ 61 w 232"/>
              <a:gd name="T39" fmla="*/ 206 h 232"/>
              <a:gd name="T40" fmla="*/ 165 w 232"/>
              <a:gd name="T41" fmla="*/ 200 h 232"/>
              <a:gd name="T42" fmla="*/ 165 w 232"/>
              <a:gd name="T43" fmla="*/ 211 h 232"/>
              <a:gd name="T44" fmla="*/ 68 w 232"/>
              <a:gd name="T45" fmla="*/ 77 h 232"/>
              <a:gd name="T46" fmla="*/ 164 w 232"/>
              <a:gd name="T47" fmla="*/ 36 h 232"/>
              <a:gd name="T48" fmla="*/ 157 w 232"/>
              <a:gd name="T49" fmla="*/ 92 h 232"/>
              <a:gd name="T50" fmla="*/ 129 w 232"/>
              <a:gd name="T51" fmla="*/ 117 h 232"/>
              <a:gd name="T52" fmla="*/ 164 w 232"/>
              <a:gd name="T53" fmla="*/ 154 h 232"/>
              <a:gd name="T54" fmla="*/ 68 w 232"/>
              <a:gd name="T55" fmla="*/ 195 h 232"/>
              <a:gd name="T56" fmla="*/ 75 w 232"/>
              <a:gd name="T57" fmla="*/ 140 h 232"/>
              <a:gd name="T58" fmla="*/ 103 w 232"/>
              <a:gd name="T59" fmla="*/ 114 h 232"/>
              <a:gd name="T60" fmla="*/ 165 w 232"/>
              <a:gd name="T61" fmla="*/ 32 h 232"/>
              <a:gd name="T62" fmla="*/ 61 w 232"/>
              <a:gd name="T63" fmla="*/ 26 h 232"/>
              <a:gd name="T64" fmla="*/ 165 w 232"/>
              <a:gd name="T65" fmla="*/ 20 h 232"/>
              <a:gd name="T66" fmla="*/ 165 w 232"/>
              <a:gd name="T67" fmla="*/ 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80" y="146"/>
                </a:moveTo>
                <a:cubicBezTo>
                  <a:pt x="77" y="148"/>
                  <a:pt x="75" y="152"/>
                  <a:pt x="75" y="154"/>
                </a:cubicBezTo>
                <a:cubicBezTo>
                  <a:pt x="75" y="188"/>
                  <a:pt x="75" y="188"/>
                  <a:pt x="75" y="188"/>
                </a:cubicBezTo>
                <a:cubicBezTo>
                  <a:pt x="156" y="188"/>
                  <a:pt x="156" y="188"/>
                  <a:pt x="156" y="188"/>
                </a:cubicBezTo>
                <a:cubicBezTo>
                  <a:pt x="156" y="154"/>
                  <a:pt x="156" y="154"/>
                  <a:pt x="156" y="154"/>
                </a:cubicBezTo>
                <a:cubicBezTo>
                  <a:pt x="156" y="152"/>
                  <a:pt x="154" y="148"/>
                  <a:pt x="152" y="146"/>
                </a:cubicBezTo>
                <a:cubicBezTo>
                  <a:pt x="121" y="121"/>
                  <a:pt x="121" y="121"/>
                  <a:pt x="121" y="121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52" y="86"/>
                  <a:pt x="152" y="86"/>
                  <a:pt x="152" y="86"/>
                </a:cubicBezTo>
                <a:cubicBezTo>
                  <a:pt x="154" y="84"/>
                  <a:pt x="156" y="80"/>
                  <a:pt x="156" y="77"/>
                </a:cubicBezTo>
                <a:cubicBezTo>
                  <a:pt x="156" y="44"/>
                  <a:pt x="156" y="44"/>
                  <a:pt x="156" y="44"/>
                </a:cubicBezTo>
                <a:cubicBezTo>
                  <a:pt x="75" y="44"/>
                  <a:pt x="75" y="44"/>
                  <a:pt x="75" y="44"/>
                </a:cubicBezTo>
                <a:cubicBezTo>
                  <a:pt x="75" y="77"/>
                  <a:pt x="75" y="77"/>
                  <a:pt x="75" y="77"/>
                </a:cubicBezTo>
                <a:cubicBezTo>
                  <a:pt x="75" y="80"/>
                  <a:pt x="77" y="84"/>
                  <a:pt x="80" y="86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111" y="121"/>
                  <a:pt x="111" y="121"/>
                  <a:pt x="111" y="121"/>
                </a:cubicBezTo>
                <a:lnTo>
                  <a:pt x="80" y="146"/>
                </a:lnTo>
                <a:close/>
                <a:moveTo>
                  <a:pt x="83" y="82"/>
                </a:moveTo>
                <a:cubicBezTo>
                  <a:pt x="82" y="81"/>
                  <a:pt x="80" y="78"/>
                  <a:pt x="80" y="77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2" y="78"/>
                  <a:pt x="150" y="81"/>
                  <a:pt x="149" y="82"/>
                </a:cubicBezTo>
                <a:cubicBezTo>
                  <a:pt x="117" y="108"/>
                  <a:pt x="117" y="108"/>
                  <a:pt x="117" y="10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49" y="175"/>
                  <a:pt x="149" y="175"/>
                  <a:pt x="149" y="175"/>
                </a:cubicBezTo>
                <a:cubicBezTo>
                  <a:pt x="150" y="176"/>
                  <a:pt x="152" y="178"/>
                  <a:pt x="152" y="180"/>
                </a:cubicBezTo>
                <a:cubicBezTo>
                  <a:pt x="152" y="183"/>
                  <a:pt x="152" y="183"/>
                  <a:pt x="152" y="183"/>
                </a:cubicBezTo>
                <a:cubicBezTo>
                  <a:pt x="80" y="183"/>
                  <a:pt x="80" y="183"/>
                  <a:pt x="80" y="183"/>
                </a:cubicBezTo>
                <a:cubicBezTo>
                  <a:pt x="80" y="180"/>
                  <a:pt x="80" y="180"/>
                  <a:pt x="80" y="180"/>
                </a:cubicBezTo>
                <a:cubicBezTo>
                  <a:pt x="80" y="178"/>
                  <a:pt x="82" y="176"/>
                  <a:pt x="83" y="175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15" y="108"/>
                  <a:pt x="115" y="108"/>
                  <a:pt x="115" y="108"/>
                </a:cubicBezTo>
                <a:lnTo>
                  <a:pt x="83" y="82"/>
                </a:ln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65" y="211"/>
                </a:moveTo>
                <a:cubicBezTo>
                  <a:pt x="67" y="211"/>
                  <a:pt x="67" y="211"/>
                  <a:pt x="67" y="211"/>
                </a:cubicBezTo>
                <a:cubicBezTo>
                  <a:pt x="64" y="211"/>
                  <a:pt x="61" y="209"/>
                  <a:pt x="61" y="206"/>
                </a:cubicBezTo>
                <a:cubicBezTo>
                  <a:pt x="61" y="202"/>
                  <a:pt x="64" y="200"/>
                  <a:pt x="67" y="200"/>
                </a:cubicBezTo>
                <a:cubicBezTo>
                  <a:pt x="165" y="200"/>
                  <a:pt x="165" y="200"/>
                  <a:pt x="165" y="200"/>
                </a:cubicBezTo>
                <a:cubicBezTo>
                  <a:pt x="168" y="200"/>
                  <a:pt x="170" y="202"/>
                  <a:pt x="170" y="206"/>
                </a:cubicBezTo>
                <a:cubicBezTo>
                  <a:pt x="170" y="209"/>
                  <a:pt x="168" y="211"/>
                  <a:pt x="165" y="211"/>
                </a:cubicBezTo>
                <a:close/>
                <a:moveTo>
                  <a:pt x="75" y="92"/>
                </a:moveTo>
                <a:cubicBezTo>
                  <a:pt x="71" y="88"/>
                  <a:pt x="68" y="82"/>
                  <a:pt x="68" y="77"/>
                </a:cubicBezTo>
                <a:cubicBezTo>
                  <a:pt x="68" y="36"/>
                  <a:pt x="68" y="36"/>
                  <a:pt x="68" y="36"/>
                </a:cubicBezTo>
                <a:cubicBezTo>
                  <a:pt x="164" y="36"/>
                  <a:pt x="164" y="36"/>
                  <a:pt x="164" y="36"/>
                </a:cubicBezTo>
                <a:cubicBezTo>
                  <a:pt x="164" y="77"/>
                  <a:pt x="164" y="77"/>
                  <a:pt x="164" y="77"/>
                </a:cubicBezTo>
                <a:cubicBezTo>
                  <a:pt x="164" y="82"/>
                  <a:pt x="161" y="88"/>
                  <a:pt x="157" y="92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29" y="117"/>
                  <a:pt x="129" y="117"/>
                  <a:pt x="129" y="117"/>
                </a:cubicBezTo>
                <a:cubicBezTo>
                  <a:pt x="157" y="140"/>
                  <a:pt x="157" y="140"/>
                  <a:pt x="157" y="140"/>
                </a:cubicBezTo>
                <a:cubicBezTo>
                  <a:pt x="161" y="143"/>
                  <a:pt x="164" y="149"/>
                  <a:pt x="164" y="154"/>
                </a:cubicBezTo>
                <a:cubicBezTo>
                  <a:pt x="164" y="195"/>
                  <a:pt x="164" y="195"/>
                  <a:pt x="164" y="195"/>
                </a:cubicBezTo>
                <a:cubicBezTo>
                  <a:pt x="68" y="195"/>
                  <a:pt x="68" y="195"/>
                  <a:pt x="68" y="195"/>
                </a:cubicBezTo>
                <a:cubicBezTo>
                  <a:pt x="68" y="154"/>
                  <a:pt x="68" y="154"/>
                  <a:pt x="68" y="154"/>
                </a:cubicBezTo>
                <a:cubicBezTo>
                  <a:pt x="68" y="149"/>
                  <a:pt x="71" y="143"/>
                  <a:pt x="75" y="140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3" y="114"/>
                  <a:pt x="103" y="114"/>
                  <a:pt x="103" y="114"/>
                </a:cubicBezTo>
                <a:lnTo>
                  <a:pt x="75" y="92"/>
                </a:lnTo>
                <a:close/>
                <a:moveTo>
                  <a:pt x="165" y="32"/>
                </a:moveTo>
                <a:cubicBezTo>
                  <a:pt x="67" y="32"/>
                  <a:pt x="67" y="32"/>
                  <a:pt x="67" y="32"/>
                </a:cubicBezTo>
                <a:cubicBezTo>
                  <a:pt x="64" y="32"/>
                  <a:pt x="61" y="29"/>
                  <a:pt x="61" y="26"/>
                </a:cubicBezTo>
                <a:cubicBezTo>
                  <a:pt x="61" y="23"/>
                  <a:pt x="64" y="20"/>
                  <a:pt x="67" y="20"/>
                </a:cubicBezTo>
                <a:cubicBezTo>
                  <a:pt x="165" y="20"/>
                  <a:pt x="165" y="20"/>
                  <a:pt x="165" y="20"/>
                </a:cubicBezTo>
                <a:cubicBezTo>
                  <a:pt x="168" y="20"/>
                  <a:pt x="170" y="23"/>
                  <a:pt x="170" y="26"/>
                </a:cubicBezTo>
                <a:cubicBezTo>
                  <a:pt x="170" y="29"/>
                  <a:pt x="168" y="32"/>
                  <a:pt x="165" y="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45"/>
          <p:cNvSpPr>
            <a:spLocks noEditPoints="1"/>
          </p:cNvSpPr>
          <p:nvPr/>
        </p:nvSpPr>
        <p:spPr bwMode="auto">
          <a:xfrm>
            <a:off x="3735255" y="9349734"/>
            <a:ext cx="705854" cy="707139"/>
          </a:xfrm>
          <a:custGeom>
            <a:avLst/>
            <a:gdLst>
              <a:gd name="T0" fmla="*/ 104 w 232"/>
              <a:gd name="T1" fmla="*/ 46 h 232"/>
              <a:gd name="T2" fmla="*/ 111 w 232"/>
              <a:gd name="T3" fmla="*/ 79 h 232"/>
              <a:gd name="T4" fmla="*/ 74 w 232"/>
              <a:gd name="T5" fmla="*/ 113 h 232"/>
              <a:gd name="T6" fmla="*/ 111 w 232"/>
              <a:gd name="T7" fmla="*/ 85 h 232"/>
              <a:gd name="T8" fmla="*/ 74 w 232"/>
              <a:gd name="T9" fmla="*/ 113 h 232"/>
              <a:gd name="T10" fmla="*/ 63 w 232"/>
              <a:gd name="T11" fmla="*/ 67 h 232"/>
              <a:gd name="T12" fmla="*/ 89 w 232"/>
              <a:gd name="T13" fmla="*/ 50 h 232"/>
              <a:gd name="T14" fmla="*/ 117 w 232"/>
              <a:gd name="T15" fmla="*/ 46 h 232"/>
              <a:gd name="T16" fmla="*/ 146 w 232"/>
              <a:gd name="T17" fmla="*/ 75 h 232"/>
              <a:gd name="T18" fmla="*/ 165 w 232"/>
              <a:gd name="T19" fmla="*/ 67 h 232"/>
              <a:gd name="T20" fmla="*/ 152 w 232"/>
              <a:gd name="T21" fmla="*/ 73 h 232"/>
              <a:gd name="T22" fmla="*/ 73 w 232"/>
              <a:gd name="T23" fmla="*/ 79 h 232"/>
              <a:gd name="T24" fmla="*/ 44 w 232"/>
              <a:gd name="T25" fmla="*/ 113 h 232"/>
              <a:gd name="T26" fmla="*/ 73 w 232"/>
              <a:gd name="T27" fmla="*/ 79 h 232"/>
              <a:gd name="T28" fmla="*/ 232 w 232"/>
              <a:gd name="T29" fmla="*/ 232 h 232"/>
              <a:gd name="T30" fmla="*/ 0 w 232"/>
              <a:gd name="T31" fmla="*/ 0 h 232"/>
              <a:gd name="T32" fmla="*/ 34 w 232"/>
              <a:gd name="T33" fmla="*/ 116 h 232"/>
              <a:gd name="T34" fmla="*/ 58 w 232"/>
              <a:gd name="T35" fmla="*/ 158 h 232"/>
              <a:gd name="T36" fmla="*/ 68 w 232"/>
              <a:gd name="T37" fmla="*/ 119 h 232"/>
              <a:gd name="T38" fmla="*/ 68 w 232"/>
              <a:gd name="T39" fmla="*/ 155 h 232"/>
              <a:gd name="T40" fmla="*/ 79 w 232"/>
              <a:gd name="T41" fmla="*/ 151 h 232"/>
              <a:gd name="T42" fmla="*/ 111 w 232"/>
              <a:gd name="T43" fmla="*/ 119 h 232"/>
              <a:gd name="T44" fmla="*/ 117 w 232"/>
              <a:gd name="T45" fmla="*/ 135 h 232"/>
              <a:gd name="T46" fmla="*/ 144 w 232"/>
              <a:gd name="T47" fmla="*/ 119 h 232"/>
              <a:gd name="T48" fmla="*/ 117 w 232"/>
              <a:gd name="T49" fmla="*/ 113 h 232"/>
              <a:gd name="T50" fmla="*/ 149 w 232"/>
              <a:gd name="T51" fmla="*/ 81 h 232"/>
              <a:gd name="T52" fmla="*/ 160 w 232"/>
              <a:gd name="T53" fmla="*/ 107 h 232"/>
              <a:gd name="T54" fmla="*/ 169 w 232"/>
              <a:gd name="T55" fmla="*/ 72 h 232"/>
              <a:gd name="T56" fmla="*/ 183 w 232"/>
              <a:gd name="T57" fmla="*/ 76 h 232"/>
              <a:gd name="T58" fmla="*/ 34 w 232"/>
              <a:gd name="T59" fmla="*/ 116 h 232"/>
              <a:gd name="T60" fmla="*/ 190 w 232"/>
              <a:gd name="T61" fmla="*/ 131 h 232"/>
              <a:gd name="T62" fmla="*/ 182 w 232"/>
              <a:gd name="T63" fmla="*/ 132 h 232"/>
              <a:gd name="T64" fmla="*/ 155 w 232"/>
              <a:gd name="T65" fmla="*/ 153 h 232"/>
              <a:gd name="T66" fmla="*/ 141 w 232"/>
              <a:gd name="T67" fmla="*/ 156 h 232"/>
              <a:gd name="T68" fmla="*/ 124 w 232"/>
              <a:gd name="T69" fmla="*/ 185 h 232"/>
              <a:gd name="T70" fmla="*/ 117 w 232"/>
              <a:gd name="T71" fmla="*/ 166 h 232"/>
              <a:gd name="T72" fmla="*/ 111 w 232"/>
              <a:gd name="T73" fmla="*/ 186 h 232"/>
              <a:gd name="T74" fmla="*/ 91 w 232"/>
              <a:gd name="T75" fmla="*/ 174 h 232"/>
              <a:gd name="T76" fmla="*/ 89 w 232"/>
              <a:gd name="T77" fmla="*/ 181 h 232"/>
              <a:gd name="T78" fmla="*/ 67 w 232"/>
              <a:gd name="T79" fmla="*/ 180 h 232"/>
              <a:gd name="T80" fmla="*/ 193 w 232"/>
              <a:gd name="T81" fmla="*/ 130 h 232"/>
              <a:gd name="T82" fmla="*/ 190 w 232"/>
              <a:gd name="T83" fmla="*/ 82 h 232"/>
              <a:gd name="T84" fmla="*/ 170 w 232"/>
              <a:gd name="T85" fmla="*/ 108 h 232"/>
              <a:gd name="T86" fmla="*/ 35 w 232"/>
              <a:gd name="T87" fmla="*/ 168 h 232"/>
              <a:gd name="T88" fmla="*/ 30 w 232"/>
              <a:gd name="T89" fmla="*/ 176 h 232"/>
              <a:gd name="T90" fmla="*/ 183 w 232"/>
              <a:gd name="T91" fmla="*/ 122 h 232"/>
              <a:gd name="T92" fmla="*/ 211 w 232"/>
              <a:gd name="T93" fmla="*/ 103 h 232"/>
              <a:gd name="T94" fmla="*/ 165 w 232"/>
              <a:gd name="T95" fmla="*/ 164 h 232"/>
              <a:gd name="T96" fmla="*/ 139 w 232"/>
              <a:gd name="T97" fmla="*/ 18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81" y="75"/>
                </a:moveTo>
                <a:cubicBezTo>
                  <a:pt x="87" y="61"/>
                  <a:pt x="95" y="51"/>
                  <a:pt x="104" y="46"/>
                </a:cubicBezTo>
                <a:cubicBezTo>
                  <a:pt x="106" y="46"/>
                  <a:pt x="108" y="46"/>
                  <a:pt x="111" y="46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00" y="79"/>
                  <a:pt x="90" y="77"/>
                  <a:pt x="81" y="75"/>
                </a:cubicBezTo>
                <a:close/>
                <a:moveTo>
                  <a:pt x="74" y="113"/>
                </a:moveTo>
                <a:cubicBezTo>
                  <a:pt x="111" y="113"/>
                  <a:pt x="111" y="113"/>
                  <a:pt x="111" y="113"/>
                </a:cubicBezTo>
                <a:cubicBezTo>
                  <a:pt x="111" y="85"/>
                  <a:pt x="111" y="85"/>
                  <a:pt x="111" y="85"/>
                </a:cubicBezTo>
                <a:cubicBezTo>
                  <a:pt x="100" y="85"/>
                  <a:pt x="89" y="84"/>
                  <a:pt x="79" y="81"/>
                </a:cubicBezTo>
                <a:cubicBezTo>
                  <a:pt x="76" y="90"/>
                  <a:pt x="75" y="101"/>
                  <a:pt x="74" y="113"/>
                </a:cubicBezTo>
                <a:close/>
                <a:moveTo>
                  <a:pt x="89" y="50"/>
                </a:moveTo>
                <a:cubicBezTo>
                  <a:pt x="79" y="54"/>
                  <a:pt x="70" y="60"/>
                  <a:pt x="63" y="67"/>
                </a:cubicBezTo>
                <a:cubicBezTo>
                  <a:pt x="67" y="69"/>
                  <a:pt x="71" y="71"/>
                  <a:pt x="75" y="73"/>
                </a:cubicBezTo>
                <a:cubicBezTo>
                  <a:pt x="79" y="64"/>
                  <a:pt x="83" y="56"/>
                  <a:pt x="89" y="50"/>
                </a:cubicBezTo>
                <a:close/>
                <a:moveTo>
                  <a:pt x="124" y="46"/>
                </a:moveTo>
                <a:cubicBezTo>
                  <a:pt x="122" y="46"/>
                  <a:pt x="119" y="46"/>
                  <a:pt x="117" y="46"/>
                </a:cubicBezTo>
                <a:cubicBezTo>
                  <a:pt x="117" y="79"/>
                  <a:pt x="117" y="79"/>
                  <a:pt x="117" y="79"/>
                </a:cubicBezTo>
                <a:cubicBezTo>
                  <a:pt x="127" y="79"/>
                  <a:pt x="137" y="77"/>
                  <a:pt x="146" y="75"/>
                </a:cubicBezTo>
                <a:cubicBezTo>
                  <a:pt x="141" y="61"/>
                  <a:pt x="133" y="51"/>
                  <a:pt x="124" y="46"/>
                </a:cubicBezTo>
                <a:close/>
                <a:moveTo>
                  <a:pt x="165" y="67"/>
                </a:moveTo>
                <a:cubicBezTo>
                  <a:pt x="158" y="60"/>
                  <a:pt x="149" y="54"/>
                  <a:pt x="139" y="50"/>
                </a:cubicBezTo>
                <a:cubicBezTo>
                  <a:pt x="144" y="56"/>
                  <a:pt x="149" y="64"/>
                  <a:pt x="152" y="73"/>
                </a:cubicBezTo>
                <a:cubicBezTo>
                  <a:pt x="157" y="71"/>
                  <a:pt x="161" y="69"/>
                  <a:pt x="165" y="67"/>
                </a:cubicBezTo>
                <a:close/>
                <a:moveTo>
                  <a:pt x="73" y="79"/>
                </a:moveTo>
                <a:cubicBezTo>
                  <a:pt x="68" y="77"/>
                  <a:pt x="63" y="75"/>
                  <a:pt x="59" y="72"/>
                </a:cubicBezTo>
                <a:cubicBezTo>
                  <a:pt x="50" y="83"/>
                  <a:pt x="44" y="97"/>
                  <a:pt x="44" y="113"/>
                </a:cubicBezTo>
                <a:cubicBezTo>
                  <a:pt x="68" y="113"/>
                  <a:pt x="68" y="113"/>
                  <a:pt x="68" y="113"/>
                </a:cubicBezTo>
                <a:cubicBezTo>
                  <a:pt x="68" y="100"/>
                  <a:pt x="70" y="89"/>
                  <a:pt x="73" y="79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34" y="116"/>
                </a:moveTo>
                <a:cubicBezTo>
                  <a:pt x="34" y="132"/>
                  <a:pt x="39" y="147"/>
                  <a:pt x="47" y="160"/>
                </a:cubicBezTo>
                <a:cubicBezTo>
                  <a:pt x="51" y="159"/>
                  <a:pt x="54" y="159"/>
                  <a:pt x="58" y="158"/>
                </a:cubicBezTo>
                <a:cubicBezTo>
                  <a:pt x="49" y="147"/>
                  <a:pt x="44" y="134"/>
                  <a:pt x="44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68" y="131"/>
                  <a:pt x="70" y="143"/>
                  <a:pt x="73" y="153"/>
                </a:cubicBezTo>
                <a:cubicBezTo>
                  <a:pt x="71" y="154"/>
                  <a:pt x="69" y="154"/>
                  <a:pt x="68" y="155"/>
                </a:cubicBezTo>
                <a:cubicBezTo>
                  <a:pt x="73" y="154"/>
                  <a:pt x="79" y="152"/>
                  <a:pt x="84" y="150"/>
                </a:cubicBezTo>
                <a:cubicBezTo>
                  <a:pt x="82" y="150"/>
                  <a:pt x="81" y="151"/>
                  <a:pt x="79" y="151"/>
                </a:cubicBezTo>
                <a:cubicBezTo>
                  <a:pt x="76" y="142"/>
                  <a:pt x="75" y="131"/>
                  <a:pt x="74" y="119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1" y="139"/>
                  <a:pt x="111" y="139"/>
                  <a:pt x="111" y="139"/>
                </a:cubicBezTo>
                <a:cubicBezTo>
                  <a:pt x="113" y="138"/>
                  <a:pt x="115" y="136"/>
                  <a:pt x="117" y="135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44" y="119"/>
                  <a:pt x="144" y="119"/>
                  <a:pt x="144" y="119"/>
                </a:cubicBezTo>
                <a:cubicBezTo>
                  <a:pt x="147" y="117"/>
                  <a:pt x="150" y="115"/>
                  <a:pt x="153" y="113"/>
                </a:cubicBezTo>
                <a:cubicBezTo>
                  <a:pt x="117" y="113"/>
                  <a:pt x="117" y="113"/>
                  <a:pt x="117" y="113"/>
                </a:cubicBezTo>
                <a:cubicBezTo>
                  <a:pt x="117" y="85"/>
                  <a:pt x="117" y="85"/>
                  <a:pt x="117" y="85"/>
                </a:cubicBezTo>
                <a:cubicBezTo>
                  <a:pt x="128" y="85"/>
                  <a:pt x="139" y="84"/>
                  <a:pt x="149" y="81"/>
                </a:cubicBezTo>
                <a:cubicBezTo>
                  <a:pt x="152" y="90"/>
                  <a:pt x="153" y="101"/>
                  <a:pt x="154" y="112"/>
                </a:cubicBezTo>
                <a:cubicBezTo>
                  <a:pt x="156" y="111"/>
                  <a:pt x="158" y="109"/>
                  <a:pt x="160" y="107"/>
                </a:cubicBezTo>
                <a:cubicBezTo>
                  <a:pt x="159" y="97"/>
                  <a:pt x="157" y="87"/>
                  <a:pt x="155" y="79"/>
                </a:cubicBezTo>
                <a:cubicBezTo>
                  <a:pt x="160" y="77"/>
                  <a:pt x="165" y="75"/>
                  <a:pt x="169" y="72"/>
                </a:cubicBezTo>
                <a:cubicBezTo>
                  <a:pt x="171" y="75"/>
                  <a:pt x="173" y="77"/>
                  <a:pt x="174" y="80"/>
                </a:cubicBezTo>
                <a:cubicBezTo>
                  <a:pt x="177" y="78"/>
                  <a:pt x="180" y="76"/>
                  <a:pt x="183" y="76"/>
                </a:cubicBezTo>
                <a:cubicBezTo>
                  <a:pt x="169" y="52"/>
                  <a:pt x="143" y="36"/>
                  <a:pt x="114" y="36"/>
                </a:cubicBezTo>
                <a:cubicBezTo>
                  <a:pt x="70" y="36"/>
                  <a:pt x="34" y="72"/>
                  <a:pt x="34" y="116"/>
                </a:cubicBezTo>
                <a:close/>
                <a:moveTo>
                  <a:pt x="193" y="130"/>
                </a:moveTo>
                <a:cubicBezTo>
                  <a:pt x="192" y="130"/>
                  <a:pt x="191" y="131"/>
                  <a:pt x="190" y="131"/>
                </a:cubicBezTo>
                <a:cubicBezTo>
                  <a:pt x="188" y="131"/>
                  <a:pt x="187" y="130"/>
                  <a:pt x="185" y="130"/>
                </a:cubicBezTo>
                <a:cubicBezTo>
                  <a:pt x="184" y="131"/>
                  <a:pt x="183" y="131"/>
                  <a:pt x="182" y="132"/>
                </a:cubicBezTo>
                <a:cubicBezTo>
                  <a:pt x="180" y="142"/>
                  <a:pt x="175" y="152"/>
                  <a:pt x="169" y="160"/>
                </a:cubicBezTo>
                <a:cubicBezTo>
                  <a:pt x="165" y="157"/>
                  <a:pt x="160" y="155"/>
                  <a:pt x="155" y="153"/>
                </a:cubicBezTo>
                <a:cubicBezTo>
                  <a:pt x="155" y="151"/>
                  <a:pt x="156" y="150"/>
                  <a:pt x="156" y="148"/>
                </a:cubicBezTo>
                <a:cubicBezTo>
                  <a:pt x="151" y="151"/>
                  <a:pt x="146" y="153"/>
                  <a:pt x="141" y="156"/>
                </a:cubicBezTo>
                <a:cubicBezTo>
                  <a:pt x="143" y="156"/>
                  <a:pt x="145" y="157"/>
                  <a:pt x="146" y="157"/>
                </a:cubicBezTo>
                <a:cubicBezTo>
                  <a:pt x="141" y="171"/>
                  <a:pt x="133" y="181"/>
                  <a:pt x="124" y="185"/>
                </a:cubicBezTo>
                <a:cubicBezTo>
                  <a:pt x="122" y="186"/>
                  <a:pt x="119" y="186"/>
                  <a:pt x="117" y="186"/>
                </a:cubicBezTo>
                <a:cubicBezTo>
                  <a:pt x="117" y="166"/>
                  <a:pt x="117" y="166"/>
                  <a:pt x="117" y="166"/>
                </a:cubicBezTo>
                <a:cubicBezTo>
                  <a:pt x="115" y="166"/>
                  <a:pt x="113" y="167"/>
                  <a:pt x="111" y="168"/>
                </a:cubicBezTo>
                <a:cubicBezTo>
                  <a:pt x="111" y="186"/>
                  <a:pt x="111" y="186"/>
                  <a:pt x="111" y="186"/>
                </a:cubicBezTo>
                <a:cubicBezTo>
                  <a:pt x="108" y="186"/>
                  <a:pt x="106" y="186"/>
                  <a:pt x="104" y="185"/>
                </a:cubicBezTo>
                <a:cubicBezTo>
                  <a:pt x="99" y="183"/>
                  <a:pt x="95" y="179"/>
                  <a:pt x="91" y="174"/>
                </a:cubicBezTo>
                <a:cubicBezTo>
                  <a:pt x="89" y="175"/>
                  <a:pt x="87" y="176"/>
                  <a:pt x="85" y="176"/>
                </a:cubicBezTo>
                <a:cubicBezTo>
                  <a:pt x="86" y="178"/>
                  <a:pt x="87" y="180"/>
                  <a:pt x="89" y="181"/>
                </a:cubicBezTo>
                <a:cubicBezTo>
                  <a:pt x="86" y="180"/>
                  <a:pt x="83" y="179"/>
                  <a:pt x="80" y="177"/>
                </a:cubicBezTo>
                <a:cubicBezTo>
                  <a:pt x="76" y="179"/>
                  <a:pt x="71" y="180"/>
                  <a:pt x="67" y="180"/>
                </a:cubicBezTo>
                <a:cubicBezTo>
                  <a:pt x="80" y="190"/>
                  <a:pt x="96" y="196"/>
                  <a:pt x="114" y="196"/>
                </a:cubicBezTo>
                <a:cubicBezTo>
                  <a:pt x="153" y="196"/>
                  <a:pt x="186" y="168"/>
                  <a:pt x="193" y="130"/>
                </a:cubicBezTo>
                <a:close/>
                <a:moveTo>
                  <a:pt x="211" y="103"/>
                </a:moveTo>
                <a:cubicBezTo>
                  <a:pt x="211" y="91"/>
                  <a:pt x="202" y="82"/>
                  <a:pt x="190" y="82"/>
                </a:cubicBezTo>
                <a:cubicBezTo>
                  <a:pt x="179" y="82"/>
                  <a:pt x="169" y="91"/>
                  <a:pt x="169" y="103"/>
                </a:cubicBezTo>
                <a:cubicBezTo>
                  <a:pt x="169" y="104"/>
                  <a:pt x="169" y="106"/>
                  <a:pt x="170" y="108"/>
                </a:cubicBezTo>
                <a:cubicBezTo>
                  <a:pt x="159" y="118"/>
                  <a:pt x="144" y="129"/>
                  <a:pt x="124" y="140"/>
                </a:cubicBezTo>
                <a:cubicBezTo>
                  <a:pt x="99" y="154"/>
                  <a:pt x="57" y="169"/>
                  <a:pt x="35" y="168"/>
                </a:cubicBezTo>
                <a:cubicBezTo>
                  <a:pt x="21" y="167"/>
                  <a:pt x="35" y="144"/>
                  <a:pt x="35" y="144"/>
                </a:cubicBezTo>
                <a:cubicBezTo>
                  <a:pt x="35" y="144"/>
                  <a:pt x="7" y="170"/>
                  <a:pt x="30" y="176"/>
                </a:cubicBezTo>
                <a:cubicBezTo>
                  <a:pt x="44" y="179"/>
                  <a:pt x="86" y="172"/>
                  <a:pt x="130" y="153"/>
                </a:cubicBezTo>
                <a:cubicBezTo>
                  <a:pt x="151" y="143"/>
                  <a:pt x="169" y="133"/>
                  <a:pt x="183" y="122"/>
                </a:cubicBezTo>
                <a:cubicBezTo>
                  <a:pt x="185" y="123"/>
                  <a:pt x="188" y="123"/>
                  <a:pt x="190" y="123"/>
                </a:cubicBezTo>
                <a:cubicBezTo>
                  <a:pt x="202" y="123"/>
                  <a:pt x="211" y="114"/>
                  <a:pt x="211" y="103"/>
                </a:cubicBezTo>
                <a:close/>
                <a:moveTo>
                  <a:pt x="139" y="181"/>
                </a:moveTo>
                <a:cubicBezTo>
                  <a:pt x="149" y="178"/>
                  <a:pt x="158" y="172"/>
                  <a:pt x="165" y="164"/>
                </a:cubicBezTo>
                <a:cubicBezTo>
                  <a:pt x="161" y="162"/>
                  <a:pt x="157" y="161"/>
                  <a:pt x="152" y="159"/>
                </a:cubicBezTo>
                <a:cubicBezTo>
                  <a:pt x="149" y="168"/>
                  <a:pt x="144" y="176"/>
                  <a:pt x="139" y="18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46"/>
          <p:cNvSpPr>
            <a:spLocks noEditPoints="1"/>
          </p:cNvSpPr>
          <p:nvPr/>
        </p:nvSpPr>
        <p:spPr bwMode="auto">
          <a:xfrm>
            <a:off x="8239091" y="9349734"/>
            <a:ext cx="704568" cy="707139"/>
          </a:xfrm>
          <a:custGeom>
            <a:avLst/>
            <a:gdLst>
              <a:gd name="T0" fmla="*/ 109 w 232"/>
              <a:gd name="T1" fmla="*/ 190 h 232"/>
              <a:gd name="T2" fmla="*/ 109 w 232"/>
              <a:gd name="T3" fmla="*/ 184 h 232"/>
              <a:gd name="T4" fmla="*/ 152 w 232"/>
              <a:gd name="T5" fmla="*/ 141 h 232"/>
              <a:gd name="T6" fmla="*/ 77 w 232"/>
              <a:gd name="T7" fmla="*/ 63 h 232"/>
              <a:gd name="T8" fmla="*/ 75 w 232"/>
              <a:gd name="T9" fmla="*/ 54 h 232"/>
              <a:gd name="T10" fmla="*/ 82 w 232"/>
              <a:gd name="T11" fmla="*/ 57 h 232"/>
              <a:gd name="T12" fmla="*/ 74 w 232"/>
              <a:gd name="T13" fmla="*/ 48 h 232"/>
              <a:gd name="T14" fmla="*/ 69 w 232"/>
              <a:gd name="T15" fmla="*/ 48 h 232"/>
              <a:gd name="T16" fmla="*/ 62 w 232"/>
              <a:gd name="T17" fmla="*/ 62 h 232"/>
              <a:gd name="T18" fmla="*/ 69 w 232"/>
              <a:gd name="T19" fmla="*/ 77 h 232"/>
              <a:gd name="T20" fmla="*/ 66 w 232"/>
              <a:gd name="T21" fmla="*/ 70 h 232"/>
              <a:gd name="T22" fmla="*/ 62 w 232"/>
              <a:gd name="T23" fmla="*/ 78 h 232"/>
              <a:gd name="T24" fmla="*/ 69 w 232"/>
              <a:gd name="T25" fmla="*/ 87 h 232"/>
              <a:gd name="T26" fmla="*/ 80 w 232"/>
              <a:gd name="T27" fmla="*/ 80 h 232"/>
              <a:gd name="T28" fmla="*/ 80 w 232"/>
              <a:gd name="T29" fmla="*/ 65 h 232"/>
              <a:gd name="T30" fmla="*/ 67 w 232"/>
              <a:gd name="T31" fmla="*/ 57 h 232"/>
              <a:gd name="T32" fmla="*/ 69 w 232"/>
              <a:gd name="T33" fmla="*/ 61 h 232"/>
              <a:gd name="T34" fmla="*/ 74 w 232"/>
              <a:gd name="T35" fmla="*/ 69 h 232"/>
              <a:gd name="T36" fmla="*/ 76 w 232"/>
              <a:gd name="T37" fmla="*/ 76 h 232"/>
              <a:gd name="T38" fmla="*/ 113 w 232"/>
              <a:gd name="T39" fmla="*/ 134 h 232"/>
              <a:gd name="T40" fmla="*/ 117 w 232"/>
              <a:gd name="T41" fmla="*/ 125 h 232"/>
              <a:gd name="T42" fmla="*/ 128 w 232"/>
              <a:gd name="T43" fmla="*/ 123 h 232"/>
              <a:gd name="T44" fmla="*/ 113 w 232"/>
              <a:gd name="T45" fmla="*/ 105 h 232"/>
              <a:gd name="T46" fmla="*/ 96 w 232"/>
              <a:gd name="T47" fmla="*/ 112 h 232"/>
              <a:gd name="T48" fmla="*/ 98 w 232"/>
              <a:gd name="T49" fmla="*/ 140 h 232"/>
              <a:gd name="T50" fmla="*/ 102 w 232"/>
              <a:gd name="T51" fmla="*/ 157 h 232"/>
              <a:gd name="T52" fmla="*/ 89 w 232"/>
              <a:gd name="T53" fmla="*/ 150 h 232"/>
              <a:gd name="T54" fmla="*/ 98 w 232"/>
              <a:gd name="T55" fmla="*/ 168 h 232"/>
              <a:gd name="T56" fmla="*/ 113 w 232"/>
              <a:gd name="T57" fmla="*/ 177 h 232"/>
              <a:gd name="T58" fmla="*/ 129 w 232"/>
              <a:gd name="T59" fmla="*/ 151 h 232"/>
              <a:gd name="T60" fmla="*/ 105 w 232"/>
              <a:gd name="T61" fmla="*/ 131 h 232"/>
              <a:gd name="T62" fmla="*/ 103 w 232"/>
              <a:gd name="T63" fmla="*/ 120 h 232"/>
              <a:gd name="T64" fmla="*/ 116 w 232"/>
              <a:gd name="T65" fmla="*/ 158 h 232"/>
              <a:gd name="T66" fmla="*/ 117 w 232"/>
              <a:gd name="T67" fmla="*/ 147 h 232"/>
              <a:gd name="T68" fmla="*/ 0 w 232"/>
              <a:gd name="T69" fmla="*/ 0 h 232"/>
              <a:gd name="T70" fmla="*/ 232 w 232"/>
              <a:gd name="T71" fmla="*/ 0 h 232"/>
              <a:gd name="T72" fmla="*/ 72 w 232"/>
              <a:gd name="T73" fmla="*/ 34 h 232"/>
              <a:gd name="T74" fmla="*/ 96 w 232"/>
              <a:gd name="T75" fmla="*/ 80 h 232"/>
              <a:gd name="T76" fmla="*/ 44 w 232"/>
              <a:gd name="T77" fmla="*/ 66 h 232"/>
              <a:gd name="T78" fmla="*/ 39 w 232"/>
              <a:gd name="T79" fmla="*/ 66 h 232"/>
              <a:gd name="T80" fmla="*/ 72 w 232"/>
              <a:gd name="T81" fmla="*/ 91 h 232"/>
              <a:gd name="T82" fmla="*/ 96 w 232"/>
              <a:gd name="T83" fmla="*/ 66 h 232"/>
              <a:gd name="T84" fmla="*/ 52 w 232"/>
              <a:gd name="T85" fmla="*/ 141 h 232"/>
              <a:gd name="T86" fmla="*/ 109 w 232"/>
              <a:gd name="T87" fmla="*/ 198 h 232"/>
              <a:gd name="T88" fmla="*/ 146 w 232"/>
              <a:gd name="T89" fmla="*/ 75 h 232"/>
              <a:gd name="T90" fmla="*/ 146 w 232"/>
              <a:gd name="T91" fmla="*/ 82 h 232"/>
              <a:gd name="T92" fmla="*/ 146 w 232"/>
              <a:gd name="T93" fmla="*/ 91 h 232"/>
              <a:gd name="T94" fmla="*/ 154 w 232"/>
              <a:gd name="T95" fmla="*/ 94 h 232"/>
              <a:gd name="T96" fmla="*/ 157 w 232"/>
              <a:gd name="T97" fmla="*/ 102 h 232"/>
              <a:gd name="T98" fmla="*/ 162 w 232"/>
              <a:gd name="T99" fmla="*/ 108 h 232"/>
              <a:gd name="T100" fmla="*/ 162 w 232"/>
              <a:gd name="T101" fmla="*/ 89 h 232"/>
              <a:gd name="T102" fmla="*/ 154 w 232"/>
              <a:gd name="T103" fmla="*/ 74 h 232"/>
              <a:gd name="T104" fmla="*/ 157 w 232"/>
              <a:gd name="T105" fmla="*/ 80 h 232"/>
              <a:gd name="T106" fmla="*/ 160 w 232"/>
              <a:gd name="T107" fmla="*/ 69 h 232"/>
              <a:gd name="T108" fmla="*/ 148 w 232"/>
              <a:gd name="T109" fmla="*/ 64 h 232"/>
              <a:gd name="T110" fmla="*/ 137 w 232"/>
              <a:gd name="T111" fmla="*/ 79 h 232"/>
              <a:gd name="T112" fmla="*/ 121 w 232"/>
              <a:gd name="T113" fmla="*/ 80 h 232"/>
              <a:gd name="T114" fmla="*/ 167 w 232"/>
              <a:gd name="T115" fmla="*/ 118 h 232"/>
              <a:gd name="T116" fmla="*/ 168 w 232"/>
              <a:gd name="T117" fmla="*/ 123 h 232"/>
              <a:gd name="T118" fmla="*/ 116 w 232"/>
              <a:gd name="T119" fmla="*/ 79 h 232"/>
              <a:gd name="T120" fmla="*/ 193 w 232"/>
              <a:gd name="T121" fmla="*/ 9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" h="232">
                <a:moveTo>
                  <a:pt x="109" y="92"/>
                </a:moveTo>
                <a:cubicBezTo>
                  <a:pt x="82" y="92"/>
                  <a:pt x="60" y="114"/>
                  <a:pt x="60" y="141"/>
                </a:cubicBezTo>
                <a:cubicBezTo>
                  <a:pt x="60" y="168"/>
                  <a:pt x="82" y="190"/>
                  <a:pt x="109" y="190"/>
                </a:cubicBezTo>
                <a:cubicBezTo>
                  <a:pt x="136" y="190"/>
                  <a:pt x="158" y="168"/>
                  <a:pt x="158" y="141"/>
                </a:cubicBezTo>
                <a:cubicBezTo>
                  <a:pt x="158" y="114"/>
                  <a:pt x="136" y="92"/>
                  <a:pt x="109" y="92"/>
                </a:cubicBezTo>
                <a:close/>
                <a:moveTo>
                  <a:pt x="109" y="184"/>
                </a:moveTo>
                <a:cubicBezTo>
                  <a:pt x="85" y="184"/>
                  <a:pt x="66" y="165"/>
                  <a:pt x="66" y="141"/>
                </a:cubicBezTo>
                <a:cubicBezTo>
                  <a:pt x="66" y="117"/>
                  <a:pt x="85" y="98"/>
                  <a:pt x="109" y="98"/>
                </a:cubicBezTo>
                <a:cubicBezTo>
                  <a:pt x="133" y="98"/>
                  <a:pt x="152" y="117"/>
                  <a:pt x="152" y="141"/>
                </a:cubicBezTo>
                <a:cubicBezTo>
                  <a:pt x="152" y="165"/>
                  <a:pt x="133" y="184"/>
                  <a:pt x="109" y="184"/>
                </a:cubicBezTo>
                <a:close/>
                <a:moveTo>
                  <a:pt x="80" y="65"/>
                </a:moveTo>
                <a:cubicBezTo>
                  <a:pt x="80" y="64"/>
                  <a:pt x="78" y="64"/>
                  <a:pt x="77" y="63"/>
                </a:cubicBezTo>
                <a:cubicBezTo>
                  <a:pt x="77" y="63"/>
                  <a:pt x="76" y="63"/>
                  <a:pt x="74" y="62"/>
                </a:cubicBezTo>
                <a:cubicBezTo>
                  <a:pt x="74" y="54"/>
                  <a:pt x="74" y="54"/>
                  <a:pt x="74" y="54"/>
                </a:cubicBezTo>
                <a:cubicBezTo>
                  <a:pt x="74" y="54"/>
                  <a:pt x="75" y="54"/>
                  <a:pt x="75" y="54"/>
                </a:cubicBezTo>
                <a:cubicBezTo>
                  <a:pt x="75" y="55"/>
                  <a:pt x="76" y="56"/>
                  <a:pt x="76" y="57"/>
                </a:cubicBezTo>
                <a:cubicBezTo>
                  <a:pt x="76" y="58"/>
                  <a:pt x="76" y="58"/>
                  <a:pt x="76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54"/>
                  <a:pt x="81" y="51"/>
                  <a:pt x="79" y="50"/>
                </a:cubicBezTo>
                <a:cubicBezTo>
                  <a:pt x="78" y="49"/>
                  <a:pt x="76" y="48"/>
                  <a:pt x="74" y="48"/>
                </a:cubicBezTo>
                <a:cubicBezTo>
                  <a:pt x="74" y="46"/>
                  <a:pt x="74" y="46"/>
                  <a:pt x="74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9" y="48"/>
                  <a:pt x="69" y="48"/>
                  <a:pt x="69" y="48"/>
                </a:cubicBezTo>
                <a:cubicBezTo>
                  <a:pt x="67" y="48"/>
                  <a:pt x="65" y="49"/>
                  <a:pt x="64" y="50"/>
                </a:cubicBezTo>
                <a:cubicBezTo>
                  <a:pt x="62" y="52"/>
                  <a:pt x="61" y="54"/>
                  <a:pt x="61" y="58"/>
                </a:cubicBezTo>
                <a:cubicBezTo>
                  <a:pt x="61" y="59"/>
                  <a:pt x="61" y="61"/>
                  <a:pt x="62" y="62"/>
                </a:cubicBezTo>
                <a:cubicBezTo>
                  <a:pt x="63" y="64"/>
                  <a:pt x="64" y="65"/>
                  <a:pt x="65" y="65"/>
                </a:cubicBezTo>
                <a:cubicBezTo>
                  <a:pt x="67" y="66"/>
                  <a:pt x="68" y="67"/>
                  <a:pt x="69" y="67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77"/>
                  <a:pt x="68" y="76"/>
                  <a:pt x="68" y="75"/>
                </a:cubicBezTo>
                <a:cubicBezTo>
                  <a:pt x="67" y="75"/>
                  <a:pt x="67" y="73"/>
                  <a:pt x="66" y="71"/>
                </a:cubicBezTo>
                <a:cubicBezTo>
                  <a:pt x="66" y="70"/>
                  <a:pt x="66" y="70"/>
                  <a:pt x="66" y="70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5"/>
                  <a:pt x="61" y="76"/>
                  <a:pt x="62" y="78"/>
                </a:cubicBezTo>
                <a:cubicBezTo>
                  <a:pt x="63" y="80"/>
                  <a:pt x="64" y="81"/>
                  <a:pt x="65" y="81"/>
                </a:cubicBezTo>
                <a:cubicBezTo>
                  <a:pt x="66" y="82"/>
                  <a:pt x="68" y="82"/>
                  <a:pt x="69" y="83"/>
                </a:cubicBezTo>
                <a:cubicBezTo>
                  <a:pt x="69" y="87"/>
                  <a:pt x="69" y="87"/>
                  <a:pt x="69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4" y="83"/>
                  <a:pt x="74" y="83"/>
                  <a:pt x="74" y="83"/>
                </a:cubicBezTo>
                <a:cubicBezTo>
                  <a:pt x="77" y="82"/>
                  <a:pt x="79" y="81"/>
                  <a:pt x="80" y="80"/>
                </a:cubicBezTo>
                <a:cubicBezTo>
                  <a:pt x="82" y="78"/>
                  <a:pt x="83" y="75"/>
                  <a:pt x="83" y="72"/>
                </a:cubicBezTo>
                <a:cubicBezTo>
                  <a:pt x="83" y="71"/>
                  <a:pt x="83" y="70"/>
                  <a:pt x="82" y="68"/>
                </a:cubicBezTo>
                <a:cubicBezTo>
                  <a:pt x="82" y="67"/>
                  <a:pt x="81" y="66"/>
                  <a:pt x="80" y="65"/>
                </a:cubicBezTo>
                <a:close/>
                <a:moveTo>
                  <a:pt x="69" y="61"/>
                </a:moveTo>
                <a:cubicBezTo>
                  <a:pt x="69" y="61"/>
                  <a:pt x="68" y="60"/>
                  <a:pt x="68" y="60"/>
                </a:cubicBezTo>
                <a:cubicBezTo>
                  <a:pt x="67" y="59"/>
                  <a:pt x="67" y="58"/>
                  <a:pt x="67" y="57"/>
                </a:cubicBezTo>
                <a:cubicBezTo>
                  <a:pt x="67" y="56"/>
                  <a:pt x="67" y="55"/>
                  <a:pt x="68" y="55"/>
                </a:cubicBezTo>
                <a:cubicBezTo>
                  <a:pt x="68" y="54"/>
                  <a:pt x="69" y="54"/>
                  <a:pt x="69" y="54"/>
                </a:cubicBezTo>
                <a:lnTo>
                  <a:pt x="69" y="61"/>
                </a:lnTo>
                <a:close/>
                <a:moveTo>
                  <a:pt x="76" y="76"/>
                </a:moveTo>
                <a:cubicBezTo>
                  <a:pt x="75" y="76"/>
                  <a:pt x="75" y="77"/>
                  <a:pt x="74" y="77"/>
                </a:cubicBezTo>
                <a:cubicBezTo>
                  <a:pt x="74" y="69"/>
                  <a:pt x="74" y="69"/>
                  <a:pt x="74" y="69"/>
                </a:cubicBezTo>
                <a:cubicBezTo>
                  <a:pt x="75" y="69"/>
                  <a:pt x="76" y="69"/>
                  <a:pt x="76" y="70"/>
                </a:cubicBezTo>
                <a:cubicBezTo>
                  <a:pt x="77" y="70"/>
                  <a:pt x="77" y="71"/>
                  <a:pt x="77" y="72"/>
                </a:cubicBezTo>
                <a:cubicBezTo>
                  <a:pt x="77" y="74"/>
                  <a:pt x="76" y="75"/>
                  <a:pt x="76" y="76"/>
                </a:cubicBezTo>
                <a:close/>
                <a:moveTo>
                  <a:pt x="125" y="139"/>
                </a:moveTo>
                <a:cubicBezTo>
                  <a:pt x="123" y="138"/>
                  <a:pt x="121" y="136"/>
                  <a:pt x="119" y="135"/>
                </a:cubicBezTo>
                <a:cubicBezTo>
                  <a:pt x="118" y="135"/>
                  <a:pt x="116" y="134"/>
                  <a:pt x="113" y="134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4" y="119"/>
                  <a:pt x="114" y="120"/>
                  <a:pt x="115" y="120"/>
                </a:cubicBezTo>
                <a:cubicBezTo>
                  <a:pt x="116" y="121"/>
                  <a:pt x="116" y="123"/>
                  <a:pt x="117" y="125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8" y="126"/>
                  <a:pt x="128" y="126"/>
                  <a:pt x="128" y="126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7" y="119"/>
                  <a:pt x="125" y="115"/>
                  <a:pt x="122" y="112"/>
                </a:cubicBezTo>
                <a:cubicBezTo>
                  <a:pt x="120" y="110"/>
                  <a:pt x="117" y="109"/>
                  <a:pt x="113" y="108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105" y="108"/>
                  <a:pt x="105" y="108"/>
                  <a:pt x="105" y="108"/>
                </a:cubicBezTo>
                <a:cubicBezTo>
                  <a:pt x="101" y="109"/>
                  <a:pt x="98" y="110"/>
                  <a:pt x="96" y="112"/>
                </a:cubicBezTo>
                <a:cubicBezTo>
                  <a:pt x="92" y="116"/>
                  <a:pt x="90" y="120"/>
                  <a:pt x="90" y="126"/>
                </a:cubicBezTo>
                <a:cubicBezTo>
                  <a:pt x="90" y="129"/>
                  <a:pt x="91" y="131"/>
                  <a:pt x="92" y="134"/>
                </a:cubicBezTo>
                <a:cubicBezTo>
                  <a:pt x="93" y="136"/>
                  <a:pt x="95" y="138"/>
                  <a:pt x="98" y="140"/>
                </a:cubicBezTo>
                <a:cubicBezTo>
                  <a:pt x="100" y="141"/>
                  <a:pt x="103" y="142"/>
                  <a:pt x="105" y="143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4" y="159"/>
                  <a:pt x="103" y="158"/>
                  <a:pt x="102" y="157"/>
                </a:cubicBezTo>
                <a:cubicBezTo>
                  <a:pt x="101" y="156"/>
                  <a:pt x="100" y="153"/>
                  <a:pt x="100" y="150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89" y="150"/>
                  <a:pt x="89" y="150"/>
                  <a:pt x="89" y="150"/>
                </a:cubicBezTo>
                <a:cubicBezTo>
                  <a:pt x="89" y="152"/>
                  <a:pt x="89" y="152"/>
                  <a:pt x="89" y="152"/>
                </a:cubicBezTo>
                <a:cubicBezTo>
                  <a:pt x="89" y="156"/>
                  <a:pt x="90" y="159"/>
                  <a:pt x="92" y="162"/>
                </a:cubicBezTo>
                <a:cubicBezTo>
                  <a:pt x="94" y="164"/>
                  <a:pt x="96" y="166"/>
                  <a:pt x="98" y="168"/>
                </a:cubicBezTo>
                <a:cubicBezTo>
                  <a:pt x="100" y="169"/>
                  <a:pt x="102" y="169"/>
                  <a:pt x="105" y="170"/>
                </a:cubicBezTo>
                <a:cubicBezTo>
                  <a:pt x="105" y="177"/>
                  <a:pt x="105" y="177"/>
                  <a:pt x="105" y="177"/>
                </a:cubicBezTo>
                <a:cubicBezTo>
                  <a:pt x="113" y="177"/>
                  <a:pt x="113" y="177"/>
                  <a:pt x="113" y="177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8" y="169"/>
                  <a:pt x="121" y="167"/>
                  <a:pt x="124" y="164"/>
                </a:cubicBezTo>
                <a:cubicBezTo>
                  <a:pt x="128" y="161"/>
                  <a:pt x="129" y="156"/>
                  <a:pt x="129" y="151"/>
                </a:cubicBezTo>
                <a:cubicBezTo>
                  <a:pt x="129" y="149"/>
                  <a:pt x="129" y="147"/>
                  <a:pt x="128" y="145"/>
                </a:cubicBezTo>
                <a:cubicBezTo>
                  <a:pt x="127" y="143"/>
                  <a:pt x="126" y="141"/>
                  <a:pt x="125" y="139"/>
                </a:cubicBezTo>
                <a:close/>
                <a:moveTo>
                  <a:pt x="105" y="131"/>
                </a:moveTo>
                <a:cubicBezTo>
                  <a:pt x="104" y="131"/>
                  <a:pt x="103" y="130"/>
                  <a:pt x="102" y="129"/>
                </a:cubicBezTo>
                <a:cubicBezTo>
                  <a:pt x="101" y="128"/>
                  <a:pt x="101" y="127"/>
                  <a:pt x="101" y="125"/>
                </a:cubicBezTo>
                <a:cubicBezTo>
                  <a:pt x="101" y="123"/>
                  <a:pt x="101" y="122"/>
                  <a:pt x="103" y="120"/>
                </a:cubicBezTo>
                <a:cubicBezTo>
                  <a:pt x="103" y="120"/>
                  <a:pt x="104" y="119"/>
                  <a:pt x="105" y="119"/>
                </a:cubicBezTo>
                <a:lnTo>
                  <a:pt x="105" y="131"/>
                </a:lnTo>
                <a:close/>
                <a:moveTo>
                  <a:pt x="116" y="158"/>
                </a:moveTo>
                <a:cubicBezTo>
                  <a:pt x="115" y="158"/>
                  <a:pt x="114" y="159"/>
                  <a:pt x="113" y="160"/>
                </a:cubicBezTo>
                <a:cubicBezTo>
                  <a:pt x="113" y="145"/>
                  <a:pt x="113" y="145"/>
                  <a:pt x="113" y="145"/>
                </a:cubicBezTo>
                <a:cubicBezTo>
                  <a:pt x="115" y="146"/>
                  <a:pt x="116" y="147"/>
                  <a:pt x="117" y="147"/>
                </a:cubicBezTo>
                <a:cubicBezTo>
                  <a:pt x="118" y="148"/>
                  <a:pt x="118" y="150"/>
                  <a:pt x="118" y="152"/>
                </a:cubicBezTo>
                <a:cubicBezTo>
                  <a:pt x="118" y="154"/>
                  <a:pt x="117" y="156"/>
                  <a:pt x="116" y="158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39" y="66"/>
                </a:moveTo>
                <a:cubicBezTo>
                  <a:pt x="39" y="48"/>
                  <a:pt x="54" y="34"/>
                  <a:pt x="72" y="34"/>
                </a:cubicBezTo>
                <a:cubicBezTo>
                  <a:pt x="89" y="34"/>
                  <a:pt x="104" y="48"/>
                  <a:pt x="104" y="66"/>
                </a:cubicBezTo>
                <a:cubicBezTo>
                  <a:pt x="104" y="71"/>
                  <a:pt x="103" y="75"/>
                  <a:pt x="101" y="79"/>
                </a:cubicBezTo>
                <a:cubicBezTo>
                  <a:pt x="99" y="80"/>
                  <a:pt x="97" y="80"/>
                  <a:pt x="96" y="80"/>
                </a:cubicBezTo>
                <a:cubicBezTo>
                  <a:pt x="98" y="76"/>
                  <a:pt x="99" y="71"/>
                  <a:pt x="99" y="66"/>
                </a:cubicBezTo>
                <a:cubicBezTo>
                  <a:pt x="99" y="51"/>
                  <a:pt x="87" y="38"/>
                  <a:pt x="72" y="38"/>
                </a:cubicBezTo>
                <a:cubicBezTo>
                  <a:pt x="56" y="38"/>
                  <a:pt x="44" y="51"/>
                  <a:pt x="44" y="66"/>
                </a:cubicBezTo>
                <a:cubicBezTo>
                  <a:pt x="44" y="81"/>
                  <a:pt x="55" y="92"/>
                  <a:pt x="69" y="94"/>
                </a:cubicBezTo>
                <a:cubicBezTo>
                  <a:pt x="67" y="95"/>
                  <a:pt x="66" y="96"/>
                  <a:pt x="64" y="98"/>
                </a:cubicBezTo>
                <a:cubicBezTo>
                  <a:pt x="50" y="95"/>
                  <a:pt x="39" y="82"/>
                  <a:pt x="39" y="66"/>
                </a:cubicBezTo>
                <a:close/>
                <a:moveTo>
                  <a:pt x="91" y="82"/>
                </a:moveTo>
                <a:cubicBezTo>
                  <a:pt x="84" y="84"/>
                  <a:pt x="78" y="87"/>
                  <a:pt x="73" y="91"/>
                </a:cubicBezTo>
                <a:cubicBezTo>
                  <a:pt x="72" y="91"/>
                  <a:pt x="72" y="91"/>
                  <a:pt x="72" y="91"/>
                </a:cubicBezTo>
                <a:cubicBezTo>
                  <a:pt x="58" y="91"/>
                  <a:pt x="47" y="80"/>
                  <a:pt x="47" y="66"/>
                </a:cubicBezTo>
                <a:cubicBezTo>
                  <a:pt x="47" y="53"/>
                  <a:pt x="58" y="42"/>
                  <a:pt x="72" y="42"/>
                </a:cubicBezTo>
                <a:cubicBezTo>
                  <a:pt x="85" y="42"/>
                  <a:pt x="96" y="53"/>
                  <a:pt x="96" y="66"/>
                </a:cubicBezTo>
                <a:cubicBezTo>
                  <a:pt x="96" y="72"/>
                  <a:pt x="94" y="77"/>
                  <a:pt x="91" y="82"/>
                </a:cubicBezTo>
                <a:close/>
                <a:moveTo>
                  <a:pt x="109" y="198"/>
                </a:moveTo>
                <a:cubicBezTo>
                  <a:pt x="78" y="198"/>
                  <a:pt x="52" y="172"/>
                  <a:pt x="52" y="141"/>
                </a:cubicBezTo>
                <a:cubicBezTo>
                  <a:pt x="52" y="109"/>
                  <a:pt x="78" y="84"/>
                  <a:pt x="109" y="84"/>
                </a:cubicBezTo>
                <a:cubicBezTo>
                  <a:pt x="140" y="84"/>
                  <a:pt x="166" y="109"/>
                  <a:pt x="166" y="141"/>
                </a:cubicBezTo>
                <a:cubicBezTo>
                  <a:pt x="166" y="172"/>
                  <a:pt x="140" y="198"/>
                  <a:pt x="109" y="198"/>
                </a:cubicBezTo>
                <a:close/>
                <a:moveTo>
                  <a:pt x="146" y="82"/>
                </a:moveTo>
                <a:cubicBezTo>
                  <a:pt x="145" y="81"/>
                  <a:pt x="145" y="80"/>
                  <a:pt x="145" y="79"/>
                </a:cubicBezTo>
                <a:cubicBezTo>
                  <a:pt x="145" y="77"/>
                  <a:pt x="145" y="76"/>
                  <a:pt x="146" y="75"/>
                </a:cubicBezTo>
                <a:cubicBezTo>
                  <a:pt x="147" y="75"/>
                  <a:pt x="147" y="74"/>
                  <a:pt x="148" y="74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7" y="83"/>
                  <a:pt x="146" y="83"/>
                  <a:pt x="146" y="82"/>
                </a:cubicBezTo>
                <a:close/>
                <a:moveTo>
                  <a:pt x="148" y="92"/>
                </a:moveTo>
                <a:cubicBezTo>
                  <a:pt x="148" y="93"/>
                  <a:pt x="148" y="93"/>
                  <a:pt x="148" y="93"/>
                </a:cubicBezTo>
                <a:cubicBezTo>
                  <a:pt x="147" y="92"/>
                  <a:pt x="147" y="92"/>
                  <a:pt x="146" y="91"/>
                </a:cubicBezTo>
                <a:cubicBezTo>
                  <a:pt x="147" y="91"/>
                  <a:pt x="147" y="92"/>
                  <a:pt x="148" y="92"/>
                </a:cubicBezTo>
                <a:close/>
                <a:moveTo>
                  <a:pt x="154" y="98"/>
                </a:moveTo>
                <a:cubicBezTo>
                  <a:pt x="154" y="94"/>
                  <a:pt x="154" y="94"/>
                  <a:pt x="154" y="94"/>
                </a:cubicBezTo>
                <a:cubicBezTo>
                  <a:pt x="156" y="94"/>
                  <a:pt x="156" y="95"/>
                  <a:pt x="157" y="95"/>
                </a:cubicBezTo>
                <a:cubicBezTo>
                  <a:pt x="157" y="96"/>
                  <a:pt x="158" y="97"/>
                  <a:pt x="158" y="99"/>
                </a:cubicBezTo>
                <a:cubicBezTo>
                  <a:pt x="158" y="100"/>
                  <a:pt x="157" y="101"/>
                  <a:pt x="157" y="102"/>
                </a:cubicBezTo>
                <a:cubicBezTo>
                  <a:pt x="156" y="100"/>
                  <a:pt x="155" y="99"/>
                  <a:pt x="154" y="98"/>
                </a:cubicBezTo>
                <a:close/>
                <a:moveTo>
                  <a:pt x="162" y="108"/>
                </a:moveTo>
                <a:cubicBezTo>
                  <a:pt x="162" y="108"/>
                  <a:pt x="162" y="108"/>
                  <a:pt x="162" y="108"/>
                </a:cubicBezTo>
                <a:cubicBezTo>
                  <a:pt x="165" y="105"/>
                  <a:pt x="166" y="102"/>
                  <a:pt x="166" y="98"/>
                </a:cubicBezTo>
                <a:cubicBezTo>
                  <a:pt x="166" y="97"/>
                  <a:pt x="166" y="95"/>
                  <a:pt x="165" y="93"/>
                </a:cubicBezTo>
                <a:cubicBezTo>
                  <a:pt x="164" y="92"/>
                  <a:pt x="163" y="90"/>
                  <a:pt x="162" y="89"/>
                </a:cubicBezTo>
                <a:cubicBezTo>
                  <a:pt x="161" y="88"/>
                  <a:pt x="160" y="87"/>
                  <a:pt x="158" y="86"/>
                </a:cubicBezTo>
                <a:cubicBezTo>
                  <a:pt x="157" y="86"/>
                  <a:pt x="156" y="86"/>
                  <a:pt x="154" y="85"/>
                </a:cubicBezTo>
                <a:cubicBezTo>
                  <a:pt x="154" y="74"/>
                  <a:pt x="154" y="74"/>
                  <a:pt x="154" y="74"/>
                </a:cubicBezTo>
                <a:cubicBezTo>
                  <a:pt x="154" y="75"/>
                  <a:pt x="155" y="75"/>
                  <a:pt x="155" y="75"/>
                </a:cubicBezTo>
                <a:cubicBezTo>
                  <a:pt x="156" y="76"/>
                  <a:pt x="156" y="77"/>
                  <a:pt x="157" y="79"/>
                </a:cubicBezTo>
                <a:cubicBezTo>
                  <a:pt x="157" y="80"/>
                  <a:pt x="157" y="80"/>
                  <a:pt x="157" y="80"/>
                </a:cubicBezTo>
                <a:cubicBezTo>
                  <a:pt x="165" y="79"/>
                  <a:pt x="165" y="79"/>
                  <a:pt x="165" y="79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64" y="74"/>
                  <a:pt x="163" y="71"/>
                  <a:pt x="160" y="69"/>
                </a:cubicBezTo>
                <a:cubicBezTo>
                  <a:pt x="159" y="68"/>
                  <a:pt x="157" y="67"/>
                  <a:pt x="154" y="66"/>
                </a:cubicBezTo>
                <a:cubicBezTo>
                  <a:pt x="154" y="64"/>
                  <a:pt x="154" y="64"/>
                  <a:pt x="154" y="64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48" y="66"/>
                  <a:pt x="148" y="66"/>
                  <a:pt x="148" y="66"/>
                </a:cubicBezTo>
                <a:cubicBezTo>
                  <a:pt x="145" y="67"/>
                  <a:pt x="143" y="68"/>
                  <a:pt x="141" y="69"/>
                </a:cubicBezTo>
                <a:cubicBezTo>
                  <a:pt x="138" y="72"/>
                  <a:pt x="137" y="75"/>
                  <a:pt x="137" y="79"/>
                </a:cubicBezTo>
                <a:cubicBezTo>
                  <a:pt x="137" y="81"/>
                  <a:pt x="137" y="84"/>
                  <a:pt x="138" y="85"/>
                </a:cubicBezTo>
                <a:cubicBezTo>
                  <a:pt x="138" y="86"/>
                  <a:pt x="139" y="86"/>
                  <a:pt x="139" y="87"/>
                </a:cubicBezTo>
                <a:cubicBezTo>
                  <a:pt x="134" y="84"/>
                  <a:pt x="127" y="81"/>
                  <a:pt x="121" y="80"/>
                </a:cubicBezTo>
                <a:cubicBezTo>
                  <a:pt x="125" y="68"/>
                  <a:pt x="137" y="59"/>
                  <a:pt x="151" y="59"/>
                </a:cubicBezTo>
                <a:cubicBezTo>
                  <a:pt x="168" y="59"/>
                  <a:pt x="183" y="73"/>
                  <a:pt x="183" y="91"/>
                </a:cubicBezTo>
                <a:cubicBezTo>
                  <a:pt x="183" y="102"/>
                  <a:pt x="176" y="113"/>
                  <a:pt x="167" y="118"/>
                </a:cubicBezTo>
                <a:cubicBezTo>
                  <a:pt x="165" y="115"/>
                  <a:pt x="164" y="112"/>
                  <a:pt x="162" y="108"/>
                </a:cubicBezTo>
                <a:close/>
                <a:moveTo>
                  <a:pt x="170" y="128"/>
                </a:moveTo>
                <a:cubicBezTo>
                  <a:pt x="169" y="126"/>
                  <a:pt x="169" y="124"/>
                  <a:pt x="168" y="123"/>
                </a:cubicBezTo>
                <a:cubicBezTo>
                  <a:pt x="179" y="116"/>
                  <a:pt x="187" y="104"/>
                  <a:pt x="187" y="91"/>
                </a:cubicBezTo>
                <a:cubicBezTo>
                  <a:pt x="187" y="71"/>
                  <a:pt x="171" y="54"/>
                  <a:pt x="151" y="54"/>
                </a:cubicBezTo>
                <a:cubicBezTo>
                  <a:pt x="135" y="54"/>
                  <a:pt x="121" y="65"/>
                  <a:pt x="116" y="79"/>
                </a:cubicBezTo>
                <a:cubicBezTo>
                  <a:pt x="114" y="79"/>
                  <a:pt x="112" y="79"/>
                  <a:pt x="110" y="79"/>
                </a:cubicBezTo>
                <a:cubicBezTo>
                  <a:pt x="115" y="61"/>
                  <a:pt x="132" y="48"/>
                  <a:pt x="151" y="48"/>
                </a:cubicBezTo>
                <a:cubicBezTo>
                  <a:pt x="174" y="48"/>
                  <a:pt x="193" y="67"/>
                  <a:pt x="193" y="91"/>
                </a:cubicBezTo>
                <a:cubicBezTo>
                  <a:pt x="193" y="107"/>
                  <a:pt x="184" y="121"/>
                  <a:pt x="170" y="1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47"/>
          <p:cNvSpPr>
            <a:spLocks noEditPoints="1"/>
          </p:cNvSpPr>
          <p:nvPr/>
        </p:nvSpPr>
        <p:spPr bwMode="auto">
          <a:xfrm>
            <a:off x="11842930" y="10355158"/>
            <a:ext cx="704568" cy="705854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44 w 232"/>
              <a:gd name="T5" fmla="*/ 103 h 232"/>
              <a:gd name="T6" fmla="*/ 30 w 232"/>
              <a:gd name="T7" fmla="*/ 88 h 232"/>
              <a:gd name="T8" fmla="*/ 105 w 232"/>
              <a:gd name="T9" fmla="*/ 60 h 232"/>
              <a:gd name="T10" fmla="*/ 75 w 232"/>
              <a:gd name="T11" fmla="*/ 82 h 232"/>
              <a:gd name="T12" fmla="*/ 61 w 232"/>
              <a:gd name="T13" fmla="*/ 117 h 232"/>
              <a:gd name="T14" fmla="*/ 70 w 232"/>
              <a:gd name="T15" fmla="*/ 125 h 232"/>
              <a:gd name="T16" fmla="*/ 59 w 232"/>
              <a:gd name="T17" fmla="*/ 123 h 232"/>
              <a:gd name="T18" fmla="*/ 53 w 232"/>
              <a:gd name="T19" fmla="*/ 113 h 232"/>
              <a:gd name="T20" fmla="*/ 44 w 232"/>
              <a:gd name="T21" fmla="*/ 103 h 232"/>
              <a:gd name="T22" fmla="*/ 98 w 232"/>
              <a:gd name="T23" fmla="*/ 179 h 232"/>
              <a:gd name="T24" fmla="*/ 80 w 232"/>
              <a:gd name="T25" fmla="*/ 185 h 232"/>
              <a:gd name="T26" fmla="*/ 77 w 232"/>
              <a:gd name="T27" fmla="*/ 175 h 232"/>
              <a:gd name="T28" fmla="*/ 65 w 232"/>
              <a:gd name="T29" fmla="*/ 162 h 232"/>
              <a:gd name="T30" fmla="*/ 54 w 232"/>
              <a:gd name="T31" fmla="*/ 160 h 232"/>
              <a:gd name="T32" fmla="*/ 73 w 232"/>
              <a:gd name="T33" fmla="*/ 128 h 232"/>
              <a:gd name="T34" fmla="*/ 86 w 232"/>
              <a:gd name="T35" fmla="*/ 141 h 232"/>
              <a:gd name="T36" fmla="*/ 96 w 232"/>
              <a:gd name="T37" fmla="*/ 143 h 232"/>
              <a:gd name="T38" fmla="*/ 98 w 232"/>
              <a:gd name="T39" fmla="*/ 154 h 232"/>
              <a:gd name="T40" fmla="*/ 111 w 232"/>
              <a:gd name="T41" fmla="*/ 166 h 232"/>
              <a:gd name="T42" fmla="*/ 129 w 232"/>
              <a:gd name="T43" fmla="*/ 161 h 232"/>
              <a:gd name="T44" fmla="*/ 111 w 232"/>
              <a:gd name="T45" fmla="*/ 192 h 232"/>
              <a:gd name="T46" fmla="*/ 176 w 232"/>
              <a:gd name="T47" fmla="*/ 158 h 232"/>
              <a:gd name="T48" fmla="*/ 167 w 232"/>
              <a:gd name="T49" fmla="*/ 174 h 232"/>
              <a:gd name="T50" fmla="*/ 151 w 232"/>
              <a:gd name="T51" fmla="*/ 183 h 232"/>
              <a:gd name="T52" fmla="*/ 134 w 232"/>
              <a:gd name="T53" fmla="*/ 192 h 232"/>
              <a:gd name="T54" fmla="*/ 131 w 232"/>
              <a:gd name="T55" fmla="*/ 178 h 232"/>
              <a:gd name="T56" fmla="*/ 119 w 232"/>
              <a:gd name="T57" fmla="*/ 155 h 232"/>
              <a:gd name="T58" fmla="*/ 102 w 232"/>
              <a:gd name="T59" fmla="*/ 146 h 232"/>
              <a:gd name="T60" fmla="*/ 93 w 232"/>
              <a:gd name="T61" fmla="*/ 137 h 232"/>
              <a:gd name="T62" fmla="*/ 87 w 232"/>
              <a:gd name="T63" fmla="*/ 121 h 232"/>
              <a:gd name="T64" fmla="*/ 101 w 232"/>
              <a:gd name="T65" fmla="*/ 108 h 232"/>
              <a:gd name="T66" fmla="*/ 175 w 232"/>
              <a:gd name="T67" fmla="*/ 142 h 232"/>
              <a:gd name="T68" fmla="*/ 183 w 232"/>
              <a:gd name="T69" fmla="*/ 108 h 232"/>
              <a:gd name="T70" fmla="*/ 168 w 232"/>
              <a:gd name="T71" fmla="*/ 131 h 232"/>
              <a:gd name="T72" fmla="*/ 118 w 232"/>
              <a:gd name="T73" fmla="*/ 106 h 232"/>
              <a:gd name="T74" fmla="*/ 85 w 232"/>
              <a:gd name="T75" fmla="*/ 116 h 232"/>
              <a:gd name="T76" fmla="*/ 80 w 232"/>
              <a:gd name="T77" fmla="*/ 83 h 232"/>
              <a:gd name="T78" fmla="*/ 133 w 232"/>
              <a:gd name="T79" fmla="*/ 56 h 232"/>
              <a:gd name="T80" fmla="*/ 202 w 232"/>
              <a:gd name="T81" fmla="*/ 8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44" y="103"/>
                </a:moveTo>
                <a:cubicBezTo>
                  <a:pt x="42" y="101"/>
                  <a:pt x="40" y="98"/>
                  <a:pt x="38" y="96"/>
                </a:cubicBezTo>
                <a:cubicBezTo>
                  <a:pt x="30" y="88"/>
                  <a:pt x="30" y="88"/>
                  <a:pt x="30" y="88"/>
                </a:cubicBezTo>
                <a:cubicBezTo>
                  <a:pt x="81" y="36"/>
                  <a:pt x="81" y="36"/>
                  <a:pt x="81" y="36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02" y="61"/>
                  <a:pt x="96" y="65"/>
                  <a:pt x="91" y="68"/>
                </a:cubicBezTo>
                <a:cubicBezTo>
                  <a:pt x="76" y="77"/>
                  <a:pt x="75" y="79"/>
                  <a:pt x="75" y="82"/>
                </a:cubicBezTo>
                <a:cubicBezTo>
                  <a:pt x="74" y="85"/>
                  <a:pt x="68" y="100"/>
                  <a:pt x="63" y="108"/>
                </a:cubicBezTo>
                <a:cubicBezTo>
                  <a:pt x="60" y="110"/>
                  <a:pt x="60" y="114"/>
                  <a:pt x="61" y="117"/>
                </a:cubicBezTo>
                <a:cubicBezTo>
                  <a:pt x="63" y="120"/>
                  <a:pt x="67" y="123"/>
                  <a:pt x="72" y="124"/>
                </a:cubicBezTo>
                <a:cubicBezTo>
                  <a:pt x="71" y="124"/>
                  <a:pt x="71" y="125"/>
                  <a:pt x="70" y="125"/>
                </a:cubicBezTo>
                <a:cubicBezTo>
                  <a:pt x="63" y="132"/>
                  <a:pt x="63" y="132"/>
                  <a:pt x="63" y="132"/>
                </a:cubicBezTo>
                <a:cubicBezTo>
                  <a:pt x="62" y="129"/>
                  <a:pt x="60" y="126"/>
                  <a:pt x="59" y="123"/>
                </a:cubicBezTo>
                <a:cubicBezTo>
                  <a:pt x="58" y="120"/>
                  <a:pt x="58" y="117"/>
                  <a:pt x="57" y="116"/>
                </a:cubicBezTo>
                <a:cubicBezTo>
                  <a:pt x="56" y="114"/>
                  <a:pt x="54" y="114"/>
                  <a:pt x="53" y="113"/>
                </a:cubicBezTo>
                <a:cubicBezTo>
                  <a:pt x="51" y="112"/>
                  <a:pt x="49" y="111"/>
                  <a:pt x="48" y="109"/>
                </a:cubicBezTo>
                <a:cubicBezTo>
                  <a:pt x="46" y="108"/>
                  <a:pt x="45" y="106"/>
                  <a:pt x="44" y="103"/>
                </a:cubicBezTo>
                <a:close/>
                <a:moveTo>
                  <a:pt x="96" y="194"/>
                </a:moveTo>
                <a:cubicBezTo>
                  <a:pt x="93" y="190"/>
                  <a:pt x="94" y="184"/>
                  <a:pt x="98" y="179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90" y="188"/>
                  <a:pt x="83" y="189"/>
                  <a:pt x="80" y="185"/>
                </a:cubicBezTo>
                <a:cubicBezTo>
                  <a:pt x="76" y="182"/>
                  <a:pt x="77" y="175"/>
                  <a:pt x="81" y="171"/>
                </a:cubicBezTo>
                <a:cubicBezTo>
                  <a:pt x="77" y="175"/>
                  <a:pt x="77" y="175"/>
                  <a:pt x="77" y="175"/>
                </a:cubicBezTo>
                <a:cubicBezTo>
                  <a:pt x="73" y="179"/>
                  <a:pt x="66" y="180"/>
                  <a:pt x="63" y="176"/>
                </a:cubicBezTo>
                <a:cubicBezTo>
                  <a:pt x="59" y="173"/>
                  <a:pt x="60" y="167"/>
                  <a:pt x="65" y="162"/>
                </a:cubicBezTo>
                <a:cubicBezTo>
                  <a:pt x="66" y="160"/>
                  <a:pt x="66" y="160"/>
                  <a:pt x="66" y="160"/>
                </a:cubicBezTo>
                <a:cubicBezTo>
                  <a:pt x="62" y="163"/>
                  <a:pt x="57" y="163"/>
                  <a:pt x="54" y="160"/>
                </a:cubicBezTo>
                <a:cubicBezTo>
                  <a:pt x="51" y="156"/>
                  <a:pt x="52" y="150"/>
                  <a:pt x="56" y="145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8" y="124"/>
                  <a:pt x="84" y="123"/>
                  <a:pt x="87" y="127"/>
                </a:cubicBezTo>
                <a:cubicBezTo>
                  <a:pt x="91" y="130"/>
                  <a:pt x="90" y="137"/>
                  <a:pt x="86" y="141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6" y="141"/>
                  <a:pt x="93" y="140"/>
                  <a:pt x="96" y="143"/>
                </a:cubicBezTo>
                <a:cubicBezTo>
                  <a:pt x="100" y="147"/>
                  <a:pt x="99" y="153"/>
                  <a:pt x="94" y="158"/>
                </a:cubicBezTo>
                <a:cubicBezTo>
                  <a:pt x="98" y="154"/>
                  <a:pt x="98" y="154"/>
                  <a:pt x="98" y="154"/>
                </a:cubicBezTo>
                <a:cubicBezTo>
                  <a:pt x="103" y="149"/>
                  <a:pt x="109" y="148"/>
                  <a:pt x="113" y="152"/>
                </a:cubicBezTo>
                <a:cubicBezTo>
                  <a:pt x="116" y="155"/>
                  <a:pt x="116" y="162"/>
                  <a:pt x="111" y="166"/>
                </a:cubicBezTo>
                <a:cubicBezTo>
                  <a:pt x="115" y="162"/>
                  <a:pt x="115" y="162"/>
                  <a:pt x="115" y="162"/>
                </a:cubicBezTo>
                <a:cubicBezTo>
                  <a:pt x="120" y="158"/>
                  <a:pt x="126" y="157"/>
                  <a:pt x="129" y="161"/>
                </a:cubicBezTo>
                <a:cubicBezTo>
                  <a:pt x="133" y="164"/>
                  <a:pt x="132" y="170"/>
                  <a:pt x="128" y="175"/>
                </a:cubicBezTo>
                <a:cubicBezTo>
                  <a:pt x="111" y="192"/>
                  <a:pt x="111" y="192"/>
                  <a:pt x="111" y="192"/>
                </a:cubicBezTo>
                <a:cubicBezTo>
                  <a:pt x="106" y="196"/>
                  <a:pt x="100" y="197"/>
                  <a:pt x="96" y="194"/>
                </a:cubicBezTo>
                <a:close/>
                <a:moveTo>
                  <a:pt x="176" y="158"/>
                </a:moveTo>
                <a:cubicBezTo>
                  <a:pt x="174" y="160"/>
                  <a:pt x="171" y="161"/>
                  <a:pt x="167" y="160"/>
                </a:cubicBezTo>
                <a:cubicBezTo>
                  <a:pt x="171" y="165"/>
                  <a:pt x="171" y="171"/>
                  <a:pt x="167" y="174"/>
                </a:cubicBezTo>
                <a:cubicBezTo>
                  <a:pt x="164" y="178"/>
                  <a:pt x="158" y="178"/>
                  <a:pt x="153" y="175"/>
                </a:cubicBezTo>
                <a:cubicBezTo>
                  <a:pt x="154" y="178"/>
                  <a:pt x="153" y="181"/>
                  <a:pt x="151" y="183"/>
                </a:cubicBezTo>
                <a:cubicBezTo>
                  <a:pt x="147" y="187"/>
                  <a:pt x="141" y="187"/>
                  <a:pt x="136" y="183"/>
                </a:cubicBezTo>
                <a:cubicBezTo>
                  <a:pt x="137" y="186"/>
                  <a:pt x="136" y="190"/>
                  <a:pt x="134" y="192"/>
                </a:cubicBezTo>
                <a:cubicBezTo>
                  <a:pt x="130" y="196"/>
                  <a:pt x="123" y="195"/>
                  <a:pt x="118" y="190"/>
                </a:cubicBezTo>
                <a:cubicBezTo>
                  <a:pt x="131" y="178"/>
                  <a:pt x="131" y="178"/>
                  <a:pt x="131" y="178"/>
                </a:cubicBezTo>
                <a:cubicBezTo>
                  <a:pt x="137" y="172"/>
                  <a:pt x="138" y="163"/>
                  <a:pt x="132" y="158"/>
                </a:cubicBezTo>
                <a:cubicBezTo>
                  <a:pt x="129" y="154"/>
                  <a:pt x="124" y="153"/>
                  <a:pt x="119" y="155"/>
                </a:cubicBezTo>
                <a:cubicBezTo>
                  <a:pt x="119" y="153"/>
                  <a:pt x="117" y="151"/>
                  <a:pt x="116" y="149"/>
                </a:cubicBezTo>
                <a:cubicBezTo>
                  <a:pt x="113" y="146"/>
                  <a:pt x="107" y="145"/>
                  <a:pt x="102" y="146"/>
                </a:cubicBezTo>
                <a:cubicBezTo>
                  <a:pt x="102" y="144"/>
                  <a:pt x="101" y="142"/>
                  <a:pt x="99" y="140"/>
                </a:cubicBezTo>
                <a:cubicBezTo>
                  <a:pt x="97" y="139"/>
                  <a:pt x="95" y="138"/>
                  <a:pt x="93" y="137"/>
                </a:cubicBezTo>
                <a:cubicBezTo>
                  <a:pt x="95" y="132"/>
                  <a:pt x="94" y="127"/>
                  <a:pt x="90" y="124"/>
                </a:cubicBezTo>
                <a:cubicBezTo>
                  <a:pt x="89" y="122"/>
                  <a:pt x="88" y="122"/>
                  <a:pt x="87" y="121"/>
                </a:cubicBezTo>
                <a:cubicBezTo>
                  <a:pt x="87" y="121"/>
                  <a:pt x="87" y="121"/>
                  <a:pt x="88" y="120"/>
                </a:cubicBezTo>
                <a:cubicBezTo>
                  <a:pt x="94" y="116"/>
                  <a:pt x="99" y="111"/>
                  <a:pt x="101" y="108"/>
                </a:cubicBezTo>
                <a:cubicBezTo>
                  <a:pt x="106" y="111"/>
                  <a:pt x="121" y="115"/>
                  <a:pt x="140" y="107"/>
                </a:cubicBezTo>
                <a:cubicBezTo>
                  <a:pt x="175" y="142"/>
                  <a:pt x="175" y="142"/>
                  <a:pt x="175" y="142"/>
                </a:cubicBezTo>
                <a:cubicBezTo>
                  <a:pt x="180" y="147"/>
                  <a:pt x="180" y="154"/>
                  <a:pt x="176" y="158"/>
                </a:cubicBezTo>
                <a:close/>
                <a:moveTo>
                  <a:pt x="183" y="108"/>
                </a:moveTo>
                <a:cubicBezTo>
                  <a:pt x="180" y="111"/>
                  <a:pt x="177" y="112"/>
                  <a:pt x="174" y="115"/>
                </a:cubicBezTo>
                <a:cubicBezTo>
                  <a:pt x="173" y="117"/>
                  <a:pt x="171" y="125"/>
                  <a:pt x="168" y="131"/>
                </a:cubicBezTo>
                <a:cubicBezTo>
                  <a:pt x="142" y="103"/>
                  <a:pt x="142" y="103"/>
                  <a:pt x="142" y="103"/>
                </a:cubicBezTo>
                <a:cubicBezTo>
                  <a:pt x="142" y="103"/>
                  <a:pt x="134" y="107"/>
                  <a:pt x="118" y="106"/>
                </a:cubicBezTo>
                <a:cubicBezTo>
                  <a:pt x="105" y="105"/>
                  <a:pt x="100" y="100"/>
                  <a:pt x="100" y="100"/>
                </a:cubicBezTo>
                <a:cubicBezTo>
                  <a:pt x="100" y="100"/>
                  <a:pt x="96" y="108"/>
                  <a:pt x="85" y="116"/>
                </a:cubicBezTo>
                <a:cubicBezTo>
                  <a:pt x="76" y="122"/>
                  <a:pt x="63" y="116"/>
                  <a:pt x="67" y="111"/>
                </a:cubicBezTo>
                <a:cubicBezTo>
                  <a:pt x="74" y="102"/>
                  <a:pt x="80" y="85"/>
                  <a:pt x="80" y="83"/>
                </a:cubicBezTo>
                <a:cubicBezTo>
                  <a:pt x="81" y="81"/>
                  <a:pt x="106" y="65"/>
                  <a:pt x="109" y="64"/>
                </a:cubicBezTo>
                <a:cubicBezTo>
                  <a:pt x="111" y="64"/>
                  <a:pt x="127" y="62"/>
                  <a:pt x="133" y="56"/>
                </a:cubicBezTo>
                <a:cubicBezTo>
                  <a:pt x="152" y="37"/>
                  <a:pt x="152" y="37"/>
                  <a:pt x="152" y="37"/>
                </a:cubicBezTo>
                <a:cubicBezTo>
                  <a:pt x="202" y="87"/>
                  <a:pt x="202" y="87"/>
                  <a:pt x="202" y="87"/>
                </a:cubicBezTo>
                <a:cubicBezTo>
                  <a:pt x="198" y="91"/>
                  <a:pt x="186" y="105"/>
                  <a:pt x="183" y="10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48"/>
          <p:cNvSpPr>
            <a:spLocks noEditPoints="1"/>
          </p:cNvSpPr>
          <p:nvPr/>
        </p:nvSpPr>
        <p:spPr bwMode="auto">
          <a:xfrm>
            <a:off x="21748025" y="10355158"/>
            <a:ext cx="704568" cy="705854"/>
          </a:xfrm>
          <a:custGeom>
            <a:avLst/>
            <a:gdLst>
              <a:gd name="T0" fmla="*/ 71 w 232"/>
              <a:gd name="T1" fmla="*/ 86 h 232"/>
              <a:gd name="T2" fmla="*/ 154 w 232"/>
              <a:gd name="T3" fmla="*/ 86 h 232"/>
              <a:gd name="T4" fmla="*/ 112 w 232"/>
              <a:gd name="T5" fmla="*/ 124 h 232"/>
              <a:gd name="T6" fmla="*/ 112 w 232"/>
              <a:gd name="T7" fmla="*/ 48 h 232"/>
              <a:gd name="T8" fmla="*/ 112 w 232"/>
              <a:gd name="T9" fmla="*/ 124 h 232"/>
              <a:gd name="T10" fmla="*/ 61 w 232"/>
              <a:gd name="T11" fmla="*/ 86 h 232"/>
              <a:gd name="T12" fmla="*/ 164 w 232"/>
              <a:gd name="T13" fmla="*/ 86 h 232"/>
              <a:gd name="T14" fmla="*/ 154 w 232"/>
              <a:gd name="T15" fmla="*/ 110 h 232"/>
              <a:gd name="T16" fmla="*/ 137 w 232"/>
              <a:gd name="T17" fmla="*/ 128 h 232"/>
              <a:gd name="T18" fmla="*/ 112 w 232"/>
              <a:gd name="T19" fmla="*/ 134 h 232"/>
              <a:gd name="T20" fmla="*/ 88 w 232"/>
              <a:gd name="T21" fmla="*/ 128 h 232"/>
              <a:gd name="T22" fmla="*/ 71 w 232"/>
              <a:gd name="T23" fmla="*/ 110 h 232"/>
              <a:gd name="T24" fmla="*/ 64 w 232"/>
              <a:gd name="T25" fmla="*/ 86 h 232"/>
              <a:gd name="T26" fmla="*/ 71 w 232"/>
              <a:gd name="T27" fmla="*/ 62 h 232"/>
              <a:gd name="T28" fmla="*/ 88 w 232"/>
              <a:gd name="T29" fmla="*/ 44 h 232"/>
              <a:gd name="T30" fmla="*/ 112 w 232"/>
              <a:gd name="T31" fmla="*/ 38 h 232"/>
              <a:gd name="T32" fmla="*/ 137 w 232"/>
              <a:gd name="T33" fmla="*/ 44 h 232"/>
              <a:gd name="T34" fmla="*/ 154 w 232"/>
              <a:gd name="T35" fmla="*/ 62 h 232"/>
              <a:gd name="T36" fmla="*/ 161 w 232"/>
              <a:gd name="T37" fmla="*/ 86 h 232"/>
              <a:gd name="T38" fmla="*/ 154 w 232"/>
              <a:gd name="T39" fmla="*/ 110 h 232"/>
              <a:gd name="T40" fmla="*/ 123 w 232"/>
              <a:gd name="T41" fmla="*/ 106 h 232"/>
              <a:gd name="T42" fmla="*/ 104 w 232"/>
              <a:gd name="T43" fmla="*/ 109 h 232"/>
              <a:gd name="T44" fmla="*/ 101 w 232"/>
              <a:gd name="T45" fmla="*/ 102 h 232"/>
              <a:gd name="T46" fmla="*/ 108 w 232"/>
              <a:gd name="T47" fmla="*/ 99 h 232"/>
              <a:gd name="T48" fmla="*/ 105 w 232"/>
              <a:gd name="T49" fmla="*/ 73 h 232"/>
              <a:gd name="T50" fmla="*/ 102 w 232"/>
              <a:gd name="T51" fmla="*/ 69 h 232"/>
              <a:gd name="T52" fmla="*/ 110 w 232"/>
              <a:gd name="T53" fmla="*/ 63 h 232"/>
              <a:gd name="T54" fmla="*/ 115 w 232"/>
              <a:gd name="T55" fmla="*/ 63 h 232"/>
              <a:gd name="T56" fmla="*/ 117 w 232"/>
              <a:gd name="T57" fmla="*/ 99 h 232"/>
              <a:gd name="T58" fmla="*/ 123 w 232"/>
              <a:gd name="T59" fmla="*/ 102 h 232"/>
              <a:gd name="T60" fmla="*/ 0 w 232"/>
              <a:gd name="T61" fmla="*/ 232 h 232"/>
              <a:gd name="T62" fmla="*/ 232 w 232"/>
              <a:gd name="T63" fmla="*/ 0 h 232"/>
              <a:gd name="T64" fmla="*/ 75 w 232"/>
              <a:gd name="T65" fmla="*/ 204 h 232"/>
              <a:gd name="T66" fmla="*/ 31 w 232"/>
              <a:gd name="T67" fmla="*/ 178 h 232"/>
              <a:gd name="T68" fmla="*/ 74 w 232"/>
              <a:gd name="T69" fmla="*/ 134 h 232"/>
              <a:gd name="T70" fmla="*/ 66 w 232"/>
              <a:gd name="T71" fmla="*/ 169 h 232"/>
              <a:gd name="T72" fmla="*/ 93 w 232"/>
              <a:gd name="T73" fmla="*/ 144 h 232"/>
              <a:gd name="T74" fmla="*/ 75 w 232"/>
              <a:gd name="T75" fmla="*/ 204 h 232"/>
              <a:gd name="T76" fmla="*/ 112 w 232"/>
              <a:gd name="T77" fmla="*/ 28 h 232"/>
              <a:gd name="T78" fmla="*/ 112 w 232"/>
              <a:gd name="T79" fmla="*/ 144 h 232"/>
              <a:gd name="T80" fmla="*/ 170 w 232"/>
              <a:gd name="T81" fmla="*/ 175 h 232"/>
              <a:gd name="T82" fmla="*/ 124 w 232"/>
              <a:gd name="T83" fmla="*/ 146 h 232"/>
              <a:gd name="T84" fmla="*/ 162 w 232"/>
              <a:gd name="T85" fmla="*/ 181 h 232"/>
              <a:gd name="T86" fmla="*/ 180 w 232"/>
              <a:gd name="T87" fmla="*/ 170 h 232"/>
              <a:gd name="T88" fmla="*/ 165 w 232"/>
              <a:gd name="T89" fmla="*/ 117 h 232"/>
              <a:gd name="T90" fmla="*/ 170 w 232"/>
              <a:gd name="T91" fmla="*/ 17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112" y="45"/>
                </a:moveTo>
                <a:cubicBezTo>
                  <a:pt x="90" y="45"/>
                  <a:pt x="71" y="63"/>
                  <a:pt x="71" y="86"/>
                </a:cubicBezTo>
                <a:cubicBezTo>
                  <a:pt x="71" y="109"/>
                  <a:pt x="90" y="127"/>
                  <a:pt x="112" y="127"/>
                </a:cubicBezTo>
                <a:cubicBezTo>
                  <a:pt x="135" y="127"/>
                  <a:pt x="154" y="109"/>
                  <a:pt x="154" y="86"/>
                </a:cubicBezTo>
                <a:cubicBezTo>
                  <a:pt x="154" y="63"/>
                  <a:pt x="135" y="45"/>
                  <a:pt x="112" y="45"/>
                </a:cubicBezTo>
                <a:close/>
                <a:moveTo>
                  <a:pt x="112" y="124"/>
                </a:moveTo>
                <a:cubicBezTo>
                  <a:pt x="92" y="124"/>
                  <a:pt x="75" y="107"/>
                  <a:pt x="75" y="86"/>
                </a:cubicBezTo>
                <a:cubicBezTo>
                  <a:pt x="75" y="65"/>
                  <a:pt x="92" y="48"/>
                  <a:pt x="112" y="48"/>
                </a:cubicBezTo>
                <a:cubicBezTo>
                  <a:pt x="133" y="48"/>
                  <a:pt x="150" y="65"/>
                  <a:pt x="150" y="86"/>
                </a:cubicBezTo>
                <a:cubicBezTo>
                  <a:pt x="150" y="107"/>
                  <a:pt x="133" y="124"/>
                  <a:pt x="112" y="124"/>
                </a:cubicBezTo>
                <a:close/>
                <a:moveTo>
                  <a:pt x="112" y="35"/>
                </a:moveTo>
                <a:cubicBezTo>
                  <a:pt x="84" y="35"/>
                  <a:pt x="61" y="58"/>
                  <a:pt x="61" y="86"/>
                </a:cubicBezTo>
                <a:cubicBezTo>
                  <a:pt x="61" y="114"/>
                  <a:pt x="84" y="137"/>
                  <a:pt x="112" y="137"/>
                </a:cubicBezTo>
                <a:cubicBezTo>
                  <a:pt x="141" y="137"/>
                  <a:pt x="164" y="114"/>
                  <a:pt x="164" y="86"/>
                </a:cubicBezTo>
                <a:cubicBezTo>
                  <a:pt x="164" y="58"/>
                  <a:pt x="141" y="35"/>
                  <a:pt x="112" y="35"/>
                </a:cubicBezTo>
                <a:close/>
                <a:moveTo>
                  <a:pt x="154" y="110"/>
                </a:moveTo>
                <a:cubicBezTo>
                  <a:pt x="152" y="114"/>
                  <a:pt x="147" y="114"/>
                  <a:pt x="144" y="117"/>
                </a:cubicBezTo>
                <a:cubicBezTo>
                  <a:pt x="141" y="120"/>
                  <a:pt x="140" y="126"/>
                  <a:pt x="137" y="128"/>
                </a:cubicBezTo>
                <a:cubicBezTo>
                  <a:pt x="133" y="130"/>
                  <a:pt x="128" y="128"/>
                  <a:pt x="124" y="129"/>
                </a:cubicBezTo>
                <a:cubicBezTo>
                  <a:pt x="120" y="130"/>
                  <a:pt x="117" y="134"/>
                  <a:pt x="112" y="134"/>
                </a:cubicBezTo>
                <a:cubicBezTo>
                  <a:pt x="108" y="134"/>
                  <a:pt x="105" y="130"/>
                  <a:pt x="101" y="129"/>
                </a:cubicBezTo>
                <a:cubicBezTo>
                  <a:pt x="97" y="128"/>
                  <a:pt x="92" y="130"/>
                  <a:pt x="88" y="128"/>
                </a:cubicBezTo>
                <a:cubicBezTo>
                  <a:pt x="85" y="126"/>
                  <a:pt x="84" y="120"/>
                  <a:pt x="81" y="117"/>
                </a:cubicBezTo>
                <a:cubicBezTo>
                  <a:pt x="78" y="114"/>
                  <a:pt x="73" y="114"/>
                  <a:pt x="71" y="110"/>
                </a:cubicBezTo>
                <a:cubicBezTo>
                  <a:pt x="69" y="107"/>
                  <a:pt x="71" y="101"/>
                  <a:pt x="70" y="97"/>
                </a:cubicBezTo>
                <a:cubicBezTo>
                  <a:pt x="69" y="94"/>
                  <a:pt x="64" y="90"/>
                  <a:pt x="64" y="86"/>
                </a:cubicBezTo>
                <a:cubicBezTo>
                  <a:pt x="64" y="82"/>
                  <a:pt x="69" y="78"/>
                  <a:pt x="70" y="74"/>
                </a:cubicBezTo>
                <a:cubicBezTo>
                  <a:pt x="71" y="70"/>
                  <a:pt x="69" y="65"/>
                  <a:pt x="71" y="62"/>
                </a:cubicBezTo>
                <a:cubicBezTo>
                  <a:pt x="73" y="58"/>
                  <a:pt x="78" y="57"/>
                  <a:pt x="81" y="55"/>
                </a:cubicBezTo>
                <a:cubicBezTo>
                  <a:pt x="84" y="52"/>
                  <a:pt x="85" y="46"/>
                  <a:pt x="88" y="44"/>
                </a:cubicBezTo>
                <a:cubicBezTo>
                  <a:pt x="92" y="42"/>
                  <a:pt x="97" y="44"/>
                  <a:pt x="101" y="43"/>
                </a:cubicBezTo>
                <a:cubicBezTo>
                  <a:pt x="105" y="42"/>
                  <a:pt x="108" y="38"/>
                  <a:pt x="112" y="38"/>
                </a:cubicBezTo>
                <a:cubicBezTo>
                  <a:pt x="117" y="38"/>
                  <a:pt x="120" y="42"/>
                  <a:pt x="124" y="43"/>
                </a:cubicBezTo>
                <a:cubicBezTo>
                  <a:pt x="128" y="44"/>
                  <a:pt x="133" y="42"/>
                  <a:pt x="137" y="44"/>
                </a:cubicBezTo>
                <a:cubicBezTo>
                  <a:pt x="140" y="46"/>
                  <a:pt x="141" y="52"/>
                  <a:pt x="144" y="55"/>
                </a:cubicBezTo>
                <a:cubicBezTo>
                  <a:pt x="147" y="57"/>
                  <a:pt x="152" y="58"/>
                  <a:pt x="154" y="62"/>
                </a:cubicBezTo>
                <a:cubicBezTo>
                  <a:pt x="156" y="65"/>
                  <a:pt x="154" y="70"/>
                  <a:pt x="155" y="74"/>
                </a:cubicBezTo>
                <a:cubicBezTo>
                  <a:pt x="156" y="78"/>
                  <a:pt x="161" y="82"/>
                  <a:pt x="161" y="86"/>
                </a:cubicBezTo>
                <a:cubicBezTo>
                  <a:pt x="161" y="90"/>
                  <a:pt x="156" y="94"/>
                  <a:pt x="155" y="97"/>
                </a:cubicBezTo>
                <a:cubicBezTo>
                  <a:pt x="154" y="101"/>
                  <a:pt x="156" y="107"/>
                  <a:pt x="154" y="110"/>
                </a:cubicBezTo>
                <a:close/>
                <a:moveTo>
                  <a:pt x="123" y="102"/>
                </a:moveTo>
                <a:cubicBezTo>
                  <a:pt x="123" y="106"/>
                  <a:pt x="123" y="106"/>
                  <a:pt x="123" y="106"/>
                </a:cubicBezTo>
                <a:cubicBezTo>
                  <a:pt x="123" y="108"/>
                  <a:pt x="122" y="109"/>
                  <a:pt x="121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2" y="109"/>
                  <a:pt x="101" y="108"/>
                  <a:pt x="101" y="10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1" y="100"/>
                  <a:pt x="102" y="99"/>
                  <a:pt x="104" y="99"/>
                </a:cubicBezTo>
                <a:cubicBezTo>
                  <a:pt x="108" y="99"/>
                  <a:pt x="108" y="99"/>
                  <a:pt x="108" y="99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4" y="73"/>
                  <a:pt x="103" y="73"/>
                  <a:pt x="102" y="72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8"/>
                  <a:pt x="102" y="67"/>
                  <a:pt x="103" y="67"/>
                </a:cubicBezTo>
                <a:cubicBezTo>
                  <a:pt x="110" y="63"/>
                  <a:pt x="110" y="63"/>
                  <a:pt x="110" y="63"/>
                </a:cubicBezTo>
                <a:cubicBezTo>
                  <a:pt x="110" y="63"/>
                  <a:pt x="110" y="63"/>
                  <a:pt x="111" y="63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16" y="63"/>
                  <a:pt x="117" y="64"/>
                  <a:pt x="117" y="65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2" y="99"/>
                  <a:pt x="123" y="100"/>
                  <a:pt x="123" y="102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75" y="204"/>
                </a:moveTo>
                <a:cubicBezTo>
                  <a:pt x="63" y="175"/>
                  <a:pt x="63" y="175"/>
                  <a:pt x="63" y="175"/>
                </a:cubicBezTo>
                <a:cubicBezTo>
                  <a:pt x="31" y="178"/>
                  <a:pt x="31" y="178"/>
                  <a:pt x="31" y="178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7" y="127"/>
                  <a:pt x="70" y="131"/>
                  <a:pt x="74" y="134"/>
                </a:cubicBezTo>
                <a:cubicBezTo>
                  <a:pt x="53" y="170"/>
                  <a:pt x="53" y="170"/>
                  <a:pt x="53" y="170"/>
                </a:cubicBezTo>
                <a:cubicBezTo>
                  <a:pt x="66" y="169"/>
                  <a:pt x="66" y="169"/>
                  <a:pt x="66" y="169"/>
                </a:cubicBezTo>
                <a:cubicBezTo>
                  <a:pt x="71" y="181"/>
                  <a:pt x="71" y="181"/>
                  <a:pt x="71" y="181"/>
                </a:cubicBezTo>
                <a:cubicBezTo>
                  <a:pt x="93" y="144"/>
                  <a:pt x="93" y="144"/>
                  <a:pt x="93" y="144"/>
                </a:cubicBezTo>
                <a:cubicBezTo>
                  <a:pt x="98" y="146"/>
                  <a:pt x="103" y="147"/>
                  <a:pt x="109" y="147"/>
                </a:cubicBezTo>
                <a:lnTo>
                  <a:pt x="75" y="204"/>
                </a:lnTo>
                <a:close/>
                <a:moveTo>
                  <a:pt x="55" y="86"/>
                </a:moveTo>
                <a:cubicBezTo>
                  <a:pt x="55" y="54"/>
                  <a:pt x="81" y="28"/>
                  <a:pt x="112" y="28"/>
                </a:cubicBezTo>
                <a:cubicBezTo>
                  <a:pt x="144" y="28"/>
                  <a:pt x="170" y="54"/>
                  <a:pt x="170" y="86"/>
                </a:cubicBezTo>
                <a:cubicBezTo>
                  <a:pt x="170" y="118"/>
                  <a:pt x="144" y="144"/>
                  <a:pt x="112" y="144"/>
                </a:cubicBezTo>
                <a:cubicBezTo>
                  <a:pt x="81" y="144"/>
                  <a:pt x="55" y="118"/>
                  <a:pt x="55" y="86"/>
                </a:cubicBezTo>
                <a:close/>
                <a:moveTo>
                  <a:pt x="170" y="175"/>
                </a:moveTo>
                <a:cubicBezTo>
                  <a:pt x="158" y="204"/>
                  <a:pt x="158" y="204"/>
                  <a:pt x="158" y="204"/>
                </a:cubicBezTo>
                <a:cubicBezTo>
                  <a:pt x="124" y="146"/>
                  <a:pt x="124" y="146"/>
                  <a:pt x="124" y="146"/>
                </a:cubicBezTo>
                <a:cubicBezTo>
                  <a:pt x="129" y="145"/>
                  <a:pt x="134" y="144"/>
                  <a:pt x="138" y="142"/>
                </a:cubicBezTo>
                <a:cubicBezTo>
                  <a:pt x="162" y="181"/>
                  <a:pt x="162" y="181"/>
                  <a:pt x="162" y="181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56" y="129"/>
                  <a:pt x="156" y="129"/>
                  <a:pt x="156" y="129"/>
                </a:cubicBezTo>
                <a:cubicBezTo>
                  <a:pt x="159" y="126"/>
                  <a:pt x="163" y="121"/>
                  <a:pt x="165" y="117"/>
                </a:cubicBezTo>
                <a:cubicBezTo>
                  <a:pt x="202" y="178"/>
                  <a:pt x="202" y="178"/>
                  <a:pt x="202" y="178"/>
                </a:cubicBezTo>
                <a:lnTo>
                  <a:pt x="170" y="1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49"/>
          <p:cNvSpPr>
            <a:spLocks noEditPoints="1"/>
          </p:cNvSpPr>
          <p:nvPr/>
        </p:nvSpPr>
        <p:spPr bwMode="auto">
          <a:xfrm>
            <a:off x="12741640" y="8332739"/>
            <a:ext cx="704568" cy="707139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200 w 232"/>
              <a:gd name="T5" fmla="*/ 190 h 232"/>
              <a:gd name="T6" fmla="*/ 32 w 232"/>
              <a:gd name="T7" fmla="*/ 120 h 232"/>
              <a:gd name="T8" fmla="*/ 101 w 232"/>
              <a:gd name="T9" fmla="*/ 125 h 232"/>
              <a:gd name="T10" fmla="*/ 115 w 232"/>
              <a:gd name="T11" fmla="*/ 141 h 232"/>
              <a:gd name="T12" fmla="*/ 131 w 232"/>
              <a:gd name="T13" fmla="*/ 127 h 232"/>
              <a:gd name="T14" fmla="*/ 185 w 232"/>
              <a:gd name="T15" fmla="*/ 125 h 232"/>
              <a:gd name="T16" fmla="*/ 200 w 232"/>
              <a:gd name="T17" fmla="*/ 190 h 232"/>
              <a:gd name="T18" fmla="*/ 108 w 232"/>
              <a:gd name="T19" fmla="*/ 114 h 232"/>
              <a:gd name="T20" fmla="*/ 117 w 232"/>
              <a:gd name="T21" fmla="*/ 107 h 232"/>
              <a:gd name="T22" fmla="*/ 124 w 232"/>
              <a:gd name="T23" fmla="*/ 127 h 232"/>
              <a:gd name="T24" fmla="*/ 115 w 232"/>
              <a:gd name="T25" fmla="*/ 134 h 232"/>
              <a:gd name="T26" fmla="*/ 200 w 232"/>
              <a:gd name="T27" fmla="*/ 109 h 232"/>
              <a:gd name="T28" fmla="*/ 131 w 232"/>
              <a:gd name="T29" fmla="*/ 116 h 232"/>
              <a:gd name="T30" fmla="*/ 117 w 232"/>
              <a:gd name="T31" fmla="*/ 100 h 232"/>
              <a:gd name="T32" fmla="*/ 101 w 232"/>
              <a:gd name="T33" fmla="*/ 114 h 232"/>
              <a:gd name="T34" fmla="*/ 47 w 232"/>
              <a:gd name="T35" fmla="*/ 116 h 232"/>
              <a:gd name="T36" fmla="*/ 32 w 232"/>
              <a:gd name="T37" fmla="*/ 67 h 232"/>
              <a:gd name="T38" fmla="*/ 45 w 232"/>
              <a:gd name="T39" fmla="*/ 63 h 232"/>
              <a:gd name="T40" fmla="*/ 63 w 232"/>
              <a:gd name="T41" fmla="*/ 67 h 232"/>
              <a:gd name="T42" fmla="*/ 79 w 232"/>
              <a:gd name="T43" fmla="*/ 54 h 232"/>
              <a:gd name="T44" fmla="*/ 97 w 232"/>
              <a:gd name="T45" fmla="*/ 43 h 232"/>
              <a:gd name="T46" fmla="*/ 136 w 232"/>
              <a:gd name="T47" fmla="*/ 42 h 232"/>
              <a:gd name="T48" fmla="*/ 144 w 232"/>
              <a:gd name="T49" fmla="*/ 43 h 232"/>
              <a:gd name="T50" fmla="*/ 154 w 232"/>
              <a:gd name="T51" fmla="*/ 67 h 232"/>
              <a:gd name="T52" fmla="*/ 170 w 232"/>
              <a:gd name="T53" fmla="*/ 63 h 232"/>
              <a:gd name="T54" fmla="*/ 188 w 232"/>
              <a:gd name="T55" fmla="*/ 67 h 232"/>
              <a:gd name="T56" fmla="*/ 200 w 232"/>
              <a:gd name="T57" fmla="*/ 109 h 232"/>
              <a:gd name="T58" fmla="*/ 147 w 232"/>
              <a:gd name="T59" fmla="*/ 67 h 232"/>
              <a:gd name="T60" fmla="*/ 86 w 232"/>
              <a:gd name="T61" fmla="*/ 54 h 232"/>
              <a:gd name="T62" fmla="*/ 97 w 232"/>
              <a:gd name="T63" fmla="*/ 50 h 232"/>
              <a:gd name="T64" fmla="*/ 136 w 232"/>
              <a:gd name="T65" fmla="*/ 52 h 232"/>
              <a:gd name="T66" fmla="*/ 144 w 232"/>
              <a:gd name="T67" fmla="*/ 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200" y="190"/>
                </a:moveTo>
                <a:cubicBezTo>
                  <a:pt x="32" y="190"/>
                  <a:pt x="32" y="190"/>
                  <a:pt x="32" y="19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7" y="123"/>
                  <a:pt x="42" y="125"/>
                  <a:pt x="47" y="125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1" y="135"/>
                  <a:pt x="107" y="141"/>
                  <a:pt x="115" y="141"/>
                </a:cubicBezTo>
                <a:cubicBezTo>
                  <a:pt x="117" y="141"/>
                  <a:pt x="117" y="141"/>
                  <a:pt x="117" y="141"/>
                </a:cubicBezTo>
                <a:cubicBezTo>
                  <a:pt x="125" y="141"/>
                  <a:pt x="131" y="135"/>
                  <a:pt x="131" y="127"/>
                </a:cubicBezTo>
                <a:cubicBezTo>
                  <a:pt x="131" y="125"/>
                  <a:pt x="131" y="125"/>
                  <a:pt x="131" y="125"/>
                </a:cubicBezTo>
                <a:cubicBezTo>
                  <a:pt x="185" y="125"/>
                  <a:pt x="185" y="125"/>
                  <a:pt x="185" y="125"/>
                </a:cubicBezTo>
                <a:cubicBezTo>
                  <a:pt x="191" y="125"/>
                  <a:pt x="196" y="123"/>
                  <a:pt x="200" y="120"/>
                </a:cubicBezTo>
                <a:lnTo>
                  <a:pt x="200" y="190"/>
                </a:lnTo>
                <a:close/>
                <a:moveTo>
                  <a:pt x="108" y="127"/>
                </a:moveTo>
                <a:cubicBezTo>
                  <a:pt x="108" y="114"/>
                  <a:pt x="108" y="114"/>
                  <a:pt x="108" y="114"/>
                </a:cubicBezTo>
                <a:cubicBezTo>
                  <a:pt x="108" y="110"/>
                  <a:pt x="111" y="107"/>
                  <a:pt x="115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21" y="107"/>
                  <a:pt x="124" y="110"/>
                  <a:pt x="124" y="114"/>
                </a:cubicBezTo>
                <a:cubicBezTo>
                  <a:pt x="124" y="127"/>
                  <a:pt x="124" y="127"/>
                  <a:pt x="124" y="127"/>
                </a:cubicBezTo>
                <a:cubicBezTo>
                  <a:pt x="124" y="131"/>
                  <a:pt x="121" y="134"/>
                  <a:pt x="117" y="134"/>
                </a:cubicBezTo>
                <a:cubicBezTo>
                  <a:pt x="115" y="134"/>
                  <a:pt x="115" y="134"/>
                  <a:pt x="115" y="134"/>
                </a:cubicBezTo>
                <a:cubicBezTo>
                  <a:pt x="111" y="134"/>
                  <a:pt x="108" y="131"/>
                  <a:pt x="108" y="127"/>
                </a:cubicBezTo>
                <a:close/>
                <a:moveTo>
                  <a:pt x="200" y="109"/>
                </a:moveTo>
                <a:cubicBezTo>
                  <a:pt x="196" y="114"/>
                  <a:pt x="191" y="116"/>
                  <a:pt x="185" y="116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1" y="114"/>
                  <a:pt x="131" y="114"/>
                  <a:pt x="131" y="114"/>
                </a:cubicBezTo>
                <a:cubicBezTo>
                  <a:pt x="131" y="106"/>
                  <a:pt x="125" y="100"/>
                  <a:pt x="117" y="100"/>
                </a:cubicBezTo>
                <a:cubicBezTo>
                  <a:pt x="115" y="100"/>
                  <a:pt x="115" y="100"/>
                  <a:pt x="115" y="100"/>
                </a:cubicBezTo>
                <a:cubicBezTo>
                  <a:pt x="107" y="100"/>
                  <a:pt x="101" y="106"/>
                  <a:pt x="101" y="114"/>
                </a:cubicBezTo>
                <a:cubicBezTo>
                  <a:pt x="101" y="116"/>
                  <a:pt x="101" y="116"/>
                  <a:pt x="101" y="116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1" y="116"/>
                  <a:pt x="36" y="114"/>
                  <a:pt x="32" y="109"/>
                </a:cubicBezTo>
                <a:cubicBezTo>
                  <a:pt x="32" y="67"/>
                  <a:pt x="32" y="67"/>
                  <a:pt x="32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5" y="63"/>
                  <a:pt x="45" y="63"/>
                  <a:pt x="45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7"/>
                  <a:pt x="63" y="67"/>
                  <a:pt x="63" y="67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48"/>
                  <a:pt x="83" y="43"/>
                  <a:pt x="89" y="43"/>
                </a:cubicBezTo>
                <a:cubicBezTo>
                  <a:pt x="97" y="43"/>
                  <a:pt x="97" y="43"/>
                  <a:pt x="97" y="43"/>
                </a:cubicBezTo>
                <a:cubicBezTo>
                  <a:pt x="97" y="42"/>
                  <a:pt x="97" y="42"/>
                  <a:pt x="97" y="42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49" y="43"/>
                  <a:pt x="154" y="48"/>
                  <a:pt x="154" y="54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70" y="63"/>
                  <a:pt x="170" y="63"/>
                  <a:pt x="170" y="63"/>
                </a:cubicBezTo>
                <a:cubicBezTo>
                  <a:pt x="188" y="63"/>
                  <a:pt x="188" y="63"/>
                  <a:pt x="188" y="63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200" y="67"/>
                  <a:pt x="200" y="67"/>
                  <a:pt x="200" y="67"/>
                </a:cubicBezTo>
                <a:lnTo>
                  <a:pt x="200" y="109"/>
                </a:lnTo>
                <a:close/>
                <a:moveTo>
                  <a:pt x="147" y="54"/>
                </a:moveTo>
                <a:cubicBezTo>
                  <a:pt x="147" y="67"/>
                  <a:pt x="147" y="67"/>
                  <a:pt x="147" y="67"/>
                </a:cubicBezTo>
                <a:cubicBezTo>
                  <a:pt x="86" y="67"/>
                  <a:pt x="86" y="67"/>
                  <a:pt x="86" y="67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2"/>
                  <a:pt x="87" y="50"/>
                  <a:pt x="89" y="50"/>
                </a:cubicBezTo>
                <a:cubicBezTo>
                  <a:pt x="97" y="50"/>
                  <a:pt x="97" y="50"/>
                  <a:pt x="97" y="50"/>
                </a:cubicBezTo>
                <a:cubicBezTo>
                  <a:pt x="97" y="52"/>
                  <a:pt x="97" y="52"/>
                  <a:pt x="97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46" y="50"/>
                  <a:pt x="147" y="52"/>
                  <a:pt x="147" y="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50"/>
          <p:cNvSpPr>
            <a:spLocks noEditPoints="1"/>
          </p:cNvSpPr>
          <p:nvPr/>
        </p:nvSpPr>
        <p:spPr bwMode="auto">
          <a:xfrm>
            <a:off x="7339095" y="10355158"/>
            <a:ext cx="704568" cy="705854"/>
          </a:xfrm>
          <a:custGeom>
            <a:avLst/>
            <a:gdLst>
              <a:gd name="T0" fmla="*/ 120 w 232"/>
              <a:gd name="T1" fmla="*/ 90 h 232"/>
              <a:gd name="T2" fmla="*/ 112 w 232"/>
              <a:gd name="T3" fmla="*/ 70 h 232"/>
              <a:gd name="T4" fmla="*/ 119 w 232"/>
              <a:gd name="T5" fmla="*/ 76 h 232"/>
              <a:gd name="T6" fmla="*/ 114 w 232"/>
              <a:gd name="T7" fmla="*/ 132 h 232"/>
              <a:gd name="T8" fmla="*/ 45 w 232"/>
              <a:gd name="T9" fmla="*/ 177 h 232"/>
              <a:gd name="T10" fmla="*/ 186 w 232"/>
              <a:gd name="T11" fmla="*/ 178 h 232"/>
              <a:gd name="T12" fmla="*/ 185 w 232"/>
              <a:gd name="T13" fmla="*/ 176 h 232"/>
              <a:gd name="T14" fmla="*/ 45 w 232"/>
              <a:gd name="T15" fmla="*/ 117 h 232"/>
              <a:gd name="T16" fmla="*/ 85 w 232"/>
              <a:gd name="T17" fmla="*/ 143 h 232"/>
              <a:gd name="T18" fmla="*/ 232 w 232"/>
              <a:gd name="T19" fmla="*/ 0 h 232"/>
              <a:gd name="T20" fmla="*/ 0 w 232"/>
              <a:gd name="T21" fmla="*/ 232 h 232"/>
              <a:gd name="T22" fmla="*/ 232 w 232"/>
              <a:gd name="T23" fmla="*/ 0 h 232"/>
              <a:gd name="T24" fmla="*/ 95 w 232"/>
              <a:gd name="T25" fmla="*/ 107 h 232"/>
              <a:gd name="T26" fmla="*/ 149 w 232"/>
              <a:gd name="T27" fmla="*/ 92 h 232"/>
              <a:gd name="T28" fmla="*/ 141 w 232"/>
              <a:gd name="T29" fmla="*/ 86 h 232"/>
              <a:gd name="T30" fmla="*/ 134 w 232"/>
              <a:gd name="T31" fmla="*/ 100 h 232"/>
              <a:gd name="T32" fmla="*/ 100 w 232"/>
              <a:gd name="T33" fmla="*/ 60 h 232"/>
              <a:gd name="T34" fmla="*/ 134 w 232"/>
              <a:gd name="T35" fmla="*/ 77 h 232"/>
              <a:gd name="T36" fmla="*/ 128 w 232"/>
              <a:gd name="T37" fmla="*/ 72 h 232"/>
              <a:gd name="T38" fmla="*/ 116 w 232"/>
              <a:gd name="T39" fmla="*/ 56 h 232"/>
              <a:gd name="T40" fmla="*/ 106 w 232"/>
              <a:gd name="T41" fmla="*/ 98 h 232"/>
              <a:gd name="T42" fmla="*/ 130 w 232"/>
              <a:gd name="T43" fmla="*/ 86 h 232"/>
              <a:gd name="T44" fmla="*/ 140 w 232"/>
              <a:gd name="T45" fmla="*/ 84 h 232"/>
              <a:gd name="T46" fmla="*/ 94 w 232"/>
              <a:gd name="T47" fmla="*/ 53 h 232"/>
              <a:gd name="T48" fmla="*/ 189 w 232"/>
              <a:gd name="T49" fmla="*/ 77 h 232"/>
              <a:gd name="T50" fmla="*/ 147 w 232"/>
              <a:gd name="T51" fmla="*/ 54 h 232"/>
              <a:gd name="T52" fmla="*/ 184 w 232"/>
              <a:gd name="T53" fmla="*/ 85 h 232"/>
              <a:gd name="T54" fmla="*/ 186 w 232"/>
              <a:gd name="T55" fmla="*/ 104 h 232"/>
              <a:gd name="T56" fmla="*/ 137 w 232"/>
              <a:gd name="T57" fmla="*/ 137 h 232"/>
              <a:gd name="T58" fmla="*/ 110 w 232"/>
              <a:gd name="T59" fmla="*/ 127 h 232"/>
              <a:gd name="T60" fmla="*/ 47 w 232"/>
              <a:gd name="T61" fmla="*/ 107 h 232"/>
              <a:gd name="T62" fmla="*/ 45 w 232"/>
              <a:gd name="T63" fmla="*/ 88 h 232"/>
              <a:gd name="T64" fmla="*/ 77 w 232"/>
              <a:gd name="T65" fmla="*/ 66 h 232"/>
              <a:gd name="T66" fmla="*/ 85 w 232"/>
              <a:gd name="T67" fmla="*/ 50 h 232"/>
              <a:gd name="T68" fmla="*/ 36 w 232"/>
              <a:gd name="T69" fmla="*/ 88 h 232"/>
              <a:gd name="T70" fmla="*/ 45 w 232"/>
              <a:gd name="T71" fmla="*/ 188 h 232"/>
              <a:gd name="T72" fmla="*/ 196 w 232"/>
              <a:gd name="T73" fmla="*/ 179 h 232"/>
              <a:gd name="T74" fmla="*/ 186 w 232"/>
              <a:gd name="T75" fmla="*/ 169 h 232"/>
              <a:gd name="T76" fmla="*/ 146 w 232"/>
              <a:gd name="T77" fmla="*/ 1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119" y="76"/>
                </a:moveTo>
                <a:cubicBezTo>
                  <a:pt x="122" y="80"/>
                  <a:pt x="123" y="87"/>
                  <a:pt x="120" y="90"/>
                </a:cubicBezTo>
                <a:cubicBezTo>
                  <a:pt x="118" y="93"/>
                  <a:pt x="115" y="91"/>
                  <a:pt x="114" y="90"/>
                </a:cubicBezTo>
                <a:cubicBezTo>
                  <a:pt x="108" y="84"/>
                  <a:pt x="107" y="75"/>
                  <a:pt x="112" y="70"/>
                </a:cubicBezTo>
                <a:cubicBezTo>
                  <a:pt x="113" y="70"/>
                  <a:pt x="113" y="69"/>
                  <a:pt x="114" y="69"/>
                </a:cubicBezTo>
                <a:lnTo>
                  <a:pt x="119" y="76"/>
                </a:lnTo>
                <a:close/>
                <a:moveTo>
                  <a:pt x="118" y="132"/>
                </a:moveTo>
                <a:cubicBezTo>
                  <a:pt x="117" y="132"/>
                  <a:pt x="115" y="132"/>
                  <a:pt x="114" y="132"/>
                </a:cubicBezTo>
                <a:cubicBezTo>
                  <a:pt x="46" y="176"/>
                  <a:pt x="46" y="176"/>
                  <a:pt x="46" y="176"/>
                </a:cubicBezTo>
                <a:cubicBezTo>
                  <a:pt x="46" y="176"/>
                  <a:pt x="46" y="176"/>
                  <a:pt x="45" y="177"/>
                </a:cubicBezTo>
                <a:cubicBezTo>
                  <a:pt x="45" y="178"/>
                  <a:pt x="45" y="178"/>
                  <a:pt x="45" y="178"/>
                </a:cubicBezTo>
                <a:cubicBezTo>
                  <a:pt x="186" y="178"/>
                  <a:pt x="186" y="178"/>
                  <a:pt x="186" y="178"/>
                </a:cubicBezTo>
                <a:cubicBezTo>
                  <a:pt x="186" y="177"/>
                  <a:pt x="186" y="177"/>
                  <a:pt x="186" y="177"/>
                </a:cubicBezTo>
                <a:cubicBezTo>
                  <a:pt x="186" y="176"/>
                  <a:pt x="185" y="176"/>
                  <a:pt x="185" y="176"/>
                </a:cubicBezTo>
                <a:lnTo>
                  <a:pt x="118" y="132"/>
                </a:lnTo>
                <a:close/>
                <a:moveTo>
                  <a:pt x="45" y="117"/>
                </a:moveTo>
                <a:cubicBezTo>
                  <a:pt x="45" y="169"/>
                  <a:pt x="45" y="169"/>
                  <a:pt x="45" y="169"/>
                </a:cubicBezTo>
                <a:cubicBezTo>
                  <a:pt x="85" y="143"/>
                  <a:pt x="85" y="143"/>
                  <a:pt x="85" y="143"/>
                </a:cubicBezTo>
                <a:lnTo>
                  <a:pt x="45" y="117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94" y="53"/>
                </a:moveTo>
                <a:cubicBezTo>
                  <a:pt x="79" y="68"/>
                  <a:pt x="80" y="91"/>
                  <a:pt x="95" y="107"/>
                </a:cubicBezTo>
                <a:cubicBezTo>
                  <a:pt x="108" y="120"/>
                  <a:pt x="127" y="120"/>
                  <a:pt x="139" y="107"/>
                </a:cubicBezTo>
                <a:cubicBezTo>
                  <a:pt x="144" y="102"/>
                  <a:pt x="147" y="97"/>
                  <a:pt x="149" y="92"/>
                </a:cubicBezTo>
                <a:cubicBezTo>
                  <a:pt x="150" y="90"/>
                  <a:pt x="150" y="90"/>
                  <a:pt x="150" y="90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41" y="88"/>
                  <a:pt x="141" y="88"/>
                  <a:pt x="141" y="88"/>
                </a:cubicBezTo>
                <a:cubicBezTo>
                  <a:pt x="140" y="92"/>
                  <a:pt x="137" y="96"/>
                  <a:pt x="134" y="100"/>
                </a:cubicBezTo>
                <a:cubicBezTo>
                  <a:pt x="124" y="109"/>
                  <a:pt x="112" y="109"/>
                  <a:pt x="102" y="99"/>
                </a:cubicBezTo>
                <a:cubicBezTo>
                  <a:pt x="90" y="87"/>
                  <a:pt x="89" y="71"/>
                  <a:pt x="100" y="60"/>
                </a:cubicBezTo>
                <a:cubicBezTo>
                  <a:pt x="109" y="51"/>
                  <a:pt x="120" y="51"/>
                  <a:pt x="129" y="61"/>
                </a:cubicBezTo>
                <a:cubicBezTo>
                  <a:pt x="136" y="68"/>
                  <a:pt x="136" y="74"/>
                  <a:pt x="134" y="77"/>
                </a:cubicBezTo>
                <a:cubicBezTo>
                  <a:pt x="134" y="77"/>
                  <a:pt x="134" y="77"/>
                  <a:pt x="134" y="77"/>
                </a:cubicBezTo>
                <a:cubicBezTo>
                  <a:pt x="133" y="77"/>
                  <a:pt x="131" y="77"/>
                  <a:pt x="128" y="72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3" y="58"/>
                  <a:pt x="109" y="60"/>
                  <a:pt x="106" y="63"/>
                </a:cubicBezTo>
                <a:cubicBezTo>
                  <a:pt x="97" y="72"/>
                  <a:pt x="97" y="88"/>
                  <a:pt x="106" y="98"/>
                </a:cubicBezTo>
                <a:cubicBezTo>
                  <a:pt x="113" y="104"/>
                  <a:pt x="121" y="103"/>
                  <a:pt x="125" y="99"/>
                </a:cubicBezTo>
                <a:cubicBezTo>
                  <a:pt x="129" y="95"/>
                  <a:pt x="130" y="91"/>
                  <a:pt x="130" y="86"/>
                </a:cubicBezTo>
                <a:cubicBezTo>
                  <a:pt x="131" y="87"/>
                  <a:pt x="132" y="87"/>
                  <a:pt x="133" y="87"/>
                </a:cubicBezTo>
                <a:cubicBezTo>
                  <a:pt x="136" y="87"/>
                  <a:pt x="138" y="86"/>
                  <a:pt x="140" y="84"/>
                </a:cubicBezTo>
                <a:cubicBezTo>
                  <a:pt x="147" y="77"/>
                  <a:pt x="147" y="65"/>
                  <a:pt x="136" y="53"/>
                </a:cubicBezTo>
                <a:cubicBezTo>
                  <a:pt x="123" y="41"/>
                  <a:pt x="106" y="41"/>
                  <a:pt x="94" y="53"/>
                </a:cubicBezTo>
                <a:close/>
                <a:moveTo>
                  <a:pt x="196" y="88"/>
                </a:moveTo>
                <a:cubicBezTo>
                  <a:pt x="196" y="84"/>
                  <a:pt x="193" y="79"/>
                  <a:pt x="189" y="77"/>
                </a:cubicBezTo>
                <a:cubicBezTo>
                  <a:pt x="143" y="48"/>
                  <a:pt x="143" y="48"/>
                  <a:pt x="143" y="48"/>
                </a:cubicBezTo>
                <a:cubicBezTo>
                  <a:pt x="145" y="50"/>
                  <a:pt x="146" y="52"/>
                  <a:pt x="147" y="54"/>
                </a:cubicBezTo>
                <a:cubicBezTo>
                  <a:pt x="149" y="57"/>
                  <a:pt x="151" y="61"/>
                  <a:pt x="152" y="65"/>
                </a:cubicBezTo>
                <a:cubicBezTo>
                  <a:pt x="184" y="85"/>
                  <a:pt x="184" y="85"/>
                  <a:pt x="184" y="85"/>
                </a:cubicBezTo>
                <a:cubicBezTo>
                  <a:pt x="185" y="86"/>
                  <a:pt x="186" y="87"/>
                  <a:pt x="186" y="88"/>
                </a:cubicBezTo>
                <a:cubicBezTo>
                  <a:pt x="186" y="104"/>
                  <a:pt x="186" y="104"/>
                  <a:pt x="186" y="104"/>
                </a:cubicBezTo>
                <a:cubicBezTo>
                  <a:pt x="186" y="104"/>
                  <a:pt x="185" y="106"/>
                  <a:pt x="184" y="107"/>
                </a:cubicBezTo>
                <a:cubicBezTo>
                  <a:pt x="137" y="137"/>
                  <a:pt x="137" y="137"/>
                  <a:pt x="137" y="13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18" y="125"/>
                  <a:pt x="113" y="125"/>
                  <a:pt x="110" y="127"/>
                </a:cubicBezTo>
                <a:cubicBezTo>
                  <a:pt x="110" y="127"/>
                  <a:pt x="95" y="136"/>
                  <a:pt x="94" y="13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6" y="106"/>
                  <a:pt x="45" y="104"/>
                  <a:pt x="45" y="104"/>
                </a:cubicBezTo>
                <a:cubicBezTo>
                  <a:pt x="45" y="88"/>
                  <a:pt x="45" y="88"/>
                  <a:pt x="45" y="88"/>
                </a:cubicBezTo>
                <a:cubicBezTo>
                  <a:pt x="45" y="87"/>
                  <a:pt x="46" y="86"/>
                  <a:pt x="47" y="85"/>
                </a:cubicBezTo>
                <a:cubicBezTo>
                  <a:pt x="77" y="66"/>
                  <a:pt x="77" y="66"/>
                  <a:pt x="77" y="66"/>
                </a:cubicBezTo>
                <a:cubicBezTo>
                  <a:pt x="78" y="62"/>
                  <a:pt x="80" y="58"/>
                  <a:pt x="83" y="54"/>
                </a:cubicBezTo>
                <a:cubicBezTo>
                  <a:pt x="83" y="53"/>
                  <a:pt x="84" y="51"/>
                  <a:pt x="85" y="50"/>
                </a:cubicBezTo>
                <a:cubicBezTo>
                  <a:pt x="42" y="77"/>
                  <a:pt x="42" y="77"/>
                  <a:pt x="42" y="77"/>
                </a:cubicBezTo>
                <a:cubicBezTo>
                  <a:pt x="38" y="79"/>
                  <a:pt x="36" y="84"/>
                  <a:pt x="36" y="88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6" y="184"/>
                  <a:pt x="40" y="188"/>
                  <a:pt x="45" y="188"/>
                </a:cubicBezTo>
                <a:cubicBezTo>
                  <a:pt x="186" y="188"/>
                  <a:pt x="186" y="188"/>
                  <a:pt x="186" y="188"/>
                </a:cubicBezTo>
                <a:cubicBezTo>
                  <a:pt x="191" y="188"/>
                  <a:pt x="196" y="184"/>
                  <a:pt x="196" y="179"/>
                </a:cubicBezTo>
                <a:lnTo>
                  <a:pt x="196" y="88"/>
                </a:lnTo>
                <a:close/>
                <a:moveTo>
                  <a:pt x="186" y="169"/>
                </a:moveTo>
                <a:cubicBezTo>
                  <a:pt x="186" y="117"/>
                  <a:pt x="186" y="117"/>
                  <a:pt x="186" y="117"/>
                </a:cubicBezTo>
                <a:cubicBezTo>
                  <a:pt x="146" y="143"/>
                  <a:pt x="146" y="143"/>
                  <a:pt x="146" y="143"/>
                </a:cubicBezTo>
                <a:lnTo>
                  <a:pt x="186" y="1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151"/>
          <p:cNvSpPr>
            <a:spLocks noEditPoints="1"/>
          </p:cNvSpPr>
          <p:nvPr/>
        </p:nvSpPr>
        <p:spPr bwMode="auto">
          <a:xfrm>
            <a:off x="10040368" y="10355158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69 w 232"/>
              <a:gd name="T11" fmla="*/ 95 h 232"/>
              <a:gd name="T12" fmla="*/ 154 w 232"/>
              <a:gd name="T13" fmla="*/ 88 h 232"/>
              <a:gd name="T14" fmla="*/ 127 w 232"/>
              <a:gd name="T15" fmla="*/ 107 h 232"/>
              <a:gd name="T16" fmla="*/ 128 w 232"/>
              <a:gd name="T17" fmla="*/ 112 h 232"/>
              <a:gd name="T18" fmla="*/ 126 w 232"/>
              <a:gd name="T19" fmla="*/ 119 h 232"/>
              <a:gd name="T20" fmla="*/ 154 w 232"/>
              <a:gd name="T21" fmla="*/ 147 h 232"/>
              <a:gd name="T22" fmla="*/ 163 w 232"/>
              <a:gd name="T23" fmla="*/ 144 h 232"/>
              <a:gd name="T24" fmla="*/ 178 w 232"/>
              <a:gd name="T25" fmla="*/ 159 h 232"/>
              <a:gd name="T26" fmla="*/ 163 w 232"/>
              <a:gd name="T27" fmla="*/ 174 h 232"/>
              <a:gd name="T28" fmla="*/ 147 w 232"/>
              <a:gd name="T29" fmla="*/ 159 h 232"/>
              <a:gd name="T30" fmla="*/ 150 w 232"/>
              <a:gd name="T31" fmla="*/ 150 h 232"/>
              <a:gd name="T32" fmla="*/ 122 w 232"/>
              <a:gd name="T33" fmla="*/ 122 h 232"/>
              <a:gd name="T34" fmla="*/ 115 w 232"/>
              <a:gd name="T35" fmla="*/ 124 h 232"/>
              <a:gd name="T36" fmla="*/ 111 w 232"/>
              <a:gd name="T37" fmla="*/ 124 h 232"/>
              <a:gd name="T38" fmla="*/ 90 w 232"/>
              <a:gd name="T39" fmla="*/ 155 h 232"/>
              <a:gd name="T40" fmla="*/ 95 w 232"/>
              <a:gd name="T41" fmla="*/ 166 h 232"/>
              <a:gd name="T42" fmla="*/ 79 w 232"/>
              <a:gd name="T43" fmla="*/ 182 h 232"/>
              <a:gd name="T44" fmla="*/ 64 w 232"/>
              <a:gd name="T45" fmla="*/ 166 h 232"/>
              <a:gd name="T46" fmla="*/ 79 w 232"/>
              <a:gd name="T47" fmla="*/ 151 h 232"/>
              <a:gd name="T48" fmla="*/ 86 w 232"/>
              <a:gd name="T49" fmla="*/ 152 h 232"/>
              <a:gd name="T50" fmla="*/ 107 w 232"/>
              <a:gd name="T51" fmla="*/ 121 h 232"/>
              <a:gd name="T52" fmla="*/ 104 w 232"/>
              <a:gd name="T53" fmla="*/ 116 h 232"/>
              <a:gd name="T54" fmla="*/ 70 w 232"/>
              <a:gd name="T55" fmla="*/ 119 h 232"/>
              <a:gd name="T56" fmla="*/ 56 w 232"/>
              <a:gd name="T57" fmla="*/ 132 h 232"/>
              <a:gd name="T58" fmla="*/ 43 w 232"/>
              <a:gd name="T59" fmla="*/ 118 h 232"/>
              <a:gd name="T60" fmla="*/ 56 w 232"/>
              <a:gd name="T61" fmla="*/ 105 h 232"/>
              <a:gd name="T62" fmla="*/ 70 w 232"/>
              <a:gd name="T63" fmla="*/ 115 h 232"/>
              <a:gd name="T64" fmla="*/ 103 w 232"/>
              <a:gd name="T65" fmla="*/ 111 h 232"/>
              <a:gd name="T66" fmla="*/ 107 w 232"/>
              <a:gd name="T67" fmla="*/ 103 h 232"/>
              <a:gd name="T68" fmla="*/ 91 w 232"/>
              <a:gd name="T69" fmla="*/ 74 h 232"/>
              <a:gd name="T70" fmla="*/ 87 w 232"/>
              <a:gd name="T71" fmla="*/ 75 h 232"/>
              <a:gd name="T72" fmla="*/ 75 w 232"/>
              <a:gd name="T73" fmla="*/ 62 h 232"/>
              <a:gd name="T74" fmla="*/ 87 w 232"/>
              <a:gd name="T75" fmla="*/ 50 h 232"/>
              <a:gd name="T76" fmla="*/ 100 w 232"/>
              <a:gd name="T77" fmla="*/ 62 h 232"/>
              <a:gd name="T78" fmla="*/ 95 w 232"/>
              <a:gd name="T79" fmla="*/ 72 h 232"/>
              <a:gd name="T80" fmla="*/ 112 w 232"/>
              <a:gd name="T81" fmla="*/ 100 h 232"/>
              <a:gd name="T82" fmla="*/ 115 w 232"/>
              <a:gd name="T83" fmla="*/ 100 h 232"/>
              <a:gd name="T84" fmla="*/ 124 w 232"/>
              <a:gd name="T85" fmla="*/ 103 h 232"/>
              <a:gd name="T86" fmla="*/ 151 w 232"/>
              <a:gd name="T87" fmla="*/ 84 h 232"/>
              <a:gd name="T88" fmla="*/ 148 w 232"/>
              <a:gd name="T89" fmla="*/ 75 h 232"/>
              <a:gd name="T90" fmla="*/ 169 w 232"/>
              <a:gd name="T91" fmla="*/ 54 h 232"/>
              <a:gd name="T92" fmla="*/ 189 w 232"/>
              <a:gd name="T93" fmla="*/ 75 h 232"/>
              <a:gd name="T94" fmla="*/ 169 w 232"/>
              <a:gd name="T95" fmla="*/ 9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69" y="95"/>
                </a:moveTo>
                <a:cubicBezTo>
                  <a:pt x="163" y="95"/>
                  <a:pt x="158" y="92"/>
                  <a:pt x="154" y="88"/>
                </a:cubicBezTo>
                <a:cubicBezTo>
                  <a:pt x="154" y="88"/>
                  <a:pt x="154" y="88"/>
                  <a:pt x="127" y="107"/>
                </a:cubicBezTo>
                <a:cubicBezTo>
                  <a:pt x="127" y="109"/>
                  <a:pt x="128" y="111"/>
                  <a:pt x="128" y="112"/>
                </a:cubicBezTo>
                <a:cubicBezTo>
                  <a:pt x="128" y="115"/>
                  <a:pt x="127" y="117"/>
                  <a:pt x="126" y="119"/>
                </a:cubicBezTo>
                <a:cubicBezTo>
                  <a:pt x="126" y="119"/>
                  <a:pt x="126" y="119"/>
                  <a:pt x="154" y="147"/>
                </a:cubicBezTo>
                <a:cubicBezTo>
                  <a:pt x="156" y="145"/>
                  <a:pt x="159" y="144"/>
                  <a:pt x="163" y="144"/>
                </a:cubicBezTo>
                <a:cubicBezTo>
                  <a:pt x="171" y="144"/>
                  <a:pt x="178" y="151"/>
                  <a:pt x="178" y="159"/>
                </a:cubicBezTo>
                <a:cubicBezTo>
                  <a:pt x="178" y="167"/>
                  <a:pt x="171" y="174"/>
                  <a:pt x="163" y="174"/>
                </a:cubicBezTo>
                <a:cubicBezTo>
                  <a:pt x="154" y="174"/>
                  <a:pt x="147" y="167"/>
                  <a:pt x="147" y="159"/>
                </a:cubicBezTo>
                <a:cubicBezTo>
                  <a:pt x="147" y="156"/>
                  <a:pt x="148" y="153"/>
                  <a:pt x="150" y="150"/>
                </a:cubicBezTo>
                <a:cubicBezTo>
                  <a:pt x="150" y="150"/>
                  <a:pt x="150" y="150"/>
                  <a:pt x="122" y="122"/>
                </a:cubicBezTo>
                <a:cubicBezTo>
                  <a:pt x="120" y="124"/>
                  <a:pt x="118" y="124"/>
                  <a:pt x="115" y="124"/>
                </a:cubicBezTo>
                <a:cubicBezTo>
                  <a:pt x="114" y="124"/>
                  <a:pt x="112" y="124"/>
                  <a:pt x="111" y="124"/>
                </a:cubicBezTo>
                <a:cubicBezTo>
                  <a:pt x="111" y="124"/>
                  <a:pt x="111" y="124"/>
                  <a:pt x="90" y="155"/>
                </a:cubicBezTo>
                <a:cubicBezTo>
                  <a:pt x="93" y="158"/>
                  <a:pt x="95" y="162"/>
                  <a:pt x="95" y="166"/>
                </a:cubicBezTo>
                <a:cubicBezTo>
                  <a:pt x="95" y="175"/>
                  <a:pt x="88" y="182"/>
                  <a:pt x="79" y="182"/>
                </a:cubicBezTo>
                <a:cubicBezTo>
                  <a:pt x="71" y="182"/>
                  <a:pt x="64" y="175"/>
                  <a:pt x="64" y="166"/>
                </a:cubicBezTo>
                <a:cubicBezTo>
                  <a:pt x="64" y="158"/>
                  <a:pt x="71" y="151"/>
                  <a:pt x="79" y="151"/>
                </a:cubicBezTo>
                <a:cubicBezTo>
                  <a:pt x="81" y="151"/>
                  <a:pt x="84" y="151"/>
                  <a:pt x="86" y="152"/>
                </a:cubicBezTo>
                <a:cubicBezTo>
                  <a:pt x="86" y="152"/>
                  <a:pt x="86" y="152"/>
                  <a:pt x="107" y="121"/>
                </a:cubicBezTo>
                <a:cubicBezTo>
                  <a:pt x="105" y="119"/>
                  <a:pt x="104" y="118"/>
                  <a:pt x="104" y="116"/>
                </a:cubicBezTo>
                <a:cubicBezTo>
                  <a:pt x="104" y="116"/>
                  <a:pt x="104" y="116"/>
                  <a:pt x="70" y="119"/>
                </a:cubicBezTo>
                <a:cubicBezTo>
                  <a:pt x="70" y="127"/>
                  <a:pt x="64" y="132"/>
                  <a:pt x="56" y="132"/>
                </a:cubicBezTo>
                <a:cubicBezTo>
                  <a:pt x="49" y="132"/>
                  <a:pt x="43" y="126"/>
                  <a:pt x="43" y="118"/>
                </a:cubicBezTo>
                <a:cubicBezTo>
                  <a:pt x="43" y="111"/>
                  <a:pt x="49" y="105"/>
                  <a:pt x="56" y="105"/>
                </a:cubicBezTo>
                <a:cubicBezTo>
                  <a:pt x="63" y="105"/>
                  <a:pt x="68" y="109"/>
                  <a:pt x="70" y="115"/>
                </a:cubicBezTo>
                <a:cubicBezTo>
                  <a:pt x="70" y="115"/>
                  <a:pt x="70" y="115"/>
                  <a:pt x="103" y="111"/>
                </a:cubicBezTo>
                <a:cubicBezTo>
                  <a:pt x="104" y="108"/>
                  <a:pt x="105" y="105"/>
                  <a:pt x="107" y="103"/>
                </a:cubicBezTo>
                <a:cubicBezTo>
                  <a:pt x="107" y="103"/>
                  <a:pt x="107" y="103"/>
                  <a:pt x="91" y="74"/>
                </a:cubicBezTo>
                <a:cubicBezTo>
                  <a:pt x="90" y="74"/>
                  <a:pt x="88" y="75"/>
                  <a:pt x="87" y="75"/>
                </a:cubicBezTo>
                <a:cubicBezTo>
                  <a:pt x="80" y="75"/>
                  <a:pt x="75" y="69"/>
                  <a:pt x="75" y="62"/>
                </a:cubicBezTo>
                <a:cubicBezTo>
                  <a:pt x="75" y="55"/>
                  <a:pt x="80" y="50"/>
                  <a:pt x="87" y="50"/>
                </a:cubicBezTo>
                <a:cubicBezTo>
                  <a:pt x="94" y="50"/>
                  <a:pt x="100" y="55"/>
                  <a:pt x="100" y="62"/>
                </a:cubicBezTo>
                <a:cubicBezTo>
                  <a:pt x="100" y="66"/>
                  <a:pt x="98" y="69"/>
                  <a:pt x="95" y="72"/>
                </a:cubicBezTo>
                <a:cubicBezTo>
                  <a:pt x="95" y="72"/>
                  <a:pt x="95" y="72"/>
                  <a:pt x="112" y="100"/>
                </a:cubicBezTo>
                <a:cubicBezTo>
                  <a:pt x="113" y="100"/>
                  <a:pt x="114" y="100"/>
                  <a:pt x="115" y="100"/>
                </a:cubicBezTo>
                <a:cubicBezTo>
                  <a:pt x="119" y="100"/>
                  <a:pt x="122" y="101"/>
                  <a:pt x="124" y="103"/>
                </a:cubicBezTo>
                <a:cubicBezTo>
                  <a:pt x="124" y="103"/>
                  <a:pt x="124" y="103"/>
                  <a:pt x="151" y="84"/>
                </a:cubicBezTo>
                <a:cubicBezTo>
                  <a:pt x="149" y="81"/>
                  <a:pt x="148" y="78"/>
                  <a:pt x="148" y="75"/>
                </a:cubicBezTo>
                <a:cubicBezTo>
                  <a:pt x="148" y="63"/>
                  <a:pt x="158" y="54"/>
                  <a:pt x="169" y="54"/>
                </a:cubicBezTo>
                <a:cubicBezTo>
                  <a:pt x="180" y="54"/>
                  <a:pt x="189" y="63"/>
                  <a:pt x="189" y="75"/>
                </a:cubicBezTo>
                <a:cubicBezTo>
                  <a:pt x="189" y="86"/>
                  <a:pt x="180" y="95"/>
                  <a:pt x="169" y="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152"/>
          <p:cNvSpPr>
            <a:spLocks noEditPoints="1"/>
          </p:cNvSpPr>
          <p:nvPr/>
        </p:nvSpPr>
        <p:spPr bwMode="auto">
          <a:xfrm>
            <a:off x="8239091" y="8332739"/>
            <a:ext cx="704568" cy="707139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104 w 232"/>
              <a:gd name="T5" fmla="*/ 123 h 232"/>
              <a:gd name="T6" fmla="*/ 134 w 232"/>
              <a:gd name="T7" fmla="*/ 121 h 232"/>
              <a:gd name="T8" fmla="*/ 109 w 232"/>
              <a:gd name="T9" fmla="*/ 156 h 232"/>
              <a:gd name="T10" fmla="*/ 113 w 232"/>
              <a:gd name="T11" fmla="*/ 161 h 232"/>
              <a:gd name="T12" fmla="*/ 114 w 232"/>
              <a:gd name="T13" fmla="*/ 166 h 232"/>
              <a:gd name="T14" fmla="*/ 98 w 232"/>
              <a:gd name="T15" fmla="*/ 166 h 232"/>
              <a:gd name="T16" fmla="*/ 104 w 232"/>
              <a:gd name="T17" fmla="*/ 123 h 232"/>
              <a:gd name="T18" fmla="*/ 105 w 232"/>
              <a:gd name="T19" fmla="*/ 196 h 232"/>
              <a:gd name="T20" fmla="*/ 36 w 232"/>
              <a:gd name="T21" fmla="*/ 166 h 232"/>
              <a:gd name="T22" fmla="*/ 66 w 232"/>
              <a:gd name="T23" fmla="*/ 135 h 232"/>
              <a:gd name="T24" fmla="*/ 86 w 232"/>
              <a:gd name="T25" fmla="*/ 149 h 232"/>
              <a:gd name="T26" fmla="*/ 51 w 232"/>
              <a:gd name="T27" fmla="*/ 164 h 232"/>
              <a:gd name="T28" fmla="*/ 66 w 232"/>
              <a:gd name="T29" fmla="*/ 181 h 232"/>
              <a:gd name="T30" fmla="*/ 120 w 232"/>
              <a:gd name="T31" fmla="*/ 166 h 232"/>
              <a:gd name="T32" fmla="*/ 113 w 232"/>
              <a:gd name="T33" fmla="*/ 152 h 232"/>
              <a:gd name="T34" fmla="*/ 118 w 232"/>
              <a:gd name="T35" fmla="*/ 138 h 232"/>
              <a:gd name="T36" fmla="*/ 134 w 232"/>
              <a:gd name="T37" fmla="*/ 166 h 232"/>
              <a:gd name="T38" fmla="*/ 139 w 232"/>
              <a:gd name="T39" fmla="*/ 173 h 232"/>
              <a:gd name="T40" fmla="*/ 140 w 232"/>
              <a:gd name="T41" fmla="*/ 164 h 232"/>
              <a:gd name="T42" fmla="*/ 163 w 232"/>
              <a:gd name="T43" fmla="*/ 139 h 232"/>
              <a:gd name="T44" fmla="*/ 166 w 232"/>
              <a:gd name="T45" fmla="*/ 117 h 232"/>
              <a:gd name="T46" fmla="*/ 155 w 232"/>
              <a:gd name="T47" fmla="*/ 105 h 232"/>
              <a:gd name="T48" fmla="*/ 178 w 232"/>
              <a:gd name="T49" fmla="*/ 108 h 232"/>
              <a:gd name="T50" fmla="*/ 172 w 232"/>
              <a:gd name="T51" fmla="*/ 151 h 232"/>
              <a:gd name="T52" fmla="*/ 190 w 232"/>
              <a:gd name="T53" fmla="*/ 123 h 232"/>
              <a:gd name="T54" fmla="*/ 182 w 232"/>
              <a:gd name="T55" fmla="*/ 105 h 232"/>
              <a:gd name="T56" fmla="*/ 181 w 232"/>
              <a:gd name="T57" fmla="*/ 65 h 232"/>
              <a:gd name="T58" fmla="*/ 165 w 232"/>
              <a:gd name="T59" fmla="*/ 50 h 232"/>
              <a:gd name="T60" fmla="*/ 150 w 232"/>
              <a:gd name="T61" fmla="*/ 105 h 232"/>
              <a:gd name="T62" fmla="*/ 161 w 232"/>
              <a:gd name="T63" fmla="*/ 120 h 232"/>
              <a:gd name="T64" fmla="*/ 160 w 232"/>
              <a:gd name="T65" fmla="*/ 134 h 232"/>
              <a:gd name="T66" fmla="*/ 135 w 232"/>
              <a:gd name="T67" fmla="*/ 65 h 232"/>
              <a:gd name="T68" fmla="*/ 167 w 232"/>
              <a:gd name="T69" fmla="*/ 36 h 232"/>
              <a:gd name="T70" fmla="*/ 196 w 232"/>
              <a:gd name="T71" fmla="*/ 10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04" y="123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30" y="111"/>
                  <a:pt x="131" y="116"/>
                  <a:pt x="134" y="121"/>
                </a:cubicBezTo>
                <a:cubicBezTo>
                  <a:pt x="113" y="135"/>
                  <a:pt x="113" y="135"/>
                  <a:pt x="113" y="135"/>
                </a:cubicBezTo>
                <a:cubicBezTo>
                  <a:pt x="106" y="140"/>
                  <a:pt x="104" y="149"/>
                  <a:pt x="109" y="156"/>
                </a:cubicBezTo>
                <a:cubicBezTo>
                  <a:pt x="110" y="157"/>
                  <a:pt x="110" y="157"/>
                  <a:pt x="110" y="157"/>
                </a:cubicBezTo>
                <a:cubicBezTo>
                  <a:pt x="111" y="159"/>
                  <a:pt x="112" y="160"/>
                  <a:pt x="113" y="161"/>
                </a:cubicBezTo>
                <a:cubicBezTo>
                  <a:pt x="114" y="162"/>
                  <a:pt x="114" y="163"/>
                  <a:pt x="114" y="164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4" y="170"/>
                  <a:pt x="112" y="173"/>
                  <a:pt x="108" y="175"/>
                </a:cubicBezTo>
                <a:cubicBezTo>
                  <a:pt x="104" y="173"/>
                  <a:pt x="101" y="170"/>
                  <a:pt x="98" y="166"/>
                </a:cubicBezTo>
                <a:cubicBezTo>
                  <a:pt x="97" y="164"/>
                  <a:pt x="97" y="164"/>
                  <a:pt x="97" y="164"/>
                </a:cubicBezTo>
                <a:cubicBezTo>
                  <a:pt x="88" y="151"/>
                  <a:pt x="91" y="132"/>
                  <a:pt x="104" y="123"/>
                </a:cubicBezTo>
                <a:close/>
                <a:moveTo>
                  <a:pt x="134" y="166"/>
                </a:moveTo>
                <a:cubicBezTo>
                  <a:pt x="134" y="182"/>
                  <a:pt x="121" y="196"/>
                  <a:pt x="105" y="196"/>
                </a:cubicBezTo>
                <a:cubicBezTo>
                  <a:pt x="66" y="196"/>
                  <a:pt x="66" y="196"/>
                  <a:pt x="66" y="196"/>
                </a:cubicBezTo>
                <a:cubicBezTo>
                  <a:pt x="49" y="196"/>
                  <a:pt x="36" y="182"/>
                  <a:pt x="36" y="166"/>
                </a:cubicBezTo>
                <a:cubicBezTo>
                  <a:pt x="36" y="164"/>
                  <a:pt x="36" y="164"/>
                  <a:pt x="36" y="164"/>
                </a:cubicBezTo>
                <a:cubicBezTo>
                  <a:pt x="36" y="148"/>
                  <a:pt x="49" y="135"/>
                  <a:pt x="66" y="135"/>
                </a:cubicBezTo>
                <a:cubicBezTo>
                  <a:pt x="88" y="135"/>
                  <a:pt x="88" y="135"/>
                  <a:pt x="88" y="135"/>
                </a:cubicBezTo>
                <a:cubicBezTo>
                  <a:pt x="87" y="139"/>
                  <a:pt x="86" y="144"/>
                  <a:pt x="86" y="149"/>
                </a:cubicBezTo>
                <a:cubicBezTo>
                  <a:pt x="66" y="149"/>
                  <a:pt x="66" y="149"/>
                  <a:pt x="66" y="149"/>
                </a:cubicBezTo>
                <a:cubicBezTo>
                  <a:pt x="57" y="149"/>
                  <a:pt x="51" y="156"/>
                  <a:pt x="51" y="164"/>
                </a:cubicBezTo>
                <a:cubicBezTo>
                  <a:pt x="51" y="166"/>
                  <a:pt x="51" y="166"/>
                  <a:pt x="51" y="166"/>
                </a:cubicBezTo>
                <a:cubicBezTo>
                  <a:pt x="51" y="174"/>
                  <a:pt x="57" y="181"/>
                  <a:pt x="66" y="181"/>
                </a:cubicBezTo>
                <a:cubicBezTo>
                  <a:pt x="105" y="181"/>
                  <a:pt x="105" y="181"/>
                  <a:pt x="105" y="181"/>
                </a:cubicBezTo>
                <a:cubicBezTo>
                  <a:pt x="113" y="181"/>
                  <a:pt x="120" y="174"/>
                  <a:pt x="120" y="166"/>
                </a:cubicBezTo>
                <a:cubicBezTo>
                  <a:pt x="120" y="164"/>
                  <a:pt x="120" y="164"/>
                  <a:pt x="120" y="164"/>
                </a:cubicBezTo>
                <a:cubicBezTo>
                  <a:pt x="120" y="159"/>
                  <a:pt x="117" y="155"/>
                  <a:pt x="113" y="152"/>
                </a:cubicBezTo>
                <a:cubicBezTo>
                  <a:pt x="111" y="148"/>
                  <a:pt x="112" y="142"/>
                  <a:pt x="116" y="140"/>
                </a:cubicBezTo>
                <a:cubicBezTo>
                  <a:pt x="118" y="138"/>
                  <a:pt x="118" y="138"/>
                  <a:pt x="118" y="138"/>
                </a:cubicBezTo>
                <a:cubicBezTo>
                  <a:pt x="128" y="143"/>
                  <a:pt x="134" y="153"/>
                  <a:pt x="134" y="164"/>
                </a:cubicBezTo>
                <a:lnTo>
                  <a:pt x="134" y="166"/>
                </a:lnTo>
                <a:close/>
                <a:moveTo>
                  <a:pt x="172" y="151"/>
                </a:moveTo>
                <a:cubicBezTo>
                  <a:pt x="139" y="173"/>
                  <a:pt x="139" y="173"/>
                  <a:pt x="139" y="173"/>
                </a:cubicBezTo>
                <a:cubicBezTo>
                  <a:pt x="140" y="171"/>
                  <a:pt x="140" y="169"/>
                  <a:pt x="140" y="166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140" y="161"/>
                  <a:pt x="140" y="158"/>
                  <a:pt x="139" y="155"/>
                </a:cubicBezTo>
                <a:cubicBezTo>
                  <a:pt x="163" y="139"/>
                  <a:pt x="163" y="139"/>
                  <a:pt x="163" y="139"/>
                </a:cubicBezTo>
                <a:cubicBezTo>
                  <a:pt x="170" y="134"/>
                  <a:pt x="172" y="125"/>
                  <a:pt x="167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4" y="114"/>
                  <a:pt x="161" y="112"/>
                  <a:pt x="158" y="111"/>
                </a:cubicBezTo>
                <a:cubicBezTo>
                  <a:pt x="156" y="109"/>
                  <a:pt x="155" y="107"/>
                  <a:pt x="155" y="105"/>
                </a:cubicBezTo>
                <a:cubicBezTo>
                  <a:pt x="155" y="95"/>
                  <a:pt x="155" y="95"/>
                  <a:pt x="155" y="95"/>
                </a:cubicBezTo>
                <a:cubicBezTo>
                  <a:pt x="164" y="96"/>
                  <a:pt x="173" y="101"/>
                  <a:pt x="178" y="108"/>
                </a:cubicBezTo>
                <a:cubicBezTo>
                  <a:pt x="179" y="110"/>
                  <a:pt x="179" y="110"/>
                  <a:pt x="179" y="110"/>
                </a:cubicBezTo>
                <a:cubicBezTo>
                  <a:pt x="188" y="123"/>
                  <a:pt x="185" y="142"/>
                  <a:pt x="172" y="151"/>
                </a:cubicBezTo>
                <a:close/>
                <a:moveTo>
                  <a:pt x="196" y="105"/>
                </a:moveTo>
                <a:cubicBezTo>
                  <a:pt x="196" y="112"/>
                  <a:pt x="194" y="118"/>
                  <a:pt x="190" y="123"/>
                </a:cubicBezTo>
                <a:cubicBezTo>
                  <a:pt x="189" y="117"/>
                  <a:pt x="187" y="112"/>
                  <a:pt x="184" y="107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2" y="105"/>
                  <a:pt x="182" y="104"/>
                  <a:pt x="181" y="104"/>
                </a:cubicBezTo>
                <a:cubicBezTo>
                  <a:pt x="181" y="65"/>
                  <a:pt x="181" y="65"/>
                  <a:pt x="181" y="65"/>
                </a:cubicBezTo>
                <a:cubicBezTo>
                  <a:pt x="181" y="57"/>
                  <a:pt x="175" y="50"/>
                  <a:pt x="167" y="50"/>
                </a:cubicBezTo>
                <a:cubicBezTo>
                  <a:pt x="165" y="50"/>
                  <a:pt x="165" y="50"/>
                  <a:pt x="165" y="50"/>
                </a:cubicBezTo>
                <a:cubicBezTo>
                  <a:pt x="157" y="50"/>
                  <a:pt x="150" y="57"/>
                  <a:pt x="150" y="65"/>
                </a:cubicBezTo>
                <a:cubicBezTo>
                  <a:pt x="150" y="105"/>
                  <a:pt x="150" y="105"/>
                  <a:pt x="150" y="105"/>
                </a:cubicBezTo>
                <a:cubicBezTo>
                  <a:pt x="150" y="111"/>
                  <a:pt x="154" y="117"/>
                  <a:pt x="160" y="119"/>
                </a:cubicBezTo>
                <a:cubicBezTo>
                  <a:pt x="161" y="119"/>
                  <a:pt x="161" y="119"/>
                  <a:pt x="161" y="120"/>
                </a:cubicBezTo>
                <a:cubicBezTo>
                  <a:pt x="162" y="121"/>
                  <a:pt x="162" y="121"/>
                  <a:pt x="162" y="121"/>
                </a:cubicBezTo>
                <a:cubicBezTo>
                  <a:pt x="165" y="125"/>
                  <a:pt x="164" y="131"/>
                  <a:pt x="160" y="134"/>
                </a:cubicBezTo>
                <a:cubicBezTo>
                  <a:pt x="146" y="132"/>
                  <a:pt x="135" y="119"/>
                  <a:pt x="135" y="105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5" y="49"/>
                  <a:pt x="148" y="36"/>
                  <a:pt x="165" y="36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83" y="36"/>
                  <a:pt x="196" y="49"/>
                  <a:pt x="196" y="65"/>
                </a:cubicBezTo>
                <a:lnTo>
                  <a:pt x="196" y="10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53"/>
          <p:cNvSpPr>
            <a:spLocks noEditPoints="1"/>
          </p:cNvSpPr>
          <p:nvPr/>
        </p:nvSpPr>
        <p:spPr bwMode="auto">
          <a:xfrm>
            <a:off x="10940363" y="9349734"/>
            <a:ext cx="704568" cy="707139"/>
          </a:xfrm>
          <a:custGeom>
            <a:avLst/>
            <a:gdLst>
              <a:gd name="T0" fmla="*/ 97 w 232"/>
              <a:gd name="T1" fmla="*/ 133 h 232"/>
              <a:gd name="T2" fmla="*/ 99 w 232"/>
              <a:gd name="T3" fmla="*/ 136 h 232"/>
              <a:gd name="T4" fmla="*/ 61 w 232"/>
              <a:gd name="T5" fmla="*/ 173 h 232"/>
              <a:gd name="T6" fmla="*/ 59 w 232"/>
              <a:gd name="T7" fmla="*/ 171 h 232"/>
              <a:gd name="T8" fmla="*/ 97 w 232"/>
              <a:gd name="T9" fmla="*/ 133 h 232"/>
              <a:gd name="T10" fmla="*/ 145 w 232"/>
              <a:gd name="T11" fmla="*/ 71 h 232"/>
              <a:gd name="T12" fmla="*/ 145 w 232"/>
              <a:gd name="T13" fmla="*/ 87 h 232"/>
              <a:gd name="T14" fmla="*/ 161 w 232"/>
              <a:gd name="T15" fmla="*/ 87 h 232"/>
              <a:gd name="T16" fmla="*/ 161 w 232"/>
              <a:gd name="T17" fmla="*/ 71 h 232"/>
              <a:gd name="T18" fmla="*/ 145 w 232"/>
              <a:gd name="T19" fmla="*/ 71 h 232"/>
              <a:gd name="T20" fmla="*/ 232 w 232"/>
              <a:gd name="T21" fmla="*/ 0 h 232"/>
              <a:gd name="T22" fmla="*/ 232 w 232"/>
              <a:gd name="T23" fmla="*/ 232 h 232"/>
              <a:gd name="T24" fmla="*/ 0 w 232"/>
              <a:gd name="T25" fmla="*/ 232 h 232"/>
              <a:gd name="T26" fmla="*/ 0 w 232"/>
              <a:gd name="T27" fmla="*/ 0 h 232"/>
              <a:gd name="T28" fmla="*/ 232 w 232"/>
              <a:gd name="T29" fmla="*/ 0 h 232"/>
              <a:gd name="T30" fmla="*/ 175 w 232"/>
              <a:gd name="T31" fmla="*/ 58 h 232"/>
              <a:gd name="T32" fmla="*/ 106 w 232"/>
              <a:gd name="T33" fmla="*/ 58 h 232"/>
              <a:gd name="T34" fmla="*/ 93 w 232"/>
              <a:gd name="T35" fmla="*/ 104 h 232"/>
              <a:gd name="T36" fmla="*/ 80 w 232"/>
              <a:gd name="T37" fmla="*/ 117 h 232"/>
              <a:gd name="T38" fmla="*/ 84 w 232"/>
              <a:gd name="T39" fmla="*/ 120 h 232"/>
              <a:gd name="T40" fmla="*/ 81 w 232"/>
              <a:gd name="T41" fmla="*/ 123 h 232"/>
              <a:gd name="T42" fmla="*/ 85 w 232"/>
              <a:gd name="T43" fmla="*/ 127 h 232"/>
              <a:gd name="T44" fmla="*/ 78 w 232"/>
              <a:gd name="T45" fmla="*/ 134 h 232"/>
              <a:gd name="T46" fmla="*/ 74 w 232"/>
              <a:gd name="T47" fmla="*/ 130 h 232"/>
              <a:gd name="T48" fmla="*/ 60 w 232"/>
              <a:gd name="T49" fmla="*/ 144 h 232"/>
              <a:gd name="T50" fmla="*/ 64 w 232"/>
              <a:gd name="T51" fmla="*/ 148 h 232"/>
              <a:gd name="T52" fmla="*/ 57 w 232"/>
              <a:gd name="T53" fmla="*/ 155 h 232"/>
              <a:gd name="T54" fmla="*/ 53 w 232"/>
              <a:gd name="T55" fmla="*/ 151 h 232"/>
              <a:gd name="T56" fmla="*/ 46 w 232"/>
              <a:gd name="T57" fmla="*/ 158 h 232"/>
              <a:gd name="T58" fmla="*/ 44 w 232"/>
              <a:gd name="T59" fmla="*/ 182 h 232"/>
              <a:gd name="T60" fmla="*/ 50 w 232"/>
              <a:gd name="T61" fmla="*/ 188 h 232"/>
              <a:gd name="T62" fmla="*/ 74 w 232"/>
              <a:gd name="T63" fmla="*/ 186 h 232"/>
              <a:gd name="T64" fmla="*/ 88 w 232"/>
              <a:gd name="T65" fmla="*/ 172 h 232"/>
              <a:gd name="T66" fmla="*/ 84 w 232"/>
              <a:gd name="T67" fmla="*/ 168 h 232"/>
              <a:gd name="T68" fmla="*/ 98 w 232"/>
              <a:gd name="T69" fmla="*/ 154 h 232"/>
              <a:gd name="T70" fmla="*/ 102 w 232"/>
              <a:gd name="T71" fmla="*/ 158 h 232"/>
              <a:gd name="T72" fmla="*/ 112 w 232"/>
              <a:gd name="T73" fmla="*/ 148 h 232"/>
              <a:gd name="T74" fmla="*/ 115 w 232"/>
              <a:gd name="T75" fmla="*/ 152 h 232"/>
              <a:gd name="T76" fmla="*/ 128 w 232"/>
              <a:gd name="T77" fmla="*/ 139 h 232"/>
              <a:gd name="T78" fmla="*/ 175 w 232"/>
              <a:gd name="T79" fmla="*/ 126 h 232"/>
              <a:gd name="T80" fmla="*/ 175 w 232"/>
              <a:gd name="T81" fmla="*/ 5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97" y="133"/>
                </a:moveTo>
                <a:cubicBezTo>
                  <a:pt x="99" y="136"/>
                  <a:pt x="99" y="136"/>
                  <a:pt x="99" y="136"/>
                </a:cubicBezTo>
                <a:cubicBezTo>
                  <a:pt x="61" y="173"/>
                  <a:pt x="61" y="173"/>
                  <a:pt x="61" y="173"/>
                </a:cubicBezTo>
                <a:cubicBezTo>
                  <a:pt x="59" y="171"/>
                  <a:pt x="59" y="171"/>
                  <a:pt x="59" y="171"/>
                </a:cubicBezTo>
                <a:lnTo>
                  <a:pt x="97" y="133"/>
                </a:lnTo>
                <a:close/>
                <a:moveTo>
                  <a:pt x="145" y="71"/>
                </a:moveTo>
                <a:cubicBezTo>
                  <a:pt x="141" y="76"/>
                  <a:pt x="141" y="83"/>
                  <a:pt x="145" y="87"/>
                </a:cubicBezTo>
                <a:cubicBezTo>
                  <a:pt x="149" y="92"/>
                  <a:pt x="156" y="92"/>
                  <a:pt x="161" y="87"/>
                </a:cubicBezTo>
                <a:cubicBezTo>
                  <a:pt x="165" y="83"/>
                  <a:pt x="165" y="76"/>
                  <a:pt x="161" y="71"/>
                </a:cubicBezTo>
                <a:cubicBezTo>
                  <a:pt x="156" y="67"/>
                  <a:pt x="149" y="67"/>
                  <a:pt x="145" y="71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75" y="58"/>
                </a:moveTo>
                <a:cubicBezTo>
                  <a:pt x="156" y="39"/>
                  <a:pt x="125" y="39"/>
                  <a:pt x="106" y="58"/>
                </a:cubicBezTo>
                <a:cubicBezTo>
                  <a:pt x="93" y="70"/>
                  <a:pt x="89" y="88"/>
                  <a:pt x="93" y="104"/>
                </a:cubicBezTo>
                <a:cubicBezTo>
                  <a:pt x="80" y="117"/>
                  <a:pt x="80" y="117"/>
                  <a:pt x="80" y="117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1" y="123"/>
                  <a:pt x="81" y="123"/>
                  <a:pt x="81" y="12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57" y="155"/>
                  <a:pt x="57" y="155"/>
                  <a:pt x="57" y="155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46" y="158"/>
                  <a:pt x="46" y="158"/>
                  <a:pt x="46" y="158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50" y="188"/>
                  <a:pt x="50" y="188"/>
                  <a:pt x="50" y="188"/>
                </a:cubicBezTo>
                <a:cubicBezTo>
                  <a:pt x="74" y="186"/>
                  <a:pt x="74" y="186"/>
                  <a:pt x="74" y="186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98" y="154"/>
                  <a:pt x="98" y="154"/>
                  <a:pt x="98" y="154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5" y="152"/>
                  <a:pt x="115" y="152"/>
                  <a:pt x="115" y="152"/>
                </a:cubicBezTo>
                <a:cubicBezTo>
                  <a:pt x="128" y="139"/>
                  <a:pt x="128" y="139"/>
                  <a:pt x="128" y="139"/>
                </a:cubicBezTo>
                <a:cubicBezTo>
                  <a:pt x="145" y="143"/>
                  <a:pt x="162" y="139"/>
                  <a:pt x="175" y="126"/>
                </a:cubicBezTo>
                <a:cubicBezTo>
                  <a:pt x="194" y="107"/>
                  <a:pt x="194" y="77"/>
                  <a:pt x="175" y="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54"/>
          <p:cNvSpPr>
            <a:spLocks noEditPoints="1"/>
          </p:cNvSpPr>
          <p:nvPr/>
        </p:nvSpPr>
        <p:spPr bwMode="auto">
          <a:xfrm>
            <a:off x="13644207" y="9349734"/>
            <a:ext cx="704568" cy="707139"/>
          </a:xfrm>
          <a:custGeom>
            <a:avLst/>
            <a:gdLst>
              <a:gd name="T0" fmla="*/ 0 w 548"/>
              <a:gd name="T1" fmla="*/ 0 h 550"/>
              <a:gd name="T2" fmla="*/ 0 w 548"/>
              <a:gd name="T3" fmla="*/ 550 h 550"/>
              <a:gd name="T4" fmla="*/ 548 w 548"/>
              <a:gd name="T5" fmla="*/ 550 h 550"/>
              <a:gd name="T6" fmla="*/ 548 w 548"/>
              <a:gd name="T7" fmla="*/ 0 h 550"/>
              <a:gd name="T8" fmla="*/ 0 w 548"/>
              <a:gd name="T9" fmla="*/ 0 h 550"/>
              <a:gd name="T10" fmla="*/ 173 w 548"/>
              <a:gd name="T11" fmla="*/ 464 h 550"/>
              <a:gd name="T12" fmla="*/ 95 w 548"/>
              <a:gd name="T13" fmla="*/ 464 h 550"/>
              <a:gd name="T14" fmla="*/ 95 w 548"/>
              <a:gd name="T15" fmla="*/ 360 h 550"/>
              <a:gd name="T16" fmla="*/ 173 w 548"/>
              <a:gd name="T17" fmla="*/ 360 h 550"/>
              <a:gd name="T18" fmla="*/ 173 w 548"/>
              <a:gd name="T19" fmla="*/ 464 h 550"/>
              <a:gd name="T20" fmla="*/ 123 w 548"/>
              <a:gd name="T21" fmla="*/ 275 h 550"/>
              <a:gd name="T22" fmla="*/ 104 w 548"/>
              <a:gd name="T23" fmla="*/ 256 h 550"/>
              <a:gd name="T24" fmla="*/ 201 w 548"/>
              <a:gd name="T25" fmla="*/ 161 h 550"/>
              <a:gd name="T26" fmla="*/ 265 w 548"/>
              <a:gd name="T27" fmla="*/ 223 h 550"/>
              <a:gd name="T28" fmla="*/ 364 w 548"/>
              <a:gd name="T29" fmla="*/ 123 h 550"/>
              <a:gd name="T30" fmla="*/ 347 w 548"/>
              <a:gd name="T31" fmla="*/ 104 h 550"/>
              <a:gd name="T32" fmla="*/ 421 w 548"/>
              <a:gd name="T33" fmla="*/ 85 h 550"/>
              <a:gd name="T34" fmla="*/ 402 w 548"/>
              <a:gd name="T35" fmla="*/ 159 h 550"/>
              <a:gd name="T36" fmla="*/ 383 w 548"/>
              <a:gd name="T37" fmla="*/ 142 h 550"/>
              <a:gd name="T38" fmla="*/ 265 w 548"/>
              <a:gd name="T39" fmla="*/ 261 h 550"/>
              <a:gd name="T40" fmla="*/ 201 w 548"/>
              <a:gd name="T41" fmla="*/ 197 h 550"/>
              <a:gd name="T42" fmla="*/ 123 w 548"/>
              <a:gd name="T43" fmla="*/ 275 h 550"/>
              <a:gd name="T44" fmla="*/ 312 w 548"/>
              <a:gd name="T45" fmla="*/ 464 h 550"/>
              <a:gd name="T46" fmla="*/ 234 w 548"/>
              <a:gd name="T47" fmla="*/ 464 h 550"/>
              <a:gd name="T48" fmla="*/ 234 w 548"/>
              <a:gd name="T49" fmla="*/ 308 h 550"/>
              <a:gd name="T50" fmla="*/ 312 w 548"/>
              <a:gd name="T51" fmla="*/ 308 h 550"/>
              <a:gd name="T52" fmla="*/ 312 w 548"/>
              <a:gd name="T53" fmla="*/ 464 h 550"/>
              <a:gd name="T54" fmla="*/ 451 w 548"/>
              <a:gd name="T55" fmla="*/ 464 h 550"/>
              <a:gd name="T56" fmla="*/ 376 w 548"/>
              <a:gd name="T57" fmla="*/ 464 h 550"/>
              <a:gd name="T58" fmla="*/ 376 w 548"/>
              <a:gd name="T59" fmla="*/ 223 h 550"/>
              <a:gd name="T60" fmla="*/ 451 w 548"/>
              <a:gd name="T61" fmla="*/ 223 h 550"/>
              <a:gd name="T62" fmla="*/ 451 w 548"/>
              <a:gd name="T63" fmla="*/ 464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8" h="550">
                <a:moveTo>
                  <a:pt x="0" y="0"/>
                </a:moveTo>
                <a:lnTo>
                  <a:pt x="0" y="550"/>
                </a:lnTo>
                <a:lnTo>
                  <a:pt x="548" y="550"/>
                </a:lnTo>
                <a:lnTo>
                  <a:pt x="548" y="0"/>
                </a:lnTo>
                <a:lnTo>
                  <a:pt x="0" y="0"/>
                </a:lnTo>
                <a:close/>
                <a:moveTo>
                  <a:pt x="173" y="464"/>
                </a:moveTo>
                <a:lnTo>
                  <a:pt x="95" y="464"/>
                </a:lnTo>
                <a:lnTo>
                  <a:pt x="95" y="360"/>
                </a:lnTo>
                <a:lnTo>
                  <a:pt x="173" y="360"/>
                </a:lnTo>
                <a:lnTo>
                  <a:pt x="173" y="464"/>
                </a:lnTo>
                <a:close/>
                <a:moveTo>
                  <a:pt x="123" y="275"/>
                </a:moveTo>
                <a:lnTo>
                  <a:pt x="104" y="256"/>
                </a:lnTo>
                <a:lnTo>
                  <a:pt x="201" y="161"/>
                </a:lnTo>
                <a:lnTo>
                  <a:pt x="265" y="223"/>
                </a:lnTo>
                <a:lnTo>
                  <a:pt x="364" y="123"/>
                </a:lnTo>
                <a:lnTo>
                  <a:pt x="347" y="104"/>
                </a:lnTo>
                <a:lnTo>
                  <a:pt x="421" y="85"/>
                </a:lnTo>
                <a:lnTo>
                  <a:pt x="402" y="159"/>
                </a:lnTo>
                <a:lnTo>
                  <a:pt x="383" y="142"/>
                </a:lnTo>
                <a:lnTo>
                  <a:pt x="265" y="261"/>
                </a:lnTo>
                <a:lnTo>
                  <a:pt x="201" y="197"/>
                </a:lnTo>
                <a:lnTo>
                  <a:pt x="123" y="275"/>
                </a:lnTo>
                <a:close/>
                <a:moveTo>
                  <a:pt x="312" y="464"/>
                </a:moveTo>
                <a:lnTo>
                  <a:pt x="234" y="464"/>
                </a:lnTo>
                <a:lnTo>
                  <a:pt x="234" y="308"/>
                </a:lnTo>
                <a:lnTo>
                  <a:pt x="312" y="308"/>
                </a:lnTo>
                <a:lnTo>
                  <a:pt x="312" y="464"/>
                </a:lnTo>
                <a:close/>
                <a:moveTo>
                  <a:pt x="451" y="464"/>
                </a:moveTo>
                <a:lnTo>
                  <a:pt x="376" y="464"/>
                </a:lnTo>
                <a:lnTo>
                  <a:pt x="376" y="223"/>
                </a:lnTo>
                <a:lnTo>
                  <a:pt x="451" y="223"/>
                </a:lnTo>
                <a:lnTo>
                  <a:pt x="451" y="4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155"/>
          <p:cNvSpPr>
            <a:spLocks noEditPoints="1"/>
          </p:cNvSpPr>
          <p:nvPr/>
        </p:nvSpPr>
        <p:spPr bwMode="auto">
          <a:xfrm>
            <a:off x="21748025" y="8332739"/>
            <a:ext cx="704568" cy="707139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70 w 232"/>
              <a:gd name="T5" fmla="*/ 116 h 232"/>
              <a:gd name="T6" fmla="*/ 62 w 232"/>
              <a:gd name="T7" fmla="*/ 119 h 232"/>
              <a:gd name="T8" fmla="*/ 62 w 232"/>
              <a:gd name="T9" fmla="*/ 113 h 232"/>
              <a:gd name="T10" fmla="*/ 70 w 232"/>
              <a:gd name="T11" fmla="*/ 116 h 232"/>
              <a:gd name="T12" fmla="*/ 36 w 232"/>
              <a:gd name="T13" fmla="*/ 116 h 232"/>
              <a:gd name="T14" fmla="*/ 37 w 232"/>
              <a:gd name="T15" fmla="*/ 72 h 232"/>
              <a:gd name="T16" fmla="*/ 62 w 232"/>
              <a:gd name="T17" fmla="*/ 91 h 232"/>
              <a:gd name="T18" fmla="*/ 47 w 232"/>
              <a:gd name="T19" fmla="*/ 116 h 232"/>
              <a:gd name="T20" fmla="*/ 186 w 232"/>
              <a:gd name="T21" fmla="*/ 116 h 232"/>
              <a:gd name="T22" fmla="*/ 80 w 232"/>
              <a:gd name="T23" fmla="*/ 57 h 232"/>
              <a:gd name="T24" fmla="*/ 116 w 232"/>
              <a:gd name="T25" fmla="*/ 36 h 232"/>
              <a:gd name="T26" fmla="*/ 116 w 232"/>
              <a:gd name="T27" fmla="*/ 196 h 232"/>
              <a:gd name="T28" fmla="*/ 112 w 232"/>
              <a:gd name="T29" fmla="*/ 137 h 232"/>
              <a:gd name="T30" fmla="*/ 83 w 232"/>
              <a:gd name="T31" fmla="*/ 132 h 232"/>
              <a:gd name="T32" fmla="*/ 102 w 232"/>
              <a:gd name="T33" fmla="*/ 108 h 232"/>
              <a:gd name="T34" fmla="*/ 89 w 232"/>
              <a:gd name="T35" fmla="*/ 105 h 232"/>
              <a:gd name="T36" fmla="*/ 84 w 232"/>
              <a:gd name="T37" fmla="*/ 99 h 232"/>
              <a:gd name="T38" fmla="*/ 97 w 232"/>
              <a:gd name="T39" fmla="*/ 94 h 232"/>
              <a:gd name="T40" fmla="*/ 97 w 232"/>
              <a:gd name="T41" fmla="*/ 130 h 232"/>
              <a:gd name="T42" fmla="*/ 112 w 232"/>
              <a:gd name="T43" fmla="*/ 130 h 232"/>
              <a:gd name="T44" fmla="*/ 81 w 232"/>
              <a:gd name="T45" fmla="*/ 84 h 232"/>
              <a:gd name="T46" fmla="*/ 76 w 232"/>
              <a:gd name="T47" fmla="*/ 79 h 232"/>
              <a:gd name="T48" fmla="*/ 80 w 232"/>
              <a:gd name="T49" fmla="*/ 75 h 232"/>
              <a:gd name="T50" fmla="*/ 84 w 232"/>
              <a:gd name="T51" fmla="*/ 83 h 232"/>
              <a:gd name="T52" fmla="*/ 79 w 232"/>
              <a:gd name="T53" fmla="*/ 149 h 232"/>
              <a:gd name="T54" fmla="*/ 84 w 232"/>
              <a:gd name="T55" fmla="*/ 153 h 232"/>
              <a:gd name="T56" fmla="*/ 78 w 232"/>
              <a:gd name="T57" fmla="*/ 157 h 232"/>
              <a:gd name="T58" fmla="*/ 76 w 232"/>
              <a:gd name="T59" fmla="*/ 152 h 232"/>
              <a:gd name="T60" fmla="*/ 150 w 232"/>
              <a:gd name="T61" fmla="*/ 127 h 232"/>
              <a:gd name="T62" fmla="*/ 144 w 232"/>
              <a:gd name="T63" fmla="*/ 137 h 232"/>
              <a:gd name="T64" fmla="*/ 136 w 232"/>
              <a:gd name="T65" fmla="*/ 127 h 232"/>
              <a:gd name="T66" fmla="*/ 117 w 232"/>
              <a:gd name="T67" fmla="*/ 121 h 232"/>
              <a:gd name="T68" fmla="*/ 144 w 232"/>
              <a:gd name="T69" fmla="*/ 95 h 232"/>
              <a:gd name="T70" fmla="*/ 150 w 232"/>
              <a:gd name="T71" fmla="*/ 119 h 232"/>
              <a:gd name="T72" fmla="*/ 153 w 232"/>
              <a:gd name="T73" fmla="*/ 83 h 232"/>
              <a:gd name="T74" fmla="*/ 149 w 232"/>
              <a:gd name="T75" fmla="*/ 83 h 232"/>
              <a:gd name="T76" fmla="*/ 153 w 232"/>
              <a:gd name="T77" fmla="*/ 75 h 232"/>
              <a:gd name="T78" fmla="*/ 157 w 232"/>
              <a:gd name="T79" fmla="*/ 79 h 232"/>
              <a:gd name="T80" fmla="*/ 155 w 232"/>
              <a:gd name="T81" fmla="*/ 157 h 232"/>
              <a:gd name="T82" fmla="*/ 149 w 232"/>
              <a:gd name="T83" fmla="*/ 153 h 232"/>
              <a:gd name="T84" fmla="*/ 153 w 232"/>
              <a:gd name="T85" fmla="*/ 149 h 232"/>
              <a:gd name="T86" fmla="*/ 157 w 232"/>
              <a:gd name="T87" fmla="*/ 157 h 232"/>
              <a:gd name="T88" fmla="*/ 116 w 232"/>
              <a:gd name="T89" fmla="*/ 69 h 232"/>
              <a:gd name="T90" fmla="*/ 113 w 232"/>
              <a:gd name="T91" fmla="*/ 61 h 232"/>
              <a:gd name="T92" fmla="*/ 119 w 232"/>
              <a:gd name="T93" fmla="*/ 61 h 232"/>
              <a:gd name="T94" fmla="*/ 116 w 232"/>
              <a:gd name="T95" fmla="*/ 162 h 232"/>
              <a:gd name="T96" fmla="*/ 119 w 232"/>
              <a:gd name="T97" fmla="*/ 170 h 232"/>
              <a:gd name="T98" fmla="*/ 113 w 232"/>
              <a:gd name="T99" fmla="*/ 170 h 232"/>
              <a:gd name="T100" fmla="*/ 116 w 232"/>
              <a:gd name="T101" fmla="*/ 162 h 232"/>
              <a:gd name="T102" fmla="*/ 166 w 232"/>
              <a:gd name="T103" fmla="*/ 113 h 232"/>
              <a:gd name="T104" fmla="*/ 174 w 232"/>
              <a:gd name="T105" fmla="*/ 116 h 232"/>
              <a:gd name="T106" fmla="*/ 166 w 232"/>
              <a:gd name="T107" fmla="*/ 119 h 232"/>
              <a:gd name="T108" fmla="*/ 136 w 232"/>
              <a:gd name="T109" fmla="*/ 108 h 232"/>
              <a:gd name="T110" fmla="*/ 136 w 232"/>
              <a:gd name="T111" fmla="*/ 119 h 232"/>
              <a:gd name="T112" fmla="*/ 136 w 232"/>
              <a:gd name="T113" fmla="*/ 10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70" y="116"/>
                </a:moveTo>
                <a:cubicBezTo>
                  <a:pt x="70" y="117"/>
                  <a:pt x="69" y="119"/>
                  <a:pt x="67" y="119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0" y="119"/>
                  <a:pt x="59" y="117"/>
                  <a:pt x="59" y="116"/>
                </a:cubicBezTo>
                <a:cubicBezTo>
                  <a:pt x="59" y="114"/>
                  <a:pt x="60" y="113"/>
                  <a:pt x="62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9" y="113"/>
                  <a:pt x="70" y="114"/>
                  <a:pt x="70" y="116"/>
                </a:cubicBezTo>
                <a:close/>
                <a:moveTo>
                  <a:pt x="116" y="196"/>
                </a:moveTo>
                <a:cubicBezTo>
                  <a:pt x="72" y="196"/>
                  <a:pt x="36" y="160"/>
                  <a:pt x="36" y="116"/>
                </a:cubicBezTo>
                <a:cubicBezTo>
                  <a:pt x="36" y="103"/>
                  <a:pt x="40" y="90"/>
                  <a:pt x="46" y="79"/>
                </a:cubicBezTo>
                <a:cubicBezTo>
                  <a:pt x="37" y="72"/>
                  <a:pt x="37" y="72"/>
                  <a:pt x="37" y="72"/>
                </a:cubicBezTo>
                <a:cubicBezTo>
                  <a:pt x="66" y="60"/>
                  <a:pt x="66" y="60"/>
                  <a:pt x="66" y="60"/>
                </a:cubicBezTo>
                <a:cubicBezTo>
                  <a:pt x="62" y="91"/>
                  <a:pt x="62" y="91"/>
                  <a:pt x="62" y="91"/>
                </a:cubicBezTo>
                <a:cubicBezTo>
                  <a:pt x="54" y="85"/>
                  <a:pt x="54" y="85"/>
                  <a:pt x="54" y="85"/>
                </a:cubicBezTo>
                <a:cubicBezTo>
                  <a:pt x="49" y="95"/>
                  <a:pt x="47" y="105"/>
                  <a:pt x="47" y="116"/>
                </a:cubicBezTo>
                <a:cubicBezTo>
                  <a:pt x="47" y="154"/>
                  <a:pt x="78" y="185"/>
                  <a:pt x="116" y="185"/>
                </a:cubicBezTo>
                <a:cubicBezTo>
                  <a:pt x="155" y="185"/>
                  <a:pt x="186" y="154"/>
                  <a:pt x="186" y="116"/>
                </a:cubicBezTo>
                <a:cubicBezTo>
                  <a:pt x="186" y="77"/>
                  <a:pt x="155" y="46"/>
                  <a:pt x="116" y="46"/>
                </a:cubicBezTo>
                <a:cubicBezTo>
                  <a:pt x="103" y="46"/>
                  <a:pt x="91" y="50"/>
                  <a:pt x="80" y="57"/>
                </a:cubicBezTo>
                <a:cubicBezTo>
                  <a:pt x="74" y="48"/>
                  <a:pt x="74" y="48"/>
                  <a:pt x="74" y="48"/>
                </a:cubicBezTo>
                <a:cubicBezTo>
                  <a:pt x="87" y="40"/>
                  <a:pt x="101" y="36"/>
                  <a:pt x="116" y="36"/>
                </a:cubicBezTo>
                <a:cubicBezTo>
                  <a:pt x="160" y="36"/>
                  <a:pt x="196" y="72"/>
                  <a:pt x="196" y="116"/>
                </a:cubicBezTo>
                <a:cubicBezTo>
                  <a:pt x="196" y="160"/>
                  <a:pt x="160" y="196"/>
                  <a:pt x="116" y="196"/>
                </a:cubicBezTo>
                <a:close/>
                <a:moveTo>
                  <a:pt x="112" y="130"/>
                </a:moveTo>
                <a:cubicBezTo>
                  <a:pt x="112" y="137"/>
                  <a:pt x="112" y="137"/>
                  <a:pt x="112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8" y="127"/>
                  <a:pt x="88" y="127"/>
                  <a:pt x="88" y="127"/>
                </a:cubicBezTo>
                <a:cubicBezTo>
                  <a:pt x="98" y="118"/>
                  <a:pt x="102" y="113"/>
                  <a:pt x="102" y="108"/>
                </a:cubicBezTo>
                <a:cubicBezTo>
                  <a:pt x="102" y="104"/>
                  <a:pt x="100" y="102"/>
                  <a:pt x="96" y="102"/>
                </a:cubicBezTo>
                <a:cubicBezTo>
                  <a:pt x="93" y="102"/>
                  <a:pt x="90" y="104"/>
                  <a:pt x="89" y="105"/>
                </a:cubicBezTo>
                <a:cubicBezTo>
                  <a:pt x="87" y="106"/>
                  <a:pt x="87" y="106"/>
                  <a:pt x="87" y="106"/>
                </a:cubicBezTo>
                <a:cubicBezTo>
                  <a:pt x="84" y="99"/>
                  <a:pt x="84" y="99"/>
                  <a:pt x="84" y="99"/>
                </a:cubicBezTo>
                <a:cubicBezTo>
                  <a:pt x="85" y="98"/>
                  <a:pt x="85" y="98"/>
                  <a:pt x="85" y="98"/>
                </a:cubicBezTo>
                <a:cubicBezTo>
                  <a:pt x="88" y="96"/>
                  <a:pt x="92" y="94"/>
                  <a:pt x="97" y="94"/>
                </a:cubicBezTo>
                <a:cubicBezTo>
                  <a:pt x="106" y="94"/>
                  <a:pt x="111" y="101"/>
                  <a:pt x="111" y="107"/>
                </a:cubicBezTo>
                <a:cubicBezTo>
                  <a:pt x="111" y="115"/>
                  <a:pt x="105" y="122"/>
                  <a:pt x="97" y="130"/>
                </a:cubicBezTo>
                <a:cubicBezTo>
                  <a:pt x="97" y="130"/>
                  <a:pt x="97" y="130"/>
                  <a:pt x="97" y="130"/>
                </a:cubicBezTo>
                <a:lnTo>
                  <a:pt x="112" y="130"/>
                </a:lnTo>
                <a:close/>
                <a:moveTo>
                  <a:pt x="84" y="83"/>
                </a:moveTo>
                <a:cubicBezTo>
                  <a:pt x="83" y="83"/>
                  <a:pt x="82" y="84"/>
                  <a:pt x="81" y="84"/>
                </a:cubicBezTo>
                <a:cubicBezTo>
                  <a:pt x="81" y="84"/>
                  <a:pt x="80" y="83"/>
                  <a:pt x="79" y="83"/>
                </a:cubicBezTo>
                <a:cubicBezTo>
                  <a:pt x="76" y="79"/>
                  <a:pt x="76" y="79"/>
                  <a:pt x="76" y="79"/>
                </a:cubicBezTo>
                <a:cubicBezTo>
                  <a:pt x="74" y="78"/>
                  <a:pt x="74" y="76"/>
                  <a:pt x="76" y="75"/>
                </a:cubicBezTo>
                <a:cubicBezTo>
                  <a:pt x="77" y="74"/>
                  <a:pt x="79" y="74"/>
                  <a:pt x="80" y="75"/>
                </a:cubicBezTo>
                <a:cubicBezTo>
                  <a:pt x="84" y="79"/>
                  <a:pt x="84" y="79"/>
                  <a:pt x="84" y="79"/>
                </a:cubicBezTo>
                <a:cubicBezTo>
                  <a:pt x="85" y="80"/>
                  <a:pt x="85" y="82"/>
                  <a:pt x="84" y="83"/>
                </a:cubicBezTo>
                <a:close/>
                <a:moveTo>
                  <a:pt x="76" y="152"/>
                </a:moveTo>
                <a:cubicBezTo>
                  <a:pt x="79" y="149"/>
                  <a:pt x="79" y="149"/>
                  <a:pt x="79" y="149"/>
                </a:cubicBezTo>
                <a:cubicBezTo>
                  <a:pt x="81" y="147"/>
                  <a:pt x="82" y="147"/>
                  <a:pt x="84" y="149"/>
                </a:cubicBezTo>
                <a:cubicBezTo>
                  <a:pt x="85" y="150"/>
                  <a:pt x="85" y="152"/>
                  <a:pt x="84" y="153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7"/>
                  <a:pt x="78" y="157"/>
                </a:cubicBezTo>
                <a:cubicBezTo>
                  <a:pt x="77" y="157"/>
                  <a:pt x="76" y="157"/>
                  <a:pt x="76" y="157"/>
                </a:cubicBezTo>
                <a:cubicBezTo>
                  <a:pt x="74" y="155"/>
                  <a:pt x="74" y="153"/>
                  <a:pt x="76" y="152"/>
                </a:cubicBezTo>
                <a:close/>
                <a:moveTo>
                  <a:pt x="150" y="119"/>
                </a:moveTo>
                <a:cubicBezTo>
                  <a:pt x="150" y="127"/>
                  <a:pt x="150" y="127"/>
                  <a:pt x="150" y="127"/>
                </a:cubicBezTo>
                <a:cubicBezTo>
                  <a:pt x="144" y="127"/>
                  <a:pt x="144" y="127"/>
                  <a:pt x="144" y="127"/>
                </a:cubicBezTo>
                <a:cubicBezTo>
                  <a:pt x="144" y="137"/>
                  <a:pt x="144" y="137"/>
                  <a:pt x="144" y="137"/>
                </a:cubicBezTo>
                <a:cubicBezTo>
                  <a:pt x="136" y="137"/>
                  <a:pt x="136" y="137"/>
                  <a:pt x="136" y="137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17" y="121"/>
                  <a:pt x="117" y="121"/>
                  <a:pt x="117" y="121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44" y="95"/>
                  <a:pt x="144" y="95"/>
                  <a:pt x="144" y="95"/>
                </a:cubicBezTo>
                <a:cubicBezTo>
                  <a:pt x="144" y="119"/>
                  <a:pt x="144" y="119"/>
                  <a:pt x="144" y="119"/>
                </a:cubicBezTo>
                <a:lnTo>
                  <a:pt x="150" y="119"/>
                </a:lnTo>
                <a:close/>
                <a:moveTo>
                  <a:pt x="157" y="79"/>
                </a:moveTo>
                <a:cubicBezTo>
                  <a:pt x="153" y="83"/>
                  <a:pt x="153" y="83"/>
                  <a:pt x="153" y="83"/>
                </a:cubicBezTo>
                <a:cubicBezTo>
                  <a:pt x="153" y="83"/>
                  <a:pt x="152" y="84"/>
                  <a:pt x="151" y="84"/>
                </a:cubicBezTo>
                <a:cubicBezTo>
                  <a:pt x="151" y="84"/>
                  <a:pt x="150" y="83"/>
                  <a:pt x="149" y="83"/>
                </a:cubicBezTo>
                <a:cubicBezTo>
                  <a:pt x="148" y="82"/>
                  <a:pt x="148" y="80"/>
                  <a:pt x="149" y="79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54" y="74"/>
                  <a:pt x="156" y="74"/>
                  <a:pt x="157" y="75"/>
                </a:cubicBezTo>
                <a:cubicBezTo>
                  <a:pt x="158" y="76"/>
                  <a:pt x="158" y="78"/>
                  <a:pt x="157" y="79"/>
                </a:cubicBezTo>
                <a:close/>
                <a:moveTo>
                  <a:pt x="157" y="157"/>
                </a:moveTo>
                <a:cubicBezTo>
                  <a:pt x="157" y="157"/>
                  <a:pt x="156" y="157"/>
                  <a:pt x="155" y="157"/>
                </a:cubicBezTo>
                <a:cubicBezTo>
                  <a:pt x="154" y="157"/>
                  <a:pt x="154" y="157"/>
                  <a:pt x="153" y="157"/>
                </a:cubicBezTo>
                <a:cubicBezTo>
                  <a:pt x="149" y="153"/>
                  <a:pt x="149" y="153"/>
                  <a:pt x="149" y="153"/>
                </a:cubicBezTo>
                <a:cubicBezTo>
                  <a:pt x="148" y="152"/>
                  <a:pt x="148" y="150"/>
                  <a:pt x="149" y="149"/>
                </a:cubicBezTo>
                <a:cubicBezTo>
                  <a:pt x="150" y="147"/>
                  <a:pt x="152" y="147"/>
                  <a:pt x="153" y="149"/>
                </a:cubicBezTo>
                <a:cubicBezTo>
                  <a:pt x="157" y="152"/>
                  <a:pt x="157" y="152"/>
                  <a:pt x="157" y="152"/>
                </a:cubicBezTo>
                <a:cubicBezTo>
                  <a:pt x="158" y="153"/>
                  <a:pt x="158" y="155"/>
                  <a:pt x="157" y="157"/>
                </a:cubicBezTo>
                <a:close/>
                <a:moveTo>
                  <a:pt x="119" y="66"/>
                </a:moveTo>
                <a:cubicBezTo>
                  <a:pt x="119" y="68"/>
                  <a:pt x="118" y="69"/>
                  <a:pt x="116" y="69"/>
                </a:cubicBezTo>
                <a:cubicBezTo>
                  <a:pt x="115" y="69"/>
                  <a:pt x="113" y="68"/>
                  <a:pt x="113" y="66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59"/>
                  <a:pt x="115" y="58"/>
                  <a:pt x="116" y="58"/>
                </a:cubicBezTo>
                <a:cubicBezTo>
                  <a:pt x="118" y="58"/>
                  <a:pt x="119" y="59"/>
                  <a:pt x="119" y="61"/>
                </a:cubicBezTo>
                <a:lnTo>
                  <a:pt x="119" y="66"/>
                </a:lnTo>
                <a:close/>
                <a:moveTo>
                  <a:pt x="116" y="162"/>
                </a:moveTo>
                <a:cubicBezTo>
                  <a:pt x="118" y="162"/>
                  <a:pt x="119" y="163"/>
                  <a:pt x="119" y="165"/>
                </a:cubicBezTo>
                <a:cubicBezTo>
                  <a:pt x="119" y="170"/>
                  <a:pt x="119" y="170"/>
                  <a:pt x="119" y="170"/>
                </a:cubicBezTo>
                <a:cubicBezTo>
                  <a:pt x="119" y="172"/>
                  <a:pt x="118" y="173"/>
                  <a:pt x="116" y="173"/>
                </a:cubicBezTo>
                <a:cubicBezTo>
                  <a:pt x="115" y="173"/>
                  <a:pt x="113" y="172"/>
                  <a:pt x="113" y="170"/>
                </a:cubicBezTo>
                <a:cubicBezTo>
                  <a:pt x="113" y="165"/>
                  <a:pt x="113" y="165"/>
                  <a:pt x="113" y="165"/>
                </a:cubicBezTo>
                <a:cubicBezTo>
                  <a:pt x="113" y="163"/>
                  <a:pt x="115" y="162"/>
                  <a:pt x="116" y="162"/>
                </a:cubicBezTo>
                <a:close/>
                <a:moveTo>
                  <a:pt x="163" y="116"/>
                </a:moveTo>
                <a:cubicBezTo>
                  <a:pt x="163" y="114"/>
                  <a:pt x="164" y="113"/>
                  <a:pt x="166" y="113"/>
                </a:cubicBezTo>
                <a:cubicBezTo>
                  <a:pt x="171" y="113"/>
                  <a:pt x="171" y="113"/>
                  <a:pt x="171" y="113"/>
                </a:cubicBezTo>
                <a:cubicBezTo>
                  <a:pt x="173" y="113"/>
                  <a:pt x="174" y="114"/>
                  <a:pt x="174" y="116"/>
                </a:cubicBezTo>
                <a:cubicBezTo>
                  <a:pt x="174" y="117"/>
                  <a:pt x="173" y="119"/>
                  <a:pt x="171" y="119"/>
                </a:cubicBezTo>
                <a:cubicBezTo>
                  <a:pt x="166" y="119"/>
                  <a:pt x="166" y="119"/>
                  <a:pt x="166" y="119"/>
                </a:cubicBezTo>
                <a:cubicBezTo>
                  <a:pt x="164" y="119"/>
                  <a:pt x="163" y="117"/>
                  <a:pt x="163" y="116"/>
                </a:cubicBezTo>
                <a:close/>
                <a:moveTo>
                  <a:pt x="136" y="108"/>
                </a:moveTo>
                <a:cubicBezTo>
                  <a:pt x="136" y="108"/>
                  <a:pt x="136" y="108"/>
                  <a:pt x="136" y="108"/>
                </a:cubicBezTo>
                <a:cubicBezTo>
                  <a:pt x="136" y="119"/>
                  <a:pt x="136" y="119"/>
                  <a:pt x="136" y="119"/>
                </a:cubicBezTo>
                <a:cubicBezTo>
                  <a:pt x="128" y="119"/>
                  <a:pt x="128" y="119"/>
                  <a:pt x="128" y="119"/>
                </a:cubicBezTo>
                <a:lnTo>
                  <a:pt x="136" y="10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156"/>
          <p:cNvSpPr>
            <a:spLocks noEditPoints="1"/>
          </p:cNvSpPr>
          <p:nvPr/>
        </p:nvSpPr>
        <p:spPr bwMode="auto">
          <a:xfrm>
            <a:off x="7339095" y="8332739"/>
            <a:ext cx="704568" cy="707139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70 w 232"/>
              <a:gd name="T5" fmla="*/ 88 h 232"/>
              <a:gd name="T6" fmla="*/ 92 w 232"/>
              <a:gd name="T7" fmla="*/ 80 h 232"/>
              <a:gd name="T8" fmla="*/ 83 w 232"/>
              <a:gd name="T9" fmla="*/ 95 h 232"/>
              <a:gd name="T10" fmla="*/ 102 w 232"/>
              <a:gd name="T11" fmla="*/ 142 h 232"/>
              <a:gd name="T12" fmla="*/ 113 w 232"/>
              <a:gd name="T13" fmla="*/ 156 h 232"/>
              <a:gd name="T14" fmla="*/ 107 w 232"/>
              <a:gd name="T15" fmla="*/ 166 h 232"/>
              <a:gd name="T16" fmla="*/ 89 w 232"/>
              <a:gd name="T17" fmla="*/ 150 h 232"/>
              <a:gd name="T18" fmla="*/ 67 w 232"/>
              <a:gd name="T19" fmla="*/ 109 h 232"/>
              <a:gd name="T20" fmla="*/ 130 w 232"/>
              <a:gd name="T21" fmla="*/ 173 h 232"/>
              <a:gd name="T22" fmla="*/ 71 w 232"/>
              <a:gd name="T23" fmla="*/ 197 h 232"/>
              <a:gd name="T24" fmla="*/ 35 w 232"/>
              <a:gd name="T25" fmla="*/ 176 h 232"/>
              <a:gd name="T26" fmla="*/ 38 w 232"/>
              <a:gd name="T27" fmla="*/ 149 h 232"/>
              <a:gd name="T28" fmla="*/ 73 w 232"/>
              <a:gd name="T29" fmla="*/ 132 h 232"/>
              <a:gd name="T30" fmla="*/ 59 w 232"/>
              <a:gd name="T31" fmla="*/ 151 h 232"/>
              <a:gd name="T32" fmla="*/ 49 w 232"/>
              <a:gd name="T33" fmla="*/ 167 h 232"/>
              <a:gd name="T34" fmla="*/ 64 w 232"/>
              <a:gd name="T35" fmla="*/ 182 h 232"/>
              <a:gd name="T36" fmla="*/ 108 w 232"/>
              <a:gd name="T37" fmla="*/ 172 h 232"/>
              <a:gd name="T38" fmla="*/ 118 w 232"/>
              <a:gd name="T39" fmla="*/ 155 h 232"/>
              <a:gd name="T40" fmla="*/ 107 w 232"/>
              <a:gd name="T41" fmla="*/ 140 h 232"/>
              <a:gd name="T42" fmla="*/ 99 w 232"/>
              <a:gd name="T43" fmla="*/ 125 h 232"/>
              <a:gd name="T44" fmla="*/ 132 w 232"/>
              <a:gd name="T45" fmla="*/ 147 h 232"/>
              <a:gd name="T46" fmla="*/ 130 w 232"/>
              <a:gd name="T47" fmla="*/ 173 h 232"/>
              <a:gd name="T48" fmla="*/ 138 w 232"/>
              <a:gd name="T49" fmla="*/ 150 h 232"/>
              <a:gd name="T50" fmla="*/ 134 w 232"/>
              <a:gd name="T51" fmla="*/ 137 h 232"/>
              <a:gd name="T52" fmla="*/ 131 w 232"/>
              <a:gd name="T53" fmla="*/ 116 h 232"/>
              <a:gd name="T54" fmla="*/ 145 w 232"/>
              <a:gd name="T55" fmla="*/ 112 h 232"/>
              <a:gd name="T56" fmla="*/ 139 w 232"/>
              <a:gd name="T57" fmla="*/ 161 h 232"/>
              <a:gd name="T58" fmla="*/ 140 w 232"/>
              <a:gd name="T59" fmla="*/ 109 h 232"/>
              <a:gd name="T60" fmla="*/ 102 w 232"/>
              <a:gd name="T61" fmla="*/ 92 h 232"/>
              <a:gd name="T62" fmla="*/ 116 w 232"/>
              <a:gd name="T63" fmla="*/ 87 h 232"/>
              <a:gd name="T64" fmla="*/ 174 w 232"/>
              <a:gd name="T65" fmla="*/ 79 h 232"/>
              <a:gd name="T66" fmla="*/ 180 w 232"/>
              <a:gd name="T67" fmla="*/ 57 h 232"/>
              <a:gd name="T68" fmla="*/ 117 w 232"/>
              <a:gd name="T69" fmla="*/ 54 h 232"/>
              <a:gd name="T70" fmla="*/ 103 w 232"/>
              <a:gd name="T71" fmla="*/ 58 h 232"/>
              <a:gd name="T72" fmla="*/ 113 w 232"/>
              <a:gd name="T73" fmla="*/ 39 h 232"/>
              <a:gd name="T74" fmla="*/ 159 w 232"/>
              <a:gd name="T75" fmla="*/ 34 h 232"/>
              <a:gd name="T76" fmla="*/ 196 w 232"/>
              <a:gd name="T77" fmla="*/ 56 h 232"/>
              <a:gd name="T78" fmla="*/ 106 w 232"/>
              <a:gd name="T79" fmla="*/ 68 h 232"/>
              <a:gd name="T80" fmla="*/ 132 w 232"/>
              <a:gd name="T81" fmla="*/ 89 h 232"/>
              <a:gd name="T82" fmla="*/ 110 w 232"/>
              <a:gd name="T83" fmla="*/ 82 h 232"/>
              <a:gd name="T84" fmla="*/ 106 w 232"/>
              <a:gd name="T85" fmla="*/ 6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70" y="88"/>
                </a:moveTo>
                <a:cubicBezTo>
                  <a:pt x="74" y="81"/>
                  <a:pt x="80" y="76"/>
                  <a:pt x="88" y="74"/>
                </a:cubicBezTo>
                <a:cubicBezTo>
                  <a:pt x="88" y="74"/>
                  <a:pt x="91" y="74"/>
                  <a:pt x="92" y="80"/>
                </a:cubicBezTo>
                <a:cubicBezTo>
                  <a:pt x="94" y="85"/>
                  <a:pt x="92" y="89"/>
                  <a:pt x="92" y="89"/>
                </a:cubicBezTo>
                <a:cubicBezTo>
                  <a:pt x="88" y="90"/>
                  <a:pt x="85" y="92"/>
                  <a:pt x="83" y="95"/>
                </a:cubicBezTo>
                <a:cubicBezTo>
                  <a:pt x="82" y="98"/>
                  <a:pt x="81" y="101"/>
                  <a:pt x="82" y="105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4" y="146"/>
                  <a:pt x="107" y="151"/>
                  <a:pt x="112" y="153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4" y="159"/>
                  <a:pt x="113" y="161"/>
                  <a:pt x="112" y="163"/>
                </a:cubicBezTo>
                <a:cubicBezTo>
                  <a:pt x="111" y="165"/>
                  <a:pt x="109" y="166"/>
                  <a:pt x="107" y="166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9" y="164"/>
                  <a:pt x="93" y="158"/>
                  <a:pt x="89" y="150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7" y="109"/>
                  <a:pt x="67" y="109"/>
                  <a:pt x="67" y="109"/>
                </a:cubicBezTo>
                <a:cubicBezTo>
                  <a:pt x="65" y="102"/>
                  <a:pt x="66" y="94"/>
                  <a:pt x="70" y="88"/>
                </a:cubicBezTo>
                <a:close/>
                <a:moveTo>
                  <a:pt x="130" y="173"/>
                </a:moveTo>
                <a:cubicBezTo>
                  <a:pt x="126" y="180"/>
                  <a:pt x="120" y="185"/>
                  <a:pt x="112" y="186"/>
                </a:cubicBezTo>
                <a:cubicBezTo>
                  <a:pt x="71" y="197"/>
                  <a:pt x="71" y="197"/>
                  <a:pt x="71" y="197"/>
                </a:cubicBezTo>
                <a:cubicBezTo>
                  <a:pt x="68" y="197"/>
                  <a:pt x="66" y="198"/>
                  <a:pt x="64" y="198"/>
                </a:cubicBezTo>
                <a:cubicBezTo>
                  <a:pt x="50" y="198"/>
                  <a:pt x="39" y="189"/>
                  <a:pt x="35" y="176"/>
                </a:cubicBezTo>
                <a:cubicBezTo>
                  <a:pt x="34" y="171"/>
                  <a:pt x="34" y="171"/>
                  <a:pt x="34" y="171"/>
                </a:cubicBezTo>
                <a:cubicBezTo>
                  <a:pt x="32" y="164"/>
                  <a:pt x="34" y="156"/>
                  <a:pt x="38" y="149"/>
                </a:cubicBezTo>
                <a:cubicBezTo>
                  <a:pt x="42" y="142"/>
                  <a:pt x="48" y="138"/>
                  <a:pt x="55" y="136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55" y="152"/>
                  <a:pt x="53" y="154"/>
                  <a:pt x="51" y="157"/>
                </a:cubicBezTo>
                <a:cubicBezTo>
                  <a:pt x="49" y="160"/>
                  <a:pt x="48" y="164"/>
                  <a:pt x="49" y="167"/>
                </a:cubicBezTo>
                <a:cubicBezTo>
                  <a:pt x="50" y="172"/>
                  <a:pt x="50" y="172"/>
                  <a:pt x="50" y="172"/>
                </a:cubicBezTo>
                <a:cubicBezTo>
                  <a:pt x="52" y="178"/>
                  <a:pt x="57" y="182"/>
                  <a:pt x="64" y="182"/>
                </a:cubicBezTo>
                <a:cubicBezTo>
                  <a:pt x="65" y="182"/>
                  <a:pt x="66" y="182"/>
                  <a:pt x="67" y="182"/>
                </a:cubicBezTo>
                <a:cubicBezTo>
                  <a:pt x="108" y="172"/>
                  <a:pt x="108" y="172"/>
                  <a:pt x="108" y="172"/>
                </a:cubicBezTo>
                <a:cubicBezTo>
                  <a:pt x="112" y="171"/>
                  <a:pt x="115" y="169"/>
                  <a:pt x="117" y="165"/>
                </a:cubicBezTo>
                <a:cubicBezTo>
                  <a:pt x="119" y="162"/>
                  <a:pt x="119" y="159"/>
                  <a:pt x="118" y="155"/>
                </a:cubicBezTo>
                <a:cubicBezTo>
                  <a:pt x="117" y="150"/>
                  <a:pt x="117" y="150"/>
                  <a:pt x="117" y="150"/>
                </a:cubicBezTo>
                <a:cubicBezTo>
                  <a:pt x="116" y="145"/>
                  <a:pt x="112" y="141"/>
                  <a:pt x="107" y="140"/>
                </a:cubicBezTo>
                <a:cubicBezTo>
                  <a:pt x="107" y="140"/>
                  <a:pt x="107" y="140"/>
                  <a:pt x="107" y="140"/>
                </a:cubicBezTo>
                <a:cubicBezTo>
                  <a:pt x="99" y="125"/>
                  <a:pt x="99" y="125"/>
                  <a:pt x="99" y="125"/>
                </a:cubicBezTo>
                <a:cubicBezTo>
                  <a:pt x="101" y="125"/>
                  <a:pt x="102" y="125"/>
                  <a:pt x="104" y="125"/>
                </a:cubicBezTo>
                <a:cubicBezTo>
                  <a:pt x="117" y="125"/>
                  <a:pt x="129" y="134"/>
                  <a:pt x="132" y="147"/>
                </a:cubicBezTo>
                <a:cubicBezTo>
                  <a:pt x="133" y="151"/>
                  <a:pt x="133" y="151"/>
                  <a:pt x="133" y="151"/>
                </a:cubicBezTo>
                <a:cubicBezTo>
                  <a:pt x="135" y="159"/>
                  <a:pt x="134" y="167"/>
                  <a:pt x="130" y="173"/>
                </a:cubicBezTo>
                <a:close/>
                <a:moveTo>
                  <a:pt x="139" y="161"/>
                </a:moveTo>
                <a:cubicBezTo>
                  <a:pt x="140" y="158"/>
                  <a:pt x="139" y="154"/>
                  <a:pt x="138" y="150"/>
                </a:cubicBezTo>
                <a:cubicBezTo>
                  <a:pt x="137" y="145"/>
                  <a:pt x="137" y="145"/>
                  <a:pt x="137" y="145"/>
                </a:cubicBezTo>
                <a:cubicBezTo>
                  <a:pt x="136" y="142"/>
                  <a:pt x="135" y="140"/>
                  <a:pt x="134" y="137"/>
                </a:cubicBezTo>
                <a:cubicBezTo>
                  <a:pt x="134" y="136"/>
                  <a:pt x="134" y="136"/>
                  <a:pt x="134" y="135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4" y="116"/>
                  <a:pt x="138" y="115"/>
                  <a:pt x="141" y="114"/>
                </a:cubicBezTo>
                <a:cubicBezTo>
                  <a:pt x="145" y="112"/>
                  <a:pt x="145" y="112"/>
                  <a:pt x="145" y="112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44"/>
                  <a:pt x="147" y="155"/>
                  <a:pt x="139" y="161"/>
                </a:cubicBezTo>
                <a:close/>
                <a:moveTo>
                  <a:pt x="180" y="93"/>
                </a:moveTo>
                <a:cubicBezTo>
                  <a:pt x="140" y="109"/>
                  <a:pt x="140" y="109"/>
                  <a:pt x="140" y="109"/>
                </a:cubicBezTo>
                <a:cubicBezTo>
                  <a:pt x="136" y="110"/>
                  <a:pt x="133" y="111"/>
                  <a:pt x="129" y="111"/>
                </a:cubicBezTo>
                <a:cubicBezTo>
                  <a:pt x="118" y="111"/>
                  <a:pt x="107" y="104"/>
                  <a:pt x="102" y="92"/>
                </a:cubicBezTo>
                <a:cubicBezTo>
                  <a:pt x="102" y="92"/>
                  <a:pt x="103" y="89"/>
                  <a:pt x="108" y="87"/>
                </a:cubicBezTo>
                <a:cubicBezTo>
                  <a:pt x="113" y="85"/>
                  <a:pt x="116" y="87"/>
                  <a:pt x="116" y="87"/>
                </a:cubicBezTo>
                <a:cubicBezTo>
                  <a:pt x="119" y="94"/>
                  <a:pt x="127" y="97"/>
                  <a:pt x="134" y="94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81" y="76"/>
                  <a:pt x="185" y="68"/>
                  <a:pt x="182" y="61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8" y="51"/>
                  <a:pt x="176" y="48"/>
                  <a:pt x="160" y="49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5" y="55"/>
                  <a:pt x="113" y="57"/>
                  <a:pt x="111" y="59"/>
                </a:cubicBezTo>
                <a:cubicBezTo>
                  <a:pt x="111" y="59"/>
                  <a:pt x="107" y="61"/>
                  <a:pt x="103" y="58"/>
                </a:cubicBezTo>
                <a:cubicBezTo>
                  <a:pt x="98" y="56"/>
                  <a:pt x="98" y="52"/>
                  <a:pt x="98" y="52"/>
                </a:cubicBezTo>
                <a:cubicBezTo>
                  <a:pt x="101" y="46"/>
                  <a:pt x="106" y="42"/>
                  <a:pt x="113" y="39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73" y="33"/>
                  <a:pt x="188" y="34"/>
                  <a:pt x="194" y="51"/>
                </a:cubicBezTo>
                <a:cubicBezTo>
                  <a:pt x="196" y="56"/>
                  <a:pt x="196" y="56"/>
                  <a:pt x="196" y="56"/>
                </a:cubicBezTo>
                <a:cubicBezTo>
                  <a:pt x="202" y="71"/>
                  <a:pt x="194" y="87"/>
                  <a:pt x="180" y="93"/>
                </a:cubicBezTo>
                <a:close/>
                <a:moveTo>
                  <a:pt x="106" y="68"/>
                </a:moveTo>
                <a:cubicBezTo>
                  <a:pt x="121" y="64"/>
                  <a:pt x="136" y="72"/>
                  <a:pt x="141" y="86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130" y="90"/>
                  <a:pt x="127" y="90"/>
                  <a:pt x="125" y="89"/>
                </a:cubicBezTo>
                <a:cubicBezTo>
                  <a:pt x="122" y="84"/>
                  <a:pt x="116" y="81"/>
                  <a:pt x="110" y="82"/>
                </a:cubicBezTo>
                <a:cubicBezTo>
                  <a:pt x="110" y="82"/>
                  <a:pt x="107" y="80"/>
                  <a:pt x="106" y="75"/>
                </a:cubicBezTo>
                <a:cubicBezTo>
                  <a:pt x="104" y="70"/>
                  <a:pt x="106" y="68"/>
                  <a:pt x="106" y="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157"/>
          <p:cNvSpPr>
            <a:spLocks noEditPoints="1"/>
          </p:cNvSpPr>
          <p:nvPr/>
        </p:nvSpPr>
        <p:spPr bwMode="auto">
          <a:xfrm>
            <a:off x="7339095" y="9349734"/>
            <a:ext cx="704568" cy="707139"/>
          </a:xfrm>
          <a:custGeom>
            <a:avLst/>
            <a:gdLst>
              <a:gd name="T0" fmla="*/ 120 w 232"/>
              <a:gd name="T1" fmla="*/ 143 h 232"/>
              <a:gd name="T2" fmla="*/ 103 w 232"/>
              <a:gd name="T3" fmla="*/ 134 h 232"/>
              <a:gd name="T4" fmla="*/ 107 w 232"/>
              <a:gd name="T5" fmla="*/ 125 h 232"/>
              <a:gd name="T6" fmla="*/ 114 w 232"/>
              <a:gd name="T7" fmla="*/ 119 h 232"/>
              <a:gd name="T8" fmla="*/ 112 w 232"/>
              <a:gd name="T9" fmla="*/ 87 h 232"/>
              <a:gd name="T10" fmla="*/ 128 w 232"/>
              <a:gd name="T11" fmla="*/ 95 h 232"/>
              <a:gd name="T12" fmla="*/ 124 w 232"/>
              <a:gd name="T13" fmla="*/ 104 h 232"/>
              <a:gd name="T14" fmla="*/ 119 w 232"/>
              <a:gd name="T15" fmla="*/ 110 h 232"/>
              <a:gd name="T16" fmla="*/ 232 w 232"/>
              <a:gd name="T17" fmla="*/ 232 h 232"/>
              <a:gd name="T18" fmla="*/ 232 w 232"/>
              <a:gd name="T19" fmla="*/ 0 h 232"/>
              <a:gd name="T20" fmla="*/ 170 w 232"/>
              <a:gd name="T21" fmla="*/ 84 h 232"/>
              <a:gd name="T22" fmla="*/ 177 w 232"/>
              <a:gd name="T23" fmla="*/ 72 h 232"/>
              <a:gd name="T24" fmla="*/ 145 w 232"/>
              <a:gd name="T25" fmla="*/ 61 h 232"/>
              <a:gd name="T26" fmla="*/ 155 w 232"/>
              <a:gd name="T27" fmla="*/ 50 h 232"/>
              <a:gd name="T28" fmla="*/ 143 w 232"/>
              <a:gd name="T29" fmla="*/ 57 h 232"/>
              <a:gd name="T30" fmla="*/ 116 w 232"/>
              <a:gd name="T31" fmla="*/ 54 h 232"/>
              <a:gd name="T32" fmla="*/ 116 w 232"/>
              <a:gd name="T33" fmla="*/ 36 h 232"/>
              <a:gd name="T34" fmla="*/ 43 w 232"/>
              <a:gd name="T35" fmla="*/ 114 h 232"/>
              <a:gd name="T36" fmla="*/ 55 w 232"/>
              <a:gd name="T37" fmla="*/ 108 h 232"/>
              <a:gd name="T38" fmla="*/ 43 w 232"/>
              <a:gd name="T39" fmla="*/ 114 h 232"/>
              <a:gd name="T40" fmla="*/ 52 w 232"/>
              <a:gd name="T41" fmla="*/ 145 h 232"/>
              <a:gd name="T42" fmla="*/ 55 w 232"/>
              <a:gd name="T43" fmla="*/ 151 h 232"/>
              <a:gd name="T44" fmla="*/ 65 w 232"/>
              <a:gd name="T45" fmla="*/ 78 h 232"/>
              <a:gd name="T46" fmla="*/ 52 w 232"/>
              <a:gd name="T47" fmla="*/ 78 h 232"/>
              <a:gd name="T48" fmla="*/ 66 w 232"/>
              <a:gd name="T49" fmla="*/ 83 h 232"/>
              <a:gd name="T50" fmla="*/ 82 w 232"/>
              <a:gd name="T51" fmla="*/ 61 h 232"/>
              <a:gd name="T52" fmla="*/ 88 w 232"/>
              <a:gd name="T53" fmla="*/ 57 h 232"/>
              <a:gd name="T54" fmla="*/ 76 w 232"/>
              <a:gd name="T55" fmla="*/ 50 h 232"/>
              <a:gd name="T56" fmla="*/ 101 w 232"/>
              <a:gd name="T57" fmla="*/ 184 h 232"/>
              <a:gd name="T58" fmla="*/ 101 w 232"/>
              <a:gd name="T59" fmla="*/ 192 h 232"/>
              <a:gd name="T60" fmla="*/ 107 w 232"/>
              <a:gd name="T61" fmla="*/ 196 h 232"/>
              <a:gd name="T62" fmla="*/ 128 w 232"/>
              <a:gd name="T63" fmla="*/ 192 h 232"/>
              <a:gd name="T64" fmla="*/ 133 w 232"/>
              <a:gd name="T65" fmla="*/ 187 h 232"/>
              <a:gd name="T66" fmla="*/ 101 w 232"/>
              <a:gd name="T67" fmla="*/ 175 h 232"/>
              <a:gd name="T68" fmla="*/ 131 w 232"/>
              <a:gd name="T69" fmla="*/ 182 h 232"/>
              <a:gd name="T70" fmla="*/ 131 w 232"/>
              <a:gd name="T71" fmla="*/ 167 h 232"/>
              <a:gd name="T72" fmla="*/ 101 w 232"/>
              <a:gd name="T73" fmla="*/ 174 h 232"/>
              <a:gd name="T74" fmla="*/ 156 w 232"/>
              <a:gd name="T75" fmla="*/ 113 h 232"/>
              <a:gd name="T76" fmla="*/ 87 w 232"/>
              <a:gd name="T77" fmla="*/ 140 h 232"/>
              <a:gd name="T78" fmla="*/ 145 w 232"/>
              <a:gd name="T79" fmla="*/ 140 h 232"/>
              <a:gd name="T80" fmla="*/ 170 w 232"/>
              <a:gd name="T81" fmla="*/ 139 h 232"/>
              <a:gd name="T82" fmla="*/ 177 w 232"/>
              <a:gd name="T83" fmla="*/ 151 h 232"/>
              <a:gd name="T84" fmla="*/ 181 w 232"/>
              <a:gd name="T85" fmla="*/ 145 h 232"/>
              <a:gd name="T86" fmla="*/ 176 w 232"/>
              <a:gd name="T87" fmla="*/ 108 h 232"/>
              <a:gd name="T88" fmla="*/ 188 w 232"/>
              <a:gd name="T89" fmla="*/ 11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30" y="123"/>
                </a:moveTo>
                <a:cubicBezTo>
                  <a:pt x="130" y="130"/>
                  <a:pt x="127" y="134"/>
                  <a:pt x="120" y="136"/>
                </a:cubicBezTo>
                <a:cubicBezTo>
                  <a:pt x="120" y="136"/>
                  <a:pt x="120" y="136"/>
                  <a:pt x="120" y="143"/>
                </a:cubicBezTo>
                <a:cubicBezTo>
                  <a:pt x="120" y="143"/>
                  <a:pt x="120" y="143"/>
                  <a:pt x="111" y="143"/>
                </a:cubicBezTo>
                <a:cubicBezTo>
                  <a:pt x="111" y="143"/>
                  <a:pt x="111" y="143"/>
                  <a:pt x="111" y="136"/>
                </a:cubicBezTo>
                <a:cubicBezTo>
                  <a:pt x="108" y="136"/>
                  <a:pt x="105" y="135"/>
                  <a:pt x="103" y="134"/>
                </a:cubicBezTo>
                <a:cubicBezTo>
                  <a:pt x="103" y="134"/>
                  <a:pt x="103" y="134"/>
                  <a:pt x="101" y="132"/>
                </a:cubicBezTo>
                <a:cubicBezTo>
                  <a:pt x="101" y="132"/>
                  <a:pt x="101" y="132"/>
                  <a:pt x="105" y="123"/>
                </a:cubicBezTo>
                <a:cubicBezTo>
                  <a:pt x="105" y="123"/>
                  <a:pt x="105" y="123"/>
                  <a:pt x="107" y="125"/>
                </a:cubicBezTo>
                <a:cubicBezTo>
                  <a:pt x="109" y="127"/>
                  <a:pt x="112" y="127"/>
                  <a:pt x="115" y="127"/>
                </a:cubicBezTo>
                <a:cubicBezTo>
                  <a:pt x="118" y="127"/>
                  <a:pt x="119" y="126"/>
                  <a:pt x="119" y="124"/>
                </a:cubicBezTo>
                <a:cubicBezTo>
                  <a:pt x="119" y="122"/>
                  <a:pt x="119" y="121"/>
                  <a:pt x="114" y="119"/>
                </a:cubicBezTo>
                <a:cubicBezTo>
                  <a:pt x="109" y="117"/>
                  <a:pt x="102" y="113"/>
                  <a:pt x="102" y="106"/>
                </a:cubicBezTo>
                <a:cubicBezTo>
                  <a:pt x="102" y="100"/>
                  <a:pt x="106" y="95"/>
                  <a:pt x="112" y="94"/>
                </a:cubicBezTo>
                <a:cubicBezTo>
                  <a:pt x="112" y="94"/>
                  <a:pt x="112" y="94"/>
                  <a:pt x="112" y="87"/>
                </a:cubicBezTo>
                <a:cubicBezTo>
                  <a:pt x="112" y="87"/>
                  <a:pt x="112" y="87"/>
                  <a:pt x="121" y="87"/>
                </a:cubicBezTo>
                <a:cubicBezTo>
                  <a:pt x="121" y="87"/>
                  <a:pt x="121" y="87"/>
                  <a:pt x="121" y="93"/>
                </a:cubicBezTo>
                <a:cubicBezTo>
                  <a:pt x="124" y="94"/>
                  <a:pt x="126" y="94"/>
                  <a:pt x="128" y="95"/>
                </a:cubicBezTo>
                <a:cubicBezTo>
                  <a:pt x="128" y="95"/>
                  <a:pt x="128" y="95"/>
                  <a:pt x="129" y="97"/>
                </a:cubicBezTo>
                <a:cubicBezTo>
                  <a:pt x="129" y="97"/>
                  <a:pt x="129" y="97"/>
                  <a:pt x="126" y="105"/>
                </a:cubicBezTo>
                <a:cubicBezTo>
                  <a:pt x="126" y="105"/>
                  <a:pt x="126" y="105"/>
                  <a:pt x="124" y="104"/>
                </a:cubicBezTo>
                <a:cubicBezTo>
                  <a:pt x="123" y="103"/>
                  <a:pt x="120" y="102"/>
                  <a:pt x="117" y="102"/>
                </a:cubicBezTo>
                <a:cubicBezTo>
                  <a:pt x="114" y="102"/>
                  <a:pt x="113" y="103"/>
                  <a:pt x="113" y="105"/>
                </a:cubicBezTo>
                <a:cubicBezTo>
                  <a:pt x="113" y="106"/>
                  <a:pt x="114" y="108"/>
                  <a:pt x="119" y="110"/>
                </a:cubicBezTo>
                <a:cubicBezTo>
                  <a:pt x="124" y="112"/>
                  <a:pt x="130" y="115"/>
                  <a:pt x="130" y="123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66" y="83"/>
                </a:moveTo>
                <a:cubicBezTo>
                  <a:pt x="167" y="84"/>
                  <a:pt x="167" y="85"/>
                  <a:pt x="168" y="85"/>
                </a:cubicBezTo>
                <a:cubicBezTo>
                  <a:pt x="169" y="85"/>
                  <a:pt x="170" y="84"/>
                  <a:pt x="170" y="84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82" y="77"/>
                  <a:pt x="182" y="75"/>
                  <a:pt x="181" y="73"/>
                </a:cubicBezTo>
                <a:cubicBezTo>
                  <a:pt x="181" y="72"/>
                  <a:pt x="179" y="71"/>
                  <a:pt x="177" y="72"/>
                </a:cubicBezTo>
                <a:cubicBezTo>
                  <a:pt x="167" y="78"/>
                  <a:pt x="167" y="78"/>
                  <a:pt x="167" y="78"/>
                </a:cubicBezTo>
                <a:cubicBezTo>
                  <a:pt x="166" y="79"/>
                  <a:pt x="165" y="81"/>
                  <a:pt x="166" y="83"/>
                </a:cubicBezTo>
                <a:close/>
                <a:moveTo>
                  <a:pt x="145" y="61"/>
                </a:moveTo>
                <a:cubicBezTo>
                  <a:pt x="145" y="61"/>
                  <a:pt x="146" y="62"/>
                  <a:pt x="147" y="62"/>
                </a:cubicBezTo>
                <a:cubicBezTo>
                  <a:pt x="148" y="62"/>
                  <a:pt x="148" y="61"/>
                  <a:pt x="149" y="6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56" y="48"/>
                  <a:pt x="155" y="47"/>
                  <a:pt x="154" y="46"/>
                </a:cubicBezTo>
                <a:cubicBezTo>
                  <a:pt x="152" y="45"/>
                  <a:pt x="150" y="45"/>
                  <a:pt x="149" y="47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143" y="58"/>
                  <a:pt x="143" y="61"/>
                  <a:pt x="145" y="61"/>
                </a:cubicBezTo>
                <a:close/>
                <a:moveTo>
                  <a:pt x="113" y="51"/>
                </a:moveTo>
                <a:cubicBezTo>
                  <a:pt x="113" y="52"/>
                  <a:pt x="114" y="54"/>
                  <a:pt x="116" y="54"/>
                </a:cubicBezTo>
                <a:cubicBezTo>
                  <a:pt x="118" y="54"/>
                  <a:pt x="119" y="52"/>
                  <a:pt x="119" y="5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7"/>
                  <a:pt x="118" y="36"/>
                  <a:pt x="116" y="36"/>
                </a:cubicBezTo>
                <a:cubicBezTo>
                  <a:pt x="114" y="36"/>
                  <a:pt x="113" y="37"/>
                  <a:pt x="113" y="39"/>
                </a:cubicBezTo>
                <a:cubicBezTo>
                  <a:pt x="113" y="51"/>
                  <a:pt x="113" y="51"/>
                  <a:pt x="113" y="51"/>
                </a:cubicBezTo>
                <a:close/>
                <a:moveTo>
                  <a:pt x="43" y="114"/>
                </a:moveTo>
                <a:cubicBezTo>
                  <a:pt x="55" y="114"/>
                  <a:pt x="55" y="114"/>
                  <a:pt x="55" y="114"/>
                </a:cubicBezTo>
                <a:cubicBezTo>
                  <a:pt x="57" y="114"/>
                  <a:pt x="58" y="113"/>
                  <a:pt x="58" y="111"/>
                </a:cubicBezTo>
                <a:cubicBezTo>
                  <a:pt x="58" y="109"/>
                  <a:pt x="57" y="108"/>
                  <a:pt x="55" y="108"/>
                </a:cubicBezTo>
                <a:cubicBezTo>
                  <a:pt x="43" y="108"/>
                  <a:pt x="43" y="108"/>
                  <a:pt x="43" y="108"/>
                </a:cubicBezTo>
                <a:cubicBezTo>
                  <a:pt x="42" y="108"/>
                  <a:pt x="40" y="109"/>
                  <a:pt x="40" y="111"/>
                </a:cubicBezTo>
                <a:cubicBezTo>
                  <a:pt x="40" y="113"/>
                  <a:pt x="42" y="114"/>
                  <a:pt x="43" y="114"/>
                </a:cubicBezTo>
                <a:close/>
                <a:moveTo>
                  <a:pt x="66" y="140"/>
                </a:moveTo>
                <a:cubicBezTo>
                  <a:pt x="65" y="138"/>
                  <a:pt x="63" y="138"/>
                  <a:pt x="62" y="139"/>
                </a:cubicBezTo>
                <a:cubicBezTo>
                  <a:pt x="52" y="145"/>
                  <a:pt x="52" y="145"/>
                  <a:pt x="52" y="145"/>
                </a:cubicBezTo>
                <a:cubicBezTo>
                  <a:pt x="50" y="146"/>
                  <a:pt x="49" y="147"/>
                  <a:pt x="50" y="149"/>
                </a:cubicBezTo>
                <a:cubicBezTo>
                  <a:pt x="51" y="150"/>
                  <a:pt x="52" y="151"/>
                  <a:pt x="53" y="151"/>
                </a:cubicBezTo>
                <a:cubicBezTo>
                  <a:pt x="53" y="151"/>
                  <a:pt x="54" y="151"/>
                  <a:pt x="55" y="151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6" y="144"/>
                  <a:pt x="67" y="141"/>
                  <a:pt x="66" y="140"/>
                </a:cubicBezTo>
                <a:close/>
                <a:moveTo>
                  <a:pt x="65" y="78"/>
                </a:moveTo>
                <a:cubicBezTo>
                  <a:pt x="55" y="72"/>
                  <a:pt x="55" y="72"/>
                  <a:pt x="55" y="72"/>
                </a:cubicBezTo>
                <a:cubicBezTo>
                  <a:pt x="53" y="71"/>
                  <a:pt x="51" y="72"/>
                  <a:pt x="50" y="73"/>
                </a:cubicBezTo>
                <a:cubicBezTo>
                  <a:pt x="49" y="75"/>
                  <a:pt x="50" y="77"/>
                  <a:pt x="52" y="78"/>
                </a:cubicBezTo>
                <a:cubicBezTo>
                  <a:pt x="62" y="84"/>
                  <a:pt x="62" y="84"/>
                  <a:pt x="62" y="84"/>
                </a:cubicBezTo>
                <a:cubicBezTo>
                  <a:pt x="62" y="84"/>
                  <a:pt x="62" y="85"/>
                  <a:pt x="63" y="85"/>
                </a:cubicBezTo>
                <a:cubicBezTo>
                  <a:pt x="64" y="85"/>
                  <a:pt x="66" y="84"/>
                  <a:pt x="66" y="83"/>
                </a:cubicBezTo>
                <a:cubicBezTo>
                  <a:pt x="67" y="81"/>
                  <a:pt x="66" y="79"/>
                  <a:pt x="65" y="78"/>
                </a:cubicBezTo>
                <a:close/>
                <a:moveTo>
                  <a:pt x="76" y="50"/>
                </a:move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5" y="62"/>
                  <a:pt x="86" y="62"/>
                </a:cubicBezTo>
                <a:cubicBezTo>
                  <a:pt x="86" y="62"/>
                  <a:pt x="86" y="61"/>
                  <a:pt x="87" y="61"/>
                </a:cubicBezTo>
                <a:cubicBezTo>
                  <a:pt x="89" y="61"/>
                  <a:pt x="89" y="58"/>
                  <a:pt x="88" y="57"/>
                </a:cubicBezTo>
                <a:cubicBezTo>
                  <a:pt x="82" y="47"/>
                  <a:pt x="82" y="47"/>
                  <a:pt x="82" y="47"/>
                </a:cubicBezTo>
                <a:cubicBezTo>
                  <a:pt x="81" y="45"/>
                  <a:pt x="80" y="45"/>
                  <a:pt x="78" y="46"/>
                </a:cubicBezTo>
                <a:cubicBezTo>
                  <a:pt x="76" y="47"/>
                  <a:pt x="76" y="48"/>
                  <a:pt x="76" y="50"/>
                </a:cubicBezTo>
                <a:close/>
                <a:moveTo>
                  <a:pt x="133" y="187"/>
                </a:moveTo>
                <a:cubicBezTo>
                  <a:pt x="133" y="185"/>
                  <a:pt x="133" y="184"/>
                  <a:pt x="131" y="184"/>
                </a:cubicBezTo>
                <a:cubicBezTo>
                  <a:pt x="101" y="184"/>
                  <a:pt x="101" y="184"/>
                  <a:pt x="101" y="184"/>
                </a:cubicBezTo>
                <a:cubicBezTo>
                  <a:pt x="100" y="184"/>
                  <a:pt x="98" y="185"/>
                  <a:pt x="98" y="187"/>
                </a:cubicBezTo>
                <a:cubicBezTo>
                  <a:pt x="98" y="188"/>
                  <a:pt x="98" y="188"/>
                  <a:pt x="98" y="188"/>
                </a:cubicBezTo>
                <a:cubicBezTo>
                  <a:pt x="98" y="190"/>
                  <a:pt x="100" y="192"/>
                  <a:pt x="101" y="192"/>
                </a:cubicBezTo>
                <a:cubicBezTo>
                  <a:pt x="104" y="192"/>
                  <a:pt x="104" y="192"/>
                  <a:pt x="104" y="192"/>
                </a:cubicBezTo>
                <a:cubicBezTo>
                  <a:pt x="104" y="193"/>
                  <a:pt x="104" y="193"/>
                  <a:pt x="104" y="193"/>
                </a:cubicBezTo>
                <a:cubicBezTo>
                  <a:pt x="104" y="194"/>
                  <a:pt x="105" y="196"/>
                  <a:pt x="107" y="196"/>
                </a:cubicBezTo>
                <a:cubicBezTo>
                  <a:pt x="125" y="196"/>
                  <a:pt x="125" y="196"/>
                  <a:pt x="125" y="196"/>
                </a:cubicBezTo>
                <a:cubicBezTo>
                  <a:pt x="127" y="196"/>
                  <a:pt x="128" y="194"/>
                  <a:pt x="128" y="193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31" y="192"/>
                  <a:pt x="131" y="192"/>
                  <a:pt x="131" y="192"/>
                </a:cubicBezTo>
                <a:cubicBezTo>
                  <a:pt x="133" y="192"/>
                  <a:pt x="133" y="190"/>
                  <a:pt x="133" y="188"/>
                </a:cubicBezTo>
                <a:cubicBezTo>
                  <a:pt x="133" y="187"/>
                  <a:pt x="133" y="187"/>
                  <a:pt x="133" y="187"/>
                </a:cubicBezTo>
                <a:close/>
                <a:moveTo>
                  <a:pt x="133" y="179"/>
                </a:moveTo>
                <a:cubicBezTo>
                  <a:pt x="133" y="177"/>
                  <a:pt x="133" y="175"/>
                  <a:pt x="131" y="175"/>
                </a:cubicBezTo>
                <a:cubicBezTo>
                  <a:pt x="101" y="175"/>
                  <a:pt x="101" y="175"/>
                  <a:pt x="101" y="175"/>
                </a:cubicBezTo>
                <a:cubicBezTo>
                  <a:pt x="100" y="175"/>
                  <a:pt x="98" y="177"/>
                  <a:pt x="98" y="179"/>
                </a:cubicBezTo>
                <a:cubicBezTo>
                  <a:pt x="98" y="180"/>
                  <a:pt x="100" y="182"/>
                  <a:pt x="101" y="182"/>
                </a:cubicBezTo>
                <a:cubicBezTo>
                  <a:pt x="131" y="182"/>
                  <a:pt x="131" y="182"/>
                  <a:pt x="131" y="182"/>
                </a:cubicBezTo>
                <a:cubicBezTo>
                  <a:pt x="133" y="182"/>
                  <a:pt x="133" y="180"/>
                  <a:pt x="133" y="179"/>
                </a:cubicBezTo>
                <a:close/>
                <a:moveTo>
                  <a:pt x="133" y="170"/>
                </a:moveTo>
                <a:cubicBezTo>
                  <a:pt x="133" y="169"/>
                  <a:pt x="133" y="167"/>
                  <a:pt x="131" y="167"/>
                </a:cubicBezTo>
                <a:cubicBezTo>
                  <a:pt x="131" y="167"/>
                  <a:pt x="131" y="167"/>
                  <a:pt x="101" y="167"/>
                </a:cubicBezTo>
                <a:cubicBezTo>
                  <a:pt x="100" y="167"/>
                  <a:pt x="98" y="169"/>
                  <a:pt x="98" y="170"/>
                </a:cubicBezTo>
                <a:cubicBezTo>
                  <a:pt x="98" y="172"/>
                  <a:pt x="100" y="174"/>
                  <a:pt x="101" y="174"/>
                </a:cubicBezTo>
                <a:cubicBezTo>
                  <a:pt x="101" y="174"/>
                  <a:pt x="101" y="174"/>
                  <a:pt x="131" y="174"/>
                </a:cubicBezTo>
                <a:cubicBezTo>
                  <a:pt x="133" y="174"/>
                  <a:pt x="133" y="172"/>
                  <a:pt x="133" y="170"/>
                </a:cubicBezTo>
                <a:close/>
                <a:moveTo>
                  <a:pt x="156" y="113"/>
                </a:moveTo>
                <a:cubicBezTo>
                  <a:pt x="156" y="91"/>
                  <a:pt x="138" y="73"/>
                  <a:pt x="116" y="73"/>
                </a:cubicBezTo>
                <a:cubicBezTo>
                  <a:pt x="94" y="73"/>
                  <a:pt x="76" y="91"/>
                  <a:pt x="76" y="113"/>
                </a:cubicBezTo>
                <a:cubicBezTo>
                  <a:pt x="76" y="123"/>
                  <a:pt x="81" y="132"/>
                  <a:pt x="87" y="140"/>
                </a:cubicBezTo>
                <a:cubicBezTo>
                  <a:pt x="100" y="155"/>
                  <a:pt x="92" y="165"/>
                  <a:pt x="100" y="165"/>
                </a:cubicBezTo>
                <a:cubicBezTo>
                  <a:pt x="100" y="165"/>
                  <a:pt x="100" y="165"/>
                  <a:pt x="133" y="165"/>
                </a:cubicBezTo>
                <a:cubicBezTo>
                  <a:pt x="139" y="165"/>
                  <a:pt x="132" y="155"/>
                  <a:pt x="145" y="140"/>
                </a:cubicBezTo>
                <a:cubicBezTo>
                  <a:pt x="152" y="132"/>
                  <a:pt x="156" y="123"/>
                  <a:pt x="156" y="113"/>
                </a:cubicBezTo>
                <a:close/>
                <a:moveTo>
                  <a:pt x="181" y="145"/>
                </a:moveTo>
                <a:cubicBezTo>
                  <a:pt x="170" y="139"/>
                  <a:pt x="170" y="139"/>
                  <a:pt x="170" y="139"/>
                </a:cubicBezTo>
                <a:cubicBezTo>
                  <a:pt x="169" y="138"/>
                  <a:pt x="167" y="138"/>
                  <a:pt x="166" y="140"/>
                </a:cubicBezTo>
                <a:cubicBezTo>
                  <a:pt x="165" y="141"/>
                  <a:pt x="166" y="144"/>
                  <a:pt x="167" y="145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77" y="151"/>
                  <a:pt x="178" y="151"/>
                  <a:pt x="179" y="151"/>
                </a:cubicBezTo>
                <a:cubicBezTo>
                  <a:pt x="180" y="151"/>
                  <a:pt x="181" y="150"/>
                  <a:pt x="181" y="149"/>
                </a:cubicBezTo>
                <a:cubicBezTo>
                  <a:pt x="182" y="147"/>
                  <a:pt x="182" y="146"/>
                  <a:pt x="181" y="145"/>
                </a:cubicBezTo>
                <a:close/>
                <a:moveTo>
                  <a:pt x="191" y="111"/>
                </a:moveTo>
                <a:cubicBezTo>
                  <a:pt x="191" y="109"/>
                  <a:pt x="191" y="108"/>
                  <a:pt x="188" y="108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5" y="108"/>
                  <a:pt x="173" y="109"/>
                  <a:pt x="173" y="111"/>
                </a:cubicBezTo>
                <a:cubicBezTo>
                  <a:pt x="173" y="113"/>
                  <a:pt x="175" y="114"/>
                  <a:pt x="176" y="114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91" y="114"/>
                  <a:pt x="191" y="113"/>
                  <a:pt x="191" y="1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158"/>
          <p:cNvSpPr>
            <a:spLocks noEditPoints="1"/>
          </p:cNvSpPr>
          <p:nvPr/>
        </p:nvSpPr>
        <p:spPr bwMode="auto">
          <a:xfrm>
            <a:off x="16345480" y="10355158"/>
            <a:ext cx="704568" cy="705854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196 w 232"/>
              <a:gd name="T5" fmla="*/ 87 h 232"/>
              <a:gd name="T6" fmla="*/ 186 w 232"/>
              <a:gd name="T7" fmla="*/ 97 h 232"/>
              <a:gd name="T8" fmla="*/ 183 w 232"/>
              <a:gd name="T9" fmla="*/ 96 h 232"/>
              <a:gd name="T10" fmla="*/ 193 w 232"/>
              <a:gd name="T11" fmla="*/ 86 h 232"/>
              <a:gd name="T12" fmla="*/ 178 w 232"/>
              <a:gd name="T13" fmla="*/ 87 h 232"/>
              <a:gd name="T14" fmla="*/ 186 w 232"/>
              <a:gd name="T15" fmla="*/ 77 h 232"/>
              <a:gd name="T16" fmla="*/ 182 w 232"/>
              <a:gd name="T17" fmla="*/ 90 h 232"/>
              <a:gd name="T18" fmla="*/ 179 w 232"/>
              <a:gd name="T19" fmla="*/ 91 h 232"/>
              <a:gd name="T20" fmla="*/ 170 w 232"/>
              <a:gd name="T21" fmla="*/ 76 h 232"/>
              <a:gd name="T22" fmla="*/ 175 w 232"/>
              <a:gd name="T23" fmla="*/ 76 h 232"/>
              <a:gd name="T24" fmla="*/ 172 w 232"/>
              <a:gd name="T25" fmla="*/ 89 h 232"/>
              <a:gd name="T26" fmla="*/ 170 w 232"/>
              <a:gd name="T27" fmla="*/ 76 h 232"/>
              <a:gd name="T28" fmla="*/ 149 w 232"/>
              <a:gd name="T29" fmla="*/ 115 h 232"/>
              <a:gd name="T30" fmla="*/ 159 w 232"/>
              <a:gd name="T31" fmla="*/ 107 h 232"/>
              <a:gd name="T32" fmla="*/ 161 w 232"/>
              <a:gd name="T33" fmla="*/ 111 h 232"/>
              <a:gd name="T34" fmla="*/ 151 w 232"/>
              <a:gd name="T35" fmla="*/ 117 h 232"/>
              <a:gd name="T36" fmla="*/ 162 w 232"/>
              <a:gd name="T37" fmla="*/ 124 h 232"/>
              <a:gd name="T38" fmla="*/ 159 w 232"/>
              <a:gd name="T39" fmla="*/ 125 h 232"/>
              <a:gd name="T40" fmla="*/ 163 w 232"/>
              <a:gd name="T41" fmla="*/ 113 h 232"/>
              <a:gd name="T42" fmla="*/ 167 w 232"/>
              <a:gd name="T43" fmla="*/ 116 h 232"/>
              <a:gd name="T44" fmla="*/ 172 w 232"/>
              <a:gd name="T45" fmla="*/ 129 h 232"/>
              <a:gd name="T46" fmla="*/ 170 w 232"/>
              <a:gd name="T47" fmla="*/ 116 h 232"/>
              <a:gd name="T48" fmla="*/ 175 w 232"/>
              <a:gd name="T49" fmla="*/ 116 h 232"/>
              <a:gd name="T50" fmla="*/ 176 w 232"/>
              <a:gd name="T51" fmla="*/ 107 h 232"/>
              <a:gd name="T52" fmla="*/ 168 w 232"/>
              <a:gd name="T53" fmla="*/ 106 h 232"/>
              <a:gd name="T54" fmla="*/ 106 w 232"/>
              <a:gd name="T55" fmla="*/ 48 h 232"/>
              <a:gd name="T56" fmla="*/ 108 w 232"/>
              <a:gd name="T57" fmla="*/ 62 h 232"/>
              <a:gd name="T58" fmla="*/ 143 w 232"/>
              <a:gd name="T59" fmla="*/ 136 h 232"/>
              <a:gd name="T60" fmla="*/ 32 w 232"/>
              <a:gd name="T61" fmla="*/ 136 h 232"/>
              <a:gd name="T62" fmla="*/ 67 w 232"/>
              <a:gd name="T63" fmla="*/ 62 h 232"/>
              <a:gd name="T64" fmla="*/ 105 w 232"/>
              <a:gd name="T65" fmla="*/ 41 h 232"/>
              <a:gd name="T66" fmla="*/ 175 w 232"/>
              <a:gd name="T67" fmla="*/ 100 h 232"/>
              <a:gd name="T68" fmla="*/ 176 w 232"/>
              <a:gd name="T69" fmla="*/ 107 h 232"/>
              <a:gd name="T70" fmla="*/ 185 w 232"/>
              <a:gd name="T71" fmla="*/ 126 h 232"/>
              <a:gd name="T72" fmla="*/ 178 w 232"/>
              <a:gd name="T73" fmla="*/ 116 h 232"/>
              <a:gd name="T74" fmla="*/ 182 w 232"/>
              <a:gd name="T75" fmla="*/ 113 h 232"/>
              <a:gd name="T76" fmla="*/ 186 w 232"/>
              <a:gd name="T77" fmla="*/ 125 h 232"/>
              <a:gd name="T78" fmla="*/ 194 w 232"/>
              <a:gd name="T79" fmla="*/ 117 h 232"/>
              <a:gd name="T80" fmla="*/ 184 w 232"/>
              <a:gd name="T81" fmla="*/ 111 h 232"/>
              <a:gd name="T82" fmla="*/ 186 w 232"/>
              <a:gd name="T83" fmla="*/ 107 h 232"/>
              <a:gd name="T84" fmla="*/ 196 w 232"/>
              <a:gd name="T85" fmla="*/ 115 h 232"/>
              <a:gd name="T86" fmla="*/ 187 w 232"/>
              <a:gd name="T87" fmla="*/ 104 h 232"/>
              <a:gd name="T88" fmla="*/ 187 w 232"/>
              <a:gd name="T89" fmla="*/ 99 h 232"/>
              <a:gd name="T90" fmla="*/ 200 w 232"/>
              <a:gd name="T91" fmla="*/ 10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96" y="87"/>
                </a:moveTo>
                <a:cubicBezTo>
                  <a:pt x="197" y="89"/>
                  <a:pt x="196" y="91"/>
                  <a:pt x="196" y="91"/>
                </a:cubicBezTo>
                <a:cubicBezTo>
                  <a:pt x="196" y="91"/>
                  <a:pt x="196" y="91"/>
                  <a:pt x="186" y="97"/>
                </a:cubicBezTo>
                <a:cubicBezTo>
                  <a:pt x="186" y="97"/>
                  <a:pt x="186" y="97"/>
                  <a:pt x="186" y="97"/>
                </a:cubicBezTo>
                <a:cubicBezTo>
                  <a:pt x="185" y="97"/>
                  <a:pt x="184" y="96"/>
                  <a:pt x="183" y="96"/>
                </a:cubicBezTo>
                <a:cubicBezTo>
                  <a:pt x="182" y="94"/>
                  <a:pt x="183" y="92"/>
                  <a:pt x="184" y="92"/>
                </a:cubicBezTo>
                <a:cubicBezTo>
                  <a:pt x="184" y="92"/>
                  <a:pt x="184" y="92"/>
                  <a:pt x="193" y="86"/>
                </a:cubicBezTo>
                <a:cubicBezTo>
                  <a:pt x="194" y="86"/>
                  <a:pt x="196" y="86"/>
                  <a:pt x="196" y="87"/>
                </a:cubicBezTo>
                <a:close/>
                <a:moveTo>
                  <a:pt x="178" y="87"/>
                </a:moveTo>
                <a:cubicBezTo>
                  <a:pt x="183" y="78"/>
                  <a:pt x="183" y="78"/>
                  <a:pt x="183" y="78"/>
                </a:cubicBezTo>
                <a:cubicBezTo>
                  <a:pt x="184" y="77"/>
                  <a:pt x="185" y="77"/>
                  <a:pt x="186" y="77"/>
                </a:cubicBezTo>
                <a:cubicBezTo>
                  <a:pt x="187" y="78"/>
                  <a:pt x="188" y="80"/>
                  <a:pt x="187" y="81"/>
                </a:cubicBezTo>
                <a:cubicBezTo>
                  <a:pt x="182" y="90"/>
                  <a:pt x="182" y="90"/>
                  <a:pt x="182" y="90"/>
                </a:cubicBezTo>
                <a:cubicBezTo>
                  <a:pt x="181" y="91"/>
                  <a:pt x="181" y="92"/>
                  <a:pt x="180" y="92"/>
                </a:cubicBezTo>
                <a:cubicBezTo>
                  <a:pt x="179" y="91"/>
                  <a:pt x="179" y="91"/>
                  <a:pt x="179" y="91"/>
                </a:cubicBezTo>
                <a:cubicBezTo>
                  <a:pt x="177" y="90"/>
                  <a:pt x="177" y="89"/>
                  <a:pt x="178" y="87"/>
                </a:cubicBezTo>
                <a:close/>
                <a:moveTo>
                  <a:pt x="170" y="76"/>
                </a:moveTo>
                <a:cubicBezTo>
                  <a:pt x="170" y="75"/>
                  <a:pt x="171" y="74"/>
                  <a:pt x="172" y="74"/>
                </a:cubicBezTo>
                <a:cubicBezTo>
                  <a:pt x="174" y="74"/>
                  <a:pt x="175" y="75"/>
                  <a:pt x="175" y="76"/>
                </a:cubicBezTo>
                <a:cubicBezTo>
                  <a:pt x="175" y="76"/>
                  <a:pt x="175" y="76"/>
                  <a:pt x="175" y="86"/>
                </a:cubicBezTo>
                <a:cubicBezTo>
                  <a:pt x="175" y="88"/>
                  <a:pt x="174" y="89"/>
                  <a:pt x="172" y="89"/>
                </a:cubicBezTo>
                <a:cubicBezTo>
                  <a:pt x="171" y="89"/>
                  <a:pt x="170" y="88"/>
                  <a:pt x="170" y="86"/>
                </a:cubicBezTo>
                <a:cubicBezTo>
                  <a:pt x="170" y="86"/>
                  <a:pt x="170" y="86"/>
                  <a:pt x="170" y="76"/>
                </a:cubicBezTo>
                <a:close/>
                <a:moveTo>
                  <a:pt x="151" y="117"/>
                </a:moveTo>
                <a:cubicBezTo>
                  <a:pt x="151" y="117"/>
                  <a:pt x="149" y="116"/>
                  <a:pt x="149" y="115"/>
                </a:cubicBezTo>
                <a:cubicBezTo>
                  <a:pt x="148" y="114"/>
                  <a:pt x="149" y="112"/>
                  <a:pt x="150" y="112"/>
                </a:cubicBezTo>
                <a:cubicBezTo>
                  <a:pt x="150" y="112"/>
                  <a:pt x="150" y="112"/>
                  <a:pt x="159" y="107"/>
                </a:cubicBezTo>
                <a:cubicBezTo>
                  <a:pt x="160" y="106"/>
                  <a:pt x="161" y="107"/>
                  <a:pt x="162" y="107"/>
                </a:cubicBezTo>
                <a:cubicBezTo>
                  <a:pt x="163" y="109"/>
                  <a:pt x="162" y="110"/>
                  <a:pt x="161" y="111"/>
                </a:cubicBezTo>
                <a:cubicBezTo>
                  <a:pt x="161" y="111"/>
                  <a:pt x="161" y="111"/>
                  <a:pt x="152" y="116"/>
                </a:cubicBezTo>
                <a:cubicBezTo>
                  <a:pt x="152" y="117"/>
                  <a:pt x="151" y="117"/>
                  <a:pt x="151" y="117"/>
                </a:cubicBezTo>
                <a:close/>
                <a:moveTo>
                  <a:pt x="167" y="116"/>
                </a:moveTo>
                <a:cubicBezTo>
                  <a:pt x="167" y="116"/>
                  <a:pt x="167" y="116"/>
                  <a:pt x="162" y="124"/>
                </a:cubicBezTo>
                <a:cubicBezTo>
                  <a:pt x="162" y="125"/>
                  <a:pt x="161" y="126"/>
                  <a:pt x="160" y="126"/>
                </a:cubicBezTo>
                <a:cubicBezTo>
                  <a:pt x="160" y="126"/>
                  <a:pt x="159" y="126"/>
                  <a:pt x="159" y="125"/>
                </a:cubicBezTo>
                <a:cubicBezTo>
                  <a:pt x="158" y="125"/>
                  <a:pt x="157" y="123"/>
                  <a:pt x="158" y="122"/>
                </a:cubicBezTo>
                <a:cubicBezTo>
                  <a:pt x="158" y="122"/>
                  <a:pt x="158" y="122"/>
                  <a:pt x="163" y="113"/>
                </a:cubicBezTo>
                <a:cubicBezTo>
                  <a:pt x="164" y="112"/>
                  <a:pt x="166" y="112"/>
                  <a:pt x="166" y="112"/>
                </a:cubicBezTo>
                <a:cubicBezTo>
                  <a:pt x="168" y="112"/>
                  <a:pt x="168" y="114"/>
                  <a:pt x="167" y="116"/>
                </a:cubicBezTo>
                <a:close/>
                <a:moveTo>
                  <a:pt x="175" y="127"/>
                </a:moveTo>
                <a:cubicBezTo>
                  <a:pt x="175" y="128"/>
                  <a:pt x="174" y="129"/>
                  <a:pt x="172" y="129"/>
                </a:cubicBezTo>
                <a:cubicBezTo>
                  <a:pt x="171" y="129"/>
                  <a:pt x="170" y="128"/>
                  <a:pt x="170" y="127"/>
                </a:cubicBezTo>
                <a:cubicBezTo>
                  <a:pt x="170" y="127"/>
                  <a:pt x="170" y="127"/>
                  <a:pt x="170" y="116"/>
                </a:cubicBezTo>
                <a:cubicBezTo>
                  <a:pt x="170" y="115"/>
                  <a:pt x="171" y="113"/>
                  <a:pt x="172" y="113"/>
                </a:cubicBezTo>
                <a:cubicBezTo>
                  <a:pt x="174" y="113"/>
                  <a:pt x="175" y="115"/>
                  <a:pt x="175" y="116"/>
                </a:cubicBezTo>
                <a:cubicBezTo>
                  <a:pt x="175" y="116"/>
                  <a:pt x="175" y="116"/>
                  <a:pt x="175" y="127"/>
                </a:cubicBezTo>
                <a:close/>
                <a:moveTo>
                  <a:pt x="176" y="107"/>
                </a:moveTo>
                <a:cubicBezTo>
                  <a:pt x="176" y="107"/>
                  <a:pt x="176" y="107"/>
                  <a:pt x="174" y="107"/>
                </a:cubicBezTo>
                <a:cubicBezTo>
                  <a:pt x="172" y="107"/>
                  <a:pt x="171" y="107"/>
                  <a:pt x="168" y="106"/>
                </a:cubicBezTo>
                <a:cubicBezTo>
                  <a:pt x="162" y="102"/>
                  <a:pt x="157" y="95"/>
                  <a:pt x="153" y="82"/>
                </a:cubicBezTo>
                <a:cubicBezTo>
                  <a:pt x="145" y="55"/>
                  <a:pt x="122" y="43"/>
                  <a:pt x="106" y="48"/>
                </a:cubicBezTo>
                <a:cubicBezTo>
                  <a:pt x="97" y="51"/>
                  <a:pt x="93" y="57"/>
                  <a:pt x="91" y="62"/>
                </a:cubicBezTo>
                <a:cubicBezTo>
                  <a:pt x="91" y="62"/>
                  <a:pt x="91" y="62"/>
                  <a:pt x="108" y="62"/>
                </a:cubicBezTo>
                <a:cubicBezTo>
                  <a:pt x="108" y="62"/>
                  <a:pt x="108" y="62"/>
                  <a:pt x="108" y="85"/>
                </a:cubicBezTo>
                <a:cubicBezTo>
                  <a:pt x="129" y="93"/>
                  <a:pt x="143" y="112"/>
                  <a:pt x="143" y="136"/>
                </a:cubicBezTo>
                <a:cubicBezTo>
                  <a:pt x="143" y="167"/>
                  <a:pt x="118" y="192"/>
                  <a:pt x="88" y="192"/>
                </a:cubicBezTo>
                <a:cubicBezTo>
                  <a:pt x="57" y="192"/>
                  <a:pt x="32" y="167"/>
                  <a:pt x="32" y="136"/>
                </a:cubicBezTo>
                <a:cubicBezTo>
                  <a:pt x="32" y="112"/>
                  <a:pt x="46" y="93"/>
                  <a:pt x="67" y="85"/>
                </a:cubicBezTo>
                <a:cubicBezTo>
                  <a:pt x="67" y="85"/>
                  <a:pt x="67" y="85"/>
                  <a:pt x="67" y="62"/>
                </a:cubicBezTo>
                <a:cubicBezTo>
                  <a:pt x="67" y="62"/>
                  <a:pt x="67" y="62"/>
                  <a:pt x="84" y="62"/>
                </a:cubicBezTo>
                <a:cubicBezTo>
                  <a:pt x="86" y="56"/>
                  <a:pt x="91" y="45"/>
                  <a:pt x="105" y="41"/>
                </a:cubicBezTo>
                <a:cubicBezTo>
                  <a:pt x="123" y="35"/>
                  <a:pt x="150" y="49"/>
                  <a:pt x="160" y="81"/>
                </a:cubicBezTo>
                <a:cubicBezTo>
                  <a:pt x="166" y="102"/>
                  <a:pt x="175" y="100"/>
                  <a:pt x="175" y="100"/>
                </a:cubicBezTo>
                <a:cubicBezTo>
                  <a:pt x="176" y="100"/>
                  <a:pt x="178" y="101"/>
                  <a:pt x="179" y="102"/>
                </a:cubicBezTo>
                <a:cubicBezTo>
                  <a:pt x="179" y="104"/>
                  <a:pt x="178" y="106"/>
                  <a:pt x="176" y="107"/>
                </a:cubicBezTo>
                <a:close/>
                <a:moveTo>
                  <a:pt x="186" y="125"/>
                </a:moveTo>
                <a:cubicBezTo>
                  <a:pt x="186" y="126"/>
                  <a:pt x="186" y="126"/>
                  <a:pt x="185" y="126"/>
                </a:cubicBezTo>
                <a:cubicBezTo>
                  <a:pt x="184" y="126"/>
                  <a:pt x="183" y="125"/>
                  <a:pt x="183" y="124"/>
                </a:cubicBezTo>
                <a:cubicBezTo>
                  <a:pt x="183" y="124"/>
                  <a:pt x="183" y="124"/>
                  <a:pt x="178" y="116"/>
                </a:cubicBezTo>
                <a:cubicBezTo>
                  <a:pt x="177" y="114"/>
                  <a:pt x="177" y="112"/>
                  <a:pt x="179" y="112"/>
                </a:cubicBezTo>
                <a:cubicBezTo>
                  <a:pt x="180" y="112"/>
                  <a:pt x="181" y="112"/>
                  <a:pt x="182" y="113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3"/>
                  <a:pt x="187" y="125"/>
                  <a:pt x="186" y="125"/>
                </a:cubicBezTo>
                <a:close/>
                <a:moveTo>
                  <a:pt x="196" y="115"/>
                </a:moveTo>
                <a:cubicBezTo>
                  <a:pt x="196" y="116"/>
                  <a:pt x="195" y="117"/>
                  <a:pt x="194" y="117"/>
                </a:cubicBezTo>
                <a:cubicBezTo>
                  <a:pt x="194" y="117"/>
                  <a:pt x="193" y="117"/>
                  <a:pt x="193" y="116"/>
                </a:cubicBezTo>
                <a:cubicBezTo>
                  <a:pt x="193" y="116"/>
                  <a:pt x="193" y="116"/>
                  <a:pt x="184" y="111"/>
                </a:cubicBezTo>
                <a:cubicBezTo>
                  <a:pt x="183" y="110"/>
                  <a:pt x="182" y="109"/>
                  <a:pt x="183" y="107"/>
                </a:cubicBezTo>
                <a:cubicBezTo>
                  <a:pt x="184" y="107"/>
                  <a:pt x="186" y="106"/>
                  <a:pt x="186" y="107"/>
                </a:cubicBezTo>
                <a:cubicBezTo>
                  <a:pt x="186" y="107"/>
                  <a:pt x="186" y="107"/>
                  <a:pt x="196" y="112"/>
                </a:cubicBezTo>
                <a:cubicBezTo>
                  <a:pt x="196" y="112"/>
                  <a:pt x="197" y="114"/>
                  <a:pt x="196" y="115"/>
                </a:cubicBezTo>
                <a:close/>
                <a:moveTo>
                  <a:pt x="197" y="104"/>
                </a:moveTo>
                <a:cubicBezTo>
                  <a:pt x="197" y="104"/>
                  <a:pt x="197" y="104"/>
                  <a:pt x="187" y="104"/>
                </a:cubicBezTo>
                <a:cubicBezTo>
                  <a:pt x="186" y="104"/>
                  <a:pt x="185" y="103"/>
                  <a:pt x="185" y="102"/>
                </a:cubicBezTo>
                <a:cubicBezTo>
                  <a:pt x="185" y="100"/>
                  <a:pt x="186" y="99"/>
                  <a:pt x="187" y="99"/>
                </a:cubicBezTo>
                <a:cubicBezTo>
                  <a:pt x="187" y="99"/>
                  <a:pt x="187" y="99"/>
                  <a:pt x="197" y="99"/>
                </a:cubicBezTo>
                <a:cubicBezTo>
                  <a:pt x="199" y="99"/>
                  <a:pt x="200" y="100"/>
                  <a:pt x="200" y="102"/>
                </a:cubicBezTo>
                <a:cubicBezTo>
                  <a:pt x="200" y="103"/>
                  <a:pt x="199" y="104"/>
                  <a:pt x="197" y="1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159"/>
          <p:cNvSpPr>
            <a:spLocks noEditPoints="1"/>
          </p:cNvSpPr>
          <p:nvPr/>
        </p:nvSpPr>
        <p:spPr bwMode="auto">
          <a:xfrm>
            <a:off x="10940363" y="8332739"/>
            <a:ext cx="704568" cy="707139"/>
          </a:xfrm>
          <a:custGeom>
            <a:avLst/>
            <a:gdLst>
              <a:gd name="T0" fmla="*/ 73 w 232"/>
              <a:gd name="T1" fmla="*/ 201 h 232"/>
              <a:gd name="T2" fmla="*/ 168 w 232"/>
              <a:gd name="T3" fmla="*/ 193 h 232"/>
              <a:gd name="T4" fmla="*/ 62 w 232"/>
              <a:gd name="T5" fmla="*/ 67 h 232"/>
              <a:gd name="T6" fmla="*/ 150 w 232"/>
              <a:gd name="T7" fmla="*/ 87 h 232"/>
              <a:gd name="T8" fmla="*/ 158 w 232"/>
              <a:gd name="T9" fmla="*/ 87 h 232"/>
              <a:gd name="T10" fmla="*/ 152 w 232"/>
              <a:gd name="T11" fmla="*/ 180 h 232"/>
              <a:gd name="T12" fmla="*/ 148 w 232"/>
              <a:gd name="T13" fmla="*/ 175 h 232"/>
              <a:gd name="T14" fmla="*/ 125 w 232"/>
              <a:gd name="T15" fmla="*/ 87 h 232"/>
              <a:gd name="T16" fmla="*/ 129 w 232"/>
              <a:gd name="T17" fmla="*/ 83 h 232"/>
              <a:gd name="T18" fmla="*/ 133 w 232"/>
              <a:gd name="T19" fmla="*/ 176 h 232"/>
              <a:gd name="T20" fmla="*/ 128 w 232"/>
              <a:gd name="T21" fmla="*/ 180 h 232"/>
              <a:gd name="T22" fmla="*/ 125 w 232"/>
              <a:gd name="T23" fmla="*/ 87 h 232"/>
              <a:gd name="T24" fmla="*/ 105 w 232"/>
              <a:gd name="T25" fmla="*/ 83 h 232"/>
              <a:gd name="T26" fmla="*/ 109 w 232"/>
              <a:gd name="T27" fmla="*/ 176 h 232"/>
              <a:gd name="T28" fmla="*/ 105 w 232"/>
              <a:gd name="T29" fmla="*/ 180 h 232"/>
              <a:gd name="T30" fmla="*/ 101 w 232"/>
              <a:gd name="T31" fmla="*/ 87 h 232"/>
              <a:gd name="T32" fmla="*/ 80 w 232"/>
              <a:gd name="T33" fmla="*/ 83 h 232"/>
              <a:gd name="T34" fmla="*/ 86 w 232"/>
              <a:gd name="T35" fmla="*/ 175 h 232"/>
              <a:gd name="T36" fmla="*/ 82 w 232"/>
              <a:gd name="T37" fmla="*/ 180 h 232"/>
              <a:gd name="T38" fmla="*/ 76 w 232"/>
              <a:gd name="T39" fmla="*/ 87 h 232"/>
              <a:gd name="T40" fmla="*/ 178 w 232"/>
              <a:gd name="T41" fmla="*/ 55 h 232"/>
              <a:gd name="T42" fmla="*/ 179 w 232"/>
              <a:gd name="T43" fmla="*/ 59 h 232"/>
              <a:gd name="T44" fmla="*/ 52 w 232"/>
              <a:gd name="T45" fmla="*/ 59 h 232"/>
              <a:gd name="T46" fmla="*/ 60 w 232"/>
              <a:gd name="T47" fmla="*/ 53 h 232"/>
              <a:gd name="T48" fmla="*/ 178 w 232"/>
              <a:gd name="T49" fmla="*/ 55 h 232"/>
              <a:gd name="T50" fmla="*/ 99 w 232"/>
              <a:gd name="T51" fmla="*/ 45 h 232"/>
              <a:gd name="T52" fmla="*/ 107 w 232"/>
              <a:gd name="T53" fmla="*/ 30 h 232"/>
              <a:gd name="T54" fmla="*/ 134 w 232"/>
              <a:gd name="T55" fmla="*/ 39 h 232"/>
              <a:gd name="T56" fmla="*/ 0 w 232"/>
              <a:gd name="T57" fmla="*/ 0 h 232"/>
              <a:gd name="T58" fmla="*/ 232 w 232"/>
              <a:gd name="T59" fmla="*/ 232 h 232"/>
              <a:gd name="T60" fmla="*/ 0 w 232"/>
              <a:gd name="T61" fmla="*/ 0 h 232"/>
              <a:gd name="T62" fmla="*/ 179 w 232"/>
              <a:gd name="T63" fmla="*/ 67 h 232"/>
              <a:gd name="T64" fmla="*/ 159 w 232"/>
              <a:gd name="T65" fmla="*/ 209 h 232"/>
              <a:gd name="T66" fmla="*/ 57 w 232"/>
              <a:gd name="T67" fmla="*/ 193 h 232"/>
              <a:gd name="T68" fmla="*/ 44 w 232"/>
              <a:gd name="T69" fmla="*/ 67 h 232"/>
              <a:gd name="T70" fmla="*/ 48 w 232"/>
              <a:gd name="T71" fmla="*/ 49 h 232"/>
              <a:gd name="T72" fmla="*/ 91 w 232"/>
              <a:gd name="T73" fmla="*/ 45 h 232"/>
              <a:gd name="T74" fmla="*/ 107 w 232"/>
              <a:gd name="T75" fmla="*/ 22 h 232"/>
              <a:gd name="T76" fmla="*/ 142 w 232"/>
              <a:gd name="T77" fmla="*/ 39 h 232"/>
              <a:gd name="T78" fmla="*/ 173 w 232"/>
              <a:gd name="T79" fmla="*/ 45 h 232"/>
              <a:gd name="T80" fmla="*/ 189 w 232"/>
              <a:gd name="T81" fmla="*/ 6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65" y="193"/>
                </a:moveTo>
                <a:cubicBezTo>
                  <a:pt x="65" y="197"/>
                  <a:pt x="69" y="201"/>
                  <a:pt x="73" y="201"/>
                </a:cubicBezTo>
                <a:cubicBezTo>
                  <a:pt x="159" y="201"/>
                  <a:pt x="159" y="201"/>
                  <a:pt x="159" y="201"/>
                </a:cubicBezTo>
                <a:cubicBezTo>
                  <a:pt x="164" y="201"/>
                  <a:pt x="168" y="197"/>
                  <a:pt x="168" y="193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62" y="67"/>
                  <a:pt x="62" y="67"/>
                  <a:pt x="62" y="67"/>
                </a:cubicBezTo>
                <a:lnTo>
                  <a:pt x="65" y="193"/>
                </a:lnTo>
                <a:close/>
                <a:moveTo>
                  <a:pt x="150" y="87"/>
                </a:moveTo>
                <a:cubicBezTo>
                  <a:pt x="150" y="84"/>
                  <a:pt x="152" y="83"/>
                  <a:pt x="154" y="83"/>
                </a:cubicBezTo>
                <a:cubicBezTo>
                  <a:pt x="156" y="83"/>
                  <a:pt x="158" y="85"/>
                  <a:pt x="158" y="87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6" y="178"/>
                  <a:pt x="154" y="180"/>
                  <a:pt x="152" y="180"/>
                </a:cubicBezTo>
                <a:cubicBezTo>
                  <a:pt x="152" y="180"/>
                  <a:pt x="152" y="180"/>
                  <a:pt x="152" y="180"/>
                </a:cubicBezTo>
                <a:cubicBezTo>
                  <a:pt x="149" y="180"/>
                  <a:pt x="148" y="178"/>
                  <a:pt x="148" y="175"/>
                </a:cubicBezTo>
                <a:lnTo>
                  <a:pt x="150" y="87"/>
                </a:lnTo>
                <a:close/>
                <a:moveTo>
                  <a:pt x="125" y="87"/>
                </a:moveTo>
                <a:cubicBezTo>
                  <a:pt x="125" y="84"/>
                  <a:pt x="127" y="83"/>
                  <a:pt x="129" y="83"/>
                </a:cubicBezTo>
                <a:cubicBezTo>
                  <a:pt x="129" y="83"/>
                  <a:pt x="129" y="83"/>
                  <a:pt x="129" y="83"/>
                </a:cubicBezTo>
                <a:cubicBezTo>
                  <a:pt x="131" y="83"/>
                  <a:pt x="133" y="85"/>
                  <a:pt x="133" y="87"/>
                </a:cubicBezTo>
                <a:cubicBezTo>
                  <a:pt x="133" y="176"/>
                  <a:pt x="133" y="176"/>
                  <a:pt x="133" y="176"/>
                </a:cubicBezTo>
                <a:cubicBezTo>
                  <a:pt x="133" y="178"/>
                  <a:pt x="131" y="180"/>
                  <a:pt x="129" y="180"/>
                </a:cubicBezTo>
                <a:cubicBezTo>
                  <a:pt x="129" y="180"/>
                  <a:pt x="129" y="180"/>
                  <a:pt x="128" y="180"/>
                </a:cubicBezTo>
                <a:cubicBezTo>
                  <a:pt x="126" y="180"/>
                  <a:pt x="124" y="178"/>
                  <a:pt x="124" y="176"/>
                </a:cubicBezTo>
                <a:lnTo>
                  <a:pt x="125" y="87"/>
                </a:lnTo>
                <a:close/>
                <a:moveTo>
                  <a:pt x="105" y="83"/>
                </a:moveTo>
                <a:cubicBezTo>
                  <a:pt x="105" y="83"/>
                  <a:pt x="105" y="83"/>
                  <a:pt x="105" y="83"/>
                </a:cubicBezTo>
                <a:cubicBezTo>
                  <a:pt x="107" y="83"/>
                  <a:pt x="109" y="84"/>
                  <a:pt x="109" y="87"/>
                </a:cubicBezTo>
                <a:cubicBezTo>
                  <a:pt x="109" y="176"/>
                  <a:pt x="109" y="176"/>
                  <a:pt x="109" y="176"/>
                </a:cubicBezTo>
                <a:cubicBezTo>
                  <a:pt x="109" y="178"/>
                  <a:pt x="108" y="180"/>
                  <a:pt x="105" y="180"/>
                </a:cubicBezTo>
                <a:cubicBezTo>
                  <a:pt x="105" y="180"/>
                  <a:pt x="105" y="180"/>
                  <a:pt x="105" y="180"/>
                </a:cubicBezTo>
                <a:cubicBezTo>
                  <a:pt x="103" y="180"/>
                  <a:pt x="101" y="178"/>
                  <a:pt x="101" y="176"/>
                </a:cubicBezTo>
                <a:cubicBezTo>
                  <a:pt x="101" y="87"/>
                  <a:pt x="101" y="87"/>
                  <a:pt x="101" y="87"/>
                </a:cubicBezTo>
                <a:cubicBezTo>
                  <a:pt x="101" y="85"/>
                  <a:pt x="102" y="83"/>
                  <a:pt x="105" y="83"/>
                </a:cubicBezTo>
                <a:close/>
                <a:moveTo>
                  <a:pt x="80" y="83"/>
                </a:moveTo>
                <a:cubicBezTo>
                  <a:pt x="82" y="83"/>
                  <a:pt x="84" y="84"/>
                  <a:pt x="84" y="87"/>
                </a:cubicBezTo>
                <a:cubicBezTo>
                  <a:pt x="86" y="175"/>
                  <a:pt x="86" y="175"/>
                  <a:pt x="86" y="175"/>
                </a:cubicBezTo>
                <a:cubicBezTo>
                  <a:pt x="86" y="178"/>
                  <a:pt x="84" y="180"/>
                  <a:pt x="82" y="180"/>
                </a:cubicBezTo>
                <a:cubicBezTo>
                  <a:pt x="82" y="180"/>
                  <a:pt x="82" y="180"/>
                  <a:pt x="82" y="180"/>
                </a:cubicBezTo>
                <a:cubicBezTo>
                  <a:pt x="80" y="180"/>
                  <a:pt x="78" y="178"/>
                  <a:pt x="78" y="176"/>
                </a:cubicBezTo>
                <a:cubicBezTo>
                  <a:pt x="76" y="87"/>
                  <a:pt x="76" y="87"/>
                  <a:pt x="76" y="87"/>
                </a:cubicBezTo>
                <a:cubicBezTo>
                  <a:pt x="76" y="85"/>
                  <a:pt x="78" y="83"/>
                  <a:pt x="80" y="83"/>
                </a:cubicBezTo>
                <a:close/>
                <a:moveTo>
                  <a:pt x="178" y="55"/>
                </a:moveTo>
                <a:cubicBezTo>
                  <a:pt x="179" y="56"/>
                  <a:pt x="180" y="57"/>
                  <a:pt x="180" y="59"/>
                </a:cubicBezTo>
                <a:cubicBezTo>
                  <a:pt x="179" y="59"/>
                  <a:pt x="179" y="59"/>
                  <a:pt x="179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2" y="59"/>
                  <a:pt x="52" y="59"/>
                  <a:pt x="52" y="59"/>
                </a:cubicBezTo>
                <a:cubicBezTo>
                  <a:pt x="53" y="57"/>
                  <a:pt x="53" y="56"/>
                  <a:pt x="54" y="55"/>
                </a:cubicBezTo>
                <a:cubicBezTo>
                  <a:pt x="56" y="53"/>
                  <a:pt x="58" y="53"/>
                  <a:pt x="60" y="53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5" y="53"/>
                  <a:pt x="177" y="53"/>
                  <a:pt x="178" y="55"/>
                </a:cubicBezTo>
                <a:close/>
                <a:moveTo>
                  <a:pt x="134" y="45"/>
                </a:moveTo>
                <a:cubicBezTo>
                  <a:pt x="99" y="45"/>
                  <a:pt x="99" y="45"/>
                  <a:pt x="99" y="45"/>
                </a:cubicBezTo>
                <a:cubicBezTo>
                  <a:pt x="99" y="39"/>
                  <a:pt x="99" y="39"/>
                  <a:pt x="99" y="39"/>
                </a:cubicBezTo>
                <a:cubicBezTo>
                  <a:pt x="99" y="34"/>
                  <a:pt x="103" y="30"/>
                  <a:pt x="107" y="30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30" y="30"/>
                  <a:pt x="134" y="34"/>
                  <a:pt x="134" y="39"/>
                </a:cubicBezTo>
                <a:lnTo>
                  <a:pt x="134" y="45"/>
                </a:ln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89" y="67"/>
                </a:moveTo>
                <a:cubicBezTo>
                  <a:pt x="179" y="67"/>
                  <a:pt x="179" y="67"/>
                  <a:pt x="179" y="67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202"/>
                  <a:pt x="168" y="209"/>
                  <a:pt x="159" y="209"/>
                </a:cubicBezTo>
                <a:cubicBezTo>
                  <a:pt x="73" y="209"/>
                  <a:pt x="73" y="209"/>
                  <a:pt x="73" y="209"/>
                </a:cubicBezTo>
                <a:cubicBezTo>
                  <a:pt x="65" y="209"/>
                  <a:pt x="57" y="202"/>
                  <a:pt x="57" y="193"/>
                </a:cubicBezTo>
                <a:cubicBezTo>
                  <a:pt x="54" y="67"/>
                  <a:pt x="54" y="67"/>
                  <a:pt x="5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57"/>
                  <a:pt x="45" y="52"/>
                  <a:pt x="48" y="49"/>
                </a:cubicBezTo>
                <a:cubicBezTo>
                  <a:pt x="52" y="46"/>
                  <a:pt x="56" y="45"/>
                  <a:pt x="60" y="45"/>
                </a:cubicBezTo>
                <a:cubicBezTo>
                  <a:pt x="91" y="45"/>
                  <a:pt x="91" y="45"/>
                  <a:pt x="91" y="45"/>
                </a:cubicBezTo>
                <a:cubicBezTo>
                  <a:pt x="91" y="39"/>
                  <a:pt x="91" y="39"/>
                  <a:pt x="91" y="39"/>
                </a:cubicBezTo>
                <a:cubicBezTo>
                  <a:pt x="91" y="30"/>
                  <a:pt x="98" y="22"/>
                  <a:pt x="107" y="22"/>
                </a:cubicBezTo>
                <a:cubicBezTo>
                  <a:pt x="125" y="22"/>
                  <a:pt x="125" y="22"/>
                  <a:pt x="125" y="22"/>
                </a:cubicBezTo>
                <a:cubicBezTo>
                  <a:pt x="134" y="22"/>
                  <a:pt x="142" y="30"/>
                  <a:pt x="142" y="39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77" y="45"/>
                  <a:pt x="181" y="46"/>
                  <a:pt x="184" y="49"/>
                </a:cubicBezTo>
                <a:cubicBezTo>
                  <a:pt x="187" y="52"/>
                  <a:pt x="189" y="57"/>
                  <a:pt x="189" y="61"/>
                </a:cubicBezTo>
                <a:lnTo>
                  <a:pt x="189" y="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160"/>
          <p:cNvSpPr>
            <a:spLocks noEditPoints="1"/>
          </p:cNvSpPr>
          <p:nvPr/>
        </p:nvSpPr>
        <p:spPr bwMode="auto">
          <a:xfrm>
            <a:off x="14544203" y="8332739"/>
            <a:ext cx="704568" cy="707139"/>
          </a:xfrm>
          <a:custGeom>
            <a:avLst/>
            <a:gdLst>
              <a:gd name="T0" fmla="*/ 168 w 232"/>
              <a:gd name="T1" fmla="*/ 94 h 232"/>
              <a:gd name="T2" fmla="*/ 170 w 232"/>
              <a:gd name="T3" fmla="*/ 54 h 232"/>
              <a:gd name="T4" fmla="*/ 64 w 232"/>
              <a:gd name="T5" fmla="*/ 52 h 232"/>
              <a:gd name="T6" fmla="*/ 62 w 232"/>
              <a:gd name="T7" fmla="*/ 92 h 232"/>
              <a:gd name="T8" fmla="*/ 95 w 232"/>
              <a:gd name="T9" fmla="*/ 66 h 232"/>
              <a:gd name="T10" fmla="*/ 98 w 232"/>
              <a:gd name="T11" fmla="*/ 72 h 232"/>
              <a:gd name="T12" fmla="*/ 102 w 232"/>
              <a:gd name="T13" fmla="*/ 73 h 232"/>
              <a:gd name="T14" fmla="*/ 133 w 232"/>
              <a:gd name="T15" fmla="*/ 75 h 232"/>
              <a:gd name="T16" fmla="*/ 134 w 232"/>
              <a:gd name="T17" fmla="*/ 66 h 232"/>
              <a:gd name="T18" fmla="*/ 138 w 232"/>
              <a:gd name="T19" fmla="*/ 72 h 232"/>
              <a:gd name="T20" fmla="*/ 130 w 232"/>
              <a:gd name="T21" fmla="*/ 80 h 232"/>
              <a:gd name="T22" fmla="*/ 99 w 232"/>
              <a:gd name="T23" fmla="*/ 78 h 232"/>
              <a:gd name="T24" fmla="*/ 95 w 232"/>
              <a:gd name="T25" fmla="*/ 66 h 232"/>
              <a:gd name="T26" fmla="*/ 168 w 232"/>
              <a:gd name="T27" fmla="*/ 157 h 232"/>
              <a:gd name="T28" fmla="*/ 170 w 232"/>
              <a:gd name="T29" fmla="*/ 116 h 232"/>
              <a:gd name="T30" fmla="*/ 64 w 232"/>
              <a:gd name="T31" fmla="*/ 115 h 232"/>
              <a:gd name="T32" fmla="*/ 62 w 232"/>
              <a:gd name="T33" fmla="*/ 155 h 232"/>
              <a:gd name="T34" fmla="*/ 95 w 232"/>
              <a:gd name="T35" fmla="*/ 128 h 232"/>
              <a:gd name="T36" fmla="*/ 98 w 232"/>
              <a:gd name="T37" fmla="*/ 135 h 232"/>
              <a:gd name="T38" fmla="*/ 102 w 232"/>
              <a:gd name="T39" fmla="*/ 136 h 232"/>
              <a:gd name="T40" fmla="*/ 133 w 232"/>
              <a:gd name="T41" fmla="*/ 137 h 232"/>
              <a:gd name="T42" fmla="*/ 134 w 232"/>
              <a:gd name="T43" fmla="*/ 128 h 232"/>
              <a:gd name="T44" fmla="*/ 138 w 232"/>
              <a:gd name="T45" fmla="*/ 135 h 232"/>
              <a:gd name="T46" fmla="*/ 130 w 232"/>
              <a:gd name="T47" fmla="*/ 143 h 232"/>
              <a:gd name="T48" fmla="*/ 99 w 232"/>
              <a:gd name="T49" fmla="*/ 141 h 232"/>
              <a:gd name="T50" fmla="*/ 95 w 232"/>
              <a:gd name="T51" fmla="*/ 128 h 232"/>
              <a:gd name="T52" fmla="*/ 180 w 232"/>
              <a:gd name="T53" fmla="*/ 171 h 232"/>
              <a:gd name="T54" fmla="*/ 159 w 232"/>
              <a:gd name="T55" fmla="*/ 193 h 232"/>
              <a:gd name="T56" fmla="*/ 155 w 232"/>
              <a:gd name="T57" fmla="*/ 185 h 232"/>
              <a:gd name="T58" fmla="*/ 85 w 232"/>
              <a:gd name="T59" fmla="*/ 179 h 232"/>
              <a:gd name="T60" fmla="*/ 74 w 232"/>
              <a:gd name="T61" fmla="*/ 192 h 232"/>
              <a:gd name="T62" fmla="*/ 52 w 232"/>
              <a:gd name="T63" fmla="*/ 193 h 232"/>
              <a:gd name="T64" fmla="*/ 0 w 232"/>
              <a:gd name="T65" fmla="*/ 0 h 232"/>
              <a:gd name="T66" fmla="*/ 232 w 232"/>
              <a:gd name="T67" fmla="*/ 232 h 232"/>
              <a:gd name="T68" fmla="*/ 0 w 232"/>
              <a:gd name="T69" fmla="*/ 0 h 232"/>
              <a:gd name="T70" fmla="*/ 187 w 232"/>
              <a:gd name="T71" fmla="*/ 193 h 232"/>
              <a:gd name="T72" fmla="*/ 159 w 232"/>
              <a:gd name="T73" fmla="*/ 200 h 232"/>
              <a:gd name="T74" fmla="*/ 149 w 232"/>
              <a:gd name="T75" fmla="*/ 187 h 232"/>
              <a:gd name="T76" fmla="*/ 85 w 232"/>
              <a:gd name="T77" fmla="*/ 186 h 232"/>
              <a:gd name="T78" fmla="*/ 81 w 232"/>
              <a:gd name="T79" fmla="*/ 194 h 232"/>
              <a:gd name="T80" fmla="*/ 52 w 232"/>
              <a:gd name="T81" fmla="*/ 200 h 232"/>
              <a:gd name="T82" fmla="*/ 45 w 232"/>
              <a:gd name="T83" fmla="*/ 169 h 232"/>
              <a:gd name="T84" fmla="*/ 52 w 232"/>
              <a:gd name="T85" fmla="*/ 32 h 232"/>
              <a:gd name="T86" fmla="*/ 187 w 232"/>
              <a:gd name="T87" fmla="*/ 39 h 232"/>
              <a:gd name="T88" fmla="*/ 52 w 232"/>
              <a:gd name="T89" fmla="*/ 168 h 232"/>
              <a:gd name="T90" fmla="*/ 180 w 232"/>
              <a:gd name="T91" fmla="*/ 39 h 232"/>
              <a:gd name="T92" fmla="*/ 52 w 232"/>
              <a:gd name="T93" fmla="*/ 168 h 232"/>
              <a:gd name="T94" fmla="*/ 64 w 232"/>
              <a:gd name="T95" fmla="*/ 48 h 232"/>
              <a:gd name="T96" fmla="*/ 173 w 232"/>
              <a:gd name="T97" fmla="*/ 54 h 232"/>
              <a:gd name="T98" fmla="*/ 168 w 232"/>
              <a:gd name="T99" fmla="*/ 97 h 232"/>
              <a:gd name="T100" fmla="*/ 59 w 232"/>
              <a:gd name="T101" fmla="*/ 92 h 232"/>
              <a:gd name="T102" fmla="*/ 59 w 232"/>
              <a:gd name="T103" fmla="*/ 116 h 232"/>
              <a:gd name="T104" fmla="*/ 168 w 232"/>
              <a:gd name="T105" fmla="*/ 111 h 232"/>
              <a:gd name="T106" fmla="*/ 173 w 232"/>
              <a:gd name="T107" fmla="*/ 155 h 232"/>
              <a:gd name="T108" fmla="*/ 64 w 232"/>
              <a:gd name="T109" fmla="*/ 160 h 232"/>
              <a:gd name="T110" fmla="*/ 59 w 232"/>
              <a:gd name="T111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64" y="94"/>
                </a:moveTo>
                <a:cubicBezTo>
                  <a:pt x="168" y="94"/>
                  <a:pt x="168" y="94"/>
                  <a:pt x="168" y="94"/>
                </a:cubicBezTo>
                <a:cubicBezTo>
                  <a:pt x="169" y="94"/>
                  <a:pt x="170" y="93"/>
                  <a:pt x="170" y="92"/>
                </a:cubicBezTo>
                <a:cubicBezTo>
                  <a:pt x="170" y="54"/>
                  <a:pt x="170" y="54"/>
                  <a:pt x="170" y="54"/>
                </a:cubicBezTo>
                <a:cubicBezTo>
                  <a:pt x="170" y="53"/>
                  <a:pt x="169" y="52"/>
                  <a:pt x="168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52"/>
                  <a:pt x="62" y="53"/>
                  <a:pt x="62" y="54"/>
                </a:cubicBezTo>
                <a:cubicBezTo>
                  <a:pt x="62" y="92"/>
                  <a:pt x="62" y="92"/>
                  <a:pt x="62" y="92"/>
                </a:cubicBezTo>
                <a:cubicBezTo>
                  <a:pt x="62" y="93"/>
                  <a:pt x="63" y="94"/>
                  <a:pt x="64" y="94"/>
                </a:cubicBezTo>
                <a:close/>
                <a:moveTo>
                  <a:pt x="95" y="66"/>
                </a:moveTo>
                <a:cubicBezTo>
                  <a:pt x="98" y="66"/>
                  <a:pt x="98" y="66"/>
                  <a:pt x="98" y="66"/>
                </a:cubicBezTo>
                <a:cubicBezTo>
                  <a:pt x="98" y="72"/>
                  <a:pt x="98" y="72"/>
                  <a:pt x="98" y="72"/>
                </a:cubicBezTo>
                <a:cubicBezTo>
                  <a:pt x="98" y="73"/>
                  <a:pt x="99" y="74"/>
                  <a:pt x="99" y="75"/>
                </a:cubicBezTo>
                <a:cubicBezTo>
                  <a:pt x="100" y="74"/>
                  <a:pt x="101" y="73"/>
                  <a:pt x="102" y="73"/>
                </a:cubicBezTo>
                <a:cubicBezTo>
                  <a:pt x="130" y="73"/>
                  <a:pt x="130" y="73"/>
                  <a:pt x="130" y="73"/>
                </a:cubicBezTo>
                <a:cubicBezTo>
                  <a:pt x="131" y="73"/>
                  <a:pt x="132" y="74"/>
                  <a:pt x="133" y="75"/>
                </a:cubicBezTo>
                <a:cubicBezTo>
                  <a:pt x="133" y="74"/>
                  <a:pt x="134" y="73"/>
                  <a:pt x="134" y="72"/>
                </a:cubicBezTo>
                <a:cubicBezTo>
                  <a:pt x="134" y="66"/>
                  <a:pt x="134" y="66"/>
                  <a:pt x="134" y="66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38" y="75"/>
                  <a:pt x="136" y="78"/>
                  <a:pt x="133" y="78"/>
                </a:cubicBezTo>
                <a:cubicBezTo>
                  <a:pt x="132" y="79"/>
                  <a:pt x="131" y="80"/>
                  <a:pt x="130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1" y="80"/>
                  <a:pt x="100" y="79"/>
                  <a:pt x="99" y="78"/>
                </a:cubicBezTo>
                <a:cubicBezTo>
                  <a:pt x="97" y="78"/>
                  <a:pt x="95" y="75"/>
                  <a:pt x="95" y="72"/>
                </a:cubicBezTo>
                <a:lnTo>
                  <a:pt x="95" y="66"/>
                </a:lnTo>
                <a:close/>
                <a:moveTo>
                  <a:pt x="64" y="157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69" y="157"/>
                  <a:pt x="170" y="156"/>
                  <a:pt x="170" y="155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115"/>
                  <a:pt x="169" y="115"/>
                  <a:pt x="168" y="115"/>
                </a:cubicBezTo>
                <a:cubicBezTo>
                  <a:pt x="64" y="115"/>
                  <a:pt x="64" y="115"/>
                  <a:pt x="64" y="115"/>
                </a:cubicBezTo>
                <a:cubicBezTo>
                  <a:pt x="63" y="115"/>
                  <a:pt x="62" y="115"/>
                  <a:pt x="62" y="116"/>
                </a:cubicBezTo>
                <a:cubicBezTo>
                  <a:pt x="62" y="155"/>
                  <a:pt x="62" y="155"/>
                  <a:pt x="62" y="155"/>
                </a:cubicBezTo>
                <a:cubicBezTo>
                  <a:pt x="62" y="156"/>
                  <a:pt x="63" y="157"/>
                  <a:pt x="64" y="157"/>
                </a:cubicBezTo>
                <a:close/>
                <a:moveTo>
                  <a:pt x="95" y="128"/>
                </a:moveTo>
                <a:cubicBezTo>
                  <a:pt x="98" y="128"/>
                  <a:pt x="98" y="128"/>
                  <a:pt x="98" y="128"/>
                </a:cubicBezTo>
                <a:cubicBezTo>
                  <a:pt x="98" y="135"/>
                  <a:pt x="98" y="135"/>
                  <a:pt x="98" y="135"/>
                </a:cubicBezTo>
                <a:cubicBezTo>
                  <a:pt x="98" y="136"/>
                  <a:pt x="99" y="137"/>
                  <a:pt x="99" y="137"/>
                </a:cubicBezTo>
                <a:cubicBezTo>
                  <a:pt x="100" y="136"/>
                  <a:pt x="101" y="136"/>
                  <a:pt x="102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31" y="136"/>
                  <a:pt x="132" y="136"/>
                  <a:pt x="133" y="137"/>
                </a:cubicBezTo>
                <a:cubicBezTo>
                  <a:pt x="133" y="137"/>
                  <a:pt x="134" y="136"/>
                  <a:pt x="134" y="135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5"/>
                  <a:pt x="138" y="135"/>
                  <a:pt x="138" y="135"/>
                </a:cubicBezTo>
                <a:cubicBezTo>
                  <a:pt x="138" y="138"/>
                  <a:pt x="136" y="140"/>
                  <a:pt x="133" y="141"/>
                </a:cubicBezTo>
                <a:cubicBezTo>
                  <a:pt x="132" y="142"/>
                  <a:pt x="131" y="143"/>
                  <a:pt x="130" y="143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1" y="143"/>
                  <a:pt x="100" y="142"/>
                  <a:pt x="99" y="141"/>
                </a:cubicBezTo>
                <a:cubicBezTo>
                  <a:pt x="97" y="140"/>
                  <a:pt x="95" y="138"/>
                  <a:pt x="95" y="135"/>
                </a:cubicBezTo>
                <a:lnTo>
                  <a:pt x="95" y="128"/>
                </a:lnTo>
                <a:close/>
                <a:moveTo>
                  <a:pt x="52" y="171"/>
                </a:moveTo>
                <a:cubicBezTo>
                  <a:pt x="180" y="171"/>
                  <a:pt x="180" y="171"/>
                  <a:pt x="180" y="171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59" y="193"/>
                  <a:pt x="159" y="193"/>
                  <a:pt x="159" y="193"/>
                </a:cubicBezTo>
                <a:cubicBezTo>
                  <a:pt x="159" y="193"/>
                  <a:pt x="158" y="192"/>
                  <a:pt x="158" y="192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4" y="182"/>
                  <a:pt x="151" y="179"/>
                  <a:pt x="147" y="179"/>
                </a:cubicBezTo>
                <a:cubicBezTo>
                  <a:pt x="85" y="179"/>
                  <a:pt x="85" y="179"/>
                  <a:pt x="85" y="179"/>
                </a:cubicBezTo>
                <a:cubicBezTo>
                  <a:pt x="81" y="179"/>
                  <a:pt x="78" y="182"/>
                  <a:pt x="77" y="185"/>
                </a:cubicBezTo>
                <a:cubicBezTo>
                  <a:pt x="74" y="192"/>
                  <a:pt x="74" y="192"/>
                  <a:pt x="74" y="192"/>
                </a:cubicBezTo>
                <a:cubicBezTo>
                  <a:pt x="74" y="192"/>
                  <a:pt x="74" y="193"/>
                  <a:pt x="73" y="193"/>
                </a:cubicBezTo>
                <a:cubicBezTo>
                  <a:pt x="52" y="193"/>
                  <a:pt x="52" y="193"/>
                  <a:pt x="52" y="193"/>
                </a:cubicBezTo>
                <a:lnTo>
                  <a:pt x="52" y="171"/>
                </a:ln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87" y="169"/>
                </a:moveTo>
                <a:cubicBezTo>
                  <a:pt x="187" y="193"/>
                  <a:pt x="187" y="193"/>
                  <a:pt x="187" y="193"/>
                </a:cubicBezTo>
                <a:cubicBezTo>
                  <a:pt x="187" y="197"/>
                  <a:pt x="184" y="200"/>
                  <a:pt x="180" y="200"/>
                </a:cubicBezTo>
                <a:cubicBezTo>
                  <a:pt x="159" y="200"/>
                  <a:pt x="159" y="200"/>
                  <a:pt x="159" y="200"/>
                </a:cubicBezTo>
                <a:cubicBezTo>
                  <a:pt x="156" y="200"/>
                  <a:pt x="152" y="197"/>
                  <a:pt x="151" y="194"/>
                </a:cubicBezTo>
                <a:cubicBezTo>
                  <a:pt x="149" y="187"/>
                  <a:pt x="149" y="187"/>
                  <a:pt x="149" y="187"/>
                </a:cubicBezTo>
                <a:cubicBezTo>
                  <a:pt x="149" y="187"/>
                  <a:pt x="148" y="186"/>
                  <a:pt x="147" y="186"/>
                </a:cubicBezTo>
                <a:cubicBezTo>
                  <a:pt x="85" y="186"/>
                  <a:pt x="85" y="186"/>
                  <a:pt x="85" y="186"/>
                </a:cubicBezTo>
                <a:cubicBezTo>
                  <a:pt x="84" y="186"/>
                  <a:pt x="84" y="187"/>
                  <a:pt x="83" y="187"/>
                </a:cubicBezTo>
                <a:cubicBezTo>
                  <a:pt x="81" y="194"/>
                  <a:pt x="81" y="194"/>
                  <a:pt x="81" y="194"/>
                </a:cubicBezTo>
                <a:cubicBezTo>
                  <a:pt x="80" y="197"/>
                  <a:pt x="76" y="200"/>
                  <a:pt x="73" y="200"/>
                </a:cubicBezTo>
                <a:cubicBezTo>
                  <a:pt x="52" y="200"/>
                  <a:pt x="52" y="200"/>
                  <a:pt x="52" y="200"/>
                </a:cubicBezTo>
                <a:cubicBezTo>
                  <a:pt x="48" y="200"/>
                  <a:pt x="45" y="197"/>
                  <a:pt x="45" y="193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35"/>
                  <a:pt x="48" y="32"/>
                  <a:pt x="5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84" y="32"/>
                  <a:pt x="187" y="35"/>
                  <a:pt x="187" y="39"/>
                </a:cubicBezTo>
                <a:lnTo>
                  <a:pt x="187" y="169"/>
                </a:lnTo>
                <a:close/>
                <a:moveTo>
                  <a:pt x="52" y="168"/>
                </a:moveTo>
                <a:cubicBezTo>
                  <a:pt x="180" y="168"/>
                  <a:pt x="180" y="168"/>
                  <a:pt x="180" y="168"/>
                </a:cubicBezTo>
                <a:cubicBezTo>
                  <a:pt x="180" y="39"/>
                  <a:pt x="180" y="39"/>
                  <a:pt x="180" y="39"/>
                </a:cubicBezTo>
                <a:cubicBezTo>
                  <a:pt x="52" y="39"/>
                  <a:pt x="52" y="39"/>
                  <a:pt x="52" y="39"/>
                </a:cubicBezTo>
                <a:lnTo>
                  <a:pt x="52" y="168"/>
                </a:lnTo>
                <a:close/>
                <a:moveTo>
                  <a:pt x="59" y="54"/>
                </a:moveTo>
                <a:cubicBezTo>
                  <a:pt x="59" y="51"/>
                  <a:pt x="61" y="48"/>
                  <a:pt x="6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71" y="48"/>
                  <a:pt x="173" y="51"/>
                  <a:pt x="173" y="54"/>
                </a:cubicBezTo>
                <a:cubicBezTo>
                  <a:pt x="173" y="92"/>
                  <a:pt x="173" y="92"/>
                  <a:pt x="173" y="92"/>
                </a:cubicBezTo>
                <a:cubicBezTo>
                  <a:pt x="173" y="95"/>
                  <a:pt x="171" y="97"/>
                  <a:pt x="168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1" y="97"/>
                  <a:pt x="59" y="95"/>
                  <a:pt x="59" y="92"/>
                </a:cubicBezTo>
                <a:lnTo>
                  <a:pt x="59" y="54"/>
                </a:lnTo>
                <a:close/>
                <a:moveTo>
                  <a:pt x="59" y="116"/>
                </a:moveTo>
                <a:cubicBezTo>
                  <a:pt x="59" y="113"/>
                  <a:pt x="61" y="111"/>
                  <a:pt x="64" y="111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1" y="111"/>
                  <a:pt x="173" y="113"/>
                  <a:pt x="173" y="116"/>
                </a:cubicBezTo>
                <a:cubicBezTo>
                  <a:pt x="173" y="155"/>
                  <a:pt x="173" y="155"/>
                  <a:pt x="173" y="155"/>
                </a:cubicBezTo>
                <a:cubicBezTo>
                  <a:pt x="173" y="158"/>
                  <a:pt x="171" y="160"/>
                  <a:pt x="168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1" y="160"/>
                  <a:pt x="59" y="158"/>
                  <a:pt x="59" y="155"/>
                </a:cubicBezTo>
                <a:lnTo>
                  <a:pt x="59" y="1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161"/>
          <p:cNvSpPr>
            <a:spLocks noEditPoints="1"/>
          </p:cNvSpPr>
          <p:nvPr/>
        </p:nvSpPr>
        <p:spPr bwMode="auto">
          <a:xfrm>
            <a:off x="17245475" y="8332739"/>
            <a:ext cx="704568" cy="707139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90 w 232"/>
              <a:gd name="T11" fmla="*/ 98 h 232"/>
              <a:gd name="T12" fmla="*/ 102 w 232"/>
              <a:gd name="T13" fmla="*/ 186 h 232"/>
              <a:gd name="T14" fmla="*/ 75 w 232"/>
              <a:gd name="T15" fmla="*/ 198 h 232"/>
              <a:gd name="T16" fmla="*/ 47 w 232"/>
              <a:gd name="T17" fmla="*/ 186 h 232"/>
              <a:gd name="T18" fmla="*/ 45 w 232"/>
              <a:gd name="T19" fmla="*/ 184 h 232"/>
              <a:gd name="T20" fmla="*/ 45 w 232"/>
              <a:gd name="T21" fmla="*/ 129 h 232"/>
              <a:gd name="T22" fmla="*/ 140 w 232"/>
              <a:gd name="T23" fmla="*/ 34 h 232"/>
              <a:gd name="T24" fmla="*/ 145 w 232"/>
              <a:gd name="T25" fmla="*/ 39 h 232"/>
              <a:gd name="T26" fmla="*/ 50 w 232"/>
              <a:gd name="T27" fmla="*/ 134 h 232"/>
              <a:gd name="T28" fmla="*/ 50 w 232"/>
              <a:gd name="T29" fmla="*/ 179 h 232"/>
              <a:gd name="T30" fmla="*/ 52 w 232"/>
              <a:gd name="T31" fmla="*/ 181 h 232"/>
              <a:gd name="T32" fmla="*/ 75 w 232"/>
              <a:gd name="T33" fmla="*/ 191 h 232"/>
              <a:gd name="T34" fmla="*/ 97 w 232"/>
              <a:gd name="T35" fmla="*/ 181 h 232"/>
              <a:gd name="T36" fmla="*/ 185 w 232"/>
              <a:gd name="T37" fmla="*/ 93 h 232"/>
              <a:gd name="T38" fmla="*/ 185 w 232"/>
              <a:gd name="T39" fmla="*/ 58 h 232"/>
              <a:gd name="T40" fmla="*/ 183 w 232"/>
              <a:gd name="T41" fmla="*/ 56 h 232"/>
              <a:gd name="T42" fmla="*/ 148 w 232"/>
              <a:gd name="T43" fmla="*/ 57 h 232"/>
              <a:gd name="T44" fmla="*/ 75 w 232"/>
              <a:gd name="T45" fmla="*/ 129 h 232"/>
              <a:gd name="T46" fmla="*/ 71 w 232"/>
              <a:gd name="T47" fmla="*/ 139 h 232"/>
              <a:gd name="T48" fmla="*/ 75 w 232"/>
              <a:gd name="T49" fmla="*/ 150 h 232"/>
              <a:gd name="T50" fmla="*/ 80 w 232"/>
              <a:gd name="T51" fmla="*/ 154 h 232"/>
              <a:gd name="T52" fmla="*/ 100 w 232"/>
              <a:gd name="T53" fmla="*/ 154 h 232"/>
              <a:gd name="T54" fmla="*/ 169 w 232"/>
              <a:gd name="T55" fmla="*/ 85 h 232"/>
              <a:gd name="T56" fmla="*/ 174 w 232"/>
              <a:gd name="T57" fmla="*/ 90 h 232"/>
              <a:gd name="T58" fmla="*/ 105 w 232"/>
              <a:gd name="T59" fmla="*/ 159 h 232"/>
              <a:gd name="T60" fmla="*/ 75 w 232"/>
              <a:gd name="T61" fmla="*/ 159 h 232"/>
              <a:gd name="T62" fmla="*/ 70 w 232"/>
              <a:gd name="T63" fmla="*/ 155 h 232"/>
              <a:gd name="T64" fmla="*/ 64 w 232"/>
              <a:gd name="T65" fmla="*/ 139 h 232"/>
              <a:gd name="T66" fmla="*/ 70 w 232"/>
              <a:gd name="T67" fmla="*/ 124 h 232"/>
              <a:gd name="T68" fmla="*/ 143 w 232"/>
              <a:gd name="T69" fmla="*/ 51 h 232"/>
              <a:gd name="T70" fmla="*/ 188 w 232"/>
              <a:gd name="T71" fmla="*/ 51 h 232"/>
              <a:gd name="T72" fmla="*/ 190 w 232"/>
              <a:gd name="T73" fmla="*/ 53 h 232"/>
              <a:gd name="T74" fmla="*/ 190 w 232"/>
              <a:gd name="T75" fmla="*/ 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90" y="98"/>
                </a:moveTo>
                <a:cubicBezTo>
                  <a:pt x="102" y="186"/>
                  <a:pt x="102" y="186"/>
                  <a:pt x="102" y="186"/>
                </a:cubicBezTo>
                <a:cubicBezTo>
                  <a:pt x="95" y="194"/>
                  <a:pt x="85" y="198"/>
                  <a:pt x="75" y="198"/>
                </a:cubicBezTo>
                <a:cubicBezTo>
                  <a:pt x="64" y="198"/>
                  <a:pt x="54" y="194"/>
                  <a:pt x="47" y="186"/>
                </a:cubicBezTo>
                <a:cubicBezTo>
                  <a:pt x="45" y="184"/>
                  <a:pt x="45" y="184"/>
                  <a:pt x="45" y="184"/>
                </a:cubicBezTo>
                <a:cubicBezTo>
                  <a:pt x="29" y="169"/>
                  <a:pt x="29" y="144"/>
                  <a:pt x="45" y="129"/>
                </a:cubicBezTo>
                <a:cubicBezTo>
                  <a:pt x="140" y="34"/>
                  <a:pt x="140" y="34"/>
                  <a:pt x="140" y="34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50" y="134"/>
                  <a:pt x="50" y="134"/>
                  <a:pt x="50" y="134"/>
                </a:cubicBezTo>
                <a:cubicBezTo>
                  <a:pt x="37" y="146"/>
                  <a:pt x="37" y="166"/>
                  <a:pt x="50" y="179"/>
                </a:cubicBezTo>
                <a:cubicBezTo>
                  <a:pt x="52" y="181"/>
                  <a:pt x="52" y="181"/>
                  <a:pt x="52" y="181"/>
                </a:cubicBezTo>
                <a:cubicBezTo>
                  <a:pt x="58" y="187"/>
                  <a:pt x="66" y="191"/>
                  <a:pt x="75" y="191"/>
                </a:cubicBezTo>
                <a:cubicBezTo>
                  <a:pt x="83" y="191"/>
                  <a:pt x="91" y="187"/>
                  <a:pt x="97" y="181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95" y="84"/>
                  <a:pt x="195" y="68"/>
                  <a:pt x="185" y="58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174" y="47"/>
                  <a:pt x="158" y="47"/>
                  <a:pt x="148" y="57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72" y="132"/>
                  <a:pt x="71" y="136"/>
                  <a:pt x="71" y="139"/>
                </a:cubicBezTo>
                <a:cubicBezTo>
                  <a:pt x="71" y="143"/>
                  <a:pt x="72" y="147"/>
                  <a:pt x="75" y="150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5" y="159"/>
                  <a:pt x="94" y="159"/>
                  <a:pt x="100" y="154"/>
                </a:cubicBezTo>
                <a:cubicBezTo>
                  <a:pt x="169" y="85"/>
                  <a:pt x="169" y="85"/>
                  <a:pt x="169" y="85"/>
                </a:cubicBezTo>
                <a:cubicBezTo>
                  <a:pt x="174" y="90"/>
                  <a:pt x="174" y="90"/>
                  <a:pt x="174" y="90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96" y="167"/>
                  <a:pt x="83" y="167"/>
                  <a:pt x="75" y="159"/>
                </a:cubicBezTo>
                <a:cubicBezTo>
                  <a:pt x="70" y="155"/>
                  <a:pt x="70" y="155"/>
                  <a:pt x="70" y="155"/>
                </a:cubicBezTo>
                <a:cubicBezTo>
                  <a:pt x="66" y="151"/>
                  <a:pt x="64" y="145"/>
                  <a:pt x="64" y="139"/>
                </a:cubicBezTo>
                <a:cubicBezTo>
                  <a:pt x="64" y="134"/>
                  <a:pt x="66" y="128"/>
                  <a:pt x="70" y="124"/>
                </a:cubicBezTo>
                <a:cubicBezTo>
                  <a:pt x="143" y="51"/>
                  <a:pt x="143" y="51"/>
                  <a:pt x="143" y="51"/>
                </a:cubicBezTo>
                <a:cubicBezTo>
                  <a:pt x="156" y="39"/>
                  <a:pt x="176" y="39"/>
                  <a:pt x="188" y="51"/>
                </a:cubicBezTo>
                <a:cubicBezTo>
                  <a:pt x="190" y="53"/>
                  <a:pt x="190" y="53"/>
                  <a:pt x="190" y="53"/>
                </a:cubicBezTo>
                <a:cubicBezTo>
                  <a:pt x="202" y="66"/>
                  <a:pt x="202" y="86"/>
                  <a:pt x="190" y="9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162"/>
          <p:cNvSpPr>
            <a:spLocks noEditPoints="1"/>
          </p:cNvSpPr>
          <p:nvPr/>
        </p:nvSpPr>
        <p:spPr bwMode="auto">
          <a:xfrm>
            <a:off x="15442913" y="8332739"/>
            <a:ext cx="708425" cy="707139"/>
          </a:xfrm>
          <a:custGeom>
            <a:avLst/>
            <a:gdLst>
              <a:gd name="T0" fmla="*/ 171 w 233"/>
              <a:gd name="T1" fmla="*/ 187 h 232"/>
              <a:gd name="T2" fmla="*/ 158 w 233"/>
              <a:gd name="T3" fmla="*/ 185 h 232"/>
              <a:gd name="T4" fmla="*/ 163 w 233"/>
              <a:gd name="T5" fmla="*/ 163 h 232"/>
              <a:gd name="T6" fmla="*/ 0 w 233"/>
              <a:gd name="T7" fmla="*/ 232 h 232"/>
              <a:gd name="T8" fmla="*/ 50 w 233"/>
              <a:gd name="T9" fmla="*/ 73 h 232"/>
              <a:gd name="T10" fmla="*/ 66 w 233"/>
              <a:gd name="T11" fmla="*/ 58 h 232"/>
              <a:gd name="T12" fmla="*/ 55 w 233"/>
              <a:gd name="T13" fmla="*/ 78 h 232"/>
              <a:gd name="T14" fmla="*/ 55 w 233"/>
              <a:gd name="T15" fmla="*/ 78 h 232"/>
              <a:gd name="T16" fmla="*/ 71 w 233"/>
              <a:gd name="T17" fmla="*/ 100 h 232"/>
              <a:gd name="T18" fmla="*/ 44 w 233"/>
              <a:gd name="T19" fmla="*/ 97 h 232"/>
              <a:gd name="T20" fmla="*/ 63 w 233"/>
              <a:gd name="T21" fmla="*/ 118 h 232"/>
              <a:gd name="T22" fmla="*/ 50 w 233"/>
              <a:gd name="T23" fmla="*/ 138 h 232"/>
              <a:gd name="T24" fmla="*/ 66 w 233"/>
              <a:gd name="T25" fmla="*/ 123 h 232"/>
              <a:gd name="T26" fmla="*/ 55 w 233"/>
              <a:gd name="T27" fmla="*/ 143 h 232"/>
              <a:gd name="T28" fmla="*/ 55 w 233"/>
              <a:gd name="T29" fmla="*/ 143 h 232"/>
              <a:gd name="T30" fmla="*/ 71 w 233"/>
              <a:gd name="T31" fmla="*/ 161 h 232"/>
              <a:gd name="T32" fmla="*/ 44 w 233"/>
              <a:gd name="T33" fmla="*/ 164 h 232"/>
              <a:gd name="T34" fmla="*/ 70 w 233"/>
              <a:gd name="T35" fmla="*/ 34 h 232"/>
              <a:gd name="T36" fmla="*/ 63 w 233"/>
              <a:gd name="T37" fmla="*/ 49 h 232"/>
              <a:gd name="T38" fmla="*/ 181 w 233"/>
              <a:gd name="T39" fmla="*/ 96 h 232"/>
              <a:gd name="T40" fmla="*/ 180 w 233"/>
              <a:gd name="T41" fmla="*/ 104 h 232"/>
              <a:gd name="T42" fmla="*/ 175 w 233"/>
              <a:gd name="T43" fmla="*/ 107 h 232"/>
              <a:gd name="T44" fmla="*/ 161 w 233"/>
              <a:gd name="T45" fmla="*/ 117 h 232"/>
              <a:gd name="T46" fmla="*/ 152 w 233"/>
              <a:gd name="T47" fmla="*/ 184 h 232"/>
              <a:gd name="T48" fmla="*/ 149 w 233"/>
              <a:gd name="T49" fmla="*/ 188 h 232"/>
              <a:gd name="T50" fmla="*/ 63 w 233"/>
              <a:gd name="T51" fmla="*/ 175 h 232"/>
              <a:gd name="T52" fmla="*/ 145 w 233"/>
              <a:gd name="T53" fmla="*/ 198 h 232"/>
              <a:gd name="T54" fmla="*/ 186 w 233"/>
              <a:gd name="T55" fmla="*/ 144 h 232"/>
              <a:gd name="T56" fmla="*/ 189 w 233"/>
              <a:gd name="T57" fmla="*/ 49 h 232"/>
              <a:gd name="T58" fmla="*/ 132 w 233"/>
              <a:gd name="T59" fmla="*/ 98 h 232"/>
              <a:gd name="T60" fmla="*/ 123 w 233"/>
              <a:gd name="T61" fmla="*/ 121 h 232"/>
              <a:gd name="T62" fmla="*/ 145 w 233"/>
              <a:gd name="T63" fmla="*/ 107 h 232"/>
              <a:gd name="T64" fmla="*/ 131 w 233"/>
              <a:gd name="T65" fmla="*/ 136 h 232"/>
              <a:gd name="T66" fmla="*/ 118 w 233"/>
              <a:gd name="T67" fmla="*/ 134 h 232"/>
              <a:gd name="T68" fmla="*/ 131 w 233"/>
              <a:gd name="T69" fmla="*/ 121 h 232"/>
              <a:gd name="T70" fmla="*/ 66 w 233"/>
              <a:gd name="T71" fmla="*/ 161 h 232"/>
              <a:gd name="T72" fmla="*/ 50 w 233"/>
              <a:gd name="T73" fmla="*/ 165 h 232"/>
              <a:gd name="T74" fmla="*/ 66 w 233"/>
              <a:gd name="T75" fmla="*/ 133 h 232"/>
              <a:gd name="T76" fmla="*/ 50 w 233"/>
              <a:gd name="T77" fmla="*/ 128 h 232"/>
              <a:gd name="T78" fmla="*/ 50 w 233"/>
              <a:gd name="T79" fmla="*/ 100 h 232"/>
              <a:gd name="T80" fmla="*/ 66 w 233"/>
              <a:gd name="T81" fmla="*/ 96 h 232"/>
              <a:gd name="T82" fmla="*/ 50 w 233"/>
              <a:gd name="T83" fmla="*/ 100 h 232"/>
              <a:gd name="T84" fmla="*/ 66 w 233"/>
              <a:gd name="T85" fmla="*/ 64 h 232"/>
              <a:gd name="T86" fmla="*/ 49 w 233"/>
              <a:gd name="T87" fmla="*/ 67 h 232"/>
              <a:gd name="T88" fmla="*/ 159 w 233"/>
              <a:gd name="T89" fmla="*/ 157 h 232"/>
              <a:gd name="T90" fmla="*/ 175 w 233"/>
              <a:gd name="T91" fmla="*/ 149 h 232"/>
              <a:gd name="T92" fmla="*/ 175 w 233"/>
              <a:gd name="T93" fmla="*/ 146 h 232"/>
              <a:gd name="T94" fmla="*/ 179 w 233"/>
              <a:gd name="T95" fmla="*/ 135 h 232"/>
              <a:gd name="T96" fmla="*/ 111 w 233"/>
              <a:gd name="T97" fmla="*/ 115 h 232"/>
              <a:gd name="T98" fmla="*/ 126 w 233"/>
              <a:gd name="T99" fmla="*/ 10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3" h="232">
                <a:moveTo>
                  <a:pt x="175" y="155"/>
                </a:moveTo>
                <a:cubicBezTo>
                  <a:pt x="176" y="154"/>
                  <a:pt x="177" y="154"/>
                  <a:pt x="177" y="153"/>
                </a:cubicBezTo>
                <a:cubicBezTo>
                  <a:pt x="177" y="181"/>
                  <a:pt x="177" y="181"/>
                  <a:pt x="177" y="181"/>
                </a:cubicBezTo>
                <a:cubicBezTo>
                  <a:pt x="177" y="184"/>
                  <a:pt x="174" y="187"/>
                  <a:pt x="171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58" y="187"/>
                  <a:pt x="158" y="186"/>
                  <a:pt x="158" y="186"/>
                </a:cubicBezTo>
                <a:cubicBezTo>
                  <a:pt x="158" y="186"/>
                  <a:pt x="158" y="185"/>
                  <a:pt x="158" y="185"/>
                </a:cubicBezTo>
                <a:cubicBezTo>
                  <a:pt x="159" y="184"/>
                  <a:pt x="159" y="183"/>
                  <a:pt x="159" y="183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59" y="164"/>
                  <a:pt x="160" y="164"/>
                  <a:pt x="160" y="164"/>
                </a:cubicBezTo>
                <a:cubicBezTo>
                  <a:pt x="161" y="164"/>
                  <a:pt x="162" y="163"/>
                  <a:pt x="163" y="163"/>
                </a:cubicBezTo>
                <a:lnTo>
                  <a:pt x="175" y="155"/>
                </a:lnTo>
                <a:close/>
                <a:moveTo>
                  <a:pt x="233" y="0"/>
                </a:moveTo>
                <a:cubicBezTo>
                  <a:pt x="233" y="232"/>
                  <a:pt x="233" y="232"/>
                  <a:pt x="233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3" y="0"/>
                </a:lnTo>
                <a:close/>
                <a:moveTo>
                  <a:pt x="44" y="67"/>
                </a:moveTo>
                <a:cubicBezTo>
                  <a:pt x="44" y="71"/>
                  <a:pt x="47" y="73"/>
                  <a:pt x="50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9" y="73"/>
                  <a:pt x="71" y="71"/>
                  <a:pt x="71" y="67"/>
                </a:cubicBezTo>
                <a:cubicBezTo>
                  <a:pt x="71" y="64"/>
                  <a:pt x="71" y="64"/>
                  <a:pt x="71" y="64"/>
                </a:cubicBezTo>
                <a:cubicBezTo>
                  <a:pt x="71" y="61"/>
                  <a:pt x="69" y="58"/>
                  <a:pt x="66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47" y="58"/>
                  <a:pt x="44" y="61"/>
                  <a:pt x="44" y="64"/>
                </a:cubicBezTo>
                <a:lnTo>
                  <a:pt x="44" y="67"/>
                </a:lnTo>
                <a:close/>
                <a:moveTo>
                  <a:pt x="55" y="78"/>
                </a:moveTo>
                <a:cubicBezTo>
                  <a:pt x="55" y="86"/>
                  <a:pt x="55" y="86"/>
                  <a:pt x="55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78"/>
                  <a:pt x="63" y="78"/>
                  <a:pt x="63" y="78"/>
                </a:cubicBezTo>
                <a:lnTo>
                  <a:pt x="55" y="78"/>
                </a:lnTo>
                <a:close/>
                <a:moveTo>
                  <a:pt x="44" y="100"/>
                </a:moveTo>
                <a:cubicBezTo>
                  <a:pt x="44" y="103"/>
                  <a:pt x="47" y="106"/>
                  <a:pt x="50" y="106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69" y="106"/>
                  <a:pt x="71" y="103"/>
                  <a:pt x="71" y="100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3"/>
                  <a:pt x="69" y="91"/>
                  <a:pt x="66" y="91"/>
                </a:cubicBezTo>
                <a:cubicBezTo>
                  <a:pt x="50" y="91"/>
                  <a:pt x="50" y="91"/>
                  <a:pt x="50" y="91"/>
                </a:cubicBezTo>
                <a:cubicBezTo>
                  <a:pt x="47" y="91"/>
                  <a:pt x="44" y="93"/>
                  <a:pt x="44" y="97"/>
                </a:cubicBezTo>
                <a:lnTo>
                  <a:pt x="44" y="100"/>
                </a:lnTo>
                <a:close/>
                <a:moveTo>
                  <a:pt x="55" y="111"/>
                </a:moveTo>
                <a:cubicBezTo>
                  <a:pt x="55" y="118"/>
                  <a:pt x="55" y="118"/>
                  <a:pt x="55" y="118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3" y="111"/>
                  <a:pt x="63" y="111"/>
                  <a:pt x="63" y="111"/>
                </a:cubicBezTo>
                <a:lnTo>
                  <a:pt x="55" y="111"/>
                </a:lnTo>
                <a:close/>
                <a:moveTo>
                  <a:pt x="44" y="132"/>
                </a:moveTo>
                <a:cubicBezTo>
                  <a:pt x="44" y="135"/>
                  <a:pt x="47" y="138"/>
                  <a:pt x="50" y="138"/>
                </a:cubicBezTo>
                <a:cubicBezTo>
                  <a:pt x="66" y="138"/>
                  <a:pt x="66" y="138"/>
                  <a:pt x="66" y="138"/>
                </a:cubicBezTo>
                <a:cubicBezTo>
                  <a:pt x="69" y="138"/>
                  <a:pt x="71" y="135"/>
                  <a:pt x="71" y="132"/>
                </a:cubicBezTo>
                <a:cubicBezTo>
                  <a:pt x="71" y="129"/>
                  <a:pt x="71" y="129"/>
                  <a:pt x="71" y="129"/>
                </a:cubicBezTo>
                <a:cubicBezTo>
                  <a:pt x="71" y="126"/>
                  <a:pt x="69" y="123"/>
                  <a:pt x="66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47" y="123"/>
                  <a:pt x="44" y="126"/>
                  <a:pt x="44" y="129"/>
                </a:cubicBezTo>
                <a:lnTo>
                  <a:pt x="44" y="132"/>
                </a:lnTo>
                <a:close/>
                <a:moveTo>
                  <a:pt x="55" y="143"/>
                </a:moveTo>
                <a:cubicBezTo>
                  <a:pt x="55" y="150"/>
                  <a:pt x="55" y="150"/>
                  <a:pt x="55" y="150"/>
                </a:cubicBezTo>
                <a:cubicBezTo>
                  <a:pt x="63" y="150"/>
                  <a:pt x="63" y="150"/>
                  <a:pt x="63" y="150"/>
                </a:cubicBezTo>
                <a:cubicBezTo>
                  <a:pt x="63" y="143"/>
                  <a:pt x="63" y="143"/>
                  <a:pt x="63" y="143"/>
                </a:cubicBezTo>
                <a:lnTo>
                  <a:pt x="55" y="143"/>
                </a:lnTo>
                <a:close/>
                <a:moveTo>
                  <a:pt x="50" y="170"/>
                </a:moveTo>
                <a:cubicBezTo>
                  <a:pt x="66" y="170"/>
                  <a:pt x="66" y="170"/>
                  <a:pt x="66" y="170"/>
                </a:cubicBezTo>
                <a:cubicBezTo>
                  <a:pt x="69" y="170"/>
                  <a:pt x="71" y="168"/>
                  <a:pt x="71" y="164"/>
                </a:cubicBezTo>
                <a:cubicBezTo>
                  <a:pt x="71" y="161"/>
                  <a:pt x="71" y="161"/>
                  <a:pt x="71" y="161"/>
                </a:cubicBezTo>
                <a:cubicBezTo>
                  <a:pt x="71" y="158"/>
                  <a:pt x="69" y="155"/>
                  <a:pt x="66" y="155"/>
                </a:cubicBezTo>
                <a:cubicBezTo>
                  <a:pt x="50" y="155"/>
                  <a:pt x="50" y="155"/>
                  <a:pt x="50" y="155"/>
                </a:cubicBezTo>
                <a:cubicBezTo>
                  <a:pt x="47" y="155"/>
                  <a:pt x="44" y="158"/>
                  <a:pt x="44" y="161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44" y="168"/>
                  <a:pt x="47" y="170"/>
                  <a:pt x="50" y="170"/>
                </a:cubicBezTo>
                <a:close/>
                <a:moveTo>
                  <a:pt x="189" y="49"/>
                </a:moveTo>
                <a:cubicBezTo>
                  <a:pt x="189" y="41"/>
                  <a:pt x="182" y="34"/>
                  <a:pt x="174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61" y="34"/>
                  <a:pt x="55" y="41"/>
                  <a:pt x="55" y="49"/>
                </a:cubicBezTo>
                <a:cubicBezTo>
                  <a:pt x="55" y="53"/>
                  <a:pt x="55" y="53"/>
                  <a:pt x="55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3" y="49"/>
                  <a:pt x="63" y="49"/>
                  <a:pt x="63" y="49"/>
                </a:cubicBezTo>
                <a:cubicBezTo>
                  <a:pt x="63" y="45"/>
                  <a:pt x="66" y="42"/>
                  <a:pt x="70" y="42"/>
                </a:cubicBezTo>
                <a:cubicBezTo>
                  <a:pt x="174" y="42"/>
                  <a:pt x="174" y="42"/>
                  <a:pt x="174" y="42"/>
                </a:cubicBezTo>
                <a:cubicBezTo>
                  <a:pt x="178" y="42"/>
                  <a:pt x="181" y="45"/>
                  <a:pt x="181" y="49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81" y="98"/>
                  <a:pt x="180" y="99"/>
                  <a:pt x="179" y="101"/>
                </a:cubicBezTo>
                <a:cubicBezTo>
                  <a:pt x="179" y="102"/>
                  <a:pt x="179" y="103"/>
                  <a:pt x="178" y="104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5"/>
                  <a:pt x="177" y="105"/>
                  <a:pt x="177" y="105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176" y="106"/>
                  <a:pt x="176" y="107"/>
                  <a:pt x="175" y="107"/>
                </a:cubicBezTo>
                <a:cubicBezTo>
                  <a:pt x="175" y="108"/>
                  <a:pt x="175" y="108"/>
                  <a:pt x="175" y="108"/>
                </a:cubicBezTo>
                <a:cubicBezTo>
                  <a:pt x="175" y="108"/>
                  <a:pt x="174" y="109"/>
                  <a:pt x="174" y="109"/>
                </a:cubicBezTo>
                <a:cubicBezTo>
                  <a:pt x="162" y="116"/>
                  <a:pt x="162" y="116"/>
                  <a:pt x="162" y="116"/>
                </a:cubicBezTo>
                <a:cubicBezTo>
                  <a:pt x="162" y="116"/>
                  <a:pt x="162" y="117"/>
                  <a:pt x="161" y="117"/>
                </a:cubicBezTo>
                <a:cubicBezTo>
                  <a:pt x="156" y="121"/>
                  <a:pt x="152" y="128"/>
                  <a:pt x="152" y="135"/>
                </a:cubicBezTo>
                <a:cubicBezTo>
                  <a:pt x="152" y="183"/>
                  <a:pt x="152" y="183"/>
                  <a:pt x="152" y="183"/>
                </a:cubicBezTo>
                <a:cubicBezTo>
                  <a:pt x="152" y="183"/>
                  <a:pt x="152" y="184"/>
                  <a:pt x="152" y="184"/>
                </a:cubicBezTo>
                <a:cubicBezTo>
                  <a:pt x="152" y="184"/>
                  <a:pt x="152" y="184"/>
                  <a:pt x="152" y="184"/>
                </a:cubicBezTo>
                <a:cubicBezTo>
                  <a:pt x="152" y="185"/>
                  <a:pt x="151" y="185"/>
                  <a:pt x="151" y="186"/>
                </a:cubicBezTo>
                <a:cubicBezTo>
                  <a:pt x="151" y="186"/>
                  <a:pt x="151" y="186"/>
                  <a:pt x="150" y="187"/>
                </a:cubicBezTo>
                <a:cubicBezTo>
                  <a:pt x="150" y="187"/>
                  <a:pt x="150" y="188"/>
                  <a:pt x="149" y="188"/>
                </a:cubicBezTo>
                <a:cubicBezTo>
                  <a:pt x="149" y="188"/>
                  <a:pt x="149" y="188"/>
                  <a:pt x="149" y="188"/>
                </a:cubicBezTo>
                <a:cubicBezTo>
                  <a:pt x="148" y="189"/>
                  <a:pt x="146" y="189"/>
                  <a:pt x="145" y="189"/>
                </a:cubicBezTo>
                <a:cubicBezTo>
                  <a:pt x="70" y="189"/>
                  <a:pt x="70" y="189"/>
                  <a:pt x="70" y="189"/>
                </a:cubicBezTo>
                <a:cubicBezTo>
                  <a:pt x="66" y="189"/>
                  <a:pt x="63" y="186"/>
                  <a:pt x="63" y="183"/>
                </a:cubicBezTo>
                <a:cubicBezTo>
                  <a:pt x="63" y="175"/>
                  <a:pt x="63" y="175"/>
                  <a:pt x="63" y="175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55" y="183"/>
                  <a:pt x="55" y="183"/>
                  <a:pt x="55" y="183"/>
                </a:cubicBezTo>
                <a:cubicBezTo>
                  <a:pt x="55" y="191"/>
                  <a:pt x="61" y="198"/>
                  <a:pt x="70" y="198"/>
                </a:cubicBezTo>
                <a:cubicBezTo>
                  <a:pt x="145" y="198"/>
                  <a:pt x="145" y="198"/>
                  <a:pt x="145" y="198"/>
                </a:cubicBezTo>
                <a:cubicBezTo>
                  <a:pt x="148" y="198"/>
                  <a:pt x="150" y="197"/>
                  <a:pt x="153" y="19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79" y="196"/>
                  <a:pt x="186" y="189"/>
                  <a:pt x="186" y="181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87" y="141"/>
                  <a:pt x="188" y="138"/>
                  <a:pt x="188" y="135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01"/>
                  <a:pt x="189" y="98"/>
                  <a:pt x="189" y="96"/>
                </a:cubicBezTo>
                <a:lnTo>
                  <a:pt x="189" y="49"/>
                </a:lnTo>
                <a:close/>
                <a:moveTo>
                  <a:pt x="130" y="116"/>
                </a:moveTo>
                <a:cubicBezTo>
                  <a:pt x="130" y="114"/>
                  <a:pt x="130" y="112"/>
                  <a:pt x="130" y="110"/>
                </a:cubicBezTo>
                <a:cubicBezTo>
                  <a:pt x="132" y="99"/>
                  <a:pt x="132" y="99"/>
                  <a:pt x="132" y="99"/>
                </a:cubicBezTo>
                <a:cubicBezTo>
                  <a:pt x="133" y="99"/>
                  <a:pt x="132" y="98"/>
                  <a:pt x="132" y="98"/>
                </a:cubicBezTo>
                <a:cubicBezTo>
                  <a:pt x="130" y="97"/>
                  <a:pt x="127" y="96"/>
                  <a:pt x="123" y="96"/>
                </a:cubicBezTo>
                <a:cubicBezTo>
                  <a:pt x="113" y="96"/>
                  <a:pt x="104" y="105"/>
                  <a:pt x="104" y="116"/>
                </a:cubicBezTo>
                <a:cubicBezTo>
                  <a:pt x="104" y="123"/>
                  <a:pt x="109" y="126"/>
                  <a:pt x="113" y="126"/>
                </a:cubicBezTo>
                <a:cubicBezTo>
                  <a:pt x="118" y="126"/>
                  <a:pt x="123" y="121"/>
                  <a:pt x="123" y="121"/>
                </a:cubicBezTo>
                <a:cubicBezTo>
                  <a:pt x="123" y="121"/>
                  <a:pt x="124" y="120"/>
                  <a:pt x="124" y="120"/>
                </a:cubicBezTo>
                <a:cubicBezTo>
                  <a:pt x="124" y="122"/>
                  <a:pt x="125" y="123"/>
                  <a:pt x="126" y="124"/>
                </a:cubicBezTo>
                <a:cubicBezTo>
                  <a:pt x="127" y="126"/>
                  <a:pt x="129" y="126"/>
                  <a:pt x="130" y="126"/>
                </a:cubicBezTo>
                <a:cubicBezTo>
                  <a:pt x="138" y="126"/>
                  <a:pt x="145" y="120"/>
                  <a:pt x="145" y="107"/>
                </a:cubicBezTo>
                <a:cubicBezTo>
                  <a:pt x="145" y="93"/>
                  <a:pt x="135" y="83"/>
                  <a:pt x="122" y="83"/>
                </a:cubicBezTo>
                <a:cubicBezTo>
                  <a:pt x="105" y="83"/>
                  <a:pt x="92" y="97"/>
                  <a:pt x="92" y="114"/>
                </a:cubicBezTo>
                <a:cubicBezTo>
                  <a:pt x="92" y="129"/>
                  <a:pt x="102" y="140"/>
                  <a:pt x="117" y="140"/>
                </a:cubicBezTo>
                <a:cubicBezTo>
                  <a:pt x="122" y="140"/>
                  <a:pt x="127" y="139"/>
                  <a:pt x="131" y="136"/>
                </a:cubicBezTo>
                <a:cubicBezTo>
                  <a:pt x="131" y="136"/>
                  <a:pt x="131" y="136"/>
                  <a:pt x="131" y="135"/>
                </a:cubicBezTo>
                <a:cubicBezTo>
                  <a:pt x="131" y="135"/>
                  <a:pt x="131" y="135"/>
                  <a:pt x="131" y="135"/>
                </a:cubicBezTo>
                <a:cubicBezTo>
                  <a:pt x="130" y="133"/>
                  <a:pt x="128" y="132"/>
                  <a:pt x="127" y="133"/>
                </a:cubicBezTo>
                <a:cubicBezTo>
                  <a:pt x="126" y="133"/>
                  <a:pt x="122" y="134"/>
                  <a:pt x="118" y="134"/>
                </a:cubicBezTo>
                <a:cubicBezTo>
                  <a:pt x="106" y="134"/>
                  <a:pt x="98" y="126"/>
                  <a:pt x="98" y="114"/>
                </a:cubicBezTo>
                <a:cubicBezTo>
                  <a:pt x="98" y="99"/>
                  <a:pt x="108" y="88"/>
                  <a:pt x="121" y="88"/>
                </a:cubicBezTo>
                <a:cubicBezTo>
                  <a:pt x="132" y="88"/>
                  <a:pt x="139" y="96"/>
                  <a:pt x="139" y="107"/>
                </a:cubicBezTo>
                <a:cubicBezTo>
                  <a:pt x="139" y="116"/>
                  <a:pt x="135" y="121"/>
                  <a:pt x="131" y="121"/>
                </a:cubicBezTo>
                <a:cubicBezTo>
                  <a:pt x="130" y="121"/>
                  <a:pt x="130" y="117"/>
                  <a:pt x="130" y="116"/>
                </a:cubicBezTo>
                <a:close/>
                <a:moveTo>
                  <a:pt x="66" y="164"/>
                </a:moveTo>
                <a:cubicBezTo>
                  <a:pt x="66" y="161"/>
                  <a:pt x="66" y="161"/>
                  <a:pt x="66" y="161"/>
                </a:cubicBezTo>
                <a:cubicBezTo>
                  <a:pt x="66" y="161"/>
                  <a:pt x="66" y="161"/>
                  <a:pt x="66" y="161"/>
                </a:cubicBezTo>
                <a:cubicBezTo>
                  <a:pt x="50" y="161"/>
                  <a:pt x="50" y="161"/>
                  <a:pt x="50" y="161"/>
                </a:cubicBezTo>
                <a:cubicBezTo>
                  <a:pt x="49" y="161"/>
                  <a:pt x="49" y="161"/>
                  <a:pt x="49" y="161"/>
                </a:cubicBezTo>
                <a:cubicBezTo>
                  <a:pt x="49" y="164"/>
                  <a:pt x="49" y="164"/>
                  <a:pt x="49" y="164"/>
                </a:cubicBezTo>
                <a:cubicBezTo>
                  <a:pt x="49" y="165"/>
                  <a:pt x="49" y="165"/>
                  <a:pt x="50" y="165"/>
                </a:cubicBezTo>
                <a:cubicBezTo>
                  <a:pt x="66" y="165"/>
                  <a:pt x="66" y="165"/>
                  <a:pt x="66" y="165"/>
                </a:cubicBezTo>
                <a:cubicBezTo>
                  <a:pt x="66" y="165"/>
                  <a:pt x="66" y="165"/>
                  <a:pt x="66" y="164"/>
                </a:cubicBezTo>
                <a:close/>
                <a:moveTo>
                  <a:pt x="50" y="133"/>
                </a:moveTo>
                <a:cubicBezTo>
                  <a:pt x="66" y="133"/>
                  <a:pt x="66" y="133"/>
                  <a:pt x="66" y="133"/>
                </a:cubicBezTo>
                <a:cubicBezTo>
                  <a:pt x="66" y="133"/>
                  <a:pt x="66" y="132"/>
                  <a:pt x="66" y="132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9"/>
                  <a:pt x="66" y="128"/>
                  <a:pt x="66" y="128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49" y="128"/>
                  <a:pt x="49" y="129"/>
                  <a:pt x="49" y="129"/>
                </a:cubicBezTo>
                <a:cubicBezTo>
                  <a:pt x="49" y="132"/>
                  <a:pt x="49" y="132"/>
                  <a:pt x="49" y="132"/>
                </a:cubicBezTo>
                <a:cubicBezTo>
                  <a:pt x="49" y="132"/>
                  <a:pt x="49" y="133"/>
                  <a:pt x="50" y="133"/>
                </a:cubicBezTo>
                <a:close/>
                <a:moveTo>
                  <a:pt x="50" y="100"/>
                </a:moveTo>
                <a:cubicBezTo>
                  <a:pt x="66" y="100"/>
                  <a:pt x="66" y="100"/>
                  <a:pt x="66" y="100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7"/>
                  <a:pt x="66" y="97"/>
                  <a:pt x="66" y="97"/>
                </a:cubicBezTo>
                <a:cubicBezTo>
                  <a:pt x="66" y="96"/>
                  <a:pt x="66" y="96"/>
                  <a:pt x="66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49" y="96"/>
                  <a:pt x="49" y="96"/>
                  <a:pt x="49" y="97"/>
                </a:cubicBezTo>
                <a:cubicBezTo>
                  <a:pt x="49" y="100"/>
                  <a:pt x="49" y="100"/>
                  <a:pt x="49" y="100"/>
                </a:cubicBezTo>
                <a:cubicBezTo>
                  <a:pt x="49" y="100"/>
                  <a:pt x="49" y="100"/>
                  <a:pt x="50" y="100"/>
                </a:cubicBezTo>
                <a:close/>
                <a:moveTo>
                  <a:pt x="50" y="68"/>
                </a:moveTo>
                <a:cubicBezTo>
                  <a:pt x="66" y="68"/>
                  <a:pt x="66" y="68"/>
                  <a:pt x="66" y="68"/>
                </a:cubicBezTo>
                <a:cubicBezTo>
                  <a:pt x="66" y="68"/>
                  <a:pt x="66" y="68"/>
                  <a:pt x="66" y="67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49" y="68"/>
                  <a:pt x="50" y="68"/>
                </a:cubicBezTo>
                <a:close/>
                <a:moveTo>
                  <a:pt x="166" y="122"/>
                </a:moveTo>
                <a:cubicBezTo>
                  <a:pt x="162" y="124"/>
                  <a:pt x="159" y="130"/>
                  <a:pt x="159" y="135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72" y="149"/>
                  <a:pt x="172" y="149"/>
                  <a:pt x="172" y="149"/>
                </a:cubicBezTo>
                <a:cubicBezTo>
                  <a:pt x="172" y="149"/>
                  <a:pt x="173" y="148"/>
                  <a:pt x="173" y="148"/>
                </a:cubicBezTo>
                <a:cubicBezTo>
                  <a:pt x="175" y="149"/>
                  <a:pt x="175" y="149"/>
                  <a:pt x="175" y="14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74" y="147"/>
                  <a:pt x="174" y="147"/>
                  <a:pt x="175" y="146"/>
                </a:cubicBezTo>
                <a:cubicBezTo>
                  <a:pt x="176" y="147"/>
                  <a:pt x="176" y="147"/>
                  <a:pt x="176" y="147"/>
                </a:cubicBezTo>
                <a:cubicBezTo>
                  <a:pt x="175" y="146"/>
                  <a:pt x="175" y="146"/>
                  <a:pt x="175" y="146"/>
                </a:cubicBezTo>
                <a:cubicBezTo>
                  <a:pt x="175" y="145"/>
                  <a:pt x="176" y="145"/>
                  <a:pt x="176" y="144"/>
                </a:cubicBezTo>
                <a:cubicBezTo>
                  <a:pt x="177" y="143"/>
                  <a:pt x="177" y="142"/>
                  <a:pt x="178" y="142"/>
                </a:cubicBezTo>
                <a:cubicBezTo>
                  <a:pt x="178" y="141"/>
                  <a:pt x="178" y="141"/>
                  <a:pt x="178" y="141"/>
                </a:cubicBezTo>
                <a:cubicBezTo>
                  <a:pt x="179" y="139"/>
                  <a:pt x="179" y="137"/>
                  <a:pt x="179" y="135"/>
                </a:cubicBezTo>
                <a:cubicBezTo>
                  <a:pt x="179" y="113"/>
                  <a:pt x="179" y="113"/>
                  <a:pt x="179" y="113"/>
                </a:cubicBezTo>
                <a:cubicBezTo>
                  <a:pt x="178" y="114"/>
                  <a:pt x="178" y="114"/>
                  <a:pt x="177" y="115"/>
                </a:cubicBezTo>
                <a:lnTo>
                  <a:pt x="166" y="122"/>
                </a:lnTo>
                <a:close/>
                <a:moveTo>
                  <a:pt x="111" y="115"/>
                </a:moveTo>
                <a:cubicBezTo>
                  <a:pt x="111" y="117"/>
                  <a:pt x="111" y="121"/>
                  <a:pt x="115" y="121"/>
                </a:cubicBezTo>
                <a:cubicBezTo>
                  <a:pt x="118" y="121"/>
                  <a:pt x="122" y="115"/>
                  <a:pt x="123" y="113"/>
                </a:cubicBezTo>
                <a:cubicBezTo>
                  <a:pt x="123" y="112"/>
                  <a:pt x="124" y="109"/>
                  <a:pt x="125" y="108"/>
                </a:cubicBezTo>
                <a:cubicBezTo>
                  <a:pt x="126" y="102"/>
                  <a:pt x="126" y="102"/>
                  <a:pt x="126" y="102"/>
                </a:cubicBezTo>
                <a:cubicBezTo>
                  <a:pt x="125" y="102"/>
                  <a:pt x="124" y="102"/>
                  <a:pt x="122" y="102"/>
                </a:cubicBezTo>
                <a:cubicBezTo>
                  <a:pt x="116" y="102"/>
                  <a:pt x="111" y="108"/>
                  <a:pt x="111" y="1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163"/>
          <p:cNvSpPr>
            <a:spLocks noEditPoints="1"/>
          </p:cNvSpPr>
          <p:nvPr/>
        </p:nvSpPr>
        <p:spPr bwMode="auto">
          <a:xfrm>
            <a:off x="18146757" y="8332739"/>
            <a:ext cx="705854" cy="707139"/>
          </a:xfrm>
          <a:custGeom>
            <a:avLst/>
            <a:gdLst>
              <a:gd name="T0" fmla="*/ 174 w 232"/>
              <a:gd name="T1" fmla="*/ 94 h 232"/>
              <a:gd name="T2" fmla="*/ 85 w 232"/>
              <a:gd name="T3" fmla="*/ 101 h 232"/>
              <a:gd name="T4" fmla="*/ 131 w 232"/>
              <a:gd name="T5" fmla="*/ 152 h 232"/>
              <a:gd name="T6" fmla="*/ 75 w 232"/>
              <a:gd name="T7" fmla="*/ 96 h 232"/>
              <a:gd name="T8" fmla="*/ 69 w 232"/>
              <a:gd name="T9" fmla="*/ 96 h 232"/>
              <a:gd name="T10" fmla="*/ 67 w 232"/>
              <a:gd name="T11" fmla="*/ 100 h 232"/>
              <a:gd name="T12" fmla="*/ 128 w 232"/>
              <a:gd name="T13" fmla="*/ 163 h 232"/>
              <a:gd name="T14" fmla="*/ 135 w 232"/>
              <a:gd name="T15" fmla="*/ 163 h 232"/>
              <a:gd name="T16" fmla="*/ 135 w 232"/>
              <a:gd name="T17" fmla="*/ 156 h 232"/>
              <a:gd name="T18" fmla="*/ 142 w 232"/>
              <a:gd name="T19" fmla="*/ 42 h 232"/>
              <a:gd name="T20" fmla="*/ 135 w 232"/>
              <a:gd name="T21" fmla="*/ 42 h 232"/>
              <a:gd name="T22" fmla="*/ 133 w 232"/>
              <a:gd name="T23" fmla="*/ 46 h 232"/>
              <a:gd name="T24" fmla="*/ 182 w 232"/>
              <a:gd name="T25" fmla="*/ 97 h 232"/>
              <a:gd name="T26" fmla="*/ 189 w 232"/>
              <a:gd name="T27" fmla="*/ 96 h 232"/>
              <a:gd name="T28" fmla="*/ 189 w 232"/>
              <a:gd name="T29" fmla="*/ 90 h 232"/>
              <a:gd name="T30" fmla="*/ 232 w 232"/>
              <a:gd name="T31" fmla="*/ 0 h 232"/>
              <a:gd name="T32" fmla="*/ 0 w 232"/>
              <a:gd name="T33" fmla="*/ 232 h 232"/>
              <a:gd name="T34" fmla="*/ 232 w 232"/>
              <a:gd name="T35" fmla="*/ 0 h 232"/>
              <a:gd name="T36" fmla="*/ 146 w 232"/>
              <a:gd name="T37" fmla="*/ 39 h 232"/>
              <a:gd name="T38" fmla="*/ 132 w 232"/>
              <a:gd name="T39" fmla="*/ 39 h 232"/>
              <a:gd name="T40" fmla="*/ 128 w 232"/>
              <a:gd name="T41" fmla="*/ 46 h 232"/>
              <a:gd name="T42" fmla="*/ 133 w 232"/>
              <a:gd name="T43" fmla="*/ 55 h 232"/>
              <a:gd name="T44" fmla="*/ 79 w 232"/>
              <a:gd name="T45" fmla="*/ 93 h 232"/>
              <a:gd name="T46" fmla="*/ 65 w 232"/>
              <a:gd name="T47" fmla="*/ 93 h 232"/>
              <a:gd name="T48" fmla="*/ 64 w 232"/>
              <a:gd name="T49" fmla="*/ 107 h 232"/>
              <a:gd name="T50" fmla="*/ 37 w 232"/>
              <a:gd name="T51" fmla="*/ 187 h 232"/>
              <a:gd name="T52" fmla="*/ 41 w 232"/>
              <a:gd name="T53" fmla="*/ 196 h 232"/>
              <a:gd name="T54" fmla="*/ 98 w 232"/>
              <a:gd name="T55" fmla="*/ 141 h 232"/>
              <a:gd name="T56" fmla="*/ 131 w 232"/>
              <a:gd name="T57" fmla="*/ 170 h 232"/>
              <a:gd name="T58" fmla="*/ 139 w 232"/>
              <a:gd name="T59" fmla="*/ 166 h 232"/>
              <a:gd name="T60" fmla="*/ 136 w 232"/>
              <a:gd name="T61" fmla="*/ 149 h 232"/>
              <a:gd name="T62" fmla="*/ 178 w 232"/>
              <a:gd name="T63" fmla="*/ 100 h 232"/>
              <a:gd name="T64" fmla="*/ 192 w 232"/>
              <a:gd name="T65" fmla="*/ 100 h 232"/>
              <a:gd name="T66" fmla="*/ 193 w 232"/>
              <a:gd name="T67" fmla="*/ 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38" y="58"/>
                </a:moveTo>
                <a:cubicBezTo>
                  <a:pt x="174" y="94"/>
                  <a:pt x="174" y="94"/>
                  <a:pt x="174" y="94"/>
                </a:cubicBezTo>
                <a:cubicBezTo>
                  <a:pt x="131" y="147"/>
                  <a:pt x="131" y="147"/>
                  <a:pt x="131" y="147"/>
                </a:cubicBezTo>
                <a:cubicBezTo>
                  <a:pt x="85" y="101"/>
                  <a:pt x="85" y="101"/>
                  <a:pt x="85" y="101"/>
                </a:cubicBezTo>
                <a:lnTo>
                  <a:pt x="138" y="58"/>
                </a:lnTo>
                <a:close/>
                <a:moveTo>
                  <a:pt x="131" y="152"/>
                </a:moveTo>
                <a:cubicBezTo>
                  <a:pt x="79" y="100"/>
                  <a:pt x="79" y="100"/>
                  <a:pt x="79" y="100"/>
                </a:cubicBezTo>
                <a:cubicBezTo>
                  <a:pt x="75" y="96"/>
                  <a:pt x="75" y="96"/>
                  <a:pt x="75" y="96"/>
                </a:cubicBezTo>
                <a:cubicBezTo>
                  <a:pt x="74" y="96"/>
                  <a:pt x="73" y="95"/>
                  <a:pt x="72" y="95"/>
                </a:cubicBezTo>
                <a:cubicBezTo>
                  <a:pt x="71" y="95"/>
                  <a:pt x="70" y="96"/>
                  <a:pt x="69" y="96"/>
                </a:cubicBezTo>
                <a:cubicBezTo>
                  <a:pt x="68" y="97"/>
                  <a:pt x="68" y="97"/>
                  <a:pt x="68" y="97"/>
                </a:cubicBezTo>
                <a:cubicBezTo>
                  <a:pt x="67" y="98"/>
                  <a:pt x="67" y="99"/>
                  <a:pt x="67" y="100"/>
                </a:cubicBezTo>
                <a:cubicBezTo>
                  <a:pt x="67" y="102"/>
                  <a:pt x="67" y="103"/>
                  <a:pt x="68" y="104"/>
                </a:cubicBezTo>
                <a:cubicBezTo>
                  <a:pt x="128" y="163"/>
                  <a:pt x="128" y="163"/>
                  <a:pt x="128" y="163"/>
                </a:cubicBezTo>
                <a:cubicBezTo>
                  <a:pt x="130" y="165"/>
                  <a:pt x="133" y="165"/>
                  <a:pt x="134" y="163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36" y="162"/>
                  <a:pt x="136" y="161"/>
                  <a:pt x="136" y="159"/>
                </a:cubicBezTo>
                <a:cubicBezTo>
                  <a:pt x="136" y="158"/>
                  <a:pt x="136" y="157"/>
                  <a:pt x="135" y="156"/>
                </a:cubicBezTo>
                <a:lnTo>
                  <a:pt x="131" y="152"/>
                </a:lnTo>
                <a:close/>
                <a:moveTo>
                  <a:pt x="142" y="42"/>
                </a:moveTo>
                <a:cubicBezTo>
                  <a:pt x="141" y="42"/>
                  <a:pt x="140" y="41"/>
                  <a:pt x="139" y="41"/>
                </a:cubicBezTo>
                <a:cubicBezTo>
                  <a:pt x="137" y="41"/>
                  <a:pt x="136" y="42"/>
                  <a:pt x="135" y="42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34" y="44"/>
                  <a:pt x="133" y="45"/>
                  <a:pt x="133" y="46"/>
                </a:cubicBezTo>
                <a:cubicBezTo>
                  <a:pt x="133" y="48"/>
                  <a:pt x="134" y="49"/>
                  <a:pt x="135" y="49"/>
                </a:cubicBezTo>
                <a:cubicBezTo>
                  <a:pt x="182" y="97"/>
                  <a:pt x="182" y="97"/>
                  <a:pt x="182" y="97"/>
                </a:cubicBezTo>
                <a:cubicBezTo>
                  <a:pt x="184" y="98"/>
                  <a:pt x="187" y="98"/>
                  <a:pt x="188" y="97"/>
                </a:cubicBezTo>
                <a:cubicBezTo>
                  <a:pt x="189" y="96"/>
                  <a:pt x="189" y="96"/>
                  <a:pt x="189" y="96"/>
                </a:cubicBezTo>
                <a:cubicBezTo>
                  <a:pt x="190" y="95"/>
                  <a:pt x="190" y="94"/>
                  <a:pt x="190" y="93"/>
                </a:cubicBezTo>
                <a:cubicBezTo>
                  <a:pt x="190" y="92"/>
                  <a:pt x="190" y="90"/>
                  <a:pt x="189" y="90"/>
                </a:cubicBezTo>
                <a:lnTo>
                  <a:pt x="142" y="42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93" y="86"/>
                </a:moveTo>
                <a:cubicBezTo>
                  <a:pt x="146" y="39"/>
                  <a:pt x="146" y="39"/>
                  <a:pt x="146" y="39"/>
                </a:cubicBezTo>
                <a:cubicBezTo>
                  <a:pt x="144" y="37"/>
                  <a:pt x="141" y="36"/>
                  <a:pt x="139" y="36"/>
                </a:cubicBezTo>
                <a:cubicBezTo>
                  <a:pt x="136" y="36"/>
                  <a:pt x="134" y="37"/>
                  <a:pt x="132" y="39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29" y="41"/>
                  <a:pt x="128" y="44"/>
                  <a:pt x="128" y="46"/>
                </a:cubicBezTo>
                <a:cubicBezTo>
                  <a:pt x="128" y="49"/>
                  <a:pt x="129" y="51"/>
                  <a:pt x="131" y="53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82" y="96"/>
                  <a:pt x="82" y="96"/>
                  <a:pt x="82" y="96"/>
                </a:cubicBezTo>
                <a:cubicBezTo>
                  <a:pt x="79" y="93"/>
                  <a:pt x="79" y="93"/>
                  <a:pt x="79" y="93"/>
                </a:cubicBezTo>
                <a:cubicBezTo>
                  <a:pt x="77" y="91"/>
                  <a:pt x="75" y="90"/>
                  <a:pt x="72" y="90"/>
                </a:cubicBezTo>
                <a:cubicBezTo>
                  <a:pt x="69" y="90"/>
                  <a:pt x="67" y="91"/>
                  <a:pt x="65" y="93"/>
                </a:cubicBezTo>
                <a:cubicBezTo>
                  <a:pt x="64" y="93"/>
                  <a:pt x="64" y="93"/>
                  <a:pt x="64" y="93"/>
                </a:cubicBezTo>
                <a:cubicBezTo>
                  <a:pt x="61" y="97"/>
                  <a:pt x="61" y="103"/>
                  <a:pt x="64" y="107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37" y="187"/>
                  <a:pt x="37" y="187"/>
                  <a:pt x="37" y="187"/>
                </a:cubicBezTo>
                <a:cubicBezTo>
                  <a:pt x="35" y="189"/>
                  <a:pt x="35" y="192"/>
                  <a:pt x="37" y="194"/>
                </a:cubicBezTo>
                <a:cubicBezTo>
                  <a:pt x="38" y="195"/>
                  <a:pt x="40" y="196"/>
                  <a:pt x="41" y="196"/>
                </a:cubicBezTo>
                <a:cubicBezTo>
                  <a:pt x="42" y="196"/>
                  <a:pt x="44" y="195"/>
                  <a:pt x="45" y="194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124" y="167"/>
                  <a:pt x="124" y="167"/>
                  <a:pt x="124" y="167"/>
                </a:cubicBezTo>
                <a:cubicBezTo>
                  <a:pt x="126" y="169"/>
                  <a:pt x="128" y="170"/>
                  <a:pt x="131" y="170"/>
                </a:cubicBezTo>
                <a:cubicBezTo>
                  <a:pt x="134" y="170"/>
                  <a:pt x="136" y="169"/>
                  <a:pt x="138" y="167"/>
                </a:cubicBezTo>
                <a:cubicBezTo>
                  <a:pt x="139" y="166"/>
                  <a:pt x="139" y="166"/>
                  <a:pt x="139" y="166"/>
                </a:cubicBezTo>
                <a:cubicBezTo>
                  <a:pt x="143" y="163"/>
                  <a:pt x="143" y="156"/>
                  <a:pt x="139" y="152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76" y="99"/>
                  <a:pt x="176" y="99"/>
                  <a:pt x="176" y="99"/>
                </a:cubicBezTo>
                <a:cubicBezTo>
                  <a:pt x="178" y="100"/>
                  <a:pt x="178" y="100"/>
                  <a:pt x="178" y="100"/>
                </a:cubicBezTo>
                <a:cubicBezTo>
                  <a:pt x="180" y="102"/>
                  <a:pt x="182" y="103"/>
                  <a:pt x="185" y="103"/>
                </a:cubicBezTo>
                <a:cubicBezTo>
                  <a:pt x="188" y="103"/>
                  <a:pt x="190" y="102"/>
                  <a:pt x="192" y="100"/>
                </a:cubicBezTo>
                <a:cubicBezTo>
                  <a:pt x="193" y="100"/>
                  <a:pt x="193" y="100"/>
                  <a:pt x="193" y="100"/>
                </a:cubicBezTo>
                <a:cubicBezTo>
                  <a:pt x="197" y="96"/>
                  <a:pt x="197" y="90"/>
                  <a:pt x="193" y="8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164"/>
          <p:cNvSpPr>
            <a:spLocks noEditPoints="1"/>
          </p:cNvSpPr>
          <p:nvPr/>
        </p:nvSpPr>
        <p:spPr bwMode="auto">
          <a:xfrm>
            <a:off x="1028840" y="9338163"/>
            <a:ext cx="716139" cy="718711"/>
          </a:xfrm>
          <a:custGeom>
            <a:avLst/>
            <a:gdLst>
              <a:gd name="T0" fmla="*/ 124 w 236"/>
              <a:gd name="T1" fmla="*/ 62 h 236"/>
              <a:gd name="T2" fmla="*/ 174 w 236"/>
              <a:gd name="T3" fmla="*/ 112 h 236"/>
              <a:gd name="T4" fmla="*/ 174 w 236"/>
              <a:gd name="T5" fmla="*/ 57 h 236"/>
              <a:gd name="T6" fmla="*/ 133 w 236"/>
              <a:gd name="T7" fmla="*/ 84 h 236"/>
              <a:gd name="T8" fmla="*/ 170 w 236"/>
              <a:gd name="T9" fmla="*/ 84 h 236"/>
              <a:gd name="T10" fmla="*/ 129 w 236"/>
              <a:gd name="T11" fmla="*/ 124 h 236"/>
              <a:gd name="T12" fmla="*/ 129 w 236"/>
              <a:gd name="T13" fmla="*/ 179 h 236"/>
              <a:gd name="T14" fmla="*/ 179 w 236"/>
              <a:gd name="T15" fmla="*/ 129 h 236"/>
              <a:gd name="T16" fmla="*/ 136 w 236"/>
              <a:gd name="T17" fmla="*/ 161 h 236"/>
              <a:gd name="T18" fmla="*/ 166 w 236"/>
              <a:gd name="T19" fmla="*/ 154 h 236"/>
              <a:gd name="T20" fmla="*/ 166 w 236"/>
              <a:gd name="T21" fmla="*/ 149 h 236"/>
              <a:gd name="T22" fmla="*/ 136 w 236"/>
              <a:gd name="T23" fmla="*/ 142 h 236"/>
              <a:gd name="T24" fmla="*/ 166 w 236"/>
              <a:gd name="T25" fmla="*/ 149 h 236"/>
              <a:gd name="T26" fmla="*/ 57 w 236"/>
              <a:gd name="T27" fmla="*/ 62 h 236"/>
              <a:gd name="T28" fmla="*/ 107 w 236"/>
              <a:gd name="T29" fmla="*/ 112 h 236"/>
              <a:gd name="T30" fmla="*/ 107 w 236"/>
              <a:gd name="T31" fmla="*/ 57 h 236"/>
              <a:gd name="T32" fmla="*/ 87 w 236"/>
              <a:gd name="T33" fmla="*/ 99 h 236"/>
              <a:gd name="T34" fmla="*/ 81 w 236"/>
              <a:gd name="T35" fmla="*/ 87 h 236"/>
              <a:gd name="T36" fmla="*/ 69 w 236"/>
              <a:gd name="T37" fmla="*/ 81 h 236"/>
              <a:gd name="T38" fmla="*/ 84 w 236"/>
              <a:gd name="T39" fmla="*/ 65 h 236"/>
              <a:gd name="T40" fmla="*/ 99 w 236"/>
              <a:gd name="T41" fmla="*/ 81 h 236"/>
              <a:gd name="T42" fmla="*/ 107 w 236"/>
              <a:gd name="T43" fmla="*/ 124 h 236"/>
              <a:gd name="T44" fmla="*/ 57 w 236"/>
              <a:gd name="T45" fmla="*/ 174 h 236"/>
              <a:gd name="T46" fmla="*/ 112 w 236"/>
              <a:gd name="T47" fmla="*/ 174 h 236"/>
              <a:gd name="T48" fmla="*/ 97 w 236"/>
              <a:gd name="T49" fmla="*/ 160 h 236"/>
              <a:gd name="T50" fmla="*/ 93 w 236"/>
              <a:gd name="T51" fmla="*/ 164 h 236"/>
              <a:gd name="T52" fmla="*/ 73 w 236"/>
              <a:gd name="T53" fmla="*/ 165 h 236"/>
              <a:gd name="T54" fmla="*/ 79 w 236"/>
              <a:gd name="T55" fmla="*/ 151 h 236"/>
              <a:gd name="T56" fmla="*/ 76 w 236"/>
              <a:gd name="T57" fmla="*/ 138 h 236"/>
              <a:gd name="T58" fmla="*/ 97 w 236"/>
              <a:gd name="T59" fmla="*/ 138 h 236"/>
              <a:gd name="T60" fmla="*/ 97 w 236"/>
              <a:gd name="T61" fmla="*/ 160 h 236"/>
              <a:gd name="T62" fmla="*/ 236 w 236"/>
              <a:gd name="T63" fmla="*/ 236 h 236"/>
              <a:gd name="T64" fmla="*/ 195 w 236"/>
              <a:gd name="T65" fmla="*/ 177 h 236"/>
              <a:gd name="T66" fmla="*/ 40 w 236"/>
              <a:gd name="T67" fmla="*/ 177 h 236"/>
              <a:gd name="T68" fmla="*/ 176 w 236"/>
              <a:gd name="T69" fmla="*/ 40 h 236"/>
              <a:gd name="T70" fmla="*/ 176 w 236"/>
              <a:gd name="T71" fmla="*/ 47 h 236"/>
              <a:gd name="T72" fmla="*/ 47 w 236"/>
              <a:gd name="T73" fmla="*/ 177 h 236"/>
              <a:gd name="T74" fmla="*/ 189 w 236"/>
              <a:gd name="T75" fmla="*/ 177 h 236"/>
              <a:gd name="T76" fmla="*/ 115 w 236"/>
              <a:gd name="T77" fmla="*/ 174 h 236"/>
              <a:gd name="T78" fmla="*/ 53 w 236"/>
              <a:gd name="T79" fmla="*/ 174 h 236"/>
              <a:gd name="T80" fmla="*/ 107 w 236"/>
              <a:gd name="T81" fmla="*/ 121 h 236"/>
              <a:gd name="T82" fmla="*/ 115 w 236"/>
              <a:gd name="T83" fmla="*/ 107 h 236"/>
              <a:gd name="T84" fmla="*/ 53 w 236"/>
              <a:gd name="T85" fmla="*/ 107 h 236"/>
              <a:gd name="T86" fmla="*/ 107 w 236"/>
              <a:gd name="T87" fmla="*/ 54 h 236"/>
              <a:gd name="T88" fmla="*/ 182 w 236"/>
              <a:gd name="T89" fmla="*/ 174 h 236"/>
              <a:gd name="T90" fmla="*/ 121 w 236"/>
              <a:gd name="T91" fmla="*/ 174 h 236"/>
              <a:gd name="T92" fmla="*/ 174 w 236"/>
              <a:gd name="T93" fmla="*/ 121 h 236"/>
              <a:gd name="T94" fmla="*/ 182 w 236"/>
              <a:gd name="T95" fmla="*/ 107 h 236"/>
              <a:gd name="T96" fmla="*/ 121 w 236"/>
              <a:gd name="T97" fmla="*/ 107 h 236"/>
              <a:gd name="T98" fmla="*/ 174 w 236"/>
              <a:gd name="T99" fmla="*/ 5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6" h="236">
                <a:moveTo>
                  <a:pt x="174" y="57"/>
                </a:moveTo>
                <a:cubicBezTo>
                  <a:pt x="129" y="57"/>
                  <a:pt x="129" y="57"/>
                  <a:pt x="129" y="57"/>
                </a:cubicBezTo>
                <a:cubicBezTo>
                  <a:pt x="126" y="57"/>
                  <a:pt x="124" y="59"/>
                  <a:pt x="124" y="62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4" y="110"/>
                  <a:pt x="126" y="112"/>
                  <a:pt x="129" y="112"/>
                </a:cubicBezTo>
                <a:cubicBezTo>
                  <a:pt x="174" y="112"/>
                  <a:pt x="174" y="112"/>
                  <a:pt x="174" y="112"/>
                </a:cubicBezTo>
                <a:cubicBezTo>
                  <a:pt x="177" y="112"/>
                  <a:pt x="179" y="110"/>
                  <a:pt x="179" y="107"/>
                </a:cubicBezTo>
                <a:cubicBezTo>
                  <a:pt x="179" y="62"/>
                  <a:pt x="179" y="62"/>
                  <a:pt x="179" y="62"/>
                </a:cubicBezTo>
                <a:cubicBezTo>
                  <a:pt x="179" y="59"/>
                  <a:pt x="177" y="57"/>
                  <a:pt x="174" y="57"/>
                </a:cubicBezTo>
                <a:close/>
                <a:moveTo>
                  <a:pt x="166" y="88"/>
                </a:moveTo>
                <a:cubicBezTo>
                  <a:pt x="136" y="88"/>
                  <a:pt x="136" y="88"/>
                  <a:pt x="136" y="88"/>
                </a:cubicBezTo>
                <a:cubicBezTo>
                  <a:pt x="134" y="88"/>
                  <a:pt x="133" y="86"/>
                  <a:pt x="133" y="84"/>
                </a:cubicBezTo>
                <a:cubicBezTo>
                  <a:pt x="133" y="83"/>
                  <a:pt x="134" y="81"/>
                  <a:pt x="136" y="81"/>
                </a:cubicBezTo>
                <a:cubicBezTo>
                  <a:pt x="166" y="81"/>
                  <a:pt x="166" y="81"/>
                  <a:pt x="166" y="81"/>
                </a:cubicBezTo>
                <a:cubicBezTo>
                  <a:pt x="168" y="81"/>
                  <a:pt x="170" y="83"/>
                  <a:pt x="170" y="84"/>
                </a:cubicBezTo>
                <a:cubicBezTo>
                  <a:pt x="170" y="86"/>
                  <a:pt x="168" y="88"/>
                  <a:pt x="166" y="88"/>
                </a:cubicBezTo>
                <a:close/>
                <a:moveTo>
                  <a:pt x="174" y="124"/>
                </a:moveTo>
                <a:cubicBezTo>
                  <a:pt x="129" y="124"/>
                  <a:pt x="129" y="124"/>
                  <a:pt x="129" y="124"/>
                </a:cubicBezTo>
                <a:cubicBezTo>
                  <a:pt x="126" y="124"/>
                  <a:pt x="124" y="126"/>
                  <a:pt x="124" y="129"/>
                </a:cubicBezTo>
                <a:cubicBezTo>
                  <a:pt x="124" y="174"/>
                  <a:pt x="124" y="174"/>
                  <a:pt x="124" y="174"/>
                </a:cubicBezTo>
                <a:cubicBezTo>
                  <a:pt x="124" y="177"/>
                  <a:pt x="126" y="179"/>
                  <a:pt x="129" y="179"/>
                </a:cubicBezTo>
                <a:cubicBezTo>
                  <a:pt x="174" y="179"/>
                  <a:pt x="174" y="179"/>
                  <a:pt x="174" y="179"/>
                </a:cubicBezTo>
                <a:cubicBezTo>
                  <a:pt x="177" y="179"/>
                  <a:pt x="179" y="177"/>
                  <a:pt x="179" y="174"/>
                </a:cubicBezTo>
                <a:cubicBezTo>
                  <a:pt x="179" y="129"/>
                  <a:pt x="179" y="129"/>
                  <a:pt x="179" y="129"/>
                </a:cubicBezTo>
                <a:cubicBezTo>
                  <a:pt x="179" y="126"/>
                  <a:pt x="177" y="124"/>
                  <a:pt x="174" y="124"/>
                </a:cubicBezTo>
                <a:close/>
                <a:moveTo>
                  <a:pt x="166" y="161"/>
                </a:moveTo>
                <a:cubicBezTo>
                  <a:pt x="136" y="161"/>
                  <a:pt x="136" y="161"/>
                  <a:pt x="136" y="161"/>
                </a:cubicBezTo>
                <a:cubicBezTo>
                  <a:pt x="134" y="161"/>
                  <a:pt x="133" y="159"/>
                  <a:pt x="133" y="157"/>
                </a:cubicBezTo>
                <a:cubicBezTo>
                  <a:pt x="133" y="155"/>
                  <a:pt x="134" y="154"/>
                  <a:pt x="136" y="154"/>
                </a:cubicBezTo>
                <a:cubicBezTo>
                  <a:pt x="166" y="154"/>
                  <a:pt x="166" y="154"/>
                  <a:pt x="166" y="154"/>
                </a:cubicBezTo>
                <a:cubicBezTo>
                  <a:pt x="168" y="154"/>
                  <a:pt x="170" y="155"/>
                  <a:pt x="170" y="157"/>
                </a:cubicBezTo>
                <a:cubicBezTo>
                  <a:pt x="170" y="159"/>
                  <a:pt x="168" y="161"/>
                  <a:pt x="166" y="161"/>
                </a:cubicBezTo>
                <a:close/>
                <a:moveTo>
                  <a:pt x="166" y="149"/>
                </a:moveTo>
                <a:cubicBezTo>
                  <a:pt x="136" y="149"/>
                  <a:pt x="136" y="149"/>
                  <a:pt x="136" y="149"/>
                </a:cubicBezTo>
                <a:cubicBezTo>
                  <a:pt x="134" y="149"/>
                  <a:pt x="133" y="147"/>
                  <a:pt x="133" y="146"/>
                </a:cubicBezTo>
                <a:cubicBezTo>
                  <a:pt x="133" y="144"/>
                  <a:pt x="134" y="142"/>
                  <a:pt x="136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8" y="142"/>
                  <a:pt x="170" y="144"/>
                  <a:pt x="170" y="146"/>
                </a:cubicBezTo>
                <a:cubicBezTo>
                  <a:pt x="170" y="147"/>
                  <a:pt x="168" y="149"/>
                  <a:pt x="166" y="149"/>
                </a:cubicBezTo>
                <a:close/>
                <a:moveTo>
                  <a:pt x="107" y="57"/>
                </a:moveTo>
                <a:cubicBezTo>
                  <a:pt x="61" y="57"/>
                  <a:pt x="61" y="57"/>
                  <a:pt x="61" y="57"/>
                </a:cubicBezTo>
                <a:cubicBezTo>
                  <a:pt x="59" y="57"/>
                  <a:pt x="57" y="59"/>
                  <a:pt x="57" y="62"/>
                </a:cubicBezTo>
                <a:cubicBezTo>
                  <a:pt x="57" y="107"/>
                  <a:pt x="57" y="107"/>
                  <a:pt x="57" y="107"/>
                </a:cubicBezTo>
                <a:cubicBezTo>
                  <a:pt x="57" y="110"/>
                  <a:pt x="59" y="112"/>
                  <a:pt x="61" y="112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10" y="112"/>
                  <a:pt x="112" y="110"/>
                  <a:pt x="112" y="107"/>
                </a:cubicBezTo>
                <a:cubicBezTo>
                  <a:pt x="112" y="62"/>
                  <a:pt x="112" y="62"/>
                  <a:pt x="112" y="62"/>
                </a:cubicBezTo>
                <a:cubicBezTo>
                  <a:pt x="112" y="59"/>
                  <a:pt x="110" y="57"/>
                  <a:pt x="107" y="57"/>
                </a:cubicBezTo>
                <a:close/>
                <a:moveTo>
                  <a:pt x="99" y="87"/>
                </a:moveTo>
                <a:cubicBezTo>
                  <a:pt x="87" y="87"/>
                  <a:pt x="87" y="87"/>
                  <a:pt x="87" y="87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1"/>
                  <a:pt x="86" y="102"/>
                  <a:pt x="84" y="102"/>
                </a:cubicBezTo>
                <a:cubicBezTo>
                  <a:pt x="82" y="102"/>
                  <a:pt x="81" y="101"/>
                  <a:pt x="81" y="99"/>
                </a:cubicBezTo>
                <a:cubicBezTo>
                  <a:pt x="81" y="87"/>
                  <a:pt x="81" y="87"/>
                  <a:pt x="81" y="87"/>
                </a:cubicBezTo>
                <a:cubicBezTo>
                  <a:pt x="69" y="87"/>
                  <a:pt x="69" y="87"/>
                  <a:pt x="69" y="87"/>
                </a:cubicBezTo>
                <a:cubicBezTo>
                  <a:pt x="67" y="87"/>
                  <a:pt x="66" y="86"/>
                  <a:pt x="66" y="84"/>
                </a:cubicBezTo>
                <a:cubicBezTo>
                  <a:pt x="66" y="82"/>
                  <a:pt x="67" y="81"/>
                  <a:pt x="69" y="81"/>
                </a:cubicBezTo>
                <a:cubicBezTo>
                  <a:pt x="81" y="81"/>
                  <a:pt x="81" y="81"/>
                  <a:pt x="81" y="81"/>
                </a:cubicBezTo>
                <a:cubicBezTo>
                  <a:pt x="81" y="69"/>
                  <a:pt x="81" y="69"/>
                  <a:pt x="81" y="69"/>
                </a:cubicBezTo>
                <a:cubicBezTo>
                  <a:pt x="81" y="67"/>
                  <a:pt x="82" y="65"/>
                  <a:pt x="84" y="65"/>
                </a:cubicBezTo>
                <a:cubicBezTo>
                  <a:pt x="86" y="65"/>
                  <a:pt x="87" y="67"/>
                  <a:pt x="87" y="69"/>
                </a:cubicBezTo>
                <a:cubicBezTo>
                  <a:pt x="87" y="81"/>
                  <a:pt x="87" y="81"/>
                  <a:pt x="87" y="81"/>
                </a:cubicBezTo>
                <a:cubicBezTo>
                  <a:pt x="99" y="81"/>
                  <a:pt x="99" y="81"/>
                  <a:pt x="99" y="81"/>
                </a:cubicBezTo>
                <a:cubicBezTo>
                  <a:pt x="101" y="81"/>
                  <a:pt x="103" y="82"/>
                  <a:pt x="103" y="84"/>
                </a:cubicBezTo>
                <a:cubicBezTo>
                  <a:pt x="103" y="86"/>
                  <a:pt x="101" y="87"/>
                  <a:pt x="99" y="87"/>
                </a:cubicBezTo>
                <a:close/>
                <a:moveTo>
                  <a:pt x="107" y="124"/>
                </a:moveTo>
                <a:cubicBezTo>
                  <a:pt x="61" y="124"/>
                  <a:pt x="61" y="124"/>
                  <a:pt x="61" y="124"/>
                </a:cubicBezTo>
                <a:cubicBezTo>
                  <a:pt x="59" y="124"/>
                  <a:pt x="57" y="126"/>
                  <a:pt x="57" y="129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57" y="177"/>
                  <a:pt x="59" y="179"/>
                  <a:pt x="61" y="179"/>
                </a:cubicBezTo>
                <a:cubicBezTo>
                  <a:pt x="107" y="179"/>
                  <a:pt x="107" y="179"/>
                  <a:pt x="107" y="179"/>
                </a:cubicBezTo>
                <a:cubicBezTo>
                  <a:pt x="110" y="179"/>
                  <a:pt x="112" y="177"/>
                  <a:pt x="112" y="174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112" y="126"/>
                  <a:pt x="110" y="124"/>
                  <a:pt x="107" y="124"/>
                </a:cubicBezTo>
                <a:close/>
                <a:moveTo>
                  <a:pt x="97" y="160"/>
                </a:moveTo>
                <a:cubicBezTo>
                  <a:pt x="98" y="161"/>
                  <a:pt x="98" y="163"/>
                  <a:pt x="97" y="164"/>
                </a:cubicBezTo>
                <a:cubicBezTo>
                  <a:pt x="97" y="165"/>
                  <a:pt x="96" y="165"/>
                  <a:pt x="95" y="165"/>
                </a:cubicBezTo>
                <a:cubicBezTo>
                  <a:pt x="94" y="165"/>
                  <a:pt x="93" y="165"/>
                  <a:pt x="93" y="164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76" y="164"/>
                  <a:pt x="76" y="164"/>
                  <a:pt x="76" y="164"/>
                </a:cubicBezTo>
                <a:cubicBezTo>
                  <a:pt x="75" y="165"/>
                  <a:pt x="74" y="165"/>
                  <a:pt x="73" y="165"/>
                </a:cubicBezTo>
                <a:cubicBezTo>
                  <a:pt x="73" y="165"/>
                  <a:pt x="72" y="165"/>
                  <a:pt x="71" y="164"/>
                </a:cubicBezTo>
                <a:cubicBezTo>
                  <a:pt x="70" y="163"/>
                  <a:pt x="70" y="161"/>
                  <a:pt x="71" y="160"/>
                </a:cubicBezTo>
                <a:cubicBezTo>
                  <a:pt x="79" y="151"/>
                  <a:pt x="79" y="151"/>
                  <a:pt x="79" y="151"/>
                </a:cubicBezTo>
                <a:cubicBezTo>
                  <a:pt x="71" y="143"/>
                  <a:pt x="71" y="143"/>
                  <a:pt x="71" y="143"/>
                </a:cubicBezTo>
                <a:cubicBezTo>
                  <a:pt x="70" y="142"/>
                  <a:pt x="70" y="140"/>
                  <a:pt x="71" y="138"/>
                </a:cubicBezTo>
                <a:cubicBezTo>
                  <a:pt x="72" y="137"/>
                  <a:pt x="75" y="137"/>
                  <a:pt x="76" y="138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3" y="138"/>
                  <a:pt x="93" y="138"/>
                  <a:pt x="93" y="138"/>
                </a:cubicBezTo>
                <a:cubicBezTo>
                  <a:pt x="94" y="137"/>
                  <a:pt x="96" y="137"/>
                  <a:pt x="97" y="138"/>
                </a:cubicBezTo>
                <a:cubicBezTo>
                  <a:pt x="98" y="140"/>
                  <a:pt x="98" y="142"/>
                  <a:pt x="97" y="143"/>
                </a:cubicBezTo>
                <a:cubicBezTo>
                  <a:pt x="89" y="151"/>
                  <a:pt x="89" y="151"/>
                  <a:pt x="89" y="151"/>
                </a:cubicBezTo>
                <a:lnTo>
                  <a:pt x="97" y="160"/>
                </a:lnTo>
                <a:close/>
                <a:moveTo>
                  <a:pt x="0" y="0"/>
                </a:moveTo>
                <a:cubicBezTo>
                  <a:pt x="0" y="236"/>
                  <a:pt x="0" y="236"/>
                  <a:pt x="0" y="236"/>
                </a:cubicBezTo>
                <a:cubicBezTo>
                  <a:pt x="236" y="236"/>
                  <a:pt x="236" y="236"/>
                  <a:pt x="236" y="236"/>
                </a:cubicBezTo>
                <a:cubicBezTo>
                  <a:pt x="236" y="0"/>
                  <a:pt x="236" y="0"/>
                  <a:pt x="236" y="0"/>
                </a:cubicBezTo>
                <a:lnTo>
                  <a:pt x="0" y="0"/>
                </a:lnTo>
                <a:close/>
                <a:moveTo>
                  <a:pt x="195" y="177"/>
                </a:moveTo>
                <a:cubicBezTo>
                  <a:pt x="195" y="187"/>
                  <a:pt x="187" y="196"/>
                  <a:pt x="176" y="196"/>
                </a:cubicBezTo>
                <a:cubicBezTo>
                  <a:pt x="60" y="196"/>
                  <a:pt x="60" y="196"/>
                  <a:pt x="60" y="196"/>
                </a:cubicBezTo>
                <a:cubicBezTo>
                  <a:pt x="49" y="196"/>
                  <a:pt x="40" y="187"/>
                  <a:pt x="40" y="177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49"/>
                  <a:pt x="49" y="40"/>
                  <a:pt x="60" y="4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87" y="40"/>
                  <a:pt x="195" y="49"/>
                  <a:pt x="195" y="59"/>
                </a:cubicBezTo>
                <a:lnTo>
                  <a:pt x="195" y="177"/>
                </a:lnTo>
                <a:close/>
                <a:moveTo>
                  <a:pt x="176" y="47"/>
                </a:moveTo>
                <a:cubicBezTo>
                  <a:pt x="60" y="47"/>
                  <a:pt x="60" y="47"/>
                  <a:pt x="60" y="47"/>
                </a:cubicBezTo>
                <a:cubicBezTo>
                  <a:pt x="53" y="47"/>
                  <a:pt x="47" y="52"/>
                  <a:pt x="47" y="59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47" y="184"/>
                  <a:pt x="53" y="189"/>
                  <a:pt x="60" y="189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83" y="189"/>
                  <a:pt x="189" y="184"/>
                  <a:pt x="189" y="177"/>
                </a:cubicBezTo>
                <a:cubicBezTo>
                  <a:pt x="189" y="59"/>
                  <a:pt x="189" y="59"/>
                  <a:pt x="189" y="59"/>
                </a:cubicBezTo>
                <a:cubicBezTo>
                  <a:pt x="189" y="52"/>
                  <a:pt x="183" y="47"/>
                  <a:pt x="176" y="47"/>
                </a:cubicBezTo>
                <a:close/>
                <a:moveTo>
                  <a:pt x="115" y="174"/>
                </a:moveTo>
                <a:cubicBezTo>
                  <a:pt x="115" y="179"/>
                  <a:pt x="111" y="182"/>
                  <a:pt x="107" y="182"/>
                </a:cubicBezTo>
                <a:cubicBezTo>
                  <a:pt x="61" y="182"/>
                  <a:pt x="61" y="182"/>
                  <a:pt x="61" y="182"/>
                </a:cubicBezTo>
                <a:cubicBezTo>
                  <a:pt x="57" y="182"/>
                  <a:pt x="53" y="179"/>
                  <a:pt x="53" y="174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53" y="124"/>
                  <a:pt x="57" y="121"/>
                  <a:pt x="61" y="121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11" y="121"/>
                  <a:pt x="115" y="124"/>
                  <a:pt x="115" y="129"/>
                </a:cubicBezTo>
                <a:lnTo>
                  <a:pt x="115" y="174"/>
                </a:lnTo>
                <a:close/>
                <a:moveTo>
                  <a:pt x="115" y="107"/>
                </a:moveTo>
                <a:cubicBezTo>
                  <a:pt x="115" y="112"/>
                  <a:pt x="111" y="115"/>
                  <a:pt x="107" y="115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57" y="115"/>
                  <a:pt x="53" y="112"/>
                  <a:pt x="53" y="107"/>
                </a:cubicBezTo>
                <a:cubicBezTo>
                  <a:pt x="53" y="62"/>
                  <a:pt x="53" y="62"/>
                  <a:pt x="53" y="62"/>
                </a:cubicBezTo>
                <a:cubicBezTo>
                  <a:pt x="53" y="57"/>
                  <a:pt x="57" y="54"/>
                  <a:pt x="61" y="54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11" y="54"/>
                  <a:pt x="115" y="57"/>
                  <a:pt x="115" y="62"/>
                </a:cubicBezTo>
                <a:lnTo>
                  <a:pt x="115" y="107"/>
                </a:lnTo>
                <a:close/>
                <a:moveTo>
                  <a:pt x="182" y="174"/>
                </a:moveTo>
                <a:cubicBezTo>
                  <a:pt x="182" y="179"/>
                  <a:pt x="179" y="182"/>
                  <a:pt x="174" y="182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24" y="182"/>
                  <a:pt x="121" y="179"/>
                  <a:pt x="121" y="174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1" y="124"/>
                  <a:pt x="124" y="121"/>
                  <a:pt x="129" y="121"/>
                </a:cubicBezTo>
                <a:cubicBezTo>
                  <a:pt x="174" y="121"/>
                  <a:pt x="174" y="121"/>
                  <a:pt x="174" y="121"/>
                </a:cubicBezTo>
                <a:cubicBezTo>
                  <a:pt x="179" y="121"/>
                  <a:pt x="182" y="124"/>
                  <a:pt x="182" y="129"/>
                </a:cubicBezTo>
                <a:lnTo>
                  <a:pt x="182" y="174"/>
                </a:lnTo>
                <a:close/>
                <a:moveTo>
                  <a:pt x="182" y="107"/>
                </a:moveTo>
                <a:cubicBezTo>
                  <a:pt x="182" y="112"/>
                  <a:pt x="179" y="115"/>
                  <a:pt x="174" y="115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124" y="115"/>
                  <a:pt x="121" y="112"/>
                  <a:pt x="121" y="107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57"/>
                  <a:pt x="124" y="54"/>
                  <a:pt x="129" y="54"/>
                </a:cubicBezTo>
                <a:cubicBezTo>
                  <a:pt x="174" y="54"/>
                  <a:pt x="174" y="54"/>
                  <a:pt x="174" y="54"/>
                </a:cubicBezTo>
                <a:cubicBezTo>
                  <a:pt x="179" y="54"/>
                  <a:pt x="182" y="57"/>
                  <a:pt x="182" y="62"/>
                </a:cubicBezTo>
                <a:lnTo>
                  <a:pt x="182" y="1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165"/>
          <p:cNvSpPr>
            <a:spLocks noEditPoints="1"/>
          </p:cNvSpPr>
          <p:nvPr/>
        </p:nvSpPr>
        <p:spPr bwMode="auto">
          <a:xfrm>
            <a:off x="16345480" y="8332739"/>
            <a:ext cx="704568" cy="707139"/>
          </a:xfrm>
          <a:custGeom>
            <a:avLst/>
            <a:gdLst>
              <a:gd name="T0" fmla="*/ 170 w 232"/>
              <a:gd name="T1" fmla="*/ 187 h 232"/>
              <a:gd name="T2" fmla="*/ 158 w 232"/>
              <a:gd name="T3" fmla="*/ 185 h 232"/>
              <a:gd name="T4" fmla="*/ 162 w 232"/>
              <a:gd name="T5" fmla="*/ 163 h 232"/>
              <a:gd name="T6" fmla="*/ 66 w 232"/>
              <a:gd name="T7" fmla="*/ 132 h 232"/>
              <a:gd name="T8" fmla="*/ 48 w 232"/>
              <a:gd name="T9" fmla="*/ 129 h 232"/>
              <a:gd name="T10" fmla="*/ 158 w 232"/>
              <a:gd name="T11" fmla="*/ 135 h 232"/>
              <a:gd name="T12" fmla="*/ 173 w 232"/>
              <a:gd name="T13" fmla="*/ 148 h 232"/>
              <a:gd name="T14" fmla="*/ 176 w 232"/>
              <a:gd name="T15" fmla="*/ 147 h 232"/>
              <a:gd name="T16" fmla="*/ 177 w 232"/>
              <a:gd name="T17" fmla="*/ 141 h 232"/>
              <a:gd name="T18" fmla="*/ 165 w 232"/>
              <a:gd name="T19" fmla="*/ 122 h 232"/>
              <a:gd name="T20" fmla="*/ 66 w 232"/>
              <a:gd name="T21" fmla="*/ 97 h 232"/>
              <a:gd name="T22" fmla="*/ 48 w 232"/>
              <a:gd name="T23" fmla="*/ 100 h 232"/>
              <a:gd name="T24" fmla="*/ 66 w 232"/>
              <a:gd name="T25" fmla="*/ 67 h 232"/>
              <a:gd name="T26" fmla="*/ 48 w 232"/>
              <a:gd name="T27" fmla="*/ 64 h 232"/>
              <a:gd name="T28" fmla="*/ 66 w 232"/>
              <a:gd name="T29" fmla="*/ 161 h 232"/>
              <a:gd name="T30" fmla="*/ 48 w 232"/>
              <a:gd name="T31" fmla="*/ 164 h 232"/>
              <a:gd name="T32" fmla="*/ 232 w 232"/>
              <a:gd name="T33" fmla="*/ 0 h 232"/>
              <a:gd name="T34" fmla="*/ 232 w 232"/>
              <a:gd name="T35" fmla="*/ 0 h 232"/>
              <a:gd name="T36" fmla="*/ 71 w 232"/>
              <a:gd name="T37" fmla="*/ 67 h 232"/>
              <a:gd name="T38" fmla="*/ 43 w 232"/>
              <a:gd name="T39" fmla="*/ 64 h 232"/>
              <a:gd name="T40" fmla="*/ 62 w 232"/>
              <a:gd name="T41" fmla="*/ 86 h 232"/>
              <a:gd name="T42" fmla="*/ 49 w 232"/>
              <a:gd name="T43" fmla="*/ 106 h 232"/>
              <a:gd name="T44" fmla="*/ 65 w 232"/>
              <a:gd name="T45" fmla="*/ 91 h 232"/>
              <a:gd name="T46" fmla="*/ 54 w 232"/>
              <a:gd name="T47" fmla="*/ 111 h 232"/>
              <a:gd name="T48" fmla="*/ 54 w 232"/>
              <a:gd name="T49" fmla="*/ 111 h 232"/>
              <a:gd name="T50" fmla="*/ 71 w 232"/>
              <a:gd name="T51" fmla="*/ 132 h 232"/>
              <a:gd name="T52" fmla="*/ 43 w 232"/>
              <a:gd name="T53" fmla="*/ 129 h 232"/>
              <a:gd name="T54" fmla="*/ 62 w 232"/>
              <a:gd name="T55" fmla="*/ 150 h 232"/>
              <a:gd name="T56" fmla="*/ 65 w 232"/>
              <a:gd name="T57" fmla="*/ 170 h 232"/>
              <a:gd name="T58" fmla="*/ 49 w 232"/>
              <a:gd name="T59" fmla="*/ 155 h 232"/>
              <a:gd name="T60" fmla="*/ 188 w 232"/>
              <a:gd name="T61" fmla="*/ 49 h 232"/>
              <a:gd name="T62" fmla="*/ 54 w 232"/>
              <a:gd name="T63" fmla="*/ 53 h 232"/>
              <a:gd name="T64" fmla="*/ 173 w 232"/>
              <a:gd name="T65" fmla="*/ 42 h 232"/>
              <a:gd name="T66" fmla="*/ 178 w 232"/>
              <a:gd name="T67" fmla="*/ 104 h 232"/>
              <a:gd name="T68" fmla="*/ 176 w 232"/>
              <a:gd name="T69" fmla="*/ 105 h 232"/>
              <a:gd name="T70" fmla="*/ 173 w 232"/>
              <a:gd name="T71" fmla="*/ 109 h 232"/>
              <a:gd name="T72" fmla="*/ 151 w 232"/>
              <a:gd name="T73" fmla="*/ 183 h 232"/>
              <a:gd name="T74" fmla="*/ 150 w 232"/>
              <a:gd name="T75" fmla="*/ 187 h 232"/>
              <a:gd name="T76" fmla="*/ 69 w 232"/>
              <a:gd name="T77" fmla="*/ 189 h 232"/>
              <a:gd name="T78" fmla="*/ 54 w 232"/>
              <a:gd name="T79" fmla="*/ 183 h 232"/>
              <a:gd name="T80" fmla="*/ 170 w 232"/>
              <a:gd name="T81" fmla="*/ 196 h 232"/>
              <a:gd name="T82" fmla="*/ 187 w 232"/>
              <a:gd name="T83" fmla="*/ 104 h 232"/>
              <a:gd name="T84" fmla="*/ 95 w 232"/>
              <a:gd name="T85" fmla="*/ 124 h 232"/>
              <a:gd name="T86" fmla="*/ 131 w 232"/>
              <a:gd name="T87" fmla="*/ 139 h 232"/>
              <a:gd name="T88" fmla="*/ 126 w 232"/>
              <a:gd name="T89" fmla="*/ 100 h 232"/>
              <a:gd name="T90" fmla="*/ 116 w 232"/>
              <a:gd name="T91" fmla="*/ 96 h 232"/>
              <a:gd name="T92" fmla="*/ 116 w 232"/>
              <a:gd name="T93" fmla="*/ 96 h 232"/>
              <a:gd name="T94" fmla="*/ 116 w 232"/>
              <a:gd name="T95" fmla="*/ 132 h 232"/>
              <a:gd name="T96" fmla="*/ 119 w 232"/>
              <a:gd name="T97" fmla="*/ 106 h 232"/>
              <a:gd name="T98" fmla="*/ 115 w 232"/>
              <a:gd name="T99" fmla="*/ 10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175" y="155"/>
                </a:moveTo>
                <a:cubicBezTo>
                  <a:pt x="175" y="154"/>
                  <a:pt x="176" y="154"/>
                  <a:pt x="177" y="153"/>
                </a:cubicBezTo>
                <a:cubicBezTo>
                  <a:pt x="177" y="181"/>
                  <a:pt x="177" y="181"/>
                  <a:pt x="177" y="181"/>
                </a:cubicBezTo>
                <a:cubicBezTo>
                  <a:pt x="177" y="184"/>
                  <a:pt x="174" y="187"/>
                  <a:pt x="170" y="187"/>
                </a:cubicBezTo>
                <a:cubicBezTo>
                  <a:pt x="157" y="187"/>
                  <a:pt x="157" y="187"/>
                  <a:pt x="157" y="187"/>
                </a:cubicBezTo>
                <a:cubicBezTo>
                  <a:pt x="157" y="187"/>
                  <a:pt x="157" y="187"/>
                  <a:pt x="157" y="187"/>
                </a:cubicBezTo>
                <a:cubicBezTo>
                  <a:pt x="157" y="187"/>
                  <a:pt x="158" y="186"/>
                  <a:pt x="158" y="186"/>
                </a:cubicBezTo>
                <a:cubicBezTo>
                  <a:pt x="158" y="186"/>
                  <a:pt x="158" y="185"/>
                  <a:pt x="158" y="185"/>
                </a:cubicBezTo>
                <a:cubicBezTo>
                  <a:pt x="158" y="184"/>
                  <a:pt x="158" y="183"/>
                  <a:pt x="158" y="183"/>
                </a:cubicBezTo>
                <a:cubicBezTo>
                  <a:pt x="158" y="164"/>
                  <a:pt x="158" y="164"/>
                  <a:pt x="158" y="164"/>
                </a:cubicBezTo>
                <a:cubicBezTo>
                  <a:pt x="158" y="164"/>
                  <a:pt x="159" y="164"/>
                  <a:pt x="159" y="164"/>
                </a:cubicBezTo>
                <a:cubicBezTo>
                  <a:pt x="160" y="164"/>
                  <a:pt x="161" y="163"/>
                  <a:pt x="162" y="163"/>
                </a:cubicBezTo>
                <a:lnTo>
                  <a:pt x="175" y="155"/>
                </a:lnTo>
                <a:close/>
                <a:moveTo>
                  <a:pt x="49" y="133"/>
                </a:moveTo>
                <a:cubicBezTo>
                  <a:pt x="65" y="133"/>
                  <a:pt x="65" y="133"/>
                  <a:pt x="65" y="133"/>
                </a:cubicBezTo>
                <a:cubicBezTo>
                  <a:pt x="65" y="133"/>
                  <a:pt x="66" y="132"/>
                  <a:pt x="66" y="132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9"/>
                  <a:pt x="65" y="128"/>
                  <a:pt x="65" y="12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49" y="128"/>
                  <a:pt x="48" y="129"/>
                  <a:pt x="48" y="129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9" y="133"/>
                  <a:pt x="49" y="133"/>
                </a:cubicBezTo>
                <a:close/>
                <a:moveTo>
                  <a:pt x="165" y="122"/>
                </a:moveTo>
                <a:cubicBezTo>
                  <a:pt x="161" y="124"/>
                  <a:pt x="158" y="130"/>
                  <a:pt x="158" y="135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71" y="149"/>
                  <a:pt x="171" y="149"/>
                  <a:pt x="171" y="149"/>
                </a:cubicBezTo>
                <a:cubicBezTo>
                  <a:pt x="172" y="149"/>
                  <a:pt x="172" y="148"/>
                  <a:pt x="173" y="148"/>
                </a:cubicBezTo>
                <a:cubicBezTo>
                  <a:pt x="174" y="149"/>
                  <a:pt x="174" y="149"/>
                  <a:pt x="174" y="14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73" y="147"/>
                  <a:pt x="174" y="147"/>
                  <a:pt x="174" y="146"/>
                </a:cubicBezTo>
                <a:cubicBezTo>
                  <a:pt x="176" y="147"/>
                  <a:pt x="176" y="147"/>
                  <a:pt x="176" y="147"/>
                </a:cubicBezTo>
                <a:cubicBezTo>
                  <a:pt x="174" y="146"/>
                  <a:pt x="174" y="146"/>
                  <a:pt x="174" y="146"/>
                </a:cubicBezTo>
                <a:cubicBezTo>
                  <a:pt x="175" y="145"/>
                  <a:pt x="175" y="145"/>
                  <a:pt x="176" y="144"/>
                </a:cubicBezTo>
                <a:cubicBezTo>
                  <a:pt x="176" y="143"/>
                  <a:pt x="177" y="142"/>
                  <a:pt x="177" y="142"/>
                </a:cubicBezTo>
                <a:cubicBezTo>
                  <a:pt x="177" y="141"/>
                  <a:pt x="177" y="141"/>
                  <a:pt x="177" y="141"/>
                </a:cubicBezTo>
                <a:cubicBezTo>
                  <a:pt x="178" y="139"/>
                  <a:pt x="179" y="137"/>
                  <a:pt x="179" y="135"/>
                </a:cubicBezTo>
                <a:cubicBezTo>
                  <a:pt x="179" y="113"/>
                  <a:pt x="179" y="113"/>
                  <a:pt x="179" y="113"/>
                </a:cubicBezTo>
                <a:cubicBezTo>
                  <a:pt x="178" y="114"/>
                  <a:pt x="177" y="114"/>
                  <a:pt x="177" y="115"/>
                </a:cubicBezTo>
                <a:lnTo>
                  <a:pt x="165" y="122"/>
                </a:lnTo>
                <a:close/>
                <a:moveTo>
                  <a:pt x="49" y="100"/>
                </a:moveTo>
                <a:cubicBezTo>
                  <a:pt x="65" y="100"/>
                  <a:pt x="65" y="100"/>
                  <a:pt x="65" y="100"/>
                </a:cubicBezTo>
                <a:cubicBezTo>
                  <a:pt x="65" y="100"/>
                  <a:pt x="66" y="100"/>
                  <a:pt x="66" y="100"/>
                </a:cubicBezTo>
                <a:cubicBezTo>
                  <a:pt x="66" y="97"/>
                  <a:pt x="66" y="97"/>
                  <a:pt x="66" y="97"/>
                </a:cubicBezTo>
                <a:cubicBezTo>
                  <a:pt x="66" y="96"/>
                  <a:pt x="65" y="96"/>
                  <a:pt x="65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8" y="96"/>
                  <a:pt x="48" y="97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100"/>
                  <a:pt x="49" y="100"/>
                  <a:pt x="49" y="100"/>
                </a:cubicBezTo>
                <a:close/>
                <a:moveTo>
                  <a:pt x="49" y="68"/>
                </a:move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6" y="68"/>
                  <a:pt x="66" y="67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5" y="64"/>
                  <a:pt x="65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9" y="64"/>
                  <a:pt x="48" y="64"/>
                  <a:pt x="48" y="64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68"/>
                  <a:pt x="49" y="68"/>
                  <a:pt x="49" y="68"/>
                </a:cubicBezTo>
                <a:close/>
                <a:moveTo>
                  <a:pt x="66" y="164"/>
                </a:moveTo>
                <a:cubicBezTo>
                  <a:pt x="66" y="161"/>
                  <a:pt x="66" y="161"/>
                  <a:pt x="66" y="161"/>
                </a:cubicBezTo>
                <a:cubicBezTo>
                  <a:pt x="66" y="161"/>
                  <a:pt x="65" y="161"/>
                  <a:pt x="65" y="161"/>
                </a:cubicBezTo>
                <a:cubicBezTo>
                  <a:pt x="49" y="161"/>
                  <a:pt x="49" y="161"/>
                  <a:pt x="49" y="161"/>
                </a:cubicBezTo>
                <a:cubicBezTo>
                  <a:pt x="49" y="161"/>
                  <a:pt x="48" y="161"/>
                  <a:pt x="48" y="161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48" y="165"/>
                  <a:pt x="49" y="165"/>
                  <a:pt x="49" y="165"/>
                </a:cubicBezTo>
                <a:cubicBezTo>
                  <a:pt x="65" y="165"/>
                  <a:pt x="65" y="165"/>
                  <a:pt x="65" y="165"/>
                </a:cubicBezTo>
                <a:cubicBezTo>
                  <a:pt x="65" y="165"/>
                  <a:pt x="66" y="165"/>
                  <a:pt x="66" y="164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43" y="67"/>
                </a:moveTo>
                <a:cubicBezTo>
                  <a:pt x="43" y="71"/>
                  <a:pt x="46" y="73"/>
                  <a:pt x="49" y="73"/>
                </a:cubicBezTo>
                <a:cubicBezTo>
                  <a:pt x="65" y="73"/>
                  <a:pt x="65" y="73"/>
                  <a:pt x="65" y="73"/>
                </a:cubicBezTo>
                <a:cubicBezTo>
                  <a:pt x="68" y="73"/>
                  <a:pt x="71" y="71"/>
                  <a:pt x="71" y="67"/>
                </a:cubicBezTo>
                <a:cubicBezTo>
                  <a:pt x="71" y="64"/>
                  <a:pt x="71" y="64"/>
                  <a:pt x="71" y="64"/>
                </a:cubicBezTo>
                <a:cubicBezTo>
                  <a:pt x="71" y="61"/>
                  <a:pt x="68" y="58"/>
                  <a:pt x="65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6" y="58"/>
                  <a:pt x="43" y="61"/>
                  <a:pt x="43" y="64"/>
                </a:cubicBezTo>
                <a:lnTo>
                  <a:pt x="43" y="67"/>
                </a:lnTo>
                <a:close/>
                <a:moveTo>
                  <a:pt x="54" y="78"/>
                </a:moveTo>
                <a:cubicBezTo>
                  <a:pt x="54" y="86"/>
                  <a:pt x="54" y="86"/>
                  <a:pt x="54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62" y="78"/>
                  <a:pt x="62" y="78"/>
                  <a:pt x="62" y="78"/>
                </a:cubicBezTo>
                <a:lnTo>
                  <a:pt x="54" y="78"/>
                </a:lnTo>
                <a:close/>
                <a:moveTo>
                  <a:pt x="43" y="100"/>
                </a:moveTo>
                <a:cubicBezTo>
                  <a:pt x="43" y="103"/>
                  <a:pt x="46" y="106"/>
                  <a:pt x="49" y="106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8" y="106"/>
                  <a:pt x="71" y="103"/>
                  <a:pt x="71" y="100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3"/>
                  <a:pt x="68" y="91"/>
                  <a:pt x="65" y="91"/>
                </a:cubicBezTo>
                <a:cubicBezTo>
                  <a:pt x="49" y="91"/>
                  <a:pt x="49" y="91"/>
                  <a:pt x="49" y="91"/>
                </a:cubicBezTo>
                <a:cubicBezTo>
                  <a:pt x="46" y="91"/>
                  <a:pt x="43" y="93"/>
                  <a:pt x="43" y="97"/>
                </a:cubicBezTo>
                <a:lnTo>
                  <a:pt x="43" y="100"/>
                </a:lnTo>
                <a:close/>
                <a:moveTo>
                  <a:pt x="54" y="111"/>
                </a:moveTo>
                <a:cubicBezTo>
                  <a:pt x="54" y="118"/>
                  <a:pt x="54" y="118"/>
                  <a:pt x="54" y="118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2" y="111"/>
                  <a:pt x="62" y="111"/>
                  <a:pt x="62" y="111"/>
                </a:cubicBezTo>
                <a:lnTo>
                  <a:pt x="54" y="111"/>
                </a:lnTo>
                <a:close/>
                <a:moveTo>
                  <a:pt x="43" y="132"/>
                </a:moveTo>
                <a:cubicBezTo>
                  <a:pt x="43" y="135"/>
                  <a:pt x="46" y="138"/>
                  <a:pt x="49" y="138"/>
                </a:cubicBezTo>
                <a:cubicBezTo>
                  <a:pt x="65" y="138"/>
                  <a:pt x="65" y="138"/>
                  <a:pt x="65" y="138"/>
                </a:cubicBezTo>
                <a:cubicBezTo>
                  <a:pt x="68" y="138"/>
                  <a:pt x="71" y="135"/>
                  <a:pt x="71" y="132"/>
                </a:cubicBezTo>
                <a:cubicBezTo>
                  <a:pt x="71" y="129"/>
                  <a:pt x="71" y="129"/>
                  <a:pt x="71" y="129"/>
                </a:cubicBezTo>
                <a:cubicBezTo>
                  <a:pt x="71" y="126"/>
                  <a:pt x="68" y="123"/>
                  <a:pt x="65" y="123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46" y="123"/>
                  <a:pt x="43" y="126"/>
                  <a:pt x="43" y="129"/>
                </a:cubicBezTo>
                <a:lnTo>
                  <a:pt x="43" y="132"/>
                </a:lnTo>
                <a:close/>
                <a:moveTo>
                  <a:pt x="54" y="143"/>
                </a:moveTo>
                <a:cubicBezTo>
                  <a:pt x="54" y="150"/>
                  <a:pt x="54" y="150"/>
                  <a:pt x="54" y="150"/>
                </a:cubicBezTo>
                <a:cubicBezTo>
                  <a:pt x="62" y="150"/>
                  <a:pt x="62" y="150"/>
                  <a:pt x="62" y="150"/>
                </a:cubicBezTo>
                <a:cubicBezTo>
                  <a:pt x="62" y="143"/>
                  <a:pt x="62" y="143"/>
                  <a:pt x="62" y="143"/>
                </a:cubicBezTo>
                <a:lnTo>
                  <a:pt x="54" y="143"/>
                </a:lnTo>
                <a:close/>
                <a:moveTo>
                  <a:pt x="49" y="170"/>
                </a:moveTo>
                <a:cubicBezTo>
                  <a:pt x="65" y="170"/>
                  <a:pt x="65" y="170"/>
                  <a:pt x="65" y="170"/>
                </a:cubicBezTo>
                <a:cubicBezTo>
                  <a:pt x="68" y="170"/>
                  <a:pt x="71" y="168"/>
                  <a:pt x="71" y="164"/>
                </a:cubicBezTo>
                <a:cubicBezTo>
                  <a:pt x="71" y="161"/>
                  <a:pt x="71" y="161"/>
                  <a:pt x="71" y="161"/>
                </a:cubicBezTo>
                <a:cubicBezTo>
                  <a:pt x="71" y="158"/>
                  <a:pt x="68" y="155"/>
                  <a:pt x="65" y="155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46" y="155"/>
                  <a:pt x="43" y="158"/>
                  <a:pt x="43" y="161"/>
                </a:cubicBezTo>
                <a:cubicBezTo>
                  <a:pt x="43" y="164"/>
                  <a:pt x="43" y="164"/>
                  <a:pt x="43" y="164"/>
                </a:cubicBezTo>
                <a:cubicBezTo>
                  <a:pt x="43" y="168"/>
                  <a:pt x="46" y="170"/>
                  <a:pt x="49" y="170"/>
                </a:cubicBezTo>
                <a:close/>
                <a:moveTo>
                  <a:pt x="188" y="49"/>
                </a:moveTo>
                <a:cubicBezTo>
                  <a:pt x="188" y="41"/>
                  <a:pt x="182" y="34"/>
                  <a:pt x="173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1" y="34"/>
                  <a:pt x="54" y="41"/>
                  <a:pt x="54" y="49"/>
                </a:cubicBezTo>
                <a:cubicBezTo>
                  <a:pt x="54" y="53"/>
                  <a:pt x="54" y="53"/>
                  <a:pt x="54" y="53"/>
                </a:cubicBezTo>
                <a:cubicBezTo>
                  <a:pt x="62" y="53"/>
                  <a:pt x="62" y="53"/>
                  <a:pt x="62" y="53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5"/>
                  <a:pt x="65" y="42"/>
                  <a:pt x="69" y="42"/>
                </a:cubicBezTo>
                <a:cubicBezTo>
                  <a:pt x="173" y="42"/>
                  <a:pt x="173" y="42"/>
                  <a:pt x="173" y="42"/>
                </a:cubicBezTo>
                <a:cubicBezTo>
                  <a:pt x="177" y="42"/>
                  <a:pt x="180" y="45"/>
                  <a:pt x="180" y="49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0" y="98"/>
                  <a:pt x="180" y="99"/>
                  <a:pt x="179" y="101"/>
                </a:cubicBezTo>
                <a:cubicBezTo>
                  <a:pt x="179" y="102"/>
                  <a:pt x="178" y="103"/>
                  <a:pt x="178" y="104"/>
                </a:cubicBezTo>
                <a:cubicBezTo>
                  <a:pt x="179" y="104"/>
                  <a:pt x="179" y="104"/>
                  <a:pt x="179" y="104"/>
                </a:cubicBezTo>
                <a:cubicBezTo>
                  <a:pt x="179" y="104"/>
                  <a:pt x="179" y="104"/>
                  <a:pt x="179" y="10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77" y="105"/>
                  <a:pt x="177" y="105"/>
                  <a:pt x="176" y="105"/>
                </a:cubicBezTo>
                <a:cubicBezTo>
                  <a:pt x="176" y="106"/>
                  <a:pt x="176" y="106"/>
                  <a:pt x="176" y="106"/>
                </a:cubicBezTo>
                <a:cubicBezTo>
                  <a:pt x="176" y="106"/>
                  <a:pt x="175" y="107"/>
                  <a:pt x="175" y="107"/>
                </a:cubicBezTo>
                <a:cubicBezTo>
                  <a:pt x="175" y="108"/>
                  <a:pt x="175" y="108"/>
                  <a:pt x="175" y="108"/>
                </a:cubicBezTo>
                <a:cubicBezTo>
                  <a:pt x="174" y="108"/>
                  <a:pt x="174" y="109"/>
                  <a:pt x="173" y="109"/>
                </a:cubicBezTo>
                <a:cubicBezTo>
                  <a:pt x="161" y="116"/>
                  <a:pt x="161" y="116"/>
                  <a:pt x="161" y="116"/>
                </a:cubicBezTo>
                <a:cubicBezTo>
                  <a:pt x="161" y="116"/>
                  <a:pt x="161" y="117"/>
                  <a:pt x="160" y="117"/>
                </a:cubicBezTo>
                <a:cubicBezTo>
                  <a:pt x="155" y="121"/>
                  <a:pt x="151" y="128"/>
                  <a:pt x="151" y="135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183"/>
                  <a:pt x="151" y="184"/>
                  <a:pt x="151" y="184"/>
                </a:cubicBezTo>
                <a:cubicBezTo>
                  <a:pt x="151" y="184"/>
                  <a:pt x="151" y="184"/>
                  <a:pt x="151" y="184"/>
                </a:cubicBezTo>
                <a:cubicBezTo>
                  <a:pt x="151" y="185"/>
                  <a:pt x="151" y="185"/>
                  <a:pt x="151" y="186"/>
                </a:cubicBezTo>
                <a:cubicBezTo>
                  <a:pt x="150" y="186"/>
                  <a:pt x="150" y="186"/>
                  <a:pt x="150" y="187"/>
                </a:cubicBezTo>
                <a:cubicBezTo>
                  <a:pt x="149" y="187"/>
                  <a:pt x="149" y="188"/>
                  <a:pt x="149" y="188"/>
                </a:cubicBezTo>
                <a:cubicBezTo>
                  <a:pt x="148" y="188"/>
                  <a:pt x="148" y="188"/>
                  <a:pt x="148" y="188"/>
                </a:cubicBezTo>
                <a:cubicBezTo>
                  <a:pt x="147" y="189"/>
                  <a:pt x="146" y="189"/>
                  <a:pt x="145" y="189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5" y="189"/>
                  <a:pt x="62" y="186"/>
                  <a:pt x="62" y="183"/>
                </a:cubicBezTo>
                <a:cubicBezTo>
                  <a:pt x="62" y="175"/>
                  <a:pt x="62" y="175"/>
                  <a:pt x="62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4" y="183"/>
                  <a:pt x="54" y="183"/>
                  <a:pt x="54" y="183"/>
                </a:cubicBezTo>
                <a:cubicBezTo>
                  <a:pt x="54" y="191"/>
                  <a:pt x="61" y="198"/>
                  <a:pt x="69" y="198"/>
                </a:cubicBezTo>
                <a:cubicBezTo>
                  <a:pt x="145" y="198"/>
                  <a:pt x="145" y="198"/>
                  <a:pt x="145" y="198"/>
                </a:cubicBezTo>
                <a:cubicBezTo>
                  <a:pt x="147" y="198"/>
                  <a:pt x="150" y="197"/>
                  <a:pt x="152" y="196"/>
                </a:cubicBezTo>
                <a:cubicBezTo>
                  <a:pt x="170" y="196"/>
                  <a:pt x="170" y="196"/>
                  <a:pt x="170" y="196"/>
                </a:cubicBezTo>
                <a:cubicBezTo>
                  <a:pt x="178" y="196"/>
                  <a:pt x="185" y="189"/>
                  <a:pt x="185" y="181"/>
                </a:cubicBezTo>
                <a:cubicBezTo>
                  <a:pt x="185" y="144"/>
                  <a:pt x="185" y="144"/>
                  <a:pt x="185" y="144"/>
                </a:cubicBezTo>
                <a:cubicBezTo>
                  <a:pt x="186" y="141"/>
                  <a:pt x="187" y="138"/>
                  <a:pt x="187" y="135"/>
                </a:cubicBezTo>
                <a:cubicBezTo>
                  <a:pt x="187" y="104"/>
                  <a:pt x="187" y="104"/>
                  <a:pt x="187" y="104"/>
                </a:cubicBezTo>
                <a:cubicBezTo>
                  <a:pt x="188" y="101"/>
                  <a:pt x="188" y="98"/>
                  <a:pt x="188" y="96"/>
                </a:cubicBezTo>
                <a:lnTo>
                  <a:pt x="188" y="49"/>
                </a:lnTo>
                <a:close/>
                <a:moveTo>
                  <a:pt x="92" y="103"/>
                </a:moveTo>
                <a:cubicBezTo>
                  <a:pt x="92" y="103"/>
                  <a:pt x="94" y="120"/>
                  <a:pt x="95" y="124"/>
                </a:cubicBezTo>
                <a:cubicBezTo>
                  <a:pt x="96" y="127"/>
                  <a:pt x="101" y="129"/>
                  <a:pt x="101" y="133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101" y="139"/>
                  <a:pt x="108" y="141"/>
                  <a:pt x="116" y="141"/>
                </a:cubicBezTo>
                <a:cubicBezTo>
                  <a:pt x="123" y="141"/>
                  <a:pt x="131" y="139"/>
                  <a:pt x="131" y="139"/>
                </a:cubicBezTo>
                <a:cubicBezTo>
                  <a:pt x="131" y="133"/>
                  <a:pt x="131" y="133"/>
                  <a:pt x="131" y="133"/>
                </a:cubicBezTo>
                <a:cubicBezTo>
                  <a:pt x="131" y="129"/>
                  <a:pt x="136" y="127"/>
                  <a:pt x="137" y="124"/>
                </a:cubicBezTo>
                <a:cubicBezTo>
                  <a:pt x="138" y="120"/>
                  <a:pt x="139" y="103"/>
                  <a:pt x="139" y="103"/>
                </a:cubicBezTo>
                <a:cubicBezTo>
                  <a:pt x="139" y="103"/>
                  <a:pt x="135" y="101"/>
                  <a:pt x="126" y="100"/>
                </a:cubicBezTo>
                <a:cubicBezTo>
                  <a:pt x="124" y="100"/>
                  <a:pt x="120" y="98"/>
                  <a:pt x="116" y="98"/>
                </a:cubicBezTo>
                <a:cubicBezTo>
                  <a:pt x="111" y="98"/>
                  <a:pt x="107" y="100"/>
                  <a:pt x="106" y="100"/>
                </a:cubicBezTo>
                <a:cubicBezTo>
                  <a:pt x="97" y="101"/>
                  <a:pt x="92" y="103"/>
                  <a:pt x="92" y="103"/>
                </a:cubicBezTo>
                <a:close/>
                <a:moveTo>
                  <a:pt x="116" y="96"/>
                </a:moveTo>
                <a:cubicBezTo>
                  <a:pt x="123" y="96"/>
                  <a:pt x="129" y="91"/>
                  <a:pt x="129" y="83"/>
                </a:cubicBezTo>
                <a:cubicBezTo>
                  <a:pt x="129" y="76"/>
                  <a:pt x="123" y="70"/>
                  <a:pt x="116" y="70"/>
                </a:cubicBezTo>
                <a:cubicBezTo>
                  <a:pt x="109" y="70"/>
                  <a:pt x="103" y="76"/>
                  <a:pt x="103" y="83"/>
                </a:cubicBezTo>
                <a:cubicBezTo>
                  <a:pt x="103" y="91"/>
                  <a:pt x="109" y="96"/>
                  <a:pt x="116" y="96"/>
                </a:cubicBezTo>
                <a:close/>
                <a:moveTo>
                  <a:pt x="113" y="106"/>
                </a:moveTo>
                <a:cubicBezTo>
                  <a:pt x="115" y="109"/>
                  <a:pt x="115" y="109"/>
                  <a:pt x="115" y="109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20" y="105"/>
                  <a:pt x="121" y="104"/>
                  <a:pt x="122" y="104"/>
                </a:cubicBezTo>
                <a:cubicBezTo>
                  <a:pt x="121" y="102"/>
                  <a:pt x="121" y="102"/>
                  <a:pt x="121" y="102"/>
                </a:cubicBezTo>
                <a:cubicBezTo>
                  <a:pt x="120" y="103"/>
                  <a:pt x="118" y="103"/>
                  <a:pt x="117" y="10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3" y="103"/>
                  <a:pt x="112" y="103"/>
                  <a:pt x="111" y="102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110" y="104"/>
                  <a:pt x="112" y="105"/>
                  <a:pt x="113" y="1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66"/>
          <p:cNvSpPr>
            <a:spLocks noEditPoints="1"/>
          </p:cNvSpPr>
          <p:nvPr/>
        </p:nvSpPr>
        <p:spPr bwMode="auto">
          <a:xfrm>
            <a:off x="17245475" y="9349734"/>
            <a:ext cx="704568" cy="707139"/>
          </a:xfrm>
          <a:custGeom>
            <a:avLst/>
            <a:gdLst>
              <a:gd name="T0" fmla="*/ 115 w 232"/>
              <a:gd name="T1" fmla="*/ 128 h 232"/>
              <a:gd name="T2" fmla="*/ 151 w 232"/>
              <a:gd name="T3" fmla="*/ 179 h 232"/>
              <a:gd name="T4" fmla="*/ 125 w 232"/>
              <a:gd name="T5" fmla="*/ 189 h 232"/>
              <a:gd name="T6" fmla="*/ 125 w 232"/>
              <a:gd name="T7" fmla="*/ 189 h 232"/>
              <a:gd name="T8" fmla="*/ 121 w 232"/>
              <a:gd name="T9" fmla="*/ 189 h 232"/>
              <a:gd name="T10" fmla="*/ 116 w 232"/>
              <a:gd name="T11" fmla="*/ 189 h 232"/>
              <a:gd name="T12" fmla="*/ 53 w 232"/>
              <a:gd name="T13" fmla="*/ 127 h 232"/>
              <a:gd name="T14" fmla="*/ 115 w 232"/>
              <a:gd name="T15" fmla="*/ 64 h 232"/>
              <a:gd name="T16" fmla="*/ 115 w 232"/>
              <a:gd name="T17" fmla="*/ 127 h 232"/>
              <a:gd name="T18" fmla="*/ 115 w 232"/>
              <a:gd name="T19" fmla="*/ 127 h 232"/>
              <a:gd name="T20" fmla="*/ 115 w 232"/>
              <a:gd name="T21" fmla="*/ 128 h 232"/>
              <a:gd name="T22" fmla="*/ 120 w 232"/>
              <a:gd name="T23" fmla="*/ 127 h 232"/>
              <a:gd name="T24" fmla="*/ 154 w 232"/>
              <a:gd name="T25" fmla="*/ 176 h 232"/>
              <a:gd name="T26" fmla="*/ 178 w 232"/>
              <a:gd name="T27" fmla="*/ 127 h 232"/>
              <a:gd name="T28" fmla="*/ 168 w 232"/>
              <a:gd name="T29" fmla="*/ 92 h 232"/>
              <a:gd name="T30" fmla="*/ 120 w 232"/>
              <a:gd name="T31" fmla="*/ 127 h 232"/>
              <a:gd name="T32" fmla="*/ 232 w 232"/>
              <a:gd name="T33" fmla="*/ 0 h 232"/>
              <a:gd name="T34" fmla="*/ 232 w 232"/>
              <a:gd name="T35" fmla="*/ 232 h 232"/>
              <a:gd name="T36" fmla="*/ 0 w 232"/>
              <a:gd name="T37" fmla="*/ 232 h 232"/>
              <a:gd name="T38" fmla="*/ 0 w 232"/>
              <a:gd name="T39" fmla="*/ 0 h 232"/>
              <a:gd name="T40" fmla="*/ 232 w 232"/>
              <a:gd name="T41" fmla="*/ 0 h 232"/>
              <a:gd name="T42" fmla="*/ 128 w 232"/>
              <a:gd name="T43" fmla="*/ 100 h 232"/>
              <a:gd name="T44" fmla="*/ 180 w 232"/>
              <a:gd name="T45" fmla="*/ 62 h 232"/>
              <a:gd name="T46" fmla="*/ 128 w 232"/>
              <a:gd name="T47" fmla="*/ 36 h 232"/>
              <a:gd name="T48" fmla="*/ 128 w 232"/>
              <a:gd name="T49" fmla="*/ 100 h 232"/>
              <a:gd name="T50" fmla="*/ 186 w 232"/>
              <a:gd name="T51" fmla="*/ 127 h 232"/>
              <a:gd name="T52" fmla="*/ 172 w 232"/>
              <a:gd name="T53" fmla="*/ 85 h 232"/>
              <a:gd name="T54" fmla="*/ 168 w 232"/>
              <a:gd name="T55" fmla="*/ 83 h 232"/>
              <a:gd name="T56" fmla="*/ 165 w 232"/>
              <a:gd name="T57" fmla="*/ 84 h 232"/>
              <a:gd name="T58" fmla="*/ 121 w 232"/>
              <a:gd name="T59" fmla="*/ 117 h 232"/>
              <a:gd name="T60" fmla="*/ 121 w 232"/>
              <a:gd name="T61" fmla="*/ 62 h 232"/>
              <a:gd name="T62" fmla="*/ 116 w 232"/>
              <a:gd name="T63" fmla="*/ 57 h 232"/>
              <a:gd name="T64" fmla="*/ 47 w 232"/>
              <a:gd name="T65" fmla="*/ 127 h 232"/>
              <a:gd name="T66" fmla="*/ 116 w 232"/>
              <a:gd name="T67" fmla="*/ 196 h 232"/>
              <a:gd name="T68" fmla="*/ 157 w 232"/>
              <a:gd name="T69" fmla="*/ 183 h 232"/>
              <a:gd name="T70" fmla="*/ 186 w 232"/>
              <a:gd name="T71" fmla="*/ 12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15" y="128"/>
                </a:moveTo>
                <a:cubicBezTo>
                  <a:pt x="151" y="179"/>
                  <a:pt x="151" y="179"/>
                  <a:pt x="151" y="179"/>
                </a:cubicBezTo>
                <a:cubicBezTo>
                  <a:pt x="143" y="184"/>
                  <a:pt x="135" y="187"/>
                  <a:pt x="125" y="189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24" y="189"/>
                  <a:pt x="122" y="189"/>
                  <a:pt x="121" y="189"/>
                </a:cubicBezTo>
                <a:cubicBezTo>
                  <a:pt x="119" y="189"/>
                  <a:pt x="118" y="189"/>
                  <a:pt x="116" y="189"/>
                </a:cubicBezTo>
                <a:cubicBezTo>
                  <a:pt x="82" y="189"/>
                  <a:pt x="53" y="161"/>
                  <a:pt x="53" y="127"/>
                </a:cubicBezTo>
                <a:cubicBezTo>
                  <a:pt x="53" y="92"/>
                  <a:pt x="81" y="64"/>
                  <a:pt x="115" y="64"/>
                </a:cubicBezTo>
                <a:cubicBezTo>
                  <a:pt x="115" y="127"/>
                  <a:pt x="115" y="127"/>
                  <a:pt x="115" y="127"/>
                </a:cubicBezTo>
                <a:cubicBezTo>
                  <a:pt x="115" y="127"/>
                  <a:pt x="115" y="127"/>
                  <a:pt x="115" y="127"/>
                </a:cubicBezTo>
                <a:lnTo>
                  <a:pt x="115" y="128"/>
                </a:lnTo>
                <a:close/>
                <a:moveTo>
                  <a:pt x="120" y="127"/>
                </a:moveTo>
                <a:cubicBezTo>
                  <a:pt x="154" y="176"/>
                  <a:pt x="154" y="176"/>
                  <a:pt x="154" y="176"/>
                </a:cubicBezTo>
                <a:cubicBezTo>
                  <a:pt x="169" y="164"/>
                  <a:pt x="178" y="146"/>
                  <a:pt x="178" y="127"/>
                </a:cubicBezTo>
                <a:cubicBezTo>
                  <a:pt x="178" y="114"/>
                  <a:pt x="175" y="102"/>
                  <a:pt x="168" y="92"/>
                </a:cubicBezTo>
                <a:lnTo>
                  <a:pt x="120" y="127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28" y="100"/>
                </a:moveTo>
                <a:cubicBezTo>
                  <a:pt x="180" y="62"/>
                  <a:pt x="180" y="62"/>
                  <a:pt x="180" y="62"/>
                </a:cubicBezTo>
                <a:cubicBezTo>
                  <a:pt x="168" y="46"/>
                  <a:pt x="149" y="36"/>
                  <a:pt x="128" y="36"/>
                </a:cubicBezTo>
                <a:lnTo>
                  <a:pt x="128" y="100"/>
                </a:lnTo>
                <a:close/>
                <a:moveTo>
                  <a:pt x="186" y="127"/>
                </a:moveTo>
                <a:cubicBezTo>
                  <a:pt x="186" y="112"/>
                  <a:pt x="181" y="97"/>
                  <a:pt x="172" y="85"/>
                </a:cubicBezTo>
                <a:cubicBezTo>
                  <a:pt x="171" y="84"/>
                  <a:pt x="170" y="83"/>
                  <a:pt x="168" y="83"/>
                </a:cubicBezTo>
                <a:cubicBezTo>
                  <a:pt x="167" y="83"/>
                  <a:pt x="166" y="84"/>
                  <a:pt x="165" y="84"/>
                </a:cubicBezTo>
                <a:cubicBezTo>
                  <a:pt x="121" y="117"/>
                  <a:pt x="121" y="117"/>
                  <a:pt x="121" y="117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59"/>
                  <a:pt x="119" y="57"/>
                  <a:pt x="116" y="57"/>
                </a:cubicBezTo>
                <a:cubicBezTo>
                  <a:pt x="78" y="57"/>
                  <a:pt x="47" y="88"/>
                  <a:pt x="47" y="127"/>
                </a:cubicBezTo>
                <a:cubicBezTo>
                  <a:pt x="47" y="165"/>
                  <a:pt x="78" y="196"/>
                  <a:pt x="116" y="196"/>
                </a:cubicBezTo>
                <a:cubicBezTo>
                  <a:pt x="131" y="196"/>
                  <a:pt x="145" y="191"/>
                  <a:pt x="157" y="183"/>
                </a:cubicBezTo>
                <a:cubicBezTo>
                  <a:pt x="175" y="170"/>
                  <a:pt x="186" y="149"/>
                  <a:pt x="186" y="1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167"/>
          <p:cNvSpPr>
            <a:spLocks noEditPoints="1"/>
          </p:cNvSpPr>
          <p:nvPr/>
        </p:nvSpPr>
        <p:spPr bwMode="auto">
          <a:xfrm>
            <a:off x="19046752" y="8332739"/>
            <a:ext cx="704568" cy="707139"/>
          </a:xfrm>
          <a:custGeom>
            <a:avLst/>
            <a:gdLst>
              <a:gd name="T0" fmla="*/ 95 w 232"/>
              <a:gd name="T1" fmla="*/ 163 h 232"/>
              <a:gd name="T2" fmla="*/ 47 w 232"/>
              <a:gd name="T3" fmla="*/ 178 h 232"/>
              <a:gd name="T4" fmla="*/ 154 w 232"/>
              <a:gd name="T5" fmla="*/ 57 h 232"/>
              <a:gd name="T6" fmla="*/ 79 w 232"/>
              <a:gd name="T7" fmla="*/ 125 h 232"/>
              <a:gd name="T8" fmla="*/ 147 w 232"/>
              <a:gd name="T9" fmla="*/ 112 h 232"/>
              <a:gd name="T10" fmla="*/ 174 w 232"/>
              <a:gd name="T11" fmla="*/ 77 h 232"/>
              <a:gd name="T12" fmla="*/ 179 w 232"/>
              <a:gd name="T13" fmla="*/ 43 h 232"/>
              <a:gd name="T14" fmla="*/ 163 w 232"/>
              <a:gd name="T15" fmla="*/ 56 h 232"/>
              <a:gd name="T16" fmla="*/ 188 w 232"/>
              <a:gd name="T17" fmla="*/ 56 h 232"/>
              <a:gd name="T18" fmla="*/ 179 w 232"/>
              <a:gd name="T19" fmla="*/ 43 h 232"/>
              <a:gd name="T20" fmla="*/ 232 w 232"/>
              <a:gd name="T21" fmla="*/ 232 h 232"/>
              <a:gd name="T22" fmla="*/ 0 w 232"/>
              <a:gd name="T23" fmla="*/ 0 h 232"/>
              <a:gd name="T24" fmla="*/ 193 w 232"/>
              <a:gd name="T25" fmla="*/ 47 h 232"/>
              <a:gd name="T26" fmla="*/ 171 w 232"/>
              <a:gd name="T27" fmla="*/ 38 h 232"/>
              <a:gd name="T28" fmla="*/ 139 w 232"/>
              <a:gd name="T29" fmla="*/ 56 h 232"/>
              <a:gd name="T30" fmla="*/ 130 w 232"/>
              <a:gd name="T31" fmla="*/ 55 h 232"/>
              <a:gd name="T32" fmla="*/ 71 w 232"/>
              <a:gd name="T33" fmla="*/ 107 h 232"/>
              <a:gd name="T34" fmla="*/ 71 w 232"/>
              <a:gd name="T35" fmla="*/ 110 h 232"/>
              <a:gd name="T36" fmla="*/ 86 w 232"/>
              <a:gd name="T37" fmla="*/ 105 h 232"/>
              <a:gd name="T38" fmla="*/ 120 w 232"/>
              <a:gd name="T39" fmla="*/ 65 h 232"/>
              <a:gd name="T40" fmla="*/ 133 w 232"/>
              <a:gd name="T41" fmla="*/ 61 h 232"/>
              <a:gd name="T42" fmla="*/ 67 w 232"/>
              <a:gd name="T43" fmla="*/ 128 h 232"/>
              <a:gd name="T44" fmla="*/ 39 w 232"/>
              <a:gd name="T45" fmla="*/ 180 h 232"/>
              <a:gd name="T46" fmla="*/ 37 w 232"/>
              <a:gd name="T47" fmla="*/ 190 h 232"/>
              <a:gd name="T48" fmla="*/ 37 w 232"/>
              <a:gd name="T49" fmla="*/ 192 h 232"/>
              <a:gd name="T50" fmla="*/ 162 w 232"/>
              <a:gd name="T51" fmla="*/ 196 h 232"/>
              <a:gd name="T52" fmla="*/ 46 w 232"/>
              <a:gd name="T53" fmla="*/ 192 h 232"/>
              <a:gd name="T54" fmla="*/ 51 w 232"/>
              <a:gd name="T55" fmla="*/ 192 h 232"/>
              <a:gd name="T56" fmla="*/ 103 w 232"/>
              <a:gd name="T57" fmla="*/ 165 h 232"/>
              <a:gd name="T58" fmla="*/ 153 w 232"/>
              <a:gd name="T59" fmla="*/ 115 h 232"/>
              <a:gd name="T60" fmla="*/ 180 w 232"/>
              <a:gd name="T61" fmla="*/ 73 h 232"/>
              <a:gd name="T62" fmla="*/ 193 w 232"/>
              <a:gd name="T63" fmla="*/ 4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68" y="136"/>
                </a:moveTo>
                <a:cubicBezTo>
                  <a:pt x="95" y="163"/>
                  <a:pt x="95" y="163"/>
                  <a:pt x="95" y="163"/>
                </a:cubicBezTo>
                <a:cubicBezTo>
                  <a:pt x="84" y="174"/>
                  <a:pt x="62" y="182"/>
                  <a:pt x="53" y="185"/>
                </a:cubicBezTo>
                <a:cubicBezTo>
                  <a:pt x="47" y="178"/>
                  <a:pt x="47" y="178"/>
                  <a:pt x="47" y="178"/>
                </a:cubicBezTo>
                <a:cubicBezTo>
                  <a:pt x="49" y="169"/>
                  <a:pt x="57" y="147"/>
                  <a:pt x="68" y="136"/>
                </a:cubicBezTo>
                <a:close/>
                <a:moveTo>
                  <a:pt x="154" y="57"/>
                </a:moveTo>
                <a:cubicBezTo>
                  <a:pt x="153" y="56"/>
                  <a:pt x="146" y="58"/>
                  <a:pt x="144" y="60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47" y="112"/>
                  <a:pt x="147" y="112"/>
                  <a:pt x="147" y="112"/>
                </a:cubicBezTo>
                <a:cubicBezTo>
                  <a:pt x="171" y="88"/>
                  <a:pt x="171" y="88"/>
                  <a:pt x="171" y="88"/>
                </a:cubicBezTo>
                <a:cubicBezTo>
                  <a:pt x="174" y="85"/>
                  <a:pt x="175" y="79"/>
                  <a:pt x="174" y="77"/>
                </a:cubicBezTo>
                <a:lnTo>
                  <a:pt x="154" y="57"/>
                </a:lnTo>
                <a:close/>
                <a:moveTo>
                  <a:pt x="179" y="43"/>
                </a:moveTo>
                <a:cubicBezTo>
                  <a:pt x="178" y="42"/>
                  <a:pt x="176" y="42"/>
                  <a:pt x="175" y="43"/>
                </a:cubicBezTo>
                <a:cubicBezTo>
                  <a:pt x="163" y="56"/>
                  <a:pt x="163" y="56"/>
                  <a:pt x="163" y="56"/>
                </a:cubicBezTo>
                <a:cubicBezTo>
                  <a:pt x="175" y="68"/>
                  <a:pt x="175" y="68"/>
                  <a:pt x="175" y="68"/>
                </a:cubicBezTo>
                <a:cubicBezTo>
                  <a:pt x="188" y="56"/>
                  <a:pt x="188" y="56"/>
                  <a:pt x="188" y="56"/>
                </a:cubicBezTo>
                <a:cubicBezTo>
                  <a:pt x="189" y="55"/>
                  <a:pt x="189" y="53"/>
                  <a:pt x="188" y="52"/>
                </a:cubicBezTo>
                <a:lnTo>
                  <a:pt x="179" y="43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93" y="47"/>
                </a:moveTo>
                <a:cubicBezTo>
                  <a:pt x="184" y="38"/>
                  <a:pt x="184" y="38"/>
                  <a:pt x="184" y="38"/>
                </a:cubicBezTo>
                <a:cubicBezTo>
                  <a:pt x="180" y="35"/>
                  <a:pt x="174" y="35"/>
                  <a:pt x="171" y="38"/>
                </a:cubicBezTo>
                <a:cubicBezTo>
                  <a:pt x="158" y="51"/>
                  <a:pt x="158" y="51"/>
                  <a:pt x="158" y="51"/>
                </a:cubicBezTo>
                <a:cubicBezTo>
                  <a:pt x="153" y="48"/>
                  <a:pt x="143" y="51"/>
                  <a:pt x="139" y="56"/>
                </a:cubicBezTo>
                <a:cubicBezTo>
                  <a:pt x="137" y="58"/>
                  <a:pt x="137" y="58"/>
                  <a:pt x="137" y="58"/>
                </a:cubicBezTo>
                <a:cubicBezTo>
                  <a:pt x="135" y="56"/>
                  <a:pt x="133" y="55"/>
                  <a:pt x="130" y="55"/>
                </a:cubicBezTo>
                <a:cubicBezTo>
                  <a:pt x="125" y="55"/>
                  <a:pt x="121" y="57"/>
                  <a:pt x="116" y="62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0" y="108"/>
                  <a:pt x="70" y="109"/>
                  <a:pt x="70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1"/>
                  <a:pt x="72" y="111"/>
                  <a:pt x="73" y="111"/>
                </a:cubicBezTo>
                <a:cubicBezTo>
                  <a:pt x="77" y="111"/>
                  <a:pt x="86" y="110"/>
                  <a:pt x="86" y="105"/>
                </a:cubicBezTo>
                <a:cubicBezTo>
                  <a:pt x="86" y="102"/>
                  <a:pt x="86" y="100"/>
                  <a:pt x="86" y="9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3" y="62"/>
                  <a:pt x="126" y="60"/>
                  <a:pt x="130" y="60"/>
                </a:cubicBezTo>
                <a:cubicBezTo>
                  <a:pt x="131" y="60"/>
                  <a:pt x="132" y="61"/>
                  <a:pt x="133" y="61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63" y="131"/>
                  <a:pt x="63" y="131"/>
                  <a:pt x="63" y="131"/>
                </a:cubicBezTo>
                <a:cubicBezTo>
                  <a:pt x="48" y="147"/>
                  <a:pt x="39" y="180"/>
                  <a:pt x="39" y="180"/>
                </a:cubicBezTo>
                <a:cubicBezTo>
                  <a:pt x="40" y="181"/>
                  <a:pt x="40" y="181"/>
                  <a:pt x="40" y="181"/>
                </a:cubicBezTo>
                <a:cubicBezTo>
                  <a:pt x="37" y="190"/>
                  <a:pt x="37" y="190"/>
                  <a:pt x="37" y="190"/>
                </a:cubicBezTo>
                <a:cubicBezTo>
                  <a:pt x="37" y="191"/>
                  <a:pt x="37" y="192"/>
                  <a:pt x="37" y="192"/>
                </a:cubicBezTo>
                <a:cubicBezTo>
                  <a:pt x="37" y="192"/>
                  <a:pt x="37" y="192"/>
                  <a:pt x="37" y="192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162" y="196"/>
                  <a:pt x="162" y="196"/>
                  <a:pt x="162" y="196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46" y="192"/>
                  <a:pt x="46" y="192"/>
                  <a:pt x="46" y="192"/>
                </a:cubicBezTo>
                <a:cubicBezTo>
                  <a:pt x="50" y="191"/>
                  <a:pt x="50" y="191"/>
                  <a:pt x="50" y="191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85" y="183"/>
                  <a:pt x="100" y="168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80" y="88"/>
                  <a:pt x="183" y="78"/>
                  <a:pt x="180" y="73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196" y="57"/>
                  <a:pt x="196" y="51"/>
                  <a:pt x="193" y="4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168"/>
          <p:cNvSpPr>
            <a:spLocks noEditPoints="1"/>
          </p:cNvSpPr>
          <p:nvPr/>
        </p:nvSpPr>
        <p:spPr bwMode="auto">
          <a:xfrm>
            <a:off x="22650592" y="10355158"/>
            <a:ext cx="704568" cy="705854"/>
          </a:xfrm>
          <a:custGeom>
            <a:avLst/>
            <a:gdLst>
              <a:gd name="T0" fmla="*/ 73 w 232"/>
              <a:gd name="T1" fmla="*/ 111 h 232"/>
              <a:gd name="T2" fmla="*/ 71 w 232"/>
              <a:gd name="T3" fmla="*/ 113 h 232"/>
              <a:gd name="T4" fmla="*/ 70 w 232"/>
              <a:gd name="T5" fmla="*/ 134 h 232"/>
              <a:gd name="T6" fmla="*/ 69 w 232"/>
              <a:gd name="T7" fmla="*/ 113 h 232"/>
              <a:gd name="T8" fmla="*/ 68 w 232"/>
              <a:gd name="T9" fmla="*/ 111 h 232"/>
              <a:gd name="T10" fmla="*/ 66 w 232"/>
              <a:gd name="T11" fmla="*/ 108 h 232"/>
              <a:gd name="T12" fmla="*/ 71 w 232"/>
              <a:gd name="T13" fmla="*/ 108 h 232"/>
              <a:gd name="T14" fmla="*/ 76 w 232"/>
              <a:gd name="T15" fmla="*/ 109 h 232"/>
              <a:gd name="T16" fmla="*/ 192 w 232"/>
              <a:gd name="T17" fmla="*/ 161 h 232"/>
              <a:gd name="T18" fmla="*/ 42 w 232"/>
              <a:gd name="T19" fmla="*/ 164 h 232"/>
              <a:gd name="T20" fmla="*/ 39 w 232"/>
              <a:gd name="T21" fmla="*/ 71 h 232"/>
              <a:gd name="T22" fmla="*/ 189 w 232"/>
              <a:gd name="T23" fmla="*/ 68 h 232"/>
              <a:gd name="T24" fmla="*/ 59 w 232"/>
              <a:gd name="T25" fmla="*/ 91 h 232"/>
              <a:gd name="T26" fmla="*/ 82 w 232"/>
              <a:gd name="T27" fmla="*/ 91 h 232"/>
              <a:gd name="T28" fmla="*/ 59 w 232"/>
              <a:gd name="T29" fmla="*/ 91 h 232"/>
              <a:gd name="T30" fmla="*/ 79 w 232"/>
              <a:gd name="T31" fmla="*/ 106 h 232"/>
              <a:gd name="T32" fmla="*/ 61 w 232"/>
              <a:gd name="T33" fmla="*/ 106 h 232"/>
              <a:gd name="T34" fmla="*/ 51 w 232"/>
              <a:gd name="T35" fmla="*/ 127 h 232"/>
              <a:gd name="T36" fmla="*/ 57 w 232"/>
              <a:gd name="T37" fmla="*/ 154 h 232"/>
              <a:gd name="T38" fmla="*/ 84 w 232"/>
              <a:gd name="T39" fmla="*/ 154 h 232"/>
              <a:gd name="T40" fmla="*/ 89 w 232"/>
              <a:gd name="T41" fmla="*/ 127 h 232"/>
              <a:gd name="T42" fmla="*/ 158 w 232"/>
              <a:gd name="T43" fmla="*/ 137 h 232"/>
              <a:gd name="T44" fmla="*/ 106 w 232"/>
              <a:gd name="T45" fmla="*/ 143 h 232"/>
              <a:gd name="T46" fmla="*/ 158 w 232"/>
              <a:gd name="T47" fmla="*/ 137 h 232"/>
              <a:gd name="T48" fmla="*/ 106 w 232"/>
              <a:gd name="T49" fmla="*/ 123 h 232"/>
              <a:gd name="T50" fmla="*/ 178 w 232"/>
              <a:gd name="T51" fmla="*/ 129 h 232"/>
              <a:gd name="T52" fmla="*/ 178 w 232"/>
              <a:gd name="T53" fmla="*/ 108 h 232"/>
              <a:gd name="T54" fmla="*/ 129 w 232"/>
              <a:gd name="T55" fmla="*/ 114 h 232"/>
              <a:gd name="T56" fmla="*/ 178 w 232"/>
              <a:gd name="T57" fmla="*/ 108 h 232"/>
              <a:gd name="T58" fmla="*/ 106 w 232"/>
              <a:gd name="T59" fmla="*/ 84 h 232"/>
              <a:gd name="T60" fmla="*/ 178 w 232"/>
              <a:gd name="T61" fmla="*/ 100 h 232"/>
              <a:gd name="T62" fmla="*/ 232 w 232"/>
              <a:gd name="T63" fmla="*/ 0 h 232"/>
              <a:gd name="T64" fmla="*/ 0 w 232"/>
              <a:gd name="T65" fmla="*/ 232 h 232"/>
              <a:gd name="T66" fmla="*/ 232 w 232"/>
              <a:gd name="T67" fmla="*/ 0 h 232"/>
              <a:gd name="T68" fmla="*/ 189 w 232"/>
              <a:gd name="T69" fmla="*/ 60 h 232"/>
              <a:gd name="T70" fmla="*/ 32 w 232"/>
              <a:gd name="T71" fmla="*/ 71 h 232"/>
              <a:gd name="T72" fmla="*/ 42 w 232"/>
              <a:gd name="T73" fmla="*/ 172 h 232"/>
              <a:gd name="T74" fmla="*/ 200 w 232"/>
              <a:gd name="T75" fmla="*/ 16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76" y="109"/>
                </a:moveTo>
                <a:cubicBezTo>
                  <a:pt x="75" y="110"/>
                  <a:pt x="74" y="110"/>
                  <a:pt x="73" y="111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4" y="129"/>
                  <a:pt x="74" y="129"/>
                  <a:pt x="74" y="129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7" y="111"/>
                  <a:pt x="67" y="111"/>
                  <a:pt x="67" y="111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6" y="110"/>
                  <a:pt x="65" y="110"/>
                  <a:pt x="64" y="109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7" y="108"/>
                  <a:pt x="68" y="108"/>
                  <a:pt x="69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2" y="108"/>
                  <a:pt x="74" y="108"/>
                  <a:pt x="75" y="108"/>
                </a:cubicBezTo>
                <a:lnTo>
                  <a:pt x="76" y="109"/>
                </a:lnTo>
                <a:close/>
                <a:moveTo>
                  <a:pt x="192" y="71"/>
                </a:moveTo>
                <a:cubicBezTo>
                  <a:pt x="192" y="161"/>
                  <a:pt x="192" y="161"/>
                  <a:pt x="192" y="161"/>
                </a:cubicBezTo>
                <a:cubicBezTo>
                  <a:pt x="192" y="163"/>
                  <a:pt x="191" y="164"/>
                  <a:pt x="189" y="164"/>
                </a:cubicBezTo>
                <a:cubicBezTo>
                  <a:pt x="42" y="164"/>
                  <a:pt x="42" y="164"/>
                  <a:pt x="42" y="164"/>
                </a:cubicBezTo>
                <a:cubicBezTo>
                  <a:pt x="41" y="164"/>
                  <a:pt x="39" y="163"/>
                  <a:pt x="39" y="161"/>
                </a:cubicBezTo>
                <a:cubicBezTo>
                  <a:pt x="39" y="71"/>
                  <a:pt x="39" y="71"/>
                  <a:pt x="39" y="71"/>
                </a:cubicBezTo>
                <a:cubicBezTo>
                  <a:pt x="39" y="69"/>
                  <a:pt x="41" y="68"/>
                  <a:pt x="42" y="68"/>
                </a:cubicBezTo>
                <a:cubicBezTo>
                  <a:pt x="189" y="68"/>
                  <a:pt x="189" y="68"/>
                  <a:pt x="189" y="68"/>
                </a:cubicBezTo>
                <a:cubicBezTo>
                  <a:pt x="191" y="68"/>
                  <a:pt x="192" y="69"/>
                  <a:pt x="192" y="71"/>
                </a:cubicBezTo>
                <a:close/>
                <a:moveTo>
                  <a:pt x="59" y="91"/>
                </a:moveTo>
                <a:cubicBezTo>
                  <a:pt x="59" y="97"/>
                  <a:pt x="64" y="102"/>
                  <a:pt x="70" y="102"/>
                </a:cubicBezTo>
                <a:cubicBezTo>
                  <a:pt x="77" y="102"/>
                  <a:pt x="82" y="97"/>
                  <a:pt x="82" y="91"/>
                </a:cubicBezTo>
                <a:cubicBezTo>
                  <a:pt x="82" y="84"/>
                  <a:pt x="77" y="79"/>
                  <a:pt x="70" y="79"/>
                </a:cubicBezTo>
                <a:cubicBezTo>
                  <a:pt x="64" y="79"/>
                  <a:pt x="59" y="84"/>
                  <a:pt x="59" y="91"/>
                </a:cubicBezTo>
                <a:close/>
                <a:moveTo>
                  <a:pt x="91" y="109"/>
                </a:moveTo>
                <a:cubicBezTo>
                  <a:pt x="91" y="109"/>
                  <a:pt x="87" y="107"/>
                  <a:pt x="79" y="106"/>
                </a:cubicBezTo>
                <a:cubicBezTo>
                  <a:pt x="78" y="105"/>
                  <a:pt x="74" y="104"/>
                  <a:pt x="70" y="104"/>
                </a:cubicBezTo>
                <a:cubicBezTo>
                  <a:pt x="66" y="104"/>
                  <a:pt x="63" y="105"/>
                  <a:pt x="61" y="106"/>
                </a:cubicBezTo>
                <a:cubicBezTo>
                  <a:pt x="53" y="107"/>
                  <a:pt x="49" y="109"/>
                  <a:pt x="49" y="109"/>
                </a:cubicBezTo>
                <a:cubicBezTo>
                  <a:pt x="49" y="109"/>
                  <a:pt x="50" y="123"/>
                  <a:pt x="51" y="127"/>
                </a:cubicBezTo>
                <a:cubicBezTo>
                  <a:pt x="53" y="130"/>
                  <a:pt x="57" y="132"/>
                  <a:pt x="57" y="135"/>
                </a:cubicBezTo>
                <a:cubicBezTo>
                  <a:pt x="57" y="154"/>
                  <a:pt x="57" y="154"/>
                  <a:pt x="57" y="154"/>
                </a:cubicBezTo>
                <a:cubicBezTo>
                  <a:pt x="57" y="154"/>
                  <a:pt x="63" y="156"/>
                  <a:pt x="70" y="156"/>
                </a:cubicBezTo>
                <a:cubicBezTo>
                  <a:pt x="77" y="156"/>
                  <a:pt x="84" y="154"/>
                  <a:pt x="84" y="154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84" y="132"/>
                  <a:pt x="88" y="130"/>
                  <a:pt x="89" y="127"/>
                </a:cubicBezTo>
                <a:cubicBezTo>
                  <a:pt x="90" y="123"/>
                  <a:pt x="91" y="109"/>
                  <a:pt x="91" y="109"/>
                </a:cubicBezTo>
                <a:close/>
                <a:moveTo>
                  <a:pt x="158" y="137"/>
                </a:moveTo>
                <a:cubicBezTo>
                  <a:pt x="106" y="137"/>
                  <a:pt x="106" y="137"/>
                  <a:pt x="106" y="137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58" y="143"/>
                  <a:pt x="158" y="143"/>
                  <a:pt x="158" y="143"/>
                </a:cubicBezTo>
                <a:lnTo>
                  <a:pt x="158" y="137"/>
                </a:lnTo>
                <a:close/>
                <a:moveTo>
                  <a:pt x="178" y="123"/>
                </a:moveTo>
                <a:cubicBezTo>
                  <a:pt x="106" y="123"/>
                  <a:pt x="106" y="123"/>
                  <a:pt x="106" y="123"/>
                </a:cubicBezTo>
                <a:cubicBezTo>
                  <a:pt x="106" y="129"/>
                  <a:pt x="106" y="129"/>
                  <a:pt x="106" y="129"/>
                </a:cubicBezTo>
                <a:cubicBezTo>
                  <a:pt x="178" y="129"/>
                  <a:pt x="178" y="129"/>
                  <a:pt x="178" y="129"/>
                </a:cubicBezTo>
                <a:lnTo>
                  <a:pt x="178" y="123"/>
                </a:lnTo>
                <a:close/>
                <a:moveTo>
                  <a:pt x="178" y="108"/>
                </a:moveTo>
                <a:cubicBezTo>
                  <a:pt x="129" y="108"/>
                  <a:pt x="129" y="108"/>
                  <a:pt x="129" y="108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78" y="114"/>
                  <a:pt x="178" y="114"/>
                  <a:pt x="178" y="114"/>
                </a:cubicBezTo>
                <a:lnTo>
                  <a:pt x="178" y="108"/>
                </a:lnTo>
                <a:close/>
                <a:moveTo>
                  <a:pt x="178" y="84"/>
                </a:moveTo>
                <a:cubicBezTo>
                  <a:pt x="106" y="84"/>
                  <a:pt x="106" y="84"/>
                  <a:pt x="106" y="84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178" y="100"/>
                  <a:pt x="178" y="100"/>
                  <a:pt x="178" y="100"/>
                </a:cubicBezTo>
                <a:lnTo>
                  <a:pt x="178" y="84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00" y="71"/>
                </a:moveTo>
                <a:cubicBezTo>
                  <a:pt x="200" y="65"/>
                  <a:pt x="195" y="60"/>
                  <a:pt x="189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36" y="60"/>
                  <a:pt x="32" y="65"/>
                  <a:pt x="32" y="71"/>
                </a:cubicBezTo>
                <a:cubicBezTo>
                  <a:pt x="32" y="161"/>
                  <a:pt x="32" y="161"/>
                  <a:pt x="32" y="161"/>
                </a:cubicBezTo>
                <a:cubicBezTo>
                  <a:pt x="32" y="167"/>
                  <a:pt x="36" y="172"/>
                  <a:pt x="42" y="172"/>
                </a:cubicBezTo>
                <a:cubicBezTo>
                  <a:pt x="189" y="172"/>
                  <a:pt x="189" y="172"/>
                  <a:pt x="189" y="172"/>
                </a:cubicBezTo>
                <a:cubicBezTo>
                  <a:pt x="195" y="172"/>
                  <a:pt x="200" y="167"/>
                  <a:pt x="200" y="161"/>
                </a:cubicBezTo>
                <a:lnTo>
                  <a:pt x="200" y="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169"/>
          <p:cNvSpPr>
            <a:spLocks noEditPoints="1"/>
          </p:cNvSpPr>
          <p:nvPr/>
        </p:nvSpPr>
        <p:spPr bwMode="auto">
          <a:xfrm>
            <a:off x="11842930" y="9349734"/>
            <a:ext cx="704568" cy="707139"/>
          </a:xfrm>
          <a:custGeom>
            <a:avLst/>
            <a:gdLst>
              <a:gd name="T0" fmla="*/ 108 w 232"/>
              <a:gd name="T1" fmla="*/ 152 h 232"/>
              <a:gd name="T2" fmla="*/ 123 w 232"/>
              <a:gd name="T3" fmla="*/ 152 h 232"/>
              <a:gd name="T4" fmla="*/ 123 w 232"/>
              <a:gd name="T5" fmla="*/ 173 h 232"/>
              <a:gd name="T6" fmla="*/ 108 w 232"/>
              <a:gd name="T7" fmla="*/ 173 h 232"/>
              <a:gd name="T8" fmla="*/ 108 w 232"/>
              <a:gd name="T9" fmla="*/ 152 h 232"/>
              <a:gd name="T10" fmla="*/ 232 w 232"/>
              <a:gd name="T11" fmla="*/ 0 h 232"/>
              <a:gd name="T12" fmla="*/ 232 w 232"/>
              <a:gd name="T13" fmla="*/ 232 h 232"/>
              <a:gd name="T14" fmla="*/ 0 w 232"/>
              <a:gd name="T15" fmla="*/ 232 h 232"/>
              <a:gd name="T16" fmla="*/ 0 w 232"/>
              <a:gd name="T17" fmla="*/ 0 h 232"/>
              <a:gd name="T18" fmla="*/ 232 w 232"/>
              <a:gd name="T19" fmla="*/ 0 h 232"/>
              <a:gd name="T20" fmla="*/ 180 w 232"/>
              <a:gd name="T21" fmla="*/ 115 h 232"/>
              <a:gd name="T22" fmla="*/ 172 w 232"/>
              <a:gd name="T23" fmla="*/ 115 h 232"/>
              <a:gd name="T24" fmla="*/ 172 w 232"/>
              <a:gd name="T25" fmla="*/ 87 h 232"/>
              <a:gd name="T26" fmla="*/ 116 w 232"/>
              <a:gd name="T27" fmla="*/ 31 h 232"/>
              <a:gd name="T28" fmla="*/ 60 w 232"/>
              <a:gd name="T29" fmla="*/ 87 h 232"/>
              <a:gd name="T30" fmla="*/ 75 w 232"/>
              <a:gd name="T31" fmla="*/ 87 h 232"/>
              <a:gd name="T32" fmla="*/ 116 w 232"/>
              <a:gd name="T33" fmla="*/ 47 h 232"/>
              <a:gd name="T34" fmla="*/ 156 w 232"/>
              <a:gd name="T35" fmla="*/ 87 h 232"/>
              <a:gd name="T36" fmla="*/ 156 w 232"/>
              <a:gd name="T37" fmla="*/ 115 h 232"/>
              <a:gd name="T38" fmla="*/ 51 w 232"/>
              <a:gd name="T39" fmla="*/ 115 h 232"/>
              <a:gd name="T40" fmla="*/ 51 w 232"/>
              <a:gd name="T41" fmla="*/ 200 h 232"/>
              <a:gd name="T42" fmla="*/ 180 w 232"/>
              <a:gd name="T43" fmla="*/ 200 h 232"/>
              <a:gd name="T44" fmla="*/ 180 w 232"/>
              <a:gd name="T4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2" h="232">
                <a:moveTo>
                  <a:pt x="108" y="152"/>
                </a:moveTo>
                <a:cubicBezTo>
                  <a:pt x="123" y="152"/>
                  <a:pt x="123" y="152"/>
                  <a:pt x="123" y="152"/>
                </a:cubicBezTo>
                <a:cubicBezTo>
                  <a:pt x="123" y="173"/>
                  <a:pt x="123" y="173"/>
                  <a:pt x="123" y="173"/>
                </a:cubicBezTo>
                <a:cubicBezTo>
                  <a:pt x="108" y="173"/>
                  <a:pt x="108" y="173"/>
                  <a:pt x="108" y="173"/>
                </a:cubicBezTo>
                <a:lnTo>
                  <a:pt x="108" y="152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80" y="115"/>
                </a:moveTo>
                <a:cubicBezTo>
                  <a:pt x="172" y="115"/>
                  <a:pt x="172" y="115"/>
                  <a:pt x="172" y="115"/>
                </a:cubicBezTo>
                <a:cubicBezTo>
                  <a:pt x="172" y="87"/>
                  <a:pt x="172" y="87"/>
                  <a:pt x="172" y="87"/>
                </a:cubicBezTo>
                <a:cubicBezTo>
                  <a:pt x="172" y="56"/>
                  <a:pt x="147" y="31"/>
                  <a:pt x="116" y="31"/>
                </a:cubicBezTo>
                <a:cubicBezTo>
                  <a:pt x="85" y="31"/>
                  <a:pt x="60" y="56"/>
                  <a:pt x="60" y="87"/>
                </a:cubicBezTo>
                <a:cubicBezTo>
                  <a:pt x="75" y="87"/>
                  <a:pt x="75" y="87"/>
                  <a:pt x="75" y="87"/>
                </a:cubicBezTo>
                <a:cubicBezTo>
                  <a:pt x="75" y="65"/>
                  <a:pt x="94" y="47"/>
                  <a:pt x="116" y="47"/>
                </a:cubicBezTo>
                <a:cubicBezTo>
                  <a:pt x="138" y="47"/>
                  <a:pt x="156" y="65"/>
                  <a:pt x="156" y="87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51" y="115"/>
                  <a:pt x="51" y="115"/>
                  <a:pt x="51" y="115"/>
                </a:cubicBezTo>
                <a:cubicBezTo>
                  <a:pt x="51" y="200"/>
                  <a:pt x="51" y="200"/>
                  <a:pt x="51" y="200"/>
                </a:cubicBezTo>
                <a:cubicBezTo>
                  <a:pt x="180" y="200"/>
                  <a:pt x="180" y="200"/>
                  <a:pt x="180" y="200"/>
                </a:cubicBezTo>
                <a:lnTo>
                  <a:pt x="180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170"/>
          <p:cNvSpPr>
            <a:spLocks noEditPoints="1"/>
          </p:cNvSpPr>
          <p:nvPr/>
        </p:nvSpPr>
        <p:spPr bwMode="auto">
          <a:xfrm>
            <a:off x="12741640" y="9349734"/>
            <a:ext cx="704568" cy="707139"/>
          </a:xfrm>
          <a:custGeom>
            <a:avLst/>
            <a:gdLst>
              <a:gd name="T0" fmla="*/ 157 w 232"/>
              <a:gd name="T1" fmla="*/ 87 h 232"/>
              <a:gd name="T2" fmla="*/ 157 w 232"/>
              <a:gd name="T3" fmla="*/ 115 h 232"/>
              <a:gd name="T4" fmla="*/ 76 w 232"/>
              <a:gd name="T5" fmla="*/ 115 h 232"/>
              <a:gd name="T6" fmla="*/ 76 w 232"/>
              <a:gd name="T7" fmla="*/ 87 h 232"/>
              <a:gd name="T8" fmla="*/ 116 w 232"/>
              <a:gd name="T9" fmla="*/ 47 h 232"/>
              <a:gd name="T10" fmla="*/ 157 w 232"/>
              <a:gd name="T11" fmla="*/ 87 h 232"/>
              <a:gd name="T12" fmla="*/ 109 w 232"/>
              <a:gd name="T13" fmla="*/ 173 h 232"/>
              <a:gd name="T14" fmla="*/ 124 w 232"/>
              <a:gd name="T15" fmla="*/ 173 h 232"/>
              <a:gd name="T16" fmla="*/ 124 w 232"/>
              <a:gd name="T17" fmla="*/ 152 h 232"/>
              <a:gd name="T18" fmla="*/ 109 w 232"/>
              <a:gd name="T19" fmla="*/ 152 h 232"/>
              <a:gd name="T20" fmla="*/ 109 w 232"/>
              <a:gd name="T21" fmla="*/ 173 h 232"/>
              <a:gd name="T22" fmla="*/ 232 w 232"/>
              <a:gd name="T23" fmla="*/ 0 h 232"/>
              <a:gd name="T24" fmla="*/ 232 w 232"/>
              <a:gd name="T25" fmla="*/ 232 h 232"/>
              <a:gd name="T26" fmla="*/ 0 w 232"/>
              <a:gd name="T27" fmla="*/ 232 h 232"/>
              <a:gd name="T28" fmla="*/ 0 w 232"/>
              <a:gd name="T29" fmla="*/ 0 h 232"/>
              <a:gd name="T30" fmla="*/ 232 w 232"/>
              <a:gd name="T31" fmla="*/ 0 h 232"/>
              <a:gd name="T32" fmla="*/ 181 w 232"/>
              <a:gd name="T33" fmla="*/ 115 h 232"/>
              <a:gd name="T34" fmla="*/ 172 w 232"/>
              <a:gd name="T35" fmla="*/ 115 h 232"/>
              <a:gd name="T36" fmla="*/ 172 w 232"/>
              <a:gd name="T37" fmla="*/ 87 h 232"/>
              <a:gd name="T38" fmla="*/ 168 w 232"/>
              <a:gd name="T39" fmla="*/ 66 h 232"/>
              <a:gd name="T40" fmla="*/ 116 w 232"/>
              <a:gd name="T41" fmla="*/ 31 h 232"/>
              <a:gd name="T42" fmla="*/ 116 w 232"/>
              <a:gd name="T43" fmla="*/ 31 h 232"/>
              <a:gd name="T44" fmla="*/ 65 w 232"/>
              <a:gd name="T45" fmla="*/ 66 h 232"/>
              <a:gd name="T46" fmla="*/ 60 w 232"/>
              <a:gd name="T47" fmla="*/ 87 h 232"/>
              <a:gd name="T48" fmla="*/ 60 w 232"/>
              <a:gd name="T49" fmla="*/ 115 h 232"/>
              <a:gd name="T50" fmla="*/ 52 w 232"/>
              <a:gd name="T51" fmla="*/ 115 h 232"/>
              <a:gd name="T52" fmla="*/ 52 w 232"/>
              <a:gd name="T53" fmla="*/ 200 h 232"/>
              <a:gd name="T54" fmla="*/ 181 w 232"/>
              <a:gd name="T55" fmla="*/ 200 h 232"/>
              <a:gd name="T56" fmla="*/ 181 w 232"/>
              <a:gd name="T57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2">
                <a:moveTo>
                  <a:pt x="157" y="87"/>
                </a:moveTo>
                <a:cubicBezTo>
                  <a:pt x="157" y="115"/>
                  <a:pt x="157" y="115"/>
                  <a:pt x="157" y="115"/>
                </a:cubicBezTo>
                <a:cubicBezTo>
                  <a:pt x="76" y="115"/>
                  <a:pt x="76" y="115"/>
                  <a:pt x="76" y="115"/>
                </a:cubicBezTo>
                <a:cubicBezTo>
                  <a:pt x="76" y="87"/>
                  <a:pt x="76" y="87"/>
                  <a:pt x="76" y="87"/>
                </a:cubicBezTo>
                <a:cubicBezTo>
                  <a:pt x="76" y="65"/>
                  <a:pt x="94" y="47"/>
                  <a:pt x="116" y="47"/>
                </a:cubicBezTo>
                <a:cubicBezTo>
                  <a:pt x="138" y="47"/>
                  <a:pt x="157" y="65"/>
                  <a:pt x="157" y="87"/>
                </a:cubicBezTo>
                <a:close/>
                <a:moveTo>
                  <a:pt x="109" y="173"/>
                </a:moveTo>
                <a:cubicBezTo>
                  <a:pt x="124" y="173"/>
                  <a:pt x="124" y="173"/>
                  <a:pt x="124" y="173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09" y="152"/>
                  <a:pt x="109" y="152"/>
                  <a:pt x="109" y="152"/>
                </a:cubicBezTo>
                <a:lnTo>
                  <a:pt x="109" y="173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81" y="115"/>
                </a:moveTo>
                <a:cubicBezTo>
                  <a:pt x="172" y="115"/>
                  <a:pt x="172" y="115"/>
                  <a:pt x="172" y="115"/>
                </a:cubicBezTo>
                <a:cubicBezTo>
                  <a:pt x="172" y="87"/>
                  <a:pt x="172" y="87"/>
                  <a:pt x="172" y="87"/>
                </a:cubicBezTo>
                <a:cubicBezTo>
                  <a:pt x="172" y="80"/>
                  <a:pt x="171" y="72"/>
                  <a:pt x="168" y="66"/>
                </a:cubicBezTo>
                <a:cubicBezTo>
                  <a:pt x="159" y="45"/>
                  <a:pt x="139" y="31"/>
                  <a:pt x="116" y="31"/>
                </a:cubicBezTo>
                <a:cubicBezTo>
                  <a:pt x="116" y="31"/>
                  <a:pt x="116" y="31"/>
                  <a:pt x="116" y="31"/>
                </a:cubicBezTo>
                <a:cubicBezTo>
                  <a:pt x="93" y="31"/>
                  <a:pt x="73" y="45"/>
                  <a:pt x="65" y="66"/>
                </a:cubicBezTo>
                <a:cubicBezTo>
                  <a:pt x="62" y="72"/>
                  <a:pt x="60" y="80"/>
                  <a:pt x="60" y="87"/>
                </a:cubicBezTo>
                <a:cubicBezTo>
                  <a:pt x="60" y="115"/>
                  <a:pt x="60" y="115"/>
                  <a:pt x="60" y="115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52" y="200"/>
                  <a:pt x="52" y="200"/>
                  <a:pt x="52" y="200"/>
                </a:cubicBezTo>
                <a:cubicBezTo>
                  <a:pt x="181" y="200"/>
                  <a:pt x="181" y="200"/>
                  <a:pt x="181" y="200"/>
                </a:cubicBezTo>
                <a:lnTo>
                  <a:pt x="181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171"/>
          <p:cNvSpPr>
            <a:spLocks noEditPoints="1"/>
          </p:cNvSpPr>
          <p:nvPr/>
        </p:nvSpPr>
        <p:spPr bwMode="auto">
          <a:xfrm>
            <a:off x="9137801" y="10355158"/>
            <a:ext cx="708425" cy="705854"/>
          </a:xfrm>
          <a:custGeom>
            <a:avLst/>
            <a:gdLst>
              <a:gd name="T0" fmla="*/ 136 w 233"/>
              <a:gd name="T1" fmla="*/ 68 h 232"/>
              <a:gd name="T2" fmla="*/ 136 w 233"/>
              <a:gd name="T3" fmla="*/ 44 h 232"/>
              <a:gd name="T4" fmla="*/ 60 w 233"/>
              <a:gd name="T5" fmla="*/ 44 h 232"/>
              <a:gd name="T6" fmla="*/ 60 w 233"/>
              <a:gd name="T7" fmla="*/ 188 h 232"/>
              <a:gd name="T8" fmla="*/ 173 w 233"/>
              <a:gd name="T9" fmla="*/ 188 h 232"/>
              <a:gd name="T10" fmla="*/ 173 w 233"/>
              <a:gd name="T11" fmla="*/ 81 h 232"/>
              <a:gd name="T12" fmla="*/ 150 w 233"/>
              <a:gd name="T13" fmla="*/ 81 h 232"/>
              <a:gd name="T14" fmla="*/ 136 w 233"/>
              <a:gd name="T15" fmla="*/ 68 h 232"/>
              <a:gd name="T16" fmla="*/ 91 w 233"/>
              <a:gd name="T17" fmla="*/ 78 h 232"/>
              <a:gd name="T18" fmla="*/ 134 w 233"/>
              <a:gd name="T19" fmla="*/ 78 h 232"/>
              <a:gd name="T20" fmla="*/ 142 w 233"/>
              <a:gd name="T21" fmla="*/ 85 h 232"/>
              <a:gd name="T22" fmla="*/ 91 w 233"/>
              <a:gd name="T23" fmla="*/ 85 h 232"/>
              <a:gd name="T24" fmla="*/ 91 w 233"/>
              <a:gd name="T25" fmla="*/ 78 h 232"/>
              <a:gd name="T26" fmla="*/ 128 w 233"/>
              <a:gd name="T27" fmla="*/ 169 h 232"/>
              <a:gd name="T28" fmla="*/ 71 w 233"/>
              <a:gd name="T29" fmla="*/ 169 h 232"/>
              <a:gd name="T30" fmla="*/ 71 w 233"/>
              <a:gd name="T31" fmla="*/ 162 h 232"/>
              <a:gd name="T32" fmla="*/ 128 w 233"/>
              <a:gd name="T33" fmla="*/ 162 h 232"/>
              <a:gd name="T34" fmla="*/ 128 w 233"/>
              <a:gd name="T35" fmla="*/ 169 h 232"/>
              <a:gd name="T36" fmla="*/ 162 w 233"/>
              <a:gd name="T37" fmla="*/ 148 h 232"/>
              <a:gd name="T38" fmla="*/ 71 w 233"/>
              <a:gd name="T39" fmla="*/ 148 h 232"/>
              <a:gd name="T40" fmla="*/ 71 w 233"/>
              <a:gd name="T41" fmla="*/ 141 h 232"/>
              <a:gd name="T42" fmla="*/ 162 w 233"/>
              <a:gd name="T43" fmla="*/ 141 h 232"/>
              <a:gd name="T44" fmla="*/ 162 w 233"/>
              <a:gd name="T45" fmla="*/ 148 h 232"/>
              <a:gd name="T46" fmla="*/ 162 w 233"/>
              <a:gd name="T47" fmla="*/ 127 h 232"/>
              <a:gd name="T48" fmla="*/ 71 w 233"/>
              <a:gd name="T49" fmla="*/ 127 h 232"/>
              <a:gd name="T50" fmla="*/ 71 w 233"/>
              <a:gd name="T51" fmla="*/ 120 h 232"/>
              <a:gd name="T52" fmla="*/ 162 w 233"/>
              <a:gd name="T53" fmla="*/ 120 h 232"/>
              <a:gd name="T54" fmla="*/ 162 w 233"/>
              <a:gd name="T55" fmla="*/ 127 h 232"/>
              <a:gd name="T56" fmla="*/ 162 w 233"/>
              <a:gd name="T57" fmla="*/ 106 h 232"/>
              <a:gd name="T58" fmla="*/ 71 w 233"/>
              <a:gd name="T59" fmla="*/ 106 h 232"/>
              <a:gd name="T60" fmla="*/ 71 w 233"/>
              <a:gd name="T61" fmla="*/ 99 h 232"/>
              <a:gd name="T62" fmla="*/ 162 w 233"/>
              <a:gd name="T63" fmla="*/ 99 h 232"/>
              <a:gd name="T64" fmla="*/ 162 w 233"/>
              <a:gd name="T65" fmla="*/ 106 h 232"/>
              <a:gd name="T66" fmla="*/ 147 w 233"/>
              <a:gd name="T67" fmla="*/ 68 h 232"/>
              <a:gd name="T68" fmla="*/ 147 w 233"/>
              <a:gd name="T69" fmla="*/ 51 h 232"/>
              <a:gd name="T70" fmla="*/ 167 w 233"/>
              <a:gd name="T71" fmla="*/ 71 h 232"/>
              <a:gd name="T72" fmla="*/ 150 w 233"/>
              <a:gd name="T73" fmla="*/ 71 h 232"/>
              <a:gd name="T74" fmla="*/ 147 w 233"/>
              <a:gd name="T75" fmla="*/ 68 h 232"/>
              <a:gd name="T76" fmla="*/ 0 w 233"/>
              <a:gd name="T77" fmla="*/ 0 h 232"/>
              <a:gd name="T78" fmla="*/ 0 w 233"/>
              <a:gd name="T79" fmla="*/ 232 h 232"/>
              <a:gd name="T80" fmla="*/ 233 w 233"/>
              <a:gd name="T81" fmla="*/ 232 h 232"/>
              <a:gd name="T82" fmla="*/ 233 w 233"/>
              <a:gd name="T83" fmla="*/ 0 h 232"/>
              <a:gd name="T84" fmla="*/ 0 w 233"/>
              <a:gd name="T85" fmla="*/ 0 h 232"/>
              <a:gd name="T86" fmla="*/ 184 w 233"/>
              <a:gd name="T87" fmla="*/ 189 h 232"/>
              <a:gd name="T88" fmla="*/ 175 w 233"/>
              <a:gd name="T89" fmla="*/ 198 h 232"/>
              <a:gd name="T90" fmla="*/ 58 w 233"/>
              <a:gd name="T91" fmla="*/ 198 h 232"/>
              <a:gd name="T92" fmla="*/ 50 w 233"/>
              <a:gd name="T93" fmla="*/ 189 h 232"/>
              <a:gd name="T94" fmla="*/ 50 w 233"/>
              <a:gd name="T95" fmla="*/ 42 h 232"/>
              <a:gd name="T96" fmla="*/ 58 w 233"/>
              <a:gd name="T97" fmla="*/ 34 h 232"/>
              <a:gd name="T98" fmla="*/ 142 w 233"/>
              <a:gd name="T99" fmla="*/ 34 h 232"/>
              <a:gd name="T100" fmla="*/ 142 w 233"/>
              <a:gd name="T101" fmla="*/ 34 h 232"/>
              <a:gd name="T102" fmla="*/ 145 w 233"/>
              <a:gd name="T103" fmla="*/ 35 h 232"/>
              <a:gd name="T104" fmla="*/ 181 w 233"/>
              <a:gd name="T105" fmla="*/ 71 h 232"/>
              <a:gd name="T106" fmla="*/ 183 w 233"/>
              <a:gd name="T107" fmla="*/ 76 h 232"/>
              <a:gd name="T108" fmla="*/ 184 w 233"/>
              <a:gd name="T109" fmla="*/ 76 h 232"/>
              <a:gd name="T110" fmla="*/ 184 w 233"/>
              <a:gd name="T111" fmla="*/ 18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3" h="232">
                <a:moveTo>
                  <a:pt x="136" y="68"/>
                </a:moveTo>
                <a:cubicBezTo>
                  <a:pt x="136" y="44"/>
                  <a:pt x="136" y="44"/>
                  <a:pt x="136" y="44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188"/>
                  <a:pt x="60" y="188"/>
                  <a:pt x="60" y="188"/>
                </a:cubicBezTo>
                <a:cubicBezTo>
                  <a:pt x="173" y="188"/>
                  <a:pt x="173" y="188"/>
                  <a:pt x="173" y="188"/>
                </a:cubicBezTo>
                <a:cubicBezTo>
                  <a:pt x="173" y="81"/>
                  <a:pt x="173" y="81"/>
                  <a:pt x="173" y="81"/>
                </a:cubicBezTo>
                <a:cubicBezTo>
                  <a:pt x="150" y="81"/>
                  <a:pt x="150" y="81"/>
                  <a:pt x="150" y="81"/>
                </a:cubicBezTo>
                <a:cubicBezTo>
                  <a:pt x="143" y="81"/>
                  <a:pt x="136" y="75"/>
                  <a:pt x="136" y="68"/>
                </a:cubicBezTo>
                <a:close/>
                <a:moveTo>
                  <a:pt x="91" y="78"/>
                </a:moveTo>
                <a:cubicBezTo>
                  <a:pt x="134" y="78"/>
                  <a:pt x="134" y="78"/>
                  <a:pt x="134" y="78"/>
                </a:cubicBezTo>
                <a:cubicBezTo>
                  <a:pt x="136" y="81"/>
                  <a:pt x="139" y="83"/>
                  <a:pt x="142" y="85"/>
                </a:cubicBezTo>
                <a:cubicBezTo>
                  <a:pt x="91" y="85"/>
                  <a:pt x="91" y="85"/>
                  <a:pt x="91" y="85"/>
                </a:cubicBezTo>
                <a:lnTo>
                  <a:pt x="91" y="78"/>
                </a:lnTo>
                <a:close/>
                <a:moveTo>
                  <a:pt x="128" y="169"/>
                </a:moveTo>
                <a:cubicBezTo>
                  <a:pt x="71" y="169"/>
                  <a:pt x="71" y="169"/>
                  <a:pt x="71" y="169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128" y="162"/>
                  <a:pt x="128" y="162"/>
                  <a:pt x="128" y="162"/>
                </a:cubicBezTo>
                <a:lnTo>
                  <a:pt x="128" y="169"/>
                </a:lnTo>
                <a:close/>
                <a:moveTo>
                  <a:pt x="162" y="148"/>
                </a:moveTo>
                <a:cubicBezTo>
                  <a:pt x="71" y="148"/>
                  <a:pt x="71" y="148"/>
                  <a:pt x="71" y="148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162" y="141"/>
                  <a:pt x="162" y="141"/>
                  <a:pt x="162" y="141"/>
                </a:cubicBezTo>
                <a:lnTo>
                  <a:pt x="162" y="148"/>
                </a:lnTo>
                <a:close/>
                <a:moveTo>
                  <a:pt x="162" y="127"/>
                </a:moveTo>
                <a:cubicBezTo>
                  <a:pt x="71" y="127"/>
                  <a:pt x="71" y="127"/>
                  <a:pt x="71" y="127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162" y="120"/>
                  <a:pt x="162" y="120"/>
                  <a:pt x="162" y="120"/>
                </a:cubicBezTo>
                <a:lnTo>
                  <a:pt x="162" y="127"/>
                </a:lnTo>
                <a:close/>
                <a:moveTo>
                  <a:pt x="162" y="106"/>
                </a:moveTo>
                <a:cubicBezTo>
                  <a:pt x="71" y="106"/>
                  <a:pt x="71" y="106"/>
                  <a:pt x="71" y="106"/>
                </a:cubicBezTo>
                <a:cubicBezTo>
                  <a:pt x="71" y="99"/>
                  <a:pt x="71" y="99"/>
                  <a:pt x="71" y="99"/>
                </a:cubicBezTo>
                <a:cubicBezTo>
                  <a:pt x="162" y="99"/>
                  <a:pt x="162" y="99"/>
                  <a:pt x="162" y="99"/>
                </a:cubicBezTo>
                <a:lnTo>
                  <a:pt x="162" y="106"/>
                </a:lnTo>
                <a:close/>
                <a:moveTo>
                  <a:pt x="147" y="68"/>
                </a:moveTo>
                <a:cubicBezTo>
                  <a:pt x="147" y="51"/>
                  <a:pt x="147" y="51"/>
                  <a:pt x="147" y="51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50" y="71"/>
                  <a:pt x="150" y="71"/>
                  <a:pt x="150" y="71"/>
                </a:cubicBezTo>
                <a:cubicBezTo>
                  <a:pt x="148" y="71"/>
                  <a:pt x="147" y="70"/>
                  <a:pt x="147" y="68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3" y="232"/>
                  <a:pt x="233" y="232"/>
                  <a:pt x="233" y="232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184" y="189"/>
                </a:moveTo>
                <a:cubicBezTo>
                  <a:pt x="184" y="194"/>
                  <a:pt x="180" y="198"/>
                  <a:pt x="175" y="198"/>
                </a:cubicBezTo>
                <a:cubicBezTo>
                  <a:pt x="58" y="198"/>
                  <a:pt x="58" y="198"/>
                  <a:pt x="58" y="198"/>
                </a:cubicBezTo>
                <a:cubicBezTo>
                  <a:pt x="53" y="198"/>
                  <a:pt x="50" y="194"/>
                  <a:pt x="50" y="189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38"/>
                  <a:pt x="53" y="34"/>
                  <a:pt x="58" y="34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43" y="34"/>
                  <a:pt x="144" y="34"/>
                  <a:pt x="145" y="35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3" y="73"/>
                  <a:pt x="183" y="74"/>
                  <a:pt x="183" y="76"/>
                </a:cubicBezTo>
                <a:cubicBezTo>
                  <a:pt x="183" y="76"/>
                  <a:pt x="183" y="76"/>
                  <a:pt x="184" y="76"/>
                </a:cubicBezTo>
                <a:lnTo>
                  <a:pt x="184" y="1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72"/>
          <p:cNvSpPr>
            <a:spLocks noEditPoints="1"/>
          </p:cNvSpPr>
          <p:nvPr/>
        </p:nvSpPr>
        <p:spPr bwMode="auto">
          <a:xfrm>
            <a:off x="8239091" y="10355158"/>
            <a:ext cx="704568" cy="705854"/>
          </a:xfrm>
          <a:custGeom>
            <a:avLst/>
            <a:gdLst>
              <a:gd name="T0" fmla="*/ 72 w 232"/>
              <a:gd name="T1" fmla="*/ 85 h 232"/>
              <a:gd name="T2" fmla="*/ 72 w 232"/>
              <a:gd name="T3" fmla="*/ 147 h 232"/>
              <a:gd name="T4" fmla="*/ 47 w 232"/>
              <a:gd name="T5" fmla="*/ 118 h 232"/>
              <a:gd name="T6" fmla="*/ 66 w 232"/>
              <a:gd name="T7" fmla="*/ 119 h 232"/>
              <a:gd name="T8" fmla="*/ 97 w 232"/>
              <a:gd name="T9" fmla="*/ 108 h 232"/>
              <a:gd name="T10" fmla="*/ 47 w 232"/>
              <a:gd name="T11" fmla="*/ 118 h 232"/>
              <a:gd name="T12" fmla="*/ 185 w 232"/>
              <a:gd name="T13" fmla="*/ 71 h 232"/>
              <a:gd name="T14" fmla="*/ 165 w 232"/>
              <a:gd name="T15" fmla="*/ 68 h 232"/>
              <a:gd name="T16" fmla="*/ 0 w 232"/>
              <a:gd name="T17" fmla="*/ 0 h 232"/>
              <a:gd name="T18" fmla="*/ 232 w 232"/>
              <a:gd name="T19" fmla="*/ 232 h 232"/>
              <a:gd name="T20" fmla="*/ 0 w 232"/>
              <a:gd name="T21" fmla="*/ 0 h 232"/>
              <a:gd name="T22" fmla="*/ 72 w 232"/>
              <a:gd name="T23" fmla="*/ 74 h 232"/>
              <a:gd name="T24" fmla="*/ 72 w 232"/>
              <a:gd name="T25" fmla="*/ 157 h 232"/>
              <a:gd name="T26" fmla="*/ 106 w 232"/>
              <a:gd name="T27" fmla="*/ 148 h 232"/>
              <a:gd name="T28" fmla="*/ 181 w 232"/>
              <a:gd name="T29" fmla="*/ 141 h 232"/>
              <a:gd name="T30" fmla="*/ 106 w 232"/>
              <a:gd name="T31" fmla="*/ 148 h 232"/>
              <a:gd name="T32" fmla="*/ 147 w 232"/>
              <a:gd name="T33" fmla="*/ 169 h 232"/>
              <a:gd name="T34" fmla="*/ 90 w 232"/>
              <a:gd name="T35" fmla="*/ 162 h 232"/>
              <a:gd name="T36" fmla="*/ 117 w 232"/>
              <a:gd name="T37" fmla="*/ 127 h 232"/>
              <a:gd name="T38" fmla="*/ 181 w 232"/>
              <a:gd name="T39" fmla="*/ 120 h 232"/>
              <a:gd name="T40" fmla="*/ 117 w 232"/>
              <a:gd name="T41" fmla="*/ 127 h 232"/>
              <a:gd name="T42" fmla="*/ 115 w 232"/>
              <a:gd name="T43" fmla="*/ 99 h 232"/>
              <a:gd name="T44" fmla="*/ 181 w 232"/>
              <a:gd name="T45" fmla="*/ 106 h 232"/>
              <a:gd name="T46" fmla="*/ 110 w 232"/>
              <a:gd name="T47" fmla="*/ 85 h 232"/>
              <a:gd name="T48" fmla="*/ 153 w 232"/>
              <a:gd name="T49" fmla="*/ 78 h 232"/>
              <a:gd name="T50" fmla="*/ 110 w 232"/>
              <a:gd name="T51" fmla="*/ 85 h 232"/>
              <a:gd name="T52" fmla="*/ 194 w 232"/>
              <a:gd name="T53" fmla="*/ 198 h 232"/>
              <a:gd name="T54" fmla="*/ 68 w 232"/>
              <a:gd name="T55" fmla="*/ 189 h 232"/>
              <a:gd name="T56" fmla="*/ 72 w 232"/>
              <a:gd name="T57" fmla="*/ 163 h 232"/>
              <a:gd name="T58" fmla="*/ 78 w 232"/>
              <a:gd name="T59" fmla="*/ 188 h 232"/>
              <a:gd name="T60" fmla="*/ 192 w 232"/>
              <a:gd name="T61" fmla="*/ 81 h 232"/>
              <a:gd name="T62" fmla="*/ 155 w 232"/>
              <a:gd name="T63" fmla="*/ 68 h 232"/>
              <a:gd name="T64" fmla="*/ 78 w 232"/>
              <a:gd name="T65" fmla="*/ 44 h 232"/>
              <a:gd name="T66" fmla="*/ 72 w 232"/>
              <a:gd name="T67" fmla="*/ 69 h 232"/>
              <a:gd name="T68" fmla="*/ 68 w 232"/>
              <a:gd name="T69" fmla="*/ 42 h 232"/>
              <a:gd name="T70" fmla="*/ 160 w 232"/>
              <a:gd name="T71" fmla="*/ 34 h 232"/>
              <a:gd name="T72" fmla="*/ 164 w 232"/>
              <a:gd name="T73" fmla="*/ 35 h 232"/>
              <a:gd name="T74" fmla="*/ 202 w 232"/>
              <a:gd name="T75" fmla="*/ 76 h 232"/>
              <a:gd name="T76" fmla="*/ 202 w 232"/>
              <a:gd name="T77" fmla="*/ 18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103" y="116"/>
                </a:moveTo>
                <a:cubicBezTo>
                  <a:pt x="103" y="99"/>
                  <a:pt x="89" y="85"/>
                  <a:pt x="72" y="85"/>
                </a:cubicBezTo>
                <a:cubicBezTo>
                  <a:pt x="54" y="85"/>
                  <a:pt x="40" y="99"/>
                  <a:pt x="40" y="116"/>
                </a:cubicBezTo>
                <a:cubicBezTo>
                  <a:pt x="40" y="133"/>
                  <a:pt x="54" y="147"/>
                  <a:pt x="72" y="147"/>
                </a:cubicBezTo>
                <a:cubicBezTo>
                  <a:pt x="89" y="147"/>
                  <a:pt x="103" y="133"/>
                  <a:pt x="103" y="116"/>
                </a:cubicBezTo>
                <a:close/>
                <a:moveTo>
                  <a:pt x="47" y="118"/>
                </a:moveTo>
                <a:cubicBezTo>
                  <a:pt x="55" y="109"/>
                  <a:pt x="55" y="109"/>
                  <a:pt x="55" y="109"/>
                </a:cubicBezTo>
                <a:cubicBezTo>
                  <a:pt x="66" y="119"/>
                  <a:pt x="66" y="119"/>
                  <a:pt x="66" y="119"/>
                </a:cubicBezTo>
                <a:cubicBezTo>
                  <a:pt x="89" y="99"/>
                  <a:pt x="89" y="99"/>
                  <a:pt x="89" y="99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66" y="135"/>
                  <a:pt x="66" y="135"/>
                  <a:pt x="66" y="135"/>
                </a:cubicBezTo>
                <a:lnTo>
                  <a:pt x="47" y="118"/>
                </a:lnTo>
                <a:close/>
                <a:moveTo>
                  <a:pt x="165" y="51"/>
                </a:moveTo>
                <a:cubicBezTo>
                  <a:pt x="185" y="71"/>
                  <a:pt x="185" y="71"/>
                  <a:pt x="185" y="71"/>
                </a:cubicBezTo>
                <a:cubicBezTo>
                  <a:pt x="169" y="71"/>
                  <a:pt x="169" y="71"/>
                  <a:pt x="169" y="71"/>
                </a:cubicBezTo>
                <a:cubicBezTo>
                  <a:pt x="167" y="71"/>
                  <a:pt x="165" y="70"/>
                  <a:pt x="165" y="68"/>
                </a:cubicBezTo>
                <a:lnTo>
                  <a:pt x="165" y="51"/>
                </a:ln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30" y="116"/>
                </a:moveTo>
                <a:cubicBezTo>
                  <a:pt x="30" y="93"/>
                  <a:pt x="49" y="74"/>
                  <a:pt x="72" y="74"/>
                </a:cubicBezTo>
                <a:cubicBezTo>
                  <a:pt x="94" y="74"/>
                  <a:pt x="113" y="93"/>
                  <a:pt x="113" y="116"/>
                </a:cubicBezTo>
                <a:cubicBezTo>
                  <a:pt x="113" y="139"/>
                  <a:pt x="94" y="157"/>
                  <a:pt x="72" y="157"/>
                </a:cubicBezTo>
                <a:cubicBezTo>
                  <a:pt x="49" y="157"/>
                  <a:pt x="30" y="139"/>
                  <a:pt x="30" y="116"/>
                </a:cubicBezTo>
                <a:close/>
                <a:moveTo>
                  <a:pt x="106" y="148"/>
                </a:moveTo>
                <a:cubicBezTo>
                  <a:pt x="108" y="146"/>
                  <a:pt x="109" y="143"/>
                  <a:pt x="111" y="141"/>
                </a:cubicBezTo>
                <a:cubicBezTo>
                  <a:pt x="181" y="141"/>
                  <a:pt x="181" y="141"/>
                  <a:pt x="181" y="141"/>
                </a:cubicBezTo>
                <a:cubicBezTo>
                  <a:pt x="181" y="148"/>
                  <a:pt x="181" y="148"/>
                  <a:pt x="181" y="148"/>
                </a:cubicBezTo>
                <a:lnTo>
                  <a:pt x="106" y="148"/>
                </a:lnTo>
                <a:close/>
                <a:moveTo>
                  <a:pt x="147" y="162"/>
                </a:moveTo>
                <a:cubicBezTo>
                  <a:pt x="147" y="169"/>
                  <a:pt x="147" y="169"/>
                  <a:pt x="147" y="169"/>
                </a:cubicBezTo>
                <a:cubicBezTo>
                  <a:pt x="90" y="169"/>
                  <a:pt x="90" y="169"/>
                  <a:pt x="90" y="169"/>
                </a:cubicBezTo>
                <a:cubicBezTo>
                  <a:pt x="90" y="162"/>
                  <a:pt x="90" y="162"/>
                  <a:pt x="90" y="162"/>
                </a:cubicBezTo>
                <a:lnTo>
                  <a:pt x="147" y="162"/>
                </a:lnTo>
                <a:close/>
                <a:moveTo>
                  <a:pt x="117" y="127"/>
                </a:moveTo>
                <a:cubicBezTo>
                  <a:pt x="117" y="125"/>
                  <a:pt x="118" y="122"/>
                  <a:pt x="118" y="120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1" y="127"/>
                  <a:pt x="181" y="127"/>
                  <a:pt x="181" y="127"/>
                </a:cubicBezTo>
                <a:lnTo>
                  <a:pt x="117" y="127"/>
                </a:lnTo>
                <a:close/>
                <a:moveTo>
                  <a:pt x="117" y="106"/>
                </a:moveTo>
                <a:cubicBezTo>
                  <a:pt x="117" y="103"/>
                  <a:pt x="116" y="101"/>
                  <a:pt x="115" y="99"/>
                </a:cubicBezTo>
                <a:cubicBezTo>
                  <a:pt x="181" y="99"/>
                  <a:pt x="181" y="99"/>
                  <a:pt x="181" y="99"/>
                </a:cubicBezTo>
                <a:cubicBezTo>
                  <a:pt x="181" y="106"/>
                  <a:pt x="181" y="106"/>
                  <a:pt x="181" y="106"/>
                </a:cubicBezTo>
                <a:lnTo>
                  <a:pt x="117" y="106"/>
                </a:lnTo>
                <a:close/>
                <a:moveTo>
                  <a:pt x="110" y="85"/>
                </a:moveTo>
                <a:cubicBezTo>
                  <a:pt x="110" y="78"/>
                  <a:pt x="110" y="78"/>
                  <a:pt x="110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5" y="81"/>
                  <a:pt x="158" y="83"/>
                  <a:pt x="161" y="85"/>
                </a:cubicBezTo>
                <a:lnTo>
                  <a:pt x="110" y="85"/>
                </a:lnTo>
                <a:close/>
                <a:moveTo>
                  <a:pt x="202" y="189"/>
                </a:moveTo>
                <a:cubicBezTo>
                  <a:pt x="202" y="194"/>
                  <a:pt x="198" y="198"/>
                  <a:pt x="194" y="198"/>
                </a:cubicBezTo>
                <a:cubicBezTo>
                  <a:pt x="77" y="198"/>
                  <a:pt x="77" y="198"/>
                  <a:pt x="77" y="198"/>
                </a:cubicBezTo>
                <a:cubicBezTo>
                  <a:pt x="72" y="198"/>
                  <a:pt x="68" y="194"/>
                  <a:pt x="68" y="189"/>
                </a:cubicBezTo>
                <a:cubicBezTo>
                  <a:pt x="68" y="162"/>
                  <a:pt x="68" y="162"/>
                  <a:pt x="68" y="162"/>
                </a:cubicBezTo>
                <a:cubicBezTo>
                  <a:pt x="69" y="163"/>
                  <a:pt x="70" y="163"/>
                  <a:pt x="72" y="163"/>
                </a:cubicBezTo>
                <a:cubicBezTo>
                  <a:pt x="74" y="163"/>
                  <a:pt x="76" y="162"/>
                  <a:pt x="78" y="162"/>
                </a:cubicBezTo>
                <a:cubicBezTo>
                  <a:pt x="78" y="188"/>
                  <a:pt x="78" y="188"/>
                  <a:pt x="78" y="188"/>
                </a:cubicBezTo>
                <a:cubicBezTo>
                  <a:pt x="192" y="188"/>
                  <a:pt x="192" y="188"/>
                  <a:pt x="192" y="188"/>
                </a:cubicBezTo>
                <a:cubicBezTo>
                  <a:pt x="192" y="81"/>
                  <a:pt x="192" y="81"/>
                  <a:pt x="192" y="81"/>
                </a:cubicBezTo>
                <a:cubicBezTo>
                  <a:pt x="169" y="81"/>
                  <a:pt x="169" y="81"/>
                  <a:pt x="169" y="81"/>
                </a:cubicBezTo>
                <a:cubicBezTo>
                  <a:pt x="161" y="81"/>
                  <a:pt x="155" y="75"/>
                  <a:pt x="155" y="68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78" y="44"/>
                  <a:pt x="78" y="44"/>
                  <a:pt x="78" y="44"/>
                </a:cubicBezTo>
                <a:cubicBezTo>
                  <a:pt x="78" y="70"/>
                  <a:pt x="78" y="70"/>
                  <a:pt x="78" y="70"/>
                </a:cubicBezTo>
                <a:cubicBezTo>
                  <a:pt x="76" y="70"/>
                  <a:pt x="74" y="69"/>
                  <a:pt x="72" y="69"/>
                </a:cubicBezTo>
                <a:cubicBezTo>
                  <a:pt x="70" y="69"/>
                  <a:pt x="69" y="69"/>
                  <a:pt x="68" y="69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38"/>
                  <a:pt x="72" y="34"/>
                  <a:pt x="77" y="34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2" y="34"/>
                  <a:pt x="163" y="34"/>
                  <a:pt x="164" y="35"/>
                </a:cubicBezTo>
                <a:cubicBezTo>
                  <a:pt x="200" y="71"/>
                  <a:pt x="200" y="71"/>
                  <a:pt x="200" y="71"/>
                </a:cubicBezTo>
                <a:cubicBezTo>
                  <a:pt x="202" y="73"/>
                  <a:pt x="202" y="74"/>
                  <a:pt x="202" y="76"/>
                </a:cubicBezTo>
                <a:cubicBezTo>
                  <a:pt x="202" y="76"/>
                  <a:pt x="202" y="76"/>
                  <a:pt x="202" y="76"/>
                </a:cubicBezTo>
                <a:lnTo>
                  <a:pt x="202" y="1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73"/>
          <p:cNvSpPr>
            <a:spLocks noEditPoints="1"/>
          </p:cNvSpPr>
          <p:nvPr/>
        </p:nvSpPr>
        <p:spPr bwMode="auto">
          <a:xfrm>
            <a:off x="1033983" y="11365724"/>
            <a:ext cx="705854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77 w 232"/>
              <a:gd name="T11" fmla="*/ 57 h 232"/>
              <a:gd name="T12" fmla="*/ 99 w 232"/>
              <a:gd name="T13" fmla="*/ 79 h 232"/>
              <a:gd name="T14" fmla="*/ 77 w 232"/>
              <a:gd name="T15" fmla="*/ 100 h 232"/>
              <a:gd name="T16" fmla="*/ 56 w 232"/>
              <a:gd name="T17" fmla="*/ 79 h 232"/>
              <a:gd name="T18" fmla="*/ 77 w 232"/>
              <a:gd name="T19" fmla="*/ 57 h 232"/>
              <a:gd name="T20" fmla="*/ 103 w 232"/>
              <a:gd name="T21" fmla="*/ 162 h 232"/>
              <a:gd name="T22" fmla="*/ 103 w 232"/>
              <a:gd name="T23" fmla="*/ 197 h 232"/>
              <a:gd name="T24" fmla="*/ 77 w 232"/>
              <a:gd name="T25" fmla="*/ 200 h 232"/>
              <a:gd name="T26" fmla="*/ 52 w 232"/>
              <a:gd name="T27" fmla="*/ 197 h 232"/>
              <a:gd name="T28" fmla="*/ 52 w 232"/>
              <a:gd name="T29" fmla="*/ 162 h 232"/>
              <a:gd name="T30" fmla="*/ 42 w 232"/>
              <a:gd name="T31" fmla="*/ 146 h 232"/>
              <a:gd name="T32" fmla="*/ 38 w 232"/>
              <a:gd name="T33" fmla="*/ 112 h 232"/>
              <a:gd name="T34" fmla="*/ 61 w 232"/>
              <a:gd name="T35" fmla="*/ 107 h 232"/>
              <a:gd name="T36" fmla="*/ 77 w 232"/>
              <a:gd name="T37" fmla="*/ 103 h 232"/>
              <a:gd name="T38" fmla="*/ 94 w 232"/>
              <a:gd name="T39" fmla="*/ 107 h 232"/>
              <a:gd name="T40" fmla="*/ 117 w 232"/>
              <a:gd name="T41" fmla="*/ 112 h 232"/>
              <a:gd name="T42" fmla="*/ 113 w 232"/>
              <a:gd name="T43" fmla="*/ 146 h 232"/>
              <a:gd name="T44" fmla="*/ 103 w 232"/>
              <a:gd name="T45" fmla="*/ 162 h 232"/>
              <a:gd name="T46" fmla="*/ 149 w 232"/>
              <a:gd name="T47" fmla="*/ 101 h 232"/>
              <a:gd name="T48" fmla="*/ 133 w 232"/>
              <a:gd name="T49" fmla="*/ 129 h 232"/>
              <a:gd name="T50" fmla="*/ 117 w 232"/>
              <a:gd name="T51" fmla="*/ 101 h 232"/>
              <a:gd name="T52" fmla="*/ 127 w 232"/>
              <a:gd name="T53" fmla="*/ 101 h 232"/>
              <a:gd name="T54" fmla="*/ 127 w 232"/>
              <a:gd name="T55" fmla="*/ 57 h 232"/>
              <a:gd name="T56" fmla="*/ 138 w 232"/>
              <a:gd name="T57" fmla="*/ 57 h 232"/>
              <a:gd name="T58" fmla="*/ 138 w 232"/>
              <a:gd name="T59" fmla="*/ 101 h 232"/>
              <a:gd name="T60" fmla="*/ 149 w 232"/>
              <a:gd name="T61" fmla="*/ 101 h 232"/>
              <a:gd name="T62" fmla="*/ 133 w 232"/>
              <a:gd name="T63" fmla="*/ 154 h 232"/>
              <a:gd name="T64" fmla="*/ 116 w 232"/>
              <a:gd name="T65" fmla="*/ 151 h 232"/>
              <a:gd name="T66" fmla="*/ 118 w 232"/>
              <a:gd name="T67" fmla="*/ 148 h 232"/>
              <a:gd name="T68" fmla="*/ 119 w 232"/>
              <a:gd name="T69" fmla="*/ 141 h 232"/>
              <a:gd name="T70" fmla="*/ 133 w 232"/>
              <a:gd name="T71" fmla="*/ 143 h 232"/>
              <a:gd name="T72" fmla="*/ 183 w 232"/>
              <a:gd name="T73" fmla="*/ 93 h 232"/>
              <a:gd name="T74" fmla="*/ 133 w 232"/>
              <a:gd name="T75" fmla="*/ 43 h 232"/>
              <a:gd name="T76" fmla="*/ 96 w 232"/>
              <a:gd name="T77" fmla="*/ 59 h 232"/>
              <a:gd name="T78" fmla="*/ 87 w 232"/>
              <a:gd name="T79" fmla="*/ 53 h 232"/>
              <a:gd name="T80" fmla="*/ 133 w 232"/>
              <a:gd name="T81" fmla="*/ 32 h 232"/>
              <a:gd name="T82" fmla="*/ 193 w 232"/>
              <a:gd name="T83" fmla="*/ 93 h 232"/>
              <a:gd name="T84" fmla="*/ 133 w 232"/>
              <a:gd name="T85" fmla="*/ 15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77" y="57"/>
                </a:moveTo>
                <a:cubicBezTo>
                  <a:pt x="90" y="57"/>
                  <a:pt x="99" y="67"/>
                  <a:pt x="99" y="79"/>
                </a:cubicBezTo>
                <a:cubicBezTo>
                  <a:pt x="99" y="91"/>
                  <a:pt x="90" y="100"/>
                  <a:pt x="77" y="100"/>
                </a:cubicBezTo>
                <a:cubicBezTo>
                  <a:pt x="66" y="100"/>
                  <a:pt x="56" y="91"/>
                  <a:pt x="56" y="79"/>
                </a:cubicBezTo>
                <a:cubicBezTo>
                  <a:pt x="56" y="67"/>
                  <a:pt x="66" y="57"/>
                  <a:pt x="77" y="57"/>
                </a:cubicBezTo>
                <a:close/>
                <a:moveTo>
                  <a:pt x="103" y="162"/>
                </a:moveTo>
                <a:cubicBezTo>
                  <a:pt x="103" y="197"/>
                  <a:pt x="103" y="197"/>
                  <a:pt x="103" y="197"/>
                </a:cubicBezTo>
                <a:cubicBezTo>
                  <a:pt x="103" y="197"/>
                  <a:pt x="90" y="200"/>
                  <a:pt x="77" y="200"/>
                </a:cubicBezTo>
                <a:cubicBezTo>
                  <a:pt x="65" y="200"/>
                  <a:pt x="52" y="197"/>
                  <a:pt x="52" y="197"/>
                </a:cubicBezTo>
                <a:cubicBezTo>
                  <a:pt x="52" y="162"/>
                  <a:pt x="52" y="162"/>
                  <a:pt x="52" y="162"/>
                </a:cubicBezTo>
                <a:cubicBezTo>
                  <a:pt x="52" y="156"/>
                  <a:pt x="44" y="152"/>
                  <a:pt x="42" y="146"/>
                </a:cubicBezTo>
                <a:cubicBezTo>
                  <a:pt x="40" y="140"/>
                  <a:pt x="38" y="112"/>
                  <a:pt x="38" y="112"/>
                </a:cubicBezTo>
                <a:cubicBezTo>
                  <a:pt x="38" y="112"/>
                  <a:pt x="46" y="109"/>
                  <a:pt x="61" y="107"/>
                </a:cubicBezTo>
                <a:cubicBezTo>
                  <a:pt x="63" y="106"/>
                  <a:pt x="70" y="103"/>
                  <a:pt x="77" y="103"/>
                </a:cubicBezTo>
                <a:cubicBezTo>
                  <a:pt x="85" y="103"/>
                  <a:pt x="92" y="106"/>
                  <a:pt x="94" y="107"/>
                </a:cubicBezTo>
                <a:cubicBezTo>
                  <a:pt x="109" y="109"/>
                  <a:pt x="117" y="112"/>
                  <a:pt x="117" y="112"/>
                </a:cubicBezTo>
                <a:cubicBezTo>
                  <a:pt x="117" y="112"/>
                  <a:pt x="115" y="140"/>
                  <a:pt x="113" y="146"/>
                </a:cubicBezTo>
                <a:cubicBezTo>
                  <a:pt x="111" y="152"/>
                  <a:pt x="103" y="156"/>
                  <a:pt x="103" y="162"/>
                </a:cubicBezTo>
                <a:close/>
                <a:moveTo>
                  <a:pt x="149" y="101"/>
                </a:moveTo>
                <a:cubicBezTo>
                  <a:pt x="133" y="129"/>
                  <a:pt x="133" y="129"/>
                  <a:pt x="133" y="129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27" y="101"/>
                  <a:pt x="127" y="101"/>
                  <a:pt x="127" y="101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38" y="57"/>
                  <a:pt x="138" y="57"/>
                  <a:pt x="138" y="57"/>
                </a:cubicBezTo>
                <a:cubicBezTo>
                  <a:pt x="138" y="101"/>
                  <a:pt x="138" y="101"/>
                  <a:pt x="138" y="101"/>
                </a:cubicBezTo>
                <a:lnTo>
                  <a:pt x="149" y="101"/>
                </a:lnTo>
                <a:close/>
                <a:moveTo>
                  <a:pt x="133" y="154"/>
                </a:moveTo>
                <a:cubicBezTo>
                  <a:pt x="127" y="154"/>
                  <a:pt x="121" y="153"/>
                  <a:pt x="116" y="151"/>
                </a:cubicBezTo>
                <a:cubicBezTo>
                  <a:pt x="117" y="150"/>
                  <a:pt x="117" y="149"/>
                  <a:pt x="118" y="148"/>
                </a:cubicBezTo>
                <a:cubicBezTo>
                  <a:pt x="118" y="146"/>
                  <a:pt x="119" y="144"/>
                  <a:pt x="119" y="141"/>
                </a:cubicBezTo>
                <a:cubicBezTo>
                  <a:pt x="124" y="142"/>
                  <a:pt x="128" y="143"/>
                  <a:pt x="133" y="143"/>
                </a:cubicBezTo>
                <a:cubicBezTo>
                  <a:pt x="160" y="143"/>
                  <a:pt x="183" y="120"/>
                  <a:pt x="183" y="93"/>
                </a:cubicBezTo>
                <a:cubicBezTo>
                  <a:pt x="183" y="65"/>
                  <a:pt x="160" y="43"/>
                  <a:pt x="133" y="43"/>
                </a:cubicBezTo>
                <a:cubicBezTo>
                  <a:pt x="118" y="43"/>
                  <a:pt x="105" y="49"/>
                  <a:pt x="96" y="59"/>
                </a:cubicBezTo>
                <a:cubicBezTo>
                  <a:pt x="94" y="57"/>
                  <a:pt x="90" y="55"/>
                  <a:pt x="87" y="53"/>
                </a:cubicBezTo>
                <a:cubicBezTo>
                  <a:pt x="98" y="41"/>
                  <a:pt x="115" y="32"/>
                  <a:pt x="133" y="32"/>
                </a:cubicBezTo>
                <a:cubicBezTo>
                  <a:pt x="166" y="32"/>
                  <a:pt x="193" y="60"/>
                  <a:pt x="193" y="93"/>
                </a:cubicBezTo>
                <a:cubicBezTo>
                  <a:pt x="193" y="126"/>
                  <a:pt x="166" y="154"/>
                  <a:pt x="133" y="1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74"/>
          <p:cNvSpPr>
            <a:spLocks noEditPoints="1"/>
          </p:cNvSpPr>
          <p:nvPr/>
        </p:nvSpPr>
        <p:spPr bwMode="auto">
          <a:xfrm>
            <a:off x="1933978" y="11365724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78 w 232"/>
              <a:gd name="T11" fmla="*/ 57 h 232"/>
              <a:gd name="T12" fmla="*/ 100 w 232"/>
              <a:gd name="T13" fmla="*/ 79 h 232"/>
              <a:gd name="T14" fmla="*/ 78 w 232"/>
              <a:gd name="T15" fmla="*/ 100 h 232"/>
              <a:gd name="T16" fmla="*/ 56 w 232"/>
              <a:gd name="T17" fmla="*/ 79 h 232"/>
              <a:gd name="T18" fmla="*/ 78 w 232"/>
              <a:gd name="T19" fmla="*/ 57 h 232"/>
              <a:gd name="T20" fmla="*/ 103 w 232"/>
              <a:gd name="T21" fmla="*/ 162 h 232"/>
              <a:gd name="T22" fmla="*/ 103 w 232"/>
              <a:gd name="T23" fmla="*/ 197 h 232"/>
              <a:gd name="T24" fmla="*/ 78 w 232"/>
              <a:gd name="T25" fmla="*/ 200 h 232"/>
              <a:gd name="T26" fmla="*/ 53 w 232"/>
              <a:gd name="T27" fmla="*/ 197 h 232"/>
              <a:gd name="T28" fmla="*/ 53 w 232"/>
              <a:gd name="T29" fmla="*/ 162 h 232"/>
              <a:gd name="T30" fmla="*/ 43 w 232"/>
              <a:gd name="T31" fmla="*/ 146 h 232"/>
              <a:gd name="T32" fmla="*/ 39 w 232"/>
              <a:gd name="T33" fmla="*/ 112 h 232"/>
              <a:gd name="T34" fmla="*/ 61 w 232"/>
              <a:gd name="T35" fmla="*/ 107 h 232"/>
              <a:gd name="T36" fmla="*/ 78 w 232"/>
              <a:gd name="T37" fmla="*/ 103 h 232"/>
              <a:gd name="T38" fmla="*/ 94 w 232"/>
              <a:gd name="T39" fmla="*/ 107 h 232"/>
              <a:gd name="T40" fmla="*/ 117 w 232"/>
              <a:gd name="T41" fmla="*/ 112 h 232"/>
              <a:gd name="T42" fmla="*/ 113 w 232"/>
              <a:gd name="T43" fmla="*/ 146 h 232"/>
              <a:gd name="T44" fmla="*/ 103 w 232"/>
              <a:gd name="T45" fmla="*/ 162 h 232"/>
              <a:gd name="T46" fmla="*/ 117 w 232"/>
              <a:gd name="T47" fmla="*/ 85 h 232"/>
              <a:gd name="T48" fmla="*/ 133 w 232"/>
              <a:gd name="T49" fmla="*/ 57 h 232"/>
              <a:gd name="T50" fmla="*/ 149 w 232"/>
              <a:gd name="T51" fmla="*/ 85 h 232"/>
              <a:gd name="T52" fmla="*/ 139 w 232"/>
              <a:gd name="T53" fmla="*/ 85 h 232"/>
              <a:gd name="T54" fmla="*/ 139 w 232"/>
              <a:gd name="T55" fmla="*/ 129 h 232"/>
              <a:gd name="T56" fmla="*/ 128 w 232"/>
              <a:gd name="T57" fmla="*/ 129 h 232"/>
              <a:gd name="T58" fmla="*/ 128 w 232"/>
              <a:gd name="T59" fmla="*/ 85 h 232"/>
              <a:gd name="T60" fmla="*/ 117 w 232"/>
              <a:gd name="T61" fmla="*/ 85 h 232"/>
              <a:gd name="T62" fmla="*/ 133 w 232"/>
              <a:gd name="T63" fmla="*/ 154 h 232"/>
              <a:gd name="T64" fmla="*/ 116 w 232"/>
              <a:gd name="T65" fmla="*/ 151 h 232"/>
              <a:gd name="T66" fmla="*/ 118 w 232"/>
              <a:gd name="T67" fmla="*/ 148 h 232"/>
              <a:gd name="T68" fmla="*/ 120 w 232"/>
              <a:gd name="T69" fmla="*/ 141 h 232"/>
              <a:gd name="T70" fmla="*/ 133 w 232"/>
              <a:gd name="T71" fmla="*/ 143 h 232"/>
              <a:gd name="T72" fmla="*/ 183 w 232"/>
              <a:gd name="T73" fmla="*/ 93 h 232"/>
              <a:gd name="T74" fmla="*/ 133 w 232"/>
              <a:gd name="T75" fmla="*/ 43 h 232"/>
              <a:gd name="T76" fmla="*/ 97 w 232"/>
              <a:gd name="T77" fmla="*/ 59 h 232"/>
              <a:gd name="T78" fmla="*/ 87 w 232"/>
              <a:gd name="T79" fmla="*/ 53 h 232"/>
              <a:gd name="T80" fmla="*/ 133 w 232"/>
              <a:gd name="T81" fmla="*/ 32 h 232"/>
              <a:gd name="T82" fmla="*/ 194 w 232"/>
              <a:gd name="T83" fmla="*/ 93 h 232"/>
              <a:gd name="T84" fmla="*/ 133 w 232"/>
              <a:gd name="T85" fmla="*/ 15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78" y="57"/>
                </a:moveTo>
                <a:cubicBezTo>
                  <a:pt x="90" y="57"/>
                  <a:pt x="100" y="67"/>
                  <a:pt x="100" y="79"/>
                </a:cubicBezTo>
                <a:cubicBezTo>
                  <a:pt x="100" y="91"/>
                  <a:pt x="90" y="100"/>
                  <a:pt x="78" y="100"/>
                </a:cubicBezTo>
                <a:cubicBezTo>
                  <a:pt x="66" y="100"/>
                  <a:pt x="56" y="91"/>
                  <a:pt x="56" y="79"/>
                </a:cubicBezTo>
                <a:cubicBezTo>
                  <a:pt x="56" y="67"/>
                  <a:pt x="66" y="57"/>
                  <a:pt x="78" y="57"/>
                </a:cubicBezTo>
                <a:close/>
                <a:moveTo>
                  <a:pt x="103" y="162"/>
                </a:moveTo>
                <a:cubicBezTo>
                  <a:pt x="103" y="197"/>
                  <a:pt x="103" y="197"/>
                  <a:pt x="103" y="197"/>
                </a:cubicBezTo>
                <a:cubicBezTo>
                  <a:pt x="103" y="197"/>
                  <a:pt x="91" y="200"/>
                  <a:pt x="78" y="200"/>
                </a:cubicBezTo>
                <a:cubicBezTo>
                  <a:pt x="65" y="200"/>
                  <a:pt x="53" y="197"/>
                  <a:pt x="53" y="197"/>
                </a:cubicBezTo>
                <a:cubicBezTo>
                  <a:pt x="53" y="162"/>
                  <a:pt x="53" y="162"/>
                  <a:pt x="53" y="162"/>
                </a:cubicBezTo>
                <a:cubicBezTo>
                  <a:pt x="53" y="156"/>
                  <a:pt x="45" y="152"/>
                  <a:pt x="43" y="146"/>
                </a:cubicBezTo>
                <a:cubicBezTo>
                  <a:pt x="41" y="140"/>
                  <a:pt x="39" y="112"/>
                  <a:pt x="39" y="112"/>
                </a:cubicBezTo>
                <a:cubicBezTo>
                  <a:pt x="39" y="112"/>
                  <a:pt x="46" y="109"/>
                  <a:pt x="61" y="107"/>
                </a:cubicBezTo>
                <a:cubicBezTo>
                  <a:pt x="64" y="106"/>
                  <a:pt x="70" y="103"/>
                  <a:pt x="78" y="103"/>
                </a:cubicBezTo>
                <a:cubicBezTo>
                  <a:pt x="86" y="103"/>
                  <a:pt x="92" y="106"/>
                  <a:pt x="94" y="107"/>
                </a:cubicBezTo>
                <a:cubicBezTo>
                  <a:pt x="110" y="109"/>
                  <a:pt x="117" y="112"/>
                  <a:pt x="117" y="112"/>
                </a:cubicBezTo>
                <a:cubicBezTo>
                  <a:pt x="117" y="112"/>
                  <a:pt x="115" y="140"/>
                  <a:pt x="113" y="146"/>
                </a:cubicBezTo>
                <a:cubicBezTo>
                  <a:pt x="111" y="152"/>
                  <a:pt x="103" y="156"/>
                  <a:pt x="103" y="162"/>
                </a:cubicBezTo>
                <a:close/>
                <a:moveTo>
                  <a:pt x="117" y="85"/>
                </a:moveTo>
                <a:cubicBezTo>
                  <a:pt x="133" y="57"/>
                  <a:pt x="133" y="57"/>
                  <a:pt x="133" y="5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85"/>
                  <a:pt x="128" y="85"/>
                  <a:pt x="128" y="85"/>
                </a:cubicBezTo>
                <a:lnTo>
                  <a:pt x="117" y="85"/>
                </a:lnTo>
                <a:close/>
                <a:moveTo>
                  <a:pt x="133" y="154"/>
                </a:moveTo>
                <a:cubicBezTo>
                  <a:pt x="127" y="154"/>
                  <a:pt x="122" y="153"/>
                  <a:pt x="116" y="151"/>
                </a:cubicBezTo>
                <a:cubicBezTo>
                  <a:pt x="117" y="150"/>
                  <a:pt x="118" y="149"/>
                  <a:pt x="118" y="148"/>
                </a:cubicBezTo>
                <a:cubicBezTo>
                  <a:pt x="119" y="146"/>
                  <a:pt x="119" y="144"/>
                  <a:pt x="120" y="141"/>
                </a:cubicBezTo>
                <a:cubicBezTo>
                  <a:pt x="124" y="142"/>
                  <a:pt x="128" y="143"/>
                  <a:pt x="133" y="143"/>
                </a:cubicBezTo>
                <a:cubicBezTo>
                  <a:pt x="161" y="143"/>
                  <a:pt x="183" y="120"/>
                  <a:pt x="183" y="93"/>
                </a:cubicBezTo>
                <a:cubicBezTo>
                  <a:pt x="183" y="65"/>
                  <a:pt x="161" y="43"/>
                  <a:pt x="133" y="43"/>
                </a:cubicBezTo>
                <a:cubicBezTo>
                  <a:pt x="119" y="43"/>
                  <a:pt x="106" y="49"/>
                  <a:pt x="97" y="59"/>
                </a:cubicBezTo>
                <a:cubicBezTo>
                  <a:pt x="94" y="57"/>
                  <a:pt x="91" y="55"/>
                  <a:pt x="87" y="53"/>
                </a:cubicBezTo>
                <a:cubicBezTo>
                  <a:pt x="99" y="41"/>
                  <a:pt x="115" y="32"/>
                  <a:pt x="133" y="32"/>
                </a:cubicBezTo>
                <a:cubicBezTo>
                  <a:pt x="167" y="32"/>
                  <a:pt x="194" y="60"/>
                  <a:pt x="194" y="93"/>
                </a:cubicBezTo>
                <a:cubicBezTo>
                  <a:pt x="194" y="126"/>
                  <a:pt x="167" y="154"/>
                  <a:pt x="133" y="1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75"/>
          <p:cNvSpPr>
            <a:spLocks noEditPoints="1"/>
          </p:cNvSpPr>
          <p:nvPr/>
        </p:nvSpPr>
        <p:spPr bwMode="auto">
          <a:xfrm>
            <a:off x="2836545" y="11365724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67 w 232"/>
              <a:gd name="T11" fmla="*/ 32 h 232"/>
              <a:gd name="T12" fmla="*/ 191 w 232"/>
              <a:gd name="T13" fmla="*/ 57 h 232"/>
              <a:gd name="T14" fmla="*/ 167 w 232"/>
              <a:gd name="T15" fmla="*/ 81 h 232"/>
              <a:gd name="T16" fmla="*/ 142 w 232"/>
              <a:gd name="T17" fmla="*/ 57 h 232"/>
              <a:gd name="T18" fmla="*/ 167 w 232"/>
              <a:gd name="T19" fmla="*/ 32 h 232"/>
              <a:gd name="T20" fmla="*/ 70 w 232"/>
              <a:gd name="T21" fmla="*/ 33 h 232"/>
              <a:gd name="T22" fmla="*/ 95 w 232"/>
              <a:gd name="T23" fmla="*/ 58 h 232"/>
              <a:gd name="T24" fmla="*/ 70 w 232"/>
              <a:gd name="T25" fmla="*/ 84 h 232"/>
              <a:gd name="T26" fmla="*/ 44 w 232"/>
              <a:gd name="T27" fmla="*/ 58 h 232"/>
              <a:gd name="T28" fmla="*/ 70 w 232"/>
              <a:gd name="T29" fmla="*/ 33 h 232"/>
              <a:gd name="T30" fmla="*/ 111 w 232"/>
              <a:gd name="T31" fmla="*/ 137 h 232"/>
              <a:gd name="T32" fmla="*/ 100 w 232"/>
              <a:gd name="T33" fmla="*/ 156 h 232"/>
              <a:gd name="T34" fmla="*/ 100 w 232"/>
              <a:gd name="T35" fmla="*/ 196 h 232"/>
              <a:gd name="T36" fmla="*/ 70 w 232"/>
              <a:gd name="T37" fmla="*/ 200 h 232"/>
              <a:gd name="T38" fmla="*/ 40 w 232"/>
              <a:gd name="T39" fmla="*/ 196 h 232"/>
              <a:gd name="T40" fmla="*/ 40 w 232"/>
              <a:gd name="T41" fmla="*/ 156 h 232"/>
              <a:gd name="T42" fmla="*/ 29 w 232"/>
              <a:gd name="T43" fmla="*/ 137 h 232"/>
              <a:gd name="T44" fmla="*/ 24 w 232"/>
              <a:gd name="T45" fmla="*/ 97 h 232"/>
              <a:gd name="T46" fmla="*/ 51 w 232"/>
              <a:gd name="T47" fmla="*/ 91 h 232"/>
              <a:gd name="T48" fmla="*/ 70 w 232"/>
              <a:gd name="T49" fmla="*/ 87 h 232"/>
              <a:gd name="T50" fmla="*/ 89 w 232"/>
              <a:gd name="T51" fmla="*/ 91 h 232"/>
              <a:gd name="T52" fmla="*/ 116 w 232"/>
              <a:gd name="T53" fmla="*/ 97 h 232"/>
              <a:gd name="T54" fmla="*/ 111 w 232"/>
              <a:gd name="T55" fmla="*/ 137 h 232"/>
              <a:gd name="T56" fmla="*/ 167 w 232"/>
              <a:gd name="T57" fmla="*/ 200 h 232"/>
              <a:gd name="T58" fmla="*/ 126 w 232"/>
              <a:gd name="T59" fmla="*/ 197 h 232"/>
              <a:gd name="T60" fmla="*/ 141 w 232"/>
              <a:gd name="T61" fmla="*/ 147 h 232"/>
              <a:gd name="T62" fmla="*/ 137 w 232"/>
              <a:gd name="T63" fmla="*/ 129 h 232"/>
              <a:gd name="T64" fmla="*/ 132 w 232"/>
              <a:gd name="T65" fmla="*/ 93 h 232"/>
              <a:gd name="T66" fmla="*/ 148 w 232"/>
              <a:gd name="T67" fmla="*/ 89 h 232"/>
              <a:gd name="T68" fmla="*/ 167 w 232"/>
              <a:gd name="T69" fmla="*/ 84 h 232"/>
              <a:gd name="T70" fmla="*/ 185 w 232"/>
              <a:gd name="T71" fmla="*/ 89 h 232"/>
              <a:gd name="T72" fmla="*/ 201 w 232"/>
              <a:gd name="T73" fmla="*/ 93 h 232"/>
              <a:gd name="T74" fmla="*/ 197 w 232"/>
              <a:gd name="T75" fmla="*/ 129 h 232"/>
              <a:gd name="T76" fmla="*/ 192 w 232"/>
              <a:gd name="T77" fmla="*/ 147 h 232"/>
              <a:gd name="T78" fmla="*/ 207 w 232"/>
              <a:gd name="T79" fmla="*/ 197 h 232"/>
              <a:gd name="T80" fmla="*/ 167 w 232"/>
              <a:gd name="T81" fmla="*/ 200 h 232"/>
              <a:gd name="T82" fmla="*/ 83 w 232"/>
              <a:gd name="T83" fmla="*/ 98 h 232"/>
              <a:gd name="T84" fmla="*/ 75 w 232"/>
              <a:gd name="T85" fmla="*/ 102 h 232"/>
              <a:gd name="T86" fmla="*/ 76 w 232"/>
              <a:gd name="T87" fmla="*/ 103 h 232"/>
              <a:gd name="T88" fmla="*/ 73 w 232"/>
              <a:gd name="T89" fmla="*/ 107 h 232"/>
              <a:gd name="T90" fmla="*/ 79 w 232"/>
              <a:gd name="T91" fmla="*/ 143 h 232"/>
              <a:gd name="T92" fmla="*/ 70 w 232"/>
              <a:gd name="T93" fmla="*/ 153 h 232"/>
              <a:gd name="T94" fmla="*/ 61 w 232"/>
              <a:gd name="T95" fmla="*/ 143 h 232"/>
              <a:gd name="T96" fmla="*/ 67 w 232"/>
              <a:gd name="T97" fmla="*/ 107 h 232"/>
              <a:gd name="T98" fmla="*/ 64 w 232"/>
              <a:gd name="T99" fmla="*/ 103 h 232"/>
              <a:gd name="T100" fmla="*/ 64 w 232"/>
              <a:gd name="T101" fmla="*/ 102 h 232"/>
              <a:gd name="T102" fmla="*/ 57 w 232"/>
              <a:gd name="T103" fmla="*/ 98 h 232"/>
              <a:gd name="T104" fmla="*/ 60 w 232"/>
              <a:gd name="T105" fmla="*/ 95 h 232"/>
              <a:gd name="T106" fmla="*/ 68 w 232"/>
              <a:gd name="T107" fmla="*/ 97 h 232"/>
              <a:gd name="T108" fmla="*/ 72 w 232"/>
              <a:gd name="T109" fmla="*/ 97 h 232"/>
              <a:gd name="T110" fmla="*/ 80 w 232"/>
              <a:gd name="T111" fmla="*/ 95 h 232"/>
              <a:gd name="T112" fmla="*/ 83 w 232"/>
              <a:gd name="T113" fmla="*/ 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67" y="32"/>
                </a:moveTo>
                <a:cubicBezTo>
                  <a:pt x="180" y="32"/>
                  <a:pt x="191" y="43"/>
                  <a:pt x="191" y="57"/>
                </a:cubicBezTo>
                <a:cubicBezTo>
                  <a:pt x="191" y="70"/>
                  <a:pt x="180" y="81"/>
                  <a:pt x="167" y="81"/>
                </a:cubicBezTo>
                <a:cubicBezTo>
                  <a:pt x="153" y="81"/>
                  <a:pt x="142" y="70"/>
                  <a:pt x="142" y="57"/>
                </a:cubicBezTo>
                <a:cubicBezTo>
                  <a:pt x="142" y="43"/>
                  <a:pt x="153" y="32"/>
                  <a:pt x="167" y="32"/>
                </a:cubicBezTo>
                <a:close/>
                <a:moveTo>
                  <a:pt x="70" y="33"/>
                </a:moveTo>
                <a:cubicBezTo>
                  <a:pt x="84" y="33"/>
                  <a:pt x="95" y="44"/>
                  <a:pt x="95" y="58"/>
                </a:cubicBezTo>
                <a:cubicBezTo>
                  <a:pt x="95" y="72"/>
                  <a:pt x="84" y="84"/>
                  <a:pt x="70" y="84"/>
                </a:cubicBezTo>
                <a:cubicBezTo>
                  <a:pt x="56" y="84"/>
                  <a:pt x="44" y="72"/>
                  <a:pt x="44" y="58"/>
                </a:cubicBezTo>
                <a:cubicBezTo>
                  <a:pt x="44" y="44"/>
                  <a:pt x="56" y="33"/>
                  <a:pt x="70" y="33"/>
                </a:cubicBezTo>
                <a:close/>
                <a:moveTo>
                  <a:pt x="111" y="137"/>
                </a:moveTo>
                <a:cubicBezTo>
                  <a:pt x="109" y="144"/>
                  <a:pt x="100" y="148"/>
                  <a:pt x="100" y="156"/>
                </a:cubicBezTo>
                <a:cubicBezTo>
                  <a:pt x="100" y="196"/>
                  <a:pt x="100" y="196"/>
                  <a:pt x="100" y="196"/>
                </a:cubicBezTo>
                <a:cubicBezTo>
                  <a:pt x="100" y="196"/>
                  <a:pt x="85" y="200"/>
                  <a:pt x="70" y="200"/>
                </a:cubicBezTo>
                <a:cubicBezTo>
                  <a:pt x="55" y="200"/>
                  <a:pt x="40" y="196"/>
                  <a:pt x="40" y="196"/>
                </a:cubicBezTo>
                <a:cubicBezTo>
                  <a:pt x="40" y="156"/>
                  <a:pt x="40" y="156"/>
                  <a:pt x="40" y="156"/>
                </a:cubicBezTo>
                <a:cubicBezTo>
                  <a:pt x="40" y="148"/>
                  <a:pt x="31" y="144"/>
                  <a:pt x="29" y="137"/>
                </a:cubicBezTo>
                <a:cubicBezTo>
                  <a:pt x="26" y="129"/>
                  <a:pt x="24" y="97"/>
                  <a:pt x="24" y="97"/>
                </a:cubicBezTo>
                <a:cubicBezTo>
                  <a:pt x="24" y="97"/>
                  <a:pt x="33" y="93"/>
                  <a:pt x="51" y="91"/>
                </a:cubicBezTo>
                <a:cubicBezTo>
                  <a:pt x="53" y="90"/>
                  <a:pt x="61" y="87"/>
                  <a:pt x="70" y="87"/>
                </a:cubicBezTo>
                <a:cubicBezTo>
                  <a:pt x="79" y="87"/>
                  <a:pt x="86" y="90"/>
                  <a:pt x="89" y="91"/>
                </a:cubicBezTo>
                <a:cubicBezTo>
                  <a:pt x="107" y="93"/>
                  <a:pt x="116" y="97"/>
                  <a:pt x="116" y="97"/>
                </a:cubicBezTo>
                <a:cubicBezTo>
                  <a:pt x="116" y="97"/>
                  <a:pt x="113" y="129"/>
                  <a:pt x="111" y="137"/>
                </a:cubicBezTo>
                <a:close/>
                <a:moveTo>
                  <a:pt x="167" y="200"/>
                </a:moveTo>
                <a:cubicBezTo>
                  <a:pt x="130" y="200"/>
                  <a:pt x="126" y="197"/>
                  <a:pt x="126" y="197"/>
                </a:cubicBezTo>
                <a:cubicBezTo>
                  <a:pt x="126" y="197"/>
                  <a:pt x="141" y="155"/>
                  <a:pt x="141" y="147"/>
                </a:cubicBezTo>
                <a:cubicBezTo>
                  <a:pt x="141" y="140"/>
                  <a:pt x="139" y="137"/>
                  <a:pt x="137" y="129"/>
                </a:cubicBezTo>
                <a:cubicBezTo>
                  <a:pt x="134" y="122"/>
                  <a:pt x="132" y="93"/>
                  <a:pt x="132" y="93"/>
                </a:cubicBezTo>
                <a:cubicBezTo>
                  <a:pt x="132" y="93"/>
                  <a:pt x="135" y="90"/>
                  <a:pt x="148" y="89"/>
                </a:cubicBezTo>
                <a:cubicBezTo>
                  <a:pt x="151" y="87"/>
                  <a:pt x="158" y="84"/>
                  <a:pt x="167" y="84"/>
                </a:cubicBezTo>
                <a:cubicBezTo>
                  <a:pt x="175" y="84"/>
                  <a:pt x="183" y="87"/>
                  <a:pt x="185" y="89"/>
                </a:cubicBezTo>
                <a:cubicBezTo>
                  <a:pt x="198" y="90"/>
                  <a:pt x="201" y="93"/>
                  <a:pt x="201" y="93"/>
                </a:cubicBezTo>
                <a:cubicBezTo>
                  <a:pt x="201" y="93"/>
                  <a:pt x="199" y="122"/>
                  <a:pt x="197" y="129"/>
                </a:cubicBezTo>
                <a:cubicBezTo>
                  <a:pt x="194" y="137"/>
                  <a:pt x="192" y="140"/>
                  <a:pt x="192" y="147"/>
                </a:cubicBezTo>
                <a:cubicBezTo>
                  <a:pt x="192" y="155"/>
                  <a:pt x="207" y="197"/>
                  <a:pt x="207" y="197"/>
                </a:cubicBezTo>
                <a:cubicBezTo>
                  <a:pt x="207" y="197"/>
                  <a:pt x="203" y="200"/>
                  <a:pt x="167" y="200"/>
                </a:cubicBezTo>
                <a:close/>
                <a:moveTo>
                  <a:pt x="83" y="98"/>
                </a:moveTo>
                <a:cubicBezTo>
                  <a:pt x="80" y="99"/>
                  <a:pt x="78" y="101"/>
                  <a:pt x="75" y="102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0" y="153"/>
                  <a:pt x="70" y="153"/>
                  <a:pt x="70" y="153"/>
                </a:cubicBezTo>
                <a:cubicBezTo>
                  <a:pt x="61" y="143"/>
                  <a:pt x="61" y="143"/>
                  <a:pt x="61" y="143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2" y="101"/>
                  <a:pt x="59" y="99"/>
                  <a:pt x="57" y="98"/>
                </a:cubicBezTo>
                <a:cubicBezTo>
                  <a:pt x="60" y="95"/>
                  <a:pt x="60" y="95"/>
                  <a:pt x="60" y="95"/>
                </a:cubicBezTo>
                <a:cubicBezTo>
                  <a:pt x="62" y="96"/>
                  <a:pt x="65" y="96"/>
                  <a:pt x="68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5" y="96"/>
                  <a:pt x="77" y="96"/>
                  <a:pt x="80" y="95"/>
                </a:cubicBezTo>
                <a:lnTo>
                  <a:pt x="83" y="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176"/>
          <p:cNvSpPr>
            <a:spLocks noEditPoints="1"/>
          </p:cNvSpPr>
          <p:nvPr/>
        </p:nvSpPr>
        <p:spPr bwMode="auto">
          <a:xfrm>
            <a:off x="3735255" y="11365724"/>
            <a:ext cx="705854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16 w 232"/>
              <a:gd name="T11" fmla="*/ 30 h 232"/>
              <a:gd name="T12" fmla="*/ 142 w 232"/>
              <a:gd name="T13" fmla="*/ 56 h 232"/>
              <a:gd name="T14" fmla="*/ 116 w 232"/>
              <a:gd name="T15" fmla="*/ 82 h 232"/>
              <a:gd name="T16" fmla="*/ 90 w 232"/>
              <a:gd name="T17" fmla="*/ 56 h 232"/>
              <a:gd name="T18" fmla="*/ 116 w 232"/>
              <a:gd name="T19" fmla="*/ 30 h 232"/>
              <a:gd name="T20" fmla="*/ 158 w 232"/>
              <a:gd name="T21" fmla="*/ 137 h 232"/>
              <a:gd name="T22" fmla="*/ 146 w 232"/>
              <a:gd name="T23" fmla="*/ 156 h 232"/>
              <a:gd name="T24" fmla="*/ 146 w 232"/>
              <a:gd name="T25" fmla="*/ 198 h 232"/>
              <a:gd name="T26" fmla="*/ 116 w 232"/>
              <a:gd name="T27" fmla="*/ 202 h 232"/>
              <a:gd name="T28" fmla="*/ 86 w 232"/>
              <a:gd name="T29" fmla="*/ 198 h 232"/>
              <a:gd name="T30" fmla="*/ 86 w 232"/>
              <a:gd name="T31" fmla="*/ 156 h 232"/>
              <a:gd name="T32" fmla="*/ 74 w 232"/>
              <a:gd name="T33" fmla="*/ 137 h 232"/>
              <a:gd name="T34" fmla="*/ 69 w 232"/>
              <a:gd name="T35" fmla="*/ 96 h 232"/>
              <a:gd name="T36" fmla="*/ 96 w 232"/>
              <a:gd name="T37" fmla="*/ 91 h 232"/>
              <a:gd name="T38" fmla="*/ 116 w 232"/>
              <a:gd name="T39" fmla="*/ 86 h 232"/>
              <a:gd name="T40" fmla="*/ 136 w 232"/>
              <a:gd name="T41" fmla="*/ 91 h 232"/>
              <a:gd name="T42" fmla="*/ 163 w 232"/>
              <a:gd name="T43" fmla="*/ 96 h 232"/>
              <a:gd name="T44" fmla="*/ 158 w 232"/>
              <a:gd name="T45" fmla="*/ 137 h 232"/>
              <a:gd name="T46" fmla="*/ 129 w 232"/>
              <a:gd name="T47" fmla="*/ 97 h 232"/>
              <a:gd name="T48" fmla="*/ 122 w 232"/>
              <a:gd name="T49" fmla="*/ 101 h 232"/>
              <a:gd name="T50" fmla="*/ 122 w 232"/>
              <a:gd name="T51" fmla="*/ 102 h 232"/>
              <a:gd name="T52" fmla="*/ 119 w 232"/>
              <a:gd name="T53" fmla="*/ 107 h 232"/>
              <a:gd name="T54" fmla="*/ 125 w 232"/>
              <a:gd name="T55" fmla="*/ 143 h 232"/>
              <a:gd name="T56" fmla="*/ 116 w 232"/>
              <a:gd name="T57" fmla="*/ 154 h 232"/>
              <a:gd name="T58" fmla="*/ 107 w 232"/>
              <a:gd name="T59" fmla="*/ 143 h 232"/>
              <a:gd name="T60" fmla="*/ 113 w 232"/>
              <a:gd name="T61" fmla="*/ 107 h 232"/>
              <a:gd name="T62" fmla="*/ 110 w 232"/>
              <a:gd name="T63" fmla="*/ 102 h 232"/>
              <a:gd name="T64" fmla="*/ 110 w 232"/>
              <a:gd name="T65" fmla="*/ 101 h 232"/>
              <a:gd name="T66" fmla="*/ 103 w 232"/>
              <a:gd name="T67" fmla="*/ 97 h 232"/>
              <a:gd name="T68" fmla="*/ 106 w 232"/>
              <a:gd name="T69" fmla="*/ 94 h 232"/>
              <a:gd name="T70" fmla="*/ 114 w 232"/>
              <a:gd name="T71" fmla="*/ 96 h 232"/>
              <a:gd name="T72" fmla="*/ 118 w 232"/>
              <a:gd name="T73" fmla="*/ 96 h 232"/>
              <a:gd name="T74" fmla="*/ 126 w 232"/>
              <a:gd name="T75" fmla="*/ 94 h 232"/>
              <a:gd name="T76" fmla="*/ 129 w 232"/>
              <a:gd name="T77" fmla="*/ 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16" y="30"/>
                </a:moveTo>
                <a:cubicBezTo>
                  <a:pt x="130" y="30"/>
                  <a:pt x="142" y="42"/>
                  <a:pt x="142" y="56"/>
                </a:cubicBezTo>
                <a:cubicBezTo>
                  <a:pt x="142" y="71"/>
                  <a:pt x="130" y="82"/>
                  <a:pt x="116" y="82"/>
                </a:cubicBezTo>
                <a:cubicBezTo>
                  <a:pt x="102" y="82"/>
                  <a:pt x="90" y="71"/>
                  <a:pt x="90" y="56"/>
                </a:cubicBezTo>
                <a:cubicBezTo>
                  <a:pt x="90" y="42"/>
                  <a:pt x="102" y="30"/>
                  <a:pt x="116" y="30"/>
                </a:cubicBezTo>
                <a:close/>
                <a:moveTo>
                  <a:pt x="158" y="137"/>
                </a:moveTo>
                <a:cubicBezTo>
                  <a:pt x="156" y="145"/>
                  <a:pt x="146" y="149"/>
                  <a:pt x="146" y="156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6" y="198"/>
                  <a:pt x="131" y="202"/>
                  <a:pt x="116" y="202"/>
                </a:cubicBezTo>
                <a:cubicBezTo>
                  <a:pt x="101" y="202"/>
                  <a:pt x="86" y="198"/>
                  <a:pt x="86" y="198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6" y="149"/>
                  <a:pt x="76" y="145"/>
                  <a:pt x="74" y="137"/>
                </a:cubicBezTo>
                <a:cubicBezTo>
                  <a:pt x="71" y="129"/>
                  <a:pt x="69" y="96"/>
                  <a:pt x="69" y="96"/>
                </a:cubicBezTo>
                <a:cubicBezTo>
                  <a:pt x="69" y="96"/>
                  <a:pt x="78" y="93"/>
                  <a:pt x="96" y="91"/>
                </a:cubicBezTo>
                <a:cubicBezTo>
                  <a:pt x="99" y="89"/>
                  <a:pt x="107" y="86"/>
                  <a:pt x="116" y="86"/>
                </a:cubicBezTo>
                <a:cubicBezTo>
                  <a:pt x="125" y="86"/>
                  <a:pt x="133" y="89"/>
                  <a:pt x="136" y="91"/>
                </a:cubicBezTo>
                <a:cubicBezTo>
                  <a:pt x="154" y="93"/>
                  <a:pt x="163" y="96"/>
                  <a:pt x="163" y="96"/>
                </a:cubicBezTo>
                <a:cubicBezTo>
                  <a:pt x="163" y="96"/>
                  <a:pt x="161" y="129"/>
                  <a:pt x="158" y="137"/>
                </a:cubicBezTo>
                <a:close/>
                <a:moveTo>
                  <a:pt x="129" y="97"/>
                </a:moveTo>
                <a:cubicBezTo>
                  <a:pt x="127" y="99"/>
                  <a:pt x="124" y="100"/>
                  <a:pt x="122" y="101"/>
                </a:cubicBezTo>
                <a:cubicBezTo>
                  <a:pt x="122" y="102"/>
                  <a:pt x="122" y="102"/>
                  <a:pt x="122" y="102"/>
                </a:cubicBezTo>
                <a:cubicBezTo>
                  <a:pt x="119" y="107"/>
                  <a:pt x="119" y="107"/>
                  <a:pt x="119" y="107"/>
                </a:cubicBezTo>
                <a:cubicBezTo>
                  <a:pt x="125" y="143"/>
                  <a:pt x="125" y="143"/>
                  <a:pt x="125" y="143"/>
                </a:cubicBezTo>
                <a:cubicBezTo>
                  <a:pt x="116" y="154"/>
                  <a:pt x="116" y="154"/>
                  <a:pt x="116" y="154"/>
                </a:cubicBezTo>
                <a:cubicBezTo>
                  <a:pt x="107" y="143"/>
                  <a:pt x="107" y="143"/>
                  <a:pt x="107" y="143"/>
                </a:cubicBezTo>
                <a:cubicBezTo>
                  <a:pt x="113" y="107"/>
                  <a:pt x="113" y="107"/>
                  <a:pt x="113" y="107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10" y="101"/>
                  <a:pt x="110" y="101"/>
                  <a:pt x="110" y="101"/>
                </a:cubicBezTo>
                <a:cubicBezTo>
                  <a:pt x="108" y="100"/>
                  <a:pt x="105" y="99"/>
                  <a:pt x="103" y="97"/>
                </a:cubicBezTo>
                <a:cubicBezTo>
                  <a:pt x="106" y="94"/>
                  <a:pt x="106" y="94"/>
                  <a:pt x="106" y="94"/>
                </a:cubicBezTo>
                <a:cubicBezTo>
                  <a:pt x="108" y="95"/>
                  <a:pt x="111" y="96"/>
                  <a:pt x="114" y="96"/>
                </a:cubicBezTo>
                <a:cubicBezTo>
                  <a:pt x="118" y="96"/>
                  <a:pt x="118" y="96"/>
                  <a:pt x="118" y="96"/>
                </a:cubicBezTo>
                <a:cubicBezTo>
                  <a:pt x="121" y="96"/>
                  <a:pt x="124" y="95"/>
                  <a:pt x="126" y="94"/>
                </a:cubicBezTo>
                <a:lnTo>
                  <a:pt x="129" y="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Freeform 177"/>
          <p:cNvSpPr>
            <a:spLocks noEditPoints="1"/>
          </p:cNvSpPr>
          <p:nvPr/>
        </p:nvSpPr>
        <p:spPr bwMode="auto">
          <a:xfrm>
            <a:off x="4635251" y="11365724"/>
            <a:ext cx="704568" cy="705854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16 w 232"/>
              <a:gd name="T11" fmla="*/ 30 h 232"/>
              <a:gd name="T12" fmla="*/ 141 w 232"/>
              <a:gd name="T13" fmla="*/ 55 h 232"/>
              <a:gd name="T14" fmla="*/ 116 w 232"/>
              <a:gd name="T15" fmla="*/ 80 h 232"/>
              <a:gd name="T16" fmla="*/ 92 w 232"/>
              <a:gd name="T17" fmla="*/ 55 h 232"/>
              <a:gd name="T18" fmla="*/ 116 w 232"/>
              <a:gd name="T19" fmla="*/ 30 h 232"/>
              <a:gd name="T20" fmla="*/ 132 w 232"/>
              <a:gd name="T21" fmla="*/ 87 h 232"/>
              <a:gd name="T22" fmla="*/ 130 w 232"/>
              <a:gd name="T23" fmla="*/ 100 h 232"/>
              <a:gd name="T24" fmla="*/ 116 w 232"/>
              <a:gd name="T25" fmla="*/ 100 h 232"/>
              <a:gd name="T26" fmla="*/ 103 w 232"/>
              <a:gd name="T27" fmla="*/ 100 h 232"/>
              <a:gd name="T28" fmla="*/ 101 w 232"/>
              <a:gd name="T29" fmla="*/ 87 h 232"/>
              <a:gd name="T30" fmla="*/ 116 w 232"/>
              <a:gd name="T31" fmla="*/ 84 h 232"/>
              <a:gd name="T32" fmla="*/ 132 w 232"/>
              <a:gd name="T33" fmla="*/ 87 h 232"/>
              <a:gd name="T34" fmla="*/ 116 w 232"/>
              <a:gd name="T35" fmla="*/ 202 h 232"/>
              <a:gd name="T36" fmla="*/ 75 w 232"/>
              <a:gd name="T37" fmla="*/ 199 h 232"/>
              <a:gd name="T38" fmla="*/ 91 w 232"/>
              <a:gd name="T39" fmla="*/ 148 h 232"/>
              <a:gd name="T40" fmla="*/ 86 w 232"/>
              <a:gd name="T41" fmla="*/ 130 h 232"/>
              <a:gd name="T42" fmla="*/ 81 w 232"/>
              <a:gd name="T43" fmla="*/ 93 h 232"/>
              <a:gd name="T44" fmla="*/ 91 w 232"/>
              <a:gd name="T45" fmla="*/ 89 h 232"/>
              <a:gd name="T46" fmla="*/ 92 w 232"/>
              <a:gd name="T47" fmla="*/ 101 h 232"/>
              <a:gd name="T48" fmla="*/ 98 w 232"/>
              <a:gd name="T49" fmla="*/ 101 h 232"/>
              <a:gd name="T50" fmla="*/ 96 w 232"/>
              <a:gd name="T51" fmla="*/ 107 h 232"/>
              <a:gd name="T52" fmla="*/ 116 w 232"/>
              <a:gd name="T53" fmla="*/ 119 h 232"/>
              <a:gd name="T54" fmla="*/ 137 w 232"/>
              <a:gd name="T55" fmla="*/ 107 h 232"/>
              <a:gd name="T56" fmla="*/ 135 w 232"/>
              <a:gd name="T57" fmla="*/ 101 h 232"/>
              <a:gd name="T58" fmla="*/ 141 w 232"/>
              <a:gd name="T59" fmla="*/ 101 h 232"/>
              <a:gd name="T60" fmla="*/ 142 w 232"/>
              <a:gd name="T61" fmla="*/ 89 h 232"/>
              <a:gd name="T62" fmla="*/ 152 w 232"/>
              <a:gd name="T63" fmla="*/ 93 h 232"/>
              <a:gd name="T64" fmla="*/ 147 w 232"/>
              <a:gd name="T65" fmla="*/ 130 h 232"/>
              <a:gd name="T66" fmla="*/ 142 w 232"/>
              <a:gd name="T67" fmla="*/ 148 h 232"/>
              <a:gd name="T68" fmla="*/ 158 w 232"/>
              <a:gd name="T69" fmla="*/ 199 h 232"/>
              <a:gd name="T70" fmla="*/ 116 w 232"/>
              <a:gd name="T71" fmla="*/ 20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16" y="30"/>
                </a:moveTo>
                <a:cubicBezTo>
                  <a:pt x="130" y="30"/>
                  <a:pt x="141" y="42"/>
                  <a:pt x="141" y="55"/>
                </a:cubicBezTo>
                <a:cubicBezTo>
                  <a:pt x="141" y="69"/>
                  <a:pt x="130" y="80"/>
                  <a:pt x="116" y="80"/>
                </a:cubicBezTo>
                <a:cubicBezTo>
                  <a:pt x="103" y="80"/>
                  <a:pt x="92" y="69"/>
                  <a:pt x="92" y="55"/>
                </a:cubicBezTo>
                <a:cubicBezTo>
                  <a:pt x="92" y="42"/>
                  <a:pt x="103" y="30"/>
                  <a:pt x="116" y="30"/>
                </a:cubicBezTo>
                <a:close/>
                <a:moveTo>
                  <a:pt x="132" y="87"/>
                </a:moveTo>
                <a:cubicBezTo>
                  <a:pt x="132" y="90"/>
                  <a:pt x="132" y="96"/>
                  <a:pt x="130" y="100"/>
                </a:cubicBezTo>
                <a:cubicBezTo>
                  <a:pt x="126" y="100"/>
                  <a:pt x="121" y="100"/>
                  <a:pt x="116" y="100"/>
                </a:cubicBezTo>
                <a:cubicBezTo>
                  <a:pt x="112" y="100"/>
                  <a:pt x="107" y="100"/>
                  <a:pt x="103" y="100"/>
                </a:cubicBezTo>
                <a:cubicBezTo>
                  <a:pt x="101" y="96"/>
                  <a:pt x="101" y="90"/>
                  <a:pt x="101" y="87"/>
                </a:cubicBezTo>
                <a:cubicBezTo>
                  <a:pt x="104" y="85"/>
                  <a:pt x="110" y="84"/>
                  <a:pt x="116" y="84"/>
                </a:cubicBezTo>
                <a:cubicBezTo>
                  <a:pt x="123" y="84"/>
                  <a:pt x="129" y="85"/>
                  <a:pt x="132" y="87"/>
                </a:cubicBezTo>
                <a:close/>
                <a:moveTo>
                  <a:pt x="116" y="202"/>
                </a:moveTo>
                <a:cubicBezTo>
                  <a:pt x="79" y="202"/>
                  <a:pt x="75" y="199"/>
                  <a:pt x="75" y="199"/>
                </a:cubicBezTo>
                <a:cubicBezTo>
                  <a:pt x="75" y="199"/>
                  <a:pt x="91" y="156"/>
                  <a:pt x="91" y="148"/>
                </a:cubicBezTo>
                <a:cubicBezTo>
                  <a:pt x="91" y="141"/>
                  <a:pt x="88" y="137"/>
                  <a:pt x="86" y="130"/>
                </a:cubicBezTo>
                <a:cubicBezTo>
                  <a:pt x="83" y="122"/>
                  <a:pt x="81" y="93"/>
                  <a:pt x="81" y="93"/>
                </a:cubicBezTo>
                <a:cubicBezTo>
                  <a:pt x="81" y="93"/>
                  <a:pt x="83" y="91"/>
                  <a:pt x="91" y="89"/>
                </a:cubicBezTo>
                <a:cubicBezTo>
                  <a:pt x="92" y="101"/>
                  <a:pt x="92" y="101"/>
                  <a:pt x="92" y="101"/>
                </a:cubicBezTo>
                <a:cubicBezTo>
                  <a:pt x="98" y="101"/>
                  <a:pt x="98" y="101"/>
                  <a:pt x="98" y="101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116" y="119"/>
                  <a:pt x="116" y="119"/>
                  <a:pt x="116" y="119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50" y="91"/>
                  <a:pt x="152" y="93"/>
                  <a:pt x="152" y="93"/>
                </a:cubicBezTo>
                <a:cubicBezTo>
                  <a:pt x="152" y="93"/>
                  <a:pt x="149" y="122"/>
                  <a:pt x="147" y="130"/>
                </a:cubicBezTo>
                <a:cubicBezTo>
                  <a:pt x="145" y="137"/>
                  <a:pt x="142" y="141"/>
                  <a:pt x="142" y="148"/>
                </a:cubicBezTo>
                <a:cubicBezTo>
                  <a:pt x="142" y="156"/>
                  <a:pt x="158" y="199"/>
                  <a:pt x="158" y="199"/>
                </a:cubicBezTo>
                <a:cubicBezTo>
                  <a:pt x="158" y="199"/>
                  <a:pt x="153" y="202"/>
                  <a:pt x="116" y="2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Freeform 200"/>
          <p:cNvSpPr>
            <a:spLocks noEditPoints="1"/>
          </p:cNvSpPr>
          <p:nvPr/>
        </p:nvSpPr>
        <p:spPr bwMode="auto">
          <a:xfrm>
            <a:off x="11842287" y="6744792"/>
            <a:ext cx="707139" cy="705854"/>
          </a:xfrm>
          <a:custGeom>
            <a:avLst/>
            <a:gdLst>
              <a:gd name="T0" fmla="*/ 146 w 232"/>
              <a:gd name="T1" fmla="*/ 50 h 232"/>
              <a:gd name="T2" fmla="*/ 150 w 232"/>
              <a:gd name="T3" fmla="*/ 70 h 232"/>
              <a:gd name="T4" fmla="*/ 150 w 232"/>
              <a:gd name="T5" fmla="*/ 81 h 232"/>
              <a:gd name="T6" fmla="*/ 173 w 232"/>
              <a:gd name="T7" fmla="*/ 189 h 232"/>
              <a:gd name="T8" fmla="*/ 58 w 232"/>
              <a:gd name="T9" fmla="*/ 43 h 232"/>
              <a:gd name="T10" fmla="*/ 136 w 232"/>
              <a:gd name="T11" fmla="*/ 67 h 232"/>
              <a:gd name="T12" fmla="*/ 82 w 232"/>
              <a:gd name="T13" fmla="*/ 154 h 232"/>
              <a:gd name="T14" fmla="*/ 69 w 232"/>
              <a:gd name="T15" fmla="*/ 167 h 232"/>
              <a:gd name="T16" fmla="*/ 82 w 232"/>
              <a:gd name="T17" fmla="*/ 154 h 232"/>
              <a:gd name="T18" fmla="*/ 69 w 232"/>
              <a:gd name="T19" fmla="*/ 133 h 232"/>
              <a:gd name="T20" fmla="*/ 82 w 232"/>
              <a:gd name="T21" fmla="*/ 145 h 232"/>
              <a:gd name="T22" fmla="*/ 82 w 232"/>
              <a:gd name="T23" fmla="*/ 111 h 232"/>
              <a:gd name="T24" fmla="*/ 69 w 232"/>
              <a:gd name="T25" fmla="*/ 124 h 232"/>
              <a:gd name="T26" fmla="*/ 82 w 232"/>
              <a:gd name="T27" fmla="*/ 111 h 232"/>
              <a:gd name="T28" fmla="*/ 69 w 232"/>
              <a:gd name="T29" fmla="*/ 90 h 232"/>
              <a:gd name="T30" fmla="*/ 82 w 232"/>
              <a:gd name="T31" fmla="*/ 102 h 232"/>
              <a:gd name="T32" fmla="*/ 162 w 232"/>
              <a:gd name="T33" fmla="*/ 160 h 232"/>
              <a:gd name="T34" fmla="*/ 90 w 232"/>
              <a:gd name="T35" fmla="*/ 167 h 232"/>
              <a:gd name="T36" fmla="*/ 162 w 232"/>
              <a:gd name="T37" fmla="*/ 160 h 232"/>
              <a:gd name="T38" fmla="*/ 90 w 232"/>
              <a:gd name="T39" fmla="*/ 138 h 232"/>
              <a:gd name="T40" fmla="*/ 162 w 232"/>
              <a:gd name="T41" fmla="*/ 145 h 232"/>
              <a:gd name="T42" fmla="*/ 162 w 232"/>
              <a:gd name="T43" fmla="*/ 117 h 232"/>
              <a:gd name="T44" fmla="*/ 90 w 232"/>
              <a:gd name="T45" fmla="*/ 124 h 232"/>
              <a:gd name="T46" fmla="*/ 162 w 232"/>
              <a:gd name="T47" fmla="*/ 117 h 232"/>
              <a:gd name="T48" fmla="*/ 90 w 232"/>
              <a:gd name="T49" fmla="*/ 95 h 232"/>
              <a:gd name="T50" fmla="*/ 162 w 232"/>
              <a:gd name="T51" fmla="*/ 102 h 232"/>
              <a:gd name="T52" fmla="*/ 232 w 232"/>
              <a:gd name="T53" fmla="*/ 32 h 232"/>
              <a:gd name="T54" fmla="*/ 200 w 232"/>
              <a:gd name="T55" fmla="*/ 232 h 232"/>
              <a:gd name="T56" fmla="*/ 0 w 232"/>
              <a:gd name="T57" fmla="*/ 200 h 232"/>
              <a:gd name="T58" fmla="*/ 32 w 232"/>
              <a:gd name="T59" fmla="*/ 0 h 232"/>
              <a:gd name="T60" fmla="*/ 232 w 232"/>
              <a:gd name="T61" fmla="*/ 32 h 232"/>
              <a:gd name="T62" fmla="*/ 184 w 232"/>
              <a:gd name="T63" fmla="*/ 75 h 232"/>
              <a:gd name="T64" fmla="*/ 145 w 232"/>
              <a:gd name="T65" fmla="*/ 34 h 232"/>
              <a:gd name="T66" fmla="*/ 141 w 232"/>
              <a:gd name="T67" fmla="*/ 32 h 232"/>
              <a:gd name="T68" fmla="*/ 48 w 232"/>
              <a:gd name="T69" fmla="*/ 41 h 232"/>
              <a:gd name="T70" fmla="*/ 56 w 232"/>
              <a:gd name="T71" fmla="*/ 199 h 232"/>
              <a:gd name="T72" fmla="*/ 184 w 232"/>
              <a:gd name="T73" fmla="*/ 19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146" y="67"/>
                </a:moveTo>
                <a:cubicBezTo>
                  <a:pt x="146" y="50"/>
                  <a:pt x="146" y="50"/>
                  <a:pt x="146" y="50"/>
                </a:cubicBezTo>
                <a:cubicBezTo>
                  <a:pt x="167" y="70"/>
                  <a:pt x="167" y="70"/>
                  <a:pt x="167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48" y="70"/>
                  <a:pt x="146" y="69"/>
                  <a:pt x="146" y="67"/>
                </a:cubicBezTo>
                <a:close/>
                <a:moveTo>
                  <a:pt x="150" y="81"/>
                </a:moveTo>
                <a:cubicBezTo>
                  <a:pt x="173" y="81"/>
                  <a:pt x="173" y="81"/>
                  <a:pt x="173" y="81"/>
                </a:cubicBezTo>
                <a:cubicBezTo>
                  <a:pt x="173" y="189"/>
                  <a:pt x="173" y="189"/>
                  <a:pt x="173" y="189"/>
                </a:cubicBezTo>
                <a:cubicBezTo>
                  <a:pt x="58" y="189"/>
                  <a:pt x="58" y="189"/>
                  <a:pt x="58" y="189"/>
                </a:cubicBezTo>
                <a:cubicBezTo>
                  <a:pt x="58" y="43"/>
                  <a:pt x="58" y="43"/>
                  <a:pt x="58" y="43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6" y="67"/>
                  <a:pt x="136" y="67"/>
                  <a:pt x="136" y="67"/>
                </a:cubicBezTo>
                <a:cubicBezTo>
                  <a:pt x="136" y="74"/>
                  <a:pt x="142" y="81"/>
                  <a:pt x="150" y="81"/>
                </a:cubicBezTo>
                <a:close/>
                <a:moveTo>
                  <a:pt x="82" y="154"/>
                </a:moveTo>
                <a:cubicBezTo>
                  <a:pt x="69" y="154"/>
                  <a:pt x="69" y="154"/>
                  <a:pt x="69" y="154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82" y="167"/>
                  <a:pt x="82" y="167"/>
                  <a:pt x="82" y="167"/>
                </a:cubicBezTo>
                <a:lnTo>
                  <a:pt x="82" y="154"/>
                </a:lnTo>
                <a:close/>
                <a:moveTo>
                  <a:pt x="82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45"/>
                  <a:pt x="69" y="145"/>
                  <a:pt x="69" y="145"/>
                </a:cubicBezTo>
                <a:cubicBezTo>
                  <a:pt x="82" y="145"/>
                  <a:pt x="82" y="145"/>
                  <a:pt x="82" y="145"/>
                </a:cubicBezTo>
                <a:lnTo>
                  <a:pt x="82" y="133"/>
                </a:lnTo>
                <a:close/>
                <a:moveTo>
                  <a:pt x="82" y="111"/>
                </a:moveTo>
                <a:cubicBezTo>
                  <a:pt x="69" y="111"/>
                  <a:pt x="69" y="111"/>
                  <a:pt x="69" y="111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82" y="124"/>
                  <a:pt x="82" y="124"/>
                  <a:pt x="82" y="124"/>
                </a:cubicBezTo>
                <a:lnTo>
                  <a:pt x="82" y="111"/>
                </a:lnTo>
                <a:close/>
                <a:moveTo>
                  <a:pt x="82" y="90"/>
                </a:moveTo>
                <a:cubicBezTo>
                  <a:pt x="69" y="90"/>
                  <a:pt x="69" y="90"/>
                  <a:pt x="69" y="90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82" y="102"/>
                  <a:pt x="82" y="102"/>
                  <a:pt x="82" y="102"/>
                </a:cubicBezTo>
                <a:lnTo>
                  <a:pt x="82" y="90"/>
                </a:lnTo>
                <a:close/>
                <a:moveTo>
                  <a:pt x="162" y="160"/>
                </a:moveTo>
                <a:cubicBezTo>
                  <a:pt x="90" y="160"/>
                  <a:pt x="90" y="160"/>
                  <a:pt x="90" y="160"/>
                </a:cubicBezTo>
                <a:cubicBezTo>
                  <a:pt x="90" y="167"/>
                  <a:pt x="90" y="167"/>
                  <a:pt x="90" y="167"/>
                </a:cubicBezTo>
                <a:cubicBezTo>
                  <a:pt x="162" y="167"/>
                  <a:pt x="162" y="167"/>
                  <a:pt x="162" y="167"/>
                </a:cubicBezTo>
                <a:lnTo>
                  <a:pt x="162" y="160"/>
                </a:lnTo>
                <a:close/>
                <a:moveTo>
                  <a:pt x="162" y="138"/>
                </a:moveTo>
                <a:cubicBezTo>
                  <a:pt x="90" y="138"/>
                  <a:pt x="90" y="138"/>
                  <a:pt x="90" y="138"/>
                </a:cubicBezTo>
                <a:cubicBezTo>
                  <a:pt x="90" y="145"/>
                  <a:pt x="90" y="145"/>
                  <a:pt x="90" y="145"/>
                </a:cubicBezTo>
                <a:cubicBezTo>
                  <a:pt x="162" y="145"/>
                  <a:pt x="162" y="145"/>
                  <a:pt x="162" y="145"/>
                </a:cubicBezTo>
                <a:lnTo>
                  <a:pt x="162" y="138"/>
                </a:lnTo>
                <a:close/>
                <a:moveTo>
                  <a:pt x="162" y="117"/>
                </a:moveTo>
                <a:cubicBezTo>
                  <a:pt x="90" y="117"/>
                  <a:pt x="90" y="117"/>
                  <a:pt x="90" y="117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162" y="124"/>
                  <a:pt x="162" y="124"/>
                  <a:pt x="162" y="124"/>
                </a:cubicBezTo>
                <a:lnTo>
                  <a:pt x="162" y="117"/>
                </a:lnTo>
                <a:close/>
                <a:moveTo>
                  <a:pt x="162" y="95"/>
                </a:moveTo>
                <a:cubicBezTo>
                  <a:pt x="90" y="95"/>
                  <a:pt x="90" y="95"/>
                  <a:pt x="90" y="95"/>
                </a:cubicBezTo>
                <a:cubicBezTo>
                  <a:pt x="90" y="102"/>
                  <a:pt x="90" y="102"/>
                  <a:pt x="90" y="102"/>
                </a:cubicBezTo>
                <a:cubicBezTo>
                  <a:pt x="162" y="102"/>
                  <a:pt x="162" y="102"/>
                  <a:pt x="162" y="102"/>
                </a:cubicBezTo>
                <a:lnTo>
                  <a:pt x="162" y="95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184" y="75"/>
                </a:moveTo>
                <a:cubicBezTo>
                  <a:pt x="184" y="75"/>
                  <a:pt x="184" y="75"/>
                  <a:pt x="184" y="75"/>
                </a:cubicBezTo>
                <a:cubicBezTo>
                  <a:pt x="184" y="73"/>
                  <a:pt x="183" y="72"/>
                  <a:pt x="182" y="70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4" y="33"/>
                  <a:pt x="143" y="33"/>
                  <a:pt x="141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1" y="32"/>
                  <a:pt x="48" y="36"/>
                  <a:pt x="48" y="41"/>
                </a:cubicBezTo>
                <a:cubicBezTo>
                  <a:pt x="48" y="191"/>
                  <a:pt x="48" y="191"/>
                  <a:pt x="48" y="191"/>
                </a:cubicBezTo>
                <a:cubicBezTo>
                  <a:pt x="48" y="195"/>
                  <a:pt x="51" y="199"/>
                  <a:pt x="56" y="199"/>
                </a:cubicBezTo>
                <a:cubicBezTo>
                  <a:pt x="175" y="199"/>
                  <a:pt x="175" y="199"/>
                  <a:pt x="175" y="199"/>
                </a:cubicBezTo>
                <a:cubicBezTo>
                  <a:pt x="180" y="199"/>
                  <a:pt x="184" y="195"/>
                  <a:pt x="184" y="191"/>
                </a:cubicBezTo>
                <a:lnTo>
                  <a:pt x="184" y="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201"/>
          <p:cNvSpPr>
            <a:spLocks noEditPoints="1"/>
          </p:cNvSpPr>
          <p:nvPr/>
        </p:nvSpPr>
        <p:spPr bwMode="auto">
          <a:xfrm>
            <a:off x="10941648" y="6744792"/>
            <a:ext cx="707139" cy="704568"/>
          </a:xfrm>
          <a:custGeom>
            <a:avLst/>
            <a:gdLst>
              <a:gd name="T0" fmla="*/ 116 w 232"/>
              <a:gd name="T1" fmla="*/ 33 h 232"/>
              <a:gd name="T2" fmla="*/ 116 w 232"/>
              <a:gd name="T3" fmla="*/ 39 h 232"/>
              <a:gd name="T4" fmla="*/ 232 w 232"/>
              <a:gd name="T5" fmla="*/ 32 h 232"/>
              <a:gd name="T6" fmla="*/ 200 w 232"/>
              <a:gd name="T7" fmla="*/ 232 h 232"/>
              <a:gd name="T8" fmla="*/ 0 w 232"/>
              <a:gd name="T9" fmla="*/ 200 h 232"/>
              <a:gd name="T10" fmla="*/ 32 w 232"/>
              <a:gd name="T11" fmla="*/ 0 h 232"/>
              <a:gd name="T12" fmla="*/ 232 w 232"/>
              <a:gd name="T13" fmla="*/ 32 h 232"/>
              <a:gd name="T14" fmla="*/ 73 w 232"/>
              <a:gd name="T15" fmla="*/ 60 h 232"/>
              <a:gd name="T16" fmla="*/ 148 w 232"/>
              <a:gd name="T17" fmla="*/ 47 h 232"/>
              <a:gd name="T18" fmla="*/ 116 w 232"/>
              <a:gd name="T19" fmla="*/ 25 h 232"/>
              <a:gd name="T20" fmla="*/ 84 w 232"/>
              <a:gd name="T21" fmla="*/ 47 h 232"/>
              <a:gd name="T22" fmla="*/ 162 w 232"/>
              <a:gd name="T23" fmla="*/ 149 h 232"/>
              <a:gd name="T24" fmla="*/ 69 w 232"/>
              <a:gd name="T25" fmla="*/ 156 h 232"/>
              <a:gd name="T26" fmla="*/ 69 w 232"/>
              <a:gd name="T27" fmla="*/ 170 h 232"/>
              <a:gd name="T28" fmla="*/ 127 w 232"/>
              <a:gd name="T29" fmla="*/ 177 h 232"/>
              <a:gd name="T30" fmla="*/ 69 w 232"/>
              <a:gd name="T31" fmla="*/ 170 h 232"/>
              <a:gd name="T32" fmla="*/ 162 w 232"/>
              <a:gd name="T33" fmla="*/ 127 h 232"/>
              <a:gd name="T34" fmla="*/ 69 w 232"/>
              <a:gd name="T35" fmla="*/ 134 h 232"/>
              <a:gd name="T36" fmla="*/ 162 w 232"/>
              <a:gd name="T37" fmla="*/ 113 h 232"/>
              <a:gd name="T38" fmla="*/ 69 w 232"/>
              <a:gd name="T39" fmla="*/ 106 h 232"/>
              <a:gd name="T40" fmla="*/ 162 w 232"/>
              <a:gd name="T41" fmla="*/ 113 h 232"/>
              <a:gd name="T42" fmla="*/ 162 w 232"/>
              <a:gd name="T43" fmla="*/ 85 h 232"/>
              <a:gd name="T44" fmla="*/ 90 w 232"/>
              <a:gd name="T45" fmla="*/ 92 h 232"/>
              <a:gd name="T46" fmla="*/ 184 w 232"/>
              <a:gd name="T47" fmla="*/ 49 h 232"/>
              <a:gd name="T48" fmla="*/ 143 w 232"/>
              <a:gd name="T49" fmla="*/ 40 h 232"/>
              <a:gd name="T50" fmla="*/ 161 w 232"/>
              <a:gd name="T51" fmla="*/ 50 h 232"/>
              <a:gd name="T52" fmla="*/ 174 w 232"/>
              <a:gd name="T53" fmla="*/ 196 h 232"/>
              <a:gd name="T54" fmla="*/ 58 w 232"/>
              <a:gd name="T55" fmla="*/ 50 h 232"/>
              <a:gd name="T56" fmla="*/ 82 w 232"/>
              <a:gd name="T57" fmla="*/ 42 h 232"/>
              <a:gd name="T58" fmla="*/ 56 w 232"/>
              <a:gd name="T59" fmla="*/ 40 h 232"/>
              <a:gd name="T60" fmla="*/ 48 w 232"/>
              <a:gd name="T61" fmla="*/ 198 h 232"/>
              <a:gd name="T62" fmla="*/ 175 w 232"/>
              <a:gd name="T63" fmla="*/ 207 h 232"/>
              <a:gd name="T64" fmla="*/ 184 w 232"/>
              <a:gd name="T65" fmla="*/ 4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113" y="36"/>
                </a:moveTo>
                <a:cubicBezTo>
                  <a:pt x="113" y="34"/>
                  <a:pt x="114" y="33"/>
                  <a:pt x="116" y="33"/>
                </a:cubicBezTo>
                <a:cubicBezTo>
                  <a:pt x="117" y="33"/>
                  <a:pt x="119" y="34"/>
                  <a:pt x="119" y="36"/>
                </a:cubicBezTo>
                <a:cubicBezTo>
                  <a:pt x="119" y="37"/>
                  <a:pt x="117" y="39"/>
                  <a:pt x="116" y="39"/>
                </a:cubicBezTo>
                <a:cubicBezTo>
                  <a:pt x="114" y="39"/>
                  <a:pt x="113" y="37"/>
                  <a:pt x="113" y="36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84" y="47"/>
                </a:moveTo>
                <a:cubicBezTo>
                  <a:pt x="73" y="50"/>
                  <a:pt x="73" y="60"/>
                  <a:pt x="73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59" y="60"/>
                  <a:pt x="159" y="50"/>
                  <a:pt x="148" y="47"/>
                </a:cubicBezTo>
                <a:cubicBezTo>
                  <a:pt x="130" y="42"/>
                  <a:pt x="127" y="40"/>
                  <a:pt x="127" y="36"/>
                </a:cubicBezTo>
                <a:cubicBezTo>
                  <a:pt x="127" y="29"/>
                  <a:pt x="122" y="25"/>
                  <a:pt x="116" y="25"/>
                </a:cubicBezTo>
                <a:cubicBezTo>
                  <a:pt x="110" y="25"/>
                  <a:pt x="105" y="29"/>
                  <a:pt x="105" y="36"/>
                </a:cubicBezTo>
                <a:cubicBezTo>
                  <a:pt x="105" y="40"/>
                  <a:pt x="102" y="42"/>
                  <a:pt x="84" y="47"/>
                </a:cubicBezTo>
                <a:close/>
                <a:moveTo>
                  <a:pt x="162" y="156"/>
                </a:moveTo>
                <a:cubicBezTo>
                  <a:pt x="162" y="149"/>
                  <a:pt x="162" y="149"/>
                  <a:pt x="162" y="149"/>
                </a:cubicBezTo>
                <a:cubicBezTo>
                  <a:pt x="69" y="149"/>
                  <a:pt x="69" y="149"/>
                  <a:pt x="69" y="149"/>
                </a:cubicBezTo>
                <a:cubicBezTo>
                  <a:pt x="69" y="156"/>
                  <a:pt x="69" y="156"/>
                  <a:pt x="69" y="156"/>
                </a:cubicBezTo>
                <a:lnTo>
                  <a:pt x="162" y="156"/>
                </a:lnTo>
                <a:close/>
                <a:moveTo>
                  <a:pt x="69" y="170"/>
                </a:moveTo>
                <a:cubicBezTo>
                  <a:pt x="69" y="177"/>
                  <a:pt x="69" y="177"/>
                  <a:pt x="69" y="177"/>
                </a:cubicBezTo>
                <a:cubicBezTo>
                  <a:pt x="127" y="177"/>
                  <a:pt x="127" y="177"/>
                  <a:pt x="127" y="177"/>
                </a:cubicBezTo>
                <a:cubicBezTo>
                  <a:pt x="127" y="170"/>
                  <a:pt x="127" y="170"/>
                  <a:pt x="127" y="170"/>
                </a:cubicBezTo>
                <a:lnTo>
                  <a:pt x="69" y="170"/>
                </a:lnTo>
                <a:close/>
                <a:moveTo>
                  <a:pt x="162" y="134"/>
                </a:moveTo>
                <a:cubicBezTo>
                  <a:pt x="162" y="127"/>
                  <a:pt x="162" y="127"/>
                  <a:pt x="162" y="127"/>
                </a:cubicBezTo>
                <a:cubicBezTo>
                  <a:pt x="69" y="127"/>
                  <a:pt x="69" y="127"/>
                  <a:pt x="69" y="127"/>
                </a:cubicBezTo>
                <a:cubicBezTo>
                  <a:pt x="69" y="134"/>
                  <a:pt x="69" y="134"/>
                  <a:pt x="69" y="134"/>
                </a:cubicBezTo>
                <a:lnTo>
                  <a:pt x="162" y="134"/>
                </a:lnTo>
                <a:close/>
                <a:moveTo>
                  <a:pt x="162" y="113"/>
                </a:moveTo>
                <a:cubicBezTo>
                  <a:pt x="162" y="106"/>
                  <a:pt x="162" y="106"/>
                  <a:pt x="162" y="106"/>
                </a:cubicBezTo>
                <a:cubicBezTo>
                  <a:pt x="69" y="106"/>
                  <a:pt x="69" y="106"/>
                  <a:pt x="69" y="106"/>
                </a:cubicBezTo>
                <a:cubicBezTo>
                  <a:pt x="69" y="113"/>
                  <a:pt x="69" y="113"/>
                  <a:pt x="69" y="113"/>
                </a:cubicBezTo>
                <a:lnTo>
                  <a:pt x="162" y="113"/>
                </a:lnTo>
                <a:close/>
                <a:moveTo>
                  <a:pt x="162" y="92"/>
                </a:moveTo>
                <a:cubicBezTo>
                  <a:pt x="162" y="85"/>
                  <a:pt x="162" y="85"/>
                  <a:pt x="162" y="85"/>
                </a:cubicBezTo>
                <a:cubicBezTo>
                  <a:pt x="90" y="85"/>
                  <a:pt x="90" y="85"/>
                  <a:pt x="90" y="85"/>
                </a:cubicBezTo>
                <a:cubicBezTo>
                  <a:pt x="90" y="92"/>
                  <a:pt x="90" y="92"/>
                  <a:pt x="90" y="92"/>
                </a:cubicBezTo>
                <a:lnTo>
                  <a:pt x="162" y="92"/>
                </a:lnTo>
                <a:close/>
                <a:moveTo>
                  <a:pt x="184" y="49"/>
                </a:moveTo>
                <a:cubicBezTo>
                  <a:pt x="184" y="44"/>
                  <a:pt x="180" y="40"/>
                  <a:pt x="175" y="40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5" y="40"/>
                  <a:pt x="147" y="41"/>
                  <a:pt x="149" y="42"/>
                </a:cubicBezTo>
                <a:cubicBezTo>
                  <a:pt x="155" y="44"/>
                  <a:pt x="159" y="47"/>
                  <a:pt x="161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196"/>
                  <a:pt x="174" y="196"/>
                  <a:pt x="174" y="196"/>
                </a:cubicBezTo>
                <a:cubicBezTo>
                  <a:pt x="58" y="196"/>
                  <a:pt x="58" y="196"/>
                  <a:pt x="58" y="196"/>
                </a:cubicBezTo>
                <a:cubicBezTo>
                  <a:pt x="58" y="50"/>
                  <a:pt x="58" y="50"/>
                  <a:pt x="58" y="50"/>
                </a:cubicBezTo>
                <a:cubicBezTo>
                  <a:pt x="70" y="50"/>
                  <a:pt x="70" y="50"/>
                  <a:pt x="70" y="50"/>
                </a:cubicBezTo>
                <a:cubicBezTo>
                  <a:pt x="73" y="47"/>
                  <a:pt x="76" y="44"/>
                  <a:pt x="82" y="42"/>
                </a:cubicBezTo>
                <a:cubicBezTo>
                  <a:pt x="85" y="41"/>
                  <a:pt x="87" y="40"/>
                  <a:pt x="89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2" y="40"/>
                  <a:pt x="48" y="44"/>
                  <a:pt x="48" y="49"/>
                </a:cubicBezTo>
                <a:cubicBezTo>
                  <a:pt x="48" y="198"/>
                  <a:pt x="48" y="198"/>
                  <a:pt x="48" y="198"/>
                </a:cubicBezTo>
                <a:cubicBezTo>
                  <a:pt x="48" y="203"/>
                  <a:pt x="52" y="207"/>
                  <a:pt x="56" y="207"/>
                </a:cubicBezTo>
                <a:cubicBezTo>
                  <a:pt x="175" y="207"/>
                  <a:pt x="175" y="207"/>
                  <a:pt x="175" y="207"/>
                </a:cubicBezTo>
                <a:cubicBezTo>
                  <a:pt x="180" y="207"/>
                  <a:pt x="184" y="203"/>
                  <a:pt x="184" y="198"/>
                </a:cubicBezTo>
                <a:lnTo>
                  <a:pt x="184" y="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Freeform 202"/>
          <p:cNvSpPr>
            <a:spLocks noEditPoints="1"/>
          </p:cNvSpPr>
          <p:nvPr/>
        </p:nvSpPr>
        <p:spPr bwMode="auto">
          <a:xfrm>
            <a:off x="10041010" y="6744792"/>
            <a:ext cx="707139" cy="705854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05 w 232"/>
              <a:gd name="T9" fmla="*/ 36 h 232"/>
              <a:gd name="T10" fmla="*/ 127 w 232"/>
              <a:gd name="T11" fmla="*/ 36 h 232"/>
              <a:gd name="T12" fmla="*/ 159 w 232"/>
              <a:gd name="T13" fmla="*/ 60 h 232"/>
              <a:gd name="T14" fmla="*/ 84 w 232"/>
              <a:gd name="T15" fmla="*/ 47 h 232"/>
              <a:gd name="T16" fmla="*/ 90 w 232"/>
              <a:gd name="T17" fmla="*/ 156 h 232"/>
              <a:gd name="T18" fmla="*/ 162 w 232"/>
              <a:gd name="T19" fmla="*/ 149 h 232"/>
              <a:gd name="T20" fmla="*/ 90 w 232"/>
              <a:gd name="T21" fmla="*/ 156 h 232"/>
              <a:gd name="T22" fmla="*/ 162 w 232"/>
              <a:gd name="T23" fmla="*/ 177 h 232"/>
              <a:gd name="T24" fmla="*/ 90 w 232"/>
              <a:gd name="T25" fmla="*/ 170 h 232"/>
              <a:gd name="T26" fmla="*/ 90 w 232"/>
              <a:gd name="T27" fmla="*/ 134 h 232"/>
              <a:gd name="T28" fmla="*/ 162 w 232"/>
              <a:gd name="T29" fmla="*/ 127 h 232"/>
              <a:gd name="T30" fmla="*/ 90 w 232"/>
              <a:gd name="T31" fmla="*/ 134 h 232"/>
              <a:gd name="T32" fmla="*/ 90 w 232"/>
              <a:gd name="T33" fmla="*/ 106 h 232"/>
              <a:gd name="T34" fmla="*/ 162 w 232"/>
              <a:gd name="T35" fmla="*/ 113 h 232"/>
              <a:gd name="T36" fmla="*/ 90 w 232"/>
              <a:gd name="T37" fmla="*/ 92 h 232"/>
              <a:gd name="T38" fmla="*/ 162 w 232"/>
              <a:gd name="T39" fmla="*/ 85 h 232"/>
              <a:gd name="T40" fmla="*/ 90 w 232"/>
              <a:gd name="T41" fmla="*/ 92 h 232"/>
              <a:gd name="T42" fmla="*/ 70 w 232"/>
              <a:gd name="T43" fmla="*/ 144 h 232"/>
              <a:gd name="T44" fmla="*/ 82 w 232"/>
              <a:gd name="T45" fmla="*/ 156 h 232"/>
              <a:gd name="T46" fmla="*/ 82 w 232"/>
              <a:gd name="T47" fmla="*/ 165 h 232"/>
              <a:gd name="T48" fmla="*/ 70 w 232"/>
              <a:gd name="T49" fmla="*/ 177 h 232"/>
              <a:gd name="T50" fmla="*/ 82 w 232"/>
              <a:gd name="T51" fmla="*/ 165 h 232"/>
              <a:gd name="T52" fmla="*/ 70 w 232"/>
              <a:gd name="T53" fmla="*/ 122 h 232"/>
              <a:gd name="T54" fmla="*/ 82 w 232"/>
              <a:gd name="T55" fmla="*/ 134 h 232"/>
              <a:gd name="T56" fmla="*/ 70 w 232"/>
              <a:gd name="T57" fmla="*/ 113 h 232"/>
              <a:gd name="T58" fmla="*/ 82 w 232"/>
              <a:gd name="T59" fmla="*/ 101 h 232"/>
              <a:gd name="T60" fmla="*/ 70 w 232"/>
              <a:gd name="T61" fmla="*/ 113 h 232"/>
              <a:gd name="T62" fmla="*/ 70 w 232"/>
              <a:gd name="T63" fmla="*/ 79 h 232"/>
              <a:gd name="T64" fmla="*/ 82 w 232"/>
              <a:gd name="T65" fmla="*/ 92 h 232"/>
              <a:gd name="T66" fmla="*/ 184 w 232"/>
              <a:gd name="T67" fmla="*/ 198 h 232"/>
              <a:gd name="T68" fmla="*/ 56 w 232"/>
              <a:gd name="T69" fmla="*/ 207 h 232"/>
              <a:gd name="T70" fmla="*/ 48 w 232"/>
              <a:gd name="T71" fmla="*/ 49 h 232"/>
              <a:gd name="T72" fmla="*/ 89 w 232"/>
              <a:gd name="T73" fmla="*/ 40 h 232"/>
              <a:gd name="T74" fmla="*/ 71 w 232"/>
              <a:gd name="T75" fmla="*/ 50 h 232"/>
              <a:gd name="T76" fmla="*/ 58 w 232"/>
              <a:gd name="T77" fmla="*/ 197 h 232"/>
              <a:gd name="T78" fmla="*/ 174 w 232"/>
              <a:gd name="T79" fmla="*/ 50 h 232"/>
              <a:gd name="T80" fmla="*/ 150 w 232"/>
              <a:gd name="T81" fmla="*/ 42 h 232"/>
              <a:gd name="T82" fmla="*/ 175 w 232"/>
              <a:gd name="T83" fmla="*/ 40 h 232"/>
              <a:gd name="T84" fmla="*/ 184 w 232"/>
              <a:gd name="T85" fmla="*/ 198 h 232"/>
              <a:gd name="T86" fmla="*/ 116 w 232"/>
              <a:gd name="T87" fmla="*/ 33 h 232"/>
              <a:gd name="T88" fmla="*/ 116 w 232"/>
              <a:gd name="T89" fmla="*/ 3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05" y="36"/>
                </a:moveTo>
                <a:cubicBezTo>
                  <a:pt x="105" y="29"/>
                  <a:pt x="110" y="25"/>
                  <a:pt x="116" y="25"/>
                </a:cubicBezTo>
                <a:cubicBezTo>
                  <a:pt x="122" y="25"/>
                  <a:pt x="127" y="29"/>
                  <a:pt x="127" y="36"/>
                </a:cubicBezTo>
                <a:cubicBezTo>
                  <a:pt x="127" y="40"/>
                  <a:pt x="130" y="42"/>
                  <a:pt x="148" y="47"/>
                </a:cubicBezTo>
                <a:cubicBezTo>
                  <a:pt x="159" y="50"/>
                  <a:pt x="159" y="60"/>
                  <a:pt x="159" y="60"/>
                </a:cubicBezTo>
                <a:cubicBezTo>
                  <a:pt x="73" y="60"/>
                  <a:pt x="73" y="60"/>
                  <a:pt x="73" y="60"/>
                </a:cubicBezTo>
                <a:cubicBezTo>
                  <a:pt x="73" y="60"/>
                  <a:pt x="73" y="50"/>
                  <a:pt x="84" y="47"/>
                </a:cubicBezTo>
                <a:cubicBezTo>
                  <a:pt x="102" y="42"/>
                  <a:pt x="105" y="40"/>
                  <a:pt x="105" y="36"/>
                </a:cubicBezTo>
                <a:close/>
                <a:moveTo>
                  <a:pt x="90" y="156"/>
                </a:moveTo>
                <a:cubicBezTo>
                  <a:pt x="90" y="149"/>
                  <a:pt x="90" y="149"/>
                  <a:pt x="90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62" y="156"/>
                  <a:pt x="162" y="156"/>
                  <a:pt x="162" y="156"/>
                </a:cubicBezTo>
                <a:lnTo>
                  <a:pt x="90" y="156"/>
                </a:lnTo>
                <a:close/>
                <a:moveTo>
                  <a:pt x="162" y="170"/>
                </a:moveTo>
                <a:cubicBezTo>
                  <a:pt x="162" y="177"/>
                  <a:pt x="162" y="177"/>
                  <a:pt x="162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90" y="170"/>
                  <a:pt x="90" y="170"/>
                  <a:pt x="90" y="170"/>
                </a:cubicBezTo>
                <a:lnTo>
                  <a:pt x="162" y="170"/>
                </a:lnTo>
                <a:close/>
                <a:moveTo>
                  <a:pt x="90" y="134"/>
                </a:moveTo>
                <a:cubicBezTo>
                  <a:pt x="90" y="127"/>
                  <a:pt x="90" y="127"/>
                  <a:pt x="90" y="127"/>
                </a:cubicBezTo>
                <a:cubicBezTo>
                  <a:pt x="162" y="127"/>
                  <a:pt x="162" y="127"/>
                  <a:pt x="162" y="127"/>
                </a:cubicBezTo>
                <a:cubicBezTo>
                  <a:pt x="162" y="134"/>
                  <a:pt x="162" y="134"/>
                  <a:pt x="162" y="134"/>
                </a:cubicBezTo>
                <a:lnTo>
                  <a:pt x="90" y="134"/>
                </a:lnTo>
                <a:close/>
                <a:moveTo>
                  <a:pt x="90" y="113"/>
                </a:moveTo>
                <a:cubicBezTo>
                  <a:pt x="90" y="106"/>
                  <a:pt x="90" y="106"/>
                  <a:pt x="90" y="106"/>
                </a:cubicBezTo>
                <a:cubicBezTo>
                  <a:pt x="162" y="106"/>
                  <a:pt x="162" y="106"/>
                  <a:pt x="162" y="106"/>
                </a:cubicBezTo>
                <a:cubicBezTo>
                  <a:pt x="162" y="113"/>
                  <a:pt x="162" y="113"/>
                  <a:pt x="162" y="113"/>
                </a:cubicBezTo>
                <a:lnTo>
                  <a:pt x="90" y="113"/>
                </a:lnTo>
                <a:close/>
                <a:moveTo>
                  <a:pt x="90" y="92"/>
                </a:moveTo>
                <a:cubicBezTo>
                  <a:pt x="90" y="85"/>
                  <a:pt x="90" y="85"/>
                  <a:pt x="90" y="85"/>
                </a:cubicBezTo>
                <a:cubicBezTo>
                  <a:pt x="162" y="85"/>
                  <a:pt x="162" y="85"/>
                  <a:pt x="162" y="85"/>
                </a:cubicBezTo>
                <a:cubicBezTo>
                  <a:pt x="162" y="92"/>
                  <a:pt x="162" y="92"/>
                  <a:pt x="162" y="92"/>
                </a:cubicBezTo>
                <a:lnTo>
                  <a:pt x="90" y="92"/>
                </a:lnTo>
                <a:close/>
                <a:moveTo>
                  <a:pt x="70" y="156"/>
                </a:moveTo>
                <a:cubicBezTo>
                  <a:pt x="70" y="144"/>
                  <a:pt x="70" y="144"/>
                  <a:pt x="70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2" y="156"/>
                  <a:pt x="82" y="156"/>
                  <a:pt x="82" y="156"/>
                </a:cubicBezTo>
                <a:lnTo>
                  <a:pt x="70" y="156"/>
                </a:lnTo>
                <a:close/>
                <a:moveTo>
                  <a:pt x="82" y="165"/>
                </a:moveTo>
                <a:cubicBezTo>
                  <a:pt x="82" y="177"/>
                  <a:pt x="82" y="177"/>
                  <a:pt x="82" y="177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70" y="165"/>
                  <a:pt x="70" y="165"/>
                  <a:pt x="70" y="165"/>
                </a:cubicBezTo>
                <a:lnTo>
                  <a:pt x="82" y="165"/>
                </a:lnTo>
                <a:close/>
                <a:moveTo>
                  <a:pt x="70" y="134"/>
                </a:moveTo>
                <a:cubicBezTo>
                  <a:pt x="70" y="122"/>
                  <a:pt x="70" y="122"/>
                  <a:pt x="70" y="122"/>
                </a:cubicBezTo>
                <a:cubicBezTo>
                  <a:pt x="82" y="122"/>
                  <a:pt x="82" y="122"/>
                  <a:pt x="82" y="122"/>
                </a:cubicBezTo>
                <a:cubicBezTo>
                  <a:pt x="82" y="134"/>
                  <a:pt x="82" y="134"/>
                  <a:pt x="82" y="134"/>
                </a:cubicBezTo>
                <a:lnTo>
                  <a:pt x="70" y="134"/>
                </a:lnTo>
                <a:close/>
                <a:moveTo>
                  <a:pt x="70" y="113"/>
                </a:moveTo>
                <a:cubicBezTo>
                  <a:pt x="70" y="101"/>
                  <a:pt x="70" y="101"/>
                  <a:pt x="70" y="101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2" y="113"/>
                  <a:pt x="82" y="113"/>
                  <a:pt x="82" y="113"/>
                </a:cubicBezTo>
                <a:lnTo>
                  <a:pt x="70" y="113"/>
                </a:lnTo>
                <a:close/>
                <a:moveTo>
                  <a:pt x="70" y="92"/>
                </a:moveTo>
                <a:cubicBezTo>
                  <a:pt x="70" y="79"/>
                  <a:pt x="70" y="79"/>
                  <a:pt x="70" y="79"/>
                </a:cubicBezTo>
                <a:cubicBezTo>
                  <a:pt x="82" y="79"/>
                  <a:pt x="82" y="79"/>
                  <a:pt x="82" y="79"/>
                </a:cubicBezTo>
                <a:cubicBezTo>
                  <a:pt x="82" y="92"/>
                  <a:pt x="82" y="92"/>
                  <a:pt x="82" y="92"/>
                </a:cubicBezTo>
                <a:lnTo>
                  <a:pt x="70" y="92"/>
                </a:lnTo>
                <a:close/>
                <a:moveTo>
                  <a:pt x="184" y="198"/>
                </a:moveTo>
                <a:cubicBezTo>
                  <a:pt x="184" y="203"/>
                  <a:pt x="180" y="207"/>
                  <a:pt x="175" y="207"/>
                </a:cubicBezTo>
                <a:cubicBezTo>
                  <a:pt x="56" y="207"/>
                  <a:pt x="56" y="207"/>
                  <a:pt x="56" y="207"/>
                </a:cubicBezTo>
                <a:cubicBezTo>
                  <a:pt x="52" y="207"/>
                  <a:pt x="48" y="203"/>
                  <a:pt x="48" y="198"/>
                </a:cubicBezTo>
                <a:cubicBezTo>
                  <a:pt x="48" y="49"/>
                  <a:pt x="48" y="49"/>
                  <a:pt x="48" y="49"/>
                </a:cubicBezTo>
                <a:cubicBezTo>
                  <a:pt x="48" y="44"/>
                  <a:pt x="52" y="40"/>
                  <a:pt x="56" y="40"/>
                </a:cubicBezTo>
                <a:cubicBezTo>
                  <a:pt x="89" y="40"/>
                  <a:pt x="89" y="40"/>
                  <a:pt x="89" y="40"/>
                </a:cubicBezTo>
                <a:cubicBezTo>
                  <a:pt x="87" y="41"/>
                  <a:pt x="85" y="41"/>
                  <a:pt x="82" y="42"/>
                </a:cubicBezTo>
                <a:cubicBezTo>
                  <a:pt x="76" y="44"/>
                  <a:pt x="73" y="47"/>
                  <a:pt x="71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197"/>
                  <a:pt x="58" y="197"/>
                  <a:pt x="58" y="197"/>
                </a:cubicBezTo>
                <a:cubicBezTo>
                  <a:pt x="174" y="197"/>
                  <a:pt x="174" y="197"/>
                  <a:pt x="174" y="197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61" y="50"/>
                  <a:pt x="161" y="50"/>
                  <a:pt x="161" y="50"/>
                </a:cubicBezTo>
                <a:cubicBezTo>
                  <a:pt x="159" y="47"/>
                  <a:pt x="155" y="44"/>
                  <a:pt x="150" y="42"/>
                </a:cubicBezTo>
                <a:cubicBezTo>
                  <a:pt x="147" y="41"/>
                  <a:pt x="145" y="41"/>
                  <a:pt x="143" y="40"/>
                </a:cubicBezTo>
                <a:cubicBezTo>
                  <a:pt x="175" y="40"/>
                  <a:pt x="175" y="40"/>
                  <a:pt x="175" y="40"/>
                </a:cubicBezTo>
                <a:cubicBezTo>
                  <a:pt x="180" y="40"/>
                  <a:pt x="184" y="44"/>
                  <a:pt x="184" y="49"/>
                </a:cubicBezTo>
                <a:lnTo>
                  <a:pt x="184" y="198"/>
                </a:lnTo>
                <a:close/>
                <a:moveTo>
                  <a:pt x="113" y="36"/>
                </a:moveTo>
                <a:cubicBezTo>
                  <a:pt x="113" y="34"/>
                  <a:pt x="114" y="33"/>
                  <a:pt x="116" y="33"/>
                </a:cubicBezTo>
                <a:cubicBezTo>
                  <a:pt x="117" y="33"/>
                  <a:pt x="119" y="34"/>
                  <a:pt x="119" y="36"/>
                </a:cubicBezTo>
                <a:cubicBezTo>
                  <a:pt x="119" y="37"/>
                  <a:pt x="117" y="39"/>
                  <a:pt x="116" y="39"/>
                </a:cubicBezTo>
                <a:cubicBezTo>
                  <a:pt x="114" y="39"/>
                  <a:pt x="113" y="37"/>
                  <a:pt x="113" y="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Freeform 203"/>
          <p:cNvSpPr>
            <a:spLocks noEditPoints="1"/>
          </p:cNvSpPr>
          <p:nvPr/>
        </p:nvSpPr>
        <p:spPr bwMode="auto">
          <a:xfrm>
            <a:off x="11840359" y="11365724"/>
            <a:ext cx="707139" cy="705854"/>
          </a:xfrm>
          <a:custGeom>
            <a:avLst/>
            <a:gdLst>
              <a:gd name="T0" fmla="*/ 136 w 232"/>
              <a:gd name="T1" fmla="*/ 43 h 232"/>
              <a:gd name="T2" fmla="*/ 58 w 232"/>
              <a:gd name="T3" fmla="*/ 189 h 232"/>
              <a:gd name="T4" fmla="*/ 173 w 232"/>
              <a:gd name="T5" fmla="*/ 81 h 232"/>
              <a:gd name="T6" fmla="*/ 136 w 232"/>
              <a:gd name="T7" fmla="*/ 67 h 232"/>
              <a:gd name="T8" fmla="*/ 69 w 232"/>
              <a:gd name="T9" fmla="*/ 167 h 232"/>
              <a:gd name="T10" fmla="*/ 82 w 232"/>
              <a:gd name="T11" fmla="*/ 154 h 232"/>
              <a:gd name="T12" fmla="*/ 82 w 232"/>
              <a:gd name="T13" fmla="*/ 145 h 232"/>
              <a:gd name="T14" fmla="*/ 69 w 232"/>
              <a:gd name="T15" fmla="*/ 133 h 232"/>
              <a:gd name="T16" fmla="*/ 82 w 232"/>
              <a:gd name="T17" fmla="*/ 145 h 232"/>
              <a:gd name="T18" fmla="*/ 69 w 232"/>
              <a:gd name="T19" fmla="*/ 124 h 232"/>
              <a:gd name="T20" fmla="*/ 82 w 232"/>
              <a:gd name="T21" fmla="*/ 111 h 232"/>
              <a:gd name="T22" fmla="*/ 82 w 232"/>
              <a:gd name="T23" fmla="*/ 102 h 232"/>
              <a:gd name="T24" fmla="*/ 69 w 232"/>
              <a:gd name="T25" fmla="*/ 90 h 232"/>
              <a:gd name="T26" fmla="*/ 82 w 232"/>
              <a:gd name="T27" fmla="*/ 102 h 232"/>
              <a:gd name="T28" fmla="*/ 90 w 232"/>
              <a:gd name="T29" fmla="*/ 167 h 232"/>
              <a:gd name="T30" fmla="*/ 162 w 232"/>
              <a:gd name="T31" fmla="*/ 160 h 232"/>
              <a:gd name="T32" fmla="*/ 162 w 232"/>
              <a:gd name="T33" fmla="*/ 145 h 232"/>
              <a:gd name="T34" fmla="*/ 90 w 232"/>
              <a:gd name="T35" fmla="*/ 138 h 232"/>
              <a:gd name="T36" fmla="*/ 162 w 232"/>
              <a:gd name="T37" fmla="*/ 145 h 232"/>
              <a:gd name="T38" fmla="*/ 90 w 232"/>
              <a:gd name="T39" fmla="*/ 124 h 232"/>
              <a:gd name="T40" fmla="*/ 162 w 232"/>
              <a:gd name="T41" fmla="*/ 117 h 232"/>
              <a:gd name="T42" fmla="*/ 162 w 232"/>
              <a:gd name="T43" fmla="*/ 102 h 232"/>
              <a:gd name="T44" fmla="*/ 90 w 232"/>
              <a:gd name="T45" fmla="*/ 95 h 232"/>
              <a:gd name="T46" fmla="*/ 162 w 232"/>
              <a:gd name="T47" fmla="*/ 102 h 232"/>
              <a:gd name="T48" fmla="*/ 146 w 232"/>
              <a:gd name="T49" fmla="*/ 50 h 232"/>
              <a:gd name="T50" fmla="*/ 150 w 232"/>
              <a:gd name="T51" fmla="*/ 70 h 232"/>
              <a:gd name="T52" fmla="*/ 0 w 232"/>
              <a:gd name="T53" fmla="*/ 0 h 232"/>
              <a:gd name="T54" fmla="*/ 232 w 232"/>
              <a:gd name="T55" fmla="*/ 232 h 232"/>
              <a:gd name="T56" fmla="*/ 0 w 232"/>
              <a:gd name="T57" fmla="*/ 0 h 232"/>
              <a:gd name="T58" fmla="*/ 175 w 232"/>
              <a:gd name="T59" fmla="*/ 199 h 232"/>
              <a:gd name="T60" fmla="*/ 48 w 232"/>
              <a:gd name="T61" fmla="*/ 191 h 232"/>
              <a:gd name="T62" fmla="*/ 56 w 232"/>
              <a:gd name="T63" fmla="*/ 32 h 232"/>
              <a:gd name="T64" fmla="*/ 141 w 232"/>
              <a:gd name="T65" fmla="*/ 32 h 232"/>
              <a:gd name="T66" fmla="*/ 182 w 232"/>
              <a:gd name="T67" fmla="*/ 70 h 232"/>
              <a:gd name="T68" fmla="*/ 184 w 232"/>
              <a:gd name="T69" fmla="*/ 7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2" h="232">
                <a:moveTo>
                  <a:pt x="136" y="67"/>
                </a:moveTo>
                <a:cubicBezTo>
                  <a:pt x="136" y="43"/>
                  <a:pt x="136" y="43"/>
                  <a:pt x="136" y="43"/>
                </a:cubicBezTo>
                <a:cubicBezTo>
                  <a:pt x="58" y="43"/>
                  <a:pt x="58" y="43"/>
                  <a:pt x="58" y="43"/>
                </a:cubicBezTo>
                <a:cubicBezTo>
                  <a:pt x="58" y="189"/>
                  <a:pt x="58" y="189"/>
                  <a:pt x="58" y="189"/>
                </a:cubicBezTo>
                <a:cubicBezTo>
                  <a:pt x="173" y="189"/>
                  <a:pt x="173" y="189"/>
                  <a:pt x="173" y="189"/>
                </a:cubicBezTo>
                <a:cubicBezTo>
                  <a:pt x="173" y="81"/>
                  <a:pt x="173" y="81"/>
                  <a:pt x="173" y="81"/>
                </a:cubicBezTo>
                <a:cubicBezTo>
                  <a:pt x="150" y="81"/>
                  <a:pt x="150" y="81"/>
                  <a:pt x="150" y="81"/>
                </a:cubicBezTo>
                <a:cubicBezTo>
                  <a:pt x="142" y="81"/>
                  <a:pt x="136" y="74"/>
                  <a:pt x="136" y="67"/>
                </a:cubicBezTo>
                <a:close/>
                <a:moveTo>
                  <a:pt x="82" y="167"/>
                </a:moveTo>
                <a:cubicBezTo>
                  <a:pt x="69" y="167"/>
                  <a:pt x="69" y="167"/>
                  <a:pt x="69" y="167"/>
                </a:cubicBezTo>
                <a:cubicBezTo>
                  <a:pt x="69" y="154"/>
                  <a:pt x="69" y="154"/>
                  <a:pt x="69" y="154"/>
                </a:cubicBezTo>
                <a:cubicBezTo>
                  <a:pt x="82" y="154"/>
                  <a:pt x="82" y="154"/>
                  <a:pt x="82" y="154"/>
                </a:cubicBezTo>
                <a:lnTo>
                  <a:pt x="82" y="167"/>
                </a:lnTo>
                <a:close/>
                <a:moveTo>
                  <a:pt x="82" y="145"/>
                </a:moveTo>
                <a:cubicBezTo>
                  <a:pt x="69" y="145"/>
                  <a:pt x="69" y="145"/>
                  <a:pt x="69" y="145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82" y="133"/>
                  <a:pt x="82" y="133"/>
                  <a:pt x="82" y="133"/>
                </a:cubicBezTo>
                <a:lnTo>
                  <a:pt x="82" y="145"/>
                </a:lnTo>
                <a:close/>
                <a:moveTo>
                  <a:pt x="82" y="124"/>
                </a:moveTo>
                <a:cubicBezTo>
                  <a:pt x="69" y="124"/>
                  <a:pt x="69" y="124"/>
                  <a:pt x="69" y="124"/>
                </a:cubicBezTo>
                <a:cubicBezTo>
                  <a:pt x="69" y="111"/>
                  <a:pt x="69" y="111"/>
                  <a:pt x="69" y="111"/>
                </a:cubicBezTo>
                <a:cubicBezTo>
                  <a:pt x="82" y="111"/>
                  <a:pt x="82" y="111"/>
                  <a:pt x="82" y="111"/>
                </a:cubicBezTo>
                <a:lnTo>
                  <a:pt x="82" y="124"/>
                </a:lnTo>
                <a:close/>
                <a:moveTo>
                  <a:pt x="82" y="102"/>
                </a:moveTo>
                <a:cubicBezTo>
                  <a:pt x="69" y="102"/>
                  <a:pt x="69" y="102"/>
                  <a:pt x="69" y="102"/>
                </a:cubicBezTo>
                <a:cubicBezTo>
                  <a:pt x="69" y="90"/>
                  <a:pt x="69" y="90"/>
                  <a:pt x="69" y="90"/>
                </a:cubicBezTo>
                <a:cubicBezTo>
                  <a:pt x="82" y="90"/>
                  <a:pt x="82" y="90"/>
                  <a:pt x="82" y="90"/>
                </a:cubicBezTo>
                <a:lnTo>
                  <a:pt x="82" y="102"/>
                </a:lnTo>
                <a:close/>
                <a:moveTo>
                  <a:pt x="162" y="167"/>
                </a:moveTo>
                <a:cubicBezTo>
                  <a:pt x="90" y="167"/>
                  <a:pt x="90" y="167"/>
                  <a:pt x="90" y="167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162" y="160"/>
                  <a:pt x="162" y="160"/>
                  <a:pt x="162" y="160"/>
                </a:cubicBezTo>
                <a:lnTo>
                  <a:pt x="162" y="167"/>
                </a:lnTo>
                <a:close/>
                <a:moveTo>
                  <a:pt x="162" y="145"/>
                </a:moveTo>
                <a:cubicBezTo>
                  <a:pt x="90" y="145"/>
                  <a:pt x="90" y="145"/>
                  <a:pt x="90" y="145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162" y="138"/>
                  <a:pt x="162" y="138"/>
                  <a:pt x="162" y="138"/>
                </a:cubicBezTo>
                <a:lnTo>
                  <a:pt x="162" y="145"/>
                </a:lnTo>
                <a:close/>
                <a:moveTo>
                  <a:pt x="162" y="124"/>
                </a:moveTo>
                <a:cubicBezTo>
                  <a:pt x="90" y="124"/>
                  <a:pt x="90" y="124"/>
                  <a:pt x="90" y="124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162" y="117"/>
                  <a:pt x="162" y="117"/>
                  <a:pt x="162" y="117"/>
                </a:cubicBezTo>
                <a:lnTo>
                  <a:pt x="162" y="124"/>
                </a:lnTo>
                <a:close/>
                <a:moveTo>
                  <a:pt x="162" y="102"/>
                </a:moveTo>
                <a:cubicBezTo>
                  <a:pt x="90" y="102"/>
                  <a:pt x="90" y="102"/>
                  <a:pt x="90" y="102"/>
                </a:cubicBezTo>
                <a:cubicBezTo>
                  <a:pt x="90" y="95"/>
                  <a:pt x="90" y="95"/>
                  <a:pt x="90" y="95"/>
                </a:cubicBezTo>
                <a:cubicBezTo>
                  <a:pt x="162" y="95"/>
                  <a:pt x="162" y="95"/>
                  <a:pt x="162" y="95"/>
                </a:cubicBezTo>
                <a:lnTo>
                  <a:pt x="162" y="102"/>
                </a:lnTo>
                <a:close/>
                <a:moveTo>
                  <a:pt x="146" y="67"/>
                </a:moveTo>
                <a:cubicBezTo>
                  <a:pt x="146" y="50"/>
                  <a:pt x="146" y="50"/>
                  <a:pt x="146" y="50"/>
                </a:cubicBezTo>
                <a:cubicBezTo>
                  <a:pt x="167" y="70"/>
                  <a:pt x="167" y="70"/>
                  <a:pt x="167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48" y="70"/>
                  <a:pt x="146" y="69"/>
                  <a:pt x="146" y="67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84" y="191"/>
                </a:moveTo>
                <a:cubicBezTo>
                  <a:pt x="184" y="195"/>
                  <a:pt x="180" y="199"/>
                  <a:pt x="175" y="199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1" y="199"/>
                  <a:pt x="48" y="195"/>
                  <a:pt x="48" y="19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36"/>
                  <a:pt x="51" y="32"/>
                  <a:pt x="56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43" y="33"/>
                  <a:pt x="144" y="33"/>
                  <a:pt x="145" y="34"/>
                </a:cubicBezTo>
                <a:cubicBezTo>
                  <a:pt x="182" y="70"/>
                  <a:pt x="182" y="70"/>
                  <a:pt x="182" y="70"/>
                </a:cubicBezTo>
                <a:cubicBezTo>
                  <a:pt x="183" y="72"/>
                  <a:pt x="184" y="73"/>
                  <a:pt x="184" y="75"/>
                </a:cubicBezTo>
                <a:cubicBezTo>
                  <a:pt x="184" y="75"/>
                  <a:pt x="184" y="75"/>
                  <a:pt x="184" y="75"/>
                </a:cubicBezTo>
                <a:lnTo>
                  <a:pt x="184" y="1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Freeform 204"/>
          <p:cNvSpPr>
            <a:spLocks noEditPoints="1"/>
          </p:cNvSpPr>
          <p:nvPr/>
        </p:nvSpPr>
        <p:spPr bwMode="auto">
          <a:xfrm>
            <a:off x="10940363" y="11365724"/>
            <a:ext cx="707139" cy="704568"/>
          </a:xfrm>
          <a:custGeom>
            <a:avLst/>
            <a:gdLst>
              <a:gd name="T0" fmla="*/ 113 w 232"/>
              <a:gd name="T1" fmla="*/ 36 h 232"/>
              <a:gd name="T2" fmla="*/ 116 w 232"/>
              <a:gd name="T3" fmla="*/ 33 h 232"/>
              <a:gd name="T4" fmla="*/ 119 w 232"/>
              <a:gd name="T5" fmla="*/ 36 h 232"/>
              <a:gd name="T6" fmla="*/ 116 w 232"/>
              <a:gd name="T7" fmla="*/ 39 h 232"/>
              <a:gd name="T8" fmla="*/ 113 w 232"/>
              <a:gd name="T9" fmla="*/ 36 h 232"/>
              <a:gd name="T10" fmla="*/ 232 w 232"/>
              <a:gd name="T11" fmla="*/ 0 h 232"/>
              <a:gd name="T12" fmla="*/ 232 w 232"/>
              <a:gd name="T13" fmla="*/ 232 h 232"/>
              <a:gd name="T14" fmla="*/ 0 w 232"/>
              <a:gd name="T15" fmla="*/ 232 h 232"/>
              <a:gd name="T16" fmla="*/ 0 w 232"/>
              <a:gd name="T17" fmla="*/ 0 h 232"/>
              <a:gd name="T18" fmla="*/ 232 w 232"/>
              <a:gd name="T19" fmla="*/ 0 h 232"/>
              <a:gd name="T20" fmla="*/ 84 w 232"/>
              <a:gd name="T21" fmla="*/ 47 h 232"/>
              <a:gd name="T22" fmla="*/ 73 w 232"/>
              <a:gd name="T23" fmla="*/ 60 h 232"/>
              <a:gd name="T24" fmla="*/ 159 w 232"/>
              <a:gd name="T25" fmla="*/ 60 h 232"/>
              <a:gd name="T26" fmla="*/ 148 w 232"/>
              <a:gd name="T27" fmla="*/ 47 h 232"/>
              <a:gd name="T28" fmla="*/ 127 w 232"/>
              <a:gd name="T29" fmla="*/ 36 h 232"/>
              <a:gd name="T30" fmla="*/ 116 w 232"/>
              <a:gd name="T31" fmla="*/ 25 h 232"/>
              <a:gd name="T32" fmla="*/ 105 w 232"/>
              <a:gd name="T33" fmla="*/ 36 h 232"/>
              <a:gd name="T34" fmla="*/ 84 w 232"/>
              <a:gd name="T35" fmla="*/ 47 h 232"/>
              <a:gd name="T36" fmla="*/ 162 w 232"/>
              <a:gd name="T37" fmla="*/ 156 h 232"/>
              <a:gd name="T38" fmla="*/ 162 w 232"/>
              <a:gd name="T39" fmla="*/ 149 h 232"/>
              <a:gd name="T40" fmla="*/ 69 w 232"/>
              <a:gd name="T41" fmla="*/ 149 h 232"/>
              <a:gd name="T42" fmla="*/ 69 w 232"/>
              <a:gd name="T43" fmla="*/ 156 h 232"/>
              <a:gd name="T44" fmla="*/ 162 w 232"/>
              <a:gd name="T45" fmla="*/ 156 h 232"/>
              <a:gd name="T46" fmla="*/ 69 w 232"/>
              <a:gd name="T47" fmla="*/ 170 h 232"/>
              <a:gd name="T48" fmla="*/ 69 w 232"/>
              <a:gd name="T49" fmla="*/ 177 h 232"/>
              <a:gd name="T50" fmla="*/ 127 w 232"/>
              <a:gd name="T51" fmla="*/ 177 h 232"/>
              <a:gd name="T52" fmla="*/ 127 w 232"/>
              <a:gd name="T53" fmla="*/ 170 h 232"/>
              <a:gd name="T54" fmla="*/ 69 w 232"/>
              <a:gd name="T55" fmla="*/ 170 h 232"/>
              <a:gd name="T56" fmla="*/ 162 w 232"/>
              <a:gd name="T57" fmla="*/ 134 h 232"/>
              <a:gd name="T58" fmla="*/ 162 w 232"/>
              <a:gd name="T59" fmla="*/ 127 h 232"/>
              <a:gd name="T60" fmla="*/ 69 w 232"/>
              <a:gd name="T61" fmla="*/ 127 h 232"/>
              <a:gd name="T62" fmla="*/ 69 w 232"/>
              <a:gd name="T63" fmla="*/ 134 h 232"/>
              <a:gd name="T64" fmla="*/ 162 w 232"/>
              <a:gd name="T65" fmla="*/ 134 h 232"/>
              <a:gd name="T66" fmla="*/ 162 w 232"/>
              <a:gd name="T67" fmla="*/ 113 h 232"/>
              <a:gd name="T68" fmla="*/ 162 w 232"/>
              <a:gd name="T69" fmla="*/ 106 h 232"/>
              <a:gd name="T70" fmla="*/ 69 w 232"/>
              <a:gd name="T71" fmla="*/ 106 h 232"/>
              <a:gd name="T72" fmla="*/ 69 w 232"/>
              <a:gd name="T73" fmla="*/ 113 h 232"/>
              <a:gd name="T74" fmla="*/ 162 w 232"/>
              <a:gd name="T75" fmla="*/ 113 h 232"/>
              <a:gd name="T76" fmla="*/ 162 w 232"/>
              <a:gd name="T77" fmla="*/ 92 h 232"/>
              <a:gd name="T78" fmla="*/ 162 w 232"/>
              <a:gd name="T79" fmla="*/ 85 h 232"/>
              <a:gd name="T80" fmla="*/ 90 w 232"/>
              <a:gd name="T81" fmla="*/ 85 h 232"/>
              <a:gd name="T82" fmla="*/ 90 w 232"/>
              <a:gd name="T83" fmla="*/ 92 h 232"/>
              <a:gd name="T84" fmla="*/ 162 w 232"/>
              <a:gd name="T85" fmla="*/ 92 h 232"/>
              <a:gd name="T86" fmla="*/ 184 w 232"/>
              <a:gd name="T87" fmla="*/ 49 h 232"/>
              <a:gd name="T88" fmla="*/ 175 w 232"/>
              <a:gd name="T89" fmla="*/ 40 h 232"/>
              <a:gd name="T90" fmla="*/ 143 w 232"/>
              <a:gd name="T91" fmla="*/ 40 h 232"/>
              <a:gd name="T92" fmla="*/ 149 w 232"/>
              <a:gd name="T93" fmla="*/ 42 h 232"/>
              <a:gd name="T94" fmla="*/ 161 w 232"/>
              <a:gd name="T95" fmla="*/ 50 h 232"/>
              <a:gd name="T96" fmla="*/ 174 w 232"/>
              <a:gd name="T97" fmla="*/ 50 h 232"/>
              <a:gd name="T98" fmla="*/ 174 w 232"/>
              <a:gd name="T99" fmla="*/ 196 h 232"/>
              <a:gd name="T100" fmla="*/ 58 w 232"/>
              <a:gd name="T101" fmla="*/ 196 h 232"/>
              <a:gd name="T102" fmla="*/ 58 w 232"/>
              <a:gd name="T103" fmla="*/ 50 h 232"/>
              <a:gd name="T104" fmla="*/ 70 w 232"/>
              <a:gd name="T105" fmla="*/ 50 h 232"/>
              <a:gd name="T106" fmla="*/ 82 w 232"/>
              <a:gd name="T107" fmla="*/ 42 h 232"/>
              <a:gd name="T108" fmla="*/ 89 w 232"/>
              <a:gd name="T109" fmla="*/ 40 h 232"/>
              <a:gd name="T110" fmla="*/ 56 w 232"/>
              <a:gd name="T111" fmla="*/ 40 h 232"/>
              <a:gd name="T112" fmla="*/ 48 w 232"/>
              <a:gd name="T113" fmla="*/ 49 h 232"/>
              <a:gd name="T114" fmla="*/ 48 w 232"/>
              <a:gd name="T115" fmla="*/ 198 h 232"/>
              <a:gd name="T116" fmla="*/ 56 w 232"/>
              <a:gd name="T117" fmla="*/ 207 h 232"/>
              <a:gd name="T118" fmla="*/ 175 w 232"/>
              <a:gd name="T119" fmla="*/ 207 h 232"/>
              <a:gd name="T120" fmla="*/ 184 w 232"/>
              <a:gd name="T121" fmla="*/ 198 h 232"/>
              <a:gd name="T122" fmla="*/ 184 w 232"/>
              <a:gd name="T123" fmla="*/ 4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2" h="232">
                <a:moveTo>
                  <a:pt x="113" y="36"/>
                </a:moveTo>
                <a:cubicBezTo>
                  <a:pt x="113" y="34"/>
                  <a:pt x="114" y="33"/>
                  <a:pt x="116" y="33"/>
                </a:cubicBezTo>
                <a:cubicBezTo>
                  <a:pt x="117" y="33"/>
                  <a:pt x="119" y="34"/>
                  <a:pt x="119" y="36"/>
                </a:cubicBezTo>
                <a:cubicBezTo>
                  <a:pt x="119" y="37"/>
                  <a:pt x="117" y="39"/>
                  <a:pt x="116" y="39"/>
                </a:cubicBezTo>
                <a:cubicBezTo>
                  <a:pt x="114" y="39"/>
                  <a:pt x="113" y="37"/>
                  <a:pt x="113" y="36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84" y="47"/>
                </a:moveTo>
                <a:cubicBezTo>
                  <a:pt x="73" y="50"/>
                  <a:pt x="73" y="60"/>
                  <a:pt x="73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59" y="60"/>
                  <a:pt x="159" y="50"/>
                  <a:pt x="148" y="47"/>
                </a:cubicBezTo>
                <a:cubicBezTo>
                  <a:pt x="130" y="42"/>
                  <a:pt x="127" y="40"/>
                  <a:pt x="127" y="36"/>
                </a:cubicBezTo>
                <a:cubicBezTo>
                  <a:pt x="127" y="29"/>
                  <a:pt x="122" y="25"/>
                  <a:pt x="116" y="25"/>
                </a:cubicBezTo>
                <a:cubicBezTo>
                  <a:pt x="110" y="25"/>
                  <a:pt x="105" y="29"/>
                  <a:pt x="105" y="36"/>
                </a:cubicBezTo>
                <a:cubicBezTo>
                  <a:pt x="105" y="40"/>
                  <a:pt x="102" y="42"/>
                  <a:pt x="84" y="47"/>
                </a:cubicBezTo>
                <a:close/>
                <a:moveTo>
                  <a:pt x="162" y="156"/>
                </a:moveTo>
                <a:cubicBezTo>
                  <a:pt x="162" y="149"/>
                  <a:pt x="162" y="149"/>
                  <a:pt x="162" y="149"/>
                </a:cubicBezTo>
                <a:cubicBezTo>
                  <a:pt x="69" y="149"/>
                  <a:pt x="69" y="149"/>
                  <a:pt x="69" y="149"/>
                </a:cubicBezTo>
                <a:cubicBezTo>
                  <a:pt x="69" y="156"/>
                  <a:pt x="69" y="156"/>
                  <a:pt x="69" y="156"/>
                </a:cubicBezTo>
                <a:lnTo>
                  <a:pt x="162" y="156"/>
                </a:lnTo>
                <a:close/>
                <a:moveTo>
                  <a:pt x="69" y="170"/>
                </a:moveTo>
                <a:cubicBezTo>
                  <a:pt x="69" y="177"/>
                  <a:pt x="69" y="177"/>
                  <a:pt x="69" y="177"/>
                </a:cubicBezTo>
                <a:cubicBezTo>
                  <a:pt x="127" y="177"/>
                  <a:pt x="127" y="177"/>
                  <a:pt x="127" y="177"/>
                </a:cubicBezTo>
                <a:cubicBezTo>
                  <a:pt x="127" y="170"/>
                  <a:pt x="127" y="170"/>
                  <a:pt x="127" y="170"/>
                </a:cubicBezTo>
                <a:lnTo>
                  <a:pt x="69" y="170"/>
                </a:lnTo>
                <a:close/>
                <a:moveTo>
                  <a:pt x="162" y="134"/>
                </a:moveTo>
                <a:cubicBezTo>
                  <a:pt x="162" y="127"/>
                  <a:pt x="162" y="127"/>
                  <a:pt x="162" y="127"/>
                </a:cubicBezTo>
                <a:cubicBezTo>
                  <a:pt x="69" y="127"/>
                  <a:pt x="69" y="127"/>
                  <a:pt x="69" y="127"/>
                </a:cubicBezTo>
                <a:cubicBezTo>
                  <a:pt x="69" y="134"/>
                  <a:pt x="69" y="134"/>
                  <a:pt x="69" y="134"/>
                </a:cubicBezTo>
                <a:lnTo>
                  <a:pt x="162" y="134"/>
                </a:lnTo>
                <a:close/>
                <a:moveTo>
                  <a:pt x="162" y="113"/>
                </a:moveTo>
                <a:cubicBezTo>
                  <a:pt x="162" y="106"/>
                  <a:pt x="162" y="106"/>
                  <a:pt x="162" y="106"/>
                </a:cubicBezTo>
                <a:cubicBezTo>
                  <a:pt x="69" y="106"/>
                  <a:pt x="69" y="106"/>
                  <a:pt x="69" y="106"/>
                </a:cubicBezTo>
                <a:cubicBezTo>
                  <a:pt x="69" y="113"/>
                  <a:pt x="69" y="113"/>
                  <a:pt x="69" y="113"/>
                </a:cubicBezTo>
                <a:lnTo>
                  <a:pt x="162" y="113"/>
                </a:lnTo>
                <a:close/>
                <a:moveTo>
                  <a:pt x="162" y="92"/>
                </a:moveTo>
                <a:cubicBezTo>
                  <a:pt x="162" y="85"/>
                  <a:pt x="162" y="85"/>
                  <a:pt x="162" y="85"/>
                </a:cubicBezTo>
                <a:cubicBezTo>
                  <a:pt x="90" y="85"/>
                  <a:pt x="90" y="85"/>
                  <a:pt x="90" y="85"/>
                </a:cubicBezTo>
                <a:cubicBezTo>
                  <a:pt x="90" y="92"/>
                  <a:pt x="90" y="92"/>
                  <a:pt x="90" y="92"/>
                </a:cubicBezTo>
                <a:lnTo>
                  <a:pt x="162" y="92"/>
                </a:lnTo>
                <a:close/>
                <a:moveTo>
                  <a:pt x="184" y="49"/>
                </a:moveTo>
                <a:cubicBezTo>
                  <a:pt x="184" y="44"/>
                  <a:pt x="180" y="40"/>
                  <a:pt x="175" y="40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5" y="40"/>
                  <a:pt x="147" y="41"/>
                  <a:pt x="149" y="42"/>
                </a:cubicBezTo>
                <a:cubicBezTo>
                  <a:pt x="155" y="44"/>
                  <a:pt x="159" y="47"/>
                  <a:pt x="161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196"/>
                  <a:pt x="174" y="196"/>
                  <a:pt x="174" y="196"/>
                </a:cubicBezTo>
                <a:cubicBezTo>
                  <a:pt x="58" y="196"/>
                  <a:pt x="58" y="196"/>
                  <a:pt x="58" y="196"/>
                </a:cubicBezTo>
                <a:cubicBezTo>
                  <a:pt x="58" y="50"/>
                  <a:pt x="58" y="50"/>
                  <a:pt x="58" y="50"/>
                </a:cubicBezTo>
                <a:cubicBezTo>
                  <a:pt x="70" y="50"/>
                  <a:pt x="70" y="50"/>
                  <a:pt x="70" y="50"/>
                </a:cubicBezTo>
                <a:cubicBezTo>
                  <a:pt x="73" y="47"/>
                  <a:pt x="76" y="44"/>
                  <a:pt x="82" y="42"/>
                </a:cubicBezTo>
                <a:cubicBezTo>
                  <a:pt x="85" y="41"/>
                  <a:pt x="87" y="40"/>
                  <a:pt x="89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2" y="40"/>
                  <a:pt x="48" y="44"/>
                  <a:pt x="48" y="49"/>
                </a:cubicBezTo>
                <a:cubicBezTo>
                  <a:pt x="48" y="198"/>
                  <a:pt x="48" y="198"/>
                  <a:pt x="48" y="198"/>
                </a:cubicBezTo>
                <a:cubicBezTo>
                  <a:pt x="48" y="203"/>
                  <a:pt x="52" y="207"/>
                  <a:pt x="56" y="207"/>
                </a:cubicBezTo>
                <a:cubicBezTo>
                  <a:pt x="175" y="207"/>
                  <a:pt x="175" y="207"/>
                  <a:pt x="175" y="207"/>
                </a:cubicBezTo>
                <a:cubicBezTo>
                  <a:pt x="180" y="207"/>
                  <a:pt x="184" y="203"/>
                  <a:pt x="184" y="198"/>
                </a:cubicBezTo>
                <a:lnTo>
                  <a:pt x="184" y="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205"/>
          <p:cNvSpPr>
            <a:spLocks noEditPoints="1"/>
          </p:cNvSpPr>
          <p:nvPr/>
        </p:nvSpPr>
        <p:spPr bwMode="auto">
          <a:xfrm>
            <a:off x="10040368" y="11365724"/>
            <a:ext cx="707139" cy="705854"/>
          </a:xfrm>
          <a:custGeom>
            <a:avLst/>
            <a:gdLst>
              <a:gd name="T0" fmla="*/ 116 w 232"/>
              <a:gd name="T1" fmla="*/ 33 h 232"/>
              <a:gd name="T2" fmla="*/ 116 w 232"/>
              <a:gd name="T3" fmla="*/ 39 h 232"/>
              <a:gd name="T4" fmla="*/ 232 w 232"/>
              <a:gd name="T5" fmla="*/ 0 h 232"/>
              <a:gd name="T6" fmla="*/ 0 w 232"/>
              <a:gd name="T7" fmla="*/ 232 h 232"/>
              <a:gd name="T8" fmla="*/ 232 w 232"/>
              <a:gd name="T9" fmla="*/ 0 h 232"/>
              <a:gd name="T10" fmla="*/ 73 w 232"/>
              <a:gd name="T11" fmla="*/ 60 h 232"/>
              <a:gd name="T12" fmla="*/ 148 w 232"/>
              <a:gd name="T13" fmla="*/ 47 h 232"/>
              <a:gd name="T14" fmla="*/ 116 w 232"/>
              <a:gd name="T15" fmla="*/ 25 h 232"/>
              <a:gd name="T16" fmla="*/ 84 w 232"/>
              <a:gd name="T17" fmla="*/ 47 h 232"/>
              <a:gd name="T18" fmla="*/ 162 w 232"/>
              <a:gd name="T19" fmla="*/ 149 h 232"/>
              <a:gd name="T20" fmla="*/ 90 w 232"/>
              <a:gd name="T21" fmla="*/ 156 h 232"/>
              <a:gd name="T22" fmla="*/ 90 w 232"/>
              <a:gd name="T23" fmla="*/ 170 h 232"/>
              <a:gd name="T24" fmla="*/ 162 w 232"/>
              <a:gd name="T25" fmla="*/ 177 h 232"/>
              <a:gd name="T26" fmla="*/ 90 w 232"/>
              <a:gd name="T27" fmla="*/ 170 h 232"/>
              <a:gd name="T28" fmla="*/ 162 w 232"/>
              <a:gd name="T29" fmla="*/ 127 h 232"/>
              <a:gd name="T30" fmla="*/ 90 w 232"/>
              <a:gd name="T31" fmla="*/ 134 h 232"/>
              <a:gd name="T32" fmla="*/ 162 w 232"/>
              <a:gd name="T33" fmla="*/ 113 h 232"/>
              <a:gd name="T34" fmla="*/ 90 w 232"/>
              <a:gd name="T35" fmla="*/ 106 h 232"/>
              <a:gd name="T36" fmla="*/ 162 w 232"/>
              <a:gd name="T37" fmla="*/ 113 h 232"/>
              <a:gd name="T38" fmla="*/ 162 w 232"/>
              <a:gd name="T39" fmla="*/ 85 h 232"/>
              <a:gd name="T40" fmla="*/ 90 w 232"/>
              <a:gd name="T41" fmla="*/ 92 h 232"/>
              <a:gd name="T42" fmla="*/ 82 w 232"/>
              <a:gd name="T43" fmla="*/ 156 h 232"/>
              <a:gd name="T44" fmla="*/ 70 w 232"/>
              <a:gd name="T45" fmla="*/ 144 h 232"/>
              <a:gd name="T46" fmla="*/ 82 w 232"/>
              <a:gd name="T47" fmla="*/ 156 h 232"/>
              <a:gd name="T48" fmla="*/ 70 w 232"/>
              <a:gd name="T49" fmla="*/ 177 h 232"/>
              <a:gd name="T50" fmla="*/ 82 w 232"/>
              <a:gd name="T51" fmla="*/ 165 h 232"/>
              <a:gd name="T52" fmla="*/ 82 w 232"/>
              <a:gd name="T53" fmla="*/ 134 h 232"/>
              <a:gd name="T54" fmla="*/ 70 w 232"/>
              <a:gd name="T55" fmla="*/ 122 h 232"/>
              <a:gd name="T56" fmla="*/ 82 w 232"/>
              <a:gd name="T57" fmla="*/ 134 h 232"/>
              <a:gd name="T58" fmla="*/ 82 w 232"/>
              <a:gd name="T59" fmla="*/ 101 h 232"/>
              <a:gd name="T60" fmla="*/ 70 w 232"/>
              <a:gd name="T61" fmla="*/ 113 h 232"/>
              <a:gd name="T62" fmla="*/ 82 w 232"/>
              <a:gd name="T63" fmla="*/ 92 h 232"/>
              <a:gd name="T64" fmla="*/ 70 w 232"/>
              <a:gd name="T65" fmla="*/ 79 h 232"/>
              <a:gd name="T66" fmla="*/ 82 w 232"/>
              <a:gd name="T67" fmla="*/ 92 h 232"/>
              <a:gd name="T68" fmla="*/ 175 w 232"/>
              <a:gd name="T69" fmla="*/ 40 h 232"/>
              <a:gd name="T70" fmla="*/ 150 w 232"/>
              <a:gd name="T71" fmla="*/ 42 h 232"/>
              <a:gd name="T72" fmla="*/ 174 w 232"/>
              <a:gd name="T73" fmla="*/ 50 h 232"/>
              <a:gd name="T74" fmla="*/ 58 w 232"/>
              <a:gd name="T75" fmla="*/ 197 h 232"/>
              <a:gd name="T76" fmla="*/ 71 w 232"/>
              <a:gd name="T77" fmla="*/ 50 h 232"/>
              <a:gd name="T78" fmla="*/ 89 w 232"/>
              <a:gd name="T79" fmla="*/ 40 h 232"/>
              <a:gd name="T80" fmla="*/ 48 w 232"/>
              <a:gd name="T81" fmla="*/ 49 h 232"/>
              <a:gd name="T82" fmla="*/ 56 w 232"/>
              <a:gd name="T83" fmla="*/ 207 h 232"/>
              <a:gd name="T84" fmla="*/ 184 w 232"/>
              <a:gd name="T85" fmla="*/ 1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13" y="36"/>
                </a:moveTo>
                <a:cubicBezTo>
                  <a:pt x="113" y="34"/>
                  <a:pt x="114" y="33"/>
                  <a:pt x="116" y="33"/>
                </a:cubicBezTo>
                <a:cubicBezTo>
                  <a:pt x="117" y="33"/>
                  <a:pt x="119" y="34"/>
                  <a:pt x="119" y="36"/>
                </a:cubicBezTo>
                <a:cubicBezTo>
                  <a:pt x="119" y="37"/>
                  <a:pt x="117" y="39"/>
                  <a:pt x="116" y="39"/>
                </a:cubicBezTo>
                <a:cubicBezTo>
                  <a:pt x="114" y="39"/>
                  <a:pt x="113" y="37"/>
                  <a:pt x="113" y="36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84" y="47"/>
                </a:moveTo>
                <a:cubicBezTo>
                  <a:pt x="73" y="50"/>
                  <a:pt x="73" y="60"/>
                  <a:pt x="73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59" y="60"/>
                  <a:pt x="159" y="50"/>
                  <a:pt x="148" y="47"/>
                </a:cubicBezTo>
                <a:cubicBezTo>
                  <a:pt x="130" y="42"/>
                  <a:pt x="127" y="40"/>
                  <a:pt x="127" y="36"/>
                </a:cubicBezTo>
                <a:cubicBezTo>
                  <a:pt x="127" y="29"/>
                  <a:pt x="122" y="25"/>
                  <a:pt x="116" y="25"/>
                </a:cubicBezTo>
                <a:cubicBezTo>
                  <a:pt x="110" y="25"/>
                  <a:pt x="105" y="29"/>
                  <a:pt x="105" y="36"/>
                </a:cubicBezTo>
                <a:cubicBezTo>
                  <a:pt x="105" y="40"/>
                  <a:pt x="102" y="42"/>
                  <a:pt x="84" y="47"/>
                </a:cubicBezTo>
                <a:close/>
                <a:moveTo>
                  <a:pt x="162" y="156"/>
                </a:moveTo>
                <a:cubicBezTo>
                  <a:pt x="162" y="149"/>
                  <a:pt x="162" y="149"/>
                  <a:pt x="162" y="149"/>
                </a:cubicBezTo>
                <a:cubicBezTo>
                  <a:pt x="90" y="149"/>
                  <a:pt x="90" y="149"/>
                  <a:pt x="90" y="149"/>
                </a:cubicBezTo>
                <a:cubicBezTo>
                  <a:pt x="90" y="156"/>
                  <a:pt x="90" y="156"/>
                  <a:pt x="90" y="156"/>
                </a:cubicBezTo>
                <a:lnTo>
                  <a:pt x="162" y="156"/>
                </a:lnTo>
                <a:close/>
                <a:moveTo>
                  <a:pt x="90" y="170"/>
                </a:moveTo>
                <a:cubicBezTo>
                  <a:pt x="90" y="177"/>
                  <a:pt x="90" y="177"/>
                  <a:pt x="90" y="177"/>
                </a:cubicBezTo>
                <a:cubicBezTo>
                  <a:pt x="162" y="177"/>
                  <a:pt x="162" y="177"/>
                  <a:pt x="162" y="177"/>
                </a:cubicBezTo>
                <a:cubicBezTo>
                  <a:pt x="162" y="170"/>
                  <a:pt x="162" y="170"/>
                  <a:pt x="162" y="170"/>
                </a:cubicBezTo>
                <a:lnTo>
                  <a:pt x="90" y="170"/>
                </a:lnTo>
                <a:close/>
                <a:moveTo>
                  <a:pt x="162" y="134"/>
                </a:moveTo>
                <a:cubicBezTo>
                  <a:pt x="162" y="127"/>
                  <a:pt x="162" y="127"/>
                  <a:pt x="162" y="127"/>
                </a:cubicBezTo>
                <a:cubicBezTo>
                  <a:pt x="90" y="127"/>
                  <a:pt x="90" y="127"/>
                  <a:pt x="90" y="127"/>
                </a:cubicBezTo>
                <a:cubicBezTo>
                  <a:pt x="90" y="134"/>
                  <a:pt x="90" y="134"/>
                  <a:pt x="90" y="134"/>
                </a:cubicBezTo>
                <a:lnTo>
                  <a:pt x="162" y="134"/>
                </a:lnTo>
                <a:close/>
                <a:moveTo>
                  <a:pt x="162" y="113"/>
                </a:moveTo>
                <a:cubicBezTo>
                  <a:pt x="162" y="106"/>
                  <a:pt x="162" y="106"/>
                  <a:pt x="162" y="106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90" y="113"/>
                  <a:pt x="90" y="113"/>
                  <a:pt x="90" y="113"/>
                </a:cubicBezTo>
                <a:lnTo>
                  <a:pt x="162" y="113"/>
                </a:lnTo>
                <a:close/>
                <a:moveTo>
                  <a:pt x="162" y="92"/>
                </a:moveTo>
                <a:cubicBezTo>
                  <a:pt x="162" y="85"/>
                  <a:pt x="162" y="85"/>
                  <a:pt x="162" y="85"/>
                </a:cubicBezTo>
                <a:cubicBezTo>
                  <a:pt x="90" y="85"/>
                  <a:pt x="90" y="85"/>
                  <a:pt x="90" y="85"/>
                </a:cubicBezTo>
                <a:cubicBezTo>
                  <a:pt x="90" y="92"/>
                  <a:pt x="90" y="92"/>
                  <a:pt x="90" y="92"/>
                </a:cubicBezTo>
                <a:lnTo>
                  <a:pt x="162" y="92"/>
                </a:lnTo>
                <a:close/>
                <a:moveTo>
                  <a:pt x="82" y="156"/>
                </a:moveTo>
                <a:cubicBezTo>
                  <a:pt x="82" y="144"/>
                  <a:pt x="82" y="144"/>
                  <a:pt x="82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56"/>
                  <a:pt x="70" y="156"/>
                  <a:pt x="70" y="156"/>
                </a:cubicBezTo>
                <a:lnTo>
                  <a:pt x="82" y="156"/>
                </a:lnTo>
                <a:close/>
                <a:moveTo>
                  <a:pt x="70" y="165"/>
                </a:moveTo>
                <a:cubicBezTo>
                  <a:pt x="70" y="177"/>
                  <a:pt x="70" y="177"/>
                  <a:pt x="70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165"/>
                  <a:pt x="82" y="165"/>
                  <a:pt x="82" y="165"/>
                </a:cubicBezTo>
                <a:lnTo>
                  <a:pt x="70" y="165"/>
                </a:lnTo>
                <a:close/>
                <a:moveTo>
                  <a:pt x="82" y="134"/>
                </a:moveTo>
                <a:cubicBezTo>
                  <a:pt x="82" y="122"/>
                  <a:pt x="82" y="122"/>
                  <a:pt x="82" y="122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70" y="134"/>
                  <a:pt x="70" y="134"/>
                  <a:pt x="70" y="134"/>
                </a:cubicBezTo>
                <a:lnTo>
                  <a:pt x="82" y="134"/>
                </a:lnTo>
                <a:close/>
                <a:moveTo>
                  <a:pt x="82" y="113"/>
                </a:moveTo>
                <a:cubicBezTo>
                  <a:pt x="82" y="101"/>
                  <a:pt x="82" y="101"/>
                  <a:pt x="82" y="10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70" y="113"/>
                  <a:pt x="70" y="113"/>
                  <a:pt x="70" y="113"/>
                </a:cubicBezTo>
                <a:lnTo>
                  <a:pt x="82" y="113"/>
                </a:lnTo>
                <a:close/>
                <a:moveTo>
                  <a:pt x="82" y="92"/>
                </a:moveTo>
                <a:cubicBezTo>
                  <a:pt x="82" y="79"/>
                  <a:pt x="82" y="79"/>
                  <a:pt x="82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70" y="92"/>
                  <a:pt x="70" y="92"/>
                  <a:pt x="70" y="92"/>
                </a:cubicBezTo>
                <a:lnTo>
                  <a:pt x="82" y="92"/>
                </a:lnTo>
                <a:close/>
                <a:moveTo>
                  <a:pt x="184" y="49"/>
                </a:moveTo>
                <a:cubicBezTo>
                  <a:pt x="184" y="44"/>
                  <a:pt x="180" y="40"/>
                  <a:pt x="175" y="40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5" y="41"/>
                  <a:pt x="147" y="41"/>
                  <a:pt x="150" y="42"/>
                </a:cubicBezTo>
                <a:cubicBezTo>
                  <a:pt x="155" y="44"/>
                  <a:pt x="159" y="47"/>
                  <a:pt x="161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197"/>
                  <a:pt x="174" y="197"/>
                  <a:pt x="174" y="197"/>
                </a:cubicBezTo>
                <a:cubicBezTo>
                  <a:pt x="58" y="197"/>
                  <a:pt x="58" y="197"/>
                  <a:pt x="58" y="197"/>
                </a:cubicBezTo>
                <a:cubicBezTo>
                  <a:pt x="58" y="50"/>
                  <a:pt x="58" y="50"/>
                  <a:pt x="58" y="50"/>
                </a:cubicBezTo>
                <a:cubicBezTo>
                  <a:pt x="71" y="50"/>
                  <a:pt x="71" y="50"/>
                  <a:pt x="71" y="50"/>
                </a:cubicBezTo>
                <a:cubicBezTo>
                  <a:pt x="73" y="47"/>
                  <a:pt x="76" y="44"/>
                  <a:pt x="82" y="42"/>
                </a:cubicBezTo>
                <a:cubicBezTo>
                  <a:pt x="85" y="41"/>
                  <a:pt x="87" y="41"/>
                  <a:pt x="89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2" y="40"/>
                  <a:pt x="48" y="44"/>
                  <a:pt x="48" y="49"/>
                </a:cubicBezTo>
                <a:cubicBezTo>
                  <a:pt x="48" y="198"/>
                  <a:pt x="48" y="198"/>
                  <a:pt x="48" y="198"/>
                </a:cubicBezTo>
                <a:cubicBezTo>
                  <a:pt x="48" y="203"/>
                  <a:pt x="52" y="207"/>
                  <a:pt x="56" y="207"/>
                </a:cubicBezTo>
                <a:cubicBezTo>
                  <a:pt x="175" y="207"/>
                  <a:pt x="175" y="207"/>
                  <a:pt x="175" y="207"/>
                </a:cubicBezTo>
                <a:cubicBezTo>
                  <a:pt x="180" y="207"/>
                  <a:pt x="184" y="203"/>
                  <a:pt x="184" y="198"/>
                </a:cubicBezTo>
                <a:lnTo>
                  <a:pt x="184" y="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51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and Drink Icons</a:t>
            </a:r>
            <a:endParaRPr 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21359379" y="10461943"/>
            <a:ext cx="1348222" cy="1353142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70 w 232"/>
              <a:gd name="T11" fmla="*/ 205 h 232"/>
              <a:gd name="T12" fmla="*/ 63 w 232"/>
              <a:gd name="T13" fmla="*/ 205 h 232"/>
              <a:gd name="T14" fmla="*/ 63 w 232"/>
              <a:gd name="T15" fmla="*/ 187 h 232"/>
              <a:gd name="T16" fmla="*/ 170 w 232"/>
              <a:gd name="T17" fmla="*/ 187 h 232"/>
              <a:gd name="T18" fmla="*/ 170 w 232"/>
              <a:gd name="T19" fmla="*/ 205 h 232"/>
              <a:gd name="T20" fmla="*/ 159 w 232"/>
              <a:gd name="T21" fmla="*/ 126 h 232"/>
              <a:gd name="T22" fmla="*/ 154 w 232"/>
              <a:gd name="T23" fmla="*/ 126 h 232"/>
              <a:gd name="T24" fmla="*/ 154 w 232"/>
              <a:gd name="T25" fmla="*/ 126 h 232"/>
              <a:gd name="T26" fmla="*/ 159 w 232"/>
              <a:gd name="T27" fmla="*/ 131 h 232"/>
              <a:gd name="T28" fmla="*/ 170 w 232"/>
              <a:gd name="T29" fmla="*/ 130 h 232"/>
              <a:gd name="T30" fmla="*/ 170 w 232"/>
              <a:gd name="T31" fmla="*/ 181 h 232"/>
              <a:gd name="T32" fmla="*/ 147 w 232"/>
              <a:gd name="T33" fmla="*/ 181 h 232"/>
              <a:gd name="T34" fmla="*/ 147 w 232"/>
              <a:gd name="T35" fmla="*/ 148 h 232"/>
              <a:gd name="T36" fmla="*/ 143 w 232"/>
              <a:gd name="T37" fmla="*/ 145 h 232"/>
              <a:gd name="T38" fmla="*/ 140 w 232"/>
              <a:gd name="T39" fmla="*/ 148 h 232"/>
              <a:gd name="T40" fmla="*/ 140 w 232"/>
              <a:gd name="T41" fmla="*/ 181 h 232"/>
              <a:gd name="T42" fmla="*/ 120 w 232"/>
              <a:gd name="T43" fmla="*/ 181 h 232"/>
              <a:gd name="T44" fmla="*/ 120 w 232"/>
              <a:gd name="T45" fmla="*/ 136 h 232"/>
              <a:gd name="T46" fmla="*/ 116 w 232"/>
              <a:gd name="T47" fmla="*/ 132 h 232"/>
              <a:gd name="T48" fmla="*/ 113 w 232"/>
              <a:gd name="T49" fmla="*/ 136 h 232"/>
              <a:gd name="T50" fmla="*/ 113 w 232"/>
              <a:gd name="T51" fmla="*/ 181 h 232"/>
              <a:gd name="T52" fmla="*/ 92 w 232"/>
              <a:gd name="T53" fmla="*/ 181 h 232"/>
              <a:gd name="T54" fmla="*/ 92 w 232"/>
              <a:gd name="T55" fmla="*/ 148 h 232"/>
              <a:gd name="T56" fmla="*/ 89 w 232"/>
              <a:gd name="T57" fmla="*/ 145 h 232"/>
              <a:gd name="T58" fmla="*/ 86 w 232"/>
              <a:gd name="T59" fmla="*/ 148 h 232"/>
              <a:gd name="T60" fmla="*/ 86 w 232"/>
              <a:gd name="T61" fmla="*/ 181 h 232"/>
              <a:gd name="T62" fmla="*/ 63 w 232"/>
              <a:gd name="T63" fmla="*/ 181 h 232"/>
              <a:gd name="T64" fmla="*/ 63 w 232"/>
              <a:gd name="T65" fmla="*/ 123 h 232"/>
              <a:gd name="T66" fmla="*/ 74 w 232"/>
              <a:gd name="T67" fmla="*/ 124 h 232"/>
              <a:gd name="T68" fmla="*/ 80 w 232"/>
              <a:gd name="T69" fmla="*/ 119 h 232"/>
              <a:gd name="T70" fmla="*/ 80 w 232"/>
              <a:gd name="T71" fmla="*/ 119 h 232"/>
              <a:gd name="T72" fmla="*/ 73 w 232"/>
              <a:gd name="T73" fmla="*/ 119 h 232"/>
              <a:gd name="T74" fmla="*/ 39 w 232"/>
              <a:gd name="T75" fmla="*/ 84 h 232"/>
              <a:gd name="T76" fmla="*/ 73 w 232"/>
              <a:gd name="T77" fmla="*/ 50 h 232"/>
              <a:gd name="T78" fmla="*/ 84 w 232"/>
              <a:gd name="T79" fmla="*/ 51 h 232"/>
              <a:gd name="T80" fmla="*/ 121 w 232"/>
              <a:gd name="T81" fmla="*/ 28 h 232"/>
              <a:gd name="T82" fmla="*/ 161 w 232"/>
              <a:gd name="T83" fmla="*/ 56 h 232"/>
              <a:gd name="T84" fmla="*/ 193 w 232"/>
              <a:gd name="T85" fmla="*/ 91 h 232"/>
              <a:gd name="T86" fmla="*/ 159 w 232"/>
              <a:gd name="T87" fmla="*/ 12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70" y="205"/>
                </a:moveTo>
                <a:cubicBezTo>
                  <a:pt x="63" y="205"/>
                  <a:pt x="63" y="205"/>
                  <a:pt x="63" y="205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170" y="187"/>
                  <a:pt x="170" y="187"/>
                  <a:pt x="170" y="187"/>
                </a:cubicBezTo>
                <a:lnTo>
                  <a:pt x="170" y="205"/>
                </a:lnTo>
                <a:close/>
                <a:moveTo>
                  <a:pt x="159" y="126"/>
                </a:moveTo>
                <a:cubicBezTo>
                  <a:pt x="157" y="126"/>
                  <a:pt x="156" y="126"/>
                  <a:pt x="154" y="126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4" y="129"/>
                  <a:pt x="157" y="131"/>
                  <a:pt x="159" y="131"/>
                </a:cubicBezTo>
                <a:cubicBezTo>
                  <a:pt x="163" y="131"/>
                  <a:pt x="166" y="131"/>
                  <a:pt x="170" y="130"/>
                </a:cubicBezTo>
                <a:cubicBezTo>
                  <a:pt x="170" y="181"/>
                  <a:pt x="170" y="181"/>
                  <a:pt x="170" y="181"/>
                </a:cubicBezTo>
                <a:cubicBezTo>
                  <a:pt x="147" y="181"/>
                  <a:pt x="147" y="181"/>
                  <a:pt x="147" y="181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7" y="146"/>
                  <a:pt x="145" y="145"/>
                  <a:pt x="143" y="145"/>
                </a:cubicBezTo>
                <a:cubicBezTo>
                  <a:pt x="141" y="145"/>
                  <a:pt x="140" y="146"/>
                  <a:pt x="140" y="148"/>
                </a:cubicBezTo>
                <a:cubicBezTo>
                  <a:pt x="140" y="181"/>
                  <a:pt x="140" y="181"/>
                  <a:pt x="140" y="181"/>
                </a:cubicBezTo>
                <a:cubicBezTo>
                  <a:pt x="120" y="181"/>
                  <a:pt x="120" y="181"/>
                  <a:pt x="120" y="181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0" y="134"/>
                  <a:pt x="118" y="132"/>
                  <a:pt x="116" y="132"/>
                </a:cubicBezTo>
                <a:cubicBezTo>
                  <a:pt x="114" y="132"/>
                  <a:pt x="113" y="134"/>
                  <a:pt x="113" y="136"/>
                </a:cubicBezTo>
                <a:cubicBezTo>
                  <a:pt x="113" y="181"/>
                  <a:pt x="113" y="181"/>
                  <a:pt x="113" y="181"/>
                </a:cubicBezTo>
                <a:cubicBezTo>
                  <a:pt x="92" y="181"/>
                  <a:pt x="92" y="181"/>
                  <a:pt x="92" y="181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2" y="146"/>
                  <a:pt x="91" y="145"/>
                  <a:pt x="89" y="145"/>
                </a:cubicBezTo>
                <a:cubicBezTo>
                  <a:pt x="87" y="145"/>
                  <a:pt x="86" y="146"/>
                  <a:pt x="86" y="148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63" y="181"/>
                  <a:pt x="63" y="181"/>
                  <a:pt x="63" y="181"/>
                </a:cubicBezTo>
                <a:cubicBezTo>
                  <a:pt x="63" y="123"/>
                  <a:pt x="63" y="123"/>
                  <a:pt x="63" y="123"/>
                </a:cubicBezTo>
                <a:cubicBezTo>
                  <a:pt x="66" y="124"/>
                  <a:pt x="70" y="124"/>
                  <a:pt x="74" y="124"/>
                </a:cubicBezTo>
                <a:cubicBezTo>
                  <a:pt x="77" y="124"/>
                  <a:pt x="80" y="122"/>
                  <a:pt x="80" y="119"/>
                </a:cubicBezTo>
                <a:cubicBezTo>
                  <a:pt x="80" y="119"/>
                  <a:pt x="80" y="119"/>
                  <a:pt x="80" y="119"/>
                </a:cubicBezTo>
                <a:cubicBezTo>
                  <a:pt x="78" y="119"/>
                  <a:pt x="76" y="119"/>
                  <a:pt x="73" y="119"/>
                </a:cubicBezTo>
                <a:cubicBezTo>
                  <a:pt x="54" y="119"/>
                  <a:pt x="39" y="104"/>
                  <a:pt x="39" y="84"/>
                </a:cubicBezTo>
                <a:cubicBezTo>
                  <a:pt x="39" y="65"/>
                  <a:pt x="54" y="50"/>
                  <a:pt x="73" y="50"/>
                </a:cubicBezTo>
                <a:cubicBezTo>
                  <a:pt x="77" y="50"/>
                  <a:pt x="80" y="50"/>
                  <a:pt x="84" y="51"/>
                </a:cubicBezTo>
                <a:cubicBezTo>
                  <a:pt x="90" y="37"/>
                  <a:pt x="105" y="28"/>
                  <a:pt x="121" y="28"/>
                </a:cubicBezTo>
                <a:cubicBezTo>
                  <a:pt x="140" y="28"/>
                  <a:pt x="156" y="40"/>
                  <a:pt x="161" y="56"/>
                </a:cubicBezTo>
                <a:cubicBezTo>
                  <a:pt x="179" y="58"/>
                  <a:pt x="193" y="73"/>
                  <a:pt x="193" y="91"/>
                </a:cubicBezTo>
                <a:cubicBezTo>
                  <a:pt x="193" y="110"/>
                  <a:pt x="178" y="126"/>
                  <a:pt x="159" y="12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19586275" y="10461943"/>
            <a:ext cx="1348222" cy="1353142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38 w 232"/>
              <a:gd name="T11" fmla="*/ 64 h 232"/>
              <a:gd name="T12" fmla="*/ 42 w 232"/>
              <a:gd name="T13" fmla="*/ 64 h 232"/>
              <a:gd name="T14" fmla="*/ 70 w 232"/>
              <a:gd name="T15" fmla="*/ 91 h 232"/>
              <a:gd name="T16" fmla="*/ 79 w 232"/>
              <a:gd name="T17" fmla="*/ 94 h 232"/>
              <a:gd name="T18" fmla="*/ 79 w 232"/>
              <a:gd name="T19" fmla="*/ 90 h 232"/>
              <a:gd name="T20" fmla="*/ 48 w 232"/>
              <a:gd name="T21" fmla="*/ 58 h 232"/>
              <a:gd name="T22" fmla="*/ 48 w 232"/>
              <a:gd name="T23" fmla="*/ 55 h 232"/>
              <a:gd name="T24" fmla="*/ 51 w 232"/>
              <a:gd name="T25" fmla="*/ 55 h 232"/>
              <a:gd name="T26" fmla="*/ 84 w 232"/>
              <a:gd name="T27" fmla="*/ 87 h 232"/>
              <a:gd name="T28" fmla="*/ 89 w 232"/>
              <a:gd name="T29" fmla="*/ 87 h 232"/>
              <a:gd name="T30" fmla="*/ 89 w 232"/>
              <a:gd name="T31" fmla="*/ 87 h 232"/>
              <a:gd name="T32" fmla="*/ 89 w 232"/>
              <a:gd name="T33" fmla="*/ 87 h 232"/>
              <a:gd name="T34" fmla="*/ 89 w 232"/>
              <a:gd name="T35" fmla="*/ 83 h 232"/>
              <a:gd name="T36" fmla="*/ 56 w 232"/>
              <a:gd name="T37" fmla="*/ 50 h 232"/>
              <a:gd name="T38" fmla="*/ 56 w 232"/>
              <a:gd name="T39" fmla="*/ 46 h 232"/>
              <a:gd name="T40" fmla="*/ 60 w 232"/>
              <a:gd name="T41" fmla="*/ 46 h 232"/>
              <a:gd name="T42" fmla="*/ 92 w 232"/>
              <a:gd name="T43" fmla="*/ 78 h 232"/>
              <a:gd name="T44" fmla="*/ 96 w 232"/>
              <a:gd name="T45" fmla="*/ 78 h 232"/>
              <a:gd name="T46" fmla="*/ 93 w 232"/>
              <a:gd name="T47" fmla="*/ 68 h 232"/>
              <a:gd name="T48" fmla="*/ 65 w 232"/>
              <a:gd name="T49" fmla="*/ 41 h 232"/>
              <a:gd name="T50" fmla="*/ 65 w 232"/>
              <a:gd name="T51" fmla="*/ 37 h 232"/>
              <a:gd name="T52" fmla="*/ 69 w 232"/>
              <a:gd name="T53" fmla="*/ 37 h 232"/>
              <a:gd name="T54" fmla="*/ 96 w 232"/>
              <a:gd name="T55" fmla="*/ 64 h 232"/>
              <a:gd name="T56" fmla="*/ 98 w 232"/>
              <a:gd name="T57" fmla="*/ 66 h 232"/>
              <a:gd name="T58" fmla="*/ 100 w 232"/>
              <a:gd name="T59" fmla="*/ 89 h 232"/>
              <a:gd name="T60" fmla="*/ 111 w 232"/>
              <a:gd name="T61" fmla="*/ 100 h 232"/>
              <a:gd name="T62" fmla="*/ 101 w 232"/>
              <a:gd name="T63" fmla="*/ 110 h 232"/>
              <a:gd name="T64" fmla="*/ 91 w 232"/>
              <a:gd name="T65" fmla="*/ 98 h 232"/>
              <a:gd name="T66" fmla="*/ 68 w 232"/>
              <a:gd name="T67" fmla="*/ 97 h 232"/>
              <a:gd name="T68" fmla="*/ 66 w 232"/>
              <a:gd name="T69" fmla="*/ 95 h 232"/>
              <a:gd name="T70" fmla="*/ 38 w 232"/>
              <a:gd name="T71" fmla="*/ 68 h 232"/>
              <a:gd name="T72" fmla="*/ 38 w 232"/>
              <a:gd name="T73" fmla="*/ 64 h 232"/>
              <a:gd name="T74" fmla="*/ 39 w 232"/>
              <a:gd name="T75" fmla="*/ 194 h 232"/>
              <a:gd name="T76" fmla="*/ 36 w 232"/>
              <a:gd name="T77" fmla="*/ 190 h 232"/>
              <a:gd name="T78" fmla="*/ 39 w 232"/>
              <a:gd name="T79" fmla="*/ 176 h 232"/>
              <a:gd name="T80" fmla="*/ 130 w 232"/>
              <a:gd name="T81" fmla="*/ 91 h 232"/>
              <a:gd name="T82" fmla="*/ 136 w 232"/>
              <a:gd name="T83" fmla="*/ 58 h 232"/>
              <a:gd name="T84" fmla="*/ 183 w 232"/>
              <a:gd name="T85" fmla="*/ 47 h 232"/>
              <a:gd name="T86" fmla="*/ 172 w 232"/>
              <a:gd name="T87" fmla="*/ 94 h 232"/>
              <a:gd name="T88" fmla="*/ 139 w 232"/>
              <a:gd name="T89" fmla="*/ 100 h 232"/>
              <a:gd name="T90" fmla="*/ 53 w 232"/>
              <a:gd name="T91" fmla="*/ 191 h 232"/>
              <a:gd name="T92" fmla="*/ 39 w 232"/>
              <a:gd name="T93" fmla="*/ 194 h 232"/>
              <a:gd name="T94" fmla="*/ 196 w 232"/>
              <a:gd name="T95" fmla="*/ 191 h 232"/>
              <a:gd name="T96" fmla="*/ 192 w 232"/>
              <a:gd name="T97" fmla="*/ 194 h 232"/>
              <a:gd name="T98" fmla="*/ 178 w 232"/>
              <a:gd name="T99" fmla="*/ 191 h 232"/>
              <a:gd name="T100" fmla="*/ 120 w 232"/>
              <a:gd name="T101" fmla="*/ 129 h 232"/>
              <a:gd name="T102" fmla="*/ 130 w 232"/>
              <a:gd name="T103" fmla="*/ 118 h 232"/>
              <a:gd name="T104" fmla="*/ 193 w 232"/>
              <a:gd name="T105" fmla="*/ 177 h 232"/>
              <a:gd name="T106" fmla="*/ 196 w 232"/>
              <a:gd name="T107" fmla="*/ 19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38" y="64"/>
                </a:moveTo>
                <a:cubicBezTo>
                  <a:pt x="39" y="63"/>
                  <a:pt x="41" y="63"/>
                  <a:pt x="42" y="64"/>
                </a:cubicBezTo>
                <a:cubicBezTo>
                  <a:pt x="70" y="91"/>
                  <a:pt x="70" y="91"/>
                  <a:pt x="70" y="91"/>
                </a:cubicBezTo>
                <a:cubicBezTo>
                  <a:pt x="72" y="94"/>
                  <a:pt x="76" y="95"/>
                  <a:pt x="79" y="94"/>
                </a:cubicBezTo>
                <a:cubicBezTo>
                  <a:pt x="80" y="94"/>
                  <a:pt x="81" y="92"/>
                  <a:pt x="79" y="90"/>
                </a:cubicBezTo>
                <a:cubicBezTo>
                  <a:pt x="78" y="89"/>
                  <a:pt x="48" y="58"/>
                  <a:pt x="48" y="58"/>
                </a:cubicBezTo>
                <a:cubicBezTo>
                  <a:pt x="46" y="57"/>
                  <a:pt x="46" y="56"/>
                  <a:pt x="48" y="55"/>
                </a:cubicBezTo>
                <a:cubicBezTo>
                  <a:pt x="49" y="54"/>
                  <a:pt x="50" y="54"/>
                  <a:pt x="51" y="55"/>
                </a:cubicBezTo>
                <a:cubicBezTo>
                  <a:pt x="51" y="55"/>
                  <a:pt x="83" y="86"/>
                  <a:pt x="84" y="87"/>
                </a:cubicBezTo>
                <a:cubicBezTo>
                  <a:pt x="85" y="89"/>
                  <a:pt x="87" y="89"/>
                  <a:pt x="89" y="87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7"/>
                  <a:pt x="89" y="87"/>
                  <a:pt x="89" y="87"/>
                </a:cubicBezTo>
                <a:cubicBezTo>
                  <a:pt x="90" y="86"/>
                  <a:pt x="90" y="84"/>
                  <a:pt x="89" y="83"/>
                </a:cubicBezTo>
                <a:cubicBezTo>
                  <a:pt x="87" y="81"/>
                  <a:pt x="56" y="50"/>
                  <a:pt x="56" y="50"/>
                </a:cubicBezTo>
                <a:cubicBezTo>
                  <a:pt x="55" y="49"/>
                  <a:pt x="55" y="47"/>
                  <a:pt x="56" y="46"/>
                </a:cubicBezTo>
                <a:cubicBezTo>
                  <a:pt x="57" y="45"/>
                  <a:pt x="59" y="45"/>
                  <a:pt x="60" y="46"/>
                </a:cubicBezTo>
                <a:cubicBezTo>
                  <a:pt x="60" y="46"/>
                  <a:pt x="90" y="76"/>
                  <a:pt x="92" y="78"/>
                </a:cubicBezTo>
                <a:cubicBezTo>
                  <a:pt x="94" y="80"/>
                  <a:pt x="96" y="79"/>
                  <a:pt x="96" y="78"/>
                </a:cubicBezTo>
                <a:cubicBezTo>
                  <a:pt x="96" y="74"/>
                  <a:pt x="95" y="71"/>
                  <a:pt x="93" y="68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0"/>
                  <a:pt x="64" y="38"/>
                  <a:pt x="65" y="37"/>
                </a:cubicBezTo>
                <a:cubicBezTo>
                  <a:pt x="66" y="36"/>
                  <a:pt x="68" y="36"/>
                  <a:pt x="69" y="37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6"/>
                  <a:pt x="98" y="66"/>
                  <a:pt x="98" y="66"/>
                </a:cubicBezTo>
                <a:cubicBezTo>
                  <a:pt x="105" y="73"/>
                  <a:pt x="105" y="83"/>
                  <a:pt x="100" y="89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91" y="98"/>
                  <a:pt x="91" y="98"/>
                  <a:pt x="91" y="98"/>
                </a:cubicBezTo>
                <a:cubicBezTo>
                  <a:pt x="84" y="104"/>
                  <a:pt x="74" y="103"/>
                  <a:pt x="68" y="97"/>
                </a:cubicBezTo>
                <a:cubicBezTo>
                  <a:pt x="66" y="95"/>
                  <a:pt x="66" y="95"/>
                  <a:pt x="66" y="95"/>
                </a:cubicBezTo>
                <a:cubicBezTo>
                  <a:pt x="38" y="68"/>
                  <a:pt x="38" y="68"/>
                  <a:pt x="38" y="68"/>
                </a:cubicBezTo>
                <a:cubicBezTo>
                  <a:pt x="37" y="67"/>
                  <a:pt x="37" y="65"/>
                  <a:pt x="38" y="64"/>
                </a:cubicBezTo>
                <a:close/>
                <a:moveTo>
                  <a:pt x="39" y="194"/>
                </a:moveTo>
                <a:cubicBezTo>
                  <a:pt x="38" y="193"/>
                  <a:pt x="37" y="191"/>
                  <a:pt x="36" y="190"/>
                </a:cubicBezTo>
                <a:cubicBezTo>
                  <a:pt x="33" y="187"/>
                  <a:pt x="34" y="181"/>
                  <a:pt x="39" y="176"/>
                </a:cubicBezTo>
                <a:cubicBezTo>
                  <a:pt x="130" y="91"/>
                  <a:pt x="130" y="91"/>
                  <a:pt x="130" y="91"/>
                </a:cubicBezTo>
                <a:cubicBezTo>
                  <a:pt x="124" y="81"/>
                  <a:pt x="125" y="69"/>
                  <a:pt x="136" y="58"/>
                </a:cubicBezTo>
                <a:cubicBezTo>
                  <a:pt x="150" y="44"/>
                  <a:pt x="173" y="37"/>
                  <a:pt x="183" y="47"/>
                </a:cubicBezTo>
                <a:cubicBezTo>
                  <a:pt x="193" y="57"/>
                  <a:pt x="186" y="80"/>
                  <a:pt x="172" y="94"/>
                </a:cubicBezTo>
                <a:cubicBezTo>
                  <a:pt x="161" y="105"/>
                  <a:pt x="149" y="106"/>
                  <a:pt x="139" y="100"/>
                </a:cubicBezTo>
                <a:cubicBezTo>
                  <a:pt x="53" y="191"/>
                  <a:pt x="53" y="191"/>
                  <a:pt x="53" y="191"/>
                </a:cubicBezTo>
                <a:cubicBezTo>
                  <a:pt x="49" y="196"/>
                  <a:pt x="43" y="197"/>
                  <a:pt x="39" y="194"/>
                </a:cubicBezTo>
                <a:close/>
                <a:moveTo>
                  <a:pt x="196" y="191"/>
                </a:moveTo>
                <a:cubicBezTo>
                  <a:pt x="192" y="194"/>
                  <a:pt x="192" y="194"/>
                  <a:pt x="192" y="194"/>
                </a:cubicBezTo>
                <a:cubicBezTo>
                  <a:pt x="189" y="198"/>
                  <a:pt x="183" y="196"/>
                  <a:pt x="178" y="191"/>
                </a:cubicBezTo>
                <a:cubicBezTo>
                  <a:pt x="120" y="129"/>
                  <a:pt x="120" y="129"/>
                  <a:pt x="120" y="129"/>
                </a:cubicBezTo>
                <a:cubicBezTo>
                  <a:pt x="130" y="118"/>
                  <a:pt x="130" y="118"/>
                  <a:pt x="130" y="118"/>
                </a:cubicBezTo>
                <a:cubicBezTo>
                  <a:pt x="193" y="177"/>
                  <a:pt x="193" y="177"/>
                  <a:pt x="193" y="177"/>
                </a:cubicBezTo>
                <a:cubicBezTo>
                  <a:pt x="197" y="182"/>
                  <a:pt x="199" y="188"/>
                  <a:pt x="196" y="19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17813165" y="10461943"/>
            <a:ext cx="1348222" cy="1353142"/>
          </a:xfrm>
          <a:custGeom>
            <a:avLst/>
            <a:gdLst>
              <a:gd name="T0" fmla="*/ 64 w 232"/>
              <a:gd name="T1" fmla="*/ 113 h 232"/>
              <a:gd name="T2" fmla="*/ 170 w 232"/>
              <a:gd name="T3" fmla="*/ 113 h 232"/>
              <a:gd name="T4" fmla="*/ 117 w 232"/>
              <a:gd name="T5" fmla="*/ 148 h 232"/>
              <a:gd name="T6" fmla="*/ 117 w 232"/>
              <a:gd name="T7" fmla="*/ 79 h 232"/>
              <a:gd name="T8" fmla="*/ 117 w 232"/>
              <a:gd name="T9" fmla="*/ 148 h 232"/>
              <a:gd name="T10" fmla="*/ 117 w 232"/>
              <a:gd name="T11" fmla="*/ 144 h 232"/>
              <a:gd name="T12" fmla="*/ 117 w 232"/>
              <a:gd name="T13" fmla="*/ 82 h 232"/>
              <a:gd name="T14" fmla="*/ 0 w 232"/>
              <a:gd name="T15" fmla="*/ 0 h 232"/>
              <a:gd name="T16" fmla="*/ 232 w 232"/>
              <a:gd name="T17" fmla="*/ 232 h 232"/>
              <a:gd name="T18" fmla="*/ 0 w 232"/>
              <a:gd name="T19" fmla="*/ 0 h 232"/>
              <a:gd name="T20" fmla="*/ 40 w 232"/>
              <a:gd name="T21" fmla="*/ 171 h 232"/>
              <a:gd name="T22" fmla="*/ 32 w 232"/>
              <a:gd name="T23" fmla="*/ 178 h 232"/>
              <a:gd name="T24" fmla="*/ 30 w 232"/>
              <a:gd name="T25" fmla="*/ 95 h 232"/>
              <a:gd name="T26" fmla="*/ 34 w 232"/>
              <a:gd name="T27" fmla="*/ 54 h 232"/>
              <a:gd name="T28" fmla="*/ 38 w 232"/>
              <a:gd name="T29" fmla="*/ 95 h 232"/>
              <a:gd name="T30" fmla="*/ 58 w 232"/>
              <a:gd name="T31" fmla="*/ 113 h 232"/>
              <a:gd name="T32" fmla="*/ 176 w 232"/>
              <a:gd name="T33" fmla="*/ 113 h 232"/>
              <a:gd name="T34" fmla="*/ 214 w 232"/>
              <a:gd name="T35" fmla="*/ 81 h 232"/>
              <a:gd name="T36" fmla="*/ 205 w 232"/>
              <a:gd name="T37" fmla="*/ 93 h 232"/>
              <a:gd name="T38" fmla="*/ 202 w 232"/>
              <a:gd name="T39" fmla="*/ 178 h 232"/>
              <a:gd name="T40" fmla="*/ 194 w 232"/>
              <a:gd name="T41" fmla="*/ 171 h 232"/>
              <a:gd name="T42" fmla="*/ 187 w 232"/>
              <a:gd name="T43" fmla="*/ 83 h 232"/>
              <a:gd name="T44" fmla="*/ 187 w 232"/>
              <a:gd name="T45" fmla="*/ 58 h 232"/>
              <a:gd name="T46" fmla="*/ 191 w 232"/>
              <a:gd name="T47" fmla="*/ 58 h 232"/>
              <a:gd name="T48" fmla="*/ 193 w 232"/>
              <a:gd name="T49" fmla="*/ 87 h 232"/>
              <a:gd name="T50" fmla="*/ 195 w 232"/>
              <a:gd name="T51" fmla="*/ 58 h 232"/>
              <a:gd name="T52" fmla="*/ 199 w 232"/>
              <a:gd name="T53" fmla="*/ 58 h 232"/>
              <a:gd name="T54" fmla="*/ 200 w 232"/>
              <a:gd name="T55" fmla="*/ 88 h 232"/>
              <a:gd name="T56" fmla="*/ 201 w 232"/>
              <a:gd name="T57" fmla="*/ 88 h 232"/>
              <a:gd name="T58" fmla="*/ 203 w 232"/>
              <a:gd name="T59" fmla="*/ 58 h 232"/>
              <a:gd name="T60" fmla="*/ 206 w 232"/>
              <a:gd name="T61" fmla="*/ 58 h 232"/>
              <a:gd name="T62" fmla="*/ 208 w 232"/>
              <a:gd name="T63" fmla="*/ 87 h 232"/>
              <a:gd name="T64" fmla="*/ 210 w 232"/>
              <a:gd name="T65" fmla="*/ 58 h 232"/>
              <a:gd name="T66" fmla="*/ 214 w 232"/>
              <a:gd name="T67" fmla="*/ 5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17" y="60"/>
                </a:moveTo>
                <a:cubicBezTo>
                  <a:pt x="88" y="60"/>
                  <a:pt x="64" y="84"/>
                  <a:pt x="64" y="113"/>
                </a:cubicBezTo>
                <a:cubicBezTo>
                  <a:pt x="64" y="142"/>
                  <a:pt x="88" y="166"/>
                  <a:pt x="117" y="166"/>
                </a:cubicBezTo>
                <a:cubicBezTo>
                  <a:pt x="146" y="166"/>
                  <a:pt x="170" y="142"/>
                  <a:pt x="170" y="113"/>
                </a:cubicBezTo>
                <a:cubicBezTo>
                  <a:pt x="170" y="84"/>
                  <a:pt x="146" y="60"/>
                  <a:pt x="117" y="60"/>
                </a:cubicBezTo>
                <a:close/>
                <a:moveTo>
                  <a:pt x="117" y="148"/>
                </a:moveTo>
                <a:cubicBezTo>
                  <a:pt x="98" y="148"/>
                  <a:pt x="82" y="132"/>
                  <a:pt x="82" y="113"/>
                </a:cubicBezTo>
                <a:cubicBezTo>
                  <a:pt x="82" y="94"/>
                  <a:pt x="98" y="79"/>
                  <a:pt x="117" y="79"/>
                </a:cubicBezTo>
                <a:cubicBezTo>
                  <a:pt x="136" y="79"/>
                  <a:pt x="152" y="94"/>
                  <a:pt x="152" y="113"/>
                </a:cubicBezTo>
                <a:cubicBezTo>
                  <a:pt x="152" y="132"/>
                  <a:pt x="136" y="148"/>
                  <a:pt x="117" y="148"/>
                </a:cubicBezTo>
                <a:close/>
                <a:moveTo>
                  <a:pt x="148" y="113"/>
                </a:moveTo>
                <a:cubicBezTo>
                  <a:pt x="148" y="130"/>
                  <a:pt x="134" y="144"/>
                  <a:pt x="117" y="144"/>
                </a:cubicBezTo>
                <a:cubicBezTo>
                  <a:pt x="100" y="144"/>
                  <a:pt x="86" y="130"/>
                  <a:pt x="86" y="113"/>
                </a:cubicBezTo>
                <a:cubicBezTo>
                  <a:pt x="86" y="96"/>
                  <a:pt x="100" y="82"/>
                  <a:pt x="117" y="82"/>
                </a:cubicBezTo>
                <a:cubicBezTo>
                  <a:pt x="134" y="82"/>
                  <a:pt x="148" y="96"/>
                  <a:pt x="148" y="113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38" y="95"/>
                </a:moveTo>
                <a:cubicBezTo>
                  <a:pt x="40" y="171"/>
                  <a:pt x="40" y="171"/>
                  <a:pt x="40" y="171"/>
                </a:cubicBezTo>
                <a:cubicBezTo>
                  <a:pt x="40" y="175"/>
                  <a:pt x="38" y="178"/>
                  <a:pt x="35" y="178"/>
                </a:cubicBezTo>
                <a:cubicBezTo>
                  <a:pt x="34" y="178"/>
                  <a:pt x="33" y="178"/>
                  <a:pt x="32" y="178"/>
                </a:cubicBezTo>
                <a:cubicBezTo>
                  <a:pt x="29" y="178"/>
                  <a:pt x="27" y="175"/>
                  <a:pt x="27" y="171"/>
                </a:cubicBezTo>
                <a:cubicBezTo>
                  <a:pt x="30" y="95"/>
                  <a:pt x="30" y="95"/>
                  <a:pt x="30" y="95"/>
                </a:cubicBezTo>
                <a:cubicBezTo>
                  <a:pt x="23" y="94"/>
                  <a:pt x="18" y="88"/>
                  <a:pt x="18" y="79"/>
                </a:cubicBezTo>
                <a:cubicBezTo>
                  <a:pt x="18" y="67"/>
                  <a:pt x="25" y="54"/>
                  <a:pt x="34" y="54"/>
                </a:cubicBezTo>
                <a:cubicBezTo>
                  <a:pt x="42" y="54"/>
                  <a:pt x="49" y="67"/>
                  <a:pt x="49" y="79"/>
                </a:cubicBezTo>
                <a:cubicBezTo>
                  <a:pt x="49" y="88"/>
                  <a:pt x="44" y="94"/>
                  <a:pt x="38" y="95"/>
                </a:cubicBezTo>
                <a:close/>
                <a:moveTo>
                  <a:pt x="117" y="172"/>
                </a:moveTo>
                <a:cubicBezTo>
                  <a:pt x="85" y="172"/>
                  <a:pt x="58" y="146"/>
                  <a:pt x="58" y="113"/>
                </a:cubicBezTo>
                <a:cubicBezTo>
                  <a:pt x="58" y="81"/>
                  <a:pt x="85" y="54"/>
                  <a:pt x="117" y="54"/>
                </a:cubicBezTo>
                <a:cubicBezTo>
                  <a:pt x="150" y="54"/>
                  <a:pt x="176" y="81"/>
                  <a:pt x="176" y="113"/>
                </a:cubicBezTo>
                <a:cubicBezTo>
                  <a:pt x="176" y="146"/>
                  <a:pt x="150" y="172"/>
                  <a:pt x="117" y="172"/>
                </a:cubicBezTo>
                <a:close/>
                <a:moveTo>
                  <a:pt x="214" y="81"/>
                </a:moveTo>
                <a:cubicBezTo>
                  <a:pt x="214" y="83"/>
                  <a:pt x="214" y="83"/>
                  <a:pt x="214" y="83"/>
                </a:cubicBezTo>
                <a:cubicBezTo>
                  <a:pt x="214" y="89"/>
                  <a:pt x="210" y="93"/>
                  <a:pt x="205" y="93"/>
                </a:cubicBezTo>
                <a:cubicBezTo>
                  <a:pt x="207" y="171"/>
                  <a:pt x="207" y="171"/>
                  <a:pt x="207" y="171"/>
                </a:cubicBezTo>
                <a:cubicBezTo>
                  <a:pt x="207" y="175"/>
                  <a:pt x="205" y="178"/>
                  <a:pt x="202" y="178"/>
                </a:cubicBezTo>
                <a:cubicBezTo>
                  <a:pt x="199" y="178"/>
                  <a:pt x="199" y="178"/>
                  <a:pt x="199" y="178"/>
                </a:cubicBezTo>
                <a:cubicBezTo>
                  <a:pt x="196" y="178"/>
                  <a:pt x="194" y="175"/>
                  <a:pt x="194" y="171"/>
                </a:cubicBezTo>
                <a:cubicBezTo>
                  <a:pt x="197" y="93"/>
                  <a:pt x="197" y="93"/>
                  <a:pt x="197" y="93"/>
                </a:cubicBezTo>
                <a:cubicBezTo>
                  <a:pt x="191" y="93"/>
                  <a:pt x="187" y="89"/>
                  <a:pt x="187" y="83"/>
                </a:cubicBezTo>
                <a:cubicBezTo>
                  <a:pt x="187" y="81"/>
                  <a:pt x="187" y="81"/>
                  <a:pt x="187" y="81"/>
                </a:cubicBezTo>
                <a:cubicBezTo>
                  <a:pt x="187" y="58"/>
                  <a:pt x="187" y="58"/>
                  <a:pt x="187" y="58"/>
                </a:cubicBezTo>
                <a:cubicBezTo>
                  <a:pt x="187" y="57"/>
                  <a:pt x="188" y="56"/>
                  <a:pt x="189" y="56"/>
                </a:cubicBezTo>
                <a:cubicBezTo>
                  <a:pt x="190" y="56"/>
                  <a:pt x="191" y="57"/>
                  <a:pt x="191" y="58"/>
                </a:cubicBezTo>
                <a:cubicBezTo>
                  <a:pt x="191" y="81"/>
                  <a:pt x="191" y="81"/>
                  <a:pt x="191" y="81"/>
                </a:cubicBezTo>
                <a:cubicBezTo>
                  <a:pt x="191" y="84"/>
                  <a:pt x="192" y="86"/>
                  <a:pt x="193" y="87"/>
                </a:cubicBezTo>
                <a:cubicBezTo>
                  <a:pt x="194" y="87"/>
                  <a:pt x="195" y="87"/>
                  <a:pt x="195" y="85"/>
                </a:cubicBezTo>
                <a:cubicBezTo>
                  <a:pt x="195" y="84"/>
                  <a:pt x="195" y="58"/>
                  <a:pt x="195" y="58"/>
                </a:cubicBezTo>
                <a:cubicBezTo>
                  <a:pt x="195" y="57"/>
                  <a:pt x="196" y="56"/>
                  <a:pt x="197" y="56"/>
                </a:cubicBezTo>
                <a:cubicBezTo>
                  <a:pt x="198" y="56"/>
                  <a:pt x="199" y="57"/>
                  <a:pt x="199" y="58"/>
                </a:cubicBezTo>
                <a:cubicBezTo>
                  <a:pt x="199" y="58"/>
                  <a:pt x="199" y="85"/>
                  <a:pt x="199" y="86"/>
                </a:cubicBezTo>
                <a:cubicBezTo>
                  <a:pt x="199" y="87"/>
                  <a:pt x="199" y="88"/>
                  <a:pt x="200" y="88"/>
                </a:cubicBezTo>
                <a:cubicBezTo>
                  <a:pt x="200" y="88"/>
                  <a:pt x="200" y="88"/>
                  <a:pt x="201" y="88"/>
                </a:cubicBezTo>
                <a:cubicBezTo>
                  <a:pt x="201" y="88"/>
                  <a:pt x="201" y="88"/>
                  <a:pt x="201" y="88"/>
                </a:cubicBezTo>
                <a:cubicBezTo>
                  <a:pt x="202" y="88"/>
                  <a:pt x="203" y="87"/>
                  <a:pt x="203" y="86"/>
                </a:cubicBezTo>
                <a:cubicBezTo>
                  <a:pt x="203" y="85"/>
                  <a:pt x="203" y="58"/>
                  <a:pt x="203" y="58"/>
                </a:cubicBezTo>
                <a:cubicBezTo>
                  <a:pt x="203" y="57"/>
                  <a:pt x="203" y="56"/>
                  <a:pt x="204" y="56"/>
                </a:cubicBezTo>
                <a:cubicBezTo>
                  <a:pt x="205" y="56"/>
                  <a:pt x="206" y="57"/>
                  <a:pt x="206" y="58"/>
                </a:cubicBezTo>
                <a:cubicBezTo>
                  <a:pt x="206" y="58"/>
                  <a:pt x="206" y="84"/>
                  <a:pt x="206" y="85"/>
                </a:cubicBezTo>
                <a:cubicBezTo>
                  <a:pt x="206" y="87"/>
                  <a:pt x="207" y="87"/>
                  <a:pt x="208" y="87"/>
                </a:cubicBezTo>
                <a:cubicBezTo>
                  <a:pt x="209" y="86"/>
                  <a:pt x="210" y="84"/>
                  <a:pt x="210" y="81"/>
                </a:cubicBezTo>
                <a:cubicBezTo>
                  <a:pt x="210" y="58"/>
                  <a:pt x="210" y="58"/>
                  <a:pt x="210" y="58"/>
                </a:cubicBezTo>
                <a:cubicBezTo>
                  <a:pt x="210" y="57"/>
                  <a:pt x="211" y="56"/>
                  <a:pt x="212" y="56"/>
                </a:cubicBezTo>
                <a:cubicBezTo>
                  <a:pt x="213" y="56"/>
                  <a:pt x="214" y="57"/>
                  <a:pt x="214" y="58"/>
                </a:cubicBezTo>
                <a:lnTo>
                  <a:pt x="214" y="8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6037595" y="10461943"/>
            <a:ext cx="1350682" cy="1353142"/>
          </a:xfrm>
          <a:custGeom>
            <a:avLst/>
            <a:gdLst>
              <a:gd name="T0" fmla="*/ 184 w 232"/>
              <a:gd name="T1" fmla="*/ 143 h 232"/>
              <a:gd name="T2" fmla="*/ 48 w 232"/>
              <a:gd name="T3" fmla="*/ 143 h 232"/>
              <a:gd name="T4" fmla="*/ 116 w 232"/>
              <a:gd name="T5" fmla="*/ 88 h 232"/>
              <a:gd name="T6" fmla="*/ 184 w 232"/>
              <a:gd name="T7" fmla="*/ 143 h 232"/>
              <a:gd name="T8" fmla="*/ 232 w 232"/>
              <a:gd name="T9" fmla="*/ 0 h 232"/>
              <a:gd name="T10" fmla="*/ 232 w 232"/>
              <a:gd name="T11" fmla="*/ 232 h 232"/>
              <a:gd name="T12" fmla="*/ 0 w 232"/>
              <a:gd name="T13" fmla="*/ 232 h 232"/>
              <a:gd name="T14" fmla="*/ 0 w 232"/>
              <a:gd name="T15" fmla="*/ 0 h 232"/>
              <a:gd name="T16" fmla="*/ 232 w 232"/>
              <a:gd name="T17" fmla="*/ 0 h 232"/>
              <a:gd name="T18" fmla="*/ 37 w 232"/>
              <a:gd name="T19" fmla="*/ 174 h 232"/>
              <a:gd name="T20" fmla="*/ 194 w 232"/>
              <a:gd name="T21" fmla="*/ 174 h 232"/>
              <a:gd name="T22" fmla="*/ 194 w 232"/>
              <a:gd name="T23" fmla="*/ 149 h 232"/>
              <a:gd name="T24" fmla="*/ 126 w 232"/>
              <a:gd name="T25" fmla="*/ 78 h 232"/>
              <a:gd name="T26" fmla="*/ 126 w 232"/>
              <a:gd name="T27" fmla="*/ 71 h 232"/>
              <a:gd name="T28" fmla="*/ 132 w 232"/>
              <a:gd name="T29" fmla="*/ 59 h 232"/>
              <a:gd name="T30" fmla="*/ 116 w 232"/>
              <a:gd name="T31" fmla="*/ 43 h 232"/>
              <a:gd name="T32" fmla="*/ 100 w 232"/>
              <a:gd name="T33" fmla="*/ 59 h 232"/>
              <a:gd name="T34" fmla="*/ 106 w 232"/>
              <a:gd name="T35" fmla="*/ 71 h 232"/>
              <a:gd name="T36" fmla="*/ 106 w 232"/>
              <a:gd name="T37" fmla="*/ 78 h 232"/>
              <a:gd name="T38" fmla="*/ 37 w 232"/>
              <a:gd name="T39" fmla="*/ 149 h 232"/>
              <a:gd name="T40" fmla="*/ 37 w 232"/>
              <a:gd name="T41" fmla="*/ 174 h 232"/>
              <a:gd name="T42" fmla="*/ 210 w 232"/>
              <a:gd name="T43" fmla="*/ 184 h 232"/>
              <a:gd name="T44" fmla="*/ 205 w 232"/>
              <a:gd name="T45" fmla="*/ 179 h 232"/>
              <a:gd name="T46" fmla="*/ 27 w 232"/>
              <a:gd name="T47" fmla="*/ 179 h 232"/>
              <a:gd name="T48" fmla="*/ 21 w 232"/>
              <a:gd name="T49" fmla="*/ 184 h 232"/>
              <a:gd name="T50" fmla="*/ 27 w 232"/>
              <a:gd name="T51" fmla="*/ 189 h 232"/>
              <a:gd name="T52" fmla="*/ 205 w 232"/>
              <a:gd name="T53" fmla="*/ 189 h 232"/>
              <a:gd name="T54" fmla="*/ 210 w 232"/>
              <a:gd name="T55" fmla="*/ 184 h 232"/>
              <a:gd name="T56" fmla="*/ 116 w 232"/>
              <a:gd name="T57" fmla="*/ 68 h 232"/>
              <a:gd name="T58" fmla="*/ 124 w 232"/>
              <a:gd name="T59" fmla="*/ 59 h 232"/>
              <a:gd name="T60" fmla="*/ 116 w 232"/>
              <a:gd name="T61" fmla="*/ 50 h 232"/>
              <a:gd name="T62" fmla="*/ 107 w 232"/>
              <a:gd name="T63" fmla="*/ 59 h 232"/>
              <a:gd name="T64" fmla="*/ 116 w 232"/>
              <a:gd name="T65" fmla="*/ 6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184" y="143"/>
                </a:moveTo>
                <a:cubicBezTo>
                  <a:pt x="48" y="143"/>
                  <a:pt x="48" y="143"/>
                  <a:pt x="48" y="143"/>
                </a:cubicBezTo>
                <a:cubicBezTo>
                  <a:pt x="51" y="113"/>
                  <a:pt x="80" y="88"/>
                  <a:pt x="116" y="88"/>
                </a:cubicBezTo>
                <a:cubicBezTo>
                  <a:pt x="151" y="88"/>
                  <a:pt x="180" y="113"/>
                  <a:pt x="184" y="143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37" y="174"/>
                </a:moveTo>
                <a:cubicBezTo>
                  <a:pt x="194" y="174"/>
                  <a:pt x="194" y="174"/>
                  <a:pt x="194" y="174"/>
                </a:cubicBezTo>
                <a:cubicBezTo>
                  <a:pt x="194" y="149"/>
                  <a:pt x="194" y="149"/>
                  <a:pt x="194" y="149"/>
                </a:cubicBezTo>
                <a:cubicBezTo>
                  <a:pt x="194" y="113"/>
                  <a:pt x="165" y="83"/>
                  <a:pt x="126" y="78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30" y="68"/>
                  <a:pt x="132" y="64"/>
                  <a:pt x="132" y="59"/>
                </a:cubicBezTo>
                <a:cubicBezTo>
                  <a:pt x="132" y="50"/>
                  <a:pt x="125" y="43"/>
                  <a:pt x="116" y="43"/>
                </a:cubicBezTo>
                <a:cubicBezTo>
                  <a:pt x="107" y="43"/>
                  <a:pt x="100" y="50"/>
                  <a:pt x="100" y="59"/>
                </a:cubicBezTo>
                <a:cubicBezTo>
                  <a:pt x="100" y="64"/>
                  <a:pt x="102" y="68"/>
                  <a:pt x="106" y="71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67" y="83"/>
                  <a:pt x="37" y="113"/>
                  <a:pt x="37" y="149"/>
                </a:cubicBezTo>
                <a:lnTo>
                  <a:pt x="37" y="174"/>
                </a:lnTo>
                <a:close/>
                <a:moveTo>
                  <a:pt x="210" y="184"/>
                </a:moveTo>
                <a:cubicBezTo>
                  <a:pt x="210" y="181"/>
                  <a:pt x="208" y="179"/>
                  <a:pt x="205" y="179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24" y="179"/>
                  <a:pt x="21" y="181"/>
                  <a:pt x="21" y="184"/>
                </a:cubicBezTo>
                <a:cubicBezTo>
                  <a:pt x="21" y="187"/>
                  <a:pt x="24" y="189"/>
                  <a:pt x="27" y="189"/>
                </a:cubicBezTo>
                <a:cubicBezTo>
                  <a:pt x="205" y="189"/>
                  <a:pt x="205" y="189"/>
                  <a:pt x="205" y="189"/>
                </a:cubicBezTo>
                <a:cubicBezTo>
                  <a:pt x="208" y="189"/>
                  <a:pt x="210" y="187"/>
                  <a:pt x="210" y="184"/>
                </a:cubicBezTo>
                <a:close/>
                <a:moveTo>
                  <a:pt x="116" y="68"/>
                </a:moveTo>
                <a:cubicBezTo>
                  <a:pt x="121" y="68"/>
                  <a:pt x="124" y="64"/>
                  <a:pt x="124" y="59"/>
                </a:cubicBezTo>
                <a:cubicBezTo>
                  <a:pt x="124" y="54"/>
                  <a:pt x="121" y="50"/>
                  <a:pt x="116" y="50"/>
                </a:cubicBezTo>
                <a:cubicBezTo>
                  <a:pt x="111" y="50"/>
                  <a:pt x="107" y="54"/>
                  <a:pt x="107" y="59"/>
                </a:cubicBezTo>
                <a:cubicBezTo>
                  <a:pt x="107" y="64"/>
                  <a:pt x="111" y="68"/>
                  <a:pt x="116" y="6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4262025" y="10461943"/>
            <a:ext cx="1350682" cy="1353142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31 w 232"/>
              <a:gd name="T11" fmla="*/ 202 h 232"/>
              <a:gd name="T12" fmla="*/ 119 w 232"/>
              <a:gd name="T13" fmla="*/ 214 h 232"/>
              <a:gd name="T14" fmla="*/ 112 w 232"/>
              <a:gd name="T15" fmla="*/ 214 h 232"/>
              <a:gd name="T16" fmla="*/ 100 w 232"/>
              <a:gd name="T17" fmla="*/ 202 h 232"/>
              <a:gd name="T18" fmla="*/ 100 w 232"/>
              <a:gd name="T19" fmla="*/ 159 h 232"/>
              <a:gd name="T20" fmla="*/ 131 w 232"/>
              <a:gd name="T21" fmla="*/ 159 h 232"/>
              <a:gd name="T22" fmla="*/ 131 w 232"/>
              <a:gd name="T23" fmla="*/ 202 h 232"/>
              <a:gd name="T24" fmla="*/ 168 w 232"/>
              <a:gd name="T25" fmla="*/ 143 h 232"/>
              <a:gd name="T26" fmla="*/ 155 w 232"/>
              <a:gd name="T27" fmla="*/ 155 h 232"/>
              <a:gd name="T28" fmla="*/ 74 w 232"/>
              <a:gd name="T29" fmla="*/ 155 h 232"/>
              <a:gd name="T30" fmla="*/ 61 w 232"/>
              <a:gd name="T31" fmla="*/ 143 h 232"/>
              <a:gd name="T32" fmla="*/ 61 w 232"/>
              <a:gd name="T33" fmla="*/ 70 h 232"/>
              <a:gd name="T34" fmla="*/ 64 w 232"/>
              <a:gd name="T35" fmla="*/ 55 h 232"/>
              <a:gd name="T36" fmla="*/ 79 w 232"/>
              <a:gd name="T37" fmla="*/ 58 h 232"/>
              <a:gd name="T38" fmla="*/ 89 w 232"/>
              <a:gd name="T39" fmla="*/ 67 h 232"/>
              <a:gd name="T40" fmla="*/ 108 w 232"/>
              <a:gd name="T41" fmla="*/ 85 h 232"/>
              <a:gd name="T42" fmla="*/ 118 w 232"/>
              <a:gd name="T43" fmla="*/ 95 h 232"/>
              <a:gd name="T44" fmla="*/ 137 w 232"/>
              <a:gd name="T45" fmla="*/ 113 h 232"/>
              <a:gd name="T46" fmla="*/ 155 w 232"/>
              <a:gd name="T47" fmla="*/ 97 h 232"/>
              <a:gd name="T48" fmla="*/ 166 w 232"/>
              <a:gd name="T49" fmla="*/ 92 h 232"/>
              <a:gd name="T50" fmla="*/ 168 w 232"/>
              <a:gd name="T51" fmla="*/ 92 h 232"/>
              <a:gd name="T52" fmla="*/ 168 w 232"/>
              <a:gd name="T53" fmla="*/ 143 h 232"/>
              <a:gd name="T54" fmla="*/ 170 w 232"/>
              <a:gd name="T55" fmla="*/ 83 h 232"/>
              <a:gd name="T56" fmla="*/ 166 w 232"/>
              <a:gd name="T57" fmla="*/ 88 h 232"/>
              <a:gd name="T58" fmla="*/ 151 w 232"/>
              <a:gd name="T59" fmla="*/ 97 h 232"/>
              <a:gd name="T60" fmla="*/ 137 w 232"/>
              <a:gd name="T61" fmla="*/ 109 h 232"/>
              <a:gd name="T62" fmla="*/ 122 w 232"/>
              <a:gd name="T63" fmla="*/ 95 h 232"/>
              <a:gd name="T64" fmla="*/ 108 w 232"/>
              <a:gd name="T65" fmla="*/ 81 h 232"/>
              <a:gd name="T66" fmla="*/ 93 w 232"/>
              <a:gd name="T67" fmla="*/ 67 h 232"/>
              <a:gd name="T68" fmla="*/ 79 w 232"/>
              <a:gd name="T69" fmla="*/ 54 h 232"/>
              <a:gd name="T70" fmla="*/ 64 w 232"/>
              <a:gd name="T71" fmla="*/ 48 h 232"/>
              <a:gd name="T72" fmla="*/ 111 w 232"/>
              <a:gd name="T73" fmla="*/ 18 h 232"/>
              <a:gd name="T74" fmla="*/ 118 w 232"/>
              <a:gd name="T75" fmla="*/ 18 h 232"/>
              <a:gd name="T76" fmla="*/ 129 w 232"/>
              <a:gd name="T77" fmla="*/ 34 h 232"/>
              <a:gd name="T78" fmla="*/ 143 w 232"/>
              <a:gd name="T79" fmla="*/ 53 h 232"/>
              <a:gd name="T80" fmla="*/ 151 w 232"/>
              <a:gd name="T81" fmla="*/ 53 h 232"/>
              <a:gd name="T82" fmla="*/ 162 w 232"/>
              <a:gd name="T83" fmla="*/ 61 h 232"/>
              <a:gd name="T84" fmla="*/ 169 w 232"/>
              <a:gd name="T85" fmla="*/ 61 h 232"/>
              <a:gd name="T86" fmla="*/ 170 w 232"/>
              <a:gd name="T87" fmla="*/ 70 h 232"/>
              <a:gd name="T88" fmla="*/ 170 w 232"/>
              <a:gd name="T89" fmla="*/ 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31" y="202"/>
                </a:moveTo>
                <a:cubicBezTo>
                  <a:pt x="131" y="209"/>
                  <a:pt x="126" y="214"/>
                  <a:pt x="119" y="214"/>
                </a:cubicBezTo>
                <a:cubicBezTo>
                  <a:pt x="112" y="214"/>
                  <a:pt x="112" y="214"/>
                  <a:pt x="112" y="214"/>
                </a:cubicBezTo>
                <a:cubicBezTo>
                  <a:pt x="106" y="214"/>
                  <a:pt x="100" y="209"/>
                  <a:pt x="100" y="202"/>
                </a:cubicBezTo>
                <a:cubicBezTo>
                  <a:pt x="100" y="159"/>
                  <a:pt x="100" y="159"/>
                  <a:pt x="100" y="159"/>
                </a:cubicBezTo>
                <a:cubicBezTo>
                  <a:pt x="131" y="159"/>
                  <a:pt x="131" y="159"/>
                  <a:pt x="131" y="159"/>
                </a:cubicBezTo>
                <a:lnTo>
                  <a:pt x="131" y="202"/>
                </a:lnTo>
                <a:close/>
                <a:moveTo>
                  <a:pt x="168" y="143"/>
                </a:moveTo>
                <a:cubicBezTo>
                  <a:pt x="168" y="150"/>
                  <a:pt x="162" y="155"/>
                  <a:pt x="155" y="155"/>
                </a:cubicBezTo>
                <a:cubicBezTo>
                  <a:pt x="74" y="155"/>
                  <a:pt x="74" y="155"/>
                  <a:pt x="74" y="155"/>
                </a:cubicBezTo>
                <a:cubicBezTo>
                  <a:pt x="67" y="155"/>
                  <a:pt x="61" y="150"/>
                  <a:pt x="61" y="143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65"/>
                  <a:pt x="62" y="60"/>
                  <a:pt x="64" y="55"/>
                </a:cubicBezTo>
                <a:cubicBezTo>
                  <a:pt x="68" y="57"/>
                  <a:pt x="74" y="58"/>
                  <a:pt x="79" y="58"/>
                </a:cubicBezTo>
                <a:cubicBezTo>
                  <a:pt x="84" y="58"/>
                  <a:pt x="89" y="62"/>
                  <a:pt x="89" y="67"/>
                </a:cubicBezTo>
                <a:cubicBezTo>
                  <a:pt x="89" y="77"/>
                  <a:pt x="97" y="85"/>
                  <a:pt x="108" y="85"/>
                </a:cubicBezTo>
                <a:cubicBezTo>
                  <a:pt x="113" y="85"/>
                  <a:pt x="118" y="90"/>
                  <a:pt x="118" y="95"/>
                </a:cubicBezTo>
                <a:cubicBezTo>
                  <a:pt x="118" y="105"/>
                  <a:pt x="126" y="113"/>
                  <a:pt x="137" y="113"/>
                </a:cubicBezTo>
                <a:cubicBezTo>
                  <a:pt x="147" y="113"/>
                  <a:pt x="155" y="104"/>
                  <a:pt x="155" y="97"/>
                </a:cubicBezTo>
                <a:cubicBezTo>
                  <a:pt x="155" y="94"/>
                  <a:pt x="161" y="92"/>
                  <a:pt x="166" y="92"/>
                </a:cubicBezTo>
                <a:cubicBezTo>
                  <a:pt x="166" y="92"/>
                  <a:pt x="167" y="92"/>
                  <a:pt x="168" y="92"/>
                </a:cubicBezTo>
                <a:lnTo>
                  <a:pt x="168" y="143"/>
                </a:lnTo>
                <a:close/>
                <a:moveTo>
                  <a:pt x="170" y="83"/>
                </a:moveTo>
                <a:cubicBezTo>
                  <a:pt x="170" y="86"/>
                  <a:pt x="167" y="88"/>
                  <a:pt x="166" y="88"/>
                </a:cubicBezTo>
                <a:cubicBezTo>
                  <a:pt x="158" y="88"/>
                  <a:pt x="151" y="91"/>
                  <a:pt x="151" y="97"/>
                </a:cubicBezTo>
                <a:cubicBezTo>
                  <a:pt x="151" y="102"/>
                  <a:pt x="145" y="109"/>
                  <a:pt x="137" y="109"/>
                </a:cubicBezTo>
                <a:cubicBezTo>
                  <a:pt x="129" y="109"/>
                  <a:pt x="122" y="103"/>
                  <a:pt x="122" y="95"/>
                </a:cubicBezTo>
                <a:cubicBezTo>
                  <a:pt x="122" y="87"/>
                  <a:pt x="116" y="81"/>
                  <a:pt x="108" y="81"/>
                </a:cubicBezTo>
                <a:cubicBezTo>
                  <a:pt x="100" y="81"/>
                  <a:pt x="93" y="75"/>
                  <a:pt x="93" y="67"/>
                </a:cubicBezTo>
                <a:cubicBezTo>
                  <a:pt x="93" y="60"/>
                  <a:pt x="87" y="54"/>
                  <a:pt x="79" y="54"/>
                </a:cubicBezTo>
                <a:cubicBezTo>
                  <a:pt x="71" y="54"/>
                  <a:pt x="63" y="52"/>
                  <a:pt x="64" y="48"/>
                </a:cubicBezTo>
                <a:cubicBezTo>
                  <a:pt x="73" y="30"/>
                  <a:pt x="91" y="18"/>
                  <a:pt x="111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18" y="25"/>
                  <a:pt x="122" y="31"/>
                  <a:pt x="129" y="34"/>
                </a:cubicBezTo>
                <a:cubicBezTo>
                  <a:pt x="128" y="43"/>
                  <a:pt x="134" y="51"/>
                  <a:pt x="143" y="53"/>
                </a:cubicBezTo>
                <a:cubicBezTo>
                  <a:pt x="146" y="54"/>
                  <a:pt x="148" y="53"/>
                  <a:pt x="151" y="53"/>
                </a:cubicBezTo>
                <a:cubicBezTo>
                  <a:pt x="153" y="57"/>
                  <a:pt x="157" y="60"/>
                  <a:pt x="162" y="61"/>
                </a:cubicBezTo>
                <a:cubicBezTo>
                  <a:pt x="165" y="61"/>
                  <a:pt x="167" y="61"/>
                  <a:pt x="169" y="61"/>
                </a:cubicBezTo>
                <a:cubicBezTo>
                  <a:pt x="170" y="64"/>
                  <a:pt x="170" y="67"/>
                  <a:pt x="170" y="70"/>
                </a:cubicBezTo>
                <a:lnTo>
                  <a:pt x="170" y="8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2486455" y="10461943"/>
            <a:ext cx="1350682" cy="1353142"/>
          </a:xfrm>
          <a:custGeom>
            <a:avLst/>
            <a:gdLst>
              <a:gd name="T0" fmla="*/ 69 w 232"/>
              <a:gd name="T1" fmla="*/ 70 h 232"/>
              <a:gd name="T2" fmla="*/ 83 w 232"/>
              <a:gd name="T3" fmla="*/ 38 h 232"/>
              <a:gd name="T4" fmla="*/ 89 w 232"/>
              <a:gd name="T5" fmla="*/ 38 h 232"/>
              <a:gd name="T6" fmla="*/ 89 w 232"/>
              <a:gd name="T7" fmla="*/ 44 h 232"/>
              <a:gd name="T8" fmla="*/ 77 w 232"/>
              <a:gd name="T9" fmla="*/ 70 h 232"/>
              <a:gd name="T10" fmla="*/ 73 w 232"/>
              <a:gd name="T11" fmla="*/ 74 h 232"/>
              <a:gd name="T12" fmla="*/ 69 w 232"/>
              <a:gd name="T13" fmla="*/ 70 h 232"/>
              <a:gd name="T14" fmla="*/ 232 w 232"/>
              <a:gd name="T15" fmla="*/ 0 h 232"/>
              <a:gd name="T16" fmla="*/ 232 w 232"/>
              <a:gd name="T17" fmla="*/ 232 h 232"/>
              <a:gd name="T18" fmla="*/ 0 w 232"/>
              <a:gd name="T19" fmla="*/ 232 h 232"/>
              <a:gd name="T20" fmla="*/ 0 w 232"/>
              <a:gd name="T21" fmla="*/ 0 h 232"/>
              <a:gd name="T22" fmla="*/ 232 w 232"/>
              <a:gd name="T23" fmla="*/ 0 h 232"/>
              <a:gd name="T24" fmla="*/ 66 w 232"/>
              <a:gd name="T25" fmla="*/ 88 h 232"/>
              <a:gd name="T26" fmla="*/ 80 w 232"/>
              <a:gd name="T27" fmla="*/ 97 h 232"/>
              <a:gd name="T28" fmla="*/ 95 w 232"/>
              <a:gd name="T29" fmla="*/ 109 h 232"/>
              <a:gd name="T30" fmla="*/ 109 w 232"/>
              <a:gd name="T31" fmla="*/ 95 h 232"/>
              <a:gd name="T32" fmla="*/ 124 w 232"/>
              <a:gd name="T33" fmla="*/ 81 h 232"/>
              <a:gd name="T34" fmla="*/ 138 w 232"/>
              <a:gd name="T35" fmla="*/ 67 h 232"/>
              <a:gd name="T36" fmla="*/ 153 w 232"/>
              <a:gd name="T37" fmla="*/ 54 h 232"/>
              <a:gd name="T38" fmla="*/ 167 w 232"/>
              <a:gd name="T39" fmla="*/ 48 h 232"/>
              <a:gd name="T40" fmla="*/ 120 w 232"/>
              <a:gd name="T41" fmla="*/ 18 h 232"/>
              <a:gd name="T42" fmla="*/ 113 w 232"/>
              <a:gd name="T43" fmla="*/ 18 h 232"/>
              <a:gd name="T44" fmla="*/ 61 w 232"/>
              <a:gd name="T45" fmla="*/ 70 h 232"/>
              <a:gd name="T46" fmla="*/ 61 w 232"/>
              <a:gd name="T47" fmla="*/ 83 h 232"/>
              <a:gd name="T48" fmla="*/ 66 w 232"/>
              <a:gd name="T49" fmla="*/ 88 h 232"/>
              <a:gd name="T50" fmla="*/ 131 w 232"/>
              <a:gd name="T51" fmla="*/ 159 h 232"/>
              <a:gd name="T52" fmla="*/ 100 w 232"/>
              <a:gd name="T53" fmla="*/ 159 h 232"/>
              <a:gd name="T54" fmla="*/ 100 w 232"/>
              <a:gd name="T55" fmla="*/ 202 h 232"/>
              <a:gd name="T56" fmla="*/ 112 w 232"/>
              <a:gd name="T57" fmla="*/ 214 h 232"/>
              <a:gd name="T58" fmla="*/ 119 w 232"/>
              <a:gd name="T59" fmla="*/ 214 h 232"/>
              <a:gd name="T60" fmla="*/ 131 w 232"/>
              <a:gd name="T61" fmla="*/ 202 h 232"/>
              <a:gd name="T62" fmla="*/ 131 w 232"/>
              <a:gd name="T63" fmla="*/ 159 h 232"/>
              <a:gd name="T64" fmla="*/ 170 w 232"/>
              <a:gd name="T65" fmla="*/ 70 h 232"/>
              <a:gd name="T66" fmla="*/ 167 w 232"/>
              <a:gd name="T67" fmla="*/ 55 h 232"/>
              <a:gd name="T68" fmla="*/ 153 w 232"/>
              <a:gd name="T69" fmla="*/ 58 h 232"/>
              <a:gd name="T70" fmla="*/ 142 w 232"/>
              <a:gd name="T71" fmla="*/ 67 h 232"/>
              <a:gd name="T72" fmla="*/ 124 w 232"/>
              <a:gd name="T73" fmla="*/ 85 h 232"/>
              <a:gd name="T74" fmla="*/ 113 w 232"/>
              <a:gd name="T75" fmla="*/ 95 h 232"/>
              <a:gd name="T76" fmla="*/ 95 w 232"/>
              <a:gd name="T77" fmla="*/ 113 h 232"/>
              <a:gd name="T78" fmla="*/ 76 w 232"/>
              <a:gd name="T79" fmla="*/ 97 h 232"/>
              <a:gd name="T80" fmla="*/ 66 w 232"/>
              <a:gd name="T81" fmla="*/ 92 h 232"/>
              <a:gd name="T82" fmla="*/ 63 w 232"/>
              <a:gd name="T83" fmla="*/ 92 h 232"/>
              <a:gd name="T84" fmla="*/ 63 w 232"/>
              <a:gd name="T85" fmla="*/ 143 h 232"/>
              <a:gd name="T86" fmla="*/ 76 w 232"/>
              <a:gd name="T87" fmla="*/ 155 h 232"/>
              <a:gd name="T88" fmla="*/ 157 w 232"/>
              <a:gd name="T89" fmla="*/ 155 h 232"/>
              <a:gd name="T90" fmla="*/ 170 w 232"/>
              <a:gd name="T91" fmla="*/ 143 h 232"/>
              <a:gd name="T92" fmla="*/ 170 w 232"/>
              <a:gd name="T93" fmla="*/ 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2" h="232">
                <a:moveTo>
                  <a:pt x="69" y="70"/>
                </a:moveTo>
                <a:cubicBezTo>
                  <a:pt x="69" y="58"/>
                  <a:pt x="74" y="46"/>
                  <a:pt x="83" y="38"/>
                </a:cubicBezTo>
                <a:cubicBezTo>
                  <a:pt x="85" y="36"/>
                  <a:pt x="87" y="37"/>
                  <a:pt x="89" y="38"/>
                </a:cubicBezTo>
                <a:cubicBezTo>
                  <a:pt x="90" y="40"/>
                  <a:pt x="90" y="42"/>
                  <a:pt x="89" y="44"/>
                </a:cubicBezTo>
                <a:cubicBezTo>
                  <a:pt x="81" y="51"/>
                  <a:pt x="77" y="60"/>
                  <a:pt x="77" y="70"/>
                </a:cubicBezTo>
                <a:cubicBezTo>
                  <a:pt x="77" y="72"/>
                  <a:pt x="76" y="74"/>
                  <a:pt x="73" y="74"/>
                </a:cubicBezTo>
                <a:cubicBezTo>
                  <a:pt x="71" y="74"/>
                  <a:pt x="69" y="72"/>
                  <a:pt x="69" y="70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66" y="88"/>
                </a:moveTo>
                <a:cubicBezTo>
                  <a:pt x="74" y="88"/>
                  <a:pt x="80" y="91"/>
                  <a:pt x="80" y="97"/>
                </a:cubicBezTo>
                <a:cubicBezTo>
                  <a:pt x="80" y="102"/>
                  <a:pt x="87" y="109"/>
                  <a:pt x="95" y="109"/>
                </a:cubicBezTo>
                <a:cubicBezTo>
                  <a:pt x="103" y="109"/>
                  <a:pt x="109" y="103"/>
                  <a:pt x="109" y="95"/>
                </a:cubicBezTo>
                <a:cubicBezTo>
                  <a:pt x="109" y="87"/>
                  <a:pt x="116" y="81"/>
                  <a:pt x="124" y="81"/>
                </a:cubicBezTo>
                <a:cubicBezTo>
                  <a:pt x="132" y="81"/>
                  <a:pt x="138" y="75"/>
                  <a:pt x="138" y="67"/>
                </a:cubicBezTo>
                <a:cubicBezTo>
                  <a:pt x="138" y="60"/>
                  <a:pt x="145" y="54"/>
                  <a:pt x="153" y="54"/>
                </a:cubicBezTo>
                <a:cubicBezTo>
                  <a:pt x="161" y="54"/>
                  <a:pt x="169" y="52"/>
                  <a:pt x="167" y="48"/>
                </a:cubicBezTo>
                <a:cubicBezTo>
                  <a:pt x="159" y="30"/>
                  <a:pt x="141" y="18"/>
                  <a:pt x="120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85" y="18"/>
                  <a:pt x="61" y="41"/>
                  <a:pt x="61" y="70"/>
                </a:cubicBezTo>
                <a:cubicBezTo>
                  <a:pt x="61" y="83"/>
                  <a:pt x="61" y="83"/>
                  <a:pt x="61" y="83"/>
                </a:cubicBezTo>
                <a:cubicBezTo>
                  <a:pt x="61" y="86"/>
                  <a:pt x="64" y="88"/>
                  <a:pt x="66" y="88"/>
                </a:cubicBezTo>
                <a:close/>
                <a:moveTo>
                  <a:pt x="131" y="159"/>
                </a:moveTo>
                <a:cubicBezTo>
                  <a:pt x="100" y="159"/>
                  <a:pt x="100" y="159"/>
                  <a:pt x="100" y="159"/>
                </a:cubicBezTo>
                <a:cubicBezTo>
                  <a:pt x="100" y="202"/>
                  <a:pt x="100" y="202"/>
                  <a:pt x="100" y="202"/>
                </a:cubicBezTo>
                <a:cubicBezTo>
                  <a:pt x="100" y="209"/>
                  <a:pt x="106" y="214"/>
                  <a:pt x="112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25" y="214"/>
                  <a:pt x="131" y="209"/>
                  <a:pt x="131" y="202"/>
                </a:cubicBezTo>
                <a:lnTo>
                  <a:pt x="131" y="159"/>
                </a:lnTo>
                <a:close/>
                <a:moveTo>
                  <a:pt x="170" y="70"/>
                </a:moveTo>
                <a:cubicBezTo>
                  <a:pt x="170" y="65"/>
                  <a:pt x="169" y="60"/>
                  <a:pt x="167" y="55"/>
                </a:cubicBezTo>
                <a:cubicBezTo>
                  <a:pt x="164" y="57"/>
                  <a:pt x="158" y="58"/>
                  <a:pt x="153" y="58"/>
                </a:cubicBezTo>
                <a:cubicBezTo>
                  <a:pt x="147" y="58"/>
                  <a:pt x="142" y="62"/>
                  <a:pt x="142" y="67"/>
                </a:cubicBezTo>
                <a:cubicBezTo>
                  <a:pt x="142" y="77"/>
                  <a:pt x="134" y="85"/>
                  <a:pt x="124" y="85"/>
                </a:cubicBezTo>
                <a:cubicBezTo>
                  <a:pt x="118" y="85"/>
                  <a:pt x="113" y="90"/>
                  <a:pt x="113" y="95"/>
                </a:cubicBezTo>
                <a:cubicBezTo>
                  <a:pt x="113" y="105"/>
                  <a:pt x="105" y="113"/>
                  <a:pt x="95" y="113"/>
                </a:cubicBezTo>
                <a:cubicBezTo>
                  <a:pt x="84" y="113"/>
                  <a:pt x="76" y="104"/>
                  <a:pt x="76" y="97"/>
                </a:cubicBezTo>
                <a:cubicBezTo>
                  <a:pt x="76" y="94"/>
                  <a:pt x="71" y="92"/>
                  <a:pt x="66" y="92"/>
                </a:cubicBezTo>
                <a:cubicBezTo>
                  <a:pt x="65" y="92"/>
                  <a:pt x="64" y="92"/>
                  <a:pt x="63" y="92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3" y="150"/>
                  <a:pt x="69" y="155"/>
                  <a:pt x="76" y="155"/>
                </a:cubicBezTo>
                <a:cubicBezTo>
                  <a:pt x="157" y="155"/>
                  <a:pt x="157" y="155"/>
                  <a:pt x="157" y="155"/>
                </a:cubicBezTo>
                <a:cubicBezTo>
                  <a:pt x="164" y="155"/>
                  <a:pt x="170" y="150"/>
                  <a:pt x="170" y="143"/>
                </a:cubicBezTo>
                <a:lnTo>
                  <a:pt x="170" y="7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10705962" y="10461943"/>
            <a:ext cx="1355604" cy="1353142"/>
          </a:xfrm>
          <a:custGeom>
            <a:avLst/>
            <a:gdLst>
              <a:gd name="T0" fmla="*/ 162 w 233"/>
              <a:gd name="T1" fmla="*/ 200 h 232"/>
              <a:gd name="T2" fmla="*/ 157 w 233"/>
              <a:gd name="T3" fmla="*/ 204 h 232"/>
              <a:gd name="T4" fmla="*/ 159 w 233"/>
              <a:gd name="T5" fmla="*/ 142 h 232"/>
              <a:gd name="T6" fmla="*/ 167 w 233"/>
              <a:gd name="T7" fmla="*/ 143 h 232"/>
              <a:gd name="T8" fmla="*/ 89 w 233"/>
              <a:gd name="T9" fmla="*/ 142 h 232"/>
              <a:gd name="T10" fmla="*/ 95 w 233"/>
              <a:gd name="T11" fmla="*/ 204 h 232"/>
              <a:gd name="T12" fmla="*/ 99 w 233"/>
              <a:gd name="T13" fmla="*/ 200 h 232"/>
              <a:gd name="T14" fmla="*/ 93 w 233"/>
              <a:gd name="T15" fmla="*/ 138 h 232"/>
              <a:gd name="T16" fmla="*/ 112 w 233"/>
              <a:gd name="T17" fmla="*/ 142 h 232"/>
              <a:gd name="T18" fmla="*/ 116 w 233"/>
              <a:gd name="T19" fmla="*/ 204 h 232"/>
              <a:gd name="T20" fmla="*/ 120 w 233"/>
              <a:gd name="T21" fmla="*/ 142 h 232"/>
              <a:gd name="T22" fmla="*/ 140 w 233"/>
              <a:gd name="T23" fmla="*/ 138 h 232"/>
              <a:gd name="T24" fmla="*/ 133 w 233"/>
              <a:gd name="T25" fmla="*/ 200 h 232"/>
              <a:gd name="T26" fmla="*/ 137 w 233"/>
              <a:gd name="T27" fmla="*/ 204 h 232"/>
              <a:gd name="T28" fmla="*/ 144 w 233"/>
              <a:gd name="T29" fmla="*/ 142 h 232"/>
              <a:gd name="T30" fmla="*/ 69 w 233"/>
              <a:gd name="T31" fmla="*/ 138 h 232"/>
              <a:gd name="T32" fmla="*/ 71 w 233"/>
              <a:gd name="T33" fmla="*/ 200 h 232"/>
              <a:gd name="T34" fmla="*/ 75 w 233"/>
              <a:gd name="T35" fmla="*/ 204 h 232"/>
              <a:gd name="T36" fmla="*/ 73 w 233"/>
              <a:gd name="T37" fmla="*/ 142 h 232"/>
              <a:gd name="T38" fmla="*/ 233 w 233"/>
              <a:gd name="T39" fmla="*/ 0 h 232"/>
              <a:gd name="T40" fmla="*/ 0 w 233"/>
              <a:gd name="T41" fmla="*/ 232 h 232"/>
              <a:gd name="T42" fmla="*/ 233 w 233"/>
              <a:gd name="T43" fmla="*/ 0 h 232"/>
              <a:gd name="T44" fmla="*/ 151 w 233"/>
              <a:gd name="T45" fmla="*/ 60 h 232"/>
              <a:gd name="T46" fmla="*/ 161 w 233"/>
              <a:gd name="T47" fmla="*/ 71 h 232"/>
              <a:gd name="T48" fmla="*/ 155 w 233"/>
              <a:gd name="T49" fmla="*/ 53 h 232"/>
              <a:gd name="T50" fmla="*/ 155 w 233"/>
              <a:gd name="T51" fmla="*/ 37 h 232"/>
              <a:gd name="T52" fmla="*/ 161 w 233"/>
              <a:gd name="T53" fmla="*/ 19 h 232"/>
              <a:gd name="T54" fmla="*/ 151 w 233"/>
              <a:gd name="T55" fmla="*/ 31 h 232"/>
              <a:gd name="T56" fmla="*/ 105 w 233"/>
              <a:gd name="T57" fmla="*/ 41 h 232"/>
              <a:gd name="T58" fmla="*/ 121 w 233"/>
              <a:gd name="T59" fmla="*/ 63 h 232"/>
              <a:gd name="T60" fmla="*/ 129 w 233"/>
              <a:gd name="T61" fmla="*/ 63 h 232"/>
              <a:gd name="T62" fmla="*/ 113 w 233"/>
              <a:gd name="T63" fmla="*/ 41 h 232"/>
              <a:gd name="T64" fmla="*/ 129 w 233"/>
              <a:gd name="T65" fmla="*/ 19 h 232"/>
              <a:gd name="T66" fmla="*/ 121 w 233"/>
              <a:gd name="T67" fmla="*/ 19 h 232"/>
              <a:gd name="T68" fmla="*/ 105 w 233"/>
              <a:gd name="T69" fmla="*/ 41 h 232"/>
              <a:gd name="T70" fmla="*/ 78 w 233"/>
              <a:gd name="T71" fmla="*/ 60 h 232"/>
              <a:gd name="T72" fmla="*/ 88 w 233"/>
              <a:gd name="T73" fmla="*/ 71 h 232"/>
              <a:gd name="T74" fmla="*/ 82 w 233"/>
              <a:gd name="T75" fmla="*/ 53 h 232"/>
              <a:gd name="T76" fmla="*/ 82 w 233"/>
              <a:gd name="T77" fmla="*/ 37 h 232"/>
              <a:gd name="T78" fmla="*/ 88 w 233"/>
              <a:gd name="T79" fmla="*/ 19 h 232"/>
              <a:gd name="T80" fmla="*/ 78 w 233"/>
              <a:gd name="T81" fmla="*/ 31 h 232"/>
              <a:gd name="T82" fmla="*/ 176 w 233"/>
              <a:gd name="T83" fmla="*/ 127 h 232"/>
              <a:gd name="T84" fmla="*/ 154 w 233"/>
              <a:gd name="T85" fmla="*/ 120 h 232"/>
              <a:gd name="T86" fmla="*/ 128 w 233"/>
              <a:gd name="T87" fmla="*/ 118 h 232"/>
              <a:gd name="T88" fmla="*/ 112 w 233"/>
              <a:gd name="T89" fmla="*/ 116 h 232"/>
              <a:gd name="T90" fmla="*/ 83 w 233"/>
              <a:gd name="T91" fmla="*/ 122 h 232"/>
              <a:gd name="T92" fmla="*/ 57 w 233"/>
              <a:gd name="T93" fmla="*/ 126 h 232"/>
              <a:gd name="T94" fmla="*/ 61 w 233"/>
              <a:gd name="T95" fmla="*/ 209 h 232"/>
              <a:gd name="T96" fmla="*/ 76 w 233"/>
              <a:gd name="T97" fmla="*/ 217 h 232"/>
              <a:gd name="T98" fmla="*/ 163 w 233"/>
              <a:gd name="T99" fmla="*/ 217 h 232"/>
              <a:gd name="T100" fmla="*/ 182 w 233"/>
              <a:gd name="T101" fmla="*/ 138 h 232"/>
              <a:gd name="T102" fmla="*/ 193 w 233"/>
              <a:gd name="T103" fmla="*/ 104 h 232"/>
              <a:gd name="T104" fmla="*/ 117 w 233"/>
              <a:gd name="T105" fmla="*/ 79 h 232"/>
              <a:gd name="T106" fmla="*/ 40 w 233"/>
              <a:gd name="T107" fmla="*/ 104 h 232"/>
              <a:gd name="T108" fmla="*/ 47 w 233"/>
              <a:gd name="T109" fmla="*/ 122 h 232"/>
              <a:gd name="T110" fmla="*/ 84 w 233"/>
              <a:gd name="T111" fmla="*/ 114 h 232"/>
              <a:gd name="T112" fmla="*/ 108 w 233"/>
              <a:gd name="T113" fmla="*/ 110 h 232"/>
              <a:gd name="T114" fmla="*/ 131 w 233"/>
              <a:gd name="T115" fmla="*/ 111 h 232"/>
              <a:gd name="T116" fmla="*/ 152 w 233"/>
              <a:gd name="T117" fmla="*/ 112 h 232"/>
              <a:gd name="T118" fmla="*/ 186 w 233"/>
              <a:gd name="T119" fmla="*/ 122 h 232"/>
              <a:gd name="T120" fmla="*/ 193 w 233"/>
              <a:gd name="T121" fmla="*/ 1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3" h="232">
                <a:moveTo>
                  <a:pt x="167" y="143"/>
                </a:moveTo>
                <a:cubicBezTo>
                  <a:pt x="162" y="200"/>
                  <a:pt x="162" y="200"/>
                  <a:pt x="162" y="200"/>
                </a:cubicBezTo>
                <a:cubicBezTo>
                  <a:pt x="162" y="202"/>
                  <a:pt x="160" y="204"/>
                  <a:pt x="158" y="204"/>
                </a:cubicBezTo>
                <a:cubicBezTo>
                  <a:pt x="158" y="204"/>
                  <a:pt x="158" y="204"/>
                  <a:pt x="157" y="204"/>
                </a:cubicBezTo>
                <a:cubicBezTo>
                  <a:pt x="155" y="204"/>
                  <a:pt x="154" y="202"/>
                  <a:pt x="154" y="200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59" y="140"/>
                  <a:pt x="161" y="138"/>
                  <a:pt x="163" y="138"/>
                </a:cubicBezTo>
                <a:cubicBezTo>
                  <a:pt x="165" y="138"/>
                  <a:pt x="167" y="140"/>
                  <a:pt x="167" y="143"/>
                </a:cubicBezTo>
                <a:close/>
                <a:moveTo>
                  <a:pt x="93" y="138"/>
                </a:moveTo>
                <a:cubicBezTo>
                  <a:pt x="90" y="138"/>
                  <a:pt x="89" y="140"/>
                  <a:pt x="89" y="142"/>
                </a:cubicBezTo>
                <a:cubicBezTo>
                  <a:pt x="91" y="200"/>
                  <a:pt x="91" y="200"/>
                  <a:pt x="91" y="200"/>
                </a:cubicBezTo>
                <a:cubicBezTo>
                  <a:pt x="92" y="202"/>
                  <a:pt x="93" y="204"/>
                  <a:pt x="95" y="204"/>
                </a:cubicBezTo>
                <a:cubicBezTo>
                  <a:pt x="95" y="204"/>
                  <a:pt x="96" y="204"/>
                  <a:pt x="96" y="204"/>
                </a:cubicBezTo>
                <a:cubicBezTo>
                  <a:pt x="98" y="204"/>
                  <a:pt x="99" y="202"/>
                  <a:pt x="99" y="200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97" y="140"/>
                  <a:pt x="95" y="138"/>
                  <a:pt x="93" y="138"/>
                </a:cubicBezTo>
                <a:close/>
                <a:moveTo>
                  <a:pt x="116" y="138"/>
                </a:moveTo>
                <a:cubicBezTo>
                  <a:pt x="114" y="138"/>
                  <a:pt x="112" y="140"/>
                  <a:pt x="112" y="142"/>
                </a:cubicBezTo>
                <a:cubicBezTo>
                  <a:pt x="112" y="200"/>
                  <a:pt x="112" y="200"/>
                  <a:pt x="112" y="200"/>
                </a:cubicBezTo>
                <a:cubicBezTo>
                  <a:pt x="112" y="202"/>
                  <a:pt x="114" y="204"/>
                  <a:pt x="116" y="204"/>
                </a:cubicBezTo>
                <a:cubicBezTo>
                  <a:pt x="118" y="204"/>
                  <a:pt x="120" y="202"/>
                  <a:pt x="120" y="200"/>
                </a:cubicBezTo>
                <a:cubicBezTo>
                  <a:pt x="120" y="142"/>
                  <a:pt x="120" y="142"/>
                  <a:pt x="120" y="142"/>
                </a:cubicBezTo>
                <a:cubicBezTo>
                  <a:pt x="120" y="140"/>
                  <a:pt x="118" y="138"/>
                  <a:pt x="116" y="138"/>
                </a:cubicBezTo>
                <a:close/>
                <a:moveTo>
                  <a:pt x="140" y="138"/>
                </a:moveTo>
                <a:cubicBezTo>
                  <a:pt x="138" y="138"/>
                  <a:pt x="136" y="140"/>
                  <a:pt x="136" y="142"/>
                </a:cubicBezTo>
                <a:cubicBezTo>
                  <a:pt x="133" y="200"/>
                  <a:pt x="133" y="200"/>
                  <a:pt x="133" y="200"/>
                </a:cubicBezTo>
                <a:cubicBezTo>
                  <a:pt x="133" y="202"/>
                  <a:pt x="135" y="204"/>
                  <a:pt x="137" y="204"/>
                </a:cubicBezTo>
                <a:cubicBezTo>
                  <a:pt x="137" y="204"/>
                  <a:pt x="137" y="204"/>
                  <a:pt x="137" y="204"/>
                </a:cubicBezTo>
                <a:cubicBezTo>
                  <a:pt x="139" y="204"/>
                  <a:pt x="141" y="202"/>
                  <a:pt x="141" y="200"/>
                </a:cubicBezTo>
                <a:cubicBezTo>
                  <a:pt x="144" y="142"/>
                  <a:pt x="144" y="142"/>
                  <a:pt x="144" y="142"/>
                </a:cubicBezTo>
                <a:cubicBezTo>
                  <a:pt x="144" y="140"/>
                  <a:pt x="142" y="138"/>
                  <a:pt x="140" y="138"/>
                </a:cubicBezTo>
                <a:close/>
                <a:moveTo>
                  <a:pt x="69" y="138"/>
                </a:moveTo>
                <a:cubicBezTo>
                  <a:pt x="67" y="138"/>
                  <a:pt x="65" y="140"/>
                  <a:pt x="65" y="143"/>
                </a:cubicBezTo>
                <a:cubicBezTo>
                  <a:pt x="71" y="200"/>
                  <a:pt x="71" y="200"/>
                  <a:pt x="71" y="200"/>
                </a:cubicBezTo>
                <a:cubicBezTo>
                  <a:pt x="71" y="202"/>
                  <a:pt x="73" y="204"/>
                  <a:pt x="75" y="204"/>
                </a:cubicBezTo>
                <a:cubicBezTo>
                  <a:pt x="75" y="204"/>
                  <a:pt x="75" y="204"/>
                  <a:pt x="75" y="204"/>
                </a:cubicBezTo>
                <a:cubicBezTo>
                  <a:pt x="77" y="204"/>
                  <a:pt x="79" y="202"/>
                  <a:pt x="79" y="200"/>
                </a:cubicBezTo>
                <a:cubicBezTo>
                  <a:pt x="73" y="142"/>
                  <a:pt x="73" y="142"/>
                  <a:pt x="73" y="142"/>
                </a:cubicBezTo>
                <a:cubicBezTo>
                  <a:pt x="73" y="140"/>
                  <a:pt x="71" y="138"/>
                  <a:pt x="69" y="138"/>
                </a:cubicBezTo>
                <a:close/>
                <a:moveTo>
                  <a:pt x="233" y="0"/>
                </a:moveTo>
                <a:cubicBezTo>
                  <a:pt x="233" y="232"/>
                  <a:pt x="233" y="232"/>
                  <a:pt x="233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3" y="0"/>
                </a:lnTo>
                <a:close/>
                <a:moveTo>
                  <a:pt x="141" y="45"/>
                </a:moveTo>
                <a:cubicBezTo>
                  <a:pt x="141" y="53"/>
                  <a:pt x="147" y="57"/>
                  <a:pt x="151" y="60"/>
                </a:cubicBezTo>
                <a:cubicBezTo>
                  <a:pt x="155" y="62"/>
                  <a:pt x="157" y="64"/>
                  <a:pt x="157" y="67"/>
                </a:cubicBezTo>
                <a:cubicBezTo>
                  <a:pt x="157" y="70"/>
                  <a:pt x="159" y="71"/>
                  <a:pt x="161" y="71"/>
                </a:cubicBezTo>
                <a:cubicBezTo>
                  <a:pt x="163" y="71"/>
                  <a:pt x="165" y="70"/>
                  <a:pt x="165" y="67"/>
                </a:cubicBezTo>
                <a:cubicBezTo>
                  <a:pt x="165" y="60"/>
                  <a:pt x="160" y="56"/>
                  <a:pt x="155" y="53"/>
                </a:cubicBezTo>
                <a:cubicBezTo>
                  <a:pt x="151" y="50"/>
                  <a:pt x="149" y="48"/>
                  <a:pt x="149" y="45"/>
                </a:cubicBezTo>
                <a:cubicBezTo>
                  <a:pt x="149" y="42"/>
                  <a:pt x="151" y="40"/>
                  <a:pt x="155" y="37"/>
                </a:cubicBezTo>
                <a:cubicBezTo>
                  <a:pt x="160" y="34"/>
                  <a:pt x="165" y="31"/>
                  <a:pt x="165" y="23"/>
                </a:cubicBezTo>
                <a:cubicBezTo>
                  <a:pt x="165" y="21"/>
                  <a:pt x="163" y="19"/>
                  <a:pt x="161" y="19"/>
                </a:cubicBezTo>
                <a:cubicBezTo>
                  <a:pt x="159" y="19"/>
                  <a:pt x="157" y="21"/>
                  <a:pt x="157" y="23"/>
                </a:cubicBezTo>
                <a:cubicBezTo>
                  <a:pt x="157" y="26"/>
                  <a:pt x="155" y="28"/>
                  <a:pt x="151" y="31"/>
                </a:cubicBezTo>
                <a:cubicBezTo>
                  <a:pt x="147" y="34"/>
                  <a:pt x="141" y="38"/>
                  <a:pt x="141" y="45"/>
                </a:cubicBezTo>
                <a:close/>
                <a:moveTo>
                  <a:pt x="105" y="41"/>
                </a:moveTo>
                <a:cubicBezTo>
                  <a:pt x="105" y="49"/>
                  <a:pt x="110" y="53"/>
                  <a:pt x="114" y="56"/>
                </a:cubicBezTo>
                <a:cubicBezTo>
                  <a:pt x="118" y="58"/>
                  <a:pt x="121" y="60"/>
                  <a:pt x="121" y="63"/>
                </a:cubicBezTo>
                <a:cubicBezTo>
                  <a:pt x="121" y="66"/>
                  <a:pt x="122" y="67"/>
                  <a:pt x="125" y="67"/>
                </a:cubicBezTo>
                <a:cubicBezTo>
                  <a:pt x="127" y="67"/>
                  <a:pt x="129" y="66"/>
                  <a:pt x="129" y="63"/>
                </a:cubicBezTo>
                <a:cubicBezTo>
                  <a:pt x="129" y="56"/>
                  <a:pt x="123" y="52"/>
                  <a:pt x="119" y="49"/>
                </a:cubicBezTo>
                <a:cubicBezTo>
                  <a:pt x="115" y="46"/>
                  <a:pt x="113" y="44"/>
                  <a:pt x="113" y="41"/>
                </a:cubicBezTo>
                <a:cubicBezTo>
                  <a:pt x="113" y="38"/>
                  <a:pt x="115" y="36"/>
                  <a:pt x="119" y="33"/>
                </a:cubicBezTo>
                <a:cubicBezTo>
                  <a:pt x="123" y="30"/>
                  <a:pt x="129" y="27"/>
                  <a:pt x="129" y="19"/>
                </a:cubicBezTo>
                <a:cubicBezTo>
                  <a:pt x="129" y="17"/>
                  <a:pt x="127" y="15"/>
                  <a:pt x="125" y="15"/>
                </a:cubicBezTo>
                <a:cubicBezTo>
                  <a:pt x="122" y="15"/>
                  <a:pt x="121" y="17"/>
                  <a:pt x="121" y="19"/>
                </a:cubicBezTo>
                <a:cubicBezTo>
                  <a:pt x="121" y="22"/>
                  <a:pt x="118" y="24"/>
                  <a:pt x="114" y="27"/>
                </a:cubicBezTo>
                <a:cubicBezTo>
                  <a:pt x="110" y="30"/>
                  <a:pt x="105" y="34"/>
                  <a:pt x="105" y="41"/>
                </a:cubicBezTo>
                <a:close/>
                <a:moveTo>
                  <a:pt x="68" y="45"/>
                </a:moveTo>
                <a:cubicBezTo>
                  <a:pt x="68" y="53"/>
                  <a:pt x="73" y="57"/>
                  <a:pt x="78" y="60"/>
                </a:cubicBezTo>
                <a:cubicBezTo>
                  <a:pt x="82" y="62"/>
                  <a:pt x="84" y="64"/>
                  <a:pt x="84" y="67"/>
                </a:cubicBezTo>
                <a:cubicBezTo>
                  <a:pt x="84" y="70"/>
                  <a:pt x="86" y="71"/>
                  <a:pt x="88" y="71"/>
                </a:cubicBezTo>
                <a:cubicBezTo>
                  <a:pt x="90" y="71"/>
                  <a:pt x="92" y="70"/>
                  <a:pt x="92" y="67"/>
                </a:cubicBezTo>
                <a:cubicBezTo>
                  <a:pt x="92" y="60"/>
                  <a:pt x="86" y="56"/>
                  <a:pt x="82" y="53"/>
                </a:cubicBezTo>
                <a:cubicBezTo>
                  <a:pt x="78" y="50"/>
                  <a:pt x="76" y="48"/>
                  <a:pt x="76" y="45"/>
                </a:cubicBezTo>
                <a:cubicBezTo>
                  <a:pt x="76" y="42"/>
                  <a:pt x="78" y="40"/>
                  <a:pt x="82" y="37"/>
                </a:cubicBezTo>
                <a:cubicBezTo>
                  <a:pt x="86" y="34"/>
                  <a:pt x="92" y="31"/>
                  <a:pt x="92" y="23"/>
                </a:cubicBezTo>
                <a:cubicBezTo>
                  <a:pt x="92" y="21"/>
                  <a:pt x="90" y="19"/>
                  <a:pt x="88" y="19"/>
                </a:cubicBezTo>
                <a:cubicBezTo>
                  <a:pt x="86" y="19"/>
                  <a:pt x="84" y="21"/>
                  <a:pt x="84" y="23"/>
                </a:cubicBezTo>
                <a:cubicBezTo>
                  <a:pt x="84" y="26"/>
                  <a:pt x="82" y="28"/>
                  <a:pt x="78" y="31"/>
                </a:cubicBezTo>
                <a:cubicBezTo>
                  <a:pt x="73" y="34"/>
                  <a:pt x="68" y="38"/>
                  <a:pt x="68" y="45"/>
                </a:cubicBezTo>
                <a:close/>
                <a:moveTo>
                  <a:pt x="176" y="127"/>
                </a:moveTo>
                <a:cubicBezTo>
                  <a:pt x="176" y="127"/>
                  <a:pt x="173" y="126"/>
                  <a:pt x="170" y="123"/>
                </a:cubicBezTo>
                <a:cubicBezTo>
                  <a:pt x="165" y="118"/>
                  <a:pt x="161" y="118"/>
                  <a:pt x="154" y="120"/>
                </a:cubicBezTo>
                <a:cubicBezTo>
                  <a:pt x="151" y="121"/>
                  <a:pt x="149" y="121"/>
                  <a:pt x="146" y="121"/>
                </a:cubicBezTo>
                <a:cubicBezTo>
                  <a:pt x="137" y="122"/>
                  <a:pt x="133" y="121"/>
                  <a:pt x="128" y="118"/>
                </a:cubicBezTo>
                <a:cubicBezTo>
                  <a:pt x="126" y="117"/>
                  <a:pt x="124" y="116"/>
                  <a:pt x="121" y="115"/>
                </a:cubicBezTo>
                <a:cubicBezTo>
                  <a:pt x="117" y="113"/>
                  <a:pt x="115" y="114"/>
                  <a:pt x="112" y="116"/>
                </a:cubicBezTo>
                <a:cubicBezTo>
                  <a:pt x="109" y="118"/>
                  <a:pt x="106" y="121"/>
                  <a:pt x="101" y="121"/>
                </a:cubicBezTo>
                <a:cubicBezTo>
                  <a:pt x="94" y="122"/>
                  <a:pt x="89" y="122"/>
                  <a:pt x="83" y="122"/>
                </a:cubicBezTo>
                <a:cubicBezTo>
                  <a:pt x="79" y="121"/>
                  <a:pt x="75" y="121"/>
                  <a:pt x="70" y="121"/>
                </a:cubicBezTo>
                <a:cubicBezTo>
                  <a:pt x="63" y="122"/>
                  <a:pt x="57" y="126"/>
                  <a:pt x="57" y="126"/>
                </a:cubicBezTo>
                <a:cubicBezTo>
                  <a:pt x="53" y="128"/>
                  <a:pt x="50" y="133"/>
                  <a:pt x="51" y="138"/>
                </a:cubicBezTo>
                <a:cubicBezTo>
                  <a:pt x="61" y="209"/>
                  <a:pt x="61" y="209"/>
                  <a:pt x="61" y="209"/>
                </a:cubicBezTo>
                <a:cubicBezTo>
                  <a:pt x="61" y="214"/>
                  <a:pt x="65" y="217"/>
                  <a:pt x="70" y="217"/>
                </a:cubicBezTo>
                <a:cubicBezTo>
                  <a:pt x="76" y="217"/>
                  <a:pt x="76" y="217"/>
                  <a:pt x="76" y="217"/>
                </a:cubicBezTo>
                <a:cubicBezTo>
                  <a:pt x="157" y="217"/>
                  <a:pt x="157" y="217"/>
                  <a:pt x="157" y="217"/>
                </a:cubicBezTo>
                <a:cubicBezTo>
                  <a:pt x="163" y="217"/>
                  <a:pt x="163" y="217"/>
                  <a:pt x="163" y="217"/>
                </a:cubicBezTo>
                <a:cubicBezTo>
                  <a:pt x="168" y="217"/>
                  <a:pt x="172" y="214"/>
                  <a:pt x="172" y="209"/>
                </a:cubicBezTo>
                <a:cubicBezTo>
                  <a:pt x="182" y="138"/>
                  <a:pt x="182" y="138"/>
                  <a:pt x="182" y="138"/>
                </a:cubicBezTo>
                <a:cubicBezTo>
                  <a:pt x="183" y="134"/>
                  <a:pt x="180" y="129"/>
                  <a:pt x="176" y="127"/>
                </a:cubicBezTo>
                <a:close/>
                <a:moveTo>
                  <a:pt x="193" y="104"/>
                </a:moveTo>
                <a:cubicBezTo>
                  <a:pt x="193" y="96"/>
                  <a:pt x="187" y="88"/>
                  <a:pt x="179" y="86"/>
                </a:cubicBezTo>
                <a:cubicBezTo>
                  <a:pt x="179" y="86"/>
                  <a:pt x="149" y="79"/>
                  <a:pt x="117" y="79"/>
                </a:cubicBezTo>
                <a:cubicBezTo>
                  <a:pt x="84" y="79"/>
                  <a:pt x="54" y="86"/>
                  <a:pt x="54" y="86"/>
                </a:cubicBezTo>
                <a:cubicBezTo>
                  <a:pt x="46" y="88"/>
                  <a:pt x="40" y="96"/>
                  <a:pt x="40" y="104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40" y="115"/>
                  <a:pt x="43" y="120"/>
                  <a:pt x="47" y="122"/>
                </a:cubicBezTo>
                <a:cubicBezTo>
                  <a:pt x="52" y="119"/>
                  <a:pt x="61" y="114"/>
                  <a:pt x="69" y="113"/>
                </a:cubicBezTo>
                <a:cubicBezTo>
                  <a:pt x="75" y="113"/>
                  <a:pt x="79" y="113"/>
                  <a:pt x="84" y="114"/>
                </a:cubicBezTo>
                <a:cubicBezTo>
                  <a:pt x="89" y="114"/>
                  <a:pt x="94" y="114"/>
                  <a:pt x="99" y="113"/>
                </a:cubicBezTo>
                <a:cubicBezTo>
                  <a:pt x="103" y="113"/>
                  <a:pt x="105" y="111"/>
                  <a:pt x="108" y="110"/>
                </a:cubicBezTo>
                <a:cubicBezTo>
                  <a:pt x="111" y="107"/>
                  <a:pt x="116" y="104"/>
                  <a:pt x="125" y="108"/>
                </a:cubicBezTo>
                <a:cubicBezTo>
                  <a:pt x="127" y="109"/>
                  <a:pt x="130" y="110"/>
                  <a:pt x="131" y="111"/>
                </a:cubicBezTo>
                <a:cubicBezTo>
                  <a:pt x="137" y="113"/>
                  <a:pt x="139" y="114"/>
                  <a:pt x="145" y="113"/>
                </a:cubicBezTo>
                <a:cubicBezTo>
                  <a:pt x="148" y="113"/>
                  <a:pt x="150" y="113"/>
                  <a:pt x="152" y="112"/>
                </a:cubicBezTo>
                <a:cubicBezTo>
                  <a:pt x="159" y="111"/>
                  <a:pt x="167" y="109"/>
                  <a:pt x="175" y="117"/>
                </a:cubicBezTo>
                <a:cubicBezTo>
                  <a:pt x="178" y="119"/>
                  <a:pt x="182" y="121"/>
                  <a:pt x="186" y="122"/>
                </a:cubicBezTo>
                <a:cubicBezTo>
                  <a:pt x="190" y="120"/>
                  <a:pt x="193" y="115"/>
                  <a:pt x="193" y="110"/>
                </a:cubicBezTo>
                <a:lnTo>
                  <a:pt x="193" y="10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8930393" y="10461943"/>
            <a:ext cx="1350682" cy="1353142"/>
          </a:xfrm>
          <a:custGeom>
            <a:avLst/>
            <a:gdLst>
              <a:gd name="T0" fmla="*/ 191 w 232"/>
              <a:gd name="T1" fmla="*/ 165 h 232"/>
              <a:gd name="T2" fmla="*/ 158 w 232"/>
              <a:gd name="T3" fmla="*/ 174 h 232"/>
              <a:gd name="T4" fmla="*/ 156 w 232"/>
              <a:gd name="T5" fmla="*/ 134 h 232"/>
              <a:gd name="T6" fmla="*/ 185 w 232"/>
              <a:gd name="T7" fmla="*/ 114 h 232"/>
              <a:gd name="T8" fmla="*/ 232 w 232"/>
              <a:gd name="T9" fmla="*/ 0 h 232"/>
              <a:gd name="T10" fmla="*/ 0 w 232"/>
              <a:gd name="T11" fmla="*/ 232 h 232"/>
              <a:gd name="T12" fmla="*/ 232 w 232"/>
              <a:gd name="T13" fmla="*/ 0 h 232"/>
              <a:gd name="T14" fmla="*/ 139 w 232"/>
              <a:gd name="T15" fmla="*/ 107 h 232"/>
              <a:gd name="T16" fmla="*/ 156 w 232"/>
              <a:gd name="T17" fmla="*/ 87 h 232"/>
              <a:gd name="T18" fmla="*/ 137 w 232"/>
              <a:gd name="T19" fmla="*/ 105 h 232"/>
              <a:gd name="T20" fmla="*/ 126 w 232"/>
              <a:gd name="T21" fmla="*/ 55 h 232"/>
              <a:gd name="T22" fmla="*/ 126 w 232"/>
              <a:gd name="T23" fmla="*/ 68 h 232"/>
              <a:gd name="T24" fmla="*/ 121 w 232"/>
              <a:gd name="T25" fmla="*/ 75 h 232"/>
              <a:gd name="T26" fmla="*/ 127 w 232"/>
              <a:gd name="T27" fmla="*/ 76 h 232"/>
              <a:gd name="T28" fmla="*/ 139 w 232"/>
              <a:gd name="T29" fmla="*/ 61 h 232"/>
              <a:gd name="T30" fmla="*/ 124 w 232"/>
              <a:gd name="T31" fmla="*/ 42 h 232"/>
              <a:gd name="T32" fmla="*/ 139 w 232"/>
              <a:gd name="T33" fmla="*/ 22 h 232"/>
              <a:gd name="T34" fmla="*/ 126 w 232"/>
              <a:gd name="T35" fmla="*/ 29 h 232"/>
              <a:gd name="T36" fmla="*/ 95 w 232"/>
              <a:gd name="T37" fmla="*/ 61 h 232"/>
              <a:gd name="T38" fmla="*/ 80 w 232"/>
              <a:gd name="T39" fmla="*/ 81 h 232"/>
              <a:gd name="T40" fmla="*/ 93 w 232"/>
              <a:gd name="T41" fmla="*/ 74 h 232"/>
              <a:gd name="T42" fmla="*/ 93 w 232"/>
              <a:gd name="T43" fmla="*/ 49 h 232"/>
              <a:gd name="T44" fmla="*/ 93 w 232"/>
              <a:gd name="T45" fmla="*/ 35 h 232"/>
              <a:gd name="T46" fmla="*/ 95 w 232"/>
              <a:gd name="T47" fmla="*/ 22 h 232"/>
              <a:gd name="T48" fmla="*/ 80 w 232"/>
              <a:gd name="T49" fmla="*/ 42 h 232"/>
              <a:gd name="T50" fmla="*/ 95 w 232"/>
              <a:gd name="T51" fmla="*/ 61 h 232"/>
              <a:gd name="T52" fmla="*/ 52 w 232"/>
              <a:gd name="T53" fmla="*/ 68 h 232"/>
              <a:gd name="T54" fmla="*/ 50 w 232"/>
              <a:gd name="T55" fmla="*/ 81 h 232"/>
              <a:gd name="T56" fmla="*/ 65 w 232"/>
              <a:gd name="T57" fmla="*/ 61 h 232"/>
              <a:gd name="T58" fmla="*/ 50 w 232"/>
              <a:gd name="T59" fmla="*/ 42 h 232"/>
              <a:gd name="T60" fmla="*/ 65 w 232"/>
              <a:gd name="T61" fmla="*/ 22 h 232"/>
              <a:gd name="T62" fmla="*/ 52 w 232"/>
              <a:gd name="T63" fmla="*/ 29 h 232"/>
              <a:gd name="T64" fmla="*/ 52 w 232"/>
              <a:gd name="T65" fmla="*/ 55 h 232"/>
              <a:gd name="T66" fmla="*/ 26 w 232"/>
              <a:gd name="T67" fmla="*/ 107 h 232"/>
              <a:gd name="T68" fmla="*/ 125 w 232"/>
              <a:gd name="T69" fmla="*/ 105 h 232"/>
              <a:gd name="T70" fmla="*/ 113 w 232"/>
              <a:gd name="T71" fmla="*/ 87 h 232"/>
              <a:gd name="T72" fmla="*/ 129 w 232"/>
              <a:gd name="T73" fmla="*/ 107 h 232"/>
              <a:gd name="T74" fmla="*/ 118 w 232"/>
              <a:gd name="T75" fmla="*/ 118 h 232"/>
              <a:gd name="T76" fmla="*/ 116 w 232"/>
              <a:gd name="T77" fmla="*/ 148 h 232"/>
              <a:gd name="T78" fmla="*/ 142 w 232"/>
              <a:gd name="T79" fmla="*/ 152 h 232"/>
              <a:gd name="T80" fmla="*/ 146 w 232"/>
              <a:gd name="T81" fmla="*/ 124 h 232"/>
              <a:gd name="T82" fmla="*/ 133 w 232"/>
              <a:gd name="T83" fmla="*/ 107 h 232"/>
              <a:gd name="T84" fmla="*/ 125 w 232"/>
              <a:gd name="T85" fmla="*/ 79 h 232"/>
              <a:gd name="T86" fmla="*/ 26 w 232"/>
              <a:gd name="T87" fmla="*/ 87 h 232"/>
              <a:gd name="T88" fmla="*/ 203 w 232"/>
              <a:gd name="T89" fmla="*/ 117 h 232"/>
              <a:gd name="T90" fmla="*/ 156 w 232"/>
              <a:gd name="T91" fmla="*/ 114 h 232"/>
              <a:gd name="T92" fmla="*/ 143 w 232"/>
              <a:gd name="T93" fmla="*/ 112 h 232"/>
              <a:gd name="T94" fmla="*/ 150 w 232"/>
              <a:gd name="T95" fmla="*/ 124 h 232"/>
              <a:gd name="T96" fmla="*/ 142 w 232"/>
              <a:gd name="T97" fmla="*/ 155 h 232"/>
              <a:gd name="T98" fmla="*/ 112 w 232"/>
              <a:gd name="T99" fmla="*/ 148 h 232"/>
              <a:gd name="T100" fmla="*/ 116 w 232"/>
              <a:gd name="T101" fmla="*/ 115 h 232"/>
              <a:gd name="T102" fmla="*/ 26 w 232"/>
              <a:gd name="T103" fmla="*/ 112 h 232"/>
              <a:gd name="T104" fmla="*/ 65 w 232"/>
              <a:gd name="T105" fmla="*/ 210 h 232"/>
              <a:gd name="T106" fmla="*/ 153 w 232"/>
              <a:gd name="T107" fmla="*/ 185 h 232"/>
              <a:gd name="T108" fmla="*/ 179 w 232"/>
              <a:gd name="T109" fmla="*/ 191 h 232"/>
              <a:gd name="T110" fmla="*/ 203 w 232"/>
              <a:gd name="T111" fmla="*/ 11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193" y="121"/>
                </a:moveTo>
                <a:cubicBezTo>
                  <a:pt x="198" y="133"/>
                  <a:pt x="196" y="153"/>
                  <a:pt x="191" y="165"/>
                </a:cubicBezTo>
                <a:cubicBezTo>
                  <a:pt x="187" y="174"/>
                  <a:pt x="183" y="179"/>
                  <a:pt x="177" y="180"/>
                </a:cubicBezTo>
                <a:cubicBezTo>
                  <a:pt x="168" y="183"/>
                  <a:pt x="158" y="174"/>
                  <a:pt x="158" y="174"/>
                </a:cubicBezTo>
                <a:cubicBezTo>
                  <a:pt x="157" y="174"/>
                  <a:pt x="156" y="171"/>
                  <a:pt x="156" y="170"/>
                </a:cubicBezTo>
                <a:cubicBezTo>
                  <a:pt x="156" y="134"/>
                  <a:pt x="156" y="134"/>
                  <a:pt x="156" y="134"/>
                </a:cubicBezTo>
                <a:cubicBezTo>
                  <a:pt x="156" y="134"/>
                  <a:pt x="157" y="130"/>
                  <a:pt x="158" y="130"/>
                </a:cubicBezTo>
                <a:cubicBezTo>
                  <a:pt x="158" y="129"/>
                  <a:pt x="171" y="109"/>
                  <a:pt x="185" y="114"/>
                </a:cubicBezTo>
                <a:cubicBezTo>
                  <a:pt x="188" y="115"/>
                  <a:pt x="191" y="117"/>
                  <a:pt x="193" y="121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37" y="105"/>
                </a:moveTo>
                <a:cubicBezTo>
                  <a:pt x="139" y="107"/>
                  <a:pt x="139" y="107"/>
                  <a:pt x="139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7" y="93"/>
                  <a:pt x="137" y="100"/>
                  <a:pt x="137" y="105"/>
                </a:cubicBezTo>
                <a:close/>
                <a:moveTo>
                  <a:pt x="116" y="42"/>
                </a:moveTo>
                <a:cubicBezTo>
                  <a:pt x="116" y="49"/>
                  <a:pt x="121" y="52"/>
                  <a:pt x="126" y="55"/>
                </a:cubicBezTo>
                <a:cubicBezTo>
                  <a:pt x="130" y="57"/>
                  <a:pt x="131" y="59"/>
                  <a:pt x="131" y="61"/>
                </a:cubicBezTo>
                <a:cubicBezTo>
                  <a:pt x="131" y="64"/>
                  <a:pt x="130" y="65"/>
                  <a:pt x="126" y="68"/>
                </a:cubicBezTo>
                <a:cubicBezTo>
                  <a:pt x="123" y="70"/>
                  <a:pt x="120" y="72"/>
                  <a:pt x="118" y="75"/>
                </a:cubicBezTo>
                <a:cubicBezTo>
                  <a:pt x="119" y="75"/>
                  <a:pt x="120" y="75"/>
                  <a:pt x="121" y="75"/>
                </a:cubicBezTo>
                <a:cubicBezTo>
                  <a:pt x="123" y="75"/>
                  <a:pt x="124" y="75"/>
                  <a:pt x="126" y="76"/>
                </a:cubicBezTo>
                <a:cubicBezTo>
                  <a:pt x="126" y="76"/>
                  <a:pt x="126" y="76"/>
                  <a:pt x="127" y="76"/>
                </a:cubicBezTo>
                <a:cubicBezTo>
                  <a:pt x="127" y="76"/>
                  <a:pt x="128" y="75"/>
                  <a:pt x="130" y="74"/>
                </a:cubicBezTo>
                <a:cubicBezTo>
                  <a:pt x="134" y="72"/>
                  <a:pt x="139" y="68"/>
                  <a:pt x="139" y="61"/>
                </a:cubicBezTo>
                <a:cubicBezTo>
                  <a:pt x="139" y="55"/>
                  <a:pt x="134" y="51"/>
                  <a:pt x="130" y="49"/>
                </a:cubicBezTo>
                <a:cubicBezTo>
                  <a:pt x="126" y="46"/>
                  <a:pt x="124" y="45"/>
                  <a:pt x="124" y="42"/>
                </a:cubicBezTo>
                <a:cubicBezTo>
                  <a:pt x="124" y="39"/>
                  <a:pt x="126" y="38"/>
                  <a:pt x="130" y="35"/>
                </a:cubicBezTo>
                <a:cubicBezTo>
                  <a:pt x="134" y="33"/>
                  <a:pt x="139" y="29"/>
                  <a:pt x="139" y="22"/>
                </a:cubicBezTo>
                <a:cubicBezTo>
                  <a:pt x="131" y="22"/>
                  <a:pt x="131" y="22"/>
                  <a:pt x="131" y="22"/>
                </a:cubicBezTo>
                <a:cubicBezTo>
                  <a:pt x="131" y="25"/>
                  <a:pt x="130" y="26"/>
                  <a:pt x="126" y="29"/>
                </a:cubicBezTo>
                <a:cubicBezTo>
                  <a:pt x="121" y="32"/>
                  <a:pt x="116" y="35"/>
                  <a:pt x="116" y="42"/>
                </a:cubicBezTo>
                <a:close/>
                <a:moveTo>
                  <a:pt x="95" y="61"/>
                </a:moveTo>
                <a:cubicBezTo>
                  <a:pt x="95" y="64"/>
                  <a:pt x="93" y="65"/>
                  <a:pt x="89" y="68"/>
                </a:cubicBezTo>
                <a:cubicBezTo>
                  <a:pt x="85" y="71"/>
                  <a:pt x="80" y="74"/>
                  <a:pt x="80" y="81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8"/>
                  <a:pt x="89" y="77"/>
                  <a:pt x="93" y="74"/>
                </a:cubicBezTo>
                <a:cubicBezTo>
                  <a:pt x="97" y="72"/>
                  <a:pt x="102" y="68"/>
                  <a:pt x="102" y="61"/>
                </a:cubicBezTo>
                <a:cubicBezTo>
                  <a:pt x="102" y="55"/>
                  <a:pt x="97" y="51"/>
                  <a:pt x="93" y="49"/>
                </a:cubicBezTo>
                <a:cubicBezTo>
                  <a:pt x="89" y="46"/>
                  <a:pt x="87" y="45"/>
                  <a:pt x="87" y="42"/>
                </a:cubicBezTo>
                <a:cubicBezTo>
                  <a:pt x="87" y="39"/>
                  <a:pt x="89" y="38"/>
                  <a:pt x="93" y="35"/>
                </a:cubicBezTo>
                <a:cubicBezTo>
                  <a:pt x="97" y="33"/>
                  <a:pt x="102" y="29"/>
                  <a:pt x="102" y="22"/>
                </a:cubicBezTo>
                <a:cubicBezTo>
                  <a:pt x="95" y="22"/>
                  <a:pt x="95" y="22"/>
                  <a:pt x="95" y="22"/>
                </a:cubicBezTo>
                <a:cubicBezTo>
                  <a:pt x="95" y="25"/>
                  <a:pt x="93" y="26"/>
                  <a:pt x="89" y="29"/>
                </a:cubicBezTo>
                <a:cubicBezTo>
                  <a:pt x="85" y="32"/>
                  <a:pt x="80" y="35"/>
                  <a:pt x="80" y="42"/>
                </a:cubicBezTo>
                <a:cubicBezTo>
                  <a:pt x="80" y="49"/>
                  <a:pt x="85" y="52"/>
                  <a:pt x="89" y="55"/>
                </a:cubicBezTo>
                <a:cubicBezTo>
                  <a:pt x="93" y="57"/>
                  <a:pt x="95" y="59"/>
                  <a:pt x="95" y="61"/>
                </a:cubicBezTo>
                <a:close/>
                <a:moveTo>
                  <a:pt x="58" y="61"/>
                </a:moveTo>
                <a:cubicBezTo>
                  <a:pt x="58" y="64"/>
                  <a:pt x="56" y="65"/>
                  <a:pt x="52" y="68"/>
                </a:cubicBezTo>
                <a:cubicBezTo>
                  <a:pt x="48" y="71"/>
                  <a:pt x="43" y="74"/>
                  <a:pt x="43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78"/>
                  <a:pt x="52" y="77"/>
                  <a:pt x="56" y="74"/>
                </a:cubicBezTo>
                <a:cubicBezTo>
                  <a:pt x="60" y="72"/>
                  <a:pt x="65" y="68"/>
                  <a:pt x="65" y="61"/>
                </a:cubicBezTo>
                <a:cubicBezTo>
                  <a:pt x="65" y="55"/>
                  <a:pt x="60" y="51"/>
                  <a:pt x="56" y="49"/>
                </a:cubicBezTo>
                <a:cubicBezTo>
                  <a:pt x="52" y="46"/>
                  <a:pt x="50" y="45"/>
                  <a:pt x="50" y="42"/>
                </a:cubicBezTo>
                <a:cubicBezTo>
                  <a:pt x="50" y="39"/>
                  <a:pt x="52" y="38"/>
                  <a:pt x="56" y="35"/>
                </a:cubicBezTo>
                <a:cubicBezTo>
                  <a:pt x="60" y="33"/>
                  <a:pt x="65" y="29"/>
                  <a:pt x="65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5"/>
                  <a:pt x="56" y="26"/>
                  <a:pt x="52" y="29"/>
                </a:cubicBezTo>
                <a:cubicBezTo>
                  <a:pt x="48" y="32"/>
                  <a:pt x="43" y="35"/>
                  <a:pt x="43" y="42"/>
                </a:cubicBezTo>
                <a:cubicBezTo>
                  <a:pt x="43" y="49"/>
                  <a:pt x="48" y="52"/>
                  <a:pt x="52" y="55"/>
                </a:cubicBezTo>
                <a:cubicBezTo>
                  <a:pt x="56" y="57"/>
                  <a:pt x="58" y="59"/>
                  <a:pt x="58" y="61"/>
                </a:cubicBezTo>
                <a:close/>
                <a:moveTo>
                  <a:pt x="26" y="107"/>
                </a:moveTo>
                <a:cubicBezTo>
                  <a:pt x="123" y="107"/>
                  <a:pt x="123" y="107"/>
                  <a:pt x="123" y="107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26" y="98"/>
                  <a:pt x="124" y="90"/>
                  <a:pt x="123" y="87"/>
                </a:cubicBezTo>
                <a:cubicBezTo>
                  <a:pt x="113" y="87"/>
                  <a:pt x="113" y="87"/>
                  <a:pt x="113" y="87"/>
                </a:cubicBezTo>
                <a:cubicBezTo>
                  <a:pt x="116" y="84"/>
                  <a:pt x="119" y="81"/>
                  <a:pt x="123" y="83"/>
                </a:cubicBezTo>
                <a:cubicBezTo>
                  <a:pt x="129" y="85"/>
                  <a:pt x="129" y="99"/>
                  <a:pt x="129" y="107"/>
                </a:cubicBezTo>
                <a:cubicBezTo>
                  <a:pt x="129" y="107"/>
                  <a:pt x="128" y="107"/>
                  <a:pt x="128" y="107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7" y="119"/>
                  <a:pt x="116" y="122"/>
                  <a:pt x="116" y="124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16" y="150"/>
                  <a:pt x="117" y="152"/>
                  <a:pt x="119" y="152"/>
                </a:cubicBezTo>
                <a:cubicBezTo>
                  <a:pt x="142" y="152"/>
                  <a:pt x="142" y="152"/>
                  <a:pt x="142" y="152"/>
                </a:cubicBezTo>
                <a:cubicBezTo>
                  <a:pt x="144" y="152"/>
                  <a:pt x="146" y="150"/>
                  <a:pt x="146" y="148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146" y="122"/>
                  <a:pt x="145" y="119"/>
                  <a:pt x="143" y="118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3" y="100"/>
                  <a:pt x="133" y="83"/>
                  <a:pt x="125" y="79"/>
                </a:cubicBezTo>
                <a:cubicBezTo>
                  <a:pt x="117" y="76"/>
                  <a:pt x="111" y="83"/>
                  <a:pt x="109" y="87"/>
                </a:cubicBezTo>
                <a:cubicBezTo>
                  <a:pt x="26" y="87"/>
                  <a:pt x="26" y="87"/>
                  <a:pt x="26" y="87"/>
                </a:cubicBezTo>
                <a:lnTo>
                  <a:pt x="26" y="107"/>
                </a:lnTo>
                <a:close/>
                <a:moveTo>
                  <a:pt x="203" y="117"/>
                </a:moveTo>
                <a:cubicBezTo>
                  <a:pt x="199" y="110"/>
                  <a:pt x="194" y="105"/>
                  <a:pt x="188" y="103"/>
                </a:cubicBezTo>
                <a:cubicBezTo>
                  <a:pt x="175" y="99"/>
                  <a:pt x="163" y="107"/>
                  <a:pt x="156" y="114"/>
                </a:cubicBezTo>
                <a:cubicBezTo>
                  <a:pt x="156" y="112"/>
                  <a:pt x="156" y="112"/>
                  <a:pt x="156" y="112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46" y="115"/>
                  <a:pt x="146" y="115"/>
                  <a:pt x="146" y="115"/>
                </a:cubicBezTo>
                <a:cubicBezTo>
                  <a:pt x="148" y="117"/>
                  <a:pt x="150" y="121"/>
                  <a:pt x="150" y="124"/>
                </a:cubicBezTo>
                <a:cubicBezTo>
                  <a:pt x="150" y="148"/>
                  <a:pt x="150" y="148"/>
                  <a:pt x="150" y="148"/>
                </a:cubicBezTo>
                <a:cubicBezTo>
                  <a:pt x="150" y="152"/>
                  <a:pt x="146" y="155"/>
                  <a:pt x="142" y="155"/>
                </a:cubicBezTo>
                <a:cubicBezTo>
                  <a:pt x="119" y="155"/>
                  <a:pt x="119" y="155"/>
                  <a:pt x="119" y="155"/>
                </a:cubicBezTo>
                <a:cubicBezTo>
                  <a:pt x="115" y="155"/>
                  <a:pt x="112" y="152"/>
                  <a:pt x="112" y="148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112" y="121"/>
                  <a:pt x="114" y="117"/>
                  <a:pt x="116" y="115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6" y="170"/>
                  <a:pt x="26" y="170"/>
                  <a:pt x="26" y="170"/>
                </a:cubicBezTo>
                <a:cubicBezTo>
                  <a:pt x="26" y="192"/>
                  <a:pt x="43" y="210"/>
                  <a:pt x="65" y="210"/>
                </a:cubicBezTo>
                <a:cubicBezTo>
                  <a:pt x="117" y="210"/>
                  <a:pt x="117" y="210"/>
                  <a:pt x="117" y="210"/>
                </a:cubicBezTo>
                <a:cubicBezTo>
                  <a:pt x="133" y="210"/>
                  <a:pt x="147" y="199"/>
                  <a:pt x="153" y="185"/>
                </a:cubicBezTo>
                <a:cubicBezTo>
                  <a:pt x="157" y="187"/>
                  <a:pt x="165" y="192"/>
                  <a:pt x="174" y="192"/>
                </a:cubicBezTo>
                <a:cubicBezTo>
                  <a:pt x="176" y="192"/>
                  <a:pt x="177" y="192"/>
                  <a:pt x="179" y="191"/>
                </a:cubicBezTo>
                <a:cubicBezTo>
                  <a:pt x="189" y="189"/>
                  <a:pt x="196" y="182"/>
                  <a:pt x="202" y="169"/>
                </a:cubicBezTo>
                <a:cubicBezTo>
                  <a:pt x="208" y="155"/>
                  <a:pt x="210" y="132"/>
                  <a:pt x="203" y="11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7157283" y="10461943"/>
            <a:ext cx="1348222" cy="1353142"/>
          </a:xfrm>
          <a:custGeom>
            <a:avLst/>
            <a:gdLst>
              <a:gd name="T0" fmla="*/ 191 w 232"/>
              <a:gd name="T1" fmla="*/ 165 h 232"/>
              <a:gd name="T2" fmla="*/ 158 w 232"/>
              <a:gd name="T3" fmla="*/ 174 h 232"/>
              <a:gd name="T4" fmla="*/ 156 w 232"/>
              <a:gd name="T5" fmla="*/ 134 h 232"/>
              <a:gd name="T6" fmla="*/ 185 w 232"/>
              <a:gd name="T7" fmla="*/ 114 h 232"/>
              <a:gd name="T8" fmla="*/ 232 w 232"/>
              <a:gd name="T9" fmla="*/ 0 h 232"/>
              <a:gd name="T10" fmla="*/ 0 w 232"/>
              <a:gd name="T11" fmla="*/ 232 h 232"/>
              <a:gd name="T12" fmla="*/ 232 w 232"/>
              <a:gd name="T13" fmla="*/ 0 h 232"/>
              <a:gd name="T14" fmla="*/ 125 w 232"/>
              <a:gd name="T15" fmla="*/ 68 h 232"/>
              <a:gd name="T16" fmla="*/ 124 w 232"/>
              <a:gd name="T17" fmla="*/ 81 h 232"/>
              <a:gd name="T18" fmla="*/ 139 w 232"/>
              <a:gd name="T19" fmla="*/ 61 h 232"/>
              <a:gd name="T20" fmla="*/ 124 w 232"/>
              <a:gd name="T21" fmla="*/ 42 h 232"/>
              <a:gd name="T22" fmla="*/ 139 w 232"/>
              <a:gd name="T23" fmla="*/ 22 h 232"/>
              <a:gd name="T24" fmla="*/ 125 w 232"/>
              <a:gd name="T25" fmla="*/ 29 h 232"/>
              <a:gd name="T26" fmla="*/ 125 w 232"/>
              <a:gd name="T27" fmla="*/ 55 h 232"/>
              <a:gd name="T28" fmla="*/ 94 w 232"/>
              <a:gd name="T29" fmla="*/ 61 h 232"/>
              <a:gd name="T30" fmla="*/ 79 w 232"/>
              <a:gd name="T31" fmla="*/ 81 h 232"/>
              <a:gd name="T32" fmla="*/ 93 w 232"/>
              <a:gd name="T33" fmla="*/ 74 h 232"/>
              <a:gd name="T34" fmla="*/ 93 w 232"/>
              <a:gd name="T35" fmla="*/ 49 h 232"/>
              <a:gd name="T36" fmla="*/ 93 w 232"/>
              <a:gd name="T37" fmla="*/ 35 h 232"/>
              <a:gd name="T38" fmla="*/ 94 w 232"/>
              <a:gd name="T39" fmla="*/ 22 h 232"/>
              <a:gd name="T40" fmla="*/ 79 w 232"/>
              <a:gd name="T41" fmla="*/ 42 h 232"/>
              <a:gd name="T42" fmla="*/ 94 w 232"/>
              <a:gd name="T43" fmla="*/ 61 h 232"/>
              <a:gd name="T44" fmla="*/ 52 w 232"/>
              <a:gd name="T45" fmla="*/ 68 h 232"/>
              <a:gd name="T46" fmla="*/ 50 w 232"/>
              <a:gd name="T47" fmla="*/ 81 h 232"/>
              <a:gd name="T48" fmla="*/ 65 w 232"/>
              <a:gd name="T49" fmla="*/ 61 h 232"/>
              <a:gd name="T50" fmla="*/ 50 w 232"/>
              <a:gd name="T51" fmla="*/ 42 h 232"/>
              <a:gd name="T52" fmla="*/ 65 w 232"/>
              <a:gd name="T53" fmla="*/ 22 h 232"/>
              <a:gd name="T54" fmla="*/ 52 w 232"/>
              <a:gd name="T55" fmla="*/ 29 h 232"/>
              <a:gd name="T56" fmla="*/ 52 w 232"/>
              <a:gd name="T57" fmla="*/ 55 h 232"/>
              <a:gd name="T58" fmla="*/ 26 w 232"/>
              <a:gd name="T59" fmla="*/ 107 h 232"/>
              <a:gd name="T60" fmla="*/ 156 w 232"/>
              <a:gd name="T61" fmla="*/ 87 h 232"/>
              <a:gd name="T62" fmla="*/ 26 w 232"/>
              <a:gd name="T63" fmla="*/ 107 h 232"/>
              <a:gd name="T64" fmla="*/ 188 w 232"/>
              <a:gd name="T65" fmla="*/ 103 h 232"/>
              <a:gd name="T66" fmla="*/ 156 w 232"/>
              <a:gd name="T67" fmla="*/ 112 h 232"/>
              <a:gd name="T68" fmla="*/ 26 w 232"/>
              <a:gd name="T69" fmla="*/ 170 h 232"/>
              <a:gd name="T70" fmla="*/ 116 w 232"/>
              <a:gd name="T71" fmla="*/ 210 h 232"/>
              <a:gd name="T72" fmla="*/ 174 w 232"/>
              <a:gd name="T73" fmla="*/ 192 h 232"/>
              <a:gd name="T74" fmla="*/ 201 w 232"/>
              <a:gd name="T75" fmla="*/ 1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92" y="121"/>
                </a:moveTo>
                <a:cubicBezTo>
                  <a:pt x="198" y="133"/>
                  <a:pt x="196" y="153"/>
                  <a:pt x="191" y="165"/>
                </a:cubicBezTo>
                <a:cubicBezTo>
                  <a:pt x="187" y="174"/>
                  <a:pt x="183" y="179"/>
                  <a:pt x="177" y="180"/>
                </a:cubicBezTo>
                <a:cubicBezTo>
                  <a:pt x="168" y="183"/>
                  <a:pt x="158" y="174"/>
                  <a:pt x="158" y="174"/>
                </a:cubicBezTo>
                <a:cubicBezTo>
                  <a:pt x="157" y="174"/>
                  <a:pt x="156" y="171"/>
                  <a:pt x="156" y="170"/>
                </a:cubicBezTo>
                <a:cubicBezTo>
                  <a:pt x="156" y="134"/>
                  <a:pt x="156" y="134"/>
                  <a:pt x="156" y="134"/>
                </a:cubicBezTo>
                <a:cubicBezTo>
                  <a:pt x="156" y="134"/>
                  <a:pt x="157" y="130"/>
                  <a:pt x="158" y="130"/>
                </a:cubicBezTo>
                <a:cubicBezTo>
                  <a:pt x="158" y="129"/>
                  <a:pt x="171" y="109"/>
                  <a:pt x="185" y="114"/>
                </a:cubicBezTo>
                <a:cubicBezTo>
                  <a:pt x="188" y="115"/>
                  <a:pt x="191" y="117"/>
                  <a:pt x="192" y="121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31" y="61"/>
                </a:moveTo>
                <a:cubicBezTo>
                  <a:pt x="131" y="64"/>
                  <a:pt x="129" y="65"/>
                  <a:pt x="125" y="68"/>
                </a:cubicBezTo>
                <a:cubicBezTo>
                  <a:pt x="121" y="71"/>
                  <a:pt x="116" y="74"/>
                  <a:pt x="116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4" y="78"/>
                  <a:pt x="126" y="77"/>
                  <a:pt x="130" y="74"/>
                </a:cubicBezTo>
                <a:cubicBezTo>
                  <a:pt x="134" y="72"/>
                  <a:pt x="139" y="68"/>
                  <a:pt x="139" y="61"/>
                </a:cubicBezTo>
                <a:cubicBezTo>
                  <a:pt x="139" y="55"/>
                  <a:pt x="134" y="51"/>
                  <a:pt x="130" y="49"/>
                </a:cubicBezTo>
                <a:cubicBezTo>
                  <a:pt x="126" y="46"/>
                  <a:pt x="124" y="45"/>
                  <a:pt x="124" y="42"/>
                </a:cubicBezTo>
                <a:cubicBezTo>
                  <a:pt x="124" y="39"/>
                  <a:pt x="126" y="38"/>
                  <a:pt x="130" y="35"/>
                </a:cubicBezTo>
                <a:cubicBezTo>
                  <a:pt x="134" y="33"/>
                  <a:pt x="139" y="29"/>
                  <a:pt x="139" y="22"/>
                </a:cubicBezTo>
                <a:cubicBezTo>
                  <a:pt x="131" y="22"/>
                  <a:pt x="131" y="22"/>
                  <a:pt x="131" y="22"/>
                </a:cubicBezTo>
                <a:cubicBezTo>
                  <a:pt x="131" y="25"/>
                  <a:pt x="129" y="26"/>
                  <a:pt x="125" y="29"/>
                </a:cubicBezTo>
                <a:cubicBezTo>
                  <a:pt x="121" y="32"/>
                  <a:pt x="116" y="35"/>
                  <a:pt x="116" y="42"/>
                </a:cubicBezTo>
                <a:cubicBezTo>
                  <a:pt x="116" y="49"/>
                  <a:pt x="121" y="52"/>
                  <a:pt x="125" y="55"/>
                </a:cubicBezTo>
                <a:cubicBezTo>
                  <a:pt x="129" y="57"/>
                  <a:pt x="131" y="59"/>
                  <a:pt x="131" y="61"/>
                </a:cubicBezTo>
                <a:close/>
                <a:moveTo>
                  <a:pt x="94" y="61"/>
                </a:moveTo>
                <a:cubicBezTo>
                  <a:pt x="94" y="64"/>
                  <a:pt x="93" y="65"/>
                  <a:pt x="89" y="68"/>
                </a:cubicBezTo>
                <a:cubicBezTo>
                  <a:pt x="85" y="71"/>
                  <a:pt x="79" y="74"/>
                  <a:pt x="79" y="81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8"/>
                  <a:pt x="89" y="77"/>
                  <a:pt x="93" y="74"/>
                </a:cubicBezTo>
                <a:cubicBezTo>
                  <a:pt x="97" y="72"/>
                  <a:pt x="102" y="68"/>
                  <a:pt x="102" y="61"/>
                </a:cubicBezTo>
                <a:cubicBezTo>
                  <a:pt x="102" y="55"/>
                  <a:pt x="97" y="51"/>
                  <a:pt x="93" y="49"/>
                </a:cubicBezTo>
                <a:cubicBezTo>
                  <a:pt x="89" y="46"/>
                  <a:pt x="87" y="45"/>
                  <a:pt x="87" y="42"/>
                </a:cubicBezTo>
                <a:cubicBezTo>
                  <a:pt x="87" y="39"/>
                  <a:pt x="89" y="38"/>
                  <a:pt x="93" y="35"/>
                </a:cubicBezTo>
                <a:cubicBezTo>
                  <a:pt x="97" y="33"/>
                  <a:pt x="102" y="29"/>
                  <a:pt x="102" y="22"/>
                </a:cubicBezTo>
                <a:cubicBezTo>
                  <a:pt x="94" y="22"/>
                  <a:pt x="94" y="22"/>
                  <a:pt x="94" y="22"/>
                </a:cubicBezTo>
                <a:cubicBezTo>
                  <a:pt x="94" y="25"/>
                  <a:pt x="93" y="26"/>
                  <a:pt x="89" y="29"/>
                </a:cubicBezTo>
                <a:cubicBezTo>
                  <a:pt x="85" y="32"/>
                  <a:pt x="79" y="35"/>
                  <a:pt x="79" y="42"/>
                </a:cubicBezTo>
                <a:cubicBezTo>
                  <a:pt x="79" y="49"/>
                  <a:pt x="85" y="52"/>
                  <a:pt x="89" y="55"/>
                </a:cubicBezTo>
                <a:cubicBezTo>
                  <a:pt x="93" y="57"/>
                  <a:pt x="94" y="59"/>
                  <a:pt x="94" y="61"/>
                </a:cubicBezTo>
                <a:close/>
                <a:moveTo>
                  <a:pt x="58" y="61"/>
                </a:moveTo>
                <a:cubicBezTo>
                  <a:pt x="58" y="64"/>
                  <a:pt x="56" y="65"/>
                  <a:pt x="52" y="68"/>
                </a:cubicBezTo>
                <a:cubicBezTo>
                  <a:pt x="48" y="71"/>
                  <a:pt x="43" y="74"/>
                  <a:pt x="43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78"/>
                  <a:pt x="52" y="77"/>
                  <a:pt x="56" y="74"/>
                </a:cubicBezTo>
                <a:cubicBezTo>
                  <a:pt x="60" y="72"/>
                  <a:pt x="65" y="68"/>
                  <a:pt x="65" y="61"/>
                </a:cubicBezTo>
                <a:cubicBezTo>
                  <a:pt x="65" y="55"/>
                  <a:pt x="60" y="51"/>
                  <a:pt x="56" y="49"/>
                </a:cubicBezTo>
                <a:cubicBezTo>
                  <a:pt x="52" y="46"/>
                  <a:pt x="50" y="45"/>
                  <a:pt x="50" y="42"/>
                </a:cubicBezTo>
                <a:cubicBezTo>
                  <a:pt x="50" y="39"/>
                  <a:pt x="52" y="38"/>
                  <a:pt x="56" y="35"/>
                </a:cubicBezTo>
                <a:cubicBezTo>
                  <a:pt x="60" y="33"/>
                  <a:pt x="65" y="29"/>
                  <a:pt x="65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5"/>
                  <a:pt x="56" y="26"/>
                  <a:pt x="52" y="29"/>
                </a:cubicBezTo>
                <a:cubicBezTo>
                  <a:pt x="48" y="32"/>
                  <a:pt x="43" y="35"/>
                  <a:pt x="43" y="42"/>
                </a:cubicBezTo>
                <a:cubicBezTo>
                  <a:pt x="43" y="49"/>
                  <a:pt x="48" y="52"/>
                  <a:pt x="52" y="55"/>
                </a:cubicBezTo>
                <a:cubicBezTo>
                  <a:pt x="56" y="57"/>
                  <a:pt x="58" y="59"/>
                  <a:pt x="58" y="61"/>
                </a:cubicBezTo>
                <a:close/>
                <a:moveTo>
                  <a:pt x="26" y="107"/>
                </a:moveTo>
                <a:cubicBezTo>
                  <a:pt x="156" y="107"/>
                  <a:pt x="156" y="107"/>
                  <a:pt x="156" y="107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26" y="87"/>
                  <a:pt x="26" y="87"/>
                  <a:pt x="26" y="87"/>
                </a:cubicBezTo>
                <a:lnTo>
                  <a:pt x="26" y="107"/>
                </a:lnTo>
                <a:close/>
                <a:moveTo>
                  <a:pt x="203" y="117"/>
                </a:moveTo>
                <a:cubicBezTo>
                  <a:pt x="199" y="110"/>
                  <a:pt x="194" y="105"/>
                  <a:pt x="188" y="103"/>
                </a:cubicBezTo>
                <a:cubicBezTo>
                  <a:pt x="175" y="99"/>
                  <a:pt x="163" y="107"/>
                  <a:pt x="156" y="114"/>
                </a:cubicBezTo>
                <a:cubicBezTo>
                  <a:pt x="156" y="112"/>
                  <a:pt x="156" y="112"/>
                  <a:pt x="156" y="112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6" y="170"/>
                  <a:pt x="26" y="170"/>
                  <a:pt x="26" y="170"/>
                </a:cubicBezTo>
                <a:cubicBezTo>
                  <a:pt x="26" y="192"/>
                  <a:pt x="43" y="210"/>
                  <a:pt x="65" y="210"/>
                </a:cubicBezTo>
                <a:cubicBezTo>
                  <a:pt x="116" y="210"/>
                  <a:pt x="116" y="210"/>
                  <a:pt x="116" y="210"/>
                </a:cubicBezTo>
                <a:cubicBezTo>
                  <a:pt x="133" y="210"/>
                  <a:pt x="147" y="199"/>
                  <a:pt x="153" y="185"/>
                </a:cubicBezTo>
                <a:cubicBezTo>
                  <a:pt x="157" y="187"/>
                  <a:pt x="165" y="192"/>
                  <a:pt x="174" y="192"/>
                </a:cubicBezTo>
                <a:cubicBezTo>
                  <a:pt x="176" y="192"/>
                  <a:pt x="177" y="192"/>
                  <a:pt x="179" y="191"/>
                </a:cubicBezTo>
                <a:cubicBezTo>
                  <a:pt x="189" y="189"/>
                  <a:pt x="196" y="182"/>
                  <a:pt x="201" y="169"/>
                </a:cubicBezTo>
                <a:cubicBezTo>
                  <a:pt x="208" y="155"/>
                  <a:pt x="210" y="132"/>
                  <a:pt x="203" y="11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5384173" y="10461943"/>
            <a:ext cx="1348222" cy="1353142"/>
          </a:xfrm>
          <a:custGeom>
            <a:avLst/>
            <a:gdLst>
              <a:gd name="T0" fmla="*/ 89 w 232"/>
              <a:gd name="T1" fmla="*/ 159 h 232"/>
              <a:gd name="T2" fmla="*/ 89 w 232"/>
              <a:gd name="T3" fmla="*/ 153 h 232"/>
              <a:gd name="T4" fmla="*/ 108 w 232"/>
              <a:gd name="T5" fmla="*/ 165 h 232"/>
              <a:gd name="T6" fmla="*/ 108 w 232"/>
              <a:gd name="T7" fmla="*/ 173 h 232"/>
              <a:gd name="T8" fmla="*/ 108 w 232"/>
              <a:gd name="T9" fmla="*/ 165 h 232"/>
              <a:gd name="T10" fmla="*/ 69 w 232"/>
              <a:gd name="T11" fmla="*/ 133 h 232"/>
              <a:gd name="T12" fmla="*/ 79 w 232"/>
              <a:gd name="T13" fmla="*/ 133 h 232"/>
              <a:gd name="T14" fmla="*/ 73 w 232"/>
              <a:gd name="T15" fmla="*/ 118 h 232"/>
              <a:gd name="T16" fmla="*/ 73 w 232"/>
              <a:gd name="T17" fmla="*/ 113 h 232"/>
              <a:gd name="T18" fmla="*/ 73 w 232"/>
              <a:gd name="T19" fmla="*/ 118 h 232"/>
              <a:gd name="T20" fmla="*/ 98 w 232"/>
              <a:gd name="T21" fmla="*/ 111 h 232"/>
              <a:gd name="T22" fmla="*/ 91 w 232"/>
              <a:gd name="T23" fmla="*/ 111 h 232"/>
              <a:gd name="T24" fmla="*/ 114 w 232"/>
              <a:gd name="T25" fmla="*/ 130 h 232"/>
              <a:gd name="T26" fmla="*/ 107 w 232"/>
              <a:gd name="T27" fmla="*/ 150 h 232"/>
              <a:gd name="T28" fmla="*/ 88 w 232"/>
              <a:gd name="T29" fmla="*/ 143 h 232"/>
              <a:gd name="T30" fmla="*/ 95 w 232"/>
              <a:gd name="T31" fmla="*/ 123 h 232"/>
              <a:gd name="T32" fmla="*/ 107 w 232"/>
              <a:gd name="T33" fmla="*/ 123 h 232"/>
              <a:gd name="T34" fmla="*/ 111 w 232"/>
              <a:gd name="T35" fmla="*/ 142 h 232"/>
              <a:gd name="T36" fmla="*/ 107 w 232"/>
              <a:gd name="T37" fmla="*/ 127 h 232"/>
              <a:gd name="T38" fmla="*/ 91 w 232"/>
              <a:gd name="T39" fmla="*/ 131 h 232"/>
              <a:gd name="T40" fmla="*/ 96 w 232"/>
              <a:gd name="T41" fmla="*/ 146 h 232"/>
              <a:gd name="T42" fmla="*/ 96 w 232"/>
              <a:gd name="T43" fmla="*/ 146 h 232"/>
              <a:gd name="T44" fmla="*/ 107 w 232"/>
              <a:gd name="T45" fmla="*/ 146 h 232"/>
              <a:gd name="T46" fmla="*/ 123 w 232"/>
              <a:gd name="T47" fmla="*/ 117 h 232"/>
              <a:gd name="T48" fmla="*/ 123 w 232"/>
              <a:gd name="T49" fmla="*/ 126 h 232"/>
              <a:gd name="T50" fmla="*/ 123 w 232"/>
              <a:gd name="T51" fmla="*/ 117 h 232"/>
              <a:gd name="T52" fmla="*/ 232 w 232"/>
              <a:gd name="T53" fmla="*/ 232 h 232"/>
              <a:gd name="T54" fmla="*/ 0 w 232"/>
              <a:gd name="T55" fmla="*/ 0 h 232"/>
              <a:gd name="T56" fmla="*/ 102 w 232"/>
              <a:gd name="T57" fmla="*/ 95 h 232"/>
              <a:gd name="T58" fmla="*/ 115 w 232"/>
              <a:gd name="T59" fmla="*/ 110 h 232"/>
              <a:gd name="T60" fmla="*/ 131 w 232"/>
              <a:gd name="T61" fmla="*/ 98 h 232"/>
              <a:gd name="T62" fmla="*/ 118 w 232"/>
              <a:gd name="T63" fmla="*/ 82 h 232"/>
              <a:gd name="T64" fmla="*/ 102 w 232"/>
              <a:gd name="T65" fmla="*/ 95 h 232"/>
              <a:gd name="T66" fmla="*/ 113 w 232"/>
              <a:gd name="T67" fmla="*/ 111 h 232"/>
              <a:gd name="T68" fmla="*/ 65 w 232"/>
              <a:gd name="T69" fmla="*/ 90 h 232"/>
              <a:gd name="T70" fmla="*/ 86 w 232"/>
              <a:gd name="T71" fmla="*/ 96 h 232"/>
              <a:gd name="T72" fmla="*/ 92 w 232"/>
              <a:gd name="T73" fmla="*/ 74 h 232"/>
              <a:gd name="T74" fmla="*/ 71 w 232"/>
              <a:gd name="T75" fmla="*/ 68 h 232"/>
              <a:gd name="T76" fmla="*/ 65 w 232"/>
              <a:gd name="T77" fmla="*/ 90 h 232"/>
              <a:gd name="T78" fmla="*/ 155 w 232"/>
              <a:gd name="T79" fmla="*/ 44 h 232"/>
              <a:gd name="T80" fmla="*/ 141 w 232"/>
              <a:gd name="T81" fmla="*/ 198 h 232"/>
              <a:gd name="T82" fmla="*/ 57 w 232"/>
              <a:gd name="T83" fmla="*/ 202 h 232"/>
              <a:gd name="T84" fmla="*/ 44 w 232"/>
              <a:gd name="T85" fmla="*/ 47 h 232"/>
              <a:gd name="T86" fmla="*/ 36 w 232"/>
              <a:gd name="T87" fmla="*/ 48 h 232"/>
              <a:gd name="T88" fmla="*/ 57 w 232"/>
              <a:gd name="T89" fmla="*/ 209 h 232"/>
              <a:gd name="T90" fmla="*/ 149 w 232"/>
              <a:gd name="T91" fmla="*/ 198 h 232"/>
              <a:gd name="T92" fmla="*/ 196 w 232"/>
              <a:gd name="T93" fmla="*/ 30 h 232"/>
              <a:gd name="T94" fmla="*/ 156 w 232"/>
              <a:gd name="T95" fmla="*/ 31 h 232"/>
              <a:gd name="T96" fmla="*/ 135 w 232"/>
              <a:gd name="T97" fmla="*/ 57 h 232"/>
              <a:gd name="T98" fmla="*/ 130 w 232"/>
              <a:gd name="T99" fmla="*/ 88 h 232"/>
              <a:gd name="T100" fmla="*/ 132 w 232"/>
              <a:gd name="T101" fmla="*/ 92 h 232"/>
              <a:gd name="T102" fmla="*/ 134 w 232"/>
              <a:gd name="T103" fmla="*/ 96 h 232"/>
              <a:gd name="T104" fmla="*/ 117 w 232"/>
              <a:gd name="T105" fmla="*/ 114 h 232"/>
              <a:gd name="T106" fmla="*/ 106 w 232"/>
              <a:gd name="T107" fmla="*/ 111 h 232"/>
              <a:gd name="T108" fmla="*/ 98 w 232"/>
              <a:gd name="T109" fmla="*/ 91 h 232"/>
              <a:gd name="T110" fmla="*/ 94 w 232"/>
              <a:gd name="T111" fmla="*/ 88 h 232"/>
              <a:gd name="T112" fmla="*/ 83 w 232"/>
              <a:gd name="T113" fmla="*/ 102 h 232"/>
              <a:gd name="T114" fmla="*/ 63 w 232"/>
              <a:gd name="T115" fmla="*/ 93 h 232"/>
              <a:gd name="T116" fmla="*/ 52 w 232"/>
              <a:gd name="T117" fmla="*/ 88 h 232"/>
              <a:gd name="T118" fmla="*/ 136 w 232"/>
              <a:gd name="T119" fmla="*/ 196 h 232"/>
              <a:gd name="T120" fmla="*/ 140 w 232"/>
              <a:gd name="T121" fmla="*/ 88 h 232"/>
              <a:gd name="T122" fmla="*/ 143 w 232"/>
              <a:gd name="T123" fmla="*/ 56 h 232"/>
              <a:gd name="T124" fmla="*/ 196 w 232"/>
              <a:gd name="T125" fmla="*/ 3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92" y="156"/>
                </a:moveTo>
                <a:cubicBezTo>
                  <a:pt x="92" y="157"/>
                  <a:pt x="91" y="159"/>
                  <a:pt x="89" y="159"/>
                </a:cubicBezTo>
                <a:cubicBezTo>
                  <a:pt x="87" y="159"/>
                  <a:pt x="86" y="157"/>
                  <a:pt x="86" y="156"/>
                </a:cubicBezTo>
                <a:cubicBezTo>
                  <a:pt x="86" y="154"/>
                  <a:pt x="87" y="153"/>
                  <a:pt x="89" y="153"/>
                </a:cubicBezTo>
                <a:cubicBezTo>
                  <a:pt x="91" y="153"/>
                  <a:pt x="92" y="154"/>
                  <a:pt x="92" y="156"/>
                </a:cubicBezTo>
                <a:close/>
                <a:moveTo>
                  <a:pt x="108" y="165"/>
                </a:moveTo>
                <a:cubicBezTo>
                  <a:pt x="106" y="165"/>
                  <a:pt x="104" y="167"/>
                  <a:pt x="104" y="169"/>
                </a:cubicBezTo>
                <a:cubicBezTo>
                  <a:pt x="104" y="171"/>
                  <a:pt x="106" y="173"/>
                  <a:pt x="108" y="173"/>
                </a:cubicBezTo>
                <a:cubicBezTo>
                  <a:pt x="110" y="173"/>
                  <a:pt x="112" y="171"/>
                  <a:pt x="112" y="169"/>
                </a:cubicBezTo>
                <a:cubicBezTo>
                  <a:pt x="112" y="167"/>
                  <a:pt x="110" y="165"/>
                  <a:pt x="108" y="165"/>
                </a:cubicBezTo>
                <a:close/>
                <a:moveTo>
                  <a:pt x="74" y="128"/>
                </a:moveTo>
                <a:cubicBezTo>
                  <a:pt x="72" y="128"/>
                  <a:pt x="69" y="130"/>
                  <a:pt x="69" y="133"/>
                </a:cubicBezTo>
                <a:cubicBezTo>
                  <a:pt x="69" y="135"/>
                  <a:pt x="72" y="137"/>
                  <a:pt x="74" y="137"/>
                </a:cubicBezTo>
                <a:cubicBezTo>
                  <a:pt x="77" y="137"/>
                  <a:pt x="79" y="135"/>
                  <a:pt x="79" y="133"/>
                </a:cubicBezTo>
                <a:cubicBezTo>
                  <a:pt x="79" y="130"/>
                  <a:pt x="77" y="128"/>
                  <a:pt x="74" y="128"/>
                </a:cubicBezTo>
                <a:close/>
                <a:moveTo>
                  <a:pt x="73" y="118"/>
                </a:moveTo>
                <a:cubicBezTo>
                  <a:pt x="74" y="118"/>
                  <a:pt x="76" y="117"/>
                  <a:pt x="76" y="116"/>
                </a:cubicBezTo>
                <a:cubicBezTo>
                  <a:pt x="76" y="114"/>
                  <a:pt x="74" y="113"/>
                  <a:pt x="73" y="113"/>
                </a:cubicBezTo>
                <a:cubicBezTo>
                  <a:pt x="72" y="113"/>
                  <a:pt x="70" y="114"/>
                  <a:pt x="70" y="116"/>
                </a:cubicBezTo>
                <a:cubicBezTo>
                  <a:pt x="70" y="117"/>
                  <a:pt x="72" y="118"/>
                  <a:pt x="73" y="118"/>
                </a:cubicBezTo>
                <a:close/>
                <a:moveTo>
                  <a:pt x="94" y="114"/>
                </a:moveTo>
                <a:cubicBezTo>
                  <a:pt x="96" y="114"/>
                  <a:pt x="98" y="113"/>
                  <a:pt x="98" y="111"/>
                </a:cubicBezTo>
                <a:cubicBezTo>
                  <a:pt x="98" y="109"/>
                  <a:pt x="96" y="108"/>
                  <a:pt x="94" y="108"/>
                </a:cubicBezTo>
                <a:cubicBezTo>
                  <a:pt x="93" y="108"/>
                  <a:pt x="91" y="109"/>
                  <a:pt x="91" y="111"/>
                </a:cubicBezTo>
                <a:cubicBezTo>
                  <a:pt x="91" y="113"/>
                  <a:pt x="93" y="114"/>
                  <a:pt x="94" y="114"/>
                </a:cubicBezTo>
                <a:close/>
                <a:moveTo>
                  <a:pt x="114" y="130"/>
                </a:moveTo>
                <a:cubicBezTo>
                  <a:pt x="115" y="142"/>
                  <a:pt x="115" y="142"/>
                  <a:pt x="115" y="142"/>
                </a:cubicBezTo>
                <a:cubicBezTo>
                  <a:pt x="115" y="146"/>
                  <a:pt x="112" y="150"/>
                  <a:pt x="107" y="150"/>
                </a:cubicBezTo>
                <a:cubicBezTo>
                  <a:pt x="96" y="150"/>
                  <a:pt x="96" y="150"/>
                  <a:pt x="96" y="150"/>
                </a:cubicBezTo>
                <a:cubicBezTo>
                  <a:pt x="92" y="150"/>
                  <a:pt x="88" y="147"/>
                  <a:pt x="88" y="143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88" y="127"/>
                  <a:pt x="91" y="124"/>
                  <a:pt x="95" y="123"/>
                </a:cubicBezTo>
                <a:cubicBezTo>
                  <a:pt x="107" y="123"/>
                  <a:pt x="107" y="123"/>
                  <a:pt x="107" y="123"/>
                </a:cubicBezTo>
                <a:cubicBezTo>
                  <a:pt x="107" y="123"/>
                  <a:pt x="107" y="123"/>
                  <a:pt x="107" y="123"/>
                </a:cubicBezTo>
                <a:cubicBezTo>
                  <a:pt x="111" y="123"/>
                  <a:pt x="114" y="126"/>
                  <a:pt x="114" y="130"/>
                </a:cubicBezTo>
                <a:close/>
                <a:moveTo>
                  <a:pt x="111" y="142"/>
                </a:moveTo>
                <a:cubicBezTo>
                  <a:pt x="111" y="131"/>
                  <a:pt x="111" y="131"/>
                  <a:pt x="111" y="131"/>
                </a:cubicBezTo>
                <a:cubicBezTo>
                  <a:pt x="111" y="128"/>
                  <a:pt x="109" y="127"/>
                  <a:pt x="107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3" y="127"/>
                  <a:pt x="91" y="129"/>
                  <a:pt x="91" y="131"/>
                </a:cubicBezTo>
                <a:cubicBezTo>
                  <a:pt x="92" y="143"/>
                  <a:pt x="92" y="143"/>
                  <a:pt x="92" y="143"/>
                </a:cubicBezTo>
                <a:cubicBezTo>
                  <a:pt x="92" y="145"/>
                  <a:pt x="94" y="146"/>
                  <a:pt x="96" y="146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9" y="146"/>
                  <a:pt x="111" y="144"/>
                  <a:pt x="111" y="142"/>
                </a:cubicBezTo>
                <a:close/>
                <a:moveTo>
                  <a:pt x="123" y="117"/>
                </a:moveTo>
                <a:cubicBezTo>
                  <a:pt x="121" y="117"/>
                  <a:pt x="119" y="119"/>
                  <a:pt x="119" y="122"/>
                </a:cubicBezTo>
                <a:cubicBezTo>
                  <a:pt x="119" y="124"/>
                  <a:pt x="121" y="126"/>
                  <a:pt x="123" y="126"/>
                </a:cubicBezTo>
                <a:cubicBezTo>
                  <a:pt x="126" y="126"/>
                  <a:pt x="128" y="124"/>
                  <a:pt x="128" y="122"/>
                </a:cubicBezTo>
                <a:cubicBezTo>
                  <a:pt x="128" y="119"/>
                  <a:pt x="126" y="117"/>
                  <a:pt x="123" y="117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02" y="95"/>
                </a:moveTo>
                <a:cubicBezTo>
                  <a:pt x="110" y="109"/>
                  <a:pt x="110" y="109"/>
                  <a:pt x="110" y="109"/>
                </a:cubicBezTo>
                <a:cubicBezTo>
                  <a:pt x="111" y="111"/>
                  <a:pt x="113" y="111"/>
                  <a:pt x="115" y="110"/>
                </a:cubicBezTo>
                <a:cubicBezTo>
                  <a:pt x="129" y="103"/>
                  <a:pt x="129" y="103"/>
                  <a:pt x="129" y="103"/>
                </a:cubicBezTo>
                <a:cubicBezTo>
                  <a:pt x="131" y="102"/>
                  <a:pt x="132" y="100"/>
                  <a:pt x="131" y="98"/>
                </a:cubicBezTo>
                <a:cubicBezTo>
                  <a:pt x="123" y="83"/>
                  <a:pt x="123" y="83"/>
                  <a:pt x="123" y="83"/>
                </a:cubicBezTo>
                <a:cubicBezTo>
                  <a:pt x="122" y="82"/>
                  <a:pt x="120" y="81"/>
                  <a:pt x="118" y="82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2" y="90"/>
                  <a:pt x="101" y="93"/>
                  <a:pt x="102" y="95"/>
                </a:cubicBezTo>
                <a:close/>
                <a:moveTo>
                  <a:pt x="113" y="111"/>
                </a:moveTo>
                <a:cubicBezTo>
                  <a:pt x="113" y="111"/>
                  <a:pt x="113" y="111"/>
                  <a:pt x="113" y="111"/>
                </a:cubicBezTo>
                <a:cubicBezTo>
                  <a:pt x="113" y="111"/>
                  <a:pt x="113" y="111"/>
                  <a:pt x="113" y="111"/>
                </a:cubicBezTo>
                <a:close/>
                <a:moveTo>
                  <a:pt x="65" y="90"/>
                </a:moveTo>
                <a:cubicBezTo>
                  <a:pt x="81" y="98"/>
                  <a:pt x="81" y="98"/>
                  <a:pt x="81" y="98"/>
                </a:cubicBezTo>
                <a:cubicBezTo>
                  <a:pt x="83" y="99"/>
                  <a:pt x="85" y="98"/>
                  <a:pt x="86" y="96"/>
                </a:cubicBezTo>
                <a:cubicBezTo>
                  <a:pt x="94" y="79"/>
                  <a:pt x="94" y="79"/>
                  <a:pt x="94" y="79"/>
                </a:cubicBezTo>
                <a:cubicBezTo>
                  <a:pt x="95" y="78"/>
                  <a:pt x="94" y="75"/>
                  <a:pt x="92" y="74"/>
                </a:cubicBezTo>
                <a:cubicBezTo>
                  <a:pt x="76" y="66"/>
                  <a:pt x="76" y="66"/>
                  <a:pt x="76" y="66"/>
                </a:cubicBezTo>
                <a:cubicBezTo>
                  <a:pt x="74" y="65"/>
                  <a:pt x="72" y="66"/>
                  <a:pt x="71" y="68"/>
                </a:cubicBezTo>
                <a:cubicBezTo>
                  <a:pt x="63" y="85"/>
                  <a:pt x="63" y="85"/>
                  <a:pt x="63" y="85"/>
                </a:cubicBezTo>
                <a:cubicBezTo>
                  <a:pt x="62" y="87"/>
                  <a:pt x="63" y="89"/>
                  <a:pt x="65" y="90"/>
                </a:cubicBezTo>
                <a:close/>
                <a:moveTo>
                  <a:pt x="158" y="48"/>
                </a:moveTo>
                <a:cubicBezTo>
                  <a:pt x="159" y="46"/>
                  <a:pt x="157" y="44"/>
                  <a:pt x="155" y="44"/>
                </a:cubicBezTo>
                <a:cubicBezTo>
                  <a:pt x="153" y="43"/>
                  <a:pt x="151" y="45"/>
                  <a:pt x="151" y="47"/>
                </a:cubicBezTo>
                <a:cubicBezTo>
                  <a:pt x="141" y="198"/>
                  <a:pt x="141" y="198"/>
                  <a:pt x="141" y="198"/>
                </a:cubicBezTo>
                <a:cubicBezTo>
                  <a:pt x="141" y="200"/>
                  <a:pt x="139" y="202"/>
                  <a:pt x="137" y="202"/>
                </a:cubicBezTo>
                <a:cubicBezTo>
                  <a:pt x="57" y="202"/>
                  <a:pt x="57" y="202"/>
                  <a:pt x="57" y="202"/>
                </a:cubicBezTo>
                <a:cubicBezTo>
                  <a:pt x="55" y="202"/>
                  <a:pt x="53" y="200"/>
                  <a:pt x="53" y="198"/>
                </a:cubicBezTo>
                <a:cubicBezTo>
                  <a:pt x="44" y="47"/>
                  <a:pt x="44" y="47"/>
                  <a:pt x="44" y="47"/>
                </a:cubicBezTo>
                <a:cubicBezTo>
                  <a:pt x="44" y="45"/>
                  <a:pt x="42" y="43"/>
                  <a:pt x="40" y="44"/>
                </a:cubicBezTo>
                <a:cubicBezTo>
                  <a:pt x="38" y="44"/>
                  <a:pt x="36" y="46"/>
                  <a:pt x="36" y="48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46" y="205"/>
                  <a:pt x="51" y="209"/>
                  <a:pt x="57" y="209"/>
                </a:cubicBezTo>
                <a:cubicBezTo>
                  <a:pt x="137" y="209"/>
                  <a:pt x="137" y="209"/>
                  <a:pt x="137" y="209"/>
                </a:cubicBezTo>
                <a:cubicBezTo>
                  <a:pt x="143" y="209"/>
                  <a:pt x="149" y="205"/>
                  <a:pt x="149" y="198"/>
                </a:cubicBezTo>
                <a:lnTo>
                  <a:pt x="158" y="48"/>
                </a:lnTo>
                <a:close/>
                <a:moveTo>
                  <a:pt x="196" y="30"/>
                </a:moveTo>
                <a:cubicBezTo>
                  <a:pt x="195" y="23"/>
                  <a:pt x="195" y="23"/>
                  <a:pt x="195" y="23"/>
                </a:cubicBezTo>
                <a:cubicBezTo>
                  <a:pt x="195" y="23"/>
                  <a:pt x="172" y="27"/>
                  <a:pt x="156" y="31"/>
                </a:cubicBezTo>
                <a:cubicBezTo>
                  <a:pt x="137" y="35"/>
                  <a:pt x="136" y="48"/>
                  <a:pt x="136" y="56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5" y="62"/>
                  <a:pt x="133" y="79"/>
                  <a:pt x="132" y="88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4" y="96"/>
                  <a:pt x="134" y="96"/>
                  <a:pt x="134" y="96"/>
                </a:cubicBezTo>
                <a:cubicBezTo>
                  <a:pt x="136" y="100"/>
                  <a:pt x="135" y="104"/>
                  <a:pt x="131" y="106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15" y="114"/>
                  <a:pt x="114" y="115"/>
                  <a:pt x="113" y="115"/>
                </a:cubicBezTo>
                <a:cubicBezTo>
                  <a:pt x="110" y="115"/>
                  <a:pt x="108" y="113"/>
                  <a:pt x="106" y="111"/>
                </a:cubicBezTo>
                <a:cubicBezTo>
                  <a:pt x="99" y="96"/>
                  <a:pt x="99" y="96"/>
                  <a:pt x="99" y="96"/>
                </a:cubicBezTo>
                <a:cubicBezTo>
                  <a:pt x="98" y="95"/>
                  <a:pt x="98" y="92"/>
                  <a:pt x="98" y="91"/>
                </a:cubicBezTo>
                <a:cubicBezTo>
                  <a:pt x="99" y="89"/>
                  <a:pt x="99" y="89"/>
                  <a:pt x="100" y="88"/>
                </a:cubicBezTo>
                <a:cubicBezTo>
                  <a:pt x="94" y="88"/>
                  <a:pt x="94" y="88"/>
                  <a:pt x="94" y="88"/>
                </a:cubicBezTo>
                <a:cubicBezTo>
                  <a:pt x="90" y="98"/>
                  <a:pt x="90" y="98"/>
                  <a:pt x="90" y="98"/>
                </a:cubicBezTo>
                <a:cubicBezTo>
                  <a:pt x="88" y="100"/>
                  <a:pt x="86" y="102"/>
                  <a:pt x="83" y="102"/>
                </a:cubicBezTo>
                <a:cubicBezTo>
                  <a:pt x="82" y="102"/>
                  <a:pt x="80" y="102"/>
                  <a:pt x="79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61" y="92"/>
                  <a:pt x="59" y="90"/>
                  <a:pt x="59" y="88"/>
                </a:cubicBezTo>
                <a:cubicBezTo>
                  <a:pt x="52" y="88"/>
                  <a:pt x="52" y="88"/>
                  <a:pt x="52" y="88"/>
                </a:cubicBezTo>
                <a:cubicBezTo>
                  <a:pt x="59" y="196"/>
                  <a:pt x="59" y="196"/>
                  <a:pt x="59" y="196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41" y="79"/>
                  <a:pt x="143" y="63"/>
                  <a:pt x="143" y="58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4" y="49"/>
                  <a:pt x="144" y="42"/>
                  <a:pt x="157" y="39"/>
                </a:cubicBezTo>
                <a:cubicBezTo>
                  <a:pt x="174" y="35"/>
                  <a:pt x="196" y="30"/>
                  <a:pt x="196" y="3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3611063" y="10461943"/>
            <a:ext cx="1348222" cy="1353142"/>
          </a:xfrm>
          <a:custGeom>
            <a:avLst/>
            <a:gdLst>
              <a:gd name="T0" fmla="*/ 128 w 232"/>
              <a:gd name="T1" fmla="*/ 103 h 232"/>
              <a:gd name="T2" fmla="*/ 128 w 232"/>
              <a:gd name="T3" fmla="*/ 95 h 232"/>
              <a:gd name="T4" fmla="*/ 110 w 232"/>
              <a:gd name="T5" fmla="*/ 78 h 232"/>
              <a:gd name="T6" fmla="*/ 110 w 232"/>
              <a:gd name="T7" fmla="*/ 92 h 232"/>
              <a:gd name="T8" fmla="*/ 110 w 232"/>
              <a:gd name="T9" fmla="*/ 78 h 232"/>
              <a:gd name="T10" fmla="*/ 107 w 232"/>
              <a:gd name="T11" fmla="*/ 64 h 232"/>
              <a:gd name="T12" fmla="*/ 94 w 232"/>
              <a:gd name="T13" fmla="*/ 63 h 232"/>
              <a:gd name="T14" fmla="*/ 93 w 232"/>
              <a:gd name="T15" fmla="*/ 64 h 232"/>
              <a:gd name="T16" fmla="*/ 100 w 232"/>
              <a:gd name="T17" fmla="*/ 72 h 232"/>
              <a:gd name="T18" fmla="*/ 93 w 232"/>
              <a:gd name="T19" fmla="*/ 89 h 232"/>
              <a:gd name="T20" fmla="*/ 93 w 232"/>
              <a:gd name="T21" fmla="*/ 95 h 232"/>
              <a:gd name="T22" fmla="*/ 93 w 232"/>
              <a:gd name="T23" fmla="*/ 89 h 232"/>
              <a:gd name="T24" fmla="*/ 126 w 232"/>
              <a:gd name="T25" fmla="*/ 52 h 232"/>
              <a:gd name="T26" fmla="*/ 120 w 232"/>
              <a:gd name="T27" fmla="*/ 52 h 232"/>
              <a:gd name="T28" fmla="*/ 162 w 232"/>
              <a:gd name="T29" fmla="*/ 105 h 232"/>
              <a:gd name="T30" fmla="*/ 116 w 232"/>
              <a:gd name="T31" fmla="*/ 129 h 232"/>
              <a:gd name="T32" fmla="*/ 70 w 232"/>
              <a:gd name="T33" fmla="*/ 105 h 232"/>
              <a:gd name="T34" fmla="*/ 81 w 232"/>
              <a:gd name="T35" fmla="*/ 32 h 232"/>
              <a:gd name="T36" fmla="*/ 151 w 232"/>
              <a:gd name="T37" fmla="*/ 33 h 232"/>
              <a:gd name="T38" fmla="*/ 116 w 232"/>
              <a:gd name="T39" fmla="*/ 52 h 232"/>
              <a:gd name="T40" fmla="*/ 130 w 232"/>
              <a:gd name="T41" fmla="*/ 52 h 232"/>
              <a:gd name="T42" fmla="*/ 116 w 232"/>
              <a:gd name="T43" fmla="*/ 52 h 232"/>
              <a:gd name="T44" fmla="*/ 151 w 232"/>
              <a:gd name="T45" fmla="*/ 67 h 232"/>
              <a:gd name="T46" fmla="*/ 129 w 232"/>
              <a:gd name="T47" fmla="*/ 64 h 232"/>
              <a:gd name="T48" fmla="*/ 111 w 232"/>
              <a:gd name="T49" fmla="*/ 65 h 232"/>
              <a:gd name="T50" fmla="*/ 90 w 232"/>
              <a:gd name="T51" fmla="*/ 63 h 232"/>
              <a:gd name="T52" fmla="*/ 76 w 232"/>
              <a:gd name="T53" fmla="*/ 106 h 232"/>
              <a:gd name="T54" fmla="*/ 116 w 232"/>
              <a:gd name="T55" fmla="*/ 123 h 232"/>
              <a:gd name="T56" fmla="*/ 157 w 232"/>
              <a:gd name="T57" fmla="*/ 106 h 232"/>
              <a:gd name="T58" fmla="*/ 232 w 232"/>
              <a:gd name="T59" fmla="*/ 232 h 232"/>
              <a:gd name="T60" fmla="*/ 0 w 232"/>
              <a:gd name="T61" fmla="*/ 0 h 232"/>
              <a:gd name="T62" fmla="*/ 169 w 232"/>
              <a:gd name="T63" fmla="*/ 104 h 232"/>
              <a:gd name="T64" fmla="*/ 156 w 232"/>
              <a:gd name="T65" fmla="*/ 29 h 232"/>
              <a:gd name="T66" fmla="*/ 154 w 232"/>
              <a:gd name="T67" fmla="*/ 29 h 232"/>
              <a:gd name="T68" fmla="*/ 78 w 232"/>
              <a:gd name="T69" fmla="*/ 29 h 232"/>
              <a:gd name="T70" fmla="*/ 74 w 232"/>
              <a:gd name="T71" fmla="*/ 32 h 232"/>
              <a:gd name="T72" fmla="*/ 95 w 232"/>
              <a:gd name="T73" fmla="*/ 134 h 232"/>
              <a:gd name="T74" fmla="*/ 111 w 232"/>
              <a:gd name="T75" fmla="*/ 155 h 232"/>
              <a:gd name="T76" fmla="*/ 79 w 232"/>
              <a:gd name="T77" fmla="*/ 196 h 232"/>
              <a:gd name="T78" fmla="*/ 79 w 232"/>
              <a:gd name="T79" fmla="*/ 204 h 232"/>
              <a:gd name="T80" fmla="*/ 157 w 232"/>
              <a:gd name="T81" fmla="*/ 200 h 232"/>
              <a:gd name="T82" fmla="*/ 122 w 232"/>
              <a:gd name="T83" fmla="*/ 196 h 232"/>
              <a:gd name="T84" fmla="*/ 131 w 232"/>
              <a:gd name="T85" fmla="*/ 136 h 232"/>
              <a:gd name="T86" fmla="*/ 169 w 232"/>
              <a:gd name="T87" fmla="*/ 104 h 232"/>
              <a:gd name="T88" fmla="*/ 125 w 232"/>
              <a:gd name="T89" fmla="*/ 70 h 232"/>
              <a:gd name="T90" fmla="*/ 124 w 232"/>
              <a:gd name="T91" fmla="*/ 71 h 232"/>
              <a:gd name="T92" fmla="*/ 129 w 232"/>
              <a:gd name="T93" fmla="*/ 78 h 232"/>
              <a:gd name="T94" fmla="*/ 134 w 232"/>
              <a:gd name="T95" fmla="*/ 7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32" y="99"/>
                </a:moveTo>
                <a:cubicBezTo>
                  <a:pt x="132" y="101"/>
                  <a:pt x="131" y="103"/>
                  <a:pt x="128" y="103"/>
                </a:cubicBezTo>
                <a:cubicBezTo>
                  <a:pt x="126" y="103"/>
                  <a:pt x="124" y="101"/>
                  <a:pt x="124" y="99"/>
                </a:cubicBezTo>
                <a:cubicBezTo>
                  <a:pt x="124" y="97"/>
                  <a:pt x="126" y="95"/>
                  <a:pt x="128" y="95"/>
                </a:cubicBezTo>
                <a:cubicBezTo>
                  <a:pt x="131" y="95"/>
                  <a:pt x="132" y="97"/>
                  <a:pt x="132" y="99"/>
                </a:cubicBezTo>
                <a:close/>
                <a:moveTo>
                  <a:pt x="110" y="78"/>
                </a:moveTo>
                <a:cubicBezTo>
                  <a:pt x="106" y="78"/>
                  <a:pt x="103" y="81"/>
                  <a:pt x="103" y="85"/>
                </a:cubicBezTo>
                <a:cubicBezTo>
                  <a:pt x="103" y="89"/>
                  <a:pt x="106" y="92"/>
                  <a:pt x="110" y="92"/>
                </a:cubicBezTo>
                <a:cubicBezTo>
                  <a:pt x="114" y="92"/>
                  <a:pt x="117" y="89"/>
                  <a:pt x="117" y="85"/>
                </a:cubicBezTo>
                <a:cubicBezTo>
                  <a:pt x="117" y="81"/>
                  <a:pt x="114" y="78"/>
                  <a:pt x="110" y="78"/>
                </a:cubicBezTo>
                <a:close/>
                <a:moveTo>
                  <a:pt x="107" y="65"/>
                </a:moveTo>
                <a:cubicBezTo>
                  <a:pt x="107" y="65"/>
                  <a:pt x="107" y="64"/>
                  <a:pt x="107" y="64"/>
                </a:cubicBezTo>
                <a:cubicBezTo>
                  <a:pt x="106" y="61"/>
                  <a:pt x="103" y="59"/>
                  <a:pt x="100" y="59"/>
                </a:cubicBezTo>
                <a:cubicBezTo>
                  <a:pt x="97" y="59"/>
                  <a:pt x="95" y="60"/>
                  <a:pt x="94" y="63"/>
                </a:cubicBezTo>
                <a:cubicBezTo>
                  <a:pt x="94" y="63"/>
                  <a:pt x="93" y="63"/>
                  <a:pt x="93" y="64"/>
                </a:cubicBezTo>
                <a:cubicBezTo>
                  <a:pt x="93" y="64"/>
                  <a:pt x="93" y="64"/>
                  <a:pt x="93" y="64"/>
                </a:cubicBezTo>
                <a:cubicBezTo>
                  <a:pt x="93" y="64"/>
                  <a:pt x="93" y="65"/>
                  <a:pt x="93" y="65"/>
                </a:cubicBezTo>
                <a:cubicBezTo>
                  <a:pt x="93" y="69"/>
                  <a:pt x="96" y="72"/>
                  <a:pt x="100" y="72"/>
                </a:cubicBezTo>
                <a:cubicBezTo>
                  <a:pt x="104" y="72"/>
                  <a:pt x="107" y="69"/>
                  <a:pt x="107" y="65"/>
                </a:cubicBezTo>
                <a:close/>
                <a:moveTo>
                  <a:pt x="93" y="89"/>
                </a:moveTo>
                <a:cubicBezTo>
                  <a:pt x="91" y="89"/>
                  <a:pt x="90" y="90"/>
                  <a:pt x="90" y="92"/>
                </a:cubicBezTo>
                <a:cubicBezTo>
                  <a:pt x="90" y="94"/>
                  <a:pt x="91" y="95"/>
                  <a:pt x="93" y="95"/>
                </a:cubicBezTo>
                <a:cubicBezTo>
                  <a:pt x="95" y="95"/>
                  <a:pt x="96" y="94"/>
                  <a:pt x="96" y="92"/>
                </a:cubicBezTo>
                <a:cubicBezTo>
                  <a:pt x="96" y="90"/>
                  <a:pt x="95" y="89"/>
                  <a:pt x="93" y="89"/>
                </a:cubicBezTo>
                <a:close/>
                <a:moveTo>
                  <a:pt x="123" y="55"/>
                </a:moveTo>
                <a:cubicBezTo>
                  <a:pt x="124" y="55"/>
                  <a:pt x="126" y="54"/>
                  <a:pt x="126" y="52"/>
                </a:cubicBezTo>
                <a:cubicBezTo>
                  <a:pt x="126" y="50"/>
                  <a:pt x="124" y="49"/>
                  <a:pt x="123" y="49"/>
                </a:cubicBezTo>
                <a:cubicBezTo>
                  <a:pt x="121" y="49"/>
                  <a:pt x="120" y="50"/>
                  <a:pt x="120" y="52"/>
                </a:cubicBezTo>
                <a:cubicBezTo>
                  <a:pt x="120" y="54"/>
                  <a:pt x="121" y="55"/>
                  <a:pt x="123" y="55"/>
                </a:cubicBezTo>
                <a:close/>
                <a:moveTo>
                  <a:pt x="162" y="105"/>
                </a:moveTo>
                <a:cubicBezTo>
                  <a:pt x="164" y="120"/>
                  <a:pt x="151" y="124"/>
                  <a:pt x="136" y="127"/>
                </a:cubicBezTo>
                <a:cubicBezTo>
                  <a:pt x="134" y="127"/>
                  <a:pt x="125" y="129"/>
                  <a:pt x="116" y="129"/>
                </a:cubicBezTo>
                <a:cubicBezTo>
                  <a:pt x="107" y="129"/>
                  <a:pt x="98" y="127"/>
                  <a:pt x="96" y="127"/>
                </a:cubicBezTo>
                <a:cubicBezTo>
                  <a:pt x="82" y="124"/>
                  <a:pt x="68" y="120"/>
                  <a:pt x="70" y="105"/>
                </a:cubicBezTo>
                <a:cubicBezTo>
                  <a:pt x="73" y="81"/>
                  <a:pt x="81" y="33"/>
                  <a:pt x="81" y="33"/>
                </a:cubicBezTo>
                <a:cubicBezTo>
                  <a:pt x="81" y="33"/>
                  <a:pt x="81" y="33"/>
                  <a:pt x="81" y="32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2" y="33"/>
                  <a:pt x="159" y="81"/>
                  <a:pt x="162" y="105"/>
                </a:cubicBezTo>
                <a:close/>
                <a:moveTo>
                  <a:pt x="116" y="52"/>
                </a:moveTo>
                <a:cubicBezTo>
                  <a:pt x="116" y="56"/>
                  <a:pt x="119" y="59"/>
                  <a:pt x="123" y="59"/>
                </a:cubicBezTo>
                <a:cubicBezTo>
                  <a:pt x="126" y="59"/>
                  <a:pt x="130" y="56"/>
                  <a:pt x="130" y="52"/>
                </a:cubicBezTo>
                <a:cubicBezTo>
                  <a:pt x="130" y="48"/>
                  <a:pt x="126" y="45"/>
                  <a:pt x="123" y="45"/>
                </a:cubicBezTo>
                <a:cubicBezTo>
                  <a:pt x="119" y="45"/>
                  <a:pt x="116" y="48"/>
                  <a:pt x="116" y="52"/>
                </a:cubicBezTo>
                <a:close/>
                <a:moveTo>
                  <a:pt x="157" y="106"/>
                </a:moveTo>
                <a:cubicBezTo>
                  <a:pt x="155" y="95"/>
                  <a:pt x="153" y="80"/>
                  <a:pt x="151" y="67"/>
                </a:cubicBezTo>
                <a:cubicBezTo>
                  <a:pt x="151" y="67"/>
                  <a:pt x="147" y="70"/>
                  <a:pt x="138" y="71"/>
                </a:cubicBezTo>
                <a:cubicBezTo>
                  <a:pt x="137" y="67"/>
                  <a:pt x="134" y="64"/>
                  <a:pt x="129" y="64"/>
                </a:cubicBezTo>
                <a:cubicBezTo>
                  <a:pt x="126" y="64"/>
                  <a:pt x="123" y="66"/>
                  <a:pt x="122" y="69"/>
                </a:cubicBezTo>
                <a:cubicBezTo>
                  <a:pt x="118" y="68"/>
                  <a:pt x="114" y="66"/>
                  <a:pt x="111" y="65"/>
                </a:cubicBezTo>
                <a:cubicBezTo>
                  <a:pt x="110" y="59"/>
                  <a:pt x="106" y="55"/>
                  <a:pt x="100" y="55"/>
                </a:cubicBezTo>
                <a:cubicBezTo>
                  <a:pt x="95" y="55"/>
                  <a:pt x="91" y="59"/>
                  <a:pt x="90" y="63"/>
                </a:cubicBezTo>
                <a:cubicBezTo>
                  <a:pt x="84" y="65"/>
                  <a:pt x="81" y="67"/>
                  <a:pt x="81" y="67"/>
                </a:cubicBezTo>
                <a:cubicBezTo>
                  <a:pt x="79" y="80"/>
                  <a:pt x="77" y="95"/>
                  <a:pt x="76" y="106"/>
                </a:cubicBezTo>
                <a:cubicBezTo>
                  <a:pt x="75" y="114"/>
                  <a:pt x="80" y="118"/>
                  <a:pt x="97" y="122"/>
                </a:cubicBezTo>
                <a:cubicBezTo>
                  <a:pt x="99" y="122"/>
                  <a:pt x="107" y="123"/>
                  <a:pt x="116" y="123"/>
                </a:cubicBezTo>
                <a:cubicBezTo>
                  <a:pt x="125" y="123"/>
                  <a:pt x="134" y="122"/>
                  <a:pt x="135" y="122"/>
                </a:cubicBezTo>
                <a:cubicBezTo>
                  <a:pt x="153" y="118"/>
                  <a:pt x="158" y="114"/>
                  <a:pt x="157" y="106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69" y="104"/>
                </a:moveTo>
                <a:cubicBezTo>
                  <a:pt x="166" y="80"/>
                  <a:pt x="159" y="32"/>
                  <a:pt x="159" y="32"/>
                </a:cubicBezTo>
                <a:cubicBezTo>
                  <a:pt x="158" y="30"/>
                  <a:pt x="157" y="29"/>
                  <a:pt x="156" y="29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6" y="29"/>
                  <a:pt x="155" y="29"/>
                  <a:pt x="154" y="29"/>
                </a:cubicBezTo>
                <a:cubicBezTo>
                  <a:pt x="154" y="29"/>
                  <a:pt x="154" y="29"/>
                  <a:pt x="154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6" y="28"/>
                  <a:pt x="74" y="30"/>
                  <a:pt x="74" y="32"/>
                </a:cubicBezTo>
                <a:cubicBezTo>
                  <a:pt x="74" y="32"/>
                  <a:pt x="66" y="80"/>
                  <a:pt x="63" y="104"/>
                </a:cubicBezTo>
                <a:cubicBezTo>
                  <a:pt x="60" y="126"/>
                  <a:pt x="83" y="131"/>
                  <a:pt x="95" y="134"/>
                </a:cubicBezTo>
                <a:cubicBezTo>
                  <a:pt x="98" y="135"/>
                  <a:pt x="100" y="135"/>
                  <a:pt x="102" y="136"/>
                </a:cubicBezTo>
                <a:cubicBezTo>
                  <a:pt x="107" y="139"/>
                  <a:pt x="111" y="141"/>
                  <a:pt x="111" y="155"/>
                </a:cubicBezTo>
                <a:cubicBezTo>
                  <a:pt x="111" y="196"/>
                  <a:pt x="111" y="196"/>
                  <a:pt x="111" y="196"/>
                </a:cubicBezTo>
                <a:cubicBezTo>
                  <a:pt x="79" y="196"/>
                  <a:pt x="79" y="196"/>
                  <a:pt x="79" y="196"/>
                </a:cubicBezTo>
                <a:cubicBezTo>
                  <a:pt x="77" y="196"/>
                  <a:pt x="76" y="198"/>
                  <a:pt x="76" y="200"/>
                </a:cubicBezTo>
                <a:cubicBezTo>
                  <a:pt x="76" y="202"/>
                  <a:pt x="77" y="204"/>
                  <a:pt x="79" y="204"/>
                </a:cubicBezTo>
                <a:cubicBezTo>
                  <a:pt x="153" y="204"/>
                  <a:pt x="153" y="204"/>
                  <a:pt x="153" y="204"/>
                </a:cubicBezTo>
                <a:cubicBezTo>
                  <a:pt x="155" y="204"/>
                  <a:pt x="157" y="202"/>
                  <a:pt x="157" y="200"/>
                </a:cubicBezTo>
                <a:cubicBezTo>
                  <a:pt x="157" y="198"/>
                  <a:pt x="155" y="196"/>
                  <a:pt x="153" y="196"/>
                </a:cubicBezTo>
                <a:cubicBezTo>
                  <a:pt x="122" y="196"/>
                  <a:pt x="122" y="196"/>
                  <a:pt x="122" y="196"/>
                </a:cubicBezTo>
                <a:cubicBezTo>
                  <a:pt x="122" y="155"/>
                  <a:pt x="122" y="155"/>
                  <a:pt x="122" y="155"/>
                </a:cubicBezTo>
                <a:cubicBezTo>
                  <a:pt x="122" y="141"/>
                  <a:pt x="125" y="139"/>
                  <a:pt x="131" y="136"/>
                </a:cubicBezTo>
                <a:cubicBezTo>
                  <a:pt x="132" y="135"/>
                  <a:pt x="135" y="135"/>
                  <a:pt x="138" y="134"/>
                </a:cubicBezTo>
                <a:cubicBezTo>
                  <a:pt x="150" y="131"/>
                  <a:pt x="172" y="126"/>
                  <a:pt x="169" y="104"/>
                </a:cubicBezTo>
                <a:close/>
                <a:moveTo>
                  <a:pt x="129" y="67"/>
                </a:moveTo>
                <a:cubicBezTo>
                  <a:pt x="128" y="67"/>
                  <a:pt x="126" y="68"/>
                  <a:pt x="125" y="70"/>
                </a:cubicBezTo>
                <a:cubicBezTo>
                  <a:pt x="125" y="70"/>
                  <a:pt x="125" y="70"/>
                  <a:pt x="124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2"/>
                  <a:pt x="124" y="72"/>
                  <a:pt x="124" y="73"/>
                </a:cubicBezTo>
                <a:cubicBezTo>
                  <a:pt x="124" y="75"/>
                  <a:pt x="127" y="78"/>
                  <a:pt x="129" y="78"/>
                </a:cubicBezTo>
                <a:cubicBezTo>
                  <a:pt x="132" y="78"/>
                  <a:pt x="135" y="75"/>
                  <a:pt x="135" y="73"/>
                </a:cubicBezTo>
                <a:cubicBezTo>
                  <a:pt x="135" y="72"/>
                  <a:pt x="135" y="71"/>
                  <a:pt x="134" y="71"/>
                </a:cubicBezTo>
                <a:cubicBezTo>
                  <a:pt x="134" y="69"/>
                  <a:pt x="132" y="67"/>
                  <a:pt x="129" y="6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835493" y="10461943"/>
            <a:ext cx="1350682" cy="1353142"/>
          </a:xfrm>
          <a:custGeom>
            <a:avLst/>
            <a:gdLst>
              <a:gd name="T0" fmla="*/ 191 w 232"/>
              <a:gd name="T1" fmla="*/ 150 h 232"/>
              <a:gd name="T2" fmla="*/ 41 w 232"/>
              <a:gd name="T3" fmla="*/ 173 h 232"/>
              <a:gd name="T4" fmla="*/ 57 w 232"/>
              <a:gd name="T5" fmla="*/ 156 h 232"/>
              <a:gd name="T6" fmla="*/ 88 w 232"/>
              <a:gd name="T7" fmla="*/ 168 h 232"/>
              <a:gd name="T8" fmla="*/ 116 w 232"/>
              <a:gd name="T9" fmla="*/ 150 h 232"/>
              <a:gd name="T10" fmla="*/ 147 w 232"/>
              <a:gd name="T11" fmla="*/ 162 h 232"/>
              <a:gd name="T12" fmla="*/ 175 w 232"/>
              <a:gd name="T13" fmla="*/ 144 h 232"/>
              <a:gd name="T14" fmla="*/ 191 w 232"/>
              <a:gd name="T15" fmla="*/ 185 h 232"/>
              <a:gd name="T16" fmla="*/ 41 w 232"/>
              <a:gd name="T17" fmla="*/ 181 h 232"/>
              <a:gd name="T18" fmla="*/ 131 w 232"/>
              <a:gd name="T19" fmla="*/ 87 h 232"/>
              <a:gd name="T20" fmla="*/ 135 w 232"/>
              <a:gd name="T21" fmla="*/ 86 h 232"/>
              <a:gd name="T22" fmla="*/ 126 w 232"/>
              <a:gd name="T23" fmla="*/ 71 h 232"/>
              <a:gd name="T24" fmla="*/ 124 w 232"/>
              <a:gd name="T25" fmla="*/ 67 h 232"/>
              <a:gd name="T26" fmla="*/ 121 w 232"/>
              <a:gd name="T27" fmla="*/ 71 h 232"/>
              <a:gd name="T28" fmla="*/ 41 w 232"/>
              <a:gd name="T29" fmla="*/ 158 h 232"/>
              <a:gd name="T30" fmla="*/ 87 w 232"/>
              <a:gd name="T31" fmla="*/ 160 h 232"/>
              <a:gd name="T32" fmla="*/ 146 w 232"/>
              <a:gd name="T33" fmla="*/ 154 h 232"/>
              <a:gd name="T34" fmla="*/ 191 w 232"/>
              <a:gd name="T35" fmla="*/ 142 h 232"/>
              <a:gd name="T36" fmla="*/ 41 w 232"/>
              <a:gd name="T37" fmla="*/ 128 h 232"/>
              <a:gd name="T38" fmla="*/ 232 w 232"/>
              <a:gd name="T39" fmla="*/ 0 h 232"/>
              <a:gd name="T40" fmla="*/ 0 w 232"/>
              <a:gd name="T41" fmla="*/ 232 h 232"/>
              <a:gd name="T42" fmla="*/ 232 w 232"/>
              <a:gd name="T43" fmla="*/ 0 h 232"/>
              <a:gd name="T44" fmla="*/ 139 w 232"/>
              <a:gd name="T45" fmla="*/ 93 h 232"/>
              <a:gd name="T46" fmla="*/ 152 w 232"/>
              <a:gd name="T47" fmla="*/ 52 h 232"/>
              <a:gd name="T48" fmla="*/ 146 w 232"/>
              <a:gd name="T49" fmla="*/ 36 h 232"/>
              <a:gd name="T50" fmla="*/ 157 w 232"/>
              <a:gd name="T51" fmla="*/ 23 h 232"/>
              <a:gd name="T52" fmla="*/ 137 w 232"/>
              <a:gd name="T53" fmla="*/ 50 h 232"/>
              <a:gd name="T54" fmla="*/ 116 w 232"/>
              <a:gd name="T55" fmla="*/ 71 h 232"/>
              <a:gd name="T56" fmla="*/ 166 w 232"/>
              <a:gd name="T57" fmla="*/ 75 h 232"/>
              <a:gd name="T58" fmla="*/ 112 w 232"/>
              <a:gd name="T59" fmla="*/ 71 h 232"/>
              <a:gd name="T60" fmla="*/ 33 w 232"/>
              <a:gd name="T61" fmla="*/ 122 h 232"/>
              <a:gd name="T62" fmla="*/ 33 w 232"/>
              <a:gd name="T63" fmla="*/ 182 h 232"/>
              <a:gd name="T64" fmla="*/ 199 w 232"/>
              <a:gd name="T65" fmla="*/ 192 h 232"/>
              <a:gd name="T66" fmla="*/ 199 w 232"/>
              <a:gd name="T67" fmla="*/ 14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75" y="144"/>
                </a:moveTo>
                <a:cubicBezTo>
                  <a:pt x="191" y="150"/>
                  <a:pt x="191" y="150"/>
                  <a:pt x="191" y="150"/>
                </a:cubicBezTo>
                <a:cubicBezTo>
                  <a:pt x="191" y="158"/>
                  <a:pt x="191" y="158"/>
                  <a:pt x="191" y="158"/>
                </a:cubicBezTo>
                <a:cubicBezTo>
                  <a:pt x="41" y="173"/>
                  <a:pt x="41" y="173"/>
                  <a:pt x="41" y="173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116" y="150"/>
                  <a:pt x="116" y="150"/>
                  <a:pt x="116" y="150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7" y="162"/>
                  <a:pt x="147" y="162"/>
                  <a:pt x="147" y="162"/>
                </a:cubicBezTo>
                <a:cubicBezTo>
                  <a:pt x="150" y="160"/>
                  <a:pt x="150" y="160"/>
                  <a:pt x="150" y="160"/>
                </a:cubicBezTo>
                <a:lnTo>
                  <a:pt x="175" y="144"/>
                </a:lnTo>
                <a:close/>
                <a:moveTo>
                  <a:pt x="4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1" y="165"/>
                  <a:pt x="191" y="165"/>
                  <a:pt x="191" y="165"/>
                </a:cubicBezTo>
                <a:cubicBezTo>
                  <a:pt x="41" y="181"/>
                  <a:pt x="41" y="181"/>
                  <a:pt x="41" y="181"/>
                </a:cubicBezTo>
                <a:lnTo>
                  <a:pt x="41" y="201"/>
                </a:lnTo>
                <a:close/>
                <a:moveTo>
                  <a:pt x="131" y="87"/>
                </a:moveTo>
                <a:cubicBezTo>
                  <a:pt x="132" y="87"/>
                  <a:pt x="132" y="87"/>
                  <a:pt x="132" y="87"/>
                </a:cubicBezTo>
                <a:cubicBezTo>
                  <a:pt x="133" y="87"/>
                  <a:pt x="134" y="86"/>
                  <a:pt x="135" y="86"/>
                </a:cubicBezTo>
                <a:cubicBezTo>
                  <a:pt x="135" y="84"/>
                  <a:pt x="135" y="83"/>
                  <a:pt x="134" y="82"/>
                </a:cubicBezTo>
                <a:cubicBezTo>
                  <a:pt x="129" y="80"/>
                  <a:pt x="126" y="76"/>
                  <a:pt x="126" y="71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126" y="68"/>
                  <a:pt x="125" y="67"/>
                  <a:pt x="124" y="67"/>
                </a:cubicBezTo>
                <a:cubicBezTo>
                  <a:pt x="123" y="67"/>
                  <a:pt x="122" y="68"/>
                  <a:pt x="121" y="69"/>
                </a:cubicBezTo>
                <a:cubicBezTo>
                  <a:pt x="121" y="70"/>
                  <a:pt x="121" y="70"/>
                  <a:pt x="121" y="71"/>
                </a:cubicBezTo>
                <a:cubicBezTo>
                  <a:pt x="121" y="78"/>
                  <a:pt x="125" y="84"/>
                  <a:pt x="131" y="87"/>
                </a:cubicBezTo>
                <a:close/>
                <a:moveTo>
                  <a:pt x="41" y="158"/>
                </a:moveTo>
                <a:cubicBezTo>
                  <a:pt x="56" y="148"/>
                  <a:pt x="56" y="148"/>
                  <a:pt x="56" y="148"/>
                </a:cubicBezTo>
                <a:cubicBezTo>
                  <a:pt x="87" y="160"/>
                  <a:pt x="87" y="160"/>
                  <a:pt x="87" y="160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75" y="136"/>
                  <a:pt x="175" y="136"/>
                  <a:pt x="175" y="136"/>
                </a:cubicBezTo>
                <a:cubicBezTo>
                  <a:pt x="191" y="142"/>
                  <a:pt x="191" y="142"/>
                  <a:pt x="191" y="142"/>
                </a:cubicBezTo>
                <a:cubicBezTo>
                  <a:pt x="191" y="113"/>
                  <a:pt x="191" y="113"/>
                  <a:pt x="191" y="113"/>
                </a:cubicBezTo>
                <a:cubicBezTo>
                  <a:pt x="41" y="128"/>
                  <a:pt x="41" y="128"/>
                  <a:pt x="41" y="128"/>
                </a:cubicBezTo>
                <a:lnTo>
                  <a:pt x="41" y="158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16" y="71"/>
                </a:moveTo>
                <a:cubicBezTo>
                  <a:pt x="116" y="83"/>
                  <a:pt x="127" y="93"/>
                  <a:pt x="139" y="93"/>
                </a:cubicBezTo>
                <a:cubicBezTo>
                  <a:pt x="152" y="93"/>
                  <a:pt x="162" y="83"/>
                  <a:pt x="162" y="71"/>
                </a:cubicBezTo>
                <a:cubicBezTo>
                  <a:pt x="162" y="62"/>
                  <a:pt x="158" y="56"/>
                  <a:pt x="152" y="52"/>
                </a:cubicBezTo>
                <a:cubicBezTo>
                  <a:pt x="148" y="49"/>
                  <a:pt x="143" y="50"/>
                  <a:pt x="141" y="51"/>
                </a:cubicBezTo>
                <a:cubicBezTo>
                  <a:pt x="141" y="47"/>
                  <a:pt x="142" y="41"/>
                  <a:pt x="146" y="36"/>
                </a:cubicBezTo>
                <a:cubicBezTo>
                  <a:pt x="150" y="30"/>
                  <a:pt x="156" y="30"/>
                  <a:pt x="156" y="30"/>
                </a:cubicBezTo>
                <a:cubicBezTo>
                  <a:pt x="157" y="23"/>
                  <a:pt x="157" y="23"/>
                  <a:pt x="157" y="23"/>
                </a:cubicBezTo>
                <a:cubicBezTo>
                  <a:pt x="156" y="23"/>
                  <a:pt x="148" y="23"/>
                  <a:pt x="142" y="32"/>
                </a:cubicBezTo>
                <a:cubicBezTo>
                  <a:pt x="137" y="38"/>
                  <a:pt x="137" y="46"/>
                  <a:pt x="137" y="50"/>
                </a:cubicBezTo>
                <a:cubicBezTo>
                  <a:pt x="135" y="50"/>
                  <a:pt x="131" y="50"/>
                  <a:pt x="128" y="51"/>
                </a:cubicBezTo>
                <a:cubicBezTo>
                  <a:pt x="120" y="54"/>
                  <a:pt x="116" y="62"/>
                  <a:pt x="116" y="71"/>
                </a:cubicBezTo>
                <a:close/>
                <a:moveTo>
                  <a:pt x="199" y="105"/>
                </a:moveTo>
                <a:cubicBezTo>
                  <a:pt x="199" y="105"/>
                  <a:pt x="186" y="84"/>
                  <a:pt x="166" y="75"/>
                </a:cubicBezTo>
                <a:cubicBezTo>
                  <a:pt x="164" y="87"/>
                  <a:pt x="153" y="97"/>
                  <a:pt x="139" y="97"/>
                </a:cubicBezTo>
                <a:cubicBezTo>
                  <a:pt x="124" y="97"/>
                  <a:pt x="112" y="85"/>
                  <a:pt x="112" y="71"/>
                </a:cubicBezTo>
                <a:cubicBezTo>
                  <a:pt x="112" y="69"/>
                  <a:pt x="112" y="68"/>
                  <a:pt x="113" y="66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33" y="162"/>
                  <a:pt x="33" y="162"/>
                  <a:pt x="33" y="16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3" y="209"/>
                  <a:pt x="33" y="209"/>
                  <a:pt x="33" y="209"/>
                </a:cubicBezTo>
                <a:cubicBezTo>
                  <a:pt x="199" y="192"/>
                  <a:pt x="199" y="192"/>
                  <a:pt x="199" y="192"/>
                </a:cubicBezTo>
                <a:cubicBezTo>
                  <a:pt x="199" y="164"/>
                  <a:pt x="199" y="164"/>
                  <a:pt x="199" y="164"/>
                </a:cubicBezTo>
                <a:cubicBezTo>
                  <a:pt x="199" y="145"/>
                  <a:pt x="199" y="145"/>
                  <a:pt x="199" y="145"/>
                </a:cubicBezTo>
                <a:lnTo>
                  <a:pt x="199" y="10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21359379" y="8335569"/>
            <a:ext cx="1348222" cy="1353142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70 w 232"/>
              <a:gd name="T19" fmla="*/ 205 h 232"/>
              <a:gd name="T20" fmla="*/ 63 w 232"/>
              <a:gd name="T21" fmla="*/ 205 h 232"/>
              <a:gd name="T22" fmla="*/ 63 w 232"/>
              <a:gd name="T23" fmla="*/ 187 h 232"/>
              <a:gd name="T24" fmla="*/ 170 w 232"/>
              <a:gd name="T25" fmla="*/ 187 h 232"/>
              <a:gd name="T26" fmla="*/ 170 w 232"/>
              <a:gd name="T27" fmla="*/ 205 h 232"/>
              <a:gd name="T28" fmla="*/ 159 w 232"/>
              <a:gd name="T29" fmla="*/ 126 h 232"/>
              <a:gd name="T30" fmla="*/ 154 w 232"/>
              <a:gd name="T31" fmla="*/ 126 h 232"/>
              <a:gd name="T32" fmla="*/ 154 w 232"/>
              <a:gd name="T33" fmla="*/ 126 h 232"/>
              <a:gd name="T34" fmla="*/ 159 w 232"/>
              <a:gd name="T35" fmla="*/ 131 h 232"/>
              <a:gd name="T36" fmla="*/ 170 w 232"/>
              <a:gd name="T37" fmla="*/ 130 h 232"/>
              <a:gd name="T38" fmla="*/ 170 w 232"/>
              <a:gd name="T39" fmla="*/ 181 h 232"/>
              <a:gd name="T40" fmla="*/ 147 w 232"/>
              <a:gd name="T41" fmla="*/ 181 h 232"/>
              <a:gd name="T42" fmla="*/ 147 w 232"/>
              <a:gd name="T43" fmla="*/ 148 h 232"/>
              <a:gd name="T44" fmla="*/ 143 w 232"/>
              <a:gd name="T45" fmla="*/ 145 h 232"/>
              <a:gd name="T46" fmla="*/ 140 w 232"/>
              <a:gd name="T47" fmla="*/ 148 h 232"/>
              <a:gd name="T48" fmla="*/ 140 w 232"/>
              <a:gd name="T49" fmla="*/ 181 h 232"/>
              <a:gd name="T50" fmla="*/ 120 w 232"/>
              <a:gd name="T51" fmla="*/ 181 h 232"/>
              <a:gd name="T52" fmla="*/ 120 w 232"/>
              <a:gd name="T53" fmla="*/ 136 h 232"/>
              <a:gd name="T54" fmla="*/ 116 w 232"/>
              <a:gd name="T55" fmla="*/ 132 h 232"/>
              <a:gd name="T56" fmla="*/ 113 w 232"/>
              <a:gd name="T57" fmla="*/ 136 h 232"/>
              <a:gd name="T58" fmla="*/ 113 w 232"/>
              <a:gd name="T59" fmla="*/ 181 h 232"/>
              <a:gd name="T60" fmla="*/ 92 w 232"/>
              <a:gd name="T61" fmla="*/ 181 h 232"/>
              <a:gd name="T62" fmla="*/ 92 w 232"/>
              <a:gd name="T63" fmla="*/ 148 h 232"/>
              <a:gd name="T64" fmla="*/ 89 w 232"/>
              <a:gd name="T65" fmla="*/ 145 h 232"/>
              <a:gd name="T66" fmla="*/ 86 w 232"/>
              <a:gd name="T67" fmla="*/ 148 h 232"/>
              <a:gd name="T68" fmla="*/ 86 w 232"/>
              <a:gd name="T69" fmla="*/ 181 h 232"/>
              <a:gd name="T70" fmla="*/ 63 w 232"/>
              <a:gd name="T71" fmla="*/ 181 h 232"/>
              <a:gd name="T72" fmla="*/ 63 w 232"/>
              <a:gd name="T73" fmla="*/ 123 h 232"/>
              <a:gd name="T74" fmla="*/ 74 w 232"/>
              <a:gd name="T75" fmla="*/ 124 h 232"/>
              <a:gd name="T76" fmla="*/ 80 w 232"/>
              <a:gd name="T77" fmla="*/ 119 h 232"/>
              <a:gd name="T78" fmla="*/ 80 w 232"/>
              <a:gd name="T79" fmla="*/ 119 h 232"/>
              <a:gd name="T80" fmla="*/ 73 w 232"/>
              <a:gd name="T81" fmla="*/ 119 h 232"/>
              <a:gd name="T82" fmla="*/ 39 w 232"/>
              <a:gd name="T83" fmla="*/ 84 h 232"/>
              <a:gd name="T84" fmla="*/ 73 w 232"/>
              <a:gd name="T85" fmla="*/ 50 h 232"/>
              <a:gd name="T86" fmla="*/ 84 w 232"/>
              <a:gd name="T87" fmla="*/ 51 h 232"/>
              <a:gd name="T88" fmla="*/ 121 w 232"/>
              <a:gd name="T89" fmla="*/ 28 h 232"/>
              <a:gd name="T90" fmla="*/ 161 w 232"/>
              <a:gd name="T91" fmla="*/ 57 h 232"/>
              <a:gd name="T92" fmla="*/ 193 w 232"/>
              <a:gd name="T93" fmla="*/ 91 h 232"/>
              <a:gd name="T94" fmla="*/ 159 w 232"/>
              <a:gd name="T95" fmla="*/ 12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70" y="205"/>
                </a:moveTo>
                <a:cubicBezTo>
                  <a:pt x="63" y="205"/>
                  <a:pt x="63" y="205"/>
                  <a:pt x="63" y="205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170" y="187"/>
                  <a:pt x="170" y="187"/>
                  <a:pt x="170" y="187"/>
                </a:cubicBezTo>
                <a:lnTo>
                  <a:pt x="170" y="205"/>
                </a:lnTo>
                <a:close/>
                <a:moveTo>
                  <a:pt x="159" y="126"/>
                </a:moveTo>
                <a:cubicBezTo>
                  <a:pt x="157" y="126"/>
                  <a:pt x="156" y="126"/>
                  <a:pt x="154" y="126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4" y="129"/>
                  <a:pt x="157" y="131"/>
                  <a:pt x="159" y="131"/>
                </a:cubicBezTo>
                <a:cubicBezTo>
                  <a:pt x="163" y="131"/>
                  <a:pt x="166" y="131"/>
                  <a:pt x="170" y="130"/>
                </a:cubicBezTo>
                <a:cubicBezTo>
                  <a:pt x="170" y="181"/>
                  <a:pt x="170" y="181"/>
                  <a:pt x="170" y="181"/>
                </a:cubicBezTo>
                <a:cubicBezTo>
                  <a:pt x="147" y="181"/>
                  <a:pt x="147" y="181"/>
                  <a:pt x="147" y="181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7" y="146"/>
                  <a:pt x="145" y="145"/>
                  <a:pt x="143" y="145"/>
                </a:cubicBezTo>
                <a:cubicBezTo>
                  <a:pt x="141" y="145"/>
                  <a:pt x="140" y="146"/>
                  <a:pt x="140" y="148"/>
                </a:cubicBezTo>
                <a:cubicBezTo>
                  <a:pt x="140" y="181"/>
                  <a:pt x="140" y="181"/>
                  <a:pt x="140" y="181"/>
                </a:cubicBezTo>
                <a:cubicBezTo>
                  <a:pt x="120" y="181"/>
                  <a:pt x="120" y="181"/>
                  <a:pt x="120" y="181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0" y="134"/>
                  <a:pt x="118" y="132"/>
                  <a:pt x="116" y="132"/>
                </a:cubicBezTo>
                <a:cubicBezTo>
                  <a:pt x="114" y="132"/>
                  <a:pt x="113" y="134"/>
                  <a:pt x="113" y="136"/>
                </a:cubicBezTo>
                <a:cubicBezTo>
                  <a:pt x="113" y="181"/>
                  <a:pt x="113" y="181"/>
                  <a:pt x="113" y="181"/>
                </a:cubicBezTo>
                <a:cubicBezTo>
                  <a:pt x="92" y="181"/>
                  <a:pt x="92" y="181"/>
                  <a:pt x="92" y="181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2" y="146"/>
                  <a:pt x="91" y="145"/>
                  <a:pt x="89" y="145"/>
                </a:cubicBezTo>
                <a:cubicBezTo>
                  <a:pt x="87" y="145"/>
                  <a:pt x="86" y="146"/>
                  <a:pt x="86" y="148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63" y="181"/>
                  <a:pt x="63" y="181"/>
                  <a:pt x="63" y="181"/>
                </a:cubicBezTo>
                <a:cubicBezTo>
                  <a:pt x="63" y="123"/>
                  <a:pt x="63" y="123"/>
                  <a:pt x="63" y="123"/>
                </a:cubicBezTo>
                <a:cubicBezTo>
                  <a:pt x="66" y="124"/>
                  <a:pt x="70" y="124"/>
                  <a:pt x="74" y="124"/>
                </a:cubicBezTo>
                <a:cubicBezTo>
                  <a:pt x="77" y="124"/>
                  <a:pt x="80" y="122"/>
                  <a:pt x="80" y="119"/>
                </a:cubicBezTo>
                <a:cubicBezTo>
                  <a:pt x="80" y="119"/>
                  <a:pt x="80" y="119"/>
                  <a:pt x="80" y="119"/>
                </a:cubicBezTo>
                <a:cubicBezTo>
                  <a:pt x="78" y="119"/>
                  <a:pt x="76" y="119"/>
                  <a:pt x="73" y="119"/>
                </a:cubicBezTo>
                <a:cubicBezTo>
                  <a:pt x="54" y="119"/>
                  <a:pt x="39" y="104"/>
                  <a:pt x="39" y="84"/>
                </a:cubicBezTo>
                <a:cubicBezTo>
                  <a:pt x="39" y="65"/>
                  <a:pt x="54" y="50"/>
                  <a:pt x="73" y="50"/>
                </a:cubicBezTo>
                <a:cubicBezTo>
                  <a:pt x="77" y="50"/>
                  <a:pt x="80" y="50"/>
                  <a:pt x="84" y="51"/>
                </a:cubicBezTo>
                <a:cubicBezTo>
                  <a:pt x="90" y="37"/>
                  <a:pt x="105" y="28"/>
                  <a:pt x="121" y="28"/>
                </a:cubicBezTo>
                <a:cubicBezTo>
                  <a:pt x="140" y="28"/>
                  <a:pt x="156" y="40"/>
                  <a:pt x="161" y="57"/>
                </a:cubicBezTo>
                <a:cubicBezTo>
                  <a:pt x="179" y="58"/>
                  <a:pt x="193" y="73"/>
                  <a:pt x="193" y="91"/>
                </a:cubicBezTo>
                <a:cubicBezTo>
                  <a:pt x="193" y="110"/>
                  <a:pt x="178" y="126"/>
                  <a:pt x="159" y="12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19586275" y="8335569"/>
            <a:ext cx="1348222" cy="1353142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38 w 232"/>
              <a:gd name="T19" fmla="*/ 64 h 232"/>
              <a:gd name="T20" fmla="*/ 42 w 232"/>
              <a:gd name="T21" fmla="*/ 64 h 232"/>
              <a:gd name="T22" fmla="*/ 70 w 232"/>
              <a:gd name="T23" fmla="*/ 91 h 232"/>
              <a:gd name="T24" fmla="*/ 79 w 232"/>
              <a:gd name="T25" fmla="*/ 94 h 232"/>
              <a:gd name="T26" fmla="*/ 79 w 232"/>
              <a:gd name="T27" fmla="*/ 90 h 232"/>
              <a:gd name="T28" fmla="*/ 48 w 232"/>
              <a:gd name="T29" fmla="*/ 59 h 232"/>
              <a:gd name="T30" fmla="*/ 48 w 232"/>
              <a:gd name="T31" fmla="*/ 55 h 232"/>
              <a:gd name="T32" fmla="*/ 51 w 232"/>
              <a:gd name="T33" fmla="*/ 55 h 232"/>
              <a:gd name="T34" fmla="*/ 84 w 232"/>
              <a:gd name="T35" fmla="*/ 87 h 232"/>
              <a:gd name="T36" fmla="*/ 89 w 232"/>
              <a:gd name="T37" fmla="*/ 87 h 232"/>
              <a:gd name="T38" fmla="*/ 89 w 232"/>
              <a:gd name="T39" fmla="*/ 87 h 232"/>
              <a:gd name="T40" fmla="*/ 89 w 232"/>
              <a:gd name="T41" fmla="*/ 87 h 232"/>
              <a:gd name="T42" fmla="*/ 89 w 232"/>
              <a:gd name="T43" fmla="*/ 83 h 232"/>
              <a:gd name="T44" fmla="*/ 56 w 232"/>
              <a:gd name="T45" fmla="*/ 50 h 232"/>
              <a:gd name="T46" fmla="*/ 56 w 232"/>
              <a:gd name="T47" fmla="*/ 46 h 232"/>
              <a:gd name="T48" fmla="*/ 60 w 232"/>
              <a:gd name="T49" fmla="*/ 46 h 232"/>
              <a:gd name="T50" fmla="*/ 92 w 232"/>
              <a:gd name="T51" fmla="*/ 78 h 232"/>
              <a:gd name="T52" fmla="*/ 96 w 232"/>
              <a:gd name="T53" fmla="*/ 78 h 232"/>
              <a:gd name="T54" fmla="*/ 93 w 232"/>
              <a:gd name="T55" fmla="*/ 68 h 232"/>
              <a:gd name="T56" fmla="*/ 65 w 232"/>
              <a:gd name="T57" fmla="*/ 41 h 232"/>
              <a:gd name="T58" fmla="*/ 65 w 232"/>
              <a:gd name="T59" fmla="*/ 37 h 232"/>
              <a:gd name="T60" fmla="*/ 69 w 232"/>
              <a:gd name="T61" fmla="*/ 37 h 232"/>
              <a:gd name="T62" fmla="*/ 96 w 232"/>
              <a:gd name="T63" fmla="*/ 64 h 232"/>
              <a:gd name="T64" fmla="*/ 98 w 232"/>
              <a:gd name="T65" fmla="*/ 66 h 232"/>
              <a:gd name="T66" fmla="*/ 100 w 232"/>
              <a:gd name="T67" fmla="*/ 89 h 232"/>
              <a:gd name="T68" fmla="*/ 111 w 232"/>
              <a:gd name="T69" fmla="*/ 100 h 232"/>
              <a:gd name="T70" fmla="*/ 101 w 232"/>
              <a:gd name="T71" fmla="*/ 110 h 232"/>
              <a:gd name="T72" fmla="*/ 91 w 232"/>
              <a:gd name="T73" fmla="*/ 98 h 232"/>
              <a:gd name="T74" fmla="*/ 68 w 232"/>
              <a:gd name="T75" fmla="*/ 97 h 232"/>
              <a:gd name="T76" fmla="*/ 66 w 232"/>
              <a:gd name="T77" fmla="*/ 95 h 232"/>
              <a:gd name="T78" fmla="*/ 38 w 232"/>
              <a:gd name="T79" fmla="*/ 68 h 232"/>
              <a:gd name="T80" fmla="*/ 38 w 232"/>
              <a:gd name="T81" fmla="*/ 64 h 232"/>
              <a:gd name="T82" fmla="*/ 39 w 232"/>
              <a:gd name="T83" fmla="*/ 194 h 232"/>
              <a:gd name="T84" fmla="*/ 36 w 232"/>
              <a:gd name="T85" fmla="*/ 191 h 232"/>
              <a:gd name="T86" fmla="*/ 39 w 232"/>
              <a:gd name="T87" fmla="*/ 177 h 232"/>
              <a:gd name="T88" fmla="*/ 130 w 232"/>
              <a:gd name="T89" fmla="*/ 91 h 232"/>
              <a:gd name="T90" fmla="*/ 136 w 232"/>
              <a:gd name="T91" fmla="*/ 58 h 232"/>
              <a:gd name="T92" fmla="*/ 183 w 232"/>
              <a:gd name="T93" fmla="*/ 47 h 232"/>
              <a:gd name="T94" fmla="*/ 172 w 232"/>
              <a:gd name="T95" fmla="*/ 94 h 232"/>
              <a:gd name="T96" fmla="*/ 139 w 232"/>
              <a:gd name="T97" fmla="*/ 100 h 232"/>
              <a:gd name="T98" fmla="*/ 53 w 232"/>
              <a:gd name="T99" fmla="*/ 191 h 232"/>
              <a:gd name="T100" fmla="*/ 39 w 232"/>
              <a:gd name="T101" fmla="*/ 194 h 232"/>
              <a:gd name="T102" fmla="*/ 196 w 232"/>
              <a:gd name="T103" fmla="*/ 191 h 232"/>
              <a:gd name="T104" fmla="*/ 192 w 232"/>
              <a:gd name="T105" fmla="*/ 194 h 232"/>
              <a:gd name="T106" fmla="*/ 178 w 232"/>
              <a:gd name="T107" fmla="*/ 191 h 232"/>
              <a:gd name="T108" fmla="*/ 120 w 232"/>
              <a:gd name="T109" fmla="*/ 129 h 232"/>
              <a:gd name="T110" fmla="*/ 130 w 232"/>
              <a:gd name="T111" fmla="*/ 118 h 232"/>
              <a:gd name="T112" fmla="*/ 193 w 232"/>
              <a:gd name="T113" fmla="*/ 177 h 232"/>
              <a:gd name="T114" fmla="*/ 196 w 232"/>
              <a:gd name="T115" fmla="*/ 19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38" y="64"/>
                </a:moveTo>
                <a:cubicBezTo>
                  <a:pt x="39" y="63"/>
                  <a:pt x="41" y="63"/>
                  <a:pt x="42" y="64"/>
                </a:cubicBezTo>
                <a:cubicBezTo>
                  <a:pt x="70" y="91"/>
                  <a:pt x="70" y="91"/>
                  <a:pt x="70" y="91"/>
                </a:cubicBezTo>
                <a:cubicBezTo>
                  <a:pt x="72" y="94"/>
                  <a:pt x="76" y="95"/>
                  <a:pt x="79" y="94"/>
                </a:cubicBezTo>
                <a:cubicBezTo>
                  <a:pt x="80" y="94"/>
                  <a:pt x="81" y="92"/>
                  <a:pt x="79" y="90"/>
                </a:cubicBezTo>
                <a:cubicBezTo>
                  <a:pt x="78" y="89"/>
                  <a:pt x="48" y="59"/>
                  <a:pt x="48" y="59"/>
                </a:cubicBezTo>
                <a:cubicBezTo>
                  <a:pt x="46" y="57"/>
                  <a:pt x="46" y="56"/>
                  <a:pt x="48" y="55"/>
                </a:cubicBezTo>
                <a:cubicBezTo>
                  <a:pt x="49" y="54"/>
                  <a:pt x="50" y="54"/>
                  <a:pt x="51" y="55"/>
                </a:cubicBezTo>
                <a:cubicBezTo>
                  <a:pt x="51" y="55"/>
                  <a:pt x="83" y="86"/>
                  <a:pt x="84" y="87"/>
                </a:cubicBezTo>
                <a:cubicBezTo>
                  <a:pt x="85" y="89"/>
                  <a:pt x="87" y="89"/>
                  <a:pt x="89" y="87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7"/>
                  <a:pt x="89" y="87"/>
                  <a:pt x="89" y="87"/>
                </a:cubicBezTo>
                <a:cubicBezTo>
                  <a:pt x="90" y="86"/>
                  <a:pt x="90" y="84"/>
                  <a:pt x="89" y="83"/>
                </a:cubicBezTo>
                <a:cubicBezTo>
                  <a:pt x="87" y="81"/>
                  <a:pt x="56" y="50"/>
                  <a:pt x="56" y="50"/>
                </a:cubicBezTo>
                <a:cubicBezTo>
                  <a:pt x="55" y="49"/>
                  <a:pt x="55" y="47"/>
                  <a:pt x="56" y="46"/>
                </a:cubicBezTo>
                <a:cubicBezTo>
                  <a:pt x="57" y="45"/>
                  <a:pt x="59" y="45"/>
                  <a:pt x="60" y="46"/>
                </a:cubicBezTo>
                <a:cubicBezTo>
                  <a:pt x="60" y="46"/>
                  <a:pt x="90" y="76"/>
                  <a:pt x="92" y="78"/>
                </a:cubicBezTo>
                <a:cubicBezTo>
                  <a:pt x="94" y="80"/>
                  <a:pt x="96" y="79"/>
                  <a:pt x="96" y="78"/>
                </a:cubicBezTo>
                <a:cubicBezTo>
                  <a:pt x="96" y="74"/>
                  <a:pt x="95" y="71"/>
                  <a:pt x="93" y="68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0"/>
                  <a:pt x="64" y="38"/>
                  <a:pt x="65" y="37"/>
                </a:cubicBezTo>
                <a:cubicBezTo>
                  <a:pt x="66" y="36"/>
                  <a:pt x="68" y="36"/>
                  <a:pt x="69" y="37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6"/>
                  <a:pt x="98" y="66"/>
                  <a:pt x="98" y="66"/>
                </a:cubicBezTo>
                <a:cubicBezTo>
                  <a:pt x="105" y="73"/>
                  <a:pt x="105" y="83"/>
                  <a:pt x="100" y="89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91" y="98"/>
                  <a:pt x="91" y="98"/>
                  <a:pt x="91" y="98"/>
                </a:cubicBezTo>
                <a:cubicBezTo>
                  <a:pt x="84" y="104"/>
                  <a:pt x="74" y="104"/>
                  <a:pt x="68" y="97"/>
                </a:cubicBezTo>
                <a:cubicBezTo>
                  <a:pt x="66" y="95"/>
                  <a:pt x="66" y="95"/>
                  <a:pt x="66" y="95"/>
                </a:cubicBezTo>
                <a:cubicBezTo>
                  <a:pt x="38" y="68"/>
                  <a:pt x="38" y="68"/>
                  <a:pt x="38" y="68"/>
                </a:cubicBezTo>
                <a:cubicBezTo>
                  <a:pt x="37" y="67"/>
                  <a:pt x="37" y="65"/>
                  <a:pt x="38" y="64"/>
                </a:cubicBezTo>
                <a:close/>
                <a:moveTo>
                  <a:pt x="39" y="194"/>
                </a:moveTo>
                <a:cubicBezTo>
                  <a:pt x="38" y="193"/>
                  <a:pt x="37" y="191"/>
                  <a:pt x="36" y="191"/>
                </a:cubicBezTo>
                <a:cubicBezTo>
                  <a:pt x="33" y="187"/>
                  <a:pt x="34" y="181"/>
                  <a:pt x="39" y="177"/>
                </a:cubicBezTo>
                <a:cubicBezTo>
                  <a:pt x="130" y="91"/>
                  <a:pt x="130" y="91"/>
                  <a:pt x="130" y="91"/>
                </a:cubicBezTo>
                <a:cubicBezTo>
                  <a:pt x="124" y="81"/>
                  <a:pt x="125" y="69"/>
                  <a:pt x="136" y="58"/>
                </a:cubicBezTo>
                <a:cubicBezTo>
                  <a:pt x="150" y="44"/>
                  <a:pt x="173" y="37"/>
                  <a:pt x="183" y="47"/>
                </a:cubicBezTo>
                <a:cubicBezTo>
                  <a:pt x="193" y="57"/>
                  <a:pt x="186" y="80"/>
                  <a:pt x="172" y="94"/>
                </a:cubicBezTo>
                <a:cubicBezTo>
                  <a:pt x="161" y="105"/>
                  <a:pt x="149" y="106"/>
                  <a:pt x="139" y="100"/>
                </a:cubicBezTo>
                <a:cubicBezTo>
                  <a:pt x="53" y="191"/>
                  <a:pt x="53" y="191"/>
                  <a:pt x="53" y="191"/>
                </a:cubicBezTo>
                <a:cubicBezTo>
                  <a:pt x="49" y="196"/>
                  <a:pt x="43" y="197"/>
                  <a:pt x="39" y="194"/>
                </a:cubicBezTo>
                <a:close/>
                <a:moveTo>
                  <a:pt x="196" y="191"/>
                </a:moveTo>
                <a:cubicBezTo>
                  <a:pt x="192" y="194"/>
                  <a:pt x="192" y="194"/>
                  <a:pt x="192" y="194"/>
                </a:cubicBezTo>
                <a:cubicBezTo>
                  <a:pt x="189" y="198"/>
                  <a:pt x="183" y="196"/>
                  <a:pt x="178" y="191"/>
                </a:cubicBezTo>
                <a:cubicBezTo>
                  <a:pt x="120" y="129"/>
                  <a:pt x="120" y="129"/>
                  <a:pt x="120" y="129"/>
                </a:cubicBezTo>
                <a:cubicBezTo>
                  <a:pt x="130" y="118"/>
                  <a:pt x="130" y="118"/>
                  <a:pt x="130" y="118"/>
                </a:cubicBezTo>
                <a:cubicBezTo>
                  <a:pt x="193" y="177"/>
                  <a:pt x="193" y="177"/>
                  <a:pt x="193" y="177"/>
                </a:cubicBezTo>
                <a:cubicBezTo>
                  <a:pt x="197" y="182"/>
                  <a:pt x="199" y="188"/>
                  <a:pt x="196" y="19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17813165" y="8335569"/>
            <a:ext cx="1348222" cy="1353142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38 w 232"/>
              <a:gd name="T9" fmla="*/ 95 h 232"/>
              <a:gd name="T10" fmla="*/ 35 w 232"/>
              <a:gd name="T11" fmla="*/ 179 h 232"/>
              <a:gd name="T12" fmla="*/ 27 w 232"/>
              <a:gd name="T13" fmla="*/ 171 h 232"/>
              <a:gd name="T14" fmla="*/ 18 w 232"/>
              <a:gd name="T15" fmla="*/ 79 h 232"/>
              <a:gd name="T16" fmla="*/ 49 w 232"/>
              <a:gd name="T17" fmla="*/ 79 h 232"/>
              <a:gd name="T18" fmla="*/ 117 w 232"/>
              <a:gd name="T19" fmla="*/ 172 h 232"/>
              <a:gd name="T20" fmla="*/ 117 w 232"/>
              <a:gd name="T21" fmla="*/ 54 h 232"/>
              <a:gd name="T22" fmla="*/ 117 w 232"/>
              <a:gd name="T23" fmla="*/ 172 h 232"/>
              <a:gd name="T24" fmla="*/ 214 w 232"/>
              <a:gd name="T25" fmla="*/ 83 h 232"/>
              <a:gd name="T26" fmla="*/ 207 w 232"/>
              <a:gd name="T27" fmla="*/ 171 h 232"/>
              <a:gd name="T28" fmla="*/ 199 w 232"/>
              <a:gd name="T29" fmla="*/ 179 h 232"/>
              <a:gd name="T30" fmla="*/ 197 w 232"/>
              <a:gd name="T31" fmla="*/ 93 h 232"/>
              <a:gd name="T32" fmla="*/ 187 w 232"/>
              <a:gd name="T33" fmla="*/ 81 h 232"/>
              <a:gd name="T34" fmla="*/ 189 w 232"/>
              <a:gd name="T35" fmla="*/ 56 h 232"/>
              <a:gd name="T36" fmla="*/ 191 w 232"/>
              <a:gd name="T37" fmla="*/ 81 h 232"/>
              <a:gd name="T38" fmla="*/ 195 w 232"/>
              <a:gd name="T39" fmla="*/ 85 h 232"/>
              <a:gd name="T40" fmla="*/ 197 w 232"/>
              <a:gd name="T41" fmla="*/ 56 h 232"/>
              <a:gd name="T42" fmla="*/ 199 w 232"/>
              <a:gd name="T43" fmla="*/ 86 h 232"/>
              <a:gd name="T44" fmla="*/ 201 w 232"/>
              <a:gd name="T45" fmla="*/ 88 h 232"/>
              <a:gd name="T46" fmla="*/ 203 w 232"/>
              <a:gd name="T47" fmla="*/ 86 h 232"/>
              <a:gd name="T48" fmla="*/ 204 w 232"/>
              <a:gd name="T49" fmla="*/ 56 h 232"/>
              <a:gd name="T50" fmla="*/ 206 w 232"/>
              <a:gd name="T51" fmla="*/ 85 h 232"/>
              <a:gd name="T52" fmla="*/ 210 w 232"/>
              <a:gd name="T53" fmla="*/ 81 h 232"/>
              <a:gd name="T54" fmla="*/ 212 w 232"/>
              <a:gd name="T55" fmla="*/ 56 h 232"/>
              <a:gd name="T56" fmla="*/ 214 w 232"/>
              <a:gd name="T57" fmla="*/ 81 h 232"/>
              <a:gd name="T58" fmla="*/ 117 w 232"/>
              <a:gd name="T59" fmla="*/ 144 h 232"/>
              <a:gd name="T60" fmla="*/ 117 w 232"/>
              <a:gd name="T61" fmla="*/ 82 h 232"/>
              <a:gd name="T62" fmla="*/ 117 w 232"/>
              <a:gd name="T63" fmla="*/ 60 h 232"/>
              <a:gd name="T64" fmla="*/ 117 w 232"/>
              <a:gd name="T65" fmla="*/ 166 h 232"/>
              <a:gd name="T66" fmla="*/ 117 w 232"/>
              <a:gd name="T67" fmla="*/ 60 h 232"/>
              <a:gd name="T68" fmla="*/ 82 w 232"/>
              <a:gd name="T69" fmla="*/ 113 h 232"/>
              <a:gd name="T70" fmla="*/ 152 w 232"/>
              <a:gd name="T71" fmla="*/ 11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38" y="95"/>
                </a:moveTo>
                <a:cubicBezTo>
                  <a:pt x="40" y="171"/>
                  <a:pt x="40" y="171"/>
                  <a:pt x="40" y="171"/>
                </a:cubicBezTo>
                <a:cubicBezTo>
                  <a:pt x="40" y="175"/>
                  <a:pt x="38" y="179"/>
                  <a:pt x="35" y="179"/>
                </a:cubicBezTo>
                <a:cubicBezTo>
                  <a:pt x="34" y="179"/>
                  <a:pt x="33" y="179"/>
                  <a:pt x="32" y="179"/>
                </a:cubicBezTo>
                <a:cubicBezTo>
                  <a:pt x="29" y="179"/>
                  <a:pt x="27" y="175"/>
                  <a:pt x="27" y="171"/>
                </a:cubicBezTo>
                <a:cubicBezTo>
                  <a:pt x="30" y="95"/>
                  <a:pt x="30" y="95"/>
                  <a:pt x="30" y="95"/>
                </a:cubicBezTo>
                <a:cubicBezTo>
                  <a:pt x="23" y="94"/>
                  <a:pt x="18" y="88"/>
                  <a:pt x="18" y="79"/>
                </a:cubicBezTo>
                <a:cubicBezTo>
                  <a:pt x="18" y="67"/>
                  <a:pt x="25" y="54"/>
                  <a:pt x="34" y="54"/>
                </a:cubicBezTo>
                <a:cubicBezTo>
                  <a:pt x="42" y="54"/>
                  <a:pt x="49" y="67"/>
                  <a:pt x="49" y="79"/>
                </a:cubicBezTo>
                <a:cubicBezTo>
                  <a:pt x="49" y="88"/>
                  <a:pt x="44" y="94"/>
                  <a:pt x="38" y="95"/>
                </a:cubicBezTo>
                <a:close/>
                <a:moveTo>
                  <a:pt x="117" y="172"/>
                </a:moveTo>
                <a:cubicBezTo>
                  <a:pt x="85" y="172"/>
                  <a:pt x="58" y="146"/>
                  <a:pt x="58" y="113"/>
                </a:cubicBezTo>
                <a:cubicBezTo>
                  <a:pt x="58" y="81"/>
                  <a:pt x="85" y="54"/>
                  <a:pt x="117" y="54"/>
                </a:cubicBezTo>
                <a:cubicBezTo>
                  <a:pt x="150" y="54"/>
                  <a:pt x="176" y="81"/>
                  <a:pt x="176" y="113"/>
                </a:cubicBezTo>
                <a:cubicBezTo>
                  <a:pt x="176" y="146"/>
                  <a:pt x="150" y="172"/>
                  <a:pt x="117" y="172"/>
                </a:cubicBezTo>
                <a:close/>
                <a:moveTo>
                  <a:pt x="214" y="81"/>
                </a:moveTo>
                <a:cubicBezTo>
                  <a:pt x="214" y="83"/>
                  <a:pt x="214" y="83"/>
                  <a:pt x="214" y="83"/>
                </a:cubicBezTo>
                <a:cubicBezTo>
                  <a:pt x="214" y="89"/>
                  <a:pt x="210" y="93"/>
                  <a:pt x="205" y="93"/>
                </a:cubicBezTo>
                <a:cubicBezTo>
                  <a:pt x="207" y="171"/>
                  <a:pt x="207" y="171"/>
                  <a:pt x="207" y="171"/>
                </a:cubicBezTo>
                <a:cubicBezTo>
                  <a:pt x="207" y="175"/>
                  <a:pt x="205" y="179"/>
                  <a:pt x="202" y="179"/>
                </a:cubicBezTo>
                <a:cubicBezTo>
                  <a:pt x="199" y="179"/>
                  <a:pt x="199" y="179"/>
                  <a:pt x="199" y="179"/>
                </a:cubicBezTo>
                <a:cubicBezTo>
                  <a:pt x="196" y="179"/>
                  <a:pt x="194" y="175"/>
                  <a:pt x="194" y="171"/>
                </a:cubicBezTo>
                <a:cubicBezTo>
                  <a:pt x="197" y="93"/>
                  <a:pt x="197" y="93"/>
                  <a:pt x="197" y="93"/>
                </a:cubicBezTo>
                <a:cubicBezTo>
                  <a:pt x="191" y="93"/>
                  <a:pt x="187" y="89"/>
                  <a:pt x="187" y="83"/>
                </a:cubicBezTo>
                <a:cubicBezTo>
                  <a:pt x="187" y="81"/>
                  <a:pt x="187" y="81"/>
                  <a:pt x="187" y="81"/>
                </a:cubicBezTo>
                <a:cubicBezTo>
                  <a:pt x="187" y="58"/>
                  <a:pt x="187" y="58"/>
                  <a:pt x="187" y="58"/>
                </a:cubicBezTo>
                <a:cubicBezTo>
                  <a:pt x="187" y="57"/>
                  <a:pt x="188" y="56"/>
                  <a:pt x="189" y="56"/>
                </a:cubicBezTo>
                <a:cubicBezTo>
                  <a:pt x="190" y="56"/>
                  <a:pt x="191" y="57"/>
                  <a:pt x="191" y="58"/>
                </a:cubicBezTo>
                <a:cubicBezTo>
                  <a:pt x="191" y="81"/>
                  <a:pt x="191" y="81"/>
                  <a:pt x="191" y="81"/>
                </a:cubicBezTo>
                <a:cubicBezTo>
                  <a:pt x="191" y="84"/>
                  <a:pt x="192" y="86"/>
                  <a:pt x="193" y="87"/>
                </a:cubicBezTo>
                <a:cubicBezTo>
                  <a:pt x="194" y="87"/>
                  <a:pt x="195" y="87"/>
                  <a:pt x="195" y="85"/>
                </a:cubicBezTo>
                <a:cubicBezTo>
                  <a:pt x="195" y="84"/>
                  <a:pt x="195" y="58"/>
                  <a:pt x="195" y="58"/>
                </a:cubicBezTo>
                <a:cubicBezTo>
                  <a:pt x="195" y="57"/>
                  <a:pt x="196" y="56"/>
                  <a:pt x="197" y="56"/>
                </a:cubicBezTo>
                <a:cubicBezTo>
                  <a:pt x="198" y="56"/>
                  <a:pt x="199" y="57"/>
                  <a:pt x="199" y="58"/>
                </a:cubicBezTo>
                <a:cubicBezTo>
                  <a:pt x="199" y="58"/>
                  <a:pt x="199" y="85"/>
                  <a:pt x="199" y="86"/>
                </a:cubicBezTo>
                <a:cubicBezTo>
                  <a:pt x="199" y="87"/>
                  <a:pt x="199" y="88"/>
                  <a:pt x="200" y="88"/>
                </a:cubicBezTo>
                <a:cubicBezTo>
                  <a:pt x="200" y="88"/>
                  <a:pt x="200" y="88"/>
                  <a:pt x="201" y="88"/>
                </a:cubicBezTo>
                <a:cubicBezTo>
                  <a:pt x="201" y="88"/>
                  <a:pt x="201" y="88"/>
                  <a:pt x="201" y="88"/>
                </a:cubicBezTo>
                <a:cubicBezTo>
                  <a:pt x="202" y="88"/>
                  <a:pt x="203" y="87"/>
                  <a:pt x="203" y="86"/>
                </a:cubicBezTo>
                <a:cubicBezTo>
                  <a:pt x="203" y="85"/>
                  <a:pt x="203" y="58"/>
                  <a:pt x="203" y="58"/>
                </a:cubicBezTo>
                <a:cubicBezTo>
                  <a:pt x="203" y="57"/>
                  <a:pt x="203" y="56"/>
                  <a:pt x="204" y="56"/>
                </a:cubicBezTo>
                <a:cubicBezTo>
                  <a:pt x="205" y="56"/>
                  <a:pt x="206" y="57"/>
                  <a:pt x="206" y="58"/>
                </a:cubicBezTo>
                <a:cubicBezTo>
                  <a:pt x="206" y="58"/>
                  <a:pt x="206" y="84"/>
                  <a:pt x="206" y="85"/>
                </a:cubicBezTo>
                <a:cubicBezTo>
                  <a:pt x="206" y="87"/>
                  <a:pt x="207" y="87"/>
                  <a:pt x="208" y="87"/>
                </a:cubicBezTo>
                <a:cubicBezTo>
                  <a:pt x="209" y="86"/>
                  <a:pt x="210" y="84"/>
                  <a:pt x="210" y="81"/>
                </a:cubicBezTo>
                <a:cubicBezTo>
                  <a:pt x="210" y="58"/>
                  <a:pt x="210" y="58"/>
                  <a:pt x="210" y="58"/>
                </a:cubicBezTo>
                <a:cubicBezTo>
                  <a:pt x="210" y="57"/>
                  <a:pt x="211" y="56"/>
                  <a:pt x="212" y="56"/>
                </a:cubicBezTo>
                <a:cubicBezTo>
                  <a:pt x="213" y="56"/>
                  <a:pt x="214" y="57"/>
                  <a:pt x="214" y="58"/>
                </a:cubicBezTo>
                <a:lnTo>
                  <a:pt x="214" y="81"/>
                </a:lnTo>
                <a:close/>
                <a:moveTo>
                  <a:pt x="148" y="113"/>
                </a:moveTo>
                <a:cubicBezTo>
                  <a:pt x="148" y="130"/>
                  <a:pt x="134" y="144"/>
                  <a:pt x="117" y="144"/>
                </a:cubicBezTo>
                <a:cubicBezTo>
                  <a:pt x="100" y="144"/>
                  <a:pt x="86" y="130"/>
                  <a:pt x="86" y="113"/>
                </a:cubicBezTo>
                <a:cubicBezTo>
                  <a:pt x="86" y="96"/>
                  <a:pt x="100" y="82"/>
                  <a:pt x="117" y="82"/>
                </a:cubicBezTo>
                <a:cubicBezTo>
                  <a:pt x="134" y="82"/>
                  <a:pt x="148" y="96"/>
                  <a:pt x="148" y="113"/>
                </a:cubicBezTo>
                <a:close/>
                <a:moveTo>
                  <a:pt x="117" y="60"/>
                </a:moveTo>
                <a:cubicBezTo>
                  <a:pt x="88" y="60"/>
                  <a:pt x="64" y="84"/>
                  <a:pt x="64" y="113"/>
                </a:cubicBezTo>
                <a:cubicBezTo>
                  <a:pt x="64" y="142"/>
                  <a:pt x="88" y="166"/>
                  <a:pt x="117" y="166"/>
                </a:cubicBezTo>
                <a:cubicBezTo>
                  <a:pt x="146" y="166"/>
                  <a:pt x="170" y="142"/>
                  <a:pt x="170" y="113"/>
                </a:cubicBezTo>
                <a:cubicBezTo>
                  <a:pt x="170" y="84"/>
                  <a:pt x="146" y="60"/>
                  <a:pt x="117" y="60"/>
                </a:cubicBezTo>
                <a:close/>
                <a:moveTo>
                  <a:pt x="117" y="148"/>
                </a:moveTo>
                <a:cubicBezTo>
                  <a:pt x="98" y="148"/>
                  <a:pt x="82" y="132"/>
                  <a:pt x="82" y="113"/>
                </a:cubicBezTo>
                <a:cubicBezTo>
                  <a:pt x="82" y="94"/>
                  <a:pt x="98" y="79"/>
                  <a:pt x="117" y="79"/>
                </a:cubicBezTo>
                <a:cubicBezTo>
                  <a:pt x="136" y="79"/>
                  <a:pt x="152" y="94"/>
                  <a:pt x="152" y="113"/>
                </a:cubicBezTo>
                <a:cubicBezTo>
                  <a:pt x="152" y="132"/>
                  <a:pt x="136" y="148"/>
                  <a:pt x="117" y="14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6037595" y="8335569"/>
            <a:ext cx="1350682" cy="1353142"/>
          </a:xfrm>
          <a:custGeom>
            <a:avLst/>
            <a:gdLst>
              <a:gd name="T0" fmla="*/ 107 w 232"/>
              <a:gd name="T1" fmla="*/ 59 h 232"/>
              <a:gd name="T2" fmla="*/ 116 w 232"/>
              <a:gd name="T3" fmla="*/ 50 h 232"/>
              <a:gd name="T4" fmla="*/ 124 w 232"/>
              <a:gd name="T5" fmla="*/ 59 h 232"/>
              <a:gd name="T6" fmla="*/ 116 w 232"/>
              <a:gd name="T7" fmla="*/ 68 h 232"/>
              <a:gd name="T8" fmla="*/ 107 w 232"/>
              <a:gd name="T9" fmla="*/ 59 h 232"/>
              <a:gd name="T10" fmla="*/ 116 w 232"/>
              <a:gd name="T11" fmla="*/ 88 h 232"/>
              <a:gd name="T12" fmla="*/ 48 w 232"/>
              <a:gd name="T13" fmla="*/ 143 h 232"/>
              <a:gd name="T14" fmla="*/ 184 w 232"/>
              <a:gd name="T15" fmla="*/ 143 h 232"/>
              <a:gd name="T16" fmla="*/ 116 w 232"/>
              <a:gd name="T17" fmla="*/ 88 h 232"/>
              <a:gd name="T18" fmla="*/ 232 w 232"/>
              <a:gd name="T19" fmla="*/ 32 h 232"/>
              <a:gd name="T20" fmla="*/ 232 w 232"/>
              <a:gd name="T21" fmla="*/ 200 h 232"/>
              <a:gd name="T22" fmla="*/ 200 w 232"/>
              <a:gd name="T23" fmla="*/ 232 h 232"/>
              <a:gd name="T24" fmla="*/ 32 w 232"/>
              <a:gd name="T25" fmla="*/ 232 h 232"/>
              <a:gd name="T26" fmla="*/ 0 w 232"/>
              <a:gd name="T27" fmla="*/ 200 h 232"/>
              <a:gd name="T28" fmla="*/ 0 w 232"/>
              <a:gd name="T29" fmla="*/ 32 h 232"/>
              <a:gd name="T30" fmla="*/ 32 w 232"/>
              <a:gd name="T31" fmla="*/ 0 h 232"/>
              <a:gd name="T32" fmla="*/ 200 w 232"/>
              <a:gd name="T33" fmla="*/ 0 h 232"/>
              <a:gd name="T34" fmla="*/ 232 w 232"/>
              <a:gd name="T35" fmla="*/ 32 h 232"/>
              <a:gd name="T36" fmla="*/ 37 w 232"/>
              <a:gd name="T37" fmla="*/ 174 h 232"/>
              <a:gd name="T38" fmla="*/ 194 w 232"/>
              <a:gd name="T39" fmla="*/ 174 h 232"/>
              <a:gd name="T40" fmla="*/ 194 w 232"/>
              <a:gd name="T41" fmla="*/ 149 h 232"/>
              <a:gd name="T42" fmla="*/ 126 w 232"/>
              <a:gd name="T43" fmla="*/ 78 h 232"/>
              <a:gd name="T44" fmla="*/ 126 w 232"/>
              <a:gd name="T45" fmla="*/ 71 h 232"/>
              <a:gd name="T46" fmla="*/ 132 w 232"/>
              <a:gd name="T47" fmla="*/ 59 h 232"/>
              <a:gd name="T48" fmla="*/ 116 w 232"/>
              <a:gd name="T49" fmla="*/ 43 h 232"/>
              <a:gd name="T50" fmla="*/ 100 w 232"/>
              <a:gd name="T51" fmla="*/ 59 h 232"/>
              <a:gd name="T52" fmla="*/ 106 w 232"/>
              <a:gd name="T53" fmla="*/ 71 h 232"/>
              <a:gd name="T54" fmla="*/ 106 w 232"/>
              <a:gd name="T55" fmla="*/ 78 h 232"/>
              <a:gd name="T56" fmla="*/ 37 w 232"/>
              <a:gd name="T57" fmla="*/ 149 h 232"/>
              <a:gd name="T58" fmla="*/ 37 w 232"/>
              <a:gd name="T59" fmla="*/ 174 h 232"/>
              <a:gd name="T60" fmla="*/ 210 w 232"/>
              <a:gd name="T61" fmla="*/ 184 h 232"/>
              <a:gd name="T62" fmla="*/ 205 w 232"/>
              <a:gd name="T63" fmla="*/ 179 h 232"/>
              <a:gd name="T64" fmla="*/ 27 w 232"/>
              <a:gd name="T65" fmla="*/ 179 h 232"/>
              <a:gd name="T66" fmla="*/ 21 w 232"/>
              <a:gd name="T67" fmla="*/ 184 h 232"/>
              <a:gd name="T68" fmla="*/ 27 w 232"/>
              <a:gd name="T69" fmla="*/ 189 h 232"/>
              <a:gd name="T70" fmla="*/ 205 w 232"/>
              <a:gd name="T71" fmla="*/ 189 h 232"/>
              <a:gd name="T72" fmla="*/ 210 w 232"/>
              <a:gd name="T73" fmla="*/ 18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107" y="59"/>
                </a:moveTo>
                <a:cubicBezTo>
                  <a:pt x="107" y="54"/>
                  <a:pt x="111" y="50"/>
                  <a:pt x="116" y="50"/>
                </a:cubicBezTo>
                <a:cubicBezTo>
                  <a:pt x="121" y="50"/>
                  <a:pt x="124" y="54"/>
                  <a:pt x="124" y="59"/>
                </a:cubicBezTo>
                <a:cubicBezTo>
                  <a:pt x="124" y="64"/>
                  <a:pt x="121" y="68"/>
                  <a:pt x="116" y="68"/>
                </a:cubicBezTo>
                <a:cubicBezTo>
                  <a:pt x="111" y="68"/>
                  <a:pt x="107" y="64"/>
                  <a:pt x="107" y="59"/>
                </a:cubicBezTo>
                <a:close/>
                <a:moveTo>
                  <a:pt x="116" y="88"/>
                </a:moveTo>
                <a:cubicBezTo>
                  <a:pt x="80" y="88"/>
                  <a:pt x="51" y="113"/>
                  <a:pt x="48" y="143"/>
                </a:cubicBezTo>
                <a:cubicBezTo>
                  <a:pt x="184" y="143"/>
                  <a:pt x="184" y="143"/>
                  <a:pt x="184" y="143"/>
                </a:cubicBezTo>
                <a:cubicBezTo>
                  <a:pt x="180" y="113"/>
                  <a:pt x="151" y="88"/>
                  <a:pt x="116" y="88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37" y="174"/>
                </a:moveTo>
                <a:cubicBezTo>
                  <a:pt x="194" y="174"/>
                  <a:pt x="194" y="174"/>
                  <a:pt x="194" y="174"/>
                </a:cubicBezTo>
                <a:cubicBezTo>
                  <a:pt x="194" y="149"/>
                  <a:pt x="194" y="149"/>
                  <a:pt x="194" y="149"/>
                </a:cubicBezTo>
                <a:cubicBezTo>
                  <a:pt x="194" y="113"/>
                  <a:pt x="165" y="83"/>
                  <a:pt x="126" y="78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30" y="68"/>
                  <a:pt x="132" y="64"/>
                  <a:pt x="132" y="59"/>
                </a:cubicBezTo>
                <a:cubicBezTo>
                  <a:pt x="132" y="50"/>
                  <a:pt x="125" y="43"/>
                  <a:pt x="116" y="43"/>
                </a:cubicBezTo>
                <a:cubicBezTo>
                  <a:pt x="107" y="43"/>
                  <a:pt x="100" y="50"/>
                  <a:pt x="100" y="59"/>
                </a:cubicBezTo>
                <a:cubicBezTo>
                  <a:pt x="100" y="64"/>
                  <a:pt x="102" y="68"/>
                  <a:pt x="106" y="71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67" y="83"/>
                  <a:pt x="37" y="113"/>
                  <a:pt x="37" y="149"/>
                </a:cubicBezTo>
                <a:lnTo>
                  <a:pt x="37" y="174"/>
                </a:lnTo>
                <a:close/>
                <a:moveTo>
                  <a:pt x="210" y="184"/>
                </a:moveTo>
                <a:cubicBezTo>
                  <a:pt x="210" y="181"/>
                  <a:pt x="208" y="179"/>
                  <a:pt x="205" y="179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24" y="179"/>
                  <a:pt x="21" y="181"/>
                  <a:pt x="21" y="184"/>
                </a:cubicBezTo>
                <a:cubicBezTo>
                  <a:pt x="21" y="187"/>
                  <a:pt x="24" y="189"/>
                  <a:pt x="27" y="189"/>
                </a:cubicBezTo>
                <a:cubicBezTo>
                  <a:pt x="205" y="189"/>
                  <a:pt x="205" y="189"/>
                  <a:pt x="205" y="189"/>
                </a:cubicBezTo>
                <a:cubicBezTo>
                  <a:pt x="208" y="189"/>
                  <a:pt x="210" y="187"/>
                  <a:pt x="210" y="18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14262025" y="8335569"/>
            <a:ext cx="1350682" cy="1353142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31 w 232"/>
              <a:gd name="T19" fmla="*/ 202 h 232"/>
              <a:gd name="T20" fmla="*/ 119 w 232"/>
              <a:gd name="T21" fmla="*/ 214 h 232"/>
              <a:gd name="T22" fmla="*/ 112 w 232"/>
              <a:gd name="T23" fmla="*/ 214 h 232"/>
              <a:gd name="T24" fmla="*/ 100 w 232"/>
              <a:gd name="T25" fmla="*/ 202 h 232"/>
              <a:gd name="T26" fmla="*/ 100 w 232"/>
              <a:gd name="T27" fmla="*/ 159 h 232"/>
              <a:gd name="T28" fmla="*/ 131 w 232"/>
              <a:gd name="T29" fmla="*/ 159 h 232"/>
              <a:gd name="T30" fmla="*/ 131 w 232"/>
              <a:gd name="T31" fmla="*/ 202 h 232"/>
              <a:gd name="T32" fmla="*/ 168 w 232"/>
              <a:gd name="T33" fmla="*/ 143 h 232"/>
              <a:gd name="T34" fmla="*/ 155 w 232"/>
              <a:gd name="T35" fmla="*/ 155 h 232"/>
              <a:gd name="T36" fmla="*/ 74 w 232"/>
              <a:gd name="T37" fmla="*/ 155 h 232"/>
              <a:gd name="T38" fmla="*/ 61 w 232"/>
              <a:gd name="T39" fmla="*/ 143 h 232"/>
              <a:gd name="T40" fmla="*/ 61 w 232"/>
              <a:gd name="T41" fmla="*/ 70 h 232"/>
              <a:gd name="T42" fmla="*/ 64 w 232"/>
              <a:gd name="T43" fmla="*/ 55 h 232"/>
              <a:gd name="T44" fmla="*/ 79 w 232"/>
              <a:gd name="T45" fmla="*/ 58 h 232"/>
              <a:gd name="T46" fmla="*/ 89 w 232"/>
              <a:gd name="T47" fmla="*/ 67 h 232"/>
              <a:gd name="T48" fmla="*/ 108 w 232"/>
              <a:gd name="T49" fmla="*/ 85 h 232"/>
              <a:gd name="T50" fmla="*/ 118 w 232"/>
              <a:gd name="T51" fmla="*/ 95 h 232"/>
              <a:gd name="T52" fmla="*/ 137 w 232"/>
              <a:gd name="T53" fmla="*/ 113 h 232"/>
              <a:gd name="T54" fmla="*/ 155 w 232"/>
              <a:gd name="T55" fmla="*/ 97 h 232"/>
              <a:gd name="T56" fmla="*/ 166 w 232"/>
              <a:gd name="T57" fmla="*/ 92 h 232"/>
              <a:gd name="T58" fmla="*/ 168 w 232"/>
              <a:gd name="T59" fmla="*/ 92 h 232"/>
              <a:gd name="T60" fmla="*/ 168 w 232"/>
              <a:gd name="T61" fmla="*/ 143 h 232"/>
              <a:gd name="T62" fmla="*/ 170 w 232"/>
              <a:gd name="T63" fmla="*/ 83 h 232"/>
              <a:gd name="T64" fmla="*/ 166 w 232"/>
              <a:gd name="T65" fmla="*/ 88 h 232"/>
              <a:gd name="T66" fmla="*/ 151 w 232"/>
              <a:gd name="T67" fmla="*/ 97 h 232"/>
              <a:gd name="T68" fmla="*/ 137 w 232"/>
              <a:gd name="T69" fmla="*/ 109 h 232"/>
              <a:gd name="T70" fmla="*/ 122 w 232"/>
              <a:gd name="T71" fmla="*/ 95 h 232"/>
              <a:gd name="T72" fmla="*/ 108 w 232"/>
              <a:gd name="T73" fmla="*/ 81 h 232"/>
              <a:gd name="T74" fmla="*/ 93 w 232"/>
              <a:gd name="T75" fmla="*/ 67 h 232"/>
              <a:gd name="T76" fmla="*/ 79 w 232"/>
              <a:gd name="T77" fmla="*/ 54 h 232"/>
              <a:gd name="T78" fmla="*/ 64 w 232"/>
              <a:gd name="T79" fmla="*/ 48 h 232"/>
              <a:gd name="T80" fmla="*/ 111 w 232"/>
              <a:gd name="T81" fmla="*/ 18 h 232"/>
              <a:gd name="T82" fmla="*/ 118 w 232"/>
              <a:gd name="T83" fmla="*/ 18 h 232"/>
              <a:gd name="T84" fmla="*/ 129 w 232"/>
              <a:gd name="T85" fmla="*/ 34 h 232"/>
              <a:gd name="T86" fmla="*/ 143 w 232"/>
              <a:gd name="T87" fmla="*/ 53 h 232"/>
              <a:gd name="T88" fmla="*/ 151 w 232"/>
              <a:gd name="T89" fmla="*/ 53 h 232"/>
              <a:gd name="T90" fmla="*/ 162 w 232"/>
              <a:gd name="T91" fmla="*/ 61 h 232"/>
              <a:gd name="T92" fmla="*/ 169 w 232"/>
              <a:gd name="T93" fmla="*/ 61 h 232"/>
              <a:gd name="T94" fmla="*/ 170 w 232"/>
              <a:gd name="T95" fmla="*/ 70 h 232"/>
              <a:gd name="T96" fmla="*/ 170 w 232"/>
              <a:gd name="T97" fmla="*/ 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131" y="202"/>
                </a:moveTo>
                <a:cubicBezTo>
                  <a:pt x="131" y="209"/>
                  <a:pt x="126" y="214"/>
                  <a:pt x="119" y="214"/>
                </a:cubicBezTo>
                <a:cubicBezTo>
                  <a:pt x="112" y="214"/>
                  <a:pt x="112" y="214"/>
                  <a:pt x="112" y="214"/>
                </a:cubicBezTo>
                <a:cubicBezTo>
                  <a:pt x="106" y="214"/>
                  <a:pt x="100" y="209"/>
                  <a:pt x="100" y="202"/>
                </a:cubicBezTo>
                <a:cubicBezTo>
                  <a:pt x="100" y="159"/>
                  <a:pt x="100" y="159"/>
                  <a:pt x="100" y="159"/>
                </a:cubicBezTo>
                <a:cubicBezTo>
                  <a:pt x="131" y="159"/>
                  <a:pt x="131" y="159"/>
                  <a:pt x="131" y="159"/>
                </a:cubicBezTo>
                <a:lnTo>
                  <a:pt x="131" y="202"/>
                </a:lnTo>
                <a:close/>
                <a:moveTo>
                  <a:pt x="168" y="143"/>
                </a:moveTo>
                <a:cubicBezTo>
                  <a:pt x="168" y="150"/>
                  <a:pt x="162" y="155"/>
                  <a:pt x="155" y="155"/>
                </a:cubicBezTo>
                <a:cubicBezTo>
                  <a:pt x="74" y="155"/>
                  <a:pt x="74" y="155"/>
                  <a:pt x="74" y="155"/>
                </a:cubicBezTo>
                <a:cubicBezTo>
                  <a:pt x="67" y="155"/>
                  <a:pt x="61" y="150"/>
                  <a:pt x="61" y="143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65"/>
                  <a:pt x="62" y="60"/>
                  <a:pt x="64" y="55"/>
                </a:cubicBezTo>
                <a:cubicBezTo>
                  <a:pt x="68" y="57"/>
                  <a:pt x="74" y="58"/>
                  <a:pt x="79" y="58"/>
                </a:cubicBezTo>
                <a:cubicBezTo>
                  <a:pt x="84" y="58"/>
                  <a:pt x="89" y="62"/>
                  <a:pt x="89" y="67"/>
                </a:cubicBezTo>
                <a:cubicBezTo>
                  <a:pt x="89" y="77"/>
                  <a:pt x="97" y="85"/>
                  <a:pt x="108" y="85"/>
                </a:cubicBezTo>
                <a:cubicBezTo>
                  <a:pt x="113" y="85"/>
                  <a:pt x="118" y="90"/>
                  <a:pt x="118" y="95"/>
                </a:cubicBezTo>
                <a:cubicBezTo>
                  <a:pt x="118" y="105"/>
                  <a:pt x="126" y="113"/>
                  <a:pt x="137" y="113"/>
                </a:cubicBezTo>
                <a:cubicBezTo>
                  <a:pt x="147" y="113"/>
                  <a:pt x="155" y="104"/>
                  <a:pt x="155" y="97"/>
                </a:cubicBezTo>
                <a:cubicBezTo>
                  <a:pt x="155" y="94"/>
                  <a:pt x="161" y="92"/>
                  <a:pt x="166" y="92"/>
                </a:cubicBezTo>
                <a:cubicBezTo>
                  <a:pt x="166" y="92"/>
                  <a:pt x="167" y="92"/>
                  <a:pt x="168" y="92"/>
                </a:cubicBezTo>
                <a:lnTo>
                  <a:pt x="168" y="143"/>
                </a:lnTo>
                <a:close/>
                <a:moveTo>
                  <a:pt x="170" y="83"/>
                </a:moveTo>
                <a:cubicBezTo>
                  <a:pt x="170" y="86"/>
                  <a:pt x="167" y="88"/>
                  <a:pt x="166" y="88"/>
                </a:cubicBezTo>
                <a:cubicBezTo>
                  <a:pt x="158" y="88"/>
                  <a:pt x="151" y="91"/>
                  <a:pt x="151" y="97"/>
                </a:cubicBezTo>
                <a:cubicBezTo>
                  <a:pt x="151" y="102"/>
                  <a:pt x="145" y="109"/>
                  <a:pt x="137" y="109"/>
                </a:cubicBezTo>
                <a:cubicBezTo>
                  <a:pt x="129" y="109"/>
                  <a:pt x="122" y="103"/>
                  <a:pt x="122" y="95"/>
                </a:cubicBezTo>
                <a:cubicBezTo>
                  <a:pt x="122" y="87"/>
                  <a:pt x="116" y="81"/>
                  <a:pt x="108" y="81"/>
                </a:cubicBezTo>
                <a:cubicBezTo>
                  <a:pt x="100" y="81"/>
                  <a:pt x="93" y="75"/>
                  <a:pt x="93" y="67"/>
                </a:cubicBezTo>
                <a:cubicBezTo>
                  <a:pt x="93" y="60"/>
                  <a:pt x="87" y="54"/>
                  <a:pt x="79" y="54"/>
                </a:cubicBezTo>
                <a:cubicBezTo>
                  <a:pt x="71" y="54"/>
                  <a:pt x="63" y="52"/>
                  <a:pt x="64" y="48"/>
                </a:cubicBezTo>
                <a:cubicBezTo>
                  <a:pt x="73" y="30"/>
                  <a:pt x="91" y="18"/>
                  <a:pt x="111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18" y="25"/>
                  <a:pt x="122" y="31"/>
                  <a:pt x="129" y="34"/>
                </a:cubicBezTo>
                <a:cubicBezTo>
                  <a:pt x="128" y="43"/>
                  <a:pt x="134" y="51"/>
                  <a:pt x="143" y="53"/>
                </a:cubicBezTo>
                <a:cubicBezTo>
                  <a:pt x="146" y="54"/>
                  <a:pt x="148" y="53"/>
                  <a:pt x="151" y="53"/>
                </a:cubicBezTo>
                <a:cubicBezTo>
                  <a:pt x="153" y="57"/>
                  <a:pt x="157" y="60"/>
                  <a:pt x="162" y="61"/>
                </a:cubicBezTo>
                <a:cubicBezTo>
                  <a:pt x="165" y="61"/>
                  <a:pt x="167" y="61"/>
                  <a:pt x="169" y="61"/>
                </a:cubicBezTo>
                <a:cubicBezTo>
                  <a:pt x="170" y="64"/>
                  <a:pt x="170" y="67"/>
                  <a:pt x="170" y="70"/>
                </a:cubicBezTo>
                <a:lnTo>
                  <a:pt x="170" y="8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12486455" y="8335569"/>
            <a:ext cx="1350682" cy="1353142"/>
          </a:xfrm>
          <a:custGeom>
            <a:avLst/>
            <a:gdLst>
              <a:gd name="T0" fmla="*/ 69 w 232"/>
              <a:gd name="T1" fmla="*/ 70 h 232"/>
              <a:gd name="T2" fmla="*/ 83 w 232"/>
              <a:gd name="T3" fmla="*/ 38 h 232"/>
              <a:gd name="T4" fmla="*/ 89 w 232"/>
              <a:gd name="T5" fmla="*/ 38 h 232"/>
              <a:gd name="T6" fmla="*/ 89 w 232"/>
              <a:gd name="T7" fmla="*/ 44 h 232"/>
              <a:gd name="T8" fmla="*/ 77 w 232"/>
              <a:gd name="T9" fmla="*/ 70 h 232"/>
              <a:gd name="T10" fmla="*/ 73 w 232"/>
              <a:gd name="T11" fmla="*/ 74 h 232"/>
              <a:gd name="T12" fmla="*/ 69 w 232"/>
              <a:gd name="T13" fmla="*/ 70 h 232"/>
              <a:gd name="T14" fmla="*/ 232 w 232"/>
              <a:gd name="T15" fmla="*/ 32 h 232"/>
              <a:gd name="T16" fmla="*/ 232 w 232"/>
              <a:gd name="T17" fmla="*/ 200 h 232"/>
              <a:gd name="T18" fmla="*/ 200 w 232"/>
              <a:gd name="T19" fmla="*/ 232 h 232"/>
              <a:gd name="T20" fmla="*/ 32 w 232"/>
              <a:gd name="T21" fmla="*/ 232 h 232"/>
              <a:gd name="T22" fmla="*/ 0 w 232"/>
              <a:gd name="T23" fmla="*/ 200 h 232"/>
              <a:gd name="T24" fmla="*/ 0 w 232"/>
              <a:gd name="T25" fmla="*/ 32 h 232"/>
              <a:gd name="T26" fmla="*/ 32 w 232"/>
              <a:gd name="T27" fmla="*/ 0 h 232"/>
              <a:gd name="T28" fmla="*/ 200 w 232"/>
              <a:gd name="T29" fmla="*/ 0 h 232"/>
              <a:gd name="T30" fmla="*/ 232 w 232"/>
              <a:gd name="T31" fmla="*/ 32 h 232"/>
              <a:gd name="T32" fmla="*/ 66 w 232"/>
              <a:gd name="T33" fmla="*/ 88 h 232"/>
              <a:gd name="T34" fmla="*/ 80 w 232"/>
              <a:gd name="T35" fmla="*/ 97 h 232"/>
              <a:gd name="T36" fmla="*/ 95 w 232"/>
              <a:gd name="T37" fmla="*/ 109 h 232"/>
              <a:gd name="T38" fmla="*/ 109 w 232"/>
              <a:gd name="T39" fmla="*/ 95 h 232"/>
              <a:gd name="T40" fmla="*/ 124 w 232"/>
              <a:gd name="T41" fmla="*/ 81 h 232"/>
              <a:gd name="T42" fmla="*/ 138 w 232"/>
              <a:gd name="T43" fmla="*/ 67 h 232"/>
              <a:gd name="T44" fmla="*/ 153 w 232"/>
              <a:gd name="T45" fmla="*/ 54 h 232"/>
              <a:gd name="T46" fmla="*/ 167 w 232"/>
              <a:gd name="T47" fmla="*/ 48 h 232"/>
              <a:gd name="T48" fmla="*/ 120 w 232"/>
              <a:gd name="T49" fmla="*/ 18 h 232"/>
              <a:gd name="T50" fmla="*/ 113 w 232"/>
              <a:gd name="T51" fmla="*/ 18 h 232"/>
              <a:gd name="T52" fmla="*/ 61 w 232"/>
              <a:gd name="T53" fmla="*/ 70 h 232"/>
              <a:gd name="T54" fmla="*/ 61 w 232"/>
              <a:gd name="T55" fmla="*/ 83 h 232"/>
              <a:gd name="T56" fmla="*/ 66 w 232"/>
              <a:gd name="T57" fmla="*/ 88 h 232"/>
              <a:gd name="T58" fmla="*/ 131 w 232"/>
              <a:gd name="T59" fmla="*/ 159 h 232"/>
              <a:gd name="T60" fmla="*/ 100 w 232"/>
              <a:gd name="T61" fmla="*/ 159 h 232"/>
              <a:gd name="T62" fmla="*/ 100 w 232"/>
              <a:gd name="T63" fmla="*/ 202 h 232"/>
              <a:gd name="T64" fmla="*/ 112 w 232"/>
              <a:gd name="T65" fmla="*/ 214 h 232"/>
              <a:gd name="T66" fmla="*/ 119 w 232"/>
              <a:gd name="T67" fmla="*/ 214 h 232"/>
              <a:gd name="T68" fmla="*/ 131 w 232"/>
              <a:gd name="T69" fmla="*/ 202 h 232"/>
              <a:gd name="T70" fmla="*/ 131 w 232"/>
              <a:gd name="T71" fmla="*/ 159 h 232"/>
              <a:gd name="T72" fmla="*/ 170 w 232"/>
              <a:gd name="T73" fmla="*/ 70 h 232"/>
              <a:gd name="T74" fmla="*/ 167 w 232"/>
              <a:gd name="T75" fmla="*/ 55 h 232"/>
              <a:gd name="T76" fmla="*/ 153 w 232"/>
              <a:gd name="T77" fmla="*/ 58 h 232"/>
              <a:gd name="T78" fmla="*/ 142 w 232"/>
              <a:gd name="T79" fmla="*/ 67 h 232"/>
              <a:gd name="T80" fmla="*/ 124 w 232"/>
              <a:gd name="T81" fmla="*/ 85 h 232"/>
              <a:gd name="T82" fmla="*/ 113 w 232"/>
              <a:gd name="T83" fmla="*/ 95 h 232"/>
              <a:gd name="T84" fmla="*/ 95 w 232"/>
              <a:gd name="T85" fmla="*/ 113 h 232"/>
              <a:gd name="T86" fmla="*/ 76 w 232"/>
              <a:gd name="T87" fmla="*/ 97 h 232"/>
              <a:gd name="T88" fmla="*/ 66 w 232"/>
              <a:gd name="T89" fmla="*/ 92 h 232"/>
              <a:gd name="T90" fmla="*/ 63 w 232"/>
              <a:gd name="T91" fmla="*/ 92 h 232"/>
              <a:gd name="T92" fmla="*/ 63 w 232"/>
              <a:gd name="T93" fmla="*/ 143 h 232"/>
              <a:gd name="T94" fmla="*/ 76 w 232"/>
              <a:gd name="T95" fmla="*/ 155 h 232"/>
              <a:gd name="T96" fmla="*/ 157 w 232"/>
              <a:gd name="T97" fmla="*/ 155 h 232"/>
              <a:gd name="T98" fmla="*/ 170 w 232"/>
              <a:gd name="T99" fmla="*/ 143 h 232"/>
              <a:gd name="T100" fmla="*/ 170 w 232"/>
              <a:gd name="T101" fmla="*/ 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69" y="70"/>
                </a:moveTo>
                <a:cubicBezTo>
                  <a:pt x="69" y="58"/>
                  <a:pt x="74" y="46"/>
                  <a:pt x="83" y="38"/>
                </a:cubicBezTo>
                <a:cubicBezTo>
                  <a:pt x="85" y="36"/>
                  <a:pt x="87" y="37"/>
                  <a:pt x="89" y="38"/>
                </a:cubicBezTo>
                <a:cubicBezTo>
                  <a:pt x="90" y="40"/>
                  <a:pt x="90" y="42"/>
                  <a:pt x="89" y="44"/>
                </a:cubicBezTo>
                <a:cubicBezTo>
                  <a:pt x="81" y="51"/>
                  <a:pt x="77" y="60"/>
                  <a:pt x="77" y="70"/>
                </a:cubicBezTo>
                <a:cubicBezTo>
                  <a:pt x="77" y="72"/>
                  <a:pt x="76" y="74"/>
                  <a:pt x="73" y="74"/>
                </a:cubicBezTo>
                <a:cubicBezTo>
                  <a:pt x="71" y="74"/>
                  <a:pt x="69" y="72"/>
                  <a:pt x="69" y="70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66" y="88"/>
                </a:moveTo>
                <a:cubicBezTo>
                  <a:pt x="74" y="88"/>
                  <a:pt x="80" y="91"/>
                  <a:pt x="80" y="97"/>
                </a:cubicBezTo>
                <a:cubicBezTo>
                  <a:pt x="80" y="102"/>
                  <a:pt x="87" y="109"/>
                  <a:pt x="95" y="109"/>
                </a:cubicBezTo>
                <a:cubicBezTo>
                  <a:pt x="103" y="109"/>
                  <a:pt x="109" y="103"/>
                  <a:pt x="109" y="95"/>
                </a:cubicBezTo>
                <a:cubicBezTo>
                  <a:pt x="109" y="87"/>
                  <a:pt x="116" y="81"/>
                  <a:pt x="124" y="81"/>
                </a:cubicBezTo>
                <a:cubicBezTo>
                  <a:pt x="132" y="81"/>
                  <a:pt x="138" y="75"/>
                  <a:pt x="138" y="67"/>
                </a:cubicBezTo>
                <a:cubicBezTo>
                  <a:pt x="138" y="60"/>
                  <a:pt x="145" y="54"/>
                  <a:pt x="153" y="54"/>
                </a:cubicBezTo>
                <a:cubicBezTo>
                  <a:pt x="161" y="54"/>
                  <a:pt x="169" y="52"/>
                  <a:pt x="167" y="48"/>
                </a:cubicBezTo>
                <a:cubicBezTo>
                  <a:pt x="159" y="30"/>
                  <a:pt x="141" y="18"/>
                  <a:pt x="120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85" y="18"/>
                  <a:pt x="61" y="41"/>
                  <a:pt x="61" y="70"/>
                </a:cubicBezTo>
                <a:cubicBezTo>
                  <a:pt x="61" y="83"/>
                  <a:pt x="61" y="83"/>
                  <a:pt x="61" y="83"/>
                </a:cubicBezTo>
                <a:cubicBezTo>
                  <a:pt x="61" y="86"/>
                  <a:pt x="64" y="88"/>
                  <a:pt x="66" y="88"/>
                </a:cubicBezTo>
                <a:close/>
                <a:moveTo>
                  <a:pt x="131" y="159"/>
                </a:moveTo>
                <a:cubicBezTo>
                  <a:pt x="100" y="159"/>
                  <a:pt x="100" y="159"/>
                  <a:pt x="100" y="159"/>
                </a:cubicBezTo>
                <a:cubicBezTo>
                  <a:pt x="100" y="202"/>
                  <a:pt x="100" y="202"/>
                  <a:pt x="100" y="202"/>
                </a:cubicBezTo>
                <a:cubicBezTo>
                  <a:pt x="100" y="209"/>
                  <a:pt x="106" y="214"/>
                  <a:pt x="112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25" y="214"/>
                  <a:pt x="131" y="209"/>
                  <a:pt x="131" y="202"/>
                </a:cubicBezTo>
                <a:lnTo>
                  <a:pt x="131" y="159"/>
                </a:lnTo>
                <a:close/>
                <a:moveTo>
                  <a:pt x="170" y="70"/>
                </a:moveTo>
                <a:cubicBezTo>
                  <a:pt x="170" y="65"/>
                  <a:pt x="169" y="60"/>
                  <a:pt x="167" y="55"/>
                </a:cubicBezTo>
                <a:cubicBezTo>
                  <a:pt x="164" y="57"/>
                  <a:pt x="158" y="58"/>
                  <a:pt x="153" y="58"/>
                </a:cubicBezTo>
                <a:cubicBezTo>
                  <a:pt x="147" y="58"/>
                  <a:pt x="142" y="62"/>
                  <a:pt x="142" y="67"/>
                </a:cubicBezTo>
                <a:cubicBezTo>
                  <a:pt x="142" y="77"/>
                  <a:pt x="134" y="85"/>
                  <a:pt x="124" y="85"/>
                </a:cubicBezTo>
                <a:cubicBezTo>
                  <a:pt x="118" y="85"/>
                  <a:pt x="113" y="90"/>
                  <a:pt x="113" y="95"/>
                </a:cubicBezTo>
                <a:cubicBezTo>
                  <a:pt x="113" y="105"/>
                  <a:pt x="105" y="113"/>
                  <a:pt x="95" y="113"/>
                </a:cubicBezTo>
                <a:cubicBezTo>
                  <a:pt x="84" y="113"/>
                  <a:pt x="76" y="104"/>
                  <a:pt x="76" y="97"/>
                </a:cubicBezTo>
                <a:cubicBezTo>
                  <a:pt x="76" y="94"/>
                  <a:pt x="71" y="92"/>
                  <a:pt x="66" y="92"/>
                </a:cubicBezTo>
                <a:cubicBezTo>
                  <a:pt x="65" y="92"/>
                  <a:pt x="64" y="92"/>
                  <a:pt x="63" y="92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3" y="150"/>
                  <a:pt x="69" y="155"/>
                  <a:pt x="76" y="155"/>
                </a:cubicBezTo>
                <a:cubicBezTo>
                  <a:pt x="157" y="155"/>
                  <a:pt x="157" y="155"/>
                  <a:pt x="157" y="155"/>
                </a:cubicBezTo>
                <a:cubicBezTo>
                  <a:pt x="164" y="155"/>
                  <a:pt x="170" y="150"/>
                  <a:pt x="170" y="143"/>
                </a:cubicBezTo>
                <a:lnTo>
                  <a:pt x="170" y="7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0705962" y="8335569"/>
            <a:ext cx="1355604" cy="1353142"/>
          </a:xfrm>
          <a:custGeom>
            <a:avLst/>
            <a:gdLst>
              <a:gd name="T0" fmla="*/ 120 w 233"/>
              <a:gd name="T1" fmla="*/ 200 h 232"/>
              <a:gd name="T2" fmla="*/ 112 w 233"/>
              <a:gd name="T3" fmla="*/ 200 h 232"/>
              <a:gd name="T4" fmla="*/ 116 w 233"/>
              <a:gd name="T5" fmla="*/ 138 h 232"/>
              <a:gd name="T6" fmla="*/ 93 w 233"/>
              <a:gd name="T7" fmla="*/ 138 h 232"/>
              <a:gd name="T8" fmla="*/ 91 w 233"/>
              <a:gd name="T9" fmla="*/ 200 h 232"/>
              <a:gd name="T10" fmla="*/ 96 w 233"/>
              <a:gd name="T11" fmla="*/ 204 h 232"/>
              <a:gd name="T12" fmla="*/ 97 w 233"/>
              <a:gd name="T13" fmla="*/ 142 h 232"/>
              <a:gd name="T14" fmla="*/ 69 w 233"/>
              <a:gd name="T15" fmla="*/ 138 h 232"/>
              <a:gd name="T16" fmla="*/ 71 w 233"/>
              <a:gd name="T17" fmla="*/ 200 h 232"/>
              <a:gd name="T18" fmla="*/ 75 w 233"/>
              <a:gd name="T19" fmla="*/ 204 h 232"/>
              <a:gd name="T20" fmla="*/ 73 w 233"/>
              <a:gd name="T21" fmla="*/ 142 h 232"/>
              <a:gd name="T22" fmla="*/ 140 w 233"/>
              <a:gd name="T23" fmla="*/ 138 h 232"/>
              <a:gd name="T24" fmla="*/ 133 w 233"/>
              <a:gd name="T25" fmla="*/ 200 h 232"/>
              <a:gd name="T26" fmla="*/ 137 w 233"/>
              <a:gd name="T27" fmla="*/ 204 h 232"/>
              <a:gd name="T28" fmla="*/ 144 w 233"/>
              <a:gd name="T29" fmla="*/ 142 h 232"/>
              <a:gd name="T30" fmla="*/ 233 w 233"/>
              <a:gd name="T31" fmla="*/ 32 h 232"/>
              <a:gd name="T32" fmla="*/ 201 w 233"/>
              <a:gd name="T33" fmla="*/ 232 h 232"/>
              <a:gd name="T34" fmla="*/ 0 w 233"/>
              <a:gd name="T35" fmla="*/ 200 h 232"/>
              <a:gd name="T36" fmla="*/ 32 w 233"/>
              <a:gd name="T37" fmla="*/ 0 h 232"/>
              <a:gd name="T38" fmla="*/ 233 w 233"/>
              <a:gd name="T39" fmla="*/ 32 h 232"/>
              <a:gd name="T40" fmla="*/ 151 w 233"/>
              <a:gd name="T41" fmla="*/ 60 h 232"/>
              <a:gd name="T42" fmla="*/ 161 w 233"/>
              <a:gd name="T43" fmla="*/ 71 h 232"/>
              <a:gd name="T44" fmla="*/ 155 w 233"/>
              <a:gd name="T45" fmla="*/ 53 h 232"/>
              <a:gd name="T46" fmla="*/ 155 w 233"/>
              <a:gd name="T47" fmla="*/ 37 h 232"/>
              <a:gd name="T48" fmla="*/ 161 w 233"/>
              <a:gd name="T49" fmla="*/ 19 h 232"/>
              <a:gd name="T50" fmla="*/ 151 w 233"/>
              <a:gd name="T51" fmla="*/ 31 h 232"/>
              <a:gd name="T52" fmla="*/ 105 w 233"/>
              <a:gd name="T53" fmla="*/ 41 h 232"/>
              <a:gd name="T54" fmla="*/ 121 w 233"/>
              <a:gd name="T55" fmla="*/ 63 h 232"/>
              <a:gd name="T56" fmla="*/ 129 w 233"/>
              <a:gd name="T57" fmla="*/ 63 h 232"/>
              <a:gd name="T58" fmla="*/ 113 w 233"/>
              <a:gd name="T59" fmla="*/ 41 h 232"/>
              <a:gd name="T60" fmla="*/ 129 w 233"/>
              <a:gd name="T61" fmla="*/ 19 h 232"/>
              <a:gd name="T62" fmla="*/ 121 w 233"/>
              <a:gd name="T63" fmla="*/ 19 h 232"/>
              <a:gd name="T64" fmla="*/ 105 w 233"/>
              <a:gd name="T65" fmla="*/ 41 h 232"/>
              <a:gd name="T66" fmla="*/ 78 w 233"/>
              <a:gd name="T67" fmla="*/ 60 h 232"/>
              <a:gd name="T68" fmla="*/ 88 w 233"/>
              <a:gd name="T69" fmla="*/ 71 h 232"/>
              <a:gd name="T70" fmla="*/ 82 w 233"/>
              <a:gd name="T71" fmla="*/ 53 h 232"/>
              <a:gd name="T72" fmla="*/ 82 w 233"/>
              <a:gd name="T73" fmla="*/ 37 h 232"/>
              <a:gd name="T74" fmla="*/ 88 w 233"/>
              <a:gd name="T75" fmla="*/ 19 h 232"/>
              <a:gd name="T76" fmla="*/ 78 w 233"/>
              <a:gd name="T77" fmla="*/ 31 h 232"/>
              <a:gd name="T78" fmla="*/ 176 w 233"/>
              <a:gd name="T79" fmla="*/ 127 h 232"/>
              <a:gd name="T80" fmla="*/ 154 w 233"/>
              <a:gd name="T81" fmla="*/ 120 h 232"/>
              <a:gd name="T82" fmla="*/ 128 w 233"/>
              <a:gd name="T83" fmla="*/ 118 h 232"/>
              <a:gd name="T84" fmla="*/ 112 w 233"/>
              <a:gd name="T85" fmla="*/ 117 h 232"/>
              <a:gd name="T86" fmla="*/ 83 w 233"/>
              <a:gd name="T87" fmla="*/ 122 h 232"/>
              <a:gd name="T88" fmla="*/ 57 w 233"/>
              <a:gd name="T89" fmla="*/ 126 h 232"/>
              <a:gd name="T90" fmla="*/ 61 w 233"/>
              <a:gd name="T91" fmla="*/ 209 h 232"/>
              <a:gd name="T92" fmla="*/ 76 w 233"/>
              <a:gd name="T93" fmla="*/ 217 h 232"/>
              <a:gd name="T94" fmla="*/ 163 w 233"/>
              <a:gd name="T95" fmla="*/ 217 h 232"/>
              <a:gd name="T96" fmla="*/ 182 w 233"/>
              <a:gd name="T97" fmla="*/ 138 h 232"/>
              <a:gd name="T98" fmla="*/ 193 w 233"/>
              <a:gd name="T99" fmla="*/ 104 h 232"/>
              <a:gd name="T100" fmla="*/ 117 w 233"/>
              <a:gd name="T101" fmla="*/ 79 h 232"/>
              <a:gd name="T102" fmla="*/ 40 w 233"/>
              <a:gd name="T103" fmla="*/ 104 h 232"/>
              <a:gd name="T104" fmla="*/ 47 w 233"/>
              <a:gd name="T105" fmla="*/ 122 h 232"/>
              <a:gd name="T106" fmla="*/ 84 w 233"/>
              <a:gd name="T107" fmla="*/ 114 h 232"/>
              <a:gd name="T108" fmla="*/ 108 w 233"/>
              <a:gd name="T109" fmla="*/ 110 h 232"/>
              <a:gd name="T110" fmla="*/ 131 w 233"/>
              <a:gd name="T111" fmla="*/ 111 h 232"/>
              <a:gd name="T112" fmla="*/ 152 w 233"/>
              <a:gd name="T113" fmla="*/ 112 h 232"/>
              <a:gd name="T114" fmla="*/ 186 w 233"/>
              <a:gd name="T115" fmla="*/ 123 h 232"/>
              <a:gd name="T116" fmla="*/ 193 w 233"/>
              <a:gd name="T117" fmla="*/ 104 h 232"/>
              <a:gd name="T118" fmla="*/ 159 w 233"/>
              <a:gd name="T119" fmla="*/ 142 h 232"/>
              <a:gd name="T120" fmla="*/ 157 w 233"/>
              <a:gd name="T121" fmla="*/ 204 h 232"/>
              <a:gd name="T122" fmla="*/ 162 w 233"/>
              <a:gd name="T123" fmla="*/ 200 h 232"/>
              <a:gd name="T124" fmla="*/ 163 w 233"/>
              <a:gd name="T125" fmla="*/ 13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3" h="232">
                <a:moveTo>
                  <a:pt x="120" y="142"/>
                </a:moveTo>
                <a:cubicBezTo>
                  <a:pt x="120" y="200"/>
                  <a:pt x="120" y="200"/>
                  <a:pt x="120" y="200"/>
                </a:cubicBezTo>
                <a:cubicBezTo>
                  <a:pt x="120" y="202"/>
                  <a:pt x="118" y="204"/>
                  <a:pt x="116" y="204"/>
                </a:cubicBezTo>
                <a:cubicBezTo>
                  <a:pt x="114" y="204"/>
                  <a:pt x="112" y="202"/>
                  <a:pt x="112" y="200"/>
                </a:cubicBezTo>
                <a:cubicBezTo>
                  <a:pt x="112" y="142"/>
                  <a:pt x="112" y="142"/>
                  <a:pt x="112" y="142"/>
                </a:cubicBezTo>
                <a:cubicBezTo>
                  <a:pt x="112" y="140"/>
                  <a:pt x="114" y="138"/>
                  <a:pt x="116" y="138"/>
                </a:cubicBezTo>
                <a:cubicBezTo>
                  <a:pt x="118" y="138"/>
                  <a:pt x="120" y="140"/>
                  <a:pt x="120" y="142"/>
                </a:cubicBezTo>
                <a:close/>
                <a:moveTo>
                  <a:pt x="93" y="138"/>
                </a:moveTo>
                <a:cubicBezTo>
                  <a:pt x="90" y="138"/>
                  <a:pt x="89" y="140"/>
                  <a:pt x="89" y="142"/>
                </a:cubicBezTo>
                <a:cubicBezTo>
                  <a:pt x="91" y="200"/>
                  <a:pt x="91" y="200"/>
                  <a:pt x="91" y="200"/>
                </a:cubicBezTo>
                <a:cubicBezTo>
                  <a:pt x="92" y="202"/>
                  <a:pt x="93" y="204"/>
                  <a:pt x="95" y="204"/>
                </a:cubicBezTo>
                <a:cubicBezTo>
                  <a:pt x="95" y="204"/>
                  <a:pt x="96" y="204"/>
                  <a:pt x="96" y="204"/>
                </a:cubicBezTo>
                <a:cubicBezTo>
                  <a:pt x="98" y="204"/>
                  <a:pt x="99" y="202"/>
                  <a:pt x="99" y="200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97" y="140"/>
                  <a:pt x="95" y="138"/>
                  <a:pt x="93" y="138"/>
                </a:cubicBezTo>
                <a:close/>
                <a:moveTo>
                  <a:pt x="69" y="138"/>
                </a:moveTo>
                <a:cubicBezTo>
                  <a:pt x="67" y="138"/>
                  <a:pt x="65" y="140"/>
                  <a:pt x="65" y="143"/>
                </a:cubicBezTo>
                <a:cubicBezTo>
                  <a:pt x="71" y="200"/>
                  <a:pt x="71" y="200"/>
                  <a:pt x="71" y="200"/>
                </a:cubicBezTo>
                <a:cubicBezTo>
                  <a:pt x="71" y="202"/>
                  <a:pt x="73" y="204"/>
                  <a:pt x="75" y="204"/>
                </a:cubicBezTo>
                <a:cubicBezTo>
                  <a:pt x="75" y="204"/>
                  <a:pt x="75" y="204"/>
                  <a:pt x="75" y="204"/>
                </a:cubicBezTo>
                <a:cubicBezTo>
                  <a:pt x="77" y="204"/>
                  <a:pt x="79" y="202"/>
                  <a:pt x="79" y="200"/>
                </a:cubicBezTo>
                <a:cubicBezTo>
                  <a:pt x="73" y="142"/>
                  <a:pt x="73" y="142"/>
                  <a:pt x="73" y="142"/>
                </a:cubicBezTo>
                <a:cubicBezTo>
                  <a:pt x="73" y="140"/>
                  <a:pt x="71" y="138"/>
                  <a:pt x="69" y="138"/>
                </a:cubicBezTo>
                <a:close/>
                <a:moveTo>
                  <a:pt x="140" y="138"/>
                </a:moveTo>
                <a:cubicBezTo>
                  <a:pt x="138" y="138"/>
                  <a:pt x="136" y="140"/>
                  <a:pt x="136" y="142"/>
                </a:cubicBezTo>
                <a:cubicBezTo>
                  <a:pt x="133" y="200"/>
                  <a:pt x="133" y="200"/>
                  <a:pt x="133" y="200"/>
                </a:cubicBezTo>
                <a:cubicBezTo>
                  <a:pt x="133" y="202"/>
                  <a:pt x="135" y="204"/>
                  <a:pt x="137" y="204"/>
                </a:cubicBezTo>
                <a:cubicBezTo>
                  <a:pt x="137" y="204"/>
                  <a:pt x="137" y="204"/>
                  <a:pt x="137" y="204"/>
                </a:cubicBezTo>
                <a:cubicBezTo>
                  <a:pt x="139" y="204"/>
                  <a:pt x="141" y="202"/>
                  <a:pt x="141" y="200"/>
                </a:cubicBezTo>
                <a:cubicBezTo>
                  <a:pt x="144" y="142"/>
                  <a:pt x="144" y="142"/>
                  <a:pt x="144" y="142"/>
                </a:cubicBezTo>
                <a:cubicBezTo>
                  <a:pt x="144" y="140"/>
                  <a:pt x="142" y="138"/>
                  <a:pt x="140" y="138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8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4"/>
                  <a:pt x="233" y="32"/>
                </a:cubicBezTo>
                <a:close/>
                <a:moveTo>
                  <a:pt x="141" y="45"/>
                </a:moveTo>
                <a:cubicBezTo>
                  <a:pt x="141" y="53"/>
                  <a:pt x="147" y="57"/>
                  <a:pt x="151" y="60"/>
                </a:cubicBezTo>
                <a:cubicBezTo>
                  <a:pt x="155" y="62"/>
                  <a:pt x="157" y="64"/>
                  <a:pt x="157" y="67"/>
                </a:cubicBezTo>
                <a:cubicBezTo>
                  <a:pt x="157" y="70"/>
                  <a:pt x="159" y="71"/>
                  <a:pt x="161" y="71"/>
                </a:cubicBezTo>
                <a:cubicBezTo>
                  <a:pt x="163" y="71"/>
                  <a:pt x="165" y="70"/>
                  <a:pt x="165" y="67"/>
                </a:cubicBezTo>
                <a:cubicBezTo>
                  <a:pt x="165" y="60"/>
                  <a:pt x="160" y="56"/>
                  <a:pt x="155" y="53"/>
                </a:cubicBezTo>
                <a:cubicBezTo>
                  <a:pt x="151" y="50"/>
                  <a:pt x="149" y="48"/>
                  <a:pt x="149" y="45"/>
                </a:cubicBezTo>
                <a:cubicBezTo>
                  <a:pt x="149" y="42"/>
                  <a:pt x="151" y="40"/>
                  <a:pt x="155" y="37"/>
                </a:cubicBezTo>
                <a:cubicBezTo>
                  <a:pt x="160" y="34"/>
                  <a:pt x="165" y="31"/>
                  <a:pt x="165" y="23"/>
                </a:cubicBezTo>
                <a:cubicBezTo>
                  <a:pt x="165" y="21"/>
                  <a:pt x="163" y="19"/>
                  <a:pt x="161" y="19"/>
                </a:cubicBezTo>
                <a:cubicBezTo>
                  <a:pt x="159" y="19"/>
                  <a:pt x="157" y="21"/>
                  <a:pt x="157" y="23"/>
                </a:cubicBezTo>
                <a:cubicBezTo>
                  <a:pt x="157" y="26"/>
                  <a:pt x="155" y="28"/>
                  <a:pt x="151" y="31"/>
                </a:cubicBezTo>
                <a:cubicBezTo>
                  <a:pt x="147" y="34"/>
                  <a:pt x="141" y="38"/>
                  <a:pt x="141" y="45"/>
                </a:cubicBezTo>
                <a:close/>
                <a:moveTo>
                  <a:pt x="105" y="41"/>
                </a:moveTo>
                <a:cubicBezTo>
                  <a:pt x="105" y="49"/>
                  <a:pt x="110" y="53"/>
                  <a:pt x="114" y="56"/>
                </a:cubicBezTo>
                <a:cubicBezTo>
                  <a:pt x="118" y="58"/>
                  <a:pt x="121" y="60"/>
                  <a:pt x="121" y="63"/>
                </a:cubicBezTo>
                <a:cubicBezTo>
                  <a:pt x="121" y="66"/>
                  <a:pt x="122" y="67"/>
                  <a:pt x="125" y="67"/>
                </a:cubicBezTo>
                <a:cubicBezTo>
                  <a:pt x="127" y="67"/>
                  <a:pt x="129" y="66"/>
                  <a:pt x="129" y="63"/>
                </a:cubicBezTo>
                <a:cubicBezTo>
                  <a:pt x="129" y="56"/>
                  <a:pt x="123" y="52"/>
                  <a:pt x="119" y="49"/>
                </a:cubicBezTo>
                <a:cubicBezTo>
                  <a:pt x="115" y="46"/>
                  <a:pt x="113" y="44"/>
                  <a:pt x="113" y="41"/>
                </a:cubicBezTo>
                <a:cubicBezTo>
                  <a:pt x="113" y="38"/>
                  <a:pt x="115" y="36"/>
                  <a:pt x="119" y="33"/>
                </a:cubicBezTo>
                <a:cubicBezTo>
                  <a:pt x="123" y="30"/>
                  <a:pt x="129" y="27"/>
                  <a:pt x="129" y="19"/>
                </a:cubicBezTo>
                <a:cubicBezTo>
                  <a:pt x="129" y="17"/>
                  <a:pt x="127" y="15"/>
                  <a:pt x="125" y="15"/>
                </a:cubicBezTo>
                <a:cubicBezTo>
                  <a:pt x="122" y="15"/>
                  <a:pt x="121" y="17"/>
                  <a:pt x="121" y="19"/>
                </a:cubicBezTo>
                <a:cubicBezTo>
                  <a:pt x="121" y="22"/>
                  <a:pt x="118" y="24"/>
                  <a:pt x="114" y="27"/>
                </a:cubicBezTo>
                <a:cubicBezTo>
                  <a:pt x="110" y="30"/>
                  <a:pt x="105" y="34"/>
                  <a:pt x="105" y="41"/>
                </a:cubicBezTo>
                <a:close/>
                <a:moveTo>
                  <a:pt x="68" y="45"/>
                </a:moveTo>
                <a:cubicBezTo>
                  <a:pt x="68" y="53"/>
                  <a:pt x="73" y="57"/>
                  <a:pt x="78" y="60"/>
                </a:cubicBezTo>
                <a:cubicBezTo>
                  <a:pt x="82" y="62"/>
                  <a:pt x="84" y="64"/>
                  <a:pt x="84" y="67"/>
                </a:cubicBezTo>
                <a:cubicBezTo>
                  <a:pt x="84" y="70"/>
                  <a:pt x="86" y="71"/>
                  <a:pt x="88" y="71"/>
                </a:cubicBezTo>
                <a:cubicBezTo>
                  <a:pt x="90" y="71"/>
                  <a:pt x="92" y="70"/>
                  <a:pt x="92" y="67"/>
                </a:cubicBezTo>
                <a:cubicBezTo>
                  <a:pt x="92" y="60"/>
                  <a:pt x="86" y="56"/>
                  <a:pt x="82" y="53"/>
                </a:cubicBezTo>
                <a:cubicBezTo>
                  <a:pt x="78" y="50"/>
                  <a:pt x="76" y="48"/>
                  <a:pt x="76" y="45"/>
                </a:cubicBezTo>
                <a:cubicBezTo>
                  <a:pt x="76" y="42"/>
                  <a:pt x="78" y="40"/>
                  <a:pt x="82" y="37"/>
                </a:cubicBezTo>
                <a:cubicBezTo>
                  <a:pt x="86" y="34"/>
                  <a:pt x="92" y="31"/>
                  <a:pt x="92" y="23"/>
                </a:cubicBezTo>
                <a:cubicBezTo>
                  <a:pt x="92" y="21"/>
                  <a:pt x="90" y="19"/>
                  <a:pt x="88" y="19"/>
                </a:cubicBezTo>
                <a:cubicBezTo>
                  <a:pt x="86" y="19"/>
                  <a:pt x="84" y="21"/>
                  <a:pt x="84" y="23"/>
                </a:cubicBezTo>
                <a:cubicBezTo>
                  <a:pt x="84" y="26"/>
                  <a:pt x="82" y="28"/>
                  <a:pt x="78" y="31"/>
                </a:cubicBezTo>
                <a:cubicBezTo>
                  <a:pt x="73" y="34"/>
                  <a:pt x="68" y="38"/>
                  <a:pt x="68" y="45"/>
                </a:cubicBezTo>
                <a:close/>
                <a:moveTo>
                  <a:pt x="176" y="127"/>
                </a:moveTo>
                <a:cubicBezTo>
                  <a:pt x="176" y="127"/>
                  <a:pt x="173" y="126"/>
                  <a:pt x="170" y="123"/>
                </a:cubicBezTo>
                <a:cubicBezTo>
                  <a:pt x="165" y="118"/>
                  <a:pt x="161" y="118"/>
                  <a:pt x="154" y="120"/>
                </a:cubicBezTo>
                <a:cubicBezTo>
                  <a:pt x="151" y="121"/>
                  <a:pt x="149" y="121"/>
                  <a:pt x="146" y="121"/>
                </a:cubicBezTo>
                <a:cubicBezTo>
                  <a:pt x="137" y="122"/>
                  <a:pt x="133" y="121"/>
                  <a:pt x="128" y="118"/>
                </a:cubicBezTo>
                <a:cubicBezTo>
                  <a:pt x="126" y="117"/>
                  <a:pt x="124" y="116"/>
                  <a:pt x="121" y="115"/>
                </a:cubicBezTo>
                <a:cubicBezTo>
                  <a:pt x="117" y="113"/>
                  <a:pt x="115" y="114"/>
                  <a:pt x="112" y="117"/>
                </a:cubicBezTo>
                <a:cubicBezTo>
                  <a:pt x="109" y="118"/>
                  <a:pt x="106" y="121"/>
                  <a:pt x="101" y="121"/>
                </a:cubicBezTo>
                <a:cubicBezTo>
                  <a:pt x="94" y="122"/>
                  <a:pt x="89" y="122"/>
                  <a:pt x="83" y="122"/>
                </a:cubicBezTo>
                <a:cubicBezTo>
                  <a:pt x="79" y="121"/>
                  <a:pt x="75" y="121"/>
                  <a:pt x="70" y="121"/>
                </a:cubicBezTo>
                <a:cubicBezTo>
                  <a:pt x="63" y="122"/>
                  <a:pt x="57" y="126"/>
                  <a:pt x="57" y="126"/>
                </a:cubicBezTo>
                <a:cubicBezTo>
                  <a:pt x="53" y="128"/>
                  <a:pt x="50" y="133"/>
                  <a:pt x="51" y="138"/>
                </a:cubicBezTo>
                <a:cubicBezTo>
                  <a:pt x="61" y="209"/>
                  <a:pt x="61" y="209"/>
                  <a:pt x="61" y="209"/>
                </a:cubicBezTo>
                <a:cubicBezTo>
                  <a:pt x="61" y="214"/>
                  <a:pt x="65" y="217"/>
                  <a:pt x="70" y="217"/>
                </a:cubicBezTo>
                <a:cubicBezTo>
                  <a:pt x="76" y="217"/>
                  <a:pt x="76" y="217"/>
                  <a:pt x="76" y="217"/>
                </a:cubicBezTo>
                <a:cubicBezTo>
                  <a:pt x="157" y="217"/>
                  <a:pt x="157" y="217"/>
                  <a:pt x="157" y="217"/>
                </a:cubicBezTo>
                <a:cubicBezTo>
                  <a:pt x="163" y="217"/>
                  <a:pt x="163" y="217"/>
                  <a:pt x="163" y="217"/>
                </a:cubicBezTo>
                <a:cubicBezTo>
                  <a:pt x="168" y="217"/>
                  <a:pt x="172" y="214"/>
                  <a:pt x="172" y="209"/>
                </a:cubicBezTo>
                <a:cubicBezTo>
                  <a:pt x="182" y="138"/>
                  <a:pt x="182" y="138"/>
                  <a:pt x="182" y="138"/>
                </a:cubicBezTo>
                <a:cubicBezTo>
                  <a:pt x="183" y="134"/>
                  <a:pt x="180" y="129"/>
                  <a:pt x="176" y="127"/>
                </a:cubicBezTo>
                <a:close/>
                <a:moveTo>
                  <a:pt x="193" y="104"/>
                </a:moveTo>
                <a:cubicBezTo>
                  <a:pt x="193" y="96"/>
                  <a:pt x="187" y="88"/>
                  <a:pt x="179" y="86"/>
                </a:cubicBezTo>
                <a:cubicBezTo>
                  <a:pt x="179" y="86"/>
                  <a:pt x="149" y="79"/>
                  <a:pt x="117" y="79"/>
                </a:cubicBezTo>
                <a:cubicBezTo>
                  <a:pt x="84" y="79"/>
                  <a:pt x="54" y="86"/>
                  <a:pt x="54" y="86"/>
                </a:cubicBezTo>
                <a:cubicBezTo>
                  <a:pt x="46" y="88"/>
                  <a:pt x="40" y="96"/>
                  <a:pt x="40" y="104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40" y="115"/>
                  <a:pt x="43" y="120"/>
                  <a:pt x="47" y="122"/>
                </a:cubicBezTo>
                <a:cubicBezTo>
                  <a:pt x="52" y="119"/>
                  <a:pt x="61" y="114"/>
                  <a:pt x="69" y="113"/>
                </a:cubicBezTo>
                <a:cubicBezTo>
                  <a:pt x="75" y="113"/>
                  <a:pt x="79" y="113"/>
                  <a:pt x="84" y="114"/>
                </a:cubicBezTo>
                <a:cubicBezTo>
                  <a:pt x="89" y="114"/>
                  <a:pt x="94" y="114"/>
                  <a:pt x="99" y="114"/>
                </a:cubicBezTo>
                <a:cubicBezTo>
                  <a:pt x="103" y="113"/>
                  <a:pt x="105" y="111"/>
                  <a:pt x="108" y="110"/>
                </a:cubicBezTo>
                <a:cubicBezTo>
                  <a:pt x="111" y="107"/>
                  <a:pt x="116" y="104"/>
                  <a:pt x="125" y="108"/>
                </a:cubicBezTo>
                <a:cubicBezTo>
                  <a:pt x="127" y="109"/>
                  <a:pt x="130" y="110"/>
                  <a:pt x="131" y="111"/>
                </a:cubicBezTo>
                <a:cubicBezTo>
                  <a:pt x="137" y="113"/>
                  <a:pt x="139" y="114"/>
                  <a:pt x="145" y="113"/>
                </a:cubicBezTo>
                <a:cubicBezTo>
                  <a:pt x="148" y="113"/>
                  <a:pt x="150" y="113"/>
                  <a:pt x="152" y="112"/>
                </a:cubicBezTo>
                <a:cubicBezTo>
                  <a:pt x="159" y="111"/>
                  <a:pt x="167" y="109"/>
                  <a:pt x="175" y="117"/>
                </a:cubicBezTo>
                <a:cubicBezTo>
                  <a:pt x="178" y="120"/>
                  <a:pt x="182" y="121"/>
                  <a:pt x="186" y="123"/>
                </a:cubicBezTo>
                <a:cubicBezTo>
                  <a:pt x="190" y="120"/>
                  <a:pt x="193" y="115"/>
                  <a:pt x="193" y="110"/>
                </a:cubicBezTo>
                <a:lnTo>
                  <a:pt x="193" y="104"/>
                </a:lnTo>
                <a:close/>
                <a:moveTo>
                  <a:pt x="163" y="138"/>
                </a:moveTo>
                <a:cubicBezTo>
                  <a:pt x="161" y="138"/>
                  <a:pt x="159" y="140"/>
                  <a:pt x="159" y="142"/>
                </a:cubicBezTo>
                <a:cubicBezTo>
                  <a:pt x="154" y="200"/>
                  <a:pt x="154" y="200"/>
                  <a:pt x="154" y="200"/>
                </a:cubicBezTo>
                <a:cubicBezTo>
                  <a:pt x="154" y="202"/>
                  <a:pt x="155" y="204"/>
                  <a:pt x="157" y="204"/>
                </a:cubicBezTo>
                <a:cubicBezTo>
                  <a:pt x="158" y="204"/>
                  <a:pt x="158" y="204"/>
                  <a:pt x="158" y="204"/>
                </a:cubicBezTo>
                <a:cubicBezTo>
                  <a:pt x="160" y="204"/>
                  <a:pt x="162" y="202"/>
                  <a:pt x="162" y="200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67" y="140"/>
                  <a:pt x="165" y="138"/>
                  <a:pt x="163" y="13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8930393" y="8335569"/>
            <a:ext cx="1350682" cy="1353142"/>
          </a:xfrm>
          <a:custGeom>
            <a:avLst/>
            <a:gdLst>
              <a:gd name="T0" fmla="*/ 191 w 232"/>
              <a:gd name="T1" fmla="*/ 165 h 232"/>
              <a:gd name="T2" fmla="*/ 158 w 232"/>
              <a:gd name="T3" fmla="*/ 174 h 232"/>
              <a:gd name="T4" fmla="*/ 156 w 232"/>
              <a:gd name="T5" fmla="*/ 134 h 232"/>
              <a:gd name="T6" fmla="*/ 185 w 232"/>
              <a:gd name="T7" fmla="*/ 114 h 232"/>
              <a:gd name="T8" fmla="*/ 232 w 232"/>
              <a:gd name="T9" fmla="*/ 32 h 232"/>
              <a:gd name="T10" fmla="*/ 200 w 232"/>
              <a:gd name="T11" fmla="*/ 232 h 232"/>
              <a:gd name="T12" fmla="*/ 0 w 232"/>
              <a:gd name="T13" fmla="*/ 200 h 232"/>
              <a:gd name="T14" fmla="*/ 32 w 232"/>
              <a:gd name="T15" fmla="*/ 0 h 232"/>
              <a:gd name="T16" fmla="*/ 232 w 232"/>
              <a:gd name="T17" fmla="*/ 32 h 232"/>
              <a:gd name="T18" fmla="*/ 139 w 232"/>
              <a:gd name="T19" fmla="*/ 108 h 232"/>
              <a:gd name="T20" fmla="*/ 156 w 232"/>
              <a:gd name="T21" fmla="*/ 88 h 232"/>
              <a:gd name="T22" fmla="*/ 137 w 232"/>
              <a:gd name="T23" fmla="*/ 105 h 232"/>
              <a:gd name="T24" fmla="*/ 126 w 232"/>
              <a:gd name="T25" fmla="*/ 55 h 232"/>
              <a:gd name="T26" fmla="*/ 126 w 232"/>
              <a:gd name="T27" fmla="*/ 68 h 232"/>
              <a:gd name="T28" fmla="*/ 121 w 232"/>
              <a:gd name="T29" fmla="*/ 75 h 232"/>
              <a:gd name="T30" fmla="*/ 127 w 232"/>
              <a:gd name="T31" fmla="*/ 76 h 232"/>
              <a:gd name="T32" fmla="*/ 139 w 232"/>
              <a:gd name="T33" fmla="*/ 61 h 232"/>
              <a:gd name="T34" fmla="*/ 124 w 232"/>
              <a:gd name="T35" fmla="*/ 42 h 232"/>
              <a:gd name="T36" fmla="*/ 139 w 232"/>
              <a:gd name="T37" fmla="*/ 23 h 232"/>
              <a:gd name="T38" fmla="*/ 126 w 232"/>
              <a:gd name="T39" fmla="*/ 29 h 232"/>
              <a:gd name="T40" fmla="*/ 95 w 232"/>
              <a:gd name="T41" fmla="*/ 61 h 232"/>
              <a:gd name="T42" fmla="*/ 80 w 232"/>
              <a:gd name="T43" fmla="*/ 81 h 232"/>
              <a:gd name="T44" fmla="*/ 93 w 232"/>
              <a:gd name="T45" fmla="*/ 74 h 232"/>
              <a:gd name="T46" fmla="*/ 93 w 232"/>
              <a:gd name="T47" fmla="*/ 49 h 232"/>
              <a:gd name="T48" fmla="*/ 93 w 232"/>
              <a:gd name="T49" fmla="*/ 35 h 232"/>
              <a:gd name="T50" fmla="*/ 95 w 232"/>
              <a:gd name="T51" fmla="*/ 23 h 232"/>
              <a:gd name="T52" fmla="*/ 80 w 232"/>
              <a:gd name="T53" fmla="*/ 42 h 232"/>
              <a:gd name="T54" fmla="*/ 95 w 232"/>
              <a:gd name="T55" fmla="*/ 61 h 232"/>
              <a:gd name="T56" fmla="*/ 52 w 232"/>
              <a:gd name="T57" fmla="*/ 68 h 232"/>
              <a:gd name="T58" fmla="*/ 50 w 232"/>
              <a:gd name="T59" fmla="*/ 81 h 232"/>
              <a:gd name="T60" fmla="*/ 65 w 232"/>
              <a:gd name="T61" fmla="*/ 61 h 232"/>
              <a:gd name="T62" fmla="*/ 50 w 232"/>
              <a:gd name="T63" fmla="*/ 42 h 232"/>
              <a:gd name="T64" fmla="*/ 65 w 232"/>
              <a:gd name="T65" fmla="*/ 23 h 232"/>
              <a:gd name="T66" fmla="*/ 52 w 232"/>
              <a:gd name="T67" fmla="*/ 29 h 232"/>
              <a:gd name="T68" fmla="*/ 52 w 232"/>
              <a:gd name="T69" fmla="*/ 55 h 232"/>
              <a:gd name="T70" fmla="*/ 26 w 232"/>
              <a:gd name="T71" fmla="*/ 108 h 232"/>
              <a:gd name="T72" fmla="*/ 125 w 232"/>
              <a:gd name="T73" fmla="*/ 105 h 232"/>
              <a:gd name="T74" fmla="*/ 113 w 232"/>
              <a:gd name="T75" fmla="*/ 88 h 232"/>
              <a:gd name="T76" fmla="*/ 129 w 232"/>
              <a:gd name="T77" fmla="*/ 107 h 232"/>
              <a:gd name="T78" fmla="*/ 118 w 232"/>
              <a:gd name="T79" fmla="*/ 118 h 232"/>
              <a:gd name="T80" fmla="*/ 116 w 232"/>
              <a:gd name="T81" fmla="*/ 148 h 232"/>
              <a:gd name="T82" fmla="*/ 142 w 232"/>
              <a:gd name="T83" fmla="*/ 152 h 232"/>
              <a:gd name="T84" fmla="*/ 146 w 232"/>
              <a:gd name="T85" fmla="*/ 124 h 232"/>
              <a:gd name="T86" fmla="*/ 133 w 232"/>
              <a:gd name="T87" fmla="*/ 107 h 232"/>
              <a:gd name="T88" fmla="*/ 125 w 232"/>
              <a:gd name="T89" fmla="*/ 80 h 232"/>
              <a:gd name="T90" fmla="*/ 26 w 232"/>
              <a:gd name="T91" fmla="*/ 88 h 232"/>
              <a:gd name="T92" fmla="*/ 203 w 232"/>
              <a:gd name="T93" fmla="*/ 117 h 232"/>
              <a:gd name="T94" fmla="*/ 156 w 232"/>
              <a:gd name="T95" fmla="*/ 114 h 232"/>
              <a:gd name="T96" fmla="*/ 143 w 232"/>
              <a:gd name="T97" fmla="*/ 112 h 232"/>
              <a:gd name="T98" fmla="*/ 150 w 232"/>
              <a:gd name="T99" fmla="*/ 124 h 232"/>
              <a:gd name="T100" fmla="*/ 142 w 232"/>
              <a:gd name="T101" fmla="*/ 155 h 232"/>
              <a:gd name="T102" fmla="*/ 112 w 232"/>
              <a:gd name="T103" fmla="*/ 148 h 232"/>
              <a:gd name="T104" fmla="*/ 116 w 232"/>
              <a:gd name="T105" fmla="*/ 115 h 232"/>
              <a:gd name="T106" fmla="*/ 26 w 232"/>
              <a:gd name="T107" fmla="*/ 112 h 232"/>
              <a:gd name="T108" fmla="*/ 65 w 232"/>
              <a:gd name="T109" fmla="*/ 210 h 232"/>
              <a:gd name="T110" fmla="*/ 153 w 232"/>
              <a:gd name="T111" fmla="*/ 185 h 232"/>
              <a:gd name="T112" fmla="*/ 179 w 232"/>
              <a:gd name="T113" fmla="*/ 191 h 232"/>
              <a:gd name="T114" fmla="*/ 203 w 232"/>
              <a:gd name="T115" fmla="*/ 11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2" h="232">
                <a:moveTo>
                  <a:pt x="193" y="121"/>
                </a:moveTo>
                <a:cubicBezTo>
                  <a:pt x="198" y="133"/>
                  <a:pt x="196" y="153"/>
                  <a:pt x="191" y="165"/>
                </a:cubicBezTo>
                <a:cubicBezTo>
                  <a:pt x="187" y="174"/>
                  <a:pt x="183" y="179"/>
                  <a:pt x="177" y="180"/>
                </a:cubicBezTo>
                <a:cubicBezTo>
                  <a:pt x="168" y="183"/>
                  <a:pt x="158" y="174"/>
                  <a:pt x="158" y="174"/>
                </a:cubicBezTo>
                <a:cubicBezTo>
                  <a:pt x="157" y="174"/>
                  <a:pt x="156" y="171"/>
                  <a:pt x="156" y="171"/>
                </a:cubicBezTo>
                <a:cubicBezTo>
                  <a:pt x="156" y="134"/>
                  <a:pt x="156" y="134"/>
                  <a:pt x="156" y="134"/>
                </a:cubicBezTo>
                <a:cubicBezTo>
                  <a:pt x="156" y="134"/>
                  <a:pt x="157" y="130"/>
                  <a:pt x="158" y="130"/>
                </a:cubicBezTo>
                <a:cubicBezTo>
                  <a:pt x="158" y="129"/>
                  <a:pt x="171" y="109"/>
                  <a:pt x="185" y="114"/>
                </a:cubicBezTo>
                <a:cubicBezTo>
                  <a:pt x="188" y="115"/>
                  <a:pt x="191" y="117"/>
                  <a:pt x="193" y="121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37" y="105"/>
                </a:moveTo>
                <a:cubicBezTo>
                  <a:pt x="139" y="108"/>
                  <a:pt x="139" y="108"/>
                  <a:pt x="139" y="108"/>
                </a:cubicBezTo>
                <a:cubicBezTo>
                  <a:pt x="156" y="108"/>
                  <a:pt x="156" y="108"/>
                  <a:pt x="156" y="108"/>
                </a:cubicBezTo>
                <a:cubicBezTo>
                  <a:pt x="156" y="88"/>
                  <a:pt x="156" y="88"/>
                  <a:pt x="156" y="88"/>
                </a:cubicBezTo>
                <a:cubicBezTo>
                  <a:pt x="135" y="88"/>
                  <a:pt x="135" y="88"/>
                  <a:pt x="135" y="88"/>
                </a:cubicBezTo>
                <a:cubicBezTo>
                  <a:pt x="137" y="94"/>
                  <a:pt x="137" y="100"/>
                  <a:pt x="137" y="105"/>
                </a:cubicBezTo>
                <a:close/>
                <a:moveTo>
                  <a:pt x="116" y="42"/>
                </a:moveTo>
                <a:cubicBezTo>
                  <a:pt x="116" y="49"/>
                  <a:pt x="121" y="52"/>
                  <a:pt x="126" y="55"/>
                </a:cubicBezTo>
                <a:cubicBezTo>
                  <a:pt x="130" y="57"/>
                  <a:pt x="131" y="59"/>
                  <a:pt x="131" y="61"/>
                </a:cubicBezTo>
                <a:cubicBezTo>
                  <a:pt x="131" y="64"/>
                  <a:pt x="130" y="65"/>
                  <a:pt x="126" y="68"/>
                </a:cubicBezTo>
                <a:cubicBezTo>
                  <a:pt x="123" y="70"/>
                  <a:pt x="120" y="72"/>
                  <a:pt x="118" y="75"/>
                </a:cubicBezTo>
                <a:cubicBezTo>
                  <a:pt x="119" y="75"/>
                  <a:pt x="120" y="75"/>
                  <a:pt x="121" y="75"/>
                </a:cubicBezTo>
                <a:cubicBezTo>
                  <a:pt x="123" y="75"/>
                  <a:pt x="124" y="75"/>
                  <a:pt x="126" y="76"/>
                </a:cubicBezTo>
                <a:cubicBezTo>
                  <a:pt x="126" y="76"/>
                  <a:pt x="126" y="76"/>
                  <a:pt x="127" y="76"/>
                </a:cubicBezTo>
                <a:cubicBezTo>
                  <a:pt x="127" y="76"/>
                  <a:pt x="128" y="75"/>
                  <a:pt x="130" y="74"/>
                </a:cubicBezTo>
                <a:cubicBezTo>
                  <a:pt x="134" y="72"/>
                  <a:pt x="139" y="68"/>
                  <a:pt x="139" y="61"/>
                </a:cubicBezTo>
                <a:cubicBezTo>
                  <a:pt x="139" y="55"/>
                  <a:pt x="134" y="51"/>
                  <a:pt x="130" y="49"/>
                </a:cubicBezTo>
                <a:cubicBezTo>
                  <a:pt x="126" y="46"/>
                  <a:pt x="124" y="45"/>
                  <a:pt x="124" y="42"/>
                </a:cubicBezTo>
                <a:cubicBezTo>
                  <a:pt x="124" y="39"/>
                  <a:pt x="126" y="38"/>
                  <a:pt x="130" y="35"/>
                </a:cubicBezTo>
                <a:cubicBezTo>
                  <a:pt x="134" y="33"/>
                  <a:pt x="139" y="29"/>
                  <a:pt x="139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1" y="25"/>
                  <a:pt x="130" y="26"/>
                  <a:pt x="126" y="29"/>
                </a:cubicBezTo>
                <a:cubicBezTo>
                  <a:pt x="121" y="32"/>
                  <a:pt x="116" y="35"/>
                  <a:pt x="116" y="42"/>
                </a:cubicBezTo>
                <a:close/>
                <a:moveTo>
                  <a:pt x="95" y="61"/>
                </a:moveTo>
                <a:cubicBezTo>
                  <a:pt x="95" y="64"/>
                  <a:pt x="93" y="65"/>
                  <a:pt x="89" y="68"/>
                </a:cubicBezTo>
                <a:cubicBezTo>
                  <a:pt x="85" y="71"/>
                  <a:pt x="80" y="74"/>
                  <a:pt x="80" y="81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8"/>
                  <a:pt x="89" y="77"/>
                  <a:pt x="93" y="74"/>
                </a:cubicBezTo>
                <a:cubicBezTo>
                  <a:pt x="97" y="72"/>
                  <a:pt x="102" y="68"/>
                  <a:pt x="102" y="61"/>
                </a:cubicBezTo>
                <a:cubicBezTo>
                  <a:pt x="102" y="55"/>
                  <a:pt x="97" y="51"/>
                  <a:pt x="93" y="49"/>
                </a:cubicBezTo>
                <a:cubicBezTo>
                  <a:pt x="89" y="46"/>
                  <a:pt x="87" y="45"/>
                  <a:pt x="87" y="42"/>
                </a:cubicBezTo>
                <a:cubicBezTo>
                  <a:pt x="87" y="39"/>
                  <a:pt x="89" y="38"/>
                  <a:pt x="93" y="35"/>
                </a:cubicBezTo>
                <a:cubicBezTo>
                  <a:pt x="97" y="33"/>
                  <a:pt x="102" y="29"/>
                  <a:pt x="102" y="23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25"/>
                  <a:pt x="93" y="26"/>
                  <a:pt x="89" y="29"/>
                </a:cubicBezTo>
                <a:cubicBezTo>
                  <a:pt x="85" y="32"/>
                  <a:pt x="80" y="35"/>
                  <a:pt x="80" y="42"/>
                </a:cubicBezTo>
                <a:cubicBezTo>
                  <a:pt x="80" y="49"/>
                  <a:pt x="85" y="52"/>
                  <a:pt x="89" y="55"/>
                </a:cubicBezTo>
                <a:cubicBezTo>
                  <a:pt x="93" y="57"/>
                  <a:pt x="95" y="59"/>
                  <a:pt x="95" y="61"/>
                </a:cubicBezTo>
                <a:close/>
                <a:moveTo>
                  <a:pt x="58" y="61"/>
                </a:moveTo>
                <a:cubicBezTo>
                  <a:pt x="58" y="64"/>
                  <a:pt x="56" y="65"/>
                  <a:pt x="52" y="68"/>
                </a:cubicBezTo>
                <a:cubicBezTo>
                  <a:pt x="48" y="71"/>
                  <a:pt x="43" y="74"/>
                  <a:pt x="43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78"/>
                  <a:pt x="52" y="77"/>
                  <a:pt x="56" y="74"/>
                </a:cubicBezTo>
                <a:cubicBezTo>
                  <a:pt x="60" y="72"/>
                  <a:pt x="65" y="68"/>
                  <a:pt x="65" y="61"/>
                </a:cubicBezTo>
                <a:cubicBezTo>
                  <a:pt x="65" y="55"/>
                  <a:pt x="60" y="51"/>
                  <a:pt x="56" y="49"/>
                </a:cubicBezTo>
                <a:cubicBezTo>
                  <a:pt x="52" y="46"/>
                  <a:pt x="50" y="45"/>
                  <a:pt x="50" y="42"/>
                </a:cubicBezTo>
                <a:cubicBezTo>
                  <a:pt x="50" y="39"/>
                  <a:pt x="52" y="38"/>
                  <a:pt x="56" y="35"/>
                </a:cubicBezTo>
                <a:cubicBezTo>
                  <a:pt x="60" y="33"/>
                  <a:pt x="65" y="29"/>
                  <a:pt x="65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5"/>
                  <a:pt x="56" y="26"/>
                  <a:pt x="52" y="29"/>
                </a:cubicBezTo>
                <a:cubicBezTo>
                  <a:pt x="48" y="32"/>
                  <a:pt x="43" y="35"/>
                  <a:pt x="43" y="42"/>
                </a:cubicBezTo>
                <a:cubicBezTo>
                  <a:pt x="43" y="49"/>
                  <a:pt x="48" y="52"/>
                  <a:pt x="52" y="55"/>
                </a:cubicBezTo>
                <a:cubicBezTo>
                  <a:pt x="56" y="57"/>
                  <a:pt x="58" y="59"/>
                  <a:pt x="58" y="61"/>
                </a:cubicBezTo>
                <a:close/>
                <a:moveTo>
                  <a:pt x="26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26" y="98"/>
                  <a:pt x="124" y="90"/>
                  <a:pt x="123" y="88"/>
                </a:cubicBezTo>
                <a:cubicBezTo>
                  <a:pt x="113" y="88"/>
                  <a:pt x="113" y="88"/>
                  <a:pt x="113" y="88"/>
                </a:cubicBezTo>
                <a:cubicBezTo>
                  <a:pt x="116" y="84"/>
                  <a:pt x="119" y="81"/>
                  <a:pt x="123" y="83"/>
                </a:cubicBezTo>
                <a:cubicBezTo>
                  <a:pt x="129" y="85"/>
                  <a:pt x="129" y="100"/>
                  <a:pt x="129" y="107"/>
                </a:cubicBezTo>
                <a:cubicBezTo>
                  <a:pt x="129" y="107"/>
                  <a:pt x="128" y="107"/>
                  <a:pt x="128" y="107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7" y="119"/>
                  <a:pt x="116" y="122"/>
                  <a:pt x="116" y="124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16" y="150"/>
                  <a:pt x="117" y="152"/>
                  <a:pt x="119" y="152"/>
                </a:cubicBezTo>
                <a:cubicBezTo>
                  <a:pt x="142" y="152"/>
                  <a:pt x="142" y="152"/>
                  <a:pt x="142" y="152"/>
                </a:cubicBezTo>
                <a:cubicBezTo>
                  <a:pt x="144" y="152"/>
                  <a:pt x="146" y="150"/>
                  <a:pt x="146" y="148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146" y="122"/>
                  <a:pt x="145" y="119"/>
                  <a:pt x="143" y="118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33" y="100"/>
                  <a:pt x="133" y="83"/>
                  <a:pt x="125" y="80"/>
                </a:cubicBezTo>
                <a:cubicBezTo>
                  <a:pt x="117" y="76"/>
                  <a:pt x="111" y="83"/>
                  <a:pt x="109" y="88"/>
                </a:cubicBezTo>
                <a:cubicBezTo>
                  <a:pt x="26" y="88"/>
                  <a:pt x="26" y="88"/>
                  <a:pt x="26" y="88"/>
                </a:cubicBezTo>
                <a:lnTo>
                  <a:pt x="26" y="108"/>
                </a:lnTo>
                <a:close/>
                <a:moveTo>
                  <a:pt x="203" y="117"/>
                </a:moveTo>
                <a:cubicBezTo>
                  <a:pt x="199" y="110"/>
                  <a:pt x="194" y="105"/>
                  <a:pt x="188" y="103"/>
                </a:cubicBezTo>
                <a:cubicBezTo>
                  <a:pt x="175" y="99"/>
                  <a:pt x="163" y="107"/>
                  <a:pt x="156" y="114"/>
                </a:cubicBezTo>
                <a:cubicBezTo>
                  <a:pt x="156" y="112"/>
                  <a:pt x="156" y="112"/>
                  <a:pt x="156" y="112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46" y="115"/>
                  <a:pt x="146" y="115"/>
                  <a:pt x="146" y="115"/>
                </a:cubicBezTo>
                <a:cubicBezTo>
                  <a:pt x="148" y="117"/>
                  <a:pt x="150" y="121"/>
                  <a:pt x="150" y="124"/>
                </a:cubicBezTo>
                <a:cubicBezTo>
                  <a:pt x="150" y="148"/>
                  <a:pt x="150" y="148"/>
                  <a:pt x="150" y="148"/>
                </a:cubicBezTo>
                <a:cubicBezTo>
                  <a:pt x="150" y="152"/>
                  <a:pt x="146" y="155"/>
                  <a:pt x="142" y="155"/>
                </a:cubicBezTo>
                <a:cubicBezTo>
                  <a:pt x="119" y="155"/>
                  <a:pt x="119" y="155"/>
                  <a:pt x="119" y="155"/>
                </a:cubicBezTo>
                <a:cubicBezTo>
                  <a:pt x="115" y="155"/>
                  <a:pt x="112" y="152"/>
                  <a:pt x="112" y="148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112" y="121"/>
                  <a:pt x="114" y="117"/>
                  <a:pt x="116" y="115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6" y="171"/>
                  <a:pt x="26" y="171"/>
                  <a:pt x="26" y="171"/>
                </a:cubicBezTo>
                <a:cubicBezTo>
                  <a:pt x="26" y="192"/>
                  <a:pt x="43" y="210"/>
                  <a:pt x="65" y="210"/>
                </a:cubicBezTo>
                <a:cubicBezTo>
                  <a:pt x="117" y="210"/>
                  <a:pt x="117" y="210"/>
                  <a:pt x="117" y="210"/>
                </a:cubicBezTo>
                <a:cubicBezTo>
                  <a:pt x="133" y="210"/>
                  <a:pt x="147" y="199"/>
                  <a:pt x="153" y="185"/>
                </a:cubicBezTo>
                <a:cubicBezTo>
                  <a:pt x="157" y="187"/>
                  <a:pt x="165" y="192"/>
                  <a:pt x="174" y="192"/>
                </a:cubicBezTo>
                <a:cubicBezTo>
                  <a:pt x="176" y="192"/>
                  <a:pt x="177" y="192"/>
                  <a:pt x="179" y="191"/>
                </a:cubicBezTo>
                <a:cubicBezTo>
                  <a:pt x="189" y="189"/>
                  <a:pt x="196" y="182"/>
                  <a:pt x="202" y="170"/>
                </a:cubicBezTo>
                <a:cubicBezTo>
                  <a:pt x="208" y="155"/>
                  <a:pt x="210" y="132"/>
                  <a:pt x="203" y="11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7157283" y="8335569"/>
            <a:ext cx="1348222" cy="1353142"/>
          </a:xfrm>
          <a:custGeom>
            <a:avLst/>
            <a:gdLst>
              <a:gd name="T0" fmla="*/ 191 w 232"/>
              <a:gd name="T1" fmla="*/ 165 h 232"/>
              <a:gd name="T2" fmla="*/ 158 w 232"/>
              <a:gd name="T3" fmla="*/ 174 h 232"/>
              <a:gd name="T4" fmla="*/ 156 w 232"/>
              <a:gd name="T5" fmla="*/ 134 h 232"/>
              <a:gd name="T6" fmla="*/ 185 w 232"/>
              <a:gd name="T7" fmla="*/ 114 h 232"/>
              <a:gd name="T8" fmla="*/ 232 w 232"/>
              <a:gd name="T9" fmla="*/ 32 h 232"/>
              <a:gd name="T10" fmla="*/ 200 w 232"/>
              <a:gd name="T11" fmla="*/ 232 h 232"/>
              <a:gd name="T12" fmla="*/ 0 w 232"/>
              <a:gd name="T13" fmla="*/ 200 h 232"/>
              <a:gd name="T14" fmla="*/ 32 w 232"/>
              <a:gd name="T15" fmla="*/ 0 h 232"/>
              <a:gd name="T16" fmla="*/ 232 w 232"/>
              <a:gd name="T17" fmla="*/ 32 h 232"/>
              <a:gd name="T18" fmla="*/ 125 w 232"/>
              <a:gd name="T19" fmla="*/ 68 h 232"/>
              <a:gd name="T20" fmla="*/ 124 w 232"/>
              <a:gd name="T21" fmla="*/ 81 h 232"/>
              <a:gd name="T22" fmla="*/ 139 w 232"/>
              <a:gd name="T23" fmla="*/ 61 h 232"/>
              <a:gd name="T24" fmla="*/ 124 w 232"/>
              <a:gd name="T25" fmla="*/ 42 h 232"/>
              <a:gd name="T26" fmla="*/ 139 w 232"/>
              <a:gd name="T27" fmla="*/ 23 h 232"/>
              <a:gd name="T28" fmla="*/ 125 w 232"/>
              <a:gd name="T29" fmla="*/ 29 h 232"/>
              <a:gd name="T30" fmla="*/ 125 w 232"/>
              <a:gd name="T31" fmla="*/ 55 h 232"/>
              <a:gd name="T32" fmla="*/ 94 w 232"/>
              <a:gd name="T33" fmla="*/ 61 h 232"/>
              <a:gd name="T34" fmla="*/ 79 w 232"/>
              <a:gd name="T35" fmla="*/ 81 h 232"/>
              <a:gd name="T36" fmla="*/ 93 w 232"/>
              <a:gd name="T37" fmla="*/ 74 h 232"/>
              <a:gd name="T38" fmla="*/ 93 w 232"/>
              <a:gd name="T39" fmla="*/ 49 h 232"/>
              <a:gd name="T40" fmla="*/ 93 w 232"/>
              <a:gd name="T41" fmla="*/ 35 h 232"/>
              <a:gd name="T42" fmla="*/ 94 w 232"/>
              <a:gd name="T43" fmla="*/ 23 h 232"/>
              <a:gd name="T44" fmla="*/ 79 w 232"/>
              <a:gd name="T45" fmla="*/ 42 h 232"/>
              <a:gd name="T46" fmla="*/ 94 w 232"/>
              <a:gd name="T47" fmla="*/ 61 h 232"/>
              <a:gd name="T48" fmla="*/ 52 w 232"/>
              <a:gd name="T49" fmla="*/ 68 h 232"/>
              <a:gd name="T50" fmla="*/ 50 w 232"/>
              <a:gd name="T51" fmla="*/ 81 h 232"/>
              <a:gd name="T52" fmla="*/ 65 w 232"/>
              <a:gd name="T53" fmla="*/ 61 h 232"/>
              <a:gd name="T54" fmla="*/ 50 w 232"/>
              <a:gd name="T55" fmla="*/ 42 h 232"/>
              <a:gd name="T56" fmla="*/ 65 w 232"/>
              <a:gd name="T57" fmla="*/ 23 h 232"/>
              <a:gd name="T58" fmla="*/ 52 w 232"/>
              <a:gd name="T59" fmla="*/ 29 h 232"/>
              <a:gd name="T60" fmla="*/ 52 w 232"/>
              <a:gd name="T61" fmla="*/ 55 h 232"/>
              <a:gd name="T62" fmla="*/ 26 w 232"/>
              <a:gd name="T63" fmla="*/ 108 h 232"/>
              <a:gd name="T64" fmla="*/ 156 w 232"/>
              <a:gd name="T65" fmla="*/ 88 h 232"/>
              <a:gd name="T66" fmla="*/ 26 w 232"/>
              <a:gd name="T67" fmla="*/ 108 h 232"/>
              <a:gd name="T68" fmla="*/ 188 w 232"/>
              <a:gd name="T69" fmla="*/ 103 h 232"/>
              <a:gd name="T70" fmla="*/ 156 w 232"/>
              <a:gd name="T71" fmla="*/ 112 h 232"/>
              <a:gd name="T72" fmla="*/ 26 w 232"/>
              <a:gd name="T73" fmla="*/ 171 h 232"/>
              <a:gd name="T74" fmla="*/ 116 w 232"/>
              <a:gd name="T75" fmla="*/ 210 h 232"/>
              <a:gd name="T76" fmla="*/ 174 w 232"/>
              <a:gd name="T77" fmla="*/ 192 h 232"/>
              <a:gd name="T78" fmla="*/ 201 w 232"/>
              <a:gd name="T79" fmla="*/ 1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2" h="232">
                <a:moveTo>
                  <a:pt x="192" y="121"/>
                </a:moveTo>
                <a:cubicBezTo>
                  <a:pt x="198" y="133"/>
                  <a:pt x="196" y="153"/>
                  <a:pt x="191" y="165"/>
                </a:cubicBezTo>
                <a:cubicBezTo>
                  <a:pt x="187" y="174"/>
                  <a:pt x="183" y="179"/>
                  <a:pt x="177" y="180"/>
                </a:cubicBezTo>
                <a:cubicBezTo>
                  <a:pt x="168" y="183"/>
                  <a:pt x="158" y="174"/>
                  <a:pt x="158" y="174"/>
                </a:cubicBezTo>
                <a:cubicBezTo>
                  <a:pt x="157" y="174"/>
                  <a:pt x="156" y="171"/>
                  <a:pt x="156" y="171"/>
                </a:cubicBezTo>
                <a:cubicBezTo>
                  <a:pt x="156" y="134"/>
                  <a:pt x="156" y="134"/>
                  <a:pt x="156" y="134"/>
                </a:cubicBezTo>
                <a:cubicBezTo>
                  <a:pt x="156" y="134"/>
                  <a:pt x="157" y="130"/>
                  <a:pt x="158" y="130"/>
                </a:cubicBezTo>
                <a:cubicBezTo>
                  <a:pt x="158" y="129"/>
                  <a:pt x="171" y="109"/>
                  <a:pt x="185" y="114"/>
                </a:cubicBezTo>
                <a:cubicBezTo>
                  <a:pt x="188" y="115"/>
                  <a:pt x="191" y="117"/>
                  <a:pt x="192" y="121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31" y="61"/>
                </a:moveTo>
                <a:cubicBezTo>
                  <a:pt x="131" y="64"/>
                  <a:pt x="129" y="65"/>
                  <a:pt x="125" y="68"/>
                </a:cubicBezTo>
                <a:cubicBezTo>
                  <a:pt x="121" y="71"/>
                  <a:pt x="116" y="74"/>
                  <a:pt x="116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4" y="78"/>
                  <a:pt x="126" y="77"/>
                  <a:pt x="130" y="74"/>
                </a:cubicBezTo>
                <a:cubicBezTo>
                  <a:pt x="134" y="72"/>
                  <a:pt x="139" y="68"/>
                  <a:pt x="139" y="61"/>
                </a:cubicBezTo>
                <a:cubicBezTo>
                  <a:pt x="139" y="55"/>
                  <a:pt x="134" y="51"/>
                  <a:pt x="130" y="49"/>
                </a:cubicBezTo>
                <a:cubicBezTo>
                  <a:pt x="126" y="46"/>
                  <a:pt x="124" y="45"/>
                  <a:pt x="124" y="42"/>
                </a:cubicBezTo>
                <a:cubicBezTo>
                  <a:pt x="124" y="39"/>
                  <a:pt x="126" y="38"/>
                  <a:pt x="130" y="35"/>
                </a:cubicBezTo>
                <a:cubicBezTo>
                  <a:pt x="134" y="33"/>
                  <a:pt x="139" y="29"/>
                  <a:pt x="139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1" y="25"/>
                  <a:pt x="129" y="26"/>
                  <a:pt x="125" y="29"/>
                </a:cubicBezTo>
                <a:cubicBezTo>
                  <a:pt x="121" y="32"/>
                  <a:pt x="116" y="35"/>
                  <a:pt x="116" y="42"/>
                </a:cubicBezTo>
                <a:cubicBezTo>
                  <a:pt x="116" y="49"/>
                  <a:pt x="121" y="52"/>
                  <a:pt x="125" y="55"/>
                </a:cubicBezTo>
                <a:cubicBezTo>
                  <a:pt x="129" y="57"/>
                  <a:pt x="131" y="59"/>
                  <a:pt x="131" y="61"/>
                </a:cubicBezTo>
                <a:close/>
                <a:moveTo>
                  <a:pt x="94" y="61"/>
                </a:moveTo>
                <a:cubicBezTo>
                  <a:pt x="94" y="64"/>
                  <a:pt x="93" y="65"/>
                  <a:pt x="89" y="68"/>
                </a:cubicBezTo>
                <a:cubicBezTo>
                  <a:pt x="85" y="71"/>
                  <a:pt x="79" y="74"/>
                  <a:pt x="79" y="81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8"/>
                  <a:pt x="89" y="77"/>
                  <a:pt x="93" y="74"/>
                </a:cubicBezTo>
                <a:cubicBezTo>
                  <a:pt x="97" y="72"/>
                  <a:pt x="102" y="68"/>
                  <a:pt x="102" y="61"/>
                </a:cubicBezTo>
                <a:cubicBezTo>
                  <a:pt x="102" y="55"/>
                  <a:pt x="97" y="51"/>
                  <a:pt x="93" y="49"/>
                </a:cubicBezTo>
                <a:cubicBezTo>
                  <a:pt x="89" y="46"/>
                  <a:pt x="87" y="45"/>
                  <a:pt x="87" y="42"/>
                </a:cubicBezTo>
                <a:cubicBezTo>
                  <a:pt x="87" y="39"/>
                  <a:pt x="89" y="38"/>
                  <a:pt x="93" y="35"/>
                </a:cubicBezTo>
                <a:cubicBezTo>
                  <a:pt x="97" y="33"/>
                  <a:pt x="102" y="29"/>
                  <a:pt x="102" y="23"/>
                </a:cubicBezTo>
                <a:cubicBezTo>
                  <a:pt x="94" y="23"/>
                  <a:pt x="94" y="23"/>
                  <a:pt x="94" y="23"/>
                </a:cubicBezTo>
                <a:cubicBezTo>
                  <a:pt x="94" y="25"/>
                  <a:pt x="93" y="26"/>
                  <a:pt x="89" y="29"/>
                </a:cubicBezTo>
                <a:cubicBezTo>
                  <a:pt x="85" y="32"/>
                  <a:pt x="79" y="35"/>
                  <a:pt x="79" y="42"/>
                </a:cubicBezTo>
                <a:cubicBezTo>
                  <a:pt x="79" y="49"/>
                  <a:pt x="85" y="52"/>
                  <a:pt x="89" y="55"/>
                </a:cubicBezTo>
                <a:cubicBezTo>
                  <a:pt x="93" y="57"/>
                  <a:pt x="94" y="59"/>
                  <a:pt x="94" y="61"/>
                </a:cubicBezTo>
                <a:close/>
                <a:moveTo>
                  <a:pt x="58" y="61"/>
                </a:moveTo>
                <a:cubicBezTo>
                  <a:pt x="58" y="64"/>
                  <a:pt x="56" y="65"/>
                  <a:pt x="52" y="68"/>
                </a:cubicBezTo>
                <a:cubicBezTo>
                  <a:pt x="48" y="71"/>
                  <a:pt x="43" y="74"/>
                  <a:pt x="43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78"/>
                  <a:pt x="52" y="77"/>
                  <a:pt x="56" y="74"/>
                </a:cubicBezTo>
                <a:cubicBezTo>
                  <a:pt x="60" y="72"/>
                  <a:pt x="65" y="68"/>
                  <a:pt x="65" y="61"/>
                </a:cubicBezTo>
                <a:cubicBezTo>
                  <a:pt x="65" y="55"/>
                  <a:pt x="60" y="51"/>
                  <a:pt x="56" y="49"/>
                </a:cubicBezTo>
                <a:cubicBezTo>
                  <a:pt x="52" y="46"/>
                  <a:pt x="50" y="45"/>
                  <a:pt x="50" y="42"/>
                </a:cubicBezTo>
                <a:cubicBezTo>
                  <a:pt x="50" y="39"/>
                  <a:pt x="52" y="38"/>
                  <a:pt x="56" y="35"/>
                </a:cubicBezTo>
                <a:cubicBezTo>
                  <a:pt x="60" y="33"/>
                  <a:pt x="65" y="29"/>
                  <a:pt x="65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5"/>
                  <a:pt x="56" y="26"/>
                  <a:pt x="52" y="29"/>
                </a:cubicBezTo>
                <a:cubicBezTo>
                  <a:pt x="48" y="32"/>
                  <a:pt x="43" y="35"/>
                  <a:pt x="43" y="42"/>
                </a:cubicBezTo>
                <a:cubicBezTo>
                  <a:pt x="43" y="49"/>
                  <a:pt x="48" y="52"/>
                  <a:pt x="52" y="55"/>
                </a:cubicBezTo>
                <a:cubicBezTo>
                  <a:pt x="56" y="57"/>
                  <a:pt x="58" y="59"/>
                  <a:pt x="58" y="61"/>
                </a:cubicBezTo>
                <a:close/>
                <a:moveTo>
                  <a:pt x="26" y="108"/>
                </a:moveTo>
                <a:cubicBezTo>
                  <a:pt x="156" y="108"/>
                  <a:pt x="156" y="108"/>
                  <a:pt x="156" y="108"/>
                </a:cubicBezTo>
                <a:cubicBezTo>
                  <a:pt x="156" y="88"/>
                  <a:pt x="156" y="88"/>
                  <a:pt x="156" y="88"/>
                </a:cubicBezTo>
                <a:cubicBezTo>
                  <a:pt x="26" y="88"/>
                  <a:pt x="26" y="88"/>
                  <a:pt x="26" y="88"/>
                </a:cubicBezTo>
                <a:lnTo>
                  <a:pt x="26" y="108"/>
                </a:lnTo>
                <a:close/>
                <a:moveTo>
                  <a:pt x="203" y="117"/>
                </a:moveTo>
                <a:cubicBezTo>
                  <a:pt x="199" y="110"/>
                  <a:pt x="194" y="105"/>
                  <a:pt x="188" y="103"/>
                </a:cubicBezTo>
                <a:cubicBezTo>
                  <a:pt x="175" y="99"/>
                  <a:pt x="163" y="107"/>
                  <a:pt x="156" y="114"/>
                </a:cubicBezTo>
                <a:cubicBezTo>
                  <a:pt x="156" y="112"/>
                  <a:pt x="156" y="112"/>
                  <a:pt x="156" y="112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6" y="171"/>
                  <a:pt x="26" y="171"/>
                  <a:pt x="26" y="171"/>
                </a:cubicBezTo>
                <a:cubicBezTo>
                  <a:pt x="26" y="192"/>
                  <a:pt x="43" y="210"/>
                  <a:pt x="65" y="210"/>
                </a:cubicBezTo>
                <a:cubicBezTo>
                  <a:pt x="116" y="210"/>
                  <a:pt x="116" y="210"/>
                  <a:pt x="116" y="210"/>
                </a:cubicBezTo>
                <a:cubicBezTo>
                  <a:pt x="133" y="210"/>
                  <a:pt x="147" y="199"/>
                  <a:pt x="153" y="185"/>
                </a:cubicBezTo>
                <a:cubicBezTo>
                  <a:pt x="157" y="187"/>
                  <a:pt x="165" y="192"/>
                  <a:pt x="174" y="192"/>
                </a:cubicBezTo>
                <a:cubicBezTo>
                  <a:pt x="176" y="192"/>
                  <a:pt x="177" y="192"/>
                  <a:pt x="179" y="191"/>
                </a:cubicBezTo>
                <a:cubicBezTo>
                  <a:pt x="189" y="189"/>
                  <a:pt x="196" y="182"/>
                  <a:pt x="201" y="170"/>
                </a:cubicBezTo>
                <a:cubicBezTo>
                  <a:pt x="208" y="155"/>
                  <a:pt x="210" y="132"/>
                  <a:pt x="203" y="11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5384173" y="8335569"/>
            <a:ext cx="1348222" cy="1353142"/>
          </a:xfrm>
          <a:custGeom>
            <a:avLst/>
            <a:gdLst>
              <a:gd name="T0" fmla="*/ 98 w 232"/>
              <a:gd name="T1" fmla="*/ 111 h 232"/>
              <a:gd name="T2" fmla="*/ 74 w 232"/>
              <a:gd name="T3" fmla="*/ 128 h 232"/>
              <a:gd name="T4" fmla="*/ 79 w 232"/>
              <a:gd name="T5" fmla="*/ 133 h 232"/>
              <a:gd name="T6" fmla="*/ 76 w 232"/>
              <a:gd name="T7" fmla="*/ 116 h 232"/>
              <a:gd name="T8" fmla="*/ 73 w 232"/>
              <a:gd name="T9" fmla="*/ 118 h 232"/>
              <a:gd name="T10" fmla="*/ 108 w 232"/>
              <a:gd name="T11" fmla="*/ 173 h 232"/>
              <a:gd name="T12" fmla="*/ 89 w 232"/>
              <a:gd name="T13" fmla="*/ 153 h 232"/>
              <a:gd name="T14" fmla="*/ 92 w 232"/>
              <a:gd name="T15" fmla="*/ 156 h 232"/>
              <a:gd name="T16" fmla="*/ 232 w 232"/>
              <a:gd name="T17" fmla="*/ 200 h 232"/>
              <a:gd name="T18" fmla="*/ 0 w 232"/>
              <a:gd name="T19" fmla="*/ 200 h 232"/>
              <a:gd name="T20" fmla="*/ 200 w 232"/>
              <a:gd name="T21" fmla="*/ 0 h 232"/>
              <a:gd name="T22" fmla="*/ 110 w 232"/>
              <a:gd name="T23" fmla="*/ 109 h 232"/>
              <a:gd name="T24" fmla="*/ 131 w 232"/>
              <a:gd name="T25" fmla="*/ 98 h 232"/>
              <a:gd name="T26" fmla="*/ 104 w 232"/>
              <a:gd name="T27" fmla="*/ 89 h 232"/>
              <a:gd name="T28" fmla="*/ 113 w 232"/>
              <a:gd name="T29" fmla="*/ 111 h 232"/>
              <a:gd name="T30" fmla="*/ 81 w 232"/>
              <a:gd name="T31" fmla="*/ 98 h 232"/>
              <a:gd name="T32" fmla="*/ 92 w 232"/>
              <a:gd name="T33" fmla="*/ 74 h 232"/>
              <a:gd name="T34" fmla="*/ 63 w 232"/>
              <a:gd name="T35" fmla="*/ 85 h 232"/>
              <a:gd name="T36" fmla="*/ 155 w 232"/>
              <a:gd name="T37" fmla="*/ 44 h 232"/>
              <a:gd name="T38" fmla="*/ 137 w 232"/>
              <a:gd name="T39" fmla="*/ 202 h 232"/>
              <a:gd name="T40" fmla="*/ 44 w 232"/>
              <a:gd name="T41" fmla="*/ 47 h 232"/>
              <a:gd name="T42" fmla="*/ 46 w 232"/>
              <a:gd name="T43" fmla="*/ 198 h 232"/>
              <a:gd name="T44" fmla="*/ 149 w 232"/>
              <a:gd name="T45" fmla="*/ 198 h 232"/>
              <a:gd name="T46" fmla="*/ 195 w 232"/>
              <a:gd name="T47" fmla="*/ 23 h 232"/>
              <a:gd name="T48" fmla="*/ 135 w 232"/>
              <a:gd name="T49" fmla="*/ 57 h 232"/>
              <a:gd name="T50" fmla="*/ 132 w 232"/>
              <a:gd name="T51" fmla="*/ 92 h 232"/>
              <a:gd name="T52" fmla="*/ 134 w 232"/>
              <a:gd name="T53" fmla="*/ 96 h 232"/>
              <a:gd name="T54" fmla="*/ 113 w 232"/>
              <a:gd name="T55" fmla="*/ 115 h 232"/>
              <a:gd name="T56" fmla="*/ 98 w 232"/>
              <a:gd name="T57" fmla="*/ 91 h 232"/>
              <a:gd name="T58" fmla="*/ 90 w 232"/>
              <a:gd name="T59" fmla="*/ 98 h 232"/>
              <a:gd name="T60" fmla="*/ 63 w 232"/>
              <a:gd name="T61" fmla="*/ 93 h 232"/>
              <a:gd name="T62" fmla="*/ 59 w 232"/>
              <a:gd name="T63" fmla="*/ 196 h 232"/>
              <a:gd name="T64" fmla="*/ 140 w 232"/>
              <a:gd name="T65" fmla="*/ 88 h 232"/>
              <a:gd name="T66" fmla="*/ 157 w 232"/>
              <a:gd name="T67" fmla="*/ 39 h 232"/>
              <a:gd name="T68" fmla="*/ 119 w 232"/>
              <a:gd name="T69" fmla="*/ 122 h 232"/>
              <a:gd name="T70" fmla="*/ 123 w 232"/>
              <a:gd name="T71" fmla="*/ 117 h 232"/>
              <a:gd name="T72" fmla="*/ 107 w 232"/>
              <a:gd name="T73" fmla="*/ 150 h 232"/>
              <a:gd name="T74" fmla="*/ 88 w 232"/>
              <a:gd name="T75" fmla="*/ 131 h 232"/>
              <a:gd name="T76" fmla="*/ 107 w 232"/>
              <a:gd name="T77" fmla="*/ 123 h 232"/>
              <a:gd name="T78" fmla="*/ 111 w 232"/>
              <a:gd name="T79" fmla="*/ 131 h 232"/>
              <a:gd name="T80" fmla="*/ 91 w 232"/>
              <a:gd name="T81" fmla="*/ 131 h 232"/>
              <a:gd name="T82" fmla="*/ 96 w 232"/>
              <a:gd name="T83" fmla="*/ 146 h 232"/>
              <a:gd name="T84" fmla="*/ 107 w 232"/>
              <a:gd name="T85" fmla="*/ 14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91" y="111"/>
                </a:moveTo>
                <a:cubicBezTo>
                  <a:pt x="91" y="109"/>
                  <a:pt x="93" y="108"/>
                  <a:pt x="94" y="108"/>
                </a:cubicBezTo>
                <a:cubicBezTo>
                  <a:pt x="96" y="108"/>
                  <a:pt x="98" y="109"/>
                  <a:pt x="98" y="111"/>
                </a:cubicBezTo>
                <a:cubicBezTo>
                  <a:pt x="98" y="113"/>
                  <a:pt x="96" y="114"/>
                  <a:pt x="94" y="114"/>
                </a:cubicBezTo>
                <a:cubicBezTo>
                  <a:pt x="93" y="114"/>
                  <a:pt x="91" y="113"/>
                  <a:pt x="91" y="111"/>
                </a:cubicBezTo>
                <a:close/>
                <a:moveTo>
                  <a:pt x="74" y="128"/>
                </a:moveTo>
                <a:cubicBezTo>
                  <a:pt x="72" y="128"/>
                  <a:pt x="69" y="130"/>
                  <a:pt x="69" y="133"/>
                </a:cubicBezTo>
                <a:cubicBezTo>
                  <a:pt x="69" y="135"/>
                  <a:pt x="72" y="137"/>
                  <a:pt x="74" y="137"/>
                </a:cubicBezTo>
                <a:cubicBezTo>
                  <a:pt x="77" y="137"/>
                  <a:pt x="79" y="135"/>
                  <a:pt x="79" y="133"/>
                </a:cubicBezTo>
                <a:cubicBezTo>
                  <a:pt x="79" y="130"/>
                  <a:pt x="77" y="128"/>
                  <a:pt x="74" y="128"/>
                </a:cubicBezTo>
                <a:close/>
                <a:moveTo>
                  <a:pt x="73" y="118"/>
                </a:moveTo>
                <a:cubicBezTo>
                  <a:pt x="74" y="118"/>
                  <a:pt x="76" y="117"/>
                  <a:pt x="76" y="116"/>
                </a:cubicBezTo>
                <a:cubicBezTo>
                  <a:pt x="76" y="114"/>
                  <a:pt x="74" y="113"/>
                  <a:pt x="73" y="113"/>
                </a:cubicBezTo>
                <a:cubicBezTo>
                  <a:pt x="72" y="113"/>
                  <a:pt x="70" y="114"/>
                  <a:pt x="70" y="116"/>
                </a:cubicBezTo>
                <a:cubicBezTo>
                  <a:pt x="70" y="117"/>
                  <a:pt x="72" y="118"/>
                  <a:pt x="73" y="118"/>
                </a:cubicBezTo>
                <a:close/>
                <a:moveTo>
                  <a:pt x="108" y="165"/>
                </a:moveTo>
                <a:cubicBezTo>
                  <a:pt x="106" y="165"/>
                  <a:pt x="104" y="167"/>
                  <a:pt x="104" y="169"/>
                </a:cubicBezTo>
                <a:cubicBezTo>
                  <a:pt x="104" y="171"/>
                  <a:pt x="106" y="173"/>
                  <a:pt x="108" y="173"/>
                </a:cubicBezTo>
                <a:cubicBezTo>
                  <a:pt x="110" y="173"/>
                  <a:pt x="112" y="171"/>
                  <a:pt x="112" y="169"/>
                </a:cubicBezTo>
                <a:cubicBezTo>
                  <a:pt x="112" y="167"/>
                  <a:pt x="110" y="165"/>
                  <a:pt x="108" y="165"/>
                </a:cubicBezTo>
                <a:close/>
                <a:moveTo>
                  <a:pt x="89" y="153"/>
                </a:moveTo>
                <a:cubicBezTo>
                  <a:pt x="87" y="153"/>
                  <a:pt x="86" y="154"/>
                  <a:pt x="86" y="156"/>
                </a:cubicBezTo>
                <a:cubicBezTo>
                  <a:pt x="86" y="157"/>
                  <a:pt x="87" y="159"/>
                  <a:pt x="89" y="159"/>
                </a:cubicBezTo>
                <a:cubicBezTo>
                  <a:pt x="91" y="159"/>
                  <a:pt x="92" y="157"/>
                  <a:pt x="92" y="156"/>
                </a:cubicBezTo>
                <a:cubicBezTo>
                  <a:pt x="92" y="154"/>
                  <a:pt x="91" y="153"/>
                  <a:pt x="89" y="153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02" y="95"/>
                </a:moveTo>
                <a:cubicBezTo>
                  <a:pt x="110" y="109"/>
                  <a:pt x="110" y="109"/>
                  <a:pt x="110" y="109"/>
                </a:cubicBezTo>
                <a:cubicBezTo>
                  <a:pt x="111" y="111"/>
                  <a:pt x="113" y="111"/>
                  <a:pt x="115" y="110"/>
                </a:cubicBezTo>
                <a:cubicBezTo>
                  <a:pt x="129" y="103"/>
                  <a:pt x="129" y="103"/>
                  <a:pt x="129" y="103"/>
                </a:cubicBezTo>
                <a:cubicBezTo>
                  <a:pt x="131" y="102"/>
                  <a:pt x="132" y="100"/>
                  <a:pt x="131" y="98"/>
                </a:cubicBezTo>
                <a:cubicBezTo>
                  <a:pt x="123" y="83"/>
                  <a:pt x="123" y="83"/>
                  <a:pt x="123" y="83"/>
                </a:cubicBezTo>
                <a:cubicBezTo>
                  <a:pt x="122" y="82"/>
                  <a:pt x="120" y="81"/>
                  <a:pt x="118" y="82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2" y="90"/>
                  <a:pt x="101" y="93"/>
                  <a:pt x="102" y="95"/>
                </a:cubicBezTo>
                <a:close/>
                <a:moveTo>
                  <a:pt x="113" y="111"/>
                </a:moveTo>
                <a:cubicBezTo>
                  <a:pt x="113" y="111"/>
                  <a:pt x="113" y="111"/>
                  <a:pt x="113" y="111"/>
                </a:cubicBezTo>
                <a:cubicBezTo>
                  <a:pt x="113" y="111"/>
                  <a:pt x="113" y="111"/>
                  <a:pt x="113" y="111"/>
                </a:cubicBezTo>
                <a:close/>
                <a:moveTo>
                  <a:pt x="65" y="90"/>
                </a:moveTo>
                <a:cubicBezTo>
                  <a:pt x="81" y="98"/>
                  <a:pt x="81" y="98"/>
                  <a:pt x="81" y="98"/>
                </a:cubicBezTo>
                <a:cubicBezTo>
                  <a:pt x="83" y="99"/>
                  <a:pt x="85" y="98"/>
                  <a:pt x="86" y="96"/>
                </a:cubicBezTo>
                <a:cubicBezTo>
                  <a:pt x="94" y="80"/>
                  <a:pt x="94" y="80"/>
                  <a:pt x="94" y="80"/>
                </a:cubicBezTo>
                <a:cubicBezTo>
                  <a:pt x="95" y="78"/>
                  <a:pt x="94" y="75"/>
                  <a:pt x="92" y="74"/>
                </a:cubicBezTo>
                <a:cubicBezTo>
                  <a:pt x="76" y="66"/>
                  <a:pt x="76" y="66"/>
                  <a:pt x="76" y="66"/>
                </a:cubicBezTo>
                <a:cubicBezTo>
                  <a:pt x="74" y="65"/>
                  <a:pt x="72" y="66"/>
                  <a:pt x="71" y="68"/>
                </a:cubicBezTo>
                <a:cubicBezTo>
                  <a:pt x="63" y="85"/>
                  <a:pt x="63" y="85"/>
                  <a:pt x="63" y="85"/>
                </a:cubicBezTo>
                <a:cubicBezTo>
                  <a:pt x="62" y="87"/>
                  <a:pt x="63" y="89"/>
                  <a:pt x="65" y="90"/>
                </a:cubicBezTo>
                <a:close/>
                <a:moveTo>
                  <a:pt x="158" y="48"/>
                </a:moveTo>
                <a:cubicBezTo>
                  <a:pt x="159" y="46"/>
                  <a:pt x="157" y="44"/>
                  <a:pt x="155" y="44"/>
                </a:cubicBezTo>
                <a:cubicBezTo>
                  <a:pt x="153" y="44"/>
                  <a:pt x="151" y="45"/>
                  <a:pt x="151" y="47"/>
                </a:cubicBezTo>
                <a:cubicBezTo>
                  <a:pt x="141" y="198"/>
                  <a:pt x="141" y="198"/>
                  <a:pt x="141" y="198"/>
                </a:cubicBezTo>
                <a:cubicBezTo>
                  <a:pt x="141" y="200"/>
                  <a:pt x="139" y="202"/>
                  <a:pt x="137" y="202"/>
                </a:cubicBezTo>
                <a:cubicBezTo>
                  <a:pt x="57" y="202"/>
                  <a:pt x="57" y="202"/>
                  <a:pt x="57" y="202"/>
                </a:cubicBezTo>
                <a:cubicBezTo>
                  <a:pt x="55" y="202"/>
                  <a:pt x="53" y="200"/>
                  <a:pt x="53" y="198"/>
                </a:cubicBezTo>
                <a:cubicBezTo>
                  <a:pt x="44" y="47"/>
                  <a:pt x="44" y="47"/>
                  <a:pt x="44" y="47"/>
                </a:cubicBezTo>
                <a:cubicBezTo>
                  <a:pt x="44" y="45"/>
                  <a:pt x="42" y="44"/>
                  <a:pt x="40" y="44"/>
                </a:cubicBezTo>
                <a:cubicBezTo>
                  <a:pt x="38" y="44"/>
                  <a:pt x="36" y="46"/>
                  <a:pt x="36" y="48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46" y="205"/>
                  <a:pt x="51" y="210"/>
                  <a:pt x="57" y="210"/>
                </a:cubicBezTo>
                <a:cubicBezTo>
                  <a:pt x="137" y="210"/>
                  <a:pt x="137" y="210"/>
                  <a:pt x="137" y="210"/>
                </a:cubicBezTo>
                <a:cubicBezTo>
                  <a:pt x="143" y="210"/>
                  <a:pt x="149" y="205"/>
                  <a:pt x="149" y="198"/>
                </a:cubicBezTo>
                <a:lnTo>
                  <a:pt x="158" y="48"/>
                </a:lnTo>
                <a:close/>
                <a:moveTo>
                  <a:pt x="196" y="30"/>
                </a:moveTo>
                <a:cubicBezTo>
                  <a:pt x="195" y="23"/>
                  <a:pt x="195" y="23"/>
                  <a:pt x="195" y="23"/>
                </a:cubicBezTo>
                <a:cubicBezTo>
                  <a:pt x="195" y="23"/>
                  <a:pt x="172" y="27"/>
                  <a:pt x="156" y="31"/>
                </a:cubicBezTo>
                <a:cubicBezTo>
                  <a:pt x="137" y="35"/>
                  <a:pt x="136" y="48"/>
                  <a:pt x="136" y="56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5" y="62"/>
                  <a:pt x="133" y="80"/>
                  <a:pt x="132" y="88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4" y="96"/>
                  <a:pt x="134" y="96"/>
                  <a:pt x="134" y="96"/>
                </a:cubicBezTo>
                <a:cubicBezTo>
                  <a:pt x="136" y="100"/>
                  <a:pt x="135" y="104"/>
                  <a:pt x="131" y="106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15" y="114"/>
                  <a:pt x="114" y="115"/>
                  <a:pt x="113" y="115"/>
                </a:cubicBezTo>
                <a:cubicBezTo>
                  <a:pt x="110" y="115"/>
                  <a:pt x="108" y="113"/>
                  <a:pt x="106" y="111"/>
                </a:cubicBezTo>
                <a:cubicBezTo>
                  <a:pt x="99" y="96"/>
                  <a:pt x="99" y="96"/>
                  <a:pt x="99" y="96"/>
                </a:cubicBezTo>
                <a:cubicBezTo>
                  <a:pt x="98" y="95"/>
                  <a:pt x="98" y="93"/>
                  <a:pt x="98" y="91"/>
                </a:cubicBezTo>
                <a:cubicBezTo>
                  <a:pt x="99" y="89"/>
                  <a:pt x="99" y="89"/>
                  <a:pt x="100" y="88"/>
                </a:cubicBezTo>
                <a:cubicBezTo>
                  <a:pt x="94" y="88"/>
                  <a:pt x="94" y="88"/>
                  <a:pt x="94" y="88"/>
                </a:cubicBezTo>
                <a:cubicBezTo>
                  <a:pt x="90" y="98"/>
                  <a:pt x="90" y="98"/>
                  <a:pt x="90" y="98"/>
                </a:cubicBezTo>
                <a:cubicBezTo>
                  <a:pt x="88" y="100"/>
                  <a:pt x="86" y="102"/>
                  <a:pt x="83" y="102"/>
                </a:cubicBezTo>
                <a:cubicBezTo>
                  <a:pt x="82" y="102"/>
                  <a:pt x="80" y="102"/>
                  <a:pt x="79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61" y="92"/>
                  <a:pt x="59" y="90"/>
                  <a:pt x="59" y="88"/>
                </a:cubicBezTo>
                <a:cubicBezTo>
                  <a:pt x="52" y="88"/>
                  <a:pt x="52" y="88"/>
                  <a:pt x="52" y="88"/>
                </a:cubicBezTo>
                <a:cubicBezTo>
                  <a:pt x="59" y="196"/>
                  <a:pt x="59" y="196"/>
                  <a:pt x="59" y="196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41" y="79"/>
                  <a:pt x="143" y="63"/>
                  <a:pt x="143" y="58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4" y="49"/>
                  <a:pt x="144" y="42"/>
                  <a:pt x="157" y="39"/>
                </a:cubicBezTo>
                <a:cubicBezTo>
                  <a:pt x="174" y="35"/>
                  <a:pt x="196" y="30"/>
                  <a:pt x="196" y="30"/>
                </a:cubicBezTo>
                <a:close/>
                <a:moveTo>
                  <a:pt x="123" y="117"/>
                </a:moveTo>
                <a:cubicBezTo>
                  <a:pt x="121" y="117"/>
                  <a:pt x="119" y="119"/>
                  <a:pt x="119" y="122"/>
                </a:cubicBezTo>
                <a:cubicBezTo>
                  <a:pt x="119" y="124"/>
                  <a:pt x="121" y="126"/>
                  <a:pt x="123" y="126"/>
                </a:cubicBezTo>
                <a:cubicBezTo>
                  <a:pt x="126" y="126"/>
                  <a:pt x="128" y="124"/>
                  <a:pt x="128" y="122"/>
                </a:cubicBezTo>
                <a:cubicBezTo>
                  <a:pt x="128" y="119"/>
                  <a:pt x="126" y="117"/>
                  <a:pt x="123" y="117"/>
                </a:cubicBezTo>
                <a:close/>
                <a:moveTo>
                  <a:pt x="114" y="131"/>
                </a:moveTo>
                <a:cubicBezTo>
                  <a:pt x="115" y="142"/>
                  <a:pt x="115" y="142"/>
                  <a:pt x="115" y="142"/>
                </a:cubicBezTo>
                <a:cubicBezTo>
                  <a:pt x="115" y="146"/>
                  <a:pt x="112" y="150"/>
                  <a:pt x="107" y="150"/>
                </a:cubicBezTo>
                <a:cubicBezTo>
                  <a:pt x="96" y="150"/>
                  <a:pt x="96" y="150"/>
                  <a:pt x="96" y="150"/>
                </a:cubicBezTo>
                <a:cubicBezTo>
                  <a:pt x="92" y="150"/>
                  <a:pt x="88" y="147"/>
                  <a:pt x="88" y="143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88" y="127"/>
                  <a:pt x="91" y="124"/>
                  <a:pt x="95" y="123"/>
                </a:cubicBezTo>
                <a:cubicBezTo>
                  <a:pt x="107" y="123"/>
                  <a:pt x="107" y="123"/>
                  <a:pt x="107" y="123"/>
                </a:cubicBezTo>
                <a:cubicBezTo>
                  <a:pt x="107" y="123"/>
                  <a:pt x="107" y="123"/>
                  <a:pt x="107" y="123"/>
                </a:cubicBezTo>
                <a:cubicBezTo>
                  <a:pt x="111" y="123"/>
                  <a:pt x="114" y="126"/>
                  <a:pt x="114" y="131"/>
                </a:cubicBezTo>
                <a:close/>
                <a:moveTo>
                  <a:pt x="111" y="142"/>
                </a:moveTo>
                <a:cubicBezTo>
                  <a:pt x="111" y="131"/>
                  <a:pt x="111" y="131"/>
                  <a:pt x="111" y="131"/>
                </a:cubicBezTo>
                <a:cubicBezTo>
                  <a:pt x="111" y="129"/>
                  <a:pt x="109" y="127"/>
                  <a:pt x="107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3" y="127"/>
                  <a:pt x="91" y="129"/>
                  <a:pt x="91" y="131"/>
                </a:cubicBezTo>
                <a:cubicBezTo>
                  <a:pt x="92" y="143"/>
                  <a:pt x="92" y="143"/>
                  <a:pt x="92" y="143"/>
                </a:cubicBezTo>
                <a:cubicBezTo>
                  <a:pt x="92" y="145"/>
                  <a:pt x="94" y="146"/>
                  <a:pt x="96" y="146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9" y="146"/>
                  <a:pt x="111" y="144"/>
                  <a:pt x="111" y="14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3611063" y="8335569"/>
            <a:ext cx="1348222" cy="1353142"/>
          </a:xfrm>
          <a:custGeom>
            <a:avLst/>
            <a:gdLst>
              <a:gd name="T0" fmla="*/ 93 w 232"/>
              <a:gd name="T1" fmla="*/ 66 h 232"/>
              <a:gd name="T2" fmla="*/ 93 w 232"/>
              <a:gd name="T3" fmla="*/ 64 h 232"/>
              <a:gd name="T4" fmla="*/ 100 w 232"/>
              <a:gd name="T5" fmla="*/ 59 h 232"/>
              <a:gd name="T6" fmla="*/ 107 w 232"/>
              <a:gd name="T7" fmla="*/ 66 h 232"/>
              <a:gd name="T8" fmla="*/ 110 w 232"/>
              <a:gd name="T9" fmla="*/ 78 h 232"/>
              <a:gd name="T10" fmla="*/ 110 w 232"/>
              <a:gd name="T11" fmla="*/ 92 h 232"/>
              <a:gd name="T12" fmla="*/ 110 w 232"/>
              <a:gd name="T13" fmla="*/ 78 h 232"/>
              <a:gd name="T14" fmla="*/ 124 w 232"/>
              <a:gd name="T15" fmla="*/ 99 h 232"/>
              <a:gd name="T16" fmla="*/ 132 w 232"/>
              <a:gd name="T17" fmla="*/ 99 h 232"/>
              <a:gd name="T18" fmla="*/ 123 w 232"/>
              <a:gd name="T19" fmla="*/ 55 h 232"/>
              <a:gd name="T20" fmla="*/ 123 w 232"/>
              <a:gd name="T21" fmla="*/ 49 h 232"/>
              <a:gd name="T22" fmla="*/ 123 w 232"/>
              <a:gd name="T23" fmla="*/ 55 h 232"/>
              <a:gd name="T24" fmla="*/ 90 w 232"/>
              <a:gd name="T25" fmla="*/ 92 h 232"/>
              <a:gd name="T26" fmla="*/ 96 w 232"/>
              <a:gd name="T27" fmla="*/ 92 h 232"/>
              <a:gd name="T28" fmla="*/ 162 w 232"/>
              <a:gd name="T29" fmla="*/ 105 h 232"/>
              <a:gd name="T30" fmla="*/ 116 w 232"/>
              <a:gd name="T31" fmla="*/ 129 h 232"/>
              <a:gd name="T32" fmla="*/ 70 w 232"/>
              <a:gd name="T33" fmla="*/ 105 h 232"/>
              <a:gd name="T34" fmla="*/ 81 w 232"/>
              <a:gd name="T35" fmla="*/ 32 h 232"/>
              <a:gd name="T36" fmla="*/ 151 w 232"/>
              <a:gd name="T37" fmla="*/ 33 h 232"/>
              <a:gd name="T38" fmla="*/ 116 w 232"/>
              <a:gd name="T39" fmla="*/ 52 h 232"/>
              <a:gd name="T40" fmla="*/ 130 w 232"/>
              <a:gd name="T41" fmla="*/ 52 h 232"/>
              <a:gd name="T42" fmla="*/ 116 w 232"/>
              <a:gd name="T43" fmla="*/ 52 h 232"/>
              <a:gd name="T44" fmla="*/ 151 w 232"/>
              <a:gd name="T45" fmla="*/ 67 h 232"/>
              <a:gd name="T46" fmla="*/ 129 w 232"/>
              <a:gd name="T47" fmla="*/ 64 h 232"/>
              <a:gd name="T48" fmla="*/ 111 w 232"/>
              <a:gd name="T49" fmla="*/ 65 h 232"/>
              <a:gd name="T50" fmla="*/ 90 w 232"/>
              <a:gd name="T51" fmla="*/ 63 h 232"/>
              <a:gd name="T52" fmla="*/ 76 w 232"/>
              <a:gd name="T53" fmla="*/ 106 h 232"/>
              <a:gd name="T54" fmla="*/ 116 w 232"/>
              <a:gd name="T55" fmla="*/ 123 h 232"/>
              <a:gd name="T56" fmla="*/ 157 w 232"/>
              <a:gd name="T57" fmla="*/ 106 h 232"/>
              <a:gd name="T58" fmla="*/ 232 w 232"/>
              <a:gd name="T59" fmla="*/ 200 h 232"/>
              <a:gd name="T60" fmla="*/ 32 w 232"/>
              <a:gd name="T61" fmla="*/ 232 h 232"/>
              <a:gd name="T62" fmla="*/ 0 w 232"/>
              <a:gd name="T63" fmla="*/ 32 h 232"/>
              <a:gd name="T64" fmla="*/ 200 w 232"/>
              <a:gd name="T65" fmla="*/ 0 h 232"/>
              <a:gd name="T66" fmla="*/ 169 w 232"/>
              <a:gd name="T67" fmla="*/ 104 h 232"/>
              <a:gd name="T68" fmla="*/ 156 w 232"/>
              <a:gd name="T69" fmla="*/ 29 h 232"/>
              <a:gd name="T70" fmla="*/ 154 w 232"/>
              <a:gd name="T71" fmla="*/ 29 h 232"/>
              <a:gd name="T72" fmla="*/ 78 w 232"/>
              <a:gd name="T73" fmla="*/ 29 h 232"/>
              <a:gd name="T74" fmla="*/ 74 w 232"/>
              <a:gd name="T75" fmla="*/ 32 h 232"/>
              <a:gd name="T76" fmla="*/ 95 w 232"/>
              <a:gd name="T77" fmla="*/ 134 h 232"/>
              <a:gd name="T78" fmla="*/ 111 w 232"/>
              <a:gd name="T79" fmla="*/ 155 h 232"/>
              <a:gd name="T80" fmla="*/ 79 w 232"/>
              <a:gd name="T81" fmla="*/ 196 h 232"/>
              <a:gd name="T82" fmla="*/ 79 w 232"/>
              <a:gd name="T83" fmla="*/ 204 h 232"/>
              <a:gd name="T84" fmla="*/ 157 w 232"/>
              <a:gd name="T85" fmla="*/ 200 h 232"/>
              <a:gd name="T86" fmla="*/ 122 w 232"/>
              <a:gd name="T87" fmla="*/ 196 h 232"/>
              <a:gd name="T88" fmla="*/ 131 w 232"/>
              <a:gd name="T89" fmla="*/ 136 h 232"/>
              <a:gd name="T90" fmla="*/ 169 w 232"/>
              <a:gd name="T91" fmla="*/ 104 h 232"/>
              <a:gd name="T92" fmla="*/ 125 w 232"/>
              <a:gd name="T93" fmla="*/ 70 h 232"/>
              <a:gd name="T94" fmla="*/ 124 w 232"/>
              <a:gd name="T95" fmla="*/ 71 h 232"/>
              <a:gd name="T96" fmla="*/ 129 w 232"/>
              <a:gd name="T97" fmla="*/ 78 h 232"/>
              <a:gd name="T98" fmla="*/ 134 w 232"/>
              <a:gd name="T99" fmla="*/ 7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100" y="72"/>
                </a:moveTo>
                <a:cubicBezTo>
                  <a:pt x="96" y="72"/>
                  <a:pt x="93" y="69"/>
                  <a:pt x="93" y="66"/>
                </a:cubicBezTo>
                <a:cubicBezTo>
                  <a:pt x="93" y="65"/>
                  <a:pt x="93" y="65"/>
                  <a:pt x="93" y="64"/>
                </a:cubicBezTo>
                <a:cubicBezTo>
                  <a:pt x="93" y="64"/>
                  <a:pt x="93" y="64"/>
                  <a:pt x="93" y="64"/>
                </a:cubicBezTo>
                <a:cubicBezTo>
                  <a:pt x="93" y="64"/>
                  <a:pt x="94" y="63"/>
                  <a:pt x="94" y="63"/>
                </a:cubicBezTo>
                <a:cubicBezTo>
                  <a:pt x="95" y="60"/>
                  <a:pt x="97" y="59"/>
                  <a:pt x="100" y="59"/>
                </a:cubicBezTo>
                <a:cubicBezTo>
                  <a:pt x="103" y="59"/>
                  <a:pt x="106" y="61"/>
                  <a:pt x="107" y="64"/>
                </a:cubicBezTo>
                <a:cubicBezTo>
                  <a:pt x="107" y="64"/>
                  <a:pt x="107" y="65"/>
                  <a:pt x="107" y="66"/>
                </a:cubicBezTo>
                <a:cubicBezTo>
                  <a:pt x="107" y="69"/>
                  <a:pt x="104" y="72"/>
                  <a:pt x="100" y="72"/>
                </a:cubicBezTo>
                <a:close/>
                <a:moveTo>
                  <a:pt x="110" y="78"/>
                </a:moveTo>
                <a:cubicBezTo>
                  <a:pt x="106" y="78"/>
                  <a:pt x="103" y="81"/>
                  <a:pt x="103" y="85"/>
                </a:cubicBezTo>
                <a:cubicBezTo>
                  <a:pt x="103" y="89"/>
                  <a:pt x="106" y="92"/>
                  <a:pt x="110" y="92"/>
                </a:cubicBezTo>
                <a:cubicBezTo>
                  <a:pt x="114" y="92"/>
                  <a:pt x="117" y="89"/>
                  <a:pt x="117" y="85"/>
                </a:cubicBezTo>
                <a:cubicBezTo>
                  <a:pt x="117" y="81"/>
                  <a:pt x="114" y="78"/>
                  <a:pt x="110" y="78"/>
                </a:cubicBezTo>
                <a:close/>
                <a:moveTo>
                  <a:pt x="128" y="95"/>
                </a:moveTo>
                <a:cubicBezTo>
                  <a:pt x="126" y="95"/>
                  <a:pt x="124" y="97"/>
                  <a:pt x="124" y="99"/>
                </a:cubicBezTo>
                <a:cubicBezTo>
                  <a:pt x="124" y="101"/>
                  <a:pt x="126" y="103"/>
                  <a:pt x="128" y="103"/>
                </a:cubicBezTo>
                <a:cubicBezTo>
                  <a:pt x="131" y="103"/>
                  <a:pt x="132" y="101"/>
                  <a:pt x="132" y="99"/>
                </a:cubicBezTo>
                <a:cubicBezTo>
                  <a:pt x="132" y="97"/>
                  <a:pt x="131" y="95"/>
                  <a:pt x="128" y="95"/>
                </a:cubicBezTo>
                <a:close/>
                <a:moveTo>
                  <a:pt x="123" y="55"/>
                </a:moveTo>
                <a:cubicBezTo>
                  <a:pt x="124" y="55"/>
                  <a:pt x="126" y="54"/>
                  <a:pt x="126" y="52"/>
                </a:cubicBezTo>
                <a:cubicBezTo>
                  <a:pt x="126" y="50"/>
                  <a:pt x="124" y="49"/>
                  <a:pt x="123" y="49"/>
                </a:cubicBezTo>
                <a:cubicBezTo>
                  <a:pt x="121" y="49"/>
                  <a:pt x="120" y="50"/>
                  <a:pt x="120" y="52"/>
                </a:cubicBezTo>
                <a:cubicBezTo>
                  <a:pt x="120" y="54"/>
                  <a:pt x="121" y="55"/>
                  <a:pt x="123" y="55"/>
                </a:cubicBezTo>
                <a:close/>
                <a:moveTo>
                  <a:pt x="93" y="89"/>
                </a:moveTo>
                <a:cubicBezTo>
                  <a:pt x="91" y="89"/>
                  <a:pt x="90" y="90"/>
                  <a:pt x="90" y="92"/>
                </a:cubicBezTo>
                <a:cubicBezTo>
                  <a:pt x="90" y="94"/>
                  <a:pt x="91" y="95"/>
                  <a:pt x="93" y="95"/>
                </a:cubicBezTo>
                <a:cubicBezTo>
                  <a:pt x="95" y="95"/>
                  <a:pt x="96" y="94"/>
                  <a:pt x="96" y="92"/>
                </a:cubicBezTo>
                <a:cubicBezTo>
                  <a:pt x="96" y="90"/>
                  <a:pt x="95" y="89"/>
                  <a:pt x="93" y="89"/>
                </a:cubicBezTo>
                <a:close/>
                <a:moveTo>
                  <a:pt x="162" y="105"/>
                </a:moveTo>
                <a:cubicBezTo>
                  <a:pt x="164" y="120"/>
                  <a:pt x="151" y="124"/>
                  <a:pt x="136" y="127"/>
                </a:cubicBezTo>
                <a:cubicBezTo>
                  <a:pt x="134" y="127"/>
                  <a:pt x="125" y="129"/>
                  <a:pt x="116" y="129"/>
                </a:cubicBezTo>
                <a:cubicBezTo>
                  <a:pt x="107" y="129"/>
                  <a:pt x="98" y="127"/>
                  <a:pt x="96" y="127"/>
                </a:cubicBezTo>
                <a:cubicBezTo>
                  <a:pt x="82" y="124"/>
                  <a:pt x="68" y="120"/>
                  <a:pt x="70" y="105"/>
                </a:cubicBezTo>
                <a:cubicBezTo>
                  <a:pt x="73" y="81"/>
                  <a:pt x="81" y="33"/>
                  <a:pt x="81" y="33"/>
                </a:cubicBezTo>
                <a:cubicBezTo>
                  <a:pt x="81" y="33"/>
                  <a:pt x="81" y="33"/>
                  <a:pt x="81" y="32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2" y="33"/>
                  <a:pt x="159" y="81"/>
                  <a:pt x="162" y="105"/>
                </a:cubicBezTo>
                <a:close/>
                <a:moveTo>
                  <a:pt x="116" y="52"/>
                </a:moveTo>
                <a:cubicBezTo>
                  <a:pt x="116" y="56"/>
                  <a:pt x="119" y="59"/>
                  <a:pt x="123" y="59"/>
                </a:cubicBezTo>
                <a:cubicBezTo>
                  <a:pt x="126" y="59"/>
                  <a:pt x="130" y="56"/>
                  <a:pt x="130" y="52"/>
                </a:cubicBezTo>
                <a:cubicBezTo>
                  <a:pt x="130" y="48"/>
                  <a:pt x="126" y="45"/>
                  <a:pt x="123" y="45"/>
                </a:cubicBezTo>
                <a:cubicBezTo>
                  <a:pt x="119" y="45"/>
                  <a:pt x="116" y="48"/>
                  <a:pt x="116" y="52"/>
                </a:cubicBezTo>
                <a:close/>
                <a:moveTo>
                  <a:pt x="157" y="106"/>
                </a:moveTo>
                <a:cubicBezTo>
                  <a:pt x="155" y="95"/>
                  <a:pt x="153" y="80"/>
                  <a:pt x="151" y="67"/>
                </a:cubicBezTo>
                <a:cubicBezTo>
                  <a:pt x="151" y="67"/>
                  <a:pt x="147" y="70"/>
                  <a:pt x="138" y="71"/>
                </a:cubicBezTo>
                <a:cubicBezTo>
                  <a:pt x="137" y="67"/>
                  <a:pt x="134" y="64"/>
                  <a:pt x="129" y="64"/>
                </a:cubicBezTo>
                <a:cubicBezTo>
                  <a:pt x="126" y="64"/>
                  <a:pt x="123" y="66"/>
                  <a:pt x="122" y="69"/>
                </a:cubicBezTo>
                <a:cubicBezTo>
                  <a:pt x="118" y="68"/>
                  <a:pt x="114" y="66"/>
                  <a:pt x="111" y="65"/>
                </a:cubicBezTo>
                <a:cubicBezTo>
                  <a:pt x="110" y="59"/>
                  <a:pt x="106" y="55"/>
                  <a:pt x="100" y="55"/>
                </a:cubicBezTo>
                <a:cubicBezTo>
                  <a:pt x="95" y="55"/>
                  <a:pt x="91" y="59"/>
                  <a:pt x="90" y="63"/>
                </a:cubicBezTo>
                <a:cubicBezTo>
                  <a:pt x="84" y="65"/>
                  <a:pt x="81" y="67"/>
                  <a:pt x="81" y="67"/>
                </a:cubicBezTo>
                <a:cubicBezTo>
                  <a:pt x="79" y="80"/>
                  <a:pt x="77" y="95"/>
                  <a:pt x="76" y="106"/>
                </a:cubicBezTo>
                <a:cubicBezTo>
                  <a:pt x="75" y="114"/>
                  <a:pt x="80" y="118"/>
                  <a:pt x="97" y="122"/>
                </a:cubicBezTo>
                <a:cubicBezTo>
                  <a:pt x="99" y="122"/>
                  <a:pt x="107" y="123"/>
                  <a:pt x="116" y="123"/>
                </a:cubicBezTo>
                <a:cubicBezTo>
                  <a:pt x="125" y="123"/>
                  <a:pt x="134" y="122"/>
                  <a:pt x="135" y="122"/>
                </a:cubicBezTo>
                <a:cubicBezTo>
                  <a:pt x="153" y="118"/>
                  <a:pt x="158" y="114"/>
                  <a:pt x="157" y="106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69" y="104"/>
                </a:moveTo>
                <a:cubicBezTo>
                  <a:pt x="166" y="80"/>
                  <a:pt x="159" y="32"/>
                  <a:pt x="159" y="32"/>
                </a:cubicBezTo>
                <a:cubicBezTo>
                  <a:pt x="158" y="30"/>
                  <a:pt x="157" y="29"/>
                  <a:pt x="156" y="29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6" y="29"/>
                  <a:pt x="155" y="29"/>
                  <a:pt x="154" y="29"/>
                </a:cubicBezTo>
                <a:cubicBezTo>
                  <a:pt x="154" y="29"/>
                  <a:pt x="154" y="29"/>
                  <a:pt x="154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6" y="28"/>
                  <a:pt x="74" y="30"/>
                  <a:pt x="74" y="32"/>
                </a:cubicBezTo>
                <a:cubicBezTo>
                  <a:pt x="74" y="32"/>
                  <a:pt x="66" y="80"/>
                  <a:pt x="63" y="104"/>
                </a:cubicBezTo>
                <a:cubicBezTo>
                  <a:pt x="60" y="126"/>
                  <a:pt x="83" y="131"/>
                  <a:pt x="95" y="134"/>
                </a:cubicBezTo>
                <a:cubicBezTo>
                  <a:pt x="98" y="135"/>
                  <a:pt x="100" y="135"/>
                  <a:pt x="102" y="136"/>
                </a:cubicBezTo>
                <a:cubicBezTo>
                  <a:pt x="107" y="139"/>
                  <a:pt x="111" y="141"/>
                  <a:pt x="111" y="155"/>
                </a:cubicBezTo>
                <a:cubicBezTo>
                  <a:pt x="111" y="196"/>
                  <a:pt x="111" y="196"/>
                  <a:pt x="111" y="196"/>
                </a:cubicBezTo>
                <a:cubicBezTo>
                  <a:pt x="79" y="196"/>
                  <a:pt x="79" y="196"/>
                  <a:pt x="79" y="196"/>
                </a:cubicBezTo>
                <a:cubicBezTo>
                  <a:pt x="77" y="196"/>
                  <a:pt x="76" y="198"/>
                  <a:pt x="76" y="200"/>
                </a:cubicBezTo>
                <a:cubicBezTo>
                  <a:pt x="76" y="202"/>
                  <a:pt x="77" y="204"/>
                  <a:pt x="79" y="204"/>
                </a:cubicBezTo>
                <a:cubicBezTo>
                  <a:pt x="153" y="204"/>
                  <a:pt x="153" y="204"/>
                  <a:pt x="153" y="204"/>
                </a:cubicBezTo>
                <a:cubicBezTo>
                  <a:pt x="155" y="204"/>
                  <a:pt x="157" y="202"/>
                  <a:pt x="157" y="200"/>
                </a:cubicBezTo>
                <a:cubicBezTo>
                  <a:pt x="157" y="198"/>
                  <a:pt x="155" y="196"/>
                  <a:pt x="153" y="196"/>
                </a:cubicBezTo>
                <a:cubicBezTo>
                  <a:pt x="122" y="196"/>
                  <a:pt x="122" y="196"/>
                  <a:pt x="122" y="196"/>
                </a:cubicBezTo>
                <a:cubicBezTo>
                  <a:pt x="122" y="155"/>
                  <a:pt x="122" y="155"/>
                  <a:pt x="122" y="155"/>
                </a:cubicBezTo>
                <a:cubicBezTo>
                  <a:pt x="122" y="141"/>
                  <a:pt x="125" y="139"/>
                  <a:pt x="131" y="136"/>
                </a:cubicBezTo>
                <a:cubicBezTo>
                  <a:pt x="132" y="135"/>
                  <a:pt x="135" y="135"/>
                  <a:pt x="138" y="134"/>
                </a:cubicBezTo>
                <a:cubicBezTo>
                  <a:pt x="150" y="131"/>
                  <a:pt x="172" y="126"/>
                  <a:pt x="169" y="104"/>
                </a:cubicBezTo>
                <a:close/>
                <a:moveTo>
                  <a:pt x="129" y="67"/>
                </a:moveTo>
                <a:cubicBezTo>
                  <a:pt x="128" y="67"/>
                  <a:pt x="126" y="68"/>
                  <a:pt x="125" y="70"/>
                </a:cubicBezTo>
                <a:cubicBezTo>
                  <a:pt x="125" y="70"/>
                  <a:pt x="125" y="71"/>
                  <a:pt x="124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2"/>
                  <a:pt x="124" y="72"/>
                  <a:pt x="124" y="73"/>
                </a:cubicBezTo>
                <a:cubicBezTo>
                  <a:pt x="124" y="76"/>
                  <a:pt x="127" y="78"/>
                  <a:pt x="129" y="78"/>
                </a:cubicBezTo>
                <a:cubicBezTo>
                  <a:pt x="132" y="78"/>
                  <a:pt x="135" y="76"/>
                  <a:pt x="135" y="73"/>
                </a:cubicBezTo>
                <a:cubicBezTo>
                  <a:pt x="135" y="72"/>
                  <a:pt x="135" y="72"/>
                  <a:pt x="134" y="71"/>
                </a:cubicBezTo>
                <a:cubicBezTo>
                  <a:pt x="134" y="69"/>
                  <a:pt x="132" y="67"/>
                  <a:pt x="129" y="6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1835493" y="8335569"/>
            <a:ext cx="1350682" cy="1353142"/>
          </a:xfrm>
          <a:custGeom>
            <a:avLst/>
            <a:gdLst>
              <a:gd name="T0" fmla="*/ 191 w 232"/>
              <a:gd name="T1" fmla="*/ 165 h 232"/>
              <a:gd name="T2" fmla="*/ 41 w 232"/>
              <a:gd name="T3" fmla="*/ 201 h 232"/>
              <a:gd name="T4" fmla="*/ 131 w 232"/>
              <a:gd name="T5" fmla="*/ 87 h 232"/>
              <a:gd name="T6" fmla="*/ 135 w 232"/>
              <a:gd name="T7" fmla="*/ 86 h 232"/>
              <a:gd name="T8" fmla="*/ 126 w 232"/>
              <a:gd name="T9" fmla="*/ 71 h 232"/>
              <a:gd name="T10" fmla="*/ 124 w 232"/>
              <a:gd name="T11" fmla="*/ 67 h 232"/>
              <a:gd name="T12" fmla="*/ 121 w 232"/>
              <a:gd name="T13" fmla="*/ 71 h 232"/>
              <a:gd name="T14" fmla="*/ 150 w 232"/>
              <a:gd name="T15" fmla="*/ 160 h 232"/>
              <a:gd name="T16" fmla="*/ 144 w 232"/>
              <a:gd name="T17" fmla="*/ 161 h 232"/>
              <a:gd name="T18" fmla="*/ 91 w 232"/>
              <a:gd name="T19" fmla="*/ 166 h 232"/>
              <a:gd name="T20" fmla="*/ 84 w 232"/>
              <a:gd name="T21" fmla="*/ 167 h 232"/>
              <a:gd name="T22" fmla="*/ 41 w 232"/>
              <a:gd name="T23" fmla="*/ 167 h 232"/>
              <a:gd name="T24" fmla="*/ 191 w 232"/>
              <a:gd name="T25" fmla="*/ 158 h 232"/>
              <a:gd name="T26" fmla="*/ 175 w 232"/>
              <a:gd name="T27" fmla="*/ 144 h 232"/>
              <a:gd name="T28" fmla="*/ 232 w 232"/>
              <a:gd name="T29" fmla="*/ 32 h 232"/>
              <a:gd name="T30" fmla="*/ 200 w 232"/>
              <a:gd name="T31" fmla="*/ 232 h 232"/>
              <a:gd name="T32" fmla="*/ 0 w 232"/>
              <a:gd name="T33" fmla="*/ 200 h 232"/>
              <a:gd name="T34" fmla="*/ 32 w 232"/>
              <a:gd name="T35" fmla="*/ 0 h 232"/>
              <a:gd name="T36" fmla="*/ 232 w 232"/>
              <a:gd name="T37" fmla="*/ 32 h 232"/>
              <a:gd name="T38" fmla="*/ 139 w 232"/>
              <a:gd name="T39" fmla="*/ 93 h 232"/>
              <a:gd name="T40" fmla="*/ 152 w 232"/>
              <a:gd name="T41" fmla="*/ 52 h 232"/>
              <a:gd name="T42" fmla="*/ 146 w 232"/>
              <a:gd name="T43" fmla="*/ 36 h 232"/>
              <a:gd name="T44" fmla="*/ 157 w 232"/>
              <a:gd name="T45" fmla="*/ 23 h 232"/>
              <a:gd name="T46" fmla="*/ 137 w 232"/>
              <a:gd name="T47" fmla="*/ 50 h 232"/>
              <a:gd name="T48" fmla="*/ 116 w 232"/>
              <a:gd name="T49" fmla="*/ 71 h 232"/>
              <a:gd name="T50" fmla="*/ 166 w 232"/>
              <a:gd name="T51" fmla="*/ 75 h 232"/>
              <a:gd name="T52" fmla="*/ 112 w 232"/>
              <a:gd name="T53" fmla="*/ 71 h 232"/>
              <a:gd name="T54" fmla="*/ 33 w 232"/>
              <a:gd name="T55" fmla="*/ 122 h 232"/>
              <a:gd name="T56" fmla="*/ 33 w 232"/>
              <a:gd name="T57" fmla="*/ 182 h 232"/>
              <a:gd name="T58" fmla="*/ 199 w 232"/>
              <a:gd name="T59" fmla="*/ 192 h 232"/>
              <a:gd name="T60" fmla="*/ 199 w 232"/>
              <a:gd name="T61" fmla="*/ 145 h 232"/>
              <a:gd name="T62" fmla="*/ 41 w 232"/>
              <a:gd name="T63" fmla="*/ 158 h 232"/>
              <a:gd name="T64" fmla="*/ 87 w 232"/>
              <a:gd name="T65" fmla="*/ 160 h 232"/>
              <a:gd name="T66" fmla="*/ 146 w 232"/>
              <a:gd name="T67" fmla="*/ 154 h 232"/>
              <a:gd name="T68" fmla="*/ 191 w 232"/>
              <a:gd name="T69" fmla="*/ 142 h 232"/>
              <a:gd name="T70" fmla="*/ 41 w 232"/>
              <a:gd name="T71" fmla="*/ 12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41" y="181"/>
                </a:moveTo>
                <a:cubicBezTo>
                  <a:pt x="191" y="165"/>
                  <a:pt x="191" y="165"/>
                  <a:pt x="191" y="165"/>
                </a:cubicBezTo>
                <a:cubicBezTo>
                  <a:pt x="191" y="185"/>
                  <a:pt x="191" y="185"/>
                  <a:pt x="191" y="185"/>
                </a:cubicBezTo>
                <a:cubicBezTo>
                  <a:pt x="41" y="201"/>
                  <a:pt x="41" y="201"/>
                  <a:pt x="41" y="201"/>
                </a:cubicBezTo>
                <a:lnTo>
                  <a:pt x="41" y="181"/>
                </a:lnTo>
                <a:close/>
                <a:moveTo>
                  <a:pt x="131" y="87"/>
                </a:moveTo>
                <a:cubicBezTo>
                  <a:pt x="132" y="87"/>
                  <a:pt x="132" y="87"/>
                  <a:pt x="132" y="87"/>
                </a:cubicBezTo>
                <a:cubicBezTo>
                  <a:pt x="133" y="87"/>
                  <a:pt x="134" y="86"/>
                  <a:pt x="135" y="86"/>
                </a:cubicBezTo>
                <a:cubicBezTo>
                  <a:pt x="135" y="84"/>
                  <a:pt x="135" y="83"/>
                  <a:pt x="134" y="82"/>
                </a:cubicBezTo>
                <a:cubicBezTo>
                  <a:pt x="129" y="80"/>
                  <a:pt x="126" y="76"/>
                  <a:pt x="126" y="71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126" y="68"/>
                  <a:pt x="125" y="67"/>
                  <a:pt x="124" y="67"/>
                </a:cubicBezTo>
                <a:cubicBezTo>
                  <a:pt x="123" y="67"/>
                  <a:pt x="122" y="68"/>
                  <a:pt x="121" y="69"/>
                </a:cubicBezTo>
                <a:cubicBezTo>
                  <a:pt x="121" y="70"/>
                  <a:pt x="121" y="70"/>
                  <a:pt x="121" y="71"/>
                </a:cubicBezTo>
                <a:cubicBezTo>
                  <a:pt x="121" y="78"/>
                  <a:pt x="125" y="84"/>
                  <a:pt x="131" y="87"/>
                </a:cubicBezTo>
                <a:close/>
                <a:moveTo>
                  <a:pt x="150" y="160"/>
                </a:moveTo>
                <a:cubicBezTo>
                  <a:pt x="147" y="162"/>
                  <a:pt x="147" y="162"/>
                  <a:pt x="147" y="162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16" y="150"/>
                  <a:pt x="116" y="150"/>
                  <a:pt x="116" y="150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41" y="173"/>
                  <a:pt x="41" y="173"/>
                  <a:pt x="41" y="173"/>
                </a:cubicBezTo>
                <a:cubicBezTo>
                  <a:pt x="191" y="158"/>
                  <a:pt x="191" y="158"/>
                  <a:pt x="191" y="158"/>
                </a:cubicBezTo>
                <a:cubicBezTo>
                  <a:pt x="191" y="150"/>
                  <a:pt x="191" y="150"/>
                  <a:pt x="191" y="150"/>
                </a:cubicBezTo>
                <a:cubicBezTo>
                  <a:pt x="175" y="144"/>
                  <a:pt x="175" y="144"/>
                  <a:pt x="175" y="144"/>
                </a:cubicBezTo>
                <a:lnTo>
                  <a:pt x="150" y="160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16" y="71"/>
                </a:moveTo>
                <a:cubicBezTo>
                  <a:pt x="116" y="83"/>
                  <a:pt x="127" y="93"/>
                  <a:pt x="139" y="93"/>
                </a:cubicBezTo>
                <a:cubicBezTo>
                  <a:pt x="152" y="93"/>
                  <a:pt x="162" y="83"/>
                  <a:pt x="162" y="71"/>
                </a:cubicBezTo>
                <a:cubicBezTo>
                  <a:pt x="162" y="62"/>
                  <a:pt x="158" y="56"/>
                  <a:pt x="152" y="52"/>
                </a:cubicBezTo>
                <a:cubicBezTo>
                  <a:pt x="148" y="50"/>
                  <a:pt x="143" y="50"/>
                  <a:pt x="141" y="51"/>
                </a:cubicBezTo>
                <a:cubicBezTo>
                  <a:pt x="141" y="47"/>
                  <a:pt x="142" y="41"/>
                  <a:pt x="146" y="36"/>
                </a:cubicBezTo>
                <a:cubicBezTo>
                  <a:pt x="150" y="30"/>
                  <a:pt x="156" y="30"/>
                  <a:pt x="156" y="30"/>
                </a:cubicBezTo>
                <a:cubicBezTo>
                  <a:pt x="157" y="23"/>
                  <a:pt x="157" y="23"/>
                  <a:pt x="157" y="23"/>
                </a:cubicBezTo>
                <a:cubicBezTo>
                  <a:pt x="156" y="23"/>
                  <a:pt x="148" y="23"/>
                  <a:pt x="142" y="32"/>
                </a:cubicBezTo>
                <a:cubicBezTo>
                  <a:pt x="137" y="39"/>
                  <a:pt x="137" y="46"/>
                  <a:pt x="137" y="50"/>
                </a:cubicBezTo>
                <a:cubicBezTo>
                  <a:pt x="135" y="50"/>
                  <a:pt x="131" y="50"/>
                  <a:pt x="128" y="51"/>
                </a:cubicBezTo>
                <a:cubicBezTo>
                  <a:pt x="120" y="54"/>
                  <a:pt x="116" y="62"/>
                  <a:pt x="116" y="71"/>
                </a:cubicBezTo>
                <a:close/>
                <a:moveTo>
                  <a:pt x="199" y="105"/>
                </a:moveTo>
                <a:cubicBezTo>
                  <a:pt x="199" y="105"/>
                  <a:pt x="186" y="84"/>
                  <a:pt x="166" y="75"/>
                </a:cubicBezTo>
                <a:cubicBezTo>
                  <a:pt x="164" y="87"/>
                  <a:pt x="153" y="97"/>
                  <a:pt x="139" y="97"/>
                </a:cubicBezTo>
                <a:cubicBezTo>
                  <a:pt x="124" y="97"/>
                  <a:pt x="112" y="85"/>
                  <a:pt x="112" y="71"/>
                </a:cubicBezTo>
                <a:cubicBezTo>
                  <a:pt x="112" y="69"/>
                  <a:pt x="112" y="68"/>
                  <a:pt x="113" y="66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33" y="162"/>
                  <a:pt x="33" y="162"/>
                  <a:pt x="33" y="16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3" y="209"/>
                  <a:pt x="33" y="209"/>
                  <a:pt x="33" y="209"/>
                </a:cubicBezTo>
                <a:cubicBezTo>
                  <a:pt x="199" y="192"/>
                  <a:pt x="199" y="192"/>
                  <a:pt x="199" y="192"/>
                </a:cubicBezTo>
                <a:cubicBezTo>
                  <a:pt x="199" y="164"/>
                  <a:pt x="199" y="164"/>
                  <a:pt x="199" y="164"/>
                </a:cubicBezTo>
                <a:cubicBezTo>
                  <a:pt x="199" y="145"/>
                  <a:pt x="199" y="145"/>
                  <a:pt x="199" y="145"/>
                </a:cubicBezTo>
                <a:lnTo>
                  <a:pt x="199" y="105"/>
                </a:lnTo>
                <a:close/>
                <a:moveTo>
                  <a:pt x="41" y="158"/>
                </a:moveTo>
                <a:cubicBezTo>
                  <a:pt x="56" y="148"/>
                  <a:pt x="56" y="148"/>
                  <a:pt x="56" y="148"/>
                </a:cubicBezTo>
                <a:cubicBezTo>
                  <a:pt x="87" y="160"/>
                  <a:pt x="87" y="160"/>
                  <a:pt x="87" y="160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75" y="136"/>
                  <a:pt x="175" y="136"/>
                  <a:pt x="175" y="136"/>
                </a:cubicBezTo>
                <a:cubicBezTo>
                  <a:pt x="191" y="142"/>
                  <a:pt x="191" y="142"/>
                  <a:pt x="191" y="142"/>
                </a:cubicBezTo>
                <a:cubicBezTo>
                  <a:pt x="191" y="113"/>
                  <a:pt x="191" y="113"/>
                  <a:pt x="191" y="113"/>
                </a:cubicBezTo>
                <a:cubicBezTo>
                  <a:pt x="41" y="128"/>
                  <a:pt x="41" y="128"/>
                  <a:pt x="41" y="128"/>
                </a:cubicBezTo>
                <a:lnTo>
                  <a:pt x="41" y="15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21359379" y="6211655"/>
            <a:ext cx="1348222" cy="135068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63 w 232"/>
              <a:gd name="T11" fmla="*/ 194 h 232"/>
              <a:gd name="T12" fmla="*/ 69 w 232"/>
              <a:gd name="T13" fmla="*/ 194 h 232"/>
              <a:gd name="T14" fmla="*/ 69 w 232"/>
              <a:gd name="T15" fmla="*/ 178 h 232"/>
              <a:gd name="T16" fmla="*/ 163 w 232"/>
              <a:gd name="T17" fmla="*/ 178 h 232"/>
              <a:gd name="T18" fmla="*/ 163 w 232"/>
              <a:gd name="T19" fmla="*/ 194 h 232"/>
              <a:gd name="T20" fmla="*/ 154 w 232"/>
              <a:gd name="T21" fmla="*/ 125 h 232"/>
              <a:gd name="T22" fmla="*/ 150 w 232"/>
              <a:gd name="T23" fmla="*/ 125 h 232"/>
              <a:gd name="T24" fmla="*/ 150 w 232"/>
              <a:gd name="T25" fmla="*/ 125 h 232"/>
              <a:gd name="T26" fmla="*/ 154 w 232"/>
              <a:gd name="T27" fmla="*/ 129 h 232"/>
              <a:gd name="T28" fmla="*/ 163 w 232"/>
              <a:gd name="T29" fmla="*/ 128 h 232"/>
              <a:gd name="T30" fmla="*/ 163 w 232"/>
              <a:gd name="T31" fmla="*/ 173 h 232"/>
              <a:gd name="T32" fmla="*/ 143 w 232"/>
              <a:gd name="T33" fmla="*/ 173 h 232"/>
              <a:gd name="T34" fmla="*/ 143 w 232"/>
              <a:gd name="T35" fmla="*/ 144 h 232"/>
              <a:gd name="T36" fmla="*/ 140 w 232"/>
              <a:gd name="T37" fmla="*/ 141 h 232"/>
              <a:gd name="T38" fmla="*/ 137 w 232"/>
              <a:gd name="T39" fmla="*/ 144 h 232"/>
              <a:gd name="T40" fmla="*/ 137 w 232"/>
              <a:gd name="T41" fmla="*/ 173 h 232"/>
              <a:gd name="T42" fmla="*/ 119 w 232"/>
              <a:gd name="T43" fmla="*/ 173 h 232"/>
              <a:gd name="T44" fmla="*/ 119 w 232"/>
              <a:gd name="T45" fmla="*/ 133 h 232"/>
              <a:gd name="T46" fmla="*/ 116 w 232"/>
              <a:gd name="T47" fmla="*/ 130 h 232"/>
              <a:gd name="T48" fmla="*/ 113 w 232"/>
              <a:gd name="T49" fmla="*/ 133 h 232"/>
              <a:gd name="T50" fmla="*/ 113 w 232"/>
              <a:gd name="T51" fmla="*/ 173 h 232"/>
              <a:gd name="T52" fmla="*/ 95 w 232"/>
              <a:gd name="T53" fmla="*/ 173 h 232"/>
              <a:gd name="T54" fmla="*/ 95 w 232"/>
              <a:gd name="T55" fmla="*/ 144 h 232"/>
              <a:gd name="T56" fmla="*/ 92 w 232"/>
              <a:gd name="T57" fmla="*/ 141 h 232"/>
              <a:gd name="T58" fmla="*/ 89 w 232"/>
              <a:gd name="T59" fmla="*/ 144 h 232"/>
              <a:gd name="T60" fmla="*/ 89 w 232"/>
              <a:gd name="T61" fmla="*/ 173 h 232"/>
              <a:gd name="T62" fmla="*/ 69 w 232"/>
              <a:gd name="T63" fmla="*/ 173 h 232"/>
              <a:gd name="T64" fmla="*/ 69 w 232"/>
              <a:gd name="T65" fmla="*/ 122 h 232"/>
              <a:gd name="T66" fmla="*/ 79 w 232"/>
              <a:gd name="T67" fmla="*/ 123 h 232"/>
              <a:gd name="T68" fmla="*/ 84 w 232"/>
              <a:gd name="T69" fmla="*/ 119 h 232"/>
              <a:gd name="T70" fmla="*/ 84 w 232"/>
              <a:gd name="T71" fmla="*/ 118 h 232"/>
              <a:gd name="T72" fmla="*/ 79 w 232"/>
              <a:gd name="T73" fmla="*/ 119 h 232"/>
              <a:gd name="T74" fmla="*/ 48 w 232"/>
              <a:gd name="T75" fmla="*/ 88 h 232"/>
              <a:gd name="T76" fmla="*/ 79 w 232"/>
              <a:gd name="T77" fmla="*/ 58 h 232"/>
              <a:gd name="T78" fmla="*/ 87 w 232"/>
              <a:gd name="T79" fmla="*/ 59 h 232"/>
              <a:gd name="T80" fmla="*/ 121 w 232"/>
              <a:gd name="T81" fmla="*/ 38 h 232"/>
              <a:gd name="T82" fmla="*/ 156 w 232"/>
              <a:gd name="T83" fmla="*/ 64 h 232"/>
              <a:gd name="T84" fmla="*/ 184 w 232"/>
              <a:gd name="T85" fmla="*/ 94 h 232"/>
              <a:gd name="T86" fmla="*/ 154 w 232"/>
              <a:gd name="T87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63" y="194"/>
                </a:moveTo>
                <a:cubicBezTo>
                  <a:pt x="69" y="194"/>
                  <a:pt x="69" y="194"/>
                  <a:pt x="69" y="194"/>
                </a:cubicBezTo>
                <a:cubicBezTo>
                  <a:pt x="69" y="178"/>
                  <a:pt x="69" y="178"/>
                  <a:pt x="69" y="178"/>
                </a:cubicBezTo>
                <a:cubicBezTo>
                  <a:pt x="163" y="178"/>
                  <a:pt x="163" y="178"/>
                  <a:pt x="163" y="178"/>
                </a:cubicBezTo>
                <a:lnTo>
                  <a:pt x="163" y="194"/>
                </a:lnTo>
                <a:close/>
                <a:moveTo>
                  <a:pt x="154" y="125"/>
                </a:moveTo>
                <a:cubicBezTo>
                  <a:pt x="152" y="125"/>
                  <a:pt x="151" y="125"/>
                  <a:pt x="150" y="125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7"/>
                  <a:pt x="152" y="129"/>
                  <a:pt x="154" y="129"/>
                </a:cubicBezTo>
                <a:cubicBezTo>
                  <a:pt x="157" y="129"/>
                  <a:pt x="160" y="129"/>
                  <a:pt x="163" y="128"/>
                </a:cubicBezTo>
                <a:cubicBezTo>
                  <a:pt x="163" y="173"/>
                  <a:pt x="163" y="173"/>
                  <a:pt x="163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3" y="144"/>
                  <a:pt x="143" y="144"/>
                  <a:pt x="143" y="144"/>
                </a:cubicBezTo>
                <a:cubicBezTo>
                  <a:pt x="143" y="143"/>
                  <a:pt x="142" y="141"/>
                  <a:pt x="140" y="141"/>
                </a:cubicBezTo>
                <a:cubicBezTo>
                  <a:pt x="138" y="141"/>
                  <a:pt x="137" y="143"/>
                  <a:pt x="137" y="144"/>
                </a:cubicBezTo>
                <a:cubicBezTo>
                  <a:pt x="137" y="173"/>
                  <a:pt x="137" y="173"/>
                  <a:pt x="137" y="173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33"/>
                  <a:pt x="119" y="133"/>
                  <a:pt x="119" y="133"/>
                </a:cubicBezTo>
                <a:cubicBezTo>
                  <a:pt x="119" y="132"/>
                  <a:pt x="118" y="130"/>
                  <a:pt x="116" y="130"/>
                </a:cubicBezTo>
                <a:cubicBezTo>
                  <a:pt x="114" y="130"/>
                  <a:pt x="113" y="132"/>
                  <a:pt x="113" y="133"/>
                </a:cubicBezTo>
                <a:cubicBezTo>
                  <a:pt x="113" y="173"/>
                  <a:pt x="113" y="173"/>
                  <a:pt x="113" y="173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5" y="143"/>
                  <a:pt x="94" y="141"/>
                  <a:pt x="92" y="141"/>
                </a:cubicBezTo>
                <a:cubicBezTo>
                  <a:pt x="91" y="141"/>
                  <a:pt x="89" y="143"/>
                  <a:pt x="89" y="144"/>
                </a:cubicBezTo>
                <a:cubicBezTo>
                  <a:pt x="89" y="173"/>
                  <a:pt x="89" y="173"/>
                  <a:pt x="89" y="173"/>
                </a:cubicBezTo>
                <a:cubicBezTo>
                  <a:pt x="69" y="173"/>
                  <a:pt x="69" y="173"/>
                  <a:pt x="69" y="173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2" y="123"/>
                  <a:pt x="76" y="123"/>
                  <a:pt x="79" y="123"/>
                </a:cubicBezTo>
                <a:cubicBezTo>
                  <a:pt x="82" y="123"/>
                  <a:pt x="84" y="121"/>
                  <a:pt x="84" y="119"/>
                </a:cubicBezTo>
                <a:cubicBezTo>
                  <a:pt x="84" y="119"/>
                  <a:pt x="84" y="118"/>
                  <a:pt x="84" y="118"/>
                </a:cubicBezTo>
                <a:cubicBezTo>
                  <a:pt x="82" y="119"/>
                  <a:pt x="80" y="119"/>
                  <a:pt x="79" y="119"/>
                </a:cubicBezTo>
                <a:cubicBezTo>
                  <a:pt x="62" y="119"/>
                  <a:pt x="48" y="105"/>
                  <a:pt x="48" y="88"/>
                </a:cubicBezTo>
                <a:cubicBezTo>
                  <a:pt x="48" y="71"/>
                  <a:pt x="62" y="58"/>
                  <a:pt x="79" y="58"/>
                </a:cubicBezTo>
                <a:cubicBezTo>
                  <a:pt x="82" y="58"/>
                  <a:pt x="85" y="58"/>
                  <a:pt x="87" y="59"/>
                </a:cubicBezTo>
                <a:cubicBezTo>
                  <a:pt x="93" y="47"/>
                  <a:pt x="106" y="38"/>
                  <a:pt x="121" y="38"/>
                </a:cubicBezTo>
                <a:cubicBezTo>
                  <a:pt x="137" y="38"/>
                  <a:pt x="151" y="49"/>
                  <a:pt x="156" y="64"/>
                </a:cubicBezTo>
                <a:cubicBezTo>
                  <a:pt x="172" y="65"/>
                  <a:pt x="184" y="78"/>
                  <a:pt x="184" y="94"/>
                </a:cubicBezTo>
                <a:cubicBezTo>
                  <a:pt x="184" y="111"/>
                  <a:pt x="170" y="125"/>
                  <a:pt x="154" y="125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19586275" y="6211655"/>
            <a:ext cx="1348222" cy="135068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50 w 232"/>
              <a:gd name="T11" fmla="*/ 72 h 232"/>
              <a:gd name="T12" fmla="*/ 53 w 232"/>
              <a:gd name="T13" fmla="*/ 72 h 232"/>
              <a:gd name="T14" fmla="*/ 77 w 232"/>
              <a:gd name="T15" fmla="*/ 95 h 232"/>
              <a:gd name="T16" fmla="*/ 85 w 232"/>
              <a:gd name="T17" fmla="*/ 98 h 232"/>
              <a:gd name="T18" fmla="*/ 85 w 232"/>
              <a:gd name="T19" fmla="*/ 94 h 232"/>
              <a:gd name="T20" fmla="*/ 58 w 232"/>
              <a:gd name="T21" fmla="*/ 67 h 232"/>
              <a:gd name="T22" fmla="*/ 58 w 232"/>
              <a:gd name="T23" fmla="*/ 64 h 232"/>
              <a:gd name="T24" fmla="*/ 61 w 232"/>
              <a:gd name="T25" fmla="*/ 64 h 232"/>
              <a:gd name="T26" fmla="*/ 89 w 232"/>
              <a:gd name="T27" fmla="*/ 92 h 232"/>
              <a:gd name="T28" fmla="*/ 93 w 232"/>
              <a:gd name="T29" fmla="*/ 92 h 232"/>
              <a:gd name="T30" fmla="*/ 93 w 232"/>
              <a:gd name="T31" fmla="*/ 92 h 232"/>
              <a:gd name="T32" fmla="*/ 93 w 232"/>
              <a:gd name="T33" fmla="*/ 92 h 232"/>
              <a:gd name="T34" fmla="*/ 93 w 232"/>
              <a:gd name="T35" fmla="*/ 88 h 232"/>
              <a:gd name="T36" fmla="*/ 65 w 232"/>
              <a:gd name="T37" fmla="*/ 60 h 232"/>
              <a:gd name="T38" fmla="*/ 65 w 232"/>
              <a:gd name="T39" fmla="*/ 57 h 232"/>
              <a:gd name="T40" fmla="*/ 68 w 232"/>
              <a:gd name="T41" fmla="*/ 57 h 232"/>
              <a:gd name="T42" fmla="*/ 95 w 232"/>
              <a:gd name="T43" fmla="*/ 84 h 232"/>
              <a:gd name="T44" fmla="*/ 99 w 232"/>
              <a:gd name="T45" fmla="*/ 83 h 232"/>
              <a:gd name="T46" fmla="*/ 96 w 232"/>
              <a:gd name="T47" fmla="*/ 75 h 232"/>
              <a:gd name="T48" fmla="*/ 73 w 232"/>
              <a:gd name="T49" fmla="*/ 52 h 232"/>
              <a:gd name="T50" fmla="*/ 73 w 232"/>
              <a:gd name="T51" fmla="*/ 49 h 232"/>
              <a:gd name="T52" fmla="*/ 76 w 232"/>
              <a:gd name="T53" fmla="*/ 49 h 232"/>
              <a:gd name="T54" fmla="*/ 99 w 232"/>
              <a:gd name="T55" fmla="*/ 72 h 232"/>
              <a:gd name="T56" fmla="*/ 101 w 232"/>
              <a:gd name="T57" fmla="*/ 74 h 232"/>
              <a:gd name="T58" fmla="*/ 102 w 232"/>
              <a:gd name="T59" fmla="*/ 93 h 232"/>
              <a:gd name="T60" fmla="*/ 112 w 232"/>
              <a:gd name="T61" fmla="*/ 103 h 232"/>
              <a:gd name="T62" fmla="*/ 103 w 232"/>
              <a:gd name="T63" fmla="*/ 111 h 232"/>
              <a:gd name="T64" fmla="*/ 94 w 232"/>
              <a:gd name="T65" fmla="*/ 101 h 232"/>
              <a:gd name="T66" fmla="*/ 75 w 232"/>
              <a:gd name="T67" fmla="*/ 100 h 232"/>
              <a:gd name="T68" fmla="*/ 73 w 232"/>
              <a:gd name="T69" fmla="*/ 98 h 232"/>
              <a:gd name="T70" fmla="*/ 50 w 232"/>
              <a:gd name="T71" fmla="*/ 75 h 232"/>
              <a:gd name="T72" fmla="*/ 50 w 232"/>
              <a:gd name="T73" fmla="*/ 72 h 232"/>
              <a:gd name="T74" fmla="*/ 63 w 232"/>
              <a:gd name="T75" fmla="*/ 180 h 232"/>
              <a:gd name="T76" fmla="*/ 51 w 232"/>
              <a:gd name="T77" fmla="*/ 182 h 232"/>
              <a:gd name="T78" fmla="*/ 48 w 232"/>
              <a:gd name="T79" fmla="*/ 179 h 232"/>
              <a:gd name="T80" fmla="*/ 51 w 232"/>
              <a:gd name="T81" fmla="*/ 168 h 232"/>
              <a:gd name="T82" fmla="*/ 128 w 232"/>
              <a:gd name="T83" fmla="*/ 95 h 232"/>
              <a:gd name="T84" fmla="*/ 133 w 232"/>
              <a:gd name="T85" fmla="*/ 67 h 232"/>
              <a:gd name="T86" fmla="*/ 173 w 232"/>
              <a:gd name="T87" fmla="*/ 57 h 232"/>
              <a:gd name="T88" fmla="*/ 164 w 232"/>
              <a:gd name="T89" fmla="*/ 97 h 232"/>
              <a:gd name="T90" fmla="*/ 136 w 232"/>
              <a:gd name="T91" fmla="*/ 103 h 232"/>
              <a:gd name="T92" fmla="*/ 63 w 232"/>
              <a:gd name="T93" fmla="*/ 180 h 232"/>
              <a:gd name="T94" fmla="*/ 184 w 232"/>
              <a:gd name="T95" fmla="*/ 180 h 232"/>
              <a:gd name="T96" fmla="*/ 181 w 232"/>
              <a:gd name="T97" fmla="*/ 183 h 232"/>
              <a:gd name="T98" fmla="*/ 169 w 232"/>
              <a:gd name="T99" fmla="*/ 180 h 232"/>
              <a:gd name="T100" fmla="*/ 119 w 232"/>
              <a:gd name="T101" fmla="*/ 127 h 232"/>
              <a:gd name="T102" fmla="*/ 128 w 232"/>
              <a:gd name="T103" fmla="*/ 118 h 232"/>
              <a:gd name="T104" fmla="*/ 181 w 232"/>
              <a:gd name="T105" fmla="*/ 168 h 232"/>
              <a:gd name="T106" fmla="*/ 184 w 232"/>
              <a:gd name="T107" fmla="*/ 18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50" y="72"/>
                </a:moveTo>
                <a:cubicBezTo>
                  <a:pt x="51" y="71"/>
                  <a:pt x="52" y="71"/>
                  <a:pt x="53" y="72"/>
                </a:cubicBezTo>
                <a:cubicBezTo>
                  <a:pt x="77" y="95"/>
                  <a:pt x="77" y="95"/>
                  <a:pt x="77" y="95"/>
                </a:cubicBezTo>
                <a:cubicBezTo>
                  <a:pt x="79" y="97"/>
                  <a:pt x="82" y="98"/>
                  <a:pt x="85" y="98"/>
                </a:cubicBezTo>
                <a:cubicBezTo>
                  <a:pt x="85" y="97"/>
                  <a:pt x="87" y="96"/>
                  <a:pt x="85" y="94"/>
                </a:cubicBezTo>
                <a:cubicBezTo>
                  <a:pt x="83" y="93"/>
                  <a:pt x="58" y="67"/>
                  <a:pt x="58" y="67"/>
                </a:cubicBezTo>
                <a:cubicBezTo>
                  <a:pt x="57" y="66"/>
                  <a:pt x="57" y="65"/>
                  <a:pt x="58" y="64"/>
                </a:cubicBezTo>
                <a:cubicBezTo>
                  <a:pt x="59" y="63"/>
                  <a:pt x="60" y="63"/>
                  <a:pt x="61" y="64"/>
                </a:cubicBezTo>
                <a:cubicBezTo>
                  <a:pt x="61" y="64"/>
                  <a:pt x="88" y="91"/>
                  <a:pt x="89" y="92"/>
                </a:cubicBezTo>
                <a:cubicBezTo>
                  <a:pt x="90" y="93"/>
                  <a:pt x="91" y="93"/>
                  <a:pt x="93" y="92"/>
                </a:cubicBezTo>
                <a:cubicBezTo>
                  <a:pt x="93" y="92"/>
                  <a:pt x="93" y="92"/>
                  <a:pt x="93" y="92"/>
                </a:cubicBezTo>
                <a:cubicBezTo>
                  <a:pt x="93" y="92"/>
                  <a:pt x="93" y="92"/>
                  <a:pt x="93" y="92"/>
                </a:cubicBezTo>
                <a:cubicBezTo>
                  <a:pt x="94" y="90"/>
                  <a:pt x="94" y="89"/>
                  <a:pt x="93" y="88"/>
                </a:cubicBezTo>
                <a:cubicBezTo>
                  <a:pt x="92" y="87"/>
                  <a:pt x="65" y="60"/>
                  <a:pt x="65" y="60"/>
                </a:cubicBezTo>
                <a:cubicBezTo>
                  <a:pt x="64" y="59"/>
                  <a:pt x="64" y="58"/>
                  <a:pt x="65" y="57"/>
                </a:cubicBezTo>
                <a:cubicBezTo>
                  <a:pt x="66" y="56"/>
                  <a:pt x="67" y="56"/>
                  <a:pt x="68" y="57"/>
                </a:cubicBezTo>
                <a:cubicBezTo>
                  <a:pt x="68" y="57"/>
                  <a:pt x="94" y="82"/>
                  <a:pt x="95" y="84"/>
                </a:cubicBezTo>
                <a:cubicBezTo>
                  <a:pt x="97" y="85"/>
                  <a:pt x="99" y="84"/>
                  <a:pt x="99" y="83"/>
                </a:cubicBezTo>
                <a:cubicBezTo>
                  <a:pt x="99" y="81"/>
                  <a:pt x="98" y="78"/>
                  <a:pt x="96" y="75"/>
                </a:cubicBezTo>
                <a:cubicBezTo>
                  <a:pt x="73" y="52"/>
                  <a:pt x="73" y="52"/>
                  <a:pt x="73" y="52"/>
                </a:cubicBezTo>
                <a:cubicBezTo>
                  <a:pt x="72" y="51"/>
                  <a:pt x="72" y="50"/>
                  <a:pt x="73" y="49"/>
                </a:cubicBezTo>
                <a:cubicBezTo>
                  <a:pt x="74" y="48"/>
                  <a:pt x="75" y="48"/>
                  <a:pt x="76" y="49"/>
                </a:cubicBezTo>
                <a:cubicBezTo>
                  <a:pt x="99" y="72"/>
                  <a:pt x="99" y="72"/>
                  <a:pt x="99" y="7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7" y="79"/>
                  <a:pt x="107" y="88"/>
                  <a:pt x="102" y="9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94" y="101"/>
                  <a:pt x="94" y="101"/>
                  <a:pt x="94" y="101"/>
                </a:cubicBezTo>
                <a:cubicBezTo>
                  <a:pt x="89" y="106"/>
                  <a:pt x="80" y="105"/>
                  <a:pt x="75" y="100"/>
                </a:cubicBezTo>
                <a:cubicBezTo>
                  <a:pt x="73" y="98"/>
                  <a:pt x="73" y="98"/>
                  <a:pt x="73" y="98"/>
                </a:cubicBezTo>
                <a:cubicBezTo>
                  <a:pt x="50" y="75"/>
                  <a:pt x="50" y="75"/>
                  <a:pt x="50" y="75"/>
                </a:cubicBezTo>
                <a:cubicBezTo>
                  <a:pt x="49" y="74"/>
                  <a:pt x="49" y="73"/>
                  <a:pt x="50" y="72"/>
                </a:cubicBezTo>
                <a:close/>
                <a:moveTo>
                  <a:pt x="63" y="180"/>
                </a:moveTo>
                <a:cubicBezTo>
                  <a:pt x="59" y="184"/>
                  <a:pt x="54" y="185"/>
                  <a:pt x="51" y="182"/>
                </a:cubicBezTo>
                <a:cubicBezTo>
                  <a:pt x="50" y="181"/>
                  <a:pt x="49" y="180"/>
                  <a:pt x="48" y="179"/>
                </a:cubicBezTo>
                <a:cubicBezTo>
                  <a:pt x="45" y="177"/>
                  <a:pt x="47" y="171"/>
                  <a:pt x="51" y="168"/>
                </a:cubicBezTo>
                <a:cubicBezTo>
                  <a:pt x="128" y="95"/>
                  <a:pt x="128" y="95"/>
                  <a:pt x="128" y="95"/>
                </a:cubicBezTo>
                <a:cubicBezTo>
                  <a:pt x="123" y="87"/>
                  <a:pt x="123" y="76"/>
                  <a:pt x="133" y="67"/>
                </a:cubicBezTo>
                <a:cubicBezTo>
                  <a:pt x="145" y="55"/>
                  <a:pt x="165" y="49"/>
                  <a:pt x="173" y="57"/>
                </a:cubicBezTo>
                <a:cubicBezTo>
                  <a:pt x="181" y="66"/>
                  <a:pt x="175" y="86"/>
                  <a:pt x="164" y="97"/>
                </a:cubicBezTo>
                <a:cubicBezTo>
                  <a:pt x="154" y="107"/>
                  <a:pt x="144" y="108"/>
                  <a:pt x="136" y="103"/>
                </a:cubicBezTo>
                <a:lnTo>
                  <a:pt x="63" y="180"/>
                </a:lnTo>
                <a:close/>
                <a:moveTo>
                  <a:pt x="184" y="180"/>
                </a:moveTo>
                <a:cubicBezTo>
                  <a:pt x="181" y="183"/>
                  <a:pt x="181" y="183"/>
                  <a:pt x="181" y="183"/>
                </a:cubicBezTo>
                <a:cubicBezTo>
                  <a:pt x="178" y="185"/>
                  <a:pt x="173" y="184"/>
                  <a:pt x="169" y="180"/>
                </a:cubicBezTo>
                <a:cubicBezTo>
                  <a:pt x="119" y="127"/>
                  <a:pt x="119" y="127"/>
                  <a:pt x="119" y="127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81" y="168"/>
                  <a:pt x="181" y="168"/>
                  <a:pt x="181" y="168"/>
                </a:cubicBezTo>
                <a:cubicBezTo>
                  <a:pt x="185" y="172"/>
                  <a:pt x="187" y="177"/>
                  <a:pt x="184" y="18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17813165" y="6211655"/>
            <a:ext cx="1348222" cy="1350682"/>
          </a:xfrm>
          <a:custGeom>
            <a:avLst/>
            <a:gdLst>
              <a:gd name="T0" fmla="*/ 73 w 232"/>
              <a:gd name="T1" fmla="*/ 114 h 232"/>
              <a:gd name="T2" fmla="*/ 161 w 232"/>
              <a:gd name="T3" fmla="*/ 114 h 232"/>
              <a:gd name="T4" fmla="*/ 117 w 232"/>
              <a:gd name="T5" fmla="*/ 142 h 232"/>
              <a:gd name="T6" fmla="*/ 117 w 232"/>
              <a:gd name="T7" fmla="*/ 85 h 232"/>
              <a:gd name="T8" fmla="*/ 117 w 232"/>
              <a:gd name="T9" fmla="*/ 142 h 232"/>
              <a:gd name="T10" fmla="*/ 0 w 232"/>
              <a:gd name="T11" fmla="*/ 116 h 232"/>
              <a:gd name="T12" fmla="*/ 232 w 232"/>
              <a:gd name="T13" fmla="*/ 116 h 232"/>
              <a:gd name="T14" fmla="*/ 51 w 232"/>
              <a:gd name="T15" fmla="*/ 99 h 232"/>
              <a:gd name="T16" fmla="*/ 48 w 232"/>
              <a:gd name="T17" fmla="*/ 168 h 232"/>
              <a:gd name="T18" fmla="*/ 42 w 232"/>
              <a:gd name="T19" fmla="*/ 162 h 232"/>
              <a:gd name="T20" fmla="*/ 34 w 232"/>
              <a:gd name="T21" fmla="*/ 85 h 232"/>
              <a:gd name="T22" fmla="*/ 60 w 232"/>
              <a:gd name="T23" fmla="*/ 85 h 232"/>
              <a:gd name="T24" fmla="*/ 117 w 232"/>
              <a:gd name="T25" fmla="*/ 163 h 232"/>
              <a:gd name="T26" fmla="*/ 117 w 232"/>
              <a:gd name="T27" fmla="*/ 64 h 232"/>
              <a:gd name="T28" fmla="*/ 117 w 232"/>
              <a:gd name="T29" fmla="*/ 163 h 232"/>
              <a:gd name="T30" fmla="*/ 197 w 232"/>
              <a:gd name="T31" fmla="*/ 89 h 232"/>
              <a:gd name="T32" fmla="*/ 192 w 232"/>
              <a:gd name="T33" fmla="*/ 162 h 232"/>
              <a:gd name="T34" fmla="*/ 185 w 232"/>
              <a:gd name="T35" fmla="*/ 168 h 232"/>
              <a:gd name="T36" fmla="*/ 183 w 232"/>
              <a:gd name="T37" fmla="*/ 97 h 232"/>
              <a:gd name="T38" fmla="*/ 175 w 232"/>
              <a:gd name="T39" fmla="*/ 87 h 232"/>
              <a:gd name="T40" fmla="*/ 177 w 232"/>
              <a:gd name="T41" fmla="*/ 66 h 232"/>
              <a:gd name="T42" fmla="*/ 178 w 232"/>
              <a:gd name="T43" fmla="*/ 87 h 232"/>
              <a:gd name="T44" fmla="*/ 182 w 232"/>
              <a:gd name="T45" fmla="*/ 91 h 232"/>
              <a:gd name="T46" fmla="*/ 183 w 232"/>
              <a:gd name="T47" fmla="*/ 66 h 232"/>
              <a:gd name="T48" fmla="*/ 185 w 232"/>
              <a:gd name="T49" fmla="*/ 91 h 232"/>
              <a:gd name="T50" fmla="*/ 186 w 232"/>
              <a:gd name="T51" fmla="*/ 93 h 232"/>
              <a:gd name="T52" fmla="*/ 188 w 232"/>
              <a:gd name="T53" fmla="*/ 91 h 232"/>
              <a:gd name="T54" fmla="*/ 190 w 232"/>
              <a:gd name="T55" fmla="*/ 66 h 232"/>
              <a:gd name="T56" fmla="*/ 191 w 232"/>
              <a:gd name="T57" fmla="*/ 91 h 232"/>
              <a:gd name="T58" fmla="*/ 195 w 232"/>
              <a:gd name="T59" fmla="*/ 87 h 232"/>
              <a:gd name="T60" fmla="*/ 196 w 232"/>
              <a:gd name="T61" fmla="*/ 66 h 232"/>
              <a:gd name="T62" fmla="*/ 197 w 232"/>
              <a:gd name="T63" fmla="*/ 87 h 232"/>
              <a:gd name="T64" fmla="*/ 117 w 232"/>
              <a:gd name="T65" fmla="*/ 140 h 232"/>
              <a:gd name="T66" fmla="*/ 117 w 232"/>
              <a:gd name="T67" fmla="*/ 8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17" y="70"/>
                </a:moveTo>
                <a:cubicBezTo>
                  <a:pt x="93" y="70"/>
                  <a:pt x="73" y="89"/>
                  <a:pt x="73" y="114"/>
                </a:cubicBezTo>
                <a:cubicBezTo>
                  <a:pt x="73" y="138"/>
                  <a:pt x="93" y="158"/>
                  <a:pt x="117" y="158"/>
                </a:cubicBezTo>
                <a:cubicBezTo>
                  <a:pt x="141" y="158"/>
                  <a:pt x="161" y="138"/>
                  <a:pt x="161" y="114"/>
                </a:cubicBezTo>
                <a:cubicBezTo>
                  <a:pt x="161" y="89"/>
                  <a:pt x="141" y="70"/>
                  <a:pt x="117" y="70"/>
                </a:cubicBezTo>
                <a:close/>
                <a:moveTo>
                  <a:pt x="117" y="142"/>
                </a:moveTo>
                <a:cubicBezTo>
                  <a:pt x="101" y="142"/>
                  <a:pt x="88" y="130"/>
                  <a:pt x="88" y="114"/>
                </a:cubicBezTo>
                <a:cubicBezTo>
                  <a:pt x="88" y="98"/>
                  <a:pt x="101" y="85"/>
                  <a:pt x="117" y="85"/>
                </a:cubicBezTo>
                <a:cubicBezTo>
                  <a:pt x="133" y="85"/>
                  <a:pt x="146" y="98"/>
                  <a:pt x="146" y="114"/>
                </a:cubicBezTo>
                <a:cubicBezTo>
                  <a:pt x="146" y="130"/>
                  <a:pt x="133" y="142"/>
                  <a:pt x="117" y="142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51" y="99"/>
                </a:moveTo>
                <a:cubicBezTo>
                  <a:pt x="52" y="162"/>
                  <a:pt x="52" y="162"/>
                  <a:pt x="52" y="162"/>
                </a:cubicBezTo>
                <a:cubicBezTo>
                  <a:pt x="52" y="165"/>
                  <a:pt x="51" y="168"/>
                  <a:pt x="48" y="168"/>
                </a:cubicBezTo>
                <a:cubicBezTo>
                  <a:pt x="48" y="168"/>
                  <a:pt x="47" y="168"/>
                  <a:pt x="46" y="168"/>
                </a:cubicBezTo>
                <a:cubicBezTo>
                  <a:pt x="44" y="168"/>
                  <a:pt x="42" y="165"/>
                  <a:pt x="42" y="162"/>
                </a:cubicBezTo>
                <a:cubicBezTo>
                  <a:pt x="44" y="99"/>
                  <a:pt x="44" y="99"/>
                  <a:pt x="44" y="99"/>
                </a:cubicBezTo>
                <a:cubicBezTo>
                  <a:pt x="38" y="98"/>
                  <a:pt x="34" y="93"/>
                  <a:pt x="34" y="85"/>
                </a:cubicBezTo>
                <a:cubicBezTo>
                  <a:pt x="34" y="75"/>
                  <a:pt x="40" y="64"/>
                  <a:pt x="47" y="64"/>
                </a:cubicBezTo>
                <a:cubicBezTo>
                  <a:pt x="54" y="64"/>
                  <a:pt x="60" y="75"/>
                  <a:pt x="60" y="85"/>
                </a:cubicBezTo>
                <a:cubicBezTo>
                  <a:pt x="60" y="93"/>
                  <a:pt x="56" y="98"/>
                  <a:pt x="51" y="99"/>
                </a:cubicBezTo>
                <a:close/>
                <a:moveTo>
                  <a:pt x="117" y="163"/>
                </a:moveTo>
                <a:cubicBezTo>
                  <a:pt x="90" y="163"/>
                  <a:pt x="68" y="141"/>
                  <a:pt x="68" y="114"/>
                </a:cubicBezTo>
                <a:cubicBezTo>
                  <a:pt x="68" y="87"/>
                  <a:pt x="90" y="64"/>
                  <a:pt x="117" y="64"/>
                </a:cubicBezTo>
                <a:cubicBezTo>
                  <a:pt x="144" y="64"/>
                  <a:pt x="166" y="87"/>
                  <a:pt x="166" y="114"/>
                </a:cubicBezTo>
                <a:cubicBezTo>
                  <a:pt x="166" y="141"/>
                  <a:pt x="144" y="163"/>
                  <a:pt x="117" y="163"/>
                </a:cubicBezTo>
                <a:close/>
                <a:moveTo>
                  <a:pt x="197" y="87"/>
                </a:moveTo>
                <a:cubicBezTo>
                  <a:pt x="197" y="89"/>
                  <a:pt x="197" y="89"/>
                  <a:pt x="197" y="89"/>
                </a:cubicBezTo>
                <a:cubicBezTo>
                  <a:pt x="197" y="93"/>
                  <a:pt x="194" y="97"/>
                  <a:pt x="190" y="97"/>
                </a:cubicBezTo>
                <a:cubicBezTo>
                  <a:pt x="192" y="162"/>
                  <a:pt x="192" y="162"/>
                  <a:pt x="192" y="162"/>
                </a:cubicBezTo>
                <a:cubicBezTo>
                  <a:pt x="192" y="165"/>
                  <a:pt x="190" y="168"/>
                  <a:pt x="188" y="168"/>
                </a:cubicBezTo>
                <a:cubicBezTo>
                  <a:pt x="185" y="168"/>
                  <a:pt x="185" y="168"/>
                  <a:pt x="185" y="168"/>
                </a:cubicBezTo>
                <a:cubicBezTo>
                  <a:pt x="183" y="168"/>
                  <a:pt x="181" y="165"/>
                  <a:pt x="181" y="162"/>
                </a:cubicBezTo>
                <a:cubicBezTo>
                  <a:pt x="183" y="97"/>
                  <a:pt x="183" y="97"/>
                  <a:pt x="183" y="97"/>
                </a:cubicBezTo>
                <a:cubicBezTo>
                  <a:pt x="179" y="97"/>
                  <a:pt x="175" y="93"/>
                  <a:pt x="175" y="89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75" y="68"/>
                  <a:pt x="175" y="68"/>
                  <a:pt x="175" y="68"/>
                </a:cubicBezTo>
                <a:cubicBezTo>
                  <a:pt x="175" y="67"/>
                  <a:pt x="176" y="66"/>
                  <a:pt x="177" y="66"/>
                </a:cubicBezTo>
                <a:cubicBezTo>
                  <a:pt x="178" y="66"/>
                  <a:pt x="178" y="67"/>
                  <a:pt x="178" y="68"/>
                </a:cubicBezTo>
                <a:cubicBezTo>
                  <a:pt x="178" y="87"/>
                  <a:pt x="178" y="87"/>
                  <a:pt x="178" y="87"/>
                </a:cubicBezTo>
                <a:cubicBezTo>
                  <a:pt x="178" y="89"/>
                  <a:pt x="179" y="91"/>
                  <a:pt x="180" y="92"/>
                </a:cubicBezTo>
                <a:cubicBezTo>
                  <a:pt x="181" y="92"/>
                  <a:pt x="182" y="92"/>
                  <a:pt x="182" y="91"/>
                </a:cubicBezTo>
                <a:cubicBezTo>
                  <a:pt x="182" y="89"/>
                  <a:pt x="182" y="68"/>
                  <a:pt x="182" y="68"/>
                </a:cubicBezTo>
                <a:cubicBezTo>
                  <a:pt x="182" y="67"/>
                  <a:pt x="183" y="66"/>
                  <a:pt x="183" y="66"/>
                </a:cubicBezTo>
                <a:cubicBezTo>
                  <a:pt x="184" y="66"/>
                  <a:pt x="185" y="67"/>
                  <a:pt x="185" y="68"/>
                </a:cubicBezTo>
                <a:cubicBezTo>
                  <a:pt x="185" y="68"/>
                  <a:pt x="185" y="90"/>
                  <a:pt x="185" y="91"/>
                </a:cubicBezTo>
                <a:cubicBezTo>
                  <a:pt x="185" y="92"/>
                  <a:pt x="185" y="93"/>
                  <a:pt x="186" y="93"/>
                </a:cubicBezTo>
                <a:cubicBezTo>
                  <a:pt x="186" y="93"/>
                  <a:pt x="186" y="93"/>
                  <a:pt x="186" y="93"/>
                </a:cubicBezTo>
                <a:cubicBezTo>
                  <a:pt x="186" y="93"/>
                  <a:pt x="187" y="93"/>
                  <a:pt x="187" y="93"/>
                </a:cubicBezTo>
                <a:cubicBezTo>
                  <a:pt x="188" y="93"/>
                  <a:pt x="188" y="92"/>
                  <a:pt x="188" y="91"/>
                </a:cubicBezTo>
                <a:cubicBezTo>
                  <a:pt x="188" y="90"/>
                  <a:pt x="188" y="68"/>
                  <a:pt x="188" y="68"/>
                </a:cubicBezTo>
                <a:cubicBezTo>
                  <a:pt x="188" y="67"/>
                  <a:pt x="189" y="66"/>
                  <a:pt x="190" y="66"/>
                </a:cubicBezTo>
                <a:cubicBezTo>
                  <a:pt x="190" y="66"/>
                  <a:pt x="191" y="67"/>
                  <a:pt x="191" y="68"/>
                </a:cubicBezTo>
                <a:cubicBezTo>
                  <a:pt x="191" y="68"/>
                  <a:pt x="191" y="89"/>
                  <a:pt x="191" y="91"/>
                </a:cubicBezTo>
                <a:cubicBezTo>
                  <a:pt x="191" y="92"/>
                  <a:pt x="192" y="92"/>
                  <a:pt x="192" y="92"/>
                </a:cubicBezTo>
                <a:cubicBezTo>
                  <a:pt x="194" y="91"/>
                  <a:pt x="195" y="89"/>
                  <a:pt x="195" y="87"/>
                </a:cubicBezTo>
                <a:cubicBezTo>
                  <a:pt x="195" y="68"/>
                  <a:pt x="195" y="68"/>
                  <a:pt x="195" y="68"/>
                </a:cubicBezTo>
                <a:cubicBezTo>
                  <a:pt x="195" y="67"/>
                  <a:pt x="195" y="66"/>
                  <a:pt x="196" y="66"/>
                </a:cubicBezTo>
                <a:cubicBezTo>
                  <a:pt x="197" y="66"/>
                  <a:pt x="197" y="67"/>
                  <a:pt x="197" y="68"/>
                </a:cubicBezTo>
                <a:lnTo>
                  <a:pt x="197" y="87"/>
                </a:lnTo>
                <a:close/>
                <a:moveTo>
                  <a:pt x="143" y="114"/>
                </a:moveTo>
                <a:cubicBezTo>
                  <a:pt x="143" y="128"/>
                  <a:pt x="131" y="140"/>
                  <a:pt x="117" y="140"/>
                </a:cubicBezTo>
                <a:cubicBezTo>
                  <a:pt x="102" y="140"/>
                  <a:pt x="91" y="128"/>
                  <a:pt x="91" y="114"/>
                </a:cubicBezTo>
                <a:cubicBezTo>
                  <a:pt x="91" y="99"/>
                  <a:pt x="102" y="87"/>
                  <a:pt x="117" y="87"/>
                </a:cubicBezTo>
                <a:cubicBezTo>
                  <a:pt x="131" y="87"/>
                  <a:pt x="143" y="99"/>
                  <a:pt x="143" y="11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16037595" y="6211655"/>
            <a:ext cx="1350682" cy="1350682"/>
          </a:xfrm>
          <a:custGeom>
            <a:avLst/>
            <a:gdLst>
              <a:gd name="T0" fmla="*/ 168 w 232"/>
              <a:gd name="T1" fmla="*/ 137 h 232"/>
              <a:gd name="T2" fmla="*/ 64 w 232"/>
              <a:gd name="T3" fmla="*/ 137 h 232"/>
              <a:gd name="T4" fmla="*/ 116 w 232"/>
              <a:gd name="T5" fmla="*/ 95 h 232"/>
              <a:gd name="T6" fmla="*/ 168 w 232"/>
              <a:gd name="T7" fmla="*/ 137 h 232"/>
              <a:gd name="T8" fmla="*/ 232 w 232"/>
              <a:gd name="T9" fmla="*/ 116 h 232"/>
              <a:gd name="T10" fmla="*/ 116 w 232"/>
              <a:gd name="T11" fmla="*/ 232 h 232"/>
              <a:gd name="T12" fmla="*/ 0 w 232"/>
              <a:gd name="T13" fmla="*/ 116 h 232"/>
              <a:gd name="T14" fmla="*/ 116 w 232"/>
              <a:gd name="T15" fmla="*/ 0 h 232"/>
              <a:gd name="T16" fmla="*/ 232 w 232"/>
              <a:gd name="T17" fmla="*/ 116 h 232"/>
              <a:gd name="T18" fmla="*/ 56 w 232"/>
              <a:gd name="T19" fmla="*/ 160 h 232"/>
              <a:gd name="T20" fmla="*/ 176 w 232"/>
              <a:gd name="T21" fmla="*/ 160 h 232"/>
              <a:gd name="T22" fmla="*/ 176 w 232"/>
              <a:gd name="T23" fmla="*/ 141 h 232"/>
              <a:gd name="T24" fmla="*/ 124 w 232"/>
              <a:gd name="T25" fmla="*/ 87 h 232"/>
              <a:gd name="T26" fmla="*/ 124 w 232"/>
              <a:gd name="T27" fmla="*/ 82 h 232"/>
              <a:gd name="T28" fmla="*/ 128 w 232"/>
              <a:gd name="T29" fmla="*/ 72 h 232"/>
              <a:gd name="T30" fmla="*/ 116 w 232"/>
              <a:gd name="T31" fmla="*/ 60 h 232"/>
              <a:gd name="T32" fmla="*/ 103 w 232"/>
              <a:gd name="T33" fmla="*/ 72 h 232"/>
              <a:gd name="T34" fmla="*/ 108 w 232"/>
              <a:gd name="T35" fmla="*/ 82 h 232"/>
              <a:gd name="T36" fmla="*/ 108 w 232"/>
              <a:gd name="T37" fmla="*/ 87 h 232"/>
              <a:gd name="T38" fmla="*/ 56 w 232"/>
              <a:gd name="T39" fmla="*/ 141 h 232"/>
              <a:gd name="T40" fmla="*/ 56 w 232"/>
              <a:gd name="T41" fmla="*/ 160 h 232"/>
              <a:gd name="T42" fmla="*/ 188 w 232"/>
              <a:gd name="T43" fmla="*/ 168 h 232"/>
              <a:gd name="T44" fmla="*/ 184 w 232"/>
              <a:gd name="T45" fmla="*/ 164 h 232"/>
              <a:gd name="T46" fmla="*/ 48 w 232"/>
              <a:gd name="T47" fmla="*/ 164 h 232"/>
              <a:gd name="T48" fmla="*/ 43 w 232"/>
              <a:gd name="T49" fmla="*/ 168 h 232"/>
              <a:gd name="T50" fmla="*/ 48 w 232"/>
              <a:gd name="T51" fmla="*/ 172 h 232"/>
              <a:gd name="T52" fmla="*/ 184 w 232"/>
              <a:gd name="T53" fmla="*/ 172 h 232"/>
              <a:gd name="T54" fmla="*/ 188 w 232"/>
              <a:gd name="T55" fmla="*/ 168 h 232"/>
              <a:gd name="T56" fmla="*/ 116 w 232"/>
              <a:gd name="T57" fmla="*/ 79 h 232"/>
              <a:gd name="T58" fmla="*/ 122 w 232"/>
              <a:gd name="T59" fmla="*/ 72 h 232"/>
              <a:gd name="T60" fmla="*/ 116 w 232"/>
              <a:gd name="T61" fmla="*/ 66 h 232"/>
              <a:gd name="T62" fmla="*/ 109 w 232"/>
              <a:gd name="T63" fmla="*/ 72 h 232"/>
              <a:gd name="T64" fmla="*/ 116 w 232"/>
              <a:gd name="T65" fmla="*/ 7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168" y="137"/>
                </a:moveTo>
                <a:cubicBezTo>
                  <a:pt x="64" y="137"/>
                  <a:pt x="64" y="137"/>
                  <a:pt x="64" y="137"/>
                </a:cubicBezTo>
                <a:cubicBezTo>
                  <a:pt x="66" y="114"/>
                  <a:pt x="89" y="95"/>
                  <a:pt x="116" y="95"/>
                </a:cubicBezTo>
                <a:cubicBezTo>
                  <a:pt x="143" y="95"/>
                  <a:pt x="165" y="114"/>
                  <a:pt x="168" y="137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56" y="160"/>
                </a:moveTo>
                <a:cubicBezTo>
                  <a:pt x="176" y="160"/>
                  <a:pt x="176" y="160"/>
                  <a:pt x="176" y="160"/>
                </a:cubicBezTo>
                <a:cubicBezTo>
                  <a:pt x="176" y="141"/>
                  <a:pt x="176" y="141"/>
                  <a:pt x="176" y="141"/>
                </a:cubicBezTo>
                <a:cubicBezTo>
                  <a:pt x="176" y="114"/>
                  <a:pt x="153" y="91"/>
                  <a:pt x="124" y="87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0"/>
                  <a:pt x="128" y="76"/>
                  <a:pt x="128" y="72"/>
                </a:cubicBezTo>
                <a:cubicBezTo>
                  <a:pt x="128" y="66"/>
                  <a:pt x="123" y="60"/>
                  <a:pt x="116" y="60"/>
                </a:cubicBezTo>
                <a:cubicBezTo>
                  <a:pt x="109" y="60"/>
                  <a:pt x="103" y="66"/>
                  <a:pt x="103" y="72"/>
                </a:cubicBezTo>
                <a:cubicBezTo>
                  <a:pt x="103" y="76"/>
                  <a:pt x="105" y="80"/>
                  <a:pt x="108" y="82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78" y="91"/>
                  <a:pt x="56" y="114"/>
                  <a:pt x="56" y="141"/>
                </a:cubicBezTo>
                <a:lnTo>
                  <a:pt x="56" y="160"/>
                </a:lnTo>
                <a:close/>
                <a:moveTo>
                  <a:pt x="188" y="168"/>
                </a:moveTo>
                <a:cubicBezTo>
                  <a:pt x="188" y="166"/>
                  <a:pt x="186" y="164"/>
                  <a:pt x="184" y="164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45" y="164"/>
                  <a:pt x="43" y="166"/>
                  <a:pt x="43" y="168"/>
                </a:cubicBezTo>
                <a:cubicBezTo>
                  <a:pt x="43" y="170"/>
                  <a:pt x="45" y="172"/>
                  <a:pt x="48" y="17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6" y="172"/>
                  <a:pt x="188" y="170"/>
                  <a:pt x="188" y="168"/>
                </a:cubicBezTo>
                <a:close/>
                <a:moveTo>
                  <a:pt x="116" y="79"/>
                </a:moveTo>
                <a:cubicBezTo>
                  <a:pt x="119" y="79"/>
                  <a:pt x="122" y="76"/>
                  <a:pt x="122" y="72"/>
                </a:cubicBezTo>
                <a:cubicBezTo>
                  <a:pt x="122" y="69"/>
                  <a:pt x="119" y="66"/>
                  <a:pt x="116" y="66"/>
                </a:cubicBezTo>
                <a:cubicBezTo>
                  <a:pt x="112" y="66"/>
                  <a:pt x="109" y="69"/>
                  <a:pt x="109" y="72"/>
                </a:cubicBezTo>
                <a:cubicBezTo>
                  <a:pt x="109" y="76"/>
                  <a:pt x="112" y="79"/>
                  <a:pt x="116" y="7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14262025" y="6211655"/>
            <a:ext cx="1350682" cy="135068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8 w 232"/>
              <a:gd name="T11" fmla="*/ 188 h 232"/>
              <a:gd name="T12" fmla="*/ 118 w 232"/>
              <a:gd name="T13" fmla="*/ 198 h 232"/>
              <a:gd name="T14" fmla="*/ 113 w 232"/>
              <a:gd name="T15" fmla="*/ 198 h 232"/>
              <a:gd name="T16" fmla="*/ 103 w 232"/>
              <a:gd name="T17" fmla="*/ 188 h 232"/>
              <a:gd name="T18" fmla="*/ 103 w 232"/>
              <a:gd name="T19" fmla="*/ 152 h 232"/>
              <a:gd name="T20" fmla="*/ 128 w 232"/>
              <a:gd name="T21" fmla="*/ 152 h 232"/>
              <a:gd name="T22" fmla="*/ 128 w 232"/>
              <a:gd name="T23" fmla="*/ 188 h 232"/>
              <a:gd name="T24" fmla="*/ 159 w 232"/>
              <a:gd name="T25" fmla="*/ 139 h 232"/>
              <a:gd name="T26" fmla="*/ 149 w 232"/>
              <a:gd name="T27" fmla="*/ 149 h 232"/>
              <a:gd name="T28" fmla="*/ 81 w 232"/>
              <a:gd name="T29" fmla="*/ 149 h 232"/>
              <a:gd name="T30" fmla="*/ 70 w 232"/>
              <a:gd name="T31" fmla="*/ 139 h 232"/>
              <a:gd name="T32" fmla="*/ 70 w 232"/>
              <a:gd name="T33" fmla="*/ 78 h 232"/>
              <a:gd name="T34" fmla="*/ 72 w 232"/>
              <a:gd name="T35" fmla="*/ 65 h 232"/>
              <a:gd name="T36" fmla="*/ 85 w 232"/>
              <a:gd name="T37" fmla="*/ 67 h 232"/>
              <a:gd name="T38" fmla="*/ 93 w 232"/>
              <a:gd name="T39" fmla="*/ 75 h 232"/>
              <a:gd name="T40" fmla="*/ 109 w 232"/>
              <a:gd name="T41" fmla="*/ 90 h 232"/>
              <a:gd name="T42" fmla="*/ 118 w 232"/>
              <a:gd name="T43" fmla="*/ 99 h 232"/>
              <a:gd name="T44" fmla="*/ 133 w 232"/>
              <a:gd name="T45" fmla="*/ 114 h 232"/>
              <a:gd name="T46" fmla="*/ 149 w 232"/>
              <a:gd name="T47" fmla="*/ 100 h 232"/>
              <a:gd name="T48" fmla="*/ 157 w 232"/>
              <a:gd name="T49" fmla="*/ 96 h 232"/>
              <a:gd name="T50" fmla="*/ 159 w 232"/>
              <a:gd name="T51" fmla="*/ 96 h 232"/>
              <a:gd name="T52" fmla="*/ 159 w 232"/>
              <a:gd name="T53" fmla="*/ 139 h 232"/>
              <a:gd name="T54" fmla="*/ 161 w 232"/>
              <a:gd name="T55" fmla="*/ 88 h 232"/>
              <a:gd name="T56" fmla="*/ 157 w 232"/>
              <a:gd name="T57" fmla="*/ 93 h 232"/>
              <a:gd name="T58" fmla="*/ 145 w 232"/>
              <a:gd name="T59" fmla="*/ 100 h 232"/>
              <a:gd name="T60" fmla="*/ 133 w 232"/>
              <a:gd name="T61" fmla="*/ 110 h 232"/>
              <a:gd name="T62" fmla="*/ 121 w 232"/>
              <a:gd name="T63" fmla="*/ 99 h 232"/>
              <a:gd name="T64" fmla="*/ 109 w 232"/>
              <a:gd name="T65" fmla="*/ 87 h 232"/>
              <a:gd name="T66" fmla="*/ 97 w 232"/>
              <a:gd name="T67" fmla="*/ 75 h 232"/>
              <a:gd name="T68" fmla="*/ 85 w 232"/>
              <a:gd name="T69" fmla="*/ 64 h 232"/>
              <a:gd name="T70" fmla="*/ 73 w 232"/>
              <a:gd name="T71" fmla="*/ 59 h 232"/>
              <a:gd name="T72" fmla="*/ 112 w 232"/>
              <a:gd name="T73" fmla="*/ 34 h 232"/>
              <a:gd name="T74" fmla="*/ 117 w 232"/>
              <a:gd name="T75" fmla="*/ 34 h 232"/>
              <a:gd name="T76" fmla="*/ 127 w 232"/>
              <a:gd name="T77" fmla="*/ 48 h 232"/>
              <a:gd name="T78" fmla="*/ 138 w 232"/>
              <a:gd name="T79" fmla="*/ 63 h 232"/>
              <a:gd name="T80" fmla="*/ 145 w 232"/>
              <a:gd name="T81" fmla="*/ 63 h 232"/>
              <a:gd name="T82" fmla="*/ 155 w 232"/>
              <a:gd name="T83" fmla="*/ 70 h 232"/>
              <a:gd name="T84" fmla="*/ 160 w 232"/>
              <a:gd name="T85" fmla="*/ 70 h 232"/>
              <a:gd name="T86" fmla="*/ 161 w 232"/>
              <a:gd name="T87" fmla="*/ 78 h 232"/>
              <a:gd name="T88" fmla="*/ 161 w 232"/>
              <a:gd name="T89" fmla="*/ 8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8" y="188"/>
                </a:moveTo>
                <a:cubicBezTo>
                  <a:pt x="128" y="194"/>
                  <a:pt x="124" y="198"/>
                  <a:pt x="118" y="198"/>
                </a:cubicBezTo>
                <a:cubicBezTo>
                  <a:pt x="113" y="198"/>
                  <a:pt x="113" y="198"/>
                  <a:pt x="113" y="198"/>
                </a:cubicBezTo>
                <a:cubicBezTo>
                  <a:pt x="107" y="198"/>
                  <a:pt x="103" y="194"/>
                  <a:pt x="103" y="188"/>
                </a:cubicBezTo>
                <a:cubicBezTo>
                  <a:pt x="103" y="152"/>
                  <a:pt x="103" y="152"/>
                  <a:pt x="103" y="152"/>
                </a:cubicBezTo>
                <a:cubicBezTo>
                  <a:pt x="128" y="152"/>
                  <a:pt x="128" y="152"/>
                  <a:pt x="128" y="152"/>
                </a:cubicBezTo>
                <a:lnTo>
                  <a:pt x="128" y="188"/>
                </a:lnTo>
                <a:close/>
                <a:moveTo>
                  <a:pt x="159" y="139"/>
                </a:moveTo>
                <a:cubicBezTo>
                  <a:pt x="159" y="144"/>
                  <a:pt x="155" y="149"/>
                  <a:pt x="149" y="149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75" y="149"/>
                  <a:pt x="70" y="144"/>
                  <a:pt x="70" y="139"/>
                </a:cubicBezTo>
                <a:cubicBezTo>
                  <a:pt x="70" y="78"/>
                  <a:pt x="70" y="78"/>
                  <a:pt x="70" y="78"/>
                </a:cubicBezTo>
                <a:cubicBezTo>
                  <a:pt x="70" y="73"/>
                  <a:pt x="71" y="69"/>
                  <a:pt x="72" y="65"/>
                </a:cubicBezTo>
                <a:cubicBezTo>
                  <a:pt x="76" y="67"/>
                  <a:pt x="81" y="67"/>
                  <a:pt x="85" y="67"/>
                </a:cubicBezTo>
                <a:cubicBezTo>
                  <a:pt x="89" y="67"/>
                  <a:pt x="93" y="71"/>
                  <a:pt x="93" y="75"/>
                </a:cubicBezTo>
                <a:cubicBezTo>
                  <a:pt x="93" y="84"/>
                  <a:pt x="100" y="90"/>
                  <a:pt x="109" y="90"/>
                </a:cubicBezTo>
                <a:cubicBezTo>
                  <a:pt x="114" y="90"/>
                  <a:pt x="118" y="94"/>
                  <a:pt x="118" y="99"/>
                </a:cubicBezTo>
                <a:cubicBezTo>
                  <a:pt x="118" y="107"/>
                  <a:pt x="125" y="114"/>
                  <a:pt x="133" y="114"/>
                </a:cubicBezTo>
                <a:cubicBezTo>
                  <a:pt x="142" y="114"/>
                  <a:pt x="149" y="106"/>
                  <a:pt x="149" y="100"/>
                </a:cubicBezTo>
                <a:cubicBezTo>
                  <a:pt x="149" y="97"/>
                  <a:pt x="153" y="96"/>
                  <a:pt x="157" y="96"/>
                </a:cubicBezTo>
                <a:cubicBezTo>
                  <a:pt x="158" y="96"/>
                  <a:pt x="159" y="96"/>
                  <a:pt x="159" y="96"/>
                </a:cubicBezTo>
                <a:lnTo>
                  <a:pt x="159" y="139"/>
                </a:lnTo>
                <a:close/>
                <a:moveTo>
                  <a:pt x="161" y="88"/>
                </a:moveTo>
                <a:cubicBezTo>
                  <a:pt x="161" y="91"/>
                  <a:pt x="159" y="93"/>
                  <a:pt x="157" y="93"/>
                </a:cubicBezTo>
                <a:cubicBezTo>
                  <a:pt x="151" y="93"/>
                  <a:pt x="145" y="95"/>
                  <a:pt x="145" y="100"/>
                </a:cubicBezTo>
                <a:cubicBezTo>
                  <a:pt x="145" y="104"/>
                  <a:pt x="140" y="110"/>
                  <a:pt x="133" y="110"/>
                </a:cubicBezTo>
                <a:cubicBezTo>
                  <a:pt x="127" y="110"/>
                  <a:pt x="121" y="105"/>
                  <a:pt x="121" y="99"/>
                </a:cubicBezTo>
                <a:cubicBezTo>
                  <a:pt x="121" y="92"/>
                  <a:pt x="116" y="87"/>
                  <a:pt x="109" y="87"/>
                </a:cubicBezTo>
                <a:cubicBezTo>
                  <a:pt x="102" y="87"/>
                  <a:pt x="97" y="82"/>
                  <a:pt x="97" y="75"/>
                </a:cubicBezTo>
                <a:cubicBezTo>
                  <a:pt x="97" y="69"/>
                  <a:pt x="91" y="64"/>
                  <a:pt x="85" y="64"/>
                </a:cubicBezTo>
                <a:cubicBezTo>
                  <a:pt x="78" y="64"/>
                  <a:pt x="71" y="62"/>
                  <a:pt x="73" y="59"/>
                </a:cubicBezTo>
                <a:cubicBezTo>
                  <a:pt x="80" y="44"/>
                  <a:pt x="95" y="34"/>
                  <a:pt x="112" y="34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18" y="40"/>
                  <a:pt x="121" y="45"/>
                  <a:pt x="127" y="48"/>
                </a:cubicBezTo>
                <a:cubicBezTo>
                  <a:pt x="126" y="55"/>
                  <a:pt x="131" y="62"/>
                  <a:pt x="138" y="63"/>
                </a:cubicBezTo>
                <a:cubicBezTo>
                  <a:pt x="141" y="64"/>
                  <a:pt x="143" y="64"/>
                  <a:pt x="145" y="63"/>
                </a:cubicBezTo>
                <a:cubicBezTo>
                  <a:pt x="147" y="67"/>
                  <a:pt x="151" y="69"/>
                  <a:pt x="155" y="70"/>
                </a:cubicBezTo>
                <a:cubicBezTo>
                  <a:pt x="157" y="70"/>
                  <a:pt x="159" y="70"/>
                  <a:pt x="160" y="70"/>
                </a:cubicBezTo>
                <a:cubicBezTo>
                  <a:pt x="161" y="73"/>
                  <a:pt x="161" y="75"/>
                  <a:pt x="161" y="78"/>
                </a:cubicBezTo>
                <a:lnTo>
                  <a:pt x="161" y="8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5" name="Freeform 34"/>
          <p:cNvSpPr>
            <a:spLocks noEditPoints="1"/>
          </p:cNvSpPr>
          <p:nvPr/>
        </p:nvSpPr>
        <p:spPr bwMode="auto">
          <a:xfrm>
            <a:off x="12486455" y="6211655"/>
            <a:ext cx="1350682" cy="1350682"/>
          </a:xfrm>
          <a:custGeom>
            <a:avLst/>
            <a:gdLst>
              <a:gd name="T0" fmla="*/ 77 w 232"/>
              <a:gd name="T1" fmla="*/ 78 h 232"/>
              <a:gd name="T2" fmla="*/ 89 w 232"/>
              <a:gd name="T3" fmla="*/ 51 h 232"/>
              <a:gd name="T4" fmla="*/ 93 w 232"/>
              <a:gd name="T5" fmla="*/ 51 h 232"/>
              <a:gd name="T6" fmla="*/ 93 w 232"/>
              <a:gd name="T7" fmla="*/ 56 h 232"/>
              <a:gd name="T8" fmla="*/ 84 w 232"/>
              <a:gd name="T9" fmla="*/ 78 h 232"/>
              <a:gd name="T10" fmla="*/ 80 w 232"/>
              <a:gd name="T11" fmla="*/ 81 h 232"/>
              <a:gd name="T12" fmla="*/ 77 w 232"/>
              <a:gd name="T13" fmla="*/ 78 h 232"/>
              <a:gd name="T14" fmla="*/ 232 w 232"/>
              <a:gd name="T15" fmla="*/ 116 h 232"/>
              <a:gd name="T16" fmla="*/ 116 w 232"/>
              <a:gd name="T17" fmla="*/ 232 h 232"/>
              <a:gd name="T18" fmla="*/ 0 w 232"/>
              <a:gd name="T19" fmla="*/ 116 h 232"/>
              <a:gd name="T20" fmla="*/ 116 w 232"/>
              <a:gd name="T21" fmla="*/ 0 h 232"/>
              <a:gd name="T22" fmla="*/ 232 w 232"/>
              <a:gd name="T23" fmla="*/ 116 h 232"/>
              <a:gd name="T24" fmla="*/ 74 w 232"/>
              <a:gd name="T25" fmla="*/ 93 h 232"/>
              <a:gd name="T26" fmla="*/ 86 w 232"/>
              <a:gd name="T27" fmla="*/ 100 h 232"/>
              <a:gd name="T28" fmla="*/ 98 w 232"/>
              <a:gd name="T29" fmla="*/ 110 h 232"/>
              <a:gd name="T30" fmla="*/ 110 w 232"/>
              <a:gd name="T31" fmla="*/ 99 h 232"/>
              <a:gd name="T32" fmla="*/ 122 w 232"/>
              <a:gd name="T33" fmla="*/ 87 h 232"/>
              <a:gd name="T34" fmla="*/ 134 w 232"/>
              <a:gd name="T35" fmla="*/ 75 h 232"/>
              <a:gd name="T36" fmla="*/ 147 w 232"/>
              <a:gd name="T37" fmla="*/ 64 h 232"/>
              <a:gd name="T38" fmla="*/ 158 w 232"/>
              <a:gd name="T39" fmla="*/ 59 h 232"/>
              <a:gd name="T40" fmla="*/ 119 w 232"/>
              <a:gd name="T41" fmla="*/ 34 h 232"/>
              <a:gd name="T42" fmla="*/ 114 w 232"/>
              <a:gd name="T43" fmla="*/ 34 h 232"/>
              <a:gd name="T44" fmla="*/ 70 w 232"/>
              <a:gd name="T45" fmla="*/ 78 h 232"/>
              <a:gd name="T46" fmla="*/ 70 w 232"/>
              <a:gd name="T47" fmla="*/ 88 h 232"/>
              <a:gd name="T48" fmla="*/ 74 w 232"/>
              <a:gd name="T49" fmla="*/ 93 h 232"/>
              <a:gd name="T50" fmla="*/ 128 w 232"/>
              <a:gd name="T51" fmla="*/ 152 h 232"/>
              <a:gd name="T52" fmla="*/ 103 w 232"/>
              <a:gd name="T53" fmla="*/ 152 h 232"/>
              <a:gd name="T54" fmla="*/ 103 w 232"/>
              <a:gd name="T55" fmla="*/ 188 h 232"/>
              <a:gd name="T56" fmla="*/ 113 w 232"/>
              <a:gd name="T57" fmla="*/ 198 h 232"/>
              <a:gd name="T58" fmla="*/ 118 w 232"/>
              <a:gd name="T59" fmla="*/ 198 h 232"/>
              <a:gd name="T60" fmla="*/ 128 w 232"/>
              <a:gd name="T61" fmla="*/ 188 h 232"/>
              <a:gd name="T62" fmla="*/ 128 w 232"/>
              <a:gd name="T63" fmla="*/ 152 h 232"/>
              <a:gd name="T64" fmla="*/ 161 w 232"/>
              <a:gd name="T65" fmla="*/ 78 h 232"/>
              <a:gd name="T66" fmla="*/ 159 w 232"/>
              <a:gd name="T67" fmla="*/ 65 h 232"/>
              <a:gd name="T68" fmla="*/ 147 w 232"/>
              <a:gd name="T69" fmla="*/ 67 h 232"/>
              <a:gd name="T70" fmla="*/ 138 w 232"/>
              <a:gd name="T71" fmla="*/ 75 h 232"/>
              <a:gd name="T72" fmla="*/ 122 w 232"/>
              <a:gd name="T73" fmla="*/ 90 h 232"/>
              <a:gd name="T74" fmla="*/ 114 w 232"/>
              <a:gd name="T75" fmla="*/ 99 h 232"/>
              <a:gd name="T76" fmla="*/ 98 w 232"/>
              <a:gd name="T77" fmla="*/ 114 h 232"/>
              <a:gd name="T78" fmla="*/ 82 w 232"/>
              <a:gd name="T79" fmla="*/ 100 h 232"/>
              <a:gd name="T80" fmla="*/ 74 w 232"/>
              <a:gd name="T81" fmla="*/ 96 h 232"/>
              <a:gd name="T82" fmla="*/ 72 w 232"/>
              <a:gd name="T83" fmla="*/ 96 h 232"/>
              <a:gd name="T84" fmla="*/ 72 w 232"/>
              <a:gd name="T85" fmla="*/ 139 h 232"/>
              <a:gd name="T86" fmla="*/ 82 w 232"/>
              <a:gd name="T87" fmla="*/ 149 h 232"/>
              <a:gd name="T88" fmla="*/ 151 w 232"/>
              <a:gd name="T89" fmla="*/ 149 h 232"/>
              <a:gd name="T90" fmla="*/ 161 w 232"/>
              <a:gd name="T91" fmla="*/ 139 h 232"/>
              <a:gd name="T92" fmla="*/ 161 w 232"/>
              <a:gd name="T93" fmla="*/ 7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2" h="232">
                <a:moveTo>
                  <a:pt x="77" y="78"/>
                </a:moveTo>
                <a:cubicBezTo>
                  <a:pt x="77" y="68"/>
                  <a:pt x="81" y="58"/>
                  <a:pt x="89" y="51"/>
                </a:cubicBezTo>
                <a:cubicBezTo>
                  <a:pt x="90" y="50"/>
                  <a:pt x="92" y="50"/>
                  <a:pt x="93" y="51"/>
                </a:cubicBezTo>
                <a:cubicBezTo>
                  <a:pt x="95" y="52"/>
                  <a:pt x="95" y="54"/>
                  <a:pt x="93" y="56"/>
                </a:cubicBezTo>
                <a:cubicBezTo>
                  <a:pt x="87" y="62"/>
                  <a:pt x="84" y="69"/>
                  <a:pt x="84" y="78"/>
                </a:cubicBezTo>
                <a:cubicBezTo>
                  <a:pt x="84" y="80"/>
                  <a:pt x="82" y="81"/>
                  <a:pt x="80" y="81"/>
                </a:cubicBezTo>
                <a:cubicBezTo>
                  <a:pt x="78" y="81"/>
                  <a:pt x="77" y="80"/>
                  <a:pt x="77" y="78"/>
                </a:cubicBezTo>
                <a:close/>
                <a:moveTo>
                  <a:pt x="232" y="116"/>
                </a:moveTo>
                <a:cubicBezTo>
                  <a:pt x="232" y="180"/>
                  <a:pt x="179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79" y="0"/>
                  <a:pt x="232" y="52"/>
                  <a:pt x="232" y="116"/>
                </a:cubicBezTo>
                <a:close/>
                <a:moveTo>
                  <a:pt x="74" y="93"/>
                </a:moveTo>
                <a:cubicBezTo>
                  <a:pt x="81" y="93"/>
                  <a:pt x="86" y="95"/>
                  <a:pt x="86" y="100"/>
                </a:cubicBezTo>
                <a:cubicBezTo>
                  <a:pt x="86" y="104"/>
                  <a:pt x="91" y="110"/>
                  <a:pt x="98" y="110"/>
                </a:cubicBezTo>
                <a:cubicBezTo>
                  <a:pt x="105" y="110"/>
                  <a:pt x="110" y="105"/>
                  <a:pt x="110" y="99"/>
                </a:cubicBezTo>
                <a:cubicBezTo>
                  <a:pt x="110" y="92"/>
                  <a:pt x="116" y="87"/>
                  <a:pt x="122" y="87"/>
                </a:cubicBezTo>
                <a:cubicBezTo>
                  <a:pt x="129" y="87"/>
                  <a:pt x="134" y="82"/>
                  <a:pt x="134" y="75"/>
                </a:cubicBezTo>
                <a:cubicBezTo>
                  <a:pt x="134" y="69"/>
                  <a:pt x="140" y="64"/>
                  <a:pt x="147" y="64"/>
                </a:cubicBezTo>
                <a:cubicBezTo>
                  <a:pt x="153" y="64"/>
                  <a:pt x="160" y="62"/>
                  <a:pt x="158" y="59"/>
                </a:cubicBezTo>
                <a:cubicBezTo>
                  <a:pt x="151" y="44"/>
                  <a:pt x="136" y="34"/>
                  <a:pt x="119" y="34"/>
                </a:cubicBezTo>
                <a:cubicBezTo>
                  <a:pt x="114" y="34"/>
                  <a:pt x="114" y="34"/>
                  <a:pt x="114" y="34"/>
                </a:cubicBezTo>
                <a:cubicBezTo>
                  <a:pt x="90" y="34"/>
                  <a:pt x="70" y="54"/>
                  <a:pt x="70" y="78"/>
                </a:cubicBezTo>
                <a:cubicBezTo>
                  <a:pt x="70" y="88"/>
                  <a:pt x="70" y="88"/>
                  <a:pt x="70" y="88"/>
                </a:cubicBezTo>
                <a:cubicBezTo>
                  <a:pt x="70" y="91"/>
                  <a:pt x="73" y="93"/>
                  <a:pt x="74" y="93"/>
                </a:cubicBezTo>
                <a:close/>
                <a:moveTo>
                  <a:pt x="128" y="152"/>
                </a:moveTo>
                <a:cubicBezTo>
                  <a:pt x="103" y="152"/>
                  <a:pt x="103" y="152"/>
                  <a:pt x="103" y="152"/>
                </a:cubicBezTo>
                <a:cubicBezTo>
                  <a:pt x="103" y="188"/>
                  <a:pt x="103" y="188"/>
                  <a:pt x="103" y="188"/>
                </a:cubicBezTo>
                <a:cubicBezTo>
                  <a:pt x="103" y="194"/>
                  <a:pt x="107" y="198"/>
                  <a:pt x="113" y="198"/>
                </a:cubicBezTo>
                <a:cubicBezTo>
                  <a:pt x="118" y="198"/>
                  <a:pt x="118" y="198"/>
                  <a:pt x="118" y="198"/>
                </a:cubicBezTo>
                <a:cubicBezTo>
                  <a:pt x="124" y="198"/>
                  <a:pt x="128" y="194"/>
                  <a:pt x="128" y="188"/>
                </a:cubicBezTo>
                <a:lnTo>
                  <a:pt x="128" y="152"/>
                </a:lnTo>
                <a:close/>
                <a:moveTo>
                  <a:pt x="161" y="78"/>
                </a:moveTo>
                <a:cubicBezTo>
                  <a:pt x="161" y="73"/>
                  <a:pt x="160" y="69"/>
                  <a:pt x="159" y="65"/>
                </a:cubicBezTo>
                <a:cubicBezTo>
                  <a:pt x="156" y="67"/>
                  <a:pt x="151" y="67"/>
                  <a:pt x="147" y="67"/>
                </a:cubicBezTo>
                <a:cubicBezTo>
                  <a:pt x="142" y="67"/>
                  <a:pt x="138" y="71"/>
                  <a:pt x="138" y="75"/>
                </a:cubicBezTo>
                <a:cubicBezTo>
                  <a:pt x="138" y="84"/>
                  <a:pt x="131" y="90"/>
                  <a:pt x="122" y="90"/>
                </a:cubicBezTo>
                <a:cubicBezTo>
                  <a:pt x="118" y="90"/>
                  <a:pt x="114" y="94"/>
                  <a:pt x="114" y="99"/>
                </a:cubicBezTo>
                <a:cubicBezTo>
                  <a:pt x="114" y="107"/>
                  <a:pt x="107" y="114"/>
                  <a:pt x="98" y="114"/>
                </a:cubicBezTo>
                <a:cubicBezTo>
                  <a:pt x="89" y="114"/>
                  <a:pt x="82" y="106"/>
                  <a:pt x="82" y="100"/>
                </a:cubicBezTo>
                <a:cubicBezTo>
                  <a:pt x="82" y="97"/>
                  <a:pt x="78" y="96"/>
                  <a:pt x="74" y="96"/>
                </a:cubicBezTo>
                <a:cubicBezTo>
                  <a:pt x="73" y="96"/>
                  <a:pt x="73" y="96"/>
                  <a:pt x="72" y="96"/>
                </a:cubicBezTo>
                <a:cubicBezTo>
                  <a:pt x="72" y="139"/>
                  <a:pt x="72" y="139"/>
                  <a:pt x="72" y="139"/>
                </a:cubicBezTo>
                <a:cubicBezTo>
                  <a:pt x="72" y="144"/>
                  <a:pt x="77" y="149"/>
                  <a:pt x="82" y="149"/>
                </a:cubicBezTo>
                <a:cubicBezTo>
                  <a:pt x="151" y="149"/>
                  <a:pt x="151" y="149"/>
                  <a:pt x="151" y="149"/>
                </a:cubicBezTo>
                <a:cubicBezTo>
                  <a:pt x="156" y="149"/>
                  <a:pt x="161" y="144"/>
                  <a:pt x="161" y="139"/>
                </a:cubicBezTo>
                <a:lnTo>
                  <a:pt x="161" y="7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6" name="Freeform 35"/>
          <p:cNvSpPr>
            <a:spLocks noEditPoints="1"/>
          </p:cNvSpPr>
          <p:nvPr/>
        </p:nvSpPr>
        <p:spPr bwMode="auto">
          <a:xfrm>
            <a:off x="10705962" y="6211655"/>
            <a:ext cx="1355604" cy="1350682"/>
          </a:xfrm>
          <a:custGeom>
            <a:avLst/>
            <a:gdLst>
              <a:gd name="T0" fmla="*/ 103 w 233"/>
              <a:gd name="T1" fmla="*/ 182 h 232"/>
              <a:gd name="T2" fmla="*/ 100 w 233"/>
              <a:gd name="T3" fmla="*/ 185 h 232"/>
              <a:gd name="T4" fmla="*/ 95 w 233"/>
              <a:gd name="T5" fmla="*/ 137 h 232"/>
              <a:gd name="T6" fmla="*/ 101 w 233"/>
              <a:gd name="T7" fmla="*/ 137 h 232"/>
              <a:gd name="T8" fmla="*/ 76 w 233"/>
              <a:gd name="T9" fmla="*/ 137 h 232"/>
              <a:gd name="T10" fmla="*/ 84 w 233"/>
              <a:gd name="T11" fmla="*/ 185 h 232"/>
              <a:gd name="T12" fmla="*/ 87 w 233"/>
              <a:gd name="T13" fmla="*/ 182 h 232"/>
              <a:gd name="T14" fmla="*/ 79 w 233"/>
              <a:gd name="T15" fmla="*/ 134 h 232"/>
              <a:gd name="T16" fmla="*/ 131 w 233"/>
              <a:gd name="T17" fmla="*/ 137 h 232"/>
              <a:gd name="T18" fmla="*/ 132 w 233"/>
              <a:gd name="T19" fmla="*/ 185 h 232"/>
              <a:gd name="T20" fmla="*/ 136 w 233"/>
              <a:gd name="T21" fmla="*/ 182 h 232"/>
              <a:gd name="T22" fmla="*/ 135 w 233"/>
              <a:gd name="T23" fmla="*/ 134 h 232"/>
              <a:gd name="T24" fmla="*/ 113 w 233"/>
              <a:gd name="T25" fmla="*/ 137 h 232"/>
              <a:gd name="T26" fmla="*/ 116 w 233"/>
              <a:gd name="T27" fmla="*/ 185 h 232"/>
              <a:gd name="T28" fmla="*/ 119 w 233"/>
              <a:gd name="T29" fmla="*/ 137 h 232"/>
              <a:gd name="T30" fmla="*/ 153 w 233"/>
              <a:gd name="T31" fmla="*/ 134 h 232"/>
              <a:gd name="T32" fmla="*/ 146 w 233"/>
              <a:gd name="T33" fmla="*/ 182 h 232"/>
              <a:gd name="T34" fmla="*/ 149 w 233"/>
              <a:gd name="T35" fmla="*/ 185 h 232"/>
              <a:gd name="T36" fmla="*/ 156 w 233"/>
              <a:gd name="T37" fmla="*/ 137 h 232"/>
              <a:gd name="T38" fmla="*/ 233 w 233"/>
              <a:gd name="T39" fmla="*/ 116 h 232"/>
              <a:gd name="T40" fmla="*/ 0 w 233"/>
              <a:gd name="T41" fmla="*/ 116 h 232"/>
              <a:gd name="T42" fmla="*/ 233 w 233"/>
              <a:gd name="T43" fmla="*/ 116 h 232"/>
              <a:gd name="T44" fmla="*/ 144 w 233"/>
              <a:gd name="T45" fmla="*/ 72 h 232"/>
              <a:gd name="T46" fmla="*/ 152 w 233"/>
              <a:gd name="T47" fmla="*/ 81 h 232"/>
              <a:gd name="T48" fmla="*/ 147 w 233"/>
              <a:gd name="T49" fmla="*/ 67 h 232"/>
              <a:gd name="T50" fmla="*/ 147 w 233"/>
              <a:gd name="T51" fmla="*/ 54 h 232"/>
              <a:gd name="T52" fmla="*/ 152 w 233"/>
              <a:gd name="T53" fmla="*/ 40 h 232"/>
              <a:gd name="T54" fmla="*/ 144 w 233"/>
              <a:gd name="T55" fmla="*/ 49 h 232"/>
              <a:gd name="T56" fmla="*/ 107 w 233"/>
              <a:gd name="T57" fmla="*/ 57 h 232"/>
              <a:gd name="T58" fmla="*/ 120 w 233"/>
              <a:gd name="T59" fmla="*/ 75 h 232"/>
              <a:gd name="T60" fmla="*/ 126 w 233"/>
              <a:gd name="T61" fmla="*/ 75 h 232"/>
              <a:gd name="T62" fmla="*/ 113 w 233"/>
              <a:gd name="T63" fmla="*/ 57 h 232"/>
              <a:gd name="T64" fmla="*/ 126 w 233"/>
              <a:gd name="T65" fmla="*/ 40 h 232"/>
              <a:gd name="T66" fmla="*/ 120 w 233"/>
              <a:gd name="T67" fmla="*/ 40 h 232"/>
              <a:gd name="T68" fmla="*/ 107 w 233"/>
              <a:gd name="T69" fmla="*/ 57 h 232"/>
              <a:gd name="T70" fmla="*/ 86 w 233"/>
              <a:gd name="T71" fmla="*/ 72 h 232"/>
              <a:gd name="T72" fmla="*/ 94 w 233"/>
              <a:gd name="T73" fmla="*/ 81 h 232"/>
              <a:gd name="T74" fmla="*/ 89 w 233"/>
              <a:gd name="T75" fmla="*/ 67 h 232"/>
              <a:gd name="T76" fmla="*/ 89 w 233"/>
              <a:gd name="T77" fmla="*/ 54 h 232"/>
              <a:gd name="T78" fmla="*/ 94 w 233"/>
              <a:gd name="T79" fmla="*/ 40 h 232"/>
              <a:gd name="T80" fmla="*/ 86 w 233"/>
              <a:gd name="T81" fmla="*/ 49 h 232"/>
              <a:gd name="T82" fmla="*/ 163 w 233"/>
              <a:gd name="T83" fmla="*/ 125 h 232"/>
              <a:gd name="T84" fmla="*/ 146 w 233"/>
              <a:gd name="T85" fmla="*/ 119 h 232"/>
              <a:gd name="T86" fmla="*/ 125 w 233"/>
              <a:gd name="T87" fmla="*/ 118 h 232"/>
              <a:gd name="T88" fmla="*/ 113 w 233"/>
              <a:gd name="T89" fmla="*/ 116 h 232"/>
              <a:gd name="T90" fmla="*/ 90 w 233"/>
              <a:gd name="T91" fmla="*/ 121 h 232"/>
              <a:gd name="T92" fmla="*/ 70 w 233"/>
              <a:gd name="T93" fmla="*/ 124 h 232"/>
              <a:gd name="T94" fmla="*/ 73 w 233"/>
              <a:gd name="T95" fmla="*/ 189 h 232"/>
              <a:gd name="T96" fmla="*/ 85 w 233"/>
              <a:gd name="T97" fmla="*/ 196 h 232"/>
              <a:gd name="T98" fmla="*/ 153 w 233"/>
              <a:gd name="T99" fmla="*/ 196 h 232"/>
              <a:gd name="T100" fmla="*/ 168 w 233"/>
              <a:gd name="T101" fmla="*/ 133 h 232"/>
              <a:gd name="T102" fmla="*/ 177 w 233"/>
              <a:gd name="T103" fmla="*/ 107 h 232"/>
              <a:gd name="T104" fmla="*/ 117 w 233"/>
              <a:gd name="T105" fmla="*/ 87 h 232"/>
              <a:gd name="T106" fmla="*/ 57 w 233"/>
              <a:gd name="T107" fmla="*/ 107 h 232"/>
              <a:gd name="T108" fmla="*/ 62 w 233"/>
              <a:gd name="T109" fmla="*/ 121 h 232"/>
              <a:gd name="T110" fmla="*/ 91 w 233"/>
              <a:gd name="T111" fmla="*/ 114 h 232"/>
              <a:gd name="T112" fmla="*/ 109 w 233"/>
              <a:gd name="T113" fmla="*/ 111 h 232"/>
              <a:gd name="T114" fmla="*/ 128 w 233"/>
              <a:gd name="T115" fmla="*/ 112 h 232"/>
              <a:gd name="T116" fmla="*/ 144 w 233"/>
              <a:gd name="T117" fmla="*/ 113 h 232"/>
              <a:gd name="T118" fmla="*/ 171 w 233"/>
              <a:gd name="T119" fmla="*/ 121 h 232"/>
              <a:gd name="T120" fmla="*/ 177 w 233"/>
              <a:gd name="T121" fmla="*/ 10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3" h="232">
                <a:moveTo>
                  <a:pt x="101" y="137"/>
                </a:moveTo>
                <a:cubicBezTo>
                  <a:pt x="103" y="182"/>
                  <a:pt x="103" y="182"/>
                  <a:pt x="103" y="182"/>
                </a:cubicBezTo>
                <a:cubicBezTo>
                  <a:pt x="103" y="183"/>
                  <a:pt x="102" y="185"/>
                  <a:pt x="100" y="185"/>
                </a:cubicBezTo>
                <a:cubicBezTo>
                  <a:pt x="100" y="185"/>
                  <a:pt x="100" y="185"/>
                  <a:pt x="100" y="185"/>
                </a:cubicBezTo>
                <a:cubicBezTo>
                  <a:pt x="98" y="185"/>
                  <a:pt x="97" y="184"/>
                  <a:pt x="97" y="182"/>
                </a:cubicBezTo>
                <a:cubicBezTo>
                  <a:pt x="95" y="137"/>
                  <a:pt x="95" y="137"/>
                  <a:pt x="95" y="137"/>
                </a:cubicBezTo>
                <a:cubicBezTo>
                  <a:pt x="95" y="135"/>
                  <a:pt x="96" y="134"/>
                  <a:pt x="98" y="134"/>
                </a:cubicBezTo>
                <a:cubicBezTo>
                  <a:pt x="99" y="133"/>
                  <a:pt x="101" y="135"/>
                  <a:pt x="101" y="137"/>
                </a:cubicBezTo>
                <a:close/>
                <a:moveTo>
                  <a:pt x="79" y="134"/>
                </a:moveTo>
                <a:cubicBezTo>
                  <a:pt x="78" y="134"/>
                  <a:pt x="76" y="135"/>
                  <a:pt x="76" y="137"/>
                </a:cubicBezTo>
                <a:cubicBezTo>
                  <a:pt x="81" y="182"/>
                  <a:pt x="81" y="182"/>
                  <a:pt x="81" y="182"/>
                </a:cubicBezTo>
                <a:cubicBezTo>
                  <a:pt x="81" y="184"/>
                  <a:pt x="82" y="185"/>
                  <a:pt x="84" y="185"/>
                </a:cubicBezTo>
                <a:cubicBezTo>
                  <a:pt x="84" y="185"/>
                  <a:pt x="84" y="185"/>
                  <a:pt x="84" y="185"/>
                </a:cubicBezTo>
                <a:cubicBezTo>
                  <a:pt x="86" y="185"/>
                  <a:pt x="87" y="183"/>
                  <a:pt x="87" y="182"/>
                </a:cubicBezTo>
                <a:cubicBezTo>
                  <a:pt x="83" y="136"/>
                  <a:pt x="83" y="136"/>
                  <a:pt x="83" y="136"/>
                </a:cubicBezTo>
                <a:cubicBezTo>
                  <a:pt x="83" y="135"/>
                  <a:pt x="81" y="133"/>
                  <a:pt x="79" y="134"/>
                </a:cubicBezTo>
                <a:close/>
                <a:moveTo>
                  <a:pt x="135" y="134"/>
                </a:moveTo>
                <a:cubicBezTo>
                  <a:pt x="133" y="134"/>
                  <a:pt x="132" y="135"/>
                  <a:pt x="131" y="137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29" y="183"/>
                  <a:pt x="131" y="185"/>
                  <a:pt x="132" y="185"/>
                </a:cubicBezTo>
                <a:cubicBezTo>
                  <a:pt x="132" y="185"/>
                  <a:pt x="133" y="185"/>
                  <a:pt x="133" y="185"/>
                </a:cubicBezTo>
                <a:cubicBezTo>
                  <a:pt x="134" y="185"/>
                  <a:pt x="136" y="184"/>
                  <a:pt x="136" y="182"/>
                </a:cubicBezTo>
                <a:cubicBezTo>
                  <a:pt x="138" y="137"/>
                  <a:pt x="138" y="137"/>
                  <a:pt x="138" y="137"/>
                </a:cubicBezTo>
                <a:cubicBezTo>
                  <a:pt x="138" y="135"/>
                  <a:pt x="136" y="134"/>
                  <a:pt x="135" y="134"/>
                </a:cubicBezTo>
                <a:close/>
                <a:moveTo>
                  <a:pt x="116" y="134"/>
                </a:moveTo>
                <a:cubicBezTo>
                  <a:pt x="115" y="134"/>
                  <a:pt x="113" y="135"/>
                  <a:pt x="113" y="137"/>
                </a:cubicBezTo>
                <a:cubicBezTo>
                  <a:pt x="113" y="182"/>
                  <a:pt x="113" y="182"/>
                  <a:pt x="113" y="182"/>
                </a:cubicBezTo>
                <a:cubicBezTo>
                  <a:pt x="113" y="184"/>
                  <a:pt x="115" y="185"/>
                  <a:pt x="116" y="185"/>
                </a:cubicBezTo>
                <a:cubicBezTo>
                  <a:pt x="118" y="185"/>
                  <a:pt x="119" y="184"/>
                  <a:pt x="119" y="182"/>
                </a:cubicBezTo>
                <a:cubicBezTo>
                  <a:pt x="119" y="137"/>
                  <a:pt x="119" y="137"/>
                  <a:pt x="119" y="137"/>
                </a:cubicBezTo>
                <a:cubicBezTo>
                  <a:pt x="119" y="135"/>
                  <a:pt x="118" y="134"/>
                  <a:pt x="116" y="134"/>
                </a:cubicBezTo>
                <a:close/>
                <a:moveTo>
                  <a:pt x="153" y="134"/>
                </a:moveTo>
                <a:cubicBezTo>
                  <a:pt x="151" y="133"/>
                  <a:pt x="150" y="135"/>
                  <a:pt x="150" y="136"/>
                </a:cubicBezTo>
                <a:cubicBezTo>
                  <a:pt x="146" y="182"/>
                  <a:pt x="146" y="182"/>
                  <a:pt x="146" y="182"/>
                </a:cubicBezTo>
                <a:cubicBezTo>
                  <a:pt x="146" y="183"/>
                  <a:pt x="147" y="185"/>
                  <a:pt x="149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50" y="185"/>
                  <a:pt x="152" y="184"/>
                  <a:pt x="152" y="182"/>
                </a:cubicBezTo>
                <a:cubicBezTo>
                  <a:pt x="156" y="137"/>
                  <a:pt x="156" y="137"/>
                  <a:pt x="156" y="137"/>
                </a:cubicBezTo>
                <a:cubicBezTo>
                  <a:pt x="156" y="135"/>
                  <a:pt x="155" y="134"/>
                  <a:pt x="153" y="134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7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7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36" y="61"/>
                </a:moveTo>
                <a:cubicBezTo>
                  <a:pt x="136" y="67"/>
                  <a:pt x="140" y="69"/>
                  <a:pt x="144" y="72"/>
                </a:cubicBezTo>
                <a:cubicBezTo>
                  <a:pt x="147" y="74"/>
                  <a:pt x="148" y="75"/>
                  <a:pt x="148" y="78"/>
                </a:cubicBezTo>
                <a:cubicBezTo>
                  <a:pt x="148" y="80"/>
                  <a:pt x="150" y="81"/>
                  <a:pt x="152" y="81"/>
                </a:cubicBezTo>
                <a:cubicBezTo>
                  <a:pt x="153" y="81"/>
                  <a:pt x="155" y="80"/>
                  <a:pt x="155" y="78"/>
                </a:cubicBezTo>
                <a:cubicBezTo>
                  <a:pt x="155" y="72"/>
                  <a:pt x="150" y="69"/>
                  <a:pt x="147" y="67"/>
                </a:cubicBezTo>
                <a:cubicBezTo>
                  <a:pt x="144" y="64"/>
                  <a:pt x="142" y="63"/>
                  <a:pt x="142" y="61"/>
                </a:cubicBezTo>
                <a:cubicBezTo>
                  <a:pt x="142" y="58"/>
                  <a:pt x="144" y="57"/>
                  <a:pt x="147" y="54"/>
                </a:cubicBezTo>
                <a:cubicBezTo>
                  <a:pt x="150" y="52"/>
                  <a:pt x="155" y="49"/>
                  <a:pt x="155" y="43"/>
                </a:cubicBezTo>
                <a:cubicBezTo>
                  <a:pt x="155" y="41"/>
                  <a:pt x="153" y="40"/>
                  <a:pt x="152" y="40"/>
                </a:cubicBezTo>
                <a:cubicBezTo>
                  <a:pt x="150" y="40"/>
                  <a:pt x="148" y="41"/>
                  <a:pt x="148" y="43"/>
                </a:cubicBezTo>
                <a:cubicBezTo>
                  <a:pt x="148" y="46"/>
                  <a:pt x="147" y="47"/>
                  <a:pt x="144" y="49"/>
                </a:cubicBezTo>
                <a:cubicBezTo>
                  <a:pt x="140" y="52"/>
                  <a:pt x="136" y="55"/>
                  <a:pt x="136" y="61"/>
                </a:cubicBezTo>
                <a:close/>
                <a:moveTo>
                  <a:pt x="107" y="57"/>
                </a:moveTo>
                <a:cubicBezTo>
                  <a:pt x="107" y="63"/>
                  <a:pt x="111" y="66"/>
                  <a:pt x="115" y="69"/>
                </a:cubicBezTo>
                <a:cubicBezTo>
                  <a:pt x="118" y="71"/>
                  <a:pt x="120" y="72"/>
                  <a:pt x="120" y="75"/>
                </a:cubicBezTo>
                <a:cubicBezTo>
                  <a:pt x="120" y="77"/>
                  <a:pt x="121" y="78"/>
                  <a:pt x="123" y="78"/>
                </a:cubicBezTo>
                <a:cubicBezTo>
                  <a:pt x="125" y="78"/>
                  <a:pt x="126" y="77"/>
                  <a:pt x="126" y="75"/>
                </a:cubicBezTo>
                <a:cubicBezTo>
                  <a:pt x="126" y="69"/>
                  <a:pt x="122" y="66"/>
                  <a:pt x="118" y="63"/>
                </a:cubicBezTo>
                <a:cubicBezTo>
                  <a:pt x="115" y="61"/>
                  <a:pt x="113" y="60"/>
                  <a:pt x="113" y="57"/>
                </a:cubicBezTo>
                <a:cubicBezTo>
                  <a:pt x="113" y="55"/>
                  <a:pt x="115" y="53"/>
                  <a:pt x="118" y="51"/>
                </a:cubicBezTo>
                <a:cubicBezTo>
                  <a:pt x="122" y="49"/>
                  <a:pt x="126" y="46"/>
                  <a:pt x="126" y="40"/>
                </a:cubicBezTo>
                <a:cubicBezTo>
                  <a:pt x="126" y="38"/>
                  <a:pt x="125" y="37"/>
                  <a:pt x="123" y="37"/>
                </a:cubicBezTo>
                <a:cubicBezTo>
                  <a:pt x="121" y="37"/>
                  <a:pt x="120" y="38"/>
                  <a:pt x="120" y="40"/>
                </a:cubicBezTo>
                <a:cubicBezTo>
                  <a:pt x="120" y="43"/>
                  <a:pt x="118" y="44"/>
                  <a:pt x="115" y="46"/>
                </a:cubicBezTo>
                <a:cubicBezTo>
                  <a:pt x="111" y="48"/>
                  <a:pt x="107" y="51"/>
                  <a:pt x="107" y="57"/>
                </a:cubicBezTo>
                <a:close/>
                <a:moveTo>
                  <a:pt x="78" y="61"/>
                </a:moveTo>
                <a:cubicBezTo>
                  <a:pt x="78" y="67"/>
                  <a:pt x="83" y="69"/>
                  <a:pt x="86" y="72"/>
                </a:cubicBezTo>
                <a:cubicBezTo>
                  <a:pt x="89" y="74"/>
                  <a:pt x="91" y="75"/>
                  <a:pt x="91" y="78"/>
                </a:cubicBezTo>
                <a:cubicBezTo>
                  <a:pt x="91" y="80"/>
                  <a:pt x="92" y="81"/>
                  <a:pt x="94" y="81"/>
                </a:cubicBezTo>
                <a:cubicBezTo>
                  <a:pt x="96" y="81"/>
                  <a:pt x="97" y="80"/>
                  <a:pt x="97" y="78"/>
                </a:cubicBezTo>
                <a:cubicBezTo>
                  <a:pt x="97" y="72"/>
                  <a:pt x="93" y="69"/>
                  <a:pt x="89" y="67"/>
                </a:cubicBezTo>
                <a:cubicBezTo>
                  <a:pt x="86" y="64"/>
                  <a:pt x="85" y="63"/>
                  <a:pt x="85" y="61"/>
                </a:cubicBezTo>
                <a:cubicBezTo>
                  <a:pt x="85" y="58"/>
                  <a:pt x="86" y="57"/>
                  <a:pt x="89" y="54"/>
                </a:cubicBezTo>
                <a:cubicBezTo>
                  <a:pt x="93" y="52"/>
                  <a:pt x="97" y="49"/>
                  <a:pt x="97" y="43"/>
                </a:cubicBezTo>
                <a:cubicBezTo>
                  <a:pt x="97" y="41"/>
                  <a:pt x="96" y="40"/>
                  <a:pt x="94" y="40"/>
                </a:cubicBezTo>
                <a:cubicBezTo>
                  <a:pt x="92" y="40"/>
                  <a:pt x="91" y="41"/>
                  <a:pt x="91" y="43"/>
                </a:cubicBezTo>
                <a:cubicBezTo>
                  <a:pt x="91" y="46"/>
                  <a:pt x="89" y="47"/>
                  <a:pt x="86" y="49"/>
                </a:cubicBezTo>
                <a:cubicBezTo>
                  <a:pt x="83" y="52"/>
                  <a:pt x="78" y="55"/>
                  <a:pt x="78" y="61"/>
                </a:cubicBezTo>
                <a:close/>
                <a:moveTo>
                  <a:pt x="163" y="125"/>
                </a:moveTo>
                <a:cubicBezTo>
                  <a:pt x="163" y="125"/>
                  <a:pt x="161" y="124"/>
                  <a:pt x="158" y="121"/>
                </a:cubicBezTo>
                <a:cubicBezTo>
                  <a:pt x="155" y="118"/>
                  <a:pt x="152" y="118"/>
                  <a:pt x="146" y="119"/>
                </a:cubicBezTo>
                <a:cubicBezTo>
                  <a:pt x="144" y="120"/>
                  <a:pt x="142" y="120"/>
                  <a:pt x="140" y="120"/>
                </a:cubicBezTo>
                <a:cubicBezTo>
                  <a:pt x="133" y="121"/>
                  <a:pt x="130" y="120"/>
                  <a:pt x="125" y="118"/>
                </a:cubicBezTo>
                <a:cubicBezTo>
                  <a:pt x="124" y="117"/>
                  <a:pt x="122" y="116"/>
                  <a:pt x="120" y="115"/>
                </a:cubicBezTo>
                <a:cubicBezTo>
                  <a:pt x="117" y="114"/>
                  <a:pt x="116" y="115"/>
                  <a:pt x="113" y="116"/>
                </a:cubicBezTo>
                <a:cubicBezTo>
                  <a:pt x="111" y="118"/>
                  <a:pt x="108" y="120"/>
                  <a:pt x="104" y="120"/>
                </a:cubicBezTo>
                <a:cubicBezTo>
                  <a:pt x="99" y="121"/>
                  <a:pt x="95" y="121"/>
                  <a:pt x="90" y="121"/>
                </a:cubicBezTo>
                <a:cubicBezTo>
                  <a:pt x="87" y="120"/>
                  <a:pt x="84" y="120"/>
                  <a:pt x="80" y="120"/>
                </a:cubicBezTo>
                <a:cubicBezTo>
                  <a:pt x="75" y="121"/>
                  <a:pt x="70" y="124"/>
                  <a:pt x="70" y="124"/>
                </a:cubicBezTo>
                <a:cubicBezTo>
                  <a:pt x="67" y="125"/>
                  <a:pt x="65" y="130"/>
                  <a:pt x="65" y="133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3" y="193"/>
                  <a:pt x="76" y="196"/>
                  <a:pt x="80" y="196"/>
                </a:cubicBezTo>
                <a:cubicBezTo>
                  <a:pt x="85" y="196"/>
                  <a:pt x="85" y="196"/>
                  <a:pt x="85" y="196"/>
                </a:cubicBezTo>
                <a:cubicBezTo>
                  <a:pt x="149" y="196"/>
                  <a:pt x="149" y="196"/>
                  <a:pt x="149" y="196"/>
                </a:cubicBezTo>
                <a:cubicBezTo>
                  <a:pt x="153" y="196"/>
                  <a:pt x="153" y="196"/>
                  <a:pt x="153" y="196"/>
                </a:cubicBezTo>
                <a:cubicBezTo>
                  <a:pt x="157" y="196"/>
                  <a:pt x="160" y="193"/>
                  <a:pt x="160" y="189"/>
                </a:cubicBezTo>
                <a:cubicBezTo>
                  <a:pt x="168" y="133"/>
                  <a:pt x="168" y="133"/>
                  <a:pt x="168" y="133"/>
                </a:cubicBezTo>
                <a:cubicBezTo>
                  <a:pt x="168" y="130"/>
                  <a:pt x="166" y="126"/>
                  <a:pt x="163" y="125"/>
                </a:cubicBezTo>
                <a:close/>
                <a:moveTo>
                  <a:pt x="177" y="107"/>
                </a:moveTo>
                <a:cubicBezTo>
                  <a:pt x="177" y="100"/>
                  <a:pt x="171" y="94"/>
                  <a:pt x="165" y="93"/>
                </a:cubicBezTo>
                <a:cubicBezTo>
                  <a:pt x="165" y="93"/>
                  <a:pt x="142" y="87"/>
                  <a:pt x="117" y="87"/>
                </a:cubicBezTo>
                <a:cubicBezTo>
                  <a:pt x="91" y="87"/>
                  <a:pt x="68" y="93"/>
                  <a:pt x="68" y="93"/>
                </a:cubicBezTo>
                <a:cubicBezTo>
                  <a:pt x="62" y="94"/>
                  <a:pt x="57" y="100"/>
                  <a:pt x="57" y="107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5"/>
                  <a:pt x="59" y="119"/>
                  <a:pt x="62" y="121"/>
                </a:cubicBezTo>
                <a:cubicBezTo>
                  <a:pt x="66" y="118"/>
                  <a:pt x="73" y="114"/>
                  <a:pt x="79" y="114"/>
                </a:cubicBezTo>
                <a:cubicBezTo>
                  <a:pt x="84" y="114"/>
                  <a:pt x="87" y="114"/>
                  <a:pt x="91" y="114"/>
                </a:cubicBezTo>
                <a:cubicBezTo>
                  <a:pt x="95" y="115"/>
                  <a:pt x="99" y="115"/>
                  <a:pt x="103" y="114"/>
                </a:cubicBezTo>
                <a:cubicBezTo>
                  <a:pt x="106" y="114"/>
                  <a:pt x="108" y="113"/>
                  <a:pt x="109" y="111"/>
                </a:cubicBezTo>
                <a:cubicBezTo>
                  <a:pt x="113" y="109"/>
                  <a:pt x="116" y="107"/>
                  <a:pt x="123" y="109"/>
                </a:cubicBezTo>
                <a:cubicBezTo>
                  <a:pt x="125" y="110"/>
                  <a:pt x="127" y="111"/>
                  <a:pt x="128" y="112"/>
                </a:cubicBezTo>
                <a:cubicBezTo>
                  <a:pt x="132" y="114"/>
                  <a:pt x="134" y="115"/>
                  <a:pt x="139" y="114"/>
                </a:cubicBezTo>
                <a:cubicBezTo>
                  <a:pt x="141" y="114"/>
                  <a:pt x="143" y="114"/>
                  <a:pt x="144" y="113"/>
                </a:cubicBezTo>
                <a:cubicBezTo>
                  <a:pt x="150" y="112"/>
                  <a:pt x="156" y="111"/>
                  <a:pt x="163" y="117"/>
                </a:cubicBezTo>
                <a:cubicBezTo>
                  <a:pt x="165" y="119"/>
                  <a:pt x="168" y="120"/>
                  <a:pt x="171" y="121"/>
                </a:cubicBezTo>
                <a:cubicBezTo>
                  <a:pt x="174" y="119"/>
                  <a:pt x="177" y="116"/>
                  <a:pt x="177" y="111"/>
                </a:cubicBezTo>
                <a:lnTo>
                  <a:pt x="177" y="10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auto">
          <a:xfrm>
            <a:off x="8930393" y="6211655"/>
            <a:ext cx="1350682" cy="1350682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131 w 232"/>
              <a:gd name="T5" fmla="*/ 94 h 232"/>
              <a:gd name="T6" fmla="*/ 148 w 232"/>
              <a:gd name="T7" fmla="*/ 109 h 232"/>
              <a:gd name="T8" fmla="*/ 132 w 232"/>
              <a:gd name="T9" fmla="*/ 108 h 232"/>
              <a:gd name="T10" fmla="*/ 124 w 232"/>
              <a:gd name="T11" fmla="*/ 47 h 232"/>
              <a:gd name="T12" fmla="*/ 134 w 232"/>
              <a:gd name="T13" fmla="*/ 42 h 232"/>
              <a:gd name="T14" fmla="*/ 122 w 232"/>
              <a:gd name="T15" fmla="*/ 58 h 232"/>
              <a:gd name="T16" fmla="*/ 134 w 232"/>
              <a:gd name="T17" fmla="*/ 73 h 232"/>
              <a:gd name="T18" fmla="*/ 125 w 232"/>
              <a:gd name="T19" fmla="*/ 85 h 232"/>
              <a:gd name="T20" fmla="*/ 120 w 232"/>
              <a:gd name="T21" fmla="*/ 84 h 232"/>
              <a:gd name="T22" fmla="*/ 124 w 232"/>
              <a:gd name="T23" fmla="*/ 78 h 232"/>
              <a:gd name="T24" fmla="*/ 124 w 232"/>
              <a:gd name="T25" fmla="*/ 68 h 232"/>
              <a:gd name="T26" fmla="*/ 124 w 232"/>
              <a:gd name="T27" fmla="*/ 47 h 232"/>
              <a:gd name="T28" fmla="*/ 87 w 232"/>
              <a:gd name="T29" fmla="*/ 58 h 232"/>
              <a:gd name="T30" fmla="*/ 99 w 232"/>
              <a:gd name="T31" fmla="*/ 42 h 232"/>
              <a:gd name="T32" fmla="*/ 98 w 232"/>
              <a:gd name="T33" fmla="*/ 52 h 232"/>
              <a:gd name="T34" fmla="*/ 98 w 232"/>
              <a:gd name="T35" fmla="*/ 63 h 232"/>
              <a:gd name="T36" fmla="*/ 98 w 232"/>
              <a:gd name="T37" fmla="*/ 83 h 232"/>
              <a:gd name="T38" fmla="*/ 87 w 232"/>
              <a:gd name="T39" fmla="*/ 88 h 232"/>
              <a:gd name="T40" fmla="*/ 99 w 232"/>
              <a:gd name="T41" fmla="*/ 73 h 232"/>
              <a:gd name="T42" fmla="*/ 65 w 232"/>
              <a:gd name="T43" fmla="*/ 68 h 232"/>
              <a:gd name="T44" fmla="*/ 65 w 232"/>
              <a:gd name="T45" fmla="*/ 47 h 232"/>
              <a:gd name="T46" fmla="*/ 76 w 232"/>
              <a:gd name="T47" fmla="*/ 42 h 232"/>
              <a:gd name="T48" fmla="*/ 64 w 232"/>
              <a:gd name="T49" fmla="*/ 58 h 232"/>
              <a:gd name="T50" fmla="*/ 76 w 232"/>
              <a:gd name="T51" fmla="*/ 73 h 232"/>
              <a:gd name="T52" fmla="*/ 64 w 232"/>
              <a:gd name="T53" fmla="*/ 88 h 232"/>
              <a:gd name="T54" fmla="*/ 65 w 232"/>
              <a:gd name="T55" fmla="*/ 78 h 232"/>
              <a:gd name="T56" fmla="*/ 65 w 232"/>
              <a:gd name="T57" fmla="*/ 68 h 232"/>
              <a:gd name="T58" fmla="*/ 110 w 232"/>
              <a:gd name="T59" fmla="*/ 94 h 232"/>
              <a:gd name="T60" fmla="*/ 129 w 232"/>
              <a:gd name="T61" fmla="*/ 109 h 232"/>
              <a:gd name="T62" fmla="*/ 138 w 232"/>
              <a:gd name="T63" fmla="*/ 117 h 232"/>
              <a:gd name="T64" fmla="*/ 140 w 232"/>
              <a:gd name="T65" fmla="*/ 141 h 232"/>
              <a:gd name="T66" fmla="*/ 119 w 232"/>
              <a:gd name="T67" fmla="*/ 144 h 232"/>
              <a:gd name="T68" fmla="*/ 116 w 232"/>
              <a:gd name="T69" fmla="*/ 123 h 232"/>
              <a:gd name="T70" fmla="*/ 126 w 232"/>
              <a:gd name="T71" fmla="*/ 109 h 232"/>
              <a:gd name="T72" fmla="*/ 122 w 232"/>
              <a:gd name="T73" fmla="*/ 90 h 232"/>
              <a:gd name="T74" fmla="*/ 121 w 232"/>
              <a:gd name="T75" fmla="*/ 94 h 232"/>
              <a:gd name="T76" fmla="*/ 122 w 232"/>
              <a:gd name="T77" fmla="*/ 109 h 232"/>
              <a:gd name="T78" fmla="*/ 45 w 232"/>
              <a:gd name="T79" fmla="*/ 94 h 232"/>
              <a:gd name="T80" fmla="*/ 166 w 232"/>
              <a:gd name="T81" fmla="*/ 176 h 232"/>
              <a:gd name="T82" fmla="*/ 145 w 232"/>
              <a:gd name="T83" fmla="*/ 170 h 232"/>
              <a:gd name="T84" fmla="*/ 76 w 232"/>
              <a:gd name="T85" fmla="*/ 190 h 232"/>
              <a:gd name="T86" fmla="*/ 45 w 232"/>
              <a:gd name="T87" fmla="*/ 113 h 232"/>
              <a:gd name="T88" fmla="*/ 116 w 232"/>
              <a:gd name="T89" fmla="*/ 115 h 232"/>
              <a:gd name="T90" fmla="*/ 113 w 232"/>
              <a:gd name="T91" fmla="*/ 141 h 232"/>
              <a:gd name="T92" fmla="*/ 137 w 232"/>
              <a:gd name="T93" fmla="*/ 147 h 232"/>
              <a:gd name="T94" fmla="*/ 143 w 232"/>
              <a:gd name="T95" fmla="*/ 123 h 232"/>
              <a:gd name="T96" fmla="*/ 137 w 232"/>
              <a:gd name="T97" fmla="*/ 113 h 232"/>
              <a:gd name="T98" fmla="*/ 148 w 232"/>
              <a:gd name="T99" fmla="*/ 115 h 232"/>
              <a:gd name="T100" fmla="*/ 185 w 232"/>
              <a:gd name="T101" fmla="*/ 117 h 232"/>
              <a:gd name="T102" fmla="*/ 177 w 232"/>
              <a:gd name="T103" fmla="*/ 120 h 232"/>
              <a:gd name="T104" fmla="*/ 164 w 232"/>
              <a:gd name="T105" fmla="*/ 167 h 232"/>
              <a:gd name="T106" fmla="*/ 148 w 232"/>
              <a:gd name="T107" fmla="*/ 159 h 232"/>
              <a:gd name="T108" fmla="*/ 149 w 232"/>
              <a:gd name="T109" fmla="*/ 127 h 232"/>
              <a:gd name="T110" fmla="*/ 177 w 232"/>
              <a:gd name="T111" fmla="*/ 12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31" y="94"/>
                </a:moveTo>
                <a:cubicBezTo>
                  <a:pt x="148" y="94"/>
                  <a:pt x="148" y="94"/>
                  <a:pt x="148" y="94"/>
                </a:cubicBezTo>
                <a:cubicBezTo>
                  <a:pt x="148" y="109"/>
                  <a:pt x="148" y="109"/>
                  <a:pt x="148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3" y="104"/>
                  <a:pt x="132" y="98"/>
                  <a:pt x="131" y="94"/>
                </a:cubicBezTo>
                <a:close/>
                <a:moveTo>
                  <a:pt x="124" y="47"/>
                </a:moveTo>
                <a:cubicBezTo>
                  <a:pt x="127" y="45"/>
                  <a:pt x="128" y="44"/>
                  <a:pt x="128" y="42"/>
                </a:cubicBezTo>
                <a:cubicBezTo>
                  <a:pt x="134" y="42"/>
                  <a:pt x="134" y="42"/>
                  <a:pt x="134" y="42"/>
                </a:cubicBezTo>
                <a:cubicBezTo>
                  <a:pt x="134" y="48"/>
                  <a:pt x="130" y="50"/>
                  <a:pt x="127" y="52"/>
                </a:cubicBezTo>
                <a:cubicBezTo>
                  <a:pt x="124" y="54"/>
                  <a:pt x="122" y="56"/>
                  <a:pt x="122" y="58"/>
                </a:cubicBezTo>
                <a:cubicBezTo>
                  <a:pt x="122" y="60"/>
                  <a:pt x="124" y="61"/>
                  <a:pt x="127" y="63"/>
                </a:cubicBezTo>
                <a:cubicBezTo>
                  <a:pt x="130" y="65"/>
                  <a:pt x="134" y="68"/>
                  <a:pt x="134" y="73"/>
                </a:cubicBezTo>
                <a:cubicBezTo>
                  <a:pt x="134" y="78"/>
                  <a:pt x="130" y="81"/>
                  <a:pt x="127" y="83"/>
                </a:cubicBezTo>
                <a:cubicBezTo>
                  <a:pt x="126" y="84"/>
                  <a:pt x="125" y="84"/>
                  <a:pt x="125" y="85"/>
                </a:cubicBezTo>
                <a:cubicBezTo>
                  <a:pt x="124" y="85"/>
                  <a:pt x="124" y="85"/>
                  <a:pt x="124" y="85"/>
                </a:cubicBezTo>
                <a:cubicBezTo>
                  <a:pt x="123" y="84"/>
                  <a:pt x="121" y="84"/>
                  <a:pt x="120" y="84"/>
                </a:cubicBezTo>
                <a:cubicBezTo>
                  <a:pt x="119" y="84"/>
                  <a:pt x="118" y="84"/>
                  <a:pt x="118" y="84"/>
                </a:cubicBezTo>
                <a:cubicBezTo>
                  <a:pt x="119" y="81"/>
                  <a:pt x="121" y="80"/>
                  <a:pt x="124" y="78"/>
                </a:cubicBezTo>
                <a:cubicBezTo>
                  <a:pt x="127" y="76"/>
                  <a:pt x="128" y="75"/>
                  <a:pt x="128" y="73"/>
                </a:cubicBezTo>
                <a:cubicBezTo>
                  <a:pt x="128" y="71"/>
                  <a:pt x="127" y="70"/>
                  <a:pt x="124" y="68"/>
                </a:cubicBezTo>
                <a:cubicBezTo>
                  <a:pt x="120" y="66"/>
                  <a:pt x="116" y="63"/>
                  <a:pt x="116" y="58"/>
                </a:cubicBezTo>
                <a:cubicBezTo>
                  <a:pt x="116" y="52"/>
                  <a:pt x="120" y="50"/>
                  <a:pt x="124" y="47"/>
                </a:cubicBezTo>
                <a:close/>
                <a:moveTo>
                  <a:pt x="95" y="68"/>
                </a:moveTo>
                <a:cubicBezTo>
                  <a:pt x="91" y="66"/>
                  <a:pt x="87" y="63"/>
                  <a:pt x="87" y="58"/>
                </a:cubicBezTo>
                <a:cubicBezTo>
                  <a:pt x="87" y="52"/>
                  <a:pt x="91" y="50"/>
                  <a:pt x="95" y="47"/>
                </a:cubicBezTo>
                <a:cubicBezTo>
                  <a:pt x="98" y="45"/>
                  <a:pt x="99" y="44"/>
                  <a:pt x="99" y="42"/>
                </a:cubicBezTo>
                <a:cubicBezTo>
                  <a:pt x="105" y="42"/>
                  <a:pt x="105" y="42"/>
                  <a:pt x="105" y="42"/>
                </a:cubicBezTo>
                <a:cubicBezTo>
                  <a:pt x="105" y="48"/>
                  <a:pt x="101" y="50"/>
                  <a:pt x="98" y="52"/>
                </a:cubicBezTo>
                <a:cubicBezTo>
                  <a:pt x="95" y="54"/>
                  <a:pt x="93" y="56"/>
                  <a:pt x="93" y="58"/>
                </a:cubicBezTo>
                <a:cubicBezTo>
                  <a:pt x="93" y="60"/>
                  <a:pt x="95" y="61"/>
                  <a:pt x="98" y="63"/>
                </a:cubicBezTo>
                <a:cubicBezTo>
                  <a:pt x="101" y="65"/>
                  <a:pt x="105" y="68"/>
                  <a:pt x="105" y="73"/>
                </a:cubicBezTo>
                <a:cubicBezTo>
                  <a:pt x="105" y="78"/>
                  <a:pt x="101" y="81"/>
                  <a:pt x="98" y="83"/>
                </a:cubicBezTo>
                <a:cubicBezTo>
                  <a:pt x="95" y="85"/>
                  <a:pt x="93" y="86"/>
                  <a:pt x="93" y="88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83"/>
                  <a:pt x="91" y="80"/>
                  <a:pt x="95" y="78"/>
                </a:cubicBezTo>
                <a:cubicBezTo>
                  <a:pt x="98" y="76"/>
                  <a:pt x="99" y="75"/>
                  <a:pt x="99" y="73"/>
                </a:cubicBezTo>
                <a:cubicBezTo>
                  <a:pt x="99" y="71"/>
                  <a:pt x="98" y="70"/>
                  <a:pt x="95" y="68"/>
                </a:cubicBezTo>
                <a:close/>
                <a:moveTo>
                  <a:pt x="65" y="68"/>
                </a:moveTo>
                <a:cubicBezTo>
                  <a:pt x="62" y="66"/>
                  <a:pt x="58" y="63"/>
                  <a:pt x="58" y="58"/>
                </a:cubicBezTo>
                <a:cubicBezTo>
                  <a:pt x="58" y="52"/>
                  <a:pt x="62" y="50"/>
                  <a:pt x="65" y="47"/>
                </a:cubicBezTo>
                <a:cubicBezTo>
                  <a:pt x="69" y="45"/>
                  <a:pt x="70" y="44"/>
                  <a:pt x="70" y="42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8"/>
                  <a:pt x="72" y="50"/>
                  <a:pt x="69" y="52"/>
                </a:cubicBezTo>
                <a:cubicBezTo>
                  <a:pt x="65" y="54"/>
                  <a:pt x="64" y="56"/>
                  <a:pt x="64" y="58"/>
                </a:cubicBezTo>
                <a:cubicBezTo>
                  <a:pt x="64" y="60"/>
                  <a:pt x="65" y="61"/>
                  <a:pt x="69" y="63"/>
                </a:cubicBezTo>
                <a:cubicBezTo>
                  <a:pt x="72" y="65"/>
                  <a:pt x="76" y="68"/>
                  <a:pt x="76" y="73"/>
                </a:cubicBezTo>
                <a:cubicBezTo>
                  <a:pt x="76" y="78"/>
                  <a:pt x="72" y="81"/>
                  <a:pt x="69" y="83"/>
                </a:cubicBezTo>
                <a:cubicBezTo>
                  <a:pt x="65" y="85"/>
                  <a:pt x="64" y="86"/>
                  <a:pt x="64" y="88"/>
                </a:cubicBezTo>
                <a:cubicBezTo>
                  <a:pt x="58" y="88"/>
                  <a:pt x="58" y="88"/>
                  <a:pt x="58" y="88"/>
                </a:cubicBezTo>
                <a:cubicBezTo>
                  <a:pt x="58" y="83"/>
                  <a:pt x="62" y="80"/>
                  <a:pt x="65" y="78"/>
                </a:cubicBezTo>
                <a:cubicBezTo>
                  <a:pt x="69" y="76"/>
                  <a:pt x="70" y="75"/>
                  <a:pt x="70" y="73"/>
                </a:cubicBezTo>
                <a:cubicBezTo>
                  <a:pt x="70" y="71"/>
                  <a:pt x="69" y="70"/>
                  <a:pt x="65" y="68"/>
                </a:cubicBezTo>
                <a:close/>
                <a:moveTo>
                  <a:pt x="45" y="94"/>
                </a:moveTo>
                <a:cubicBezTo>
                  <a:pt x="110" y="94"/>
                  <a:pt x="110" y="94"/>
                  <a:pt x="110" y="94"/>
                </a:cubicBezTo>
                <a:cubicBezTo>
                  <a:pt x="113" y="90"/>
                  <a:pt x="117" y="85"/>
                  <a:pt x="123" y="87"/>
                </a:cubicBezTo>
                <a:cubicBezTo>
                  <a:pt x="130" y="90"/>
                  <a:pt x="130" y="104"/>
                  <a:pt x="129" y="109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8" y="117"/>
                  <a:pt x="138" y="117"/>
                  <a:pt x="138" y="117"/>
                </a:cubicBezTo>
                <a:cubicBezTo>
                  <a:pt x="139" y="119"/>
                  <a:pt x="140" y="121"/>
                  <a:pt x="140" y="123"/>
                </a:cubicBezTo>
                <a:cubicBezTo>
                  <a:pt x="140" y="141"/>
                  <a:pt x="140" y="141"/>
                  <a:pt x="140" y="141"/>
                </a:cubicBezTo>
                <a:cubicBezTo>
                  <a:pt x="140" y="143"/>
                  <a:pt x="138" y="144"/>
                  <a:pt x="137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7" y="144"/>
                  <a:pt x="116" y="143"/>
                  <a:pt x="116" y="141"/>
                </a:cubicBezTo>
                <a:cubicBezTo>
                  <a:pt x="116" y="123"/>
                  <a:pt x="116" y="123"/>
                  <a:pt x="116" y="123"/>
                </a:cubicBezTo>
                <a:cubicBezTo>
                  <a:pt x="116" y="121"/>
                  <a:pt x="117" y="119"/>
                  <a:pt x="118" y="117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7" y="103"/>
                  <a:pt x="126" y="92"/>
                  <a:pt x="122" y="90"/>
                </a:cubicBezTo>
                <a:cubicBezTo>
                  <a:pt x="119" y="89"/>
                  <a:pt x="116" y="91"/>
                  <a:pt x="114" y="94"/>
                </a:cubicBezTo>
                <a:cubicBezTo>
                  <a:pt x="121" y="94"/>
                  <a:pt x="121" y="94"/>
                  <a:pt x="121" y="94"/>
                </a:cubicBezTo>
                <a:cubicBezTo>
                  <a:pt x="123" y="96"/>
                  <a:pt x="124" y="102"/>
                  <a:pt x="124" y="107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45" y="109"/>
                  <a:pt x="45" y="109"/>
                  <a:pt x="45" y="109"/>
                </a:cubicBezTo>
                <a:lnTo>
                  <a:pt x="45" y="94"/>
                </a:lnTo>
                <a:close/>
                <a:moveTo>
                  <a:pt x="184" y="158"/>
                </a:moveTo>
                <a:cubicBezTo>
                  <a:pt x="179" y="168"/>
                  <a:pt x="174" y="174"/>
                  <a:pt x="166" y="176"/>
                </a:cubicBezTo>
                <a:cubicBezTo>
                  <a:pt x="165" y="176"/>
                  <a:pt x="163" y="176"/>
                  <a:pt x="162" y="176"/>
                </a:cubicBezTo>
                <a:cubicBezTo>
                  <a:pt x="155" y="176"/>
                  <a:pt x="149" y="173"/>
                  <a:pt x="145" y="170"/>
                </a:cubicBezTo>
                <a:cubicBezTo>
                  <a:pt x="141" y="182"/>
                  <a:pt x="130" y="190"/>
                  <a:pt x="116" y="190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59" y="190"/>
                  <a:pt x="45" y="176"/>
                  <a:pt x="45" y="159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118" y="113"/>
                  <a:pt x="118" y="113"/>
                  <a:pt x="118" y="11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4" y="117"/>
                  <a:pt x="113" y="120"/>
                  <a:pt x="113" y="123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113" y="145"/>
                  <a:pt x="116" y="147"/>
                  <a:pt x="119" y="147"/>
                </a:cubicBezTo>
                <a:cubicBezTo>
                  <a:pt x="137" y="147"/>
                  <a:pt x="137" y="147"/>
                  <a:pt x="137" y="147"/>
                </a:cubicBezTo>
                <a:cubicBezTo>
                  <a:pt x="140" y="147"/>
                  <a:pt x="143" y="145"/>
                  <a:pt x="143" y="141"/>
                </a:cubicBezTo>
                <a:cubicBezTo>
                  <a:pt x="143" y="123"/>
                  <a:pt x="143" y="123"/>
                  <a:pt x="143" y="123"/>
                </a:cubicBezTo>
                <a:cubicBezTo>
                  <a:pt x="143" y="120"/>
                  <a:pt x="141" y="117"/>
                  <a:pt x="140" y="115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48" y="113"/>
                  <a:pt x="148" y="113"/>
                  <a:pt x="148" y="113"/>
                </a:cubicBezTo>
                <a:cubicBezTo>
                  <a:pt x="148" y="115"/>
                  <a:pt x="148" y="115"/>
                  <a:pt x="148" y="115"/>
                </a:cubicBezTo>
                <a:cubicBezTo>
                  <a:pt x="153" y="109"/>
                  <a:pt x="162" y="103"/>
                  <a:pt x="173" y="106"/>
                </a:cubicBezTo>
                <a:cubicBezTo>
                  <a:pt x="178" y="107"/>
                  <a:pt x="182" y="111"/>
                  <a:pt x="185" y="117"/>
                </a:cubicBezTo>
                <a:cubicBezTo>
                  <a:pt x="190" y="129"/>
                  <a:pt x="188" y="147"/>
                  <a:pt x="184" y="158"/>
                </a:cubicBezTo>
                <a:close/>
                <a:moveTo>
                  <a:pt x="177" y="120"/>
                </a:moveTo>
                <a:cubicBezTo>
                  <a:pt x="181" y="130"/>
                  <a:pt x="180" y="146"/>
                  <a:pt x="176" y="155"/>
                </a:cubicBezTo>
                <a:cubicBezTo>
                  <a:pt x="173" y="162"/>
                  <a:pt x="169" y="166"/>
                  <a:pt x="164" y="167"/>
                </a:cubicBezTo>
                <a:cubicBezTo>
                  <a:pt x="157" y="169"/>
                  <a:pt x="149" y="162"/>
                  <a:pt x="149" y="162"/>
                </a:cubicBezTo>
                <a:cubicBezTo>
                  <a:pt x="149" y="162"/>
                  <a:pt x="148" y="160"/>
                  <a:pt x="148" y="159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48" y="130"/>
                  <a:pt x="149" y="127"/>
                  <a:pt x="149" y="127"/>
                </a:cubicBezTo>
                <a:cubicBezTo>
                  <a:pt x="149" y="127"/>
                  <a:pt x="159" y="111"/>
                  <a:pt x="171" y="114"/>
                </a:cubicBezTo>
                <a:cubicBezTo>
                  <a:pt x="173" y="115"/>
                  <a:pt x="175" y="117"/>
                  <a:pt x="177" y="1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7157283" y="6211655"/>
            <a:ext cx="1348222" cy="1350682"/>
          </a:xfrm>
          <a:custGeom>
            <a:avLst/>
            <a:gdLst>
              <a:gd name="T0" fmla="*/ 175 w 232"/>
              <a:gd name="T1" fmla="*/ 155 h 232"/>
              <a:gd name="T2" fmla="*/ 149 w 232"/>
              <a:gd name="T3" fmla="*/ 162 h 232"/>
              <a:gd name="T4" fmla="*/ 147 w 232"/>
              <a:gd name="T5" fmla="*/ 130 h 232"/>
              <a:gd name="T6" fmla="*/ 170 w 232"/>
              <a:gd name="T7" fmla="*/ 114 h 232"/>
              <a:gd name="T8" fmla="*/ 232 w 232"/>
              <a:gd name="T9" fmla="*/ 116 h 232"/>
              <a:gd name="T10" fmla="*/ 0 w 232"/>
              <a:gd name="T11" fmla="*/ 116 h 232"/>
              <a:gd name="T12" fmla="*/ 232 w 232"/>
              <a:gd name="T13" fmla="*/ 116 h 232"/>
              <a:gd name="T14" fmla="*/ 124 w 232"/>
              <a:gd name="T15" fmla="*/ 78 h 232"/>
              <a:gd name="T16" fmla="*/ 122 w 232"/>
              <a:gd name="T17" fmla="*/ 88 h 232"/>
              <a:gd name="T18" fmla="*/ 134 w 232"/>
              <a:gd name="T19" fmla="*/ 73 h 232"/>
              <a:gd name="T20" fmla="*/ 122 w 232"/>
              <a:gd name="T21" fmla="*/ 58 h 232"/>
              <a:gd name="T22" fmla="*/ 134 w 232"/>
              <a:gd name="T23" fmla="*/ 42 h 232"/>
              <a:gd name="T24" fmla="*/ 124 w 232"/>
              <a:gd name="T25" fmla="*/ 47 h 232"/>
              <a:gd name="T26" fmla="*/ 124 w 232"/>
              <a:gd name="T27" fmla="*/ 68 h 232"/>
              <a:gd name="T28" fmla="*/ 99 w 232"/>
              <a:gd name="T29" fmla="*/ 73 h 232"/>
              <a:gd name="T30" fmla="*/ 87 w 232"/>
              <a:gd name="T31" fmla="*/ 88 h 232"/>
              <a:gd name="T32" fmla="*/ 98 w 232"/>
              <a:gd name="T33" fmla="*/ 83 h 232"/>
              <a:gd name="T34" fmla="*/ 98 w 232"/>
              <a:gd name="T35" fmla="*/ 63 h 232"/>
              <a:gd name="T36" fmla="*/ 98 w 232"/>
              <a:gd name="T37" fmla="*/ 52 h 232"/>
              <a:gd name="T38" fmla="*/ 99 w 232"/>
              <a:gd name="T39" fmla="*/ 42 h 232"/>
              <a:gd name="T40" fmla="*/ 87 w 232"/>
              <a:gd name="T41" fmla="*/ 58 h 232"/>
              <a:gd name="T42" fmla="*/ 99 w 232"/>
              <a:gd name="T43" fmla="*/ 73 h 232"/>
              <a:gd name="T44" fmla="*/ 65 w 232"/>
              <a:gd name="T45" fmla="*/ 78 h 232"/>
              <a:gd name="T46" fmla="*/ 64 w 232"/>
              <a:gd name="T47" fmla="*/ 88 h 232"/>
              <a:gd name="T48" fmla="*/ 76 w 232"/>
              <a:gd name="T49" fmla="*/ 73 h 232"/>
              <a:gd name="T50" fmla="*/ 64 w 232"/>
              <a:gd name="T51" fmla="*/ 58 h 232"/>
              <a:gd name="T52" fmla="*/ 76 w 232"/>
              <a:gd name="T53" fmla="*/ 42 h 232"/>
              <a:gd name="T54" fmla="*/ 65 w 232"/>
              <a:gd name="T55" fmla="*/ 47 h 232"/>
              <a:gd name="T56" fmla="*/ 65 w 232"/>
              <a:gd name="T57" fmla="*/ 68 h 232"/>
              <a:gd name="T58" fmla="*/ 45 w 232"/>
              <a:gd name="T59" fmla="*/ 109 h 232"/>
              <a:gd name="T60" fmla="*/ 147 w 232"/>
              <a:gd name="T61" fmla="*/ 94 h 232"/>
              <a:gd name="T62" fmla="*/ 45 w 232"/>
              <a:gd name="T63" fmla="*/ 109 h 232"/>
              <a:gd name="T64" fmla="*/ 173 w 232"/>
              <a:gd name="T65" fmla="*/ 106 h 232"/>
              <a:gd name="T66" fmla="*/ 147 w 232"/>
              <a:gd name="T67" fmla="*/ 113 h 232"/>
              <a:gd name="T68" fmla="*/ 45 w 232"/>
              <a:gd name="T69" fmla="*/ 159 h 232"/>
              <a:gd name="T70" fmla="*/ 116 w 232"/>
              <a:gd name="T71" fmla="*/ 190 h 232"/>
              <a:gd name="T72" fmla="*/ 162 w 232"/>
              <a:gd name="T73" fmla="*/ 176 h 232"/>
              <a:gd name="T74" fmla="*/ 184 w 232"/>
              <a:gd name="T75" fmla="*/ 15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76" y="120"/>
                </a:moveTo>
                <a:cubicBezTo>
                  <a:pt x="181" y="130"/>
                  <a:pt x="179" y="146"/>
                  <a:pt x="175" y="155"/>
                </a:cubicBezTo>
                <a:cubicBezTo>
                  <a:pt x="172" y="162"/>
                  <a:pt x="169" y="166"/>
                  <a:pt x="164" y="167"/>
                </a:cubicBezTo>
                <a:cubicBezTo>
                  <a:pt x="157" y="169"/>
                  <a:pt x="149" y="162"/>
                  <a:pt x="149" y="162"/>
                </a:cubicBezTo>
                <a:cubicBezTo>
                  <a:pt x="149" y="162"/>
                  <a:pt x="147" y="160"/>
                  <a:pt x="147" y="159"/>
                </a:cubicBezTo>
                <a:cubicBezTo>
                  <a:pt x="147" y="130"/>
                  <a:pt x="147" y="130"/>
                  <a:pt x="147" y="130"/>
                </a:cubicBezTo>
                <a:cubicBezTo>
                  <a:pt x="147" y="130"/>
                  <a:pt x="149" y="127"/>
                  <a:pt x="149" y="127"/>
                </a:cubicBezTo>
                <a:cubicBezTo>
                  <a:pt x="149" y="127"/>
                  <a:pt x="159" y="111"/>
                  <a:pt x="170" y="114"/>
                </a:cubicBezTo>
                <a:cubicBezTo>
                  <a:pt x="173" y="115"/>
                  <a:pt x="175" y="117"/>
                  <a:pt x="176" y="120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28" y="73"/>
                </a:moveTo>
                <a:cubicBezTo>
                  <a:pt x="128" y="75"/>
                  <a:pt x="127" y="76"/>
                  <a:pt x="124" y="78"/>
                </a:cubicBezTo>
                <a:cubicBezTo>
                  <a:pt x="120" y="80"/>
                  <a:pt x="116" y="83"/>
                  <a:pt x="116" y="88"/>
                </a:cubicBezTo>
                <a:cubicBezTo>
                  <a:pt x="122" y="88"/>
                  <a:pt x="122" y="88"/>
                  <a:pt x="122" y="88"/>
                </a:cubicBezTo>
                <a:cubicBezTo>
                  <a:pt x="122" y="86"/>
                  <a:pt x="124" y="85"/>
                  <a:pt x="127" y="83"/>
                </a:cubicBezTo>
                <a:cubicBezTo>
                  <a:pt x="130" y="81"/>
                  <a:pt x="134" y="78"/>
                  <a:pt x="134" y="73"/>
                </a:cubicBezTo>
                <a:cubicBezTo>
                  <a:pt x="134" y="68"/>
                  <a:pt x="130" y="65"/>
                  <a:pt x="127" y="63"/>
                </a:cubicBezTo>
                <a:cubicBezTo>
                  <a:pt x="124" y="61"/>
                  <a:pt x="122" y="60"/>
                  <a:pt x="122" y="58"/>
                </a:cubicBezTo>
                <a:cubicBezTo>
                  <a:pt x="122" y="56"/>
                  <a:pt x="124" y="54"/>
                  <a:pt x="127" y="52"/>
                </a:cubicBezTo>
                <a:cubicBezTo>
                  <a:pt x="130" y="50"/>
                  <a:pt x="134" y="48"/>
                  <a:pt x="134" y="42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28" y="44"/>
                  <a:pt x="127" y="45"/>
                  <a:pt x="124" y="47"/>
                </a:cubicBezTo>
                <a:cubicBezTo>
                  <a:pt x="120" y="50"/>
                  <a:pt x="116" y="52"/>
                  <a:pt x="116" y="58"/>
                </a:cubicBezTo>
                <a:cubicBezTo>
                  <a:pt x="116" y="63"/>
                  <a:pt x="120" y="66"/>
                  <a:pt x="124" y="68"/>
                </a:cubicBezTo>
                <a:cubicBezTo>
                  <a:pt x="127" y="70"/>
                  <a:pt x="128" y="71"/>
                  <a:pt x="128" y="73"/>
                </a:cubicBezTo>
                <a:close/>
                <a:moveTo>
                  <a:pt x="99" y="73"/>
                </a:moveTo>
                <a:cubicBezTo>
                  <a:pt x="99" y="75"/>
                  <a:pt x="98" y="76"/>
                  <a:pt x="94" y="78"/>
                </a:cubicBezTo>
                <a:cubicBezTo>
                  <a:pt x="91" y="80"/>
                  <a:pt x="87" y="83"/>
                  <a:pt x="87" y="88"/>
                </a:cubicBezTo>
                <a:cubicBezTo>
                  <a:pt x="93" y="88"/>
                  <a:pt x="93" y="88"/>
                  <a:pt x="93" y="88"/>
                </a:cubicBezTo>
                <a:cubicBezTo>
                  <a:pt x="93" y="86"/>
                  <a:pt x="94" y="85"/>
                  <a:pt x="98" y="83"/>
                </a:cubicBezTo>
                <a:cubicBezTo>
                  <a:pt x="101" y="81"/>
                  <a:pt x="105" y="78"/>
                  <a:pt x="105" y="73"/>
                </a:cubicBezTo>
                <a:cubicBezTo>
                  <a:pt x="105" y="68"/>
                  <a:pt x="101" y="65"/>
                  <a:pt x="98" y="63"/>
                </a:cubicBezTo>
                <a:cubicBezTo>
                  <a:pt x="94" y="61"/>
                  <a:pt x="93" y="60"/>
                  <a:pt x="93" y="58"/>
                </a:cubicBezTo>
                <a:cubicBezTo>
                  <a:pt x="93" y="56"/>
                  <a:pt x="94" y="54"/>
                  <a:pt x="98" y="52"/>
                </a:cubicBezTo>
                <a:cubicBezTo>
                  <a:pt x="101" y="50"/>
                  <a:pt x="105" y="48"/>
                  <a:pt x="105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4"/>
                  <a:pt x="98" y="45"/>
                  <a:pt x="94" y="47"/>
                </a:cubicBezTo>
                <a:cubicBezTo>
                  <a:pt x="91" y="50"/>
                  <a:pt x="87" y="52"/>
                  <a:pt x="87" y="58"/>
                </a:cubicBezTo>
                <a:cubicBezTo>
                  <a:pt x="87" y="63"/>
                  <a:pt x="91" y="66"/>
                  <a:pt x="94" y="68"/>
                </a:cubicBezTo>
                <a:cubicBezTo>
                  <a:pt x="98" y="70"/>
                  <a:pt x="99" y="71"/>
                  <a:pt x="99" y="73"/>
                </a:cubicBezTo>
                <a:close/>
                <a:moveTo>
                  <a:pt x="70" y="73"/>
                </a:moveTo>
                <a:cubicBezTo>
                  <a:pt x="70" y="75"/>
                  <a:pt x="69" y="76"/>
                  <a:pt x="65" y="78"/>
                </a:cubicBezTo>
                <a:cubicBezTo>
                  <a:pt x="62" y="80"/>
                  <a:pt x="58" y="83"/>
                  <a:pt x="58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86"/>
                  <a:pt x="65" y="85"/>
                  <a:pt x="69" y="83"/>
                </a:cubicBezTo>
                <a:cubicBezTo>
                  <a:pt x="72" y="81"/>
                  <a:pt x="76" y="78"/>
                  <a:pt x="76" y="73"/>
                </a:cubicBezTo>
                <a:cubicBezTo>
                  <a:pt x="76" y="68"/>
                  <a:pt x="72" y="65"/>
                  <a:pt x="69" y="63"/>
                </a:cubicBezTo>
                <a:cubicBezTo>
                  <a:pt x="65" y="61"/>
                  <a:pt x="64" y="60"/>
                  <a:pt x="64" y="58"/>
                </a:cubicBezTo>
                <a:cubicBezTo>
                  <a:pt x="64" y="56"/>
                  <a:pt x="65" y="54"/>
                  <a:pt x="69" y="52"/>
                </a:cubicBezTo>
                <a:cubicBezTo>
                  <a:pt x="72" y="50"/>
                  <a:pt x="76" y="48"/>
                  <a:pt x="76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70" y="44"/>
                  <a:pt x="69" y="45"/>
                  <a:pt x="65" y="47"/>
                </a:cubicBezTo>
                <a:cubicBezTo>
                  <a:pt x="62" y="50"/>
                  <a:pt x="58" y="52"/>
                  <a:pt x="58" y="58"/>
                </a:cubicBezTo>
                <a:cubicBezTo>
                  <a:pt x="58" y="63"/>
                  <a:pt x="62" y="66"/>
                  <a:pt x="65" y="68"/>
                </a:cubicBezTo>
                <a:cubicBezTo>
                  <a:pt x="69" y="70"/>
                  <a:pt x="70" y="71"/>
                  <a:pt x="70" y="73"/>
                </a:cubicBezTo>
                <a:close/>
                <a:moveTo>
                  <a:pt x="45" y="109"/>
                </a:moveTo>
                <a:cubicBezTo>
                  <a:pt x="147" y="109"/>
                  <a:pt x="147" y="109"/>
                  <a:pt x="147" y="109"/>
                </a:cubicBezTo>
                <a:cubicBezTo>
                  <a:pt x="147" y="94"/>
                  <a:pt x="147" y="94"/>
                  <a:pt x="147" y="94"/>
                </a:cubicBezTo>
                <a:cubicBezTo>
                  <a:pt x="45" y="94"/>
                  <a:pt x="45" y="94"/>
                  <a:pt x="45" y="94"/>
                </a:cubicBezTo>
                <a:lnTo>
                  <a:pt x="45" y="109"/>
                </a:lnTo>
                <a:close/>
                <a:moveTo>
                  <a:pt x="184" y="117"/>
                </a:moveTo>
                <a:cubicBezTo>
                  <a:pt x="182" y="111"/>
                  <a:pt x="178" y="107"/>
                  <a:pt x="173" y="106"/>
                </a:cubicBezTo>
                <a:cubicBezTo>
                  <a:pt x="162" y="103"/>
                  <a:pt x="153" y="109"/>
                  <a:pt x="147" y="115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59"/>
                  <a:pt x="45" y="159"/>
                  <a:pt x="45" y="159"/>
                </a:cubicBezTo>
                <a:cubicBezTo>
                  <a:pt x="45" y="176"/>
                  <a:pt x="59" y="190"/>
                  <a:pt x="76" y="190"/>
                </a:cubicBezTo>
                <a:cubicBezTo>
                  <a:pt x="116" y="190"/>
                  <a:pt x="116" y="190"/>
                  <a:pt x="116" y="190"/>
                </a:cubicBezTo>
                <a:cubicBezTo>
                  <a:pt x="130" y="190"/>
                  <a:pt x="141" y="182"/>
                  <a:pt x="145" y="170"/>
                </a:cubicBezTo>
                <a:cubicBezTo>
                  <a:pt x="148" y="173"/>
                  <a:pt x="155" y="176"/>
                  <a:pt x="162" y="176"/>
                </a:cubicBezTo>
                <a:cubicBezTo>
                  <a:pt x="163" y="176"/>
                  <a:pt x="165" y="176"/>
                  <a:pt x="166" y="176"/>
                </a:cubicBezTo>
                <a:cubicBezTo>
                  <a:pt x="173" y="174"/>
                  <a:pt x="179" y="168"/>
                  <a:pt x="184" y="158"/>
                </a:cubicBezTo>
                <a:cubicBezTo>
                  <a:pt x="188" y="147"/>
                  <a:pt x="190" y="129"/>
                  <a:pt x="184" y="11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auto">
          <a:xfrm>
            <a:off x="5384173" y="6211655"/>
            <a:ext cx="1348222" cy="1350682"/>
          </a:xfrm>
          <a:custGeom>
            <a:avLst/>
            <a:gdLst>
              <a:gd name="T0" fmla="*/ 99 w 232"/>
              <a:gd name="T1" fmla="*/ 110 h 232"/>
              <a:gd name="T2" fmla="*/ 99 w 232"/>
              <a:gd name="T3" fmla="*/ 114 h 232"/>
              <a:gd name="T4" fmla="*/ 95 w 232"/>
              <a:gd name="T5" fmla="*/ 145 h 232"/>
              <a:gd name="T6" fmla="*/ 95 w 232"/>
              <a:gd name="T7" fmla="*/ 150 h 232"/>
              <a:gd name="T8" fmla="*/ 95 w 232"/>
              <a:gd name="T9" fmla="*/ 145 h 232"/>
              <a:gd name="T10" fmla="*/ 107 w 232"/>
              <a:gd name="T11" fmla="*/ 158 h 232"/>
              <a:gd name="T12" fmla="*/ 113 w 232"/>
              <a:gd name="T13" fmla="*/ 158 h 232"/>
              <a:gd name="T14" fmla="*/ 83 w 232"/>
              <a:gd name="T15" fmla="*/ 125 h 232"/>
              <a:gd name="T16" fmla="*/ 83 w 232"/>
              <a:gd name="T17" fmla="*/ 133 h 232"/>
              <a:gd name="T18" fmla="*/ 83 w 232"/>
              <a:gd name="T19" fmla="*/ 125 h 232"/>
              <a:gd name="T20" fmla="*/ 84 w 232"/>
              <a:gd name="T21" fmla="*/ 116 h 232"/>
              <a:gd name="T22" fmla="*/ 80 w 232"/>
              <a:gd name="T23" fmla="*/ 116 h 232"/>
              <a:gd name="T24" fmla="*/ 232 w 232"/>
              <a:gd name="T25" fmla="*/ 116 h 232"/>
              <a:gd name="T26" fmla="*/ 0 w 232"/>
              <a:gd name="T27" fmla="*/ 116 h 232"/>
              <a:gd name="T28" fmla="*/ 232 w 232"/>
              <a:gd name="T29" fmla="*/ 116 h 232"/>
              <a:gd name="T30" fmla="*/ 111 w 232"/>
              <a:gd name="T31" fmla="*/ 110 h 232"/>
              <a:gd name="T32" fmla="*/ 126 w 232"/>
              <a:gd name="T33" fmla="*/ 106 h 232"/>
              <a:gd name="T34" fmla="*/ 122 w 232"/>
              <a:gd name="T35" fmla="*/ 90 h 232"/>
              <a:gd name="T36" fmla="*/ 106 w 232"/>
              <a:gd name="T37" fmla="*/ 95 h 232"/>
              <a:gd name="T38" fmla="*/ 75 w 232"/>
              <a:gd name="T39" fmla="*/ 95 h 232"/>
              <a:gd name="T40" fmla="*/ 92 w 232"/>
              <a:gd name="T41" fmla="*/ 100 h 232"/>
              <a:gd name="T42" fmla="*/ 97 w 232"/>
              <a:gd name="T43" fmla="*/ 83 h 232"/>
              <a:gd name="T44" fmla="*/ 80 w 232"/>
              <a:gd name="T45" fmla="*/ 78 h 232"/>
              <a:gd name="T46" fmla="*/ 75 w 232"/>
              <a:gd name="T47" fmla="*/ 95 h 232"/>
              <a:gd name="T48" fmla="*/ 147 w 232"/>
              <a:gd name="T49" fmla="*/ 59 h 232"/>
              <a:gd name="T50" fmla="*/ 136 w 232"/>
              <a:gd name="T51" fmla="*/ 181 h 232"/>
              <a:gd name="T52" fmla="*/ 70 w 232"/>
              <a:gd name="T53" fmla="*/ 184 h 232"/>
              <a:gd name="T54" fmla="*/ 59 w 232"/>
              <a:gd name="T55" fmla="*/ 62 h 232"/>
              <a:gd name="T56" fmla="*/ 53 w 232"/>
              <a:gd name="T57" fmla="*/ 62 h 232"/>
              <a:gd name="T58" fmla="*/ 70 w 232"/>
              <a:gd name="T59" fmla="*/ 190 h 232"/>
              <a:gd name="T60" fmla="*/ 142 w 232"/>
              <a:gd name="T61" fmla="*/ 181 h 232"/>
              <a:gd name="T62" fmla="*/ 180 w 232"/>
              <a:gd name="T63" fmla="*/ 48 h 232"/>
              <a:gd name="T64" fmla="*/ 147 w 232"/>
              <a:gd name="T65" fmla="*/ 49 h 232"/>
              <a:gd name="T66" fmla="*/ 131 w 232"/>
              <a:gd name="T67" fmla="*/ 69 h 232"/>
              <a:gd name="T68" fmla="*/ 127 w 232"/>
              <a:gd name="T69" fmla="*/ 94 h 232"/>
              <a:gd name="T70" fmla="*/ 128 w 232"/>
              <a:gd name="T71" fmla="*/ 97 h 232"/>
              <a:gd name="T72" fmla="*/ 130 w 232"/>
              <a:gd name="T73" fmla="*/ 100 h 232"/>
              <a:gd name="T74" fmla="*/ 116 w 232"/>
              <a:gd name="T75" fmla="*/ 114 h 232"/>
              <a:gd name="T76" fmla="*/ 108 w 232"/>
              <a:gd name="T77" fmla="*/ 112 h 232"/>
              <a:gd name="T78" fmla="*/ 102 w 232"/>
              <a:gd name="T79" fmla="*/ 96 h 232"/>
              <a:gd name="T80" fmla="*/ 99 w 232"/>
              <a:gd name="T81" fmla="*/ 94 h 232"/>
              <a:gd name="T82" fmla="*/ 90 w 232"/>
              <a:gd name="T83" fmla="*/ 105 h 232"/>
              <a:gd name="T84" fmla="*/ 74 w 232"/>
              <a:gd name="T85" fmla="*/ 98 h 232"/>
              <a:gd name="T86" fmla="*/ 65 w 232"/>
              <a:gd name="T87" fmla="*/ 94 h 232"/>
              <a:gd name="T88" fmla="*/ 132 w 232"/>
              <a:gd name="T89" fmla="*/ 180 h 232"/>
              <a:gd name="T90" fmla="*/ 135 w 232"/>
              <a:gd name="T91" fmla="*/ 94 h 232"/>
              <a:gd name="T92" fmla="*/ 138 w 232"/>
              <a:gd name="T93" fmla="*/ 69 h 232"/>
              <a:gd name="T94" fmla="*/ 180 w 232"/>
              <a:gd name="T95" fmla="*/ 48 h 232"/>
              <a:gd name="T96" fmla="*/ 115 w 232"/>
              <a:gd name="T97" fmla="*/ 137 h 232"/>
              <a:gd name="T98" fmla="*/ 100 w 232"/>
              <a:gd name="T99" fmla="*/ 143 h 232"/>
              <a:gd name="T100" fmla="*/ 94 w 232"/>
              <a:gd name="T101" fmla="*/ 128 h 232"/>
              <a:gd name="T102" fmla="*/ 109 w 232"/>
              <a:gd name="T103" fmla="*/ 122 h 232"/>
              <a:gd name="T104" fmla="*/ 115 w 232"/>
              <a:gd name="T105" fmla="*/ 128 h 232"/>
              <a:gd name="T106" fmla="*/ 112 w 232"/>
              <a:gd name="T107" fmla="*/ 128 h 232"/>
              <a:gd name="T108" fmla="*/ 100 w 232"/>
              <a:gd name="T109" fmla="*/ 125 h 232"/>
              <a:gd name="T110" fmla="*/ 97 w 232"/>
              <a:gd name="T111" fmla="*/ 137 h 232"/>
              <a:gd name="T112" fmla="*/ 100 w 232"/>
              <a:gd name="T113" fmla="*/ 140 h 232"/>
              <a:gd name="T114" fmla="*/ 100 w 232"/>
              <a:gd name="T115" fmla="*/ 140 h 232"/>
              <a:gd name="T116" fmla="*/ 112 w 232"/>
              <a:gd name="T117" fmla="*/ 137 h 232"/>
              <a:gd name="T118" fmla="*/ 118 w 232"/>
              <a:gd name="T119" fmla="*/ 121 h 232"/>
              <a:gd name="T120" fmla="*/ 125 w 232"/>
              <a:gd name="T121" fmla="*/ 12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" h="232">
                <a:moveTo>
                  <a:pt x="97" y="112"/>
                </a:moveTo>
                <a:cubicBezTo>
                  <a:pt x="97" y="111"/>
                  <a:pt x="98" y="110"/>
                  <a:pt x="99" y="110"/>
                </a:cubicBezTo>
                <a:cubicBezTo>
                  <a:pt x="100" y="110"/>
                  <a:pt x="101" y="111"/>
                  <a:pt x="101" y="112"/>
                </a:cubicBezTo>
                <a:cubicBezTo>
                  <a:pt x="101" y="113"/>
                  <a:pt x="100" y="114"/>
                  <a:pt x="99" y="114"/>
                </a:cubicBezTo>
                <a:cubicBezTo>
                  <a:pt x="98" y="114"/>
                  <a:pt x="97" y="113"/>
                  <a:pt x="97" y="112"/>
                </a:cubicBezTo>
                <a:close/>
                <a:moveTo>
                  <a:pt x="95" y="145"/>
                </a:moveTo>
                <a:cubicBezTo>
                  <a:pt x="93" y="145"/>
                  <a:pt x="92" y="146"/>
                  <a:pt x="92" y="148"/>
                </a:cubicBezTo>
                <a:cubicBezTo>
                  <a:pt x="92" y="149"/>
                  <a:pt x="93" y="150"/>
                  <a:pt x="95" y="150"/>
                </a:cubicBezTo>
                <a:cubicBezTo>
                  <a:pt x="96" y="150"/>
                  <a:pt x="97" y="149"/>
                  <a:pt x="97" y="148"/>
                </a:cubicBezTo>
                <a:cubicBezTo>
                  <a:pt x="97" y="146"/>
                  <a:pt x="96" y="145"/>
                  <a:pt x="95" y="145"/>
                </a:cubicBezTo>
                <a:close/>
                <a:moveTo>
                  <a:pt x="110" y="155"/>
                </a:moveTo>
                <a:cubicBezTo>
                  <a:pt x="108" y="155"/>
                  <a:pt x="107" y="156"/>
                  <a:pt x="107" y="158"/>
                </a:cubicBezTo>
                <a:cubicBezTo>
                  <a:pt x="107" y="160"/>
                  <a:pt x="108" y="161"/>
                  <a:pt x="110" y="161"/>
                </a:cubicBezTo>
                <a:cubicBezTo>
                  <a:pt x="112" y="161"/>
                  <a:pt x="113" y="160"/>
                  <a:pt x="113" y="158"/>
                </a:cubicBezTo>
                <a:cubicBezTo>
                  <a:pt x="113" y="156"/>
                  <a:pt x="112" y="155"/>
                  <a:pt x="110" y="155"/>
                </a:cubicBezTo>
                <a:close/>
                <a:moveTo>
                  <a:pt x="83" y="125"/>
                </a:moveTo>
                <a:cubicBezTo>
                  <a:pt x="81" y="125"/>
                  <a:pt x="79" y="127"/>
                  <a:pt x="79" y="129"/>
                </a:cubicBezTo>
                <a:cubicBezTo>
                  <a:pt x="79" y="131"/>
                  <a:pt x="81" y="133"/>
                  <a:pt x="83" y="133"/>
                </a:cubicBezTo>
                <a:cubicBezTo>
                  <a:pt x="85" y="133"/>
                  <a:pt x="87" y="131"/>
                  <a:pt x="87" y="129"/>
                </a:cubicBezTo>
                <a:cubicBezTo>
                  <a:pt x="87" y="127"/>
                  <a:pt x="85" y="125"/>
                  <a:pt x="83" y="125"/>
                </a:cubicBezTo>
                <a:close/>
                <a:moveTo>
                  <a:pt x="82" y="118"/>
                </a:moveTo>
                <a:cubicBezTo>
                  <a:pt x="83" y="118"/>
                  <a:pt x="84" y="117"/>
                  <a:pt x="84" y="116"/>
                </a:cubicBezTo>
                <a:cubicBezTo>
                  <a:pt x="84" y="115"/>
                  <a:pt x="83" y="114"/>
                  <a:pt x="82" y="114"/>
                </a:cubicBezTo>
                <a:cubicBezTo>
                  <a:pt x="81" y="114"/>
                  <a:pt x="80" y="115"/>
                  <a:pt x="80" y="116"/>
                </a:cubicBezTo>
                <a:cubicBezTo>
                  <a:pt x="80" y="117"/>
                  <a:pt x="81" y="118"/>
                  <a:pt x="82" y="118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05" y="99"/>
                </a:moveTo>
                <a:cubicBezTo>
                  <a:pt x="111" y="110"/>
                  <a:pt x="111" y="110"/>
                  <a:pt x="111" y="110"/>
                </a:cubicBezTo>
                <a:cubicBezTo>
                  <a:pt x="112" y="112"/>
                  <a:pt x="114" y="112"/>
                  <a:pt x="115" y="112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8" y="105"/>
                  <a:pt x="128" y="103"/>
                  <a:pt x="128" y="102"/>
                </a:cubicBezTo>
                <a:cubicBezTo>
                  <a:pt x="122" y="90"/>
                  <a:pt x="122" y="90"/>
                  <a:pt x="122" y="90"/>
                </a:cubicBezTo>
                <a:cubicBezTo>
                  <a:pt x="121" y="89"/>
                  <a:pt x="119" y="88"/>
                  <a:pt x="118" y="89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5" y="96"/>
                  <a:pt x="104" y="98"/>
                  <a:pt x="105" y="99"/>
                </a:cubicBezTo>
                <a:close/>
                <a:moveTo>
                  <a:pt x="75" y="95"/>
                </a:moveTo>
                <a:cubicBezTo>
                  <a:pt x="88" y="102"/>
                  <a:pt x="88" y="102"/>
                  <a:pt x="88" y="102"/>
                </a:cubicBezTo>
                <a:cubicBezTo>
                  <a:pt x="90" y="102"/>
                  <a:pt x="92" y="102"/>
                  <a:pt x="92" y="100"/>
                </a:cubicBezTo>
                <a:cubicBezTo>
                  <a:pt x="99" y="87"/>
                  <a:pt x="99" y="87"/>
                  <a:pt x="99" y="87"/>
                </a:cubicBezTo>
                <a:cubicBezTo>
                  <a:pt x="99" y="86"/>
                  <a:pt x="99" y="84"/>
                  <a:pt x="97" y="83"/>
                </a:cubicBezTo>
                <a:cubicBezTo>
                  <a:pt x="84" y="77"/>
                  <a:pt x="84" y="77"/>
                  <a:pt x="84" y="77"/>
                </a:cubicBezTo>
                <a:cubicBezTo>
                  <a:pt x="83" y="76"/>
                  <a:pt x="81" y="77"/>
                  <a:pt x="80" y="78"/>
                </a:cubicBezTo>
                <a:cubicBezTo>
                  <a:pt x="74" y="91"/>
                  <a:pt x="74" y="91"/>
                  <a:pt x="74" y="91"/>
                </a:cubicBezTo>
                <a:cubicBezTo>
                  <a:pt x="73" y="93"/>
                  <a:pt x="74" y="95"/>
                  <a:pt x="75" y="95"/>
                </a:cubicBezTo>
                <a:close/>
                <a:moveTo>
                  <a:pt x="150" y="62"/>
                </a:moveTo>
                <a:cubicBezTo>
                  <a:pt x="150" y="60"/>
                  <a:pt x="149" y="59"/>
                  <a:pt x="147" y="59"/>
                </a:cubicBezTo>
                <a:cubicBezTo>
                  <a:pt x="145" y="59"/>
                  <a:pt x="144" y="60"/>
                  <a:pt x="144" y="62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6" y="183"/>
                  <a:pt x="135" y="184"/>
                  <a:pt x="133" y="184"/>
                </a:cubicBezTo>
                <a:cubicBezTo>
                  <a:pt x="70" y="184"/>
                  <a:pt x="70" y="184"/>
                  <a:pt x="70" y="184"/>
                </a:cubicBezTo>
                <a:cubicBezTo>
                  <a:pt x="68" y="184"/>
                  <a:pt x="66" y="183"/>
                  <a:pt x="66" y="181"/>
                </a:cubicBezTo>
                <a:cubicBezTo>
                  <a:pt x="59" y="62"/>
                  <a:pt x="59" y="62"/>
                  <a:pt x="59" y="62"/>
                </a:cubicBezTo>
                <a:cubicBezTo>
                  <a:pt x="59" y="60"/>
                  <a:pt x="57" y="59"/>
                  <a:pt x="56" y="59"/>
                </a:cubicBezTo>
                <a:cubicBezTo>
                  <a:pt x="54" y="59"/>
                  <a:pt x="53" y="60"/>
                  <a:pt x="53" y="62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61" y="186"/>
                  <a:pt x="65" y="190"/>
                  <a:pt x="70" y="190"/>
                </a:cubicBezTo>
                <a:cubicBezTo>
                  <a:pt x="133" y="190"/>
                  <a:pt x="133" y="190"/>
                  <a:pt x="133" y="190"/>
                </a:cubicBezTo>
                <a:cubicBezTo>
                  <a:pt x="138" y="190"/>
                  <a:pt x="142" y="186"/>
                  <a:pt x="142" y="181"/>
                </a:cubicBezTo>
                <a:lnTo>
                  <a:pt x="150" y="62"/>
                </a:lnTo>
                <a:close/>
                <a:moveTo>
                  <a:pt x="180" y="48"/>
                </a:moveTo>
                <a:cubicBezTo>
                  <a:pt x="179" y="42"/>
                  <a:pt x="179" y="42"/>
                  <a:pt x="179" y="42"/>
                </a:cubicBezTo>
                <a:cubicBezTo>
                  <a:pt x="178" y="42"/>
                  <a:pt x="160" y="46"/>
                  <a:pt x="147" y="49"/>
                </a:cubicBezTo>
                <a:cubicBezTo>
                  <a:pt x="133" y="52"/>
                  <a:pt x="132" y="62"/>
                  <a:pt x="132" y="68"/>
                </a:cubicBezTo>
                <a:cubicBezTo>
                  <a:pt x="131" y="69"/>
                  <a:pt x="131" y="69"/>
                  <a:pt x="131" y="69"/>
                </a:cubicBezTo>
                <a:cubicBezTo>
                  <a:pt x="131" y="74"/>
                  <a:pt x="130" y="87"/>
                  <a:pt x="129" y="94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2" y="103"/>
                  <a:pt x="131" y="107"/>
                  <a:pt x="128" y="108"/>
                </a:cubicBezTo>
                <a:cubicBezTo>
                  <a:pt x="116" y="114"/>
                  <a:pt x="116" y="114"/>
                  <a:pt x="116" y="114"/>
                </a:cubicBezTo>
                <a:cubicBezTo>
                  <a:pt x="116" y="115"/>
                  <a:pt x="115" y="115"/>
                  <a:pt x="114" y="115"/>
                </a:cubicBezTo>
                <a:cubicBezTo>
                  <a:pt x="111" y="115"/>
                  <a:pt x="109" y="114"/>
                  <a:pt x="108" y="112"/>
                </a:cubicBezTo>
                <a:cubicBezTo>
                  <a:pt x="102" y="100"/>
                  <a:pt x="102" y="100"/>
                  <a:pt x="102" y="100"/>
                </a:cubicBezTo>
                <a:cubicBezTo>
                  <a:pt x="102" y="99"/>
                  <a:pt x="101" y="97"/>
                  <a:pt x="102" y="96"/>
                </a:cubicBezTo>
                <a:cubicBezTo>
                  <a:pt x="102" y="95"/>
                  <a:pt x="103" y="94"/>
                  <a:pt x="103" y="94"/>
                </a:cubicBezTo>
                <a:cubicBezTo>
                  <a:pt x="99" y="94"/>
                  <a:pt x="99" y="94"/>
                  <a:pt x="99" y="94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4" y="104"/>
                  <a:pt x="92" y="105"/>
                  <a:pt x="90" y="105"/>
                </a:cubicBezTo>
                <a:cubicBezTo>
                  <a:pt x="89" y="105"/>
                  <a:pt x="88" y="105"/>
                  <a:pt x="87" y="104"/>
                </a:cubicBezTo>
                <a:cubicBezTo>
                  <a:pt x="74" y="98"/>
                  <a:pt x="74" y="98"/>
                  <a:pt x="74" y="98"/>
                </a:cubicBezTo>
                <a:cubicBezTo>
                  <a:pt x="72" y="97"/>
                  <a:pt x="71" y="95"/>
                  <a:pt x="71" y="94"/>
                </a:cubicBezTo>
                <a:cubicBezTo>
                  <a:pt x="65" y="94"/>
                  <a:pt x="65" y="94"/>
                  <a:pt x="65" y="94"/>
                </a:cubicBezTo>
                <a:cubicBezTo>
                  <a:pt x="71" y="180"/>
                  <a:pt x="71" y="180"/>
                  <a:pt x="71" y="180"/>
                </a:cubicBezTo>
                <a:cubicBezTo>
                  <a:pt x="132" y="180"/>
                  <a:pt x="132" y="180"/>
                  <a:pt x="132" y="180"/>
                </a:cubicBezTo>
                <a:cubicBezTo>
                  <a:pt x="137" y="94"/>
                  <a:pt x="137" y="94"/>
                  <a:pt x="137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6" y="87"/>
                  <a:pt x="137" y="74"/>
                  <a:pt x="137" y="70"/>
                </a:cubicBezTo>
                <a:cubicBezTo>
                  <a:pt x="138" y="69"/>
                  <a:pt x="138" y="69"/>
                  <a:pt x="138" y="69"/>
                </a:cubicBezTo>
                <a:cubicBezTo>
                  <a:pt x="138" y="63"/>
                  <a:pt x="139" y="57"/>
                  <a:pt x="149" y="55"/>
                </a:cubicBezTo>
                <a:cubicBezTo>
                  <a:pt x="162" y="52"/>
                  <a:pt x="180" y="48"/>
                  <a:pt x="180" y="48"/>
                </a:cubicBezTo>
                <a:close/>
                <a:moveTo>
                  <a:pt x="115" y="128"/>
                </a:moveTo>
                <a:cubicBezTo>
                  <a:pt x="115" y="137"/>
                  <a:pt x="115" y="137"/>
                  <a:pt x="115" y="137"/>
                </a:cubicBezTo>
                <a:cubicBezTo>
                  <a:pt x="115" y="140"/>
                  <a:pt x="113" y="143"/>
                  <a:pt x="109" y="143"/>
                </a:cubicBezTo>
                <a:cubicBezTo>
                  <a:pt x="100" y="143"/>
                  <a:pt x="100" y="143"/>
                  <a:pt x="100" y="143"/>
                </a:cubicBezTo>
                <a:cubicBezTo>
                  <a:pt x="97" y="143"/>
                  <a:pt x="94" y="141"/>
                  <a:pt x="94" y="137"/>
                </a:cubicBezTo>
                <a:cubicBezTo>
                  <a:pt x="94" y="128"/>
                  <a:pt x="94" y="128"/>
                  <a:pt x="94" y="128"/>
                </a:cubicBezTo>
                <a:cubicBezTo>
                  <a:pt x="94" y="125"/>
                  <a:pt x="96" y="122"/>
                  <a:pt x="99" y="12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12" y="122"/>
                  <a:pt x="115" y="124"/>
                  <a:pt x="115" y="128"/>
                </a:cubicBezTo>
                <a:close/>
                <a:moveTo>
                  <a:pt x="112" y="137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26"/>
                  <a:pt x="110" y="125"/>
                  <a:pt x="109" y="125"/>
                </a:cubicBezTo>
                <a:cubicBezTo>
                  <a:pt x="100" y="125"/>
                  <a:pt x="100" y="125"/>
                  <a:pt x="100" y="125"/>
                </a:cubicBezTo>
                <a:cubicBezTo>
                  <a:pt x="98" y="125"/>
                  <a:pt x="97" y="126"/>
                  <a:pt x="97" y="128"/>
                </a:cubicBezTo>
                <a:cubicBezTo>
                  <a:pt x="97" y="137"/>
                  <a:pt x="97" y="137"/>
                  <a:pt x="97" y="137"/>
                </a:cubicBezTo>
                <a:cubicBezTo>
                  <a:pt x="97" y="139"/>
                  <a:pt x="98" y="140"/>
                  <a:pt x="100" y="140"/>
                </a:cubicBezTo>
                <a:cubicBezTo>
                  <a:pt x="100" y="140"/>
                  <a:pt x="100" y="140"/>
                  <a:pt x="100" y="140"/>
                </a:cubicBezTo>
                <a:cubicBezTo>
                  <a:pt x="100" y="140"/>
                  <a:pt x="100" y="140"/>
                  <a:pt x="100" y="140"/>
                </a:cubicBezTo>
                <a:cubicBezTo>
                  <a:pt x="100" y="140"/>
                  <a:pt x="100" y="140"/>
                  <a:pt x="100" y="140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111" y="140"/>
                  <a:pt x="112" y="139"/>
                  <a:pt x="112" y="137"/>
                </a:cubicBezTo>
                <a:close/>
                <a:moveTo>
                  <a:pt x="122" y="117"/>
                </a:moveTo>
                <a:cubicBezTo>
                  <a:pt x="120" y="117"/>
                  <a:pt x="118" y="119"/>
                  <a:pt x="118" y="121"/>
                </a:cubicBezTo>
                <a:cubicBezTo>
                  <a:pt x="118" y="123"/>
                  <a:pt x="120" y="124"/>
                  <a:pt x="122" y="124"/>
                </a:cubicBezTo>
                <a:cubicBezTo>
                  <a:pt x="124" y="124"/>
                  <a:pt x="125" y="123"/>
                  <a:pt x="125" y="121"/>
                </a:cubicBezTo>
                <a:cubicBezTo>
                  <a:pt x="125" y="119"/>
                  <a:pt x="124" y="117"/>
                  <a:pt x="122" y="11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3611063" y="6211655"/>
            <a:ext cx="1348222" cy="1350682"/>
          </a:xfrm>
          <a:custGeom>
            <a:avLst/>
            <a:gdLst>
              <a:gd name="T0" fmla="*/ 111 w 232"/>
              <a:gd name="T1" fmla="*/ 96 h 232"/>
              <a:gd name="T2" fmla="*/ 111 w 232"/>
              <a:gd name="T3" fmla="*/ 84 h 232"/>
              <a:gd name="T4" fmla="*/ 127 w 232"/>
              <a:gd name="T5" fmla="*/ 98 h 232"/>
              <a:gd name="T6" fmla="*/ 127 w 232"/>
              <a:gd name="T7" fmla="*/ 105 h 232"/>
              <a:gd name="T8" fmla="*/ 127 w 232"/>
              <a:gd name="T9" fmla="*/ 98 h 232"/>
              <a:gd name="T10" fmla="*/ 124 w 232"/>
              <a:gd name="T11" fmla="*/ 62 h 232"/>
              <a:gd name="T12" fmla="*/ 119 w 232"/>
              <a:gd name="T13" fmla="*/ 62 h 232"/>
              <a:gd name="T14" fmla="*/ 97 w 232"/>
              <a:gd name="T15" fmla="*/ 93 h 232"/>
              <a:gd name="T16" fmla="*/ 97 w 232"/>
              <a:gd name="T17" fmla="*/ 99 h 232"/>
              <a:gd name="T18" fmla="*/ 97 w 232"/>
              <a:gd name="T19" fmla="*/ 93 h 232"/>
              <a:gd name="T20" fmla="*/ 108 w 232"/>
              <a:gd name="T21" fmla="*/ 72 h 232"/>
              <a:gd name="T22" fmla="*/ 97 w 232"/>
              <a:gd name="T23" fmla="*/ 71 h 232"/>
              <a:gd name="T24" fmla="*/ 97 w 232"/>
              <a:gd name="T25" fmla="*/ 72 h 232"/>
              <a:gd name="T26" fmla="*/ 103 w 232"/>
              <a:gd name="T27" fmla="*/ 79 h 232"/>
              <a:gd name="T28" fmla="*/ 155 w 232"/>
              <a:gd name="T29" fmla="*/ 107 h 232"/>
              <a:gd name="T30" fmla="*/ 116 w 232"/>
              <a:gd name="T31" fmla="*/ 127 h 232"/>
              <a:gd name="T32" fmla="*/ 77 w 232"/>
              <a:gd name="T33" fmla="*/ 107 h 232"/>
              <a:gd name="T34" fmla="*/ 86 w 232"/>
              <a:gd name="T35" fmla="*/ 45 h 232"/>
              <a:gd name="T36" fmla="*/ 146 w 232"/>
              <a:gd name="T37" fmla="*/ 46 h 232"/>
              <a:gd name="T38" fmla="*/ 116 w 232"/>
              <a:gd name="T39" fmla="*/ 62 h 232"/>
              <a:gd name="T40" fmla="*/ 127 w 232"/>
              <a:gd name="T41" fmla="*/ 62 h 232"/>
              <a:gd name="T42" fmla="*/ 116 w 232"/>
              <a:gd name="T43" fmla="*/ 62 h 232"/>
              <a:gd name="T44" fmla="*/ 146 w 232"/>
              <a:gd name="T45" fmla="*/ 74 h 232"/>
              <a:gd name="T46" fmla="*/ 127 w 232"/>
              <a:gd name="T47" fmla="*/ 72 h 232"/>
              <a:gd name="T48" fmla="*/ 111 w 232"/>
              <a:gd name="T49" fmla="*/ 73 h 232"/>
              <a:gd name="T50" fmla="*/ 94 w 232"/>
              <a:gd name="T51" fmla="*/ 71 h 232"/>
              <a:gd name="T52" fmla="*/ 82 w 232"/>
              <a:gd name="T53" fmla="*/ 107 h 232"/>
              <a:gd name="T54" fmla="*/ 116 w 232"/>
              <a:gd name="T55" fmla="*/ 122 h 232"/>
              <a:gd name="T56" fmla="*/ 150 w 232"/>
              <a:gd name="T57" fmla="*/ 107 h 232"/>
              <a:gd name="T58" fmla="*/ 124 w 232"/>
              <a:gd name="T59" fmla="*/ 77 h 232"/>
              <a:gd name="T60" fmla="*/ 123 w 232"/>
              <a:gd name="T61" fmla="*/ 78 h 232"/>
              <a:gd name="T62" fmla="*/ 127 w 232"/>
              <a:gd name="T63" fmla="*/ 84 h 232"/>
              <a:gd name="T64" fmla="*/ 132 w 232"/>
              <a:gd name="T65" fmla="*/ 78 h 232"/>
              <a:gd name="T66" fmla="*/ 232 w 232"/>
              <a:gd name="T67" fmla="*/ 116 h 232"/>
              <a:gd name="T68" fmla="*/ 0 w 232"/>
              <a:gd name="T69" fmla="*/ 116 h 232"/>
              <a:gd name="T70" fmla="*/ 232 w 232"/>
              <a:gd name="T71" fmla="*/ 116 h 232"/>
              <a:gd name="T72" fmla="*/ 152 w 232"/>
              <a:gd name="T73" fmla="*/ 45 h 232"/>
              <a:gd name="T74" fmla="*/ 150 w 232"/>
              <a:gd name="T75" fmla="*/ 42 h 232"/>
              <a:gd name="T76" fmla="*/ 148 w 232"/>
              <a:gd name="T77" fmla="*/ 42 h 232"/>
              <a:gd name="T78" fmla="*/ 84 w 232"/>
              <a:gd name="T79" fmla="*/ 42 h 232"/>
              <a:gd name="T80" fmla="*/ 71 w 232"/>
              <a:gd name="T81" fmla="*/ 106 h 232"/>
              <a:gd name="T82" fmla="*/ 104 w 232"/>
              <a:gd name="T83" fmla="*/ 133 h 232"/>
              <a:gd name="T84" fmla="*/ 112 w 232"/>
              <a:gd name="T85" fmla="*/ 184 h 232"/>
              <a:gd name="T86" fmla="*/ 82 w 232"/>
              <a:gd name="T87" fmla="*/ 187 h 232"/>
              <a:gd name="T88" fmla="*/ 147 w 232"/>
              <a:gd name="T89" fmla="*/ 190 h 232"/>
              <a:gd name="T90" fmla="*/ 147 w 232"/>
              <a:gd name="T91" fmla="*/ 184 h 232"/>
              <a:gd name="T92" fmla="*/ 121 w 232"/>
              <a:gd name="T93" fmla="*/ 149 h 232"/>
              <a:gd name="T94" fmla="*/ 134 w 232"/>
              <a:gd name="T95" fmla="*/ 1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17" y="90"/>
                </a:moveTo>
                <a:cubicBezTo>
                  <a:pt x="117" y="93"/>
                  <a:pt x="114" y="96"/>
                  <a:pt x="111" y="96"/>
                </a:cubicBezTo>
                <a:cubicBezTo>
                  <a:pt x="108" y="96"/>
                  <a:pt x="105" y="93"/>
                  <a:pt x="105" y="90"/>
                </a:cubicBezTo>
                <a:cubicBezTo>
                  <a:pt x="105" y="86"/>
                  <a:pt x="108" y="84"/>
                  <a:pt x="111" y="84"/>
                </a:cubicBezTo>
                <a:cubicBezTo>
                  <a:pt x="114" y="84"/>
                  <a:pt x="117" y="86"/>
                  <a:pt x="117" y="90"/>
                </a:cubicBezTo>
                <a:close/>
                <a:moveTo>
                  <a:pt x="127" y="98"/>
                </a:moveTo>
                <a:cubicBezTo>
                  <a:pt x="125" y="98"/>
                  <a:pt x="123" y="100"/>
                  <a:pt x="123" y="101"/>
                </a:cubicBezTo>
                <a:cubicBezTo>
                  <a:pt x="123" y="103"/>
                  <a:pt x="125" y="105"/>
                  <a:pt x="127" y="105"/>
                </a:cubicBezTo>
                <a:cubicBezTo>
                  <a:pt x="128" y="105"/>
                  <a:pt x="130" y="103"/>
                  <a:pt x="130" y="101"/>
                </a:cubicBezTo>
                <a:cubicBezTo>
                  <a:pt x="130" y="100"/>
                  <a:pt x="128" y="98"/>
                  <a:pt x="127" y="98"/>
                </a:cubicBezTo>
                <a:close/>
                <a:moveTo>
                  <a:pt x="122" y="65"/>
                </a:moveTo>
                <a:cubicBezTo>
                  <a:pt x="123" y="65"/>
                  <a:pt x="124" y="64"/>
                  <a:pt x="124" y="62"/>
                </a:cubicBezTo>
                <a:cubicBezTo>
                  <a:pt x="124" y="61"/>
                  <a:pt x="123" y="59"/>
                  <a:pt x="122" y="59"/>
                </a:cubicBezTo>
                <a:cubicBezTo>
                  <a:pt x="120" y="59"/>
                  <a:pt x="119" y="61"/>
                  <a:pt x="119" y="62"/>
                </a:cubicBezTo>
                <a:cubicBezTo>
                  <a:pt x="119" y="64"/>
                  <a:pt x="120" y="65"/>
                  <a:pt x="122" y="65"/>
                </a:cubicBezTo>
                <a:close/>
                <a:moveTo>
                  <a:pt x="97" y="93"/>
                </a:moveTo>
                <a:cubicBezTo>
                  <a:pt x="95" y="93"/>
                  <a:pt x="94" y="94"/>
                  <a:pt x="94" y="96"/>
                </a:cubicBezTo>
                <a:cubicBezTo>
                  <a:pt x="94" y="97"/>
                  <a:pt x="95" y="99"/>
                  <a:pt x="97" y="99"/>
                </a:cubicBezTo>
                <a:cubicBezTo>
                  <a:pt x="98" y="99"/>
                  <a:pt x="99" y="97"/>
                  <a:pt x="99" y="96"/>
                </a:cubicBezTo>
                <a:cubicBezTo>
                  <a:pt x="99" y="94"/>
                  <a:pt x="98" y="93"/>
                  <a:pt x="97" y="93"/>
                </a:cubicBezTo>
                <a:close/>
                <a:moveTo>
                  <a:pt x="108" y="73"/>
                </a:moveTo>
                <a:cubicBezTo>
                  <a:pt x="108" y="73"/>
                  <a:pt x="108" y="72"/>
                  <a:pt x="108" y="72"/>
                </a:cubicBezTo>
                <a:cubicBezTo>
                  <a:pt x="108" y="69"/>
                  <a:pt x="105" y="67"/>
                  <a:pt x="103" y="67"/>
                </a:cubicBezTo>
                <a:cubicBezTo>
                  <a:pt x="100" y="67"/>
                  <a:pt x="98" y="69"/>
                  <a:pt x="97" y="71"/>
                </a:cubicBezTo>
                <a:cubicBezTo>
                  <a:pt x="97" y="71"/>
                  <a:pt x="97" y="72"/>
                  <a:pt x="97" y="72"/>
                </a:cubicBezTo>
                <a:cubicBezTo>
                  <a:pt x="97" y="72"/>
                  <a:pt x="97" y="72"/>
                  <a:pt x="97" y="72"/>
                </a:cubicBezTo>
                <a:cubicBezTo>
                  <a:pt x="97" y="72"/>
                  <a:pt x="97" y="73"/>
                  <a:pt x="97" y="73"/>
                </a:cubicBezTo>
                <a:cubicBezTo>
                  <a:pt x="97" y="77"/>
                  <a:pt x="99" y="79"/>
                  <a:pt x="103" y="79"/>
                </a:cubicBezTo>
                <a:cubicBezTo>
                  <a:pt x="106" y="79"/>
                  <a:pt x="108" y="77"/>
                  <a:pt x="108" y="73"/>
                </a:cubicBezTo>
                <a:close/>
                <a:moveTo>
                  <a:pt x="155" y="107"/>
                </a:moveTo>
                <a:cubicBezTo>
                  <a:pt x="157" y="119"/>
                  <a:pt x="145" y="123"/>
                  <a:pt x="133" y="125"/>
                </a:cubicBezTo>
                <a:cubicBezTo>
                  <a:pt x="131" y="126"/>
                  <a:pt x="124" y="127"/>
                  <a:pt x="116" y="127"/>
                </a:cubicBezTo>
                <a:cubicBezTo>
                  <a:pt x="108" y="127"/>
                  <a:pt x="101" y="126"/>
                  <a:pt x="99" y="125"/>
                </a:cubicBezTo>
                <a:cubicBezTo>
                  <a:pt x="87" y="123"/>
                  <a:pt x="76" y="119"/>
                  <a:pt x="77" y="107"/>
                </a:cubicBezTo>
                <a:cubicBezTo>
                  <a:pt x="80" y="87"/>
                  <a:pt x="86" y="46"/>
                  <a:pt x="86" y="46"/>
                </a:cubicBezTo>
                <a:cubicBezTo>
                  <a:pt x="86" y="46"/>
                  <a:pt x="86" y="45"/>
                  <a:pt x="86" y="45"/>
                </a:cubicBezTo>
                <a:cubicBezTo>
                  <a:pt x="146" y="45"/>
                  <a:pt x="146" y="45"/>
                  <a:pt x="146" y="45"/>
                </a:cubicBezTo>
                <a:cubicBezTo>
                  <a:pt x="146" y="45"/>
                  <a:pt x="146" y="46"/>
                  <a:pt x="146" y="46"/>
                </a:cubicBezTo>
                <a:cubicBezTo>
                  <a:pt x="146" y="46"/>
                  <a:pt x="152" y="87"/>
                  <a:pt x="155" y="107"/>
                </a:cubicBezTo>
                <a:close/>
                <a:moveTo>
                  <a:pt x="116" y="62"/>
                </a:moveTo>
                <a:cubicBezTo>
                  <a:pt x="116" y="65"/>
                  <a:pt x="119" y="68"/>
                  <a:pt x="122" y="68"/>
                </a:cubicBezTo>
                <a:cubicBezTo>
                  <a:pt x="125" y="68"/>
                  <a:pt x="127" y="65"/>
                  <a:pt x="127" y="62"/>
                </a:cubicBezTo>
                <a:cubicBezTo>
                  <a:pt x="127" y="59"/>
                  <a:pt x="125" y="56"/>
                  <a:pt x="122" y="56"/>
                </a:cubicBezTo>
                <a:cubicBezTo>
                  <a:pt x="119" y="56"/>
                  <a:pt x="116" y="59"/>
                  <a:pt x="116" y="62"/>
                </a:cubicBezTo>
                <a:close/>
                <a:moveTo>
                  <a:pt x="150" y="107"/>
                </a:moveTo>
                <a:cubicBezTo>
                  <a:pt x="149" y="99"/>
                  <a:pt x="147" y="86"/>
                  <a:pt x="146" y="74"/>
                </a:cubicBezTo>
                <a:cubicBezTo>
                  <a:pt x="146" y="74"/>
                  <a:pt x="143" y="77"/>
                  <a:pt x="135" y="78"/>
                </a:cubicBezTo>
                <a:cubicBezTo>
                  <a:pt x="134" y="74"/>
                  <a:pt x="131" y="72"/>
                  <a:pt x="127" y="72"/>
                </a:cubicBezTo>
                <a:cubicBezTo>
                  <a:pt x="124" y="72"/>
                  <a:pt x="122" y="74"/>
                  <a:pt x="121" y="76"/>
                </a:cubicBezTo>
                <a:cubicBezTo>
                  <a:pt x="118" y="75"/>
                  <a:pt x="114" y="74"/>
                  <a:pt x="111" y="73"/>
                </a:cubicBezTo>
                <a:cubicBezTo>
                  <a:pt x="111" y="68"/>
                  <a:pt x="107" y="64"/>
                  <a:pt x="103" y="64"/>
                </a:cubicBezTo>
                <a:cubicBezTo>
                  <a:pt x="98" y="64"/>
                  <a:pt x="95" y="67"/>
                  <a:pt x="94" y="71"/>
                </a:cubicBezTo>
                <a:cubicBezTo>
                  <a:pt x="89" y="73"/>
                  <a:pt x="87" y="74"/>
                  <a:pt x="87" y="74"/>
                </a:cubicBezTo>
                <a:cubicBezTo>
                  <a:pt x="85" y="86"/>
                  <a:pt x="83" y="99"/>
                  <a:pt x="82" y="107"/>
                </a:cubicBezTo>
                <a:cubicBezTo>
                  <a:pt x="81" y="114"/>
                  <a:pt x="85" y="118"/>
                  <a:pt x="100" y="121"/>
                </a:cubicBezTo>
                <a:cubicBezTo>
                  <a:pt x="101" y="121"/>
                  <a:pt x="109" y="122"/>
                  <a:pt x="116" y="122"/>
                </a:cubicBezTo>
                <a:cubicBezTo>
                  <a:pt x="124" y="122"/>
                  <a:pt x="131" y="121"/>
                  <a:pt x="132" y="121"/>
                </a:cubicBezTo>
                <a:cubicBezTo>
                  <a:pt x="147" y="118"/>
                  <a:pt x="151" y="114"/>
                  <a:pt x="150" y="107"/>
                </a:cubicBezTo>
                <a:close/>
                <a:moveTo>
                  <a:pt x="127" y="75"/>
                </a:moveTo>
                <a:cubicBezTo>
                  <a:pt x="126" y="75"/>
                  <a:pt x="124" y="76"/>
                  <a:pt x="124" y="77"/>
                </a:cubicBezTo>
                <a:cubicBezTo>
                  <a:pt x="123" y="77"/>
                  <a:pt x="123" y="78"/>
                  <a:pt x="123" y="78"/>
                </a:cubicBezTo>
                <a:cubicBezTo>
                  <a:pt x="123" y="78"/>
                  <a:pt x="123" y="78"/>
                  <a:pt x="123" y="78"/>
                </a:cubicBezTo>
                <a:cubicBezTo>
                  <a:pt x="123" y="79"/>
                  <a:pt x="123" y="79"/>
                  <a:pt x="123" y="79"/>
                </a:cubicBezTo>
                <a:cubicBezTo>
                  <a:pt x="123" y="82"/>
                  <a:pt x="125" y="84"/>
                  <a:pt x="127" y="84"/>
                </a:cubicBezTo>
                <a:cubicBezTo>
                  <a:pt x="130" y="84"/>
                  <a:pt x="132" y="82"/>
                  <a:pt x="132" y="79"/>
                </a:cubicBezTo>
                <a:cubicBezTo>
                  <a:pt x="132" y="79"/>
                  <a:pt x="132" y="78"/>
                  <a:pt x="132" y="78"/>
                </a:cubicBezTo>
                <a:cubicBezTo>
                  <a:pt x="131" y="76"/>
                  <a:pt x="129" y="75"/>
                  <a:pt x="127" y="75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61" y="106"/>
                </a:moveTo>
                <a:cubicBezTo>
                  <a:pt x="158" y="86"/>
                  <a:pt x="152" y="45"/>
                  <a:pt x="152" y="45"/>
                </a:cubicBezTo>
                <a:cubicBezTo>
                  <a:pt x="152" y="44"/>
                  <a:pt x="151" y="43"/>
                  <a:pt x="150" y="42"/>
                </a:cubicBezTo>
                <a:cubicBezTo>
                  <a:pt x="150" y="42"/>
                  <a:pt x="150" y="42"/>
                  <a:pt x="150" y="42"/>
                </a:cubicBezTo>
                <a:cubicBezTo>
                  <a:pt x="150" y="42"/>
                  <a:pt x="149" y="42"/>
                  <a:pt x="149" y="42"/>
                </a:cubicBezTo>
                <a:cubicBezTo>
                  <a:pt x="149" y="42"/>
                  <a:pt x="148" y="42"/>
                  <a:pt x="148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2" y="42"/>
                  <a:pt x="80" y="43"/>
                  <a:pt x="80" y="45"/>
                </a:cubicBezTo>
                <a:cubicBezTo>
                  <a:pt x="80" y="45"/>
                  <a:pt x="74" y="86"/>
                  <a:pt x="71" y="106"/>
                </a:cubicBezTo>
                <a:cubicBezTo>
                  <a:pt x="69" y="125"/>
                  <a:pt x="88" y="129"/>
                  <a:pt x="98" y="131"/>
                </a:cubicBezTo>
                <a:cubicBezTo>
                  <a:pt x="100" y="132"/>
                  <a:pt x="103" y="132"/>
                  <a:pt x="104" y="133"/>
                </a:cubicBezTo>
                <a:cubicBezTo>
                  <a:pt x="109" y="135"/>
                  <a:pt x="112" y="137"/>
                  <a:pt x="112" y="149"/>
                </a:cubicBezTo>
                <a:cubicBezTo>
                  <a:pt x="112" y="184"/>
                  <a:pt x="112" y="184"/>
                  <a:pt x="112" y="184"/>
                </a:cubicBezTo>
                <a:cubicBezTo>
                  <a:pt x="85" y="184"/>
                  <a:pt x="85" y="184"/>
                  <a:pt x="85" y="184"/>
                </a:cubicBezTo>
                <a:cubicBezTo>
                  <a:pt x="83" y="184"/>
                  <a:pt x="82" y="185"/>
                  <a:pt x="82" y="187"/>
                </a:cubicBezTo>
                <a:cubicBezTo>
                  <a:pt x="82" y="189"/>
                  <a:pt x="83" y="190"/>
                  <a:pt x="85" y="190"/>
                </a:cubicBezTo>
                <a:cubicBezTo>
                  <a:pt x="147" y="190"/>
                  <a:pt x="147" y="190"/>
                  <a:pt x="147" y="190"/>
                </a:cubicBezTo>
                <a:cubicBezTo>
                  <a:pt x="149" y="190"/>
                  <a:pt x="150" y="189"/>
                  <a:pt x="150" y="187"/>
                </a:cubicBezTo>
                <a:cubicBezTo>
                  <a:pt x="150" y="185"/>
                  <a:pt x="149" y="184"/>
                  <a:pt x="147" y="18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1" y="149"/>
                  <a:pt x="121" y="149"/>
                  <a:pt x="121" y="149"/>
                </a:cubicBezTo>
                <a:cubicBezTo>
                  <a:pt x="121" y="137"/>
                  <a:pt x="124" y="135"/>
                  <a:pt x="128" y="133"/>
                </a:cubicBezTo>
                <a:cubicBezTo>
                  <a:pt x="129" y="132"/>
                  <a:pt x="132" y="132"/>
                  <a:pt x="134" y="131"/>
                </a:cubicBezTo>
                <a:cubicBezTo>
                  <a:pt x="144" y="129"/>
                  <a:pt x="163" y="125"/>
                  <a:pt x="161" y="10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1" name="Freeform 40"/>
          <p:cNvSpPr>
            <a:spLocks noEditPoints="1"/>
          </p:cNvSpPr>
          <p:nvPr/>
        </p:nvSpPr>
        <p:spPr bwMode="auto">
          <a:xfrm>
            <a:off x="1835493" y="6211655"/>
            <a:ext cx="1350682" cy="1350682"/>
          </a:xfrm>
          <a:custGeom>
            <a:avLst/>
            <a:gdLst>
              <a:gd name="T0" fmla="*/ 176 w 232"/>
              <a:gd name="T1" fmla="*/ 155 h 232"/>
              <a:gd name="T2" fmla="*/ 56 w 232"/>
              <a:gd name="T3" fmla="*/ 184 h 232"/>
              <a:gd name="T4" fmla="*/ 128 w 232"/>
              <a:gd name="T5" fmla="*/ 93 h 232"/>
              <a:gd name="T6" fmla="*/ 131 w 232"/>
              <a:gd name="T7" fmla="*/ 92 h 232"/>
              <a:gd name="T8" fmla="*/ 124 w 232"/>
              <a:gd name="T9" fmla="*/ 80 h 232"/>
              <a:gd name="T10" fmla="*/ 122 w 232"/>
              <a:gd name="T11" fmla="*/ 77 h 232"/>
              <a:gd name="T12" fmla="*/ 120 w 232"/>
              <a:gd name="T13" fmla="*/ 80 h 232"/>
              <a:gd name="T14" fmla="*/ 143 w 232"/>
              <a:gd name="T15" fmla="*/ 151 h 232"/>
              <a:gd name="T16" fmla="*/ 138 w 232"/>
              <a:gd name="T17" fmla="*/ 152 h 232"/>
              <a:gd name="T18" fmla="*/ 96 w 232"/>
              <a:gd name="T19" fmla="*/ 156 h 232"/>
              <a:gd name="T20" fmla="*/ 91 w 232"/>
              <a:gd name="T21" fmla="*/ 156 h 232"/>
              <a:gd name="T22" fmla="*/ 56 w 232"/>
              <a:gd name="T23" fmla="*/ 156 h 232"/>
              <a:gd name="T24" fmla="*/ 176 w 232"/>
              <a:gd name="T25" fmla="*/ 149 h 232"/>
              <a:gd name="T26" fmla="*/ 163 w 232"/>
              <a:gd name="T27" fmla="*/ 138 h 232"/>
              <a:gd name="T28" fmla="*/ 232 w 232"/>
              <a:gd name="T29" fmla="*/ 116 h 232"/>
              <a:gd name="T30" fmla="*/ 0 w 232"/>
              <a:gd name="T31" fmla="*/ 116 h 232"/>
              <a:gd name="T32" fmla="*/ 232 w 232"/>
              <a:gd name="T33" fmla="*/ 116 h 232"/>
              <a:gd name="T34" fmla="*/ 134 w 232"/>
              <a:gd name="T35" fmla="*/ 98 h 232"/>
              <a:gd name="T36" fmla="*/ 144 w 232"/>
              <a:gd name="T37" fmla="*/ 65 h 232"/>
              <a:gd name="T38" fmla="*/ 140 w 232"/>
              <a:gd name="T39" fmla="*/ 52 h 232"/>
              <a:gd name="T40" fmla="*/ 148 w 232"/>
              <a:gd name="T41" fmla="*/ 42 h 232"/>
              <a:gd name="T42" fmla="*/ 133 w 232"/>
              <a:gd name="T43" fmla="*/ 64 h 232"/>
              <a:gd name="T44" fmla="*/ 116 w 232"/>
              <a:gd name="T45" fmla="*/ 80 h 232"/>
              <a:gd name="T46" fmla="*/ 155 w 232"/>
              <a:gd name="T47" fmla="*/ 83 h 232"/>
              <a:gd name="T48" fmla="*/ 113 w 232"/>
              <a:gd name="T49" fmla="*/ 80 h 232"/>
              <a:gd name="T50" fmla="*/ 50 w 232"/>
              <a:gd name="T51" fmla="*/ 121 h 232"/>
              <a:gd name="T52" fmla="*/ 50 w 232"/>
              <a:gd name="T53" fmla="*/ 168 h 232"/>
              <a:gd name="T54" fmla="*/ 182 w 232"/>
              <a:gd name="T55" fmla="*/ 177 h 232"/>
              <a:gd name="T56" fmla="*/ 182 w 232"/>
              <a:gd name="T57" fmla="*/ 139 h 232"/>
              <a:gd name="T58" fmla="*/ 56 w 232"/>
              <a:gd name="T59" fmla="*/ 149 h 232"/>
              <a:gd name="T60" fmla="*/ 93 w 232"/>
              <a:gd name="T61" fmla="*/ 151 h 232"/>
              <a:gd name="T62" fmla="*/ 140 w 232"/>
              <a:gd name="T63" fmla="*/ 146 h 232"/>
              <a:gd name="T64" fmla="*/ 176 w 232"/>
              <a:gd name="T65" fmla="*/ 137 h 232"/>
              <a:gd name="T66" fmla="*/ 56 w 232"/>
              <a:gd name="T67" fmla="*/ 12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56" y="168"/>
                </a:moveTo>
                <a:cubicBezTo>
                  <a:pt x="176" y="155"/>
                  <a:pt x="176" y="155"/>
                  <a:pt x="176" y="155"/>
                </a:cubicBezTo>
                <a:cubicBezTo>
                  <a:pt x="176" y="171"/>
                  <a:pt x="176" y="171"/>
                  <a:pt x="176" y="171"/>
                </a:cubicBezTo>
                <a:cubicBezTo>
                  <a:pt x="56" y="184"/>
                  <a:pt x="56" y="184"/>
                  <a:pt x="56" y="184"/>
                </a:cubicBezTo>
                <a:lnTo>
                  <a:pt x="56" y="168"/>
                </a:lnTo>
                <a:close/>
                <a:moveTo>
                  <a:pt x="128" y="93"/>
                </a:moveTo>
                <a:cubicBezTo>
                  <a:pt x="129" y="93"/>
                  <a:pt x="129" y="93"/>
                  <a:pt x="129" y="93"/>
                </a:cubicBezTo>
                <a:cubicBezTo>
                  <a:pt x="130" y="93"/>
                  <a:pt x="131" y="93"/>
                  <a:pt x="131" y="92"/>
                </a:cubicBezTo>
                <a:cubicBezTo>
                  <a:pt x="131" y="91"/>
                  <a:pt x="131" y="90"/>
                  <a:pt x="130" y="89"/>
                </a:cubicBezTo>
                <a:cubicBezTo>
                  <a:pt x="126" y="88"/>
                  <a:pt x="124" y="84"/>
                  <a:pt x="124" y="80"/>
                </a:cubicBezTo>
                <a:cubicBezTo>
                  <a:pt x="124" y="80"/>
                  <a:pt x="124" y="80"/>
                  <a:pt x="124" y="79"/>
                </a:cubicBezTo>
                <a:cubicBezTo>
                  <a:pt x="124" y="78"/>
                  <a:pt x="124" y="77"/>
                  <a:pt x="122" y="77"/>
                </a:cubicBezTo>
                <a:cubicBezTo>
                  <a:pt x="121" y="77"/>
                  <a:pt x="120" y="78"/>
                  <a:pt x="120" y="79"/>
                </a:cubicBezTo>
                <a:cubicBezTo>
                  <a:pt x="120" y="79"/>
                  <a:pt x="120" y="80"/>
                  <a:pt x="120" y="80"/>
                </a:cubicBezTo>
                <a:cubicBezTo>
                  <a:pt x="120" y="85"/>
                  <a:pt x="123" y="90"/>
                  <a:pt x="128" y="93"/>
                </a:cubicBezTo>
                <a:close/>
                <a:moveTo>
                  <a:pt x="143" y="151"/>
                </a:moveTo>
                <a:cubicBezTo>
                  <a:pt x="141" y="153"/>
                  <a:pt x="141" y="153"/>
                  <a:pt x="141" y="153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16" y="143"/>
                  <a:pt x="116" y="143"/>
                  <a:pt x="116" y="143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4" y="158"/>
                  <a:pt x="94" y="158"/>
                  <a:pt x="94" y="158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69" y="148"/>
                  <a:pt x="69" y="148"/>
                  <a:pt x="69" y="148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56" y="162"/>
                  <a:pt x="56" y="162"/>
                  <a:pt x="56" y="162"/>
                </a:cubicBezTo>
                <a:cubicBezTo>
                  <a:pt x="176" y="149"/>
                  <a:pt x="176" y="149"/>
                  <a:pt x="176" y="149"/>
                </a:cubicBezTo>
                <a:cubicBezTo>
                  <a:pt x="176" y="143"/>
                  <a:pt x="176" y="143"/>
                  <a:pt x="176" y="143"/>
                </a:cubicBezTo>
                <a:cubicBezTo>
                  <a:pt x="163" y="138"/>
                  <a:pt x="163" y="138"/>
                  <a:pt x="163" y="138"/>
                </a:cubicBezTo>
                <a:lnTo>
                  <a:pt x="143" y="151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16" y="80"/>
                </a:moveTo>
                <a:cubicBezTo>
                  <a:pt x="116" y="90"/>
                  <a:pt x="124" y="98"/>
                  <a:pt x="134" y="98"/>
                </a:cubicBezTo>
                <a:cubicBezTo>
                  <a:pt x="144" y="98"/>
                  <a:pt x="152" y="90"/>
                  <a:pt x="152" y="80"/>
                </a:cubicBezTo>
                <a:cubicBezTo>
                  <a:pt x="152" y="73"/>
                  <a:pt x="150" y="68"/>
                  <a:pt x="144" y="65"/>
                </a:cubicBezTo>
                <a:cubicBezTo>
                  <a:pt x="141" y="63"/>
                  <a:pt x="138" y="64"/>
                  <a:pt x="136" y="64"/>
                </a:cubicBezTo>
                <a:cubicBezTo>
                  <a:pt x="136" y="61"/>
                  <a:pt x="136" y="56"/>
                  <a:pt x="140" y="52"/>
                </a:cubicBezTo>
                <a:cubicBezTo>
                  <a:pt x="143" y="47"/>
                  <a:pt x="148" y="47"/>
                  <a:pt x="148" y="47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8" y="42"/>
                  <a:pt x="142" y="42"/>
                  <a:pt x="136" y="50"/>
                </a:cubicBezTo>
                <a:cubicBezTo>
                  <a:pt x="133" y="54"/>
                  <a:pt x="133" y="60"/>
                  <a:pt x="133" y="64"/>
                </a:cubicBezTo>
                <a:cubicBezTo>
                  <a:pt x="131" y="63"/>
                  <a:pt x="128" y="63"/>
                  <a:pt x="126" y="64"/>
                </a:cubicBezTo>
                <a:cubicBezTo>
                  <a:pt x="119" y="67"/>
                  <a:pt x="116" y="73"/>
                  <a:pt x="116" y="80"/>
                </a:cubicBezTo>
                <a:close/>
                <a:moveTo>
                  <a:pt x="182" y="107"/>
                </a:moveTo>
                <a:cubicBezTo>
                  <a:pt x="182" y="107"/>
                  <a:pt x="172" y="90"/>
                  <a:pt x="155" y="83"/>
                </a:cubicBezTo>
                <a:cubicBezTo>
                  <a:pt x="154" y="93"/>
                  <a:pt x="145" y="101"/>
                  <a:pt x="134" y="101"/>
                </a:cubicBezTo>
                <a:cubicBezTo>
                  <a:pt x="123" y="101"/>
                  <a:pt x="113" y="92"/>
                  <a:pt x="113" y="80"/>
                </a:cubicBezTo>
                <a:cubicBezTo>
                  <a:pt x="113" y="79"/>
                  <a:pt x="113" y="78"/>
                  <a:pt x="113" y="77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53"/>
                  <a:pt x="50" y="153"/>
                  <a:pt x="50" y="153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50" y="190"/>
                  <a:pt x="50" y="190"/>
                  <a:pt x="50" y="190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2" y="155"/>
                  <a:pt x="182" y="155"/>
                  <a:pt x="182" y="155"/>
                </a:cubicBezTo>
                <a:cubicBezTo>
                  <a:pt x="182" y="139"/>
                  <a:pt x="182" y="139"/>
                  <a:pt x="182" y="139"/>
                </a:cubicBezTo>
                <a:lnTo>
                  <a:pt x="182" y="107"/>
                </a:lnTo>
                <a:close/>
                <a:moveTo>
                  <a:pt x="56" y="149"/>
                </a:moveTo>
                <a:cubicBezTo>
                  <a:pt x="68" y="141"/>
                  <a:pt x="68" y="141"/>
                  <a:pt x="68" y="141"/>
                </a:cubicBezTo>
                <a:cubicBezTo>
                  <a:pt x="93" y="151"/>
                  <a:pt x="93" y="151"/>
                  <a:pt x="93" y="151"/>
                </a:cubicBezTo>
                <a:cubicBezTo>
                  <a:pt x="115" y="137"/>
                  <a:pt x="115" y="137"/>
                  <a:pt x="115" y="137"/>
                </a:cubicBezTo>
                <a:cubicBezTo>
                  <a:pt x="140" y="146"/>
                  <a:pt x="140" y="146"/>
                  <a:pt x="140" y="146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76" y="137"/>
                  <a:pt x="176" y="137"/>
                  <a:pt x="176" y="137"/>
                </a:cubicBezTo>
                <a:cubicBezTo>
                  <a:pt x="176" y="114"/>
                  <a:pt x="176" y="114"/>
                  <a:pt x="176" y="114"/>
                </a:cubicBezTo>
                <a:cubicBezTo>
                  <a:pt x="56" y="126"/>
                  <a:pt x="56" y="126"/>
                  <a:pt x="56" y="126"/>
                </a:cubicBezTo>
                <a:lnTo>
                  <a:pt x="56" y="1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21551278" y="4221256"/>
            <a:ext cx="900456" cy="1030848"/>
          </a:xfrm>
          <a:custGeom>
            <a:avLst/>
            <a:gdLst>
              <a:gd name="T0" fmla="*/ 24 w 155"/>
              <a:gd name="T1" fmla="*/ 159 h 177"/>
              <a:gd name="T2" fmla="*/ 131 w 155"/>
              <a:gd name="T3" fmla="*/ 159 h 177"/>
              <a:gd name="T4" fmla="*/ 131 w 155"/>
              <a:gd name="T5" fmla="*/ 177 h 177"/>
              <a:gd name="T6" fmla="*/ 24 w 155"/>
              <a:gd name="T7" fmla="*/ 177 h 177"/>
              <a:gd name="T8" fmla="*/ 24 w 155"/>
              <a:gd name="T9" fmla="*/ 159 h 177"/>
              <a:gd name="T10" fmla="*/ 120 w 155"/>
              <a:gd name="T11" fmla="*/ 98 h 177"/>
              <a:gd name="T12" fmla="*/ 155 w 155"/>
              <a:gd name="T13" fmla="*/ 63 h 177"/>
              <a:gd name="T14" fmla="*/ 123 w 155"/>
              <a:gd name="T15" fmla="*/ 29 h 177"/>
              <a:gd name="T16" fmla="*/ 83 w 155"/>
              <a:gd name="T17" fmla="*/ 0 h 177"/>
              <a:gd name="T18" fmla="*/ 45 w 155"/>
              <a:gd name="T19" fmla="*/ 23 h 177"/>
              <a:gd name="T20" fmla="*/ 35 w 155"/>
              <a:gd name="T21" fmla="*/ 22 h 177"/>
              <a:gd name="T22" fmla="*/ 0 w 155"/>
              <a:gd name="T23" fmla="*/ 56 h 177"/>
              <a:gd name="T24" fmla="*/ 35 w 155"/>
              <a:gd name="T25" fmla="*/ 91 h 177"/>
              <a:gd name="T26" fmla="*/ 41 w 155"/>
              <a:gd name="T27" fmla="*/ 91 h 177"/>
              <a:gd name="T28" fmla="*/ 41 w 155"/>
              <a:gd name="T29" fmla="*/ 91 h 177"/>
              <a:gd name="T30" fmla="*/ 36 w 155"/>
              <a:gd name="T31" fmla="*/ 96 h 177"/>
              <a:gd name="T32" fmla="*/ 24 w 155"/>
              <a:gd name="T33" fmla="*/ 95 h 177"/>
              <a:gd name="T34" fmla="*/ 24 w 155"/>
              <a:gd name="T35" fmla="*/ 153 h 177"/>
              <a:gd name="T36" fmla="*/ 47 w 155"/>
              <a:gd name="T37" fmla="*/ 153 h 177"/>
              <a:gd name="T38" fmla="*/ 47 w 155"/>
              <a:gd name="T39" fmla="*/ 120 h 177"/>
              <a:gd name="T40" fmla="*/ 51 w 155"/>
              <a:gd name="T41" fmla="*/ 117 h 177"/>
              <a:gd name="T42" fmla="*/ 54 w 155"/>
              <a:gd name="T43" fmla="*/ 120 h 177"/>
              <a:gd name="T44" fmla="*/ 54 w 155"/>
              <a:gd name="T45" fmla="*/ 153 h 177"/>
              <a:gd name="T46" fmla="*/ 74 w 155"/>
              <a:gd name="T47" fmla="*/ 153 h 177"/>
              <a:gd name="T48" fmla="*/ 74 w 155"/>
              <a:gd name="T49" fmla="*/ 108 h 177"/>
              <a:gd name="T50" fmla="*/ 78 w 155"/>
              <a:gd name="T51" fmla="*/ 104 h 177"/>
              <a:gd name="T52" fmla="*/ 81 w 155"/>
              <a:gd name="T53" fmla="*/ 108 h 177"/>
              <a:gd name="T54" fmla="*/ 81 w 155"/>
              <a:gd name="T55" fmla="*/ 153 h 177"/>
              <a:gd name="T56" fmla="*/ 101 w 155"/>
              <a:gd name="T57" fmla="*/ 153 h 177"/>
              <a:gd name="T58" fmla="*/ 101 w 155"/>
              <a:gd name="T59" fmla="*/ 120 h 177"/>
              <a:gd name="T60" fmla="*/ 105 w 155"/>
              <a:gd name="T61" fmla="*/ 117 h 177"/>
              <a:gd name="T62" fmla="*/ 108 w 155"/>
              <a:gd name="T63" fmla="*/ 120 h 177"/>
              <a:gd name="T64" fmla="*/ 108 w 155"/>
              <a:gd name="T65" fmla="*/ 153 h 177"/>
              <a:gd name="T66" fmla="*/ 131 w 155"/>
              <a:gd name="T67" fmla="*/ 153 h 177"/>
              <a:gd name="T68" fmla="*/ 131 w 155"/>
              <a:gd name="T69" fmla="*/ 102 h 177"/>
              <a:gd name="T70" fmla="*/ 121 w 155"/>
              <a:gd name="T71" fmla="*/ 103 h 177"/>
              <a:gd name="T72" fmla="*/ 116 w 155"/>
              <a:gd name="T73" fmla="*/ 98 h 177"/>
              <a:gd name="T74" fmla="*/ 116 w 155"/>
              <a:gd name="T75" fmla="*/ 98 h 177"/>
              <a:gd name="T76" fmla="*/ 120 w 155"/>
              <a:gd name="T77" fmla="*/ 98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5" h="177">
                <a:moveTo>
                  <a:pt x="24" y="159"/>
                </a:moveTo>
                <a:cubicBezTo>
                  <a:pt x="131" y="159"/>
                  <a:pt x="131" y="159"/>
                  <a:pt x="131" y="159"/>
                </a:cubicBezTo>
                <a:cubicBezTo>
                  <a:pt x="131" y="177"/>
                  <a:pt x="131" y="177"/>
                  <a:pt x="131" y="177"/>
                </a:cubicBezTo>
                <a:cubicBezTo>
                  <a:pt x="24" y="177"/>
                  <a:pt x="24" y="177"/>
                  <a:pt x="24" y="177"/>
                </a:cubicBezTo>
                <a:lnTo>
                  <a:pt x="24" y="159"/>
                </a:lnTo>
                <a:close/>
                <a:moveTo>
                  <a:pt x="120" y="98"/>
                </a:moveTo>
                <a:cubicBezTo>
                  <a:pt x="139" y="98"/>
                  <a:pt x="155" y="82"/>
                  <a:pt x="155" y="63"/>
                </a:cubicBezTo>
                <a:cubicBezTo>
                  <a:pt x="155" y="45"/>
                  <a:pt x="141" y="30"/>
                  <a:pt x="123" y="29"/>
                </a:cubicBezTo>
                <a:cubicBezTo>
                  <a:pt x="117" y="12"/>
                  <a:pt x="101" y="0"/>
                  <a:pt x="83" y="0"/>
                </a:cubicBezTo>
                <a:cubicBezTo>
                  <a:pt x="66" y="0"/>
                  <a:pt x="52" y="9"/>
                  <a:pt x="45" y="23"/>
                </a:cubicBezTo>
                <a:cubicBezTo>
                  <a:pt x="42" y="22"/>
                  <a:pt x="39" y="22"/>
                  <a:pt x="35" y="22"/>
                </a:cubicBezTo>
                <a:cubicBezTo>
                  <a:pt x="16" y="22"/>
                  <a:pt x="0" y="37"/>
                  <a:pt x="0" y="56"/>
                </a:cubicBezTo>
                <a:cubicBezTo>
                  <a:pt x="0" y="76"/>
                  <a:pt x="16" y="91"/>
                  <a:pt x="35" y="91"/>
                </a:cubicBezTo>
                <a:cubicBezTo>
                  <a:pt x="37" y="91"/>
                  <a:pt x="39" y="91"/>
                  <a:pt x="41" y="91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4"/>
                  <a:pt x="39" y="96"/>
                  <a:pt x="36" y="96"/>
                </a:cubicBezTo>
                <a:cubicBezTo>
                  <a:pt x="32" y="96"/>
                  <a:pt x="28" y="96"/>
                  <a:pt x="24" y="95"/>
                </a:cubicBezTo>
                <a:cubicBezTo>
                  <a:pt x="24" y="153"/>
                  <a:pt x="24" y="153"/>
                  <a:pt x="24" y="153"/>
                </a:cubicBezTo>
                <a:cubicBezTo>
                  <a:pt x="47" y="153"/>
                  <a:pt x="47" y="153"/>
                  <a:pt x="47" y="153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9" y="117"/>
                  <a:pt x="51" y="117"/>
                </a:cubicBezTo>
                <a:cubicBezTo>
                  <a:pt x="52" y="117"/>
                  <a:pt x="54" y="118"/>
                  <a:pt x="54" y="120"/>
                </a:cubicBezTo>
                <a:cubicBezTo>
                  <a:pt x="54" y="153"/>
                  <a:pt x="54" y="153"/>
                  <a:pt x="54" y="153"/>
                </a:cubicBezTo>
                <a:cubicBezTo>
                  <a:pt x="74" y="153"/>
                  <a:pt x="74" y="153"/>
                  <a:pt x="74" y="153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4" y="106"/>
                  <a:pt x="76" y="104"/>
                  <a:pt x="78" y="104"/>
                </a:cubicBezTo>
                <a:cubicBezTo>
                  <a:pt x="80" y="104"/>
                  <a:pt x="81" y="106"/>
                  <a:pt x="81" y="108"/>
                </a:cubicBezTo>
                <a:cubicBezTo>
                  <a:pt x="81" y="153"/>
                  <a:pt x="81" y="153"/>
                  <a:pt x="81" y="153"/>
                </a:cubicBezTo>
                <a:cubicBezTo>
                  <a:pt x="101" y="153"/>
                  <a:pt x="101" y="153"/>
                  <a:pt x="101" y="153"/>
                </a:cubicBezTo>
                <a:cubicBezTo>
                  <a:pt x="101" y="120"/>
                  <a:pt x="101" y="120"/>
                  <a:pt x="101" y="120"/>
                </a:cubicBezTo>
                <a:cubicBezTo>
                  <a:pt x="101" y="118"/>
                  <a:pt x="103" y="117"/>
                  <a:pt x="105" y="117"/>
                </a:cubicBezTo>
                <a:cubicBezTo>
                  <a:pt x="107" y="117"/>
                  <a:pt x="108" y="118"/>
                  <a:pt x="108" y="120"/>
                </a:cubicBezTo>
                <a:cubicBezTo>
                  <a:pt x="108" y="153"/>
                  <a:pt x="108" y="153"/>
                  <a:pt x="108" y="153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28" y="103"/>
                  <a:pt x="125" y="103"/>
                  <a:pt x="121" y="103"/>
                </a:cubicBezTo>
                <a:cubicBezTo>
                  <a:pt x="118" y="103"/>
                  <a:pt x="116" y="101"/>
                  <a:pt x="116" y="98"/>
                </a:cubicBezTo>
                <a:cubicBezTo>
                  <a:pt x="116" y="98"/>
                  <a:pt x="116" y="98"/>
                  <a:pt x="116" y="98"/>
                </a:cubicBezTo>
                <a:cubicBezTo>
                  <a:pt x="117" y="98"/>
                  <a:pt x="119" y="98"/>
                  <a:pt x="120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9745515" y="4238478"/>
            <a:ext cx="964422" cy="944740"/>
          </a:xfrm>
          <a:custGeom>
            <a:avLst/>
            <a:gdLst>
              <a:gd name="T0" fmla="*/ 107 w 166"/>
              <a:gd name="T1" fmla="*/ 64 h 162"/>
              <a:gd name="T2" fmla="*/ 21 w 166"/>
              <a:gd name="T3" fmla="*/ 155 h 162"/>
              <a:gd name="T4" fmla="*/ 7 w 166"/>
              <a:gd name="T5" fmla="*/ 158 h 162"/>
              <a:gd name="T6" fmla="*/ 4 w 166"/>
              <a:gd name="T7" fmla="*/ 155 h 162"/>
              <a:gd name="T8" fmla="*/ 7 w 166"/>
              <a:gd name="T9" fmla="*/ 141 h 162"/>
              <a:gd name="T10" fmla="*/ 97 w 166"/>
              <a:gd name="T11" fmla="*/ 55 h 162"/>
              <a:gd name="T12" fmla="*/ 103 w 166"/>
              <a:gd name="T13" fmla="*/ 22 h 162"/>
              <a:gd name="T14" fmla="*/ 150 w 166"/>
              <a:gd name="T15" fmla="*/ 11 h 162"/>
              <a:gd name="T16" fmla="*/ 140 w 166"/>
              <a:gd name="T17" fmla="*/ 58 h 162"/>
              <a:gd name="T18" fmla="*/ 107 w 166"/>
              <a:gd name="T19" fmla="*/ 64 h 162"/>
              <a:gd name="T20" fmla="*/ 33 w 166"/>
              <a:gd name="T21" fmla="*/ 59 h 162"/>
              <a:gd name="T22" fmla="*/ 35 w 166"/>
              <a:gd name="T23" fmla="*/ 61 h 162"/>
              <a:gd name="T24" fmla="*/ 58 w 166"/>
              <a:gd name="T25" fmla="*/ 62 h 162"/>
              <a:gd name="T26" fmla="*/ 69 w 166"/>
              <a:gd name="T27" fmla="*/ 74 h 162"/>
              <a:gd name="T28" fmla="*/ 79 w 166"/>
              <a:gd name="T29" fmla="*/ 64 h 162"/>
              <a:gd name="T30" fmla="*/ 67 w 166"/>
              <a:gd name="T31" fmla="*/ 53 h 162"/>
              <a:gd name="T32" fmla="*/ 66 w 166"/>
              <a:gd name="T33" fmla="*/ 30 h 162"/>
              <a:gd name="T34" fmla="*/ 64 w 166"/>
              <a:gd name="T35" fmla="*/ 28 h 162"/>
              <a:gd name="T36" fmla="*/ 36 w 166"/>
              <a:gd name="T37" fmla="*/ 1 h 162"/>
              <a:gd name="T38" fmla="*/ 33 w 166"/>
              <a:gd name="T39" fmla="*/ 1 h 162"/>
              <a:gd name="T40" fmla="*/ 33 w 166"/>
              <a:gd name="T41" fmla="*/ 5 h 162"/>
              <a:gd name="T42" fmla="*/ 60 w 166"/>
              <a:gd name="T43" fmla="*/ 32 h 162"/>
              <a:gd name="T44" fmla="*/ 63 w 166"/>
              <a:gd name="T45" fmla="*/ 42 h 162"/>
              <a:gd name="T46" fmla="*/ 59 w 166"/>
              <a:gd name="T47" fmla="*/ 42 h 162"/>
              <a:gd name="T48" fmla="*/ 27 w 166"/>
              <a:gd name="T49" fmla="*/ 10 h 162"/>
              <a:gd name="T50" fmla="*/ 23 w 166"/>
              <a:gd name="T51" fmla="*/ 10 h 162"/>
              <a:gd name="T52" fmla="*/ 23 w 166"/>
              <a:gd name="T53" fmla="*/ 14 h 162"/>
              <a:gd name="T54" fmla="*/ 56 w 166"/>
              <a:gd name="T55" fmla="*/ 47 h 162"/>
              <a:gd name="T56" fmla="*/ 56 w 166"/>
              <a:gd name="T57" fmla="*/ 51 h 162"/>
              <a:gd name="T58" fmla="*/ 56 w 166"/>
              <a:gd name="T59" fmla="*/ 51 h 162"/>
              <a:gd name="T60" fmla="*/ 56 w 166"/>
              <a:gd name="T61" fmla="*/ 51 h 162"/>
              <a:gd name="T62" fmla="*/ 51 w 166"/>
              <a:gd name="T63" fmla="*/ 52 h 162"/>
              <a:gd name="T64" fmla="*/ 19 w 166"/>
              <a:gd name="T65" fmla="*/ 19 h 162"/>
              <a:gd name="T66" fmla="*/ 15 w 166"/>
              <a:gd name="T67" fmla="*/ 19 h 162"/>
              <a:gd name="T68" fmla="*/ 15 w 166"/>
              <a:gd name="T69" fmla="*/ 23 h 162"/>
              <a:gd name="T70" fmla="*/ 47 w 166"/>
              <a:gd name="T71" fmla="*/ 55 h 162"/>
              <a:gd name="T72" fmla="*/ 46 w 166"/>
              <a:gd name="T73" fmla="*/ 58 h 162"/>
              <a:gd name="T74" fmla="*/ 37 w 166"/>
              <a:gd name="T75" fmla="*/ 55 h 162"/>
              <a:gd name="T76" fmla="*/ 10 w 166"/>
              <a:gd name="T77" fmla="*/ 28 h 162"/>
              <a:gd name="T78" fmla="*/ 6 w 166"/>
              <a:gd name="T79" fmla="*/ 28 h 162"/>
              <a:gd name="T80" fmla="*/ 6 w 166"/>
              <a:gd name="T81" fmla="*/ 32 h 162"/>
              <a:gd name="T82" fmla="*/ 33 w 166"/>
              <a:gd name="T83" fmla="*/ 59 h 162"/>
              <a:gd name="T84" fmla="*/ 160 w 166"/>
              <a:gd name="T85" fmla="*/ 141 h 162"/>
              <a:gd name="T86" fmla="*/ 98 w 166"/>
              <a:gd name="T87" fmla="*/ 82 h 162"/>
              <a:gd name="T88" fmla="*/ 87 w 166"/>
              <a:gd name="T89" fmla="*/ 93 h 162"/>
              <a:gd name="T90" fmla="*/ 146 w 166"/>
              <a:gd name="T91" fmla="*/ 155 h 162"/>
              <a:gd name="T92" fmla="*/ 160 w 166"/>
              <a:gd name="T93" fmla="*/ 159 h 162"/>
              <a:gd name="T94" fmla="*/ 163 w 166"/>
              <a:gd name="T95" fmla="*/ 155 h 162"/>
              <a:gd name="T96" fmla="*/ 160 w 166"/>
              <a:gd name="T97" fmla="*/ 141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6" h="162">
                <a:moveTo>
                  <a:pt x="107" y="64"/>
                </a:moveTo>
                <a:cubicBezTo>
                  <a:pt x="21" y="155"/>
                  <a:pt x="21" y="155"/>
                  <a:pt x="21" y="155"/>
                </a:cubicBezTo>
                <a:cubicBezTo>
                  <a:pt x="16" y="160"/>
                  <a:pt x="10" y="161"/>
                  <a:pt x="7" y="158"/>
                </a:cubicBezTo>
                <a:cubicBezTo>
                  <a:pt x="6" y="157"/>
                  <a:pt x="4" y="156"/>
                  <a:pt x="4" y="155"/>
                </a:cubicBezTo>
                <a:cubicBezTo>
                  <a:pt x="0" y="151"/>
                  <a:pt x="2" y="145"/>
                  <a:pt x="7" y="141"/>
                </a:cubicBezTo>
                <a:cubicBezTo>
                  <a:pt x="97" y="55"/>
                  <a:pt x="97" y="55"/>
                  <a:pt x="97" y="55"/>
                </a:cubicBezTo>
                <a:cubicBezTo>
                  <a:pt x="91" y="45"/>
                  <a:pt x="92" y="33"/>
                  <a:pt x="103" y="22"/>
                </a:cubicBezTo>
                <a:cubicBezTo>
                  <a:pt x="117" y="8"/>
                  <a:pt x="140" y="1"/>
                  <a:pt x="150" y="11"/>
                </a:cubicBezTo>
                <a:cubicBezTo>
                  <a:pt x="160" y="21"/>
                  <a:pt x="153" y="44"/>
                  <a:pt x="140" y="58"/>
                </a:cubicBezTo>
                <a:cubicBezTo>
                  <a:pt x="128" y="69"/>
                  <a:pt x="116" y="70"/>
                  <a:pt x="107" y="64"/>
                </a:cubicBezTo>
                <a:close/>
                <a:moveTo>
                  <a:pt x="33" y="59"/>
                </a:moveTo>
                <a:cubicBezTo>
                  <a:pt x="35" y="61"/>
                  <a:pt x="35" y="61"/>
                  <a:pt x="35" y="61"/>
                </a:cubicBezTo>
                <a:cubicBezTo>
                  <a:pt x="42" y="68"/>
                  <a:pt x="52" y="68"/>
                  <a:pt x="58" y="62"/>
                </a:cubicBezTo>
                <a:cubicBezTo>
                  <a:pt x="69" y="74"/>
                  <a:pt x="69" y="74"/>
                  <a:pt x="69" y="74"/>
                </a:cubicBezTo>
                <a:cubicBezTo>
                  <a:pt x="79" y="64"/>
                  <a:pt x="79" y="64"/>
                  <a:pt x="79" y="64"/>
                </a:cubicBezTo>
                <a:cubicBezTo>
                  <a:pt x="67" y="53"/>
                  <a:pt x="67" y="53"/>
                  <a:pt x="67" y="53"/>
                </a:cubicBezTo>
                <a:cubicBezTo>
                  <a:pt x="73" y="47"/>
                  <a:pt x="72" y="37"/>
                  <a:pt x="66" y="30"/>
                </a:cubicBezTo>
                <a:cubicBezTo>
                  <a:pt x="64" y="28"/>
                  <a:pt x="64" y="28"/>
                  <a:pt x="64" y="28"/>
                </a:cubicBezTo>
                <a:cubicBezTo>
                  <a:pt x="36" y="1"/>
                  <a:pt x="36" y="1"/>
                  <a:pt x="36" y="1"/>
                </a:cubicBezTo>
                <a:cubicBezTo>
                  <a:pt x="35" y="0"/>
                  <a:pt x="34" y="0"/>
                  <a:pt x="33" y="1"/>
                </a:cubicBezTo>
                <a:cubicBezTo>
                  <a:pt x="32" y="2"/>
                  <a:pt x="32" y="4"/>
                  <a:pt x="33" y="5"/>
                </a:cubicBezTo>
                <a:cubicBezTo>
                  <a:pt x="60" y="32"/>
                  <a:pt x="60" y="32"/>
                  <a:pt x="60" y="32"/>
                </a:cubicBezTo>
                <a:cubicBezTo>
                  <a:pt x="63" y="35"/>
                  <a:pt x="64" y="38"/>
                  <a:pt x="63" y="42"/>
                </a:cubicBezTo>
                <a:cubicBezTo>
                  <a:pt x="63" y="43"/>
                  <a:pt x="61" y="44"/>
                  <a:pt x="59" y="42"/>
                </a:cubicBezTo>
                <a:cubicBezTo>
                  <a:pt x="57" y="40"/>
                  <a:pt x="27" y="10"/>
                  <a:pt x="27" y="10"/>
                </a:cubicBezTo>
                <a:cubicBezTo>
                  <a:pt x="26" y="9"/>
                  <a:pt x="24" y="9"/>
                  <a:pt x="23" y="10"/>
                </a:cubicBezTo>
                <a:cubicBezTo>
                  <a:pt x="22" y="11"/>
                  <a:pt x="22" y="13"/>
                  <a:pt x="23" y="14"/>
                </a:cubicBezTo>
                <a:cubicBezTo>
                  <a:pt x="23" y="14"/>
                  <a:pt x="55" y="45"/>
                  <a:pt x="56" y="47"/>
                </a:cubicBezTo>
                <a:cubicBezTo>
                  <a:pt x="58" y="48"/>
                  <a:pt x="58" y="50"/>
                  <a:pt x="56" y="51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6" y="51"/>
                </a:cubicBezTo>
                <a:cubicBezTo>
                  <a:pt x="54" y="53"/>
                  <a:pt x="53" y="53"/>
                  <a:pt x="51" y="52"/>
                </a:cubicBezTo>
                <a:cubicBezTo>
                  <a:pt x="50" y="50"/>
                  <a:pt x="19" y="19"/>
                  <a:pt x="19" y="19"/>
                </a:cubicBezTo>
                <a:cubicBezTo>
                  <a:pt x="18" y="18"/>
                  <a:pt x="16" y="18"/>
                  <a:pt x="15" y="19"/>
                </a:cubicBezTo>
                <a:cubicBezTo>
                  <a:pt x="14" y="20"/>
                  <a:pt x="14" y="22"/>
                  <a:pt x="15" y="23"/>
                </a:cubicBezTo>
                <a:cubicBezTo>
                  <a:pt x="15" y="23"/>
                  <a:pt x="45" y="53"/>
                  <a:pt x="47" y="55"/>
                </a:cubicBezTo>
                <a:cubicBezTo>
                  <a:pt x="49" y="56"/>
                  <a:pt x="47" y="58"/>
                  <a:pt x="46" y="58"/>
                </a:cubicBezTo>
                <a:cubicBezTo>
                  <a:pt x="43" y="59"/>
                  <a:pt x="40" y="58"/>
                  <a:pt x="37" y="55"/>
                </a:cubicBezTo>
                <a:cubicBezTo>
                  <a:pt x="10" y="28"/>
                  <a:pt x="10" y="28"/>
                  <a:pt x="10" y="28"/>
                </a:cubicBezTo>
                <a:cubicBezTo>
                  <a:pt x="8" y="27"/>
                  <a:pt x="7" y="27"/>
                  <a:pt x="6" y="28"/>
                </a:cubicBezTo>
                <a:cubicBezTo>
                  <a:pt x="5" y="29"/>
                  <a:pt x="5" y="31"/>
                  <a:pt x="6" y="32"/>
                </a:cubicBezTo>
                <a:lnTo>
                  <a:pt x="33" y="59"/>
                </a:lnTo>
                <a:close/>
                <a:moveTo>
                  <a:pt x="160" y="141"/>
                </a:moveTo>
                <a:cubicBezTo>
                  <a:pt x="98" y="82"/>
                  <a:pt x="98" y="82"/>
                  <a:pt x="98" y="82"/>
                </a:cubicBezTo>
                <a:cubicBezTo>
                  <a:pt x="87" y="93"/>
                  <a:pt x="87" y="93"/>
                  <a:pt x="87" y="93"/>
                </a:cubicBezTo>
                <a:cubicBezTo>
                  <a:pt x="146" y="155"/>
                  <a:pt x="146" y="155"/>
                  <a:pt x="146" y="155"/>
                </a:cubicBezTo>
                <a:cubicBezTo>
                  <a:pt x="150" y="160"/>
                  <a:pt x="157" y="162"/>
                  <a:pt x="160" y="159"/>
                </a:cubicBezTo>
                <a:cubicBezTo>
                  <a:pt x="163" y="155"/>
                  <a:pt x="163" y="155"/>
                  <a:pt x="163" y="155"/>
                </a:cubicBezTo>
                <a:cubicBezTo>
                  <a:pt x="166" y="152"/>
                  <a:pt x="165" y="146"/>
                  <a:pt x="160" y="14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17762612" y="4425458"/>
            <a:ext cx="1141560" cy="723316"/>
          </a:xfrm>
          <a:custGeom>
            <a:avLst/>
            <a:gdLst>
              <a:gd name="T0" fmla="*/ 22 w 196"/>
              <a:gd name="T1" fmla="*/ 117 h 124"/>
              <a:gd name="T2" fmla="*/ 14 w 196"/>
              <a:gd name="T3" fmla="*/ 124 h 124"/>
              <a:gd name="T4" fmla="*/ 12 w 196"/>
              <a:gd name="T5" fmla="*/ 41 h 124"/>
              <a:gd name="T6" fmla="*/ 16 w 196"/>
              <a:gd name="T7" fmla="*/ 0 h 124"/>
              <a:gd name="T8" fmla="*/ 20 w 196"/>
              <a:gd name="T9" fmla="*/ 41 h 124"/>
              <a:gd name="T10" fmla="*/ 193 w 196"/>
              <a:gd name="T11" fmla="*/ 4 h 124"/>
              <a:gd name="T12" fmla="*/ 190 w 196"/>
              <a:gd name="T13" fmla="*/ 33 h 124"/>
              <a:gd name="T14" fmla="*/ 188 w 196"/>
              <a:gd name="T15" fmla="*/ 4 h 124"/>
              <a:gd name="T16" fmla="*/ 185 w 196"/>
              <a:gd name="T17" fmla="*/ 4 h 124"/>
              <a:gd name="T18" fmla="*/ 183 w 196"/>
              <a:gd name="T19" fmla="*/ 34 h 124"/>
              <a:gd name="T20" fmla="*/ 183 w 196"/>
              <a:gd name="T21" fmla="*/ 34 h 124"/>
              <a:gd name="T22" fmla="*/ 181 w 196"/>
              <a:gd name="T23" fmla="*/ 4 h 124"/>
              <a:gd name="T24" fmla="*/ 178 w 196"/>
              <a:gd name="T25" fmla="*/ 4 h 124"/>
              <a:gd name="T26" fmla="*/ 176 w 196"/>
              <a:gd name="T27" fmla="*/ 33 h 124"/>
              <a:gd name="T28" fmla="*/ 173 w 196"/>
              <a:gd name="T29" fmla="*/ 4 h 124"/>
              <a:gd name="T30" fmla="*/ 170 w 196"/>
              <a:gd name="T31" fmla="*/ 4 h 124"/>
              <a:gd name="T32" fmla="*/ 170 w 196"/>
              <a:gd name="T33" fmla="*/ 29 h 124"/>
              <a:gd name="T34" fmla="*/ 177 w 196"/>
              <a:gd name="T35" fmla="*/ 117 h 124"/>
              <a:gd name="T36" fmla="*/ 184 w 196"/>
              <a:gd name="T37" fmla="*/ 124 h 124"/>
              <a:gd name="T38" fmla="*/ 187 w 196"/>
              <a:gd name="T39" fmla="*/ 39 h 124"/>
              <a:gd name="T40" fmla="*/ 196 w 196"/>
              <a:gd name="T41" fmla="*/ 27 h 124"/>
              <a:gd name="T42" fmla="*/ 194 w 196"/>
              <a:gd name="T43" fmla="*/ 2 h 124"/>
              <a:gd name="T44" fmla="*/ 99 w 196"/>
              <a:gd name="T45" fmla="*/ 118 h 124"/>
              <a:gd name="T46" fmla="*/ 99 w 196"/>
              <a:gd name="T47" fmla="*/ 0 h 124"/>
              <a:gd name="T48" fmla="*/ 152 w 196"/>
              <a:gd name="T49" fmla="*/ 59 h 124"/>
              <a:gd name="T50" fmla="*/ 47 w 196"/>
              <a:gd name="T51" fmla="*/ 59 h 124"/>
              <a:gd name="T52" fmla="*/ 152 w 196"/>
              <a:gd name="T53" fmla="*/ 59 h 124"/>
              <a:gd name="T54" fmla="*/ 99 w 196"/>
              <a:gd name="T55" fmla="*/ 94 h 124"/>
              <a:gd name="T56" fmla="*/ 99 w 196"/>
              <a:gd name="T57" fmla="*/ 24 h 124"/>
              <a:gd name="T58" fmla="*/ 131 w 196"/>
              <a:gd name="T59" fmla="*/ 59 h 124"/>
              <a:gd name="T60" fmla="*/ 68 w 196"/>
              <a:gd name="T61" fmla="*/ 59 h 124"/>
              <a:gd name="T62" fmla="*/ 131 w 196"/>
              <a:gd name="T63" fmla="*/ 5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6" h="124">
                <a:moveTo>
                  <a:pt x="20" y="41"/>
                </a:moveTo>
                <a:cubicBezTo>
                  <a:pt x="22" y="117"/>
                  <a:pt x="22" y="117"/>
                  <a:pt x="22" y="117"/>
                </a:cubicBezTo>
                <a:cubicBezTo>
                  <a:pt x="22" y="121"/>
                  <a:pt x="20" y="124"/>
                  <a:pt x="17" y="124"/>
                </a:cubicBezTo>
                <a:cubicBezTo>
                  <a:pt x="16" y="124"/>
                  <a:pt x="15" y="124"/>
                  <a:pt x="14" y="124"/>
                </a:cubicBezTo>
                <a:cubicBezTo>
                  <a:pt x="12" y="124"/>
                  <a:pt x="10" y="121"/>
                  <a:pt x="10" y="117"/>
                </a:cubicBezTo>
                <a:cubicBezTo>
                  <a:pt x="12" y="41"/>
                  <a:pt x="12" y="41"/>
                  <a:pt x="12" y="41"/>
                </a:cubicBezTo>
                <a:cubicBezTo>
                  <a:pt x="5" y="40"/>
                  <a:pt x="0" y="34"/>
                  <a:pt x="0" y="25"/>
                </a:cubicBezTo>
                <a:cubicBezTo>
                  <a:pt x="0" y="13"/>
                  <a:pt x="7" y="0"/>
                  <a:pt x="16" y="0"/>
                </a:cubicBezTo>
                <a:cubicBezTo>
                  <a:pt x="24" y="0"/>
                  <a:pt x="31" y="13"/>
                  <a:pt x="31" y="25"/>
                </a:cubicBezTo>
                <a:cubicBezTo>
                  <a:pt x="31" y="34"/>
                  <a:pt x="27" y="40"/>
                  <a:pt x="20" y="41"/>
                </a:cubicBezTo>
                <a:close/>
                <a:moveTo>
                  <a:pt x="194" y="2"/>
                </a:moveTo>
                <a:cubicBezTo>
                  <a:pt x="194" y="2"/>
                  <a:pt x="193" y="3"/>
                  <a:pt x="193" y="4"/>
                </a:cubicBezTo>
                <a:cubicBezTo>
                  <a:pt x="193" y="27"/>
                  <a:pt x="193" y="27"/>
                  <a:pt x="193" y="27"/>
                </a:cubicBezTo>
                <a:cubicBezTo>
                  <a:pt x="193" y="30"/>
                  <a:pt x="192" y="32"/>
                  <a:pt x="190" y="33"/>
                </a:cubicBezTo>
                <a:cubicBezTo>
                  <a:pt x="189" y="33"/>
                  <a:pt x="188" y="33"/>
                  <a:pt x="188" y="31"/>
                </a:cubicBezTo>
                <a:cubicBezTo>
                  <a:pt x="188" y="30"/>
                  <a:pt x="188" y="4"/>
                  <a:pt x="188" y="4"/>
                </a:cubicBezTo>
                <a:cubicBezTo>
                  <a:pt x="188" y="3"/>
                  <a:pt x="187" y="2"/>
                  <a:pt x="187" y="2"/>
                </a:cubicBezTo>
                <a:cubicBezTo>
                  <a:pt x="186" y="2"/>
                  <a:pt x="185" y="3"/>
                  <a:pt x="185" y="4"/>
                </a:cubicBezTo>
                <a:cubicBezTo>
                  <a:pt x="185" y="4"/>
                  <a:pt x="185" y="31"/>
                  <a:pt x="185" y="32"/>
                </a:cubicBezTo>
                <a:cubicBezTo>
                  <a:pt x="185" y="33"/>
                  <a:pt x="184" y="34"/>
                  <a:pt x="183" y="34"/>
                </a:cubicBezTo>
                <a:cubicBezTo>
                  <a:pt x="183" y="34"/>
                  <a:pt x="183" y="34"/>
                  <a:pt x="183" y="34"/>
                </a:cubicBezTo>
                <a:cubicBezTo>
                  <a:pt x="183" y="34"/>
                  <a:pt x="183" y="34"/>
                  <a:pt x="183" y="34"/>
                </a:cubicBezTo>
                <a:cubicBezTo>
                  <a:pt x="182" y="34"/>
                  <a:pt x="181" y="33"/>
                  <a:pt x="181" y="32"/>
                </a:cubicBezTo>
                <a:cubicBezTo>
                  <a:pt x="181" y="31"/>
                  <a:pt x="181" y="4"/>
                  <a:pt x="181" y="4"/>
                </a:cubicBezTo>
                <a:cubicBezTo>
                  <a:pt x="181" y="3"/>
                  <a:pt x="180" y="2"/>
                  <a:pt x="179" y="2"/>
                </a:cubicBezTo>
                <a:cubicBezTo>
                  <a:pt x="178" y="2"/>
                  <a:pt x="178" y="3"/>
                  <a:pt x="178" y="4"/>
                </a:cubicBezTo>
                <a:cubicBezTo>
                  <a:pt x="178" y="4"/>
                  <a:pt x="178" y="30"/>
                  <a:pt x="178" y="31"/>
                </a:cubicBezTo>
                <a:cubicBezTo>
                  <a:pt x="178" y="33"/>
                  <a:pt x="176" y="33"/>
                  <a:pt x="176" y="33"/>
                </a:cubicBezTo>
                <a:cubicBezTo>
                  <a:pt x="174" y="32"/>
                  <a:pt x="173" y="30"/>
                  <a:pt x="173" y="27"/>
                </a:cubicBezTo>
                <a:cubicBezTo>
                  <a:pt x="173" y="4"/>
                  <a:pt x="173" y="4"/>
                  <a:pt x="173" y="4"/>
                </a:cubicBezTo>
                <a:cubicBezTo>
                  <a:pt x="173" y="3"/>
                  <a:pt x="172" y="2"/>
                  <a:pt x="171" y="2"/>
                </a:cubicBezTo>
                <a:cubicBezTo>
                  <a:pt x="170" y="2"/>
                  <a:pt x="170" y="3"/>
                  <a:pt x="170" y="4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70" y="29"/>
                  <a:pt x="170" y="29"/>
                  <a:pt x="170" y="29"/>
                </a:cubicBezTo>
                <a:cubicBezTo>
                  <a:pt x="170" y="35"/>
                  <a:pt x="174" y="39"/>
                  <a:pt x="179" y="39"/>
                </a:cubicBezTo>
                <a:cubicBezTo>
                  <a:pt x="177" y="117"/>
                  <a:pt x="177" y="117"/>
                  <a:pt x="177" y="117"/>
                </a:cubicBezTo>
                <a:cubicBezTo>
                  <a:pt x="177" y="121"/>
                  <a:pt x="179" y="124"/>
                  <a:pt x="181" y="124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7" y="124"/>
                  <a:pt x="189" y="121"/>
                  <a:pt x="189" y="117"/>
                </a:cubicBezTo>
                <a:cubicBezTo>
                  <a:pt x="187" y="39"/>
                  <a:pt x="187" y="39"/>
                  <a:pt x="187" y="39"/>
                </a:cubicBezTo>
                <a:cubicBezTo>
                  <a:pt x="192" y="39"/>
                  <a:pt x="196" y="35"/>
                  <a:pt x="196" y="29"/>
                </a:cubicBezTo>
                <a:cubicBezTo>
                  <a:pt x="196" y="27"/>
                  <a:pt x="196" y="27"/>
                  <a:pt x="196" y="27"/>
                </a:cubicBezTo>
                <a:cubicBezTo>
                  <a:pt x="196" y="4"/>
                  <a:pt x="196" y="4"/>
                  <a:pt x="196" y="4"/>
                </a:cubicBezTo>
                <a:cubicBezTo>
                  <a:pt x="196" y="3"/>
                  <a:pt x="195" y="2"/>
                  <a:pt x="194" y="2"/>
                </a:cubicBezTo>
                <a:close/>
                <a:moveTo>
                  <a:pt x="158" y="59"/>
                </a:moveTo>
                <a:cubicBezTo>
                  <a:pt x="158" y="92"/>
                  <a:pt x="132" y="118"/>
                  <a:pt x="99" y="118"/>
                </a:cubicBezTo>
                <a:cubicBezTo>
                  <a:pt x="67" y="118"/>
                  <a:pt x="40" y="92"/>
                  <a:pt x="40" y="59"/>
                </a:cubicBezTo>
                <a:cubicBezTo>
                  <a:pt x="40" y="27"/>
                  <a:pt x="67" y="0"/>
                  <a:pt x="99" y="0"/>
                </a:cubicBezTo>
                <a:cubicBezTo>
                  <a:pt x="132" y="0"/>
                  <a:pt x="158" y="27"/>
                  <a:pt x="158" y="59"/>
                </a:cubicBezTo>
                <a:close/>
                <a:moveTo>
                  <a:pt x="152" y="59"/>
                </a:moveTo>
                <a:cubicBezTo>
                  <a:pt x="152" y="30"/>
                  <a:pt x="128" y="6"/>
                  <a:pt x="99" y="6"/>
                </a:cubicBezTo>
                <a:cubicBezTo>
                  <a:pt x="70" y="6"/>
                  <a:pt x="47" y="30"/>
                  <a:pt x="47" y="59"/>
                </a:cubicBezTo>
                <a:cubicBezTo>
                  <a:pt x="47" y="88"/>
                  <a:pt x="70" y="112"/>
                  <a:pt x="99" y="112"/>
                </a:cubicBezTo>
                <a:cubicBezTo>
                  <a:pt x="128" y="112"/>
                  <a:pt x="152" y="88"/>
                  <a:pt x="152" y="59"/>
                </a:cubicBezTo>
                <a:close/>
                <a:moveTo>
                  <a:pt x="134" y="59"/>
                </a:moveTo>
                <a:cubicBezTo>
                  <a:pt x="134" y="78"/>
                  <a:pt x="118" y="94"/>
                  <a:pt x="99" y="94"/>
                </a:cubicBezTo>
                <a:cubicBezTo>
                  <a:pt x="80" y="94"/>
                  <a:pt x="65" y="78"/>
                  <a:pt x="65" y="59"/>
                </a:cubicBezTo>
                <a:cubicBezTo>
                  <a:pt x="65" y="40"/>
                  <a:pt x="80" y="24"/>
                  <a:pt x="99" y="24"/>
                </a:cubicBezTo>
                <a:cubicBezTo>
                  <a:pt x="118" y="24"/>
                  <a:pt x="134" y="40"/>
                  <a:pt x="134" y="59"/>
                </a:cubicBezTo>
                <a:close/>
                <a:moveTo>
                  <a:pt x="131" y="59"/>
                </a:moveTo>
                <a:cubicBezTo>
                  <a:pt x="131" y="42"/>
                  <a:pt x="117" y="28"/>
                  <a:pt x="99" y="28"/>
                </a:cubicBezTo>
                <a:cubicBezTo>
                  <a:pt x="82" y="28"/>
                  <a:pt x="68" y="42"/>
                  <a:pt x="68" y="59"/>
                </a:cubicBezTo>
                <a:cubicBezTo>
                  <a:pt x="68" y="76"/>
                  <a:pt x="82" y="90"/>
                  <a:pt x="99" y="90"/>
                </a:cubicBezTo>
                <a:cubicBezTo>
                  <a:pt x="117" y="90"/>
                  <a:pt x="131" y="76"/>
                  <a:pt x="131" y="5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15821534" y="4331969"/>
            <a:ext cx="1099736" cy="856170"/>
          </a:xfrm>
          <a:custGeom>
            <a:avLst/>
            <a:gdLst>
              <a:gd name="T0" fmla="*/ 189 w 189"/>
              <a:gd name="T1" fmla="*/ 141 h 147"/>
              <a:gd name="T2" fmla="*/ 183 w 189"/>
              <a:gd name="T3" fmla="*/ 147 h 147"/>
              <a:gd name="T4" fmla="*/ 5 w 189"/>
              <a:gd name="T5" fmla="*/ 147 h 147"/>
              <a:gd name="T6" fmla="*/ 0 w 189"/>
              <a:gd name="T7" fmla="*/ 141 h 147"/>
              <a:gd name="T8" fmla="*/ 5 w 189"/>
              <a:gd name="T9" fmla="*/ 136 h 147"/>
              <a:gd name="T10" fmla="*/ 183 w 189"/>
              <a:gd name="T11" fmla="*/ 136 h 147"/>
              <a:gd name="T12" fmla="*/ 189 w 189"/>
              <a:gd name="T13" fmla="*/ 141 h 147"/>
              <a:gd name="T14" fmla="*/ 173 w 189"/>
              <a:gd name="T15" fmla="*/ 131 h 147"/>
              <a:gd name="T16" fmla="*/ 15 w 189"/>
              <a:gd name="T17" fmla="*/ 131 h 147"/>
              <a:gd name="T18" fmla="*/ 15 w 189"/>
              <a:gd name="T19" fmla="*/ 106 h 147"/>
              <a:gd name="T20" fmla="*/ 84 w 189"/>
              <a:gd name="T21" fmla="*/ 36 h 147"/>
              <a:gd name="T22" fmla="*/ 84 w 189"/>
              <a:gd name="T23" fmla="*/ 29 h 147"/>
              <a:gd name="T24" fmla="*/ 78 w 189"/>
              <a:gd name="T25" fmla="*/ 16 h 147"/>
              <a:gd name="T26" fmla="*/ 94 w 189"/>
              <a:gd name="T27" fmla="*/ 0 h 147"/>
              <a:gd name="T28" fmla="*/ 110 w 189"/>
              <a:gd name="T29" fmla="*/ 16 h 147"/>
              <a:gd name="T30" fmla="*/ 104 w 189"/>
              <a:gd name="T31" fmla="*/ 29 h 147"/>
              <a:gd name="T32" fmla="*/ 104 w 189"/>
              <a:gd name="T33" fmla="*/ 36 h 147"/>
              <a:gd name="T34" fmla="*/ 173 w 189"/>
              <a:gd name="T35" fmla="*/ 106 h 147"/>
              <a:gd name="T36" fmla="*/ 173 w 189"/>
              <a:gd name="T37" fmla="*/ 131 h 147"/>
              <a:gd name="T38" fmla="*/ 85 w 189"/>
              <a:gd name="T39" fmla="*/ 16 h 147"/>
              <a:gd name="T40" fmla="*/ 94 w 189"/>
              <a:gd name="T41" fmla="*/ 25 h 147"/>
              <a:gd name="T42" fmla="*/ 103 w 189"/>
              <a:gd name="T43" fmla="*/ 16 h 147"/>
              <a:gd name="T44" fmla="*/ 94 w 189"/>
              <a:gd name="T45" fmla="*/ 8 h 147"/>
              <a:gd name="T46" fmla="*/ 85 w 189"/>
              <a:gd name="T47" fmla="*/ 16 h 147"/>
              <a:gd name="T48" fmla="*/ 26 w 189"/>
              <a:gd name="T49" fmla="*/ 101 h 147"/>
              <a:gd name="T50" fmla="*/ 162 w 189"/>
              <a:gd name="T51" fmla="*/ 101 h 147"/>
              <a:gd name="T52" fmla="*/ 94 w 189"/>
              <a:gd name="T53" fmla="*/ 46 h 147"/>
              <a:gd name="T54" fmla="*/ 26 w 189"/>
              <a:gd name="T55" fmla="*/ 10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9" h="147">
                <a:moveTo>
                  <a:pt x="189" y="141"/>
                </a:moveTo>
                <a:cubicBezTo>
                  <a:pt x="189" y="144"/>
                  <a:pt x="186" y="147"/>
                  <a:pt x="183" y="147"/>
                </a:cubicBezTo>
                <a:cubicBezTo>
                  <a:pt x="5" y="147"/>
                  <a:pt x="5" y="147"/>
                  <a:pt x="5" y="147"/>
                </a:cubicBezTo>
                <a:cubicBezTo>
                  <a:pt x="2" y="147"/>
                  <a:pt x="0" y="144"/>
                  <a:pt x="0" y="141"/>
                </a:cubicBezTo>
                <a:cubicBezTo>
                  <a:pt x="0" y="138"/>
                  <a:pt x="2" y="136"/>
                  <a:pt x="5" y="136"/>
                </a:cubicBezTo>
                <a:cubicBezTo>
                  <a:pt x="183" y="136"/>
                  <a:pt x="183" y="136"/>
                  <a:pt x="183" y="136"/>
                </a:cubicBezTo>
                <a:cubicBezTo>
                  <a:pt x="186" y="136"/>
                  <a:pt x="189" y="138"/>
                  <a:pt x="189" y="141"/>
                </a:cubicBezTo>
                <a:close/>
                <a:moveTo>
                  <a:pt x="173" y="131"/>
                </a:moveTo>
                <a:cubicBezTo>
                  <a:pt x="15" y="131"/>
                  <a:pt x="15" y="131"/>
                  <a:pt x="15" y="131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15" y="70"/>
                  <a:pt x="45" y="40"/>
                  <a:pt x="84" y="36"/>
                </a:cubicBezTo>
                <a:cubicBezTo>
                  <a:pt x="84" y="29"/>
                  <a:pt x="84" y="29"/>
                  <a:pt x="84" y="29"/>
                </a:cubicBezTo>
                <a:cubicBezTo>
                  <a:pt x="80" y="26"/>
                  <a:pt x="78" y="21"/>
                  <a:pt x="78" y="16"/>
                </a:cubicBezTo>
                <a:cubicBezTo>
                  <a:pt x="78" y="7"/>
                  <a:pt x="85" y="0"/>
                  <a:pt x="94" y="0"/>
                </a:cubicBezTo>
                <a:cubicBezTo>
                  <a:pt x="103" y="0"/>
                  <a:pt x="110" y="7"/>
                  <a:pt x="110" y="16"/>
                </a:cubicBezTo>
                <a:cubicBezTo>
                  <a:pt x="110" y="21"/>
                  <a:pt x="108" y="26"/>
                  <a:pt x="104" y="29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43" y="40"/>
                  <a:pt x="173" y="70"/>
                  <a:pt x="173" y="106"/>
                </a:cubicBezTo>
                <a:lnTo>
                  <a:pt x="173" y="131"/>
                </a:lnTo>
                <a:close/>
                <a:moveTo>
                  <a:pt x="85" y="16"/>
                </a:moveTo>
                <a:cubicBezTo>
                  <a:pt x="85" y="21"/>
                  <a:pt x="89" y="25"/>
                  <a:pt x="94" y="25"/>
                </a:cubicBezTo>
                <a:cubicBezTo>
                  <a:pt x="99" y="25"/>
                  <a:pt x="103" y="21"/>
                  <a:pt x="103" y="16"/>
                </a:cubicBezTo>
                <a:cubicBezTo>
                  <a:pt x="103" y="12"/>
                  <a:pt x="99" y="8"/>
                  <a:pt x="94" y="8"/>
                </a:cubicBezTo>
                <a:cubicBezTo>
                  <a:pt x="89" y="8"/>
                  <a:pt x="85" y="12"/>
                  <a:pt x="85" y="16"/>
                </a:cubicBezTo>
                <a:close/>
                <a:moveTo>
                  <a:pt x="26" y="101"/>
                </a:moveTo>
                <a:cubicBezTo>
                  <a:pt x="162" y="101"/>
                  <a:pt x="162" y="101"/>
                  <a:pt x="162" y="101"/>
                </a:cubicBezTo>
                <a:cubicBezTo>
                  <a:pt x="159" y="70"/>
                  <a:pt x="130" y="46"/>
                  <a:pt x="94" y="46"/>
                </a:cubicBezTo>
                <a:cubicBezTo>
                  <a:pt x="59" y="46"/>
                  <a:pt x="29" y="70"/>
                  <a:pt x="26" y="10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14345447" y="4140069"/>
            <a:ext cx="634746" cy="1148942"/>
          </a:xfrm>
          <a:custGeom>
            <a:avLst/>
            <a:gdLst>
              <a:gd name="T0" fmla="*/ 104 w 109"/>
              <a:gd name="T1" fmla="*/ 75 h 197"/>
              <a:gd name="T2" fmla="*/ 107 w 109"/>
              <a:gd name="T3" fmla="*/ 74 h 197"/>
              <a:gd name="T4" fmla="*/ 107 w 109"/>
              <a:gd name="T5" fmla="*/ 125 h 197"/>
              <a:gd name="T6" fmla="*/ 94 w 109"/>
              <a:gd name="T7" fmla="*/ 138 h 197"/>
              <a:gd name="T8" fmla="*/ 13 w 109"/>
              <a:gd name="T9" fmla="*/ 138 h 197"/>
              <a:gd name="T10" fmla="*/ 0 w 109"/>
              <a:gd name="T11" fmla="*/ 125 h 197"/>
              <a:gd name="T12" fmla="*/ 0 w 109"/>
              <a:gd name="T13" fmla="*/ 53 h 197"/>
              <a:gd name="T14" fmla="*/ 3 w 109"/>
              <a:gd name="T15" fmla="*/ 37 h 197"/>
              <a:gd name="T16" fmla="*/ 17 w 109"/>
              <a:gd name="T17" fmla="*/ 40 h 197"/>
              <a:gd name="T18" fmla="*/ 28 w 109"/>
              <a:gd name="T19" fmla="*/ 50 h 197"/>
              <a:gd name="T20" fmla="*/ 46 w 109"/>
              <a:gd name="T21" fmla="*/ 68 h 197"/>
              <a:gd name="T22" fmla="*/ 57 w 109"/>
              <a:gd name="T23" fmla="*/ 78 h 197"/>
              <a:gd name="T24" fmla="*/ 75 w 109"/>
              <a:gd name="T25" fmla="*/ 96 h 197"/>
              <a:gd name="T26" fmla="*/ 94 w 109"/>
              <a:gd name="T27" fmla="*/ 79 h 197"/>
              <a:gd name="T28" fmla="*/ 104 w 109"/>
              <a:gd name="T29" fmla="*/ 75 h 197"/>
              <a:gd name="T30" fmla="*/ 39 w 109"/>
              <a:gd name="T31" fmla="*/ 185 h 197"/>
              <a:gd name="T32" fmla="*/ 51 w 109"/>
              <a:gd name="T33" fmla="*/ 197 h 197"/>
              <a:gd name="T34" fmla="*/ 58 w 109"/>
              <a:gd name="T35" fmla="*/ 197 h 197"/>
              <a:gd name="T36" fmla="*/ 70 w 109"/>
              <a:gd name="T37" fmla="*/ 185 h 197"/>
              <a:gd name="T38" fmla="*/ 70 w 109"/>
              <a:gd name="T39" fmla="*/ 142 h 197"/>
              <a:gd name="T40" fmla="*/ 39 w 109"/>
              <a:gd name="T41" fmla="*/ 142 h 197"/>
              <a:gd name="T42" fmla="*/ 39 w 109"/>
              <a:gd name="T43" fmla="*/ 185 h 197"/>
              <a:gd name="T44" fmla="*/ 108 w 109"/>
              <a:gd name="T45" fmla="*/ 44 h 197"/>
              <a:gd name="T46" fmla="*/ 101 w 109"/>
              <a:gd name="T47" fmla="*/ 43 h 197"/>
              <a:gd name="T48" fmla="*/ 90 w 109"/>
              <a:gd name="T49" fmla="*/ 35 h 197"/>
              <a:gd name="T50" fmla="*/ 82 w 109"/>
              <a:gd name="T51" fmla="*/ 36 h 197"/>
              <a:gd name="T52" fmla="*/ 68 w 109"/>
              <a:gd name="T53" fmla="*/ 17 h 197"/>
              <a:gd name="T54" fmla="*/ 56 w 109"/>
              <a:gd name="T55" fmla="*/ 0 h 197"/>
              <a:gd name="T56" fmla="*/ 50 w 109"/>
              <a:gd name="T57" fmla="*/ 0 h 197"/>
              <a:gd name="T58" fmla="*/ 3 w 109"/>
              <a:gd name="T59" fmla="*/ 30 h 197"/>
              <a:gd name="T60" fmla="*/ 17 w 109"/>
              <a:gd name="T61" fmla="*/ 36 h 197"/>
              <a:gd name="T62" fmla="*/ 32 w 109"/>
              <a:gd name="T63" fmla="*/ 50 h 197"/>
              <a:gd name="T64" fmla="*/ 46 w 109"/>
              <a:gd name="T65" fmla="*/ 64 h 197"/>
              <a:gd name="T66" fmla="*/ 61 w 109"/>
              <a:gd name="T67" fmla="*/ 78 h 197"/>
              <a:gd name="T68" fmla="*/ 75 w 109"/>
              <a:gd name="T69" fmla="*/ 91 h 197"/>
              <a:gd name="T70" fmla="*/ 90 w 109"/>
              <a:gd name="T71" fmla="*/ 79 h 197"/>
              <a:gd name="T72" fmla="*/ 104 w 109"/>
              <a:gd name="T73" fmla="*/ 70 h 197"/>
              <a:gd name="T74" fmla="*/ 109 w 109"/>
              <a:gd name="T75" fmla="*/ 65 h 197"/>
              <a:gd name="T76" fmla="*/ 109 w 109"/>
              <a:gd name="T77" fmla="*/ 53 h 197"/>
              <a:gd name="T78" fmla="*/ 108 w 109"/>
              <a:gd name="T79" fmla="*/ 44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9" h="197">
                <a:moveTo>
                  <a:pt x="104" y="75"/>
                </a:moveTo>
                <a:cubicBezTo>
                  <a:pt x="105" y="75"/>
                  <a:pt x="106" y="74"/>
                  <a:pt x="107" y="74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7" y="132"/>
                  <a:pt x="101" y="138"/>
                  <a:pt x="94" y="138"/>
                </a:cubicBezTo>
                <a:cubicBezTo>
                  <a:pt x="13" y="138"/>
                  <a:pt x="13" y="138"/>
                  <a:pt x="13" y="138"/>
                </a:cubicBezTo>
                <a:cubicBezTo>
                  <a:pt x="6" y="138"/>
                  <a:pt x="0" y="132"/>
                  <a:pt x="0" y="12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47"/>
                  <a:pt x="1" y="42"/>
                  <a:pt x="3" y="37"/>
                </a:cubicBezTo>
                <a:cubicBezTo>
                  <a:pt x="6" y="40"/>
                  <a:pt x="12" y="40"/>
                  <a:pt x="17" y="40"/>
                </a:cubicBezTo>
                <a:cubicBezTo>
                  <a:pt x="23" y="40"/>
                  <a:pt x="28" y="45"/>
                  <a:pt x="28" y="50"/>
                </a:cubicBezTo>
                <a:cubicBezTo>
                  <a:pt x="28" y="60"/>
                  <a:pt x="36" y="68"/>
                  <a:pt x="46" y="68"/>
                </a:cubicBezTo>
                <a:cubicBezTo>
                  <a:pt x="52" y="68"/>
                  <a:pt x="57" y="72"/>
                  <a:pt x="57" y="78"/>
                </a:cubicBezTo>
                <a:cubicBezTo>
                  <a:pt x="57" y="88"/>
                  <a:pt x="65" y="96"/>
                  <a:pt x="75" y="96"/>
                </a:cubicBezTo>
                <a:cubicBezTo>
                  <a:pt x="86" y="96"/>
                  <a:pt x="94" y="87"/>
                  <a:pt x="94" y="79"/>
                </a:cubicBezTo>
                <a:cubicBezTo>
                  <a:pt x="94" y="76"/>
                  <a:pt x="99" y="75"/>
                  <a:pt x="104" y="75"/>
                </a:cubicBezTo>
                <a:close/>
                <a:moveTo>
                  <a:pt x="39" y="185"/>
                </a:moveTo>
                <a:cubicBezTo>
                  <a:pt x="39" y="191"/>
                  <a:pt x="45" y="197"/>
                  <a:pt x="51" y="197"/>
                </a:cubicBezTo>
                <a:cubicBezTo>
                  <a:pt x="58" y="197"/>
                  <a:pt x="58" y="197"/>
                  <a:pt x="58" y="197"/>
                </a:cubicBezTo>
                <a:cubicBezTo>
                  <a:pt x="64" y="197"/>
                  <a:pt x="70" y="191"/>
                  <a:pt x="70" y="185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39" y="142"/>
                  <a:pt x="39" y="142"/>
                  <a:pt x="39" y="142"/>
                </a:cubicBezTo>
                <a:lnTo>
                  <a:pt x="39" y="185"/>
                </a:lnTo>
                <a:close/>
                <a:moveTo>
                  <a:pt x="108" y="44"/>
                </a:moveTo>
                <a:cubicBezTo>
                  <a:pt x="106" y="44"/>
                  <a:pt x="103" y="44"/>
                  <a:pt x="101" y="43"/>
                </a:cubicBezTo>
                <a:cubicBezTo>
                  <a:pt x="96" y="42"/>
                  <a:pt x="92" y="39"/>
                  <a:pt x="90" y="35"/>
                </a:cubicBezTo>
                <a:cubicBezTo>
                  <a:pt x="87" y="36"/>
                  <a:pt x="84" y="36"/>
                  <a:pt x="82" y="36"/>
                </a:cubicBezTo>
                <a:cubicBezTo>
                  <a:pt x="73" y="34"/>
                  <a:pt x="67" y="25"/>
                  <a:pt x="68" y="17"/>
                </a:cubicBezTo>
                <a:cubicBezTo>
                  <a:pt x="61" y="14"/>
                  <a:pt x="57" y="8"/>
                  <a:pt x="56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29" y="0"/>
                  <a:pt x="12" y="13"/>
                  <a:pt x="3" y="30"/>
                </a:cubicBezTo>
                <a:cubicBezTo>
                  <a:pt x="1" y="34"/>
                  <a:pt x="9" y="36"/>
                  <a:pt x="17" y="36"/>
                </a:cubicBezTo>
                <a:cubicBezTo>
                  <a:pt x="25" y="36"/>
                  <a:pt x="32" y="42"/>
                  <a:pt x="32" y="50"/>
                </a:cubicBezTo>
                <a:cubicBezTo>
                  <a:pt x="32" y="57"/>
                  <a:pt x="38" y="64"/>
                  <a:pt x="46" y="64"/>
                </a:cubicBezTo>
                <a:cubicBezTo>
                  <a:pt x="54" y="64"/>
                  <a:pt x="61" y="70"/>
                  <a:pt x="61" y="78"/>
                </a:cubicBezTo>
                <a:cubicBezTo>
                  <a:pt x="61" y="85"/>
                  <a:pt x="67" y="91"/>
                  <a:pt x="75" y="91"/>
                </a:cubicBezTo>
                <a:cubicBezTo>
                  <a:pt x="83" y="91"/>
                  <a:pt x="90" y="84"/>
                  <a:pt x="90" y="79"/>
                </a:cubicBezTo>
                <a:cubicBezTo>
                  <a:pt x="90" y="74"/>
                  <a:pt x="96" y="70"/>
                  <a:pt x="104" y="70"/>
                </a:cubicBezTo>
                <a:cubicBezTo>
                  <a:pt x="106" y="70"/>
                  <a:pt x="109" y="68"/>
                  <a:pt x="109" y="65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09" y="49"/>
                  <a:pt x="108" y="46"/>
                  <a:pt x="108" y="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12876739" y="4140069"/>
            <a:ext cx="627366" cy="1148942"/>
          </a:xfrm>
          <a:custGeom>
            <a:avLst/>
            <a:gdLst>
              <a:gd name="T0" fmla="*/ 19 w 108"/>
              <a:gd name="T1" fmla="*/ 79 h 197"/>
              <a:gd name="T2" fmla="*/ 33 w 108"/>
              <a:gd name="T3" fmla="*/ 91 h 197"/>
              <a:gd name="T4" fmla="*/ 48 w 108"/>
              <a:gd name="T5" fmla="*/ 78 h 197"/>
              <a:gd name="T6" fmla="*/ 62 w 108"/>
              <a:gd name="T7" fmla="*/ 64 h 197"/>
              <a:gd name="T8" fmla="*/ 77 w 108"/>
              <a:gd name="T9" fmla="*/ 50 h 197"/>
              <a:gd name="T10" fmla="*/ 91 w 108"/>
              <a:gd name="T11" fmla="*/ 36 h 197"/>
              <a:gd name="T12" fmla="*/ 105 w 108"/>
              <a:gd name="T13" fmla="*/ 30 h 197"/>
              <a:gd name="T14" fmla="*/ 58 w 108"/>
              <a:gd name="T15" fmla="*/ 0 h 197"/>
              <a:gd name="T16" fmla="*/ 52 w 108"/>
              <a:gd name="T17" fmla="*/ 0 h 197"/>
              <a:gd name="T18" fmla="*/ 0 w 108"/>
              <a:gd name="T19" fmla="*/ 53 h 197"/>
              <a:gd name="T20" fmla="*/ 0 w 108"/>
              <a:gd name="T21" fmla="*/ 65 h 197"/>
              <a:gd name="T22" fmla="*/ 4 w 108"/>
              <a:gd name="T23" fmla="*/ 70 h 197"/>
              <a:gd name="T24" fmla="*/ 19 w 108"/>
              <a:gd name="T25" fmla="*/ 79 h 197"/>
              <a:gd name="T26" fmla="*/ 22 w 108"/>
              <a:gd name="T27" fmla="*/ 20 h 197"/>
              <a:gd name="T28" fmla="*/ 27 w 108"/>
              <a:gd name="T29" fmla="*/ 21 h 197"/>
              <a:gd name="T30" fmla="*/ 27 w 108"/>
              <a:gd name="T31" fmla="*/ 26 h 197"/>
              <a:gd name="T32" fmla="*/ 16 w 108"/>
              <a:gd name="T33" fmla="*/ 53 h 197"/>
              <a:gd name="T34" fmla="*/ 12 w 108"/>
              <a:gd name="T35" fmla="*/ 57 h 197"/>
              <a:gd name="T36" fmla="*/ 8 w 108"/>
              <a:gd name="T37" fmla="*/ 53 h 197"/>
              <a:gd name="T38" fmla="*/ 22 w 108"/>
              <a:gd name="T39" fmla="*/ 20 h 197"/>
              <a:gd name="T40" fmla="*/ 39 w 108"/>
              <a:gd name="T41" fmla="*/ 142 h 197"/>
              <a:gd name="T42" fmla="*/ 69 w 108"/>
              <a:gd name="T43" fmla="*/ 142 h 197"/>
              <a:gd name="T44" fmla="*/ 69 w 108"/>
              <a:gd name="T45" fmla="*/ 185 h 197"/>
              <a:gd name="T46" fmla="*/ 57 w 108"/>
              <a:gd name="T47" fmla="*/ 197 h 197"/>
              <a:gd name="T48" fmla="*/ 51 w 108"/>
              <a:gd name="T49" fmla="*/ 197 h 197"/>
              <a:gd name="T50" fmla="*/ 39 w 108"/>
              <a:gd name="T51" fmla="*/ 185 h 197"/>
              <a:gd name="T52" fmla="*/ 39 w 108"/>
              <a:gd name="T53" fmla="*/ 142 h 197"/>
              <a:gd name="T54" fmla="*/ 108 w 108"/>
              <a:gd name="T55" fmla="*/ 53 h 197"/>
              <a:gd name="T56" fmla="*/ 108 w 108"/>
              <a:gd name="T57" fmla="*/ 125 h 197"/>
              <a:gd name="T58" fmla="*/ 96 w 108"/>
              <a:gd name="T59" fmla="*/ 138 h 197"/>
              <a:gd name="T60" fmla="*/ 14 w 108"/>
              <a:gd name="T61" fmla="*/ 138 h 197"/>
              <a:gd name="T62" fmla="*/ 2 w 108"/>
              <a:gd name="T63" fmla="*/ 125 h 197"/>
              <a:gd name="T64" fmla="*/ 2 w 108"/>
              <a:gd name="T65" fmla="*/ 74 h 197"/>
              <a:gd name="T66" fmla="*/ 4 w 108"/>
              <a:gd name="T67" fmla="*/ 75 h 197"/>
              <a:gd name="T68" fmla="*/ 14 w 108"/>
              <a:gd name="T69" fmla="*/ 79 h 197"/>
              <a:gd name="T70" fmla="*/ 33 w 108"/>
              <a:gd name="T71" fmla="*/ 96 h 197"/>
              <a:gd name="T72" fmla="*/ 52 w 108"/>
              <a:gd name="T73" fmla="*/ 78 h 197"/>
              <a:gd name="T74" fmla="*/ 62 w 108"/>
              <a:gd name="T75" fmla="*/ 68 h 197"/>
              <a:gd name="T76" fmla="*/ 81 w 108"/>
              <a:gd name="T77" fmla="*/ 50 h 197"/>
              <a:gd name="T78" fmla="*/ 91 w 108"/>
              <a:gd name="T79" fmla="*/ 40 h 197"/>
              <a:gd name="T80" fmla="*/ 106 w 108"/>
              <a:gd name="T81" fmla="*/ 37 h 197"/>
              <a:gd name="T82" fmla="*/ 108 w 108"/>
              <a:gd name="T83" fmla="*/ 53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197">
                <a:moveTo>
                  <a:pt x="19" y="79"/>
                </a:moveTo>
                <a:cubicBezTo>
                  <a:pt x="19" y="84"/>
                  <a:pt x="25" y="91"/>
                  <a:pt x="33" y="91"/>
                </a:cubicBezTo>
                <a:cubicBezTo>
                  <a:pt x="41" y="91"/>
                  <a:pt x="48" y="85"/>
                  <a:pt x="48" y="78"/>
                </a:cubicBezTo>
                <a:cubicBezTo>
                  <a:pt x="48" y="70"/>
                  <a:pt x="54" y="64"/>
                  <a:pt x="62" y="64"/>
                </a:cubicBezTo>
                <a:cubicBezTo>
                  <a:pt x="70" y="64"/>
                  <a:pt x="77" y="57"/>
                  <a:pt x="77" y="50"/>
                </a:cubicBezTo>
                <a:cubicBezTo>
                  <a:pt x="77" y="42"/>
                  <a:pt x="83" y="36"/>
                  <a:pt x="91" y="36"/>
                </a:cubicBezTo>
                <a:cubicBezTo>
                  <a:pt x="99" y="36"/>
                  <a:pt x="107" y="34"/>
                  <a:pt x="105" y="30"/>
                </a:cubicBezTo>
                <a:cubicBezTo>
                  <a:pt x="97" y="13"/>
                  <a:pt x="79" y="0"/>
                  <a:pt x="5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4"/>
                  <a:pt x="0" y="53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8"/>
                  <a:pt x="3" y="70"/>
                  <a:pt x="4" y="70"/>
                </a:cubicBezTo>
                <a:cubicBezTo>
                  <a:pt x="12" y="70"/>
                  <a:pt x="19" y="74"/>
                  <a:pt x="19" y="79"/>
                </a:cubicBezTo>
                <a:close/>
                <a:moveTo>
                  <a:pt x="22" y="20"/>
                </a:moveTo>
                <a:cubicBezTo>
                  <a:pt x="23" y="19"/>
                  <a:pt x="26" y="19"/>
                  <a:pt x="27" y="21"/>
                </a:cubicBezTo>
                <a:cubicBezTo>
                  <a:pt x="29" y="22"/>
                  <a:pt x="29" y="25"/>
                  <a:pt x="27" y="26"/>
                </a:cubicBezTo>
                <a:cubicBezTo>
                  <a:pt x="20" y="33"/>
                  <a:pt x="16" y="43"/>
                  <a:pt x="16" y="53"/>
                </a:cubicBezTo>
                <a:cubicBezTo>
                  <a:pt x="16" y="55"/>
                  <a:pt x="14" y="57"/>
                  <a:pt x="12" y="57"/>
                </a:cubicBezTo>
                <a:cubicBezTo>
                  <a:pt x="10" y="57"/>
                  <a:pt x="8" y="55"/>
                  <a:pt x="8" y="53"/>
                </a:cubicBezTo>
                <a:cubicBezTo>
                  <a:pt x="8" y="40"/>
                  <a:pt x="13" y="29"/>
                  <a:pt x="22" y="20"/>
                </a:cubicBezTo>
                <a:close/>
                <a:moveTo>
                  <a:pt x="39" y="142"/>
                </a:moveTo>
                <a:cubicBezTo>
                  <a:pt x="69" y="142"/>
                  <a:pt x="69" y="142"/>
                  <a:pt x="69" y="142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69" y="191"/>
                  <a:pt x="64" y="197"/>
                  <a:pt x="57" y="197"/>
                </a:cubicBezTo>
                <a:cubicBezTo>
                  <a:pt x="51" y="197"/>
                  <a:pt x="51" y="197"/>
                  <a:pt x="51" y="197"/>
                </a:cubicBezTo>
                <a:cubicBezTo>
                  <a:pt x="44" y="197"/>
                  <a:pt x="39" y="191"/>
                  <a:pt x="39" y="185"/>
                </a:cubicBezTo>
                <a:lnTo>
                  <a:pt x="39" y="142"/>
                </a:lnTo>
                <a:close/>
                <a:moveTo>
                  <a:pt x="108" y="53"/>
                </a:moveTo>
                <a:cubicBezTo>
                  <a:pt x="108" y="125"/>
                  <a:pt x="108" y="125"/>
                  <a:pt x="108" y="125"/>
                </a:cubicBezTo>
                <a:cubicBezTo>
                  <a:pt x="108" y="132"/>
                  <a:pt x="103" y="138"/>
                  <a:pt x="96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7" y="138"/>
                  <a:pt x="2" y="132"/>
                  <a:pt x="2" y="125"/>
                </a:cubicBezTo>
                <a:cubicBezTo>
                  <a:pt x="2" y="74"/>
                  <a:pt x="2" y="74"/>
                  <a:pt x="2" y="74"/>
                </a:cubicBezTo>
                <a:cubicBezTo>
                  <a:pt x="3" y="74"/>
                  <a:pt x="3" y="75"/>
                  <a:pt x="4" y="75"/>
                </a:cubicBezTo>
                <a:cubicBezTo>
                  <a:pt x="9" y="75"/>
                  <a:pt x="14" y="76"/>
                  <a:pt x="14" y="79"/>
                </a:cubicBezTo>
                <a:cubicBezTo>
                  <a:pt x="14" y="87"/>
                  <a:pt x="23" y="96"/>
                  <a:pt x="33" y="96"/>
                </a:cubicBezTo>
                <a:cubicBezTo>
                  <a:pt x="43" y="96"/>
                  <a:pt x="52" y="88"/>
                  <a:pt x="52" y="78"/>
                </a:cubicBezTo>
                <a:cubicBezTo>
                  <a:pt x="52" y="72"/>
                  <a:pt x="56" y="68"/>
                  <a:pt x="62" y="68"/>
                </a:cubicBezTo>
                <a:cubicBezTo>
                  <a:pt x="72" y="68"/>
                  <a:pt x="81" y="60"/>
                  <a:pt x="81" y="50"/>
                </a:cubicBezTo>
                <a:cubicBezTo>
                  <a:pt x="81" y="45"/>
                  <a:pt x="85" y="40"/>
                  <a:pt x="91" y="40"/>
                </a:cubicBezTo>
                <a:cubicBezTo>
                  <a:pt x="96" y="40"/>
                  <a:pt x="102" y="40"/>
                  <a:pt x="106" y="37"/>
                </a:cubicBezTo>
                <a:cubicBezTo>
                  <a:pt x="107" y="42"/>
                  <a:pt x="108" y="47"/>
                  <a:pt x="108" y="5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11147243" y="4088402"/>
            <a:ext cx="888154" cy="1176004"/>
          </a:xfrm>
          <a:custGeom>
            <a:avLst/>
            <a:gdLst>
              <a:gd name="T0" fmla="*/ 130 w 153"/>
              <a:gd name="T1" fmla="*/ 107 h 202"/>
              <a:gd name="T2" fmla="*/ 106 w 153"/>
              <a:gd name="T3" fmla="*/ 106 h 202"/>
              <a:gd name="T4" fmla="*/ 82 w 153"/>
              <a:gd name="T5" fmla="*/ 99 h 202"/>
              <a:gd name="T6" fmla="*/ 61 w 153"/>
              <a:gd name="T7" fmla="*/ 106 h 202"/>
              <a:gd name="T8" fmla="*/ 30 w 153"/>
              <a:gd name="T9" fmla="*/ 106 h 202"/>
              <a:gd name="T10" fmla="*/ 11 w 153"/>
              <a:gd name="T11" fmla="*/ 122 h 202"/>
              <a:gd name="T12" fmla="*/ 30 w 153"/>
              <a:gd name="T13" fmla="*/ 202 h 202"/>
              <a:gd name="T14" fmla="*/ 118 w 153"/>
              <a:gd name="T15" fmla="*/ 202 h 202"/>
              <a:gd name="T16" fmla="*/ 133 w 153"/>
              <a:gd name="T17" fmla="*/ 194 h 202"/>
              <a:gd name="T18" fmla="*/ 136 w 153"/>
              <a:gd name="T19" fmla="*/ 112 h 202"/>
              <a:gd name="T20" fmla="*/ 35 w 153"/>
              <a:gd name="T21" fmla="*/ 188 h 202"/>
              <a:gd name="T22" fmla="*/ 26 w 153"/>
              <a:gd name="T23" fmla="*/ 127 h 202"/>
              <a:gd name="T24" fmla="*/ 34 w 153"/>
              <a:gd name="T25" fmla="*/ 126 h 202"/>
              <a:gd name="T26" fmla="*/ 35 w 153"/>
              <a:gd name="T27" fmla="*/ 188 h 202"/>
              <a:gd name="T28" fmla="*/ 56 w 153"/>
              <a:gd name="T29" fmla="*/ 188 h 202"/>
              <a:gd name="T30" fmla="*/ 49 w 153"/>
              <a:gd name="T31" fmla="*/ 127 h 202"/>
              <a:gd name="T32" fmla="*/ 57 w 153"/>
              <a:gd name="T33" fmla="*/ 127 h 202"/>
              <a:gd name="T34" fmla="*/ 56 w 153"/>
              <a:gd name="T35" fmla="*/ 188 h 202"/>
              <a:gd name="T36" fmla="*/ 77 w 153"/>
              <a:gd name="T37" fmla="*/ 188 h 202"/>
              <a:gd name="T38" fmla="*/ 73 w 153"/>
              <a:gd name="T39" fmla="*/ 127 h 202"/>
              <a:gd name="T40" fmla="*/ 81 w 153"/>
              <a:gd name="T41" fmla="*/ 127 h 202"/>
              <a:gd name="T42" fmla="*/ 101 w 153"/>
              <a:gd name="T43" fmla="*/ 185 h 202"/>
              <a:gd name="T44" fmla="*/ 97 w 153"/>
              <a:gd name="T45" fmla="*/ 188 h 202"/>
              <a:gd name="T46" fmla="*/ 96 w 153"/>
              <a:gd name="T47" fmla="*/ 127 h 202"/>
              <a:gd name="T48" fmla="*/ 104 w 153"/>
              <a:gd name="T49" fmla="*/ 127 h 202"/>
              <a:gd name="T50" fmla="*/ 122 w 153"/>
              <a:gd name="T51" fmla="*/ 185 h 202"/>
              <a:gd name="T52" fmla="*/ 118 w 153"/>
              <a:gd name="T53" fmla="*/ 188 h 202"/>
              <a:gd name="T54" fmla="*/ 119 w 153"/>
              <a:gd name="T55" fmla="*/ 126 h 202"/>
              <a:gd name="T56" fmla="*/ 127 w 153"/>
              <a:gd name="T57" fmla="*/ 127 h 202"/>
              <a:gd name="T58" fmla="*/ 153 w 153"/>
              <a:gd name="T59" fmla="*/ 89 h 202"/>
              <a:gd name="T60" fmla="*/ 146 w 153"/>
              <a:gd name="T61" fmla="*/ 107 h 202"/>
              <a:gd name="T62" fmla="*/ 112 w 153"/>
              <a:gd name="T63" fmla="*/ 97 h 202"/>
              <a:gd name="T64" fmla="*/ 92 w 153"/>
              <a:gd name="T65" fmla="*/ 95 h 202"/>
              <a:gd name="T66" fmla="*/ 68 w 153"/>
              <a:gd name="T67" fmla="*/ 94 h 202"/>
              <a:gd name="T68" fmla="*/ 44 w 153"/>
              <a:gd name="T69" fmla="*/ 98 h 202"/>
              <a:gd name="T70" fmla="*/ 7 w 153"/>
              <a:gd name="T71" fmla="*/ 107 h 202"/>
              <a:gd name="T72" fmla="*/ 0 w 153"/>
              <a:gd name="T73" fmla="*/ 89 h 202"/>
              <a:gd name="T74" fmla="*/ 77 w 153"/>
              <a:gd name="T75" fmla="*/ 64 h 202"/>
              <a:gd name="T76" fmla="*/ 153 w 153"/>
              <a:gd name="T77" fmla="*/ 89 h 202"/>
              <a:gd name="T78" fmla="*/ 38 w 153"/>
              <a:gd name="T79" fmla="*/ 15 h 202"/>
              <a:gd name="T80" fmla="*/ 48 w 153"/>
              <a:gd name="T81" fmla="*/ 4 h 202"/>
              <a:gd name="T82" fmla="*/ 42 w 153"/>
              <a:gd name="T83" fmla="*/ 22 h 202"/>
              <a:gd name="T84" fmla="*/ 42 w 153"/>
              <a:gd name="T85" fmla="*/ 38 h 202"/>
              <a:gd name="T86" fmla="*/ 48 w 153"/>
              <a:gd name="T87" fmla="*/ 56 h 202"/>
              <a:gd name="T88" fmla="*/ 38 w 153"/>
              <a:gd name="T89" fmla="*/ 44 h 202"/>
              <a:gd name="T90" fmla="*/ 65 w 153"/>
              <a:gd name="T91" fmla="*/ 26 h 202"/>
              <a:gd name="T92" fmla="*/ 81 w 153"/>
              <a:gd name="T93" fmla="*/ 4 h 202"/>
              <a:gd name="T94" fmla="*/ 89 w 153"/>
              <a:gd name="T95" fmla="*/ 4 h 202"/>
              <a:gd name="T96" fmla="*/ 73 w 153"/>
              <a:gd name="T97" fmla="*/ 26 h 202"/>
              <a:gd name="T98" fmla="*/ 89 w 153"/>
              <a:gd name="T99" fmla="*/ 48 h 202"/>
              <a:gd name="T100" fmla="*/ 81 w 153"/>
              <a:gd name="T101" fmla="*/ 48 h 202"/>
              <a:gd name="T102" fmla="*/ 65 w 153"/>
              <a:gd name="T103" fmla="*/ 26 h 202"/>
              <a:gd name="T104" fmla="*/ 111 w 153"/>
              <a:gd name="T105" fmla="*/ 15 h 202"/>
              <a:gd name="T106" fmla="*/ 122 w 153"/>
              <a:gd name="T107" fmla="*/ 4 h 202"/>
              <a:gd name="T108" fmla="*/ 116 w 153"/>
              <a:gd name="T109" fmla="*/ 22 h 202"/>
              <a:gd name="T110" fmla="*/ 116 w 153"/>
              <a:gd name="T111" fmla="*/ 38 h 202"/>
              <a:gd name="T112" fmla="*/ 122 w 153"/>
              <a:gd name="T113" fmla="*/ 56 h 202"/>
              <a:gd name="T114" fmla="*/ 111 w 153"/>
              <a:gd name="T115" fmla="*/ 44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3" h="202">
                <a:moveTo>
                  <a:pt x="136" y="112"/>
                </a:moveTo>
                <a:cubicBezTo>
                  <a:pt x="136" y="112"/>
                  <a:pt x="134" y="111"/>
                  <a:pt x="130" y="107"/>
                </a:cubicBezTo>
                <a:cubicBezTo>
                  <a:pt x="125" y="102"/>
                  <a:pt x="122" y="103"/>
                  <a:pt x="114" y="105"/>
                </a:cubicBezTo>
                <a:cubicBezTo>
                  <a:pt x="112" y="105"/>
                  <a:pt x="109" y="106"/>
                  <a:pt x="106" y="106"/>
                </a:cubicBezTo>
                <a:cubicBezTo>
                  <a:pt x="97" y="107"/>
                  <a:pt x="94" y="105"/>
                  <a:pt x="88" y="102"/>
                </a:cubicBezTo>
                <a:cubicBezTo>
                  <a:pt x="86" y="102"/>
                  <a:pt x="84" y="101"/>
                  <a:pt x="82" y="99"/>
                </a:cubicBezTo>
                <a:cubicBezTo>
                  <a:pt x="77" y="98"/>
                  <a:pt x="76" y="99"/>
                  <a:pt x="72" y="101"/>
                </a:cubicBezTo>
                <a:cubicBezTo>
                  <a:pt x="70" y="103"/>
                  <a:pt x="66" y="105"/>
                  <a:pt x="61" y="106"/>
                </a:cubicBezTo>
                <a:cubicBezTo>
                  <a:pt x="55" y="107"/>
                  <a:pt x="49" y="107"/>
                  <a:pt x="43" y="106"/>
                </a:cubicBezTo>
                <a:cubicBezTo>
                  <a:pt x="39" y="106"/>
                  <a:pt x="35" y="106"/>
                  <a:pt x="30" y="106"/>
                </a:cubicBezTo>
                <a:cubicBezTo>
                  <a:pt x="23" y="106"/>
                  <a:pt x="17" y="110"/>
                  <a:pt x="17" y="110"/>
                </a:cubicBezTo>
                <a:cubicBezTo>
                  <a:pt x="13" y="112"/>
                  <a:pt x="11" y="118"/>
                  <a:pt x="11" y="122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2" y="198"/>
                  <a:pt x="26" y="202"/>
                  <a:pt x="30" y="202"/>
                </a:cubicBezTo>
                <a:cubicBezTo>
                  <a:pt x="37" y="202"/>
                  <a:pt x="37" y="202"/>
                  <a:pt x="37" y="202"/>
                </a:cubicBezTo>
                <a:cubicBezTo>
                  <a:pt x="118" y="202"/>
                  <a:pt x="118" y="202"/>
                  <a:pt x="118" y="202"/>
                </a:cubicBezTo>
                <a:cubicBezTo>
                  <a:pt x="124" y="202"/>
                  <a:pt x="124" y="202"/>
                  <a:pt x="124" y="202"/>
                </a:cubicBezTo>
                <a:cubicBezTo>
                  <a:pt x="128" y="202"/>
                  <a:pt x="132" y="198"/>
                  <a:pt x="133" y="194"/>
                </a:cubicBezTo>
                <a:cubicBezTo>
                  <a:pt x="143" y="123"/>
                  <a:pt x="143" y="123"/>
                  <a:pt x="143" y="123"/>
                </a:cubicBezTo>
                <a:cubicBezTo>
                  <a:pt x="143" y="118"/>
                  <a:pt x="140" y="113"/>
                  <a:pt x="136" y="112"/>
                </a:cubicBezTo>
                <a:close/>
                <a:moveTo>
                  <a:pt x="35" y="188"/>
                </a:moveTo>
                <a:cubicBezTo>
                  <a:pt x="35" y="188"/>
                  <a:pt x="35" y="188"/>
                  <a:pt x="35" y="188"/>
                </a:cubicBezTo>
                <a:cubicBezTo>
                  <a:pt x="33" y="188"/>
                  <a:pt x="31" y="187"/>
                  <a:pt x="31" y="185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5"/>
                  <a:pt x="27" y="123"/>
                  <a:pt x="29" y="123"/>
                </a:cubicBezTo>
                <a:cubicBezTo>
                  <a:pt x="32" y="123"/>
                  <a:pt x="34" y="124"/>
                  <a:pt x="34" y="126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39" y="186"/>
                  <a:pt x="38" y="188"/>
                  <a:pt x="35" y="188"/>
                </a:cubicBezTo>
                <a:close/>
                <a:moveTo>
                  <a:pt x="56" y="188"/>
                </a:moveTo>
                <a:cubicBezTo>
                  <a:pt x="56" y="188"/>
                  <a:pt x="56" y="188"/>
                  <a:pt x="56" y="188"/>
                </a:cubicBezTo>
                <a:cubicBezTo>
                  <a:pt x="54" y="188"/>
                  <a:pt x="52" y="187"/>
                  <a:pt x="52" y="185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51" y="123"/>
                  <a:pt x="53" y="123"/>
                </a:cubicBezTo>
                <a:cubicBezTo>
                  <a:pt x="55" y="123"/>
                  <a:pt x="57" y="124"/>
                  <a:pt x="57" y="127"/>
                </a:cubicBezTo>
                <a:cubicBezTo>
                  <a:pt x="60" y="184"/>
                  <a:pt x="60" y="184"/>
                  <a:pt x="60" y="184"/>
                </a:cubicBezTo>
                <a:cubicBezTo>
                  <a:pt x="60" y="186"/>
                  <a:pt x="58" y="188"/>
                  <a:pt x="56" y="188"/>
                </a:cubicBezTo>
                <a:close/>
                <a:moveTo>
                  <a:pt x="81" y="184"/>
                </a:moveTo>
                <a:cubicBezTo>
                  <a:pt x="81" y="187"/>
                  <a:pt x="79" y="188"/>
                  <a:pt x="77" y="188"/>
                </a:cubicBezTo>
                <a:cubicBezTo>
                  <a:pt x="74" y="188"/>
                  <a:pt x="73" y="187"/>
                  <a:pt x="73" y="184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73" y="125"/>
                  <a:pt x="74" y="123"/>
                  <a:pt x="77" y="123"/>
                </a:cubicBezTo>
                <a:cubicBezTo>
                  <a:pt x="79" y="123"/>
                  <a:pt x="81" y="125"/>
                  <a:pt x="81" y="127"/>
                </a:cubicBezTo>
                <a:lnTo>
                  <a:pt x="81" y="184"/>
                </a:lnTo>
                <a:close/>
                <a:moveTo>
                  <a:pt x="101" y="185"/>
                </a:moveTo>
                <a:cubicBezTo>
                  <a:pt x="101" y="187"/>
                  <a:pt x="99" y="188"/>
                  <a:pt x="97" y="188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5" y="188"/>
                  <a:pt x="93" y="186"/>
                  <a:pt x="93" y="184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96" y="124"/>
                  <a:pt x="98" y="123"/>
                  <a:pt x="100" y="123"/>
                </a:cubicBezTo>
                <a:cubicBezTo>
                  <a:pt x="102" y="123"/>
                  <a:pt x="104" y="125"/>
                  <a:pt x="104" y="127"/>
                </a:cubicBezTo>
                <a:lnTo>
                  <a:pt x="101" y="185"/>
                </a:lnTo>
                <a:close/>
                <a:moveTo>
                  <a:pt x="122" y="185"/>
                </a:moveTo>
                <a:cubicBezTo>
                  <a:pt x="122" y="187"/>
                  <a:pt x="120" y="188"/>
                  <a:pt x="118" y="188"/>
                </a:cubicBezTo>
                <a:cubicBezTo>
                  <a:pt x="118" y="188"/>
                  <a:pt x="118" y="188"/>
                  <a:pt x="118" y="188"/>
                </a:cubicBezTo>
                <a:cubicBezTo>
                  <a:pt x="116" y="188"/>
                  <a:pt x="114" y="186"/>
                  <a:pt x="114" y="184"/>
                </a:cubicBezTo>
                <a:cubicBezTo>
                  <a:pt x="119" y="126"/>
                  <a:pt x="119" y="126"/>
                  <a:pt x="119" y="126"/>
                </a:cubicBezTo>
                <a:cubicBezTo>
                  <a:pt x="119" y="124"/>
                  <a:pt x="121" y="123"/>
                  <a:pt x="124" y="123"/>
                </a:cubicBezTo>
                <a:cubicBezTo>
                  <a:pt x="126" y="123"/>
                  <a:pt x="127" y="125"/>
                  <a:pt x="127" y="127"/>
                </a:cubicBezTo>
                <a:lnTo>
                  <a:pt x="122" y="185"/>
                </a:lnTo>
                <a:close/>
                <a:moveTo>
                  <a:pt x="153" y="89"/>
                </a:moveTo>
                <a:cubicBezTo>
                  <a:pt x="153" y="95"/>
                  <a:pt x="153" y="95"/>
                  <a:pt x="153" y="95"/>
                </a:cubicBezTo>
                <a:cubicBezTo>
                  <a:pt x="153" y="100"/>
                  <a:pt x="151" y="104"/>
                  <a:pt x="146" y="107"/>
                </a:cubicBezTo>
                <a:cubicBezTo>
                  <a:pt x="142" y="106"/>
                  <a:pt x="138" y="104"/>
                  <a:pt x="136" y="102"/>
                </a:cubicBezTo>
                <a:cubicBezTo>
                  <a:pt x="128" y="94"/>
                  <a:pt x="120" y="95"/>
                  <a:pt x="112" y="97"/>
                </a:cubicBezTo>
                <a:cubicBezTo>
                  <a:pt x="110" y="97"/>
                  <a:pt x="108" y="98"/>
                  <a:pt x="106" y="98"/>
                </a:cubicBezTo>
                <a:cubicBezTo>
                  <a:pt x="99" y="99"/>
                  <a:pt x="97" y="98"/>
                  <a:pt x="92" y="95"/>
                </a:cubicBezTo>
                <a:cubicBezTo>
                  <a:pt x="90" y="94"/>
                  <a:pt x="88" y="93"/>
                  <a:pt x="85" y="92"/>
                </a:cubicBezTo>
                <a:cubicBezTo>
                  <a:pt x="77" y="89"/>
                  <a:pt x="72" y="92"/>
                  <a:pt x="68" y="94"/>
                </a:cubicBezTo>
                <a:cubicBezTo>
                  <a:pt x="65" y="96"/>
                  <a:pt x="63" y="98"/>
                  <a:pt x="60" y="98"/>
                </a:cubicBezTo>
                <a:cubicBezTo>
                  <a:pt x="54" y="99"/>
                  <a:pt x="49" y="99"/>
                  <a:pt x="44" y="98"/>
                </a:cubicBezTo>
                <a:cubicBezTo>
                  <a:pt x="40" y="98"/>
                  <a:pt x="35" y="98"/>
                  <a:pt x="30" y="98"/>
                </a:cubicBezTo>
                <a:cubicBezTo>
                  <a:pt x="21" y="99"/>
                  <a:pt x="12" y="103"/>
                  <a:pt x="7" y="107"/>
                </a:cubicBezTo>
                <a:cubicBezTo>
                  <a:pt x="3" y="104"/>
                  <a:pt x="0" y="100"/>
                  <a:pt x="0" y="95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81"/>
                  <a:pt x="7" y="73"/>
                  <a:pt x="15" y="71"/>
                </a:cubicBezTo>
                <a:cubicBezTo>
                  <a:pt x="15" y="71"/>
                  <a:pt x="45" y="64"/>
                  <a:pt x="77" y="64"/>
                </a:cubicBezTo>
                <a:cubicBezTo>
                  <a:pt x="109" y="64"/>
                  <a:pt x="139" y="71"/>
                  <a:pt x="139" y="71"/>
                </a:cubicBezTo>
                <a:cubicBezTo>
                  <a:pt x="147" y="73"/>
                  <a:pt x="153" y="81"/>
                  <a:pt x="153" y="89"/>
                </a:cubicBezTo>
                <a:close/>
                <a:moveTo>
                  <a:pt x="28" y="30"/>
                </a:moveTo>
                <a:cubicBezTo>
                  <a:pt x="28" y="22"/>
                  <a:pt x="34" y="18"/>
                  <a:pt x="38" y="15"/>
                </a:cubicBezTo>
                <a:cubicBezTo>
                  <a:pt x="42" y="13"/>
                  <a:pt x="44" y="11"/>
                  <a:pt x="44" y="8"/>
                </a:cubicBezTo>
                <a:cubicBezTo>
                  <a:pt x="44" y="5"/>
                  <a:pt x="46" y="4"/>
                  <a:pt x="48" y="4"/>
                </a:cubicBezTo>
                <a:cubicBezTo>
                  <a:pt x="50" y="4"/>
                  <a:pt x="52" y="5"/>
                  <a:pt x="52" y="8"/>
                </a:cubicBezTo>
                <a:cubicBezTo>
                  <a:pt x="52" y="15"/>
                  <a:pt x="47" y="19"/>
                  <a:pt x="42" y="22"/>
                </a:cubicBezTo>
                <a:cubicBezTo>
                  <a:pt x="38" y="25"/>
                  <a:pt x="36" y="26"/>
                  <a:pt x="36" y="30"/>
                </a:cubicBezTo>
                <a:cubicBezTo>
                  <a:pt x="36" y="33"/>
                  <a:pt x="38" y="35"/>
                  <a:pt x="42" y="38"/>
                </a:cubicBezTo>
                <a:cubicBezTo>
                  <a:pt x="47" y="41"/>
                  <a:pt x="52" y="44"/>
                  <a:pt x="52" y="52"/>
                </a:cubicBezTo>
                <a:cubicBezTo>
                  <a:pt x="52" y="54"/>
                  <a:pt x="50" y="56"/>
                  <a:pt x="48" y="56"/>
                </a:cubicBezTo>
                <a:cubicBezTo>
                  <a:pt x="46" y="56"/>
                  <a:pt x="44" y="54"/>
                  <a:pt x="44" y="52"/>
                </a:cubicBezTo>
                <a:cubicBezTo>
                  <a:pt x="44" y="49"/>
                  <a:pt x="42" y="47"/>
                  <a:pt x="38" y="44"/>
                </a:cubicBezTo>
                <a:cubicBezTo>
                  <a:pt x="34" y="41"/>
                  <a:pt x="28" y="37"/>
                  <a:pt x="28" y="30"/>
                </a:cubicBezTo>
                <a:close/>
                <a:moveTo>
                  <a:pt x="65" y="26"/>
                </a:moveTo>
                <a:cubicBezTo>
                  <a:pt x="65" y="18"/>
                  <a:pt x="70" y="14"/>
                  <a:pt x="75" y="11"/>
                </a:cubicBezTo>
                <a:cubicBezTo>
                  <a:pt x="79" y="9"/>
                  <a:pt x="81" y="7"/>
                  <a:pt x="81" y="4"/>
                </a:cubicBezTo>
                <a:cubicBezTo>
                  <a:pt x="81" y="1"/>
                  <a:pt x="83" y="0"/>
                  <a:pt x="85" y="0"/>
                </a:cubicBezTo>
                <a:cubicBezTo>
                  <a:pt x="87" y="0"/>
                  <a:pt x="89" y="1"/>
                  <a:pt x="89" y="4"/>
                </a:cubicBezTo>
                <a:cubicBezTo>
                  <a:pt x="89" y="11"/>
                  <a:pt x="83" y="15"/>
                  <a:pt x="79" y="18"/>
                </a:cubicBezTo>
                <a:cubicBezTo>
                  <a:pt x="75" y="21"/>
                  <a:pt x="73" y="22"/>
                  <a:pt x="73" y="26"/>
                </a:cubicBezTo>
                <a:cubicBezTo>
                  <a:pt x="73" y="29"/>
                  <a:pt x="75" y="31"/>
                  <a:pt x="79" y="34"/>
                </a:cubicBezTo>
                <a:cubicBezTo>
                  <a:pt x="83" y="37"/>
                  <a:pt x="89" y="40"/>
                  <a:pt x="89" y="48"/>
                </a:cubicBezTo>
                <a:cubicBezTo>
                  <a:pt x="89" y="50"/>
                  <a:pt x="87" y="52"/>
                  <a:pt x="85" y="52"/>
                </a:cubicBezTo>
                <a:cubicBezTo>
                  <a:pt x="83" y="52"/>
                  <a:pt x="81" y="50"/>
                  <a:pt x="81" y="48"/>
                </a:cubicBezTo>
                <a:cubicBezTo>
                  <a:pt x="81" y="45"/>
                  <a:pt x="79" y="43"/>
                  <a:pt x="75" y="40"/>
                </a:cubicBezTo>
                <a:cubicBezTo>
                  <a:pt x="70" y="37"/>
                  <a:pt x="65" y="33"/>
                  <a:pt x="65" y="26"/>
                </a:cubicBezTo>
                <a:close/>
                <a:moveTo>
                  <a:pt x="102" y="30"/>
                </a:moveTo>
                <a:cubicBezTo>
                  <a:pt x="102" y="22"/>
                  <a:pt x="107" y="18"/>
                  <a:pt x="111" y="15"/>
                </a:cubicBezTo>
                <a:cubicBezTo>
                  <a:pt x="115" y="13"/>
                  <a:pt x="118" y="11"/>
                  <a:pt x="118" y="8"/>
                </a:cubicBezTo>
                <a:cubicBezTo>
                  <a:pt x="118" y="5"/>
                  <a:pt x="119" y="4"/>
                  <a:pt x="122" y="4"/>
                </a:cubicBezTo>
                <a:cubicBezTo>
                  <a:pt x="124" y="4"/>
                  <a:pt x="126" y="5"/>
                  <a:pt x="126" y="8"/>
                </a:cubicBezTo>
                <a:cubicBezTo>
                  <a:pt x="126" y="15"/>
                  <a:pt x="120" y="19"/>
                  <a:pt x="116" y="22"/>
                </a:cubicBezTo>
                <a:cubicBezTo>
                  <a:pt x="112" y="25"/>
                  <a:pt x="110" y="26"/>
                  <a:pt x="110" y="30"/>
                </a:cubicBezTo>
                <a:cubicBezTo>
                  <a:pt x="110" y="33"/>
                  <a:pt x="112" y="35"/>
                  <a:pt x="116" y="38"/>
                </a:cubicBezTo>
                <a:cubicBezTo>
                  <a:pt x="120" y="41"/>
                  <a:pt x="126" y="44"/>
                  <a:pt x="126" y="52"/>
                </a:cubicBezTo>
                <a:cubicBezTo>
                  <a:pt x="126" y="54"/>
                  <a:pt x="124" y="56"/>
                  <a:pt x="122" y="56"/>
                </a:cubicBezTo>
                <a:cubicBezTo>
                  <a:pt x="119" y="56"/>
                  <a:pt x="118" y="54"/>
                  <a:pt x="118" y="52"/>
                </a:cubicBezTo>
                <a:cubicBezTo>
                  <a:pt x="118" y="49"/>
                  <a:pt x="115" y="47"/>
                  <a:pt x="111" y="44"/>
                </a:cubicBezTo>
                <a:cubicBezTo>
                  <a:pt x="107" y="41"/>
                  <a:pt x="102" y="37"/>
                  <a:pt x="102" y="3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9159419" y="4181892"/>
            <a:ext cx="1146482" cy="1171084"/>
          </a:xfrm>
          <a:custGeom>
            <a:avLst/>
            <a:gdLst>
              <a:gd name="T0" fmla="*/ 107 w 197"/>
              <a:gd name="T1" fmla="*/ 7 h 201"/>
              <a:gd name="T2" fmla="*/ 121 w 197"/>
              <a:gd name="T3" fmla="*/ 0 h 201"/>
              <a:gd name="T4" fmla="*/ 105 w 197"/>
              <a:gd name="T5" fmla="*/ 21 h 201"/>
              <a:gd name="T6" fmla="*/ 121 w 197"/>
              <a:gd name="T7" fmla="*/ 42 h 201"/>
              <a:gd name="T8" fmla="*/ 108 w 197"/>
              <a:gd name="T9" fmla="*/ 58 h 201"/>
              <a:gd name="T10" fmla="*/ 102 w 197"/>
              <a:gd name="T11" fmla="*/ 56 h 201"/>
              <a:gd name="T12" fmla="*/ 107 w 197"/>
              <a:gd name="T13" fmla="*/ 49 h 201"/>
              <a:gd name="T14" fmla="*/ 107 w 197"/>
              <a:gd name="T15" fmla="*/ 35 h 201"/>
              <a:gd name="T16" fmla="*/ 68 w 197"/>
              <a:gd name="T17" fmla="*/ 49 h 201"/>
              <a:gd name="T18" fmla="*/ 66 w 197"/>
              <a:gd name="T19" fmla="*/ 63 h 201"/>
              <a:gd name="T20" fmla="*/ 82 w 197"/>
              <a:gd name="T21" fmla="*/ 42 h 201"/>
              <a:gd name="T22" fmla="*/ 66 w 197"/>
              <a:gd name="T23" fmla="*/ 21 h 201"/>
              <a:gd name="T24" fmla="*/ 82 w 197"/>
              <a:gd name="T25" fmla="*/ 0 h 201"/>
              <a:gd name="T26" fmla="*/ 68 w 197"/>
              <a:gd name="T27" fmla="*/ 7 h 201"/>
              <a:gd name="T28" fmla="*/ 68 w 197"/>
              <a:gd name="T29" fmla="*/ 35 h 201"/>
              <a:gd name="T30" fmla="*/ 68 w 197"/>
              <a:gd name="T31" fmla="*/ 49 h 201"/>
              <a:gd name="T32" fmla="*/ 104 w 197"/>
              <a:gd name="T33" fmla="*/ 70 h 201"/>
              <a:gd name="T34" fmla="*/ 105 w 197"/>
              <a:gd name="T35" fmla="*/ 65 h 201"/>
              <a:gd name="T36" fmla="*/ 110 w 197"/>
              <a:gd name="T37" fmla="*/ 91 h 201"/>
              <a:gd name="T38" fmla="*/ 97 w 197"/>
              <a:gd name="T39" fmla="*/ 109 h 201"/>
              <a:gd name="T40" fmla="*/ 101 w 197"/>
              <a:gd name="T41" fmla="*/ 139 h 201"/>
              <a:gd name="T42" fmla="*/ 129 w 197"/>
              <a:gd name="T43" fmla="*/ 135 h 201"/>
              <a:gd name="T44" fmla="*/ 126 w 197"/>
              <a:gd name="T45" fmla="*/ 102 h 201"/>
              <a:gd name="T46" fmla="*/ 115 w 197"/>
              <a:gd name="T47" fmla="*/ 91 h 201"/>
              <a:gd name="T48" fmla="*/ 89 w 197"/>
              <a:gd name="T49" fmla="*/ 70 h 201"/>
              <a:gd name="T50" fmla="*/ 0 w 197"/>
              <a:gd name="T51" fmla="*/ 91 h 201"/>
              <a:gd name="T52" fmla="*/ 107 w 197"/>
              <a:gd name="T53" fmla="*/ 89 h 201"/>
              <a:gd name="T54" fmla="*/ 140 w 197"/>
              <a:gd name="T55" fmla="*/ 91 h 201"/>
              <a:gd name="T56" fmla="*/ 117 w 197"/>
              <a:gd name="T57" fmla="*/ 70 h 201"/>
              <a:gd name="T58" fmla="*/ 121 w 197"/>
              <a:gd name="T59" fmla="*/ 91 h 201"/>
              <a:gd name="T60" fmla="*/ 165 w 197"/>
              <a:gd name="T61" fmla="*/ 181 h 201"/>
              <a:gd name="T62" fmla="*/ 137 w 197"/>
              <a:gd name="T63" fmla="*/ 174 h 201"/>
              <a:gd name="T64" fmla="*/ 42 w 197"/>
              <a:gd name="T65" fmla="*/ 201 h 201"/>
              <a:gd name="T66" fmla="*/ 0 w 197"/>
              <a:gd name="T67" fmla="*/ 96 h 201"/>
              <a:gd name="T68" fmla="*/ 96 w 197"/>
              <a:gd name="T69" fmla="*/ 100 h 201"/>
              <a:gd name="T70" fmla="*/ 93 w 197"/>
              <a:gd name="T71" fmla="*/ 135 h 201"/>
              <a:gd name="T72" fmla="*/ 125 w 197"/>
              <a:gd name="T73" fmla="*/ 143 h 201"/>
              <a:gd name="T74" fmla="*/ 133 w 197"/>
              <a:gd name="T75" fmla="*/ 109 h 201"/>
              <a:gd name="T76" fmla="*/ 126 w 197"/>
              <a:gd name="T77" fmla="*/ 96 h 201"/>
              <a:gd name="T78" fmla="*/ 140 w 197"/>
              <a:gd name="T79" fmla="*/ 99 h 201"/>
              <a:gd name="T80" fmla="*/ 190 w 197"/>
              <a:gd name="T81" fmla="*/ 101 h 201"/>
              <a:gd name="T82" fmla="*/ 179 w 197"/>
              <a:gd name="T83" fmla="*/ 106 h 201"/>
              <a:gd name="T84" fmla="*/ 142 w 197"/>
              <a:gd name="T85" fmla="*/ 115 h 201"/>
              <a:gd name="T86" fmla="*/ 140 w 197"/>
              <a:gd name="T87" fmla="*/ 159 h 201"/>
              <a:gd name="T88" fmla="*/ 162 w 197"/>
              <a:gd name="T89" fmla="*/ 169 h 201"/>
              <a:gd name="T90" fmla="*/ 179 w 197"/>
              <a:gd name="T91" fmla="*/ 106 h 201"/>
              <a:gd name="T92" fmla="*/ 18 w 197"/>
              <a:gd name="T93" fmla="*/ 63 h 201"/>
              <a:gd name="T94" fmla="*/ 33 w 197"/>
              <a:gd name="T95" fmla="*/ 56 h 201"/>
              <a:gd name="T96" fmla="*/ 33 w 197"/>
              <a:gd name="T97" fmla="*/ 28 h 201"/>
              <a:gd name="T98" fmla="*/ 33 w 197"/>
              <a:gd name="T99" fmla="*/ 14 h 201"/>
              <a:gd name="T100" fmla="*/ 34 w 197"/>
              <a:gd name="T101" fmla="*/ 0 h 201"/>
              <a:gd name="T102" fmla="*/ 18 w 197"/>
              <a:gd name="T103" fmla="*/ 21 h 201"/>
              <a:gd name="T104" fmla="*/ 34 w 197"/>
              <a:gd name="T105" fmla="*/ 42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201">
                <a:moveTo>
                  <a:pt x="97" y="21"/>
                </a:moveTo>
                <a:cubicBezTo>
                  <a:pt x="97" y="14"/>
                  <a:pt x="103" y="10"/>
                  <a:pt x="107" y="7"/>
                </a:cubicBezTo>
                <a:cubicBezTo>
                  <a:pt x="111" y="5"/>
                  <a:pt x="113" y="3"/>
                  <a:pt x="113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8"/>
                  <a:pt x="116" y="11"/>
                  <a:pt x="112" y="14"/>
                </a:cubicBezTo>
                <a:cubicBezTo>
                  <a:pt x="107" y="17"/>
                  <a:pt x="105" y="18"/>
                  <a:pt x="105" y="21"/>
                </a:cubicBezTo>
                <a:cubicBezTo>
                  <a:pt x="105" y="24"/>
                  <a:pt x="107" y="25"/>
                  <a:pt x="112" y="28"/>
                </a:cubicBezTo>
                <a:cubicBezTo>
                  <a:pt x="116" y="31"/>
                  <a:pt x="121" y="35"/>
                  <a:pt x="121" y="42"/>
                </a:cubicBezTo>
                <a:cubicBezTo>
                  <a:pt x="121" y="49"/>
                  <a:pt x="116" y="53"/>
                  <a:pt x="112" y="56"/>
                </a:cubicBezTo>
                <a:cubicBezTo>
                  <a:pt x="110" y="57"/>
                  <a:pt x="109" y="57"/>
                  <a:pt x="108" y="58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06" y="57"/>
                  <a:pt x="104" y="56"/>
                  <a:pt x="102" y="56"/>
                </a:cubicBezTo>
                <a:cubicBezTo>
                  <a:pt x="101" y="56"/>
                  <a:pt x="100" y="57"/>
                  <a:pt x="99" y="57"/>
                </a:cubicBezTo>
                <a:cubicBezTo>
                  <a:pt x="101" y="53"/>
                  <a:pt x="104" y="51"/>
                  <a:pt x="107" y="49"/>
                </a:cubicBezTo>
                <a:cubicBezTo>
                  <a:pt x="111" y="46"/>
                  <a:pt x="113" y="45"/>
                  <a:pt x="113" y="42"/>
                </a:cubicBezTo>
                <a:cubicBezTo>
                  <a:pt x="113" y="39"/>
                  <a:pt x="111" y="38"/>
                  <a:pt x="107" y="35"/>
                </a:cubicBezTo>
                <a:cubicBezTo>
                  <a:pt x="103" y="32"/>
                  <a:pt x="97" y="28"/>
                  <a:pt x="97" y="21"/>
                </a:cubicBezTo>
                <a:close/>
                <a:moveTo>
                  <a:pt x="68" y="49"/>
                </a:moveTo>
                <a:cubicBezTo>
                  <a:pt x="63" y="52"/>
                  <a:pt x="58" y="55"/>
                  <a:pt x="58" y="63"/>
                </a:cubicBezTo>
                <a:cubicBezTo>
                  <a:pt x="66" y="63"/>
                  <a:pt x="66" y="63"/>
                  <a:pt x="66" y="63"/>
                </a:cubicBezTo>
                <a:cubicBezTo>
                  <a:pt x="66" y="60"/>
                  <a:pt x="68" y="59"/>
                  <a:pt x="72" y="56"/>
                </a:cubicBezTo>
                <a:cubicBezTo>
                  <a:pt x="76" y="53"/>
                  <a:pt x="82" y="49"/>
                  <a:pt x="82" y="42"/>
                </a:cubicBezTo>
                <a:cubicBezTo>
                  <a:pt x="82" y="35"/>
                  <a:pt x="76" y="31"/>
                  <a:pt x="72" y="28"/>
                </a:cubicBezTo>
                <a:cubicBezTo>
                  <a:pt x="68" y="25"/>
                  <a:pt x="66" y="24"/>
                  <a:pt x="66" y="21"/>
                </a:cubicBezTo>
                <a:cubicBezTo>
                  <a:pt x="66" y="18"/>
                  <a:pt x="68" y="17"/>
                  <a:pt x="72" y="14"/>
                </a:cubicBezTo>
                <a:cubicBezTo>
                  <a:pt x="76" y="11"/>
                  <a:pt x="82" y="8"/>
                  <a:pt x="8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3"/>
                  <a:pt x="72" y="5"/>
                  <a:pt x="68" y="7"/>
                </a:cubicBezTo>
                <a:cubicBezTo>
                  <a:pt x="63" y="10"/>
                  <a:pt x="58" y="14"/>
                  <a:pt x="58" y="21"/>
                </a:cubicBezTo>
                <a:cubicBezTo>
                  <a:pt x="58" y="28"/>
                  <a:pt x="63" y="32"/>
                  <a:pt x="68" y="35"/>
                </a:cubicBezTo>
                <a:cubicBezTo>
                  <a:pt x="72" y="38"/>
                  <a:pt x="74" y="39"/>
                  <a:pt x="74" y="42"/>
                </a:cubicBezTo>
                <a:cubicBezTo>
                  <a:pt x="74" y="45"/>
                  <a:pt x="72" y="46"/>
                  <a:pt x="68" y="49"/>
                </a:cubicBezTo>
                <a:close/>
                <a:moveTo>
                  <a:pt x="107" y="89"/>
                </a:moveTo>
                <a:cubicBezTo>
                  <a:pt x="107" y="81"/>
                  <a:pt x="106" y="73"/>
                  <a:pt x="104" y="70"/>
                </a:cubicBezTo>
                <a:cubicBezTo>
                  <a:pt x="94" y="70"/>
                  <a:pt x="94" y="70"/>
                  <a:pt x="94" y="70"/>
                </a:cubicBezTo>
                <a:cubicBezTo>
                  <a:pt x="96" y="67"/>
                  <a:pt x="100" y="63"/>
                  <a:pt x="105" y="65"/>
                </a:cubicBezTo>
                <a:cubicBezTo>
                  <a:pt x="111" y="68"/>
                  <a:pt x="111" y="83"/>
                  <a:pt x="111" y="91"/>
                </a:cubicBezTo>
                <a:cubicBezTo>
                  <a:pt x="111" y="91"/>
                  <a:pt x="110" y="91"/>
                  <a:pt x="110" y="91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8" y="104"/>
                  <a:pt x="97" y="107"/>
                  <a:pt x="97" y="109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7"/>
                  <a:pt x="98" y="139"/>
                  <a:pt x="101" y="139"/>
                </a:cubicBezTo>
                <a:cubicBezTo>
                  <a:pt x="125" y="139"/>
                  <a:pt x="125" y="139"/>
                  <a:pt x="125" y="139"/>
                </a:cubicBezTo>
                <a:cubicBezTo>
                  <a:pt x="127" y="139"/>
                  <a:pt x="129" y="137"/>
                  <a:pt x="129" y="135"/>
                </a:cubicBezTo>
                <a:cubicBezTo>
                  <a:pt x="129" y="109"/>
                  <a:pt x="129" y="109"/>
                  <a:pt x="129" y="109"/>
                </a:cubicBezTo>
                <a:cubicBezTo>
                  <a:pt x="129" y="107"/>
                  <a:pt x="128" y="104"/>
                  <a:pt x="126" y="102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5" y="91"/>
                  <a:pt x="115" y="91"/>
                  <a:pt x="115" y="91"/>
                </a:cubicBezTo>
                <a:cubicBezTo>
                  <a:pt x="115" y="83"/>
                  <a:pt x="115" y="65"/>
                  <a:pt x="106" y="61"/>
                </a:cubicBezTo>
                <a:cubicBezTo>
                  <a:pt x="98" y="58"/>
                  <a:pt x="92" y="65"/>
                  <a:pt x="89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91"/>
                  <a:pt x="0" y="91"/>
                  <a:pt x="0" y="91"/>
                </a:cubicBezTo>
                <a:cubicBezTo>
                  <a:pt x="104" y="91"/>
                  <a:pt x="104" y="91"/>
                  <a:pt x="104" y="91"/>
                </a:cubicBezTo>
                <a:lnTo>
                  <a:pt x="107" y="89"/>
                </a:lnTo>
                <a:close/>
                <a:moveTo>
                  <a:pt x="121" y="91"/>
                </a:moveTo>
                <a:cubicBezTo>
                  <a:pt x="140" y="91"/>
                  <a:pt x="140" y="91"/>
                  <a:pt x="140" y="91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19" y="76"/>
                  <a:pt x="119" y="84"/>
                  <a:pt x="119" y="89"/>
                </a:cubicBezTo>
                <a:lnTo>
                  <a:pt x="121" y="91"/>
                </a:lnTo>
                <a:close/>
                <a:moveTo>
                  <a:pt x="189" y="158"/>
                </a:moveTo>
                <a:cubicBezTo>
                  <a:pt x="183" y="171"/>
                  <a:pt x="175" y="179"/>
                  <a:pt x="165" y="181"/>
                </a:cubicBezTo>
                <a:cubicBezTo>
                  <a:pt x="163" y="182"/>
                  <a:pt x="161" y="182"/>
                  <a:pt x="159" y="182"/>
                </a:cubicBezTo>
                <a:cubicBezTo>
                  <a:pt x="149" y="182"/>
                  <a:pt x="141" y="177"/>
                  <a:pt x="137" y="174"/>
                </a:cubicBezTo>
                <a:cubicBezTo>
                  <a:pt x="131" y="190"/>
                  <a:pt x="115" y="201"/>
                  <a:pt x="97" y="201"/>
                </a:cubicBezTo>
                <a:cubicBezTo>
                  <a:pt x="42" y="201"/>
                  <a:pt x="42" y="201"/>
                  <a:pt x="42" y="201"/>
                </a:cubicBezTo>
                <a:cubicBezTo>
                  <a:pt x="19" y="201"/>
                  <a:pt x="0" y="182"/>
                  <a:pt x="0" y="159"/>
                </a:cubicBezTo>
                <a:cubicBezTo>
                  <a:pt x="0" y="96"/>
                  <a:pt x="0" y="96"/>
                  <a:pt x="0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4" y="102"/>
                  <a:pt x="93" y="106"/>
                  <a:pt x="93" y="109"/>
                </a:cubicBezTo>
                <a:cubicBezTo>
                  <a:pt x="93" y="135"/>
                  <a:pt x="93" y="135"/>
                  <a:pt x="93" y="135"/>
                </a:cubicBezTo>
                <a:cubicBezTo>
                  <a:pt x="93" y="139"/>
                  <a:pt x="96" y="143"/>
                  <a:pt x="101" y="143"/>
                </a:cubicBezTo>
                <a:cubicBezTo>
                  <a:pt x="125" y="143"/>
                  <a:pt x="125" y="143"/>
                  <a:pt x="125" y="143"/>
                </a:cubicBezTo>
                <a:cubicBezTo>
                  <a:pt x="129" y="143"/>
                  <a:pt x="133" y="139"/>
                  <a:pt x="133" y="135"/>
                </a:cubicBezTo>
                <a:cubicBezTo>
                  <a:pt x="133" y="109"/>
                  <a:pt x="133" y="109"/>
                  <a:pt x="133" y="109"/>
                </a:cubicBezTo>
                <a:cubicBezTo>
                  <a:pt x="133" y="106"/>
                  <a:pt x="131" y="102"/>
                  <a:pt x="129" y="100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7" y="91"/>
                  <a:pt x="160" y="82"/>
                  <a:pt x="174" y="87"/>
                </a:cubicBezTo>
                <a:cubicBezTo>
                  <a:pt x="181" y="89"/>
                  <a:pt x="186" y="94"/>
                  <a:pt x="190" y="101"/>
                </a:cubicBezTo>
                <a:cubicBezTo>
                  <a:pt x="197" y="117"/>
                  <a:pt x="195" y="143"/>
                  <a:pt x="189" y="158"/>
                </a:cubicBezTo>
                <a:close/>
                <a:moveTo>
                  <a:pt x="179" y="106"/>
                </a:moveTo>
                <a:cubicBezTo>
                  <a:pt x="177" y="102"/>
                  <a:pt x="174" y="99"/>
                  <a:pt x="171" y="98"/>
                </a:cubicBezTo>
                <a:cubicBezTo>
                  <a:pt x="156" y="93"/>
                  <a:pt x="142" y="115"/>
                  <a:pt x="142" y="115"/>
                </a:cubicBezTo>
                <a:cubicBezTo>
                  <a:pt x="141" y="116"/>
                  <a:pt x="140" y="120"/>
                  <a:pt x="140" y="120"/>
                </a:cubicBezTo>
                <a:cubicBezTo>
                  <a:pt x="140" y="159"/>
                  <a:pt x="140" y="159"/>
                  <a:pt x="140" y="159"/>
                </a:cubicBezTo>
                <a:cubicBezTo>
                  <a:pt x="140" y="160"/>
                  <a:pt x="141" y="162"/>
                  <a:pt x="142" y="163"/>
                </a:cubicBezTo>
                <a:cubicBezTo>
                  <a:pt x="142" y="163"/>
                  <a:pt x="152" y="172"/>
                  <a:pt x="162" y="169"/>
                </a:cubicBezTo>
                <a:cubicBezTo>
                  <a:pt x="168" y="168"/>
                  <a:pt x="173" y="163"/>
                  <a:pt x="178" y="153"/>
                </a:cubicBezTo>
                <a:cubicBezTo>
                  <a:pt x="183" y="141"/>
                  <a:pt x="185" y="119"/>
                  <a:pt x="179" y="106"/>
                </a:cubicBezTo>
                <a:close/>
                <a:moveTo>
                  <a:pt x="28" y="49"/>
                </a:moveTo>
                <a:cubicBezTo>
                  <a:pt x="24" y="52"/>
                  <a:pt x="18" y="55"/>
                  <a:pt x="18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0"/>
                  <a:pt x="28" y="59"/>
                  <a:pt x="33" y="56"/>
                </a:cubicBezTo>
                <a:cubicBezTo>
                  <a:pt x="37" y="53"/>
                  <a:pt x="42" y="49"/>
                  <a:pt x="42" y="42"/>
                </a:cubicBezTo>
                <a:cubicBezTo>
                  <a:pt x="42" y="35"/>
                  <a:pt x="37" y="31"/>
                  <a:pt x="33" y="28"/>
                </a:cubicBezTo>
                <a:cubicBezTo>
                  <a:pt x="28" y="25"/>
                  <a:pt x="26" y="24"/>
                  <a:pt x="26" y="21"/>
                </a:cubicBezTo>
                <a:cubicBezTo>
                  <a:pt x="26" y="18"/>
                  <a:pt x="28" y="17"/>
                  <a:pt x="33" y="14"/>
                </a:cubicBezTo>
                <a:cubicBezTo>
                  <a:pt x="37" y="11"/>
                  <a:pt x="42" y="8"/>
                  <a:pt x="42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3"/>
                  <a:pt x="33" y="5"/>
                  <a:pt x="28" y="7"/>
                </a:cubicBezTo>
                <a:cubicBezTo>
                  <a:pt x="24" y="10"/>
                  <a:pt x="18" y="14"/>
                  <a:pt x="18" y="21"/>
                </a:cubicBezTo>
                <a:cubicBezTo>
                  <a:pt x="18" y="28"/>
                  <a:pt x="24" y="32"/>
                  <a:pt x="28" y="35"/>
                </a:cubicBezTo>
                <a:cubicBezTo>
                  <a:pt x="33" y="38"/>
                  <a:pt x="34" y="39"/>
                  <a:pt x="34" y="42"/>
                </a:cubicBezTo>
                <a:cubicBezTo>
                  <a:pt x="34" y="45"/>
                  <a:pt x="33" y="46"/>
                  <a:pt x="28" y="4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0" name="Freeform 49"/>
          <p:cNvSpPr>
            <a:spLocks noEditPoints="1"/>
          </p:cNvSpPr>
          <p:nvPr/>
        </p:nvSpPr>
        <p:spPr bwMode="auto">
          <a:xfrm>
            <a:off x="7171595" y="4181892"/>
            <a:ext cx="1146482" cy="1171084"/>
          </a:xfrm>
          <a:custGeom>
            <a:avLst/>
            <a:gdLst>
              <a:gd name="T0" fmla="*/ 174 w 197"/>
              <a:gd name="T1" fmla="*/ 87 h 201"/>
              <a:gd name="T2" fmla="*/ 139 w 197"/>
              <a:gd name="T3" fmla="*/ 96 h 201"/>
              <a:gd name="T4" fmla="*/ 0 w 197"/>
              <a:gd name="T5" fmla="*/ 159 h 201"/>
              <a:gd name="T6" fmla="*/ 97 w 197"/>
              <a:gd name="T7" fmla="*/ 201 h 201"/>
              <a:gd name="T8" fmla="*/ 159 w 197"/>
              <a:gd name="T9" fmla="*/ 182 h 201"/>
              <a:gd name="T10" fmla="*/ 188 w 197"/>
              <a:gd name="T11" fmla="*/ 158 h 201"/>
              <a:gd name="T12" fmla="*/ 177 w 197"/>
              <a:gd name="T13" fmla="*/ 153 h 201"/>
              <a:gd name="T14" fmla="*/ 141 w 197"/>
              <a:gd name="T15" fmla="*/ 163 h 201"/>
              <a:gd name="T16" fmla="*/ 139 w 197"/>
              <a:gd name="T17" fmla="*/ 120 h 201"/>
              <a:gd name="T18" fmla="*/ 171 w 197"/>
              <a:gd name="T19" fmla="*/ 98 h 201"/>
              <a:gd name="T20" fmla="*/ 177 w 197"/>
              <a:gd name="T21" fmla="*/ 153 h 201"/>
              <a:gd name="T22" fmla="*/ 0 w 197"/>
              <a:gd name="T23" fmla="*/ 91 h 201"/>
              <a:gd name="T24" fmla="*/ 139 w 197"/>
              <a:gd name="T25" fmla="*/ 70 h 201"/>
              <a:gd name="T26" fmla="*/ 34 w 197"/>
              <a:gd name="T27" fmla="*/ 42 h 201"/>
              <a:gd name="T28" fmla="*/ 18 w 197"/>
              <a:gd name="T29" fmla="*/ 21 h 201"/>
              <a:gd name="T30" fmla="*/ 34 w 197"/>
              <a:gd name="T31" fmla="*/ 0 h 201"/>
              <a:gd name="T32" fmla="*/ 32 w 197"/>
              <a:gd name="T33" fmla="*/ 14 h 201"/>
              <a:gd name="T34" fmla="*/ 32 w 197"/>
              <a:gd name="T35" fmla="*/ 28 h 201"/>
              <a:gd name="T36" fmla="*/ 32 w 197"/>
              <a:gd name="T37" fmla="*/ 56 h 201"/>
              <a:gd name="T38" fmla="*/ 18 w 197"/>
              <a:gd name="T39" fmla="*/ 63 h 201"/>
              <a:gd name="T40" fmla="*/ 34 w 197"/>
              <a:gd name="T41" fmla="*/ 42 h 201"/>
              <a:gd name="T42" fmla="*/ 107 w 197"/>
              <a:gd name="T43" fmla="*/ 35 h 201"/>
              <a:gd name="T44" fmla="*/ 107 w 197"/>
              <a:gd name="T45" fmla="*/ 7 h 201"/>
              <a:gd name="T46" fmla="*/ 121 w 197"/>
              <a:gd name="T47" fmla="*/ 0 h 201"/>
              <a:gd name="T48" fmla="*/ 105 w 197"/>
              <a:gd name="T49" fmla="*/ 21 h 201"/>
              <a:gd name="T50" fmla="*/ 121 w 197"/>
              <a:gd name="T51" fmla="*/ 42 h 201"/>
              <a:gd name="T52" fmla="*/ 105 w 197"/>
              <a:gd name="T53" fmla="*/ 63 h 201"/>
              <a:gd name="T54" fmla="*/ 107 w 197"/>
              <a:gd name="T55" fmla="*/ 49 h 201"/>
              <a:gd name="T56" fmla="*/ 74 w 197"/>
              <a:gd name="T57" fmla="*/ 42 h 201"/>
              <a:gd name="T58" fmla="*/ 58 w 197"/>
              <a:gd name="T59" fmla="*/ 21 h 201"/>
              <a:gd name="T60" fmla="*/ 74 w 197"/>
              <a:gd name="T61" fmla="*/ 0 h 201"/>
              <a:gd name="T62" fmla="*/ 72 w 197"/>
              <a:gd name="T63" fmla="*/ 14 h 201"/>
              <a:gd name="T64" fmla="*/ 72 w 197"/>
              <a:gd name="T65" fmla="*/ 28 h 201"/>
              <a:gd name="T66" fmla="*/ 72 w 197"/>
              <a:gd name="T67" fmla="*/ 56 h 201"/>
              <a:gd name="T68" fmla="*/ 58 w 197"/>
              <a:gd name="T69" fmla="*/ 63 h 201"/>
              <a:gd name="T70" fmla="*/ 74 w 197"/>
              <a:gd name="T71" fmla="*/ 42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7" h="201">
                <a:moveTo>
                  <a:pt x="190" y="101"/>
                </a:moveTo>
                <a:cubicBezTo>
                  <a:pt x="186" y="94"/>
                  <a:pt x="181" y="89"/>
                  <a:pt x="174" y="87"/>
                </a:cubicBezTo>
                <a:cubicBezTo>
                  <a:pt x="160" y="82"/>
                  <a:pt x="147" y="91"/>
                  <a:pt x="139" y="99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82"/>
                  <a:pt x="19" y="201"/>
                  <a:pt x="42" y="201"/>
                </a:cubicBezTo>
                <a:cubicBezTo>
                  <a:pt x="97" y="201"/>
                  <a:pt x="97" y="201"/>
                  <a:pt x="97" y="201"/>
                </a:cubicBezTo>
                <a:cubicBezTo>
                  <a:pt x="115" y="201"/>
                  <a:pt x="130" y="190"/>
                  <a:pt x="136" y="174"/>
                </a:cubicBezTo>
                <a:cubicBezTo>
                  <a:pt x="141" y="177"/>
                  <a:pt x="149" y="182"/>
                  <a:pt x="159" y="182"/>
                </a:cubicBezTo>
                <a:cubicBezTo>
                  <a:pt x="161" y="182"/>
                  <a:pt x="163" y="182"/>
                  <a:pt x="165" y="181"/>
                </a:cubicBezTo>
                <a:cubicBezTo>
                  <a:pt x="175" y="179"/>
                  <a:pt x="183" y="171"/>
                  <a:pt x="188" y="158"/>
                </a:cubicBezTo>
                <a:cubicBezTo>
                  <a:pt x="195" y="143"/>
                  <a:pt x="197" y="117"/>
                  <a:pt x="190" y="101"/>
                </a:cubicBezTo>
                <a:moveTo>
                  <a:pt x="177" y="153"/>
                </a:moveTo>
                <a:cubicBezTo>
                  <a:pt x="173" y="163"/>
                  <a:pt x="168" y="168"/>
                  <a:pt x="162" y="169"/>
                </a:cubicBezTo>
                <a:cubicBezTo>
                  <a:pt x="152" y="172"/>
                  <a:pt x="142" y="163"/>
                  <a:pt x="141" y="163"/>
                </a:cubicBezTo>
                <a:cubicBezTo>
                  <a:pt x="141" y="162"/>
                  <a:pt x="139" y="160"/>
                  <a:pt x="139" y="159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39" y="120"/>
                  <a:pt x="141" y="116"/>
                  <a:pt x="141" y="115"/>
                </a:cubicBezTo>
                <a:cubicBezTo>
                  <a:pt x="142" y="115"/>
                  <a:pt x="156" y="93"/>
                  <a:pt x="171" y="98"/>
                </a:cubicBezTo>
                <a:cubicBezTo>
                  <a:pt x="174" y="99"/>
                  <a:pt x="177" y="102"/>
                  <a:pt x="179" y="106"/>
                </a:cubicBezTo>
                <a:cubicBezTo>
                  <a:pt x="185" y="119"/>
                  <a:pt x="183" y="141"/>
                  <a:pt x="177" y="153"/>
                </a:cubicBezTo>
                <a:moveTo>
                  <a:pt x="139" y="91"/>
                </a:moveTo>
                <a:cubicBezTo>
                  <a:pt x="0" y="91"/>
                  <a:pt x="0" y="91"/>
                  <a:pt x="0" y="91"/>
                </a:cubicBezTo>
                <a:cubicBezTo>
                  <a:pt x="0" y="70"/>
                  <a:pt x="0" y="70"/>
                  <a:pt x="0" y="70"/>
                </a:cubicBezTo>
                <a:cubicBezTo>
                  <a:pt x="139" y="70"/>
                  <a:pt x="139" y="70"/>
                  <a:pt x="139" y="70"/>
                </a:cubicBezTo>
                <a:lnTo>
                  <a:pt x="139" y="91"/>
                </a:lnTo>
                <a:close/>
                <a:moveTo>
                  <a:pt x="34" y="42"/>
                </a:moveTo>
                <a:cubicBezTo>
                  <a:pt x="34" y="39"/>
                  <a:pt x="32" y="38"/>
                  <a:pt x="28" y="35"/>
                </a:cubicBezTo>
                <a:cubicBezTo>
                  <a:pt x="24" y="32"/>
                  <a:pt x="18" y="28"/>
                  <a:pt x="18" y="21"/>
                </a:cubicBezTo>
                <a:cubicBezTo>
                  <a:pt x="18" y="14"/>
                  <a:pt x="24" y="10"/>
                  <a:pt x="28" y="7"/>
                </a:cubicBezTo>
                <a:cubicBezTo>
                  <a:pt x="32" y="5"/>
                  <a:pt x="34" y="3"/>
                  <a:pt x="3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8"/>
                  <a:pt x="37" y="11"/>
                  <a:pt x="32" y="14"/>
                </a:cubicBezTo>
                <a:cubicBezTo>
                  <a:pt x="28" y="17"/>
                  <a:pt x="26" y="18"/>
                  <a:pt x="26" y="21"/>
                </a:cubicBezTo>
                <a:cubicBezTo>
                  <a:pt x="26" y="24"/>
                  <a:pt x="28" y="25"/>
                  <a:pt x="32" y="28"/>
                </a:cubicBezTo>
                <a:cubicBezTo>
                  <a:pt x="37" y="31"/>
                  <a:pt x="42" y="35"/>
                  <a:pt x="42" y="42"/>
                </a:cubicBezTo>
                <a:cubicBezTo>
                  <a:pt x="42" y="49"/>
                  <a:pt x="37" y="53"/>
                  <a:pt x="32" y="56"/>
                </a:cubicBezTo>
                <a:cubicBezTo>
                  <a:pt x="28" y="59"/>
                  <a:pt x="26" y="60"/>
                  <a:pt x="26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55"/>
                  <a:pt x="24" y="52"/>
                  <a:pt x="28" y="49"/>
                </a:cubicBezTo>
                <a:cubicBezTo>
                  <a:pt x="32" y="46"/>
                  <a:pt x="34" y="45"/>
                  <a:pt x="34" y="42"/>
                </a:cubicBezTo>
                <a:moveTo>
                  <a:pt x="113" y="42"/>
                </a:moveTo>
                <a:cubicBezTo>
                  <a:pt x="113" y="39"/>
                  <a:pt x="111" y="38"/>
                  <a:pt x="107" y="35"/>
                </a:cubicBezTo>
                <a:cubicBezTo>
                  <a:pt x="103" y="32"/>
                  <a:pt x="97" y="28"/>
                  <a:pt x="97" y="21"/>
                </a:cubicBezTo>
                <a:cubicBezTo>
                  <a:pt x="97" y="14"/>
                  <a:pt x="103" y="10"/>
                  <a:pt x="107" y="7"/>
                </a:cubicBezTo>
                <a:cubicBezTo>
                  <a:pt x="111" y="5"/>
                  <a:pt x="113" y="3"/>
                  <a:pt x="113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8"/>
                  <a:pt x="116" y="11"/>
                  <a:pt x="111" y="14"/>
                </a:cubicBezTo>
                <a:cubicBezTo>
                  <a:pt x="107" y="17"/>
                  <a:pt x="105" y="18"/>
                  <a:pt x="105" y="21"/>
                </a:cubicBezTo>
                <a:cubicBezTo>
                  <a:pt x="105" y="24"/>
                  <a:pt x="107" y="25"/>
                  <a:pt x="111" y="28"/>
                </a:cubicBezTo>
                <a:cubicBezTo>
                  <a:pt x="116" y="31"/>
                  <a:pt x="121" y="35"/>
                  <a:pt x="121" y="42"/>
                </a:cubicBezTo>
                <a:cubicBezTo>
                  <a:pt x="121" y="49"/>
                  <a:pt x="116" y="53"/>
                  <a:pt x="111" y="56"/>
                </a:cubicBezTo>
                <a:cubicBezTo>
                  <a:pt x="107" y="59"/>
                  <a:pt x="105" y="60"/>
                  <a:pt x="105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55"/>
                  <a:pt x="103" y="52"/>
                  <a:pt x="107" y="49"/>
                </a:cubicBezTo>
                <a:cubicBezTo>
                  <a:pt x="111" y="46"/>
                  <a:pt x="113" y="45"/>
                  <a:pt x="113" y="42"/>
                </a:cubicBezTo>
                <a:moveTo>
                  <a:pt x="74" y="42"/>
                </a:moveTo>
                <a:cubicBezTo>
                  <a:pt x="74" y="39"/>
                  <a:pt x="72" y="38"/>
                  <a:pt x="68" y="35"/>
                </a:cubicBezTo>
                <a:cubicBezTo>
                  <a:pt x="63" y="32"/>
                  <a:pt x="58" y="28"/>
                  <a:pt x="58" y="21"/>
                </a:cubicBezTo>
                <a:cubicBezTo>
                  <a:pt x="58" y="14"/>
                  <a:pt x="63" y="10"/>
                  <a:pt x="68" y="7"/>
                </a:cubicBezTo>
                <a:cubicBezTo>
                  <a:pt x="72" y="5"/>
                  <a:pt x="74" y="3"/>
                  <a:pt x="74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8"/>
                  <a:pt x="76" y="11"/>
                  <a:pt x="72" y="14"/>
                </a:cubicBezTo>
                <a:cubicBezTo>
                  <a:pt x="68" y="17"/>
                  <a:pt x="66" y="18"/>
                  <a:pt x="66" y="21"/>
                </a:cubicBezTo>
                <a:cubicBezTo>
                  <a:pt x="66" y="24"/>
                  <a:pt x="68" y="25"/>
                  <a:pt x="72" y="28"/>
                </a:cubicBezTo>
                <a:cubicBezTo>
                  <a:pt x="76" y="31"/>
                  <a:pt x="82" y="35"/>
                  <a:pt x="82" y="42"/>
                </a:cubicBezTo>
                <a:cubicBezTo>
                  <a:pt x="82" y="49"/>
                  <a:pt x="76" y="53"/>
                  <a:pt x="72" y="56"/>
                </a:cubicBezTo>
                <a:cubicBezTo>
                  <a:pt x="68" y="59"/>
                  <a:pt x="66" y="60"/>
                  <a:pt x="66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58" y="55"/>
                  <a:pt x="63" y="52"/>
                  <a:pt x="68" y="49"/>
                </a:cubicBezTo>
                <a:cubicBezTo>
                  <a:pt x="72" y="46"/>
                  <a:pt x="74" y="45"/>
                  <a:pt x="74" y="4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1" name="Freeform 50"/>
          <p:cNvSpPr>
            <a:spLocks noEditPoints="1"/>
          </p:cNvSpPr>
          <p:nvPr/>
        </p:nvSpPr>
        <p:spPr bwMode="auto">
          <a:xfrm>
            <a:off x="5397815" y="4157291"/>
            <a:ext cx="932438" cy="1089894"/>
          </a:xfrm>
          <a:custGeom>
            <a:avLst/>
            <a:gdLst>
              <a:gd name="T0" fmla="*/ 113 w 160"/>
              <a:gd name="T1" fmla="*/ 176 h 187"/>
              <a:gd name="T2" fmla="*/ 21 w 160"/>
              <a:gd name="T3" fmla="*/ 187 h 187"/>
              <a:gd name="T4" fmla="*/ 0 w 160"/>
              <a:gd name="T5" fmla="*/ 25 h 187"/>
              <a:gd name="T6" fmla="*/ 7 w 160"/>
              <a:gd name="T7" fmla="*/ 25 h 187"/>
              <a:gd name="T8" fmla="*/ 21 w 160"/>
              <a:gd name="T9" fmla="*/ 180 h 187"/>
              <a:gd name="T10" fmla="*/ 105 w 160"/>
              <a:gd name="T11" fmla="*/ 176 h 187"/>
              <a:gd name="T12" fmla="*/ 119 w 160"/>
              <a:gd name="T13" fmla="*/ 21 h 187"/>
              <a:gd name="T14" fmla="*/ 28 w 160"/>
              <a:gd name="T15" fmla="*/ 67 h 187"/>
              <a:gd name="T16" fmla="*/ 50 w 160"/>
              <a:gd name="T17" fmla="*/ 74 h 187"/>
              <a:gd name="T18" fmla="*/ 56 w 160"/>
              <a:gd name="T19" fmla="*/ 52 h 187"/>
              <a:gd name="T20" fmla="*/ 35 w 160"/>
              <a:gd name="T21" fmla="*/ 46 h 187"/>
              <a:gd name="T22" fmla="*/ 28 w 160"/>
              <a:gd name="T23" fmla="*/ 67 h 187"/>
              <a:gd name="T24" fmla="*/ 79 w 160"/>
              <a:gd name="T25" fmla="*/ 88 h 187"/>
              <a:gd name="T26" fmla="*/ 94 w 160"/>
              <a:gd name="T27" fmla="*/ 75 h 187"/>
              <a:gd name="T28" fmla="*/ 82 w 160"/>
              <a:gd name="T29" fmla="*/ 60 h 187"/>
              <a:gd name="T30" fmla="*/ 66 w 160"/>
              <a:gd name="T31" fmla="*/ 72 h 187"/>
              <a:gd name="T32" fmla="*/ 59 w 160"/>
              <a:gd name="T33" fmla="*/ 124 h 187"/>
              <a:gd name="T34" fmla="*/ 59 w 160"/>
              <a:gd name="T35" fmla="*/ 124 h 187"/>
              <a:gd name="T36" fmla="*/ 71 w 160"/>
              <a:gd name="T37" fmla="*/ 124 h 187"/>
              <a:gd name="T38" fmla="*/ 74 w 160"/>
              <a:gd name="T39" fmla="*/ 108 h 187"/>
              <a:gd name="T40" fmla="*/ 59 w 160"/>
              <a:gd name="T41" fmla="*/ 105 h 187"/>
              <a:gd name="T42" fmla="*/ 56 w 160"/>
              <a:gd name="T43" fmla="*/ 120 h 187"/>
              <a:gd name="T44" fmla="*/ 77 w 160"/>
              <a:gd name="T45" fmla="*/ 89 h 187"/>
              <a:gd name="T46" fmla="*/ 77 w 160"/>
              <a:gd name="T47" fmla="*/ 89 h 187"/>
              <a:gd name="T48" fmla="*/ 16 w 160"/>
              <a:gd name="T49" fmla="*/ 65 h 187"/>
              <a:gd name="T50" fmla="*/ 27 w 160"/>
              <a:gd name="T51" fmla="*/ 71 h 187"/>
              <a:gd name="T52" fmla="*/ 47 w 160"/>
              <a:gd name="T53" fmla="*/ 80 h 187"/>
              <a:gd name="T54" fmla="*/ 58 w 160"/>
              <a:gd name="T55" fmla="*/ 65 h 187"/>
              <a:gd name="T56" fmla="*/ 62 w 160"/>
              <a:gd name="T57" fmla="*/ 68 h 187"/>
              <a:gd name="T58" fmla="*/ 70 w 160"/>
              <a:gd name="T59" fmla="*/ 88 h 187"/>
              <a:gd name="T60" fmla="*/ 80 w 160"/>
              <a:gd name="T61" fmla="*/ 92 h 187"/>
              <a:gd name="T62" fmla="*/ 98 w 160"/>
              <a:gd name="T63" fmla="*/ 74 h 187"/>
              <a:gd name="T64" fmla="*/ 95 w 160"/>
              <a:gd name="T65" fmla="*/ 70 h 187"/>
              <a:gd name="T66" fmla="*/ 93 w 160"/>
              <a:gd name="T67" fmla="*/ 65 h 187"/>
              <a:gd name="T68" fmla="*/ 99 w 160"/>
              <a:gd name="T69" fmla="*/ 35 h 187"/>
              <a:gd name="T70" fmla="*/ 119 w 160"/>
              <a:gd name="T71" fmla="*/ 9 h 187"/>
              <a:gd name="T72" fmla="*/ 160 w 160"/>
              <a:gd name="T73" fmla="*/ 8 h 187"/>
              <a:gd name="T74" fmla="*/ 107 w 160"/>
              <a:gd name="T75" fmla="*/ 34 h 187"/>
              <a:gd name="T76" fmla="*/ 104 w 160"/>
              <a:gd name="T77" fmla="*/ 65 h 187"/>
              <a:gd name="T78" fmla="*/ 100 w 160"/>
              <a:gd name="T79" fmla="*/ 174 h 187"/>
              <a:gd name="T80" fmla="*/ 82 w 160"/>
              <a:gd name="T81" fmla="*/ 99 h 187"/>
              <a:gd name="T82" fmla="*/ 91 w 160"/>
              <a:gd name="T83" fmla="*/ 99 h 187"/>
              <a:gd name="T84" fmla="*/ 82 w 160"/>
              <a:gd name="T85" fmla="*/ 99 h 187"/>
              <a:gd name="T86" fmla="*/ 72 w 160"/>
              <a:gd name="T87" fmla="*/ 143 h 187"/>
              <a:gd name="T88" fmla="*/ 72 w 160"/>
              <a:gd name="T89" fmla="*/ 151 h 187"/>
              <a:gd name="T90" fmla="*/ 55 w 160"/>
              <a:gd name="T91" fmla="*/ 89 h 187"/>
              <a:gd name="T92" fmla="*/ 61 w 160"/>
              <a:gd name="T93" fmla="*/ 89 h 187"/>
              <a:gd name="T94" fmla="*/ 55 w 160"/>
              <a:gd name="T95" fmla="*/ 89 h 187"/>
              <a:gd name="T96" fmla="*/ 52 w 160"/>
              <a:gd name="T97" fmla="*/ 121 h 187"/>
              <a:gd name="T98" fmla="*/ 71 w 160"/>
              <a:gd name="T99" fmla="*/ 128 h 187"/>
              <a:gd name="T100" fmla="*/ 78 w 160"/>
              <a:gd name="T101" fmla="*/ 108 h 187"/>
              <a:gd name="T102" fmla="*/ 70 w 160"/>
              <a:gd name="T103" fmla="*/ 101 h 187"/>
              <a:gd name="T104" fmla="*/ 51 w 160"/>
              <a:gd name="T105" fmla="*/ 109 h 187"/>
              <a:gd name="T106" fmla="*/ 53 w 160"/>
              <a:gd name="T107" fmla="*/ 137 h 187"/>
              <a:gd name="T108" fmla="*/ 53 w 160"/>
              <a:gd name="T109" fmla="*/ 130 h 187"/>
              <a:gd name="T110" fmla="*/ 34 w 160"/>
              <a:gd name="T111" fmla="*/ 93 h 187"/>
              <a:gd name="T112" fmla="*/ 39 w 160"/>
              <a:gd name="T113" fmla="*/ 93 h 187"/>
              <a:gd name="T114" fmla="*/ 34 w 160"/>
              <a:gd name="T115" fmla="*/ 93 h 187"/>
              <a:gd name="T116" fmla="*/ 38 w 160"/>
              <a:gd name="T117" fmla="*/ 115 h 187"/>
              <a:gd name="T118" fmla="*/ 38 w 160"/>
              <a:gd name="T119" fmla="*/ 10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0" h="187">
                <a:moveTo>
                  <a:pt x="122" y="25"/>
                </a:moveTo>
                <a:cubicBezTo>
                  <a:pt x="113" y="176"/>
                  <a:pt x="113" y="176"/>
                  <a:pt x="113" y="176"/>
                </a:cubicBezTo>
                <a:cubicBezTo>
                  <a:pt x="112" y="182"/>
                  <a:pt x="107" y="187"/>
                  <a:pt x="101" y="187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15" y="187"/>
                  <a:pt x="10" y="182"/>
                  <a:pt x="9" y="176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1" y="21"/>
                  <a:pt x="3" y="21"/>
                </a:cubicBezTo>
                <a:cubicBezTo>
                  <a:pt x="6" y="21"/>
                  <a:pt x="7" y="23"/>
                  <a:pt x="7" y="25"/>
                </a:cubicBezTo>
                <a:cubicBezTo>
                  <a:pt x="17" y="176"/>
                  <a:pt x="17" y="176"/>
                  <a:pt x="17" y="176"/>
                </a:cubicBezTo>
                <a:cubicBezTo>
                  <a:pt x="17" y="178"/>
                  <a:pt x="19" y="180"/>
                  <a:pt x="21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3" y="180"/>
                  <a:pt x="105" y="178"/>
                  <a:pt x="105" y="176"/>
                </a:cubicBezTo>
                <a:cubicBezTo>
                  <a:pt x="115" y="25"/>
                  <a:pt x="115" y="25"/>
                  <a:pt x="115" y="25"/>
                </a:cubicBezTo>
                <a:cubicBezTo>
                  <a:pt x="115" y="23"/>
                  <a:pt x="117" y="21"/>
                  <a:pt x="119" y="21"/>
                </a:cubicBezTo>
                <a:cubicBezTo>
                  <a:pt x="121" y="21"/>
                  <a:pt x="122" y="23"/>
                  <a:pt x="122" y="25"/>
                </a:cubicBezTo>
                <a:close/>
                <a:moveTo>
                  <a:pt x="28" y="67"/>
                </a:moveTo>
                <a:cubicBezTo>
                  <a:pt x="45" y="75"/>
                  <a:pt x="45" y="75"/>
                  <a:pt x="45" y="75"/>
                </a:cubicBezTo>
                <a:cubicBezTo>
                  <a:pt x="47" y="76"/>
                  <a:pt x="49" y="76"/>
                  <a:pt x="50" y="74"/>
                </a:cubicBezTo>
                <a:cubicBezTo>
                  <a:pt x="58" y="57"/>
                  <a:pt x="58" y="57"/>
                  <a:pt x="58" y="57"/>
                </a:cubicBezTo>
                <a:cubicBezTo>
                  <a:pt x="59" y="55"/>
                  <a:pt x="58" y="53"/>
                  <a:pt x="56" y="52"/>
                </a:cubicBezTo>
                <a:cubicBezTo>
                  <a:pt x="40" y="44"/>
                  <a:pt x="40" y="44"/>
                  <a:pt x="40" y="44"/>
                </a:cubicBezTo>
                <a:cubicBezTo>
                  <a:pt x="38" y="43"/>
                  <a:pt x="36" y="44"/>
                  <a:pt x="35" y="46"/>
                </a:cubicBezTo>
                <a:cubicBezTo>
                  <a:pt x="27" y="62"/>
                  <a:pt x="27" y="62"/>
                  <a:pt x="27" y="62"/>
                </a:cubicBezTo>
                <a:cubicBezTo>
                  <a:pt x="26" y="64"/>
                  <a:pt x="26" y="67"/>
                  <a:pt x="28" y="67"/>
                </a:cubicBezTo>
                <a:close/>
                <a:moveTo>
                  <a:pt x="73" y="87"/>
                </a:moveTo>
                <a:cubicBezTo>
                  <a:pt x="74" y="88"/>
                  <a:pt x="77" y="89"/>
                  <a:pt x="79" y="88"/>
                </a:cubicBezTo>
                <a:cubicBezTo>
                  <a:pt x="93" y="81"/>
                  <a:pt x="93" y="81"/>
                  <a:pt x="93" y="81"/>
                </a:cubicBezTo>
                <a:cubicBezTo>
                  <a:pt x="95" y="80"/>
                  <a:pt x="95" y="77"/>
                  <a:pt x="94" y="75"/>
                </a:cubicBezTo>
                <a:cubicBezTo>
                  <a:pt x="87" y="61"/>
                  <a:pt x="87" y="61"/>
                  <a:pt x="87" y="61"/>
                </a:cubicBezTo>
                <a:cubicBezTo>
                  <a:pt x="86" y="59"/>
                  <a:pt x="84" y="59"/>
                  <a:pt x="82" y="60"/>
                </a:cubicBezTo>
                <a:cubicBezTo>
                  <a:pt x="67" y="67"/>
                  <a:pt x="67" y="67"/>
                  <a:pt x="67" y="67"/>
                </a:cubicBezTo>
                <a:cubicBezTo>
                  <a:pt x="66" y="68"/>
                  <a:pt x="65" y="70"/>
                  <a:pt x="66" y="72"/>
                </a:cubicBezTo>
                <a:lnTo>
                  <a:pt x="73" y="87"/>
                </a:lnTo>
                <a:close/>
                <a:moveTo>
                  <a:pt x="59" y="124"/>
                </a:moveTo>
                <a:cubicBezTo>
                  <a:pt x="59" y="124"/>
                  <a:pt x="59" y="124"/>
                  <a:pt x="59" y="124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3" y="124"/>
                  <a:pt x="75" y="122"/>
                  <a:pt x="75" y="120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4" y="106"/>
                  <a:pt x="73" y="105"/>
                  <a:pt x="71" y="105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57" y="105"/>
                  <a:pt x="55" y="107"/>
                  <a:pt x="55" y="109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6" y="122"/>
                  <a:pt x="57" y="124"/>
                  <a:pt x="59" y="124"/>
                </a:cubicBezTo>
                <a:close/>
                <a:moveTo>
                  <a:pt x="77" y="89"/>
                </a:moveTo>
                <a:cubicBezTo>
                  <a:pt x="77" y="89"/>
                  <a:pt x="77" y="89"/>
                  <a:pt x="77" y="89"/>
                </a:cubicBezTo>
                <a:cubicBezTo>
                  <a:pt x="77" y="89"/>
                  <a:pt x="77" y="89"/>
                  <a:pt x="77" y="89"/>
                </a:cubicBezTo>
                <a:close/>
                <a:moveTo>
                  <a:pt x="22" y="174"/>
                </a:moveTo>
                <a:cubicBezTo>
                  <a:pt x="16" y="65"/>
                  <a:pt x="16" y="65"/>
                  <a:pt x="16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68"/>
                  <a:pt x="24" y="70"/>
                  <a:pt x="27" y="71"/>
                </a:cubicBezTo>
                <a:cubicBezTo>
                  <a:pt x="43" y="79"/>
                  <a:pt x="43" y="79"/>
                  <a:pt x="43" y="79"/>
                </a:cubicBezTo>
                <a:cubicBezTo>
                  <a:pt x="44" y="79"/>
                  <a:pt x="45" y="80"/>
                  <a:pt x="47" y="80"/>
                </a:cubicBezTo>
                <a:cubicBezTo>
                  <a:pt x="49" y="80"/>
                  <a:pt x="52" y="78"/>
                  <a:pt x="53" y="75"/>
                </a:cubicBezTo>
                <a:cubicBezTo>
                  <a:pt x="58" y="65"/>
                  <a:pt x="58" y="65"/>
                  <a:pt x="58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63" y="66"/>
                  <a:pt x="62" y="67"/>
                  <a:pt x="62" y="68"/>
                </a:cubicBezTo>
                <a:cubicBezTo>
                  <a:pt x="61" y="70"/>
                  <a:pt x="62" y="72"/>
                  <a:pt x="63" y="74"/>
                </a:cubicBezTo>
                <a:cubicBezTo>
                  <a:pt x="70" y="88"/>
                  <a:pt x="70" y="88"/>
                  <a:pt x="70" y="88"/>
                </a:cubicBezTo>
                <a:cubicBezTo>
                  <a:pt x="71" y="91"/>
                  <a:pt x="74" y="92"/>
                  <a:pt x="77" y="92"/>
                </a:cubicBezTo>
                <a:cubicBezTo>
                  <a:pt x="78" y="92"/>
                  <a:pt x="79" y="92"/>
                  <a:pt x="80" y="92"/>
                </a:cubicBezTo>
                <a:cubicBezTo>
                  <a:pt x="95" y="84"/>
                  <a:pt x="95" y="84"/>
                  <a:pt x="95" y="84"/>
                </a:cubicBezTo>
                <a:cubicBezTo>
                  <a:pt x="98" y="82"/>
                  <a:pt x="100" y="77"/>
                  <a:pt x="98" y="74"/>
                </a:cubicBezTo>
                <a:cubicBezTo>
                  <a:pt x="96" y="70"/>
                  <a:pt x="96" y="70"/>
                  <a:pt x="96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95" y="70"/>
                  <a:pt x="95" y="70"/>
                  <a:pt x="95" y="69"/>
                </a:cubicBezTo>
                <a:cubicBezTo>
                  <a:pt x="93" y="65"/>
                  <a:pt x="93" y="65"/>
                  <a:pt x="93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57"/>
                  <a:pt x="99" y="40"/>
                  <a:pt x="99" y="35"/>
                </a:cubicBezTo>
                <a:cubicBezTo>
                  <a:pt x="99" y="33"/>
                  <a:pt x="99" y="33"/>
                  <a:pt x="99" y="33"/>
                </a:cubicBezTo>
                <a:cubicBezTo>
                  <a:pt x="100" y="26"/>
                  <a:pt x="101" y="13"/>
                  <a:pt x="119" y="9"/>
                </a:cubicBezTo>
                <a:cubicBezTo>
                  <a:pt x="136" y="5"/>
                  <a:pt x="158" y="1"/>
                  <a:pt x="159" y="0"/>
                </a:cubicBezTo>
                <a:cubicBezTo>
                  <a:pt x="160" y="8"/>
                  <a:pt x="160" y="8"/>
                  <a:pt x="160" y="8"/>
                </a:cubicBezTo>
                <a:cubicBezTo>
                  <a:pt x="160" y="8"/>
                  <a:pt x="137" y="12"/>
                  <a:pt x="121" y="16"/>
                </a:cubicBezTo>
                <a:cubicBezTo>
                  <a:pt x="108" y="19"/>
                  <a:pt x="108" y="27"/>
                  <a:pt x="107" y="34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6" y="41"/>
                  <a:pt x="104" y="57"/>
                  <a:pt x="104" y="65"/>
                </a:cubicBezTo>
                <a:cubicBezTo>
                  <a:pt x="107" y="65"/>
                  <a:pt x="107" y="65"/>
                  <a:pt x="107" y="65"/>
                </a:cubicBezTo>
                <a:cubicBezTo>
                  <a:pt x="100" y="174"/>
                  <a:pt x="100" y="174"/>
                  <a:pt x="100" y="174"/>
                </a:cubicBezTo>
                <a:lnTo>
                  <a:pt x="22" y="174"/>
                </a:lnTo>
                <a:close/>
                <a:moveTo>
                  <a:pt x="82" y="99"/>
                </a:moveTo>
                <a:cubicBezTo>
                  <a:pt x="82" y="102"/>
                  <a:pt x="84" y="104"/>
                  <a:pt x="87" y="104"/>
                </a:cubicBezTo>
                <a:cubicBezTo>
                  <a:pt x="89" y="104"/>
                  <a:pt x="91" y="102"/>
                  <a:pt x="91" y="99"/>
                </a:cubicBezTo>
                <a:cubicBezTo>
                  <a:pt x="91" y="97"/>
                  <a:pt x="89" y="95"/>
                  <a:pt x="87" y="95"/>
                </a:cubicBezTo>
                <a:cubicBezTo>
                  <a:pt x="84" y="95"/>
                  <a:pt x="82" y="97"/>
                  <a:pt x="82" y="99"/>
                </a:cubicBezTo>
                <a:close/>
                <a:moveTo>
                  <a:pt x="76" y="147"/>
                </a:moveTo>
                <a:cubicBezTo>
                  <a:pt x="76" y="145"/>
                  <a:pt x="74" y="143"/>
                  <a:pt x="72" y="143"/>
                </a:cubicBezTo>
                <a:cubicBezTo>
                  <a:pt x="70" y="143"/>
                  <a:pt x="68" y="145"/>
                  <a:pt x="68" y="147"/>
                </a:cubicBezTo>
                <a:cubicBezTo>
                  <a:pt x="68" y="149"/>
                  <a:pt x="70" y="151"/>
                  <a:pt x="72" y="151"/>
                </a:cubicBezTo>
                <a:cubicBezTo>
                  <a:pt x="74" y="151"/>
                  <a:pt x="76" y="149"/>
                  <a:pt x="76" y="147"/>
                </a:cubicBezTo>
                <a:close/>
                <a:moveTo>
                  <a:pt x="55" y="89"/>
                </a:moveTo>
                <a:cubicBezTo>
                  <a:pt x="55" y="90"/>
                  <a:pt x="57" y="92"/>
                  <a:pt x="58" y="92"/>
                </a:cubicBezTo>
                <a:cubicBezTo>
                  <a:pt x="60" y="92"/>
                  <a:pt x="61" y="90"/>
                  <a:pt x="61" y="89"/>
                </a:cubicBezTo>
                <a:cubicBezTo>
                  <a:pt x="61" y="87"/>
                  <a:pt x="60" y="85"/>
                  <a:pt x="58" y="85"/>
                </a:cubicBezTo>
                <a:cubicBezTo>
                  <a:pt x="57" y="85"/>
                  <a:pt x="55" y="87"/>
                  <a:pt x="55" y="89"/>
                </a:cubicBezTo>
                <a:close/>
                <a:moveTo>
                  <a:pt x="51" y="109"/>
                </a:moveTo>
                <a:cubicBezTo>
                  <a:pt x="52" y="121"/>
                  <a:pt x="52" y="121"/>
                  <a:pt x="52" y="121"/>
                </a:cubicBezTo>
                <a:cubicBezTo>
                  <a:pt x="52" y="125"/>
                  <a:pt x="55" y="128"/>
                  <a:pt x="59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5" y="127"/>
                  <a:pt x="79" y="124"/>
                  <a:pt x="79" y="120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78" y="104"/>
                  <a:pt x="75" y="101"/>
                  <a:pt x="70" y="10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5" y="101"/>
                  <a:pt x="51" y="105"/>
                  <a:pt x="51" y="109"/>
                </a:cubicBezTo>
                <a:close/>
                <a:moveTo>
                  <a:pt x="50" y="133"/>
                </a:moveTo>
                <a:cubicBezTo>
                  <a:pt x="50" y="135"/>
                  <a:pt x="51" y="137"/>
                  <a:pt x="53" y="137"/>
                </a:cubicBezTo>
                <a:cubicBezTo>
                  <a:pt x="55" y="137"/>
                  <a:pt x="56" y="135"/>
                  <a:pt x="56" y="133"/>
                </a:cubicBezTo>
                <a:cubicBezTo>
                  <a:pt x="56" y="132"/>
                  <a:pt x="55" y="130"/>
                  <a:pt x="53" y="130"/>
                </a:cubicBezTo>
                <a:cubicBezTo>
                  <a:pt x="51" y="130"/>
                  <a:pt x="50" y="132"/>
                  <a:pt x="50" y="133"/>
                </a:cubicBezTo>
                <a:close/>
                <a:moveTo>
                  <a:pt x="34" y="93"/>
                </a:moveTo>
                <a:cubicBezTo>
                  <a:pt x="34" y="95"/>
                  <a:pt x="35" y="96"/>
                  <a:pt x="37" y="96"/>
                </a:cubicBezTo>
                <a:cubicBezTo>
                  <a:pt x="38" y="96"/>
                  <a:pt x="39" y="95"/>
                  <a:pt x="39" y="93"/>
                </a:cubicBezTo>
                <a:cubicBezTo>
                  <a:pt x="39" y="92"/>
                  <a:pt x="38" y="91"/>
                  <a:pt x="37" y="91"/>
                </a:cubicBezTo>
                <a:cubicBezTo>
                  <a:pt x="35" y="91"/>
                  <a:pt x="34" y="92"/>
                  <a:pt x="34" y="93"/>
                </a:cubicBezTo>
                <a:close/>
                <a:moveTo>
                  <a:pt x="33" y="110"/>
                </a:moveTo>
                <a:cubicBezTo>
                  <a:pt x="33" y="113"/>
                  <a:pt x="35" y="115"/>
                  <a:pt x="38" y="115"/>
                </a:cubicBezTo>
                <a:cubicBezTo>
                  <a:pt x="41" y="115"/>
                  <a:pt x="43" y="113"/>
                  <a:pt x="43" y="110"/>
                </a:cubicBezTo>
                <a:cubicBezTo>
                  <a:pt x="43" y="108"/>
                  <a:pt x="41" y="105"/>
                  <a:pt x="38" y="105"/>
                </a:cubicBezTo>
                <a:cubicBezTo>
                  <a:pt x="35" y="105"/>
                  <a:pt x="33" y="108"/>
                  <a:pt x="33" y="11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2" name="Freeform 51"/>
          <p:cNvSpPr>
            <a:spLocks noEditPoints="1"/>
          </p:cNvSpPr>
          <p:nvPr/>
        </p:nvSpPr>
        <p:spPr bwMode="auto">
          <a:xfrm>
            <a:off x="3835616" y="4199114"/>
            <a:ext cx="720856" cy="1134180"/>
          </a:xfrm>
          <a:custGeom>
            <a:avLst/>
            <a:gdLst>
              <a:gd name="T0" fmla="*/ 77 w 124"/>
              <a:gd name="T1" fmla="*/ 26 h 195"/>
              <a:gd name="T2" fmla="*/ 62 w 124"/>
              <a:gd name="T3" fmla="*/ 26 h 195"/>
              <a:gd name="T4" fmla="*/ 70 w 124"/>
              <a:gd name="T5" fmla="*/ 23 h 195"/>
              <a:gd name="T6" fmla="*/ 70 w 124"/>
              <a:gd name="T7" fmla="*/ 30 h 195"/>
              <a:gd name="T8" fmla="*/ 70 w 124"/>
              <a:gd name="T9" fmla="*/ 23 h 195"/>
              <a:gd name="T10" fmla="*/ 86 w 124"/>
              <a:gd name="T11" fmla="*/ 117 h 195"/>
              <a:gd name="T12" fmla="*/ 109 w 124"/>
              <a:gd name="T13" fmla="*/ 3 h 195"/>
              <a:gd name="T14" fmla="*/ 107 w 124"/>
              <a:gd name="T15" fmla="*/ 0 h 195"/>
              <a:gd name="T16" fmla="*/ 105 w 124"/>
              <a:gd name="T17" fmla="*/ 0 h 195"/>
              <a:gd name="T18" fmla="*/ 20 w 124"/>
              <a:gd name="T19" fmla="*/ 0 h 195"/>
              <a:gd name="T20" fmla="*/ 3 w 124"/>
              <a:gd name="T21" fmla="*/ 84 h 195"/>
              <a:gd name="T22" fmla="*/ 46 w 124"/>
              <a:gd name="T23" fmla="*/ 119 h 195"/>
              <a:gd name="T24" fmla="*/ 56 w 124"/>
              <a:gd name="T25" fmla="*/ 187 h 195"/>
              <a:gd name="T26" fmla="*/ 17 w 124"/>
              <a:gd name="T27" fmla="*/ 191 h 195"/>
              <a:gd name="T28" fmla="*/ 103 w 124"/>
              <a:gd name="T29" fmla="*/ 195 h 195"/>
              <a:gd name="T30" fmla="*/ 103 w 124"/>
              <a:gd name="T31" fmla="*/ 187 h 195"/>
              <a:gd name="T32" fmla="*/ 68 w 124"/>
              <a:gd name="T33" fmla="*/ 140 h 195"/>
              <a:gd name="T34" fmla="*/ 62 w 124"/>
              <a:gd name="T35" fmla="*/ 111 h 195"/>
              <a:gd name="T36" fmla="*/ 11 w 124"/>
              <a:gd name="T37" fmla="*/ 85 h 195"/>
              <a:gd name="T38" fmla="*/ 23 w 124"/>
              <a:gd name="T39" fmla="*/ 4 h 195"/>
              <a:gd name="T40" fmla="*/ 102 w 124"/>
              <a:gd name="T41" fmla="*/ 5 h 195"/>
              <a:gd name="T42" fmla="*/ 84 w 124"/>
              <a:gd name="T43" fmla="*/ 109 h 195"/>
              <a:gd name="T44" fmla="*/ 107 w 124"/>
              <a:gd name="T45" fmla="*/ 86 h 195"/>
              <a:gd name="T46" fmla="*/ 87 w 124"/>
              <a:gd name="T47" fmla="*/ 47 h 195"/>
              <a:gd name="T48" fmla="*/ 68 w 124"/>
              <a:gd name="T49" fmla="*/ 45 h 195"/>
              <a:gd name="T50" fmla="*/ 44 w 124"/>
              <a:gd name="T51" fmla="*/ 29 h 195"/>
              <a:gd name="T52" fmla="*/ 23 w 124"/>
              <a:gd name="T53" fmla="*/ 43 h 195"/>
              <a:gd name="T54" fmla="*/ 41 w 124"/>
              <a:gd name="T55" fmla="*/ 104 h 195"/>
              <a:gd name="T56" fmla="*/ 83 w 124"/>
              <a:gd name="T57" fmla="*/ 104 h 195"/>
              <a:gd name="T58" fmla="*/ 37 w 124"/>
              <a:gd name="T59" fmla="*/ 74 h 195"/>
              <a:gd name="T60" fmla="*/ 37 w 124"/>
              <a:gd name="T61" fmla="*/ 67 h 195"/>
              <a:gd name="T62" fmla="*/ 37 w 124"/>
              <a:gd name="T63" fmla="*/ 74 h 195"/>
              <a:gd name="T64" fmla="*/ 37 w 124"/>
              <a:gd name="T65" fmla="*/ 39 h 195"/>
              <a:gd name="T66" fmla="*/ 37 w 124"/>
              <a:gd name="T67" fmla="*/ 38 h 195"/>
              <a:gd name="T68" fmla="*/ 52 w 124"/>
              <a:gd name="T69" fmla="*/ 39 h 195"/>
              <a:gd name="T70" fmla="*/ 44 w 124"/>
              <a:gd name="T71" fmla="*/ 49 h 195"/>
              <a:gd name="T72" fmla="*/ 55 w 124"/>
              <a:gd name="T73" fmla="*/ 70 h 195"/>
              <a:gd name="T74" fmla="*/ 55 w 124"/>
              <a:gd name="T75" fmla="*/ 55 h 195"/>
              <a:gd name="T76" fmla="*/ 55 w 124"/>
              <a:gd name="T77" fmla="*/ 70 h 195"/>
              <a:gd name="T78" fmla="*/ 72 w 124"/>
              <a:gd name="T79" fmla="*/ 78 h 195"/>
              <a:gd name="T80" fmla="*/ 80 w 124"/>
              <a:gd name="T81" fmla="*/ 78 h 195"/>
              <a:gd name="T82" fmla="*/ 77 w 124"/>
              <a:gd name="T83" fmla="*/ 55 h 195"/>
              <a:gd name="T84" fmla="*/ 71 w 124"/>
              <a:gd name="T85" fmla="*/ 47 h 195"/>
              <a:gd name="T86" fmla="*/ 72 w 124"/>
              <a:gd name="T87" fmla="*/ 46 h 195"/>
              <a:gd name="T88" fmla="*/ 83 w 124"/>
              <a:gd name="T89" fmla="*/ 47 h 195"/>
              <a:gd name="T90" fmla="*/ 77 w 124"/>
              <a:gd name="T91" fmla="*/ 5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4" h="195">
                <a:moveTo>
                  <a:pt x="70" y="34"/>
                </a:moveTo>
                <a:cubicBezTo>
                  <a:pt x="74" y="34"/>
                  <a:pt x="77" y="30"/>
                  <a:pt x="77" y="26"/>
                </a:cubicBezTo>
                <a:cubicBezTo>
                  <a:pt x="77" y="22"/>
                  <a:pt x="74" y="19"/>
                  <a:pt x="70" y="19"/>
                </a:cubicBezTo>
                <a:cubicBezTo>
                  <a:pt x="65" y="19"/>
                  <a:pt x="62" y="22"/>
                  <a:pt x="62" y="26"/>
                </a:cubicBezTo>
                <a:cubicBezTo>
                  <a:pt x="62" y="30"/>
                  <a:pt x="65" y="34"/>
                  <a:pt x="70" y="34"/>
                </a:cubicBezTo>
                <a:close/>
                <a:moveTo>
                  <a:pt x="70" y="23"/>
                </a:moveTo>
                <a:cubicBezTo>
                  <a:pt x="72" y="23"/>
                  <a:pt x="73" y="24"/>
                  <a:pt x="73" y="26"/>
                </a:cubicBezTo>
                <a:cubicBezTo>
                  <a:pt x="73" y="28"/>
                  <a:pt x="72" y="30"/>
                  <a:pt x="70" y="30"/>
                </a:cubicBezTo>
                <a:cubicBezTo>
                  <a:pt x="68" y="30"/>
                  <a:pt x="66" y="28"/>
                  <a:pt x="66" y="26"/>
                </a:cubicBezTo>
                <a:cubicBezTo>
                  <a:pt x="66" y="24"/>
                  <a:pt x="68" y="23"/>
                  <a:pt x="70" y="23"/>
                </a:cubicBezTo>
                <a:close/>
                <a:moveTo>
                  <a:pt x="78" y="119"/>
                </a:moveTo>
                <a:cubicBezTo>
                  <a:pt x="80" y="119"/>
                  <a:pt x="83" y="118"/>
                  <a:pt x="86" y="117"/>
                </a:cubicBezTo>
                <a:cubicBezTo>
                  <a:pt x="100" y="114"/>
                  <a:pt x="124" y="109"/>
                  <a:pt x="121" y="84"/>
                </a:cubicBezTo>
                <a:cubicBezTo>
                  <a:pt x="118" y="57"/>
                  <a:pt x="110" y="4"/>
                  <a:pt x="109" y="3"/>
                </a:cubicBezTo>
                <a:cubicBezTo>
                  <a:pt x="109" y="2"/>
                  <a:pt x="108" y="1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5" y="1"/>
                  <a:pt x="15" y="3"/>
                </a:cubicBezTo>
                <a:cubicBezTo>
                  <a:pt x="15" y="4"/>
                  <a:pt x="7" y="57"/>
                  <a:pt x="3" y="84"/>
                </a:cubicBezTo>
                <a:cubicBezTo>
                  <a:pt x="0" y="109"/>
                  <a:pt x="25" y="114"/>
                  <a:pt x="38" y="117"/>
                </a:cubicBezTo>
                <a:cubicBezTo>
                  <a:pt x="42" y="118"/>
                  <a:pt x="45" y="119"/>
                  <a:pt x="46" y="119"/>
                </a:cubicBezTo>
                <a:cubicBezTo>
                  <a:pt x="53" y="122"/>
                  <a:pt x="56" y="125"/>
                  <a:pt x="56" y="140"/>
                </a:cubicBezTo>
                <a:cubicBezTo>
                  <a:pt x="56" y="187"/>
                  <a:pt x="56" y="187"/>
                  <a:pt x="56" y="187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19" y="187"/>
                  <a:pt x="17" y="188"/>
                  <a:pt x="17" y="191"/>
                </a:cubicBezTo>
                <a:cubicBezTo>
                  <a:pt x="17" y="193"/>
                  <a:pt x="19" y="195"/>
                  <a:pt x="21" y="195"/>
                </a:cubicBezTo>
                <a:cubicBezTo>
                  <a:pt x="103" y="195"/>
                  <a:pt x="103" y="195"/>
                  <a:pt x="103" y="195"/>
                </a:cubicBezTo>
                <a:cubicBezTo>
                  <a:pt x="106" y="195"/>
                  <a:pt x="107" y="193"/>
                  <a:pt x="107" y="191"/>
                </a:cubicBezTo>
                <a:cubicBezTo>
                  <a:pt x="107" y="188"/>
                  <a:pt x="106" y="187"/>
                  <a:pt x="103" y="187"/>
                </a:cubicBezTo>
                <a:cubicBezTo>
                  <a:pt x="68" y="187"/>
                  <a:pt x="68" y="187"/>
                  <a:pt x="68" y="187"/>
                </a:cubicBezTo>
                <a:cubicBezTo>
                  <a:pt x="68" y="140"/>
                  <a:pt x="68" y="140"/>
                  <a:pt x="68" y="140"/>
                </a:cubicBezTo>
                <a:cubicBezTo>
                  <a:pt x="68" y="125"/>
                  <a:pt x="72" y="122"/>
                  <a:pt x="78" y="119"/>
                </a:cubicBezTo>
                <a:close/>
                <a:moveTo>
                  <a:pt x="62" y="111"/>
                </a:moveTo>
                <a:cubicBezTo>
                  <a:pt x="52" y="111"/>
                  <a:pt x="42" y="110"/>
                  <a:pt x="40" y="109"/>
                </a:cubicBezTo>
                <a:cubicBezTo>
                  <a:pt x="24" y="106"/>
                  <a:pt x="9" y="101"/>
                  <a:pt x="11" y="85"/>
                </a:cubicBezTo>
                <a:cubicBezTo>
                  <a:pt x="15" y="58"/>
                  <a:pt x="23" y="5"/>
                  <a:pt x="23" y="5"/>
                </a:cubicBezTo>
                <a:cubicBezTo>
                  <a:pt x="23" y="5"/>
                  <a:pt x="23" y="4"/>
                  <a:pt x="23" y="4"/>
                </a:cubicBezTo>
                <a:cubicBezTo>
                  <a:pt x="102" y="4"/>
                  <a:pt x="102" y="4"/>
                  <a:pt x="102" y="4"/>
                </a:cubicBezTo>
                <a:cubicBezTo>
                  <a:pt x="102" y="4"/>
                  <a:pt x="102" y="5"/>
                  <a:pt x="102" y="5"/>
                </a:cubicBezTo>
                <a:cubicBezTo>
                  <a:pt x="102" y="5"/>
                  <a:pt x="110" y="58"/>
                  <a:pt x="113" y="85"/>
                </a:cubicBezTo>
                <a:cubicBezTo>
                  <a:pt x="115" y="101"/>
                  <a:pt x="101" y="106"/>
                  <a:pt x="84" y="109"/>
                </a:cubicBezTo>
                <a:cubicBezTo>
                  <a:pt x="82" y="110"/>
                  <a:pt x="72" y="111"/>
                  <a:pt x="62" y="111"/>
                </a:cubicBezTo>
                <a:close/>
                <a:moveTo>
                  <a:pt x="107" y="86"/>
                </a:moveTo>
                <a:cubicBezTo>
                  <a:pt x="106" y="74"/>
                  <a:pt x="103" y="58"/>
                  <a:pt x="101" y="43"/>
                </a:cubicBezTo>
                <a:cubicBezTo>
                  <a:pt x="101" y="43"/>
                  <a:pt x="97" y="46"/>
                  <a:pt x="87" y="47"/>
                </a:cubicBezTo>
                <a:cubicBezTo>
                  <a:pt x="86" y="42"/>
                  <a:pt x="82" y="39"/>
                  <a:pt x="77" y="39"/>
                </a:cubicBezTo>
                <a:cubicBezTo>
                  <a:pt x="73" y="39"/>
                  <a:pt x="70" y="41"/>
                  <a:pt x="68" y="45"/>
                </a:cubicBezTo>
                <a:cubicBezTo>
                  <a:pt x="64" y="43"/>
                  <a:pt x="60" y="42"/>
                  <a:pt x="56" y="41"/>
                </a:cubicBezTo>
                <a:cubicBezTo>
                  <a:pt x="56" y="34"/>
                  <a:pt x="51" y="29"/>
                  <a:pt x="44" y="29"/>
                </a:cubicBezTo>
                <a:cubicBezTo>
                  <a:pt x="39" y="29"/>
                  <a:pt x="34" y="33"/>
                  <a:pt x="33" y="39"/>
                </a:cubicBezTo>
                <a:cubicBezTo>
                  <a:pt x="27" y="40"/>
                  <a:pt x="23" y="43"/>
                  <a:pt x="23" y="43"/>
                </a:cubicBezTo>
                <a:cubicBezTo>
                  <a:pt x="21" y="58"/>
                  <a:pt x="19" y="74"/>
                  <a:pt x="17" y="86"/>
                </a:cubicBezTo>
                <a:cubicBezTo>
                  <a:pt x="16" y="95"/>
                  <a:pt x="22" y="99"/>
                  <a:pt x="41" y="104"/>
                </a:cubicBezTo>
                <a:cubicBezTo>
                  <a:pt x="43" y="104"/>
                  <a:pt x="52" y="105"/>
                  <a:pt x="62" y="105"/>
                </a:cubicBezTo>
                <a:cubicBezTo>
                  <a:pt x="72" y="105"/>
                  <a:pt x="82" y="104"/>
                  <a:pt x="83" y="104"/>
                </a:cubicBezTo>
                <a:cubicBezTo>
                  <a:pt x="103" y="99"/>
                  <a:pt x="109" y="95"/>
                  <a:pt x="107" y="86"/>
                </a:cubicBezTo>
                <a:close/>
                <a:moveTo>
                  <a:pt x="37" y="74"/>
                </a:moveTo>
                <a:cubicBezTo>
                  <a:pt x="35" y="74"/>
                  <a:pt x="33" y="72"/>
                  <a:pt x="33" y="71"/>
                </a:cubicBezTo>
                <a:cubicBezTo>
                  <a:pt x="33" y="69"/>
                  <a:pt x="35" y="67"/>
                  <a:pt x="37" y="67"/>
                </a:cubicBezTo>
                <a:cubicBezTo>
                  <a:pt x="39" y="67"/>
                  <a:pt x="40" y="69"/>
                  <a:pt x="40" y="71"/>
                </a:cubicBezTo>
                <a:cubicBezTo>
                  <a:pt x="40" y="72"/>
                  <a:pt x="39" y="74"/>
                  <a:pt x="37" y="74"/>
                </a:cubicBezTo>
                <a:close/>
                <a:moveTo>
                  <a:pt x="37" y="41"/>
                </a:moveTo>
                <a:cubicBezTo>
                  <a:pt x="37" y="40"/>
                  <a:pt x="37" y="40"/>
                  <a:pt x="37" y="39"/>
                </a:cubicBezTo>
                <a:cubicBezTo>
                  <a:pt x="37" y="39"/>
                  <a:pt x="37" y="39"/>
                  <a:pt x="37" y="39"/>
                </a:cubicBezTo>
                <a:cubicBezTo>
                  <a:pt x="37" y="39"/>
                  <a:pt x="37" y="38"/>
                  <a:pt x="37" y="38"/>
                </a:cubicBezTo>
                <a:cubicBezTo>
                  <a:pt x="39" y="35"/>
                  <a:pt x="41" y="33"/>
                  <a:pt x="44" y="33"/>
                </a:cubicBezTo>
                <a:cubicBezTo>
                  <a:pt x="48" y="33"/>
                  <a:pt x="51" y="36"/>
                  <a:pt x="52" y="39"/>
                </a:cubicBezTo>
                <a:cubicBezTo>
                  <a:pt x="52" y="40"/>
                  <a:pt x="52" y="40"/>
                  <a:pt x="52" y="41"/>
                </a:cubicBezTo>
                <a:cubicBezTo>
                  <a:pt x="52" y="45"/>
                  <a:pt x="49" y="49"/>
                  <a:pt x="44" y="49"/>
                </a:cubicBezTo>
                <a:cubicBezTo>
                  <a:pt x="40" y="49"/>
                  <a:pt x="37" y="45"/>
                  <a:pt x="37" y="41"/>
                </a:cubicBezTo>
                <a:close/>
                <a:moveTo>
                  <a:pt x="55" y="70"/>
                </a:moveTo>
                <a:cubicBezTo>
                  <a:pt x="51" y="70"/>
                  <a:pt x="48" y="67"/>
                  <a:pt x="48" y="63"/>
                </a:cubicBezTo>
                <a:cubicBezTo>
                  <a:pt x="48" y="58"/>
                  <a:pt x="51" y="55"/>
                  <a:pt x="55" y="55"/>
                </a:cubicBezTo>
                <a:cubicBezTo>
                  <a:pt x="60" y="55"/>
                  <a:pt x="63" y="58"/>
                  <a:pt x="63" y="63"/>
                </a:cubicBezTo>
                <a:cubicBezTo>
                  <a:pt x="63" y="67"/>
                  <a:pt x="60" y="70"/>
                  <a:pt x="55" y="70"/>
                </a:cubicBezTo>
                <a:close/>
                <a:moveTo>
                  <a:pt x="76" y="82"/>
                </a:moveTo>
                <a:cubicBezTo>
                  <a:pt x="74" y="82"/>
                  <a:pt x="72" y="80"/>
                  <a:pt x="72" y="78"/>
                </a:cubicBezTo>
                <a:cubicBezTo>
                  <a:pt x="72" y="76"/>
                  <a:pt x="74" y="74"/>
                  <a:pt x="76" y="74"/>
                </a:cubicBezTo>
                <a:cubicBezTo>
                  <a:pt x="78" y="74"/>
                  <a:pt x="80" y="76"/>
                  <a:pt x="80" y="78"/>
                </a:cubicBezTo>
                <a:cubicBezTo>
                  <a:pt x="80" y="80"/>
                  <a:pt x="78" y="82"/>
                  <a:pt x="76" y="82"/>
                </a:cubicBezTo>
                <a:close/>
                <a:moveTo>
                  <a:pt x="77" y="55"/>
                </a:moveTo>
                <a:cubicBezTo>
                  <a:pt x="74" y="55"/>
                  <a:pt x="71" y="52"/>
                  <a:pt x="71" y="49"/>
                </a:cubicBezTo>
                <a:cubicBezTo>
                  <a:pt x="71" y="48"/>
                  <a:pt x="71" y="48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6"/>
                  <a:pt x="72" y="46"/>
                </a:cubicBezTo>
                <a:cubicBezTo>
                  <a:pt x="73" y="44"/>
                  <a:pt x="75" y="43"/>
                  <a:pt x="77" y="43"/>
                </a:cubicBezTo>
                <a:cubicBezTo>
                  <a:pt x="80" y="43"/>
                  <a:pt x="82" y="45"/>
                  <a:pt x="83" y="47"/>
                </a:cubicBezTo>
                <a:cubicBezTo>
                  <a:pt x="83" y="48"/>
                  <a:pt x="83" y="48"/>
                  <a:pt x="83" y="49"/>
                </a:cubicBezTo>
                <a:cubicBezTo>
                  <a:pt x="83" y="52"/>
                  <a:pt x="80" y="55"/>
                  <a:pt x="77" y="55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3" name="Freeform 52"/>
          <p:cNvSpPr>
            <a:spLocks noEditPoints="1"/>
          </p:cNvSpPr>
          <p:nvPr/>
        </p:nvSpPr>
        <p:spPr bwMode="auto">
          <a:xfrm>
            <a:off x="2027393" y="4144989"/>
            <a:ext cx="966882" cy="1089894"/>
          </a:xfrm>
          <a:custGeom>
            <a:avLst/>
            <a:gdLst>
              <a:gd name="T0" fmla="*/ 129 w 166"/>
              <a:gd name="T1" fmla="*/ 48 h 187"/>
              <a:gd name="T2" fmla="*/ 108 w 166"/>
              <a:gd name="T3" fmla="*/ 28 h 187"/>
              <a:gd name="T4" fmla="*/ 123 w 166"/>
              <a:gd name="T5" fmla="*/ 7 h 187"/>
              <a:gd name="T6" fmla="*/ 108 w 166"/>
              <a:gd name="T7" fmla="*/ 10 h 187"/>
              <a:gd name="T8" fmla="*/ 95 w 166"/>
              <a:gd name="T9" fmla="*/ 28 h 187"/>
              <a:gd name="T10" fmla="*/ 106 w 166"/>
              <a:gd name="T11" fmla="*/ 71 h 187"/>
              <a:gd name="T12" fmla="*/ 91 w 166"/>
              <a:gd name="T13" fmla="*/ 44 h 187"/>
              <a:gd name="T14" fmla="*/ 93 w 166"/>
              <a:gd name="T15" fmla="*/ 48 h 187"/>
              <a:gd name="T16" fmla="*/ 101 w 166"/>
              <a:gd name="T17" fmla="*/ 63 h 187"/>
              <a:gd name="T18" fmla="*/ 98 w 166"/>
              <a:gd name="T19" fmla="*/ 64 h 187"/>
              <a:gd name="T20" fmla="*/ 88 w 166"/>
              <a:gd name="T21" fmla="*/ 47 h 187"/>
              <a:gd name="T22" fmla="*/ 106 w 166"/>
              <a:gd name="T23" fmla="*/ 75 h 187"/>
              <a:gd name="T24" fmla="*/ 79 w 166"/>
              <a:gd name="T25" fmla="*/ 44 h 187"/>
              <a:gd name="T26" fmla="*/ 0 w 166"/>
              <a:gd name="T27" fmla="*/ 140 h 187"/>
              <a:gd name="T28" fmla="*/ 0 w 166"/>
              <a:gd name="T29" fmla="*/ 187 h 187"/>
              <a:gd name="T30" fmla="*/ 166 w 166"/>
              <a:gd name="T31" fmla="*/ 142 h 187"/>
              <a:gd name="T32" fmla="*/ 166 w 166"/>
              <a:gd name="T33" fmla="*/ 82 h 187"/>
              <a:gd name="T34" fmla="*/ 158 w 166"/>
              <a:gd name="T35" fmla="*/ 163 h 187"/>
              <a:gd name="T36" fmla="*/ 8 w 166"/>
              <a:gd name="T37" fmla="*/ 158 h 187"/>
              <a:gd name="T38" fmla="*/ 158 w 166"/>
              <a:gd name="T39" fmla="*/ 163 h 187"/>
              <a:gd name="T40" fmla="*/ 8 w 166"/>
              <a:gd name="T41" fmla="*/ 151 h 187"/>
              <a:gd name="T42" fmla="*/ 24 w 166"/>
              <a:gd name="T43" fmla="*/ 134 h 187"/>
              <a:gd name="T44" fmla="*/ 55 w 166"/>
              <a:gd name="T45" fmla="*/ 145 h 187"/>
              <a:gd name="T46" fmla="*/ 83 w 166"/>
              <a:gd name="T47" fmla="*/ 127 h 187"/>
              <a:gd name="T48" fmla="*/ 114 w 166"/>
              <a:gd name="T49" fmla="*/ 139 h 187"/>
              <a:gd name="T50" fmla="*/ 142 w 166"/>
              <a:gd name="T51" fmla="*/ 121 h 187"/>
              <a:gd name="T52" fmla="*/ 158 w 166"/>
              <a:gd name="T53" fmla="*/ 135 h 187"/>
              <a:gd name="T54" fmla="*/ 141 w 166"/>
              <a:gd name="T55" fmla="*/ 113 h 187"/>
              <a:gd name="T56" fmla="*/ 82 w 166"/>
              <a:gd name="T57" fmla="*/ 119 h 187"/>
              <a:gd name="T58" fmla="*/ 23 w 166"/>
              <a:gd name="T59" fmla="*/ 125 h 187"/>
              <a:gd name="T60" fmla="*/ 8 w 166"/>
              <a:gd name="T61" fmla="*/ 106 h 187"/>
              <a:gd name="T62" fmla="*/ 158 w 166"/>
              <a:gd name="T63" fmla="*/ 119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6" h="187">
                <a:moveTo>
                  <a:pt x="106" y="71"/>
                </a:moveTo>
                <a:cubicBezTo>
                  <a:pt x="118" y="71"/>
                  <a:pt x="129" y="61"/>
                  <a:pt x="129" y="48"/>
                </a:cubicBezTo>
                <a:cubicBezTo>
                  <a:pt x="129" y="40"/>
                  <a:pt x="125" y="33"/>
                  <a:pt x="118" y="29"/>
                </a:cubicBezTo>
                <a:cubicBezTo>
                  <a:pt x="115" y="27"/>
                  <a:pt x="110" y="28"/>
                  <a:pt x="108" y="28"/>
                </a:cubicBezTo>
                <a:cubicBezTo>
                  <a:pt x="108" y="25"/>
                  <a:pt x="108" y="18"/>
                  <a:pt x="112" y="13"/>
                </a:cubicBezTo>
                <a:cubicBezTo>
                  <a:pt x="117" y="7"/>
                  <a:pt x="123" y="7"/>
                  <a:pt x="123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15" y="0"/>
                  <a:pt x="108" y="10"/>
                </a:cubicBezTo>
                <a:cubicBezTo>
                  <a:pt x="104" y="16"/>
                  <a:pt x="104" y="23"/>
                  <a:pt x="104" y="28"/>
                </a:cubicBezTo>
                <a:cubicBezTo>
                  <a:pt x="101" y="27"/>
                  <a:pt x="98" y="27"/>
                  <a:pt x="95" y="28"/>
                </a:cubicBezTo>
                <a:cubicBezTo>
                  <a:pt x="87" y="31"/>
                  <a:pt x="83" y="39"/>
                  <a:pt x="83" y="48"/>
                </a:cubicBezTo>
                <a:cubicBezTo>
                  <a:pt x="83" y="61"/>
                  <a:pt x="93" y="71"/>
                  <a:pt x="106" y="71"/>
                </a:cubicBezTo>
                <a:close/>
                <a:moveTo>
                  <a:pt x="88" y="47"/>
                </a:moveTo>
                <a:cubicBezTo>
                  <a:pt x="88" y="45"/>
                  <a:pt x="89" y="44"/>
                  <a:pt x="91" y="44"/>
                </a:cubicBezTo>
                <a:cubicBezTo>
                  <a:pt x="92" y="45"/>
                  <a:pt x="93" y="46"/>
                  <a:pt x="93" y="47"/>
                </a:cubicBezTo>
                <a:cubicBezTo>
                  <a:pt x="93" y="47"/>
                  <a:pt x="93" y="48"/>
                  <a:pt x="93" y="48"/>
                </a:cubicBezTo>
                <a:cubicBezTo>
                  <a:pt x="93" y="53"/>
                  <a:pt x="96" y="58"/>
                  <a:pt x="100" y="60"/>
                </a:cubicBezTo>
                <a:cubicBezTo>
                  <a:pt x="101" y="60"/>
                  <a:pt x="102" y="62"/>
                  <a:pt x="101" y="63"/>
                </a:cubicBezTo>
                <a:cubicBezTo>
                  <a:pt x="101" y="64"/>
                  <a:pt x="100" y="64"/>
                  <a:pt x="99" y="64"/>
                </a:cubicBezTo>
                <a:cubicBezTo>
                  <a:pt x="99" y="64"/>
                  <a:pt x="98" y="64"/>
                  <a:pt x="98" y="64"/>
                </a:cubicBezTo>
                <a:cubicBezTo>
                  <a:pt x="92" y="61"/>
                  <a:pt x="88" y="55"/>
                  <a:pt x="88" y="48"/>
                </a:cubicBezTo>
                <a:cubicBezTo>
                  <a:pt x="88" y="48"/>
                  <a:pt x="88" y="47"/>
                  <a:pt x="88" y="47"/>
                </a:cubicBezTo>
                <a:close/>
                <a:moveTo>
                  <a:pt x="132" y="52"/>
                </a:moveTo>
                <a:cubicBezTo>
                  <a:pt x="130" y="65"/>
                  <a:pt x="119" y="75"/>
                  <a:pt x="106" y="75"/>
                </a:cubicBezTo>
                <a:cubicBezTo>
                  <a:pt x="91" y="75"/>
                  <a:pt x="79" y="63"/>
                  <a:pt x="79" y="48"/>
                </a:cubicBezTo>
                <a:cubicBezTo>
                  <a:pt x="79" y="47"/>
                  <a:pt x="79" y="45"/>
                  <a:pt x="79" y="4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87"/>
                  <a:pt x="0" y="187"/>
                  <a:pt x="0" y="187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82"/>
                  <a:pt x="153" y="61"/>
                  <a:pt x="132" y="52"/>
                </a:cubicBezTo>
                <a:close/>
                <a:moveTo>
                  <a:pt x="158" y="163"/>
                </a:moveTo>
                <a:cubicBezTo>
                  <a:pt x="8" y="178"/>
                  <a:pt x="8" y="178"/>
                  <a:pt x="8" y="178"/>
                </a:cubicBezTo>
                <a:cubicBezTo>
                  <a:pt x="8" y="158"/>
                  <a:pt x="8" y="158"/>
                  <a:pt x="8" y="158"/>
                </a:cubicBezTo>
                <a:cubicBezTo>
                  <a:pt x="158" y="143"/>
                  <a:pt x="158" y="143"/>
                  <a:pt x="158" y="143"/>
                </a:cubicBezTo>
                <a:lnTo>
                  <a:pt x="158" y="163"/>
                </a:lnTo>
                <a:close/>
                <a:moveTo>
                  <a:pt x="158" y="135"/>
                </a:moveTo>
                <a:cubicBezTo>
                  <a:pt x="8" y="151"/>
                  <a:pt x="8" y="151"/>
                  <a:pt x="8" y="151"/>
                </a:cubicBezTo>
                <a:cubicBezTo>
                  <a:pt x="8" y="144"/>
                  <a:pt x="8" y="144"/>
                  <a:pt x="8" y="144"/>
                </a:cubicBezTo>
                <a:cubicBezTo>
                  <a:pt x="24" y="134"/>
                  <a:pt x="24" y="134"/>
                  <a:pt x="24" y="134"/>
                </a:cubicBezTo>
                <a:cubicBezTo>
                  <a:pt x="51" y="144"/>
                  <a:pt x="51" y="144"/>
                  <a:pt x="51" y="144"/>
                </a:cubicBezTo>
                <a:cubicBezTo>
                  <a:pt x="55" y="145"/>
                  <a:pt x="55" y="145"/>
                  <a:pt x="55" y="145"/>
                </a:cubicBezTo>
                <a:cubicBezTo>
                  <a:pt x="58" y="143"/>
                  <a:pt x="58" y="143"/>
                  <a:pt x="58" y="143"/>
                </a:cubicBezTo>
                <a:cubicBezTo>
                  <a:pt x="83" y="127"/>
                  <a:pt x="83" y="127"/>
                  <a:pt x="83" y="127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4" y="139"/>
                  <a:pt x="114" y="139"/>
                  <a:pt x="114" y="139"/>
                </a:cubicBezTo>
                <a:cubicBezTo>
                  <a:pt x="117" y="137"/>
                  <a:pt x="117" y="137"/>
                  <a:pt x="117" y="137"/>
                </a:cubicBezTo>
                <a:cubicBezTo>
                  <a:pt x="142" y="121"/>
                  <a:pt x="142" y="121"/>
                  <a:pt x="142" y="121"/>
                </a:cubicBezTo>
                <a:cubicBezTo>
                  <a:pt x="158" y="127"/>
                  <a:pt x="158" y="127"/>
                  <a:pt x="158" y="127"/>
                </a:cubicBezTo>
                <a:lnTo>
                  <a:pt x="158" y="135"/>
                </a:lnTo>
                <a:close/>
                <a:moveTo>
                  <a:pt x="158" y="119"/>
                </a:moveTo>
                <a:cubicBezTo>
                  <a:pt x="141" y="113"/>
                  <a:pt x="141" y="113"/>
                  <a:pt x="141" y="113"/>
                </a:cubicBezTo>
                <a:cubicBezTo>
                  <a:pt x="113" y="131"/>
                  <a:pt x="113" y="131"/>
                  <a:pt x="113" y="131"/>
                </a:cubicBezTo>
                <a:cubicBezTo>
                  <a:pt x="82" y="119"/>
                  <a:pt x="82" y="119"/>
                  <a:pt x="82" y="119"/>
                </a:cubicBezTo>
                <a:cubicBezTo>
                  <a:pt x="54" y="137"/>
                  <a:pt x="54" y="137"/>
                  <a:pt x="54" y="137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8" y="135"/>
                  <a:pt x="8" y="135"/>
                  <a:pt x="8" y="135"/>
                </a:cubicBezTo>
                <a:cubicBezTo>
                  <a:pt x="8" y="106"/>
                  <a:pt x="8" y="106"/>
                  <a:pt x="8" y="106"/>
                </a:cubicBezTo>
                <a:cubicBezTo>
                  <a:pt x="158" y="90"/>
                  <a:pt x="158" y="90"/>
                  <a:pt x="158" y="90"/>
                </a:cubicBezTo>
                <a:lnTo>
                  <a:pt x="158" y="11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</p:spTree>
    <p:extLst>
      <p:ext uri="{BB962C8B-B14F-4D97-AF65-F5344CB8AC3E}">
        <p14:creationId xmlns:p14="http://schemas.microsoft.com/office/powerpoint/2010/main" val="3813830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Multimedia &amp; Device</a:t>
            </a:r>
            <a:endParaRPr lang="en-US" dirty="0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581314" y="4453182"/>
            <a:ext cx="762930" cy="745014"/>
          </a:xfrm>
          <a:custGeom>
            <a:avLst/>
            <a:gdLst>
              <a:gd name="T0" fmla="*/ 511 w 511"/>
              <a:gd name="T1" fmla="*/ 499 h 499"/>
              <a:gd name="T2" fmla="*/ 0 w 511"/>
              <a:gd name="T3" fmla="*/ 0 h 499"/>
              <a:gd name="T4" fmla="*/ 409 w 511"/>
              <a:gd name="T5" fmla="*/ 158 h 499"/>
              <a:gd name="T6" fmla="*/ 102 w 511"/>
              <a:gd name="T7" fmla="*/ 35 h 499"/>
              <a:gd name="T8" fmla="*/ 409 w 511"/>
              <a:gd name="T9" fmla="*/ 158 h 499"/>
              <a:gd name="T10" fmla="*/ 102 w 511"/>
              <a:gd name="T11" fmla="*/ 309 h 499"/>
              <a:gd name="T12" fmla="*/ 409 w 511"/>
              <a:gd name="T13" fmla="*/ 191 h 499"/>
              <a:gd name="T14" fmla="*/ 26 w 511"/>
              <a:gd name="T15" fmla="*/ 45 h 499"/>
              <a:gd name="T16" fmla="*/ 73 w 511"/>
              <a:gd name="T17" fmla="*/ 80 h 499"/>
              <a:gd name="T18" fmla="*/ 26 w 511"/>
              <a:gd name="T19" fmla="*/ 45 h 499"/>
              <a:gd name="T20" fmla="*/ 73 w 511"/>
              <a:gd name="T21" fmla="*/ 120 h 499"/>
              <a:gd name="T22" fmla="*/ 26 w 511"/>
              <a:gd name="T23" fmla="*/ 156 h 499"/>
              <a:gd name="T24" fmla="*/ 26 w 511"/>
              <a:gd name="T25" fmla="*/ 194 h 499"/>
              <a:gd name="T26" fmla="*/ 73 w 511"/>
              <a:gd name="T27" fmla="*/ 229 h 499"/>
              <a:gd name="T28" fmla="*/ 26 w 511"/>
              <a:gd name="T29" fmla="*/ 194 h 499"/>
              <a:gd name="T30" fmla="*/ 73 w 511"/>
              <a:gd name="T31" fmla="*/ 269 h 499"/>
              <a:gd name="T32" fmla="*/ 26 w 511"/>
              <a:gd name="T33" fmla="*/ 305 h 499"/>
              <a:gd name="T34" fmla="*/ 73 w 511"/>
              <a:gd name="T35" fmla="*/ 454 h 499"/>
              <a:gd name="T36" fmla="*/ 26 w 511"/>
              <a:gd name="T37" fmla="*/ 418 h 499"/>
              <a:gd name="T38" fmla="*/ 73 w 511"/>
              <a:gd name="T39" fmla="*/ 454 h 499"/>
              <a:gd name="T40" fmla="*/ 26 w 511"/>
              <a:gd name="T41" fmla="*/ 378 h 499"/>
              <a:gd name="T42" fmla="*/ 73 w 511"/>
              <a:gd name="T43" fmla="*/ 345 h 499"/>
              <a:gd name="T44" fmla="*/ 102 w 511"/>
              <a:gd name="T45" fmla="*/ 340 h 499"/>
              <a:gd name="T46" fmla="*/ 409 w 511"/>
              <a:gd name="T47" fmla="*/ 463 h 499"/>
              <a:gd name="T48" fmla="*/ 102 w 511"/>
              <a:gd name="T49" fmla="*/ 340 h 499"/>
              <a:gd name="T50" fmla="*/ 435 w 511"/>
              <a:gd name="T51" fmla="*/ 454 h 499"/>
              <a:gd name="T52" fmla="*/ 485 w 511"/>
              <a:gd name="T53" fmla="*/ 418 h 499"/>
              <a:gd name="T54" fmla="*/ 485 w 511"/>
              <a:gd name="T55" fmla="*/ 378 h 499"/>
              <a:gd name="T56" fmla="*/ 435 w 511"/>
              <a:gd name="T57" fmla="*/ 345 h 499"/>
              <a:gd name="T58" fmla="*/ 485 w 511"/>
              <a:gd name="T59" fmla="*/ 378 h 499"/>
              <a:gd name="T60" fmla="*/ 435 w 511"/>
              <a:gd name="T61" fmla="*/ 305 h 499"/>
              <a:gd name="T62" fmla="*/ 485 w 511"/>
              <a:gd name="T63" fmla="*/ 269 h 499"/>
              <a:gd name="T64" fmla="*/ 485 w 511"/>
              <a:gd name="T65" fmla="*/ 229 h 499"/>
              <a:gd name="T66" fmla="*/ 435 w 511"/>
              <a:gd name="T67" fmla="*/ 194 h 499"/>
              <a:gd name="T68" fmla="*/ 485 w 511"/>
              <a:gd name="T69" fmla="*/ 229 h 499"/>
              <a:gd name="T70" fmla="*/ 435 w 511"/>
              <a:gd name="T71" fmla="*/ 156 h 499"/>
              <a:gd name="T72" fmla="*/ 485 w 511"/>
              <a:gd name="T73" fmla="*/ 120 h 499"/>
              <a:gd name="T74" fmla="*/ 485 w 511"/>
              <a:gd name="T75" fmla="*/ 80 h 499"/>
              <a:gd name="T76" fmla="*/ 435 w 511"/>
              <a:gd name="T77" fmla="*/ 45 h 499"/>
              <a:gd name="T78" fmla="*/ 485 w 511"/>
              <a:gd name="T79" fmla="*/ 8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1" h="499">
                <a:moveTo>
                  <a:pt x="0" y="499"/>
                </a:moveTo>
                <a:lnTo>
                  <a:pt x="511" y="499"/>
                </a:lnTo>
                <a:lnTo>
                  <a:pt x="511" y="0"/>
                </a:lnTo>
                <a:lnTo>
                  <a:pt x="0" y="0"/>
                </a:lnTo>
                <a:lnTo>
                  <a:pt x="0" y="499"/>
                </a:lnTo>
                <a:close/>
                <a:moveTo>
                  <a:pt x="409" y="158"/>
                </a:moveTo>
                <a:lnTo>
                  <a:pt x="102" y="158"/>
                </a:lnTo>
                <a:lnTo>
                  <a:pt x="102" y="35"/>
                </a:lnTo>
                <a:lnTo>
                  <a:pt x="409" y="35"/>
                </a:lnTo>
                <a:lnTo>
                  <a:pt x="409" y="158"/>
                </a:lnTo>
                <a:close/>
                <a:moveTo>
                  <a:pt x="409" y="309"/>
                </a:moveTo>
                <a:lnTo>
                  <a:pt x="102" y="309"/>
                </a:lnTo>
                <a:lnTo>
                  <a:pt x="102" y="191"/>
                </a:lnTo>
                <a:lnTo>
                  <a:pt x="409" y="191"/>
                </a:lnTo>
                <a:lnTo>
                  <a:pt x="409" y="309"/>
                </a:lnTo>
                <a:close/>
                <a:moveTo>
                  <a:pt x="26" y="45"/>
                </a:moveTo>
                <a:lnTo>
                  <a:pt x="73" y="45"/>
                </a:lnTo>
                <a:lnTo>
                  <a:pt x="73" y="80"/>
                </a:lnTo>
                <a:lnTo>
                  <a:pt x="26" y="80"/>
                </a:lnTo>
                <a:lnTo>
                  <a:pt x="26" y="45"/>
                </a:lnTo>
                <a:close/>
                <a:moveTo>
                  <a:pt x="26" y="120"/>
                </a:moveTo>
                <a:lnTo>
                  <a:pt x="73" y="120"/>
                </a:lnTo>
                <a:lnTo>
                  <a:pt x="73" y="156"/>
                </a:lnTo>
                <a:lnTo>
                  <a:pt x="26" y="156"/>
                </a:lnTo>
                <a:lnTo>
                  <a:pt x="26" y="120"/>
                </a:lnTo>
                <a:close/>
                <a:moveTo>
                  <a:pt x="26" y="194"/>
                </a:moveTo>
                <a:lnTo>
                  <a:pt x="73" y="194"/>
                </a:lnTo>
                <a:lnTo>
                  <a:pt x="73" y="229"/>
                </a:lnTo>
                <a:lnTo>
                  <a:pt x="26" y="229"/>
                </a:lnTo>
                <a:lnTo>
                  <a:pt x="26" y="194"/>
                </a:lnTo>
                <a:close/>
                <a:moveTo>
                  <a:pt x="26" y="269"/>
                </a:moveTo>
                <a:lnTo>
                  <a:pt x="73" y="269"/>
                </a:lnTo>
                <a:lnTo>
                  <a:pt x="73" y="305"/>
                </a:lnTo>
                <a:lnTo>
                  <a:pt x="26" y="305"/>
                </a:lnTo>
                <a:lnTo>
                  <a:pt x="26" y="269"/>
                </a:lnTo>
                <a:close/>
                <a:moveTo>
                  <a:pt x="73" y="454"/>
                </a:moveTo>
                <a:lnTo>
                  <a:pt x="26" y="454"/>
                </a:lnTo>
                <a:lnTo>
                  <a:pt x="26" y="418"/>
                </a:lnTo>
                <a:lnTo>
                  <a:pt x="73" y="418"/>
                </a:lnTo>
                <a:lnTo>
                  <a:pt x="73" y="454"/>
                </a:lnTo>
                <a:close/>
                <a:moveTo>
                  <a:pt x="73" y="378"/>
                </a:moveTo>
                <a:lnTo>
                  <a:pt x="26" y="378"/>
                </a:lnTo>
                <a:lnTo>
                  <a:pt x="26" y="345"/>
                </a:lnTo>
                <a:lnTo>
                  <a:pt x="73" y="345"/>
                </a:lnTo>
                <a:lnTo>
                  <a:pt x="73" y="378"/>
                </a:lnTo>
                <a:close/>
                <a:moveTo>
                  <a:pt x="102" y="340"/>
                </a:moveTo>
                <a:lnTo>
                  <a:pt x="409" y="340"/>
                </a:lnTo>
                <a:lnTo>
                  <a:pt x="409" y="463"/>
                </a:lnTo>
                <a:lnTo>
                  <a:pt x="102" y="463"/>
                </a:lnTo>
                <a:lnTo>
                  <a:pt x="102" y="340"/>
                </a:lnTo>
                <a:close/>
                <a:moveTo>
                  <a:pt x="485" y="454"/>
                </a:moveTo>
                <a:lnTo>
                  <a:pt x="435" y="454"/>
                </a:lnTo>
                <a:lnTo>
                  <a:pt x="435" y="418"/>
                </a:lnTo>
                <a:lnTo>
                  <a:pt x="485" y="418"/>
                </a:lnTo>
                <a:lnTo>
                  <a:pt x="485" y="454"/>
                </a:lnTo>
                <a:close/>
                <a:moveTo>
                  <a:pt x="485" y="378"/>
                </a:moveTo>
                <a:lnTo>
                  <a:pt x="435" y="378"/>
                </a:lnTo>
                <a:lnTo>
                  <a:pt x="435" y="345"/>
                </a:lnTo>
                <a:lnTo>
                  <a:pt x="485" y="345"/>
                </a:lnTo>
                <a:lnTo>
                  <a:pt x="485" y="378"/>
                </a:lnTo>
                <a:close/>
                <a:moveTo>
                  <a:pt x="485" y="305"/>
                </a:moveTo>
                <a:lnTo>
                  <a:pt x="435" y="305"/>
                </a:lnTo>
                <a:lnTo>
                  <a:pt x="435" y="269"/>
                </a:lnTo>
                <a:lnTo>
                  <a:pt x="485" y="269"/>
                </a:lnTo>
                <a:lnTo>
                  <a:pt x="485" y="305"/>
                </a:lnTo>
                <a:close/>
                <a:moveTo>
                  <a:pt x="485" y="229"/>
                </a:moveTo>
                <a:lnTo>
                  <a:pt x="435" y="229"/>
                </a:lnTo>
                <a:lnTo>
                  <a:pt x="435" y="194"/>
                </a:lnTo>
                <a:lnTo>
                  <a:pt x="485" y="194"/>
                </a:lnTo>
                <a:lnTo>
                  <a:pt x="485" y="229"/>
                </a:lnTo>
                <a:close/>
                <a:moveTo>
                  <a:pt x="485" y="156"/>
                </a:moveTo>
                <a:lnTo>
                  <a:pt x="435" y="156"/>
                </a:lnTo>
                <a:lnTo>
                  <a:pt x="435" y="120"/>
                </a:lnTo>
                <a:lnTo>
                  <a:pt x="485" y="120"/>
                </a:lnTo>
                <a:lnTo>
                  <a:pt x="485" y="156"/>
                </a:lnTo>
                <a:close/>
                <a:moveTo>
                  <a:pt x="485" y="80"/>
                </a:moveTo>
                <a:lnTo>
                  <a:pt x="435" y="80"/>
                </a:lnTo>
                <a:lnTo>
                  <a:pt x="435" y="45"/>
                </a:lnTo>
                <a:lnTo>
                  <a:pt x="485" y="45"/>
                </a:lnTo>
                <a:lnTo>
                  <a:pt x="485" y="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3178092" y="4453182"/>
            <a:ext cx="762930" cy="745014"/>
          </a:xfrm>
          <a:custGeom>
            <a:avLst/>
            <a:gdLst>
              <a:gd name="T0" fmla="*/ 216 w 216"/>
              <a:gd name="T1" fmla="*/ 211 h 211"/>
              <a:gd name="T2" fmla="*/ 0 w 216"/>
              <a:gd name="T3" fmla="*/ 0 h 211"/>
              <a:gd name="T4" fmla="*/ 31 w 216"/>
              <a:gd name="T5" fmla="*/ 192 h 211"/>
              <a:gd name="T6" fmla="*/ 11 w 216"/>
              <a:gd name="T7" fmla="*/ 177 h 211"/>
              <a:gd name="T8" fmla="*/ 31 w 216"/>
              <a:gd name="T9" fmla="*/ 192 h 211"/>
              <a:gd name="T10" fmla="*/ 11 w 216"/>
              <a:gd name="T11" fmla="*/ 160 h 211"/>
              <a:gd name="T12" fmla="*/ 31 w 216"/>
              <a:gd name="T13" fmla="*/ 146 h 211"/>
              <a:gd name="T14" fmla="*/ 31 w 216"/>
              <a:gd name="T15" fmla="*/ 129 h 211"/>
              <a:gd name="T16" fmla="*/ 11 w 216"/>
              <a:gd name="T17" fmla="*/ 114 h 211"/>
              <a:gd name="T18" fmla="*/ 31 w 216"/>
              <a:gd name="T19" fmla="*/ 129 h 211"/>
              <a:gd name="T20" fmla="*/ 11 w 216"/>
              <a:gd name="T21" fmla="*/ 97 h 211"/>
              <a:gd name="T22" fmla="*/ 31 w 216"/>
              <a:gd name="T23" fmla="*/ 82 h 211"/>
              <a:gd name="T24" fmla="*/ 31 w 216"/>
              <a:gd name="T25" fmla="*/ 66 h 211"/>
              <a:gd name="T26" fmla="*/ 11 w 216"/>
              <a:gd name="T27" fmla="*/ 51 h 211"/>
              <a:gd name="T28" fmla="*/ 31 w 216"/>
              <a:gd name="T29" fmla="*/ 66 h 211"/>
              <a:gd name="T30" fmla="*/ 11 w 216"/>
              <a:gd name="T31" fmla="*/ 34 h 211"/>
              <a:gd name="T32" fmla="*/ 31 w 216"/>
              <a:gd name="T33" fmla="*/ 19 h 211"/>
              <a:gd name="T34" fmla="*/ 173 w 216"/>
              <a:gd name="T35" fmla="*/ 196 h 211"/>
              <a:gd name="T36" fmla="*/ 42 w 216"/>
              <a:gd name="T37" fmla="*/ 15 h 211"/>
              <a:gd name="T38" fmla="*/ 173 w 216"/>
              <a:gd name="T39" fmla="*/ 196 h 211"/>
              <a:gd name="T40" fmla="*/ 184 w 216"/>
              <a:gd name="T41" fmla="*/ 192 h 211"/>
              <a:gd name="T42" fmla="*/ 204 w 216"/>
              <a:gd name="T43" fmla="*/ 177 h 211"/>
              <a:gd name="T44" fmla="*/ 204 w 216"/>
              <a:gd name="T45" fmla="*/ 160 h 211"/>
              <a:gd name="T46" fmla="*/ 184 w 216"/>
              <a:gd name="T47" fmla="*/ 146 h 211"/>
              <a:gd name="T48" fmla="*/ 204 w 216"/>
              <a:gd name="T49" fmla="*/ 160 h 211"/>
              <a:gd name="T50" fmla="*/ 184 w 216"/>
              <a:gd name="T51" fmla="*/ 129 h 211"/>
              <a:gd name="T52" fmla="*/ 204 w 216"/>
              <a:gd name="T53" fmla="*/ 114 h 211"/>
              <a:gd name="T54" fmla="*/ 204 w 216"/>
              <a:gd name="T55" fmla="*/ 97 h 211"/>
              <a:gd name="T56" fmla="*/ 184 w 216"/>
              <a:gd name="T57" fmla="*/ 82 h 211"/>
              <a:gd name="T58" fmla="*/ 204 w 216"/>
              <a:gd name="T59" fmla="*/ 97 h 211"/>
              <a:gd name="T60" fmla="*/ 184 w 216"/>
              <a:gd name="T61" fmla="*/ 66 h 211"/>
              <a:gd name="T62" fmla="*/ 204 w 216"/>
              <a:gd name="T63" fmla="*/ 51 h 211"/>
              <a:gd name="T64" fmla="*/ 204 w 216"/>
              <a:gd name="T65" fmla="*/ 34 h 211"/>
              <a:gd name="T66" fmla="*/ 184 w 216"/>
              <a:gd name="T67" fmla="*/ 19 h 211"/>
              <a:gd name="T68" fmla="*/ 204 w 216"/>
              <a:gd name="T69" fmla="*/ 34 h 211"/>
              <a:gd name="T70" fmla="*/ 74 w 216"/>
              <a:gd name="T71" fmla="*/ 64 h 211"/>
              <a:gd name="T72" fmla="*/ 138 w 216"/>
              <a:gd name="T73" fmla="*/ 100 h 211"/>
              <a:gd name="T74" fmla="*/ 82 w 216"/>
              <a:gd name="T75" fmla="*/ 15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1">
                <a:moveTo>
                  <a:pt x="0" y="211"/>
                </a:moveTo>
                <a:cubicBezTo>
                  <a:pt x="216" y="211"/>
                  <a:pt x="216" y="211"/>
                  <a:pt x="216" y="211"/>
                </a:cubicBezTo>
                <a:cubicBezTo>
                  <a:pt x="216" y="0"/>
                  <a:pt x="216" y="0"/>
                  <a:pt x="216" y="0"/>
                </a:cubicBezTo>
                <a:cubicBezTo>
                  <a:pt x="0" y="0"/>
                  <a:pt x="0" y="0"/>
                  <a:pt x="0" y="0"/>
                </a:cubicBezTo>
                <a:lnTo>
                  <a:pt x="0" y="211"/>
                </a:lnTo>
                <a:close/>
                <a:moveTo>
                  <a:pt x="31" y="192"/>
                </a:moveTo>
                <a:cubicBezTo>
                  <a:pt x="11" y="192"/>
                  <a:pt x="11" y="192"/>
                  <a:pt x="11" y="192"/>
                </a:cubicBezTo>
                <a:cubicBezTo>
                  <a:pt x="11" y="177"/>
                  <a:pt x="11" y="177"/>
                  <a:pt x="11" y="177"/>
                </a:cubicBezTo>
                <a:cubicBezTo>
                  <a:pt x="31" y="177"/>
                  <a:pt x="31" y="177"/>
                  <a:pt x="31" y="177"/>
                </a:cubicBezTo>
                <a:lnTo>
                  <a:pt x="31" y="192"/>
                </a:lnTo>
                <a:close/>
                <a:moveTo>
                  <a:pt x="31" y="160"/>
                </a:moveTo>
                <a:cubicBezTo>
                  <a:pt x="11" y="160"/>
                  <a:pt x="11" y="160"/>
                  <a:pt x="11" y="160"/>
                </a:cubicBezTo>
                <a:cubicBezTo>
                  <a:pt x="11" y="146"/>
                  <a:pt x="11" y="146"/>
                  <a:pt x="11" y="146"/>
                </a:cubicBezTo>
                <a:cubicBezTo>
                  <a:pt x="31" y="146"/>
                  <a:pt x="31" y="146"/>
                  <a:pt x="31" y="146"/>
                </a:cubicBezTo>
                <a:lnTo>
                  <a:pt x="31" y="160"/>
                </a:lnTo>
                <a:close/>
                <a:moveTo>
                  <a:pt x="31" y="129"/>
                </a:moveTo>
                <a:cubicBezTo>
                  <a:pt x="11" y="129"/>
                  <a:pt x="11" y="129"/>
                  <a:pt x="11" y="129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31" y="114"/>
                  <a:pt x="31" y="114"/>
                  <a:pt x="31" y="114"/>
                </a:cubicBezTo>
                <a:lnTo>
                  <a:pt x="31" y="129"/>
                </a:lnTo>
                <a:close/>
                <a:moveTo>
                  <a:pt x="31" y="97"/>
                </a:moveTo>
                <a:cubicBezTo>
                  <a:pt x="11" y="97"/>
                  <a:pt x="11" y="97"/>
                  <a:pt x="11" y="97"/>
                </a:cubicBezTo>
                <a:cubicBezTo>
                  <a:pt x="11" y="82"/>
                  <a:pt x="11" y="82"/>
                  <a:pt x="11" y="82"/>
                </a:cubicBezTo>
                <a:cubicBezTo>
                  <a:pt x="31" y="82"/>
                  <a:pt x="31" y="82"/>
                  <a:pt x="31" y="82"/>
                </a:cubicBezTo>
                <a:lnTo>
                  <a:pt x="31" y="97"/>
                </a:lnTo>
                <a:close/>
                <a:moveTo>
                  <a:pt x="31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1"/>
                  <a:pt x="11" y="51"/>
                  <a:pt x="11" y="51"/>
                </a:cubicBezTo>
                <a:cubicBezTo>
                  <a:pt x="31" y="51"/>
                  <a:pt x="31" y="51"/>
                  <a:pt x="31" y="51"/>
                </a:cubicBezTo>
                <a:lnTo>
                  <a:pt x="31" y="66"/>
                </a:lnTo>
                <a:close/>
                <a:moveTo>
                  <a:pt x="31" y="34"/>
                </a:moveTo>
                <a:cubicBezTo>
                  <a:pt x="11" y="34"/>
                  <a:pt x="11" y="34"/>
                  <a:pt x="11" y="34"/>
                </a:cubicBezTo>
                <a:cubicBezTo>
                  <a:pt x="11" y="19"/>
                  <a:pt x="11" y="19"/>
                  <a:pt x="11" y="19"/>
                </a:cubicBezTo>
                <a:cubicBezTo>
                  <a:pt x="31" y="19"/>
                  <a:pt x="31" y="19"/>
                  <a:pt x="31" y="19"/>
                </a:cubicBezTo>
                <a:lnTo>
                  <a:pt x="31" y="34"/>
                </a:lnTo>
                <a:close/>
                <a:moveTo>
                  <a:pt x="173" y="196"/>
                </a:moveTo>
                <a:cubicBezTo>
                  <a:pt x="42" y="196"/>
                  <a:pt x="42" y="196"/>
                  <a:pt x="42" y="196"/>
                </a:cubicBezTo>
                <a:cubicBezTo>
                  <a:pt x="42" y="15"/>
                  <a:pt x="42" y="15"/>
                  <a:pt x="42" y="15"/>
                </a:cubicBezTo>
                <a:cubicBezTo>
                  <a:pt x="173" y="15"/>
                  <a:pt x="173" y="15"/>
                  <a:pt x="173" y="15"/>
                </a:cubicBezTo>
                <a:lnTo>
                  <a:pt x="173" y="196"/>
                </a:lnTo>
                <a:close/>
                <a:moveTo>
                  <a:pt x="204" y="192"/>
                </a:moveTo>
                <a:cubicBezTo>
                  <a:pt x="184" y="192"/>
                  <a:pt x="184" y="192"/>
                  <a:pt x="184" y="192"/>
                </a:cubicBezTo>
                <a:cubicBezTo>
                  <a:pt x="184" y="177"/>
                  <a:pt x="184" y="177"/>
                  <a:pt x="184" y="177"/>
                </a:cubicBezTo>
                <a:cubicBezTo>
                  <a:pt x="204" y="177"/>
                  <a:pt x="204" y="177"/>
                  <a:pt x="204" y="177"/>
                </a:cubicBezTo>
                <a:lnTo>
                  <a:pt x="204" y="192"/>
                </a:lnTo>
                <a:close/>
                <a:moveTo>
                  <a:pt x="204" y="160"/>
                </a:moveTo>
                <a:cubicBezTo>
                  <a:pt x="184" y="160"/>
                  <a:pt x="184" y="160"/>
                  <a:pt x="184" y="160"/>
                </a:cubicBezTo>
                <a:cubicBezTo>
                  <a:pt x="184" y="146"/>
                  <a:pt x="184" y="146"/>
                  <a:pt x="184" y="146"/>
                </a:cubicBezTo>
                <a:cubicBezTo>
                  <a:pt x="204" y="146"/>
                  <a:pt x="204" y="146"/>
                  <a:pt x="204" y="146"/>
                </a:cubicBezTo>
                <a:lnTo>
                  <a:pt x="204" y="160"/>
                </a:lnTo>
                <a:close/>
                <a:moveTo>
                  <a:pt x="204" y="129"/>
                </a:moveTo>
                <a:cubicBezTo>
                  <a:pt x="184" y="129"/>
                  <a:pt x="184" y="129"/>
                  <a:pt x="184" y="129"/>
                </a:cubicBezTo>
                <a:cubicBezTo>
                  <a:pt x="184" y="114"/>
                  <a:pt x="184" y="114"/>
                  <a:pt x="184" y="114"/>
                </a:cubicBezTo>
                <a:cubicBezTo>
                  <a:pt x="204" y="114"/>
                  <a:pt x="204" y="114"/>
                  <a:pt x="204" y="114"/>
                </a:cubicBezTo>
                <a:lnTo>
                  <a:pt x="204" y="129"/>
                </a:lnTo>
                <a:close/>
                <a:moveTo>
                  <a:pt x="204" y="97"/>
                </a:moveTo>
                <a:cubicBezTo>
                  <a:pt x="184" y="97"/>
                  <a:pt x="184" y="97"/>
                  <a:pt x="184" y="97"/>
                </a:cubicBezTo>
                <a:cubicBezTo>
                  <a:pt x="184" y="82"/>
                  <a:pt x="184" y="82"/>
                  <a:pt x="184" y="82"/>
                </a:cubicBezTo>
                <a:cubicBezTo>
                  <a:pt x="204" y="82"/>
                  <a:pt x="204" y="82"/>
                  <a:pt x="204" y="82"/>
                </a:cubicBezTo>
                <a:lnTo>
                  <a:pt x="204" y="97"/>
                </a:lnTo>
                <a:close/>
                <a:moveTo>
                  <a:pt x="204" y="66"/>
                </a:moveTo>
                <a:cubicBezTo>
                  <a:pt x="184" y="66"/>
                  <a:pt x="184" y="66"/>
                  <a:pt x="184" y="66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204" y="51"/>
                  <a:pt x="204" y="51"/>
                  <a:pt x="204" y="51"/>
                </a:cubicBezTo>
                <a:lnTo>
                  <a:pt x="204" y="66"/>
                </a:lnTo>
                <a:close/>
                <a:moveTo>
                  <a:pt x="204" y="34"/>
                </a:moveTo>
                <a:cubicBezTo>
                  <a:pt x="184" y="34"/>
                  <a:pt x="184" y="34"/>
                  <a:pt x="184" y="34"/>
                </a:cubicBezTo>
                <a:cubicBezTo>
                  <a:pt x="184" y="19"/>
                  <a:pt x="184" y="19"/>
                  <a:pt x="184" y="19"/>
                </a:cubicBezTo>
                <a:cubicBezTo>
                  <a:pt x="204" y="19"/>
                  <a:pt x="204" y="19"/>
                  <a:pt x="204" y="19"/>
                </a:cubicBezTo>
                <a:lnTo>
                  <a:pt x="204" y="34"/>
                </a:lnTo>
                <a:close/>
                <a:moveTo>
                  <a:pt x="74" y="147"/>
                </a:moveTo>
                <a:cubicBezTo>
                  <a:pt x="74" y="64"/>
                  <a:pt x="74" y="64"/>
                  <a:pt x="74" y="64"/>
                </a:cubicBezTo>
                <a:cubicBezTo>
                  <a:pt x="74" y="59"/>
                  <a:pt x="77" y="57"/>
                  <a:pt x="82" y="60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42" y="103"/>
                  <a:pt x="142" y="108"/>
                  <a:pt x="138" y="111"/>
                </a:cubicBezTo>
                <a:cubicBezTo>
                  <a:pt x="82" y="151"/>
                  <a:pt x="82" y="151"/>
                  <a:pt x="82" y="151"/>
                </a:cubicBezTo>
                <a:cubicBezTo>
                  <a:pt x="77" y="154"/>
                  <a:pt x="74" y="152"/>
                  <a:pt x="74" y="147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4774870" y="4371066"/>
            <a:ext cx="745014" cy="827130"/>
          </a:xfrm>
          <a:custGeom>
            <a:avLst/>
            <a:gdLst>
              <a:gd name="T0" fmla="*/ 39 w 211"/>
              <a:gd name="T1" fmla="*/ 25 h 234"/>
              <a:gd name="T2" fmla="*/ 64 w 211"/>
              <a:gd name="T3" fmla="*/ 0 h 234"/>
              <a:gd name="T4" fmla="*/ 90 w 211"/>
              <a:gd name="T5" fmla="*/ 25 h 234"/>
              <a:gd name="T6" fmla="*/ 64 w 211"/>
              <a:gd name="T7" fmla="*/ 51 h 234"/>
              <a:gd name="T8" fmla="*/ 39 w 211"/>
              <a:gd name="T9" fmla="*/ 25 h 234"/>
              <a:gd name="T10" fmla="*/ 125 w 211"/>
              <a:gd name="T11" fmla="*/ 51 h 234"/>
              <a:gd name="T12" fmla="*/ 150 w 211"/>
              <a:gd name="T13" fmla="*/ 25 h 234"/>
              <a:gd name="T14" fmla="*/ 125 w 211"/>
              <a:gd name="T15" fmla="*/ 0 h 234"/>
              <a:gd name="T16" fmla="*/ 100 w 211"/>
              <a:gd name="T17" fmla="*/ 25 h 234"/>
              <a:gd name="T18" fmla="*/ 125 w 211"/>
              <a:gd name="T19" fmla="*/ 51 h 234"/>
              <a:gd name="T20" fmla="*/ 169 w 211"/>
              <a:gd name="T21" fmla="*/ 77 h 234"/>
              <a:gd name="T22" fmla="*/ 159 w 211"/>
              <a:gd name="T23" fmla="*/ 77 h 234"/>
              <a:gd name="T24" fmla="*/ 159 w 211"/>
              <a:gd name="T25" fmla="*/ 55 h 234"/>
              <a:gd name="T26" fmla="*/ 33 w 211"/>
              <a:gd name="T27" fmla="*/ 55 h 234"/>
              <a:gd name="T28" fmla="*/ 33 w 211"/>
              <a:gd name="T29" fmla="*/ 77 h 234"/>
              <a:gd name="T30" fmla="*/ 23 w 211"/>
              <a:gd name="T31" fmla="*/ 77 h 234"/>
              <a:gd name="T32" fmla="*/ 23 w 211"/>
              <a:gd name="T33" fmla="*/ 72 h 234"/>
              <a:gd name="T34" fmla="*/ 0 w 211"/>
              <a:gd name="T35" fmla="*/ 72 h 234"/>
              <a:gd name="T36" fmla="*/ 0 w 211"/>
              <a:gd name="T37" fmla="*/ 144 h 234"/>
              <a:gd name="T38" fmla="*/ 23 w 211"/>
              <a:gd name="T39" fmla="*/ 144 h 234"/>
              <a:gd name="T40" fmla="*/ 23 w 211"/>
              <a:gd name="T41" fmla="*/ 139 h 234"/>
              <a:gd name="T42" fmla="*/ 33 w 211"/>
              <a:gd name="T43" fmla="*/ 139 h 234"/>
              <a:gd name="T44" fmla="*/ 33 w 211"/>
              <a:gd name="T45" fmla="*/ 160 h 234"/>
              <a:gd name="T46" fmla="*/ 45 w 211"/>
              <a:gd name="T47" fmla="*/ 160 h 234"/>
              <a:gd name="T48" fmla="*/ 45 w 211"/>
              <a:gd name="T49" fmla="*/ 170 h 234"/>
              <a:gd name="T50" fmla="*/ 80 w 211"/>
              <a:gd name="T51" fmla="*/ 170 h 234"/>
              <a:gd name="T52" fmla="*/ 38 w 211"/>
              <a:gd name="T53" fmla="*/ 225 h 234"/>
              <a:gd name="T54" fmla="*/ 50 w 211"/>
              <a:gd name="T55" fmla="*/ 234 h 234"/>
              <a:gd name="T56" fmla="*/ 93 w 211"/>
              <a:gd name="T57" fmla="*/ 178 h 234"/>
              <a:gd name="T58" fmla="*/ 135 w 211"/>
              <a:gd name="T59" fmla="*/ 233 h 234"/>
              <a:gd name="T60" fmla="*/ 147 w 211"/>
              <a:gd name="T61" fmla="*/ 224 h 234"/>
              <a:gd name="T62" fmla="*/ 106 w 211"/>
              <a:gd name="T63" fmla="*/ 170 h 234"/>
              <a:gd name="T64" fmla="*/ 147 w 211"/>
              <a:gd name="T65" fmla="*/ 170 h 234"/>
              <a:gd name="T66" fmla="*/ 147 w 211"/>
              <a:gd name="T67" fmla="*/ 160 h 234"/>
              <a:gd name="T68" fmla="*/ 159 w 211"/>
              <a:gd name="T69" fmla="*/ 160 h 234"/>
              <a:gd name="T70" fmla="*/ 159 w 211"/>
              <a:gd name="T71" fmla="*/ 139 h 234"/>
              <a:gd name="T72" fmla="*/ 169 w 211"/>
              <a:gd name="T73" fmla="*/ 139 h 234"/>
              <a:gd name="T74" fmla="*/ 211 w 211"/>
              <a:gd name="T75" fmla="*/ 164 h 234"/>
              <a:gd name="T76" fmla="*/ 211 w 211"/>
              <a:gd name="T77" fmla="*/ 51 h 234"/>
              <a:gd name="T78" fmla="*/ 169 w 211"/>
              <a:gd name="T79" fmla="*/ 7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1" h="234">
                <a:moveTo>
                  <a:pt x="39" y="25"/>
                </a:moveTo>
                <a:cubicBezTo>
                  <a:pt x="39" y="11"/>
                  <a:pt x="50" y="0"/>
                  <a:pt x="64" y="0"/>
                </a:cubicBezTo>
                <a:cubicBezTo>
                  <a:pt x="78" y="0"/>
                  <a:pt x="90" y="11"/>
                  <a:pt x="90" y="25"/>
                </a:cubicBezTo>
                <a:cubicBezTo>
                  <a:pt x="90" y="40"/>
                  <a:pt x="78" y="51"/>
                  <a:pt x="64" y="51"/>
                </a:cubicBezTo>
                <a:cubicBezTo>
                  <a:pt x="50" y="51"/>
                  <a:pt x="39" y="40"/>
                  <a:pt x="39" y="25"/>
                </a:cubicBezTo>
                <a:close/>
                <a:moveTo>
                  <a:pt x="125" y="51"/>
                </a:moveTo>
                <a:cubicBezTo>
                  <a:pt x="139" y="51"/>
                  <a:pt x="150" y="40"/>
                  <a:pt x="150" y="25"/>
                </a:cubicBezTo>
                <a:cubicBezTo>
                  <a:pt x="150" y="11"/>
                  <a:pt x="139" y="0"/>
                  <a:pt x="125" y="0"/>
                </a:cubicBezTo>
                <a:cubicBezTo>
                  <a:pt x="111" y="0"/>
                  <a:pt x="100" y="11"/>
                  <a:pt x="100" y="25"/>
                </a:cubicBezTo>
                <a:cubicBezTo>
                  <a:pt x="100" y="40"/>
                  <a:pt x="111" y="51"/>
                  <a:pt x="125" y="51"/>
                </a:cubicBezTo>
                <a:close/>
                <a:moveTo>
                  <a:pt x="169" y="77"/>
                </a:moveTo>
                <a:cubicBezTo>
                  <a:pt x="159" y="77"/>
                  <a:pt x="159" y="77"/>
                  <a:pt x="159" y="77"/>
                </a:cubicBezTo>
                <a:cubicBezTo>
                  <a:pt x="159" y="55"/>
                  <a:pt x="159" y="55"/>
                  <a:pt x="159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77"/>
                  <a:pt x="33" y="77"/>
                  <a:pt x="33" y="77"/>
                </a:cubicBezTo>
                <a:cubicBezTo>
                  <a:pt x="23" y="77"/>
                  <a:pt x="23" y="77"/>
                  <a:pt x="23" y="77"/>
                </a:cubicBezTo>
                <a:cubicBezTo>
                  <a:pt x="23" y="72"/>
                  <a:pt x="23" y="72"/>
                  <a:pt x="23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4"/>
                  <a:pt x="0" y="144"/>
                  <a:pt x="0" y="144"/>
                </a:cubicBezTo>
                <a:cubicBezTo>
                  <a:pt x="23" y="144"/>
                  <a:pt x="23" y="144"/>
                  <a:pt x="23" y="144"/>
                </a:cubicBezTo>
                <a:cubicBezTo>
                  <a:pt x="23" y="139"/>
                  <a:pt x="23" y="139"/>
                  <a:pt x="23" y="139"/>
                </a:cubicBezTo>
                <a:cubicBezTo>
                  <a:pt x="33" y="139"/>
                  <a:pt x="33" y="139"/>
                  <a:pt x="33" y="139"/>
                </a:cubicBezTo>
                <a:cubicBezTo>
                  <a:pt x="33" y="160"/>
                  <a:pt x="33" y="160"/>
                  <a:pt x="33" y="160"/>
                </a:cubicBezTo>
                <a:cubicBezTo>
                  <a:pt x="45" y="160"/>
                  <a:pt x="45" y="160"/>
                  <a:pt x="45" y="160"/>
                </a:cubicBezTo>
                <a:cubicBezTo>
                  <a:pt x="45" y="170"/>
                  <a:pt x="45" y="170"/>
                  <a:pt x="45" y="170"/>
                </a:cubicBezTo>
                <a:cubicBezTo>
                  <a:pt x="80" y="170"/>
                  <a:pt x="80" y="170"/>
                  <a:pt x="80" y="170"/>
                </a:cubicBezTo>
                <a:cubicBezTo>
                  <a:pt x="38" y="225"/>
                  <a:pt x="38" y="225"/>
                  <a:pt x="38" y="225"/>
                </a:cubicBezTo>
                <a:cubicBezTo>
                  <a:pt x="50" y="234"/>
                  <a:pt x="50" y="234"/>
                  <a:pt x="50" y="234"/>
                </a:cubicBezTo>
                <a:cubicBezTo>
                  <a:pt x="93" y="178"/>
                  <a:pt x="93" y="178"/>
                  <a:pt x="93" y="178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47" y="224"/>
                  <a:pt x="147" y="224"/>
                  <a:pt x="147" y="224"/>
                </a:cubicBezTo>
                <a:cubicBezTo>
                  <a:pt x="106" y="170"/>
                  <a:pt x="106" y="170"/>
                  <a:pt x="106" y="170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211" y="164"/>
                  <a:pt x="211" y="164"/>
                  <a:pt x="211" y="164"/>
                </a:cubicBezTo>
                <a:cubicBezTo>
                  <a:pt x="211" y="51"/>
                  <a:pt x="211" y="51"/>
                  <a:pt x="211" y="51"/>
                </a:cubicBezTo>
                <a:lnTo>
                  <a:pt x="169" y="7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6353732" y="4435265"/>
            <a:ext cx="888344" cy="762931"/>
          </a:xfrm>
          <a:custGeom>
            <a:avLst/>
            <a:gdLst>
              <a:gd name="T0" fmla="*/ 190 w 252"/>
              <a:gd name="T1" fmla="*/ 46 h 216"/>
              <a:gd name="T2" fmla="*/ 129 w 252"/>
              <a:gd name="T3" fmla="*/ 108 h 216"/>
              <a:gd name="T4" fmla="*/ 190 w 252"/>
              <a:gd name="T5" fmla="*/ 169 h 216"/>
              <a:gd name="T6" fmla="*/ 252 w 252"/>
              <a:gd name="T7" fmla="*/ 108 h 216"/>
              <a:gd name="T8" fmla="*/ 190 w 252"/>
              <a:gd name="T9" fmla="*/ 46 h 216"/>
              <a:gd name="T10" fmla="*/ 228 w 252"/>
              <a:gd name="T11" fmla="*/ 121 h 216"/>
              <a:gd name="T12" fmla="*/ 216 w 252"/>
              <a:gd name="T13" fmla="*/ 136 h 216"/>
              <a:gd name="T14" fmla="*/ 213 w 252"/>
              <a:gd name="T15" fmla="*/ 136 h 216"/>
              <a:gd name="T16" fmla="*/ 203 w 252"/>
              <a:gd name="T17" fmla="*/ 126 h 216"/>
              <a:gd name="T18" fmla="*/ 214 w 252"/>
              <a:gd name="T19" fmla="*/ 111 h 216"/>
              <a:gd name="T20" fmla="*/ 218 w 252"/>
              <a:gd name="T21" fmla="*/ 111 h 216"/>
              <a:gd name="T22" fmla="*/ 222 w 252"/>
              <a:gd name="T23" fmla="*/ 112 h 216"/>
              <a:gd name="T24" fmla="*/ 222 w 252"/>
              <a:gd name="T25" fmla="*/ 92 h 216"/>
              <a:gd name="T26" fmla="*/ 178 w 252"/>
              <a:gd name="T27" fmla="*/ 104 h 216"/>
              <a:gd name="T28" fmla="*/ 178 w 252"/>
              <a:gd name="T29" fmla="*/ 135 h 216"/>
              <a:gd name="T30" fmla="*/ 166 w 252"/>
              <a:gd name="T31" fmla="*/ 149 h 216"/>
              <a:gd name="T32" fmla="*/ 163 w 252"/>
              <a:gd name="T33" fmla="*/ 150 h 216"/>
              <a:gd name="T34" fmla="*/ 153 w 252"/>
              <a:gd name="T35" fmla="*/ 140 h 216"/>
              <a:gd name="T36" fmla="*/ 165 w 252"/>
              <a:gd name="T37" fmla="*/ 125 h 216"/>
              <a:gd name="T38" fmla="*/ 168 w 252"/>
              <a:gd name="T39" fmla="*/ 124 h 216"/>
              <a:gd name="T40" fmla="*/ 172 w 252"/>
              <a:gd name="T41" fmla="*/ 125 h 216"/>
              <a:gd name="T42" fmla="*/ 172 w 252"/>
              <a:gd name="T43" fmla="*/ 81 h 216"/>
              <a:gd name="T44" fmla="*/ 228 w 252"/>
              <a:gd name="T45" fmla="*/ 66 h 216"/>
              <a:gd name="T46" fmla="*/ 228 w 252"/>
              <a:gd name="T47" fmla="*/ 121 h 216"/>
              <a:gd name="T48" fmla="*/ 9 w 252"/>
              <a:gd name="T49" fmla="*/ 65 h 216"/>
              <a:gd name="T50" fmla="*/ 19 w 252"/>
              <a:gd name="T51" fmla="*/ 65 h 216"/>
              <a:gd name="T52" fmla="*/ 19 w 252"/>
              <a:gd name="T53" fmla="*/ 150 h 216"/>
              <a:gd name="T54" fmla="*/ 9 w 252"/>
              <a:gd name="T55" fmla="*/ 150 h 216"/>
              <a:gd name="T56" fmla="*/ 0 w 252"/>
              <a:gd name="T57" fmla="*/ 142 h 216"/>
              <a:gd name="T58" fmla="*/ 0 w 252"/>
              <a:gd name="T59" fmla="*/ 74 h 216"/>
              <a:gd name="T60" fmla="*/ 9 w 252"/>
              <a:gd name="T61" fmla="*/ 65 h 216"/>
              <a:gd name="T62" fmla="*/ 185 w 252"/>
              <a:gd name="T63" fmla="*/ 39 h 216"/>
              <a:gd name="T64" fmla="*/ 173 w 252"/>
              <a:gd name="T65" fmla="*/ 41 h 216"/>
              <a:gd name="T66" fmla="*/ 173 w 252"/>
              <a:gd name="T67" fmla="*/ 0 h 216"/>
              <a:gd name="T68" fmla="*/ 185 w 252"/>
              <a:gd name="T69" fmla="*/ 0 h 216"/>
              <a:gd name="T70" fmla="*/ 185 w 252"/>
              <a:gd name="T71" fmla="*/ 39 h 216"/>
              <a:gd name="T72" fmla="*/ 173 w 252"/>
              <a:gd name="T73" fmla="*/ 175 h 216"/>
              <a:gd name="T74" fmla="*/ 185 w 252"/>
              <a:gd name="T75" fmla="*/ 177 h 216"/>
              <a:gd name="T76" fmla="*/ 185 w 252"/>
              <a:gd name="T77" fmla="*/ 216 h 216"/>
              <a:gd name="T78" fmla="*/ 173 w 252"/>
              <a:gd name="T79" fmla="*/ 216 h 216"/>
              <a:gd name="T80" fmla="*/ 173 w 252"/>
              <a:gd name="T81" fmla="*/ 175 h 216"/>
              <a:gd name="T82" fmla="*/ 25 w 252"/>
              <a:gd name="T83" fmla="*/ 154 h 216"/>
              <a:gd name="T84" fmla="*/ 77 w 252"/>
              <a:gd name="T85" fmla="*/ 154 h 216"/>
              <a:gd name="T86" fmla="*/ 77 w 252"/>
              <a:gd name="T87" fmla="*/ 62 h 216"/>
              <a:gd name="T88" fmla="*/ 25 w 252"/>
              <a:gd name="T89" fmla="*/ 62 h 216"/>
              <a:gd name="T90" fmla="*/ 25 w 252"/>
              <a:gd name="T91" fmla="*/ 154 h 216"/>
              <a:gd name="T92" fmla="*/ 41 w 252"/>
              <a:gd name="T93" fmla="*/ 70 h 216"/>
              <a:gd name="T94" fmla="*/ 58 w 252"/>
              <a:gd name="T95" fmla="*/ 70 h 216"/>
              <a:gd name="T96" fmla="*/ 58 w 252"/>
              <a:gd name="T97" fmla="*/ 80 h 216"/>
              <a:gd name="T98" fmla="*/ 41 w 252"/>
              <a:gd name="T99" fmla="*/ 80 h 216"/>
              <a:gd name="T100" fmla="*/ 41 w 252"/>
              <a:gd name="T101" fmla="*/ 70 h 216"/>
              <a:gd name="T102" fmla="*/ 165 w 252"/>
              <a:gd name="T103" fmla="*/ 173 h 216"/>
              <a:gd name="T104" fmla="*/ 165 w 252"/>
              <a:gd name="T105" fmla="*/ 216 h 216"/>
              <a:gd name="T106" fmla="*/ 83 w 252"/>
              <a:gd name="T107" fmla="*/ 154 h 216"/>
              <a:gd name="T108" fmla="*/ 83 w 252"/>
              <a:gd name="T109" fmla="*/ 62 h 216"/>
              <a:gd name="T110" fmla="*/ 165 w 252"/>
              <a:gd name="T111" fmla="*/ 0 h 216"/>
              <a:gd name="T112" fmla="*/ 165 w 252"/>
              <a:gd name="T113" fmla="*/ 43 h 216"/>
              <a:gd name="T114" fmla="*/ 121 w 252"/>
              <a:gd name="T115" fmla="*/ 108 h 216"/>
              <a:gd name="T116" fmla="*/ 165 w 252"/>
              <a:gd name="T117" fmla="*/ 173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2" h="216">
                <a:moveTo>
                  <a:pt x="190" y="46"/>
                </a:moveTo>
                <a:cubicBezTo>
                  <a:pt x="156" y="46"/>
                  <a:pt x="129" y="74"/>
                  <a:pt x="129" y="108"/>
                </a:cubicBezTo>
                <a:cubicBezTo>
                  <a:pt x="129" y="142"/>
                  <a:pt x="156" y="169"/>
                  <a:pt x="190" y="169"/>
                </a:cubicBezTo>
                <a:cubicBezTo>
                  <a:pt x="224" y="169"/>
                  <a:pt x="252" y="142"/>
                  <a:pt x="252" y="108"/>
                </a:cubicBezTo>
                <a:cubicBezTo>
                  <a:pt x="252" y="74"/>
                  <a:pt x="224" y="46"/>
                  <a:pt x="190" y="46"/>
                </a:cubicBezTo>
                <a:close/>
                <a:moveTo>
                  <a:pt x="228" y="121"/>
                </a:moveTo>
                <a:cubicBezTo>
                  <a:pt x="228" y="128"/>
                  <a:pt x="222" y="134"/>
                  <a:pt x="216" y="136"/>
                </a:cubicBezTo>
                <a:cubicBezTo>
                  <a:pt x="215" y="136"/>
                  <a:pt x="214" y="136"/>
                  <a:pt x="213" y="136"/>
                </a:cubicBezTo>
                <a:cubicBezTo>
                  <a:pt x="207" y="136"/>
                  <a:pt x="203" y="132"/>
                  <a:pt x="203" y="126"/>
                </a:cubicBezTo>
                <a:cubicBezTo>
                  <a:pt x="203" y="120"/>
                  <a:pt x="208" y="113"/>
                  <a:pt x="214" y="111"/>
                </a:cubicBezTo>
                <a:cubicBezTo>
                  <a:pt x="216" y="111"/>
                  <a:pt x="217" y="111"/>
                  <a:pt x="218" y="111"/>
                </a:cubicBezTo>
                <a:cubicBezTo>
                  <a:pt x="219" y="111"/>
                  <a:pt x="221" y="111"/>
                  <a:pt x="222" y="112"/>
                </a:cubicBezTo>
                <a:cubicBezTo>
                  <a:pt x="222" y="92"/>
                  <a:pt x="222" y="92"/>
                  <a:pt x="222" y="92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78" y="141"/>
                  <a:pt x="173" y="148"/>
                  <a:pt x="166" y="149"/>
                </a:cubicBezTo>
                <a:cubicBezTo>
                  <a:pt x="165" y="150"/>
                  <a:pt x="164" y="150"/>
                  <a:pt x="163" y="150"/>
                </a:cubicBezTo>
                <a:cubicBezTo>
                  <a:pt x="157" y="150"/>
                  <a:pt x="153" y="146"/>
                  <a:pt x="153" y="140"/>
                </a:cubicBezTo>
                <a:cubicBezTo>
                  <a:pt x="153" y="133"/>
                  <a:pt x="158" y="127"/>
                  <a:pt x="165" y="125"/>
                </a:cubicBezTo>
                <a:cubicBezTo>
                  <a:pt x="166" y="125"/>
                  <a:pt x="167" y="124"/>
                  <a:pt x="168" y="124"/>
                </a:cubicBezTo>
                <a:cubicBezTo>
                  <a:pt x="170" y="124"/>
                  <a:pt x="171" y="125"/>
                  <a:pt x="172" y="125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228" y="66"/>
                  <a:pt x="228" y="66"/>
                  <a:pt x="228" y="66"/>
                </a:cubicBezTo>
                <a:lnTo>
                  <a:pt x="228" y="121"/>
                </a:lnTo>
                <a:close/>
                <a:moveTo>
                  <a:pt x="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19" y="150"/>
                  <a:pt x="19" y="150"/>
                  <a:pt x="19" y="150"/>
                </a:cubicBezTo>
                <a:cubicBezTo>
                  <a:pt x="9" y="150"/>
                  <a:pt x="9" y="150"/>
                  <a:pt x="9" y="150"/>
                </a:cubicBezTo>
                <a:cubicBezTo>
                  <a:pt x="4" y="150"/>
                  <a:pt x="0" y="147"/>
                  <a:pt x="0" y="14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9"/>
                  <a:pt x="4" y="65"/>
                  <a:pt x="9" y="65"/>
                </a:cubicBezTo>
                <a:close/>
                <a:moveTo>
                  <a:pt x="185" y="39"/>
                </a:moveTo>
                <a:cubicBezTo>
                  <a:pt x="181" y="39"/>
                  <a:pt x="177" y="40"/>
                  <a:pt x="173" y="41"/>
                </a:cubicBezTo>
                <a:cubicBezTo>
                  <a:pt x="173" y="0"/>
                  <a:pt x="173" y="0"/>
                  <a:pt x="173" y="0"/>
                </a:cubicBezTo>
                <a:cubicBezTo>
                  <a:pt x="185" y="0"/>
                  <a:pt x="185" y="0"/>
                  <a:pt x="185" y="0"/>
                </a:cubicBezTo>
                <a:lnTo>
                  <a:pt x="185" y="39"/>
                </a:lnTo>
                <a:close/>
                <a:moveTo>
                  <a:pt x="173" y="175"/>
                </a:moveTo>
                <a:cubicBezTo>
                  <a:pt x="177" y="176"/>
                  <a:pt x="181" y="177"/>
                  <a:pt x="185" y="177"/>
                </a:cubicBezTo>
                <a:cubicBezTo>
                  <a:pt x="185" y="216"/>
                  <a:pt x="185" y="216"/>
                  <a:pt x="185" y="216"/>
                </a:cubicBezTo>
                <a:cubicBezTo>
                  <a:pt x="173" y="216"/>
                  <a:pt x="173" y="216"/>
                  <a:pt x="173" y="216"/>
                </a:cubicBezTo>
                <a:lnTo>
                  <a:pt x="173" y="175"/>
                </a:lnTo>
                <a:close/>
                <a:moveTo>
                  <a:pt x="25" y="154"/>
                </a:moveTo>
                <a:cubicBezTo>
                  <a:pt x="77" y="154"/>
                  <a:pt x="77" y="154"/>
                  <a:pt x="77" y="154"/>
                </a:cubicBezTo>
                <a:cubicBezTo>
                  <a:pt x="77" y="62"/>
                  <a:pt x="77" y="62"/>
                  <a:pt x="77" y="62"/>
                </a:cubicBezTo>
                <a:cubicBezTo>
                  <a:pt x="25" y="62"/>
                  <a:pt x="25" y="62"/>
                  <a:pt x="25" y="62"/>
                </a:cubicBezTo>
                <a:lnTo>
                  <a:pt x="25" y="154"/>
                </a:lnTo>
                <a:close/>
                <a:moveTo>
                  <a:pt x="41" y="70"/>
                </a:moveTo>
                <a:cubicBezTo>
                  <a:pt x="58" y="70"/>
                  <a:pt x="58" y="70"/>
                  <a:pt x="58" y="70"/>
                </a:cubicBezTo>
                <a:cubicBezTo>
                  <a:pt x="58" y="80"/>
                  <a:pt x="58" y="80"/>
                  <a:pt x="58" y="80"/>
                </a:cubicBezTo>
                <a:cubicBezTo>
                  <a:pt x="41" y="80"/>
                  <a:pt x="41" y="80"/>
                  <a:pt x="41" y="80"/>
                </a:cubicBezTo>
                <a:lnTo>
                  <a:pt x="41" y="70"/>
                </a:lnTo>
                <a:close/>
                <a:moveTo>
                  <a:pt x="165" y="173"/>
                </a:moveTo>
                <a:cubicBezTo>
                  <a:pt x="165" y="216"/>
                  <a:pt x="165" y="216"/>
                  <a:pt x="165" y="216"/>
                </a:cubicBezTo>
                <a:cubicBezTo>
                  <a:pt x="83" y="154"/>
                  <a:pt x="83" y="154"/>
                  <a:pt x="83" y="154"/>
                </a:cubicBezTo>
                <a:cubicBezTo>
                  <a:pt x="83" y="62"/>
                  <a:pt x="83" y="62"/>
                  <a:pt x="83" y="62"/>
                </a:cubicBezTo>
                <a:cubicBezTo>
                  <a:pt x="165" y="0"/>
                  <a:pt x="165" y="0"/>
                  <a:pt x="165" y="0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39" y="53"/>
                  <a:pt x="121" y="78"/>
                  <a:pt x="121" y="108"/>
                </a:cubicBezTo>
                <a:cubicBezTo>
                  <a:pt x="121" y="137"/>
                  <a:pt x="139" y="162"/>
                  <a:pt x="165" y="1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8075924" y="4554707"/>
            <a:ext cx="825637" cy="643489"/>
          </a:xfrm>
          <a:custGeom>
            <a:avLst/>
            <a:gdLst>
              <a:gd name="T0" fmla="*/ 117 w 234"/>
              <a:gd name="T1" fmla="*/ 53 h 182"/>
              <a:gd name="T2" fmla="*/ 66 w 234"/>
              <a:gd name="T3" fmla="*/ 104 h 182"/>
              <a:gd name="T4" fmla="*/ 117 w 234"/>
              <a:gd name="T5" fmla="*/ 156 h 182"/>
              <a:gd name="T6" fmla="*/ 168 w 234"/>
              <a:gd name="T7" fmla="*/ 104 h 182"/>
              <a:gd name="T8" fmla="*/ 117 w 234"/>
              <a:gd name="T9" fmla="*/ 53 h 182"/>
              <a:gd name="T10" fmla="*/ 117 w 234"/>
              <a:gd name="T11" fmla="*/ 142 h 182"/>
              <a:gd name="T12" fmla="*/ 79 w 234"/>
              <a:gd name="T13" fmla="*/ 104 h 182"/>
              <a:gd name="T14" fmla="*/ 117 w 234"/>
              <a:gd name="T15" fmla="*/ 66 h 182"/>
              <a:gd name="T16" fmla="*/ 155 w 234"/>
              <a:gd name="T17" fmla="*/ 104 h 182"/>
              <a:gd name="T18" fmla="*/ 117 w 234"/>
              <a:gd name="T19" fmla="*/ 142 h 182"/>
              <a:gd name="T20" fmla="*/ 224 w 234"/>
              <a:gd name="T21" fmla="*/ 29 h 182"/>
              <a:gd name="T22" fmla="*/ 212 w 234"/>
              <a:gd name="T23" fmla="*/ 29 h 182"/>
              <a:gd name="T24" fmla="*/ 212 w 234"/>
              <a:gd name="T25" fmla="*/ 26 h 182"/>
              <a:gd name="T26" fmla="*/ 203 w 234"/>
              <a:gd name="T27" fmla="*/ 17 h 182"/>
              <a:gd name="T28" fmla="*/ 190 w 234"/>
              <a:gd name="T29" fmla="*/ 17 h 182"/>
              <a:gd name="T30" fmla="*/ 180 w 234"/>
              <a:gd name="T31" fmla="*/ 26 h 182"/>
              <a:gd name="T32" fmla="*/ 180 w 234"/>
              <a:gd name="T33" fmla="*/ 29 h 182"/>
              <a:gd name="T34" fmla="*/ 166 w 234"/>
              <a:gd name="T35" fmla="*/ 29 h 182"/>
              <a:gd name="T36" fmla="*/ 145 w 234"/>
              <a:gd name="T37" fmla="*/ 0 h 182"/>
              <a:gd name="T38" fmla="*/ 89 w 234"/>
              <a:gd name="T39" fmla="*/ 0 h 182"/>
              <a:gd name="T40" fmla="*/ 68 w 234"/>
              <a:gd name="T41" fmla="*/ 29 h 182"/>
              <a:gd name="T42" fmla="*/ 10 w 234"/>
              <a:gd name="T43" fmla="*/ 29 h 182"/>
              <a:gd name="T44" fmla="*/ 0 w 234"/>
              <a:gd name="T45" fmla="*/ 39 h 182"/>
              <a:gd name="T46" fmla="*/ 0 w 234"/>
              <a:gd name="T47" fmla="*/ 172 h 182"/>
              <a:gd name="T48" fmla="*/ 10 w 234"/>
              <a:gd name="T49" fmla="*/ 182 h 182"/>
              <a:gd name="T50" fmla="*/ 224 w 234"/>
              <a:gd name="T51" fmla="*/ 182 h 182"/>
              <a:gd name="T52" fmla="*/ 234 w 234"/>
              <a:gd name="T53" fmla="*/ 172 h 182"/>
              <a:gd name="T54" fmla="*/ 234 w 234"/>
              <a:gd name="T55" fmla="*/ 39 h 182"/>
              <a:gd name="T56" fmla="*/ 224 w 234"/>
              <a:gd name="T57" fmla="*/ 29 h 182"/>
              <a:gd name="T58" fmla="*/ 117 w 234"/>
              <a:gd name="T59" fmla="*/ 165 h 182"/>
              <a:gd name="T60" fmla="*/ 56 w 234"/>
              <a:gd name="T61" fmla="*/ 104 h 182"/>
              <a:gd name="T62" fmla="*/ 117 w 234"/>
              <a:gd name="T63" fmla="*/ 44 h 182"/>
              <a:gd name="T64" fmla="*/ 178 w 234"/>
              <a:gd name="T65" fmla="*/ 104 h 182"/>
              <a:gd name="T66" fmla="*/ 117 w 234"/>
              <a:gd name="T67" fmla="*/ 165 h 182"/>
              <a:gd name="T68" fmla="*/ 218 w 234"/>
              <a:gd name="T69" fmla="*/ 66 h 182"/>
              <a:gd name="T70" fmla="*/ 211 w 234"/>
              <a:gd name="T71" fmla="*/ 73 h 182"/>
              <a:gd name="T72" fmla="*/ 187 w 234"/>
              <a:gd name="T73" fmla="*/ 73 h 182"/>
              <a:gd name="T74" fmla="*/ 180 w 234"/>
              <a:gd name="T75" fmla="*/ 66 h 182"/>
              <a:gd name="T76" fmla="*/ 180 w 234"/>
              <a:gd name="T77" fmla="*/ 55 h 182"/>
              <a:gd name="T78" fmla="*/ 187 w 234"/>
              <a:gd name="T79" fmla="*/ 47 h 182"/>
              <a:gd name="T80" fmla="*/ 211 w 234"/>
              <a:gd name="T81" fmla="*/ 47 h 182"/>
              <a:gd name="T82" fmla="*/ 218 w 234"/>
              <a:gd name="T83" fmla="*/ 55 h 182"/>
              <a:gd name="T84" fmla="*/ 218 w 234"/>
              <a:gd name="T85" fmla="*/ 66 h 182"/>
              <a:gd name="T86" fmla="*/ 122 w 234"/>
              <a:gd name="T87" fmla="*/ 76 h 182"/>
              <a:gd name="T88" fmla="*/ 117 w 234"/>
              <a:gd name="T89" fmla="*/ 81 h 182"/>
              <a:gd name="T90" fmla="*/ 94 w 234"/>
              <a:gd name="T91" fmla="*/ 104 h 182"/>
              <a:gd name="T92" fmla="*/ 89 w 234"/>
              <a:gd name="T93" fmla="*/ 109 h 182"/>
              <a:gd name="T94" fmla="*/ 84 w 234"/>
              <a:gd name="T95" fmla="*/ 104 h 182"/>
              <a:gd name="T96" fmla="*/ 117 w 234"/>
              <a:gd name="T97" fmla="*/ 71 h 182"/>
              <a:gd name="T98" fmla="*/ 122 w 234"/>
              <a:gd name="T99" fmla="*/ 7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4" h="182">
                <a:moveTo>
                  <a:pt x="117" y="53"/>
                </a:moveTo>
                <a:cubicBezTo>
                  <a:pt x="89" y="53"/>
                  <a:pt x="66" y="76"/>
                  <a:pt x="66" y="104"/>
                </a:cubicBezTo>
                <a:cubicBezTo>
                  <a:pt x="66" y="133"/>
                  <a:pt x="89" y="156"/>
                  <a:pt x="117" y="156"/>
                </a:cubicBezTo>
                <a:cubicBezTo>
                  <a:pt x="145" y="156"/>
                  <a:pt x="168" y="133"/>
                  <a:pt x="168" y="104"/>
                </a:cubicBezTo>
                <a:cubicBezTo>
                  <a:pt x="168" y="76"/>
                  <a:pt x="145" y="53"/>
                  <a:pt x="117" y="53"/>
                </a:cubicBezTo>
                <a:moveTo>
                  <a:pt x="117" y="142"/>
                </a:moveTo>
                <a:cubicBezTo>
                  <a:pt x="96" y="142"/>
                  <a:pt x="79" y="125"/>
                  <a:pt x="79" y="104"/>
                </a:cubicBezTo>
                <a:cubicBezTo>
                  <a:pt x="79" y="83"/>
                  <a:pt x="96" y="66"/>
                  <a:pt x="117" y="66"/>
                </a:cubicBezTo>
                <a:cubicBezTo>
                  <a:pt x="138" y="66"/>
                  <a:pt x="155" y="83"/>
                  <a:pt x="155" y="104"/>
                </a:cubicBezTo>
                <a:cubicBezTo>
                  <a:pt x="155" y="125"/>
                  <a:pt x="138" y="142"/>
                  <a:pt x="117" y="142"/>
                </a:cubicBezTo>
                <a:moveTo>
                  <a:pt x="224" y="29"/>
                </a:moveTo>
                <a:cubicBezTo>
                  <a:pt x="212" y="29"/>
                  <a:pt x="212" y="29"/>
                  <a:pt x="212" y="29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1"/>
                  <a:pt x="208" y="17"/>
                  <a:pt x="203" y="17"/>
                </a:cubicBezTo>
                <a:cubicBezTo>
                  <a:pt x="190" y="17"/>
                  <a:pt x="190" y="17"/>
                  <a:pt x="190" y="17"/>
                </a:cubicBezTo>
                <a:cubicBezTo>
                  <a:pt x="185" y="17"/>
                  <a:pt x="180" y="21"/>
                  <a:pt x="180" y="26"/>
                </a:cubicBezTo>
                <a:cubicBezTo>
                  <a:pt x="180" y="29"/>
                  <a:pt x="180" y="29"/>
                  <a:pt x="180" y="29"/>
                </a:cubicBezTo>
                <a:cubicBezTo>
                  <a:pt x="166" y="29"/>
                  <a:pt x="166" y="29"/>
                  <a:pt x="166" y="29"/>
                </a:cubicBezTo>
                <a:cubicBezTo>
                  <a:pt x="160" y="25"/>
                  <a:pt x="154" y="0"/>
                  <a:pt x="14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0" y="0"/>
                  <a:pt x="74" y="25"/>
                  <a:pt x="68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4" y="29"/>
                  <a:pt x="0" y="34"/>
                  <a:pt x="0" y="3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4" y="182"/>
                  <a:pt x="10" y="182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29" y="182"/>
                  <a:pt x="234" y="178"/>
                  <a:pt x="234" y="172"/>
                </a:cubicBezTo>
                <a:cubicBezTo>
                  <a:pt x="234" y="39"/>
                  <a:pt x="234" y="39"/>
                  <a:pt x="234" y="39"/>
                </a:cubicBezTo>
                <a:cubicBezTo>
                  <a:pt x="234" y="34"/>
                  <a:pt x="229" y="29"/>
                  <a:pt x="224" y="29"/>
                </a:cubicBezTo>
                <a:moveTo>
                  <a:pt x="117" y="165"/>
                </a:moveTo>
                <a:cubicBezTo>
                  <a:pt x="83" y="165"/>
                  <a:pt x="56" y="138"/>
                  <a:pt x="56" y="104"/>
                </a:cubicBezTo>
                <a:cubicBezTo>
                  <a:pt x="56" y="71"/>
                  <a:pt x="83" y="44"/>
                  <a:pt x="117" y="44"/>
                </a:cubicBezTo>
                <a:cubicBezTo>
                  <a:pt x="150" y="44"/>
                  <a:pt x="178" y="71"/>
                  <a:pt x="178" y="104"/>
                </a:cubicBezTo>
                <a:cubicBezTo>
                  <a:pt x="178" y="138"/>
                  <a:pt x="150" y="165"/>
                  <a:pt x="117" y="165"/>
                </a:cubicBezTo>
                <a:moveTo>
                  <a:pt x="218" y="66"/>
                </a:moveTo>
                <a:cubicBezTo>
                  <a:pt x="218" y="70"/>
                  <a:pt x="215" y="73"/>
                  <a:pt x="211" y="73"/>
                </a:cubicBezTo>
                <a:cubicBezTo>
                  <a:pt x="187" y="73"/>
                  <a:pt x="187" y="73"/>
                  <a:pt x="187" y="73"/>
                </a:cubicBezTo>
                <a:cubicBezTo>
                  <a:pt x="183" y="73"/>
                  <a:pt x="180" y="70"/>
                  <a:pt x="180" y="66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0" y="51"/>
                  <a:pt x="183" y="47"/>
                  <a:pt x="187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5" y="47"/>
                  <a:pt x="218" y="51"/>
                  <a:pt x="218" y="55"/>
                </a:cubicBezTo>
                <a:lnTo>
                  <a:pt x="218" y="66"/>
                </a:lnTo>
                <a:close/>
                <a:moveTo>
                  <a:pt x="122" y="76"/>
                </a:moveTo>
                <a:cubicBezTo>
                  <a:pt x="122" y="79"/>
                  <a:pt x="120" y="81"/>
                  <a:pt x="117" y="81"/>
                </a:cubicBezTo>
                <a:cubicBezTo>
                  <a:pt x="104" y="81"/>
                  <a:pt x="94" y="91"/>
                  <a:pt x="94" y="104"/>
                </a:cubicBezTo>
                <a:cubicBezTo>
                  <a:pt x="94" y="107"/>
                  <a:pt x="91" y="109"/>
                  <a:pt x="89" y="109"/>
                </a:cubicBezTo>
                <a:cubicBezTo>
                  <a:pt x="86" y="109"/>
                  <a:pt x="84" y="107"/>
                  <a:pt x="84" y="104"/>
                </a:cubicBezTo>
                <a:cubicBezTo>
                  <a:pt x="84" y="86"/>
                  <a:pt x="99" y="71"/>
                  <a:pt x="117" y="71"/>
                </a:cubicBezTo>
                <a:cubicBezTo>
                  <a:pt x="120" y="71"/>
                  <a:pt x="122" y="74"/>
                  <a:pt x="122" y="76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9735409" y="4554707"/>
            <a:ext cx="698731" cy="643489"/>
          </a:xfrm>
          <a:custGeom>
            <a:avLst/>
            <a:gdLst>
              <a:gd name="T0" fmla="*/ 29 w 198"/>
              <a:gd name="T1" fmla="*/ 12 h 182"/>
              <a:gd name="T2" fmla="*/ 39 w 198"/>
              <a:gd name="T3" fmla="*/ 6 h 182"/>
              <a:gd name="T4" fmla="*/ 13 w 198"/>
              <a:gd name="T5" fmla="*/ 0 h 182"/>
              <a:gd name="T6" fmla="*/ 13 w 198"/>
              <a:gd name="T7" fmla="*/ 12 h 182"/>
              <a:gd name="T8" fmla="*/ 17 w 198"/>
              <a:gd name="T9" fmla="*/ 61 h 182"/>
              <a:gd name="T10" fmla="*/ 0 w 198"/>
              <a:gd name="T11" fmla="*/ 90 h 182"/>
              <a:gd name="T12" fmla="*/ 17 w 198"/>
              <a:gd name="T13" fmla="*/ 170 h 182"/>
              <a:gd name="T14" fmla="*/ 7 w 198"/>
              <a:gd name="T15" fmla="*/ 176 h 182"/>
              <a:gd name="T16" fmla="*/ 23 w 198"/>
              <a:gd name="T17" fmla="*/ 182 h 182"/>
              <a:gd name="T18" fmla="*/ 23 w 198"/>
              <a:gd name="T19" fmla="*/ 182 h 182"/>
              <a:gd name="T20" fmla="*/ 39 w 198"/>
              <a:gd name="T21" fmla="*/ 176 h 182"/>
              <a:gd name="T22" fmla="*/ 29 w 198"/>
              <a:gd name="T23" fmla="*/ 170 h 182"/>
              <a:gd name="T24" fmla="*/ 46 w 198"/>
              <a:gd name="T25" fmla="*/ 90 h 182"/>
              <a:gd name="T26" fmla="*/ 29 w 198"/>
              <a:gd name="T27" fmla="*/ 61 h 182"/>
              <a:gd name="T28" fmla="*/ 23 w 198"/>
              <a:gd name="T29" fmla="*/ 102 h 182"/>
              <a:gd name="T30" fmla="*/ 12 w 198"/>
              <a:gd name="T31" fmla="*/ 84 h 182"/>
              <a:gd name="T32" fmla="*/ 34 w 198"/>
              <a:gd name="T33" fmla="*/ 84 h 182"/>
              <a:gd name="T34" fmla="*/ 105 w 198"/>
              <a:gd name="T35" fmla="*/ 105 h 182"/>
              <a:gd name="T36" fmla="*/ 109 w 198"/>
              <a:gd name="T37" fmla="*/ 12 h 182"/>
              <a:gd name="T38" fmla="*/ 109 w 198"/>
              <a:gd name="T39" fmla="*/ 0 h 182"/>
              <a:gd name="T40" fmla="*/ 82 w 198"/>
              <a:gd name="T41" fmla="*/ 6 h 182"/>
              <a:gd name="T42" fmla="*/ 93 w 198"/>
              <a:gd name="T43" fmla="*/ 12 h 182"/>
              <a:gd name="T44" fmla="*/ 76 w 198"/>
              <a:gd name="T45" fmla="*/ 129 h 182"/>
              <a:gd name="T46" fmla="*/ 93 w 198"/>
              <a:gd name="T47" fmla="*/ 158 h 182"/>
              <a:gd name="T48" fmla="*/ 88 w 198"/>
              <a:gd name="T49" fmla="*/ 170 h 182"/>
              <a:gd name="T50" fmla="*/ 88 w 198"/>
              <a:gd name="T51" fmla="*/ 182 h 182"/>
              <a:gd name="T52" fmla="*/ 99 w 198"/>
              <a:gd name="T53" fmla="*/ 182 h 182"/>
              <a:gd name="T54" fmla="*/ 109 w 198"/>
              <a:gd name="T55" fmla="*/ 182 h 182"/>
              <a:gd name="T56" fmla="*/ 109 w 198"/>
              <a:gd name="T57" fmla="*/ 170 h 182"/>
              <a:gd name="T58" fmla="*/ 105 w 198"/>
              <a:gd name="T59" fmla="*/ 158 h 182"/>
              <a:gd name="T60" fmla="*/ 122 w 198"/>
              <a:gd name="T61" fmla="*/ 129 h 182"/>
              <a:gd name="T62" fmla="*/ 110 w 198"/>
              <a:gd name="T63" fmla="*/ 135 h 182"/>
              <a:gd name="T64" fmla="*/ 88 w 198"/>
              <a:gd name="T65" fmla="*/ 135 h 182"/>
              <a:gd name="T66" fmla="*/ 99 w 198"/>
              <a:gd name="T67" fmla="*/ 117 h 182"/>
              <a:gd name="T68" fmla="*/ 110 w 198"/>
              <a:gd name="T69" fmla="*/ 135 h 182"/>
              <a:gd name="T70" fmla="*/ 198 w 198"/>
              <a:gd name="T71" fmla="*/ 56 h 182"/>
              <a:gd name="T72" fmla="*/ 181 w 198"/>
              <a:gd name="T73" fmla="*/ 12 h 182"/>
              <a:gd name="T74" fmla="*/ 191 w 198"/>
              <a:gd name="T75" fmla="*/ 6 h 182"/>
              <a:gd name="T76" fmla="*/ 164 w 198"/>
              <a:gd name="T77" fmla="*/ 0 h 182"/>
              <a:gd name="T78" fmla="*/ 164 w 198"/>
              <a:gd name="T79" fmla="*/ 12 h 182"/>
              <a:gd name="T80" fmla="*/ 168 w 198"/>
              <a:gd name="T81" fmla="*/ 33 h 182"/>
              <a:gd name="T82" fmla="*/ 151 w 198"/>
              <a:gd name="T83" fmla="*/ 62 h 182"/>
              <a:gd name="T84" fmla="*/ 168 w 198"/>
              <a:gd name="T85" fmla="*/ 170 h 182"/>
              <a:gd name="T86" fmla="*/ 158 w 198"/>
              <a:gd name="T87" fmla="*/ 176 h 182"/>
              <a:gd name="T88" fmla="*/ 174 w 198"/>
              <a:gd name="T89" fmla="*/ 182 h 182"/>
              <a:gd name="T90" fmla="*/ 174 w 198"/>
              <a:gd name="T91" fmla="*/ 182 h 182"/>
              <a:gd name="T92" fmla="*/ 191 w 198"/>
              <a:gd name="T93" fmla="*/ 176 h 182"/>
              <a:gd name="T94" fmla="*/ 181 w 198"/>
              <a:gd name="T95" fmla="*/ 170 h 182"/>
              <a:gd name="T96" fmla="*/ 198 w 198"/>
              <a:gd name="T97" fmla="*/ 62 h 182"/>
              <a:gd name="T98" fmla="*/ 163 w 198"/>
              <a:gd name="T99" fmla="*/ 56 h 182"/>
              <a:gd name="T100" fmla="*/ 185 w 198"/>
              <a:gd name="T101" fmla="*/ 56 h 182"/>
              <a:gd name="T102" fmla="*/ 174 w 198"/>
              <a:gd name="T103" fmla="*/ 7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" h="182">
                <a:moveTo>
                  <a:pt x="29" y="61"/>
                </a:moveTo>
                <a:cubicBezTo>
                  <a:pt x="29" y="12"/>
                  <a:pt x="29" y="12"/>
                  <a:pt x="29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7" y="12"/>
                  <a:pt x="39" y="9"/>
                  <a:pt x="39" y="6"/>
                </a:cubicBezTo>
                <a:cubicBezTo>
                  <a:pt x="39" y="3"/>
                  <a:pt x="37" y="0"/>
                  <a:pt x="3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7" y="3"/>
                  <a:pt x="7" y="6"/>
                </a:cubicBezTo>
                <a:cubicBezTo>
                  <a:pt x="7" y="9"/>
                  <a:pt x="9" y="12"/>
                  <a:pt x="13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61"/>
                  <a:pt x="17" y="61"/>
                  <a:pt x="17" y="61"/>
                </a:cubicBezTo>
                <a:cubicBezTo>
                  <a:pt x="7" y="63"/>
                  <a:pt x="0" y="73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1"/>
                  <a:pt x="7" y="111"/>
                  <a:pt x="17" y="114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9" y="170"/>
                  <a:pt x="7" y="173"/>
                  <a:pt x="7" y="176"/>
                </a:cubicBezTo>
                <a:cubicBezTo>
                  <a:pt x="7" y="179"/>
                  <a:pt x="9" y="182"/>
                  <a:pt x="1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7" y="182"/>
                  <a:pt x="39" y="179"/>
                  <a:pt x="39" y="176"/>
                </a:cubicBezTo>
                <a:cubicBezTo>
                  <a:pt x="39" y="173"/>
                  <a:pt x="37" y="170"/>
                  <a:pt x="33" y="170"/>
                </a:cubicBezTo>
                <a:cubicBezTo>
                  <a:pt x="29" y="170"/>
                  <a:pt x="29" y="170"/>
                  <a:pt x="29" y="170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39" y="111"/>
                  <a:pt x="46" y="101"/>
                  <a:pt x="46" y="90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73"/>
                  <a:pt x="39" y="63"/>
                  <a:pt x="29" y="61"/>
                </a:cubicBezTo>
                <a:close/>
                <a:moveTo>
                  <a:pt x="34" y="90"/>
                </a:moveTo>
                <a:cubicBezTo>
                  <a:pt x="34" y="97"/>
                  <a:pt x="29" y="102"/>
                  <a:pt x="23" y="102"/>
                </a:cubicBezTo>
                <a:cubicBezTo>
                  <a:pt x="17" y="102"/>
                  <a:pt x="12" y="97"/>
                  <a:pt x="12" y="90"/>
                </a:cubicBezTo>
                <a:cubicBezTo>
                  <a:pt x="12" y="84"/>
                  <a:pt x="12" y="84"/>
                  <a:pt x="12" y="84"/>
                </a:cubicBezTo>
                <a:cubicBezTo>
                  <a:pt x="12" y="77"/>
                  <a:pt x="17" y="72"/>
                  <a:pt x="23" y="72"/>
                </a:cubicBezTo>
                <a:cubicBezTo>
                  <a:pt x="29" y="72"/>
                  <a:pt x="34" y="77"/>
                  <a:pt x="34" y="84"/>
                </a:cubicBezTo>
                <a:lnTo>
                  <a:pt x="34" y="90"/>
                </a:lnTo>
                <a:close/>
                <a:moveTo>
                  <a:pt x="105" y="105"/>
                </a:moveTo>
                <a:cubicBezTo>
                  <a:pt x="105" y="12"/>
                  <a:pt x="105" y="12"/>
                  <a:pt x="105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12" y="12"/>
                  <a:pt x="115" y="9"/>
                  <a:pt x="115" y="6"/>
                </a:cubicBezTo>
                <a:cubicBezTo>
                  <a:pt x="115" y="3"/>
                  <a:pt x="112" y="0"/>
                  <a:pt x="10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3"/>
                  <a:pt x="82" y="6"/>
                </a:cubicBezTo>
                <a:cubicBezTo>
                  <a:pt x="82" y="9"/>
                  <a:pt x="85" y="12"/>
                  <a:pt x="88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83" y="108"/>
                  <a:pt x="76" y="118"/>
                  <a:pt x="76" y="129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76" y="146"/>
                  <a:pt x="83" y="155"/>
                  <a:pt x="93" y="158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88" y="170"/>
                  <a:pt x="88" y="170"/>
                  <a:pt x="88" y="170"/>
                </a:cubicBezTo>
                <a:cubicBezTo>
                  <a:pt x="85" y="170"/>
                  <a:pt x="82" y="173"/>
                  <a:pt x="82" y="176"/>
                </a:cubicBezTo>
                <a:cubicBezTo>
                  <a:pt x="82" y="179"/>
                  <a:pt x="85" y="182"/>
                  <a:pt x="88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12" y="182"/>
                  <a:pt x="115" y="179"/>
                  <a:pt x="115" y="176"/>
                </a:cubicBezTo>
                <a:cubicBezTo>
                  <a:pt x="115" y="173"/>
                  <a:pt x="112" y="170"/>
                  <a:pt x="109" y="170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15" y="155"/>
                  <a:pt x="122" y="146"/>
                  <a:pt x="122" y="135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18"/>
                  <a:pt x="115" y="108"/>
                  <a:pt x="105" y="105"/>
                </a:cubicBezTo>
                <a:close/>
                <a:moveTo>
                  <a:pt x="110" y="135"/>
                </a:moveTo>
                <a:cubicBezTo>
                  <a:pt x="110" y="141"/>
                  <a:pt x="105" y="147"/>
                  <a:pt x="99" y="147"/>
                </a:cubicBezTo>
                <a:cubicBezTo>
                  <a:pt x="93" y="147"/>
                  <a:pt x="88" y="141"/>
                  <a:pt x="88" y="135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8" y="122"/>
                  <a:pt x="93" y="117"/>
                  <a:pt x="99" y="117"/>
                </a:cubicBezTo>
                <a:cubicBezTo>
                  <a:pt x="105" y="117"/>
                  <a:pt x="110" y="122"/>
                  <a:pt x="110" y="129"/>
                </a:cubicBezTo>
                <a:lnTo>
                  <a:pt x="110" y="135"/>
                </a:lnTo>
                <a:close/>
                <a:moveTo>
                  <a:pt x="198" y="62"/>
                </a:moveTo>
                <a:cubicBezTo>
                  <a:pt x="198" y="56"/>
                  <a:pt x="198" y="56"/>
                  <a:pt x="198" y="56"/>
                </a:cubicBezTo>
                <a:cubicBezTo>
                  <a:pt x="198" y="45"/>
                  <a:pt x="190" y="35"/>
                  <a:pt x="181" y="33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5" y="12"/>
                  <a:pt x="185" y="12"/>
                  <a:pt x="185" y="12"/>
                </a:cubicBezTo>
                <a:cubicBezTo>
                  <a:pt x="188" y="12"/>
                  <a:pt x="191" y="9"/>
                  <a:pt x="191" y="6"/>
                </a:cubicBezTo>
                <a:cubicBezTo>
                  <a:pt x="191" y="3"/>
                  <a:pt x="188" y="0"/>
                  <a:pt x="18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1" y="0"/>
                  <a:pt x="158" y="3"/>
                  <a:pt x="158" y="6"/>
                </a:cubicBezTo>
                <a:cubicBezTo>
                  <a:pt x="158" y="9"/>
                  <a:pt x="161" y="12"/>
                  <a:pt x="164" y="12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58" y="35"/>
                  <a:pt x="151" y="45"/>
                  <a:pt x="151" y="56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73"/>
                  <a:pt x="158" y="83"/>
                  <a:pt x="168" y="86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1" y="170"/>
                  <a:pt x="158" y="173"/>
                  <a:pt x="158" y="176"/>
                </a:cubicBezTo>
                <a:cubicBezTo>
                  <a:pt x="158" y="179"/>
                  <a:pt x="161" y="182"/>
                  <a:pt x="16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8" y="182"/>
                  <a:pt x="191" y="179"/>
                  <a:pt x="191" y="176"/>
                </a:cubicBezTo>
                <a:cubicBezTo>
                  <a:pt x="191" y="173"/>
                  <a:pt x="188" y="170"/>
                  <a:pt x="185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90" y="83"/>
                  <a:pt x="198" y="73"/>
                  <a:pt x="198" y="62"/>
                </a:cubicBezTo>
                <a:close/>
                <a:moveTo>
                  <a:pt x="163" y="62"/>
                </a:moveTo>
                <a:cubicBezTo>
                  <a:pt x="163" y="56"/>
                  <a:pt x="163" y="56"/>
                  <a:pt x="163" y="56"/>
                </a:cubicBezTo>
                <a:cubicBezTo>
                  <a:pt x="163" y="49"/>
                  <a:pt x="168" y="44"/>
                  <a:pt x="174" y="44"/>
                </a:cubicBezTo>
                <a:cubicBezTo>
                  <a:pt x="180" y="44"/>
                  <a:pt x="185" y="49"/>
                  <a:pt x="185" y="56"/>
                </a:cubicBezTo>
                <a:cubicBezTo>
                  <a:pt x="185" y="62"/>
                  <a:pt x="185" y="62"/>
                  <a:pt x="185" y="62"/>
                </a:cubicBezTo>
                <a:cubicBezTo>
                  <a:pt x="185" y="69"/>
                  <a:pt x="180" y="74"/>
                  <a:pt x="174" y="74"/>
                </a:cubicBezTo>
                <a:cubicBezTo>
                  <a:pt x="168" y="74"/>
                  <a:pt x="163" y="69"/>
                  <a:pt x="163" y="6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11267988" y="4668176"/>
            <a:ext cx="801749" cy="530020"/>
          </a:xfrm>
          <a:custGeom>
            <a:avLst/>
            <a:gdLst>
              <a:gd name="T0" fmla="*/ 0 w 227"/>
              <a:gd name="T1" fmla="*/ 133 h 150"/>
              <a:gd name="T2" fmla="*/ 0 w 227"/>
              <a:gd name="T3" fmla="*/ 141 h 150"/>
              <a:gd name="T4" fmla="*/ 16 w 227"/>
              <a:gd name="T5" fmla="*/ 150 h 150"/>
              <a:gd name="T6" fmla="*/ 211 w 227"/>
              <a:gd name="T7" fmla="*/ 150 h 150"/>
              <a:gd name="T8" fmla="*/ 227 w 227"/>
              <a:gd name="T9" fmla="*/ 141 h 150"/>
              <a:gd name="T10" fmla="*/ 227 w 227"/>
              <a:gd name="T11" fmla="*/ 133 h 150"/>
              <a:gd name="T12" fmla="*/ 0 w 227"/>
              <a:gd name="T13" fmla="*/ 133 h 150"/>
              <a:gd name="T14" fmla="*/ 142 w 227"/>
              <a:gd name="T15" fmla="*/ 146 h 150"/>
              <a:gd name="T16" fmla="*/ 85 w 227"/>
              <a:gd name="T17" fmla="*/ 146 h 150"/>
              <a:gd name="T18" fmla="*/ 81 w 227"/>
              <a:gd name="T19" fmla="*/ 141 h 150"/>
              <a:gd name="T20" fmla="*/ 85 w 227"/>
              <a:gd name="T21" fmla="*/ 137 h 150"/>
              <a:gd name="T22" fmla="*/ 142 w 227"/>
              <a:gd name="T23" fmla="*/ 137 h 150"/>
              <a:gd name="T24" fmla="*/ 146 w 227"/>
              <a:gd name="T25" fmla="*/ 141 h 150"/>
              <a:gd name="T26" fmla="*/ 142 w 227"/>
              <a:gd name="T27" fmla="*/ 146 h 150"/>
              <a:gd name="T28" fmla="*/ 213 w 227"/>
              <a:gd name="T29" fmla="*/ 9 h 150"/>
              <a:gd name="T30" fmla="*/ 204 w 227"/>
              <a:gd name="T31" fmla="*/ 0 h 150"/>
              <a:gd name="T32" fmla="*/ 23 w 227"/>
              <a:gd name="T33" fmla="*/ 0 h 150"/>
              <a:gd name="T34" fmla="*/ 14 w 227"/>
              <a:gd name="T35" fmla="*/ 9 h 150"/>
              <a:gd name="T36" fmla="*/ 14 w 227"/>
              <a:gd name="T37" fmla="*/ 128 h 150"/>
              <a:gd name="T38" fmla="*/ 213 w 227"/>
              <a:gd name="T39" fmla="*/ 128 h 150"/>
              <a:gd name="T40" fmla="*/ 213 w 227"/>
              <a:gd name="T41" fmla="*/ 9 h 150"/>
              <a:gd name="T42" fmla="*/ 202 w 227"/>
              <a:gd name="T43" fmla="*/ 113 h 150"/>
              <a:gd name="T44" fmla="*/ 25 w 227"/>
              <a:gd name="T45" fmla="*/ 113 h 150"/>
              <a:gd name="T46" fmla="*/ 25 w 227"/>
              <a:gd name="T47" fmla="*/ 9 h 150"/>
              <a:gd name="T48" fmla="*/ 202 w 227"/>
              <a:gd name="T49" fmla="*/ 9 h 150"/>
              <a:gd name="T50" fmla="*/ 202 w 227"/>
              <a:gd name="T51" fmla="*/ 113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7" h="150">
                <a:moveTo>
                  <a:pt x="0" y="133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6"/>
                  <a:pt x="7" y="150"/>
                  <a:pt x="16" y="150"/>
                </a:cubicBezTo>
                <a:cubicBezTo>
                  <a:pt x="211" y="150"/>
                  <a:pt x="211" y="150"/>
                  <a:pt x="211" y="150"/>
                </a:cubicBezTo>
                <a:cubicBezTo>
                  <a:pt x="220" y="150"/>
                  <a:pt x="227" y="146"/>
                  <a:pt x="227" y="141"/>
                </a:cubicBezTo>
                <a:cubicBezTo>
                  <a:pt x="227" y="133"/>
                  <a:pt x="227" y="133"/>
                  <a:pt x="227" y="133"/>
                </a:cubicBezTo>
                <a:lnTo>
                  <a:pt x="0" y="133"/>
                </a:lnTo>
                <a:close/>
                <a:moveTo>
                  <a:pt x="142" y="146"/>
                </a:moveTo>
                <a:cubicBezTo>
                  <a:pt x="85" y="146"/>
                  <a:pt x="85" y="146"/>
                  <a:pt x="85" y="146"/>
                </a:cubicBezTo>
                <a:cubicBezTo>
                  <a:pt x="83" y="146"/>
                  <a:pt x="81" y="144"/>
                  <a:pt x="81" y="141"/>
                </a:cubicBezTo>
                <a:cubicBezTo>
                  <a:pt x="81" y="139"/>
                  <a:pt x="83" y="137"/>
                  <a:pt x="85" y="137"/>
                </a:cubicBezTo>
                <a:cubicBezTo>
                  <a:pt x="142" y="137"/>
                  <a:pt x="142" y="137"/>
                  <a:pt x="142" y="137"/>
                </a:cubicBezTo>
                <a:cubicBezTo>
                  <a:pt x="144" y="137"/>
                  <a:pt x="146" y="139"/>
                  <a:pt x="146" y="141"/>
                </a:cubicBezTo>
                <a:cubicBezTo>
                  <a:pt x="146" y="144"/>
                  <a:pt x="144" y="146"/>
                  <a:pt x="142" y="146"/>
                </a:cubicBezTo>
                <a:moveTo>
                  <a:pt x="213" y="9"/>
                </a:moveTo>
                <a:cubicBezTo>
                  <a:pt x="213" y="0"/>
                  <a:pt x="213" y="0"/>
                  <a:pt x="20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4" y="0"/>
                  <a:pt x="14" y="0"/>
                  <a:pt x="14" y="9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213" y="128"/>
                  <a:pt x="213" y="128"/>
                  <a:pt x="213" y="128"/>
                </a:cubicBezTo>
                <a:lnTo>
                  <a:pt x="213" y="9"/>
                </a:lnTo>
                <a:close/>
                <a:moveTo>
                  <a:pt x="202" y="113"/>
                </a:moveTo>
                <a:cubicBezTo>
                  <a:pt x="25" y="113"/>
                  <a:pt x="25" y="113"/>
                  <a:pt x="25" y="113"/>
                </a:cubicBezTo>
                <a:cubicBezTo>
                  <a:pt x="25" y="9"/>
                  <a:pt x="25" y="9"/>
                  <a:pt x="25" y="9"/>
                </a:cubicBezTo>
                <a:cubicBezTo>
                  <a:pt x="202" y="9"/>
                  <a:pt x="202" y="9"/>
                  <a:pt x="202" y="9"/>
                </a:cubicBezTo>
                <a:lnTo>
                  <a:pt x="202" y="1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12903585" y="4505437"/>
            <a:ext cx="789805" cy="692759"/>
          </a:xfrm>
          <a:custGeom>
            <a:avLst/>
            <a:gdLst>
              <a:gd name="T0" fmla="*/ 208 w 224"/>
              <a:gd name="T1" fmla="*/ 0 h 196"/>
              <a:gd name="T2" fmla="*/ 17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7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1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1 w 224"/>
              <a:gd name="T35" fmla="*/ 15 h 196"/>
              <a:gd name="T36" fmla="*/ 211 w 224"/>
              <a:gd name="T37" fmla="*/ 133 h 196"/>
              <a:gd name="T38" fmla="*/ 155 w 224"/>
              <a:gd name="T39" fmla="*/ 188 h 196"/>
              <a:gd name="T40" fmla="*/ 155 w 224"/>
              <a:gd name="T41" fmla="*/ 196 h 196"/>
              <a:gd name="T42" fmla="*/ 70 w 224"/>
              <a:gd name="T43" fmla="*/ 196 h 196"/>
              <a:gd name="T44" fmla="*/ 70 w 224"/>
              <a:gd name="T45" fmla="*/ 188 h 196"/>
              <a:gd name="T46" fmla="*/ 93 w 224"/>
              <a:gd name="T47" fmla="*/ 171 h 196"/>
              <a:gd name="T48" fmla="*/ 93 w 224"/>
              <a:gd name="T49" fmla="*/ 161 h 196"/>
              <a:gd name="T50" fmla="*/ 132 w 224"/>
              <a:gd name="T51" fmla="*/ 161 h 196"/>
              <a:gd name="T52" fmla="*/ 132 w 224"/>
              <a:gd name="T53" fmla="*/ 171 h 196"/>
              <a:gd name="T54" fmla="*/ 155 w 224"/>
              <a:gd name="T55" fmla="*/ 1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8" y="157"/>
                  <a:pt x="17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7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moveTo>
                  <a:pt x="112" y="151"/>
                </a:moveTo>
                <a:cubicBezTo>
                  <a:pt x="110" y="151"/>
                  <a:pt x="107" y="149"/>
                  <a:pt x="107" y="146"/>
                </a:cubicBezTo>
                <a:cubicBezTo>
                  <a:pt x="107" y="143"/>
                  <a:pt x="110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1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1" y="15"/>
                  <a:pt x="211" y="15"/>
                  <a:pt x="211" y="15"/>
                </a:cubicBezTo>
                <a:lnTo>
                  <a:pt x="211" y="133"/>
                </a:lnTo>
                <a:close/>
                <a:moveTo>
                  <a:pt x="155" y="188"/>
                </a:moveTo>
                <a:cubicBezTo>
                  <a:pt x="155" y="196"/>
                  <a:pt x="155" y="196"/>
                  <a:pt x="155" y="196"/>
                </a:cubicBezTo>
                <a:cubicBezTo>
                  <a:pt x="70" y="196"/>
                  <a:pt x="70" y="196"/>
                  <a:pt x="70" y="196"/>
                </a:cubicBezTo>
                <a:cubicBezTo>
                  <a:pt x="70" y="188"/>
                  <a:pt x="70" y="188"/>
                  <a:pt x="70" y="188"/>
                </a:cubicBezTo>
                <a:cubicBezTo>
                  <a:pt x="70" y="188"/>
                  <a:pt x="93" y="188"/>
                  <a:pt x="93" y="171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132" y="161"/>
                  <a:pt x="132" y="161"/>
                  <a:pt x="132" y="161"/>
                </a:cubicBezTo>
                <a:cubicBezTo>
                  <a:pt x="132" y="171"/>
                  <a:pt x="132" y="171"/>
                  <a:pt x="132" y="171"/>
                </a:cubicBezTo>
                <a:cubicBezTo>
                  <a:pt x="132" y="188"/>
                  <a:pt x="155" y="188"/>
                  <a:pt x="155" y="188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14527238" y="4668176"/>
            <a:ext cx="801749" cy="530020"/>
          </a:xfrm>
          <a:custGeom>
            <a:avLst/>
            <a:gdLst>
              <a:gd name="T0" fmla="*/ 0 w 227"/>
              <a:gd name="T1" fmla="*/ 133 h 150"/>
              <a:gd name="T2" fmla="*/ 0 w 227"/>
              <a:gd name="T3" fmla="*/ 141 h 150"/>
              <a:gd name="T4" fmla="*/ 16 w 227"/>
              <a:gd name="T5" fmla="*/ 150 h 150"/>
              <a:gd name="T6" fmla="*/ 210 w 227"/>
              <a:gd name="T7" fmla="*/ 150 h 150"/>
              <a:gd name="T8" fmla="*/ 227 w 227"/>
              <a:gd name="T9" fmla="*/ 141 h 150"/>
              <a:gd name="T10" fmla="*/ 227 w 227"/>
              <a:gd name="T11" fmla="*/ 133 h 150"/>
              <a:gd name="T12" fmla="*/ 0 w 227"/>
              <a:gd name="T13" fmla="*/ 133 h 150"/>
              <a:gd name="T14" fmla="*/ 141 w 227"/>
              <a:gd name="T15" fmla="*/ 146 h 150"/>
              <a:gd name="T16" fmla="*/ 85 w 227"/>
              <a:gd name="T17" fmla="*/ 146 h 150"/>
              <a:gd name="T18" fmla="*/ 80 w 227"/>
              <a:gd name="T19" fmla="*/ 141 h 150"/>
              <a:gd name="T20" fmla="*/ 85 w 227"/>
              <a:gd name="T21" fmla="*/ 137 h 150"/>
              <a:gd name="T22" fmla="*/ 141 w 227"/>
              <a:gd name="T23" fmla="*/ 137 h 150"/>
              <a:gd name="T24" fmla="*/ 146 w 227"/>
              <a:gd name="T25" fmla="*/ 141 h 150"/>
              <a:gd name="T26" fmla="*/ 141 w 227"/>
              <a:gd name="T27" fmla="*/ 146 h 150"/>
              <a:gd name="T28" fmla="*/ 212 w 227"/>
              <a:gd name="T29" fmla="*/ 9 h 150"/>
              <a:gd name="T30" fmla="*/ 203 w 227"/>
              <a:gd name="T31" fmla="*/ 0 h 150"/>
              <a:gd name="T32" fmla="*/ 23 w 227"/>
              <a:gd name="T33" fmla="*/ 0 h 150"/>
              <a:gd name="T34" fmla="*/ 14 w 227"/>
              <a:gd name="T35" fmla="*/ 9 h 150"/>
              <a:gd name="T36" fmla="*/ 14 w 227"/>
              <a:gd name="T37" fmla="*/ 128 h 150"/>
              <a:gd name="T38" fmla="*/ 212 w 227"/>
              <a:gd name="T39" fmla="*/ 128 h 150"/>
              <a:gd name="T40" fmla="*/ 212 w 227"/>
              <a:gd name="T41" fmla="*/ 9 h 150"/>
              <a:gd name="T42" fmla="*/ 202 w 227"/>
              <a:gd name="T43" fmla="*/ 113 h 150"/>
              <a:gd name="T44" fmla="*/ 24 w 227"/>
              <a:gd name="T45" fmla="*/ 113 h 150"/>
              <a:gd name="T46" fmla="*/ 24 w 227"/>
              <a:gd name="T47" fmla="*/ 9 h 150"/>
              <a:gd name="T48" fmla="*/ 202 w 227"/>
              <a:gd name="T49" fmla="*/ 9 h 150"/>
              <a:gd name="T50" fmla="*/ 202 w 227"/>
              <a:gd name="T51" fmla="*/ 113 h 150"/>
              <a:gd name="T52" fmla="*/ 115 w 227"/>
              <a:gd name="T53" fmla="*/ 65 h 150"/>
              <a:gd name="T54" fmla="*/ 141 w 227"/>
              <a:gd name="T55" fmla="*/ 38 h 150"/>
              <a:gd name="T56" fmla="*/ 148 w 227"/>
              <a:gd name="T57" fmla="*/ 45 h 150"/>
              <a:gd name="T58" fmla="*/ 115 w 227"/>
              <a:gd name="T59" fmla="*/ 78 h 150"/>
              <a:gd name="T60" fmla="*/ 100 w 227"/>
              <a:gd name="T61" fmla="*/ 64 h 150"/>
              <a:gd name="T62" fmla="*/ 107 w 227"/>
              <a:gd name="T63" fmla="*/ 57 h 150"/>
              <a:gd name="T64" fmla="*/ 115 w 227"/>
              <a:gd name="T65" fmla="*/ 65 h 150"/>
              <a:gd name="T66" fmla="*/ 78 w 227"/>
              <a:gd name="T67" fmla="*/ 62 h 150"/>
              <a:gd name="T68" fmla="*/ 112 w 227"/>
              <a:gd name="T69" fmla="*/ 29 h 150"/>
              <a:gd name="T70" fmla="*/ 135 w 227"/>
              <a:gd name="T71" fmla="*/ 38 h 150"/>
              <a:gd name="T72" fmla="*/ 128 w 227"/>
              <a:gd name="T73" fmla="*/ 45 h 150"/>
              <a:gd name="T74" fmla="*/ 112 w 227"/>
              <a:gd name="T75" fmla="*/ 38 h 150"/>
              <a:gd name="T76" fmla="*/ 88 w 227"/>
              <a:gd name="T77" fmla="*/ 62 h 150"/>
              <a:gd name="T78" fmla="*/ 112 w 227"/>
              <a:gd name="T79" fmla="*/ 86 h 150"/>
              <a:gd name="T80" fmla="*/ 136 w 227"/>
              <a:gd name="T81" fmla="*/ 63 h 150"/>
              <a:gd name="T82" fmla="*/ 145 w 227"/>
              <a:gd name="T83" fmla="*/ 55 h 150"/>
              <a:gd name="T84" fmla="*/ 146 w 227"/>
              <a:gd name="T85" fmla="*/ 62 h 150"/>
              <a:gd name="T86" fmla="*/ 112 w 227"/>
              <a:gd name="T87" fmla="*/ 96 h 150"/>
              <a:gd name="T88" fmla="*/ 78 w 227"/>
              <a:gd name="T89" fmla="*/ 6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7" h="150">
                <a:moveTo>
                  <a:pt x="0" y="133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6"/>
                  <a:pt x="7" y="150"/>
                  <a:pt x="16" y="150"/>
                </a:cubicBezTo>
                <a:cubicBezTo>
                  <a:pt x="210" y="150"/>
                  <a:pt x="210" y="150"/>
                  <a:pt x="210" y="150"/>
                </a:cubicBezTo>
                <a:cubicBezTo>
                  <a:pt x="219" y="150"/>
                  <a:pt x="227" y="146"/>
                  <a:pt x="227" y="141"/>
                </a:cubicBezTo>
                <a:cubicBezTo>
                  <a:pt x="227" y="133"/>
                  <a:pt x="227" y="133"/>
                  <a:pt x="227" y="133"/>
                </a:cubicBezTo>
                <a:lnTo>
                  <a:pt x="0" y="133"/>
                </a:lnTo>
                <a:close/>
                <a:moveTo>
                  <a:pt x="141" y="146"/>
                </a:moveTo>
                <a:cubicBezTo>
                  <a:pt x="85" y="146"/>
                  <a:pt x="85" y="146"/>
                  <a:pt x="85" y="146"/>
                </a:cubicBezTo>
                <a:cubicBezTo>
                  <a:pt x="82" y="146"/>
                  <a:pt x="80" y="144"/>
                  <a:pt x="80" y="141"/>
                </a:cubicBezTo>
                <a:cubicBezTo>
                  <a:pt x="80" y="139"/>
                  <a:pt x="82" y="137"/>
                  <a:pt x="85" y="137"/>
                </a:cubicBezTo>
                <a:cubicBezTo>
                  <a:pt x="141" y="137"/>
                  <a:pt x="141" y="137"/>
                  <a:pt x="141" y="137"/>
                </a:cubicBezTo>
                <a:cubicBezTo>
                  <a:pt x="144" y="137"/>
                  <a:pt x="146" y="139"/>
                  <a:pt x="146" y="141"/>
                </a:cubicBezTo>
                <a:cubicBezTo>
                  <a:pt x="146" y="144"/>
                  <a:pt x="144" y="146"/>
                  <a:pt x="141" y="146"/>
                </a:cubicBezTo>
                <a:moveTo>
                  <a:pt x="212" y="9"/>
                </a:moveTo>
                <a:cubicBezTo>
                  <a:pt x="212" y="0"/>
                  <a:pt x="212" y="0"/>
                  <a:pt x="20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4" y="0"/>
                  <a:pt x="14" y="0"/>
                  <a:pt x="14" y="9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212" y="128"/>
                  <a:pt x="212" y="128"/>
                  <a:pt x="212" y="128"/>
                </a:cubicBezTo>
                <a:lnTo>
                  <a:pt x="212" y="9"/>
                </a:lnTo>
                <a:close/>
                <a:moveTo>
                  <a:pt x="202" y="113"/>
                </a:moveTo>
                <a:cubicBezTo>
                  <a:pt x="24" y="113"/>
                  <a:pt x="24" y="113"/>
                  <a:pt x="24" y="113"/>
                </a:cubicBezTo>
                <a:cubicBezTo>
                  <a:pt x="24" y="9"/>
                  <a:pt x="24" y="9"/>
                  <a:pt x="24" y="9"/>
                </a:cubicBezTo>
                <a:cubicBezTo>
                  <a:pt x="202" y="9"/>
                  <a:pt x="202" y="9"/>
                  <a:pt x="202" y="9"/>
                </a:cubicBezTo>
                <a:lnTo>
                  <a:pt x="202" y="113"/>
                </a:lnTo>
                <a:close/>
                <a:moveTo>
                  <a:pt x="115" y="65"/>
                </a:moveTo>
                <a:cubicBezTo>
                  <a:pt x="141" y="38"/>
                  <a:pt x="141" y="38"/>
                  <a:pt x="141" y="38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15" y="78"/>
                  <a:pt x="115" y="78"/>
                  <a:pt x="115" y="78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7" y="57"/>
                  <a:pt x="107" y="57"/>
                  <a:pt x="107" y="57"/>
                </a:cubicBezTo>
                <a:lnTo>
                  <a:pt x="115" y="65"/>
                </a:lnTo>
                <a:close/>
                <a:moveTo>
                  <a:pt x="78" y="62"/>
                </a:moveTo>
                <a:cubicBezTo>
                  <a:pt x="78" y="44"/>
                  <a:pt x="93" y="29"/>
                  <a:pt x="112" y="29"/>
                </a:cubicBezTo>
                <a:cubicBezTo>
                  <a:pt x="121" y="29"/>
                  <a:pt x="129" y="32"/>
                  <a:pt x="135" y="38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4" y="41"/>
                  <a:pt x="118" y="38"/>
                  <a:pt x="112" y="38"/>
                </a:cubicBezTo>
                <a:cubicBezTo>
                  <a:pt x="99" y="38"/>
                  <a:pt x="88" y="49"/>
                  <a:pt x="88" y="62"/>
                </a:cubicBezTo>
                <a:cubicBezTo>
                  <a:pt x="88" y="76"/>
                  <a:pt x="99" y="86"/>
                  <a:pt x="112" y="86"/>
                </a:cubicBezTo>
                <a:cubicBezTo>
                  <a:pt x="125" y="86"/>
                  <a:pt x="135" y="76"/>
                  <a:pt x="136" y="63"/>
                </a:cubicBezTo>
                <a:cubicBezTo>
                  <a:pt x="145" y="55"/>
                  <a:pt x="145" y="55"/>
                  <a:pt x="145" y="55"/>
                </a:cubicBezTo>
                <a:cubicBezTo>
                  <a:pt x="145" y="57"/>
                  <a:pt x="146" y="60"/>
                  <a:pt x="146" y="62"/>
                </a:cubicBezTo>
                <a:cubicBezTo>
                  <a:pt x="146" y="81"/>
                  <a:pt x="130" y="96"/>
                  <a:pt x="112" y="96"/>
                </a:cubicBezTo>
                <a:cubicBezTo>
                  <a:pt x="93" y="96"/>
                  <a:pt x="78" y="81"/>
                  <a:pt x="78" y="62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16162835" y="4505437"/>
            <a:ext cx="789805" cy="692759"/>
          </a:xfrm>
          <a:custGeom>
            <a:avLst/>
            <a:gdLst>
              <a:gd name="T0" fmla="*/ 208 w 224"/>
              <a:gd name="T1" fmla="*/ 0 h 196"/>
              <a:gd name="T2" fmla="*/ 16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6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0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0 w 224"/>
              <a:gd name="T35" fmla="*/ 15 h 196"/>
              <a:gd name="T36" fmla="*/ 210 w 224"/>
              <a:gd name="T37" fmla="*/ 133 h 196"/>
              <a:gd name="T38" fmla="*/ 154 w 224"/>
              <a:gd name="T39" fmla="*/ 188 h 196"/>
              <a:gd name="T40" fmla="*/ 154 w 224"/>
              <a:gd name="T41" fmla="*/ 196 h 196"/>
              <a:gd name="T42" fmla="*/ 69 w 224"/>
              <a:gd name="T43" fmla="*/ 196 h 196"/>
              <a:gd name="T44" fmla="*/ 69 w 224"/>
              <a:gd name="T45" fmla="*/ 188 h 196"/>
              <a:gd name="T46" fmla="*/ 92 w 224"/>
              <a:gd name="T47" fmla="*/ 171 h 196"/>
              <a:gd name="T48" fmla="*/ 92 w 224"/>
              <a:gd name="T49" fmla="*/ 161 h 196"/>
              <a:gd name="T50" fmla="*/ 131 w 224"/>
              <a:gd name="T51" fmla="*/ 161 h 196"/>
              <a:gd name="T52" fmla="*/ 131 w 224"/>
              <a:gd name="T53" fmla="*/ 171 h 196"/>
              <a:gd name="T54" fmla="*/ 154 w 224"/>
              <a:gd name="T55" fmla="*/ 188 h 196"/>
              <a:gd name="T56" fmla="*/ 113 w 224"/>
              <a:gd name="T57" fmla="*/ 73 h 196"/>
              <a:gd name="T58" fmla="*/ 140 w 224"/>
              <a:gd name="T59" fmla="*/ 46 h 196"/>
              <a:gd name="T60" fmla="*/ 147 w 224"/>
              <a:gd name="T61" fmla="*/ 53 h 196"/>
              <a:gd name="T62" fmla="*/ 113 w 224"/>
              <a:gd name="T63" fmla="*/ 86 h 196"/>
              <a:gd name="T64" fmla="*/ 99 w 224"/>
              <a:gd name="T65" fmla="*/ 72 h 196"/>
              <a:gd name="T66" fmla="*/ 106 w 224"/>
              <a:gd name="T67" fmla="*/ 65 h 196"/>
              <a:gd name="T68" fmla="*/ 113 w 224"/>
              <a:gd name="T69" fmla="*/ 73 h 196"/>
              <a:gd name="T70" fmla="*/ 77 w 224"/>
              <a:gd name="T71" fmla="*/ 70 h 196"/>
              <a:gd name="T72" fmla="*/ 111 w 224"/>
              <a:gd name="T73" fmla="*/ 37 h 196"/>
              <a:gd name="T74" fmla="*/ 134 w 224"/>
              <a:gd name="T75" fmla="*/ 46 h 196"/>
              <a:gd name="T76" fmla="*/ 127 w 224"/>
              <a:gd name="T77" fmla="*/ 53 h 196"/>
              <a:gd name="T78" fmla="*/ 111 w 224"/>
              <a:gd name="T79" fmla="*/ 46 h 196"/>
              <a:gd name="T80" fmla="*/ 87 w 224"/>
              <a:gd name="T81" fmla="*/ 70 h 196"/>
              <a:gd name="T82" fmla="*/ 111 w 224"/>
              <a:gd name="T83" fmla="*/ 94 h 196"/>
              <a:gd name="T84" fmla="*/ 135 w 224"/>
              <a:gd name="T85" fmla="*/ 71 h 196"/>
              <a:gd name="T86" fmla="*/ 143 w 224"/>
              <a:gd name="T87" fmla="*/ 62 h 196"/>
              <a:gd name="T88" fmla="*/ 144 w 224"/>
              <a:gd name="T89" fmla="*/ 70 h 196"/>
              <a:gd name="T90" fmla="*/ 111 w 224"/>
              <a:gd name="T91" fmla="*/ 104 h 196"/>
              <a:gd name="T92" fmla="*/ 77 w 224"/>
              <a:gd name="T93" fmla="*/ 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7" y="157"/>
                  <a:pt x="16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6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6" y="0"/>
                  <a:pt x="208" y="0"/>
                </a:cubicBezTo>
                <a:moveTo>
                  <a:pt x="112" y="151"/>
                </a:moveTo>
                <a:cubicBezTo>
                  <a:pt x="109" y="151"/>
                  <a:pt x="107" y="149"/>
                  <a:pt x="107" y="146"/>
                </a:cubicBezTo>
                <a:cubicBezTo>
                  <a:pt x="107" y="143"/>
                  <a:pt x="109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0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0" y="15"/>
                  <a:pt x="210" y="15"/>
                  <a:pt x="210" y="15"/>
                </a:cubicBezTo>
                <a:lnTo>
                  <a:pt x="210" y="133"/>
                </a:lnTo>
                <a:close/>
                <a:moveTo>
                  <a:pt x="154" y="188"/>
                </a:moveTo>
                <a:cubicBezTo>
                  <a:pt x="154" y="196"/>
                  <a:pt x="154" y="196"/>
                  <a:pt x="154" y="196"/>
                </a:cubicBezTo>
                <a:cubicBezTo>
                  <a:pt x="69" y="196"/>
                  <a:pt x="69" y="196"/>
                  <a:pt x="69" y="196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92" y="188"/>
                  <a:pt x="92" y="17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131" y="161"/>
                  <a:pt x="131" y="161"/>
                  <a:pt x="131" y="161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131" y="188"/>
                  <a:pt x="154" y="188"/>
                  <a:pt x="154" y="188"/>
                </a:cubicBezTo>
                <a:moveTo>
                  <a:pt x="113" y="73"/>
                </a:moveTo>
                <a:cubicBezTo>
                  <a:pt x="140" y="46"/>
                  <a:pt x="140" y="46"/>
                  <a:pt x="140" y="46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99" y="72"/>
                  <a:pt x="99" y="72"/>
                  <a:pt x="99" y="72"/>
                </a:cubicBezTo>
                <a:cubicBezTo>
                  <a:pt x="106" y="65"/>
                  <a:pt x="106" y="65"/>
                  <a:pt x="106" y="65"/>
                </a:cubicBezTo>
                <a:lnTo>
                  <a:pt x="113" y="73"/>
                </a:lnTo>
                <a:close/>
                <a:moveTo>
                  <a:pt x="77" y="70"/>
                </a:moveTo>
                <a:cubicBezTo>
                  <a:pt x="77" y="52"/>
                  <a:pt x="92" y="37"/>
                  <a:pt x="111" y="37"/>
                </a:cubicBezTo>
                <a:cubicBezTo>
                  <a:pt x="120" y="37"/>
                  <a:pt x="128" y="40"/>
                  <a:pt x="134" y="46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3" y="49"/>
                  <a:pt x="117" y="46"/>
                  <a:pt x="111" y="46"/>
                </a:cubicBezTo>
                <a:cubicBezTo>
                  <a:pt x="97" y="46"/>
                  <a:pt x="87" y="57"/>
                  <a:pt x="87" y="70"/>
                </a:cubicBezTo>
                <a:cubicBezTo>
                  <a:pt x="87" y="84"/>
                  <a:pt x="97" y="94"/>
                  <a:pt x="111" y="94"/>
                </a:cubicBezTo>
                <a:cubicBezTo>
                  <a:pt x="124" y="94"/>
                  <a:pt x="134" y="84"/>
                  <a:pt x="135" y="71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4" y="65"/>
                  <a:pt x="144" y="68"/>
                  <a:pt x="144" y="70"/>
                </a:cubicBezTo>
                <a:cubicBezTo>
                  <a:pt x="144" y="89"/>
                  <a:pt x="129" y="104"/>
                  <a:pt x="111" y="104"/>
                </a:cubicBezTo>
                <a:cubicBezTo>
                  <a:pt x="92" y="104"/>
                  <a:pt x="77" y="89"/>
                  <a:pt x="77" y="70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17786488" y="4441237"/>
            <a:ext cx="470300" cy="756959"/>
          </a:xfrm>
          <a:custGeom>
            <a:avLst/>
            <a:gdLst>
              <a:gd name="T0" fmla="*/ 117 w 133"/>
              <a:gd name="T1" fmla="*/ 0 h 214"/>
              <a:gd name="T2" fmla="*/ 17 w 133"/>
              <a:gd name="T3" fmla="*/ 0 h 214"/>
              <a:gd name="T4" fmla="*/ 0 w 133"/>
              <a:gd name="T5" fmla="*/ 16 h 214"/>
              <a:gd name="T6" fmla="*/ 0 w 133"/>
              <a:gd name="T7" fmla="*/ 198 h 214"/>
              <a:gd name="T8" fmla="*/ 17 w 133"/>
              <a:gd name="T9" fmla="*/ 214 h 214"/>
              <a:gd name="T10" fmla="*/ 117 w 133"/>
              <a:gd name="T11" fmla="*/ 214 h 214"/>
              <a:gd name="T12" fmla="*/ 133 w 133"/>
              <a:gd name="T13" fmla="*/ 198 h 214"/>
              <a:gd name="T14" fmla="*/ 133 w 133"/>
              <a:gd name="T15" fmla="*/ 16 h 214"/>
              <a:gd name="T16" fmla="*/ 117 w 133"/>
              <a:gd name="T17" fmla="*/ 0 h 214"/>
              <a:gd name="T18" fmla="*/ 67 w 133"/>
              <a:gd name="T19" fmla="*/ 208 h 214"/>
              <a:gd name="T20" fmla="*/ 62 w 133"/>
              <a:gd name="T21" fmla="*/ 203 h 214"/>
              <a:gd name="T22" fmla="*/ 67 w 133"/>
              <a:gd name="T23" fmla="*/ 198 h 214"/>
              <a:gd name="T24" fmla="*/ 72 w 133"/>
              <a:gd name="T25" fmla="*/ 203 h 214"/>
              <a:gd name="T26" fmla="*/ 67 w 133"/>
              <a:gd name="T27" fmla="*/ 208 h 214"/>
              <a:gd name="T28" fmla="*/ 119 w 133"/>
              <a:gd name="T29" fmla="*/ 189 h 214"/>
              <a:gd name="T30" fmla="*/ 14 w 133"/>
              <a:gd name="T31" fmla="*/ 189 h 214"/>
              <a:gd name="T32" fmla="*/ 14 w 133"/>
              <a:gd name="T33" fmla="*/ 15 h 214"/>
              <a:gd name="T34" fmla="*/ 119 w 133"/>
              <a:gd name="T35" fmla="*/ 15 h 214"/>
              <a:gd name="T36" fmla="*/ 119 w 133"/>
              <a:gd name="T37" fmla="*/ 189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3" h="214">
                <a:moveTo>
                  <a:pt x="117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07"/>
                  <a:pt x="8" y="214"/>
                  <a:pt x="17" y="214"/>
                </a:cubicBezTo>
                <a:cubicBezTo>
                  <a:pt x="117" y="214"/>
                  <a:pt x="117" y="214"/>
                  <a:pt x="117" y="214"/>
                </a:cubicBezTo>
                <a:cubicBezTo>
                  <a:pt x="126" y="214"/>
                  <a:pt x="133" y="207"/>
                  <a:pt x="133" y="19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33" y="7"/>
                  <a:pt x="126" y="0"/>
                  <a:pt x="117" y="0"/>
                </a:cubicBezTo>
                <a:moveTo>
                  <a:pt x="67" y="208"/>
                </a:moveTo>
                <a:cubicBezTo>
                  <a:pt x="64" y="208"/>
                  <a:pt x="62" y="206"/>
                  <a:pt x="62" y="203"/>
                </a:cubicBezTo>
                <a:cubicBezTo>
                  <a:pt x="62" y="200"/>
                  <a:pt x="64" y="198"/>
                  <a:pt x="67" y="198"/>
                </a:cubicBezTo>
                <a:cubicBezTo>
                  <a:pt x="69" y="198"/>
                  <a:pt x="72" y="200"/>
                  <a:pt x="72" y="203"/>
                </a:cubicBezTo>
                <a:cubicBezTo>
                  <a:pt x="72" y="206"/>
                  <a:pt x="69" y="208"/>
                  <a:pt x="67" y="208"/>
                </a:cubicBezTo>
                <a:moveTo>
                  <a:pt x="119" y="189"/>
                </a:moveTo>
                <a:cubicBezTo>
                  <a:pt x="14" y="189"/>
                  <a:pt x="14" y="189"/>
                  <a:pt x="14" y="189"/>
                </a:cubicBezTo>
                <a:cubicBezTo>
                  <a:pt x="14" y="15"/>
                  <a:pt x="14" y="15"/>
                  <a:pt x="14" y="15"/>
                </a:cubicBezTo>
                <a:cubicBezTo>
                  <a:pt x="119" y="15"/>
                  <a:pt x="119" y="15"/>
                  <a:pt x="119" y="15"/>
                </a:cubicBezTo>
                <a:lnTo>
                  <a:pt x="119" y="1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19090636" y="4406898"/>
            <a:ext cx="577797" cy="791298"/>
          </a:xfrm>
          <a:custGeom>
            <a:avLst/>
            <a:gdLst>
              <a:gd name="T0" fmla="*/ 148 w 164"/>
              <a:gd name="T1" fmla="*/ 0 h 224"/>
              <a:gd name="T2" fmla="*/ 17 w 164"/>
              <a:gd name="T3" fmla="*/ 0 h 224"/>
              <a:gd name="T4" fmla="*/ 0 w 164"/>
              <a:gd name="T5" fmla="*/ 16 h 224"/>
              <a:gd name="T6" fmla="*/ 0 w 164"/>
              <a:gd name="T7" fmla="*/ 208 h 224"/>
              <a:gd name="T8" fmla="*/ 17 w 164"/>
              <a:gd name="T9" fmla="*/ 224 h 224"/>
              <a:gd name="T10" fmla="*/ 148 w 164"/>
              <a:gd name="T11" fmla="*/ 224 h 224"/>
              <a:gd name="T12" fmla="*/ 164 w 164"/>
              <a:gd name="T13" fmla="*/ 208 h 224"/>
              <a:gd name="T14" fmla="*/ 164 w 164"/>
              <a:gd name="T15" fmla="*/ 16 h 224"/>
              <a:gd name="T16" fmla="*/ 148 w 164"/>
              <a:gd name="T17" fmla="*/ 0 h 224"/>
              <a:gd name="T18" fmla="*/ 82 w 164"/>
              <a:gd name="T19" fmla="*/ 218 h 224"/>
              <a:gd name="T20" fmla="*/ 77 w 164"/>
              <a:gd name="T21" fmla="*/ 213 h 224"/>
              <a:gd name="T22" fmla="*/ 82 w 164"/>
              <a:gd name="T23" fmla="*/ 208 h 224"/>
              <a:gd name="T24" fmla="*/ 87 w 164"/>
              <a:gd name="T25" fmla="*/ 213 h 224"/>
              <a:gd name="T26" fmla="*/ 82 w 164"/>
              <a:gd name="T27" fmla="*/ 218 h 224"/>
              <a:gd name="T28" fmla="*/ 151 w 164"/>
              <a:gd name="T29" fmla="*/ 199 h 224"/>
              <a:gd name="T30" fmla="*/ 14 w 164"/>
              <a:gd name="T31" fmla="*/ 199 h 224"/>
              <a:gd name="T32" fmla="*/ 14 w 164"/>
              <a:gd name="T33" fmla="*/ 15 h 224"/>
              <a:gd name="T34" fmla="*/ 151 w 164"/>
              <a:gd name="T35" fmla="*/ 15 h 224"/>
              <a:gd name="T36" fmla="*/ 151 w 164"/>
              <a:gd name="T37" fmla="*/ 19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4" h="224">
                <a:moveTo>
                  <a:pt x="148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7"/>
                  <a:pt x="8" y="224"/>
                  <a:pt x="17" y="224"/>
                </a:cubicBezTo>
                <a:cubicBezTo>
                  <a:pt x="148" y="224"/>
                  <a:pt x="148" y="224"/>
                  <a:pt x="148" y="224"/>
                </a:cubicBezTo>
                <a:cubicBezTo>
                  <a:pt x="157" y="224"/>
                  <a:pt x="164" y="217"/>
                  <a:pt x="164" y="208"/>
                </a:cubicBezTo>
                <a:cubicBezTo>
                  <a:pt x="164" y="16"/>
                  <a:pt x="164" y="16"/>
                  <a:pt x="164" y="16"/>
                </a:cubicBezTo>
                <a:cubicBezTo>
                  <a:pt x="164" y="7"/>
                  <a:pt x="157" y="0"/>
                  <a:pt x="148" y="0"/>
                </a:cubicBezTo>
                <a:moveTo>
                  <a:pt x="82" y="218"/>
                </a:moveTo>
                <a:cubicBezTo>
                  <a:pt x="80" y="218"/>
                  <a:pt x="77" y="216"/>
                  <a:pt x="77" y="213"/>
                </a:cubicBezTo>
                <a:cubicBezTo>
                  <a:pt x="77" y="210"/>
                  <a:pt x="80" y="208"/>
                  <a:pt x="82" y="208"/>
                </a:cubicBezTo>
                <a:cubicBezTo>
                  <a:pt x="85" y="208"/>
                  <a:pt x="87" y="210"/>
                  <a:pt x="87" y="213"/>
                </a:cubicBezTo>
                <a:cubicBezTo>
                  <a:pt x="87" y="216"/>
                  <a:pt x="85" y="218"/>
                  <a:pt x="82" y="218"/>
                </a:cubicBezTo>
                <a:moveTo>
                  <a:pt x="151" y="199"/>
                </a:moveTo>
                <a:cubicBezTo>
                  <a:pt x="14" y="199"/>
                  <a:pt x="14" y="199"/>
                  <a:pt x="14" y="199"/>
                </a:cubicBezTo>
                <a:cubicBezTo>
                  <a:pt x="14" y="15"/>
                  <a:pt x="14" y="15"/>
                  <a:pt x="14" y="15"/>
                </a:cubicBezTo>
                <a:cubicBezTo>
                  <a:pt x="151" y="15"/>
                  <a:pt x="151" y="15"/>
                  <a:pt x="151" y="15"/>
                </a:cubicBezTo>
                <a:lnTo>
                  <a:pt x="151" y="1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20502281" y="4427800"/>
            <a:ext cx="804735" cy="770396"/>
          </a:xfrm>
          <a:custGeom>
            <a:avLst/>
            <a:gdLst>
              <a:gd name="T0" fmla="*/ 118 w 228"/>
              <a:gd name="T1" fmla="*/ 84 h 218"/>
              <a:gd name="T2" fmla="*/ 142 w 228"/>
              <a:gd name="T3" fmla="*/ 66 h 218"/>
              <a:gd name="T4" fmla="*/ 95 w 228"/>
              <a:gd name="T5" fmla="*/ 40 h 218"/>
              <a:gd name="T6" fmla="*/ 106 w 228"/>
              <a:gd name="T7" fmla="*/ 26 h 218"/>
              <a:gd name="T8" fmla="*/ 118 w 228"/>
              <a:gd name="T9" fmla="*/ 0 h 218"/>
              <a:gd name="T10" fmla="*/ 106 w 228"/>
              <a:gd name="T11" fmla="*/ 20 h 218"/>
              <a:gd name="T12" fmla="*/ 95 w 228"/>
              <a:gd name="T13" fmla="*/ 46 h 218"/>
              <a:gd name="T14" fmla="*/ 142 w 228"/>
              <a:gd name="T15" fmla="*/ 60 h 218"/>
              <a:gd name="T16" fmla="*/ 112 w 228"/>
              <a:gd name="T17" fmla="*/ 84 h 218"/>
              <a:gd name="T18" fmla="*/ 0 w 228"/>
              <a:gd name="T19" fmla="*/ 92 h 218"/>
              <a:gd name="T20" fmla="*/ 222 w 228"/>
              <a:gd name="T21" fmla="*/ 218 h 218"/>
              <a:gd name="T22" fmla="*/ 222 w 228"/>
              <a:gd name="T23" fmla="*/ 86 h 218"/>
              <a:gd name="T24" fmla="*/ 141 w 228"/>
              <a:gd name="T25" fmla="*/ 122 h 218"/>
              <a:gd name="T26" fmla="*/ 123 w 228"/>
              <a:gd name="T27" fmla="*/ 131 h 218"/>
              <a:gd name="T28" fmla="*/ 123 w 228"/>
              <a:gd name="T29" fmla="*/ 145 h 218"/>
              <a:gd name="T30" fmla="*/ 141 w 228"/>
              <a:gd name="T31" fmla="*/ 153 h 218"/>
              <a:gd name="T32" fmla="*/ 123 w 228"/>
              <a:gd name="T33" fmla="*/ 153 h 218"/>
              <a:gd name="T34" fmla="*/ 105 w 228"/>
              <a:gd name="T35" fmla="*/ 122 h 218"/>
              <a:gd name="T36" fmla="*/ 87 w 228"/>
              <a:gd name="T37" fmla="*/ 131 h 218"/>
              <a:gd name="T38" fmla="*/ 87 w 228"/>
              <a:gd name="T39" fmla="*/ 145 h 218"/>
              <a:gd name="T40" fmla="*/ 105 w 228"/>
              <a:gd name="T41" fmla="*/ 153 h 218"/>
              <a:gd name="T42" fmla="*/ 87 w 228"/>
              <a:gd name="T43" fmla="*/ 153 h 218"/>
              <a:gd name="T44" fmla="*/ 69 w 228"/>
              <a:gd name="T45" fmla="*/ 122 h 218"/>
              <a:gd name="T46" fmla="*/ 51 w 228"/>
              <a:gd name="T47" fmla="*/ 131 h 218"/>
              <a:gd name="T48" fmla="*/ 51 w 228"/>
              <a:gd name="T49" fmla="*/ 145 h 218"/>
              <a:gd name="T50" fmla="*/ 33 w 228"/>
              <a:gd name="T51" fmla="*/ 108 h 218"/>
              <a:gd name="T52" fmla="*/ 16 w 228"/>
              <a:gd name="T53" fmla="*/ 108 h 218"/>
              <a:gd name="T54" fmla="*/ 33 w 228"/>
              <a:gd name="T55" fmla="*/ 145 h 218"/>
              <a:gd name="T56" fmla="*/ 16 w 228"/>
              <a:gd name="T57" fmla="*/ 153 h 218"/>
              <a:gd name="T58" fmla="*/ 16 w 228"/>
              <a:gd name="T59" fmla="*/ 167 h 218"/>
              <a:gd name="T60" fmla="*/ 16 w 228"/>
              <a:gd name="T61" fmla="*/ 190 h 218"/>
              <a:gd name="T62" fmla="*/ 38 w 228"/>
              <a:gd name="T63" fmla="*/ 190 h 218"/>
              <a:gd name="T64" fmla="*/ 69 w 228"/>
              <a:gd name="T65" fmla="*/ 167 h 218"/>
              <a:gd name="T66" fmla="*/ 176 w 228"/>
              <a:gd name="T67" fmla="*/ 190 h 218"/>
              <a:gd name="T68" fmla="*/ 176 w 228"/>
              <a:gd name="T69" fmla="*/ 176 h 218"/>
              <a:gd name="T70" fmla="*/ 158 w 228"/>
              <a:gd name="T71" fmla="*/ 167 h 218"/>
              <a:gd name="T72" fmla="*/ 176 w 228"/>
              <a:gd name="T73" fmla="*/ 167 h 218"/>
              <a:gd name="T74" fmla="*/ 158 w 228"/>
              <a:gd name="T75" fmla="*/ 131 h 218"/>
              <a:gd name="T76" fmla="*/ 176 w 228"/>
              <a:gd name="T77" fmla="*/ 122 h 218"/>
              <a:gd name="T78" fmla="*/ 176 w 228"/>
              <a:gd name="T79" fmla="*/ 108 h 218"/>
              <a:gd name="T80" fmla="*/ 191 w 228"/>
              <a:gd name="T81" fmla="*/ 190 h 218"/>
              <a:gd name="T82" fmla="*/ 212 w 228"/>
              <a:gd name="T83" fmla="*/ 190 h 218"/>
              <a:gd name="T84" fmla="*/ 194 w 228"/>
              <a:gd name="T85" fmla="*/ 153 h 218"/>
              <a:gd name="T86" fmla="*/ 212 w 228"/>
              <a:gd name="T87" fmla="*/ 145 h 218"/>
              <a:gd name="T88" fmla="*/ 212 w 228"/>
              <a:gd name="T89" fmla="*/ 131 h 218"/>
              <a:gd name="T90" fmla="*/ 195 w 228"/>
              <a:gd name="T91" fmla="*/ 122 h 218"/>
              <a:gd name="T92" fmla="*/ 212 w 228"/>
              <a:gd name="T93" fmla="*/ 122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8" h="218">
                <a:moveTo>
                  <a:pt x="222" y="86"/>
                </a:moveTo>
                <a:cubicBezTo>
                  <a:pt x="117" y="86"/>
                  <a:pt x="117" y="86"/>
                  <a:pt x="117" y="86"/>
                </a:cubicBezTo>
                <a:cubicBezTo>
                  <a:pt x="118" y="85"/>
                  <a:pt x="118" y="85"/>
                  <a:pt x="118" y="84"/>
                </a:cubicBezTo>
                <a:cubicBezTo>
                  <a:pt x="118" y="74"/>
                  <a:pt x="118" y="74"/>
                  <a:pt x="118" y="74"/>
                </a:cubicBezTo>
                <a:cubicBezTo>
                  <a:pt x="118" y="70"/>
                  <a:pt x="122" y="66"/>
                  <a:pt x="127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50" y="66"/>
                  <a:pt x="157" y="60"/>
                  <a:pt x="157" y="53"/>
                </a:cubicBezTo>
                <a:cubicBezTo>
                  <a:pt x="157" y="46"/>
                  <a:pt x="150" y="40"/>
                  <a:pt x="142" y="40"/>
                </a:cubicBezTo>
                <a:cubicBezTo>
                  <a:pt x="95" y="40"/>
                  <a:pt x="95" y="40"/>
                  <a:pt x="95" y="40"/>
                </a:cubicBezTo>
                <a:cubicBezTo>
                  <a:pt x="90" y="40"/>
                  <a:pt x="86" y="37"/>
                  <a:pt x="86" y="33"/>
                </a:cubicBezTo>
                <a:cubicBezTo>
                  <a:pt x="86" y="29"/>
                  <a:pt x="90" y="26"/>
                  <a:pt x="95" y="26"/>
                </a:cubicBezTo>
                <a:cubicBezTo>
                  <a:pt x="106" y="26"/>
                  <a:pt x="106" y="26"/>
                  <a:pt x="106" y="26"/>
                </a:cubicBezTo>
                <a:cubicBezTo>
                  <a:pt x="115" y="26"/>
                  <a:pt x="121" y="20"/>
                  <a:pt x="121" y="13"/>
                </a:cubicBezTo>
                <a:cubicBezTo>
                  <a:pt x="121" y="3"/>
                  <a:pt x="121" y="3"/>
                  <a:pt x="121" y="3"/>
                </a:cubicBezTo>
                <a:cubicBezTo>
                  <a:pt x="121" y="2"/>
                  <a:pt x="120" y="0"/>
                  <a:pt x="118" y="0"/>
                </a:cubicBezTo>
                <a:cubicBezTo>
                  <a:pt x="117" y="0"/>
                  <a:pt x="115" y="2"/>
                  <a:pt x="115" y="3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15" y="17"/>
                  <a:pt x="111" y="20"/>
                  <a:pt x="106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86" y="20"/>
                  <a:pt x="80" y="26"/>
                  <a:pt x="80" y="33"/>
                </a:cubicBezTo>
                <a:cubicBezTo>
                  <a:pt x="80" y="40"/>
                  <a:pt x="86" y="46"/>
                  <a:pt x="95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7" y="46"/>
                  <a:pt x="151" y="49"/>
                  <a:pt x="151" y="53"/>
                </a:cubicBezTo>
                <a:cubicBezTo>
                  <a:pt x="151" y="57"/>
                  <a:pt x="147" y="60"/>
                  <a:pt x="142" y="6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19" y="60"/>
                  <a:pt x="112" y="66"/>
                  <a:pt x="112" y="7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12" y="85"/>
                  <a:pt x="112" y="85"/>
                  <a:pt x="113" y="86"/>
                </a:cubicBezTo>
                <a:cubicBezTo>
                  <a:pt x="7" y="86"/>
                  <a:pt x="7" y="86"/>
                  <a:pt x="7" y="86"/>
                </a:cubicBezTo>
                <a:cubicBezTo>
                  <a:pt x="3" y="86"/>
                  <a:pt x="0" y="89"/>
                  <a:pt x="0" y="92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5"/>
                  <a:pt x="3" y="218"/>
                  <a:pt x="7" y="218"/>
                </a:cubicBezTo>
                <a:cubicBezTo>
                  <a:pt x="222" y="218"/>
                  <a:pt x="222" y="218"/>
                  <a:pt x="222" y="218"/>
                </a:cubicBezTo>
                <a:cubicBezTo>
                  <a:pt x="225" y="218"/>
                  <a:pt x="228" y="215"/>
                  <a:pt x="228" y="211"/>
                </a:cubicBezTo>
                <a:cubicBezTo>
                  <a:pt x="228" y="92"/>
                  <a:pt x="228" y="92"/>
                  <a:pt x="228" y="92"/>
                </a:cubicBezTo>
                <a:cubicBezTo>
                  <a:pt x="228" y="89"/>
                  <a:pt x="225" y="86"/>
                  <a:pt x="222" y="86"/>
                </a:cubicBezTo>
                <a:moveTo>
                  <a:pt x="124" y="108"/>
                </a:moveTo>
                <a:cubicBezTo>
                  <a:pt x="141" y="108"/>
                  <a:pt x="141" y="108"/>
                  <a:pt x="141" y="108"/>
                </a:cubicBezTo>
                <a:cubicBezTo>
                  <a:pt x="141" y="122"/>
                  <a:pt x="141" y="122"/>
                  <a:pt x="141" y="122"/>
                </a:cubicBezTo>
                <a:cubicBezTo>
                  <a:pt x="124" y="122"/>
                  <a:pt x="124" y="122"/>
                  <a:pt x="124" y="122"/>
                </a:cubicBezTo>
                <a:lnTo>
                  <a:pt x="124" y="108"/>
                </a:lnTo>
                <a:close/>
                <a:moveTo>
                  <a:pt x="123" y="131"/>
                </a:moveTo>
                <a:cubicBezTo>
                  <a:pt x="141" y="131"/>
                  <a:pt x="141" y="131"/>
                  <a:pt x="141" y="131"/>
                </a:cubicBezTo>
                <a:cubicBezTo>
                  <a:pt x="141" y="145"/>
                  <a:pt x="141" y="145"/>
                  <a:pt x="141" y="145"/>
                </a:cubicBezTo>
                <a:cubicBezTo>
                  <a:pt x="123" y="145"/>
                  <a:pt x="123" y="145"/>
                  <a:pt x="123" y="145"/>
                </a:cubicBezTo>
                <a:lnTo>
                  <a:pt x="123" y="131"/>
                </a:lnTo>
                <a:close/>
                <a:moveTo>
                  <a:pt x="123" y="153"/>
                </a:moveTo>
                <a:cubicBezTo>
                  <a:pt x="141" y="153"/>
                  <a:pt x="141" y="153"/>
                  <a:pt x="141" y="153"/>
                </a:cubicBezTo>
                <a:cubicBezTo>
                  <a:pt x="141" y="167"/>
                  <a:pt x="141" y="167"/>
                  <a:pt x="141" y="167"/>
                </a:cubicBezTo>
                <a:cubicBezTo>
                  <a:pt x="123" y="167"/>
                  <a:pt x="123" y="167"/>
                  <a:pt x="123" y="167"/>
                </a:cubicBezTo>
                <a:lnTo>
                  <a:pt x="123" y="153"/>
                </a:lnTo>
                <a:close/>
                <a:moveTo>
                  <a:pt x="88" y="108"/>
                </a:moveTo>
                <a:cubicBezTo>
                  <a:pt x="105" y="108"/>
                  <a:pt x="105" y="108"/>
                  <a:pt x="105" y="108"/>
                </a:cubicBezTo>
                <a:cubicBezTo>
                  <a:pt x="105" y="122"/>
                  <a:pt x="105" y="122"/>
                  <a:pt x="105" y="122"/>
                </a:cubicBezTo>
                <a:cubicBezTo>
                  <a:pt x="88" y="122"/>
                  <a:pt x="88" y="122"/>
                  <a:pt x="88" y="122"/>
                </a:cubicBezTo>
                <a:lnTo>
                  <a:pt x="88" y="108"/>
                </a:lnTo>
                <a:close/>
                <a:moveTo>
                  <a:pt x="87" y="131"/>
                </a:moveTo>
                <a:cubicBezTo>
                  <a:pt x="105" y="131"/>
                  <a:pt x="105" y="131"/>
                  <a:pt x="105" y="131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87" y="145"/>
                  <a:pt x="87" y="145"/>
                  <a:pt x="87" y="145"/>
                </a:cubicBezTo>
                <a:lnTo>
                  <a:pt x="87" y="131"/>
                </a:lnTo>
                <a:close/>
                <a:moveTo>
                  <a:pt x="87" y="153"/>
                </a:moveTo>
                <a:cubicBezTo>
                  <a:pt x="105" y="153"/>
                  <a:pt x="105" y="153"/>
                  <a:pt x="105" y="153"/>
                </a:cubicBezTo>
                <a:cubicBezTo>
                  <a:pt x="105" y="167"/>
                  <a:pt x="105" y="167"/>
                  <a:pt x="105" y="167"/>
                </a:cubicBezTo>
                <a:cubicBezTo>
                  <a:pt x="87" y="167"/>
                  <a:pt x="87" y="167"/>
                  <a:pt x="87" y="167"/>
                </a:cubicBezTo>
                <a:lnTo>
                  <a:pt x="87" y="153"/>
                </a:lnTo>
                <a:close/>
                <a:moveTo>
                  <a:pt x="52" y="108"/>
                </a:moveTo>
                <a:cubicBezTo>
                  <a:pt x="69" y="108"/>
                  <a:pt x="69" y="108"/>
                  <a:pt x="69" y="108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52" y="122"/>
                  <a:pt x="52" y="122"/>
                  <a:pt x="52" y="122"/>
                </a:cubicBezTo>
                <a:lnTo>
                  <a:pt x="52" y="108"/>
                </a:lnTo>
                <a:close/>
                <a:moveTo>
                  <a:pt x="51" y="131"/>
                </a:moveTo>
                <a:cubicBezTo>
                  <a:pt x="69" y="131"/>
                  <a:pt x="69" y="131"/>
                  <a:pt x="69" y="131"/>
                </a:cubicBezTo>
                <a:cubicBezTo>
                  <a:pt x="69" y="145"/>
                  <a:pt x="69" y="145"/>
                  <a:pt x="69" y="145"/>
                </a:cubicBezTo>
                <a:cubicBezTo>
                  <a:pt x="51" y="145"/>
                  <a:pt x="51" y="145"/>
                  <a:pt x="51" y="145"/>
                </a:cubicBezTo>
                <a:lnTo>
                  <a:pt x="51" y="131"/>
                </a:lnTo>
                <a:close/>
                <a:moveTo>
                  <a:pt x="16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16" y="122"/>
                  <a:pt x="16" y="122"/>
                  <a:pt x="16" y="122"/>
                </a:cubicBezTo>
                <a:lnTo>
                  <a:pt x="16" y="108"/>
                </a:lnTo>
                <a:close/>
                <a:moveTo>
                  <a:pt x="16" y="131"/>
                </a:moveTo>
                <a:cubicBezTo>
                  <a:pt x="33" y="131"/>
                  <a:pt x="33" y="131"/>
                  <a:pt x="33" y="131"/>
                </a:cubicBezTo>
                <a:cubicBezTo>
                  <a:pt x="33" y="145"/>
                  <a:pt x="33" y="145"/>
                  <a:pt x="33" y="145"/>
                </a:cubicBezTo>
                <a:cubicBezTo>
                  <a:pt x="16" y="145"/>
                  <a:pt x="16" y="145"/>
                  <a:pt x="16" y="145"/>
                </a:cubicBezTo>
                <a:lnTo>
                  <a:pt x="16" y="131"/>
                </a:lnTo>
                <a:close/>
                <a:moveTo>
                  <a:pt x="16" y="153"/>
                </a:moveTo>
                <a:cubicBezTo>
                  <a:pt x="33" y="153"/>
                  <a:pt x="33" y="153"/>
                  <a:pt x="33" y="153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16" y="167"/>
                  <a:pt x="16" y="167"/>
                  <a:pt x="16" y="167"/>
                </a:cubicBezTo>
                <a:lnTo>
                  <a:pt x="16" y="153"/>
                </a:lnTo>
                <a:close/>
                <a:moveTo>
                  <a:pt x="38" y="190"/>
                </a:moveTo>
                <a:cubicBezTo>
                  <a:pt x="16" y="190"/>
                  <a:pt x="16" y="190"/>
                  <a:pt x="16" y="190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38" y="176"/>
                  <a:pt x="38" y="176"/>
                  <a:pt x="38" y="176"/>
                </a:cubicBezTo>
                <a:lnTo>
                  <a:pt x="38" y="190"/>
                </a:lnTo>
                <a:close/>
                <a:moveTo>
                  <a:pt x="51" y="153"/>
                </a:moveTo>
                <a:cubicBezTo>
                  <a:pt x="69" y="153"/>
                  <a:pt x="69" y="153"/>
                  <a:pt x="69" y="153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51" y="167"/>
                  <a:pt x="51" y="167"/>
                  <a:pt x="51" y="167"/>
                </a:cubicBezTo>
                <a:lnTo>
                  <a:pt x="51" y="153"/>
                </a:lnTo>
                <a:close/>
                <a:moveTo>
                  <a:pt x="176" y="190"/>
                </a:moveTo>
                <a:cubicBezTo>
                  <a:pt x="52" y="190"/>
                  <a:pt x="52" y="190"/>
                  <a:pt x="52" y="190"/>
                </a:cubicBezTo>
                <a:cubicBezTo>
                  <a:pt x="52" y="176"/>
                  <a:pt x="52" y="176"/>
                  <a:pt x="52" y="176"/>
                </a:cubicBezTo>
                <a:cubicBezTo>
                  <a:pt x="176" y="176"/>
                  <a:pt x="176" y="176"/>
                  <a:pt x="176" y="176"/>
                </a:cubicBezTo>
                <a:lnTo>
                  <a:pt x="176" y="190"/>
                </a:lnTo>
                <a:close/>
                <a:moveTo>
                  <a:pt x="176" y="167"/>
                </a:moveTo>
                <a:cubicBezTo>
                  <a:pt x="158" y="167"/>
                  <a:pt x="158" y="167"/>
                  <a:pt x="158" y="167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76" y="153"/>
                  <a:pt x="176" y="153"/>
                  <a:pt x="176" y="153"/>
                </a:cubicBezTo>
                <a:lnTo>
                  <a:pt x="176" y="167"/>
                </a:lnTo>
                <a:close/>
                <a:moveTo>
                  <a:pt x="176" y="145"/>
                </a:moveTo>
                <a:cubicBezTo>
                  <a:pt x="158" y="145"/>
                  <a:pt x="158" y="145"/>
                  <a:pt x="158" y="145"/>
                </a:cubicBezTo>
                <a:cubicBezTo>
                  <a:pt x="158" y="131"/>
                  <a:pt x="158" y="131"/>
                  <a:pt x="158" y="131"/>
                </a:cubicBezTo>
                <a:cubicBezTo>
                  <a:pt x="176" y="131"/>
                  <a:pt x="176" y="131"/>
                  <a:pt x="176" y="131"/>
                </a:cubicBezTo>
                <a:lnTo>
                  <a:pt x="176" y="145"/>
                </a:lnTo>
                <a:close/>
                <a:moveTo>
                  <a:pt x="176" y="122"/>
                </a:moveTo>
                <a:cubicBezTo>
                  <a:pt x="159" y="122"/>
                  <a:pt x="159" y="122"/>
                  <a:pt x="159" y="122"/>
                </a:cubicBezTo>
                <a:cubicBezTo>
                  <a:pt x="159" y="108"/>
                  <a:pt x="159" y="108"/>
                  <a:pt x="159" y="108"/>
                </a:cubicBezTo>
                <a:cubicBezTo>
                  <a:pt x="176" y="108"/>
                  <a:pt x="176" y="108"/>
                  <a:pt x="176" y="108"/>
                </a:cubicBezTo>
                <a:lnTo>
                  <a:pt x="176" y="122"/>
                </a:lnTo>
                <a:close/>
                <a:moveTo>
                  <a:pt x="212" y="190"/>
                </a:moveTo>
                <a:cubicBezTo>
                  <a:pt x="191" y="190"/>
                  <a:pt x="191" y="190"/>
                  <a:pt x="191" y="190"/>
                </a:cubicBezTo>
                <a:cubicBezTo>
                  <a:pt x="191" y="176"/>
                  <a:pt x="191" y="176"/>
                  <a:pt x="191" y="176"/>
                </a:cubicBezTo>
                <a:cubicBezTo>
                  <a:pt x="212" y="176"/>
                  <a:pt x="212" y="176"/>
                  <a:pt x="212" y="176"/>
                </a:cubicBezTo>
                <a:lnTo>
                  <a:pt x="212" y="190"/>
                </a:lnTo>
                <a:close/>
                <a:moveTo>
                  <a:pt x="212" y="167"/>
                </a:moveTo>
                <a:cubicBezTo>
                  <a:pt x="194" y="167"/>
                  <a:pt x="194" y="167"/>
                  <a:pt x="194" y="167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212" y="153"/>
                  <a:pt x="212" y="153"/>
                  <a:pt x="212" y="153"/>
                </a:cubicBezTo>
                <a:lnTo>
                  <a:pt x="212" y="167"/>
                </a:lnTo>
                <a:close/>
                <a:moveTo>
                  <a:pt x="212" y="145"/>
                </a:moveTo>
                <a:cubicBezTo>
                  <a:pt x="194" y="145"/>
                  <a:pt x="194" y="145"/>
                  <a:pt x="194" y="145"/>
                </a:cubicBezTo>
                <a:cubicBezTo>
                  <a:pt x="194" y="131"/>
                  <a:pt x="194" y="131"/>
                  <a:pt x="194" y="131"/>
                </a:cubicBezTo>
                <a:cubicBezTo>
                  <a:pt x="212" y="131"/>
                  <a:pt x="212" y="131"/>
                  <a:pt x="212" y="131"/>
                </a:cubicBezTo>
                <a:lnTo>
                  <a:pt x="212" y="145"/>
                </a:lnTo>
                <a:close/>
                <a:moveTo>
                  <a:pt x="212" y="122"/>
                </a:moveTo>
                <a:cubicBezTo>
                  <a:pt x="195" y="122"/>
                  <a:pt x="195" y="122"/>
                  <a:pt x="195" y="122"/>
                </a:cubicBezTo>
                <a:cubicBezTo>
                  <a:pt x="195" y="108"/>
                  <a:pt x="195" y="108"/>
                  <a:pt x="195" y="108"/>
                </a:cubicBezTo>
                <a:cubicBezTo>
                  <a:pt x="212" y="108"/>
                  <a:pt x="212" y="108"/>
                  <a:pt x="212" y="108"/>
                </a:cubicBezTo>
                <a:lnTo>
                  <a:pt x="212" y="12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22140869" y="4296415"/>
            <a:ext cx="558387" cy="901781"/>
          </a:xfrm>
          <a:custGeom>
            <a:avLst/>
            <a:gdLst>
              <a:gd name="T0" fmla="*/ 127 w 158"/>
              <a:gd name="T1" fmla="*/ 96 h 255"/>
              <a:gd name="T2" fmla="*/ 31 w 158"/>
              <a:gd name="T3" fmla="*/ 96 h 255"/>
              <a:gd name="T4" fmla="*/ 31 w 158"/>
              <a:gd name="T5" fmla="*/ 63 h 255"/>
              <a:gd name="T6" fmla="*/ 127 w 158"/>
              <a:gd name="T7" fmla="*/ 63 h 255"/>
              <a:gd name="T8" fmla="*/ 127 w 158"/>
              <a:gd name="T9" fmla="*/ 96 h 255"/>
              <a:gd name="T10" fmla="*/ 123 w 158"/>
              <a:gd name="T11" fmla="*/ 32 h 255"/>
              <a:gd name="T12" fmla="*/ 92 w 158"/>
              <a:gd name="T13" fmla="*/ 0 h 255"/>
              <a:gd name="T14" fmla="*/ 66 w 158"/>
              <a:gd name="T15" fmla="*/ 0 h 255"/>
              <a:gd name="T16" fmla="*/ 35 w 158"/>
              <a:gd name="T17" fmla="*/ 32 h 255"/>
              <a:gd name="T18" fmla="*/ 35 w 158"/>
              <a:gd name="T19" fmla="*/ 53 h 255"/>
              <a:gd name="T20" fmla="*/ 123 w 158"/>
              <a:gd name="T21" fmla="*/ 53 h 255"/>
              <a:gd name="T22" fmla="*/ 123 w 158"/>
              <a:gd name="T23" fmla="*/ 32 h 255"/>
              <a:gd name="T24" fmla="*/ 66 w 158"/>
              <a:gd name="T25" fmla="*/ 159 h 255"/>
              <a:gd name="T26" fmla="*/ 92 w 158"/>
              <a:gd name="T27" fmla="*/ 159 h 255"/>
              <a:gd name="T28" fmla="*/ 123 w 158"/>
              <a:gd name="T29" fmla="*/ 128 h 255"/>
              <a:gd name="T30" fmla="*/ 123 w 158"/>
              <a:gd name="T31" fmla="*/ 106 h 255"/>
              <a:gd name="T32" fmla="*/ 35 w 158"/>
              <a:gd name="T33" fmla="*/ 106 h 255"/>
              <a:gd name="T34" fmla="*/ 35 w 158"/>
              <a:gd name="T35" fmla="*/ 128 h 255"/>
              <a:gd name="T36" fmla="*/ 66 w 158"/>
              <a:gd name="T37" fmla="*/ 159 h 255"/>
              <a:gd name="T38" fmla="*/ 148 w 158"/>
              <a:gd name="T39" fmla="*/ 74 h 255"/>
              <a:gd name="T40" fmla="*/ 138 w 158"/>
              <a:gd name="T41" fmla="*/ 84 h 255"/>
              <a:gd name="T42" fmla="*/ 143 w 158"/>
              <a:gd name="T43" fmla="*/ 92 h 255"/>
              <a:gd name="T44" fmla="*/ 143 w 158"/>
              <a:gd name="T45" fmla="*/ 146 h 255"/>
              <a:gd name="T46" fmla="*/ 111 w 158"/>
              <a:gd name="T47" fmla="*/ 177 h 255"/>
              <a:gd name="T48" fmla="*/ 95 w 158"/>
              <a:gd name="T49" fmla="*/ 177 h 255"/>
              <a:gd name="T50" fmla="*/ 95 w 158"/>
              <a:gd name="T51" fmla="*/ 170 h 255"/>
              <a:gd name="T52" fmla="*/ 63 w 158"/>
              <a:gd name="T53" fmla="*/ 170 h 255"/>
              <a:gd name="T54" fmla="*/ 63 w 158"/>
              <a:gd name="T55" fmla="*/ 177 h 255"/>
              <a:gd name="T56" fmla="*/ 46 w 158"/>
              <a:gd name="T57" fmla="*/ 177 h 255"/>
              <a:gd name="T58" fmla="*/ 15 w 158"/>
              <a:gd name="T59" fmla="*/ 146 h 255"/>
              <a:gd name="T60" fmla="*/ 15 w 158"/>
              <a:gd name="T61" fmla="*/ 92 h 255"/>
              <a:gd name="T62" fmla="*/ 20 w 158"/>
              <a:gd name="T63" fmla="*/ 84 h 255"/>
              <a:gd name="T64" fmla="*/ 10 w 158"/>
              <a:gd name="T65" fmla="*/ 74 h 255"/>
              <a:gd name="T66" fmla="*/ 0 w 158"/>
              <a:gd name="T67" fmla="*/ 84 h 255"/>
              <a:gd name="T68" fmla="*/ 5 w 158"/>
              <a:gd name="T69" fmla="*/ 92 h 255"/>
              <a:gd name="T70" fmla="*/ 5 w 158"/>
              <a:gd name="T71" fmla="*/ 146 h 255"/>
              <a:gd name="T72" fmla="*/ 46 w 158"/>
              <a:gd name="T73" fmla="*/ 187 h 255"/>
              <a:gd name="T74" fmla="*/ 63 w 158"/>
              <a:gd name="T75" fmla="*/ 187 h 255"/>
              <a:gd name="T76" fmla="*/ 63 w 158"/>
              <a:gd name="T77" fmla="*/ 198 h 255"/>
              <a:gd name="T78" fmla="*/ 56 w 158"/>
              <a:gd name="T79" fmla="*/ 198 h 255"/>
              <a:gd name="T80" fmla="*/ 56 w 158"/>
              <a:gd name="T81" fmla="*/ 237 h 255"/>
              <a:gd name="T82" fmla="*/ 26 w 158"/>
              <a:gd name="T83" fmla="*/ 237 h 255"/>
              <a:gd name="T84" fmla="*/ 26 w 158"/>
              <a:gd name="T85" fmla="*/ 255 h 255"/>
              <a:gd name="T86" fmla="*/ 131 w 158"/>
              <a:gd name="T87" fmla="*/ 255 h 255"/>
              <a:gd name="T88" fmla="*/ 131 w 158"/>
              <a:gd name="T89" fmla="*/ 237 h 255"/>
              <a:gd name="T90" fmla="*/ 102 w 158"/>
              <a:gd name="T91" fmla="*/ 237 h 255"/>
              <a:gd name="T92" fmla="*/ 102 w 158"/>
              <a:gd name="T93" fmla="*/ 198 h 255"/>
              <a:gd name="T94" fmla="*/ 95 w 158"/>
              <a:gd name="T95" fmla="*/ 198 h 255"/>
              <a:gd name="T96" fmla="*/ 95 w 158"/>
              <a:gd name="T97" fmla="*/ 187 h 255"/>
              <a:gd name="T98" fmla="*/ 111 w 158"/>
              <a:gd name="T99" fmla="*/ 187 h 255"/>
              <a:gd name="T100" fmla="*/ 153 w 158"/>
              <a:gd name="T101" fmla="*/ 146 h 255"/>
              <a:gd name="T102" fmla="*/ 153 w 158"/>
              <a:gd name="T103" fmla="*/ 92 h 255"/>
              <a:gd name="T104" fmla="*/ 158 w 158"/>
              <a:gd name="T105" fmla="*/ 84 h 255"/>
              <a:gd name="T106" fmla="*/ 148 w 158"/>
              <a:gd name="T107" fmla="*/ 7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8" h="255">
                <a:moveTo>
                  <a:pt x="127" y="96"/>
                </a:moveTo>
                <a:cubicBezTo>
                  <a:pt x="31" y="96"/>
                  <a:pt x="31" y="96"/>
                  <a:pt x="31" y="96"/>
                </a:cubicBezTo>
                <a:cubicBezTo>
                  <a:pt x="31" y="63"/>
                  <a:pt x="31" y="63"/>
                  <a:pt x="31" y="63"/>
                </a:cubicBezTo>
                <a:cubicBezTo>
                  <a:pt x="127" y="63"/>
                  <a:pt x="127" y="63"/>
                  <a:pt x="127" y="63"/>
                </a:cubicBezTo>
                <a:lnTo>
                  <a:pt x="127" y="96"/>
                </a:lnTo>
                <a:close/>
                <a:moveTo>
                  <a:pt x="123" y="32"/>
                </a:moveTo>
                <a:cubicBezTo>
                  <a:pt x="123" y="14"/>
                  <a:pt x="109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49" y="0"/>
                  <a:pt x="35" y="14"/>
                  <a:pt x="35" y="32"/>
                </a:cubicBezTo>
                <a:cubicBezTo>
                  <a:pt x="35" y="53"/>
                  <a:pt x="35" y="53"/>
                  <a:pt x="35" y="53"/>
                </a:cubicBezTo>
                <a:cubicBezTo>
                  <a:pt x="123" y="53"/>
                  <a:pt x="123" y="53"/>
                  <a:pt x="123" y="53"/>
                </a:cubicBezTo>
                <a:lnTo>
                  <a:pt x="123" y="32"/>
                </a:lnTo>
                <a:close/>
                <a:moveTo>
                  <a:pt x="66" y="159"/>
                </a:moveTo>
                <a:cubicBezTo>
                  <a:pt x="92" y="159"/>
                  <a:pt x="92" y="159"/>
                  <a:pt x="92" y="159"/>
                </a:cubicBezTo>
                <a:cubicBezTo>
                  <a:pt x="109" y="159"/>
                  <a:pt x="123" y="145"/>
                  <a:pt x="123" y="128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5" y="145"/>
                  <a:pt x="49" y="159"/>
                  <a:pt x="66" y="159"/>
                </a:cubicBezTo>
                <a:moveTo>
                  <a:pt x="148" y="74"/>
                </a:moveTo>
                <a:cubicBezTo>
                  <a:pt x="142" y="74"/>
                  <a:pt x="138" y="79"/>
                  <a:pt x="138" y="84"/>
                </a:cubicBezTo>
                <a:cubicBezTo>
                  <a:pt x="138" y="88"/>
                  <a:pt x="140" y="91"/>
                  <a:pt x="143" y="92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3" y="163"/>
                  <a:pt x="128" y="177"/>
                  <a:pt x="111" y="177"/>
                </a:cubicBezTo>
                <a:cubicBezTo>
                  <a:pt x="95" y="177"/>
                  <a:pt x="95" y="177"/>
                  <a:pt x="95" y="177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77"/>
                  <a:pt x="63" y="177"/>
                  <a:pt x="63" y="177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29" y="177"/>
                  <a:pt x="15" y="163"/>
                  <a:pt x="15" y="146"/>
                </a:cubicBezTo>
                <a:cubicBezTo>
                  <a:pt x="15" y="92"/>
                  <a:pt x="15" y="92"/>
                  <a:pt x="15" y="92"/>
                </a:cubicBezTo>
                <a:cubicBezTo>
                  <a:pt x="18" y="91"/>
                  <a:pt x="20" y="88"/>
                  <a:pt x="20" y="84"/>
                </a:cubicBezTo>
                <a:cubicBezTo>
                  <a:pt x="20" y="79"/>
                  <a:pt x="15" y="74"/>
                  <a:pt x="10" y="74"/>
                </a:cubicBezTo>
                <a:cubicBezTo>
                  <a:pt x="5" y="74"/>
                  <a:pt x="0" y="79"/>
                  <a:pt x="0" y="84"/>
                </a:cubicBezTo>
                <a:cubicBezTo>
                  <a:pt x="0" y="88"/>
                  <a:pt x="2" y="91"/>
                  <a:pt x="5" y="9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69"/>
                  <a:pt x="23" y="187"/>
                  <a:pt x="46" y="187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3" y="198"/>
                  <a:pt x="63" y="198"/>
                  <a:pt x="63" y="198"/>
                </a:cubicBezTo>
                <a:cubicBezTo>
                  <a:pt x="56" y="198"/>
                  <a:pt x="56" y="198"/>
                  <a:pt x="56" y="198"/>
                </a:cubicBezTo>
                <a:cubicBezTo>
                  <a:pt x="56" y="237"/>
                  <a:pt x="56" y="237"/>
                  <a:pt x="56" y="237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26" y="255"/>
                  <a:pt x="26" y="255"/>
                  <a:pt x="26" y="255"/>
                </a:cubicBezTo>
                <a:cubicBezTo>
                  <a:pt x="131" y="255"/>
                  <a:pt x="131" y="255"/>
                  <a:pt x="131" y="255"/>
                </a:cubicBezTo>
                <a:cubicBezTo>
                  <a:pt x="131" y="237"/>
                  <a:pt x="131" y="237"/>
                  <a:pt x="131" y="237"/>
                </a:cubicBezTo>
                <a:cubicBezTo>
                  <a:pt x="102" y="237"/>
                  <a:pt x="102" y="237"/>
                  <a:pt x="102" y="237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95" y="198"/>
                  <a:pt x="95" y="198"/>
                  <a:pt x="95" y="198"/>
                </a:cubicBezTo>
                <a:cubicBezTo>
                  <a:pt x="95" y="187"/>
                  <a:pt x="95" y="187"/>
                  <a:pt x="95" y="187"/>
                </a:cubicBezTo>
                <a:cubicBezTo>
                  <a:pt x="111" y="187"/>
                  <a:pt x="111" y="187"/>
                  <a:pt x="111" y="187"/>
                </a:cubicBezTo>
                <a:cubicBezTo>
                  <a:pt x="134" y="187"/>
                  <a:pt x="153" y="169"/>
                  <a:pt x="153" y="146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6" y="91"/>
                  <a:pt x="158" y="88"/>
                  <a:pt x="158" y="84"/>
                </a:cubicBezTo>
                <a:cubicBezTo>
                  <a:pt x="158" y="79"/>
                  <a:pt x="153" y="74"/>
                  <a:pt x="148" y="74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1376771" y="6313285"/>
            <a:ext cx="1172016" cy="1173510"/>
          </a:xfrm>
          <a:custGeom>
            <a:avLst/>
            <a:gdLst>
              <a:gd name="T0" fmla="*/ 234 w 332"/>
              <a:gd name="T1" fmla="*/ 215 h 332"/>
              <a:gd name="T2" fmla="*/ 253 w 332"/>
              <a:gd name="T3" fmla="*/ 202 h 332"/>
              <a:gd name="T4" fmla="*/ 224 w 332"/>
              <a:gd name="T5" fmla="*/ 85 h 332"/>
              <a:gd name="T6" fmla="*/ 107 w 332"/>
              <a:gd name="T7" fmla="*/ 132 h 332"/>
              <a:gd name="T8" fmla="*/ 224 w 332"/>
              <a:gd name="T9" fmla="*/ 85 h 332"/>
              <a:gd name="T10" fmla="*/ 107 w 332"/>
              <a:gd name="T11" fmla="*/ 144 h 332"/>
              <a:gd name="T12" fmla="*/ 224 w 332"/>
              <a:gd name="T13" fmla="*/ 188 h 332"/>
              <a:gd name="T14" fmla="*/ 253 w 332"/>
              <a:gd name="T15" fmla="*/ 230 h 332"/>
              <a:gd name="T16" fmla="*/ 234 w 332"/>
              <a:gd name="T17" fmla="*/ 243 h 332"/>
              <a:gd name="T18" fmla="*/ 253 w 332"/>
              <a:gd name="T19" fmla="*/ 230 h 332"/>
              <a:gd name="T20" fmla="*/ 234 w 332"/>
              <a:gd name="T21" fmla="*/ 174 h 332"/>
              <a:gd name="T22" fmla="*/ 253 w 332"/>
              <a:gd name="T23" fmla="*/ 187 h 332"/>
              <a:gd name="T24" fmla="*/ 253 w 332"/>
              <a:gd name="T25" fmla="*/ 89 h 332"/>
              <a:gd name="T26" fmla="*/ 234 w 332"/>
              <a:gd name="T27" fmla="*/ 102 h 332"/>
              <a:gd name="T28" fmla="*/ 253 w 332"/>
              <a:gd name="T29" fmla="*/ 89 h 332"/>
              <a:gd name="T30" fmla="*/ 234 w 332"/>
              <a:gd name="T31" fmla="*/ 117 h 332"/>
              <a:gd name="T32" fmla="*/ 253 w 332"/>
              <a:gd name="T33" fmla="*/ 130 h 332"/>
              <a:gd name="T34" fmla="*/ 253 w 332"/>
              <a:gd name="T35" fmla="*/ 145 h 332"/>
              <a:gd name="T36" fmla="*/ 234 w 332"/>
              <a:gd name="T37" fmla="*/ 159 h 332"/>
              <a:gd name="T38" fmla="*/ 253 w 332"/>
              <a:gd name="T39" fmla="*/ 145 h 332"/>
              <a:gd name="T40" fmla="*/ 79 w 332"/>
              <a:gd name="T41" fmla="*/ 230 h 332"/>
              <a:gd name="T42" fmla="*/ 97 w 332"/>
              <a:gd name="T43" fmla="*/ 243 h 332"/>
              <a:gd name="T44" fmla="*/ 97 w 332"/>
              <a:gd name="T45" fmla="*/ 202 h 332"/>
              <a:gd name="T46" fmla="*/ 79 w 332"/>
              <a:gd name="T47" fmla="*/ 215 h 332"/>
              <a:gd name="T48" fmla="*/ 97 w 332"/>
              <a:gd name="T49" fmla="*/ 202 h 332"/>
              <a:gd name="T50" fmla="*/ 107 w 332"/>
              <a:gd name="T51" fmla="*/ 200 h 332"/>
              <a:gd name="T52" fmla="*/ 224 w 332"/>
              <a:gd name="T53" fmla="*/ 247 h 332"/>
              <a:gd name="T54" fmla="*/ 97 w 332"/>
              <a:gd name="T55" fmla="*/ 174 h 332"/>
              <a:gd name="T56" fmla="*/ 79 w 332"/>
              <a:gd name="T57" fmla="*/ 187 h 332"/>
              <a:gd name="T58" fmla="*/ 97 w 332"/>
              <a:gd name="T59" fmla="*/ 174 h 332"/>
              <a:gd name="T60" fmla="*/ 166 w 332"/>
              <a:gd name="T61" fmla="*/ 332 h 332"/>
              <a:gd name="T62" fmla="*/ 166 w 332"/>
              <a:gd name="T63" fmla="*/ 0 h 332"/>
              <a:gd name="T64" fmla="*/ 263 w 332"/>
              <a:gd name="T65" fmla="*/ 72 h 332"/>
              <a:gd name="T66" fmla="*/ 69 w 332"/>
              <a:gd name="T67" fmla="*/ 261 h 332"/>
              <a:gd name="T68" fmla="*/ 263 w 332"/>
              <a:gd name="T69" fmla="*/ 72 h 332"/>
              <a:gd name="T70" fmla="*/ 79 w 332"/>
              <a:gd name="T71" fmla="*/ 89 h 332"/>
              <a:gd name="T72" fmla="*/ 97 w 332"/>
              <a:gd name="T73" fmla="*/ 102 h 332"/>
              <a:gd name="T74" fmla="*/ 97 w 332"/>
              <a:gd name="T75" fmla="*/ 145 h 332"/>
              <a:gd name="T76" fmla="*/ 79 w 332"/>
              <a:gd name="T77" fmla="*/ 159 h 332"/>
              <a:gd name="T78" fmla="*/ 97 w 332"/>
              <a:gd name="T79" fmla="*/ 145 h 332"/>
              <a:gd name="T80" fmla="*/ 79 w 332"/>
              <a:gd name="T81" fmla="*/ 117 h 332"/>
              <a:gd name="T82" fmla="*/ 97 w 332"/>
              <a:gd name="T83" fmla="*/ 13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32" h="332">
                <a:moveTo>
                  <a:pt x="253" y="215"/>
                </a:moveTo>
                <a:cubicBezTo>
                  <a:pt x="234" y="215"/>
                  <a:pt x="234" y="215"/>
                  <a:pt x="234" y="215"/>
                </a:cubicBezTo>
                <a:cubicBezTo>
                  <a:pt x="234" y="202"/>
                  <a:pt x="234" y="202"/>
                  <a:pt x="234" y="202"/>
                </a:cubicBezTo>
                <a:cubicBezTo>
                  <a:pt x="253" y="202"/>
                  <a:pt x="253" y="202"/>
                  <a:pt x="253" y="202"/>
                </a:cubicBezTo>
                <a:lnTo>
                  <a:pt x="253" y="215"/>
                </a:lnTo>
                <a:close/>
                <a:moveTo>
                  <a:pt x="224" y="85"/>
                </a:moveTo>
                <a:cubicBezTo>
                  <a:pt x="107" y="85"/>
                  <a:pt x="107" y="85"/>
                  <a:pt x="107" y="8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224" y="132"/>
                  <a:pt x="224" y="132"/>
                  <a:pt x="224" y="132"/>
                </a:cubicBezTo>
                <a:lnTo>
                  <a:pt x="224" y="85"/>
                </a:lnTo>
                <a:close/>
                <a:moveTo>
                  <a:pt x="224" y="144"/>
                </a:moveTo>
                <a:cubicBezTo>
                  <a:pt x="107" y="144"/>
                  <a:pt x="107" y="144"/>
                  <a:pt x="107" y="144"/>
                </a:cubicBezTo>
                <a:cubicBezTo>
                  <a:pt x="107" y="188"/>
                  <a:pt x="107" y="188"/>
                  <a:pt x="107" y="188"/>
                </a:cubicBezTo>
                <a:cubicBezTo>
                  <a:pt x="224" y="188"/>
                  <a:pt x="224" y="188"/>
                  <a:pt x="224" y="188"/>
                </a:cubicBezTo>
                <a:lnTo>
                  <a:pt x="224" y="144"/>
                </a:lnTo>
                <a:close/>
                <a:moveTo>
                  <a:pt x="253" y="230"/>
                </a:moveTo>
                <a:cubicBezTo>
                  <a:pt x="234" y="230"/>
                  <a:pt x="234" y="230"/>
                  <a:pt x="234" y="230"/>
                </a:cubicBezTo>
                <a:cubicBezTo>
                  <a:pt x="234" y="243"/>
                  <a:pt x="234" y="243"/>
                  <a:pt x="234" y="243"/>
                </a:cubicBezTo>
                <a:cubicBezTo>
                  <a:pt x="253" y="243"/>
                  <a:pt x="253" y="243"/>
                  <a:pt x="253" y="243"/>
                </a:cubicBezTo>
                <a:lnTo>
                  <a:pt x="253" y="230"/>
                </a:lnTo>
                <a:close/>
                <a:moveTo>
                  <a:pt x="253" y="174"/>
                </a:moveTo>
                <a:cubicBezTo>
                  <a:pt x="234" y="174"/>
                  <a:pt x="234" y="174"/>
                  <a:pt x="234" y="174"/>
                </a:cubicBezTo>
                <a:cubicBezTo>
                  <a:pt x="234" y="187"/>
                  <a:pt x="234" y="187"/>
                  <a:pt x="234" y="187"/>
                </a:cubicBezTo>
                <a:cubicBezTo>
                  <a:pt x="253" y="187"/>
                  <a:pt x="253" y="187"/>
                  <a:pt x="253" y="187"/>
                </a:cubicBezTo>
                <a:lnTo>
                  <a:pt x="253" y="174"/>
                </a:lnTo>
                <a:close/>
                <a:moveTo>
                  <a:pt x="253" y="89"/>
                </a:moveTo>
                <a:cubicBezTo>
                  <a:pt x="234" y="89"/>
                  <a:pt x="234" y="89"/>
                  <a:pt x="234" y="89"/>
                </a:cubicBezTo>
                <a:cubicBezTo>
                  <a:pt x="234" y="102"/>
                  <a:pt x="234" y="102"/>
                  <a:pt x="234" y="102"/>
                </a:cubicBezTo>
                <a:cubicBezTo>
                  <a:pt x="253" y="102"/>
                  <a:pt x="253" y="102"/>
                  <a:pt x="253" y="102"/>
                </a:cubicBezTo>
                <a:lnTo>
                  <a:pt x="253" y="89"/>
                </a:lnTo>
                <a:close/>
                <a:moveTo>
                  <a:pt x="253" y="117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34" y="130"/>
                  <a:pt x="234" y="130"/>
                  <a:pt x="234" y="130"/>
                </a:cubicBezTo>
                <a:cubicBezTo>
                  <a:pt x="253" y="130"/>
                  <a:pt x="253" y="130"/>
                  <a:pt x="253" y="130"/>
                </a:cubicBezTo>
                <a:lnTo>
                  <a:pt x="253" y="117"/>
                </a:lnTo>
                <a:close/>
                <a:moveTo>
                  <a:pt x="253" y="145"/>
                </a:moveTo>
                <a:cubicBezTo>
                  <a:pt x="234" y="145"/>
                  <a:pt x="234" y="145"/>
                  <a:pt x="234" y="145"/>
                </a:cubicBezTo>
                <a:cubicBezTo>
                  <a:pt x="234" y="159"/>
                  <a:pt x="234" y="159"/>
                  <a:pt x="234" y="159"/>
                </a:cubicBezTo>
                <a:cubicBezTo>
                  <a:pt x="253" y="159"/>
                  <a:pt x="253" y="159"/>
                  <a:pt x="253" y="159"/>
                </a:cubicBezTo>
                <a:lnTo>
                  <a:pt x="253" y="145"/>
                </a:lnTo>
                <a:close/>
                <a:moveTo>
                  <a:pt x="97" y="230"/>
                </a:moveTo>
                <a:cubicBezTo>
                  <a:pt x="79" y="230"/>
                  <a:pt x="79" y="230"/>
                  <a:pt x="79" y="230"/>
                </a:cubicBezTo>
                <a:cubicBezTo>
                  <a:pt x="79" y="243"/>
                  <a:pt x="79" y="243"/>
                  <a:pt x="79" y="243"/>
                </a:cubicBezTo>
                <a:cubicBezTo>
                  <a:pt x="97" y="243"/>
                  <a:pt x="97" y="243"/>
                  <a:pt x="97" y="243"/>
                </a:cubicBezTo>
                <a:lnTo>
                  <a:pt x="97" y="230"/>
                </a:lnTo>
                <a:close/>
                <a:moveTo>
                  <a:pt x="97" y="202"/>
                </a:moveTo>
                <a:cubicBezTo>
                  <a:pt x="79" y="202"/>
                  <a:pt x="79" y="202"/>
                  <a:pt x="79" y="202"/>
                </a:cubicBezTo>
                <a:cubicBezTo>
                  <a:pt x="79" y="215"/>
                  <a:pt x="79" y="215"/>
                  <a:pt x="79" y="215"/>
                </a:cubicBezTo>
                <a:cubicBezTo>
                  <a:pt x="97" y="215"/>
                  <a:pt x="97" y="215"/>
                  <a:pt x="97" y="215"/>
                </a:cubicBezTo>
                <a:lnTo>
                  <a:pt x="97" y="202"/>
                </a:lnTo>
                <a:close/>
                <a:moveTo>
                  <a:pt x="224" y="200"/>
                </a:moveTo>
                <a:cubicBezTo>
                  <a:pt x="107" y="200"/>
                  <a:pt x="107" y="200"/>
                  <a:pt x="107" y="200"/>
                </a:cubicBezTo>
                <a:cubicBezTo>
                  <a:pt x="107" y="247"/>
                  <a:pt x="107" y="247"/>
                  <a:pt x="107" y="247"/>
                </a:cubicBezTo>
                <a:cubicBezTo>
                  <a:pt x="224" y="247"/>
                  <a:pt x="224" y="247"/>
                  <a:pt x="224" y="247"/>
                </a:cubicBezTo>
                <a:lnTo>
                  <a:pt x="224" y="200"/>
                </a:lnTo>
                <a:close/>
                <a:moveTo>
                  <a:pt x="97" y="174"/>
                </a:moveTo>
                <a:cubicBezTo>
                  <a:pt x="79" y="174"/>
                  <a:pt x="79" y="174"/>
                  <a:pt x="79" y="174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97" y="187"/>
                  <a:pt x="97" y="187"/>
                  <a:pt x="97" y="187"/>
                </a:cubicBezTo>
                <a:lnTo>
                  <a:pt x="97" y="174"/>
                </a:lnTo>
                <a:close/>
                <a:moveTo>
                  <a:pt x="332" y="166"/>
                </a:moveTo>
                <a:cubicBezTo>
                  <a:pt x="332" y="257"/>
                  <a:pt x="257" y="332"/>
                  <a:pt x="166" y="332"/>
                </a:cubicBezTo>
                <a:cubicBezTo>
                  <a:pt x="74" y="332"/>
                  <a:pt x="0" y="257"/>
                  <a:pt x="0" y="166"/>
                </a:cubicBezTo>
                <a:cubicBezTo>
                  <a:pt x="0" y="75"/>
                  <a:pt x="74" y="0"/>
                  <a:pt x="166" y="0"/>
                </a:cubicBezTo>
                <a:cubicBezTo>
                  <a:pt x="257" y="0"/>
                  <a:pt x="332" y="75"/>
                  <a:pt x="332" y="166"/>
                </a:cubicBezTo>
                <a:close/>
                <a:moveTo>
                  <a:pt x="263" y="72"/>
                </a:moveTo>
                <a:cubicBezTo>
                  <a:pt x="69" y="72"/>
                  <a:pt x="69" y="72"/>
                  <a:pt x="69" y="72"/>
                </a:cubicBezTo>
                <a:cubicBezTo>
                  <a:pt x="69" y="261"/>
                  <a:pt x="69" y="261"/>
                  <a:pt x="69" y="261"/>
                </a:cubicBezTo>
                <a:cubicBezTo>
                  <a:pt x="263" y="261"/>
                  <a:pt x="263" y="261"/>
                  <a:pt x="263" y="261"/>
                </a:cubicBezTo>
                <a:lnTo>
                  <a:pt x="263" y="72"/>
                </a:lnTo>
                <a:close/>
                <a:moveTo>
                  <a:pt x="97" y="89"/>
                </a:moveTo>
                <a:cubicBezTo>
                  <a:pt x="79" y="89"/>
                  <a:pt x="79" y="89"/>
                  <a:pt x="79" y="89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97" y="102"/>
                  <a:pt x="97" y="102"/>
                  <a:pt x="97" y="102"/>
                </a:cubicBezTo>
                <a:lnTo>
                  <a:pt x="97" y="89"/>
                </a:lnTo>
                <a:close/>
                <a:moveTo>
                  <a:pt x="97" y="145"/>
                </a:moveTo>
                <a:cubicBezTo>
                  <a:pt x="79" y="145"/>
                  <a:pt x="79" y="145"/>
                  <a:pt x="79" y="145"/>
                </a:cubicBezTo>
                <a:cubicBezTo>
                  <a:pt x="79" y="159"/>
                  <a:pt x="79" y="159"/>
                  <a:pt x="79" y="159"/>
                </a:cubicBezTo>
                <a:cubicBezTo>
                  <a:pt x="97" y="159"/>
                  <a:pt x="97" y="159"/>
                  <a:pt x="97" y="159"/>
                </a:cubicBezTo>
                <a:lnTo>
                  <a:pt x="97" y="145"/>
                </a:lnTo>
                <a:close/>
                <a:moveTo>
                  <a:pt x="97" y="117"/>
                </a:moveTo>
                <a:cubicBezTo>
                  <a:pt x="79" y="117"/>
                  <a:pt x="79" y="117"/>
                  <a:pt x="79" y="11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97" y="130"/>
                  <a:pt x="97" y="130"/>
                  <a:pt x="97" y="130"/>
                </a:cubicBezTo>
                <a:lnTo>
                  <a:pt x="97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2949777" y="6313285"/>
            <a:ext cx="1175002" cy="1173510"/>
          </a:xfrm>
          <a:custGeom>
            <a:avLst/>
            <a:gdLst>
              <a:gd name="T0" fmla="*/ 235 w 333"/>
              <a:gd name="T1" fmla="*/ 130 h 332"/>
              <a:gd name="T2" fmla="*/ 253 w 333"/>
              <a:gd name="T3" fmla="*/ 117 h 332"/>
              <a:gd name="T4" fmla="*/ 253 w 333"/>
              <a:gd name="T5" fmla="*/ 230 h 332"/>
              <a:gd name="T6" fmla="*/ 235 w 333"/>
              <a:gd name="T7" fmla="*/ 243 h 332"/>
              <a:gd name="T8" fmla="*/ 253 w 333"/>
              <a:gd name="T9" fmla="*/ 230 h 332"/>
              <a:gd name="T10" fmla="*/ 108 w 333"/>
              <a:gd name="T11" fmla="*/ 247 h 332"/>
              <a:gd name="T12" fmla="*/ 225 w 333"/>
              <a:gd name="T13" fmla="*/ 85 h 332"/>
              <a:gd name="T14" fmla="*/ 194 w 333"/>
              <a:gd name="T15" fmla="*/ 161 h 332"/>
              <a:gd name="T16" fmla="*/ 136 w 333"/>
              <a:gd name="T17" fmla="*/ 129 h 332"/>
              <a:gd name="T18" fmla="*/ 144 w 333"/>
              <a:gd name="T19" fmla="*/ 207 h 332"/>
              <a:gd name="T20" fmla="*/ 194 w 333"/>
              <a:gd name="T21" fmla="*/ 161 h 332"/>
              <a:gd name="T22" fmla="*/ 235 w 333"/>
              <a:gd name="T23" fmla="*/ 89 h 332"/>
              <a:gd name="T24" fmla="*/ 253 w 333"/>
              <a:gd name="T25" fmla="*/ 102 h 332"/>
              <a:gd name="T26" fmla="*/ 253 w 333"/>
              <a:gd name="T27" fmla="*/ 202 h 332"/>
              <a:gd name="T28" fmla="*/ 235 w 333"/>
              <a:gd name="T29" fmla="*/ 215 h 332"/>
              <a:gd name="T30" fmla="*/ 253 w 333"/>
              <a:gd name="T31" fmla="*/ 202 h 332"/>
              <a:gd name="T32" fmla="*/ 235 w 333"/>
              <a:gd name="T33" fmla="*/ 145 h 332"/>
              <a:gd name="T34" fmla="*/ 253 w 333"/>
              <a:gd name="T35" fmla="*/ 159 h 332"/>
              <a:gd name="T36" fmla="*/ 253 w 333"/>
              <a:gd name="T37" fmla="*/ 174 h 332"/>
              <a:gd name="T38" fmla="*/ 235 w 333"/>
              <a:gd name="T39" fmla="*/ 187 h 332"/>
              <a:gd name="T40" fmla="*/ 253 w 333"/>
              <a:gd name="T41" fmla="*/ 174 h 332"/>
              <a:gd name="T42" fmla="*/ 80 w 333"/>
              <a:gd name="T43" fmla="*/ 89 h 332"/>
              <a:gd name="T44" fmla="*/ 98 w 333"/>
              <a:gd name="T45" fmla="*/ 102 h 332"/>
              <a:gd name="T46" fmla="*/ 98 w 333"/>
              <a:gd name="T47" fmla="*/ 117 h 332"/>
              <a:gd name="T48" fmla="*/ 80 w 333"/>
              <a:gd name="T49" fmla="*/ 130 h 332"/>
              <a:gd name="T50" fmla="*/ 98 w 333"/>
              <a:gd name="T51" fmla="*/ 117 h 332"/>
              <a:gd name="T52" fmla="*/ 80 w 333"/>
              <a:gd name="T53" fmla="*/ 230 h 332"/>
              <a:gd name="T54" fmla="*/ 98 w 333"/>
              <a:gd name="T55" fmla="*/ 243 h 332"/>
              <a:gd name="T56" fmla="*/ 333 w 333"/>
              <a:gd name="T57" fmla="*/ 166 h 332"/>
              <a:gd name="T58" fmla="*/ 0 w 333"/>
              <a:gd name="T59" fmla="*/ 166 h 332"/>
              <a:gd name="T60" fmla="*/ 333 w 333"/>
              <a:gd name="T61" fmla="*/ 166 h 332"/>
              <a:gd name="T62" fmla="*/ 70 w 333"/>
              <a:gd name="T63" fmla="*/ 72 h 332"/>
              <a:gd name="T64" fmla="*/ 263 w 333"/>
              <a:gd name="T65" fmla="*/ 261 h 332"/>
              <a:gd name="T66" fmla="*/ 98 w 333"/>
              <a:gd name="T67" fmla="*/ 202 h 332"/>
              <a:gd name="T68" fmla="*/ 80 w 333"/>
              <a:gd name="T69" fmla="*/ 215 h 332"/>
              <a:gd name="T70" fmla="*/ 98 w 333"/>
              <a:gd name="T71" fmla="*/ 202 h 332"/>
              <a:gd name="T72" fmla="*/ 80 w 333"/>
              <a:gd name="T73" fmla="*/ 145 h 332"/>
              <a:gd name="T74" fmla="*/ 98 w 333"/>
              <a:gd name="T75" fmla="*/ 159 h 332"/>
              <a:gd name="T76" fmla="*/ 98 w 333"/>
              <a:gd name="T77" fmla="*/ 174 h 332"/>
              <a:gd name="T78" fmla="*/ 80 w 333"/>
              <a:gd name="T79" fmla="*/ 187 h 332"/>
              <a:gd name="T80" fmla="*/ 98 w 333"/>
              <a:gd name="T81" fmla="*/ 17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33" h="332">
                <a:moveTo>
                  <a:pt x="253" y="130"/>
                </a:moveTo>
                <a:cubicBezTo>
                  <a:pt x="235" y="130"/>
                  <a:pt x="235" y="130"/>
                  <a:pt x="235" y="130"/>
                </a:cubicBezTo>
                <a:cubicBezTo>
                  <a:pt x="235" y="117"/>
                  <a:pt x="235" y="117"/>
                  <a:pt x="235" y="117"/>
                </a:cubicBezTo>
                <a:cubicBezTo>
                  <a:pt x="253" y="117"/>
                  <a:pt x="253" y="117"/>
                  <a:pt x="253" y="117"/>
                </a:cubicBezTo>
                <a:lnTo>
                  <a:pt x="253" y="130"/>
                </a:lnTo>
                <a:close/>
                <a:moveTo>
                  <a:pt x="253" y="230"/>
                </a:moveTo>
                <a:cubicBezTo>
                  <a:pt x="235" y="230"/>
                  <a:pt x="235" y="230"/>
                  <a:pt x="235" y="230"/>
                </a:cubicBezTo>
                <a:cubicBezTo>
                  <a:pt x="235" y="243"/>
                  <a:pt x="235" y="243"/>
                  <a:pt x="235" y="243"/>
                </a:cubicBezTo>
                <a:cubicBezTo>
                  <a:pt x="253" y="243"/>
                  <a:pt x="253" y="243"/>
                  <a:pt x="253" y="243"/>
                </a:cubicBezTo>
                <a:lnTo>
                  <a:pt x="253" y="230"/>
                </a:lnTo>
                <a:close/>
                <a:moveTo>
                  <a:pt x="225" y="247"/>
                </a:moveTo>
                <a:cubicBezTo>
                  <a:pt x="108" y="247"/>
                  <a:pt x="108" y="247"/>
                  <a:pt x="108" y="247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225" y="85"/>
                  <a:pt x="225" y="85"/>
                  <a:pt x="225" y="85"/>
                </a:cubicBezTo>
                <a:lnTo>
                  <a:pt x="225" y="247"/>
                </a:lnTo>
                <a:close/>
                <a:moveTo>
                  <a:pt x="194" y="161"/>
                </a:moveTo>
                <a:cubicBezTo>
                  <a:pt x="144" y="125"/>
                  <a:pt x="144" y="125"/>
                  <a:pt x="144" y="125"/>
                </a:cubicBezTo>
                <a:cubicBezTo>
                  <a:pt x="140" y="122"/>
                  <a:pt x="136" y="124"/>
                  <a:pt x="136" y="129"/>
                </a:cubicBezTo>
                <a:cubicBezTo>
                  <a:pt x="136" y="203"/>
                  <a:pt x="136" y="203"/>
                  <a:pt x="136" y="203"/>
                </a:cubicBezTo>
                <a:cubicBezTo>
                  <a:pt x="136" y="208"/>
                  <a:pt x="140" y="210"/>
                  <a:pt x="144" y="207"/>
                </a:cubicBezTo>
                <a:cubicBezTo>
                  <a:pt x="194" y="171"/>
                  <a:pt x="194" y="171"/>
                  <a:pt x="194" y="171"/>
                </a:cubicBezTo>
                <a:cubicBezTo>
                  <a:pt x="198" y="168"/>
                  <a:pt x="198" y="164"/>
                  <a:pt x="194" y="161"/>
                </a:cubicBezTo>
                <a:close/>
                <a:moveTo>
                  <a:pt x="253" y="89"/>
                </a:moveTo>
                <a:cubicBezTo>
                  <a:pt x="235" y="89"/>
                  <a:pt x="235" y="89"/>
                  <a:pt x="235" y="89"/>
                </a:cubicBezTo>
                <a:cubicBezTo>
                  <a:pt x="235" y="102"/>
                  <a:pt x="235" y="102"/>
                  <a:pt x="235" y="102"/>
                </a:cubicBezTo>
                <a:cubicBezTo>
                  <a:pt x="253" y="102"/>
                  <a:pt x="253" y="102"/>
                  <a:pt x="253" y="102"/>
                </a:cubicBezTo>
                <a:lnTo>
                  <a:pt x="253" y="89"/>
                </a:lnTo>
                <a:close/>
                <a:moveTo>
                  <a:pt x="253" y="202"/>
                </a:moveTo>
                <a:cubicBezTo>
                  <a:pt x="235" y="202"/>
                  <a:pt x="235" y="202"/>
                  <a:pt x="235" y="202"/>
                </a:cubicBezTo>
                <a:cubicBezTo>
                  <a:pt x="235" y="215"/>
                  <a:pt x="235" y="215"/>
                  <a:pt x="235" y="215"/>
                </a:cubicBezTo>
                <a:cubicBezTo>
                  <a:pt x="253" y="215"/>
                  <a:pt x="253" y="215"/>
                  <a:pt x="253" y="215"/>
                </a:cubicBezTo>
                <a:lnTo>
                  <a:pt x="253" y="202"/>
                </a:lnTo>
                <a:close/>
                <a:moveTo>
                  <a:pt x="253" y="145"/>
                </a:moveTo>
                <a:cubicBezTo>
                  <a:pt x="235" y="145"/>
                  <a:pt x="235" y="145"/>
                  <a:pt x="235" y="145"/>
                </a:cubicBezTo>
                <a:cubicBezTo>
                  <a:pt x="235" y="159"/>
                  <a:pt x="235" y="159"/>
                  <a:pt x="235" y="159"/>
                </a:cubicBezTo>
                <a:cubicBezTo>
                  <a:pt x="253" y="159"/>
                  <a:pt x="253" y="159"/>
                  <a:pt x="253" y="159"/>
                </a:cubicBezTo>
                <a:lnTo>
                  <a:pt x="253" y="145"/>
                </a:lnTo>
                <a:close/>
                <a:moveTo>
                  <a:pt x="253" y="174"/>
                </a:moveTo>
                <a:cubicBezTo>
                  <a:pt x="235" y="174"/>
                  <a:pt x="235" y="174"/>
                  <a:pt x="235" y="174"/>
                </a:cubicBezTo>
                <a:cubicBezTo>
                  <a:pt x="235" y="187"/>
                  <a:pt x="235" y="187"/>
                  <a:pt x="235" y="187"/>
                </a:cubicBezTo>
                <a:cubicBezTo>
                  <a:pt x="253" y="187"/>
                  <a:pt x="253" y="187"/>
                  <a:pt x="253" y="187"/>
                </a:cubicBezTo>
                <a:lnTo>
                  <a:pt x="253" y="174"/>
                </a:lnTo>
                <a:close/>
                <a:moveTo>
                  <a:pt x="98" y="89"/>
                </a:moveTo>
                <a:cubicBezTo>
                  <a:pt x="80" y="89"/>
                  <a:pt x="80" y="89"/>
                  <a:pt x="80" y="89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98" y="102"/>
                  <a:pt x="98" y="102"/>
                  <a:pt x="98" y="102"/>
                </a:cubicBezTo>
                <a:lnTo>
                  <a:pt x="98" y="89"/>
                </a:lnTo>
                <a:close/>
                <a:moveTo>
                  <a:pt x="98" y="117"/>
                </a:moveTo>
                <a:cubicBezTo>
                  <a:pt x="80" y="117"/>
                  <a:pt x="80" y="117"/>
                  <a:pt x="80" y="117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98" y="130"/>
                  <a:pt x="98" y="130"/>
                  <a:pt x="98" y="130"/>
                </a:cubicBezTo>
                <a:lnTo>
                  <a:pt x="98" y="117"/>
                </a:lnTo>
                <a:close/>
                <a:moveTo>
                  <a:pt x="98" y="230"/>
                </a:moveTo>
                <a:cubicBezTo>
                  <a:pt x="80" y="230"/>
                  <a:pt x="80" y="230"/>
                  <a:pt x="80" y="230"/>
                </a:cubicBezTo>
                <a:cubicBezTo>
                  <a:pt x="80" y="243"/>
                  <a:pt x="80" y="243"/>
                  <a:pt x="80" y="243"/>
                </a:cubicBezTo>
                <a:cubicBezTo>
                  <a:pt x="98" y="243"/>
                  <a:pt x="98" y="243"/>
                  <a:pt x="98" y="243"/>
                </a:cubicBezTo>
                <a:lnTo>
                  <a:pt x="98" y="230"/>
                </a:lnTo>
                <a:close/>
                <a:moveTo>
                  <a:pt x="333" y="166"/>
                </a:moveTo>
                <a:cubicBezTo>
                  <a:pt x="333" y="257"/>
                  <a:pt x="258" y="332"/>
                  <a:pt x="167" y="332"/>
                </a:cubicBezTo>
                <a:cubicBezTo>
                  <a:pt x="75" y="332"/>
                  <a:pt x="0" y="257"/>
                  <a:pt x="0" y="166"/>
                </a:cubicBezTo>
                <a:cubicBezTo>
                  <a:pt x="0" y="75"/>
                  <a:pt x="75" y="0"/>
                  <a:pt x="167" y="0"/>
                </a:cubicBezTo>
                <a:cubicBezTo>
                  <a:pt x="258" y="0"/>
                  <a:pt x="333" y="75"/>
                  <a:pt x="333" y="166"/>
                </a:cubicBezTo>
                <a:close/>
                <a:moveTo>
                  <a:pt x="263" y="72"/>
                </a:moveTo>
                <a:cubicBezTo>
                  <a:pt x="70" y="72"/>
                  <a:pt x="70" y="72"/>
                  <a:pt x="70" y="72"/>
                </a:cubicBezTo>
                <a:cubicBezTo>
                  <a:pt x="70" y="261"/>
                  <a:pt x="70" y="261"/>
                  <a:pt x="70" y="261"/>
                </a:cubicBezTo>
                <a:cubicBezTo>
                  <a:pt x="263" y="261"/>
                  <a:pt x="263" y="261"/>
                  <a:pt x="263" y="261"/>
                </a:cubicBezTo>
                <a:lnTo>
                  <a:pt x="263" y="72"/>
                </a:lnTo>
                <a:close/>
                <a:moveTo>
                  <a:pt x="98" y="202"/>
                </a:moveTo>
                <a:cubicBezTo>
                  <a:pt x="80" y="202"/>
                  <a:pt x="80" y="202"/>
                  <a:pt x="80" y="202"/>
                </a:cubicBezTo>
                <a:cubicBezTo>
                  <a:pt x="80" y="215"/>
                  <a:pt x="80" y="215"/>
                  <a:pt x="80" y="215"/>
                </a:cubicBezTo>
                <a:cubicBezTo>
                  <a:pt x="98" y="215"/>
                  <a:pt x="98" y="215"/>
                  <a:pt x="98" y="215"/>
                </a:cubicBezTo>
                <a:lnTo>
                  <a:pt x="98" y="202"/>
                </a:lnTo>
                <a:close/>
                <a:moveTo>
                  <a:pt x="98" y="145"/>
                </a:moveTo>
                <a:cubicBezTo>
                  <a:pt x="80" y="145"/>
                  <a:pt x="80" y="145"/>
                  <a:pt x="80" y="145"/>
                </a:cubicBezTo>
                <a:cubicBezTo>
                  <a:pt x="80" y="159"/>
                  <a:pt x="80" y="159"/>
                  <a:pt x="80" y="159"/>
                </a:cubicBezTo>
                <a:cubicBezTo>
                  <a:pt x="98" y="159"/>
                  <a:pt x="98" y="159"/>
                  <a:pt x="98" y="159"/>
                </a:cubicBezTo>
                <a:lnTo>
                  <a:pt x="98" y="145"/>
                </a:lnTo>
                <a:close/>
                <a:moveTo>
                  <a:pt x="98" y="174"/>
                </a:moveTo>
                <a:cubicBezTo>
                  <a:pt x="80" y="174"/>
                  <a:pt x="80" y="174"/>
                  <a:pt x="80" y="174"/>
                </a:cubicBezTo>
                <a:cubicBezTo>
                  <a:pt x="80" y="187"/>
                  <a:pt x="80" y="187"/>
                  <a:pt x="80" y="187"/>
                </a:cubicBezTo>
                <a:cubicBezTo>
                  <a:pt x="98" y="187"/>
                  <a:pt x="98" y="187"/>
                  <a:pt x="98" y="187"/>
                </a:cubicBezTo>
                <a:lnTo>
                  <a:pt x="98" y="1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4525769" y="6313285"/>
            <a:ext cx="1172016" cy="1173510"/>
          </a:xfrm>
          <a:custGeom>
            <a:avLst/>
            <a:gdLst>
              <a:gd name="T0" fmla="*/ 166 w 332"/>
              <a:gd name="T1" fmla="*/ 0 h 332"/>
              <a:gd name="T2" fmla="*/ 0 w 332"/>
              <a:gd name="T3" fmla="*/ 166 h 332"/>
              <a:gd name="T4" fmla="*/ 166 w 332"/>
              <a:gd name="T5" fmla="*/ 332 h 332"/>
              <a:gd name="T6" fmla="*/ 332 w 332"/>
              <a:gd name="T7" fmla="*/ 166 h 332"/>
              <a:gd name="T8" fmla="*/ 166 w 332"/>
              <a:gd name="T9" fmla="*/ 0 h 332"/>
              <a:gd name="T10" fmla="*/ 184 w 332"/>
              <a:gd name="T11" fmla="*/ 60 h 332"/>
              <a:gd name="T12" fmla="*/ 207 w 332"/>
              <a:gd name="T13" fmla="*/ 83 h 332"/>
              <a:gd name="T14" fmla="*/ 184 w 332"/>
              <a:gd name="T15" fmla="*/ 106 h 332"/>
              <a:gd name="T16" fmla="*/ 161 w 332"/>
              <a:gd name="T17" fmla="*/ 83 h 332"/>
              <a:gd name="T18" fmla="*/ 184 w 332"/>
              <a:gd name="T19" fmla="*/ 60 h 332"/>
              <a:gd name="T20" fmla="*/ 129 w 332"/>
              <a:gd name="T21" fmla="*/ 60 h 332"/>
              <a:gd name="T22" fmla="*/ 152 w 332"/>
              <a:gd name="T23" fmla="*/ 83 h 332"/>
              <a:gd name="T24" fmla="*/ 129 w 332"/>
              <a:gd name="T25" fmla="*/ 106 h 332"/>
              <a:gd name="T26" fmla="*/ 106 w 332"/>
              <a:gd name="T27" fmla="*/ 83 h 332"/>
              <a:gd name="T28" fmla="*/ 129 w 332"/>
              <a:gd name="T29" fmla="*/ 60 h 332"/>
              <a:gd name="T30" fmla="*/ 262 w 332"/>
              <a:gd name="T31" fmla="*/ 209 h 332"/>
              <a:gd name="T32" fmla="*/ 224 w 332"/>
              <a:gd name="T33" fmla="*/ 186 h 332"/>
              <a:gd name="T34" fmla="*/ 215 w 332"/>
              <a:gd name="T35" fmla="*/ 186 h 332"/>
              <a:gd name="T36" fmla="*/ 215 w 332"/>
              <a:gd name="T37" fmla="*/ 205 h 332"/>
              <a:gd name="T38" fmla="*/ 204 w 332"/>
              <a:gd name="T39" fmla="*/ 205 h 332"/>
              <a:gd name="T40" fmla="*/ 204 w 332"/>
              <a:gd name="T41" fmla="*/ 214 h 332"/>
              <a:gd name="T42" fmla="*/ 167 w 332"/>
              <a:gd name="T43" fmla="*/ 214 h 332"/>
              <a:gd name="T44" fmla="*/ 204 w 332"/>
              <a:gd name="T45" fmla="*/ 263 h 332"/>
              <a:gd name="T46" fmla="*/ 193 w 332"/>
              <a:gd name="T47" fmla="*/ 271 h 332"/>
              <a:gd name="T48" fmla="*/ 155 w 332"/>
              <a:gd name="T49" fmla="*/ 221 h 332"/>
              <a:gd name="T50" fmla="*/ 116 w 332"/>
              <a:gd name="T51" fmla="*/ 272 h 332"/>
              <a:gd name="T52" fmla="*/ 105 w 332"/>
              <a:gd name="T53" fmla="*/ 264 h 332"/>
              <a:gd name="T54" fmla="*/ 143 w 332"/>
              <a:gd name="T55" fmla="*/ 214 h 332"/>
              <a:gd name="T56" fmla="*/ 112 w 332"/>
              <a:gd name="T57" fmla="*/ 214 h 332"/>
              <a:gd name="T58" fmla="*/ 112 w 332"/>
              <a:gd name="T59" fmla="*/ 205 h 332"/>
              <a:gd name="T60" fmla="*/ 101 w 332"/>
              <a:gd name="T61" fmla="*/ 205 h 332"/>
              <a:gd name="T62" fmla="*/ 101 w 332"/>
              <a:gd name="T63" fmla="*/ 186 h 332"/>
              <a:gd name="T64" fmla="*/ 91 w 332"/>
              <a:gd name="T65" fmla="*/ 186 h 332"/>
              <a:gd name="T66" fmla="*/ 91 w 332"/>
              <a:gd name="T67" fmla="*/ 190 h 332"/>
              <a:gd name="T68" fmla="*/ 71 w 332"/>
              <a:gd name="T69" fmla="*/ 190 h 332"/>
              <a:gd name="T70" fmla="*/ 71 w 332"/>
              <a:gd name="T71" fmla="*/ 125 h 332"/>
              <a:gd name="T72" fmla="*/ 91 w 332"/>
              <a:gd name="T73" fmla="*/ 125 h 332"/>
              <a:gd name="T74" fmla="*/ 91 w 332"/>
              <a:gd name="T75" fmla="*/ 130 h 332"/>
              <a:gd name="T76" fmla="*/ 101 w 332"/>
              <a:gd name="T77" fmla="*/ 130 h 332"/>
              <a:gd name="T78" fmla="*/ 101 w 332"/>
              <a:gd name="T79" fmla="*/ 110 h 332"/>
              <a:gd name="T80" fmla="*/ 215 w 332"/>
              <a:gd name="T81" fmla="*/ 110 h 332"/>
              <a:gd name="T82" fmla="*/ 215 w 332"/>
              <a:gd name="T83" fmla="*/ 130 h 332"/>
              <a:gd name="T84" fmla="*/ 224 w 332"/>
              <a:gd name="T85" fmla="*/ 130 h 332"/>
              <a:gd name="T86" fmla="*/ 262 w 332"/>
              <a:gd name="T87" fmla="*/ 106 h 332"/>
              <a:gd name="T88" fmla="*/ 262 w 332"/>
              <a:gd name="T89" fmla="*/ 209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2" h="332">
                <a:moveTo>
                  <a:pt x="166" y="0"/>
                </a:moveTo>
                <a:cubicBezTo>
                  <a:pt x="75" y="0"/>
                  <a:pt x="0" y="75"/>
                  <a:pt x="0" y="166"/>
                </a:cubicBezTo>
                <a:cubicBezTo>
                  <a:pt x="0" y="257"/>
                  <a:pt x="75" y="332"/>
                  <a:pt x="166" y="332"/>
                </a:cubicBezTo>
                <a:cubicBezTo>
                  <a:pt x="258" y="332"/>
                  <a:pt x="332" y="257"/>
                  <a:pt x="332" y="166"/>
                </a:cubicBezTo>
                <a:cubicBezTo>
                  <a:pt x="332" y="75"/>
                  <a:pt x="258" y="0"/>
                  <a:pt x="166" y="0"/>
                </a:cubicBezTo>
                <a:close/>
                <a:moveTo>
                  <a:pt x="184" y="60"/>
                </a:moveTo>
                <a:cubicBezTo>
                  <a:pt x="197" y="60"/>
                  <a:pt x="207" y="70"/>
                  <a:pt x="207" y="83"/>
                </a:cubicBezTo>
                <a:cubicBezTo>
                  <a:pt x="207" y="96"/>
                  <a:pt x="197" y="106"/>
                  <a:pt x="184" y="106"/>
                </a:cubicBezTo>
                <a:cubicBezTo>
                  <a:pt x="172" y="106"/>
                  <a:pt x="161" y="96"/>
                  <a:pt x="161" y="83"/>
                </a:cubicBezTo>
                <a:cubicBezTo>
                  <a:pt x="161" y="70"/>
                  <a:pt x="172" y="60"/>
                  <a:pt x="184" y="60"/>
                </a:cubicBezTo>
                <a:close/>
                <a:moveTo>
                  <a:pt x="129" y="60"/>
                </a:moveTo>
                <a:cubicBezTo>
                  <a:pt x="142" y="60"/>
                  <a:pt x="152" y="70"/>
                  <a:pt x="152" y="83"/>
                </a:cubicBezTo>
                <a:cubicBezTo>
                  <a:pt x="152" y="96"/>
                  <a:pt x="142" y="106"/>
                  <a:pt x="129" y="106"/>
                </a:cubicBezTo>
                <a:cubicBezTo>
                  <a:pt x="117" y="106"/>
                  <a:pt x="106" y="96"/>
                  <a:pt x="106" y="83"/>
                </a:cubicBezTo>
                <a:cubicBezTo>
                  <a:pt x="106" y="70"/>
                  <a:pt x="117" y="60"/>
                  <a:pt x="129" y="60"/>
                </a:cubicBezTo>
                <a:close/>
                <a:moveTo>
                  <a:pt x="262" y="209"/>
                </a:moveTo>
                <a:cubicBezTo>
                  <a:pt x="224" y="186"/>
                  <a:pt x="224" y="186"/>
                  <a:pt x="224" y="186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15" y="205"/>
                  <a:pt x="215" y="205"/>
                  <a:pt x="215" y="205"/>
                </a:cubicBezTo>
                <a:cubicBezTo>
                  <a:pt x="204" y="205"/>
                  <a:pt x="204" y="205"/>
                  <a:pt x="204" y="205"/>
                </a:cubicBezTo>
                <a:cubicBezTo>
                  <a:pt x="204" y="214"/>
                  <a:pt x="204" y="214"/>
                  <a:pt x="204" y="214"/>
                </a:cubicBezTo>
                <a:cubicBezTo>
                  <a:pt x="167" y="214"/>
                  <a:pt x="167" y="214"/>
                  <a:pt x="167" y="214"/>
                </a:cubicBezTo>
                <a:cubicBezTo>
                  <a:pt x="204" y="263"/>
                  <a:pt x="204" y="263"/>
                  <a:pt x="204" y="263"/>
                </a:cubicBezTo>
                <a:cubicBezTo>
                  <a:pt x="193" y="271"/>
                  <a:pt x="193" y="271"/>
                  <a:pt x="193" y="271"/>
                </a:cubicBezTo>
                <a:cubicBezTo>
                  <a:pt x="155" y="221"/>
                  <a:pt x="155" y="221"/>
                  <a:pt x="155" y="221"/>
                </a:cubicBezTo>
                <a:cubicBezTo>
                  <a:pt x="116" y="272"/>
                  <a:pt x="116" y="272"/>
                  <a:pt x="116" y="272"/>
                </a:cubicBezTo>
                <a:cubicBezTo>
                  <a:pt x="105" y="264"/>
                  <a:pt x="105" y="264"/>
                  <a:pt x="105" y="264"/>
                </a:cubicBezTo>
                <a:cubicBezTo>
                  <a:pt x="143" y="214"/>
                  <a:pt x="143" y="214"/>
                  <a:pt x="143" y="214"/>
                </a:cubicBezTo>
                <a:cubicBezTo>
                  <a:pt x="112" y="214"/>
                  <a:pt x="112" y="214"/>
                  <a:pt x="112" y="214"/>
                </a:cubicBezTo>
                <a:cubicBezTo>
                  <a:pt x="112" y="205"/>
                  <a:pt x="112" y="205"/>
                  <a:pt x="112" y="205"/>
                </a:cubicBezTo>
                <a:cubicBezTo>
                  <a:pt x="101" y="205"/>
                  <a:pt x="101" y="205"/>
                  <a:pt x="101" y="205"/>
                </a:cubicBezTo>
                <a:cubicBezTo>
                  <a:pt x="101" y="186"/>
                  <a:pt x="101" y="186"/>
                  <a:pt x="101" y="186"/>
                </a:cubicBezTo>
                <a:cubicBezTo>
                  <a:pt x="91" y="186"/>
                  <a:pt x="91" y="186"/>
                  <a:pt x="91" y="186"/>
                </a:cubicBezTo>
                <a:cubicBezTo>
                  <a:pt x="91" y="190"/>
                  <a:pt x="91" y="190"/>
                  <a:pt x="91" y="190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1" y="125"/>
                  <a:pt x="71" y="125"/>
                  <a:pt x="71" y="125"/>
                </a:cubicBezTo>
                <a:cubicBezTo>
                  <a:pt x="91" y="125"/>
                  <a:pt x="91" y="125"/>
                  <a:pt x="91" y="125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101" y="130"/>
                  <a:pt x="101" y="130"/>
                  <a:pt x="101" y="13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30"/>
                  <a:pt x="215" y="130"/>
                  <a:pt x="215" y="130"/>
                </a:cubicBezTo>
                <a:cubicBezTo>
                  <a:pt x="224" y="130"/>
                  <a:pt x="224" y="130"/>
                  <a:pt x="224" y="130"/>
                </a:cubicBezTo>
                <a:cubicBezTo>
                  <a:pt x="262" y="106"/>
                  <a:pt x="262" y="106"/>
                  <a:pt x="262" y="106"/>
                </a:cubicBezTo>
                <a:lnTo>
                  <a:pt x="262" y="2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6098775" y="6313285"/>
            <a:ext cx="1172016" cy="1173510"/>
          </a:xfrm>
          <a:custGeom>
            <a:avLst/>
            <a:gdLst>
              <a:gd name="T0" fmla="*/ 257 w 332"/>
              <a:gd name="T1" fmla="*/ 128 h 332"/>
              <a:gd name="T2" fmla="*/ 247 w 332"/>
              <a:gd name="T3" fmla="*/ 191 h 332"/>
              <a:gd name="T4" fmla="*/ 235 w 332"/>
              <a:gd name="T5" fmla="*/ 183 h 332"/>
              <a:gd name="T6" fmla="*/ 249 w 332"/>
              <a:gd name="T7" fmla="*/ 169 h 332"/>
              <a:gd name="T8" fmla="*/ 253 w 332"/>
              <a:gd name="T9" fmla="*/ 152 h 332"/>
              <a:gd name="T10" fmla="*/ 213 w 332"/>
              <a:gd name="T11" fmla="*/ 190 h 332"/>
              <a:gd name="T12" fmla="*/ 199 w 332"/>
              <a:gd name="T13" fmla="*/ 204 h 332"/>
              <a:gd name="T14" fmla="*/ 201 w 332"/>
              <a:gd name="T15" fmla="*/ 181 h 332"/>
              <a:gd name="T16" fmla="*/ 208 w 332"/>
              <a:gd name="T17" fmla="*/ 182 h 332"/>
              <a:gd name="T18" fmla="*/ 105 w 332"/>
              <a:gd name="T19" fmla="*/ 132 h 332"/>
              <a:gd name="T20" fmla="*/ 89 w 332"/>
              <a:gd name="T21" fmla="*/ 141 h 332"/>
              <a:gd name="T22" fmla="*/ 105 w 332"/>
              <a:gd name="T23" fmla="*/ 132 h 332"/>
              <a:gd name="T24" fmla="*/ 166 w 332"/>
              <a:gd name="T25" fmla="*/ 332 h 332"/>
              <a:gd name="T26" fmla="*/ 166 w 332"/>
              <a:gd name="T27" fmla="*/ 0 h 332"/>
              <a:gd name="T28" fmla="*/ 209 w 332"/>
              <a:gd name="T29" fmla="*/ 105 h 332"/>
              <a:gd name="T30" fmla="*/ 219 w 332"/>
              <a:gd name="T31" fmla="*/ 69 h 332"/>
              <a:gd name="T32" fmla="*/ 209 w 332"/>
              <a:gd name="T33" fmla="*/ 105 h 332"/>
              <a:gd name="T34" fmla="*/ 60 w 332"/>
              <a:gd name="T35" fmla="*/ 128 h 332"/>
              <a:gd name="T36" fmla="*/ 53 w 332"/>
              <a:gd name="T37" fmla="*/ 197 h 332"/>
              <a:gd name="T38" fmla="*/ 70 w 332"/>
              <a:gd name="T39" fmla="*/ 204 h 332"/>
              <a:gd name="T40" fmla="*/ 122 w 332"/>
              <a:gd name="T41" fmla="*/ 125 h 332"/>
              <a:gd name="T42" fmla="*/ 75 w 332"/>
              <a:gd name="T43" fmla="*/ 207 h 332"/>
              <a:gd name="T44" fmla="*/ 122 w 332"/>
              <a:gd name="T45" fmla="*/ 125 h 332"/>
              <a:gd name="T46" fmla="*/ 161 w 332"/>
              <a:gd name="T47" fmla="*/ 166 h 332"/>
              <a:gd name="T48" fmla="*/ 201 w 332"/>
              <a:gd name="T49" fmla="*/ 69 h 332"/>
              <a:gd name="T50" fmla="*/ 127 w 332"/>
              <a:gd name="T51" fmla="*/ 207 h 332"/>
              <a:gd name="T52" fmla="*/ 201 w 332"/>
              <a:gd name="T53" fmla="*/ 224 h 332"/>
              <a:gd name="T54" fmla="*/ 209 w 332"/>
              <a:gd name="T55" fmla="*/ 227 h 332"/>
              <a:gd name="T56" fmla="*/ 219 w 332"/>
              <a:gd name="T57" fmla="*/ 263 h 332"/>
              <a:gd name="T58" fmla="*/ 279 w 332"/>
              <a:gd name="T59" fmla="*/ 166 h 332"/>
              <a:gd name="T60" fmla="*/ 168 w 332"/>
              <a:gd name="T61" fmla="*/ 166 h 332"/>
              <a:gd name="T62" fmla="*/ 279 w 332"/>
              <a:gd name="T63" fmla="*/ 166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2" h="332">
                <a:moveTo>
                  <a:pt x="208" y="142"/>
                </a:moveTo>
                <a:cubicBezTo>
                  <a:pt x="257" y="128"/>
                  <a:pt x="257" y="128"/>
                  <a:pt x="257" y="128"/>
                </a:cubicBezTo>
                <a:cubicBezTo>
                  <a:pt x="257" y="178"/>
                  <a:pt x="257" y="178"/>
                  <a:pt x="257" y="178"/>
                </a:cubicBezTo>
                <a:cubicBezTo>
                  <a:pt x="257" y="184"/>
                  <a:pt x="253" y="190"/>
                  <a:pt x="247" y="191"/>
                </a:cubicBezTo>
                <a:cubicBezTo>
                  <a:pt x="246" y="192"/>
                  <a:pt x="245" y="192"/>
                  <a:pt x="244" y="192"/>
                </a:cubicBezTo>
                <a:cubicBezTo>
                  <a:pt x="239" y="192"/>
                  <a:pt x="235" y="188"/>
                  <a:pt x="235" y="183"/>
                </a:cubicBezTo>
                <a:cubicBezTo>
                  <a:pt x="235" y="177"/>
                  <a:pt x="240" y="171"/>
                  <a:pt x="246" y="169"/>
                </a:cubicBezTo>
                <a:cubicBezTo>
                  <a:pt x="247" y="169"/>
                  <a:pt x="248" y="169"/>
                  <a:pt x="249" y="169"/>
                </a:cubicBezTo>
                <a:cubicBezTo>
                  <a:pt x="250" y="169"/>
                  <a:pt x="251" y="169"/>
                  <a:pt x="253" y="170"/>
                </a:cubicBezTo>
                <a:cubicBezTo>
                  <a:pt x="253" y="152"/>
                  <a:pt x="253" y="152"/>
                  <a:pt x="253" y="152"/>
                </a:cubicBezTo>
                <a:cubicBezTo>
                  <a:pt x="213" y="162"/>
                  <a:pt x="213" y="162"/>
                  <a:pt x="213" y="162"/>
                </a:cubicBezTo>
                <a:cubicBezTo>
                  <a:pt x="213" y="190"/>
                  <a:pt x="213" y="190"/>
                  <a:pt x="213" y="190"/>
                </a:cubicBezTo>
                <a:cubicBezTo>
                  <a:pt x="213" y="196"/>
                  <a:pt x="208" y="202"/>
                  <a:pt x="202" y="203"/>
                </a:cubicBezTo>
                <a:cubicBezTo>
                  <a:pt x="201" y="204"/>
                  <a:pt x="200" y="204"/>
                  <a:pt x="199" y="204"/>
                </a:cubicBezTo>
                <a:cubicBezTo>
                  <a:pt x="194" y="204"/>
                  <a:pt x="190" y="200"/>
                  <a:pt x="190" y="195"/>
                </a:cubicBezTo>
                <a:cubicBezTo>
                  <a:pt x="190" y="189"/>
                  <a:pt x="195" y="183"/>
                  <a:pt x="201" y="181"/>
                </a:cubicBezTo>
                <a:cubicBezTo>
                  <a:pt x="202" y="181"/>
                  <a:pt x="203" y="181"/>
                  <a:pt x="204" y="181"/>
                </a:cubicBezTo>
                <a:cubicBezTo>
                  <a:pt x="205" y="181"/>
                  <a:pt x="207" y="181"/>
                  <a:pt x="208" y="182"/>
                </a:cubicBezTo>
                <a:lnTo>
                  <a:pt x="208" y="142"/>
                </a:lnTo>
                <a:close/>
                <a:moveTo>
                  <a:pt x="105" y="132"/>
                </a:moveTo>
                <a:cubicBezTo>
                  <a:pt x="89" y="132"/>
                  <a:pt x="89" y="132"/>
                  <a:pt x="89" y="132"/>
                </a:cubicBezTo>
                <a:cubicBezTo>
                  <a:pt x="89" y="141"/>
                  <a:pt x="89" y="141"/>
                  <a:pt x="89" y="141"/>
                </a:cubicBezTo>
                <a:cubicBezTo>
                  <a:pt x="105" y="141"/>
                  <a:pt x="105" y="141"/>
                  <a:pt x="105" y="141"/>
                </a:cubicBezTo>
                <a:lnTo>
                  <a:pt x="105" y="132"/>
                </a:lnTo>
                <a:close/>
                <a:moveTo>
                  <a:pt x="332" y="166"/>
                </a:moveTo>
                <a:cubicBezTo>
                  <a:pt x="332" y="257"/>
                  <a:pt x="257" y="332"/>
                  <a:pt x="166" y="332"/>
                </a:cubicBezTo>
                <a:cubicBezTo>
                  <a:pt x="75" y="332"/>
                  <a:pt x="0" y="257"/>
                  <a:pt x="0" y="166"/>
                </a:cubicBezTo>
                <a:cubicBezTo>
                  <a:pt x="0" y="75"/>
                  <a:pt x="75" y="0"/>
                  <a:pt x="166" y="0"/>
                </a:cubicBezTo>
                <a:cubicBezTo>
                  <a:pt x="257" y="0"/>
                  <a:pt x="332" y="75"/>
                  <a:pt x="332" y="166"/>
                </a:cubicBezTo>
                <a:close/>
                <a:moveTo>
                  <a:pt x="209" y="105"/>
                </a:moveTo>
                <a:cubicBezTo>
                  <a:pt x="212" y="105"/>
                  <a:pt x="215" y="104"/>
                  <a:pt x="219" y="104"/>
                </a:cubicBezTo>
                <a:cubicBezTo>
                  <a:pt x="219" y="69"/>
                  <a:pt x="219" y="69"/>
                  <a:pt x="219" y="69"/>
                </a:cubicBezTo>
                <a:cubicBezTo>
                  <a:pt x="209" y="69"/>
                  <a:pt x="209" y="69"/>
                  <a:pt x="209" y="69"/>
                </a:cubicBezTo>
                <a:lnTo>
                  <a:pt x="209" y="105"/>
                </a:lnTo>
                <a:close/>
                <a:moveTo>
                  <a:pt x="70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6" y="128"/>
                  <a:pt x="53" y="131"/>
                  <a:pt x="53" y="135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3" y="201"/>
                  <a:pt x="56" y="204"/>
                  <a:pt x="60" y="204"/>
                </a:cubicBezTo>
                <a:cubicBezTo>
                  <a:pt x="70" y="204"/>
                  <a:pt x="70" y="204"/>
                  <a:pt x="70" y="204"/>
                </a:cubicBezTo>
                <a:lnTo>
                  <a:pt x="70" y="128"/>
                </a:lnTo>
                <a:close/>
                <a:moveTo>
                  <a:pt x="122" y="125"/>
                </a:moveTo>
                <a:cubicBezTo>
                  <a:pt x="75" y="125"/>
                  <a:pt x="75" y="125"/>
                  <a:pt x="75" y="125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122" y="207"/>
                  <a:pt x="122" y="207"/>
                  <a:pt x="122" y="207"/>
                </a:cubicBezTo>
                <a:lnTo>
                  <a:pt x="122" y="125"/>
                </a:lnTo>
                <a:close/>
                <a:moveTo>
                  <a:pt x="201" y="224"/>
                </a:moveTo>
                <a:cubicBezTo>
                  <a:pt x="178" y="215"/>
                  <a:pt x="161" y="193"/>
                  <a:pt x="161" y="166"/>
                </a:cubicBezTo>
                <a:cubicBezTo>
                  <a:pt x="161" y="140"/>
                  <a:pt x="178" y="117"/>
                  <a:pt x="201" y="108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127" y="125"/>
                  <a:pt x="127" y="125"/>
                  <a:pt x="127" y="125"/>
                </a:cubicBezTo>
                <a:cubicBezTo>
                  <a:pt x="127" y="207"/>
                  <a:pt x="127" y="207"/>
                  <a:pt x="127" y="207"/>
                </a:cubicBezTo>
                <a:cubicBezTo>
                  <a:pt x="201" y="263"/>
                  <a:pt x="201" y="263"/>
                  <a:pt x="201" y="263"/>
                </a:cubicBezTo>
                <a:lnTo>
                  <a:pt x="201" y="224"/>
                </a:lnTo>
                <a:close/>
                <a:moveTo>
                  <a:pt x="219" y="228"/>
                </a:moveTo>
                <a:cubicBezTo>
                  <a:pt x="215" y="228"/>
                  <a:pt x="212" y="228"/>
                  <a:pt x="209" y="227"/>
                </a:cubicBezTo>
                <a:cubicBezTo>
                  <a:pt x="209" y="263"/>
                  <a:pt x="209" y="263"/>
                  <a:pt x="209" y="263"/>
                </a:cubicBezTo>
                <a:cubicBezTo>
                  <a:pt x="219" y="263"/>
                  <a:pt x="219" y="263"/>
                  <a:pt x="219" y="263"/>
                </a:cubicBezTo>
                <a:lnTo>
                  <a:pt x="219" y="228"/>
                </a:lnTo>
                <a:close/>
                <a:moveTo>
                  <a:pt x="279" y="166"/>
                </a:moveTo>
                <a:cubicBezTo>
                  <a:pt x="279" y="135"/>
                  <a:pt x="255" y="111"/>
                  <a:pt x="224" y="111"/>
                </a:cubicBezTo>
                <a:cubicBezTo>
                  <a:pt x="193" y="111"/>
                  <a:pt x="168" y="135"/>
                  <a:pt x="168" y="166"/>
                </a:cubicBezTo>
                <a:cubicBezTo>
                  <a:pt x="168" y="197"/>
                  <a:pt x="193" y="222"/>
                  <a:pt x="224" y="222"/>
                </a:cubicBezTo>
                <a:cubicBezTo>
                  <a:pt x="255" y="222"/>
                  <a:pt x="279" y="197"/>
                  <a:pt x="279" y="1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7671781" y="6313285"/>
            <a:ext cx="1172016" cy="1173510"/>
          </a:xfrm>
          <a:custGeom>
            <a:avLst/>
            <a:gdLst>
              <a:gd name="T0" fmla="*/ 166 w 332"/>
              <a:gd name="T1" fmla="*/ 119 h 332"/>
              <a:gd name="T2" fmla="*/ 105 w 332"/>
              <a:gd name="T3" fmla="*/ 180 h 332"/>
              <a:gd name="T4" fmla="*/ 166 w 332"/>
              <a:gd name="T5" fmla="*/ 240 h 332"/>
              <a:gd name="T6" fmla="*/ 227 w 332"/>
              <a:gd name="T7" fmla="*/ 180 h 332"/>
              <a:gd name="T8" fmla="*/ 166 w 332"/>
              <a:gd name="T9" fmla="*/ 119 h 332"/>
              <a:gd name="T10" fmla="*/ 166 w 332"/>
              <a:gd name="T11" fmla="*/ 231 h 332"/>
              <a:gd name="T12" fmla="*/ 115 w 332"/>
              <a:gd name="T13" fmla="*/ 180 h 332"/>
              <a:gd name="T14" fmla="*/ 166 w 332"/>
              <a:gd name="T15" fmla="*/ 128 h 332"/>
              <a:gd name="T16" fmla="*/ 217 w 332"/>
              <a:gd name="T17" fmla="*/ 180 h 332"/>
              <a:gd name="T18" fmla="*/ 166 w 332"/>
              <a:gd name="T19" fmla="*/ 231 h 332"/>
              <a:gd name="T20" fmla="*/ 166 w 332"/>
              <a:gd name="T21" fmla="*/ 141 h 332"/>
              <a:gd name="T22" fmla="*/ 128 w 332"/>
              <a:gd name="T23" fmla="*/ 180 h 332"/>
              <a:gd name="T24" fmla="*/ 166 w 332"/>
              <a:gd name="T25" fmla="*/ 218 h 332"/>
              <a:gd name="T26" fmla="*/ 204 w 332"/>
              <a:gd name="T27" fmla="*/ 180 h 332"/>
              <a:gd name="T28" fmla="*/ 166 w 332"/>
              <a:gd name="T29" fmla="*/ 141 h 332"/>
              <a:gd name="T30" fmla="*/ 166 w 332"/>
              <a:gd name="T31" fmla="*/ 156 h 332"/>
              <a:gd name="T32" fmla="*/ 143 w 332"/>
              <a:gd name="T33" fmla="*/ 180 h 332"/>
              <a:gd name="T34" fmla="*/ 138 w 332"/>
              <a:gd name="T35" fmla="*/ 184 h 332"/>
              <a:gd name="T36" fmla="*/ 133 w 332"/>
              <a:gd name="T37" fmla="*/ 180 h 332"/>
              <a:gd name="T38" fmla="*/ 166 w 332"/>
              <a:gd name="T39" fmla="*/ 147 h 332"/>
              <a:gd name="T40" fmla="*/ 171 w 332"/>
              <a:gd name="T41" fmla="*/ 151 h 332"/>
              <a:gd name="T42" fmla="*/ 166 w 332"/>
              <a:gd name="T43" fmla="*/ 156 h 332"/>
              <a:gd name="T44" fmla="*/ 267 w 332"/>
              <a:gd name="T45" fmla="*/ 130 h 332"/>
              <a:gd name="T46" fmla="*/ 267 w 332"/>
              <a:gd name="T47" fmla="*/ 141 h 332"/>
              <a:gd name="T48" fmla="*/ 260 w 332"/>
              <a:gd name="T49" fmla="*/ 148 h 332"/>
              <a:gd name="T50" fmla="*/ 236 w 332"/>
              <a:gd name="T51" fmla="*/ 148 h 332"/>
              <a:gd name="T52" fmla="*/ 229 w 332"/>
              <a:gd name="T53" fmla="*/ 141 h 332"/>
              <a:gd name="T54" fmla="*/ 229 w 332"/>
              <a:gd name="T55" fmla="*/ 130 h 332"/>
              <a:gd name="T56" fmla="*/ 236 w 332"/>
              <a:gd name="T57" fmla="*/ 123 h 332"/>
              <a:gd name="T58" fmla="*/ 260 w 332"/>
              <a:gd name="T59" fmla="*/ 123 h 332"/>
              <a:gd name="T60" fmla="*/ 267 w 332"/>
              <a:gd name="T61" fmla="*/ 130 h 332"/>
              <a:gd name="T62" fmla="*/ 166 w 332"/>
              <a:gd name="T63" fmla="*/ 0 h 332"/>
              <a:gd name="T64" fmla="*/ 0 w 332"/>
              <a:gd name="T65" fmla="*/ 166 h 332"/>
              <a:gd name="T66" fmla="*/ 166 w 332"/>
              <a:gd name="T67" fmla="*/ 332 h 332"/>
              <a:gd name="T68" fmla="*/ 332 w 332"/>
              <a:gd name="T69" fmla="*/ 166 h 332"/>
              <a:gd name="T70" fmla="*/ 166 w 332"/>
              <a:gd name="T71" fmla="*/ 0 h 332"/>
              <a:gd name="T72" fmla="*/ 283 w 332"/>
              <a:gd name="T73" fmla="*/ 248 h 332"/>
              <a:gd name="T74" fmla="*/ 273 w 332"/>
              <a:gd name="T75" fmla="*/ 257 h 332"/>
              <a:gd name="T76" fmla="*/ 59 w 332"/>
              <a:gd name="T77" fmla="*/ 257 h 332"/>
              <a:gd name="T78" fmla="*/ 49 w 332"/>
              <a:gd name="T79" fmla="*/ 248 h 332"/>
              <a:gd name="T80" fmla="*/ 49 w 332"/>
              <a:gd name="T81" fmla="*/ 114 h 332"/>
              <a:gd name="T82" fmla="*/ 59 w 332"/>
              <a:gd name="T83" fmla="*/ 104 h 332"/>
              <a:gd name="T84" fmla="*/ 117 w 332"/>
              <a:gd name="T85" fmla="*/ 104 h 332"/>
              <a:gd name="T86" fmla="*/ 138 w 332"/>
              <a:gd name="T87" fmla="*/ 75 h 332"/>
              <a:gd name="T88" fmla="*/ 194 w 332"/>
              <a:gd name="T89" fmla="*/ 75 h 332"/>
              <a:gd name="T90" fmla="*/ 215 w 332"/>
              <a:gd name="T91" fmla="*/ 104 h 332"/>
              <a:gd name="T92" fmla="*/ 229 w 332"/>
              <a:gd name="T93" fmla="*/ 104 h 332"/>
              <a:gd name="T94" fmla="*/ 229 w 332"/>
              <a:gd name="T95" fmla="*/ 101 h 332"/>
              <a:gd name="T96" fmla="*/ 239 w 332"/>
              <a:gd name="T97" fmla="*/ 92 h 332"/>
              <a:gd name="T98" fmla="*/ 252 w 332"/>
              <a:gd name="T99" fmla="*/ 92 h 332"/>
              <a:gd name="T100" fmla="*/ 261 w 332"/>
              <a:gd name="T101" fmla="*/ 101 h 332"/>
              <a:gd name="T102" fmla="*/ 261 w 332"/>
              <a:gd name="T103" fmla="*/ 104 h 332"/>
              <a:gd name="T104" fmla="*/ 273 w 332"/>
              <a:gd name="T105" fmla="*/ 104 h 332"/>
              <a:gd name="T106" fmla="*/ 283 w 332"/>
              <a:gd name="T107" fmla="*/ 114 h 332"/>
              <a:gd name="T108" fmla="*/ 283 w 332"/>
              <a:gd name="T109" fmla="*/ 248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2" h="332">
                <a:moveTo>
                  <a:pt x="166" y="119"/>
                </a:moveTo>
                <a:cubicBezTo>
                  <a:pt x="132" y="119"/>
                  <a:pt x="105" y="146"/>
                  <a:pt x="105" y="180"/>
                </a:cubicBezTo>
                <a:cubicBezTo>
                  <a:pt x="105" y="213"/>
                  <a:pt x="132" y="240"/>
                  <a:pt x="166" y="240"/>
                </a:cubicBezTo>
                <a:cubicBezTo>
                  <a:pt x="199" y="240"/>
                  <a:pt x="227" y="213"/>
                  <a:pt x="227" y="180"/>
                </a:cubicBezTo>
                <a:cubicBezTo>
                  <a:pt x="227" y="146"/>
                  <a:pt x="199" y="119"/>
                  <a:pt x="166" y="119"/>
                </a:cubicBezTo>
                <a:close/>
                <a:moveTo>
                  <a:pt x="166" y="231"/>
                </a:moveTo>
                <a:cubicBezTo>
                  <a:pt x="138" y="231"/>
                  <a:pt x="115" y="208"/>
                  <a:pt x="115" y="180"/>
                </a:cubicBezTo>
                <a:cubicBezTo>
                  <a:pt x="115" y="151"/>
                  <a:pt x="138" y="128"/>
                  <a:pt x="166" y="128"/>
                </a:cubicBezTo>
                <a:cubicBezTo>
                  <a:pt x="194" y="128"/>
                  <a:pt x="217" y="151"/>
                  <a:pt x="217" y="180"/>
                </a:cubicBezTo>
                <a:cubicBezTo>
                  <a:pt x="217" y="208"/>
                  <a:pt x="194" y="231"/>
                  <a:pt x="166" y="231"/>
                </a:cubicBezTo>
                <a:close/>
                <a:moveTo>
                  <a:pt x="166" y="141"/>
                </a:moveTo>
                <a:cubicBezTo>
                  <a:pt x="145" y="141"/>
                  <a:pt x="128" y="158"/>
                  <a:pt x="128" y="180"/>
                </a:cubicBezTo>
                <a:cubicBezTo>
                  <a:pt x="128" y="201"/>
                  <a:pt x="145" y="218"/>
                  <a:pt x="166" y="218"/>
                </a:cubicBezTo>
                <a:cubicBezTo>
                  <a:pt x="187" y="218"/>
                  <a:pt x="204" y="201"/>
                  <a:pt x="204" y="180"/>
                </a:cubicBezTo>
                <a:cubicBezTo>
                  <a:pt x="204" y="158"/>
                  <a:pt x="187" y="141"/>
                  <a:pt x="166" y="141"/>
                </a:cubicBezTo>
                <a:close/>
                <a:moveTo>
                  <a:pt x="166" y="156"/>
                </a:moveTo>
                <a:cubicBezTo>
                  <a:pt x="153" y="156"/>
                  <a:pt x="143" y="167"/>
                  <a:pt x="143" y="180"/>
                </a:cubicBezTo>
                <a:cubicBezTo>
                  <a:pt x="143" y="182"/>
                  <a:pt x="140" y="184"/>
                  <a:pt x="138" y="184"/>
                </a:cubicBezTo>
                <a:cubicBezTo>
                  <a:pt x="135" y="184"/>
                  <a:pt x="133" y="182"/>
                  <a:pt x="133" y="180"/>
                </a:cubicBezTo>
                <a:cubicBezTo>
                  <a:pt x="133" y="161"/>
                  <a:pt x="148" y="147"/>
                  <a:pt x="166" y="147"/>
                </a:cubicBezTo>
                <a:cubicBezTo>
                  <a:pt x="169" y="147"/>
                  <a:pt x="171" y="149"/>
                  <a:pt x="171" y="151"/>
                </a:cubicBezTo>
                <a:cubicBezTo>
                  <a:pt x="171" y="154"/>
                  <a:pt x="169" y="156"/>
                  <a:pt x="166" y="156"/>
                </a:cubicBezTo>
                <a:close/>
                <a:moveTo>
                  <a:pt x="267" y="130"/>
                </a:moveTo>
                <a:cubicBezTo>
                  <a:pt x="267" y="141"/>
                  <a:pt x="267" y="141"/>
                  <a:pt x="267" y="141"/>
                </a:cubicBezTo>
                <a:cubicBezTo>
                  <a:pt x="267" y="145"/>
                  <a:pt x="264" y="148"/>
                  <a:pt x="260" y="148"/>
                </a:cubicBezTo>
                <a:cubicBezTo>
                  <a:pt x="236" y="148"/>
                  <a:pt x="236" y="148"/>
                  <a:pt x="236" y="148"/>
                </a:cubicBezTo>
                <a:cubicBezTo>
                  <a:pt x="232" y="148"/>
                  <a:pt x="229" y="145"/>
                  <a:pt x="229" y="141"/>
                </a:cubicBezTo>
                <a:cubicBezTo>
                  <a:pt x="229" y="130"/>
                  <a:pt x="229" y="130"/>
                  <a:pt x="229" y="130"/>
                </a:cubicBezTo>
                <a:cubicBezTo>
                  <a:pt x="229" y="126"/>
                  <a:pt x="232" y="123"/>
                  <a:pt x="236" y="123"/>
                </a:cubicBezTo>
                <a:cubicBezTo>
                  <a:pt x="260" y="123"/>
                  <a:pt x="260" y="123"/>
                  <a:pt x="260" y="123"/>
                </a:cubicBezTo>
                <a:cubicBezTo>
                  <a:pt x="264" y="123"/>
                  <a:pt x="267" y="126"/>
                  <a:pt x="267" y="130"/>
                </a:cubicBezTo>
                <a:close/>
                <a:moveTo>
                  <a:pt x="166" y="0"/>
                </a:moveTo>
                <a:cubicBezTo>
                  <a:pt x="75" y="0"/>
                  <a:pt x="0" y="75"/>
                  <a:pt x="0" y="166"/>
                </a:cubicBezTo>
                <a:cubicBezTo>
                  <a:pt x="0" y="257"/>
                  <a:pt x="75" y="332"/>
                  <a:pt x="166" y="332"/>
                </a:cubicBezTo>
                <a:cubicBezTo>
                  <a:pt x="257" y="332"/>
                  <a:pt x="332" y="257"/>
                  <a:pt x="332" y="166"/>
                </a:cubicBezTo>
                <a:cubicBezTo>
                  <a:pt x="332" y="75"/>
                  <a:pt x="257" y="0"/>
                  <a:pt x="166" y="0"/>
                </a:cubicBezTo>
                <a:close/>
                <a:moveTo>
                  <a:pt x="283" y="248"/>
                </a:moveTo>
                <a:cubicBezTo>
                  <a:pt x="283" y="253"/>
                  <a:pt x="278" y="257"/>
                  <a:pt x="273" y="257"/>
                </a:cubicBezTo>
                <a:cubicBezTo>
                  <a:pt x="59" y="257"/>
                  <a:pt x="59" y="257"/>
                  <a:pt x="59" y="257"/>
                </a:cubicBezTo>
                <a:cubicBezTo>
                  <a:pt x="53" y="257"/>
                  <a:pt x="49" y="253"/>
                  <a:pt x="49" y="248"/>
                </a:cubicBezTo>
                <a:cubicBezTo>
                  <a:pt x="49" y="114"/>
                  <a:pt x="49" y="114"/>
                  <a:pt x="49" y="114"/>
                </a:cubicBezTo>
                <a:cubicBezTo>
                  <a:pt x="49" y="109"/>
                  <a:pt x="53" y="104"/>
                  <a:pt x="59" y="104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23" y="100"/>
                  <a:pt x="129" y="75"/>
                  <a:pt x="138" y="75"/>
                </a:cubicBezTo>
                <a:cubicBezTo>
                  <a:pt x="194" y="75"/>
                  <a:pt x="194" y="75"/>
                  <a:pt x="194" y="75"/>
                </a:cubicBezTo>
                <a:cubicBezTo>
                  <a:pt x="203" y="75"/>
                  <a:pt x="209" y="100"/>
                  <a:pt x="215" y="104"/>
                </a:cubicBezTo>
                <a:cubicBezTo>
                  <a:pt x="229" y="104"/>
                  <a:pt x="229" y="104"/>
                  <a:pt x="229" y="104"/>
                </a:cubicBezTo>
                <a:cubicBezTo>
                  <a:pt x="229" y="101"/>
                  <a:pt x="229" y="101"/>
                  <a:pt x="229" y="101"/>
                </a:cubicBezTo>
                <a:cubicBezTo>
                  <a:pt x="229" y="96"/>
                  <a:pt x="234" y="92"/>
                  <a:pt x="239" y="92"/>
                </a:cubicBezTo>
                <a:cubicBezTo>
                  <a:pt x="252" y="92"/>
                  <a:pt x="252" y="92"/>
                  <a:pt x="252" y="92"/>
                </a:cubicBezTo>
                <a:cubicBezTo>
                  <a:pt x="257" y="92"/>
                  <a:pt x="261" y="96"/>
                  <a:pt x="261" y="101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73" y="104"/>
                  <a:pt x="273" y="104"/>
                  <a:pt x="273" y="104"/>
                </a:cubicBezTo>
                <a:cubicBezTo>
                  <a:pt x="278" y="104"/>
                  <a:pt x="283" y="109"/>
                  <a:pt x="283" y="114"/>
                </a:cubicBezTo>
                <a:lnTo>
                  <a:pt x="283" y="2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9244787" y="6313285"/>
            <a:ext cx="1172016" cy="1173510"/>
          </a:xfrm>
          <a:custGeom>
            <a:avLst/>
            <a:gdLst>
              <a:gd name="T0" fmla="*/ 177 w 332"/>
              <a:gd name="T1" fmla="*/ 210 h 332"/>
              <a:gd name="T2" fmla="*/ 155 w 332"/>
              <a:gd name="T3" fmla="*/ 210 h 332"/>
              <a:gd name="T4" fmla="*/ 166 w 332"/>
              <a:gd name="T5" fmla="*/ 192 h 332"/>
              <a:gd name="T6" fmla="*/ 90 w 332"/>
              <a:gd name="T7" fmla="*/ 147 h 332"/>
              <a:gd name="T8" fmla="*/ 79 w 332"/>
              <a:gd name="T9" fmla="*/ 165 h 332"/>
              <a:gd name="T10" fmla="*/ 101 w 332"/>
              <a:gd name="T11" fmla="*/ 165 h 332"/>
              <a:gd name="T12" fmla="*/ 90 w 332"/>
              <a:gd name="T13" fmla="*/ 147 h 332"/>
              <a:gd name="T14" fmla="*/ 166 w 332"/>
              <a:gd name="T15" fmla="*/ 332 h 332"/>
              <a:gd name="T16" fmla="*/ 166 w 332"/>
              <a:gd name="T17" fmla="*/ 0 h 332"/>
              <a:gd name="T18" fmla="*/ 113 w 332"/>
              <a:gd name="T19" fmla="*/ 159 h 332"/>
              <a:gd name="T20" fmla="*/ 96 w 332"/>
              <a:gd name="T21" fmla="*/ 87 h 332"/>
              <a:gd name="T22" fmla="*/ 106 w 332"/>
              <a:gd name="T23" fmla="*/ 81 h 332"/>
              <a:gd name="T24" fmla="*/ 80 w 332"/>
              <a:gd name="T25" fmla="*/ 75 h 332"/>
              <a:gd name="T26" fmla="*/ 80 w 332"/>
              <a:gd name="T27" fmla="*/ 87 h 332"/>
              <a:gd name="T28" fmla="*/ 84 w 332"/>
              <a:gd name="T29" fmla="*/ 136 h 332"/>
              <a:gd name="T30" fmla="*/ 67 w 332"/>
              <a:gd name="T31" fmla="*/ 165 h 332"/>
              <a:gd name="T32" fmla="*/ 84 w 332"/>
              <a:gd name="T33" fmla="*/ 245 h 332"/>
              <a:gd name="T34" fmla="*/ 74 w 332"/>
              <a:gd name="T35" fmla="*/ 251 h 332"/>
              <a:gd name="T36" fmla="*/ 90 w 332"/>
              <a:gd name="T37" fmla="*/ 257 h 332"/>
              <a:gd name="T38" fmla="*/ 90 w 332"/>
              <a:gd name="T39" fmla="*/ 257 h 332"/>
              <a:gd name="T40" fmla="*/ 106 w 332"/>
              <a:gd name="T41" fmla="*/ 251 h 332"/>
              <a:gd name="T42" fmla="*/ 96 w 332"/>
              <a:gd name="T43" fmla="*/ 245 h 332"/>
              <a:gd name="T44" fmla="*/ 113 w 332"/>
              <a:gd name="T45" fmla="*/ 165 h 332"/>
              <a:gd name="T46" fmla="*/ 189 w 332"/>
              <a:gd name="T47" fmla="*/ 204 h 332"/>
              <a:gd name="T48" fmla="*/ 172 w 332"/>
              <a:gd name="T49" fmla="*/ 87 h 332"/>
              <a:gd name="T50" fmla="*/ 182 w 332"/>
              <a:gd name="T51" fmla="*/ 81 h 332"/>
              <a:gd name="T52" fmla="*/ 155 w 332"/>
              <a:gd name="T53" fmla="*/ 75 h 332"/>
              <a:gd name="T54" fmla="*/ 155 w 332"/>
              <a:gd name="T55" fmla="*/ 87 h 332"/>
              <a:gd name="T56" fmla="*/ 160 w 332"/>
              <a:gd name="T57" fmla="*/ 180 h 332"/>
              <a:gd name="T58" fmla="*/ 143 w 332"/>
              <a:gd name="T59" fmla="*/ 210 h 332"/>
              <a:gd name="T60" fmla="*/ 160 w 332"/>
              <a:gd name="T61" fmla="*/ 245 h 332"/>
              <a:gd name="T62" fmla="*/ 149 w 332"/>
              <a:gd name="T63" fmla="*/ 251 h 332"/>
              <a:gd name="T64" fmla="*/ 166 w 332"/>
              <a:gd name="T65" fmla="*/ 257 h 332"/>
              <a:gd name="T66" fmla="*/ 166 w 332"/>
              <a:gd name="T67" fmla="*/ 257 h 332"/>
              <a:gd name="T68" fmla="*/ 182 w 332"/>
              <a:gd name="T69" fmla="*/ 251 h 332"/>
              <a:gd name="T70" fmla="*/ 172 w 332"/>
              <a:gd name="T71" fmla="*/ 245 h 332"/>
              <a:gd name="T72" fmla="*/ 189 w 332"/>
              <a:gd name="T73" fmla="*/ 210 h 332"/>
              <a:gd name="T74" fmla="*/ 265 w 332"/>
              <a:gd name="T75" fmla="*/ 131 h 332"/>
              <a:gd name="T76" fmla="*/ 248 w 332"/>
              <a:gd name="T77" fmla="*/ 87 h 332"/>
              <a:gd name="T78" fmla="*/ 258 w 332"/>
              <a:gd name="T79" fmla="*/ 81 h 332"/>
              <a:gd name="T80" fmla="*/ 231 w 332"/>
              <a:gd name="T81" fmla="*/ 75 h 332"/>
              <a:gd name="T82" fmla="*/ 231 w 332"/>
              <a:gd name="T83" fmla="*/ 87 h 332"/>
              <a:gd name="T84" fmla="*/ 235 w 332"/>
              <a:gd name="T85" fmla="*/ 108 h 332"/>
              <a:gd name="T86" fmla="*/ 218 w 332"/>
              <a:gd name="T87" fmla="*/ 137 h 332"/>
              <a:gd name="T88" fmla="*/ 235 w 332"/>
              <a:gd name="T89" fmla="*/ 245 h 332"/>
              <a:gd name="T90" fmla="*/ 225 w 332"/>
              <a:gd name="T91" fmla="*/ 251 h 332"/>
              <a:gd name="T92" fmla="*/ 241 w 332"/>
              <a:gd name="T93" fmla="*/ 257 h 332"/>
              <a:gd name="T94" fmla="*/ 241 w 332"/>
              <a:gd name="T95" fmla="*/ 257 h 332"/>
              <a:gd name="T96" fmla="*/ 258 w 332"/>
              <a:gd name="T97" fmla="*/ 251 h 332"/>
              <a:gd name="T98" fmla="*/ 248 w 332"/>
              <a:gd name="T99" fmla="*/ 245 h 332"/>
              <a:gd name="T100" fmla="*/ 265 w 332"/>
              <a:gd name="T101" fmla="*/ 137 h 332"/>
              <a:gd name="T102" fmla="*/ 241 w 332"/>
              <a:gd name="T103" fmla="*/ 119 h 332"/>
              <a:gd name="T104" fmla="*/ 230 w 332"/>
              <a:gd name="T105" fmla="*/ 137 h 332"/>
              <a:gd name="T106" fmla="*/ 252 w 332"/>
              <a:gd name="T107" fmla="*/ 137 h 332"/>
              <a:gd name="T108" fmla="*/ 241 w 332"/>
              <a:gd name="T109" fmla="*/ 119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2" h="332">
                <a:moveTo>
                  <a:pt x="177" y="204"/>
                </a:moveTo>
                <a:cubicBezTo>
                  <a:pt x="177" y="210"/>
                  <a:pt x="177" y="210"/>
                  <a:pt x="177" y="210"/>
                </a:cubicBezTo>
                <a:cubicBezTo>
                  <a:pt x="177" y="217"/>
                  <a:pt x="172" y="222"/>
                  <a:pt x="166" y="222"/>
                </a:cubicBezTo>
                <a:cubicBezTo>
                  <a:pt x="160" y="222"/>
                  <a:pt x="155" y="217"/>
                  <a:pt x="155" y="210"/>
                </a:cubicBezTo>
                <a:cubicBezTo>
                  <a:pt x="155" y="204"/>
                  <a:pt x="155" y="204"/>
                  <a:pt x="155" y="204"/>
                </a:cubicBezTo>
                <a:cubicBezTo>
                  <a:pt x="155" y="197"/>
                  <a:pt x="160" y="192"/>
                  <a:pt x="166" y="192"/>
                </a:cubicBezTo>
                <a:cubicBezTo>
                  <a:pt x="172" y="192"/>
                  <a:pt x="177" y="197"/>
                  <a:pt x="177" y="204"/>
                </a:cubicBezTo>
                <a:close/>
                <a:moveTo>
                  <a:pt x="90" y="147"/>
                </a:moveTo>
                <a:cubicBezTo>
                  <a:pt x="84" y="147"/>
                  <a:pt x="79" y="153"/>
                  <a:pt x="79" y="159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79" y="172"/>
                  <a:pt x="84" y="178"/>
                  <a:pt x="90" y="178"/>
                </a:cubicBezTo>
                <a:cubicBezTo>
                  <a:pt x="96" y="178"/>
                  <a:pt x="101" y="172"/>
                  <a:pt x="101" y="165"/>
                </a:cubicBezTo>
                <a:cubicBezTo>
                  <a:pt x="101" y="159"/>
                  <a:pt x="101" y="159"/>
                  <a:pt x="101" y="159"/>
                </a:cubicBezTo>
                <a:cubicBezTo>
                  <a:pt x="101" y="153"/>
                  <a:pt x="96" y="147"/>
                  <a:pt x="90" y="147"/>
                </a:cubicBezTo>
                <a:close/>
                <a:moveTo>
                  <a:pt x="332" y="166"/>
                </a:moveTo>
                <a:cubicBezTo>
                  <a:pt x="332" y="257"/>
                  <a:pt x="257" y="332"/>
                  <a:pt x="166" y="332"/>
                </a:cubicBezTo>
                <a:cubicBezTo>
                  <a:pt x="74" y="332"/>
                  <a:pt x="0" y="257"/>
                  <a:pt x="0" y="166"/>
                </a:cubicBezTo>
                <a:cubicBezTo>
                  <a:pt x="0" y="75"/>
                  <a:pt x="74" y="0"/>
                  <a:pt x="166" y="0"/>
                </a:cubicBezTo>
                <a:cubicBezTo>
                  <a:pt x="257" y="0"/>
                  <a:pt x="332" y="75"/>
                  <a:pt x="332" y="166"/>
                </a:cubicBezTo>
                <a:close/>
                <a:moveTo>
                  <a:pt x="113" y="159"/>
                </a:moveTo>
                <a:cubicBezTo>
                  <a:pt x="113" y="148"/>
                  <a:pt x="106" y="139"/>
                  <a:pt x="96" y="136"/>
                </a:cubicBezTo>
                <a:cubicBezTo>
                  <a:pt x="96" y="87"/>
                  <a:pt x="96" y="87"/>
                  <a:pt x="96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4" y="87"/>
                  <a:pt x="106" y="85"/>
                  <a:pt x="106" y="81"/>
                </a:cubicBezTo>
                <a:cubicBezTo>
                  <a:pt x="106" y="78"/>
                  <a:pt x="104" y="75"/>
                  <a:pt x="100" y="75"/>
                </a:cubicBezTo>
                <a:cubicBezTo>
                  <a:pt x="80" y="75"/>
                  <a:pt x="80" y="75"/>
                  <a:pt x="80" y="75"/>
                </a:cubicBezTo>
                <a:cubicBezTo>
                  <a:pt x="76" y="75"/>
                  <a:pt x="74" y="78"/>
                  <a:pt x="74" y="81"/>
                </a:cubicBezTo>
                <a:cubicBezTo>
                  <a:pt x="74" y="85"/>
                  <a:pt x="76" y="87"/>
                  <a:pt x="80" y="87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74" y="139"/>
                  <a:pt x="67" y="148"/>
                  <a:pt x="67" y="159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67" y="177"/>
                  <a:pt x="74" y="186"/>
                  <a:pt x="84" y="189"/>
                </a:cubicBezTo>
                <a:cubicBezTo>
                  <a:pt x="84" y="245"/>
                  <a:pt x="84" y="245"/>
                  <a:pt x="84" y="245"/>
                </a:cubicBezTo>
                <a:cubicBezTo>
                  <a:pt x="80" y="245"/>
                  <a:pt x="80" y="245"/>
                  <a:pt x="80" y="245"/>
                </a:cubicBezTo>
                <a:cubicBezTo>
                  <a:pt x="76" y="245"/>
                  <a:pt x="74" y="248"/>
                  <a:pt x="74" y="251"/>
                </a:cubicBezTo>
                <a:cubicBezTo>
                  <a:pt x="74" y="254"/>
                  <a:pt x="76" y="257"/>
                  <a:pt x="8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100" y="257"/>
                  <a:pt x="100" y="257"/>
                  <a:pt x="100" y="257"/>
                </a:cubicBezTo>
                <a:cubicBezTo>
                  <a:pt x="104" y="257"/>
                  <a:pt x="106" y="254"/>
                  <a:pt x="106" y="251"/>
                </a:cubicBezTo>
                <a:cubicBezTo>
                  <a:pt x="106" y="248"/>
                  <a:pt x="104" y="245"/>
                  <a:pt x="100" y="245"/>
                </a:cubicBezTo>
                <a:cubicBezTo>
                  <a:pt x="96" y="245"/>
                  <a:pt x="96" y="245"/>
                  <a:pt x="96" y="245"/>
                </a:cubicBezTo>
                <a:cubicBezTo>
                  <a:pt x="96" y="189"/>
                  <a:pt x="96" y="189"/>
                  <a:pt x="96" y="189"/>
                </a:cubicBezTo>
                <a:cubicBezTo>
                  <a:pt x="106" y="186"/>
                  <a:pt x="113" y="177"/>
                  <a:pt x="113" y="165"/>
                </a:cubicBezTo>
                <a:lnTo>
                  <a:pt x="113" y="159"/>
                </a:lnTo>
                <a:close/>
                <a:moveTo>
                  <a:pt x="189" y="204"/>
                </a:moveTo>
                <a:cubicBezTo>
                  <a:pt x="189" y="193"/>
                  <a:pt x="182" y="183"/>
                  <a:pt x="172" y="180"/>
                </a:cubicBezTo>
                <a:cubicBezTo>
                  <a:pt x="172" y="87"/>
                  <a:pt x="172" y="87"/>
                  <a:pt x="172" y="87"/>
                </a:cubicBezTo>
                <a:cubicBezTo>
                  <a:pt x="176" y="87"/>
                  <a:pt x="176" y="87"/>
                  <a:pt x="176" y="87"/>
                </a:cubicBezTo>
                <a:cubicBezTo>
                  <a:pt x="179" y="87"/>
                  <a:pt x="182" y="85"/>
                  <a:pt x="182" y="81"/>
                </a:cubicBezTo>
                <a:cubicBezTo>
                  <a:pt x="182" y="78"/>
                  <a:pt x="179" y="75"/>
                  <a:pt x="176" y="75"/>
                </a:cubicBezTo>
                <a:cubicBezTo>
                  <a:pt x="155" y="75"/>
                  <a:pt x="155" y="75"/>
                  <a:pt x="155" y="75"/>
                </a:cubicBezTo>
                <a:cubicBezTo>
                  <a:pt x="152" y="75"/>
                  <a:pt x="149" y="78"/>
                  <a:pt x="149" y="81"/>
                </a:cubicBezTo>
                <a:cubicBezTo>
                  <a:pt x="149" y="85"/>
                  <a:pt x="152" y="87"/>
                  <a:pt x="155" y="87"/>
                </a:cubicBezTo>
                <a:cubicBezTo>
                  <a:pt x="160" y="87"/>
                  <a:pt x="160" y="87"/>
                  <a:pt x="160" y="87"/>
                </a:cubicBezTo>
                <a:cubicBezTo>
                  <a:pt x="160" y="180"/>
                  <a:pt x="160" y="180"/>
                  <a:pt x="160" y="180"/>
                </a:cubicBezTo>
                <a:cubicBezTo>
                  <a:pt x="150" y="183"/>
                  <a:pt x="143" y="193"/>
                  <a:pt x="143" y="204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3" y="221"/>
                  <a:pt x="150" y="231"/>
                  <a:pt x="160" y="234"/>
                </a:cubicBezTo>
                <a:cubicBezTo>
                  <a:pt x="160" y="245"/>
                  <a:pt x="160" y="245"/>
                  <a:pt x="160" y="245"/>
                </a:cubicBezTo>
                <a:cubicBezTo>
                  <a:pt x="155" y="245"/>
                  <a:pt x="155" y="245"/>
                  <a:pt x="155" y="245"/>
                </a:cubicBezTo>
                <a:cubicBezTo>
                  <a:pt x="152" y="245"/>
                  <a:pt x="149" y="248"/>
                  <a:pt x="149" y="251"/>
                </a:cubicBezTo>
                <a:cubicBezTo>
                  <a:pt x="149" y="254"/>
                  <a:pt x="152" y="257"/>
                  <a:pt x="155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76" y="257"/>
                  <a:pt x="176" y="257"/>
                  <a:pt x="176" y="257"/>
                </a:cubicBezTo>
                <a:cubicBezTo>
                  <a:pt x="179" y="257"/>
                  <a:pt x="182" y="254"/>
                  <a:pt x="182" y="251"/>
                </a:cubicBezTo>
                <a:cubicBezTo>
                  <a:pt x="182" y="248"/>
                  <a:pt x="179" y="245"/>
                  <a:pt x="176" y="245"/>
                </a:cubicBezTo>
                <a:cubicBezTo>
                  <a:pt x="172" y="245"/>
                  <a:pt x="172" y="245"/>
                  <a:pt x="172" y="245"/>
                </a:cubicBezTo>
                <a:cubicBezTo>
                  <a:pt x="172" y="234"/>
                  <a:pt x="172" y="234"/>
                  <a:pt x="172" y="234"/>
                </a:cubicBezTo>
                <a:cubicBezTo>
                  <a:pt x="182" y="231"/>
                  <a:pt x="189" y="221"/>
                  <a:pt x="189" y="210"/>
                </a:cubicBezTo>
                <a:lnTo>
                  <a:pt x="189" y="204"/>
                </a:lnTo>
                <a:close/>
                <a:moveTo>
                  <a:pt x="265" y="131"/>
                </a:moveTo>
                <a:cubicBezTo>
                  <a:pt x="265" y="120"/>
                  <a:pt x="257" y="111"/>
                  <a:pt x="248" y="108"/>
                </a:cubicBezTo>
                <a:cubicBezTo>
                  <a:pt x="248" y="87"/>
                  <a:pt x="248" y="87"/>
                  <a:pt x="248" y="87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55" y="87"/>
                  <a:pt x="258" y="85"/>
                  <a:pt x="258" y="81"/>
                </a:cubicBezTo>
                <a:cubicBezTo>
                  <a:pt x="258" y="78"/>
                  <a:pt x="255" y="75"/>
                  <a:pt x="252" y="75"/>
                </a:cubicBezTo>
                <a:cubicBezTo>
                  <a:pt x="231" y="75"/>
                  <a:pt x="231" y="75"/>
                  <a:pt x="231" y="75"/>
                </a:cubicBezTo>
                <a:cubicBezTo>
                  <a:pt x="228" y="75"/>
                  <a:pt x="225" y="78"/>
                  <a:pt x="225" y="81"/>
                </a:cubicBezTo>
                <a:cubicBezTo>
                  <a:pt x="225" y="85"/>
                  <a:pt x="228" y="87"/>
                  <a:pt x="231" y="87"/>
                </a:cubicBezTo>
                <a:cubicBezTo>
                  <a:pt x="235" y="87"/>
                  <a:pt x="235" y="87"/>
                  <a:pt x="235" y="87"/>
                </a:cubicBezTo>
                <a:cubicBezTo>
                  <a:pt x="235" y="108"/>
                  <a:pt x="235" y="108"/>
                  <a:pt x="235" y="108"/>
                </a:cubicBezTo>
                <a:cubicBezTo>
                  <a:pt x="225" y="111"/>
                  <a:pt x="218" y="120"/>
                  <a:pt x="218" y="131"/>
                </a:cubicBezTo>
                <a:cubicBezTo>
                  <a:pt x="218" y="137"/>
                  <a:pt x="218" y="137"/>
                  <a:pt x="218" y="137"/>
                </a:cubicBezTo>
                <a:cubicBezTo>
                  <a:pt x="218" y="148"/>
                  <a:pt x="225" y="158"/>
                  <a:pt x="235" y="161"/>
                </a:cubicBezTo>
                <a:cubicBezTo>
                  <a:pt x="235" y="245"/>
                  <a:pt x="235" y="245"/>
                  <a:pt x="235" y="245"/>
                </a:cubicBezTo>
                <a:cubicBezTo>
                  <a:pt x="231" y="245"/>
                  <a:pt x="231" y="245"/>
                  <a:pt x="231" y="245"/>
                </a:cubicBezTo>
                <a:cubicBezTo>
                  <a:pt x="228" y="245"/>
                  <a:pt x="225" y="248"/>
                  <a:pt x="225" y="251"/>
                </a:cubicBezTo>
                <a:cubicBezTo>
                  <a:pt x="225" y="254"/>
                  <a:pt x="228" y="257"/>
                  <a:pt x="23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5" y="257"/>
                  <a:pt x="258" y="254"/>
                  <a:pt x="258" y="251"/>
                </a:cubicBezTo>
                <a:cubicBezTo>
                  <a:pt x="258" y="248"/>
                  <a:pt x="255" y="245"/>
                  <a:pt x="252" y="245"/>
                </a:cubicBezTo>
                <a:cubicBezTo>
                  <a:pt x="248" y="245"/>
                  <a:pt x="248" y="245"/>
                  <a:pt x="248" y="245"/>
                </a:cubicBezTo>
                <a:cubicBezTo>
                  <a:pt x="248" y="161"/>
                  <a:pt x="248" y="161"/>
                  <a:pt x="248" y="161"/>
                </a:cubicBezTo>
                <a:cubicBezTo>
                  <a:pt x="257" y="158"/>
                  <a:pt x="265" y="148"/>
                  <a:pt x="265" y="137"/>
                </a:cubicBezTo>
                <a:lnTo>
                  <a:pt x="265" y="131"/>
                </a:lnTo>
                <a:close/>
                <a:moveTo>
                  <a:pt x="241" y="119"/>
                </a:moveTo>
                <a:cubicBezTo>
                  <a:pt x="235" y="119"/>
                  <a:pt x="230" y="125"/>
                  <a:pt x="230" y="131"/>
                </a:cubicBezTo>
                <a:cubicBezTo>
                  <a:pt x="230" y="137"/>
                  <a:pt x="230" y="137"/>
                  <a:pt x="230" y="137"/>
                </a:cubicBezTo>
                <a:cubicBezTo>
                  <a:pt x="230" y="144"/>
                  <a:pt x="235" y="150"/>
                  <a:pt x="241" y="150"/>
                </a:cubicBezTo>
                <a:cubicBezTo>
                  <a:pt x="247" y="150"/>
                  <a:pt x="252" y="144"/>
                  <a:pt x="252" y="137"/>
                </a:cubicBezTo>
                <a:cubicBezTo>
                  <a:pt x="252" y="131"/>
                  <a:pt x="252" y="131"/>
                  <a:pt x="252" y="131"/>
                </a:cubicBezTo>
                <a:cubicBezTo>
                  <a:pt x="252" y="125"/>
                  <a:pt x="247" y="119"/>
                  <a:pt x="241" y="1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10817793" y="6313285"/>
            <a:ext cx="1175002" cy="1173510"/>
          </a:xfrm>
          <a:custGeom>
            <a:avLst/>
            <a:gdLst>
              <a:gd name="T0" fmla="*/ 134 w 333"/>
              <a:gd name="T1" fmla="*/ 233 h 332"/>
              <a:gd name="T2" fmla="*/ 138 w 333"/>
              <a:gd name="T3" fmla="*/ 228 h 332"/>
              <a:gd name="T4" fmla="*/ 195 w 333"/>
              <a:gd name="T5" fmla="*/ 228 h 332"/>
              <a:gd name="T6" fmla="*/ 199 w 333"/>
              <a:gd name="T7" fmla="*/ 233 h 332"/>
              <a:gd name="T8" fmla="*/ 195 w 333"/>
              <a:gd name="T9" fmla="*/ 237 h 332"/>
              <a:gd name="T10" fmla="*/ 138 w 333"/>
              <a:gd name="T11" fmla="*/ 237 h 332"/>
              <a:gd name="T12" fmla="*/ 134 w 333"/>
              <a:gd name="T13" fmla="*/ 233 h 332"/>
              <a:gd name="T14" fmla="*/ 78 w 333"/>
              <a:gd name="T15" fmla="*/ 204 h 332"/>
              <a:gd name="T16" fmla="*/ 255 w 333"/>
              <a:gd name="T17" fmla="*/ 204 h 332"/>
              <a:gd name="T18" fmla="*/ 255 w 333"/>
              <a:gd name="T19" fmla="*/ 101 h 332"/>
              <a:gd name="T20" fmla="*/ 78 w 333"/>
              <a:gd name="T21" fmla="*/ 101 h 332"/>
              <a:gd name="T22" fmla="*/ 78 w 333"/>
              <a:gd name="T23" fmla="*/ 204 h 332"/>
              <a:gd name="T24" fmla="*/ 333 w 333"/>
              <a:gd name="T25" fmla="*/ 166 h 332"/>
              <a:gd name="T26" fmla="*/ 166 w 333"/>
              <a:gd name="T27" fmla="*/ 332 h 332"/>
              <a:gd name="T28" fmla="*/ 0 w 333"/>
              <a:gd name="T29" fmla="*/ 166 h 332"/>
              <a:gd name="T30" fmla="*/ 166 w 333"/>
              <a:gd name="T31" fmla="*/ 0 h 332"/>
              <a:gd name="T32" fmla="*/ 333 w 333"/>
              <a:gd name="T33" fmla="*/ 166 h 332"/>
              <a:gd name="T34" fmla="*/ 67 w 333"/>
              <a:gd name="T35" fmla="*/ 220 h 332"/>
              <a:gd name="T36" fmla="*/ 266 w 333"/>
              <a:gd name="T37" fmla="*/ 220 h 332"/>
              <a:gd name="T38" fmla="*/ 266 w 333"/>
              <a:gd name="T39" fmla="*/ 100 h 332"/>
              <a:gd name="T40" fmla="*/ 257 w 333"/>
              <a:gd name="T41" fmla="*/ 91 h 332"/>
              <a:gd name="T42" fmla="*/ 76 w 333"/>
              <a:gd name="T43" fmla="*/ 91 h 332"/>
              <a:gd name="T44" fmla="*/ 67 w 333"/>
              <a:gd name="T45" fmla="*/ 100 h 332"/>
              <a:gd name="T46" fmla="*/ 67 w 333"/>
              <a:gd name="T47" fmla="*/ 220 h 332"/>
              <a:gd name="T48" fmla="*/ 280 w 333"/>
              <a:gd name="T49" fmla="*/ 224 h 332"/>
              <a:gd name="T50" fmla="*/ 53 w 333"/>
              <a:gd name="T51" fmla="*/ 224 h 332"/>
              <a:gd name="T52" fmla="*/ 53 w 333"/>
              <a:gd name="T53" fmla="*/ 233 h 332"/>
              <a:gd name="T54" fmla="*/ 69 w 333"/>
              <a:gd name="T55" fmla="*/ 241 h 332"/>
              <a:gd name="T56" fmla="*/ 264 w 333"/>
              <a:gd name="T57" fmla="*/ 241 h 332"/>
              <a:gd name="T58" fmla="*/ 280 w 333"/>
              <a:gd name="T59" fmla="*/ 233 h 332"/>
              <a:gd name="T60" fmla="*/ 280 w 333"/>
              <a:gd name="T61" fmla="*/ 22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33" h="332">
                <a:moveTo>
                  <a:pt x="134" y="233"/>
                </a:moveTo>
                <a:cubicBezTo>
                  <a:pt x="134" y="230"/>
                  <a:pt x="136" y="228"/>
                  <a:pt x="138" y="228"/>
                </a:cubicBezTo>
                <a:cubicBezTo>
                  <a:pt x="195" y="228"/>
                  <a:pt x="195" y="228"/>
                  <a:pt x="195" y="228"/>
                </a:cubicBezTo>
                <a:cubicBezTo>
                  <a:pt x="197" y="228"/>
                  <a:pt x="199" y="230"/>
                  <a:pt x="199" y="233"/>
                </a:cubicBezTo>
                <a:cubicBezTo>
                  <a:pt x="199" y="235"/>
                  <a:pt x="197" y="237"/>
                  <a:pt x="195" y="237"/>
                </a:cubicBezTo>
                <a:cubicBezTo>
                  <a:pt x="138" y="237"/>
                  <a:pt x="138" y="237"/>
                  <a:pt x="138" y="237"/>
                </a:cubicBezTo>
                <a:cubicBezTo>
                  <a:pt x="136" y="237"/>
                  <a:pt x="134" y="235"/>
                  <a:pt x="134" y="233"/>
                </a:cubicBezTo>
                <a:close/>
                <a:moveTo>
                  <a:pt x="78" y="204"/>
                </a:moveTo>
                <a:cubicBezTo>
                  <a:pt x="255" y="204"/>
                  <a:pt x="255" y="204"/>
                  <a:pt x="255" y="204"/>
                </a:cubicBezTo>
                <a:cubicBezTo>
                  <a:pt x="255" y="101"/>
                  <a:pt x="255" y="101"/>
                  <a:pt x="255" y="101"/>
                </a:cubicBezTo>
                <a:cubicBezTo>
                  <a:pt x="78" y="101"/>
                  <a:pt x="78" y="101"/>
                  <a:pt x="78" y="101"/>
                </a:cubicBezTo>
                <a:lnTo>
                  <a:pt x="78" y="204"/>
                </a:lnTo>
                <a:close/>
                <a:moveTo>
                  <a:pt x="333" y="166"/>
                </a:moveTo>
                <a:cubicBezTo>
                  <a:pt x="333" y="257"/>
                  <a:pt x="258" y="332"/>
                  <a:pt x="166" y="332"/>
                </a:cubicBezTo>
                <a:cubicBezTo>
                  <a:pt x="75" y="332"/>
                  <a:pt x="0" y="257"/>
                  <a:pt x="0" y="166"/>
                </a:cubicBezTo>
                <a:cubicBezTo>
                  <a:pt x="0" y="75"/>
                  <a:pt x="75" y="0"/>
                  <a:pt x="166" y="0"/>
                </a:cubicBezTo>
                <a:cubicBezTo>
                  <a:pt x="258" y="0"/>
                  <a:pt x="333" y="75"/>
                  <a:pt x="333" y="166"/>
                </a:cubicBezTo>
                <a:close/>
                <a:moveTo>
                  <a:pt x="67" y="220"/>
                </a:moveTo>
                <a:cubicBezTo>
                  <a:pt x="266" y="220"/>
                  <a:pt x="266" y="220"/>
                  <a:pt x="266" y="220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66" y="91"/>
                  <a:pt x="266" y="91"/>
                  <a:pt x="257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67" y="91"/>
                  <a:pt x="67" y="91"/>
                  <a:pt x="67" y="100"/>
                </a:cubicBezTo>
                <a:lnTo>
                  <a:pt x="67" y="220"/>
                </a:lnTo>
                <a:close/>
                <a:moveTo>
                  <a:pt x="280" y="224"/>
                </a:moveTo>
                <a:cubicBezTo>
                  <a:pt x="53" y="224"/>
                  <a:pt x="53" y="224"/>
                  <a:pt x="53" y="224"/>
                </a:cubicBezTo>
                <a:cubicBezTo>
                  <a:pt x="53" y="233"/>
                  <a:pt x="53" y="233"/>
                  <a:pt x="53" y="233"/>
                </a:cubicBezTo>
                <a:cubicBezTo>
                  <a:pt x="53" y="237"/>
                  <a:pt x="60" y="241"/>
                  <a:pt x="69" y="241"/>
                </a:cubicBezTo>
                <a:cubicBezTo>
                  <a:pt x="264" y="241"/>
                  <a:pt x="264" y="241"/>
                  <a:pt x="264" y="241"/>
                </a:cubicBezTo>
                <a:cubicBezTo>
                  <a:pt x="273" y="241"/>
                  <a:pt x="280" y="237"/>
                  <a:pt x="280" y="233"/>
                </a:cubicBezTo>
                <a:lnTo>
                  <a:pt x="280" y="2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12393785" y="6313285"/>
            <a:ext cx="1172016" cy="1173510"/>
          </a:xfrm>
          <a:custGeom>
            <a:avLst/>
            <a:gdLst>
              <a:gd name="T0" fmla="*/ 171 w 332"/>
              <a:gd name="T1" fmla="*/ 213 h 332"/>
              <a:gd name="T2" fmla="*/ 166 w 332"/>
              <a:gd name="T3" fmla="*/ 217 h 332"/>
              <a:gd name="T4" fmla="*/ 161 w 332"/>
              <a:gd name="T5" fmla="*/ 213 h 332"/>
              <a:gd name="T6" fmla="*/ 166 w 332"/>
              <a:gd name="T7" fmla="*/ 208 h 332"/>
              <a:gd name="T8" fmla="*/ 171 w 332"/>
              <a:gd name="T9" fmla="*/ 213 h 332"/>
              <a:gd name="T10" fmla="*/ 72 w 332"/>
              <a:gd name="T11" fmla="*/ 200 h 332"/>
              <a:gd name="T12" fmla="*/ 261 w 332"/>
              <a:gd name="T13" fmla="*/ 200 h 332"/>
              <a:gd name="T14" fmla="*/ 261 w 332"/>
              <a:gd name="T15" fmla="*/ 86 h 332"/>
              <a:gd name="T16" fmla="*/ 72 w 332"/>
              <a:gd name="T17" fmla="*/ 86 h 332"/>
              <a:gd name="T18" fmla="*/ 72 w 332"/>
              <a:gd name="T19" fmla="*/ 200 h 332"/>
              <a:gd name="T20" fmla="*/ 332 w 332"/>
              <a:gd name="T21" fmla="*/ 166 h 332"/>
              <a:gd name="T22" fmla="*/ 166 w 332"/>
              <a:gd name="T23" fmla="*/ 332 h 332"/>
              <a:gd name="T24" fmla="*/ 0 w 332"/>
              <a:gd name="T25" fmla="*/ 166 h 332"/>
              <a:gd name="T26" fmla="*/ 166 w 332"/>
              <a:gd name="T27" fmla="*/ 0 h 332"/>
              <a:gd name="T28" fmla="*/ 332 w 332"/>
              <a:gd name="T29" fmla="*/ 166 h 332"/>
              <a:gd name="T30" fmla="*/ 207 w 332"/>
              <a:gd name="T31" fmla="*/ 253 h 332"/>
              <a:gd name="T32" fmla="*/ 185 w 332"/>
              <a:gd name="T33" fmla="*/ 237 h 332"/>
              <a:gd name="T34" fmla="*/ 185 w 332"/>
              <a:gd name="T35" fmla="*/ 227 h 332"/>
              <a:gd name="T36" fmla="*/ 148 w 332"/>
              <a:gd name="T37" fmla="*/ 227 h 332"/>
              <a:gd name="T38" fmla="*/ 148 w 332"/>
              <a:gd name="T39" fmla="*/ 237 h 332"/>
              <a:gd name="T40" fmla="*/ 125 w 332"/>
              <a:gd name="T41" fmla="*/ 253 h 332"/>
              <a:gd name="T42" fmla="*/ 125 w 332"/>
              <a:gd name="T43" fmla="*/ 261 h 332"/>
              <a:gd name="T44" fmla="*/ 207 w 332"/>
              <a:gd name="T45" fmla="*/ 261 h 332"/>
              <a:gd name="T46" fmla="*/ 207 w 332"/>
              <a:gd name="T47" fmla="*/ 253 h 332"/>
              <a:gd name="T48" fmla="*/ 274 w 332"/>
              <a:gd name="T49" fmla="*/ 87 h 332"/>
              <a:gd name="T50" fmla="*/ 259 w 332"/>
              <a:gd name="T51" fmla="*/ 72 h 332"/>
              <a:gd name="T52" fmla="*/ 74 w 332"/>
              <a:gd name="T53" fmla="*/ 72 h 332"/>
              <a:gd name="T54" fmla="*/ 58 w 332"/>
              <a:gd name="T55" fmla="*/ 87 h 332"/>
              <a:gd name="T56" fmla="*/ 58 w 332"/>
              <a:gd name="T57" fmla="*/ 208 h 332"/>
              <a:gd name="T58" fmla="*/ 74 w 332"/>
              <a:gd name="T59" fmla="*/ 223 h 332"/>
              <a:gd name="T60" fmla="*/ 259 w 332"/>
              <a:gd name="T61" fmla="*/ 223 h 332"/>
              <a:gd name="T62" fmla="*/ 274 w 332"/>
              <a:gd name="T63" fmla="*/ 208 h 332"/>
              <a:gd name="T64" fmla="*/ 274 w 332"/>
              <a:gd name="T65" fmla="*/ 8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2" h="332">
                <a:moveTo>
                  <a:pt x="171" y="213"/>
                </a:moveTo>
                <a:cubicBezTo>
                  <a:pt x="171" y="215"/>
                  <a:pt x="169" y="217"/>
                  <a:pt x="166" y="217"/>
                </a:cubicBezTo>
                <a:cubicBezTo>
                  <a:pt x="164" y="217"/>
                  <a:pt x="161" y="215"/>
                  <a:pt x="161" y="213"/>
                </a:cubicBezTo>
                <a:cubicBezTo>
                  <a:pt x="161" y="210"/>
                  <a:pt x="164" y="208"/>
                  <a:pt x="166" y="208"/>
                </a:cubicBezTo>
                <a:cubicBezTo>
                  <a:pt x="169" y="208"/>
                  <a:pt x="171" y="210"/>
                  <a:pt x="171" y="213"/>
                </a:cubicBezTo>
                <a:close/>
                <a:moveTo>
                  <a:pt x="72" y="200"/>
                </a:moveTo>
                <a:cubicBezTo>
                  <a:pt x="261" y="200"/>
                  <a:pt x="261" y="200"/>
                  <a:pt x="261" y="200"/>
                </a:cubicBezTo>
                <a:cubicBezTo>
                  <a:pt x="261" y="86"/>
                  <a:pt x="261" y="86"/>
                  <a:pt x="261" y="86"/>
                </a:cubicBezTo>
                <a:cubicBezTo>
                  <a:pt x="72" y="86"/>
                  <a:pt x="72" y="86"/>
                  <a:pt x="72" y="86"/>
                </a:cubicBezTo>
                <a:lnTo>
                  <a:pt x="72" y="200"/>
                </a:lnTo>
                <a:close/>
                <a:moveTo>
                  <a:pt x="332" y="166"/>
                </a:moveTo>
                <a:cubicBezTo>
                  <a:pt x="332" y="257"/>
                  <a:pt x="258" y="332"/>
                  <a:pt x="166" y="332"/>
                </a:cubicBezTo>
                <a:cubicBezTo>
                  <a:pt x="75" y="332"/>
                  <a:pt x="0" y="257"/>
                  <a:pt x="0" y="166"/>
                </a:cubicBezTo>
                <a:cubicBezTo>
                  <a:pt x="0" y="75"/>
                  <a:pt x="75" y="0"/>
                  <a:pt x="166" y="0"/>
                </a:cubicBezTo>
                <a:cubicBezTo>
                  <a:pt x="258" y="0"/>
                  <a:pt x="332" y="75"/>
                  <a:pt x="332" y="166"/>
                </a:cubicBezTo>
                <a:close/>
                <a:moveTo>
                  <a:pt x="207" y="253"/>
                </a:moveTo>
                <a:cubicBezTo>
                  <a:pt x="207" y="253"/>
                  <a:pt x="185" y="253"/>
                  <a:pt x="185" y="237"/>
                </a:cubicBezTo>
                <a:cubicBezTo>
                  <a:pt x="185" y="227"/>
                  <a:pt x="185" y="227"/>
                  <a:pt x="185" y="227"/>
                </a:cubicBezTo>
                <a:cubicBezTo>
                  <a:pt x="148" y="227"/>
                  <a:pt x="148" y="227"/>
                  <a:pt x="148" y="227"/>
                </a:cubicBezTo>
                <a:cubicBezTo>
                  <a:pt x="148" y="237"/>
                  <a:pt x="148" y="237"/>
                  <a:pt x="148" y="237"/>
                </a:cubicBezTo>
                <a:cubicBezTo>
                  <a:pt x="148" y="253"/>
                  <a:pt x="125" y="253"/>
                  <a:pt x="125" y="253"/>
                </a:cubicBezTo>
                <a:cubicBezTo>
                  <a:pt x="125" y="261"/>
                  <a:pt x="125" y="261"/>
                  <a:pt x="125" y="261"/>
                </a:cubicBezTo>
                <a:cubicBezTo>
                  <a:pt x="207" y="261"/>
                  <a:pt x="207" y="261"/>
                  <a:pt x="207" y="261"/>
                </a:cubicBezTo>
                <a:lnTo>
                  <a:pt x="207" y="253"/>
                </a:lnTo>
                <a:close/>
                <a:moveTo>
                  <a:pt x="274" y="87"/>
                </a:moveTo>
                <a:cubicBezTo>
                  <a:pt x="274" y="79"/>
                  <a:pt x="267" y="72"/>
                  <a:pt x="259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5" y="72"/>
                  <a:pt x="58" y="79"/>
                  <a:pt x="58" y="87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58" y="216"/>
                  <a:pt x="65" y="223"/>
                  <a:pt x="74" y="223"/>
                </a:cubicBezTo>
                <a:cubicBezTo>
                  <a:pt x="259" y="223"/>
                  <a:pt x="259" y="223"/>
                  <a:pt x="259" y="223"/>
                </a:cubicBezTo>
                <a:cubicBezTo>
                  <a:pt x="267" y="223"/>
                  <a:pt x="274" y="216"/>
                  <a:pt x="274" y="208"/>
                </a:cubicBezTo>
                <a:lnTo>
                  <a:pt x="274" y="8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13966791" y="6313285"/>
            <a:ext cx="1172016" cy="1173510"/>
          </a:xfrm>
          <a:custGeom>
            <a:avLst/>
            <a:gdLst>
              <a:gd name="T0" fmla="*/ 133 w 332"/>
              <a:gd name="T1" fmla="*/ 233 h 332"/>
              <a:gd name="T2" fmla="*/ 138 w 332"/>
              <a:gd name="T3" fmla="*/ 228 h 332"/>
              <a:gd name="T4" fmla="*/ 194 w 332"/>
              <a:gd name="T5" fmla="*/ 228 h 332"/>
              <a:gd name="T6" fmla="*/ 199 w 332"/>
              <a:gd name="T7" fmla="*/ 233 h 332"/>
              <a:gd name="T8" fmla="*/ 194 w 332"/>
              <a:gd name="T9" fmla="*/ 237 h 332"/>
              <a:gd name="T10" fmla="*/ 138 w 332"/>
              <a:gd name="T11" fmla="*/ 237 h 332"/>
              <a:gd name="T12" fmla="*/ 133 w 332"/>
              <a:gd name="T13" fmla="*/ 233 h 332"/>
              <a:gd name="T14" fmla="*/ 332 w 332"/>
              <a:gd name="T15" fmla="*/ 166 h 332"/>
              <a:gd name="T16" fmla="*/ 166 w 332"/>
              <a:gd name="T17" fmla="*/ 332 h 332"/>
              <a:gd name="T18" fmla="*/ 0 w 332"/>
              <a:gd name="T19" fmla="*/ 166 h 332"/>
              <a:gd name="T20" fmla="*/ 166 w 332"/>
              <a:gd name="T21" fmla="*/ 0 h 332"/>
              <a:gd name="T22" fmla="*/ 332 w 332"/>
              <a:gd name="T23" fmla="*/ 166 h 332"/>
              <a:gd name="T24" fmla="*/ 67 w 332"/>
              <a:gd name="T25" fmla="*/ 220 h 332"/>
              <a:gd name="T26" fmla="*/ 265 w 332"/>
              <a:gd name="T27" fmla="*/ 220 h 332"/>
              <a:gd name="T28" fmla="*/ 265 w 332"/>
              <a:gd name="T29" fmla="*/ 100 h 332"/>
              <a:gd name="T30" fmla="*/ 256 w 332"/>
              <a:gd name="T31" fmla="*/ 91 h 332"/>
              <a:gd name="T32" fmla="*/ 76 w 332"/>
              <a:gd name="T33" fmla="*/ 91 h 332"/>
              <a:gd name="T34" fmla="*/ 67 w 332"/>
              <a:gd name="T35" fmla="*/ 100 h 332"/>
              <a:gd name="T36" fmla="*/ 67 w 332"/>
              <a:gd name="T37" fmla="*/ 220 h 332"/>
              <a:gd name="T38" fmla="*/ 280 w 332"/>
              <a:gd name="T39" fmla="*/ 224 h 332"/>
              <a:gd name="T40" fmla="*/ 53 w 332"/>
              <a:gd name="T41" fmla="*/ 224 h 332"/>
              <a:gd name="T42" fmla="*/ 53 w 332"/>
              <a:gd name="T43" fmla="*/ 233 h 332"/>
              <a:gd name="T44" fmla="*/ 69 w 332"/>
              <a:gd name="T45" fmla="*/ 241 h 332"/>
              <a:gd name="T46" fmla="*/ 263 w 332"/>
              <a:gd name="T47" fmla="*/ 241 h 332"/>
              <a:gd name="T48" fmla="*/ 280 w 332"/>
              <a:gd name="T49" fmla="*/ 233 h 332"/>
              <a:gd name="T50" fmla="*/ 280 w 332"/>
              <a:gd name="T51" fmla="*/ 224 h 332"/>
              <a:gd name="T52" fmla="*/ 77 w 332"/>
              <a:gd name="T53" fmla="*/ 101 h 332"/>
              <a:gd name="T54" fmla="*/ 255 w 332"/>
              <a:gd name="T55" fmla="*/ 101 h 332"/>
              <a:gd name="T56" fmla="*/ 255 w 332"/>
              <a:gd name="T57" fmla="*/ 204 h 332"/>
              <a:gd name="T58" fmla="*/ 77 w 332"/>
              <a:gd name="T59" fmla="*/ 204 h 332"/>
              <a:gd name="T60" fmla="*/ 77 w 332"/>
              <a:gd name="T61" fmla="*/ 101 h 332"/>
              <a:gd name="T62" fmla="*/ 194 w 332"/>
              <a:gd name="T63" fmla="*/ 129 h 332"/>
              <a:gd name="T64" fmla="*/ 168 w 332"/>
              <a:gd name="T65" fmla="*/ 156 h 332"/>
              <a:gd name="T66" fmla="*/ 160 w 332"/>
              <a:gd name="T67" fmla="*/ 149 h 332"/>
              <a:gd name="T68" fmla="*/ 153 w 332"/>
              <a:gd name="T69" fmla="*/ 155 h 332"/>
              <a:gd name="T70" fmla="*/ 168 w 332"/>
              <a:gd name="T71" fmla="*/ 170 h 332"/>
              <a:gd name="T72" fmla="*/ 201 w 332"/>
              <a:gd name="T73" fmla="*/ 136 h 332"/>
              <a:gd name="T74" fmla="*/ 194 w 332"/>
              <a:gd name="T75" fmla="*/ 129 h 332"/>
              <a:gd name="T76" fmla="*/ 131 w 332"/>
              <a:gd name="T77" fmla="*/ 154 h 332"/>
              <a:gd name="T78" fmla="*/ 165 w 332"/>
              <a:gd name="T79" fmla="*/ 187 h 332"/>
              <a:gd name="T80" fmla="*/ 199 w 332"/>
              <a:gd name="T81" fmla="*/ 154 h 332"/>
              <a:gd name="T82" fmla="*/ 198 w 332"/>
              <a:gd name="T83" fmla="*/ 146 h 332"/>
              <a:gd name="T84" fmla="*/ 189 w 332"/>
              <a:gd name="T85" fmla="*/ 154 h 332"/>
              <a:gd name="T86" fmla="*/ 165 w 332"/>
              <a:gd name="T87" fmla="*/ 178 h 332"/>
              <a:gd name="T88" fmla="*/ 141 w 332"/>
              <a:gd name="T89" fmla="*/ 154 h 332"/>
              <a:gd name="T90" fmla="*/ 165 w 332"/>
              <a:gd name="T91" fmla="*/ 130 h 332"/>
              <a:gd name="T92" fmla="*/ 181 w 332"/>
              <a:gd name="T93" fmla="*/ 136 h 332"/>
              <a:gd name="T94" fmla="*/ 188 w 332"/>
              <a:gd name="T95" fmla="*/ 129 h 332"/>
              <a:gd name="T96" fmla="*/ 165 w 332"/>
              <a:gd name="T97" fmla="*/ 120 h 332"/>
              <a:gd name="T98" fmla="*/ 131 w 332"/>
              <a:gd name="T99" fmla="*/ 15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2" h="332">
                <a:moveTo>
                  <a:pt x="133" y="233"/>
                </a:moveTo>
                <a:cubicBezTo>
                  <a:pt x="133" y="230"/>
                  <a:pt x="135" y="228"/>
                  <a:pt x="138" y="228"/>
                </a:cubicBezTo>
                <a:cubicBezTo>
                  <a:pt x="194" y="228"/>
                  <a:pt x="194" y="228"/>
                  <a:pt x="194" y="228"/>
                </a:cubicBezTo>
                <a:cubicBezTo>
                  <a:pt x="197" y="228"/>
                  <a:pt x="199" y="230"/>
                  <a:pt x="199" y="233"/>
                </a:cubicBezTo>
                <a:cubicBezTo>
                  <a:pt x="199" y="235"/>
                  <a:pt x="197" y="237"/>
                  <a:pt x="194" y="237"/>
                </a:cubicBezTo>
                <a:cubicBezTo>
                  <a:pt x="138" y="237"/>
                  <a:pt x="138" y="237"/>
                  <a:pt x="138" y="237"/>
                </a:cubicBezTo>
                <a:cubicBezTo>
                  <a:pt x="135" y="237"/>
                  <a:pt x="133" y="235"/>
                  <a:pt x="133" y="233"/>
                </a:cubicBezTo>
                <a:close/>
                <a:moveTo>
                  <a:pt x="332" y="166"/>
                </a:moveTo>
                <a:cubicBezTo>
                  <a:pt x="332" y="257"/>
                  <a:pt x="257" y="332"/>
                  <a:pt x="166" y="332"/>
                </a:cubicBezTo>
                <a:cubicBezTo>
                  <a:pt x="75" y="332"/>
                  <a:pt x="0" y="257"/>
                  <a:pt x="0" y="166"/>
                </a:cubicBezTo>
                <a:cubicBezTo>
                  <a:pt x="0" y="75"/>
                  <a:pt x="75" y="0"/>
                  <a:pt x="166" y="0"/>
                </a:cubicBezTo>
                <a:cubicBezTo>
                  <a:pt x="257" y="0"/>
                  <a:pt x="332" y="75"/>
                  <a:pt x="332" y="166"/>
                </a:cubicBezTo>
                <a:close/>
                <a:moveTo>
                  <a:pt x="67" y="220"/>
                </a:moveTo>
                <a:cubicBezTo>
                  <a:pt x="265" y="220"/>
                  <a:pt x="265" y="220"/>
                  <a:pt x="265" y="220"/>
                </a:cubicBezTo>
                <a:cubicBezTo>
                  <a:pt x="265" y="100"/>
                  <a:pt x="265" y="100"/>
                  <a:pt x="265" y="100"/>
                </a:cubicBezTo>
                <a:cubicBezTo>
                  <a:pt x="265" y="91"/>
                  <a:pt x="265" y="91"/>
                  <a:pt x="256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67" y="91"/>
                  <a:pt x="67" y="91"/>
                  <a:pt x="67" y="100"/>
                </a:cubicBezTo>
                <a:lnTo>
                  <a:pt x="67" y="220"/>
                </a:lnTo>
                <a:close/>
                <a:moveTo>
                  <a:pt x="280" y="224"/>
                </a:moveTo>
                <a:cubicBezTo>
                  <a:pt x="53" y="224"/>
                  <a:pt x="53" y="224"/>
                  <a:pt x="53" y="224"/>
                </a:cubicBezTo>
                <a:cubicBezTo>
                  <a:pt x="53" y="233"/>
                  <a:pt x="53" y="233"/>
                  <a:pt x="53" y="233"/>
                </a:cubicBezTo>
                <a:cubicBezTo>
                  <a:pt x="53" y="237"/>
                  <a:pt x="60" y="241"/>
                  <a:pt x="69" y="241"/>
                </a:cubicBezTo>
                <a:cubicBezTo>
                  <a:pt x="263" y="241"/>
                  <a:pt x="263" y="241"/>
                  <a:pt x="263" y="241"/>
                </a:cubicBezTo>
                <a:cubicBezTo>
                  <a:pt x="272" y="241"/>
                  <a:pt x="280" y="237"/>
                  <a:pt x="280" y="233"/>
                </a:cubicBezTo>
                <a:lnTo>
                  <a:pt x="280" y="224"/>
                </a:lnTo>
                <a:close/>
                <a:moveTo>
                  <a:pt x="77" y="101"/>
                </a:moveTo>
                <a:cubicBezTo>
                  <a:pt x="255" y="101"/>
                  <a:pt x="255" y="101"/>
                  <a:pt x="255" y="101"/>
                </a:cubicBezTo>
                <a:cubicBezTo>
                  <a:pt x="255" y="204"/>
                  <a:pt x="255" y="204"/>
                  <a:pt x="255" y="204"/>
                </a:cubicBezTo>
                <a:cubicBezTo>
                  <a:pt x="77" y="204"/>
                  <a:pt x="77" y="204"/>
                  <a:pt x="77" y="204"/>
                </a:cubicBezTo>
                <a:lnTo>
                  <a:pt x="77" y="101"/>
                </a:lnTo>
                <a:close/>
                <a:moveTo>
                  <a:pt x="194" y="129"/>
                </a:moveTo>
                <a:cubicBezTo>
                  <a:pt x="168" y="156"/>
                  <a:pt x="168" y="156"/>
                  <a:pt x="168" y="156"/>
                </a:cubicBezTo>
                <a:cubicBezTo>
                  <a:pt x="160" y="149"/>
                  <a:pt x="160" y="149"/>
                  <a:pt x="160" y="149"/>
                </a:cubicBezTo>
                <a:cubicBezTo>
                  <a:pt x="153" y="155"/>
                  <a:pt x="153" y="155"/>
                  <a:pt x="153" y="155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201" y="136"/>
                  <a:pt x="201" y="136"/>
                  <a:pt x="201" y="136"/>
                </a:cubicBezTo>
                <a:lnTo>
                  <a:pt x="194" y="129"/>
                </a:lnTo>
                <a:close/>
                <a:moveTo>
                  <a:pt x="131" y="154"/>
                </a:moveTo>
                <a:cubicBezTo>
                  <a:pt x="131" y="172"/>
                  <a:pt x="146" y="187"/>
                  <a:pt x="165" y="187"/>
                </a:cubicBezTo>
                <a:cubicBezTo>
                  <a:pt x="183" y="187"/>
                  <a:pt x="199" y="172"/>
                  <a:pt x="199" y="154"/>
                </a:cubicBezTo>
                <a:cubicBezTo>
                  <a:pt x="199" y="151"/>
                  <a:pt x="198" y="148"/>
                  <a:pt x="198" y="146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88" y="167"/>
                  <a:pt x="178" y="178"/>
                  <a:pt x="165" y="178"/>
                </a:cubicBezTo>
                <a:cubicBezTo>
                  <a:pt x="152" y="178"/>
                  <a:pt x="141" y="167"/>
                  <a:pt x="141" y="154"/>
                </a:cubicBezTo>
                <a:cubicBezTo>
                  <a:pt x="141" y="140"/>
                  <a:pt x="152" y="130"/>
                  <a:pt x="165" y="130"/>
                </a:cubicBezTo>
                <a:cubicBezTo>
                  <a:pt x="171" y="130"/>
                  <a:pt x="177" y="132"/>
                  <a:pt x="181" y="136"/>
                </a:cubicBezTo>
                <a:cubicBezTo>
                  <a:pt x="188" y="129"/>
                  <a:pt x="188" y="129"/>
                  <a:pt x="188" y="129"/>
                </a:cubicBezTo>
                <a:cubicBezTo>
                  <a:pt x="182" y="124"/>
                  <a:pt x="174" y="120"/>
                  <a:pt x="165" y="120"/>
                </a:cubicBezTo>
                <a:cubicBezTo>
                  <a:pt x="146" y="120"/>
                  <a:pt x="131" y="135"/>
                  <a:pt x="131" y="1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15539797" y="6313285"/>
            <a:ext cx="1172016" cy="1173510"/>
          </a:xfrm>
          <a:custGeom>
            <a:avLst/>
            <a:gdLst>
              <a:gd name="T0" fmla="*/ 171 w 332"/>
              <a:gd name="T1" fmla="*/ 213 h 332"/>
              <a:gd name="T2" fmla="*/ 166 w 332"/>
              <a:gd name="T3" fmla="*/ 217 h 332"/>
              <a:gd name="T4" fmla="*/ 161 w 332"/>
              <a:gd name="T5" fmla="*/ 213 h 332"/>
              <a:gd name="T6" fmla="*/ 166 w 332"/>
              <a:gd name="T7" fmla="*/ 208 h 332"/>
              <a:gd name="T8" fmla="*/ 171 w 332"/>
              <a:gd name="T9" fmla="*/ 213 h 332"/>
              <a:gd name="T10" fmla="*/ 71 w 332"/>
              <a:gd name="T11" fmla="*/ 86 h 332"/>
              <a:gd name="T12" fmla="*/ 261 w 332"/>
              <a:gd name="T13" fmla="*/ 86 h 332"/>
              <a:gd name="T14" fmla="*/ 261 w 332"/>
              <a:gd name="T15" fmla="*/ 200 h 332"/>
              <a:gd name="T16" fmla="*/ 71 w 332"/>
              <a:gd name="T17" fmla="*/ 200 h 332"/>
              <a:gd name="T18" fmla="*/ 71 w 332"/>
              <a:gd name="T19" fmla="*/ 86 h 332"/>
              <a:gd name="T20" fmla="*/ 193 w 332"/>
              <a:gd name="T21" fmla="*/ 116 h 332"/>
              <a:gd name="T22" fmla="*/ 167 w 332"/>
              <a:gd name="T23" fmla="*/ 142 h 332"/>
              <a:gd name="T24" fmla="*/ 160 w 332"/>
              <a:gd name="T25" fmla="*/ 135 h 332"/>
              <a:gd name="T26" fmla="*/ 154 w 332"/>
              <a:gd name="T27" fmla="*/ 141 h 332"/>
              <a:gd name="T28" fmla="*/ 167 w 332"/>
              <a:gd name="T29" fmla="*/ 155 h 332"/>
              <a:gd name="T30" fmla="*/ 199 w 332"/>
              <a:gd name="T31" fmla="*/ 123 h 332"/>
              <a:gd name="T32" fmla="*/ 193 w 332"/>
              <a:gd name="T33" fmla="*/ 116 h 332"/>
              <a:gd name="T34" fmla="*/ 132 w 332"/>
              <a:gd name="T35" fmla="*/ 139 h 332"/>
              <a:gd name="T36" fmla="*/ 165 w 332"/>
              <a:gd name="T37" fmla="*/ 172 h 332"/>
              <a:gd name="T38" fmla="*/ 197 w 332"/>
              <a:gd name="T39" fmla="*/ 139 h 332"/>
              <a:gd name="T40" fmla="*/ 196 w 332"/>
              <a:gd name="T41" fmla="*/ 132 h 332"/>
              <a:gd name="T42" fmla="*/ 188 w 332"/>
              <a:gd name="T43" fmla="*/ 140 h 332"/>
              <a:gd name="T44" fmla="*/ 165 w 332"/>
              <a:gd name="T45" fmla="*/ 163 h 332"/>
              <a:gd name="T46" fmla="*/ 142 w 332"/>
              <a:gd name="T47" fmla="*/ 139 h 332"/>
              <a:gd name="T48" fmla="*/ 165 w 332"/>
              <a:gd name="T49" fmla="*/ 116 h 332"/>
              <a:gd name="T50" fmla="*/ 181 w 332"/>
              <a:gd name="T51" fmla="*/ 122 h 332"/>
              <a:gd name="T52" fmla="*/ 187 w 332"/>
              <a:gd name="T53" fmla="*/ 116 h 332"/>
              <a:gd name="T54" fmla="*/ 165 w 332"/>
              <a:gd name="T55" fmla="*/ 107 h 332"/>
              <a:gd name="T56" fmla="*/ 132 w 332"/>
              <a:gd name="T57" fmla="*/ 139 h 332"/>
              <a:gd name="T58" fmla="*/ 332 w 332"/>
              <a:gd name="T59" fmla="*/ 166 h 332"/>
              <a:gd name="T60" fmla="*/ 166 w 332"/>
              <a:gd name="T61" fmla="*/ 332 h 332"/>
              <a:gd name="T62" fmla="*/ 0 w 332"/>
              <a:gd name="T63" fmla="*/ 166 h 332"/>
              <a:gd name="T64" fmla="*/ 166 w 332"/>
              <a:gd name="T65" fmla="*/ 0 h 332"/>
              <a:gd name="T66" fmla="*/ 332 w 332"/>
              <a:gd name="T67" fmla="*/ 166 h 332"/>
              <a:gd name="T68" fmla="*/ 207 w 332"/>
              <a:gd name="T69" fmla="*/ 253 h 332"/>
              <a:gd name="T70" fmla="*/ 185 w 332"/>
              <a:gd name="T71" fmla="*/ 237 h 332"/>
              <a:gd name="T72" fmla="*/ 185 w 332"/>
              <a:gd name="T73" fmla="*/ 227 h 332"/>
              <a:gd name="T74" fmla="*/ 147 w 332"/>
              <a:gd name="T75" fmla="*/ 227 h 332"/>
              <a:gd name="T76" fmla="*/ 147 w 332"/>
              <a:gd name="T77" fmla="*/ 237 h 332"/>
              <a:gd name="T78" fmla="*/ 125 w 332"/>
              <a:gd name="T79" fmla="*/ 253 h 332"/>
              <a:gd name="T80" fmla="*/ 125 w 332"/>
              <a:gd name="T81" fmla="*/ 261 h 332"/>
              <a:gd name="T82" fmla="*/ 207 w 332"/>
              <a:gd name="T83" fmla="*/ 261 h 332"/>
              <a:gd name="T84" fmla="*/ 207 w 332"/>
              <a:gd name="T85" fmla="*/ 253 h 332"/>
              <a:gd name="T86" fmla="*/ 274 w 332"/>
              <a:gd name="T87" fmla="*/ 87 h 332"/>
              <a:gd name="T88" fmla="*/ 258 w 332"/>
              <a:gd name="T89" fmla="*/ 72 h 332"/>
              <a:gd name="T90" fmla="*/ 74 w 332"/>
              <a:gd name="T91" fmla="*/ 72 h 332"/>
              <a:gd name="T92" fmla="*/ 58 w 332"/>
              <a:gd name="T93" fmla="*/ 87 h 332"/>
              <a:gd name="T94" fmla="*/ 58 w 332"/>
              <a:gd name="T95" fmla="*/ 208 h 332"/>
              <a:gd name="T96" fmla="*/ 74 w 332"/>
              <a:gd name="T97" fmla="*/ 223 h 332"/>
              <a:gd name="T98" fmla="*/ 258 w 332"/>
              <a:gd name="T99" fmla="*/ 223 h 332"/>
              <a:gd name="T100" fmla="*/ 274 w 332"/>
              <a:gd name="T101" fmla="*/ 208 h 332"/>
              <a:gd name="T102" fmla="*/ 274 w 332"/>
              <a:gd name="T103" fmla="*/ 8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32" h="332">
                <a:moveTo>
                  <a:pt x="171" y="213"/>
                </a:moveTo>
                <a:cubicBezTo>
                  <a:pt x="171" y="215"/>
                  <a:pt x="168" y="217"/>
                  <a:pt x="166" y="217"/>
                </a:cubicBezTo>
                <a:cubicBezTo>
                  <a:pt x="163" y="217"/>
                  <a:pt x="161" y="215"/>
                  <a:pt x="161" y="213"/>
                </a:cubicBezTo>
                <a:cubicBezTo>
                  <a:pt x="161" y="210"/>
                  <a:pt x="163" y="208"/>
                  <a:pt x="166" y="208"/>
                </a:cubicBezTo>
                <a:cubicBezTo>
                  <a:pt x="168" y="208"/>
                  <a:pt x="171" y="210"/>
                  <a:pt x="171" y="213"/>
                </a:cubicBezTo>
                <a:close/>
                <a:moveTo>
                  <a:pt x="71" y="86"/>
                </a:moveTo>
                <a:cubicBezTo>
                  <a:pt x="261" y="86"/>
                  <a:pt x="261" y="86"/>
                  <a:pt x="261" y="86"/>
                </a:cubicBezTo>
                <a:cubicBezTo>
                  <a:pt x="261" y="200"/>
                  <a:pt x="261" y="200"/>
                  <a:pt x="261" y="200"/>
                </a:cubicBezTo>
                <a:cubicBezTo>
                  <a:pt x="71" y="200"/>
                  <a:pt x="71" y="200"/>
                  <a:pt x="71" y="200"/>
                </a:cubicBezTo>
                <a:lnTo>
                  <a:pt x="71" y="86"/>
                </a:lnTo>
                <a:close/>
                <a:moveTo>
                  <a:pt x="193" y="116"/>
                </a:moveTo>
                <a:cubicBezTo>
                  <a:pt x="167" y="142"/>
                  <a:pt x="167" y="142"/>
                  <a:pt x="167" y="142"/>
                </a:cubicBezTo>
                <a:cubicBezTo>
                  <a:pt x="160" y="135"/>
                  <a:pt x="160" y="135"/>
                  <a:pt x="160" y="135"/>
                </a:cubicBezTo>
                <a:cubicBezTo>
                  <a:pt x="154" y="141"/>
                  <a:pt x="154" y="141"/>
                  <a:pt x="154" y="141"/>
                </a:cubicBezTo>
                <a:cubicBezTo>
                  <a:pt x="167" y="155"/>
                  <a:pt x="167" y="155"/>
                  <a:pt x="167" y="155"/>
                </a:cubicBezTo>
                <a:cubicBezTo>
                  <a:pt x="199" y="123"/>
                  <a:pt x="199" y="123"/>
                  <a:pt x="199" y="123"/>
                </a:cubicBezTo>
                <a:lnTo>
                  <a:pt x="193" y="116"/>
                </a:lnTo>
                <a:close/>
                <a:moveTo>
                  <a:pt x="132" y="139"/>
                </a:moveTo>
                <a:cubicBezTo>
                  <a:pt x="132" y="157"/>
                  <a:pt x="147" y="172"/>
                  <a:pt x="165" y="172"/>
                </a:cubicBezTo>
                <a:cubicBezTo>
                  <a:pt x="183" y="172"/>
                  <a:pt x="197" y="157"/>
                  <a:pt x="197" y="139"/>
                </a:cubicBezTo>
                <a:cubicBezTo>
                  <a:pt x="197" y="137"/>
                  <a:pt x="197" y="134"/>
                  <a:pt x="196" y="132"/>
                </a:cubicBezTo>
                <a:cubicBezTo>
                  <a:pt x="188" y="140"/>
                  <a:pt x="188" y="140"/>
                  <a:pt x="188" y="140"/>
                </a:cubicBezTo>
                <a:cubicBezTo>
                  <a:pt x="187" y="153"/>
                  <a:pt x="177" y="163"/>
                  <a:pt x="165" y="163"/>
                </a:cubicBezTo>
                <a:cubicBezTo>
                  <a:pt x="152" y="163"/>
                  <a:pt x="142" y="152"/>
                  <a:pt x="142" y="139"/>
                </a:cubicBezTo>
                <a:cubicBezTo>
                  <a:pt x="142" y="127"/>
                  <a:pt x="152" y="116"/>
                  <a:pt x="165" y="116"/>
                </a:cubicBezTo>
                <a:cubicBezTo>
                  <a:pt x="171" y="116"/>
                  <a:pt x="176" y="119"/>
                  <a:pt x="181" y="122"/>
                </a:cubicBezTo>
                <a:cubicBezTo>
                  <a:pt x="187" y="116"/>
                  <a:pt x="187" y="116"/>
                  <a:pt x="187" y="116"/>
                </a:cubicBezTo>
                <a:cubicBezTo>
                  <a:pt x="181" y="110"/>
                  <a:pt x="173" y="107"/>
                  <a:pt x="165" y="107"/>
                </a:cubicBezTo>
                <a:cubicBezTo>
                  <a:pt x="147" y="107"/>
                  <a:pt x="132" y="121"/>
                  <a:pt x="132" y="139"/>
                </a:cubicBezTo>
                <a:close/>
                <a:moveTo>
                  <a:pt x="332" y="166"/>
                </a:moveTo>
                <a:cubicBezTo>
                  <a:pt x="332" y="257"/>
                  <a:pt x="257" y="332"/>
                  <a:pt x="166" y="332"/>
                </a:cubicBezTo>
                <a:cubicBezTo>
                  <a:pt x="74" y="332"/>
                  <a:pt x="0" y="257"/>
                  <a:pt x="0" y="166"/>
                </a:cubicBezTo>
                <a:cubicBezTo>
                  <a:pt x="0" y="75"/>
                  <a:pt x="74" y="0"/>
                  <a:pt x="166" y="0"/>
                </a:cubicBezTo>
                <a:cubicBezTo>
                  <a:pt x="257" y="0"/>
                  <a:pt x="332" y="75"/>
                  <a:pt x="332" y="166"/>
                </a:cubicBezTo>
                <a:close/>
                <a:moveTo>
                  <a:pt x="207" y="253"/>
                </a:moveTo>
                <a:cubicBezTo>
                  <a:pt x="207" y="253"/>
                  <a:pt x="185" y="253"/>
                  <a:pt x="185" y="237"/>
                </a:cubicBezTo>
                <a:cubicBezTo>
                  <a:pt x="185" y="227"/>
                  <a:pt x="185" y="227"/>
                  <a:pt x="185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47" y="237"/>
                  <a:pt x="147" y="237"/>
                  <a:pt x="147" y="237"/>
                </a:cubicBezTo>
                <a:cubicBezTo>
                  <a:pt x="147" y="253"/>
                  <a:pt x="125" y="253"/>
                  <a:pt x="125" y="253"/>
                </a:cubicBezTo>
                <a:cubicBezTo>
                  <a:pt x="125" y="261"/>
                  <a:pt x="125" y="261"/>
                  <a:pt x="125" y="261"/>
                </a:cubicBezTo>
                <a:cubicBezTo>
                  <a:pt x="207" y="261"/>
                  <a:pt x="207" y="261"/>
                  <a:pt x="207" y="261"/>
                </a:cubicBezTo>
                <a:lnTo>
                  <a:pt x="207" y="253"/>
                </a:lnTo>
                <a:close/>
                <a:moveTo>
                  <a:pt x="274" y="87"/>
                </a:moveTo>
                <a:cubicBezTo>
                  <a:pt x="274" y="79"/>
                  <a:pt x="267" y="72"/>
                  <a:pt x="25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5" y="72"/>
                  <a:pt x="58" y="79"/>
                  <a:pt x="58" y="87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58" y="216"/>
                  <a:pt x="65" y="223"/>
                  <a:pt x="74" y="223"/>
                </a:cubicBezTo>
                <a:cubicBezTo>
                  <a:pt x="258" y="223"/>
                  <a:pt x="258" y="223"/>
                  <a:pt x="258" y="223"/>
                </a:cubicBezTo>
                <a:cubicBezTo>
                  <a:pt x="267" y="223"/>
                  <a:pt x="274" y="216"/>
                  <a:pt x="274" y="208"/>
                </a:cubicBezTo>
                <a:lnTo>
                  <a:pt x="274" y="8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17112803" y="6313285"/>
            <a:ext cx="1172016" cy="1173510"/>
          </a:xfrm>
          <a:custGeom>
            <a:avLst/>
            <a:gdLst>
              <a:gd name="T0" fmla="*/ 113 w 332"/>
              <a:gd name="T1" fmla="*/ 74 h 332"/>
              <a:gd name="T2" fmla="*/ 218 w 332"/>
              <a:gd name="T3" fmla="*/ 74 h 332"/>
              <a:gd name="T4" fmla="*/ 218 w 332"/>
              <a:gd name="T5" fmla="*/ 249 h 332"/>
              <a:gd name="T6" fmla="*/ 113 w 332"/>
              <a:gd name="T7" fmla="*/ 249 h 332"/>
              <a:gd name="T8" fmla="*/ 113 w 332"/>
              <a:gd name="T9" fmla="*/ 74 h 332"/>
              <a:gd name="T10" fmla="*/ 166 w 332"/>
              <a:gd name="T11" fmla="*/ 257 h 332"/>
              <a:gd name="T12" fmla="*/ 161 w 332"/>
              <a:gd name="T13" fmla="*/ 262 h 332"/>
              <a:gd name="T14" fmla="*/ 166 w 332"/>
              <a:gd name="T15" fmla="*/ 267 h 332"/>
              <a:gd name="T16" fmla="*/ 171 w 332"/>
              <a:gd name="T17" fmla="*/ 262 h 332"/>
              <a:gd name="T18" fmla="*/ 166 w 332"/>
              <a:gd name="T19" fmla="*/ 257 h 332"/>
              <a:gd name="T20" fmla="*/ 332 w 332"/>
              <a:gd name="T21" fmla="*/ 166 h 332"/>
              <a:gd name="T22" fmla="*/ 166 w 332"/>
              <a:gd name="T23" fmla="*/ 332 h 332"/>
              <a:gd name="T24" fmla="*/ 0 w 332"/>
              <a:gd name="T25" fmla="*/ 166 h 332"/>
              <a:gd name="T26" fmla="*/ 166 w 332"/>
              <a:gd name="T27" fmla="*/ 0 h 332"/>
              <a:gd name="T28" fmla="*/ 332 w 332"/>
              <a:gd name="T29" fmla="*/ 166 h 332"/>
              <a:gd name="T30" fmla="*/ 232 w 332"/>
              <a:gd name="T31" fmla="*/ 75 h 332"/>
              <a:gd name="T32" fmla="*/ 216 w 332"/>
              <a:gd name="T33" fmla="*/ 59 h 332"/>
              <a:gd name="T34" fmla="*/ 116 w 332"/>
              <a:gd name="T35" fmla="*/ 59 h 332"/>
              <a:gd name="T36" fmla="*/ 99 w 332"/>
              <a:gd name="T37" fmla="*/ 75 h 332"/>
              <a:gd name="T38" fmla="*/ 99 w 332"/>
              <a:gd name="T39" fmla="*/ 257 h 332"/>
              <a:gd name="T40" fmla="*/ 116 w 332"/>
              <a:gd name="T41" fmla="*/ 273 h 332"/>
              <a:gd name="T42" fmla="*/ 216 w 332"/>
              <a:gd name="T43" fmla="*/ 273 h 332"/>
              <a:gd name="T44" fmla="*/ 232 w 332"/>
              <a:gd name="T45" fmla="*/ 257 h 332"/>
              <a:gd name="T46" fmla="*/ 232 w 332"/>
              <a:gd name="T47" fmla="*/ 7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2" h="332">
                <a:moveTo>
                  <a:pt x="113" y="74"/>
                </a:moveTo>
                <a:cubicBezTo>
                  <a:pt x="218" y="74"/>
                  <a:pt x="218" y="74"/>
                  <a:pt x="218" y="74"/>
                </a:cubicBezTo>
                <a:cubicBezTo>
                  <a:pt x="218" y="249"/>
                  <a:pt x="218" y="249"/>
                  <a:pt x="218" y="249"/>
                </a:cubicBezTo>
                <a:cubicBezTo>
                  <a:pt x="113" y="249"/>
                  <a:pt x="113" y="249"/>
                  <a:pt x="113" y="249"/>
                </a:cubicBezTo>
                <a:lnTo>
                  <a:pt x="113" y="74"/>
                </a:lnTo>
                <a:close/>
                <a:moveTo>
                  <a:pt x="166" y="257"/>
                </a:moveTo>
                <a:cubicBezTo>
                  <a:pt x="163" y="257"/>
                  <a:pt x="161" y="259"/>
                  <a:pt x="161" y="262"/>
                </a:cubicBezTo>
                <a:cubicBezTo>
                  <a:pt x="161" y="265"/>
                  <a:pt x="163" y="267"/>
                  <a:pt x="166" y="267"/>
                </a:cubicBezTo>
                <a:cubicBezTo>
                  <a:pt x="168" y="267"/>
                  <a:pt x="171" y="265"/>
                  <a:pt x="171" y="262"/>
                </a:cubicBezTo>
                <a:cubicBezTo>
                  <a:pt x="171" y="259"/>
                  <a:pt x="168" y="257"/>
                  <a:pt x="166" y="257"/>
                </a:cubicBezTo>
                <a:close/>
                <a:moveTo>
                  <a:pt x="332" y="166"/>
                </a:moveTo>
                <a:cubicBezTo>
                  <a:pt x="332" y="257"/>
                  <a:pt x="257" y="332"/>
                  <a:pt x="166" y="332"/>
                </a:cubicBezTo>
                <a:cubicBezTo>
                  <a:pt x="74" y="332"/>
                  <a:pt x="0" y="257"/>
                  <a:pt x="0" y="166"/>
                </a:cubicBezTo>
                <a:cubicBezTo>
                  <a:pt x="0" y="75"/>
                  <a:pt x="74" y="0"/>
                  <a:pt x="166" y="0"/>
                </a:cubicBezTo>
                <a:cubicBezTo>
                  <a:pt x="257" y="0"/>
                  <a:pt x="332" y="75"/>
                  <a:pt x="332" y="166"/>
                </a:cubicBezTo>
                <a:close/>
                <a:moveTo>
                  <a:pt x="232" y="75"/>
                </a:moveTo>
                <a:cubicBezTo>
                  <a:pt x="232" y="66"/>
                  <a:pt x="225" y="59"/>
                  <a:pt x="216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07" y="59"/>
                  <a:pt x="99" y="66"/>
                  <a:pt x="99" y="75"/>
                </a:cubicBezTo>
                <a:cubicBezTo>
                  <a:pt x="99" y="257"/>
                  <a:pt x="99" y="257"/>
                  <a:pt x="99" y="257"/>
                </a:cubicBezTo>
                <a:cubicBezTo>
                  <a:pt x="99" y="266"/>
                  <a:pt x="107" y="273"/>
                  <a:pt x="116" y="273"/>
                </a:cubicBezTo>
                <a:cubicBezTo>
                  <a:pt x="216" y="273"/>
                  <a:pt x="216" y="273"/>
                  <a:pt x="216" y="273"/>
                </a:cubicBezTo>
                <a:cubicBezTo>
                  <a:pt x="225" y="273"/>
                  <a:pt x="232" y="266"/>
                  <a:pt x="232" y="257"/>
                </a:cubicBezTo>
                <a:lnTo>
                  <a:pt x="232" y="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18685809" y="6313285"/>
            <a:ext cx="1175002" cy="1173510"/>
          </a:xfrm>
          <a:custGeom>
            <a:avLst/>
            <a:gdLst>
              <a:gd name="T0" fmla="*/ 100 w 333"/>
              <a:gd name="T1" fmla="*/ 72 h 332"/>
              <a:gd name="T2" fmla="*/ 233 w 333"/>
              <a:gd name="T3" fmla="*/ 72 h 332"/>
              <a:gd name="T4" fmla="*/ 233 w 333"/>
              <a:gd name="T5" fmla="*/ 251 h 332"/>
              <a:gd name="T6" fmla="*/ 100 w 333"/>
              <a:gd name="T7" fmla="*/ 251 h 332"/>
              <a:gd name="T8" fmla="*/ 100 w 333"/>
              <a:gd name="T9" fmla="*/ 72 h 332"/>
              <a:gd name="T10" fmla="*/ 166 w 333"/>
              <a:gd name="T11" fmla="*/ 259 h 332"/>
              <a:gd name="T12" fmla="*/ 162 w 333"/>
              <a:gd name="T13" fmla="*/ 264 h 332"/>
              <a:gd name="T14" fmla="*/ 166 w 333"/>
              <a:gd name="T15" fmla="*/ 269 h 332"/>
              <a:gd name="T16" fmla="*/ 171 w 333"/>
              <a:gd name="T17" fmla="*/ 264 h 332"/>
              <a:gd name="T18" fmla="*/ 166 w 333"/>
              <a:gd name="T19" fmla="*/ 259 h 332"/>
              <a:gd name="T20" fmla="*/ 333 w 333"/>
              <a:gd name="T21" fmla="*/ 166 h 332"/>
              <a:gd name="T22" fmla="*/ 166 w 333"/>
              <a:gd name="T23" fmla="*/ 332 h 332"/>
              <a:gd name="T24" fmla="*/ 0 w 333"/>
              <a:gd name="T25" fmla="*/ 166 h 332"/>
              <a:gd name="T26" fmla="*/ 166 w 333"/>
              <a:gd name="T27" fmla="*/ 0 h 332"/>
              <a:gd name="T28" fmla="*/ 333 w 333"/>
              <a:gd name="T29" fmla="*/ 166 h 332"/>
              <a:gd name="T30" fmla="*/ 246 w 333"/>
              <a:gd name="T31" fmla="*/ 73 h 332"/>
              <a:gd name="T32" fmla="*/ 230 w 333"/>
              <a:gd name="T33" fmla="*/ 57 h 332"/>
              <a:gd name="T34" fmla="*/ 103 w 333"/>
              <a:gd name="T35" fmla="*/ 57 h 332"/>
              <a:gd name="T36" fmla="*/ 87 w 333"/>
              <a:gd name="T37" fmla="*/ 73 h 332"/>
              <a:gd name="T38" fmla="*/ 87 w 333"/>
              <a:gd name="T39" fmla="*/ 259 h 332"/>
              <a:gd name="T40" fmla="*/ 103 w 333"/>
              <a:gd name="T41" fmla="*/ 275 h 332"/>
              <a:gd name="T42" fmla="*/ 230 w 333"/>
              <a:gd name="T43" fmla="*/ 275 h 332"/>
              <a:gd name="T44" fmla="*/ 246 w 333"/>
              <a:gd name="T45" fmla="*/ 259 h 332"/>
              <a:gd name="T46" fmla="*/ 246 w 333"/>
              <a:gd name="T47" fmla="*/ 73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3" h="332">
                <a:moveTo>
                  <a:pt x="100" y="72"/>
                </a:moveTo>
                <a:cubicBezTo>
                  <a:pt x="233" y="72"/>
                  <a:pt x="233" y="72"/>
                  <a:pt x="233" y="72"/>
                </a:cubicBezTo>
                <a:cubicBezTo>
                  <a:pt x="233" y="251"/>
                  <a:pt x="233" y="251"/>
                  <a:pt x="233" y="251"/>
                </a:cubicBezTo>
                <a:cubicBezTo>
                  <a:pt x="100" y="251"/>
                  <a:pt x="100" y="251"/>
                  <a:pt x="100" y="251"/>
                </a:cubicBezTo>
                <a:lnTo>
                  <a:pt x="100" y="72"/>
                </a:lnTo>
                <a:close/>
                <a:moveTo>
                  <a:pt x="166" y="259"/>
                </a:moveTo>
                <a:cubicBezTo>
                  <a:pt x="164" y="259"/>
                  <a:pt x="162" y="261"/>
                  <a:pt x="162" y="264"/>
                </a:cubicBezTo>
                <a:cubicBezTo>
                  <a:pt x="162" y="267"/>
                  <a:pt x="164" y="269"/>
                  <a:pt x="166" y="269"/>
                </a:cubicBezTo>
                <a:cubicBezTo>
                  <a:pt x="169" y="269"/>
                  <a:pt x="171" y="267"/>
                  <a:pt x="171" y="264"/>
                </a:cubicBezTo>
                <a:cubicBezTo>
                  <a:pt x="171" y="261"/>
                  <a:pt x="169" y="259"/>
                  <a:pt x="166" y="259"/>
                </a:cubicBezTo>
                <a:close/>
                <a:moveTo>
                  <a:pt x="333" y="166"/>
                </a:moveTo>
                <a:cubicBezTo>
                  <a:pt x="333" y="257"/>
                  <a:pt x="258" y="332"/>
                  <a:pt x="166" y="332"/>
                </a:cubicBezTo>
                <a:cubicBezTo>
                  <a:pt x="75" y="332"/>
                  <a:pt x="0" y="257"/>
                  <a:pt x="0" y="166"/>
                </a:cubicBezTo>
                <a:cubicBezTo>
                  <a:pt x="0" y="75"/>
                  <a:pt x="75" y="0"/>
                  <a:pt x="166" y="0"/>
                </a:cubicBezTo>
                <a:cubicBezTo>
                  <a:pt x="258" y="0"/>
                  <a:pt x="333" y="75"/>
                  <a:pt x="333" y="166"/>
                </a:cubicBezTo>
                <a:close/>
                <a:moveTo>
                  <a:pt x="246" y="73"/>
                </a:moveTo>
                <a:cubicBezTo>
                  <a:pt x="246" y="64"/>
                  <a:pt x="239" y="57"/>
                  <a:pt x="230" y="57"/>
                </a:cubicBezTo>
                <a:cubicBezTo>
                  <a:pt x="103" y="57"/>
                  <a:pt x="103" y="57"/>
                  <a:pt x="103" y="57"/>
                </a:cubicBezTo>
                <a:cubicBezTo>
                  <a:pt x="94" y="57"/>
                  <a:pt x="87" y="64"/>
                  <a:pt x="87" y="73"/>
                </a:cubicBezTo>
                <a:cubicBezTo>
                  <a:pt x="87" y="259"/>
                  <a:pt x="87" y="259"/>
                  <a:pt x="87" y="259"/>
                </a:cubicBezTo>
                <a:cubicBezTo>
                  <a:pt x="87" y="268"/>
                  <a:pt x="94" y="275"/>
                  <a:pt x="103" y="275"/>
                </a:cubicBezTo>
                <a:cubicBezTo>
                  <a:pt x="230" y="275"/>
                  <a:pt x="230" y="275"/>
                  <a:pt x="230" y="275"/>
                </a:cubicBezTo>
                <a:cubicBezTo>
                  <a:pt x="239" y="275"/>
                  <a:pt x="246" y="268"/>
                  <a:pt x="246" y="259"/>
                </a:cubicBezTo>
                <a:lnTo>
                  <a:pt x="246" y="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20261801" y="6313285"/>
            <a:ext cx="1172016" cy="1173510"/>
          </a:xfrm>
          <a:custGeom>
            <a:avLst/>
            <a:gdLst>
              <a:gd name="T0" fmla="*/ 76 w 332"/>
              <a:gd name="T1" fmla="*/ 165 h 332"/>
              <a:gd name="T2" fmla="*/ 125 w 332"/>
              <a:gd name="T3" fmla="*/ 165 h 332"/>
              <a:gd name="T4" fmla="*/ 125 w 332"/>
              <a:gd name="T5" fmla="*/ 178 h 332"/>
              <a:gd name="T6" fmla="*/ 108 w 332"/>
              <a:gd name="T7" fmla="*/ 186 h 332"/>
              <a:gd name="T8" fmla="*/ 125 w 332"/>
              <a:gd name="T9" fmla="*/ 186 h 332"/>
              <a:gd name="T10" fmla="*/ 76 w 332"/>
              <a:gd name="T11" fmla="*/ 199 h 332"/>
              <a:gd name="T12" fmla="*/ 92 w 332"/>
              <a:gd name="T13" fmla="*/ 207 h 332"/>
              <a:gd name="T14" fmla="*/ 92 w 332"/>
              <a:gd name="T15" fmla="*/ 220 h 332"/>
              <a:gd name="T16" fmla="*/ 142 w 332"/>
              <a:gd name="T17" fmla="*/ 165 h 332"/>
              <a:gd name="T18" fmla="*/ 158 w 332"/>
              <a:gd name="T19" fmla="*/ 165 h 332"/>
              <a:gd name="T20" fmla="*/ 175 w 332"/>
              <a:gd name="T21" fmla="*/ 178 h 332"/>
              <a:gd name="T22" fmla="*/ 191 w 332"/>
              <a:gd name="T23" fmla="*/ 186 h 332"/>
              <a:gd name="T24" fmla="*/ 191 w 332"/>
              <a:gd name="T25" fmla="*/ 199 h 332"/>
              <a:gd name="T26" fmla="*/ 96 w 332"/>
              <a:gd name="T27" fmla="*/ 240 h 332"/>
              <a:gd name="T28" fmla="*/ 76 w 332"/>
              <a:gd name="T29" fmla="*/ 240 h 332"/>
              <a:gd name="T30" fmla="*/ 174 w 332"/>
              <a:gd name="T31" fmla="*/ 220 h 332"/>
              <a:gd name="T32" fmla="*/ 158 w 332"/>
              <a:gd name="T33" fmla="*/ 207 h 332"/>
              <a:gd name="T34" fmla="*/ 158 w 332"/>
              <a:gd name="T35" fmla="*/ 220 h 332"/>
              <a:gd name="T36" fmla="*/ 141 w 332"/>
              <a:gd name="T37" fmla="*/ 186 h 332"/>
              <a:gd name="T38" fmla="*/ 158 w 332"/>
              <a:gd name="T39" fmla="*/ 186 h 332"/>
              <a:gd name="T40" fmla="*/ 108 w 332"/>
              <a:gd name="T41" fmla="*/ 220 h 332"/>
              <a:gd name="T42" fmla="*/ 240 w 332"/>
              <a:gd name="T43" fmla="*/ 220 h 332"/>
              <a:gd name="T44" fmla="*/ 240 w 332"/>
              <a:gd name="T45" fmla="*/ 207 h 332"/>
              <a:gd name="T46" fmla="*/ 256 w 332"/>
              <a:gd name="T47" fmla="*/ 199 h 332"/>
              <a:gd name="T48" fmla="*/ 240 w 332"/>
              <a:gd name="T49" fmla="*/ 199 h 332"/>
              <a:gd name="T50" fmla="*/ 256 w 332"/>
              <a:gd name="T51" fmla="*/ 165 h 332"/>
              <a:gd name="T52" fmla="*/ 332 w 332"/>
              <a:gd name="T53" fmla="*/ 166 h 332"/>
              <a:gd name="T54" fmla="*/ 166 w 332"/>
              <a:gd name="T55" fmla="*/ 0 h 332"/>
              <a:gd name="T56" fmla="*/ 265 w 332"/>
              <a:gd name="T57" fmla="*/ 145 h 332"/>
              <a:gd name="T58" fmla="*/ 170 w 332"/>
              <a:gd name="T59" fmla="*/ 133 h 332"/>
              <a:gd name="T60" fmla="*/ 206 w 332"/>
              <a:gd name="T61" fmla="*/ 115 h 332"/>
              <a:gd name="T62" fmla="*/ 140 w 332"/>
              <a:gd name="T63" fmla="*/ 96 h 332"/>
              <a:gd name="T64" fmla="*/ 173 w 332"/>
              <a:gd name="T65" fmla="*/ 78 h 332"/>
              <a:gd name="T66" fmla="*/ 167 w 332"/>
              <a:gd name="T67" fmla="*/ 69 h 332"/>
              <a:gd name="T68" fmla="*/ 148 w 332"/>
              <a:gd name="T69" fmla="*/ 84 h 332"/>
              <a:gd name="T70" fmla="*/ 192 w 332"/>
              <a:gd name="T71" fmla="*/ 108 h 332"/>
              <a:gd name="T72" fmla="*/ 178 w 332"/>
              <a:gd name="T73" fmla="*/ 121 h 332"/>
              <a:gd name="T74" fmla="*/ 165 w 332"/>
              <a:gd name="T75" fmla="*/ 145 h 332"/>
              <a:gd name="T76" fmla="*/ 61 w 332"/>
              <a:gd name="T77" fmla="*/ 260 h 332"/>
              <a:gd name="T78" fmla="*/ 271 w 332"/>
              <a:gd name="T79" fmla="*/ 260 h 332"/>
              <a:gd name="T80" fmla="*/ 256 w 332"/>
              <a:gd name="T81" fmla="*/ 240 h 332"/>
              <a:gd name="T82" fmla="*/ 237 w 332"/>
              <a:gd name="T83" fmla="*/ 240 h 332"/>
              <a:gd name="T84" fmla="*/ 223 w 332"/>
              <a:gd name="T85" fmla="*/ 207 h 332"/>
              <a:gd name="T86" fmla="*/ 109 w 332"/>
              <a:gd name="T87" fmla="*/ 240 h 332"/>
              <a:gd name="T88" fmla="*/ 109 w 332"/>
              <a:gd name="T89" fmla="*/ 227 h 332"/>
              <a:gd name="T90" fmla="*/ 223 w 332"/>
              <a:gd name="T91" fmla="*/ 178 h 332"/>
              <a:gd name="T92" fmla="*/ 208 w 332"/>
              <a:gd name="T93" fmla="*/ 178 h 332"/>
              <a:gd name="T94" fmla="*/ 223 w 332"/>
              <a:gd name="T95" fmla="*/ 186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2" h="332">
                <a:moveTo>
                  <a:pt x="92" y="178"/>
                </a:moveTo>
                <a:cubicBezTo>
                  <a:pt x="76" y="178"/>
                  <a:pt x="76" y="178"/>
                  <a:pt x="76" y="178"/>
                </a:cubicBezTo>
                <a:cubicBezTo>
                  <a:pt x="76" y="165"/>
                  <a:pt x="76" y="165"/>
                  <a:pt x="76" y="165"/>
                </a:cubicBezTo>
                <a:cubicBezTo>
                  <a:pt x="92" y="165"/>
                  <a:pt x="92" y="165"/>
                  <a:pt x="92" y="165"/>
                </a:cubicBezTo>
                <a:lnTo>
                  <a:pt x="92" y="178"/>
                </a:lnTo>
                <a:close/>
                <a:moveTo>
                  <a:pt x="125" y="165"/>
                </a:moveTo>
                <a:cubicBezTo>
                  <a:pt x="109" y="165"/>
                  <a:pt x="109" y="165"/>
                  <a:pt x="109" y="165"/>
                </a:cubicBezTo>
                <a:cubicBezTo>
                  <a:pt x="109" y="178"/>
                  <a:pt x="109" y="178"/>
                  <a:pt x="109" y="178"/>
                </a:cubicBezTo>
                <a:cubicBezTo>
                  <a:pt x="125" y="178"/>
                  <a:pt x="125" y="178"/>
                  <a:pt x="125" y="178"/>
                </a:cubicBezTo>
                <a:lnTo>
                  <a:pt x="125" y="165"/>
                </a:lnTo>
                <a:close/>
                <a:moveTo>
                  <a:pt x="125" y="186"/>
                </a:moveTo>
                <a:cubicBezTo>
                  <a:pt x="108" y="186"/>
                  <a:pt x="108" y="186"/>
                  <a:pt x="108" y="186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25" y="199"/>
                  <a:pt x="125" y="199"/>
                  <a:pt x="125" y="199"/>
                </a:cubicBezTo>
                <a:lnTo>
                  <a:pt x="125" y="186"/>
                </a:lnTo>
                <a:close/>
                <a:moveTo>
                  <a:pt x="92" y="186"/>
                </a:moveTo>
                <a:cubicBezTo>
                  <a:pt x="76" y="186"/>
                  <a:pt x="76" y="186"/>
                  <a:pt x="76" y="186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92" y="199"/>
                  <a:pt x="92" y="199"/>
                  <a:pt x="92" y="199"/>
                </a:cubicBezTo>
                <a:lnTo>
                  <a:pt x="92" y="186"/>
                </a:lnTo>
                <a:close/>
                <a:moveTo>
                  <a:pt x="92" y="207"/>
                </a:moveTo>
                <a:cubicBezTo>
                  <a:pt x="76" y="207"/>
                  <a:pt x="76" y="207"/>
                  <a:pt x="76" y="207"/>
                </a:cubicBezTo>
                <a:cubicBezTo>
                  <a:pt x="76" y="220"/>
                  <a:pt x="76" y="220"/>
                  <a:pt x="76" y="220"/>
                </a:cubicBezTo>
                <a:cubicBezTo>
                  <a:pt x="92" y="220"/>
                  <a:pt x="92" y="220"/>
                  <a:pt x="92" y="220"/>
                </a:cubicBezTo>
                <a:lnTo>
                  <a:pt x="92" y="207"/>
                </a:lnTo>
                <a:close/>
                <a:moveTo>
                  <a:pt x="158" y="165"/>
                </a:moveTo>
                <a:cubicBezTo>
                  <a:pt x="142" y="165"/>
                  <a:pt x="142" y="165"/>
                  <a:pt x="142" y="165"/>
                </a:cubicBezTo>
                <a:cubicBezTo>
                  <a:pt x="142" y="178"/>
                  <a:pt x="142" y="178"/>
                  <a:pt x="142" y="178"/>
                </a:cubicBezTo>
                <a:cubicBezTo>
                  <a:pt x="158" y="178"/>
                  <a:pt x="158" y="178"/>
                  <a:pt x="158" y="178"/>
                </a:cubicBezTo>
                <a:lnTo>
                  <a:pt x="158" y="165"/>
                </a:lnTo>
                <a:close/>
                <a:moveTo>
                  <a:pt x="191" y="165"/>
                </a:moveTo>
                <a:cubicBezTo>
                  <a:pt x="175" y="165"/>
                  <a:pt x="175" y="165"/>
                  <a:pt x="175" y="165"/>
                </a:cubicBezTo>
                <a:cubicBezTo>
                  <a:pt x="175" y="178"/>
                  <a:pt x="175" y="178"/>
                  <a:pt x="175" y="178"/>
                </a:cubicBezTo>
                <a:cubicBezTo>
                  <a:pt x="191" y="178"/>
                  <a:pt x="191" y="178"/>
                  <a:pt x="191" y="178"/>
                </a:cubicBezTo>
                <a:lnTo>
                  <a:pt x="191" y="165"/>
                </a:lnTo>
                <a:close/>
                <a:moveTo>
                  <a:pt x="191" y="186"/>
                </a:moveTo>
                <a:cubicBezTo>
                  <a:pt x="174" y="186"/>
                  <a:pt x="174" y="186"/>
                  <a:pt x="174" y="186"/>
                </a:cubicBezTo>
                <a:cubicBezTo>
                  <a:pt x="174" y="199"/>
                  <a:pt x="174" y="199"/>
                  <a:pt x="174" y="199"/>
                </a:cubicBezTo>
                <a:cubicBezTo>
                  <a:pt x="191" y="199"/>
                  <a:pt x="191" y="199"/>
                  <a:pt x="191" y="199"/>
                </a:cubicBezTo>
                <a:lnTo>
                  <a:pt x="191" y="186"/>
                </a:lnTo>
                <a:close/>
                <a:moveTo>
                  <a:pt x="76" y="240"/>
                </a:moveTo>
                <a:cubicBezTo>
                  <a:pt x="96" y="240"/>
                  <a:pt x="96" y="240"/>
                  <a:pt x="96" y="240"/>
                </a:cubicBezTo>
                <a:cubicBezTo>
                  <a:pt x="96" y="227"/>
                  <a:pt x="96" y="227"/>
                  <a:pt x="96" y="227"/>
                </a:cubicBezTo>
                <a:cubicBezTo>
                  <a:pt x="76" y="227"/>
                  <a:pt x="76" y="227"/>
                  <a:pt x="76" y="227"/>
                </a:cubicBezTo>
                <a:lnTo>
                  <a:pt x="76" y="240"/>
                </a:lnTo>
                <a:close/>
                <a:moveTo>
                  <a:pt x="191" y="207"/>
                </a:moveTo>
                <a:cubicBezTo>
                  <a:pt x="174" y="207"/>
                  <a:pt x="174" y="207"/>
                  <a:pt x="174" y="207"/>
                </a:cubicBezTo>
                <a:cubicBezTo>
                  <a:pt x="174" y="220"/>
                  <a:pt x="174" y="220"/>
                  <a:pt x="174" y="220"/>
                </a:cubicBezTo>
                <a:cubicBezTo>
                  <a:pt x="191" y="220"/>
                  <a:pt x="191" y="220"/>
                  <a:pt x="191" y="220"/>
                </a:cubicBezTo>
                <a:lnTo>
                  <a:pt x="191" y="207"/>
                </a:lnTo>
                <a:close/>
                <a:moveTo>
                  <a:pt x="158" y="207"/>
                </a:moveTo>
                <a:cubicBezTo>
                  <a:pt x="141" y="207"/>
                  <a:pt x="141" y="207"/>
                  <a:pt x="141" y="207"/>
                </a:cubicBezTo>
                <a:cubicBezTo>
                  <a:pt x="141" y="220"/>
                  <a:pt x="141" y="220"/>
                  <a:pt x="141" y="220"/>
                </a:cubicBezTo>
                <a:cubicBezTo>
                  <a:pt x="158" y="220"/>
                  <a:pt x="158" y="220"/>
                  <a:pt x="158" y="220"/>
                </a:cubicBezTo>
                <a:lnTo>
                  <a:pt x="158" y="207"/>
                </a:lnTo>
                <a:close/>
                <a:moveTo>
                  <a:pt x="158" y="186"/>
                </a:moveTo>
                <a:cubicBezTo>
                  <a:pt x="141" y="186"/>
                  <a:pt x="141" y="186"/>
                  <a:pt x="141" y="186"/>
                </a:cubicBezTo>
                <a:cubicBezTo>
                  <a:pt x="141" y="199"/>
                  <a:pt x="141" y="199"/>
                  <a:pt x="141" y="199"/>
                </a:cubicBezTo>
                <a:cubicBezTo>
                  <a:pt x="158" y="199"/>
                  <a:pt x="158" y="199"/>
                  <a:pt x="158" y="199"/>
                </a:cubicBezTo>
                <a:lnTo>
                  <a:pt x="158" y="186"/>
                </a:lnTo>
                <a:close/>
                <a:moveTo>
                  <a:pt x="125" y="207"/>
                </a:moveTo>
                <a:cubicBezTo>
                  <a:pt x="108" y="207"/>
                  <a:pt x="108" y="207"/>
                  <a:pt x="108" y="207"/>
                </a:cubicBezTo>
                <a:cubicBezTo>
                  <a:pt x="108" y="220"/>
                  <a:pt x="108" y="220"/>
                  <a:pt x="108" y="220"/>
                </a:cubicBezTo>
                <a:cubicBezTo>
                  <a:pt x="125" y="220"/>
                  <a:pt x="125" y="220"/>
                  <a:pt x="125" y="220"/>
                </a:cubicBezTo>
                <a:lnTo>
                  <a:pt x="125" y="207"/>
                </a:lnTo>
                <a:close/>
                <a:moveTo>
                  <a:pt x="240" y="220"/>
                </a:moveTo>
                <a:cubicBezTo>
                  <a:pt x="256" y="220"/>
                  <a:pt x="256" y="220"/>
                  <a:pt x="256" y="220"/>
                </a:cubicBezTo>
                <a:cubicBezTo>
                  <a:pt x="256" y="207"/>
                  <a:pt x="256" y="207"/>
                  <a:pt x="256" y="207"/>
                </a:cubicBezTo>
                <a:cubicBezTo>
                  <a:pt x="240" y="207"/>
                  <a:pt x="240" y="207"/>
                  <a:pt x="240" y="207"/>
                </a:cubicBezTo>
                <a:lnTo>
                  <a:pt x="240" y="220"/>
                </a:lnTo>
                <a:close/>
                <a:moveTo>
                  <a:pt x="240" y="199"/>
                </a:moveTo>
                <a:cubicBezTo>
                  <a:pt x="256" y="199"/>
                  <a:pt x="256" y="199"/>
                  <a:pt x="256" y="199"/>
                </a:cubicBezTo>
                <a:cubicBezTo>
                  <a:pt x="256" y="186"/>
                  <a:pt x="256" y="186"/>
                  <a:pt x="256" y="186"/>
                </a:cubicBezTo>
                <a:cubicBezTo>
                  <a:pt x="240" y="186"/>
                  <a:pt x="240" y="186"/>
                  <a:pt x="240" y="186"/>
                </a:cubicBezTo>
                <a:lnTo>
                  <a:pt x="240" y="199"/>
                </a:lnTo>
                <a:close/>
                <a:moveTo>
                  <a:pt x="241" y="178"/>
                </a:moveTo>
                <a:cubicBezTo>
                  <a:pt x="256" y="178"/>
                  <a:pt x="256" y="178"/>
                  <a:pt x="256" y="178"/>
                </a:cubicBezTo>
                <a:cubicBezTo>
                  <a:pt x="256" y="165"/>
                  <a:pt x="256" y="165"/>
                  <a:pt x="256" y="165"/>
                </a:cubicBezTo>
                <a:cubicBezTo>
                  <a:pt x="241" y="165"/>
                  <a:pt x="241" y="165"/>
                  <a:pt x="241" y="165"/>
                </a:cubicBezTo>
                <a:lnTo>
                  <a:pt x="241" y="178"/>
                </a:lnTo>
                <a:close/>
                <a:moveTo>
                  <a:pt x="332" y="166"/>
                </a:moveTo>
                <a:cubicBezTo>
                  <a:pt x="332" y="257"/>
                  <a:pt x="258" y="332"/>
                  <a:pt x="166" y="332"/>
                </a:cubicBezTo>
                <a:cubicBezTo>
                  <a:pt x="75" y="332"/>
                  <a:pt x="0" y="257"/>
                  <a:pt x="0" y="166"/>
                </a:cubicBezTo>
                <a:cubicBezTo>
                  <a:pt x="0" y="75"/>
                  <a:pt x="75" y="0"/>
                  <a:pt x="166" y="0"/>
                </a:cubicBezTo>
                <a:cubicBezTo>
                  <a:pt x="258" y="0"/>
                  <a:pt x="332" y="75"/>
                  <a:pt x="332" y="166"/>
                </a:cubicBezTo>
                <a:close/>
                <a:moveTo>
                  <a:pt x="271" y="151"/>
                </a:moveTo>
                <a:cubicBezTo>
                  <a:pt x="271" y="147"/>
                  <a:pt x="268" y="145"/>
                  <a:pt x="265" y="145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69" y="144"/>
                  <a:pt x="170" y="144"/>
                  <a:pt x="170" y="143"/>
                </a:cubicBezTo>
                <a:cubicBezTo>
                  <a:pt x="170" y="133"/>
                  <a:pt x="170" y="133"/>
                  <a:pt x="170" y="133"/>
                </a:cubicBezTo>
                <a:cubicBezTo>
                  <a:pt x="170" y="130"/>
                  <a:pt x="173" y="126"/>
                  <a:pt x="178" y="126"/>
                </a:cubicBezTo>
                <a:cubicBezTo>
                  <a:pt x="192" y="126"/>
                  <a:pt x="192" y="126"/>
                  <a:pt x="192" y="126"/>
                </a:cubicBezTo>
                <a:cubicBezTo>
                  <a:pt x="199" y="126"/>
                  <a:pt x="206" y="121"/>
                  <a:pt x="206" y="115"/>
                </a:cubicBezTo>
                <a:cubicBezTo>
                  <a:pt x="206" y="108"/>
                  <a:pt x="199" y="103"/>
                  <a:pt x="192" y="103"/>
                </a:cubicBezTo>
                <a:cubicBezTo>
                  <a:pt x="148" y="103"/>
                  <a:pt x="148" y="103"/>
                  <a:pt x="148" y="103"/>
                </a:cubicBezTo>
                <a:cubicBezTo>
                  <a:pt x="144" y="103"/>
                  <a:pt x="140" y="100"/>
                  <a:pt x="140" y="96"/>
                </a:cubicBezTo>
                <a:cubicBezTo>
                  <a:pt x="140" y="93"/>
                  <a:pt x="144" y="90"/>
                  <a:pt x="148" y="90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66" y="90"/>
                  <a:pt x="173" y="84"/>
                  <a:pt x="173" y="78"/>
                </a:cubicBezTo>
                <a:cubicBezTo>
                  <a:pt x="173" y="69"/>
                  <a:pt x="173" y="69"/>
                  <a:pt x="173" y="69"/>
                </a:cubicBezTo>
                <a:cubicBezTo>
                  <a:pt x="173" y="67"/>
                  <a:pt x="172" y="66"/>
                  <a:pt x="170" y="66"/>
                </a:cubicBezTo>
                <a:cubicBezTo>
                  <a:pt x="169" y="66"/>
                  <a:pt x="167" y="67"/>
                  <a:pt x="167" y="69"/>
                </a:cubicBezTo>
                <a:cubicBezTo>
                  <a:pt x="167" y="78"/>
                  <a:pt x="167" y="78"/>
                  <a:pt x="167" y="78"/>
                </a:cubicBezTo>
                <a:cubicBezTo>
                  <a:pt x="167" y="81"/>
                  <a:pt x="163" y="84"/>
                  <a:pt x="159" y="84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1" y="84"/>
                  <a:pt x="134" y="90"/>
                  <a:pt x="134" y="96"/>
                </a:cubicBezTo>
                <a:cubicBezTo>
                  <a:pt x="134" y="103"/>
                  <a:pt x="141" y="108"/>
                  <a:pt x="148" y="108"/>
                </a:cubicBezTo>
                <a:cubicBezTo>
                  <a:pt x="192" y="108"/>
                  <a:pt x="192" y="108"/>
                  <a:pt x="192" y="108"/>
                </a:cubicBezTo>
                <a:cubicBezTo>
                  <a:pt x="196" y="108"/>
                  <a:pt x="200" y="111"/>
                  <a:pt x="200" y="115"/>
                </a:cubicBezTo>
                <a:cubicBezTo>
                  <a:pt x="200" y="118"/>
                  <a:pt x="196" y="121"/>
                  <a:pt x="192" y="121"/>
                </a:cubicBezTo>
                <a:cubicBezTo>
                  <a:pt x="178" y="121"/>
                  <a:pt x="178" y="121"/>
                  <a:pt x="178" y="121"/>
                </a:cubicBezTo>
                <a:cubicBezTo>
                  <a:pt x="170" y="121"/>
                  <a:pt x="164" y="127"/>
                  <a:pt x="164" y="133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4" y="144"/>
                  <a:pt x="164" y="144"/>
                  <a:pt x="165" y="145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4" y="145"/>
                  <a:pt x="61" y="147"/>
                  <a:pt x="61" y="151"/>
                </a:cubicBezTo>
                <a:cubicBezTo>
                  <a:pt x="61" y="260"/>
                  <a:pt x="61" y="260"/>
                  <a:pt x="61" y="260"/>
                </a:cubicBezTo>
                <a:cubicBezTo>
                  <a:pt x="61" y="264"/>
                  <a:pt x="64" y="266"/>
                  <a:pt x="67" y="266"/>
                </a:cubicBezTo>
                <a:cubicBezTo>
                  <a:pt x="265" y="266"/>
                  <a:pt x="265" y="266"/>
                  <a:pt x="265" y="266"/>
                </a:cubicBezTo>
                <a:cubicBezTo>
                  <a:pt x="268" y="266"/>
                  <a:pt x="271" y="264"/>
                  <a:pt x="271" y="260"/>
                </a:cubicBezTo>
                <a:lnTo>
                  <a:pt x="271" y="151"/>
                </a:lnTo>
                <a:close/>
                <a:moveTo>
                  <a:pt x="237" y="240"/>
                </a:moveTo>
                <a:cubicBezTo>
                  <a:pt x="256" y="240"/>
                  <a:pt x="256" y="240"/>
                  <a:pt x="256" y="240"/>
                </a:cubicBezTo>
                <a:cubicBezTo>
                  <a:pt x="256" y="227"/>
                  <a:pt x="256" y="227"/>
                  <a:pt x="256" y="227"/>
                </a:cubicBezTo>
                <a:cubicBezTo>
                  <a:pt x="237" y="227"/>
                  <a:pt x="237" y="227"/>
                  <a:pt x="237" y="227"/>
                </a:cubicBezTo>
                <a:lnTo>
                  <a:pt x="237" y="240"/>
                </a:lnTo>
                <a:close/>
                <a:moveTo>
                  <a:pt x="207" y="220"/>
                </a:moveTo>
                <a:cubicBezTo>
                  <a:pt x="223" y="220"/>
                  <a:pt x="223" y="220"/>
                  <a:pt x="223" y="220"/>
                </a:cubicBezTo>
                <a:cubicBezTo>
                  <a:pt x="223" y="207"/>
                  <a:pt x="223" y="207"/>
                  <a:pt x="223" y="207"/>
                </a:cubicBezTo>
                <a:cubicBezTo>
                  <a:pt x="207" y="207"/>
                  <a:pt x="207" y="207"/>
                  <a:pt x="207" y="207"/>
                </a:cubicBezTo>
                <a:lnTo>
                  <a:pt x="207" y="220"/>
                </a:lnTo>
                <a:close/>
                <a:moveTo>
                  <a:pt x="109" y="240"/>
                </a:moveTo>
                <a:cubicBezTo>
                  <a:pt x="223" y="240"/>
                  <a:pt x="223" y="240"/>
                  <a:pt x="223" y="240"/>
                </a:cubicBezTo>
                <a:cubicBezTo>
                  <a:pt x="223" y="227"/>
                  <a:pt x="223" y="227"/>
                  <a:pt x="223" y="227"/>
                </a:cubicBezTo>
                <a:cubicBezTo>
                  <a:pt x="109" y="227"/>
                  <a:pt x="109" y="227"/>
                  <a:pt x="109" y="227"/>
                </a:cubicBezTo>
                <a:lnTo>
                  <a:pt x="109" y="240"/>
                </a:lnTo>
                <a:close/>
                <a:moveTo>
                  <a:pt x="208" y="178"/>
                </a:moveTo>
                <a:cubicBezTo>
                  <a:pt x="223" y="178"/>
                  <a:pt x="223" y="178"/>
                  <a:pt x="223" y="178"/>
                </a:cubicBezTo>
                <a:cubicBezTo>
                  <a:pt x="223" y="165"/>
                  <a:pt x="223" y="165"/>
                  <a:pt x="223" y="165"/>
                </a:cubicBezTo>
                <a:cubicBezTo>
                  <a:pt x="208" y="165"/>
                  <a:pt x="208" y="165"/>
                  <a:pt x="208" y="165"/>
                </a:cubicBezTo>
                <a:lnTo>
                  <a:pt x="208" y="178"/>
                </a:lnTo>
                <a:close/>
                <a:moveTo>
                  <a:pt x="207" y="199"/>
                </a:moveTo>
                <a:cubicBezTo>
                  <a:pt x="223" y="199"/>
                  <a:pt x="223" y="199"/>
                  <a:pt x="223" y="199"/>
                </a:cubicBezTo>
                <a:cubicBezTo>
                  <a:pt x="223" y="186"/>
                  <a:pt x="223" y="186"/>
                  <a:pt x="223" y="186"/>
                </a:cubicBezTo>
                <a:cubicBezTo>
                  <a:pt x="207" y="186"/>
                  <a:pt x="207" y="186"/>
                  <a:pt x="207" y="186"/>
                </a:cubicBezTo>
                <a:lnTo>
                  <a:pt x="207" y="1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21834801" y="6313285"/>
            <a:ext cx="1170523" cy="1173510"/>
          </a:xfrm>
          <a:custGeom>
            <a:avLst/>
            <a:gdLst>
              <a:gd name="T0" fmla="*/ 166 w 332"/>
              <a:gd name="T1" fmla="*/ 0 h 332"/>
              <a:gd name="T2" fmla="*/ 0 w 332"/>
              <a:gd name="T3" fmla="*/ 166 h 332"/>
              <a:gd name="T4" fmla="*/ 166 w 332"/>
              <a:gd name="T5" fmla="*/ 332 h 332"/>
              <a:gd name="T6" fmla="*/ 332 w 332"/>
              <a:gd name="T7" fmla="*/ 166 h 332"/>
              <a:gd name="T8" fmla="*/ 166 w 332"/>
              <a:gd name="T9" fmla="*/ 0 h 332"/>
              <a:gd name="T10" fmla="*/ 126 w 332"/>
              <a:gd name="T11" fmla="*/ 80 h 332"/>
              <a:gd name="T12" fmla="*/ 154 w 332"/>
              <a:gd name="T13" fmla="*/ 52 h 332"/>
              <a:gd name="T14" fmla="*/ 177 w 332"/>
              <a:gd name="T15" fmla="*/ 52 h 332"/>
              <a:gd name="T16" fmla="*/ 206 w 332"/>
              <a:gd name="T17" fmla="*/ 80 h 332"/>
              <a:gd name="T18" fmla="*/ 206 w 332"/>
              <a:gd name="T19" fmla="*/ 99 h 332"/>
              <a:gd name="T20" fmla="*/ 126 w 332"/>
              <a:gd name="T21" fmla="*/ 99 h 332"/>
              <a:gd name="T22" fmla="*/ 126 w 332"/>
              <a:gd name="T23" fmla="*/ 80 h 332"/>
              <a:gd name="T24" fmla="*/ 123 w 332"/>
              <a:gd name="T25" fmla="*/ 108 h 332"/>
              <a:gd name="T26" fmla="*/ 209 w 332"/>
              <a:gd name="T27" fmla="*/ 108 h 332"/>
              <a:gd name="T28" fmla="*/ 209 w 332"/>
              <a:gd name="T29" fmla="*/ 137 h 332"/>
              <a:gd name="T30" fmla="*/ 123 w 332"/>
              <a:gd name="T31" fmla="*/ 137 h 332"/>
              <a:gd name="T32" fmla="*/ 123 w 332"/>
              <a:gd name="T33" fmla="*/ 108 h 332"/>
              <a:gd name="T34" fmla="*/ 206 w 332"/>
              <a:gd name="T35" fmla="*/ 147 h 332"/>
              <a:gd name="T36" fmla="*/ 206 w 332"/>
              <a:gd name="T37" fmla="*/ 166 h 332"/>
              <a:gd name="T38" fmla="*/ 177 w 332"/>
              <a:gd name="T39" fmla="*/ 195 h 332"/>
              <a:gd name="T40" fmla="*/ 154 w 332"/>
              <a:gd name="T41" fmla="*/ 195 h 332"/>
              <a:gd name="T42" fmla="*/ 126 w 332"/>
              <a:gd name="T43" fmla="*/ 166 h 332"/>
              <a:gd name="T44" fmla="*/ 126 w 332"/>
              <a:gd name="T45" fmla="*/ 147 h 332"/>
              <a:gd name="T46" fmla="*/ 206 w 332"/>
              <a:gd name="T47" fmla="*/ 147 h 332"/>
              <a:gd name="T48" fmla="*/ 232 w 332"/>
              <a:gd name="T49" fmla="*/ 135 h 332"/>
              <a:gd name="T50" fmla="*/ 232 w 332"/>
              <a:gd name="T51" fmla="*/ 182 h 332"/>
              <a:gd name="T52" fmla="*/ 195 w 332"/>
              <a:gd name="T53" fmla="*/ 220 h 332"/>
              <a:gd name="T54" fmla="*/ 180 w 332"/>
              <a:gd name="T55" fmla="*/ 220 h 332"/>
              <a:gd name="T56" fmla="*/ 180 w 332"/>
              <a:gd name="T57" fmla="*/ 230 h 332"/>
              <a:gd name="T58" fmla="*/ 186 w 332"/>
              <a:gd name="T59" fmla="*/ 230 h 332"/>
              <a:gd name="T60" fmla="*/ 186 w 332"/>
              <a:gd name="T61" fmla="*/ 265 h 332"/>
              <a:gd name="T62" fmla="*/ 213 w 332"/>
              <a:gd name="T63" fmla="*/ 265 h 332"/>
              <a:gd name="T64" fmla="*/ 213 w 332"/>
              <a:gd name="T65" fmla="*/ 281 h 332"/>
              <a:gd name="T66" fmla="*/ 119 w 332"/>
              <a:gd name="T67" fmla="*/ 281 h 332"/>
              <a:gd name="T68" fmla="*/ 119 w 332"/>
              <a:gd name="T69" fmla="*/ 265 h 332"/>
              <a:gd name="T70" fmla="*/ 145 w 332"/>
              <a:gd name="T71" fmla="*/ 265 h 332"/>
              <a:gd name="T72" fmla="*/ 145 w 332"/>
              <a:gd name="T73" fmla="*/ 230 h 332"/>
              <a:gd name="T74" fmla="*/ 152 w 332"/>
              <a:gd name="T75" fmla="*/ 230 h 332"/>
              <a:gd name="T76" fmla="*/ 152 w 332"/>
              <a:gd name="T77" fmla="*/ 220 h 332"/>
              <a:gd name="T78" fmla="*/ 137 w 332"/>
              <a:gd name="T79" fmla="*/ 220 h 332"/>
              <a:gd name="T80" fmla="*/ 99 w 332"/>
              <a:gd name="T81" fmla="*/ 182 h 332"/>
              <a:gd name="T82" fmla="*/ 99 w 332"/>
              <a:gd name="T83" fmla="*/ 135 h 332"/>
              <a:gd name="T84" fmla="*/ 95 w 332"/>
              <a:gd name="T85" fmla="*/ 127 h 332"/>
              <a:gd name="T86" fmla="*/ 104 w 332"/>
              <a:gd name="T87" fmla="*/ 118 h 332"/>
              <a:gd name="T88" fmla="*/ 113 w 332"/>
              <a:gd name="T89" fmla="*/ 127 h 332"/>
              <a:gd name="T90" fmla="*/ 109 w 332"/>
              <a:gd name="T91" fmla="*/ 135 h 332"/>
              <a:gd name="T92" fmla="*/ 109 w 332"/>
              <a:gd name="T93" fmla="*/ 182 h 332"/>
              <a:gd name="T94" fmla="*/ 137 w 332"/>
              <a:gd name="T95" fmla="*/ 210 h 332"/>
              <a:gd name="T96" fmla="*/ 152 w 332"/>
              <a:gd name="T97" fmla="*/ 210 h 332"/>
              <a:gd name="T98" fmla="*/ 152 w 332"/>
              <a:gd name="T99" fmla="*/ 204 h 332"/>
              <a:gd name="T100" fmla="*/ 180 w 332"/>
              <a:gd name="T101" fmla="*/ 204 h 332"/>
              <a:gd name="T102" fmla="*/ 180 w 332"/>
              <a:gd name="T103" fmla="*/ 210 h 332"/>
              <a:gd name="T104" fmla="*/ 195 w 332"/>
              <a:gd name="T105" fmla="*/ 210 h 332"/>
              <a:gd name="T106" fmla="*/ 223 w 332"/>
              <a:gd name="T107" fmla="*/ 182 h 332"/>
              <a:gd name="T108" fmla="*/ 223 w 332"/>
              <a:gd name="T109" fmla="*/ 135 h 332"/>
              <a:gd name="T110" fmla="*/ 219 w 332"/>
              <a:gd name="T111" fmla="*/ 127 h 332"/>
              <a:gd name="T112" fmla="*/ 228 w 332"/>
              <a:gd name="T113" fmla="*/ 118 h 332"/>
              <a:gd name="T114" fmla="*/ 237 w 332"/>
              <a:gd name="T115" fmla="*/ 127 h 332"/>
              <a:gd name="T116" fmla="*/ 232 w 332"/>
              <a:gd name="T117" fmla="*/ 13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2" h="332">
                <a:moveTo>
                  <a:pt x="166" y="0"/>
                </a:moveTo>
                <a:cubicBezTo>
                  <a:pt x="74" y="0"/>
                  <a:pt x="0" y="75"/>
                  <a:pt x="0" y="166"/>
                </a:cubicBezTo>
                <a:cubicBezTo>
                  <a:pt x="0" y="257"/>
                  <a:pt x="74" y="332"/>
                  <a:pt x="166" y="332"/>
                </a:cubicBezTo>
                <a:cubicBezTo>
                  <a:pt x="257" y="332"/>
                  <a:pt x="332" y="257"/>
                  <a:pt x="332" y="166"/>
                </a:cubicBezTo>
                <a:cubicBezTo>
                  <a:pt x="332" y="75"/>
                  <a:pt x="257" y="0"/>
                  <a:pt x="166" y="0"/>
                </a:cubicBezTo>
                <a:close/>
                <a:moveTo>
                  <a:pt x="126" y="80"/>
                </a:moveTo>
                <a:cubicBezTo>
                  <a:pt x="126" y="64"/>
                  <a:pt x="139" y="52"/>
                  <a:pt x="154" y="52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93" y="52"/>
                  <a:pt x="206" y="64"/>
                  <a:pt x="206" y="80"/>
                </a:cubicBezTo>
                <a:cubicBezTo>
                  <a:pt x="206" y="99"/>
                  <a:pt x="206" y="99"/>
                  <a:pt x="206" y="99"/>
                </a:cubicBezTo>
                <a:cubicBezTo>
                  <a:pt x="126" y="99"/>
                  <a:pt x="126" y="99"/>
                  <a:pt x="126" y="99"/>
                </a:cubicBezTo>
                <a:lnTo>
                  <a:pt x="126" y="80"/>
                </a:lnTo>
                <a:close/>
                <a:moveTo>
                  <a:pt x="123" y="108"/>
                </a:moveTo>
                <a:cubicBezTo>
                  <a:pt x="209" y="108"/>
                  <a:pt x="209" y="108"/>
                  <a:pt x="209" y="108"/>
                </a:cubicBezTo>
                <a:cubicBezTo>
                  <a:pt x="209" y="137"/>
                  <a:pt x="209" y="137"/>
                  <a:pt x="209" y="137"/>
                </a:cubicBezTo>
                <a:cubicBezTo>
                  <a:pt x="123" y="137"/>
                  <a:pt x="123" y="137"/>
                  <a:pt x="123" y="137"/>
                </a:cubicBezTo>
                <a:lnTo>
                  <a:pt x="123" y="108"/>
                </a:lnTo>
                <a:close/>
                <a:moveTo>
                  <a:pt x="206" y="147"/>
                </a:moveTo>
                <a:cubicBezTo>
                  <a:pt x="206" y="166"/>
                  <a:pt x="206" y="166"/>
                  <a:pt x="206" y="166"/>
                </a:cubicBezTo>
                <a:cubicBezTo>
                  <a:pt x="206" y="182"/>
                  <a:pt x="193" y="195"/>
                  <a:pt x="177" y="195"/>
                </a:cubicBezTo>
                <a:cubicBezTo>
                  <a:pt x="154" y="195"/>
                  <a:pt x="154" y="195"/>
                  <a:pt x="154" y="195"/>
                </a:cubicBezTo>
                <a:cubicBezTo>
                  <a:pt x="139" y="195"/>
                  <a:pt x="126" y="182"/>
                  <a:pt x="126" y="166"/>
                </a:cubicBezTo>
                <a:cubicBezTo>
                  <a:pt x="126" y="147"/>
                  <a:pt x="126" y="147"/>
                  <a:pt x="126" y="147"/>
                </a:cubicBezTo>
                <a:lnTo>
                  <a:pt x="206" y="147"/>
                </a:lnTo>
                <a:close/>
                <a:moveTo>
                  <a:pt x="232" y="135"/>
                </a:moveTo>
                <a:cubicBezTo>
                  <a:pt x="232" y="182"/>
                  <a:pt x="232" y="182"/>
                  <a:pt x="232" y="182"/>
                </a:cubicBezTo>
                <a:cubicBezTo>
                  <a:pt x="232" y="203"/>
                  <a:pt x="216" y="220"/>
                  <a:pt x="195" y="220"/>
                </a:cubicBezTo>
                <a:cubicBezTo>
                  <a:pt x="180" y="220"/>
                  <a:pt x="180" y="220"/>
                  <a:pt x="180" y="220"/>
                </a:cubicBezTo>
                <a:cubicBezTo>
                  <a:pt x="180" y="230"/>
                  <a:pt x="180" y="230"/>
                  <a:pt x="180" y="230"/>
                </a:cubicBezTo>
                <a:cubicBezTo>
                  <a:pt x="186" y="230"/>
                  <a:pt x="186" y="230"/>
                  <a:pt x="186" y="230"/>
                </a:cubicBezTo>
                <a:cubicBezTo>
                  <a:pt x="186" y="265"/>
                  <a:pt x="186" y="265"/>
                  <a:pt x="186" y="265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13" y="281"/>
                  <a:pt x="213" y="281"/>
                  <a:pt x="213" y="281"/>
                </a:cubicBezTo>
                <a:cubicBezTo>
                  <a:pt x="119" y="281"/>
                  <a:pt x="119" y="281"/>
                  <a:pt x="119" y="281"/>
                </a:cubicBezTo>
                <a:cubicBezTo>
                  <a:pt x="119" y="265"/>
                  <a:pt x="119" y="265"/>
                  <a:pt x="119" y="265"/>
                </a:cubicBezTo>
                <a:cubicBezTo>
                  <a:pt x="145" y="265"/>
                  <a:pt x="145" y="265"/>
                  <a:pt x="145" y="265"/>
                </a:cubicBezTo>
                <a:cubicBezTo>
                  <a:pt x="145" y="230"/>
                  <a:pt x="145" y="230"/>
                  <a:pt x="145" y="230"/>
                </a:cubicBezTo>
                <a:cubicBezTo>
                  <a:pt x="152" y="230"/>
                  <a:pt x="152" y="230"/>
                  <a:pt x="152" y="230"/>
                </a:cubicBezTo>
                <a:cubicBezTo>
                  <a:pt x="152" y="220"/>
                  <a:pt x="152" y="220"/>
                  <a:pt x="152" y="220"/>
                </a:cubicBezTo>
                <a:cubicBezTo>
                  <a:pt x="137" y="220"/>
                  <a:pt x="137" y="220"/>
                  <a:pt x="137" y="220"/>
                </a:cubicBezTo>
                <a:cubicBezTo>
                  <a:pt x="116" y="220"/>
                  <a:pt x="99" y="203"/>
                  <a:pt x="99" y="182"/>
                </a:cubicBezTo>
                <a:cubicBezTo>
                  <a:pt x="99" y="135"/>
                  <a:pt x="99" y="135"/>
                  <a:pt x="99" y="135"/>
                </a:cubicBezTo>
                <a:cubicBezTo>
                  <a:pt x="97" y="133"/>
                  <a:pt x="95" y="130"/>
                  <a:pt x="95" y="127"/>
                </a:cubicBezTo>
                <a:cubicBezTo>
                  <a:pt x="95" y="122"/>
                  <a:pt x="99" y="118"/>
                  <a:pt x="104" y="118"/>
                </a:cubicBezTo>
                <a:cubicBezTo>
                  <a:pt x="109" y="118"/>
                  <a:pt x="113" y="122"/>
                  <a:pt x="113" y="127"/>
                </a:cubicBezTo>
                <a:cubicBezTo>
                  <a:pt x="113" y="130"/>
                  <a:pt x="111" y="133"/>
                  <a:pt x="109" y="135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09" y="198"/>
                  <a:pt x="121" y="210"/>
                  <a:pt x="137" y="210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04"/>
                  <a:pt x="152" y="204"/>
                  <a:pt x="152" y="204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180" y="210"/>
                  <a:pt x="180" y="210"/>
                  <a:pt x="180" y="210"/>
                </a:cubicBezTo>
                <a:cubicBezTo>
                  <a:pt x="195" y="210"/>
                  <a:pt x="195" y="210"/>
                  <a:pt x="195" y="210"/>
                </a:cubicBezTo>
                <a:cubicBezTo>
                  <a:pt x="210" y="210"/>
                  <a:pt x="223" y="198"/>
                  <a:pt x="223" y="182"/>
                </a:cubicBezTo>
                <a:cubicBezTo>
                  <a:pt x="223" y="135"/>
                  <a:pt x="223" y="135"/>
                  <a:pt x="223" y="135"/>
                </a:cubicBezTo>
                <a:cubicBezTo>
                  <a:pt x="221" y="133"/>
                  <a:pt x="219" y="130"/>
                  <a:pt x="219" y="127"/>
                </a:cubicBezTo>
                <a:cubicBezTo>
                  <a:pt x="219" y="122"/>
                  <a:pt x="223" y="118"/>
                  <a:pt x="228" y="118"/>
                </a:cubicBezTo>
                <a:cubicBezTo>
                  <a:pt x="233" y="118"/>
                  <a:pt x="237" y="122"/>
                  <a:pt x="237" y="127"/>
                </a:cubicBezTo>
                <a:cubicBezTo>
                  <a:pt x="237" y="130"/>
                  <a:pt x="235" y="133"/>
                  <a:pt x="232" y="1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1376771" y="8439521"/>
            <a:ext cx="1172016" cy="1173510"/>
          </a:xfrm>
          <a:custGeom>
            <a:avLst/>
            <a:gdLst>
              <a:gd name="T0" fmla="*/ 234 w 332"/>
              <a:gd name="T1" fmla="*/ 243 h 332"/>
              <a:gd name="T2" fmla="*/ 253 w 332"/>
              <a:gd name="T3" fmla="*/ 230 h 332"/>
              <a:gd name="T4" fmla="*/ 253 w 332"/>
              <a:gd name="T5" fmla="*/ 202 h 332"/>
              <a:gd name="T6" fmla="*/ 234 w 332"/>
              <a:gd name="T7" fmla="*/ 215 h 332"/>
              <a:gd name="T8" fmla="*/ 253 w 332"/>
              <a:gd name="T9" fmla="*/ 202 h 332"/>
              <a:gd name="T10" fmla="*/ 107 w 332"/>
              <a:gd name="T11" fmla="*/ 143 h 332"/>
              <a:gd name="T12" fmla="*/ 224 w 332"/>
              <a:gd name="T13" fmla="*/ 188 h 332"/>
              <a:gd name="T14" fmla="*/ 253 w 332"/>
              <a:gd name="T15" fmla="*/ 173 h 332"/>
              <a:gd name="T16" fmla="*/ 234 w 332"/>
              <a:gd name="T17" fmla="*/ 187 h 332"/>
              <a:gd name="T18" fmla="*/ 253 w 332"/>
              <a:gd name="T19" fmla="*/ 173 h 332"/>
              <a:gd name="T20" fmla="*/ 234 w 332"/>
              <a:gd name="T21" fmla="*/ 117 h 332"/>
              <a:gd name="T22" fmla="*/ 253 w 332"/>
              <a:gd name="T23" fmla="*/ 130 h 332"/>
              <a:gd name="T24" fmla="*/ 224 w 332"/>
              <a:gd name="T25" fmla="*/ 200 h 332"/>
              <a:gd name="T26" fmla="*/ 107 w 332"/>
              <a:gd name="T27" fmla="*/ 247 h 332"/>
              <a:gd name="T28" fmla="*/ 224 w 332"/>
              <a:gd name="T29" fmla="*/ 200 h 332"/>
              <a:gd name="T30" fmla="*/ 234 w 332"/>
              <a:gd name="T31" fmla="*/ 88 h 332"/>
              <a:gd name="T32" fmla="*/ 253 w 332"/>
              <a:gd name="T33" fmla="*/ 102 h 332"/>
              <a:gd name="T34" fmla="*/ 253 w 332"/>
              <a:gd name="T35" fmla="*/ 145 h 332"/>
              <a:gd name="T36" fmla="*/ 234 w 332"/>
              <a:gd name="T37" fmla="*/ 158 h 332"/>
              <a:gd name="T38" fmla="*/ 253 w 332"/>
              <a:gd name="T39" fmla="*/ 145 h 332"/>
              <a:gd name="T40" fmla="*/ 107 w 332"/>
              <a:gd name="T41" fmla="*/ 85 h 332"/>
              <a:gd name="T42" fmla="*/ 224 w 332"/>
              <a:gd name="T43" fmla="*/ 132 h 332"/>
              <a:gd name="T44" fmla="*/ 97 w 332"/>
              <a:gd name="T45" fmla="*/ 230 h 332"/>
              <a:gd name="T46" fmla="*/ 79 w 332"/>
              <a:gd name="T47" fmla="*/ 243 h 332"/>
              <a:gd name="T48" fmla="*/ 97 w 332"/>
              <a:gd name="T49" fmla="*/ 230 h 332"/>
              <a:gd name="T50" fmla="*/ 332 w 332"/>
              <a:gd name="T51" fmla="*/ 286 h 332"/>
              <a:gd name="T52" fmla="*/ 45 w 332"/>
              <a:gd name="T53" fmla="*/ 332 h 332"/>
              <a:gd name="T54" fmla="*/ 0 w 332"/>
              <a:gd name="T55" fmla="*/ 45 h 332"/>
              <a:gd name="T56" fmla="*/ 286 w 332"/>
              <a:gd name="T57" fmla="*/ 0 h 332"/>
              <a:gd name="T58" fmla="*/ 263 w 332"/>
              <a:gd name="T59" fmla="*/ 71 h 332"/>
              <a:gd name="T60" fmla="*/ 69 w 332"/>
              <a:gd name="T61" fmla="*/ 260 h 332"/>
              <a:gd name="T62" fmla="*/ 263 w 332"/>
              <a:gd name="T63" fmla="*/ 71 h 332"/>
              <a:gd name="T64" fmla="*/ 79 w 332"/>
              <a:gd name="T65" fmla="*/ 202 h 332"/>
              <a:gd name="T66" fmla="*/ 97 w 332"/>
              <a:gd name="T67" fmla="*/ 215 h 332"/>
              <a:gd name="T68" fmla="*/ 97 w 332"/>
              <a:gd name="T69" fmla="*/ 117 h 332"/>
              <a:gd name="T70" fmla="*/ 79 w 332"/>
              <a:gd name="T71" fmla="*/ 130 h 332"/>
              <a:gd name="T72" fmla="*/ 97 w 332"/>
              <a:gd name="T73" fmla="*/ 117 h 332"/>
              <a:gd name="T74" fmla="*/ 79 w 332"/>
              <a:gd name="T75" fmla="*/ 173 h 332"/>
              <a:gd name="T76" fmla="*/ 97 w 332"/>
              <a:gd name="T77" fmla="*/ 187 h 332"/>
              <a:gd name="T78" fmla="*/ 97 w 332"/>
              <a:gd name="T79" fmla="*/ 88 h 332"/>
              <a:gd name="T80" fmla="*/ 79 w 332"/>
              <a:gd name="T81" fmla="*/ 102 h 332"/>
              <a:gd name="T82" fmla="*/ 97 w 332"/>
              <a:gd name="T83" fmla="*/ 88 h 332"/>
              <a:gd name="T84" fmla="*/ 79 w 332"/>
              <a:gd name="T85" fmla="*/ 145 h 332"/>
              <a:gd name="T86" fmla="*/ 97 w 332"/>
              <a:gd name="T87" fmla="*/ 158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332">
                <a:moveTo>
                  <a:pt x="253" y="243"/>
                </a:moveTo>
                <a:cubicBezTo>
                  <a:pt x="234" y="243"/>
                  <a:pt x="234" y="243"/>
                  <a:pt x="234" y="243"/>
                </a:cubicBezTo>
                <a:cubicBezTo>
                  <a:pt x="234" y="230"/>
                  <a:pt x="234" y="230"/>
                  <a:pt x="234" y="230"/>
                </a:cubicBezTo>
                <a:cubicBezTo>
                  <a:pt x="253" y="230"/>
                  <a:pt x="253" y="230"/>
                  <a:pt x="253" y="230"/>
                </a:cubicBezTo>
                <a:lnTo>
                  <a:pt x="253" y="243"/>
                </a:lnTo>
                <a:close/>
                <a:moveTo>
                  <a:pt x="253" y="202"/>
                </a:moveTo>
                <a:cubicBezTo>
                  <a:pt x="234" y="202"/>
                  <a:pt x="234" y="202"/>
                  <a:pt x="234" y="202"/>
                </a:cubicBezTo>
                <a:cubicBezTo>
                  <a:pt x="234" y="215"/>
                  <a:pt x="234" y="215"/>
                  <a:pt x="234" y="215"/>
                </a:cubicBezTo>
                <a:cubicBezTo>
                  <a:pt x="253" y="215"/>
                  <a:pt x="253" y="215"/>
                  <a:pt x="253" y="215"/>
                </a:cubicBezTo>
                <a:lnTo>
                  <a:pt x="253" y="202"/>
                </a:lnTo>
                <a:close/>
                <a:moveTo>
                  <a:pt x="224" y="143"/>
                </a:moveTo>
                <a:cubicBezTo>
                  <a:pt x="107" y="143"/>
                  <a:pt x="107" y="143"/>
                  <a:pt x="107" y="143"/>
                </a:cubicBezTo>
                <a:cubicBezTo>
                  <a:pt x="107" y="188"/>
                  <a:pt x="107" y="188"/>
                  <a:pt x="107" y="188"/>
                </a:cubicBezTo>
                <a:cubicBezTo>
                  <a:pt x="224" y="188"/>
                  <a:pt x="224" y="188"/>
                  <a:pt x="224" y="188"/>
                </a:cubicBezTo>
                <a:lnTo>
                  <a:pt x="224" y="143"/>
                </a:lnTo>
                <a:close/>
                <a:moveTo>
                  <a:pt x="253" y="173"/>
                </a:moveTo>
                <a:cubicBezTo>
                  <a:pt x="234" y="173"/>
                  <a:pt x="234" y="173"/>
                  <a:pt x="234" y="173"/>
                </a:cubicBezTo>
                <a:cubicBezTo>
                  <a:pt x="234" y="187"/>
                  <a:pt x="234" y="187"/>
                  <a:pt x="234" y="187"/>
                </a:cubicBezTo>
                <a:cubicBezTo>
                  <a:pt x="253" y="187"/>
                  <a:pt x="253" y="187"/>
                  <a:pt x="253" y="187"/>
                </a:cubicBezTo>
                <a:lnTo>
                  <a:pt x="253" y="173"/>
                </a:lnTo>
                <a:close/>
                <a:moveTo>
                  <a:pt x="253" y="117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34" y="130"/>
                  <a:pt x="234" y="130"/>
                  <a:pt x="234" y="130"/>
                </a:cubicBezTo>
                <a:cubicBezTo>
                  <a:pt x="253" y="130"/>
                  <a:pt x="253" y="130"/>
                  <a:pt x="253" y="130"/>
                </a:cubicBezTo>
                <a:lnTo>
                  <a:pt x="253" y="117"/>
                </a:lnTo>
                <a:close/>
                <a:moveTo>
                  <a:pt x="224" y="200"/>
                </a:moveTo>
                <a:cubicBezTo>
                  <a:pt x="107" y="200"/>
                  <a:pt x="107" y="200"/>
                  <a:pt x="107" y="200"/>
                </a:cubicBezTo>
                <a:cubicBezTo>
                  <a:pt x="107" y="247"/>
                  <a:pt x="107" y="247"/>
                  <a:pt x="107" y="247"/>
                </a:cubicBezTo>
                <a:cubicBezTo>
                  <a:pt x="224" y="247"/>
                  <a:pt x="224" y="247"/>
                  <a:pt x="224" y="247"/>
                </a:cubicBezTo>
                <a:lnTo>
                  <a:pt x="224" y="200"/>
                </a:lnTo>
                <a:close/>
                <a:moveTo>
                  <a:pt x="253" y="88"/>
                </a:moveTo>
                <a:cubicBezTo>
                  <a:pt x="234" y="88"/>
                  <a:pt x="234" y="88"/>
                  <a:pt x="234" y="88"/>
                </a:cubicBezTo>
                <a:cubicBezTo>
                  <a:pt x="234" y="102"/>
                  <a:pt x="234" y="102"/>
                  <a:pt x="234" y="102"/>
                </a:cubicBezTo>
                <a:cubicBezTo>
                  <a:pt x="253" y="102"/>
                  <a:pt x="253" y="102"/>
                  <a:pt x="253" y="102"/>
                </a:cubicBezTo>
                <a:lnTo>
                  <a:pt x="253" y="88"/>
                </a:lnTo>
                <a:close/>
                <a:moveTo>
                  <a:pt x="253" y="145"/>
                </a:moveTo>
                <a:cubicBezTo>
                  <a:pt x="234" y="145"/>
                  <a:pt x="234" y="145"/>
                  <a:pt x="234" y="145"/>
                </a:cubicBezTo>
                <a:cubicBezTo>
                  <a:pt x="234" y="158"/>
                  <a:pt x="234" y="158"/>
                  <a:pt x="234" y="158"/>
                </a:cubicBezTo>
                <a:cubicBezTo>
                  <a:pt x="253" y="158"/>
                  <a:pt x="253" y="158"/>
                  <a:pt x="253" y="158"/>
                </a:cubicBezTo>
                <a:lnTo>
                  <a:pt x="253" y="145"/>
                </a:lnTo>
                <a:close/>
                <a:moveTo>
                  <a:pt x="224" y="85"/>
                </a:moveTo>
                <a:cubicBezTo>
                  <a:pt x="107" y="85"/>
                  <a:pt x="107" y="85"/>
                  <a:pt x="107" y="8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224" y="132"/>
                  <a:pt x="224" y="132"/>
                  <a:pt x="224" y="132"/>
                </a:cubicBezTo>
                <a:lnTo>
                  <a:pt x="224" y="85"/>
                </a:lnTo>
                <a:close/>
                <a:moveTo>
                  <a:pt x="97" y="230"/>
                </a:moveTo>
                <a:cubicBezTo>
                  <a:pt x="79" y="230"/>
                  <a:pt x="79" y="230"/>
                  <a:pt x="79" y="230"/>
                </a:cubicBezTo>
                <a:cubicBezTo>
                  <a:pt x="79" y="243"/>
                  <a:pt x="79" y="243"/>
                  <a:pt x="79" y="243"/>
                </a:cubicBezTo>
                <a:cubicBezTo>
                  <a:pt x="97" y="243"/>
                  <a:pt x="97" y="243"/>
                  <a:pt x="97" y="243"/>
                </a:cubicBezTo>
                <a:lnTo>
                  <a:pt x="97" y="230"/>
                </a:lnTo>
                <a:close/>
                <a:moveTo>
                  <a:pt x="332" y="45"/>
                </a:moveTo>
                <a:cubicBezTo>
                  <a:pt x="332" y="286"/>
                  <a:pt x="332" y="286"/>
                  <a:pt x="332" y="286"/>
                </a:cubicBezTo>
                <a:cubicBezTo>
                  <a:pt x="332" y="311"/>
                  <a:pt x="311" y="332"/>
                  <a:pt x="286" y="332"/>
                </a:cubicBezTo>
                <a:cubicBezTo>
                  <a:pt x="45" y="332"/>
                  <a:pt x="45" y="332"/>
                  <a:pt x="45" y="332"/>
                </a:cubicBezTo>
                <a:cubicBezTo>
                  <a:pt x="20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311" y="0"/>
                  <a:pt x="332" y="20"/>
                  <a:pt x="332" y="45"/>
                </a:cubicBezTo>
                <a:close/>
                <a:moveTo>
                  <a:pt x="263" y="71"/>
                </a:moveTo>
                <a:cubicBezTo>
                  <a:pt x="69" y="71"/>
                  <a:pt x="69" y="71"/>
                  <a:pt x="69" y="71"/>
                </a:cubicBezTo>
                <a:cubicBezTo>
                  <a:pt x="69" y="260"/>
                  <a:pt x="69" y="260"/>
                  <a:pt x="69" y="260"/>
                </a:cubicBezTo>
                <a:cubicBezTo>
                  <a:pt x="263" y="260"/>
                  <a:pt x="263" y="260"/>
                  <a:pt x="263" y="260"/>
                </a:cubicBezTo>
                <a:lnTo>
                  <a:pt x="263" y="71"/>
                </a:lnTo>
                <a:close/>
                <a:moveTo>
                  <a:pt x="97" y="202"/>
                </a:moveTo>
                <a:cubicBezTo>
                  <a:pt x="79" y="202"/>
                  <a:pt x="79" y="202"/>
                  <a:pt x="79" y="202"/>
                </a:cubicBezTo>
                <a:cubicBezTo>
                  <a:pt x="79" y="215"/>
                  <a:pt x="79" y="215"/>
                  <a:pt x="79" y="215"/>
                </a:cubicBezTo>
                <a:cubicBezTo>
                  <a:pt x="97" y="215"/>
                  <a:pt x="97" y="215"/>
                  <a:pt x="97" y="215"/>
                </a:cubicBezTo>
                <a:lnTo>
                  <a:pt x="97" y="202"/>
                </a:lnTo>
                <a:close/>
                <a:moveTo>
                  <a:pt x="97" y="117"/>
                </a:moveTo>
                <a:cubicBezTo>
                  <a:pt x="79" y="117"/>
                  <a:pt x="79" y="117"/>
                  <a:pt x="79" y="11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97" y="130"/>
                  <a:pt x="97" y="130"/>
                  <a:pt x="97" y="130"/>
                </a:cubicBezTo>
                <a:lnTo>
                  <a:pt x="97" y="117"/>
                </a:lnTo>
                <a:close/>
                <a:moveTo>
                  <a:pt x="97" y="173"/>
                </a:moveTo>
                <a:cubicBezTo>
                  <a:pt x="79" y="173"/>
                  <a:pt x="79" y="173"/>
                  <a:pt x="79" y="173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97" y="187"/>
                  <a:pt x="97" y="187"/>
                  <a:pt x="97" y="187"/>
                </a:cubicBezTo>
                <a:lnTo>
                  <a:pt x="97" y="173"/>
                </a:lnTo>
                <a:close/>
                <a:moveTo>
                  <a:pt x="97" y="88"/>
                </a:moveTo>
                <a:cubicBezTo>
                  <a:pt x="79" y="88"/>
                  <a:pt x="79" y="88"/>
                  <a:pt x="79" y="88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97" y="102"/>
                  <a:pt x="97" y="102"/>
                  <a:pt x="97" y="102"/>
                </a:cubicBezTo>
                <a:lnTo>
                  <a:pt x="97" y="88"/>
                </a:lnTo>
                <a:close/>
                <a:moveTo>
                  <a:pt x="97" y="145"/>
                </a:moveTo>
                <a:cubicBezTo>
                  <a:pt x="79" y="145"/>
                  <a:pt x="79" y="145"/>
                  <a:pt x="79" y="145"/>
                </a:cubicBezTo>
                <a:cubicBezTo>
                  <a:pt x="79" y="158"/>
                  <a:pt x="79" y="158"/>
                  <a:pt x="79" y="158"/>
                </a:cubicBezTo>
                <a:cubicBezTo>
                  <a:pt x="97" y="158"/>
                  <a:pt x="97" y="158"/>
                  <a:pt x="97" y="158"/>
                </a:cubicBezTo>
                <a:lnTo>
                  <a:pt x="97" y="1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2949777" y="8439521"/>
            <a:ext cx="1175002" cy="1173510"/>
          </a:xfrm>
          <a:custGeom>
            <a:avLst/>
            <a:gdLst>
              <a:gd name="T0" fmla="*/ 235 w 333"/>
              <a:gd name="T1" fmla="*/ 102 h 332"/>
              <a:gd name="T2" fmla="*/ 253 w 333"/>
              <a:gd name="T3" fmla="*/ 88 h 332"/>
              <a:gd name="T4" fmla="*/ 225 w 333"/>
              <a:gd name="T5" fmla="*/ 247 h 332"/>
              <a:gd name="T6" fmla="*/ 108 w 333"/>
              <a:gd name="T7" fmla="*/ 85 h 332"/>
              <a:gd name="T8" fmla="*/ 225 w 333"/>
              <a:gd name="T9" fmla="*/ 247 h 332"/>
              <a:gd name="T10" fmla="*/ 144 w 333"/>
              <a:gd name="T11" fmla="*/ 125 h 332"/>
              <a:gd name="T12" fmla="*/ 136 w 333"/>
              <a:gd name="T13" fmla="*/ 203 h 332"/>
              <a:gd name="T14" fmla="*/ 194 w 333"/>
              <a:gd name="T15" fmla="*/ 171 h 332"/>
              <a:gd name="T16" fmla="*/ 253 w 333"/>
              <a:gd name="T17" fmla="*/ 230 h 332"/>
              <a:gd name="T18" fmla="*/ 235 w 333"/>
              <a:gd name="T19" fmla="*/ 243 h 332"/>
              <a:gd name="T20" fmla="*/ 253 w 333"/>
              <a:gd name="T21" fmla="*/ 230 h 332"/>
              <a:gd name="T22" fmla="*/ 235 w 333"/>
              <a:gd name="T23" fmla="*/ 173 h 332"/>
              <a:gd name="T24" fmla="*/ 253 w 333"/>
              <a:gd name="T25" fmla="*/ 187 h 332"/>
              <a:gd name="T26" fmla="*/ 253 w 333"/>
              <a:gd name="T27" fmla="*/ 202 h 332"/>
              <a:gd name="T28" fmla="*/ 235 w 333"/>
              <a:gd name="T29" fmla="*/ 215 h 332"/>
              <a:gd name="T30" fmla="*/ 253 w 333"/>
              <a:gd name="T31" fmla="*/ 202 h 332"/>
              <a:gd name="T32" fmla="*/ 235 w 333"/>
              <a:gd name="T33" fmla="*/ 145 h 332"/>
              <a:gd name="T34" fmla="*/ 253 w 333"/>
              <a:gd name="T35" fmla="*/ 158 h 332"/>
              <a:gd name="T36" fmla="*/ 98 w 333"/>
              <a:gd name="T37" fmla="*/ 88 h 332"/>
              <a:gd name="T38" fmla="*/ 80 w 333"/>
              <a:gd name="T39" fmla="*/ 102 h 332"/>
              <a:gd name="T40" fmla="*/ 98 w 333"/>
              <a:gd name="T41" fmla="*/ 88 h 332"/>
              <a:gd name="T42" fmla="*/ 80 w 333"/>
              <a:gd name="T43" fmla="*/ 173 h 332"/>
              <a:gd name="T44" fmla="*/ 98 w 333"/>
              <a:gd name="T45" fmla="*/ 187 h 332"/>
              <a:gd name="T46" fmla="*/ 98 w 333"/>
              <a:gd name="T47" fmla="*/ 230 h 332"/>
              <a:gd name="T48" fmla="*/ 80 w 333"/>
              <a:gd name="T49" fmla="*/ 243 h 332"/>
              <a:gd name="T50" fmla="*/ 98 w 333"/>
              <a:gd name="T51" fmla="*/ 230 h 332"/>
              <a:gd name="T52" fmla="*/ 80 w 333"/>
              <a:gd name="T53" fmla="*/ 202 h 332"/>
              <a:gd name="T54" fmla="*/ 98 w 333"/>
              <a:gd name="T55" fmla="*/ 215 h 332"/>
              <a:gd name="T56" fmla="*/ 333 w 333"/>
              <a:gd name="T57" fmla="*/ 45 h 332"/>
              <a:gd name="T58" fmla="*/ 287 w 333"/>
              <a:gd name="T59" fmla="*/ 332 h 332"/>
              <a:gd name="T60" fmla="*/ 0 w 333"/>
              <a:gd name="T61" fmla="*/ 286 h 332"/>
              <a:gd name="T62" fmla="*/ 46 w 333"/>
              <a:gd name="T63" fmla="*/ 0 h 332"/>
              <a:gd name="T64" fmla="*/ 333 w 333"/>
              <a:gd name="T65" fmla="*/ 45 h 332"/>
              <a:gd name="T66" fmla="*/ 70 w 333"/>
              <a:gd name="T67" fmla="*/ 71 h 332"/>
              <a:gd name="T68" fmla="*/ 263 w 333"/>
              <a:gd name="T69" fmla="*/ 260 h 332"/>
              <a:gd name="T70" fmla="*/ 253 w 333"/>
              <a:gd name="T71" fmla="*/ 117 h 332"/>
              <a:gd name="T72" fmla="*/ 235 w 333"/>
              <a:gd name="T73" fmla="*/ 130 h 332"/>
              <a:gd name="T74" fmla="*/ 253 w 333"/>
              <a:gd name="T75" fmla="*/ 117 h 332"/>
              <a:gd name="T76" fmla="*/ 80 w 333"/>
              <a:gd name="T77" fmla="*/ 145 h 332"/>
              <a:gd name="T78" fmla="*/ 98 w 333"/>
              <a:gd name="T79" fmla="*/ 158 h 332"/>
              <a:gd name="T80" fmla="*/ 98 w 333"/>
              <a:gd name="T81" fmla="*/ 117 h 332"/>
              <a:gd name="T82" fmla="*/ 80 w 333"/>
              <a:gd name="T83" fmla="*/ 130 h 332"/>
              <a:gd name="T84" fmla="*/ 98 w 333"/>
              <a:gd name="T85" fmla="*/ 11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3" h="332">
                <a:moveTo>
                  <a:pt x="253" y="102"/>
                </a:moveTo>
                <a:cubicBezTo>
                  <a:pt x="235" y="102"/>
                  <a:pt x="235" y="102"/>
                  <a:pt x="235" y="102"/>
                </a:cubicBezTo>
                <a:cubicBezTo>
                  <a:pt x="235" y="88"/>
                  <a:pt x="235" y="88"/>
                  <a:pt x="235" y="88"/>
                </a:cubicBezTo>
                <a:cubicBezTo>
                  <a:pt x="253" y="88"/>
                  <a:pt x="253" y="88"/>
                  <a:pt x="253" y="88"/>
                </a:cubicBezTo>
                <a:lnTo>
                  <a:pt x="253" y="102"/>
                </a:lnTo>
                <a:close/>
                <a:moveTo>
                  <a:pt x="225" y="247"/>
                </a:moveTo>
                <a:cubicBezTo>
                  <a:pt x="108" y="247"/>
                  <a:pt x="108" y="247"/>
                  <a:pt x="108" y="247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225" y="85"/>
                  <a:pt x="225" y="85"/>
                  <a:pt x="225" y="85"/>
                </a:cubicBezTo>
                <a:lnTo>
                  <a:pt x="225" y="247"/>
                </a:lnTo>
                <a:close/>
                <a:moveTo>
                  <a:pt x="194" y="161"/>
                </a:moveTo>
                <a:cubicBezTo>
                  <a:pt x="144" y="125"/>
                  <a:pt x="144" y="125"/>
                  <a:pt x="144" y="125"/>
                </a:cubicBezTo>
                <a:cubicBezTo>
                  <a:pt x="140" y="122"/>
                  <a:pt x="136" y="124"/>
                  <a:pt x="136" y="129"/>
                </a:cubicBezTo>
                <a:cubicBezTo>
                  <a:pt x="136" y="203"/>
                  <a:pt x="136" y="203"/>
                  <a:pt x="136" y="203"/>
                </a:cubicBezTo>
                <a:cubicBezTo>
                  <a:pt x="136" y="208"/>
                  <a:pt x="140" y="209"/>
                  <a:pt x="144" y="207"/>
                </a:cubicBezTo>
                <a:cubicBezTo>
                  <a:pt x="194" y="171"/>
                  <a:pt x="194" y="171"/>
                  <a:pt x="194" y="171"/>
                </a:cubicBezTo>
                <a:cubicBezTo>
                  <a:pt x="198" y="168"/>
                  <a:pt x="198" y="163"/>
                  <a:pt x="194" y="161"/>
                </a:cubicBezTo>
                <a:close/>
                <a:moveTo>
                  <a:pt x="253" y="230"/>
                </a:moveTo>
                <a:cubicBezTo>
                  <a:pt x="235" y="230"/>
                  <a:pt x="235" y="230"/>
                  <a:pt x="235" y="230"/>
                </a:cubicBezTo>
                <a:cubicBezTo>
                  <a:pt x="235" y="243"/>
                  <a:pt x="235" y="243"/>
                  <a:pt x="235" y="243"/>
                </a:cubicBezTo>
                <a:cubicBezTo>
                  <a:pt x="253" y="243"/>
                  <a:pt x="253" y="243"/>
                  <a:pt x="253" y="243"/>
                </a:cubicBezTo>
                <a:lnTo>
                  <a:pt x="253" y="230"/>
                </a:lnTo>
                <a:close/>
                <a:moveTo>
                  <a:pt x="253" y="173"/>
                </a:moveTo>
                <a:cubicBezTo>
                  <a:pt x="235" y="173"/>
                  <a:pt x="235" y="173"/>
                  <a:pt x="235" y="173"/>
                </a:cubicBezTo>
                <a:cubicBezTo>
                  <a:pt x="235" y="187"/>
                  <a:pt x="235" y="187"/>
                  <a:pt x="235" y="187"/>
                </a:cubicBezTo>
                <a:cubicBezTo>
                  <a:pt x="253" y="187"/>
                  <a:pt x="253" y="187"/>
                  <a:pt x="253" y="187"/>
                </a:cubicBezTo>
                <a:lnTo>
                  <a:pt x="253" y="173"/>
                </a:lnTo>
                <a:close/>
                <a:moveTo>
                  <a:pt x="253" y="202"/>
                </a:moveTo>
                <a:cubicBezTo>
                  <a:pt x="235" y="202"/>
                  <a:pt x="235" y="202"/>
                  <a:pt x="235" y="202"/>
                </a:cubicBezTo>
                <a:cubicBezTo>
                  <a:pt x="235" y="215"/>
                  <a:pt x="235" y="215"/>
                  <a:pt x="235" y="215"/>
                </a:cubicBezTo>
                <a:cubicBezTo>
                  <a:pt x="253" y="215"/>
                  <a:pt x="253" y="215"/>
                  <a:pt x="253" y="215"/>
                </a:cubicBezTo>
                <a:lnTo>
                  <a:pt x="253" y="202"/>
                </a:lnTo>
                <a:close/>
                <a:moveTo>
                  <a:pt x="253" y="145"/>
                </a:moveTo>
                <a:cubicBezTo>
                  <a:pt x="235" y="145"/>
                  <a:pt x="235" y="145"/>
                  <a:pt x="235" y="145"/>
                </a:cubicBezTo>
                <a:cubicBezTo>
                  <a:pt x="235" y="158"/>
                  <a:pt x="235" y="158"/>
                  <a:pt x="235" y="158"/>
                </a:cubicBezTo>
                <a:cubicBezTo>
                  <a:pt x="253" y="158"/>
                  <a:pt x="253" y="158"/>
                  <a:pt x="253" y="158"/>
                </a:cubicBezTo>
                <a:lnTo>
                  <a:pt x="253" y="145"/>
                </a:lnTo>
                <a:close/>
                <a:moveTo>
                  <a:pt x="98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98" y="102"/>
                  <a:pt x="98" y="102"/>
                  <a:pt x="98" y="102"/>
                </a:cubicBezTo>
                <a:lnTo>
                  <a:pt x="98" y="88"/>
                </a:lnTo>
                <a:close/>
                <a:moveTo>
                  <a:pt x="98" y="173"/>
                </a:moveTo>
                <a:cubicBezTo>
                  <a:pt x="80" y="173"/>
                  <a:pt x="80" y="173"/>
                  <a:pt x="80" y="173"/>
                </a:cubicBezTo>
                <a:cubicBezTo>
                  <a:pt x="80" y="187"/>
                  <a:pt x="80" y="187"/>
                  <a:pt x="80" y="187"/>
                </a:cubicBezTo>
                <a:cubicBezTo>
                  <a:pt x="98" y="187"/>
                  <a:pt x="98" y="187"/>
                  <a:pt x="98" y="187"/>
                </a:cubicBezTo>
                <a:lnTo>
                  <a:pt x="98" y="173"/>
                </a:lnTo>
                <a:close/>
                <a:moveTo>
                  <a:pt x="98" y="230"/>
                </a:moveTo>
                <a:cubicBezTo>
                  <a:pt x="80" y="230"/>
                  <a:pt x="80" y="230"/>
                  <a:pt x="80" y="230"/>
                </a:cubicBezTo>
                <a:cubicBezTo>
                  <a:pt x="80" y="243"/>
                  <a:pt x="80" y="243"/>
                  <a:pt x="80" y="243"/>
                </a:cubicBezTo>
                <a:cubicBezTo>
                  <a:pt x="98" y="243"/>
                  <a:pt x="98" y="243"/>
                  <a:pt x="98" y="243"/>
                </a:cubicBezTo>
                <a:lnTo>
                  <a:pt x="98" y="230"/>
                </a:lnTo>
                <a:close/>
                <a:moveTo>
                  <a:pt x="98" y="202"/>
                </a:moveTo>
                <a:cubicBezTo>
                  <a:pt x="80" y="202"/>
                  <a:pt x="80" y="202"/>
                  <a:pt x="80" y="202"/>
                </a:cubicBezTo>
                <a:cubicBezTo>
                  <a:pt x="80" y="215"/>
                  <a:pt x="80" y="215"/>
                  <a:pt x="80" y="215"/>
                </a:cubicBezTo>
                <a:cubicBezTo>
                  <a:pt x="98" y="215"/>
                  <a:pt x="98" y="215"/>
                  <a:pt x="98" y="215"/>
                </a:cubicBezTo>
                <a:lnTo>
                  <a:pt x="98" y="202"/>
                </a:lnTo>
                <a:close/>
                <a:moveTo>
                  <a:pt x="333" y="45"/>
                </a:moveTo>
                <a:cubicBezTo>
                  <a:pt x="333" y="286"/>
                  <a:pt x="333" y="286"/>
                  <a:pt x="333" y="286"/>
                </a:cubicBezTo>
                <a:cubicBezTo>
                  <a:pt x="333" y="311"/>
                  <a:pt x="312" y="332"/>
                  <a:pt x="287" y="332"/>
                </a:cubicBezTo>
                <a:cubicBezTo>
                  <a:pt x="46" y="332"/>
                  <a:pt x="46" y="332"/>
                  <a:pt x="46" y="332"/>
                </a:cubicBezTo>
                <a:cubicBezTo>
                  <a:pt x="21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6" y="0"/>
                </a:cubicBezTo>
                <a:cubicBezTo>
                  <a:pt x="287" y="0"/>
                  <a:pt x="287" y="0"/>
                  <a:pt x="287" y="0"/>
                </a:cubicBezTo>
                <a:cubicBezTo>
                  <a:pt x="312" y="0"/>
                  <a:pt x="333" y="20"/>
                  <a:pt x="333" y="45"/>
                </a:cubicBezTo>
                <a:close/>
                <a:moveTo>
                  <a:pt x="263" y="71"/>
                </a:moveTo>
                <a:cubicBezTo>
                  <a:pt x="70" y="71"/>
                  <a:pt x="70" y="71"/>
                  <a:pt x="70" y="71"/>
                </a:cubicBezTo>
                <a:cubicBezTo>
                  <a:pt x="70" y="260"/>
                  <a:pt x="70" y="260"/>
                  <a:pt x="70" y="260"/>
                </a:cubicBezTo>
                <a:cubicBezTo>
                  <a:pt x="263" y="260"/>
                  <a:pt x="263" y="260"/>
                  <a:pt x="263" y="260"/>
                </a:cubicBezTo>
                <a:lnTo>
                  <a:pt x="263" y="71"/>
                </a:lnTo>
                <a:close/>
                <a:moveTo>
                  <a:pt x="253" y="117"/>
                </a:moveTo>
                <a:cubicBezTo>
                  <a:pt x="235" y="117"/>
                  <a:pt x="235" y="117"/>
                  <a:pt x="235" y="117"/>
                </a:cubicBezTo>
                <a:cubicBezTo>
                  <a:pt x="235" y="130"/>
                  <a:pt x="235" y="130"/>
                  <a:pt x="235" y="130"/>
                </a:cubicBezTo>
                <a:cubicBezTo>
                  <a:pt x="253" y="130"/>
                  <a:pt x="253" y="130"/>
                  <a:pt x="253" y="130"/>
                </a:cubicBezTo>
                <a:lnTo>
                  <a:pt x="253" y="117"/>
                </a:lnTo>
                <a:close/>
                <a:moveTo>
                  <a:pt x="98" y="145"/>
                </a:moveTo>
                <a:cubicBezTo>
                  <a:pt x="80" y="145"/>
                  <a:pt x="80" y="145"/>
                  <a:pt x="80" y="145"/>
                </a:cubicBezTo>
                <a:cubicBezTo>
                  <a:pt x="80" y="158"/>
                  <a:pt x="80" y="158"/>
                  <a:pt x="80" y="158"/>
                </a:cubicBezTo>
                <a:cubicBezTo>
                  <a:pt x="98" y="158"/>
                  <a:pt x="98" y="158"/>
                  <a:pt x="98" y="158"/>
                </a:cubicBezTo>
                <a:lnTo>
                  <a:pt x="98" y="145"/>
                </a:lnTo>
                <a:close/>
                <a:moveTo>
                  <a:pt x="98" y="117"/>
                </a:moveTo>
                <a:cubicBezTo>
                  <a:pt x="80" y="117"/>
                  <a:pt x="80" y="117"/>
                  <a:pt x="80" y="117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98" y="130"/>
                  <a:pt x="98" y="130"/>
                  <a:pt x="98" y="130"/>
                </a:cubicBezTo>
                <a:lnTo>
                  <a:pt x="98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4525769" y="8439521"/>
            <a:ext cx="1172016" cy="1173510"/>
          </a:xfrm>
          <a:custGeom>
            <a:avLst/>
            <a:gdLst>
              <a:gd name="T0" fmla="*/ 287 w 332"/>
              <a:gd name="T1" fmla="*/ 0 h 332"/>
              <a:gd name="T2" fmla="*/ 46 w 332"/>
              <a:gd name="T3" fmla="*/ 0 h 332"/>
              <a:gd name="T4" fmla="*/ 0 w 332"/>
              <a:gd name="T5" fmla="*/ 45 h 332"/>
              <a:gd name="T6" fmla="*/ 0 w 332"/>
              <a:gd name="T7" fmla="*/ 286 h 332"/>
              <a:gd name="T8" fmla="*/ 46 w 332"/>
              <a:gd name="T9" fmla="*/ 332 h 332"/>
              <a:gd name="T10" fmla="*/ 287 w 332"/>
              <a:gd name="T11" fmla="*/ 332 h 332"/>
              <a:gd name="T12" fmla="*/ 332 w 332"/>
              <a:gd name="T13" fmla="*/ 286 h 332"/>
              <a:gd name="T14" fmla="*/ 332 w 332"/>
              <a:gd name="T15" fmla="*/ 45 h 332"/>
              <a:gd name="T16" fmla="*/ 287 w 332"/>
              <a:gd name="T17" fmla="*/ 0 h 332"/>
              <a:gd name="T18" fmla="*/ 184 w 332"/>
              <a:gd name="T19" fmla="*/ 60 h 332"/>
              <a:gd name="T20" fmla="*/ 207 w 332"/>
              <a:gd name="T21" fmla="*/ 83 h 332"/>
              <a:gd name="T22" fmla="*/ 184 w 332"/>
              <a:gd name="T23" fmla="*/ 106 h 332"/>
              <a:gd name="T24" fmla="*/ 161 w 332"/>
              <a:gd name="T25" fmla="*/ 83 h 332"/>
              <a:gd name="T26" fmla="*/ 184 w 332"/>
              <a:gd name="T27" fmla="*/ 60 h 332"/>
              <a:gd name="T28" fmla="*/ 129 w 332"/>
              <a:gd name="T29" fmla="*/ 60 h 332"/>
              <a:gd name="T30" fmla="*/ 152 w 332"/>
              <a:gd name="T31" fmla="*/ 83 h 332"/>
              <a:gd name="T32" fmla="*/ 129 w 332"/>
              <a:gd name="T33" fmla="*/ 106 h 332"/>
              <a:gd name="T34" fmla="*/ 106 w 332"/>
              <a:gd name="T35" fmla="*/ 83 h 332"/>
              <a:gd name="T36" fmla="*/ 129 w 332"/>
              <a:gd name="T37" fmla="*/ 60 h 332"/>
              <a:gd name="T38" fmla="*/ 262 w 332"/>
              <a:gd name="T39" fmla="*/ 208 h 332"/>
              <a:gd name="T40" fmla="*/ 224 w 332"/>
              <a:gd name="T41" fmla="*/ 185 h 332"/>
              <a:gd name="T42" fmla="*/ 215 w 332"/>
              <a:gd name="T43" fmla="*/ 185 h 332"/>
              <a:gd name="T44" fmla="*/ 215 w 332"/>
              <a:gd name="T45" fmla="*/ 205 h 332"/>
              <a:gd name="T46" fmla="*/ 204 w 332"/>
              <a:gd name="T47" fmla="*/ 205 h 332"/>
              <a:gd name="T48" fmla="*/ 204 w 332"/>
              <a:gd name="T49" fmla="*/ 213 h 332"/>
              <a:gd name="T50" fmla="*/ 167 w 332"/>
              <a:gd name="T51" fmla="*/ 213 h 332"/>
              <a:gd name="T52" fmla="*/ 204 w 332"/>
              <a:gd name="T53" fmla="*/ 263 h 332"/>
              <a:gd name="T54" fmla="*/ 193 w 332"/>
              <a:gd name="T55" fmla="*/ 271 h 332"/>
              <a:gd name="T56" fmla="*/ 155 w 332"/>
              <a:gd name="T57" fmla="*/ 221 h 332"/>
              <a:gd name="T58" fmla="*/ 116 w 332"/>
              <a:gd name="T59" fmla="*/ 272 h 332"/>
              <a:gd name="T60" fmla="*/ 105 w 332"/>
              <a:gd name="T61" fmla="*/ 263 h 332"/>
              <a:gd name="T62" fmla="*/ 143 w 332"/>
              <a:gd name="T63" fmla="*/ 213 h 332"/>
              <a:gd name="T64" fmla="*/ 112 w 332"/>
              <a:gd name="T65" fmla="*/ 213 h 332"/>
              <a:gd name="T66" fmla="*/ 112 w 332"/>
              <a:gd name="T67" fmla="*/ 205 h 332"/>
              <a:gd name="T68" fmla="*/ 101 w 332"/>
              <a:gd name="T69" fmla="*/ 205 h 332"/>
              <a:gd name="T70" fmla="*/ 101 w 332"/>
              <a:gd name="T71" fmla="*/ 185 h 332"/>
              <a:gd name="T72" fmla="*/ 91 w 332"/>
              <a:gd name="T73" fmla="*/ 185 h 332"/>
              <a:gd name="T74" fmla="*/ 91 w 332"/>
              <a:gd name="T75" fmla="*/ 190 h 332"/>
              <a:gd name="T76" fmla="*/ 71 w 332"/>
              <a:gd name="T77" fmla="*/ 190 h 332"/>
              <a:gd name="T78" fmla="*/ 71 w 332"/>
              <a:gd name="T79" fmla="*/ 124 h 332"/>
              <a:gd name="T80" fmla="*/ 91 w 332"/>
              <a:gd name="T81" fmla="*/ 124 h 332"/>
              <a:gd name="T82" fmla="*/ 91 w 332"/>
              <a:gd name="T83" fmla="*/ 129 h 332"/>
              <a:gd name="T84" fmla="*/ 101 w 332"/>
              <a:gd name="T85" fmla="*/ 129 h 332"/>
              <a:gd name="T86" fmla="*/ 101 w 332"/>
              <a:gd name="T87" fmla="*/ 109 h 332"/>
              <a:gd name="T88" fmla="*/ 215 w 332"/>
              <a:gd name="T89" fmla="*/ 109 h 332"/>
              <a:gd name="T90" fmla="*/ 215 w 332"/>
              <a:gd name="T91" fmla="*/ 129 h 332"/>
              <a:gd name="T92" fmla="*/ 224 w 332"/>
              <a:gd name="T93" fmla="*/ 129 h 332"/>
              <a:gd name="T94" fmla="*/ 262 w 332"/>
              <a:gd name="T95" fmla="*/ 106 h 332"/>
              <a:gd name="T96" fmla="*/ 262 w 332"/>
              <a:gd name="T97" fmla="*/ 208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2" h="332">
                <a:moveTo>
                  <a:pt x="287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311"/>
                  <a:pt x="21" y="332"/>
                  <a:pt x="46" y="332"/>
                </a:cubicBezTo>
                <a:cubicBezTo>
                  <a:pt x="287" y="332"/>
                  <a:pt x="287" y="332"/>
                  <a:pt x="287" y="332"/>
                </a:cubicBezTo>
                <a:cubicBezTo>
                  <a:pt x="312" y="332"/>
                  <a:pt x="332" y="311"/>
                  <a:pt x="332" y="286"/>
                </a:cubicBezTo>
                <a:cubicBezTo>
                  <a:pt x="332" y="45"/>
                  <a:pt x="332" y="45"/>
                  <a:pt x="332" y="45"/>
                </a:cubicBezTo>
                <a:cubicBezTo>
                  <a:pt x="332" y="20"/>
                  <a:pt x="312" y="0"/>
                  <a:pt x="287" y="0"/>
                </a:cubicBezTo>
                <a:close/>
                <a:moveTo>
                  <a:pt x="184" y="60"/>
                </a:moveTo>
                <a:cubicBezTo>
                  <a:pt x="197" y="60"/>
                  <a:pt x="207" y="70"/>
                  <a:pt x="207" y="83"/>
                </a:cubicBezTo>
                <a:cubicBezTo>
                  <a:pt x="207" y="95"/>
                  <a:pt x="197" y="106"/>
                  <a:pt x="184" y="106"/>
                </a:cubicBezTo>
                <a:cubicBezTo>
                  <a:pt x="172" y="106"/>
                  <a:pt x="161" y="95"/>
                  <a:pt x="161" y="83"/>
                </a:cubicBezTo>
                <a:cubicBezTo>
                  <a:pt x="161" y="70"/>
                  <a:pt x="172" y="60"/>
                  <a:pt x="184" y="60"/>
                </a:cubicBezTo>
                <a:close/>
                <a:moveTo>
                  <a:pt x="129" y="60"/>
                </a:moveTo>
                <a:cubicBezTo>
                  <a:pt x="142" y="60"/>
                  <a:pt x="152" y="70"/>
                  <a:pt x="152" y="83"/>
                </a:cubicBezTo>
                <a:cubicBezTo>
                  <a:pt x="152" y="95"/>
                  <a:pt x="142" y="106"/>
                  <a:pt x="129" y="106"/>
                </a:cubicBezTo>
                <a:cubicBezTo>
                  <a:pt x="117" y="106"/>
                  <a:pt x="106" y="95"/>
                  <a:pt x="106" y="83"/>
                </a:cubicBezTo>
                <a:cubicBezTo>
                  <a:pt x="106" y="70"/>
                  <a:pt x="117" y="60"/>
                  <a:pt x="129" y="60"/>
                </a:cubicBezTo>
                <a:close/>
                <a:moveTo>
                  <a:pt x="262" y="208"/>
                </a:moveTo>
                <a:cubicBezTo>
                  <a:pt x="224" y="185"/>
                  <a:pt x="224" y="185"/>
                  <a:pt x="224" y="185"/>
                </a:cubicBezTo>
                <a:cubicBezTo>
                  <a:pt x="215" y="185"/>
                  <a:pt x="215" y="185"/>
                  <a:pt x="215" y="185"/>
                </a:cubicBezTo>
                <a:cubicBezTo>
                  <a:pt x="215" y="205"/>
                  <a:pt x="215" y="205"/>
                  <a:pt x="215" y="205"/>
                </a:cubicBezTo>
                <a:cubicBezTo>
                  <a:pt x="204" y="205"/>
                  <a:pt x="204" y="205"/>
                  <a:pt x="204" y="205"/>
                </a:cubicBezTo>
                <a:cubicBezTo>
                  <a:pt x="204" y="213"/>
                  <a:pt x="204" y="213"/>
                  <a:pt x="204" y="213"/>
                </a:cubicBezTo>
                <a:cubicBezTo>
                  <a:pt x="167" y="213"/>
                  <a:pt x="167" y="213"/>
                  <a:pt x="167" y="213"/>
                </a:cubicBezTo>
                <a:cubicBezTo>
                  <a:pt x="204" y="263"/>
                  <a:pt x="204" y="263"/>
                  <a:pt x="204" y="263"/>
                </a:cubicBezTo>
                <a:cubicBezTo>
                  <a:pt x="193" y="271"/>
                  <a:pt x="193" y="271"/>
                  <a:pt x="193" y="271"/>
                </a:cubicBezTo>
                <a:cubicBezTo>
                  <a:pt x="155" y="221"/>
                  <a:pt x="155" y="221"/>
                  <a:pt x="155" y="221"/>
                </a:cubicBezTo>
                <a:cubicBezTo>
                  <a:pt x="116" y="272"/>
                  <a:pt x="116" y="272"/>
                  <a:pt x="116" y="272"/>
                </a:cubicBezTo>
                <a:cubicBezTo>
                  <a:pt x="105" y="263"/>
                  <a:pt x="105" y="263"/>
                  <a:pt x="105" y="263"/>
                </a:cubicBezTo>
                <a:cubicBezTo>
                  <a:pt x="143" y="213"/>
                  <a:pt x="143" y="213"/>
                  <a:pt x="143" y="213"/>
                </a:cubicBezTo>
                <a:cubicBezTo>
                  <a:pt x="112" y="213"/>
                  <a:pt x="112" y="213"/>
                  <a:pt x="112" y="213"/>
                </a:cubicBezTo>
                <a:cubicBezTo>
                  <a:pt x="112" y="205"/>
                  <a:pt x="112" y="205"/>
                  <a:pt x="112" y="205"/>
                </a:cubicBezTo>
                <a:cubicBezTo>
                  <a:pt x="101" y="205"/>
                  <a:pt x="101" y="205"/>
                  <a:pt x="101" y="205"/>
                </a:cubicBezTo>
                <a:cubicBezTo>
                  <a:pt x="101" y="185"/>
                  <a:pt x="101" y="185"/>
                  <a:pt x="101" y="185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91" y="190"/>
                  <a:pt x="91" y="190"/>
                  <a:pt x="91" y="190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91" y="124"/>
                  <a:pt x="91" y="124"/>
                  <a:pt x="91" y="124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09"/>
                  <a:pt x="101" y="109"/>
                  <a:pt x="101" y="109"/>
                </a:cubicBezTo>
                <a:cubicBezTo>
                  <a:pt x="215" y="109"/>
                  <a:pt x="215" y="109"/>
                  <a:pt x="215" y="109"/>
                </a:cubicBezTo>
                <a:cubicBezTo>
                  <a:pt x="215" y="129"/>
                  <a:pt x="215" y="129"/>
                  <a:pt x="215" y="129"/>
                </a:cubicBezTo>
                <a:cubicBezTo>
                  <a:pt x="224" y="129"/>
                  <a:pt x="224" y="129"/>
                  <a:pt x="224" y="129"/>
                </a:cubicBezTo>
                <a:cubicBezTo>
                  <a:pt x="262" y="106"/>
                  <a:pt x="262" y="106"/>
                  <a:pt x="262" y="106"/>
                </a:cubicBezTo>
                <a:lnTo>
                  <a:pt x="262" y="20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6098775" y="8439521"/>
            <a:ext cx="1172016" cy="1173510"/>
          </a:xfrm>
          <a:custGeom>
            <a:avLst/>
            <a:gdLst>
              <a:gd name="T0" fmla="*/ 257 w 332"/>
              <a:gd name="T1" fmla="*/ 128 h 332"/>
              <a:gd name="T2" fmla="*/ 247 w 332"/>
              <a:gd name="T3" fmla="*/ 191 h 332"/>
              <a:gd name="T4" fmla="*/ 235 w 332"/>
              <a:gd name="T5" fmla="*/ 182 h 332"/>
              <a:gd name="T6" fmla="*/ 249 w 332"/>
              <a:gd name="T7" fmla="*/ 169 h 332"/>
              <a:gd name="T8" fmla="*/ 253 w 332"/>
              <a:gd name="T9" fmla="*/ 151 h 332"/>
              <a:gd name="T10" fmla="*/ 213 w 332"/>
              <a:gd name="T11" fmla="*/ 190 h 332"/>
              <a:gd name="T12" fmla="*/ 199 w 332"/>
              <a:gd name="T13" fmla="*/ 204 h 332"/>
              <a:gd name="T14" fmla="*/ 201 w 332"/>
              <a:gd name="T15" fmla="*/ 181 h 332"/>
              <a:gd name="T16" fmla="*/ 208 w 332"/>
              <a:gd name="T17" fmla="*/ 182 h 332"/>
              <a:gd name="T18" fmla="*/ 105 w 332"/>
              <a:gd name="T19" fmla="*/ 132 h 332"/>
              <a:gd name="T20" fmla="*/ 89 w 332"/>
              <a:gd name="T21" fmla="*/ 141 h 332"/>
              <a:gd name="T22" fmla="*/ 105 w 332"/>
              <a:gd name="T23" fmla="*/ 132 h 332"/>
              <a:gd name="T24" fmla="*/ 332 w 332"/>
              <a:gd name="T25" fmla="*/ 286 h 332"/>
              <a:gd name="T26" fmla="*/ 46 w 332"/>
              <a:gd name="T27" fmla="*/ 332 h 332"/>
              <a:gd name="T28" fmla="*/ 0 w 332"/>
              <a:gd name="T29" fmla="*/ 45 h 332"/>
              <a:gd name="T30" fmla="*/ 286 w 332"/>
              <a:gd name="T31" fmla="*/ 0 h 332"/>
              <a:gd name="T32" fmla="*/ 209 w 332"/>
              <a:gd name="T33" fmla="*/ 105 h 332"/>
              <a:gd name="T34" fmla="*/ 219 w 332"/>
              <a:gd name="T35" fmla="*/ 68 h 332"/>
              <a:gd name="T36" fmla="*/ 209 w 332"/>
              <a:gd name="T37" fmla="*/ 105 h 332"/>
              <a:gd name="T38" fmla="*/ 60 w 332"/>
              <a:gd name="T39" fmla="*/ 127 h 332"/>
              <a:gd name="T40" fmla="*/ 53 w 332"/>
              <a:gd name="T41" fmla="*/ 197 h 332"/>
              <a:gd name="T42" fmla="*/ 70 w 332"/>
              <a:gd name="T43" fmla="*/ 204 h 332"/>
              <a:gd name="T44" fmla="*/ 122 w 332"/>
              <a:gd name="T45" fmla="*/ 125 h 332"/>
              <a:gd name="T46" fmla="*/ 75 w 332"/>
              <a:gd name="T47" fmla="*/ 207 h 332"/>
              <a:gd name="T48" fmla="*/ 122 w 332"/>
              <a:gd name="T49" fmla="*/ 125 h 332"/>
              <a:gd name="T50" fmla="*/ 161 w 332"/>
              <a:gd name="T51" fmla="*/ 166 h 332"/>
              <a:gd name="T52" fmla="*/ 201 w 332"/>
              <a:gd name="T53" fmla="*/ 68 h 332"/>
              <a:gd name="T54" fmla="*/ 127 w 332"/>
              <a:gd name="T55" fmla="*/ 207 h 332"/>
              <a:gd name="T56" fmla="*/ 201 w 332"/>
              <a:gd name="T57" fmla="*/ 224 h 332"/>
              <a:gd name="T58" fmla="*/ 209 w 332"/>
              <a:gd name="T59" fmla="*/ 226 h 332"/>
              <a:gd name="T60" fmla="*/ 219 w 332"/>
              <a:gd name="T61" fmla="*/ 263 h 332"/>
              <a:gd name="T62" fmla="*/ 279 w 332"/>
              <a:gd name="T63" fmla="*/ 166 h 332"/>
              <a:gd name="T64" fmla="*/ 168 w 332"/>
              <a:gd name="T65" fmla="*/ 166 h 332"/>
              <a:gd name="T66" fmla="*/ 279 w 332"/>
              <a:gd name="T67" fmla="*/ 166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32" h="332">
                <a:moveTo>
                  <a:pt x="208" y="141"/>
                </a:moveTo>
                <a:cubicBezTo>
                  <a:pt x="257" y="128"/>
                  <a:pt x="257" y="128"/>
                  <a:pt x="257" y="128"/>
                </a:cubicBezTo>
                <a:cubicBezTo>
                  <a:pt x="257" y="178"/>
                  <a:pt x="257" y="178"/>
                  <a:pt x="257" y="178"/>
                </a:cubicBezTo>
                <a:cubicBezTo>
                  <a:pt x="257" y="184"/>
                  <a:pt x="253" y="190"/>
                  <a:pt x="247" y="191"/>
                </a:cubicBezTo>
                <a:cubicBezTo>
                  <a:pt x="246" y="191"/>
                  <a:pt x="245" y="191"/>
                  <a:pt x="244" y="191"/>
                </a:cubicBezTo>
                <a:cubicBezTo>
                  <a:pt x="239" y="191"/>
                  <a:pt x="235" y="188"/>
                  <a:pt x="235" y="182"/>
                </a:cubicBezTo>
                <a:cubicBezTo>
                  <a:pt x="235" y="176"/>
                  <a:pt x="240" y="171"/>
                  <a:pt x="246" y="169"/>
                </a:cubicBezTo>
                <a:cubicBezTo>
                  <a:pt x="247" y="169"/>
                  <a:pt x="248" y="169"/>
                  <a:pt x="249" y="169"/>
                </a:cubicBezTo>
                <a:cubicBezTo>
                  <a:pt x="250" y="169"/>
                  <a:pt x="251" y="169"/>
                  <a:pt x="253" y="170"/>
                </a:cubicBezTo>
                <a:cubicBezTo>
                  <a:pt x="253" y="151"/>
                  <a:pt x="253" y="151"/>
                  <a:pt x="253" y="151"/>
                </a:cubicBezTo>
                <a:cubicBezTo>
                  <a:pt x="213" y="162"/>
                  <a:pt x="213" y="162"/>
                  <a:pt x="213" y="162"/>
                </a:cubicBezTo>
                <a:cubicBezTo>
                  <a:pt x="213" y="190"/>
                  <a:pt x="213" y="190"/>
                  <a:pt x="213" y="190"/>
                </a:cubicBezTo>
                <a:cubicBezTo>
                  <a:pt x="213" y="196"/>
                  <a:pt x="208" y="202"/>
                  <a:pt x="202" y="203"/>
                </a:cubicBezTo>
                <a:cubicBezTo>
                  <a:pt x="201" y="203"/>
                  <a:pt x="200" y="204"/>
                  <a:pt x="199" y="204"/>
                </a:cubicBezTo>
                <a:cubicBezTo>
                  <a:pt x="194" y="204"/>
                  <a:pt x="190" y="200"/>
                  <a:pt x="190" y="194"/>
                </a:cubicBezTo>
                <a:cubicBezTo>
                  <a:pt x="190" y="188"/>
                  <a:pt x="195" y="183"/>
                  <a:pt x="201" y="181"/>
                </a:cubicBezTo>
                <a:cubicBezTo>
                  <a:pt x="202" y="181"/>
                  <a:pt x="203" y="181"/>
                  <a:pt x="204" y="181"/>
                </a:cubicBezTo>
                <a:cubicBezTo>
                  <a:pt x="205" y="181"/>
                  <a:pt x="207" y="181"/>
                  <a:pt x="208" y="182"/>
                </a:cubicBezTo>
                <a:lnTo>
                  <a:pt x="208" y="141"/>
                </a:lnTo>
                <a:close/>
                <a:moveTo>
                  <a:pt x="105" y="132"/>
                </a:moveTo>
                <a:cubicBezTo>
                  <a:pt x="89" y="132"/>
                  <a:pt x="89" y="132"/>
                  <a:pt x="89" y="132"/>
                </a:cubicBezTo>
                <a:cubicBezTo>
                  <a:pt x="89" y="141"/>
                  <a:pt x="89" y="141"/>
                  <a:pt x="89" y="141"/>
                </a:cubicBezTo>
                <a:cubicBezTo>
                  <a:pt x="105" y="141"/>
                  <a:pt x="105" y="141"/>
                  <a:pt x="105" y="141"/>
                </a:cubicBezTo>
                <a:lnTo>
                  <a:pt x="105" y="132"/>
                </a:lnTo>
                <a:close/>
                <a:moveTo>
                  <a:pt x="332" y="45"/>
                </a:moveTo>
                <a:cubicBezTo>
                  <a:pt x="332" y="286"/>
                  <a:pt x="332" y="286"/>
                  <a:pt x="332" y="286"/>
                </a:cubicBezTo>
                <a:cubicBezTo>
                  <a:pt x="332" y="311"/>
                  <a:pt x="312" y="332"/>
                  <a:pt x="286" y="332"/>
                </a:cubicBezTo>
                <a:cubicBezTo>
                  <a:pt x="46" y="332"/>
                  <a:pt x="46" y="332"/>
                  <a:pt x="46" y="332"/>
                </a:cubicBezTo>
                <a:cubicBezTo>
                  <a:pt x="21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6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312" y="0"/>
                  <a:pt x="332" y="20"/>
                  <a:pt x="332" y="45"/>
                </a:cubicBezTo>
                <a:close/>
                <a:moveTo>
                  <a:pt x="209" y="105"/>
                </a:moveTo>
                <a:cubicBezTo>
                  <a:pt x="212" y="104"/>
                  <a:pt x="215" y="104"/>
                  <a:pt x="219" y="103"/>
                </a:cubicBezTo>
                <a:cubicBezTo>
                  <a:pt x="219" y="68"/>
                  <a:pt x="219" y="68"/>
                  <a:pt x="219" y="68"/>
                </a:cubicBezTo>
                <a:cubicBezTo>
                  <a:pt x="209" y="68"/>
                  <a:pt x="209" y="68"/>
                  <a:pt x="209" y="68"/>
                </a:cubicBezTo>
                <a:lnTo>
                  <a:pt x="209" y="105"/>
                </a:lnTo>
                <a:close/>
                <a:moveTo>
                  <a:pt x="70" y="127"/>
                </a:moveTo>
                <a:cubicBezTo>
                  <a:pt x="60" y="127"/>
                  <a:pt x="60" y="127"/>
                  <a:pt x="60" y="127"/>
                </a:cubicBezTo>
                <a:cubicBezTo>
                  <a:pt x="56" y="127"/>
                  <a:pt x="53" y="131"/>
                  <a:pt x="53" y="135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3" y="201"/>
                  <a:pt x="56" y="204"/>
                  <a:pt x="60" y="204"/>
                </a:cubicBezTo>
                <a:cubicBezTo>
                  <a:pt x="70" y="204"/>
                  <a:pt x="70" y="204"/>
                  <a:pt x="70" y="204"/>
                </a:cubicBezTo>
                <a:lnTo>
                  <a:pt x="70" y="127"/>
                </a:lnTo>
                <a:close/>
                <a:moveTo>
                  <a:pt x="122" y="125"/>
                </a:moveTo>
                <a:cubicBezTo>
                  <a:pt x="75" y="125"/>
                  <a:pt x="75" y="125"/>
                  <a:pt x="75" y="125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122" y="207"/>
                  <a:pt x="122" y="207"/>
                  <a:pt x="122" y="207"/>
                </a:cubicBezTo>
                <a:lnTo>
                  <a:pt x="122" y="125"/>
                </a:lnTo>
                <a:close/>
                <a:moveTo>
                  <a:pt x="201" y="224"/>
                </a:moveTo>
                <a:cubicBezTo>
                  <a:pt x="178" y="215"/>
                  <a:pt x="161" y="192"/>
                  <a:pt x="161" y="166"/>
                </a:cubicBezTo>
                <a:cubicBezTo>
                  <a:pt x="161" y="139"/>
                  <a:pt x="178" y="117"/>
                  <a:pt x="201" y="107"/>
                </a:cubicBezTo>
                <a:cubicBezTo>
                  <a:pt x="201" y="68"/>
                  <a:pt x="201" y="68"/>
                  <a:pt x="201" y="68"/>
                </a:cubicBezTo>
                <a:cubicBezTo>
                  <a:pt x="127" y="125"/>
                  <a:pt x="127" y="125"/>
                  <a:pt x="127" y="125"/>
                </a:cubicBezTo>
                <a:cubicBezTo>
                  <a:pt x="127" y="207"/>
                  <a:pt x="127" y="207"/>
                  <a:pt x="127" y="207"/>
                </a:cubicBezTo>
                <a:cubicBezTo>
                  <a:pt x="201" y="263"/>
                  <a:pt x="201" y="263"/>
                  <a:pt x="201" y="263"/>
                </a:cubicBezTo>
                <a:lnTo>
                  <a:pt x="201" y="224"/>
                </a:lnTo>
                <a:close/>
                <a:moveTo>
                  <a:pt x="219" y="228"/>
                </a:moveTo>
                <a:cubicBezTo>
                  <a:pt x="215" y="228"/>
                  <a:pt x="212" y="227"/>
                  <a:pt x="209" y="226"/>
                </a:cubicBezTo>
                <a:cubicBezTo>
                  <a:pt x="209" y="263"/>
                  <a:pt x="209" y="263"/>
                  <a:pt x="209" y="263"/>
                </a:cubicBezTo>
                <a:cubicBezTo>
                  <a:pt x="219" y="263"/>
                  <a:pt x="219" y="263"/>
                  <a:pt x="219" y="263"/>
                </a:cubicBezTo>
                <a:lnTo>
                  <a:pt x="219" y="228"/>
                </a:lnTo>
                <a:close/>
                <a:moveTo>
                  <a:pt x="279" y="166"/>
                </a:moveTo>
                <a:cubicBezTo>
                  <a:pt x="279" y="135"/>
                  <a:pt x="255" y="110"/>
                  <a:pt x="224" y="110"/>
                </a:cubicBezTo>
                <a:cubicBezTo>
                  <a:pt x="193" y="110"/>
                  <a:pt x="168" y="135"/>
                  <a:pt x="168" y="166"/>
                </a:cubicBezTo>
                <a:cubicBezTo>
                  <a:pt x="168" y="196"/>
                  <a:pt x="193" y="221"/>
                  <a:pt x="224" y="221"/>
                </a:cubicBezTo>
                <a:cubicBezTo>
                  <a:pt x="255" y="221"/>
                  <a:pt x="279" y="196"/>
                  <a:pt x="279" y="1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7671781" y="8439521"/>
            <a:ext cx="1172016" cy="1173510"/>
          </a:xfrm>
          <a:custGeom>
            <a:avLst/>
            <a:gdLst>
              <a:gd name="T0" fmla="*/ 267 w 332"/>
              <a:gd name="T1" fmla="*/ 129 h 332"/>
              <a:gd name="T2" fmla="*/ 267 w 332"/>
              <a:gd name="T3" fmla="*/ 141 h 332"/>
              <a:gd name="T4" fmla="*/ 260 w 332"/>
              <a:gd name="T5" fmla="*/ 148 h 332"/>
              <a:gd name="T6" fmla="*/ 236 w 332"/>
              <a:gd name="T7" fmla="*/ 148 h 332"/>
              <a:gd name="T8" fmla="*/ 229 w 332"/>
              <a:gd name="T9" fmla="*/ 141 h 332"/>
              <a:gd name="T10" fmla="*/ 229 w 332"/>
              <a:gd name="T11" fmla="*/ 129 h 332"/>
              <a:gd name="T12" fmla="*/ 236 w 332"/>
              <a:gd name="T13" fmla="*/ 122 h 332"/>
              <a:gd name="T14" fmla="*/ 260 w 332"/>
              <a:gd name="T15" fmla="*/ 122 h 332"/>
              <a:gd name="T16" fmla="*/ 267 w 332"/>
              <a:gd name="T17" fmla="*/ 129 h 332"/>
              <a:gd name="T18" fmla="*/ 227 w 332"/>
              <a:gd name="T19" fmla="*/ 179 h 332"/>
              <a:gd name="T20" fmla="*/ 166 w 332"/>
              <a:gd name="T21" fmla="*/ 240 h 332"/>
              <a:gd name="T22" fmla="*/ 105 w 332"/>
              <a:gd name="T23" fmla="*/ 179 h 332"/>
              <a:gd name="T24" fmla="*/ 166 w 332"/>
              <a:gd name="T25" fmla="*/ 118 h 332"/>
              <a:gd name="T26" fmla="*/ 227 w 332"/>
              <a:gd name="T27" fmla="*/ 179 h 332"/>
              <a:gd name="T28" fmla="*/ 217 w 332"/>
              <a:gd name="T29" fmla="*/ 179 h 332"/>
              <a:gd name="T30" fmla="*/ 166 w 332"/>
              <a:gd name="T31" fmla="*/ 128 h 332"/>
              <a:gd name="T32" fmla="*/ 115 w 332"/>
              <a:gd name="T33" fmla="*/ 179 h 332"/>
              <a:gd name="T34" fmla="*/ 166 w 332"/>
              <a:gd name="T35" fmla="*/ 230 h 332"/>
              <a:gd name="T36" fmla="*/ 217 w 332"/>
              <a:gd name="T37" fmla="*/ 179 h 332"/>
              <a:gd name="T38" fmla="*/ 204 w 332"/>
              <a:gd name="T39" fmla="*/ 179 h 332"/>
              <a:gd name="T40" fmla="*/ 166 w 332"/>
              <a:gd name="T41" fmla="*/ 217 h 332"/>
              <a:gd name="T42" fmla="*/ 128 w 332"/>
              <a:gd name="T43" fmla="*/ 179 h 332"/>
              <a:gd name="T44" fmla="*/ 166 w 332"/>
              <a:gd name="T45" fmla="*/ 141 h 332"/>
              <a:gd name="T46" fmla="*/ 204 w 332"/>
              <a:gd name="T47" fmla="*/ 179 h 332"/>
              <a:gd name="T48" fmla="*/ 171 w 332"/>
              <a:gd name="T49" fmla="*/ 151 h 332"/>
              <a:gd name="T50" fmla="*/ 166 w 332"/>
              <a:gd name="T51" fmla="*/ 146 h 332"/>
              <a:gd name="T52" fmla="*/ 133 w 332"/>
              <a:gd name="T53" fmla="*/ 179 h 332"/>
              <a:gd name="T54" fmla="*/ 138 w 332"/>
              <a:gd name="T55" fmla="*/ 184 h 332"/>
              <a:gd name="T56" fmla="*/ 143 w 332"/>
              <a:gd name="T57" fmla="*/ 179 h 332"/>
              <a:gd name="T58" fmla="*/ 166 w 332"/>
              <a:gd name="T59" fmla="*/ 156 h 332"/>
              <a:gd name="T60" fmla="*/ 171 w 332"/>
              <a:gd name="T61" fmla="*/ 151 h 332"/>
              <a:gd name="T62" fmla="*/ 332 w 332"/>
              <a:gd name="T63" fmla="*/ 45 h 332"/>
              <a:gd name="T64" fmla="*/ 332 w 332"/>
              <a:gd name="T65" fmla="*/ 286 h 332"/>
              <a:gd name="T66" fmla="*/ 286 w 332"/>
              <a:gd name="T67" fmla="*/ 332 h 332"/>
              <a:gd name="T68" fmla="*/ 46 w 332"/>
              <a:gd name="T69" fmla="*/ 332 h 332"/>
              <a:gd name="T70" fmla="*/ 0 w 332"/>
              <a:gd name="T71" fmla="*/ 286 h 332"/>
              <a:gd name="T72" fmla="*/ 0 w 332"/>
              <a:gd name="T73" fmla="*/ 45 h 332"/>
              <a:gd name="T74" fmla="*/ 46 w 332"/>
              <a:gd name="T75" fmla="*/ 0 h 332"/>
              <a:gd name="T76" fmla="*/ 286 w 332"/>
              <a:gd name="T77" fmla="*/ 0 h 332"/>
              <a:gd name="T78" fmla="*/ 332 w 332"/>
              <a:gd name="T79" fmla="*/ 45 h 332"/>
              <a:gd name="T80" fmla="*/ 283 w 332"/>
              <a:gd name="T81" fmla="*/ 114 h 332"/>
              <a:gd name="T82" fmla="*/ 273 w 332"/>
              <a:gd name="T83" fmla="*/ 104 h 332"/>
              <a:gd name="T84" fmla="*/ 261 w 332"/>
              <a:gd name="T85" fmla="*/ 104 h 332"/>
              <a:gd name="T86" fmla="*/ 261 w 332"/>
              <a:gd name="T87" fmla="*/ 101 h 332"/>
              <a:gd name="T88" fmla="*/ 252 w 332"/>
              <a:gd name="T89" fmla="*/ 91 h 332"/>
              <a:gd name="T90" fmla="*/ 239 w 332"/>
              <a:gd name="T91" fmla="*/ 91 h 332"/>
              <a:gd name="T92" fmla="*/ 229 w 332"/>
              <a:gd name="T93" fmla="*/ 101 h 332"/>
              <a:gd name="T94" fmla="*/ 229 w 332"/>
              <a:gd name="T95" fmla="*/ 104 h 332"/>
              <a:gd name="T96" fmla="*/ 215 w 332"/>
              <a:gd name="T97" fmla="*/ 104 h 332"/>
              <a:gd name="T98" fmla="*/ 194 w 332"/>
              <a:gd name="T99" fmla="*/ 75 h 332"/>
              <a:gd name="T100" fmla="*/ 138 w 332"/>
              <a:gd name="T101" fmla="*/ 75 h 332"/>
              <a:gd name="T102" fmla="*/ 117 w 332"/>
              <a:gd name="T103" fmla="*/ 104 h 332"/>
              <a:gd name="T104" fmla="*/ 59 w 332"/>
              <a:gd name="T105" fmla="*/ 104 h 332"/>
              <a:gd name="T106" fmla="*/ 49 w 332"/>
              <a:gd name="T107" fmla="*/ 114 h 332"/>
              <a:gd name="T108" fmla="*/ 49 w 332"/>
              <a:gd name="T109" fmla="*/ 247 h 332"/>
              <a:gd name="T110" fmla="*/ 59 w 332"/>
              <a:gd name="T111" fmla="*/ 257 h 332"/>
              <a:gd name="T112" fmla="*/ 273 w 332"/>
              <a:gd name="T113" fmla="*/ 257 h 332"/>
              <a:gd name="T114" fmla="*/ 283 w 332"/>
              <a:gd name="T115" fmla="*/ 247 h 332"/>
              <a:gd name="T116" fmla="*/ 283 w 332"/>
              <a:gd name="T117" fmla="*/ 11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2" h="332">
                <a:moveTo>
                  <a:pt x="267" y="129"/>
                </a:moveTo>
                <a:cubicBezTo>
                  <a:pt x="267" y="141"/>
                  <a:pt x="267" y="141"/>
                  <a:pt x="267" y="141"/>
                </a:cubicBezTo>
                <a:cubicBezTo>
                  <a:pt x="267" y="145"/>
                  <a:pt x="264" y="148"/>
                  <a:pt x="260" y="148"/>
                </a:cubicBezTo>
                <a:cubicBezTo>
                  <a:pt x="236" y="148"/>
                  <a:pt x="236" y="148"/>
                  <a:pt x="236" y="148"/>
                </a:cubicBezTo>
                <a:cubicBezTo>
                  <a:pt x="232" y="148"/>
                  <a:pt x="229" y="145"/>
                  <a:pt x="229" y="141"/>
                </a:cubicBezTo>
                <a:cubicBezTo>
                  <a:pt x="229" y="129"/>
                  <a:pt x="229" y="129"/>
                  <a:pt x="229" y="129"/>
                </a:cubicBezTo>
                <a:cubicBezTo>
                  <a:pt x="229" y="125"/>
                  <a:pt x="232" y="122"/>
                  <a:pt x="236" y="122"/>
                </a:cubicBezTo>
                <a:cubicBezTo>
                  <a:pt x="260" y="122"/>
                  <a:pt x="260" y="122"/>
                  <a:pt x="260" y="122"/>
                </a:cubicBezTo>
                <a:cubicBezTo>
                  <a:pt x="264" y="122"/>
                  <a:pt x="267" y="125"/>
                  <a:pt x="267" y="129"/>
                </a:cubicBezTo>
                <a:close/>
                <a:moveTo>
                  <a:pt x="227" y="179"/>
                </a:moveTo>
                <a:cubicBezTo>
                  <a:pt x="227" y="213"/>
                  <a:pt x="199" y="240"/>
                  <a:pt x="166" y="240"/>
                </a:cubicBezTo>
                <a:cubicBezTo>
                  <a:pt x="132" y="240"/>
                  <a:pt x="105" y="213"/>
                  <a:pt x="105" y="179"/>
                </a:cubicBezTo>
                <a:cubicBezTo>
                  <a:pt x="105" y="146"/>
                  <a:pt x="132" y="118"/>
                  <a:pt x="166" y="118"/>
                </a:cubicBezTo>
                <a:cubicBezTo>
                  <a:pt x="199" y="118"/>
                  <a:pt x="227" y="146"/>
                  <a:pt x="227" y="179"/>
                </a:cubicBezTo>
                <a:close/>
                <a:moveTo>
                  <a:pt x="217" y="179"/>
                </a:moveTo>
                <a:cubicBezTo>
                  <a:pt x="217" y="151"/>
                  <a:pt x="194" y="128"/>
                  <a:pt x="166" y="128"/>
                </a:cubicBezTo>
                <a:cubicBezTo>
                  <a:pt x="138" y="128"/>
                  <a:pt x="115" y="151"/>
                  <a:pt x="115" y="179"/>
                </a:cubicBezTo>
                <a:cubicBezTo>
                  <a:pt x="115" y="207"/>
                  <a:pt x="138" y="230"/>
                  <a:pt x="166" y="230"/>
                </a:cubicBezTo>
                <a:cubicBezTo>
                  <a:pt x="194" y="230"/>
                  <a:pt x="217" y="207"/>
                  <a:pt x="217" y="179"/>
                </a:cubicBezTo>
                <a:close/>
                <a:moveTo>
                  <a:pt x="204" y="179"/>
                </a:moveTo>
                <a:cubicBezTo>
                  <a:pt x="204" y="200"/>
                  <a:pt x="187" y="217"/>
                  <a:pt x="166" y="217"/>
                </a:cubicBezTo>
                <a:cubicBezTo>
                  <a:pt x="145" y="217"/>
                  <a:pt x="128" y="200"/>
                  <a:pt x="128" y="179"/>
                </a:cubicBezTo>
                <a:cubicBezTo>
                  <a:pt x="128" y="158"/>
                  <a:pt x="145" y="141"/>
                  <a:pt x="166" y="141"/>
                </a:cubicBezTo>
                <a:cubicBezTo>
                  <a:pt x="187" y="141"/>
                  <a:pt x="204" y="158"/>
                  <a:pt x="204" y="179"/>
                </a:cubicBezTo>
                <a:close/>
                <a:moveTo>
                  <a:pt x="171" y="151"/>
                </a:moveTo>
                <a:cubicBezTo>
                  <a:pt x="171" y="148"/>
                  <a:pt x="169" y="146"/>
                  <a:pt x="166" y="146"/>
                </a:cubicBezTo>
                <a:cubicBezTo>
                  <a:pt x="148" y="146"/>
                  <a:pt x="133" y="161"/>
                  <a:pt x="133" y="179"/>
                </a:cubicBezTo>
                <a:cubicBezTo>
                  <a:pt x="133" y="182"/>
                  <a:pt x="135" y="184"/>
                  <a:pt x="138" y="184"/>
                </a:cubicBezTo>
                <a:cubicBezTo>
                  <a:pt x="140" y="184"/>
                  <a:pt x="143" y="182"/>
                  <a:pt x="143" y="179"/>
                </a:cubicBezTo>
                <a:cubicBezTo>
                  <a:pt x="143" y="166"/>
                  <a:pt x="153" y="156"/>
                  <a:pt x="166" y="156"/>
                </a:cubicBezTo>
                <a:cubicBezTo>
                  <a:pt x="169" y="156"/>
                  <a:pt x="171" y="154"/>
                  <a:pt x="171" y="151"/>
                </a:cubicBezTo>
                <a:close/>
                <a:moveTo>
                  <a:pt x="332" y="45"/>
                </a:moveTo>
                <a:cubicBezTo>
                  <a:pt x="332" y="286"/>
                  <a:pt x="332" y="286"/>
                  <a:pt x="332" y="286"/>
                </a:cubicBezTo>
                <a:cubicBezTo>
                  <a:pt x="332" y="311"/>
                  <a:pt x="311" y="332"/>
                  <a:pt x="286" y="332"/>
                </a:cubicBezTo>
                <a:cubicBezTo>
                  <a:pt x="46" y="332"/>
                  <a:pt x="46" y="332"/>
                  <a:pt x="46" y="332"/>
                </a:cubicBezTo>
                <a:cubicBezTo>
                  <a:pt x="20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6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311" y="0"/>
                  <a:pt x="332" y="20"/>
                  <a:pt x="332" y="45"/>
                </a:cubicBezTo>
                <a:close/>
                <a:moveTo>
                  <a:pt x="283" y="114"/>
                </a:moveTo>
                <a:cubicBezTo>
                  <a:pt x="283" y="108"/>
                  <a:pt x="278" y="104"/>
                  <a:pt x="273" y="104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1"/>
                  <a:pt x="261" y="101"/>
                  <a:pt x="261" y="101"/>
                </a:cubicBezTo>
                <a:cubicBezTo>
                  <a:pt x="261" y="96"/>
                  <a:pt x="257" y="91"/>
                  <a:pt x="252" y="91"/>
                </a:cubicBezTo>
                <a:cubicBezTo>
                  <a:pt x="239" y="91"/>
                  <a:pt x="239" y="91"/>
                  <a:pt x="239" y="91"/>
                </a:cubicBezTo>
                <a:cubicBezTo>
                  <a:pt x="234" y="91"/>
                  <a:pt x="229" y="96"/>
                  <a:pt x="229" y="101"/>
                </a:cubicBezTo>
                <a:cubicBezTo>
                  <a:pt x="229" y="104"/>
                  <a:pt x="229" y="104"/>
                  <a:pt x="229" y="104"/>
                </a:cubicBezTo>
                <a:cubicBezTo>
                  <a:pt x="215" y="104"/>
                  <a:pt x="215" y="104"/>
                  <a:pt x="215" y="104"/>
                </a:cubicBezTo>
                <a:cubicBezTo>
                  <a:pt x="209" y="100"/>
                  <a:pt x="203" y="75"/>
                  <a:pt x="194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29" y="75"/>
                  <a:pt x="123" y="100"/>
                  <a:pt x="117" y="10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3" y="104"/>
                  <a:pt x="49" y="108"/>
                  <a:pt x="49" y="114"/>
                </a:cubicBezTo>
                <a:cubicBezTo>
                  <a:pt x="49" y="247"/>
                  <a:pt x="49" y="247"/>
                  <a:pt x="49" y="247"/>
                </a:cubicBezTo>
                <a:cubicBezTo>
                  <a:pt x="49" y="252"/>
                  <a:pt x="53" y="257"/>
                  <a:pt x="59" y="257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78" y="257"/>
                  <a:pt x="283" y="252"/>
                  <a:pt x="283" y="247"/>
                </a:cubicBezTo>
                <a:lnTo>
                  <a:pt x="283" y="1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9244787" y="8439521"/>
            <a:ext cx="1172016" cy="1173510"/>
          </a:xfrm>
          <a:custGeom>
            <a:avLst/>
            <a:gdLst>
              <a:gd name="T0" fmla="*/ 101 w 332"/>
              <a:gd name="T1" fmla="*/ 165 h 332"/>
              <a:gd name="T2" fmla="*/ 79 w 332"/>
              <a:gd name="T3" fmla="*/ 165 h 332"/>
              <a:gd name="T4" fmla="*/ 90 w 332"/>
              <a:gd name="T5" fmla="*/ 147 h 332"/>
              <a:gd name="T6" fmla="*/ 166 w 332"/>
              <a:gd name="T7" fmla="*/ 191 h 332"/>
              <a:gd name="T8" fmla="*/ 155 w 332"/>
              <a:gd name="T9" fmla="*/ 210 h 332"/>
              <a:gd name="T10" fmla="*/ 177 w 332"/>
              <a:gd name="T11" fmla="*/ 210 h 332"/>
              <a:gd name="T12" fmla="*/ 166 w 332"/>
              <a:gd name="T13" fmla="*/ 191 h 332"/>
              <a:gd name="T14" fmla="*/ 332 w 332"/>
              <a:gd name="T15" fmla="*/ 286 h 332"/>
              <a:gd name="T16" fmla="*/ 45 w 332"/>
              <a:gd name="T17" fmla="*/ 332 h 332"/>
              <a:gd name="T18" fmla="*/ 0 w 332"/>
              <a:gd name="T19" fmla="*/ 45 h 332"/>
              <a:gd name="T20" fmla="*/ 286 w 332"/>
              <a:gd name="T21" fmla="*/ 0 h 332"/>
              <a:gd name="T22" fmla="*/ 113 w 332"/>
              <a:gd name="T23" fmla="*/ 159 h 332"/>
              <a:gd name="T24" fmla="*/ 96 w 332"/>
              <a:gd name="T25" fmla="*/ 87 h 332"/>
              <a:gd name="T26" fmla="*/ 106 w 332"/>
              <a:gd name="T27" fmla="*/ 81 h 332"/>
              <a:gd name="T28" fmla="*/ 80 w 332"/>
              <a:gd name="T29" fmla="*/ 75 h 332"/>
              <a:gd name="T30" fmla="*/ 80 w 332"/>
              <a:gd name="T31" fmla="*/ 87 h 332"/>
              <a:gd name="T32" fmla="*/ 84 w 332"/>
              <a:gd name="T33" fmla="*/ 135 h 332"/>
              <a:gd name="T34" fmla="*/ 67 w 332"/>
              <a:gd name="T35" fmla="*/ 165 h 332"/>
              <a:gd name="T36" fmla="*/ 84 w 332"/>
              <a:gd name="T37" fmla="*/ 245 h 332"/>
              <a:gd name="T38" fmla="*/ 74 w 332"/>
              <a:gd name="T39" fmla="*/ 251 h 332"/>
              <a:gd name="T40" fmla="*/ 90 w 332"/>
              <a:gd name="T41" fmla="*/ 257 h 332"/>
              <a:gd name="T42" fmla="*/ 90 w 332"/>
              <a:gd name="T43" fmla="*/ 257 h 332"/>
              <a:gd name="T44" fmla="*/ 106 w 332"/>
              <a:gd name="T45" fmla="*/ 251 h 332"/>
              <a:gd name="T46" fmla="*/ 96 w 332"/>
              <a:gd name="T47" fmla="*/ 245 h 332"/>
              <a:gd name="T48" fmla="*/ 113 w 332"/>
              <a:gd name="T49" fmla="*/ 165 h 332"/>
              <a:gd name="T50" fmla="*/ 189 w 332"/>
              <a:gd name="T51" fmla="*/ 204 h 332"/>
              <a:gd name="T52" fmla="*/ 172 w 332"/>
              <a:gd name="T53" fmla="*/ 87 h 332"/>
              <a:gd name="T54" fmla="*/ 182 w 332"/>
              <a:gd name="T55" fmla="*/ 81 h 332"/>
              <a:gd name="T56" fmla="*/ 155 w 332"/>
              <a:gd name="T57" fmla="*/ 75 h 332"/>
              <a:gd name="T58" fmla="*/ 155 w 332"/>
              <a:gd name="T59" fmla="*/ 87 h 332"/>
              <a:gd name="T60" fmla="*/ 160 w 332"/>
              <a:gd name="T61" fmla="*/ 180 h 332"/>
              <a:gd name="T62" fmla="*/ 143 w 332"/>
              <a:gd name="T63" fmla="*/ 210 h 332"/>
              <a:gd name="T64" fmla="*/ 160 w 332"/>
              <a:gd name="T65" fmla="*/ 245 h 332"/>
              <a:gd name="T66" fmla="*/ 149 w 332"/>
              <a:gd name="T67" fmla="*/ 251 h 332"/>
              <a:gd name="T68" fmla="*/ 166 w 332"/>
              <a:gd name="T69" fmla="*/ 257 h 332"/>
              <a:gd name="T70" fmla="*/ 166 w 332"/>
              <a:gd name="T71" fmla="*/ 257 h 332"/>
              <a:gd name="T72" fmla="*/ 182 w 332"/>
              <a:gd name="T73" fmla="*/ 251 h 332"/>
              <a:gd name="T74" fmla="*/ 172 w 332"/>
              <a:gd name="T75" fmla="*/ 245 h 332"/>
              <a:gd name="T76" fmla="*/ 189 w 332"/>
              <a:gd name="T77" fmla="*/ 210 h 332"/>
              <a:gd name="T78" fmla="*/ 265 w 332"/>
              <a:gd name="T79" fmla="*/ 131 h 332"/>
              <a:gd name="T80" fmla="*/ 248 w 332"/>
              <a:gd name="T81" fmla="*/ 87 h 332"/>
              <a:gd name="T82" fmla="*/ 258 w 332"/>
              <a:gd name="T83" fmla="*/ 81 h 332"/>
              <a:gd name="T84" fmla="*/ 231 w 332"/>
              <a:gd name="T85" fmla="*/ 75 h 332"/>
              <a:gd name="T86" fmla="*/ 231 w 332"/>
              <a:gd name="T87" fmla="*/ 87 h 332"/>
              <a:gd name="T88" fmla="*/ 235 w 332"/>
              <a:gd name="T89" fmla="*/ 107 h 332"/>
              <a:gd name="T90" fmla="*/ 218 w 332"/>
              <a:gd name="T91" fmla="*/ 137 h 332"/>
              <a:gd name="T92" fmla="*/ 235 w 332"/>
              <a:gd name="T93" fmla="*/ 245 h 332"/>
              <a:gd name="T94" fmla="*/ 225 w 332"/>
              <a:gd name="T95" fmla="*/ 251 h 332"/>
              <a:gd name="T96" fmla="*/ 241 w 332"/>
              <a:gd name="T97" fmla="*/ 257 h 332"/>
              <a:gd name="T98" fmla="*/ 241 w 332"/>
              <a:gd name="T99" fmla="*/ 257 h 332"/>
              <a:gd name="T100" fmla="*/ 258 w 332"/>
              <a:gd name="T101" fmla="*/ 251 h 332"/>
              <a:gd name="T102" fmla="*/ 248 w 332"/>
              <a:gd name="T103" fmla="*/ 245 h 332"/>
              <a:gd name="T104" fmla="*/ 265 w 332"/>
              <a:gd name="T105" fmla="*/ 137 h 332"/>
              <a:gd name="T106" fmla="*/ 241 w 332"/>
              <a:gd name="T107" fmla="*/ 119 h 332"/>
              <a:gd name="T108" fmla="*/ 230 w 332"/>
              <a:gd name="T109" fmla="*/ 137 h 332"/>
              <a:gd name="T110" fmla="*/ 252 w 332"/>
              <a:gd name="T111" fmla="*/ 137 h 332"/>
              <a:gd name="T112" fmla="*/ 241 w 332"/>
              <a:gd name="T113" fmla="*/ 119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2" h="332">
                <a:moveTo>
                  <a:pt x="101" y="159"/>
                </a:moveTo>
                <a:cubicBezTo>
                  <a:pt x="101" y="165"/>
                  <a:pt x="101" y="165"/>
                  <a:pt x="101" y="165"/>
                </a:cubicBezTo>
                <a:cubicBezTo>
                  <a:pt x="101" y="172"/>
                  <a:pt x="96" y="177"/>
                  <a:pt x="90" y="177"/>
                </a:cubicBezTo>
                <a:cubicBezTo>
                  <a:pt x="84" y="177"/>
                  <a:pt x="79" y="172"/>
                  <a:pt x="79" y="165"/>
                </a:cubicBezTo>
                <a:cubicBezTo>
                  <a:pt x="79" y="159"/>
                  <a:pt x="79" y="159"/>
                  <a:pt x="79" y="159"/>
                </a:cubicBezTo>
                <a:cubicBezTo>
                  <a:pt x="79" y="152"/>
                  <a:pt x="84" y="147"/>
                  <a:pt x="90" y="147"/>
                </a:cubicBezTo>
                <a:cubicBezTo>
                  <a:pt x="96" y="147"/>
                  <a:pt x="101" y="152"/>
                  <a:pt x="101" y="159"/>
                </a:cubicBezTo>
                <a:close/>
                <a:moveTo>
                  <a:pt x="166" y="191"/>
                </a:moveTo>
                <a:cubicBezTo>
                  <a:pt x="160" y="191"/>
                  <a:pt x="155" y="197"/>
                  <a:pt x="155" y="204"/>
                </a:cubicBezTo>
                <a:cubicBezTo>
                  <a:pt x="155" y="210"/>
                  <a:pt x="155" y="210"/>
                  <a:pt x="155" y="210"/>
                </a:cubicBezTo>
                <a:cubicBezTo>
                  <a:pt x="155" y="216"/>
                  <a:pt x="160" y="222"/>
                  <a:pt x="166" y="222"/>
                </a:cubicBezTo>
                <a:cubicBezTo>
                  <a:pt x="172" y="222"/>
                  <a:pt x="177" y="216"/>
                  <a:pt x="177" y="210"/>
                </a:cubicBezTo>
                <a:cubicBezTo>
                  <a:pt x="177" y="204"/>
                  <a:pt x="177" y="204"/>
                  <a:pt x="177" y="204"/>
                </a:cubicBezTo>
                <a:cubicBezTo>
                  <a:pt x="177" y="197"/>
                  <a:pt x="172" y="191"/>
                  <a:pt x="166" y="191"/>
                </a:cubicBezTo>
                <a:close/>
                <a:moveTo>
                  <a:pt x="332" y="45"/>
                </a:moveTo>
                <a:cubicBezTo>
                  <a:pt x="332" y="286"/>
                  <a:pt x="332" y="286"/>
                  <a:pt x="332" y="286"/>
                </a:cubicBezTo>
                <a:cubicBezTo>
                  <a:pt x="332" y="311"/>
                  <a:pt x="311" y="332"/>
                  <a:pt x="286" y="332"/>
                </a:cubicBezTo>
                <a:cubicBezTo>
                  <a:pt x="45" y="332"/>
                  <a:pt x="45" y="332"/>
                  <a:pt x="45" y="332"/>
                </a:cubicBezTo>
                <a:cubicBezTo>
                  <a:pt x="20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311" y="0"/>
                  <a:pt x="332" y="20"/>
                  <a:pt x="332" y="45"/>
                </a:cubicBezTo>
                <a:close/>
                <a:moveTo>
                  <a:pt x="113" y="159"/>
                </a:moveTo>
                <a:cubicBezTo>
                  <a:pt x="113" y="148"/>
                  <a:pt x="106" y="138"/>
                  <a:pt x="96" y="135"/>
                </a:cubicBezTo>
                <a:cubicBezTo>
                  <a:pt x="96" y="87"/>
                  <a:pt x="96" y="87"/>
                  <a:pt x="96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4" y="87"/>
                  <a:pt x="106" y="84"/>
                  <a:pt x="106" y="81"/>
                </a:cubicBezTo>
                <a:cubicBezTo>
                  <a:pt x="106" y="77"/>
                  <a:pt x="104" y="75"/>
                  <a:pt x="100" y="75"/>
                </a:cubicBezTo>
                <a:cubicBezTo>
                  <a:pt x="80" y="75"/>
                  <a:pt x="80" y="75"/>
                  <a:pt x="80" y="75"/>
                </a:cubicBezTo>
                <a:cubicBezTo>
                  <a:pt x="76" y="75"/>
                  <a:pt x="74" y="77"/>
                  <a:pt x="74" y="81"/>
                </a:cubicBezTo>
                <a:cubicBezTo>
                  <a:pt x="74" y="84"/>
                  <a:pt x="76" y="87"/>
                  <a:pt x="80" y="87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74" y="138"/>
                  <a:pt x="67" y="148"/>
                  <a:pt x="67" y="159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67" y="176"/>
                  <a:pt x="74" y="186"/>
                  <a:pt x="84" y="189"/>
                </a:cubicBezTo>
                <a:cubicBezTo>
                  <a:pt x="84" y="245"/>
                  <a:pt x="84" y="245"/>
                  <a:pt x="84" y="245"/>
                </a:cubicBezTo>
                <a:cubicBezTo>
                  <a:pt x="80" y="245"/>
                  <a:pt x="80" y="245"/>
                  <a:pt x="80" y="245"/>
                </a:cubicBezTo>
                <a:cubicBezTo>
                  <a:pt x="76" y="245"/>
                  <a:pt x="74" y="247"/>
                  <a:pt x="74" y="251"/>
                </a:cubicBezTo>
                <a:cubicBezTo>
                  <a:pt x="74" y="254"/>
                  <a:pt x="76" y="257"/>
                  <a:pt x="8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100" y="257"/>
                  <a:pt x="100" y="257"/>
                  <a:pt x="100" y="257"/>
                </a:cubicBezTo>
                <a:cubicBezTo>
                  <a:pt x="104" y="257"/>
                  <a:pt x="106" y="254"/>
                  <a:pt x="106" y="251"/>
                </a:cubicBezTo>
                <a:cubicBezTo>
                  <a:pt x="106" y="247"/>
                  <a:pt x="104" y="245"/>
                  <a:pt x="100" y="245"/>
                </a:cubicBezTo>
                <a:cubicBezTo>
                  <a:pt x="96" y="245"/>
                  <a:pt x="96" y="245"/>
                  <a:pt x="96" y="245"/>
                </a:cubicBezTo>
                <a:cubicBezTo>
                  <a:pt x="96" y="189"/>
                  <a:pt x="96" y="189"/>
                  <a:pt x="96" y="189"/>
                </a:cubicBezTo>
                <a:cubicBezTo>
                  <a:pt x="106" y="186"/>
                  <a:pt x="113" y="176"/>
                  <a:pt x="113" y="165"/>
                </a:cubicBezTo>
                <a:lnTo>
                  <a:pt x="113" y="159"/>
                </a:lnTo>
                <a:close/>
                <a:moveTo>
                  <a:pt x="189" y="204"/>
                </a:moveTo>
                <a:cubicBezTo>
                  <a:pt x="189" y="192"/>
                  <a:pt x="182" y="183"/>
                  <a:pt x="172" y="180"/>
                </a:cubicBezTo>
                <a:cubicBezTo>
                  <a:pt x="172" y="87"/>
                  <a:pt x="172" y="87"/>
                  <a:pt x="172" y="87"/>
                </a:cubicBezTo>
                <a:cubicBezTo>
                  <a:pt x="176" y="87"/>
                  <a:pt x="176" y="87"/>
                  <a:pt x="176" y="87"/>
                </a:cubicBezTo>
                <a:cubicBezTo>
                  <a:pt x="179" y="87"/>
                  <a:pt x="182" y="84"/>
                  <a:pt x="182" y="81"/>
                </a:cubicBezTo>
                <a:cubicBezTo>
                  <a:pt x="182" y="77"/>
                  <a:pt x="179" y="75"/>
                  <a:pt x="176" y="75"/>
                </a:cubicBezTo>
                <a:cubicBezTo>
                  <a:pt x="155" y="75"/>
                  <a:pt x="155" y="75"/>
                  <a:pt x="155" y="75"/>
                </a:cubicBezTo>
                <a:cubicBezTo>
                  <a:pt x="152" y="75"/>
                  <a:pt x="149" y="77"/>
                  <a:pt x="149" y="81"/>
                </a:cubicBezTo>
                <a:cubicBezTo>
                  <a:pt x="149" y="84"/>
                  <a:pt x="152" y="87"/>
                  <a:pt x="155" y="87"/>
                </a:cubicBezTo>
                <a:cubicBezTo>
                  <a:pt x="160" y="87"/>
                  <a:pt x="160" y="87"/>
                  <a:pt x="160" y="87"/>
                </a:cubicBezTo>
                <a:cubicBezTo>
                  <a:pt x="160" y="180"/>
                  <a:pt x="160" y="180"/>
                  <a:pt x="160" y="180"/>
                </a:cubicBezTo>
                <a:cubicBezTo>
                  <a:pt x="150" y="183"/>
                  <a:pt x="143" y="192"/>
                  <a:pt x="143" y="204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3" y="221"/>
                  <a:pt x="150" y="230"/>
                  <a:pt x="160" y="233"/>
                </a:cubicBezTo>
                <a:cubicBezTo>
                  <a:pt x="160" y="245"/>
                  <a:pt x="160" y="245"/>
                  <a:pt x="160" y="245"/>
                </a:cubicBezTo>
                <a:cubicBezTo>
                  <a:pt x="155" y="245"/>
                  <a:pt x="155" y="245"/>
                  <a:pt x="155" y="245"/>
                </a:cubicBezTo>
                <a:cubicBezTo>
                  <a:pt x="152" y="245"/>
                  <a:pt x="149" y="247"/>
                  <a:pt x="149" y="251"/>
                </a:cubicBezTo>
                <a:cubicBezTo>
                  <a:pt x="149" y="254"/>
                  <a:pt x="152" y="257"/>
                  <a:pt x="155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76" y="257"/>
                  <a:pt x="176" y="257"/>
                  <a:pt x="176" y="257"/>
                </a:cubicBezTo>
                <a:cubicBezTo>
                  <a:pt x="179" y="257"/>
                  <a:pt x="182" y="254"/>
                  <a:pt x="182" y="251"/>
                </a:cubicBezTo>
                <a:cubicBezTo>
                  <a:pt x="182" y="247"/>
                  <a:pt x="179" y="245"/>
                  <a:pt x="176" y="245"/>
                </a:cubicBezTo>
                <a:cubicBezTo>
                  <a:pt x="172" y="245"/>
                  <a:pt x="172" y="245"/>
                  <a:pt x="172" y="245"/>
                </a:cubicBezTo>
                <a:cubicBezTo>
                  <a:pt x="172" y="233"/>
                  <a:pt x="172" y="233"/>
                  <a:pt x="172" y="233"/>
                </a:cubicBezTo>
                <a:cubicBezTo>
                  <a:pt x="182" y="230"/>
                  <a:pt x="189" y="221"/>
                  <a:pt x="189" y="210"/>
                </a:cubicBezTo>
                <a:lnTo>
                  <a:pt x="189" y="204"/>
                </a:lnTo>
                <a:close/>
                <a:moveTo>
                  <a:pt x="265" y="131"/>
                </a:moveTo>
                <a:cubicBezTo>
                  <a:pt x="265" y="120"/>
                  <a:pt x="257" y="110"/>
                  <a:pt x="248" y="107"/>
                </a:cubicBezTo>
                <a:cubicBezTo>
                  <a:pt x="248" y="87"/>
                  <a:pt x="248" y="87"/>
                  <a:pt x="248" y="87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55" y="87"/>
                  <a:pt x="258" y="84"/>
                  <a:pt x="258" y="81"/>
                </a:cubicBezTo>
                <a:cubicBezTo>
                  <a:pt x="258" y="77"/>
                  <a:pt x="255" y="75"/>
                  <a:pt x="252" y="75"/>
                </a:cubicBezTo>
                <a:cubicBezTo>
                  <a:pt x="231" y="75"/>
                  <a:pt x="231" y="75"/>
                  <a:pt x="231" y="75"/>
                </a:cubicBezTo>
                <a:cubicBezTo>
                  <a:pt x="228" y="75"/>
                  <a:pt x="225" y="77"/>
                  <a:pt x="225" y="81"/>
                </a:cubicBezTo>
                <a:cubicBezTo>
                  <a:pt x="225" y="84"/>
                  <a:pt x="228" y="87"/>
                  <a:pt x="231" y="87"/>
                </a:cubicBezTo>
                <a:cubicBezTo>
                  <a:pt x="235" y="87"/>
                  <a:pt x="235" y="87"/>
                  <a:pt x="235" y="87"/>
                </a:cubicBezTo>
                <a:cubicBezTo>
                  <a:pt x="235" y="107"/>
                  <a:pt x="235" y="107"/>
                  <a:pt x="235" y="107"/>
                </a:cubicBezTo>
                <a:cubicBezTo>
                  <a:pt x="225" y="110"/>
                  <a:pt x="218" y="120"/>
                  <a:pt x="218" y="131"/>
                </a:cubicBezTo>
                <a:cubicBezTo>
                  <a:pt x="218" y="137"/>
                  <a:pt x="218" y="137"/>
                  <a:pt x="218" y="137"/>
                </a:cubicBezTo>
                <a:cubicBezTo>
                  <a:pt x="218" y="148"/>
                  <a:pt x="225" y="158"/>
                  <a:pt x="235" y="160"/>
                </a:cubicBezTo>
                <a:cubicBezTo>
                  <a:pt x="235" y="245"/>
                  <a:pt x="235" y="245"/>
                  <a:pt x="235" y="245"/>
                </a:cubicBezTo>
                <a:cubicBezTo>
                  <a:pt x="231" y="245"/>
                  <a:pt x="231" y="245"/>
                  <a:pt x="231" y="245"/>
                </a:cubicBezTo>
                <a:cubicBezTo>
                  <a:pt x="228" y="245"/>
                  <a:pt x="225" y="247"/>
                  <a:pt x="225" y="251"/>
                </a:cubicBezTo>
                <a:cubicBezTo>
                  <a:pt x="225" y="254"/>
                  <a:pt x="228" y="257"/>
                  <a:pt x="23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5" y="257"/>
                  <a:pt x="258" y="254"/>
                  <a:pt x="258" y="251"/>
                </a:cubicBezTo>
                <a:cubicBezTo>
                  <a:pt x="258" y="247"/>
                  <a:pt x="255" y="245"/>
                  <a:pt x="252" y="245"/>
                </a:cubicBezTo>
                <a:cubicBezTo>
                  <a:pt x="248" y="245"/>
                  <a:pt x="248" y="245"/>
                  <a:pt x="248" y="245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58"/>
                  <a:pt x="265" y="148"/>
                  <a:pt x="265" y="137"/>
                </a:cubicBezTo>
                <a:lnTo>
                  <a:pt x="265" y="131"/>
                </a:lnTo>
                <a:close/>
                <a:moveTo>
                  <a:pt x="241" y="119"/>
                </a:moveTo>
                <a:cubicBezTo>
                  <a:pt x="235" y="119"/>
                  <a:pt x="230" y="124"/>
                  <a:pt x="230" y="131"/>
                </a:cubicBezTo>
                <a:cubicBezTo>
                  <a:pt x="230" y="137"/>
                  <a:pt x="230" y="137"/>
                  <a:pt x="230" y="137"/>
                </a:cubicBezTo>
                <a:cubicBezTo>
                  <a:pt x="230" y="144"/>
                  <a:pt x="235" y="149"/>
                  <a:pt x="241" y="149"/>
                </a:cubicBezTo>
                <a:cubicBezTo>
                  <a:pt x="247" y="149"/>
                  <a:pt x="252" y="144"/>
                  <a:pt x="252" y="137"/>
                </a:cubicBezTo>
                <a:cubicBezTo>
                  <a:pt x="252" y="131"/>
                  <a:pt x="252" y="131"/>
                  <a:pt x="252" y="131"/>
                </a:cubicBezTo>
                <a:cubicBezTo>
                  <a:pt x="252" y="124"/>
                  <a:pt x="247" y="119"/>
                  <a:pt x="241" y="1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10817793" y="8439521"/>
            <a:ext cx="1175002" cy="1173510"/>
          </a:xfrm>
          <a:custGeom>
            <a:avLst/>
            <a:gdLst>
              <a:gd name="T0" fmla="*/ 287 w 333"/>
              <a:gd name="T1" fmla="*/ 0 h 332"/>
              <a:gd name="T2" fmla="*/ 46 w 333"/>
              <a:gd name="T3" fmla="*/ 0 h 332"/>
              <a:gd name="T4" fmla="*/ 0 w 333"/>
              <a:gd name="T5" fmla="*/ 45 h 332"/>
              <a:gd name="T6" fmla="*/ 0 w 333"/>
              <a:gd name="T7" fmla="*/ 286 h 332"/>
              <a:gd name="T8" fmla="*/ 46 w 333"/>
              <a:gd name="T9" fmla="*/ 332 h 332"/>
              <a:gd name="T10" fmla="*/ 287 w 333"/>
              <a:gd name="T11" fmla="*/ 332 h 332"/>
              <a:gd name="T12" fmla="*/ 333 w 333"/>
              <a:gd name="T13" fmla="*/ 286 h 332"/>
              <a:gd name="T14" fmla="*/ 333 w 333"/>
              <a:gd name="T15" fmla="*/ 45 h 332"/>
              <a:gd name="T16" fmla="*/ 287 w 333"/>
              <a:gd name="T17" fmla="*/ 0 h 332"/>
              <a:gd name="T18" fmla="*/ 67 w 333"/>
              <a:gd name="T19" fmla="*/ 100 h 332"/>
              <a:gd name="T20" fmla="*/ 76 w 333"/>
              <a:gd name="T21" fmla="*/ 91 h 332"/>
              <a:gd name="T22" fmla="*/ 257 w 333"/>
              <a:gd name="T23" fmla="*/ 91 h 332"/>
              <a:gd name="T24" fmla="*/ 266 w 333"/>
              <a:gd name="T25" fmla="*/ 100 h 332"/>
              <a:gd name="T26" fmla="*/ 266 w 333"/>
              <a:gd name="T27" fmla="*/ 219 h 332"/>
              <a:gd name="T28" fmla="*/ 67 w 333"/>
              <a:gd name="T29" fmla="*/ 219 h 332"/>
              <a:gd name="T30" fmla="*/ 67 w 333"/>
              <a:gd name="T31" fmla="*/ 100 h 332"/>
              <a:gd name="T32" fmla="*/ 280 w 333"/>
              <a:gd name="T33" fmla="*/ 232 h 332"/>
              <a:gd name="T34" fmla="*/ 264 w 333"/>
              <a:gd name="T35" fmla="*/ 241 h 332"/>
              <a:gd name="T36" fmla="*/ 69 w 333"/>
              <a:gd name="T37" fmla="*/ 241 h 332"/>
              <a:gd name="T38" fmla="*/ 53 w 333"/>
              <a:gd name="T39" fmla="*/ 232 h 332"/>
              <a:gd name="T40" fmla="*/ 53 w 333"/>
              <a:gd name="T41" fmla="*/ 224 h 332"/>
              <a:gd name="T42" fmla="*/ 280 w 333"/>
              <a:gd name="T43" fmla="*/ 224 h 332"/>
              <a:gd name="T44" fmla="*/ 280 w 333"/>
              <a:gd name="T45" fmla="*/ 232 h 332"/>
              <a:gd name="T46" fmla="*/ 134 w 333"/>
              <a:gd name="T47" fmla="*/ 232 h 332"/>
              <a:gd name="T48" fmla="*/ 138 w 333"/>
              <a:gd name="T49" fmla="*/ 228 h 332"/>
              <a:gd name="T50" fmla="*/ 195 w 333"/>
              <a:gd name="T51" fmla="*/ 228 h 332"/>
              <a:gd name="T52" fmla="*/ 199 w 333"/>
              <a:gd name="T53" fmla="*/ 232 h 332"/>
              <a:gd name="T54" fmla="*/ 195 w 333"/>
              <a:gd name="T55" fmla="*/ 237 h 332"/>
              <a:gd name="T56" fmla="*/ 138 w 333"/>
              <a:gd name="T57" fmla="*/ 237 h 332"/>
              <a:gd name="T58" fmla="*/ 134 w 333"/>
              <a:gd name="T59" fmla="*/ 232 h 332"/>
              <a:gd name="T60" fmla="*/ 78 w 333"/>
              <a:gd name="T61" fmla="*/ 100 h 332"/>
              <a:gd name="T62" fmla="*/ 255 w 333"/>
              <a:gd name="T63" fmla="*/ 100 h 332"/>
              <a:gd name="T64" fmla="*/ 255 w 333"/>
              <a:gd name="T65" fmla="*/ 204 h 332"/>
              <a:gd name="T66" fmla="*/ 78 w 333"/>
              <a:gd name="T67" fmla="*/ 204 h 332"/>
              <a:gd name="T68" fmla="*/ 78 w 333"/>
              <a:gd name="T69" fmla="*/ 10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33" h="332">
                <a:moveTo>
                  <a:pt x="287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311"/>
                  <a:pt x="21" y="332"/>
                  <a:pt x="46" y="332"/>
                </a:cubicBezTo>
                <a:cubicBezTo>
                  <a:pt x="287" y="332"/>
                  <a:pt x="287" y="332"/>
                  <a:pt x="287" y="332"/>
                </a:cubicBezTo>
                <a:cubicBezTo>
                  <a:pt x="312" y="332"/>
                  <a:pt x="333" y="311"/>
                  <a:pt x="333" y="286"/>
                </a:cubicBezTo>
                <a:cubicBezTo>
                  <a:pt x="333" y="45"/>
                  <a:pt x="333" y="45"/>
                  <a:pt x="333" y="45"/>
                </a:cubicBezTo>
                <a:cubicBezTo>
                  <a:pt x="333" y="20"/>
                  <a:pt x="312" y="0"/>
                  <a:pt x="287" y="0"/>
                </a:cubicBezTo>
                <a:close/>
                <a:moveTo>
                  <a:pt x="67" y="100"/>
                </a:moveTo>
                <a:cubicBezTo>
                  <a:pt x="67" y="91"/>
                  <a:pt x="67" y="91"/>
                  <a:pt x="76" y="91"/>
                </a:cubicBezTo>
                <a:cubicBezTo>
                  <a:pt x="257" y="91"/>
                  <a:pt x="257" y="91"/>
                  <a:pt x="257" y="91"/>
                </a:cubicBezTo>
                <a:cubicBezTo>
                  <a:pt x="266" y="91"/>
                  <a:pt x="266" y="91"/>
                  <a:pt x="266" y="100"/>
                </a:cubicBezTo>
                <a:cubicBezTo>
                  <a:pt x="266" y="219"/>
                  <a:pt x="266" y="219"/>
                  <a:pt x="266" y="219"/>
                </a:cubicBezTo>
                <a:cubicBezTo>
                  <a:pt x="67" y="219"/>
                  <a:pt x="67" y="219"/>
                  <a:pt x="67" y="219"/>
                </a:cubicBezTo>
                <a:lnTo>
                  <a:pt x="67" y="100"/>
                </a:lnTo>
                <a:close/>
                <a:moveTo>
                  <a:pt x="280" y="232"/>
                </a:moveTo>
                <a:cubicBezTo>
                  <a:pt x="280" y="237"/>
                  <a:pt x="273" y="241"/>
                  <a:pt x="264" y="241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60" y="241"/>
                  <a:pt x="53" y="237"/>
                  <a:pt x="53" y="232"/>
                </a:cubicBezTo>
                <a:cubicBezTo>
                  <a:pt x="53" y="224"/>
                  <a:pt x="53" y="224"/>
                  <a:pt x="53" y="224"/>
                </a:cubicBezTo>
                <a:cubicBezTo>
                  <a:pt x="280" y="224"/>
                  <a:pt x="280" y="224"/>
                  <a:pt x="280" y="224"/>
                </a:cubicBezTo>
                <a:lnTo>
                  <a:pt x="280" y="232"/>
                </a:lnTo>
                <a:close/>
                <a:moveTo>
                  <a:pt x="134" y="232"/>
                </a:moveTo>
                <a:cubicBezTo>
                  <a:pt x="134" y="230"/>
                  <a:pt x="136" y="228"/>
                  <a:pt x="138" y="228"/>
                </a:cubicBezTo>
                <a:cubicBezTo>
                  <a:pt x="195" y="228"/>
                  <a:pt x="195" y="228"/>
                  <a:pt x="195" y="228"/>
                </a:cubicBezTo>
                <a:cubicBezTo>
                  <a:pt x="197" y="228"/>
                  <a:pt x="199" y="230"/>
                  <a:pt x="199" y="232"/>
                </a:cubicBezTo>
                <a:cubicBezTo>
                  <a:pt x="199" y="235"/>
                  <a:pt x="197" y="237"/>
                  <a:pt x="195" y="237"/>
                </a:cubicBezTo>
                <a:cubicBezTo>
                  <a:pt x="138" y="237"/>
                  <a:pt x="138" y="237"/>
                  <a:pt x="138" y="237"/>
                </a:cubicBezTo>
                <a:cubicBezTo>
                  <a:pt x="136" y="237"/>
                  <a:pt x="134" y="235"/>
                  <a:pt x="134" y="232"/>
                </a:cubicBezTo>
                <a:close/>
                <a:moveTo>
                  <a:pt x="78" y="100"/>
                </a:moveTo>
                <a:cubicBezTo>
                  <a:pt x="255" y="100"/>
                  <a:pt x="255" y="100"/>
                  <a:pt x="255" y="100"/>
                </a:cubicBezTo>
                <a:cubicBezTo>
                  <a:pt x="255" y="204"/>
                  <a:pt x="255" y="204"/>
                  <a:pt x="255" y="204"/>
                </a:cubicBezTo>
                <a:cubicBezTo>
                  <a:pt x="78" y="204"/>
                  <a:pt x="78" y="204"/>
                  <a:pt x="78" y="204"/>
                </a:cubicBezTo>
                <a:lnTo>
                  <a:pt x="78" y="1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12393785" y="8439521"/>
            <a:ext cx="1172016" cy="1173510"/>
          </a:xfrm>
          <a:custGeom>
            <a:avLst/>
            <a:gdLst>
              <a:gd name="T0" fmla="*/ 171 w 332"/>
              <a:gd name="T1" fmla="*/ 214 h 332"/>
              <a:gd name="T2" fmla="*/ 166 w 332"/>
              <a:gd name="T3" fmla="*/ 219 h 332"/>
              <a:gd name="T4" fmla="*/ 161 w 332"/>
              <a:gd name="T5" fmla="*/ 214 h 332"/>
              <a:gd name="T6" fmla="*/ 166 w 332"/>
              <a:gd name="T7" fmla="*/ 209 h 332"/>
              <a:gd name="T8" fmla="*/ 171 w 332"/>
              <a:gd name="T9" fmla="*/ 214 h 332"/>
              <a:gd name="T10" fmla="*/ 68 w 332"/>
              <a:gd name="T11" fmla="*/ 201 h 332"/>
              <a:gd name="T12" fmla="*/ 265 w 332"/>
              <a:gd name="T13" fmla="*/ 201 h 332"/>
              <a:gd name="T14" fmla="*/ 265 w 332"/>
              <a:gd name="T15" fmla="*/ 83 h 332"/>
              <a:gd name="T16" fmla="*/ 68 w 332"/>
              <a:gd name="T17" fmla="*/ 83 h 332"/>
              <a:gd name="T18" fmla="*/ 68 w 332"/>
              <a:gd name="T19" fmla="*/ 201 h 332"/>
              <a:gd name="T20" fmla="*/ 332 w 332"/>
              <a:gd name="T21" fmla="*/ 45 h 332"/>
              <a:gd name="T22" fmla="*/ 332 w 332"/>
              <a:gd name="T23" fmla="*/ 286 h 332"/>
              <a:gd name="T24" fmla="*/ 287 w 332"/>
              <a:gd name="T25" fmla="*/ 332 h 332"/>
              <a:gd name="T26" fmla="*/ 46 w 332"/>
              <a:gd name="T27" fmla="*/ 332 h 332"/>
              <a:gd name="T28" fmla="*/ 0 w 332"/>
              <a:gd name="T29" fmla="*/ 286 h 332"/>
              <a:gd name="T30" fmla="*/ 0 w 332"/>
              <a:gd name="T31" fmla="*/ 45 h 332"/>
              <a:gd name="T32" fmla="*/ 46 w 332"/>
              <a:gd name="T33" fmla="*/ 0 h 332"/>
              <a:gd name="T34" fmla="*/ 287 w 332"/>
              <a:gd name="T35" fmla="*/ 0 h 332"/>
              <a:gd name="T36" fmla="*/ 332 w 332"/>
              <a:gd name="T37" fmla="*/ 45 h 332"/>
              <a:gd name="T38" fmla="*/ 209 w 332"/>
              <a:gd name="T39" fmla="*/ 256 h 332"/>
              <a:gd name="T40" fmla="*/ 186 w 332"/>
              <a:gd name="T41" fmla="*/ 239 h 332"/>
              <a:gd name="T42" fmla="*/ 186 w 332"/>
              <a:gd name="T43" fmla="*/ 229 h 332"/>
              <a:gd name="T44" fmla="*/ 147 w 332"/>
              <a:gd name="T45" fmla="*/ 229 h 332"/>
              <a:gd name="T46" fmla="*/ 147 w 332"/>
              <a:gd name="T47" fmla="*/ 239 h 332"/>
              <a:gd name="T48" fmla="*/ 124 w 332"/>
              <a:gd name="T49" fmla="*/ 256 h 332"/>
              <a:gd name="T50" fmla="*/ 124 w 332"/>
              <a:gd name="T51" fmla="*/ 264 h 332"/>
              <a:gd name="T52" fmla="*/ 209 w 332"/>
              <a:gd name="T53" fmla="*/ 264 h 332"/>
              <a:gd name="T54" fmla="*/ 209 w 332"/>
              <a:gd name="T55" fmla="*/ 256 h 332"/>
              <a:gd name="T56" fmla="*/ 278 w 332"/>
              <a:gd name="T57" fmla="*/ 84 h 332"/>
              <a:gd name="T58" fmla="*/ 262 w 332"/>
              <a:gd name="T59" fmla="*/ 68 h 332"/>
              <a:gd name="T60" fmla="*/ 71 w 332"/>
              <a:gd name="T61" fmla="*/ 68 h 332"/>
              <a:gd name="T62" fmla="*/ 54 w 332"/>
              <a:gd name="T63" fmla="*/ 84 h 332"/>
              <a:gd name="T64" fmla="*/ 54 w 332"/>
              <a:gd name="T65" fmla="*/ 209 h 332"/>
              <a:gd name="T66" fmla="*/ 71 w 332"/>
              <a:gd name="T67" fmla="*/ 225 h 332"/>
              <a:gd name="T68" fmla="*/ 262 w 332"/>
              <a:gd name="T69" fmla="*/ 225 h 332"/>
              <a:gd name="T70" fmla="*/ 278 w 332"/>
              <a:gd name="T71" fmla="*/ 209 h 332"/>
              <a:gd name="T72" fmla="*/ 278 w 332"/>
              <a:gd name="T73" fmla="*/ 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2" h="332">
                <a:moveTo>
                  <a:pt x="171" y="214"/>
                </a:moveTo>
                <a:cubicBezTo>
                  <a:pt x="171" y="217"/>
                  <a:pt x="169" y="219"/>
                  <a:pt x="166" y="219"/>
                </a:cubicBezTo>
                <a:cubicBezTo>
                  <a:pt x="164" y="219"/>
                  <a:pt x="161" y="217"/>
                  <a:pt x="161" y="214"/>
                </a:cubicBezTo>
                <a:cubicBezTo>
                  <a:pt x="161" y="211"/>
                  <a:pt x="164" y="209"/>
                  <a:pt x="166" y="209"/>
                </a:cubicBezTo>
                <a:cubicBezTo>
                  <a:pt x="169" y="209"/>
                  <a:pt x="171" y="211"/>
                  <a:pt x="171" y="214"/>
                </a:cubicBezTo>
                <a:close/>
                <a:moveTo>
                  <a:pt x="68" y="201"/>
                </a:moveTo>
                <a:cubicBezTo>
                  <a:pt x="265" y="201"/>
                  <a:pt x="265" y="201"/>
                  <a:pt x="265" y="201"/>
                </a:cubicBezTo>
                <a:cubicBezTo>
                  <a:pt x="265" y="83"/>
                  <a:pt x="265" y="83"/>
                  <a:pt x="265" y="83"/>
                </a:cubicBezTo>
                <a:cubicBezTo>
                  <a:pt x="68" y="83"/>
                  <a:pt x="68" y="83"/>
                  <a:pt x="68" y="83"/>
                </a:cubicBezTo>
                <a:lnTo>
                  <a:pt x="68" y="201"/>
                </a:lnTo>
                <a:close/>
                <a:moveTo>
                  <a:pt x="332" y="45"/>
                </a:moveTo>
                <a:cubicBezTo>
                  <a:pt x="332" y="286"/>
                  <a:pt x="332" y="286"/>
                  <a:pt x="332" y="286"/>
                </a:cubicBezTo>
                <a:cubicBezTo>
                  <a:pt x="332" y="311"/>
                  <a:pt x="312" y="332"/>
                  <a:pt x="287" y="332"/>
                </a:cubicBezTo>
                <a:cubicBezTo>
                  <a:pt x="46" y="332"/>
                  <a:pt x="46" y="332"/>
                  <a:pt x="46" y="332"/>
                </a:cubicBezTo>
                <a:cubicBezTo>
                  <a:pt x="21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6" y="0"/>
                </a:cubicBezTo>
                <a:cubicBezTo>
                  <a:pt x="287" y="0"/>
                  <a:pt x="287" y="0"/>
                  <a:pt x="287" y="0"/>
                </a:cubicBezTo>
                <a:cubicBezTo>
                  <a:pt x="312" y="0"/>
                  <a:pt x="332" y="20"/>
                  <a:pt x="332" y="45"/>
                </a:cubicBezTo>
                <a:close/>
                <a:moveTo>
                  <a:pt x="209" y="256"/>
                </a:moveTo>
                <a:cubicBezTo>
                  <a:pt x="209" y="256"/>
                  <a:pt x="186" y="256"/>
                  <a:pt x="186" y="239"/>
                </a:cubicBezTo>
                <a:cubicBezTo>
                  <a:pt x="186" y="229"/>
                  <a:pt x="186" y="229"/>
                  <a:pt x="186" y="229"/>
                </a:cubicBezTo>
                <a:cubicBezTo>
                  <a:pt x="147" y="229"/>
                  <a:pt x="147" y="229"/>
                  <a:pt x="147" y="229"/>
                </a:cubicBezTo>
                <a:cubicBezTo>
                  <a:pt x="147" y="239"/>
                  <a:pt x="147" y="239"/>
                  <a:pt x="147" y="239"/>
                </a:cubicBezTo>
                <a:cubicBezTo>
                  <a:pt x="147" y="256"/>
                  <a:pt x="124" y="256"/>
                  <a:pt x="124" y="256"/>
                </a:cubicBezTo>
                <a:cubicBezTo>
                  <a:pt x="124" y="264"/>
                  <a:pt x="124" y="264"/>
                  <a:pt x="124" y="264"/>
                </a:cubicBezTo>
                <a:cubicBezTo>
                  <a:pt x="209" y="264"/>
                  <a:pt x="209" y="264"/>
                  <a:pt x="209" y="264"/>
                </a:cubicBezTo>
                <a:lnTo>
                  <a:pt x="209" y="256"/>
                </a:lnTo>
                <a:close/>
                <a:moveTo>
                  <a:pt x="278" y="84"/>
                </a:moveTo>
                <a:cubicBezTo>
                  <a:pt x="278" y="75"/>
                  <a:pt x="271" y="68"/>
                  <a:pt x="262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62" y="68"/>
                  <a:pt x="54" y="75"/>
                  <a:pt x="54" y="84"/>
                </a:cubicBezTo>
                <a:cubicBezTo>
                  <a:pt x="54" y="209"/>
                  <a:pt x="54" y="209"/>
                  <a:pt x="54" y="209"/>
                </a:cubicBezTo>
                <a:cubicBezTo>
                  <a:pt x="54" y="218"/>
                  <a:pt x="62" y="225"/>
                  <a:pt x="71" y="225"/>
                </a:cubicBezTo>
                <a:cubicBezTo>
                  <a:pt x="262" y="225"/>
                  <a:pt x="262" y="225"/>
                  <a:pt x="262" y="225"/>
                </a:cubicBezTo>
                <a:cubicBezTo>
                  <a:pt x="271" y="225"/>
                  <a:pt x="278" y="218"/>
                  <a:pt x="278" y="209"/>
                </a:cubicBezTo>
                <a:lnTo>
                  <a:pt x="278" y="8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13966791" y="8439521"/>
            <a:ext cx="1172016" cy="1173510"/>
          </a:xfrm>
          <a:custGeom>
            <a:avLst/>
            <a:gdLst>
              <a:gd name="T0" fmla="*/ 133 w 332"/>
              <a:gd name="T1" fmla="*/ 232 h 332"/>
              <a:gd name="T2" fmla="*/ 138 w 332"/>
              <a:gd name="T3" fmla="*/ 228 h 332"/>
              <a:gd name="T4" fmla="*/ 194 w 332"/>
              <a:gd name="T5" fmla="*/ 228 h 332"/>
              <a:gd name="T6" fmla="*/ 199 w 332"/>
              <a:gd name="T7" fmla="*/ 232 h 332"/>
              <a:gd name="T8" fmla="*/ 194 w 332"/>
              <a:gd name="T9" fmla="*/ 236 h 332"/>
              <a:gd name="T10" fmla="*/ 138 w 332"/>
              <a:gd name="T11" fmla="*/ 236 h 332"/>
              <a:gd name="T12" fmla="*/ 133 w 332"/>
              <a:gd name="T13" fmla="*/ 232 h 332"/>
              <a:gd name="T14" fmla="*/ 77 w 332"/>
              <a:gd name="T15" fmla="*/ 100 h 332"/>
              <a:gd name="T16" fmla="*/ 255 w 332"/>
              <a:gd name="T17" fmla="*/ 100 h 332"/>
              <a:gd name="T18" fmla="*/ 255 w 332"/>
              <a:gd name="T19" fmla="*/ 204 h 332"/>
              <a:gd name="T20" fmla="*/ 77 w 332"/>
              <a:gd name="T21" fmla="*/ 204 h 332"/>
              <a:gd name="T22" fmla="*/ 77 w 332"/>
              <a:gd name="T23" fmla="*/ 100 h 332"/>
              <a:gd name="T24" fmla="*/ 194 w 332"/>
              <a:gd name="T25" fmla="*/ 129 h 332"/>
              <a:gd name="T26" fmla="*/ 168 w 332"/>
              <a:gd name="T27" fmla="*/ 156 h 332"/>
              <a:gd name="T28" fmla="*/ 160 w 332"/>
              <a:gd name="T29" fmla="*/ 148 h 332"/>
              <a:gd name="T30" fmla="*/ 153 w 332"/>
              <a:gd name="T31" fmla="*/ 155 h 332"/>
              <a:gd name="T32" fmla="*/ 168 w 332"/>
              <a:gd name="T33" fmla="*/ 169 h 332"/>
              <a:gd name="T34" fmla="*/ 201 w 332"/>
              <a:gd name="T35" fmla="*/ 136 h 332"/>
              <a:gd name="T36" fmla="*/ 194 w 332"/>
              <a:gd name="T37" fmla="*/ 129 h 332"/>
              <a:gd name="T38" fmla="*/ 131 w 332"/>
              <a:gd name="T39" fmla="*/ 153 h 332"/>
              <a:gd name="T40" fmla="*/ 165 w 332"/>
              <a:gd name="T41" fmla="*/ 187 h 332"/>
              <a:gd name="T42" fmla="*/ 199 w 332"/>
              <a:gd name="T43" fmla="*/ 153 h 332"/>
              <a:gd name="T44" fmla="*/ 198 w 332"/>
              <a:gd name="T45" fmla="*/ 145 h 332"/>
              <a:gd name="T46" fmla="*/ 189 w 332"/>
              <a:gd name="T47" fmla="*/ 154 h 332"/>
              <a:gd name="T48" fmla="*/ 165 w 332"/>
              <a:gd name="T49" fmla="*/ 177 h 332"/>
              <a:gd name="T50" fmla="*/ 141 w 332"/>
              <a:gd name="T51" fmla="*/ 153 h 332"/>
              <a:gd name="T52" fmla="*/ 165 w 332"/>
              <a:gd name="T53" fmla="*/ 129 h 332"/>
              <a:gd name="T54" fmla="*/ 181 w 332"/>
              <a:gd name="T55" fmla="*/ 136 h 332"/>
              <a:gd name="T56" fmla="*/ 188 w 332"/>
              <a:gd name="T57" fmla="*/ 129 h 332"/>
              <a:gd name="T58" fmla="*/ 165 w 332"/>
              <a:gd name="T59" fmla="*/ 120 h 332"/>
              <a:gd name="T60" fmla="*/ 131 w 332"/>
              <a:gd name="T61" fmla="*/ 153 h 332"/>
              <a:gd name="T62" fmla="*/ 332 w 332"/>
              <a:gd name="T63" fmla="*/ 45 h 332"/>
              <a:gd name="T64" fmla="*/ 332 w 332"/>
              <a:gd name="T65" fmla="*/ 286 h 332"/>
              <a:gd name="T66" fmla="*/ 286 w 332"/>
              <a:gd name="T67" fmla="*/ 332 h 332"/>
              <a:gd name="T68" fmla="*/ 46 w 332"/>
              <a:gd name="T69" fmla="*/ 332 h 332"/>
              <a:gd name="T70" fmla="*/ 0 w 332"/>
              <a:gd name="T71" fmla="*/ 286 h 332"/>
              <a:gd name="T72" fmla="*/ 0 w 332"/>
              <a:gd name="T73" fmla="*/ 45 h 332"/>
              <a:gd name="T74" fmla="*/ 46 w 332"/>
              <a:gd name="T75" fmla="*/ 0 h 332"/>
              <a:gd name="T76" fmla="*/ 286 w 332"/>
              <a:gd name="T77" fmla="*/ 0 h 332"/>
              <a:gd name="T78" fmla="*/ 332 w 332"/>
              <a:gd name="T79" fmla="*/ 45 h 332"/>
              <a:gd name="T80" fmla="*/ 67 w 332"/>
              <a:gd name="T81" fmla="*/ 219 h 332"/>
              <a:gd name="T82" fmla="*/ 265 w 332"/>
              <a:gd name="T83" fmla="*/ 219 h 332"/>
              <a:gd name="T84" fmla="*/ 265 w 332"/>
              <a:gd name="T85" fmla="*/ 100 h 332"/>
              <a:gd name="T86" fmla="*/ 256 w 332"/>
              <a:gd name="T87" fmla="*/ 91 h 332"/>
              <a:gd name="T88" fmla="*/ 76 w 332"/>
              <a:gd name="T89" fmla="*/ 91 h 332"/>
              <a:gd name="T90" fmla="*/ 67 w 332"/>
              <a:gd name="T91" fmla="*/ 100 h 332"/>
              <a:gd name="T92" fmla="*/ 67 w 332"/>
              <a:gd name="T93" fmla="*/ 219 h 332"/>
              <a:gd name="T94" fmla="*/ 280 w 332"/>
              <a:gd name="T95" fmla="*/ 224 h 332"/>
              <a:gd name="T96" fmla="*/ 53 w 332"/>
              <a:gd name="T97" fmla="*/ 224 h 332"/>
              <a:gd name="T98" fmla="*/ 53 w 332"/>
              <a:gd name="T99" fmla="*/ 232 h 332"/>
              <a:gd name="T100" fmla="*/ 69 w 332"/>
              <a:gd name="T101" fmla="*/ 241 h 332"/>
              <a:gd name="T102" fmla="*/ 263 w 332"/>
              <a:gd name="T103" fmla="*/ 241 h 332"/>
              <a:gd name="T104" fmla="*/ 280 w 332"/>
              <a:gd name="T105" fmla="*/ 232 h 332"/>
              <a:gd name="T106" fmla="*/ 280 w 332"/>
              <a:gd name="T107" fmla="*/ 22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2" h="332">
                <a:moveTo>
                  <a:pt x="133" y="232"/>
                </a:moveTo>
                <a:cubicBezTo>
                  <a:pt x="133" y="230"/>
                  <a:pt x="135" y="228"/>
                  <a:pt x="138" y="228"/>
                </a:cubicBezTo>
                <a:cubicBezTo>
                  <a:pt x="194" y="228"/>
                  <a:pt x="194" y="228"/>
                  <a:pt x="194" y="228"/>
                </a:cubicBezTo>
                <a:cubicBezTo>
                  <a:pt x="197" y="228"/>
                  <a:pt x="199" y="230"/>
                  <a:pt x="199" y="232"/>
                </a:cubicBezTo>
                <a:cubicBezTo>
                  <a:pt x="199" y="235"/>
                  <a:pt x="197" y="236"/>
                  <a:pt x="194" y="236"/>
                </a:cubicBezTo>
                <a:cubicBezTo>
                  <a:pt x="138" y="236"/>
                  <a:pt x="138" y="236"/>
                  <a:pt x="138" y="236"/>
                </a:cubicBezTo>
                <a:cubicBezTo>
                  <a:pt x="135" y="236"/>
                  <a:pt x="133" y="235"/>
                  <a:pt x="133" y="232"/>
                </a:cubicBezTo>
                <a:close/>
                <a:moveTo>
                  <a:pt x="77" y="100"/>
                </a:moveTo>
                <a:cubicBezTo>
                  <a:pt x="255" y="100"/>
                  <a:pt x="255" y="100"/>
                  <a:pt x="255" y="100"/>
                </a:cubicBezTo>
                <a:cubicBezTo>
                  <a:pt x="255" y="204"/>
                  <a:pt x="255" y="204"/>
                  <a:pt x="255" y="204"/>
                </a:cubicBezTo>
                <a:cubicBezTo>
                  <a:pt x="77" y="204"/>
                  <a:pt x="77" y="204"/>
                  <a:pt x="77" y="204"/>
                </a:cubicBezTo>
                <a:lnTo>
                  <a:pt x="77" y="100"/>
                </a:lnTo>
                <a:close/>
                <a:moveTo>
                  <a:pt x="194" y="129"/>
                </a:moveTo>
                <a:cubicBezTo>
                  <a:pt x="168" y="156"/>
                  <a:pt x="168" y="156"/>
                  <a:pt x="168" y="156"/>
                </a:cubicBezTo>
                <a:cubicBezTo>
                  <a:pt x="160" y="148"/>
                  <a:pt x="160" y="148"/>
                  <a:pt x="160" y="148"/>
                </a:cubicBezTo>
                <a:cubicBezTo>
                  <a:pt x="153" y="155"/>
                  <a:pt x="153" y="155"/>
                  <a:pt x="153" y="155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01" y="136"/>
                  <a:pt x="201" y="136"/>
                  <a:pt x="201" y="136"/>
                </a:cubicBezTo>
                <a:lnTo>
                  <a:pt x="194" y="129"/>
                </a:lnTo>
                <a:close/>
                <a:moveTo>
                  <a:pt x="131" y="153"/>
                </a:moveTo>
                <a:cubicBezTo>
                  <a:pt x="131" y="172"/>
                  <a:pt x="146" y="187"/>
                  <a:pt x="165" y="187"/>
                </a:cubicBezTo>
                <a:cubicBezTo>
                  <a:pt x="183" y="187"/>
                  <a:pt x="199" y="172"/>
                  <a:pt x="199" y="153"/>
                </a:cubicBezTo>
                <a:cubicBezTo>
                  <a:pt x="199" y="151"/>
                  <a:pt x="198" y="148"/>
                  <a:pt x="198" y="145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88" y="167"/>
                  <a:pt x="178" y="177"/>
                  <a:pt x="165" y="177"/>
                </a:cubicBezTo>
                <a:cubicBezTo>
                  <a:pt x="152" y="177"/>
                  <a:pt x="141" y="166"/>
                  <a:pt x="141" y="153"/>
                </a:cubicBezTo>
                <a:cubicBezTo>
                  <a:pt x="141" y="140"/>
                  <a:pt x="152" y="129"/>
                  <a:pt x="165" y="129"/>
                </a:cubicBezTo>
                <a:cubicBezTo>
                  <a:pt x="171" y="129"/>
                  <a:pt x="177" y="132"/>
                  <a:pt x="181" y="136"/>
                </a:cubicBezTo>
                <a:cubicBezTo>
                  <a:pt x="188" y="129"/>
                  <a:pt x="188" y="129"/>
                  <a:pt x="188" y="129"/>
                </a:cubicBezTo>
                <a:cubicBezTo>
                  <a:pt x="182" y="123"/>
                  <a:pt x="174" y="120"/>
                  <a:pt x="165" y="120"/>
                </a:cubicBezTo>
                <a:cubicBezTo>
                  <a:pt x="146" y="120"/>
                  <a:pt x="131" y="135"/>
                  <a:pt x="131" y="153"/>
                </a:cubicBezTo>
                <a:close/>
                <a:moveTo>
                  <a:pt x="332" y="45"/>
                </a:moveTo>
                <a:cubicBezTo>
                  <a:pt x="332" y="286"/>
                  <a:pt x="332" y="286"/>
                  <a:pt x="332" y="286"/>
                </a:cubicBezTo>
                <a:cubicBezTo>
                  <a:pt x="332" y="311"/>
                  <a:pt x="312" y="332"/>
                  <a:pt x="286" y="332"/>
                </a:cubicBezTo>
                <a:cubicBezTo>
                  <a:pt x="46" y="332"/>
                  <a:pt x="46" y="332"/>
                  <a:pt x="46" y="332"/>
                </a:cubicBezTo>
                <a:cubicBezTo>
                  <a:pt x="21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6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312" y="0"/>
                  <a:pt x="332" y="20"/>
                  <a:pt x="332" y="45"/>
                </a:cubicBezTo>
                <a:close/>
                <a:moveTo>
                  <a:pt x="67" y="219"/>
                </a:moveTo>
                <a:cubicBezTo>
                  <a:pt x="265" y="219"/>
                  <a:pt x="265" y="219"/>
                  <a:pt x="265" y="219"/>
                </a:cubicBezTo>
                <a:cubicBezTo>
                  <a:pt x="265" y="100"/>
                  <a:pt x="265" y="100"/>
                  <a:pt x="265" y="100"/>
                </a:cubicBezTo>
                <a:cubicBezTo>
                  <a:pt x="265" y="91"/>
                  <a:pt x="265" y="91"/>
                  <a:pt x="256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67" y="91"/>
                  <a:pt x="67" y="91"/>
                  <a:pt x="67" y="100"/>
                </a:cubicBezTo>
                <a:lnTo>
                  <a:pt x="67" y="219"/>
                </a:lnTo>
                <a:close/>
                <a:moveTo>
                  <a:pt x="280" y="224"/>
                </a:moveTo>
                <a:cubicBezTo>
                  <a:pt x="53" y="224"/>
                  <a:pt x="53" y="224"/>
                  <a:pt x="53" y="224"/>
                </a:cubicBezTo>
                <a:cubicBezTo>
                  <a:pt x="53" y="232"/>
                  <a:pt x="53" y="232"/>
                  <a:pt x="53" y="232"/>
                </a:cubicBezTo>
                <a:cubicBezTo>
                  <a:pt x="53" y="237"/>
                  <a:pt x="60" y="241"/>
                  <a:pt x="69" y="241"/>
                </a:cubicBezTo>
                <a:cubicBezTo>
                  <a:pt x="263" y="241"/>
                  <a:pt x="263" y="241"/>
                  <a:pt x="263" y="241"/>
                </a:cubicBezTo>
                <a:cubicBezTo>
                  <a:pt x="272" y="241"/>
                  <a:pt x="280" y="237"/>
                  <a:pt x="280" y="232"/>
                </a:cubicBezTo>
                <a:lnTo>
                  <a:pt x="280" y="2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15539797" y="8439521"/>
            <a:ext cx="1172016" cy="1173510"/>
          </a:xfrm>
          <a:custGeom>
            <a:avLst/>
            <a:gdLst>
              <a:gd name="T0" fmla="*/ 68 w 332"/>
              <a:gd name="T1" fmla="*/ 201 h 332"/>
              <a:gd name="T2" fmla="*/ 264 w 332"/>
              <a:gd name="T3" fmla="*/ 201 h 332"/>
              <a:gd name="T4" fmla="*/ 264 w 332"/>
              <a:gd name="T5" fmla="*/ 83 h 332"/>
              <a:gd name="T6" fmla="*/ 68 w 332"/>
              <a:gd name="T7" fmla="*/ 83 h 332"/>
              <a:gd name="T8" fmla="*/ 68 w 332"/>
              <a:gd name="T9" fmla="*/ 201 h 332"/>
              <a:gd name="T10" fmla="*/ 201 w 332"/>
              <a:gd name="T11" fmla="*/ 121 h 332"/>
              <a:gd name="T12" fmla="*/ 167 w 332"/>
              <a:gd name="T13" fmla="*/ 154 h 332"/>
              <a:gd name="T14" fmla="*/ 153 w 332"/>
              <a:gd name="T15" fmla="*/ 140 h 332"/>
              <a:gd name="T16" fmla="*/ 160 w 332"/>
              <a:gd name="T17" fmla="*/ 133 h 332"/>
              <a:gd name="T18" fmla="*/ 167 w 332"/>
              <a:gd name="T19" fmla="*/ 140 h 332"/>
              <a:gd name="T20" fmla="*/ 194 w 332"/>
              <a:gd name="T21" fmla="*/ 114 h 332"/>
              <a:gd name="T22" fmla="*/ 201 w 332"/>
              <a:gd name="T23" fmla="*/ 121 h 332"/>
              <a:gd name="T24" fmla="*/ 165 w 332"/>
              <a:gd name="T25" fmla="*/ 104 h 332"/>
              <a:gd name="T26" fmla="*/ 188 w 332"/>
              <a:gd name="T27" fmla="*/ 114 h 332"/>
              <a:gd name="T28" fmla="*/ 181 w 332"/>
              <a:gd name="T29" fmla="*/ 120 h 332"/>
              <a:gd name="T30" fmla="*/ 165 w 332"/>
              <a:gd name="T31" fmla="*/ 114 h 332"/>
              <a:gd name="T32" fmla="*/ 141 w 332"/>
              <a:gd name="T33" fmla="*/ 138 h 332"/>
              <a:gd name="T34" fmla="*/ 165 w 332"/>
              <a:gd name="T35" fmla="*/ 162 h 332"/>
              <a:gd name="T36" fmla="*/ 189 w 332"/>
              <a:gd name="T37" fmla="*/ 139 h 332"/>
              <a:gd name="T38" fmla="*/ 197 w 332"/>
              <a:gd name="T39" fmla="*/ 130 h 332"/>
              <a:gd name="T40" fmla="*/ 198 w 332"/>
              <a:gd name="T41" fmla="*/ 138 h 332"/>
              <a:gd name="T42" fmla="*/ 165 w 332"/>
              <a:gd name="T43" fmla="*/ 172 h 332"/>
              <a:gd name="T44" fmla="*/ 131 w 332"/>
              <a:gd name="T45" fmla="*/ 138 h 332"/>
              <a:gd name="T46" fmla="*/ 165 w 332"/>
              <a:gd name="T47" fmla="*/ 104 h 332"/>
              <a:gd name="T48" fmla="*/ 286 w 332"/>
              <a:gd name="T49" fmla="*/ 0 h 332"/>
              <a:gd name="T50" fmla="*/ 46 w 332"/>
              <a:gd name="T51" fmla="*/ 0 h 332"/>
              <a:gd name="T52" fmla="*/ 0 w 332"/>
              <a:gd name="T53" fmla="*/ 45 h 332"/>
              <a:gd name="T54" fmla="*/ 0 w 332"/>
              <a:gd name="T55" fmla="*/ 286 h 332"/>
              <a:gd name="T56" fmla="*/ 46 w 332"/>
              <a:gd name="T57" fmla="*/ 332 h 332"/>
              <a:gd name="T58" fmla="*/ 286 w 332"/>
              <a:gd name="T59" fmla="*/ 332 h 332"/>
              <a:gd name="T60" fmla="*/ 332 w 332"/>
              <a:gd name="T61" fmla="*/ 286 h 332"/>
              <a:gd name="T62" fmla="*/ 332 w 332"/>
              <a:gd name="T63" fmla="*/ 45 h 332"/>
              <a:gd name="T64" fmla="*/ 286 w 332"/>
              <a:gd name="T65" fmla="*/ 0 h 332"/>
              <a:gd name="T66" fmla="*/ 208 w 332"/>
              <a:gd name="T67" fmla="*/ 264 h 332"/>
              <a:gd name="T68" fmla="*/ 123 w 332"/>
              <a:gd name="T69" fmla="*/ 264 h 332"/>
              <a:gd name="T70" fmla="*/ 123 w 332"/>
              <a:gd name="T71" fmla="*/ 256 h 332"/>
              <a:gd name="T72" fmla="*/ 146 w 332"/>
              <a:gd name="T73" fmla="*/ 239 h 332"/>
              <a:gd name="T74" fmla="*/ 146 w 332"/>
              <a:gd name="T75" fmla="*/ 229 h 332"/>
              <a:gd name="T76" fmla="*/ 185 w 332"/>
              <a:gd name="T77" fmla="*/ 229 h 332"/>
              <a:gd name="T78" fmla="*/ 185 w 332"/>
              <a:gd name="T79" fmla="*/ 239 h 332"/>
              <a:gd name="T80" fmla="*/ 208 w 332"/>
              <a:gd name="T81" fmla="*/ 256 h 332"/>
              <a:gd name="T82" fmla="*/ 208 w 332"/>
              <a:gd name="T83" fmla="*/ 264 h 332"/>
              <a:gd name="T84" fmla="*/ 278 w 332"/>
              <a:gd name="T85" fmla="*/ 209 h 332"/>
              <a:gd name="T86" fmla="*/ 262 w 332"/>
              <a:gd name="T87" fmla="*/ 225 h 332"/>
              <a:gd name="T88" fmla="*/ 70 w 332"/>
              <a:gd name="T89" fmla="*/ 225 h 332"/>
              <a:gd name="T90" fmla="*/ 54 w 332"/>
              <a:gd name="T91" fmla="*/ 209 h 332"/>
              <a:gd name="T92" fmla="*/ 54 w 332"/>
              <a:gd name="T93" fmla="*/ 84 h 332"/>
              <a:gd name="T94" fmla="*/ 70 w 332"/>
              <a:gd name="T95" fmla="*/ 68 h 332"/>
              <a:gd name="T96" fmla="*/ 262 w 332"/>
              <a:gd name="T97" fmla="*/ 68 h 332"/>
              <a:gd name="T98" fmla="*/ 278 w 332"/>
              <a:gd name="T99" fmla="*/ 84 h 332"/>
              <a:gd name="T100" fmla="*/ 278 w 332"/>
              <a:gd name="T101" fmla="*/ 209 h 332"/>
              <a:gd name="T102" fmla="*/ 171 w 332"/>
              <a:gd name="T103" fmla="*/ 214 h 332"/>
              <a:gd name="T104" fmla="*/ 166 w 332"/>
              <a:gd name="T105" fmla="*/ 219 h 332"/>
              <a:gd name="T106" fmla="*/ 161 w 332"/>
              <a:gd name="T107" fmla="*/ 214 h 332"/>
              <a:gd name="T108" fmla="*/ 166 w 332"/>
              <a:gd name="T109" fmla="*/ 209 h 332"/>
              <a:gd name="T110" fmla="*/ 171 w 332"/>
              <a:gd name="T111" fmla="*/ 21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2" h="332">
                <a:moveTo>
                  <a:pt x="68" y="201"/>
                </a:moveTo>
                <a:cubicBezTo>
                  <a:pt x="264" y="201"/>
                  <a:pt x="264" y="201"/>
                  <a:pt x="264" y="201"/>
                </a:cubicBezTo>
                <a:cubicBezTo>
                  <a:pt x="264" y="83"/>
                  <a:pt x="264" y="83"/>
                  <a:pt x="264" y="83"/>
                </a:cubicBezTo>
                <a:cubicBezTo>
                  <a:pt x="68" y="83"/>
                  <a:pt x="68" y="83"/>
                  <a:pt x="68" y="83"/>
                </a:cubicBezTo>
                <a:lnTo>
                  <a:pt x="68" y="201"/>
                </a:lnTo>
                <a:close/>
                <a:moveTo>
                  <a:pt x="201" y="121"/>
                </a:moveTo>
                <a:cubicBezTo>
                  <a:pt x="167" y="154"/>
                  <a:pt x="167" y="154"/>
                  <a:pt x="167" y="154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0" y="133"/>
                  <a:pt x="160" y="133"/>
                  <a:pt x="160" y="133"/>
                </a:cubicBezTo>
                <a:cubicBezTo>
                  <a:pt x="167" y="140"/>
                  <a:pt x="167" y="140"/>
                  <a:pt x="167" y="140"/>
                </a:cubicBezTo>
                <a:cubicBezTo>
                  <a:pt x="194" y="114"/>
                  <a:pt x="194" y="114"/>
                  <a:pt x="194" y="114"/>
                </a:cubicBezTo>
                <a:lnTo>
                  <a:pt x="201" y="121"/>
                </a:lnTo>
                <a:close/>
                <a:moveTo>
                  <a:pt x="165" y="104"/>
                </a:moveTo>
                <a:cubicBezTo>
                  <a:pt x="174" y="104"/>
                  <a:pt x="182" y="108"/>
                  <a:pt x="188" y="114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77" y="116"/>
                  <a:pt x="171" y="114"/>
                  <a:pt x="165" y="114"/>
                </a:cubicBezTo>
                <a:cubicBezTo>
                  <a:pt x="151" y="114"/>
                  <a:pt x="141" y="125"/>
                  <a:pt x="141" y="138"/>
                </a:cubicBezTo>
                <a:cubicBezTo>
                  <a:pt x="141" y="151"/>
                  <a:pt x="151" y="162"/>
                  <a:pt x="165" y="162"/>
                </a:cubicBezTo>
                <a:cubicBezTo>
                  <a:pt x="178" y="162"/>
                  <a:pt x="188" y="152"/>
                  <a:pt x="189" y="139"/>
                </a:cubicBezTo>
                <a:cubicBezTo>
                  <a:pt x="197" y="130"/>
                  <a:pt x="197" y="130"/>
                  <a:pt x="197" y="130"/>
                </a:cubicBezTo>
                <a:cubicBezTo>
                  <a:pt x="198" y="133"/>
                  <a:pt x="198" y="135"/>
                  <a:pt x="198" y="138"/>
                </a:cubicBezTo>
                <a:cubicBezTo>
                  <a:pt x="198" y="157"/>
                  <a:pt x="183" y="172"/>
                  <a:pt x="165" y="172"/>
                </a:cubicBezTo>
                <a:cubicBezTo>
                  <a:pt x="146" y="172"/>
                  <a:pt x="131" y="157"/>
                  <a:pt x="131" y="138"/>
                </a:cubicBezTo>
                <a:cubicBezTo>
                  <a:pt x="131" y="119"/>
                  <a:pt x="146" y="104"/>
                  <a:pt x="165" y="104"/>
                </a:cubicBezTo>
                <a:close/>
                <a:moveTo>
                  <a:pt x="286" y="0"/>
                </a:moveTo>
                <a:cubicBezTo>
                  <a:pt x="46" y="0"/>
                  <a:pt x="46" y="0"/>
                  <a:pt x="46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311"/>
                  <a:pt x="20" y="332"/>
                  <a:pt x="46" y="332"/>
                </a:cubicBezTo>
                <a:cubicBezTo>
                  <a:pt x="286" y="332"/>
                  <a:pt x="286" y="332"/>
                  <a:pt x="286" y="332"/>
                </a:cubicBezTo>
                <a:cubicBezTo>
                  <a:pt x="311" y="332"/>
                  <a:pt x="332" y="311"/>
                  <a:pt x="332" y="286"/>
                </a:cubicBezTo>
                <a:cubicBezTo>
                  <a:pt x="332" y="45"/>
                  <a:pt x="332" y="45"/>
                  <a:pt x="332" y="45"/>
                </a:cubicBezTo>
                <a:cubicBezTo>
                  <a:pt x="332" y="20"/>
                  <a:pt x="311" y="0"/>
                  <a:pt x="286" y="0"/>
                </a:cubicBezTo>
                <a:close/>
                <a:moveTo>
                  <a:pt x="208" y="264"/>
                </a:moveTo>
                <a:cubicBezTo>
                  <a:pt x="123" y="264"/>
                  <a:pt x="123" y="264"/>
                  <a:pt x="123" y="264"/>
                </a:cubicBezTo>
                <a:cubicBezTo>
                  <a:pt x="123" y="256"/>
                  <a:pt x="123" y="256"/>
                  <a:pt x="123" y="256"/>
                </a:cubicBezTo>
                <a:cubicBezTo>
                  <a:pt x="123" y="256"/>
                  <a:pt x="146" y="256"/>
                  <a:pt x="146" y="239"/>
                </a:cubicBezTo>
                <a:cubicBezTo>
                  <a:pt x="146" y="229"/>
                  <a:pt x="146" y="229"/>
                  <a:pt x="146" y="229"/>
                </a:cubicBezTo>
                <a:cubicBezTo>
                  <a:pt x="185" y="229"/>
                  <a:pt x="185" y="229"/>
                  <a:pt x="185" y="229"/>
                </a:cubicBezTo>
                <a:cubicBezTo>
                  <a:pt x="185" y="239"/>
                  <a:pt x="185" y="239"/>
                  <a:pt x="185" y="239"/>
                </a:cubicBezTo>
                <a:cubicBezTo>
                  <a:pt x="185" y="256"/>
                  <a:pt x="208" y="256"/>
                  <a:pt x="208" y="256"/>
                </a:cubicBezTo>
                <a:lnTo>
                  <a:pt x="208" y="264"/>
                </a:lnTo>
                <a:close/>
                <a:moveTo>
                  <a:pt x="278" y="209"/>
                </a:moveTo>
                <a:cubicBezTo>
                  <a:pt x="278" y="218"/>
                  <a:pt x="270" y="225"/>
                  <a:pt x="262" y="225"/>
                </a:cubicBezTo>
                <a:cubicBezTo>
                  <a:pt x="70" y="225"/>
                  <a:pt x="70" y="225"/>
                  <a:pt x="70" y="225"/>
                </a:cubicBezTo>
                <a:cubicBezTo>
                  <a:pt x="61" y="225"/>
                  <a:pt x="54" y="218"/>
                  <a:pt x="54" y="209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75"/>
                  <a:pt x="61" y="68"/>
                  <a:pt x="70" y="68"/>
                </a:cubicBezTo>
                <a:cubicBezTo>
                  <a:pt x="262" y="68"/>
                  <a:pt x="262" y="68"/>
                  <a:pt x="262" y="68"/>
                </a:cubicBezTo>
                <a:cubicBezTo>
                  <a:pt x="270" y="68"/>
                  <a:pt x="278" y="75"/>
                  <a:pt x="278" y="84"/>
                </a:cubicBezTo>
                <a:lnTo>
                  <a:pt x="278" y="209"/>
                </a:lnTo>
                <a:close/>
                <a:moveTo>
                  <a:pt x="171" y="214"/>
                </a:moveTo>
                <a:cubicBezTo>
                  <a:pt x="171" y="217"/>
                  <a:pt x="169" y="219"/>
                  <a:pt x="166" y="219"/>
                </a:cubicBezTo>
                <a:cubicBezTo>
                  <a:pt x="163" y="219"/>
                  <a:pt x="161" y="217"/>
                  <a:pt x="161" y="214"/>
                </a:cubicBezTo>
                <a:cubicBezTo>
                  <a:pt x="161" y="211"/>
                  <a:pt x="163" y="209"/>
                  <a:pt x="166" y="209"/>
                </a:cubicBezTo>
                <a:cubicBezTo>
                  <a:pt x="169" y="209"/>
                  <a:pt x="171" y="211"/>
                  <a:pt x="171" y="21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17112803" y="8439521"/>
            <a:ext cx="1172016" cy="1173510"/>
          </a:xfrm>
          <a:custGeom>
            <a:avLst/>
            <a:gdLst>
              <a:gd name="T0" fmla="*/ 171 w 332"/>
              <a:gd name="T1" fmla="*/ 262 h 332"/>
              <a:gd name="T2" fmla="*/ 166 w 332"/>
              <a:gd name="T3" fmla="*/ 267 h 332"/>
              <a:gd name="T4" fmla="*/ 161 w 332"/>
              <a:gd name="T5" fmla="*/ 262 h 332"/>
              <a:gd name="T6" fmla="*/ 166 w 332"/>
              <a:gd name="T7" fmla="*/ 257 h 332"/>
              <a:gd name="T8" fmla="*/ 171 w 332"/>
              <a:gd name="T9" fmla="*/ 262 h 332"/>
              <a:gd name="T10" fmla="*/ 332 w 332"/>
              <a:gd name="T11" fmla="*/ 45 h 332"/>
              <a:gd name="T12" fmla="*/ 332 w 332"/>
              <a:gd name="T13" fmla="*/ 286 h 332"/>
              <a:gd name="T14" fmla="*/ 286 w 332"/>
              <a:gd name="T15" fmla="*/ 332 h 332"/>
              <a:gd name="T16" fmla="*/ 45 w 332"/>
              <a:gd name="T17" fmla="*/ 332 h 332"/>
              <a:gd name="T18" fmla="*/ 0 w 332"/>
              <a:gd name="T19" fmla="*/ 286 h 332"/>
              <a:gd name="T20" fmla="*/ 0 w 332"/>
              <a:gd name="T21" fmla="*/ 45 h 332"/>
              <a:gd name="T22" fmla="*/ 45 w 332"/>
              <a:gd name="T23" fmla="*/ 0 h 332"/>
              <a:gd name="T24" fmla="*/ 286 w 332"/>
              <a:gd name="T25" fmla="*/ 0 h 332"/>
              <a:gd name="T26" fmla="*/ 332 w 332"/>
              <a:gd name="T27" fmla="*/ 45 h 332"/>
              <a:gd name="T28" fmla="*/ 232 w 332"/>
              <a:gd name="T29" fmla="*/ 75 h 332"/>
              <a:gd name="T30" fmla="*/ 216 w 332"/>
              <a:gd name="T31" fmla="*/ 59 h 332"/>
              <a:gd name="T32" fmla="*/ 116 w 332"/>
              <a:gd name="T33" fmla="*/ 59 h 332"/>
              <a:gd name="T34" fmla="*/ 99 w 332"/>
              <a:gd name="T35" fmla="*/ 75 h 332"/>
              <a:gd name="T36" fmla="*/ 99 w 332"/>
              <a:gd name="T37" fmla="*/ 256 h 332"/>
              <a:gd name="T38" fmla="*/ 116 w 332"/>
              <a:gd name="T39" fmla="*/ 273 h 332"/>
              <a:gd name="T40" fmla="*/ 216 w 332"/>
              <a:gd name="T41" fmla="*/ 273 h 332"/>
              <a:gd name="T42" fmla="*/ 232 w 332"/>
              <a:gd name="T43" fmla="*/ 256 h 332"/>
              <a:gd name="T44" fmla="*/ 232 w 332"/>
              <a:gd name="T45" fmla="*/ 75 h 332"/>
              <a:gd name="T46" fmla="*/ 113 w 332"/>
              <a:gd name="T47" fmla="*/ 248 h 332"/>
              <a:gd name="T48" fmla="*/ 218 w 332"/>
              <a:gd name="T49" fmla="*/ 248 h 332"/>
              <a:gd name="T50" fmla="*/ 218 w 332"/>
              <a:gd name="T51" fmla="*/ 74 h 332"/>
              <a:gd name="T52" fmla="*/ 113 w 332"/>
              <a:gd name="T53" fmla="*/ 74 h 332"/>
              <a:gd name="T54" fmla="*/ 113 w 332"/>
              <a:gd name="T55" fmla="*/ 248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32" h="332">
                <a:moveTo>
                  <a:pt x="171" y="262"/>
                </a:moveTo>
                <a:cubicBezTo>
                  <a:pt x="171" y="264"/>
                  <a:pt x="168" y="267"/>
                  <a:pt x="166" y="267"/>
                </a:cubicBezTo>
                <a:cubicBezTo>
                  <a:pt x="163" y="267"/>
                  <a:pt x="161" y="264"/>
                  <a:pt x="161" y="262"/>
                </a:cubicBezTo>
                <a:cubicBezTo>
                  <a:pt x="161" y="259"/>
                  <a:pt x="163" y="257"/>
                  <a:pt x="166" y="257"/>
                </a:cubicBezTo>
                <a:cubicBezTo>
                  <a:pt x="168" y="257"/>
                  <a:pt x="171" y="259"/>
                  <a:pt x="171" y="262"/>
                </a:cubicBezTo>
                <a:close/>
                <a:moveTo>
                  <a:pt x="332" y="45"/>
                </a:moveTo>
                <a:cubicBezTo>
                  <a:pt x="332" y="286"/>
                  <a:pt x="332" y="286"/>
                  <a:pt x="332" y="286"/>
                </a:cubicBezTo>
                <a:cubicBezTo>
                  <a:pt x="332" y="311"/>
                  <a:pt x="311" y="332"/>
                  <a:pt x="286" y="332"/>
                </a:cubicBezTo>
                <a:cubicBezTo>
                  <a:pt x="45" y="332"/>
                  <a:pt x="45" y="332"/>
                  <a:pt x="45" y="332"/>
                </a:cubicBezTo>
                <a:cubicBezTo>
                  <a:pt x="20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311" y="0"/>
                  <a:pt x="332" y="20"/>
                  <a:pt x="332" y="45"/>
                </a:cubicBezTo>
                <a:close/>
                <a:moveTo>
                  <a:pt x="232" y="75"/>
                </a:moveTo>
                <a:cubicBezTo>
                  <a:pt x="232" y="66"/>
                  <a:pt x="225" y="59"/>
                  <a:pt x="216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07" y="59"/>
                  <a:pt x="99" y="66"/>
                  <a:pt x="99" y="75"/>
                </a:cubicBezTo>
                <a:cubicBezTo>
                  <a:pt x="99" y="256"/>
                  <a:pt x="99" y="256"/>
                  <a:pt x="99" y="256"/>
                </a:cubicBezTo>
                <a:cubicBezTo>
                  <a:pt x="99" y="265"/>
                  <a:pt x="107" y="273"/>
                  <a:pt x="116" y="273"/>
                </a:cubicBezTo>
                <a:cubicBezTo>
                  <a:pt x="216" y="273"/>
                  <a:pt x="216" y="273"/>
                  <a:pt x="216" y="273"/>
                </a:cubicBezTo>
                <a:cubicBezTo>
                  <a:pt x="225" y="273"/>
                  <a:pt x="232" y="265"/>
                  <a:pt x="232" y="256"/>
                </a:cubicBezTo>
                <a:lnTo>
                  <a:pt x="232" y="75"/>
                </a:lnTo>
                <a:close/>
                <a:moveTo>
                  <a:pt x="113" y="248"/>
                </a:moveTo>
                <a:cubicBezTo>
                  <a:pt x="218" y="248"/>
                  <a:pt x="218" y="248"/>
                  <a:pt x="218" y="248"/>
                </a:cubicBezTo>
                <a:cubicBezTo>
                  <a:pt x="218" y="74"/>
                  <a:pt x="218" y="74"/>
                  <a:pt x="218" y="74"/>
                </a:cubicBezTo>
                <a:cubicBezTo>
                  <a:pt x="113" y="74"/>
                  <a:pt x="113" y="74"/>
                  <a:pt x="113" y="74"/>
                </a:cubicBezTo>
                <a:lnTo>
                  <a:pt x="113" y="2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18685809" y="8439521"/>
            <a:ext cx="1175002" cy="1173510"/>
          </a:xfrm>
          <a:custGeom>
            <a:avLst/>
            <a:gdLst>
              <a:gd name="T0" fmla="*/ 98 w 333"/>
              <a:gd name="T1" fmla="*/ 69 h 332"/>
              <a:gd name="T2" fmla="*/ 235 w 333"/>
              <a:gd name="T3" fmla="*/ 69 h 332"/>
              <a:gd name="T4" fmla="*/ 235 w 333"/>
              <a:gd name="T5" fmla="*/ 253 h 332"/>
              <a:gd name="T6" fmla="*/ 98 w 333"/>
              <a:gd name="T7" fmla="*/ 253 h 332"/>
              <a:gd name="T8" fmla="*/ 98 w 333"/>
              <a:gd name="T9" fmla="*/ 69 h 332"/>
              <a:gd name="T10" fmla="*/ 333 w 333"/>
              <a:gd name="T11" fmla="*/ 45 h 332"/>
              <a:gd name="T12" fmla="*/ 333 w 333"/>
              <a:gd name="T13" fmla="*/ 286 h 332"/>
              <a:gd name="T14" fmla="*/ 287 w 333"/>
              <a:gd name="T15" fmla="*/ 332 h 332"/>
              <a:gd name="T16" fmla="*/ 46 w 333"/>
              <a:gd name="T17" fmla="*/ 332 h 332"/>
              <a:gd name="T18" fmla="*/ 0 w 333"/>
              <a:gd name="T19" fmla="*/ 286 h 332"/>
              <a:gd name="T20" fmla="*/ 0 w 333"/>
              <a:gd name="T21" fmla="*/ 45 h 332"/>
              <a:gd name="T22" fmla="*/ 46 w 333"/>
              <a:gd name="T23" fmla="*/ 0 h 332"/>
              <a:gd name="T24" fmla="*/ 287 w 333"/>
              <a:gd name="T25" fmla="*/ 0 h 332"/>
              <a:gd name="T26" fmla="*/ 333 w 333"/>
              <a:gd name="T27" fmla="*/ 45 h 332"/>
              <a:gd name="T28" fmla="*/ 248 w 333"/>
              <a:gd name="T29" fmla="*/ 70 h 332"/>
              <a:gd name="T30" fmla="*/ 232 w 333"/>
              <a:gd name="T31" fmla="*/ 54 h 332"/>
              <a:gd name="T32" fmla="*/ 101 w 333"/>
              <a:gd name="T33" fmla="*/ 54 h 332"/>
              <a:gd name="T34" fmla="*/ 84 w 333"/>
              <a:gd name="T35" fmla="*/ 70 h 332"/>
              <a:gd name="T36" fmla="*/ 84 w 333"/>
              <a:gd name="T37" fmla="*/ 262 h 332"/>
              <a:gd name="T38" fmla="*/ 101 w 333"/>
              <a:gd name="T39" fmla="*/ 278 h 332"/>
              <a:gd name="T40" fmla="*/ 232 w 333"/>
              <a:gd name="T41" fmla="*/ 278 h 332"/>
              <a:gd name="T42" fmla="*/ 248 w 333"/>
              <a:gd name="T43" fmla="*/ 262 h 332"/>
              <a:gd name="T44" fmla="*/ 248 w 333"/>
              <a:gd name="T45" fmla="*/ 70 h 332"/>
              <a:gd name="T46" fmla="*/ 166 w 333"/>
              <a:gd name="T47" fmla="*/ 262 h 332"/>
              <a:gd name="T48" fmla="*/ 161 w 333"/>
              <a:gd name="T49" fmla="*/ 267 h 332"/>
              <a:gd name="T50" fmla="*/ 166 w 333"/>
              <a:gd name="T51" fmla="*/ 272 h 332"/>
              <a:gd name="T52" fmla="*/ 171 w 333"/>
              <a:gd name="T53" fmla="*/ 267 h 332"/>
              <a:gd name="T54" fmla="*/ 166 w 333"/>
              <a:gd name="T55" fmla="*/ 26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33" h="332">
                <a:moveTo>
                  <a:pt x="98" y="69"/>
                </a:moveTo>
                <a:cubicBezTo>
                  <a:pt x="235" y="69"/>
                  <a:pt x="235" y="69"/>
                  <a:pt x="235" y="69"/>
                </a:cubicBezTo>
                <a:cubicBezTo>
                  <a:pt x="235" y="253"/>
                  <a:pt x="235" y="253"/>
                  <a:pt x="235" y="253"/>
                </a:cubicBezTo>
                <a:cubicBezTo>
                  <a:pt x="98" y="253"/>
                  <a:pt x="98" y="253"/>
                  <a:pt x="98" y="253"/>
                </a:cubicBezTo>
                <a:lnTo>
                  <a:pt x="98" y="69"/>
                </a:lnTo>
                <a:close/>
                <a:moveTo>
                  <a:pt x="333" y="45"/>
                </a:moveTo>
                <a:cubicBezTo>
                  <a:pt x="333" y="286"/>
                  <a:pt x="333" y="286"/>
                  <a:pt x="333" y="286"/>
                </a:cubicBezTo>
                <a:cubicBezTo>
                  <a:pt x="333" y="311"/>
                  <a:pt x="312" y="332"/>
                  <a:pt x="287" y="332"/>
                </a:cubicBezTo>
                <a:cubicBezTo>
                  <a:pt x="46" y="332"/>
                  <a:pt x="46" y="332"/>
                  <a:pt x="46" y="332"/>
                </a:cubicBezTo>
                <a:cubicBezTo>
                  <a:pt x="21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6" y="0"/>
                </a:cubicBezTo>
                <a:cubicBezTo>
                  <a:pt x="287" y="0"/>
                  <a:pt x="287" y="0"/>
                  <a:pt x="287" y="0"/>
                </a:cubicBezTo>
                <a:cubicBezTo>
                  <a:pt x="312" y="0"/>
                  <a:pt x="333" y="20"/>
                  <a:pt x="333" y="45"/>
                </a:cubicBezTo>
                <a:close/>
                <a:moveTo>
                  <a:pt x="248" y="70"/>
                </a:moveTo>
                <a:cubicBezTo>
                  <a:pt x="248" y="61"/>
                  <a:pt x="241" y="54"/>
                  <a:pt x="232" y="54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92" y="54"/>
                  <a:pt x="84" y="61"/>
                  <a:pt x="84" y="70"/>
                </a:cubicBezTo>
                <a:cubicBezTo>
                  <a:pt x="84" y="262"/>
                  <a:pt x="84" y="262"/>
                  <a:pt x="84" y="262"/>
                </a:cubicBezTo>
                <a:cubicBezTo>
                  <a:pt x="84" y="271"/>
                  <a:pt x="92" y="278"/>
                  <a:pt x="101" y="278"/>
                </a:cubicBezTo>
                <a:cubicBezTo>
                  <a:pt x="232" y="278"/>
                  <a:pt x="232" y="278"/>
                  <a:pt x="232" y="278"/>
                </a:cubicBezTo>
                <a:cubicBezTo>
                  <a:pt x="241" y="278"/>
                  <a:pt x="248" y="271"/>
                  <a:pt x="248" y="262"/>
                </a:cubicBezTo>
                <a:lnTo>
                  <a:pt x="248" y="70"/>
                </a:lnTo>
                <a:close/>
                <a:moveTo>
                  <a:pt x="166" y="262"/>
                </a:moveTo>
                <a:cubicBezTo>
                  <a:pt x="164" y="262"/>
                  <a:pt x="161" y="264"/>
                  <a:pt x="161" y="267"/>
                </a:cubicBezTo>
                <a:cubicBezTo>
                  <a:pt x="161" y="270"/>
                  <a:pt x="164" y="272"/>
                  <a:pt x="166" y="272"/>
                </a:cubicBezTo>
                <a:cubicBezTo>
                  <a:pt x="169" y="272"/>
                  <a:pt x="171" y="270"/>
                  <a:pt x="171" y="267"/>
                </a:cubicBezTo>
                <a:cubicBezTo>
                  <a:pt x="171" y="264"/>
                  <a:pt x="169" y="262"/>
                  <a:pt x="166" y="26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20261801" y="8439521"/>
            <a:ext cx="1172016" cy="1173510"/>
          </a:xfrm>
          <a:custGeom>
            <a:avLst/>
            <a:gdLst>
              <a:gd name="T0" fmla="*/ 104 w 332"/>
              <a:gd name="T1" fmla="*/ 165 h 332"/>
              <a:gd name="T2" fmla="*/ 85 w 332"/>
              <a:gd name="T3" fmla="*/ 165 h 332"/>
              <a:gd name="T4" fmla="*/ 85 w 332"/>
              <a:gd name="T5" fmla="*/ 179 h 332"/>
              <a:gd name="T6" fmla="*/ 103 w 332"/>
              <a:gd name="T7" fmla="*/ 187 h 332"/>
              <a:gd name="T8" fmla="*/ 121 w 332"/>
              <a:gd name="T9" fmla="*/ 187 h 332"/>
              <a:gd name="T10" fmla="*/ 90 w 332"/>
              <a:gd name="T11" fmla="*/ 232 h 332"/>
              <a:gd name="T12" fmla="*/ 85 w 332"/>
              <a:gd name="T13" fmla="*/ 210 h 332"/>
              <a:gd name="T14" fmla="*/ 85 w 332"/>
              <a:gd name="T15" fmla="*/ 224 h 332"/>
              <a:gd name="T16" fmla="*/ 139 w 332"/>
              <a:gd name="T17" fmla="*/ 187 h 332"/>
              <a:gd name="T18" fmla="*/ 157 w 332"/>
              <a:gd name="T19" fmla="*/ 187 h 332"/>
              <a:gd name="T20" fmla="*/ 176 w 332"/>
              <a:gd name="T21" fmla="*/ 179 h 332"/>
              <a:gd name="T22" fmla="*/ 193 w 332"/>
              <a:gd name="T23" fmla="*/ 187 h 332"/>
              <a:gd name="T24" fmla="*/ 193 w 332"/>
              <a:gd name="T25" fmla="*/ 201 h 332"/>
              <a:gd name="T26" fmla="*/ 175 w 332"/>
              <a:gd name="T27" fmla="*/ 210 h 332"/>
              <a:gd name="T28" fmla="*/ 193 w 332"/>
              <a:gd name="T29" fmla="*/ 210 h 332"/>
              <a:gd name="T30" fmla="*/ 140 w 332"/>
              <a:gd name="T31" fmla="*/ 179 h 332"/>
              <a:gd name="T32" fmla="*/ 157 w 332"/>
              <a:gd name="T33" fmla="*/ 210 h 332"/>
              <a:gd name="T34" fmla="*/ 157 w 332"/>
              <a:gd name="T35" fmla="*/ 224 h 332"/>
              <a:gd name="T36" fmla="*/ 68 w 332"/>
              <a:gd name="T37" fmla="*/ 187 h 332"/>
              <a:gd name="T38" fmla="*/ 85 w 332"/>
              <a:gd name="T39" fmla="*/ 187 h 332"/>
              <a:gd name="T40" fmla="*/ 264 w 332"/>
              <a:gd name="T41" fmla="*/ 232 h 332"/>
              <a:gd name="T42" fmla="*/ 246 w 332"/>
              <a:gd name="T43" fmla="*/ 224 h 332"/>
              <a:gd name="T44" fmla="*/ 246 w 332"/>
              <a:gd name="T45" fmla="*/ 210 h 332"/>
              <a:gd name="T46" fmla="*/ 264 w 332"/>
              <a:gd name="T47" fmla="*/ 201 h 332"/>
              <a:gd name="T48" fmla="*/ 246 w 332"/>
              <a:gd name="T49" fmla="*/ 201 h 332"/>
              <a:gd name="T50" fmla="*/ 264 w 332"/>
              <a:gd name="T51" fmla="*/ 165 h 332"/>
              <a:gd name="T52" fmla="*/ 332 w 332"/>
              <a:gd name="T53" fmla="*/ 45 h 332"/>
              <a:gd name="T54" fmla="*/ 46 w 332"/>
              <a:gd name="T55" fmla="*/ 332 h 332"/>
              <a:gd name="T56" fmla="*/ 46 w 332"/>
              <a:gd name="T57" fmla="*/ 0 h 332"/>
              <a:gd name="T58" fmla="*/ 280 w 332"/>
              <a:gd name="T59" fmla="*/ 149 h 332"/>
              <a:gd name="T60" fmla="*/ 170 w 332"/>
              <a:gd name="T61" fmla="*/ 141 h 332"/>
              <a:gd name="T62" fmla="*/ 194 w 332"/>
              <a:gd name="T63" fmla="*/ 123 h 332"/>
              <a:gd name="T64" fmla="*/ 147 w 332"/>
              <a:gd name="T65" fmla="*/ 97 h 332"/>
              <a:gd name="T66" fmla="*/ 158 w 332"/>
              <a:gd name="T67" fmla="*/ 83 h 332"/>
              <a:gd name="T68" fmla="*/ 170 w 332"/>
              <a:gd name="T69" fmla="*/ 57 h 332"/>
              <a:gd name="T70" fmla="*/ 158 w 332"/>
              <a:gd name="T71" fmla="*/ 77 h 332"/>
              <a:gd name="T72" fmla="*/ 147 w 332"/>
              <a:gd name="T73" fmla="*/ 103 h 332"/>
              <a:gd name="T74" fmla="*/ 194 w 332"/>
              <a:gd name="T75" fmla="*/ 117 h 332"/>
              <a:gd name="T76" fmla="*/ 164 w 332"/>
              <a:gd name="T77" fmla="*/ 141 h 332"/>
              <a:gd name="T78" fmla="*/ 52 w 332"/>
              <a:gd name="T79" fmla="*/ 149 h 332"/>
              <a:gd name="T80" fmla="*/ 274 w 332"/>
              <a:gd name="T81" fmla="*/ 275 h 332"/>
              <a:gd name="T82" fmla="*/ 210 w 332"/>
              <a:gd name="T83" fmla="*/ 224 h 332"/>
              <a:gd name="T84" fmla="*/ 210 w 332"/>
              <a:gd name="T85" fmla="*/ 210 h 332"/>
              <a:gd name="T86" fmla="*/ 103 w 332"/>
              <a:gd name="T87" fmla="*/ 210 h 332"/>
              <a:gd name="T88" fmla="*/ 121 w 332"/>
              <a:gd name="T89" fmla="*/ 210 h 332"/>
              <a:gd name="T90" fmla="*/ 228 w 332"/>
              <a:gd name="T91" fmla="*/ 165 h 332"/>
              <a:gd name="T92" fmla="*/ 210 w 332"/>
              <a:gd name="T93" fmla="*/ 201 h 332"/>
              <a:gd name="T94" fmla="*/ 210 w 332"/>
              <a:gd name="T95" fmla="*/ 187 h 332"/>
              <a:gd name="T96" fmla="*/ 228 w 332"/>
              <a:gd name="T97" fmla="*/ 246 h 332"/>
              <a:gd name="T98" fmla="*/ 104 w 332"/>
              <a:gd name="T99" fmla="*/ 246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2" h="332">
                <a:moveTo>
                  <a:pt x="121" y="179"/>
                </a:moveTo>
                <a:cubicBezTo>
                  <a:pt x="104" y="179"/>
                  <a:pt x="104" y="179"/>
                  <a:pt x="104" y="179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121" y="165"/>
                  <a:pt x="121" y="165"/>
                  <a:pt x="121" y="165"/>
                </a:cubicBezTo>
                <a:lnTo>
                  <a:pt x="121" y="179"/>
                </a:lnTo>
                <a:close/>
                <a:moveTo>
                  <a:pt x="85" y="165"/>
                </a:moveTo>
                <a:cubicBezTo>
                  <a:pt x="68" y="165"/>
                  <a:pt x="68" y="165"/>
                  <a:pt x="68" y="165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85" y="179"/>
                  <a:pt x="85" y="179"/>
                  <a:pt x="85" y="179"/>
                </a:cubicBezTo>
                <a:lnTo>
                  <a:pt x="85" y="165"/>
                </a:lnTo>
                <a:close/>
                <a:moveTo>
                  <a:pt x="121" y="187"/>
                </a:moveTo>
                <a:cubicBezTo>
                  <a:pt x="103" y="187"/>
                  <a:pt x="103" y="187"/>
                  <a:pt x="103" y="187"/>
                </a:cubicBezTo>
                <a:cubicBezTo>
                  <a:pt x="103" y="201"/>
                  <a:pt x="103" y="201"/>
                  <a:pt x="103" y="201"/>
                </a:cubicBezTo>
                <a:cubicBezTo>
                  <a:pt x="121" y="201"/>
                  <a:pt x="121" y="201"/>
                  <a:pt x="121" y="201"/>
                </a:cubicBezTo>
                <a:lnTo>
                  <a:pt x="121" y="187"/>
                </a:lnTo>
                <a:close/>
                <a:moveTo>
                  <a:pt x="68" y="246"/>
                </a:moveTo>
                <a:cubicBezTo>
                  <a:pt x="90" y="246"/>
                  <a:pt x="90" y="246"/>
                  <a:pt x="90" y="246"/>
                </a:cubicBezTo>
                <a:cubicBezTo>
                  <a:pt x="90" y="232"/>
                  <a:pt x="90" y="232"/>
                  <a:pt x="90" y="232"/>
                </a:cubicBezTo>
                <a:cubicBezTo>
                  <a:pt x="68" y="232"/>
                  <a:pt x="68" y="232"/>
                  <a:pt x="68" y="232"/>
                </a:cubicBezTo>
                <a:lnTo>
                  <a:pt x="68" y="246"/>
                </a:lnTo>
                <a:close/>
                <a:moveTo>
                  <a:pt x="85" y="210"/>
                </a:moveTo>
                <a:cubicBezTo>
                  <a:pt x="68" y="210"/>
                  <a:pt x="68" y="210"/>
                  <a:pt x="68" y="210"/>
                </a:cubicBezTo>
                <a:cubicBezTo>
                  <a:pt x="68" y="224"/>
                  <a:pt x="68" y="224"/>
                  <a:pt x="68" y="224"/>
                </a:cubicBezTo>
                <a:cubicBezTo>
                  <a:pt x="85" y="224"/>
                  <a:pt x="85" y="224"/>
                  <a:pt x="85" y="224"/>
                </a:cubicBezTo>
                <a:lnTo>
                  <a:pt x="85" y="210"/>
                </a:lnTo>
                <a:close/>
                <a:moveTo>
                  <a:pt x="157" y="187"/>
                </a:moveTo>
                <a:cubicBezTo>
                  <a:pt x="139" y="187"/>
                  <a:pt x="139" y="187"/>
                  <a:pt x="139" y="187"/>
                </a:cubicBezTo>
                <a:cubicBezTo>
                  <a:pt x="139" y="201"/>
                  <a:pt x="139" y="201"/>
                  <a:pt x="139" y="201"/>
                </a:cubicBezTo>
                <a:cubicBezTo>
                  <a:pt x="157" y="201"/>
                  <a:pt x="157" y="201"/>
                  <a:pt x="157" y="201"/>
                </a:cubicBezTo>
                <a:lnTo>
                  <a:pt x="157" y="187"/>
                </a:lnTo>
                <a:close/>
                <a:moveTo>
                  <a:pt x="193" y="165"/>
                </a:moveTo>
                <a:cubicBezTo>
                  <a:pt x="176" y="165"/>
                  <a:pt x="176" y="165"/>
                  <a:pt x="176" y="165"/>
                </a:cubicBezTo>
                <a:cubicBezTo>
                  <a:pt x="176" y="179"/>
                  <a:pt x="176" y="179"/>
                  <a:pt x="176" y="179"/>
                </a:cubicBezTo>
                <a:cubicBezTo>
                  <a:pt x="193" y="179"/>
                  <a:pt x="193" y="179"/>
                  <a:pt x="193" y="179"/>
                </a:cubicBezTo>
                <a:lnTo>
                  <a:pt x="193" y="165"/>
                </a:lnTo>
                <a:close/>
                <a:moveTo>
                  <a:pt x="193" y="187"/>
                </a:moveTo>
                <a:cubicBezTo>
                  <a:pt x="175" y="187"/>
                  <a:pt x="175" y="187"/>
                  <a:pt x="175" y="187"/>
                </a:cubicBezTo>
                <a:cubicBezTo>
                  <a:pt x="175" y="201"/>
                  <a:pt x="175" y="201"/>
                  <a:pt x="175" y="201"/>
                </a:cubicBezTo>
                <a:cubicBezTo>
                  <a:pt x="193" y="201"/>
                  <a:pt x="193" y="201"/>
                  <a:pt x="193" y="201"/>
                </a:cubicBezTo>
                <a:lnTo>
                  <a:pt x="193" y="187"/>
                </a:lnTo>
                <a:close/>
                <a:moveTo>
                  <a:pt x="193" y="210"/>
                </a:moveTo>
                <a:cubicBezTo>
                  <a:pt x="175" y="210"/>
                  <a:pt x="175" y="210"/>
                  <a:pt x="175" y="210"/>
                </a:cubicBezTo>
                <a:cubicBezTo>
                  <a:pt x="175" y="224"/>
                  <a:pt x="175" y="224"/>
                  <a:pt x="175" y="224"/>
                </a:cubicBezTo>
                <a:cubicBezTo>
                  <a:pt x="193" y="224"/>
                  <a:pt x="193" y="224"/>
                  <a:pt x="193" y="224"/>
                </a:cubicBezTo>
                <a:lnTo>
                  <a:pt x="193" y="210"/>
                </a:lnTo>
                <a:close/>
                <a:moveTo>
                  <a:pt x="157" y="165"/>
                </a:moveTo>
                <a:cubicBezTo>
                  <a:pt x="140" y="165"/>
                  <a:pt x="140" y="165"/>
                  <a:pt x="140" y="165"/>
                </a:cubicBezTo>
                <a:cubicBezTo>
                  <a:pt x="140" y="179"/>
                  <a:pt x="140" y="179"/>
                  <a:pt x="140" y="179"/>
                </a:cubicBezTo>
                <a:cubicBezTo>
                  <a:pt x="157" y="179"/>
                  <a:pt x="157" y="179"/>
                  <a:pt x="157" y="179"/>
                </a:cubicBezTo>
                <a:lnTo>
                  <a:pt x="157" y="165"/>
                </a:lnTo>
                <a:close/>
                <a:moveTo>
                  <a:pt x="157" y="210"/>
                </a:moveTo>
                <a:cubicBezTo>
                  <a:pt x="139" y="210"/>
                  <a:pt x="139" y="210"/>
                  <a:pt x="139" y="210"/>
                </a:cubicBezTo>
                <a:cubicBezTo>
                  <a:pt x="139" y="224"/>
                  <a:pt x="139" y="224"/>
                  <a:pt x="139" y="224"/>
                </a:cubicBezTo>
                <a:cubicBezTo>
                  <a:pt x="157" y="224"/>
                  <a:pt x="157" y="224"/>
                  <a:pt x="157" y="224"/>
                </a:cubicBezTo>
                <a:lnTo>
                  <a:pt x="157" y="210"/>
                </a:lnTo>
                <a:close/>
                <a:moveTo>
                  <a:pt x="85" y="187"/>
                </a:moveTo>
                <a:cubicBezTo>
                  <a:pt x="68" y="187"/>
                  <a:pt x="68" y="187"/>
                  <a:pt x="68" y="187"/>
                </a:cubicBezTo>
                <a:cubicBezTo>
                  <a:pt x="68" y="201"/>
                  <a:pt x="68" y="201"/>
                  <a:pt x="68" y="201"/>
                </a:cubicBezTo>
                <a:cubicBezTo>
                  <a:pt x="85" y="201"/>
                  <a:pt x="85" y="201"/>
                  <a:pt x="85" y="201"/>
                </a:cubicBezTo>
                <a:lnTo>
                  <a:pt x="85" y="187"/>
                </a:lnTo>
                <a:close/>
                <a:moveTo>
                  <a:pt x="243" y="246"/>
                </a:moveTo>
                <a:cubicBezTo>
                  <a:pt x="264" y="246"/>
                  <a:pt x="264" y="246"/>
                  <a:pt x="264" y="246"/>
                </a:cubicBezTo>
                <a:cubicBezTo>
                  <a:pt x="264" y="232"/>
                  <a:pt x="264" y="232"/>
                  <a:pt x="264" y="232"/>
                </a:cubicBezTo>
                <a:cubicBezTo>
                  <a:pt x="243" y="232"/>
                  <a:pt x="243" y="232"/>
                  <a:pt x="243" y="232"/>
                </a:cubicBezTo>
                <a:lnTo>
                  <a:pt x="243" y="246"/>
                </a:lnTo>
                <a:close/>
                <a:moveTo>
                  <a:pt x="246" y="224"/>
                </a:moveTo>
                <a:cubicBezTo>
                  <a:pt x="264" y="224"/>
                  <a:pt x="264" y="224"/>
                  <a:pt x="264" y="224"/>
                </a:cubicBezTo>
                <a:cubicBezTo>
                  <a:pt x="264" y="210"/>
                  <a:pt x="264" y="210"/>
                  <a:pt x="264" y="210"/>
                </a:cubicBezTo>
                <a:cubicBezTo>
                  <a:pt x="246" y="210"/>
                  <a:pt x="246" y="210"/>
                  <a:pt x="246" y="210"/>
                </a:cubicBezTo>
                <a:lnTo>
                  <a:pt x="246" y="224"/>
                </a:lnTo>
                <a:close/>
                <a:moveTo>
                  <a:pt x="246" y="201"/>
                </a:moveTo>
                <a:cubicBezTo>
                  <a:pt x="264" y="201"/>
                  <a:pt x="264" y="201"/>
                  <a:pt x="264" y="201"/>
                </a:cubicBezTo>
                <a:cubicBezTo>
                  <a:pt x="264" y="187"/>
                  <a:pt x="264" y="187"/>
                  <a:pt x="264" y="187"/>
                </a:cubicBezTo>
                <a:cubicBezTo>
                  <a:pt x="246" y="187"/>
                  <a:pt x="246" y="187"/>
                  <a:pt x="246" y="187"/>
                </a:cubicBezTo>
                <a:lnTo>
                  <a:pt x="246" y="201"/>
                </a:lnTo>
                <a:close/>
                <a:moveTo>
                  <a:pt x="247" y="179"/>
                </a:moveTo>
                <a:cubicBezTo>
                  <a:pt x="264" y="179"/>
                  <a:pt x="264" y="179"/>
                  <a:pt x="264" y="179"/>
                </a:cubicBezTo>
                <a:cubicBezTo>
                  <a:pt x="264" y="165"/>
                  <a:pt x="264" y="165"/>
                  <a:pt x="264" y="165"/>
                </a:cubicBezTo>
                <a:cubicBezTo>
                  <a:pt x="247" y="165"/>
                  <a:pt x="247" y="165"/>
                  <a:pt x="247" y="165"/>
                </a:cubicBezTo>
                <a:lnTo>
                  <a:pt x="247" y="179"/>
                </a:lnTo>
                <a:close/>
                <a:moveTo>
                  <a:pt x="332" y="45"/>
                </a:moveTo>
                <a:cubicBezTo>
                  <a:pt x="332" y="286"/>
                  <a:pt x="332" y="286"/>
                  <a:pt x="332" y="286"/>
                </a:cubicBezTo>
                <a:cubicBezTo>
                  <a:pt x="332" y="311"/>
                  <a:pt x="312" y="332"/>
                  <a:pt x="286" y="332"/>
                </a:cubicBezTo>
                <a:cubicBezTo>
                  <a:pt x="46" y="332"/>
                  <a:pt x="46" y="332"/>
                  <a:pt x="46" y="332"/>
                </a:cubicBezTo>
                <a:cubicBezTo>
                  <a:pt x="21" y="332"/>
                  <a:pt x="0" y="311"/>
                  <a:pt x="0" y="28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6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312" y="0"/>
                  <a:pt x="332" y="20"/>
                  <a:pt x="332" y="45"/>
                </a:cubicBezTo>
                <a:close/>
                <a:moveTo>
                  <a:pt x="280" y="149"/>
                </a:moveTo>
                <a:cubicBezTo>
                  <a:pt x="280" y="145"/>
                  <a:pt x="277" y="142"/>
                  <a:pt x="274" y="142"/>
                </a:cubicBezTo>
                <a:cubicBezTo>
                  <a:pt x="169" y="142"/>
                  <a:pt x="169" y="142"/>
                  <a:pt x="169" y="142"/>
                </a:cubicBezTo>
                <a:cubicBezTo>
                  <a:pt x="170" y="142"/>
                  <a:pt x="170" y="141"/>
                  <a:pt x="170" y="141"/>
                </a:cubicBezTo>
                <a:cubicBezTo>
                  <a:pt x="170" y="130"/>
                  <a:pt x="170" y="130"/>
                  <a:pt x="170" y="130"/>
                </a:cubicBezTo>
                <a:cubicBezTo>
                  <a:pt x="170" y="126"/>
                  <a:pt x="174" y="123"/>
                  <a:pt x="179" y="123"/>
                </a:cubicBezTo>
                <a:cubicBezTo>
                  <a:pt x="194" y="123"/>
                  <a:pt x="194" y="123"/>
                  <a:pt x="194" y="123"/>
                </a:cubicBezTo>
                <a:cubicBezTo>
                  <a:pt x="202" y="123"/>
                  <a:pt x="209" y="117"/>
                  <a:pt x="209" y="110"/>
                </a:cubicBezTo>
                <a:cubicBezTo>
                  <a:pt x="209" y="103"/>
                  <a:pt x="202" y="97"/>
                  <a:pt x="194" y="97"/>
                </a:cubicBezTo>
                <a:cubicBezTo>
                  <a:pt x="147" y="97"/>
                  <a:pt x="147" y="97"/>
                  <a:pt x="147" y="97"/>
                </a:cubicBezTo>
                <a:cubicBezTo>
                  <a:pt x="142" y="97"/>
                  <a:pt x="138" y="94"/>
                  <a:pt x="138" y="90"/>
                </a:cubicBezTo>
                <a:cubicBezTo>
                  <a:pt x="138" y="86"/>
                  <a:pt x="142" y="83"/>
                  <a:pt x="147" y="83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67" y="83"/>
                  <a:pt x="173" y="77"/>
                  <a:pt x="173" y="70"/>
                </a:cubicBezTo>
                <a:cubicBezTo>
                  <a:pt x="173" y="60"/>
                  <a:pt x="173" y="60"/>
                  <a:pt x="173" y="60"/>
                </a:cubicBezTo>
                <a:cubicBezTo>
                  <a:pt x="173" y="58"/>
                  <a:pt x="172" y="57"/>
                  <a:pt x="170" y="57"/>
                </a:cubicBezTo>
                <a:cubicBezTo>
                  <a:pt x="169" y="57"/>
                  <a:pt x="167" y="58"/>
                  <a:pt x="167" y="60"/>
                </a:cubicBezTo>
                <a:cubicBezTo>
                  <a:pt x="167" y="70"/>
                  <a:pt x="167" y="70"/>
                  <a:pt x="167" y="70"/>
                </a:cubicBezTo>
                <a:cubicBezTo>
                  <a:pt x="167" y="74"/>
                  <a:pt x="163" y="77"/>
                  <a:pt x="158" y="77"/>
                </a:cubicBezTo>
                <a:cubicBezTo>
                  <a:pt x="147" y="77"/>
                  <a:pt x="147" y="77"/>
                  <a:pt x="147" y="77"/>
                </a:cubicBezTo>
                <a:cubicBezTo>
                  <a:pt x="138" y="77"/>
                  <a:pt x="132" y="83"/>
                  <a:pt x="132" y="90"/>
                </a:cubicBezTo>
                <a:cubicBezTo>
                  <a:pt x="132" y="97"/>
                  <a:pt x="138" y="103"/>
                  <a:pt x="147" y="103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9" y="103"/>
                  <a:pt x="203" y="106"/>
                  <a:pt x="203" y="110"/>
                </a:cubicBezTo>
                <a:cubicBezTo>
                  <a:pt x="203" y="114"/>
                  <a:pt x="199" y="117"/>
                  <a:pt x="194" y="117"/>
                </a:cubicBezTo>
                <a:cubicBezTo>
                  <a:pt x="179" y="117"/>
                  <a:pt x="179" y="117"/>
                  <a:pt x="179" y="117"/>
                </a:cubicBezTo>
                <a:cubicBezTo>
                  <a:pt x="171" y="117"/>
                  <a:pt x="164" y="123"/>
                  <a:pt x="164" y="130"/>
                </a:cubicBezTo>
                <a:cubicBezTo>
                  <a:pt x="164" y="141"/>
                  <a:pt x="164" y="141"/>
                  <a:pt x="164" y="141"/>
                </a:cubicBezTo>
                <a:cubicBezTo>
                  <a:pt x="164" y="141"/>
                  <a:pt x="164" y="142"/>
                  <a:pt x="165" y="142"/>
                </a:cubicBezTo>
                <a:cubicBezTo>
                  <a:pt x="59" y="142"/>
                  <a:pt x="59" y="142"/>
                  <a:pt x="59" y="142"/>
                </a:cubicBezTo>
                <a:cubicBezTo>
                  <a:pt x="55" y="142"/>
                  <a:pt x="52" y="145"/>
                  <a:pt x="52" y="149"/>
                </a:cubicBezTo>
                <a:cubicBezTo>
                  <a:pt x="52" y="268"/>
                  <a:pt x="52" y="268"/>
                  <a:pt x="52" y="268"/>
                </a:cubicBezTo>
                <a:cubicBezTo>
                  <a:pt x="52" y="272"/>
                  <a:pt x="55" y="275"/>
                  <a:pt x="59" y="275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277" y="275"/>
                  <a:pt x="280" y="272"/>
                  <a:pt x="280" y="268"/>
                </a:cubicBezTo>
                <a:lnTo>
                  <a:pt x="280" y="149"/>
                </a:lnTo>
                <a:close/>
                <a:moveTo>
                  <a:pt x="210" y="224"/>
                </a:moveTo>
                <a:cubicBezTo>
                  <a:pt x="228" y="224"/>
                  <a:pt x="228" y="224"/>
                  <a:pt x="228" y="224"/>
                </a:cubicBezTo>
                <a:cubicBezTo>
                  <a:pt x="228" y="210"/>
                  <a:pt x="228" y="210"/>
                  <a:pt x="228" y="210"/>
                </a:cubicBezTo>
                <a:cubicBezTo>
                  <a:pt x="210" y="210"/>
                  <a:pt x="210" y="210"/>
                  <a:pt x="210" y="210"/>
                </a:cubicBezTo>
                <a:lnTo>
                  <a:pt x="210" y="224"/>
                </a:lnTo>
                <a:close/>
                <a:moveTo>
                  <a:pt x="121" y="210"/>
                </a:moveTo>
                <a:cubicBezTo>
                  <a:pt x="103" y="210"/>
                  <a:pt x="103" y="210"/>
                  <a:pt x="103" y="210"/>
                </a:cubicBezTo>
                <a:cubicBezTo>
                  <a:pt x="103" y="224"/>
                  <a:pt x="103" y="224"/>
                  <a:pt x="103" y="224"/>
                </a:cubicBezTo>
                <a:cubicBezTo>
                  <a:pt x="121" y="224"/>
                  <a:pt x="121" y="224"/>
                  <a:pt x="121" y="224"/>
                </a:cubicBezTo>
                <a:lnTo>
                  <a:pt x="121" y="210"/>
                </a:lnTo>
                <a:close/>
                <a:moveTo>
                  <a:pt x="211" y="179"/>
                </a:moveTo>
                <a:cubicBezTo>
                  <a:pt x="228" y="179"/>
                  <a:pt x="228" y="179"/>
                  <a:pt x="228" y="179"/>
                </a:cubicBezTo>
                <a:cubicBezTo>
                  <a:pt x="228" y="165"/>
                  <a:pt x="228" y="165"/>
                  <a:pt x="228" y="165"/>
                </a:cubicBezTo>
                <a:cubicBezTo>
                  <a:pt x="211" y="165"/>
                  <a:pt x="211" y="165"/>
                  <a:pt x="211" y="165"/>
                </a:cubicBezTo>
                <a:lnTo>
                  <a:pt x="211" y="179"/>
                </a:lnTo>
                <a:close/>
                <a:moveTo>
                  <a:pt x="210" y="201"/>
                </a:moveTo>
                <a:cubicBezTo>
                  <a:pt x="228" y="201"/>
                  <a:pt x="228" y="201"/>
                  <a:pt x="228" y="201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10" y="187"/>
                  <a:pt x="210" y="187"/>
                  <a:pt x="210" y="187"/>
                </a:cubicBezTo>
                <a:lnTo>
                  <a:pt x="210" y="201"/>
                </a:lnTo>
                <a:close/>
                <a:moveTo>
                  <a:pt x="104" y="246"/>
                </a:moveTo>
                <a:cubicBezTo>
                  <a:pt x="228" y="246"/>
                  <a:pt x="228" y="246"/>
                  <a:pt x="228" y="246"/>
                </a:cubicBezTo>
                <a:cubicBezTo>
                  <a:pt x="228" y="232"/>
                  <a:pt x="228" y="232"/>
                  <a:pt x="228" y="232"/>
                </a:cubicBezTo>
                <a:cubicBezTo>
                  <a:pt x="104" y="232"/>
                  <a:pt x="104" y="232"/>
                  <a:pt x="104" y="232"/>
                </a:cubicBezTo>
                <a:lnTo>
                  <a:pt x="104" y="2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 noEditPoints="1"/>
          </p:cNvSpPr>
          <p:nvPr/>
        </p:nvSpPr>
        <p:spPr bwMode="auto">
          <a:xfrm>
            <a:off x="21834801" y="8439521"/>
            <a:ext cx="1170523" cy="1173510"/>
          </a:xfrm>
          <a:custGeom>
            <a:avLst/>
            <a:gdLst>
              <a:gd name="T0" fmla="*/ 286 w 332"/>
              <a:gd name="T1" fmla="*/ 0 h 332"/>
              <a:gd name="T2" fmla="*/ 46 w 332"/>
              <a:gd name="T3" fmla="*/ 0 h 332"/>
              <a:gd name="T4" fmla="*/ 0 w 332"/>
              <a:gd name="T5" fmla="*/ 45 h 332"/>
              <a:gd name="T6" fmla="*/ 0 w 332"/>
              <a:gd name="T7" fmla="*/ 286 h 332"/>
              <a:gd name="T8" fmla="*/ 46 w 332"/>
              <a:gd name="T9" fmla="*/ 332 h 332"/>
              <a:gd name="T10" fmla="*/ 286 w 332"/>
              <a:gd name="T11" fmla="*/ 332 h 332"/>
              <a:gd name="T12" fmla="*/ 332 w 332"/>
              <a:gd name="T13" fmla="*/ 286 h 332"/>
              <a:gd name="T14" fmla="*/ 332 w 332"/>
              <a:gd name="T15" fmla="*/ 45 h 332"/>
              <a:gd name="T16" fmla="*/ 286 w 332"/>
              <a:gd name="T17" fmla="*/ 0 h 332"/>
              <a:gd name="T18" fmla="*/ 126 w 332"/>
              <a:gd name="T19" fmla="*/ 79 h 332"/>
              <a:gd name="T20" fmla="*/ 154 w 332"/>
              <a:gd name="T21" fmla="*/ 51 h 332"/>
              <a:gd name="T22" fmla="*/ 177 w 332"/>
              <a:gd name="T23" fmla="*/ 51 h 332"/>
              <a:gd name="T24" fmla="*/ 206 w 332"/>
              <a:gd name="T25" fmla="*/ 79 h 332"/>
              <a:gd name="T26" fmla="*/ 206 w 332"/>
              <a:gd name="T27" fmla="*/ 99 h 332"/>
              <a:gd name="T28" fmla="*/ 126 w 332"/>
              <a:gd name="T29" fmla="*/ 99 h 332"/>
              <a:gd name="T30" fmla="*/ 126 w 332"/>
              <a:gd name="T31" fmla="*/ 79 h 332"/>
              <a:gd name="T32" fmla="*/ 123 w 332"/>
              <a:gd name="T33" fmla="*/ 108 h 332"/>
              <a:gd name="T34" fmla="*/ 209 w 332"/>
              <a:gd name="T35" fmla="*/ 108 h 332"/>
              <a:gd name="T36" fmla="*/ 209 w 332"/>
              <a:gd name="T37" fmla="*/ 137 h 332"/>
              <a:gd name="T38" fmla="*/ 123 w 332"/>
              <a:gd name="T39" fmla="*/ 137 h 332"/>
              <a:gd name="T40" fmla="*/ 123 w 332"/>
              <a:gd name="T41" fmla="*/ 108 h 332"/>
              <a:gd name="T42" fmla="*/ 206 w 332"/>
              <a:gd name="T43" fmla="*/ 146 h 332"/>
              <a:gd name="T44" fmla="*/ 206 w 332"/>
              <a:gd name="T45" fmla="*/ 166 h 332"/>
              <a:gd name="T46" fmla="*/ 177 w 332"/>
              <a:gd name="T47" fmla="*/ 194 h 332"/>
              <a:gd name="T48" fmla="*/ 154 w 332"/>
              <a:gd name="T49" fmla="*/ 194 h 332"/>
              <a:gd name="T50" fmla="*/ 126 w 332"/>
              <a:gd name="T51" fmla="*/ 166 h 332"/>
              <a:gd name="T52" fmla="*/ 126 w 332"/>
              <a:gd name="T53" fmla="*/ 146 h 332"/>
              <a:gd name="T54" fmla="*/ 206 w 332"/>
              <a:gd name="T55" fmla="*/ 146 h 332"/>
              <a:gd name="T56" fmla="*/ 232 w 332"/>
              <a:gd name="T57" fmla="*/ 134 h 332"/>
              <a:gd name="T58" fmla="*/ 232 w 332"/>
              <a:gd name="T59" fmla="*/ 182 h 332"/>
              <a:gd name="T60" fmla="*/ 195 w 332"/>
              <a:gd name="T61" fmla="*/ 219 h 332"/>
              <a:gd name="T62" fmla="*/ 180 w 332"/>
              <a:gd name="T63" fmla="*/ 219 h 332"/>
              <a:gd name="T64" fmla="*/ 180 w 332"/>
              <a:gd name="T65" fmla="*/ 229 h 332"/>
              <a:gd name="T66" fmla="*/ 186 w 332"/>
              <a:gd name="T67" fmla="*/ 229 h 332"/>
              <a:gd name="T68" fmla="*/ 186 w 332"/>
              <a:gd name="T69" fmla="*/ 264 h 332"/>
              <a:gd name="T70" fmla="*/ 213 w 332"/>
              <a:gd name="T71" fmla="*/ 264 h 332"/>
              <a:gd name="T72" fmla="*/ 213 w 332"/>
              <a:gd name="T73" fmla="*/ 280 h 332"/>
              <a:gd name="T74" fmla="*/ 119 w 332"/>
              <a:gd name="T75" fmla="*/ 280 h 332"/>
              <a:gd name="T76" fmla="*/ 119 w 332"/>
              <a:gd name="T77" fmla="*/ 264 h 332"/>
              <a:gd name="T78" fmla="*/ 145 w 332"/>
              <a:gd name="T79" fmla="*/ 264 h 332"/>
              <a:gd name="T80" fmla="*/ 145 w 332"/>
              <a:gd name="T81" fmla="*/ 229 h 332"/>
              <a:gd name="T82" fmla="*/ 152 w 332"/>
              <a:gd name="T83" fmla="*/ 229 h 332"/>
              <a:gd name="T84" fmla="*/ 152 w 332"/>
              <a:gd name="T85" fmla="*/ 219 h 332"/>
              <a:gd name="T86" fmla="*/ 137 w 332"/>
              <a:gd name="T87" fmla="*/ 219 h 332"/>
              <a:gd name="T88" fmla="*/ 99 w 332"/>
              <a:gd name="T89" fmla="*/ 182 h 332"/>
              <a:gd name="T90" fmla="*/ 99 w 332"/>
              <a:gd name="T91" fmla="*/ 134 h 332"/>
              <a:gd name="T92" fmla="*/ 95 w 332"/>
              <a:gd name="T93" fmla="*/ 127 h 332"/>
              <a:gd name="T94" fmla="*/ 104 w 332"/>
              <a:gd name="T95" fmla="*/ 118 h 332"/>
              <a:gd name="T96" fmla="*/ 113 w 332"/>
              <a:gd name="T97" fmla="*/ 127 h 332"/>
              <a:gd name="T98" fmla="*/ 109 w 332"/>
              <a:gd name="T99" fmla="*/ 134 h 332"/>
              <a:gd name="T100" fmla="*/ 109 w 332"/>
              <a:gd name="T101" fmla="*/ 182 h 332"/>
              <a:gd name="T102" fmla="*/ 137 w 332"/>
              <a:gd name="T103" fmla="*/ 210 h 332"/>
              <a:gd name="T104" fmla="*/ 152 w 332"/>
              <a:gd name="T105" fmla="*/ 210 h 332"/>
              <a:gd name="T106" fmla="*/ 152 w 332"/>
              <a:gd name="T107" fmla="*/ 203 h 332"/>
              <a:gd name="T108" fmla="*/ 180 w 332"/>
              <a:gd name="T109" fmla="*/ 203 h 332"/>
              <a:gd name="T110" fmla="*/ 180 w 332"/>
              <a:gd name="T111" fmla="*/ 210 h 332"/>
              <a:gd name="T112" fmla="*/ 195 w 332"/>
              <a:gd name="T113" fmla="*/ 210 h 332"/>
              <a:gd name="T114" fmla="*/ 223 w 332"/>
              <a:gd name="T115" fmla="*/ 182 h 332"/>
              <a:gd name="T116" fmla="*/ 223 w 332"/>
              <a:gd name="T117" fmla="*/ 134 h 332"/>
              <a:gd name="T118" fmla="*/ 219 w 332"/>
              <a:gd name="T119" fmla="*/ 127 h 332"/>
              <a:gd name="T120" fmla="*/ 228 w 332"/>
              <a:gd name="T121" fmla="*/ 118 h 332"/>
              <a:gd name="T122" fmla="*/ 237 w 332"/>
              <a:gd name="T123" fmla="*/ 127 h 332"/>
              <a:gd name="T124" fmla="*/ 232 w 332"/>
              <a:gd name="T125" fmla="*/ 13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2" h="332">
                <a:moveTo>
                  <a:pt x="286" y="0"/>
                </a:moveTo>
                <a:cubicBezTo>
                  <a:pt x="46" y="0"/>
                  <a:pt x="46" y="0"/>
                  <a:pt x="46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311"/>
                  <a:pt x="20" y="332"/>
                  <a:pt x="46" y="332"/>
                </a:cubicBezTo>
                <a:cubicBezTo>
                  <a:pt x="286" y="332"/>
                  <a:pt x="286" y="332"/>
                  <a:pt x="286" y="332"/>
                </a:cubicBezTo>
                <a:cubicBezTo>
                  <a:pt x="311" y="332"/>
                  <a:pt x="332" y="311"/>
                  <a:pt x="332" y="286"/>
                </a:cubicBezTo>
                <a:cubicBezTo>
                  <a:pt x="332" y="45"/>
                  <a:pt x="332" y="45"/>
                  <a:pt x="332" y="45"/>
                </a:cubicBezTo>
                <a:cubicBezTo>
                  <a:pt x="332" y="20"/>
                  <a:pt x="311" y="0"/>
                  <a:pt x="286" y="0"/>
                </a:cubicBezTo>
                <a:close/>
                <a:moveTo>
                  <a:pt x="126" y="79"/>
                </a:moveTo>
                <a:cubicBezTo>
                  <a:pt x="126" y="64"/>
                  <a:pt x="139" y="51"/>
                  <a:pt x="154" y="51"/>
                </a:cubicBezTo>
                <a:cubicBezTo>
                  <a:pt x="177" y="51"/>
                  <a:pt x="177" y="51"/>
                  <a:pt x="177" y="51"/>
                </a:cubicBezTo>
                <a:cubicBezTo>
                  <a:pt x="193" y="51"/>
                  <a:pt x="206" y="64"/>
                  <a:pt x="206" y="79"/>
                </a:cubicBezTo>
                <a:cubicBezTo>
                  <a:pt x="206" y="99"/>
                  <a:pt x="206" y="99"/>
                  <a:pt x="206" y="99"/>
                </a:cubicBezTo>
                <a:cubicBezTo>
                  <a:pt x="126" y="99"/>
                  <a:pt x="126" y="99"/>
                  <a:pt x="126" y="99"/>
                </a:cubicBezTo>
                <a:lnTo>
                  <a:pt x="126" y="79"/>
                </a:lnTo>
                <a:close/>
                <a:moveTo>
                  <a:pt x="123" y="108"/>
                </a:moveTo>
                <a:cubicBezTo>
                  <a:pt x="209" y="108"/>
                  <a:pt x="209" y="108"/>
                  <a:pt x="209" y="108"/>
                </a:cubicBezTo>
                <a:cubicBezTo>
                  <a:pt x="209" y="137"/>
                  <a:pt x="209" y="137"/>
                  <a:pt x="209" y="137"/>
                </a:cubicBezTo>
                <a:cubicBezTo>
                  <a:pt x="123" y="137"/>
                  <a:pt x="123" y="137"/>
                  <a:pt x="123" y="137"/>
                </a:cubicBezTo>
                <a:lnTo>
                  <a:pt x="123" y="108"/>
                </a:lnTo>
                <a:close/>
                <a:moveTo>
                  <a:pt x="206" y="146"/>
                </a:moveTo>
                <a:cubicBezTo>
                  <a:pt x="206" y="166"/>
                  <a:pt x="206" y="166"/>
                  <a:pt x="206" y="166"/>
                </a:cubicBezTo>
                <a:cubicBezTo>
                  <a:pt x="206" y="182"/>
                  <a:pt x="193" y="194"/>
                  <a:pt x="177" y="194"/>
                </a:cubicBezTo>
                <a:cubicBezTo>
                  <a:pt x="154" y="194"/>
                  <a:pt x="154" y="194"/>
                  <a:pt x="154" y="194"/>
                </a:cubicBezTo>
                <a:cubicBezTo>
                  <a:pt x="139" y="194"/>
                  <a:pt x="126" y="182"/>
                  <a:pt x="126" y="166"/>
                </a:cubicBezTo>
                <a:cubicBezTo>
                  <a:pt x="126" y="146"/>
                  <a:pt x="126" y="146"/>
                  <a:pt x="126" y="146"/>
                </a:cubicBezTo>
                <a:lnTo>
                  <a:pt x="206" y="146"/>
                </a:lnTo>
                <a:close/>
                <a:moveTo>
                  <a:pt x="232" y="134"/>
                </a:moveTo>
                <a:cubicBezTo>
                  <a:pt x="232" y="182"/>
                  <a:pt x="232" y="182"/>
                  <a:pt x="232" y="182"/>
                </a:cubicBezTo>
                <a:cubicBezTo>
                  <a:pt x="232" y="203"/>
                  <a:pt x="216" y="219"/>
                  <a:pt x="195" y="219"/>
                </a:cubicBezTo>
                <a:cubicBezTo>
                  <a:pt x="180" y="219"/>
                  <a:pt x="180" y="219"/>
                  <a:pt x="180" y="219"/>
                </a:cubicBezTo>
                <a:cubicBezTo>
                  <a:pt x="180" y="229"/>
                  <a:pt x="180" y="229"/>
                  <a:pt x="180" y="229"/>
                </a:cubicBezTo>
                <a:cubicBezTo>
                  <a:pt x="186" y="229"/>
                  <a:pt x="186" y="229"/>
                  <a:pt x="186" y="229"/>
                </a:cubicBezTo>
                <a:cubicBezTo>
                  <a:pt x="186" y="264"/>
                  <a:pt x="186" y="264"/>
                  <a:pt x="186" y="264"/>
                </a:cubicBezTo>
                <a:cubicBezTo>
                  <a:pt x="213" y="264"/>
                  <a:pt x="213" y="264"/>
                  <a:pt x="213" y="264"/>
                </a:cubicBezTo>
                <a:cubicBezTo>
                  <a:pt x="213" y="280"/>
                  <a:pt x="213" y="280"/>
                  <a:pt x="213" y="280"/>
                </a:cubicBezTo>
                <a:cubicBezTo>
                  <a:pt x="119" y="280"/>
                  <a:pt x="119" y="280"/>
                  <a:pt x="119" y="280"/>
                </a:cubicBezTo>
                <a:cubicBezTo>
                  <a:pt x="119" y="264"/>
                  <a:pt x="119" y="264"/>
                  <a:pt x="119" y="264"/>
                </a:cubicBezTo>
                <a:cubicBezTo>
                  <a:pt x="145" y="264"/>
                  <a:pt x="145" y="264"/>
                  <a:pt x="145" y="264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2" y="229"/>
                  <a:pt x="152" y="229"/>
                  <a:pt x="152" y="229"/>
                </a:cubicBezTo>
                <a:cubicBezTo>
                  <a:pt x="152" y="219"/>
                  <a:pt x="152" y="219"/>
                  <a:pt x="152" y="219"/>
                </a:cubicBezTo>
                <a:cubicBezTo>
                  <a:pt x="137" y="219"/>
                  <a:pt x="137" y="219"/>
                  <a:pt x="137" y="219"/>
                </a:cubicBezTo>
                <a:cubicBezTo>
                  <a:pt x="116" y="219"/>
                  <a:pt x="99" y="203"/>
                  <a:pt x="99" y="182"/>
                </a:cubicBezTo>
                <a:cubicBezTo>
                  <a:pt x="99" y="134"/>
                  <a:pt x="99" y="134"/>
                  <a:pt x="99" y="134"/>
                </a:cubicBezTo>
                <a:cubicBezTo>
                  <a:pt x="97" y="133"/>
                  <a:pt x="95" y="130"/>
                  <a:pt x="95" y="127"/>
                </a:cubicBezTo>
                <a:cubicBezTo>
                  <a:pt x="95" y="122"/>
                  <a:pt x="99" y="118"/>
                  <a:pt x="104" y="118"/>
                </a:cubicBezTo>
                <a:cubicBezTo>
                  <a:pt x="109" y="118"/>
                  <a:pt x="113" y="122"/>
                  <a:pt x="113" y="127"/>
                </a:cubicBezTo>
                <a:cubicBezTo>
                  <a:pt x="113" y="130"/>
                  <a:pt x="111" y="133"/>
                  <a:pt x="109" y="134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09" y="197"/>
                  <a:pt x="121" y="210"/>
                  <a:pt x="137" y="210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03"/>
                  <a:pt x="152" y="203"/>
                  <a:pt x="152" y="203"/>
                </a:cubicBezTo>
                <a:cubicBezTo>
                  <a:pt x="180" y="203"/>
                  <a:pt x="180" y="203"/>
                  <a:pt x="180" y="203"/>
                </a:cubicBezTo>
                <a:cubicBezTo>
                  <a:pt x="180" y="210"/>
                  <a:pt x="180" y="210"/>
                  <a:pt x="180" y="210"/>
                </a:cubicBezTo>
                <a:cubicBezTo>
                  <a:pt x="195" y="210"/>
                  <a:pt x="195" y="210"/>
                  <a:pt x="195" y="210"/>
                </a:cubicBezTo>
                <a:cubicBezTo>
                  <a:pt x="210" y="210"/>
                  <a:pt x="223" y="197"/>
                  <a:pt x="223" y="182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1" y="133"/>
                  <a:pt x="219" y="130"/>
                  <a:pt x="219" y="127"/>
                </a:cubicBezTo>
                <a:cubicBezTo>
                  <a:pt x="219" y="122"/>
                  <a:pt x="223" y="118"/>
                  <a:pt x="228" y="118"/>
                </a:cubicBezTo>
                <a:cubicBezTo>
                  <a:pt x="233" y="118"/>
                  <a:pt x="237" y="122"/>
                  <a:pt x="237" y="127"/>
                </a:cubicBezTo>
                <a:cubicBezTo>
                  <a:pt x="237" y="130"/>
                  <a:pt x="235" y="133"/>
                  <a:pt x="232" y="13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1376771" y="10565757"/>
            <a:ext cx="1172016" cy="1173510"/>
          </a:xfrm>
          <a:custGeom>
            <a:avLst/>
            <a:gdLst>
              <a:gd name="T0" fmla="*/ 553 w 785"/>
              <a:gd name="T1" fmla="*/ 509 h 786"/>
              <a:gd name="T2" fmla="*/ 598 w 785"/>
              <a:gd name="T3" fmla="*/ 478 h 786"/>
              <a:gd name="T4" fmla="*/ 598 w 785"/>
              <a:gd name="T5" fmla="*/ 544 h 786"/>
              <a:gd name="T6" fmla="*/ 553 w 785"/>
              <a:gd name="T7" fmla="*/ 577 h 786"/>
              <a:gd name="T8" fmla="*/ 598 w 785"/>
              <a:gd name="T9" fmla="*/ 544 h 786"/>
              <a:gd name="T10" fmla="*/ 253 w 785"/>
              <a:gd name="T11" fmla="*/ 201 h 786"/>
              <a:gd name="T12" fmla="*/ 530 w 785"/>
              <a:gd name="T13" fmla="*/ 312 h 786"/>
              <a:gd name="T14" fmla="*/ 598 w 785"/>
              <a:gd name="T15" fmla="*/ 412 h 786"/>
              <a:gd name="T16" fmla="*/ 553 w 785"/>
              <a:gd name="T17" fmla="*/ 443 h 786"/>
              <a:gd name="T18" fmla="*/ 598 w 785"/>
              <a:gd name="T19" fmla="*/ 412 h 786"/>
              <a:gd name="T20" fmla="*/ 253 w 785"/>
              <a:gd name="T21" fmla="*/ 341 h 786"/>
              <a:gd name="T22" fmla="*/ 530 w 785"/>
              <a:gd name="T23" fmla="*/ 447 h 786"/>
              <a:gd name="T24" fmla="*/ 598 w 785"/>
              <a:gd name="T25" fmla="*/ 211 h 786"/>
              <a:gd name="T26" fmla="*/ 553 w 785"/>
              <a:gd name="T27" fmla="*/ 241 h 786"/>
              <a:gd name="T28" fmla="*/ 598 w 785"/>
              <a:gd name="T29" fmla="*/ 211 h 786"/>
              <a:gd name="T30" fmla="*/ 553 w 785"/>
              <a:gd name="T31" fmla="*/ 277 h 786"/>
              <a:gd name="T32" fmla="*/ 598 w 785"/>
              <a:gd name="T33" fmla="*/ 310 h 786"/>
              <a:gd name="T34" fmla="*/ 598 w 785"/>
              <a:gd name="T35" fmla="*/ 346 h 786"/>
              <a:gd name="T36" fmla="*/ 553 w 785"/>
              <a:gd name="T37" fmla="*/ 376 h 786"/>
              <a:gd name="T38" fmla="*/ 598 w 785"/>
              <a:gd name="T39" fmla="*/ 346 h 786"/>
              <a:gd name="T40" fmla="*/ 187 w 785"/>
              <a:gd name="T41" fmla="*/ 211 h 786"/>
              <a:gd name="T42" fmla="*/ 229 w 785"/>
              <a:gd name="T43" fmla="*/ 241 h 786"/>
              <a:gd name="T44" fmla="*/ 229 w 785"/>
              <a:gd name="T45" fmla="*/ 544 h 786"/>
              <a:gd name="T46" fmla="*/ 187 w 785"/>
              <a:gd name="T47" fmla="*/ 577 h 786"/>
              <a:gd name="T48" fmla="*/ 229 w 785"/>
              <a:gd name="T49" fmla="*/ 544 h 786"/>
              <a:gd name="T50" fmla="*/ 253 w 785"/>
              <a:gd name="T51" fmla="*/ 476 h 786"/>
              <a:gd name="T52" fmla="*/ 530 w 785"/>
              <a:gd name="T53" fmla="*/ 587 h 786"/>
              <a:gd name="T54" fmla="*/ 785 w 785"/>
              <a:gd name="T55" fmla="*/ 0 h 786"/>
              <a:gd name="T56" fmla="*/ 0 w 785"/>
              <a:gd name="T57" fmla="*/ 786 h 786"/>
              <a:gd name="T58" fmla="*/ 785 w 785"/>
              <a:gd name="T59" fmla="*/ 0 h 786"/>
              <a:gd name="T60" fmla="*/ 163 w 785"/>
              <a:gd name="T61" fmla="*/ 170 h 786"/>
              <a:gd name="T62" fmla="*/ 622 w 785"/>
              <a:gd name="T63" fmla="*/ 618 h 786"/>
              <a:gd name="T64" fmla="*/ 229 w 785"/>
              <a:gd name="T65" fmla="*/ 478 h 786"/>
              <a:gd name="T66" fmla="*/ 187 w 785"/>
              <a:gd name="T67" fmla="*/ 509 h 786"/>
              <a:gd name="T68" fmla="*/ 229 w 785"/>
              <a:gd name="T69" fmla="*/ 478 h 786"/>
              <a:gd name="T70" fmla="*/ 187 w 785"/>
              <a:gd name="T71" fmla="*/ 277 h 786"/>
              <a:gd name="T72" fmla="*/ 229 w 785"/>
              <a:gd name="T73" fmla="*/ 310 h 786"/>
              <a:gd name="T74" fmla="*/ 229 w 785"/>
              <a:gd name="T75" fmla="*/ 412 h 786"/>
              <a:gd name="T76" fmla="*/ 187 w 785"/>
              <a:gd name="T77" fmla="*/ 443 h 786"/>
              <a:gd name="T78" fmla="*/ 229 w 785"/>
              <a:gd name="T79" fmla="*/ 412 h 786"/>
              <a:gd name="T80" fmla="*/ 187 w 785"/>
              <a:gd name="T81" fmla="*/ 346 h 786"/>
              <a:gd name="T82" fmla="*/ 229 w 785"/>
              <a:gd name="T83" fmla="*/ 37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5" h="786">
                <a:moveTo>
                  <a:pt x="598" y="509"/>
                </a:moveTo>
                <a:lnTo>
                  <a:pt x="553" y="509"/>
                </a:lnTo>
                <a:lnTo>
                  <a:pt x="553" y="478"/>
                </a:lnTo>
                <a:lnTo>
                  <a:pt x="598" y="478"/>
                </a:lnTo>
                <a:lnTo>
                  <a:pt x="598" y="509"/>
                </a:lnTo>
                <a:close/>
                <a:moveTo>
                  <a:pt x="598" y="544"/>
                </a:moveTo>
                <a:lnTo>
                  <a:pt x="553" y="544"/>
                </a:lnTo>
                <a:lnTo>
                  <a:pt x="553" y="577"/>
                </a:lnTo>
                <a:lnTo>
                  <a:pt x="598" y="577"/>
                </a:lnTo>
                <a:lnTo>
                  <a:pt x="598" y="544"/>
                </a:lnTo>
                <a:close/>
                <a:moveTo>
                  <a:pt x="530" y="201"/>
                </a:moveTo>
                <a:lnTo>
                  <a:pt x="253" y="201"/>
                </a:lnTo>
                <a:lnTo>
                  <a:pt x="253" y="312"/>
                </a:lnTo>
                <a:lnTo>
                  <a:pt x="530" y="312"/>
                </a:lnTo>
                <a:lnTo>
                  <a:pt x="530" y="201"/>
                </a:lnTo>
                <a:close/>
                <a:moveTo>
                  <a:pt x="598" y="412"/>
                </a:moveTo>
                <a:lnTo>
                  <a:pt x="553" y="412"/>
                </a:lnTo>
                <a:lnTo>
                  <a:pt x="553" y="443"/>
                </a:lnTo>
                <a:lnTo>
                  <a:pt x="598" y="443"/>
                </a:lnTo>
                <a:lnTo>
                  <a:pt x="598" y="412"/>
                </a:lnTo>
                <a:close/>
                <a:moveTo>
                  <a:pt x="530" y="341"/>
                </a:moveTo>
                <a:lnTo>
                  <a:pt x="253" y="341"/>
                </a:lnTo>
                <a:lnTo>
                  <a:pt x="253" y="447"/>
                </a:lnTo>
                <a:lnTo>
                  <a:pt x="530" y="447"/>
                </a:lnTo>
                <a:lnTo>
                  <a:pt x="530" y="341"/>
                </a:lnTo>
                <a:close/>
                <a:moveTo>
                  <a:pt x="598" y="211"/>
                </a:moveTo>
                <a:lnTo>
                  <a:pt x="553" y="211"/>
                </a:lnTo>
                <a:lnTo>
                  <a:pt x="553" y="241"/>
                </a:lnTo>
                <a:lnTo>
                  <a:pt x="598" y="241"/>
                </a:lnTo>
                <a:lnTo>
                  <a:pt x="598" y="211"/>
                </a:lnTo>
                <a:close/>
                <a:moveTo>
                  <a:pt x="598" y="277"/>
                </a:moveTo>
                <a:lnTo>
                  <a:pt x="553" y="277"/>
                </a:lnTo>
                <a:lnTo>
                  <a:pt x="553" y="310"/>
                </a:lnTo>
                <a:lnTo>
                  <a:pt x="598" y="310"/>
                </a:lnTo>
                <a:lnTo>
                  <a:pt x="598" y="277"/>
                </a:lnTo>
                <a:close/>
                <a:moveTo>
                  <a:pt x="598" y="346"/>
                </a:moveTo>
                <a:lnTo>
                  <a:pt x="553" y="346"/>
                </a:lnTo>
                <a:lnTo>
                  <a:pt x="553" y="376"/>
                </a:lnTo>
                <a:lnTo>
                  <a:pt x="598" y="376"/>
                </a:lnTo>
                <a:lnTo>
                  <a:pt x="598" y="346"/>
                </a:lnTo>
                <a:close/>
                <a:moveTo>
                  <a:pt x="229" y="211"/>
                </a:moveTo>
                <a:lnTo>
                  <a:pt x="187" y="211"/>
                </a:lnTo>
                <a:lnTo>
                  <a:pt x="187" y="241"/>
                </a:lnTo>
                <a:lnTo>
                  <a:pt x="229" y="241"/>
                </a:lnTo>
                <a:lnTo>
                  <a:pt x="229" y="211"/>
                </a:lnTo>
                <a:close/>
                <a:moveTo>
                  <a:pt x="229" y="544"/>
                </a:moveTo>
                <a:lnTo>
                  <a:pt x="187" y="544"/>
                </a:lnTo>
                <a:lnTo>
                  <a:pt x="187" y="577"/>
                </a:lnTo>
                <a:lnTo>
                  <a:pt x="229" y="577"/>
                </a:lnTo>
                <a:lnTo>
                  <a:pt x="229" y="544"/>
                </a:lnTo>
                <a:close/>
                <a:moveTo>
                  <a:pt x="530" y="476"/>
                </a:moveTo>
                <a:lnTo>
                  <a:pt x="253" y="476"/>
                </a:lnTo>
                <a:lnTo>
                  <a:pt x="253" y="587"/>
                </a:lnTo>
                <a:lnTo>
                  <a:pt x="530" y="587"/>
                </a:lnTo>
                <a:lnTo>
                  <a:pt x="530" y="476"/>
                </a:lnTo>
                <a:close/>
                <a:moveTo>
                  <a:pt x="785" y="0"/>
                </a:moveTo>
                <a:lnTo>
                  <a:pt x="785" y="786"/>
                </a:lnTo>
                <a:lnTo>
                  <a:pt x="0" y="786"/>
                </a:lnTo>
                <a:lnTo>
                  <a:pt x="0" y="0"/>
                </a:lnTo>
                <a:lnTo>
                  <a:pt x="785" y="0"/>
                </a:lnTo>
                <a:close/>
                <a:moveTo>
                  <a:pt x="622" y="170"/>
                </a:moveTo>
                <a:lnTo>
                  <a:pt x="163" y="170"/>
                </a:lnTo>
                <a:lnTo>
                  <a:pt x="163" y="618"/>
                </a:lnTo>
                <a:lnTo>
                  <a:pt x="622" y="618"/>
                </a:lnTo>
                <a:lnTo>
                  <a:pt x="622" y="170"/>
                </a:lnTo>
                <a:close/>
                <a:moveTo>
                  <a:pt x="229" y="478"/>
                </a:moveTo>
                <a:lnTo>
                  <a:pt x="187" y="478"/>
                </a:lnTo>
                <a:lnTo>
                  <a:pt x="187" y="509"/>
                </a:lnTo>
                <a:lnTo>
                  <a:pt x="229" y="509"/>
                </a:lnTo>
                <a:lnTo>
                  <a:pt x="229" y="478"/>
                </a:lnTo>
                <a:close/>
                <a:moveTo>
                  <a:pt x="229" y="277"/>
                </a:moveTo>
                <a:lnTo>
                  <a:pt x="187" y="277"/>
                </a:lnTo>
                <a:lnTo>
                  <a:pt x="187" y="310"/>
                </a:lnTo>
                <a:lnTo>
                  <a:pt x="229" y="310"/>
                </a:lnTo>
                <a:lnTo>
                  <a:pt x="229" y="277"/>
                </a:lnTo>
                <a:close/>
                <a:moveTo>
                  <a:pt x="229" y="412"/>
                </a:moveTo>
                <a:lnTo>
                  <a:pt x="187" y="412"/>
                </a:lnTo>
                <a:lnTo>
                  <a:pt x="187" y="443"/>
                </a:lnTo>
                <a:lnTo>
                  <a:pt x="229" y="443"/>
                </a:lnTo>
                <a:lnTo>
                  <a:pt x="229" y="412"/>
                </a:lnTo>
                <a:close/>
                <a:moveTo>
                  <a:pt x="229" y="346"/>
                </a:moveTo>
                <a:lnTo>
                  <a:pt x="187" y="346"/>
                </a:lnTo>
                <a:lnTo>
                  <a:pt x="187" y="376"/>
                </a:lnTo>
                <a:lnTo>
                  <a:pt x="229" y="376"/>
                </a:lnTo>
                <a:lnTo>
                  <a:pt x="229" y="3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2949777" y="10565757"/>
            <a:ext cx="1175002" cy="1173510"/>
          </a:xfrm>
          <a:custGeom>
            <a:avLst/>
            <a:gdLst>
              <a:gd name="T0" fmla="*/ 235 w 333"/>
              <a:gd name="T1" fmla="*/ 187 h 332"/>
              <a:gd name="T2" fmla="*/ 253 w 333"/>
              <a:gd name="T3" fmla="*/ 174 h 332"/>
              <a:gd name="T4" fmla="*/ 98 w 333"/>
              <a:gd name="T5" fmla="*/ 89 h 332"/>
              <a:gd name="T6" fmla="*/ 80 w 333"/>
              <a:gd name="T7" fmla="*/ 102 h 332"/>
              <a:gd name="T8" fmla="*/ 98 w 333"/>
              <a:gd name="T9" fmla="*/ 89 h 332"/>
              <a:gd name="T10" fmla="*/ 108 w 333"/>
              <a:gd name="T11" fmla="*/ 248 h 332"/>
              <a:gd name="T12" fmla="*/ 225 w 333"/>
              <a:gd name="T13" fmla="*/ 85 h 332"/>
              <a:gd name="T14" fmla="*/ 194 w 333"/>
              <a:gd name="T15" fmla="*/ 161 h 332"/>
              <a:gd name="T16" fmla="*/ 136 w 333"/>
              <a:gd name="T17" fmla="*/ 129 h 332"/>
              <a:gd name="T18" fmla="*/ 144 w 333"/>
              <a:gd name="T19" fmla="*/ 207 h 332"/>
              <a:gd name="T20" fmla="*/ 194 w 333"/>
              <a:gd name="T21" fmla="*/ 161 h 332"/>
              <a:gd name="T22" fmla="*/ 235 w 333"/>
              <a:gd name="T23" fmla="*/ 230 h 332"/>
              <a:gd name="T24" fmla="*/ 253 w 333"/>
              <a:gd name="T25" fmla="*/ 244 h 332"/>
              <a:gd name="T26" fmla="*/ 253 w 333"/>
              <a:gd name="T27" fmla="*/ 146 h 332"/>
              <a:gd name="T28" fmla="*/ 235 w 333"/>
              <a:gd name="T29" fmla="*/ 159 h 332"/>
              <a:gd name="T30" fmla="*/ 253 w 333"/>
              <a:gd name="T31" fmla="*/ 146 h 332"/>
              <a:gd name="T32" fmla="*/ 235 w 333"/>
              <a:gd name="T33" fmla="*/ 89 h 332"/>
              <a:gd name="T34" fmla="*/ 253 w 333"/>
              <a:gd name="T35" fmla="*/ 102 h 332"/>
              <a:gd name="T36" fmla="*/ 253 w 333"/>
              <a:gd name="T37" fmla="*/ 117 h 332"/>
              <a:gd name="T38" fmla="*/ 235 w 333"/>
              <a:gd name="T39" fmla="*/ 131 h 332"/>
              <a:gd name="T40" fmla="*/ 253 w 333"/>
              <a:gd name="T41" fmla="*/ 117 h 332"/>
              <a:gd name="T42" fmla="*/ 235 w 333"/>
              <a:gd name="T43" fmla="*/ 202 h 332"/>
              <a:gd name="T44" fmla="*/ 253 w 333"/>
              <a:gd name="T45" fmla="*/ 215 h 332"/>
              <a:gd name="T46" fmla="*/ 98 w 333"/>
              <a:gd name="T47" fmla="*/ 174 h 332"/>
              <a:gd name="T48" fmla="*/ 80 w 333"/>
              <a:gd name="T49" fmla="*/ 187 h 332"/>
              <a:gd name="T50" fmla="*/ 98 w 333"/>
              <a:gd name="T51" fmla="*/ 174 h 332"/>
              <a:gd name="T52" fmla="*/ 80 w 333"/>
              <a:gd name="T53" fmla="*/ 202 h 332"/>
              <a:gd name="T54" fmla="*/ 98 w 333"/>
              <a:gd name="T55" fmla="*/ 215 h 332"/>
              <a:gd name="T56" fmla="*/ 98 w 333"/>
              <a:gd name="T57" fmla="*/ 230 h 332"/>
              <a:gd name="T58" fmla="*/ 80 w 333"/>
              <a:gd name="T59" fmla="*/ 244 h 332"/>
              <a:gd name="T60" fmla="*/ 98 w 333"/>
              <a:gd name="T61" fmla="*/ 230 h 332"/>
              <a:gd name="T62" fmla="*/ 80 w 333"/>
              <a:gd name="T63" fmla="*/ 146 h 332"/>
              <a:gd name="T64" fmla="*/ 98 w 333"/>
              <a:gd name="T65" fmla="*/ 159 h 332"/>
              <a:gd name="T66" fmla="*/ 98 w 333"/>
              <a:gd name="T67" fmla="*/ 117 h 332"/>
              <a:gd name="T68" fmla="*/ 80 w 333"/>
              <a:gd name="T69" fmla="*/ 131 h 332"/>
              <a:gd name="T70" fmla="*/ 98 w 333"/>
              <a:gd name="T71" fmla="*/ 117 h 332"/>
              <a:gd name="T72" fmla="*/ 333 w 333"/>
              <a:gd name="T73" fmla="*/ 332 h 332"/>
              <a:gd name="T74" fmla="*/ 0 w 333"/>
              <a:gd name="T75" fmla="*/ 0 h 332"/>
              <a:gd name="T76" fmla="*/ 263 w 333"/>
              <a:gd name="T77" fmla="*/ 72 h 332"/>
              <a:gd name="T78" fmla="*/ 70 w 333"/>
              <a:gd name="T79" fmla="*/ 261 h 332"/>
              <a:gd name="T80" fmla="*/ 263 w 333"/>
              <a:gd name="T81" fmla="*/ 7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33" h="332">
                <a:moveTo>
                  <a:pt x="253" y="187"/>
                </a:moveTo>
                <a:cubicBezTo>
                  <a:pt x="235" y="187"/>
                  <a:pt x="235" y="187"/>
                  <a:pt x="235" y="187"/>
                </a:cubicBezTo>
                <a:cubicBezTo>
                  <a:pt x="235" y="174"/>
                  <a:pt x="235" y="174"/>
                  <a:pt x="235" y="174"/>
                </a:cubicBezTo>
                <a:cubicBezTo>
                  <a:pt x="253" y="174"/>
                  <a:pt x="253" y="174"/>
                  <a:pt x="253" y="174"/>
                </a:cubicBezTo>
                <a:lnTo>
                  <a:pt x="253" y="187"/>
                </a:lnTo>
                <a:close/>
                <a:moveTo>
                  <a:pt x="98" y="89"/>
                </a:moveTo>
                <a:cubicBezTo>
                  <a:pt x="80" y="89"/>
                  <a:pt x="80" y="89"/>
                  <a:pt x="80" y="89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98" y="102"/>
                  <a:pt x="98" y="102"/>
                  <a:pt x="98" y="102"/>
                </a:cubicBezTo>
                <a:lnTo>
                  <a:pt x="98" y="89"/>
                </a:lnTo>
                <a:close/>
                <a:moveTo>
                  <a:pt x="225" y="248"/>
                </a:moveTo>
                <a:cubicBezTo>
                  <a:pt x="108" y="248"/>
                  <a:pt x="108" y="248"/>
                  <a:pt x="108" y="248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225" y="85"/>
                  <a:pt x="225" y="85"/>
                  <a:pt x="225" y="85"/>
                </a:cubicBezTo>
                <a:lnTo>
                  <a:pt x="225" y="248"/>
                </a:lnTo>
                <a:close/>
                <a:moveTo>
                  <a:pt x="194" y="161"/>
                </a:moveTo>
                <a:cubicBezTo>
                  <a:pt x="144" y="126"/>
                  <a:pt x="144" y="126"/>
                  <a:pt x="144" y="126"/>
                </a:cubicBezTo>
                <a:cubicBezTo>
                  <a:pt x="140" y="123"/>
                  <a:pt x="136" y="124"/>
                  <a:pt x="136" y="129"/>
                </a:cubicBezTo>
                <a:cubicBezTo>
                  <a:pt x="136" y="203"/>
                  <a:pt x="136" y="203"/>
                  <a:pt x="136" y="203"/>
                </a:cubicBezTo>
                <a:cubicBezTo>
                  <a:pt x="136" y="208"/>
                  <a:pt x="140" y="210"/>
                  <a:pt x="144" y="207"/>
                </a:cubicBezTo>
                <a:cubicBezTo>
                  <a:pt x="194" y="172"/>
                  <a:pt x="194" y="172"/>
                  <a:pt x="194" y="172"/>
                </a:cubicBezTo>
                <a:cubicBezTo>
                  <a:pt x="198" y="169"/>
                  <a:pt x="198" y="164"/>
                  <a:pt x="194" y="161"/>
                </a:cubicBezTo>
                <a:close/>
                <a:moveTo>
                  <a:pt x="253" y="230"/>
                </a:moveTo>
                <a:cubicBezTo>
                  <a:pt x="235" y="230"/>
                  <a:pt x="235" y="230"/>
                  <a:pt x="235" y="230"/>
                </a:cubicBezTo>
                <a:cubicBezTo>
                  <a:pt x="235" y="244"/>
                  <a:pt x="235" y="244"/>
                  <a:pt x="235" y="244"/>
                </a:cubicBezTo>
                <a:cubicBezTo>
                  <a:pt x="253" y="244"/>
                  <a:pt x="253" y="244"/>
                  <a:pt x="253" y="244"/>
                </a:cubicBezTo>
                <a:lnTo>
                  <a:pt x="253" y="230"/>
                </a:lnTo>
                <a:close/>
                <a:moveTo>
                  <a:pt x="253" y="146"/>
                </a:moveTo>
                <a:cubicBezTo>
                  <a:pt x="235" y="146"/>
                  <a:pt x="235" y="146"/>
                  <a:pt x="235" y="146"/>
                </a:cubicBezTo>
                <a:cubicBezTo>
                  <a:pt x="235" y="159"/>
                  <a:pt x="235" y="159"/>
                  <a:pt x="235" y="159"/>
                </a:cubicBezTo>
                <a:cubicBezTo>
                  <a:pt x="253" y="159"/>
                  <a:pt x="253" y="159"/>
                  <a:pt x="253" y="159"/>
                </a:cubicBezTo>
                <a:lnTo>
                  <a:pt x="253" y="146"/>
                </a:lnTo>
                <a:close/>
                <a:moveTo>
                  <a:pt x="253" y="89"/>
                </a:moveTo>
                <a:cubicBezTo>
                  <a:pt x="235" y="89"/>
                  <a:pt x="235" y="89"/>
                  <a:pt x="235" y="89"/>
                </a:cubicBezTo>
                <a:cubicBezTo>
                  <a:pt x="235" y="102"/>
                  <a:pt x="235" y="102"/>
                  <a:pt x="235" y="102"/>
                </a:cubicBezTo>
                <a:cubicBezTo>
                  <a:pt x="253" y="102"/>
                  <a:pt x="253" y="102"/>
                  <a:pt x="253" y="102"/>
                </a:cubicBezTo>
                <a:lnTo>
                  <a:pt x="253" y="89"/>
                </a:lnTo>
                <a:close/>
                <a:moveTo>
                  <a:pt x="253" y="117"/>
                </a:moveTo>
                <a:cubicBezTo>
                  <a:pt x="235" y="117"/>
                  <a:pt x="235" y="117"/>
                  <a:pt x="235" y="117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53" y="131"/>
                  <a:pt x="253" y="131"/>
                  <a:pt x="253" y="131"/>
                </a:cubicBezTo>
                <a:lnTo>
                  <a:pt x="253" y="117"/>
                </a:lnTo>
                <a:close/>
                <a:moveTo>
                  <a:pt x="253" y="202"/>
                </a:moveTo>
                <a:cubicBezTo>
                  <a:pt x="235" y="202"/>
                  <a:pt x="235" y="202"/>
                  <a:pt x="235" y="202"/>
                </a:cubicBezTo>
                <a:cubicBezTo>
                  <a:pt x="235" y="215"/>
                  <a:pt x="235" y="215"/>
                  <a:pt x="235" y="215"/>
                </a:cubicBezTo>
                <a:cubicBezTo>
                  <a:pt x="253" y="215"/>
                  <a:pt x="253" y="215"/>
                  <a:pt x="253" y="215"/>
                </a:cubicBezTo>
                <a:lnTo>
                  <a:pt x="253" y="202"/>
                </a:lnTo>
                <a:close/>
                <a:moveTo>
                  <a:pt x="98" y="174"/>
                </a:moveTo>
                <a:cubicBezTo>
                  <a:pt x="80" y="174"/>
                  <a:pt x="80" y="174"/>
                  <a:pt x="80" y="174"/>
                </a:cubicBezTo>
                <a:cubicBezTo>
                  <a:pt x="80" y="187"/>
                  <a:pt x="80" y="187"/>
                  <a:pt x="80" y="187"/>
                </a:cubicBezTo>
                <a:cubicBezTo>
                  <a:pt x="98" y="187"/>
                  <a:pt x="98" y="187"/>
                  <a:pt x="98" y="187"/>
                </a:cubicBezTo>
                <a:lnTo>
                  <a:pt x="98" y="174"/>
                </a:lnTo>
                <a:close/>
                <a:moveTo>
                  <a:pt x="98" y="202"/>
                </a:moveTo>
                <a:cubicBezTo>
                  <a:pt x="80" y="202"/>
                  <a:pt x="80" y="202"/>
                  <a:pt x="80" y="202"/>
                </a:cubicBezTo>
                <a:cubicBezTo>
                  <a:pt x="80" y="215"/>
                  <a:pt x="80" y="215"/>
                  <a:pt x="80" y="215"/>
                </a:cubicBezTo>
                <a:cubicBezTo>
                  <a:pt x="98" y="215"/>
                  <a:pt x="98" y="215"/>
                  <a:pt x="98" y="215"/>
                </a:cubicBezTo>
                <a:lnTo>
                  <a:pt x="98" y="202"/>
                </a:lnTo>
                <a:close/>
                <a:moveTo>
                  <a:pt x="98" y="230"/>
                </a:moveTo>
                <a:cubicBezTo>
                  <a:pt x="80" y="230"/>
                  <a:pt x="80" y="230"/>
                  <a:pt x="80" y="230"/>
                </a:cubicBezTo>
                <a:cubicBezTo>
                  <a:pt x="80" y="244"/>
                  <a:pt x="80" y="244"/>
                  <a:pt x="80" y="244"/>
                </a:cubicBezTo>
                <a:cubicBezTo>
                  <a:pt x="98" y="244"/>
                  <a:pt x="98" y="244"/>
                  <a:pt x="98" y="244"/>
                </a:cubicBezTo>
                <a:lnTo>
                  <a:pt x="98" y="230"/>
                </a:lnTo>
                <a:close/>
                <a:moveTo>
                  <a:pt x="98" y="146"/>
                </a:moveTo>
                <a:cubicBezTo>
                  <a:pt x="80" y="146"/>
                  <a:pt x="80" y="146"/>
                  <a:pt x="80" y="146"/>
                </a:cubicBezTo>
                <a:cubicBezTo>
                  <a:pt x="80" y="159"/>
                  <a:pt x="80" y="159"/>
                  <a:pt x="80" y="159"/>
                </a:cubicBezTo>
                <a:cubicBezTo>
                  <a:pt x="98" y="159"/>
                  <a:pt x="98" y="159"/>
                  <a:pt x="98" y="159"/>
                </a:cubicBezTo>
                <a:lnTo>
                  <a:pt x="98" y="146"/>
                </a:lnTo>
                <a:close/>
                <a:moveTo>
                  <a:pt x="98" y="117"/>
                </a:moveTo>
                <a:cubicBezTo>
                  <a:pt x="80" y="117"/>
                  <a:pt x="80" y="117"/>
                  <a:pt x="80" y="117"/>
                </a:cubicBezTo>
                <a:cubicBezTo>
                  <a:pt x="80" y="131"/>
                  <a:pt x="80" y="131"/>
                  <a:pt x="80" y="131"/>
                </a:cubicBezTo>
                <a:cubicBezTo>
                  <a:pt x="98" y="131"/>
                  <a:pt x="98" y="131"/>
                  <a:pt x="98" y="131"/>
                </a:cubicBezTo>
                <a:lnTo>
                  <a:pt x="98" y="117"/>
                </a:lnTo>
                <a:close/>
                <a:moveTo>
                  <a:pt x="333" y="0"/>
                </a:moveTo>
                <a:cubicBezTo>
                  <a:pt x="333" y="332"/>
                  <a:pt x="333" y="332"/>
                  <a:pt x="333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3" y="0"/>
                </a:lnTo>
                <a:close/>
                <a:moveTo>
                  <a:pt x="263" y="72"/>
                </a:moveTo>
                <a:cubicBezTo>
                  <a:pt x="70" y="72"/>
                  <a:pt x="70" y="72"/>
                  <a:pt x="70" y="72"/>
                </a:cubicBezTo>
                <a:cubicBezTo>
                  <a:pt x="70" y="261"/>
                  <a:pt x="70" y="261"/>
                  <a:pt x="70" y="261"/>
                </a:cubicBezTo>
                <a:cubicBezTo>
                  <a:pt x="263" y="261"/>
                  <a:pt x="263" y="261"/>
                  <a:pt x="263" y="261"/>
                </a:cubicBezTo>
                <a:lnTo>
                  <a:pt x="263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4525769" y="10565757"/>
            <a:ext cx="1172016" cy="1173510"/>
          </a:xfrm>
          <a:custGeom>
            <a:avLst/>
            <a:gdLst>
              <a:gd name="T0" fmla="*/ 0 w 332"/>
              <a:gd name="T1" fmla="*/ 0 h 332"/>
              <a:gd name="T2" fmla="*/ 0 w 332"/>
              <a:gd name="T3" fmla="*/ 332 h 332"/>
              <a:gd name="T4" fmla="*/ 332 w 332"/>
              <a:gd name="T5" fmla="*/ 332 h 332"/>
              <a:gd name="T6" fmla="*/ 332 w 332"/>
              <a:gd name="T7" fmla="*/ 0 h 332"/>
              <a:gd name="T8" fmla="*/ 0 w 332"/>
              <a:gd name="T9" fmla="*/ 0 h 332"/>
              <a:gd name="T10" fmla="*/ 184 w 332"/>
              <a:gd name="T11" fmla="*/ 60 h 332"/>
              <a:gd name="T12" fmla="*/ 207 w 332"/>
              <a:gd name="T13" fmla="*/ 83 h 332"/>
              <a:gd name="T14" fmla="*/ 184 w 332"/>
              <a:gd name="T15" fmla="*/ 107 h 332"/>
              <a:gd name="T16" fmla="*/ 161 w 332"/>
              <a:gd name="T17" fmla="*/ 83 h 332"/>
              <a:gd name="T18" fmla="*/ 184 w 332"/>
              <a:gd name="T19" fmla="*/ 60 h 332"/>
              <a:gd name="T20" fmla="*/ 129 w 332"/>
              <a:gd name="T21" fmla="*/ 60 h 332"/>
              <a:gd name="T22" fmla="*/ 152 w 332"/>
              <a:gd name="T23" fmla="*/ 83 h 332"/>
              <a:gd name="T24" fmla="*/ 129 w 332"/>
              <a:gd name="T25" fmla="*/ 107 h 332"/>
              <a:gd name="T26" fmla="*/ 106 w 332"/>
              <a:gd name="T27" fmla="*/ 83 h 332"/>
              <a:gd name="T28" fmla="*/ 129 w 332"/>
              <a:gd name="T29" fmla="*/ 60 h 332"/>
              <a:gd name="T30" fmla="*/ 262 w 332"/>
              <a:gd name="T31" fmla="*/ 209 h 332"/>
              <a:gd name="T32" fmla="*/ 224 w 332"/>
              <a:gd name="T33" fmla="*/ 186 h 332"/>
              <a:gd name="T34" fmla="*/ 215 w 332"/>
              <a:gd name="T35" fmla="*/ 186 h 332"/>
              <a:gd name="T36" fmla="*/ 215 w 332"/>
              <a:gd name="T37" fmla="*/ 205 h 332"/>
              <a:gd name="T38" fmla="*/ 204 w 332"/>
              <a:gd name="T39" fmla="*/ 205 h 332"/>
              <a:gd name="T40" fmla="*/ 204 w 332"/>
              <a:gd name="T41" fmla="*/ 214 h 332"/>
              <a:gd name="T42" fmla="*/ 167 w 332"/>
              <a:gd name="T43" fmla="*/ 214 h 332"/>
              <a:gd name="T44" fmla="*/ 204 w 332"/>
              <a:gd name="T45" fmla="*/ 263 h 332"/>
              <a:gd name="T46" fmla="*/ 193 w 332"/>
              <a:gd name="T47" fmla="*/ 272 h 332"/>
              <a:gd name="T48" fmla="*/ 155 w 332"/>
              <a:gd name="T49" fmla="*/ 221 h 332"/>
              <a:gd name="T50" fmla="*/ 116 w 332"/>
              <a:gd name="T51" fmla="*/ 272 h 332"/>
              <a:gd name="T52" fmla="*/ 105 w 332"/>
              <a:gd name="T53" fmla="*/ 264 h 332"/>
              <a:gd name="T54" fmla="*/ 143 w 332"/>
              <a:gd name="T55" fmla="*/ 214 h 332"/>
              <a:gd name="T56" fmla="*/ 112 w 332"/>
              <a:gd name="T57" fmla="*/ 214 h 332"/>
              <a:gd name="T58" fmla="*/ 112 w 332"/>
              <a:gd name="T59" fmla="*/ 205 h 332"/>
              <a:gd name="T60" fmla="*/ 101 w 332"/>
              <a:gd name="T61" fmla="*/ 205 h 332"/>
              <a:gd name="T62" fmla="*/ 101 w 332"/>
              <a:gd name="T63" fmla="*/ 186 h 332"/>
              <a:gd name="T64" fmla="*/ 91 w 332"/>
              <a:gd name="T65" fmla="*/ 186 h 332"/>
              <a:gd name="T66" fmla="*/ 91 w 332"/>
              <a:gd name="T67" fmla="*/ 191 h 332"/>
              <a:gd name="T68" fmla="*/ 71 w 332"/>
              <a:gd name="T69" fmla="*/ 191 h 332"/>
              <a:gd name="T70" fmla="*/ 71 w 332"/>
              <a:gd name="T71" fmla="*/ 125 h 332"/>
              <a:gd name="T72" fmla="*/ 91 w 332"/>
              <a:gd name="T73" fmla="*/ 125 h 332"/>
              <a:gd name="T74" fmla="*/ 91 w 332"/>
              <a:gd name="T75" fmla="*/ 130 h 332"/>
              <a:gd name="T76" fmla="*/ 101 w 332"/>
              <a:gd name="T77" fmla="*/ 130 h 332"/>
              <a:gd name="T78" fmla="*/ 101 w 332"/>
              <a:gd name="T79" fmla="*/ 110 h 332"/>
              <a:gd name="T80" fmla="*/ 215 w 332"/>
              <a:gd name="T81" fmla="*/ 110 h 332"/>
              <a:gd name="T82" fmla="*/ 215 w 332"/>
              <a:gd name="T83" fmla="*/ 130 h 332"/>
              <a:gd name="T84" fmla="*/ 224 w 332"/>
              <a:gd name="T85" fmla="*/ 130 h 332"/>
              <a:gd name="T86" fmla="*/ 262 w 332"/>
              <a:gd name="T87" fmla="*/ 107 h 332"/>
              <a:gd name="T88" fmla="*/ 262 w 332"/>
              <a:gd name="T89" fmla="*/ 209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2" h="332">
                <a:moveTo>
                  <a:pt x="0" y="0"/>
                </a:moveTo>
                <a:cubicBezTo>
                  <a:pt x="0" y="332"/>
                  <a:pt x="0" y="332"/>
                  <a:pt x="0" y="332"/>
                </a:cubicBezTo>
                <a:cubicBezTo>
                  <a:pt x="332" y="332"/>
                  <a:pt x="332" y="332"/>
                  <a:pt x="332" y="332"/>
                </a:cubicBezTo>
                <a:cubicBezTo>
                  <a:pt x="332" y="0"/>
                  <a:pt x="332" y="0"/>
                  <a:pt x="332" y="0"/>
                </a:cubicBezTo>
                <a:lnTo>
                  <a:pt x="0" y="0"/>
                </a:lnTo>
                <a:close/>
                <a:moveTo>
                  <a:pt x="184" y="60"/>
                </a:moveTo>
                <a:cubicBezTo>
                  <a:pt x="197" y="60"/>
                  <a:pt x="207" y="70"/>
                  <a:pt x="207" y="83"/>
                </a:cubicBezTo>
                <a:cubicBezTo>
                  <a:pt x="207" y="96"/>
                  <a:pt x="197" y="107"/>
                  <a:pt x="184" y="107"/>
                </a:cubicBezTo>
                <a:cubicBezTo>
                  <a:pt x="172" y="107"/>
                  <a:pt x="161" y="96"/>
                  <a:pt x="161" y="83"/>
                </a:cubicBezTo>
                <a:cubicBezTo>
                  <a:pt x="161" y="70"/>
                  <a:pt x="172" y="60"/>
                  <a:pt x="184" y="60"/>
                </a:cubicBezTo>
                <a:close/>
                <a:moveTo>
                  <a:pt x="129" y="60"/>
                </a:moveTo>
                <a:cubicBezTo>
                  <a:pt x="142" y="60"/>
                  <a:pt x="152" y="70"/>
                  <a:pt x="152" y="83"/>
                </a:cubicBezTo>
                <a:cubicBezTo>
                  <a:pt x="152" y="96"/>
                  <a:pt x="142" y="107"/>
                  <a:pt x="129" y="107"/>
                </a:cubicBezTo>
                <a:cubicBezTo>
                  <a:pt x="117" y="107"/>
                  <a:pt x="106" y="96"/>
                  <a:pt x="106" y="83"/>
                </a:cubicBezTo>
                <a:cubicBezTo>
                  <a:pt x="106" y="70"/>
                  <a:pt x="117" y="60"/>
                  <a:pt x="129" y="60"/>
                </a:cubicBezTo>
                <a:close/>
                <a:moveTo>
                  <a:pt x="262" y="209"/>
                </a:moveTo>
                <a:cubicBezTo>
                  <a:pt x="224" y="186"/>
                  <a:pt x="224" y="186"/>
                  <a:pt x="224" y="186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15" y="205"/>
                  <a:pt x="215" y="205"/>
                  <a:pt x="215" y="205"/>
                </a:cubicBezTo>
                <a:cubicBezTo>
                  <a:pt x="204" y="205"/>
                  <a:pt x="204" y="205"/>
                  <a:pt x="204" y="205"/>
                </a:cubicBezTo>
                <a:cubicBezTo>
                  <a:pt x="204" y="214"/>
                  <a:pt x="204" y="214"/>
                  <a:pt x="204" y="214"/>
                </a:cubicBezTo>
                <a:cubicBezTo>
                  <a:pt x="167" y="214"/>
                  <a:pt x="167" y="214"/>
                  <a:pt x="167" y="214"/>
                </a:cubicBezTo>
                <a:cubicBezTo>
                  <a:pt x="204" y="263"/>
                  <a:pt x="204" y="263"/>
                  <a:pt x="204" y="263"/>
                </a:cubicBezTo>
                <a:cubicBezTo>
                  <a:pt x="193" y="272"/>
                  <a:pt x="193" y="272"/>
                  <a:pt x="193" y="272"/>
                </a:cubicBezTo>
                <a:cubicBezTo>
                  <a:pt x="155" y="221"/>
                  <a:pt x="155" y="221"/>
                  <a:pt x="155" y="221"/>
                </a:cubicBezTo>
                <a:cubicBezTo>
                  <a:pt x="116" y="272"/>
                  <a:pt x="116" y="272"/>
                  <a:pt x="116" y="272"/>
                </a:cubicBezTo>
                <a:cubicBezTo>
                  <a:pt x="105" y="264"/>
                  <a:pt x="105" y="264"/>
                  <a:pt x="105" y="264"/>
                </a:cubicBezTo>
                <a:cubicBezTo>
                  <a:pt x="143" y="214"/>
                  <a:pt x="143" y="214"/>
                  <a:pt x="143" y="214"/>
                </a:cubicBezTo>
                <a:cubicBezTo>
                  <a:pt x="112" y="214"/>
                  <a:pt x="112" y="214"/>
                  <a:pt x="112" y="214"/>
                </a:cubicBezTo>
                <a:cubicBezTo>
                  <a:pt x="112" y="205"/>
                  <a:pt x="112" y="205"/>
                  <a:pt x="112" y="205"/>
                </a:cubicBezTo>
                <a:cubicBezTo>
                  <a:pt x="101" y="205"/>
                  <a:pt x="101" y="205"/>
                  <a:pt x="101" y="205"/>
                </a:cubicBezTo>
                <a:cubicBezTo>
                  <a:pt x="101" y="186"/>
                  <a:pt x="101" y="186"/>
                  <a:pt x="101" y="186"/>
                </a:cubicBezTo>
                <a:cubicBezTo>
                  <a:pt x="91" y="186"/>
                  <a:pt x="91" y="186"/>
                  <a:pt x="91" y="186"/>
                </a:cubicBezTo>
                <a:cubicBezTo>
                  <a:pt x="91" y="191"/>
                  <a:pt x="91" y="191"/>
                  <a:pt x="91" y="191"/>
                </a:cubicBezTo>
                <a:cubicBezTo>
                  <a:pt x="71" y="191"/>
                  <a:pt x="71" y="191"/>
                  <a:pt x="71" y="191"/>
                </a:cubicBezTo>
                <a:cubicBezTo>
                  <a:pt x="71" y="125"/>
                  <a:pt x="71" y="125"/>
                  <a:pt x="71" y="125"/>
                </a:cubicBezTo>
                <a:cubicBezTo>
                  <a:pt x="91" y="125"/>
                  <a:pt x="91" y="125"/>
                  <a:pt x="91" y="125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101" y="130"/>
                  <a:pt x="101" y="130"/>
                  <a:pt x="101" y="13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30"/>
                  <a:pt x="215" y="130"/>
                  <a:pt x="215" y="130"/>
                </a:cubicBezTo>
                <a:cubicBezTo>
                  <a:pt x="224" y="130"/>
                  <a:pt x="224" y="130"/>
                  <a:pt x="224" y="130"/>
                </a:cubicBezTo>
                <a:cubicBezTo>
                  <a:pt x="262" y="107"/>
                  <a:pt x="262" y="107"/>
                  <a:pt x="262" y="107"/>
                </a:cubicBezTo>
                <a:lnTo>
                  <a:pt x="262" y="2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6098775" y="10565757"/>
            <a:ext cx="1172016" cy="1173510"/>
          </a:xfrm>
          <a:custGeom>
            <a:avLst/>
            <a:gdLst>
              <a:gd name="T0" fmla="*/ 257 w 332"/>
              <a:gd name="T1" fmla="*/ 129 h 332"/>
              <a:gd name="T2" fmla="*/ 247 w 332"/>
              <a:gd name="T3" fmla="*/ 192 h 332"/>
              <a:gd name="T4" fmla="*/ 235 w 332"/>
              <a:gd name="T5" fmla="*/ 183 h 332"/>
              <a:gd name="T6" fmla="*/ 249 w 332"/>
              <a:gd name="T7" fmla="*/ 169 h 332"/>
              <a:gd name="T8" fmla="*/ 253 w 332"/>
              <a:gd name="T9" fmla="*/ 152 h 332"/>
              <a:gd name="T10" fmla="*/ 213 w 332"/>
              <a:gd name="T11" fmla="*/ 190 h 332"/>
              <a:gd name="T12" fmla="*/ 199 w 332"/>
              <a:gd name="T13" fmla="*/ 204 h 332"/>
              <a:gd name="T14" fmla="*/ 201 w 332"/>
              <a:gd name="T15" fmla="*/ 182 h 332"/>
              <a:gd name="T16" fmla="*/ 208 w 332"/>
              <a:gd name="T17" fmla="*/ 182 h 332"/>
              <a:gd name="T18" fmla="*/ 105 w 332"/>
              <a:gd name="T19" fmla="*/ 133 h 332"/>
              <a:gd name="T20" fmla="*/ 89 w 332"/>
              <a:gd name="T21" fmla="*/ 141 h 332"/>
              <a:gd name="T22" fmla="*/ 105 w 332"/>
              <a:gd name="T23" fmla="*/ 133 h 332"/>
              <a:gd name="T24" fmla="*/ 332 w 332"/>
              <a:gd name="T25" fmla="*/ 332 h 332"/>
              <a:gd name="T26" fmla="*/ 0 w 332"/>
              <a:gd name="T27" fmla="*/ 0 h 332"/>
              <a:gd name="T28" fmla="*/ 209 w 332"/>
              <a:gd name="T29" fmla="*/ 106 h 332"/>
              <a:gd name="T30" fmla="*/ 219 w 332"/>
              <a:gd name="T31" fmla="*/ 69 h 332"/>
              <a:gd name="T32" fmla="*/ 209 w 332"/>
              <a:gd name="T33" fmla="*/ 106 h 332"/>
              <a:gd name="T34" fmla="*/ 60 w 332"/>
              <a:gd name="T35" fmla="*/ 128 h 332"/>
              <a:gd name="T36" fmla="*/ 53 w 332"/>
              <a:gd name="T37" fmla="*/ 197 h 332"/>
              <a:gd name="T38" fmla="*/ 70 w 332"/>
              <a:gd name="T39" fmla="*/ 205 h 332"/>
              <a:gd name="T40" fmla="*/ 122 w 332"/>
              <a:gd name="T41" fmla="*/ 125 h 332"/>
              <a:gd name="T42" fmla="*/ 75 w 332"/>
              <a:gd name="T43" fmla="*/ 207 h 332"/>
              <a:gd name="T44" fmla="*/ 122 w 332"/>
              <a:gd name="T45" fmla="*/ 125 h 332"/>
              <a:gd name="T46" fmla="*/ 161 w 332"/>
              <a:gd name="T47" fmla="*/ 166 h 332"/>
              <a:gd name="T48" fmla="*/ 201 w 332"/>
              <a:gd name="T49" fmla="*/ 69 h 332"/>
              <a:gd name="T50" fmla="*/ 127 w 332"/>
              <a:gd name="T51" fmla="*/ 207 h 332"/>
              <a:gd name="T52" fmla="*/ 201 w 332"/>
              <a:gd name="T53" fmla="*/ 225 h 332"/>
              <a:gd name="T54" fmla="*/ 209 w 332"/>
              <a:gd name="T55" fmla="*/ 227 h 332"/>
              <a:gd name="T56" fmla="*/ 219 w 332"/>
              <a:gd name="T57" fmla="*/ 264 h 332"/>
              <a:gd name="T58" fmla="*/ 279 w 332"/>
              <a:gd name="T59" fmla="*/ 166 h 332"/>
              <a:gd name="T60" fmla="*/ 168 w 332"/>
              <a:gd name="T61" fmla="*/ 166 h 332"/>
              <a:gd name="T62" fmla="*/ 279 w 332"/>
              <a:gd name="T63" fmla="*/ 166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2" h="332">
                <a:moveTo>
                  <a:pt x="208" y="142"/>
                </a:moveTo>
                <a:cubicBezTo>
                  <a:pt x="257" y="129"/>
                  <a:pt x="257" y="129"/>
                  <a:pt x="257" y="129"/>
                </a:cubicBezTo>
                <a:cubicBezTo>
                  <a:pt x="257" y="178"/>
                  <a:pt x="257" y="178"/>
                  <a:pt x="257" y="178"/>
                </a:cubicBezTo>
                <a:cubicBezTo>
                  <a:pt x="257" y="184"/>
                  <a:pt x="253" y="190"/>
                  <a:pt x="247" y="192"/>
                </a:cubicBezTo>
                <a:cubicBezTo>
                  <a:pt x="246" y="192"/>
                  <a:pt x="245" y="192"/>
                  <a:pt x="244" y="192"/>
                </a:cubicBezTo>
                <a:cubicBezTo>
                  <a:pt x="239" y="192"/>
                  <a:pt x="235" y="188"/>
                  <a:pt x="235" y="183"/>
                </a:cubicBezTo>
                <a:cubicBezTo>
                  <a:pt x="235" y="177"/>
                  <a:pt x="240" y="171"/>
                  <a:pt x="246" y="170"/>
                </a:cubicBezTo>
                <a:cubicBezTo>
                  <a:pt x="247" y="169"/>
                  <a:pt x="248" y="169"/>
                  <a:pt x="249" y="169"/>
                </a:cubicBezTo>
                <a:cubicBezTo>
                  <a:pt x="250" y="169"/>
                  <a:pt x="251" y="170"/>
                  <a:pt x="253" y="170"/>
                </a:cubicBezTo>
                <a:cubicBezTo>
                  <a:pt x="253" y="152"/>
                  <a:pt x="253" y="152"/>
                  <a:pt x="253" y="152"/>
                </a:cubicBezTo>
                <a:cubicBezTo>
                  <a:pt x="213" y="163"/>
                  <a:pt x="213" y="163"/>
                  <a:pt x="213" y="163"/>
                </a:cubicBezTo>
                <a:cubicBezTo>
                  <a:pt x="213" y="190"/>
                  <a:pt x="213" y="190"/>
                  <a:pt x="213" y="190"/>
                </a:cubicBezTo>
                <a:cubicBezTo>
                  <a:pt x="213" y="196"/>
                  <a:pt x="208" y="202"/>
                  <a:pt x="202" y="204"/>
                </a:cubicBezTo>
                <a:cubicBezTo>
                  <a:pt x="201" y="204"/>
                  <a:pt x="200" y="204"/>
                  <a:pt x="199" y="204"/>
                </a:cubicBezTo>
                <a:cubicBezTo>
                  <a:pt x="194" y="204"/>
                  <a:pt x="190" y="200"/>
                  <a:pt x="190" y="195"/>
                </a:cubicBezTo>
                <a:cubicBezTo>
                  <a:pt x="190" y="189"/>
                  <a:pt x="195" y="183"/>
                  <a:pt x="201" y="182"/>
                </a:cubicBezTo>
                <a:cubicBezTo>
                  <a:pt x="202" y="181"/>
                  <a:pt x="203" y="181"/>
                  <a:pt x="204" y="181"/>
                </a:cubicBezTo>
                <a:cubicBezTo>
                  <a:pt x="205" y="181"/>
                  <a:pt x="207" y="182"/>
                  <a:pt x="208" y="182"/>
                </a:cubicBezTo>
                <a:lnTo>
                  <a:pt x="208" y="142"/>
                </a:lnTo>
                <a:close/>
                <a:moveTo>
                  <a:pt x="105" y="133"/>
                </a:moveTo>
                <a:cubicBezTo>
                  <a:pt x="89" y="133"/>
                  <a:pt x="89" y="133"/>
                  <a:pt x="89" y="133"/>
                </a:cubicBezTo>
                <a:cubicBezTo>
                  <a:pt x="89" y="141"/>
                  <a:pt x="89" y="141"/>
                  <a:pt x="89" y="141"/>
                </a:cubicBezTo>
                <a:cubicBezTo>
                  <a:pt x="105" y="141"/>
                  <a:pt x="105" y="141"/>
                  <a:pt x="105" y="141"/>
                </a:cubicBezTo>
                <a:lnTo>
                  <a:pt x="105" y="133"/>
                </a:lnTo>
                <a:close/>
                <a:moveTo>
                  <a:pt x="332" y="0"/>
                </a:moveTo>
                <a:cubicBezTo>
                  <a:pt x="332" y="332"/>
                  <a:pt x="332" y="332"/>
                  <a:pt x="332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2" y="0"/>
                </a:lnTo>
                <a:close/>
                <a:moveTo>
                  <a:pt x="209" y="106"/>
                </a:moveTo>
                <a:cubicBezTo>
                  <a:pt x="212" y="105"/>
                  <a:pt x="215" y="104"/>
                  <a:pt x="219" y="104"/>
                </a:cubicBezTo>
                <a:cubicBezTo>
                  <a:pt x="219" y="69"/>
                  <a:pt x="219" y="69"/>
                  <a:pt x="219" y="69"/>
                </a:cubicBezTo>
                <a:cubicBezTo>
                  <a:pt x="209" y="69"/>
                  <a:pt x="209" y="69"/>
                  <a:pt x="209" y="69"/>
                </a:cubicBezTo>
                <a:lnTo>
                  <a:pt x="209" y="106"/>
                </a:lnTo>
                <a:close/>
                <a:moveTo>
                  <a:pt x="70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6" y="128"/>
                  <a:pt x="53" y="131"/>
                  <a:pt x="53" y="136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3" y="201"/>
                  <a:pt x="56" y="205"/>
                  <a:pt x="60" y="205"/>
                </a:cubicBezTo>
                <a:cubicBezTo>
                  <a:pt x="70" y="205"/>
                  <a:pt x="70" y="205"/>
                  <a:pt x="70" y="205"/>
                </a:cubicBezTo>
                <a:lnTo>
                  <a:pt x="70" y="128"/>
                </a:lnTo>
                <a:close/>
                <a:moveTo>
                  <a:pt x="122" y="125"/>
                </a:moveTo>
                <a:cubicBezTo>
                  <a:pt x="75" y="125"/>
                  <a:pt x="75" y="125"/>
                  <a:pt x="75" y="125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122" y="207"/>
                  <a:pt x="122" y="207"/>
                  <a:pt x="122" y="207"/>
                </a:cubicBezTo>
                <a:lnTo>
                  <a:pt x="122" y="125"/>
                </a:lnTo>
                <a:close/>
                <a:moveTo>
                  <a:pt x="201" y="225"/>
                </a:moveTo>
                <a:cubicBezTo>
                  <a:pt x="178" y="215"/>
                  <a:pt x="161" y="193"/>
                  <a:pt x="161" y="166"/>
                </a:cubicBezTo>
                <a:cubicBezTo>
                  <a:pt x="161" y="140"/>
                  <a:pt x="178" y="117"/>
                  <a:pt x="201" y="108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127" y="125"/>
                  <a:pt x="127" y="125"/>
                  <a:pt x="127" y="125"/>
                </a:cubicBezTo>
                <a:cubicBezTo>
                  <a:pt x="127" y="207"/>
                  <a:pt x="127" y="207"/>
                  <a:pt x="127" y="207"/>
                </a:cubicBezTo>
                <a:cubicBezTo>
                  <a:pt x="201" y="264"/>
                  <a:pt x="201" y="264"/>
                  <a:pt x="201" y="264"/>
                </a:cubicBezTo>
                <a:lnTo>
                  <a:pt x="201" y="225"/>
                </a:lnTo>
                <a:close/>
                <a:moveTo>
                  <a:pt x="219" y="229"/>
                </a:moveTo>
                <a:cubicBezTo>
                  <a:pt x="215" y="228"/>
                  <a:pt x="212" y="228"/>
                  <a:pt x="209" y="227"/>
                </a:cubicBezTo>
                <a:cubicBezTo>
                  <a:pt x="209" y="264"/>
                  <a:pt x="209" y="264"/>
                  <a:pt x="209" y="264"/>
                </a:cubicBezTo>
                <a:cubicBezTo>
                  <a:pt x="219" y="264"/>
                  <a:pt x="219" y="264"/>
                  <a:pt x="219" y="264"/>
                </a:cubicBezTo>
                <a:lnTo>
                  <a:pt x="219" y="229"/>
                </a:lnTo>
                <a:close/>
                <a:moveTo>
                  <a:pt x="279" y="166"/>
                </a:moveTo>
                <a:cubicBezTo>
                  <a:pt x="279" y="136"/>
                  <a:pt x="255" y="111"/>
                  <a:pt x="224" y="111"/>
                </a:cubicBezTo>
                <a:cubicBezTo>
                  <a:pt x="193" y="111"/>
                  <a:pt x="168" y="136"/>
                  <a:pt x="168" y="166"/>
                </a:cubicBezTo>
                <a:cubicBezTo>
                  <a:pt x="168" y="197"/>
                  <a:pt x="193" y="222"/>
                  <a:pt x="224" y="222"/>
                </a:cubicBezTo>
                <a:cubicBezTo>
                  <a:pt x="255" y="222"/>
                  <a:pt x="279" y="197"/>
                  <a:pt x="279" y="1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7671781" y="10565757"/>
            <a:ext cx="1172016" cy="1173510"/>
          </a:xfrm>
          <a:custGeom>
            <a:avLst/>
            <a:gdLst>
              <a:gd name="T0" fmla="*/ 0 w 332"/>
              <a:gd name="T1" fmla="*/ 0 h 332"/>
              <a:gd name="T2" fmla="*/ 0 w 332"/>
              <a:gd name="T3" fmla="*/ 332 h 332"/>
              <a:gd name="T4" fmla="*/ 332 w 332"/>
              <a:gd name="T5" fmla="*/ 332 h 332"/>
              <a:gd name="T6" fmla="*/ 332 w 332"/>
              <a:gd name="T7" fmla="*/ 0 h 332"/>
              <a:gd name="T8" fmla="*/ 0 w 332"/>
              <a:gd name="T9" fmla="*/ 0 h 332"/>
              <a:gd name="T10" fmla="*/ 283 w 332"/>
              <a:gd name="T11" fmla="*/ 248 h 332"/>
              <a:gd name="T12" fmla="*/ 273 w 332"/>
              <a:gd name="T13" fmla="*/ 257 h 332"/>
              <a:gd name="T14" fmla="*/ 59 w 332"/>
              <a:gd name="T15" fmla="*/ 257 h 332"/>
              <a:gd name="T16" fmla="*/ 49 w 332"/>
              <a:gd name="T17" fmla="*/ 248 h 332"/>
              <a:gd name="T18" fmla="*/ 49 w 332"/>
              <a:gd name="T19" fmla="*/ 114 h 332"/>
              <a:gd name="T20" fmla="*/ 59 w 332"/>
              <a:gd name="T21" fmla="*/ 105 h 332"/>
              <a:gd name="T22" fmla="*/ 117 w 332"/>
              <a:gd name="T23" fmla="*/ 105 h 332"/>
              <a:gd name="T24" fmla="*/ 138 w 332"/>
              <a:gd name="T25" fmla="*/ 75 h 332"/>
              <a:gd name="T26" fmla="*/ 194 w 332"/>
              <a:gd name="T27" fmla="*/ 75 h 332"/>
              <a:gd name="T28" fmla="*/ 215 w 332"/>
              <a:gd name="T29" fmla="*/ 105 h 332"/>
              <a:gd name="T30" fmla="*/ 229 w 332"/>
              <a:gd name="T31" fmla="*/ 105 h 332"/>
              <a:gd name="T32" fmla="*/ 229 w 332"/>
              <a:gd name="T33" fmla="*/ 102 h 332"/>
              <a:gd name="T34" fmla="*/ 239 w 332"/>
              <a:gd name="T35" fmla="*/ 92 h 332"/>
              <a:gd name="T36" fmla="*/ 252 w 332"/>
              <a:gd name="T37" fmla="*/ 92 h 332"/>
              <a:gd name="T38" fmla="*/ 261 w 332"/>
              <a:gd name="T39" fmla="*/ 102 h 332"/>
              <a:gd name="T40" fmla="*/ 261 w 332"/>
              <a:gd name="T41" fmla="*/ 105 h 332"/>
              <a:gd name="T42" fmla="*/ 273 w 332"/>
              <a:gd name="T43" fmla="*/ 105 h 332"/>
              <a:gd name="T44" fmla="*/ 283 w 332"/>
              <a:gd name="T45" fmla="*/ 114 h 332"/>
              <a:gd name="T46" fmla="*/ 283 w 332"/>
              <a:gd name="T47" fmla="*/ 248 h 332"/>
              <a:gd name="T48" fmla="*/ 166 w 332"/>
              <a:gd name="T49" fmla="*/ 142 h 332"/>
              <a:gd name="T50" fmla="*/ 128 w 332"/>
              <a:gd name="T51" fmla="*/ 180 h 332"/>
              <a:gd name="T52" fmla="*/ 166 w 332"/>
              <a:gd name="T53" fmla="*/ 218 h 332"/>
              <a:gd name="T54" fmla="*/ 204 w 332"/>
              <a:gd name="T55" fmla="*/ 180 h 332"/>
              <a:gd name="T56" fmla="*/ 166 w 332"/>
              <a:gd name="T57" fmla="*/ 142 h 332"/>
              <a:gd name="T58" fmla="*/ 166 w 332"/>
              <a:gd name="T59" fmla="*/ 156 h 332"/>
              <a:gd name="T60" fmla="*/ 143 w 332"/>
              <a:gd name="T61" fmla="*/ 180 h 332"/>
              <a:gd name="T62" fmla="*/ 138 w 332"/>
              <a:gd name="T63" fmla="*/ 185 h 332"/>
              <a:gd name="T64" fmla="*/ 133 w 332"/>
              <a:gd name="T65" fmla="*/ 180 h 332"/>
              <a:gd name="T66" fmla="*/ 166 w 332"/>
              <a:gd name="T67" fmla="*/ 147 h 332"/>
              <a:gd name="T68" fmla="*/ 171 w 332"/>
              <a:gd name="T69" fmla="*/ 152 h 332"/>
              <a:gd name="T70" fmla="*/ 166 w 332"/>
              <a:gd name="T71" fmla="*/ 156 h 332"/>
              <a:gd name="T72" fmla="*/ 166 w 332"/>
              <a:gd name="T73" fmla="*/ 119 h 332"/>
              <a:gd name="T74" fmla="*/ 105 w 332"/>
              <a:gd name="T75" fmla="*/ 180 h 332"/>
              <a:gd name="T76" fmla="*/ 166 w 332"/>
              <a:gd name="T77" fmla="*/ 241 h 332"/>
              <a:gd name="T78" fmla="*/ 227 w 332"/>
              <a:gd name="T79" fmla="*/ 180 h 332"/>
              <a:gd name="T80" fmla="*/ 166 w 332"/>
              <a:gd name="T81" fmla="*/ 119 h 332"/>
              <a:gd name="T82" fmla="*/ 166 w 332"/>
              <a:gd name="T83" fmla="*/ 231 h 332"/>
              <a:gd name="T84" fmla="*/ 115 w 332"/>
              <a:gd name="T85" fmla="*/ 180 h 332"/>
              <a:gd name="T86" fmla="*/ 166 w 332"/>
              <a:gd name="T87" fmla="*/ 129 h 332"/>
              <a:gd name="T88" fmla="*/ 217 w 332"/>
              <a:gd name="T89" fmla="*/ 180 h 332"/>
              <a:gd name="T90" fmla="*/ 166 w 332"/>
              <a:gd name="T91" fmla="*/ 231 h 332"/>
              <a:gd name="T92" fmla="*/ 267 w 332"/>
              <a:gd name="T93" fmla="*/ 130 h 332"/>
              <a:gd name="T94" fmla="*/ 267 w 332"/>
              <a:gd name="T95" fmla="*/ 142 h 332"/>
              <a:gd name="T96" fmla="*/ 260 w 332"/>
              <a:gd name="T97" fmla="*/ 149 h 332"/>
              <a:gd name="T98" fmla="*/ 236 w 332"/>
              <a:gd name="T99" fmla="*/ 149 h 332"/>
              <a:gd name="T100" fmla="*/ 229 w 332"/>
              <a:gd name="T101" fmla="*/ 142 h 332"/>
              <a:gd name="T102" fmla="*/ 229 w 332"/>
              <a:gd name="T103" fmla="*/ 130 h 332"/>
              <a:gd name="T104" fmla="*/ 236 w 332"/>
              <a:gd name="T105" fmla="*/ 123 h 332"/>
              <a:gd name="T106" fmla="*/ 260 w 332"/>
              <a:gd name="T107" fmla="*/ 123 h 332"/>
              <a:gd name="T108" fmla="*/ 267 w 332"/>
              <a:gd name="T109" fmla="*/ 13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2" h="332">
                <a:moveTo>
                  <a:pt x="0" y="0"/>
                </a:moveTo>
                <a:cubicBezTo>
                  <a:pt x="0" y="332"/>
                  <a:pt x="0" y="332"/>
                  <a:pt x="0" y="332"/>
                </a:cubicBezTo>
                <a:cubicBezTo>
                  <a:pt x="332" y="332"/>
                  <a:pt x="332" y="332"/>
                  <a:pt x="332" y="332"/>
                </a:cubicBezTo>
                <a:cubicBezTo>
                  <a:pt x="332" y="0"/>
                  <a:pt x="332" y="0"/>
                  <a:pt x="332" y="0"/>
                </a:cubicBezTo>
                <a:lnTo>
                  <a:pt x="0" y="0"/>
                </a:lnTo>
                <a:close/>
                <a:moveTo>
                  <a:pt x="283" y="248"/>
                </a:moveTo>
                <a:cubicBezTo>
                  <a:pt x="283" y="253"/>
                  <a:pt x="278" y="257"/>
                  <a:pt x="273" y="257"/>
                </a:cubicBezTo>
                <a:cubicBezTo>
                  <a:pt x="59" y="257"/>
                  <a:pt x="59" y="257"/>
                  <a:pt x="59" y="257"/>
                </a:cubicBezTo>
                <a:cubicBezTo>
                  <a:pt x="53" y="257"/>
                  <a:pt x="49" y="253"/>
                  <a:pt x="49" y="248"/>
                </a:cubicBezTo>
                <a:cubicBezTo>
                  <a:pt x="49" y="114"/>
                  <a:pt x="49" y="114"/>
                  <a:pt x="49" y="114"/>
                </a:cubicBezTo>
                <a:cubicBezTo>
                  <a:pt x="49" y="109"/>
                  <a:pt x="53" y="105"/>
                  <a:pt x="59" y="105"/>
                </a:cubicBezTo>
                <a:cubicBezTo>
                  <a:pt x="117" y="105"/>
                  <a:pt x="117" y="105"/>
                  <a:pt x="117" y="105"/>
                </a:cubicBezTo>
                <a:cubicBezTo>
                  <a:pt x="123" y="100"/>
                  <a:pt x="129" y="75"/>
                  <a:pt x="138" y="75"/>
                </a:cubicBezTo>
                <a:cubicBezTo>
                  <a:pt x="194" y="75"/>
                  <a:pt x="194" y="75"/>
                  <a:pt x="194" y="75"/>
                </a:cubicBezTo>
                <a:cubicBezTo>
                  <a:pt x="203" y="75"/>
                  <a:pt x="209" y="100"/>
                  <a:pt x="215" y="105"/>
                </a:cubicBezTo>
                <a:cubicBezTo>
                  <a:pt x="229" y="105"/>
                  <a:pt x="229" y="105"/>
                  <a:pt x="229" y="105"/>
                </a:cubicBezTo>
                <a:cubicBezTo>
                  <a:pt x="229" y="102"/>
                  <a:pt x="229" y="102"/>
                  <a:pt x="229" y="102"/>
                </a:cubicBezTo>
                <a:cubicBezTo>
                  <a:pt x="229" y="96"/>
                  <a:pt x="234" y="92"/>
                  <a:pt x="239" y="92"/>
                </a:cubicBezTo>
                <a:cubicBezTo>
                  <a:pt x="252" y="92"/>
                  <a:pt x="252" y="92"/>
                  <a:pt x="252" y="92"/>
                </a:cubicBezTo>
                <a:cubicBezTo>
                  <a:pt x="257" y="92"/>
                  <a:pt x="261" y="96"/>
                  <a:pt x="261" y="102"/>
                </a:cubicBezTo>
                <a:cubicBezTo>
                  <a:pt x="261" y="105"/>
                  <a:pt x="261" y="105"/>
                  <a:pt x="261" y="105"/>
                </a:cubicBezTo>
                <a:cubicBezTo>
                  <a:pt x="273" y="105"/>
                  <a:pt x="273" y="105"/>
                  <a:pt x="273" y="105"/>
                </a:cubicBezTo>
                <a:cubicBezTo>
                  <a:pt x="278" y="105"/>
                  <a:pt x="283" y="109"/>
                  <a:pt x="283" y="114"/>
                </a:cubicBezTo>
                <a:lnTo>
                  <a:pt x="283" y="248"/>
                </a:lnTo>
                <a:close/>
                <a:moveTo>
                  <a:pt x="166" y="142"/>
                </a:moveTo>
                <a:cubicBezTo>
                  <a:pt x="145" y="142"/>
                  <a:pt x="128" y="159"/>
                  <a:pt x="128" y="180"/>
                </a:cubicBezTo>
                <a:cubicBezTo>
                  <a:pt x="128" y="201"/>
                  <a:pt x="145" y="218"/>
                  <a:pt x="166" y="218"/>
                </a:cubicBezTo>
                <a:cubicBezTo>
                  <a:pt x="187" y="218"/>
                  <a:pt x="204" y="201"/>
                  <a:pt x="204" y="180"/>
                </a:cubicBezTo>
                <a:cubicBezTo>
                  <a:pt x="204" y="159"/>
                  <a:pt x="187" y="142"/>
                  <a:pt x="166" y="142"/>
                </a:cubicBezTo>
                <a:close/>
                <a:moveTo>
                  <a:pt x="166" y="156"/>
                </a:moveTo>
                <a:cubicBezTo>
                  <a:pt x="153" y="156"/>
                  <a:pt x="143" y="167"/>
                  <a:pt x="143" y="180"/>
                </a:cubicBezTo>
                <a:cubicBezTo>
                  <a:pt x="143" y="182"/>
                  <a:pt x="140" y="185"/>
                  <a:pt x="138" y="185"/>
                </a:cubicBezTo>
                <a:cubicBezTo>
                  <a:pt x="135" y="185"/>
                  <a:pt x="133" y="182"/>
                  <a:pt x="133" y="180"/>
                </a:cubicBezTo>
                <a:cubicBezTo>
                  <a:pt x="133" y="162"/>
                  <a:pt x="148" y="147"/>
                  <a:pt x="166" y="147"/>
                </a:cubicBezTo>
                <a:cubicBezTo>
                  <a:pt x="169" y="147"/>
                  <a:pt x="171" y="149"/>
                  <a:pt x="171" y="152"/>
                </a:cubicBezTo>
                <a:cubicBezTo>
                  <a:pt x="171" y="154"/>
                  <a:pt x="169" y="156"/>
                  <a:pt x="166" y="156"/>
                </a:cubicBezTo>
                <a:close/>
                <a:moveTo>
                  <a:pt x="166" y="119"/>
                </a:moveTo>
                <a:cubicBezTo>
                  <a:pt x="132" y="119"/>
                  <a:pt x="105" y="146"/>
                  <a:pt x="105" y="180"/>
                </a:cubicBezTo>
                <a:cubicBezTo>
                  <a:pt x="105" y="213"/>
                  <a:pt x="132" y="241"/>
                  <a:pt x="166" y="241"/>
                </a:cubicBezTo>
                <a:cubicBezTo>
                  <a:pt x="199" y="241"/>
                  <a:pt x="227" y="213"/>
                  <a:pt x="227" y="180"/>
                </a:cubicBezTo>
                <a:cubicBezTo>
                  <a:pt x="227" y="146"/>
                  <a:pt x="199" y="119"/>
                  <a:pt x="166" y="119"/>
                </a:cubicBezTo>
                <a:close/>
                <a:moveTo>
                  <a:pt x="166" y="231"/>
                </a:moveTo>
                <a:cubicBezTo>
                  <a:pt x="138" y="231"/>
                  <a:pt x="115" y="208"/>
                  <a:pt x="115" y="180"/>
                </a:cubicBezTo>
                <a:cubicBezTo>
                  <a:pt x="115" y="152"/>
                  <a:pt x="138" y="129"/>
                  <a:pt x="166" y="129"/>
                </a:cubicBezTo>
                <a:cubicBezTo>
                  <a:pt x="194" y="129"/>
                  <a:pt x="217" y="152"/>
                  <a:pt x="217" y="180"/>
                </a:cubicBezTo>
                <a:cubicBezTo>
                  <a:pt x="217" y="208"/>
                  <a:pt x="194" y="231"/>
                  <a:pt x="166" y="231"/>
                </a:cubicBezTo>
                <a:close/>
                <a:moveTo>
                  <a:pt x="267" y="130"/>
                </a:moveTo>
                <a:cubicBezTo>
                  <a:pt x="267" y="142"/>
                  <a:pt x="267" y="142"/>
                  <a:pt x="267" y="142"/>
                </a:cubicBezTo>
                <a:cubicBezTo>
                  <a:pt x="267" y="146"/>
                  <a:pt x="264" y="149"/>
                  <a:pt x="260" y="149"/>
                </a:cubicBezTo>
                <a:cubicBezTo>
                  <a:pt x="236" y="149"/>
                  <a:pt x="236" y="149"/>
                  <a:pt x="236" y="149"/>
                </a:cubicBezTo>
                <a:cubicBezTo>
                  <a:pt x="232" y="149"/>
                  <a:pt x="229" y="146"/>
                  <a:pt x="229" y="142"/>
                </a:cubicBezTo>
                <a:cubicBezTo>
                  <a:pt x="229" y="130"/>
                  <a:pt x="229" y="130"/>
                  <a:pt x="229" y="130"/>
                </a:cubicBezTo>
                <a:cubicBezTo>
                  <a:pt x="229" y="126"/>
                  <a:pt x="232" y="123"/>
                  <a:pt x="236" y="123"/>
                </a:cubicBezTo>
                <a:cubicBezTo>
                  <a:pt x="260" y="123"/>
                  <a:pt x="260" y="123"/>
                  <a:pt x="260" y="123"/>
                </a:cubicBezTo>
                <a:cubicBezTo>
                  <a:pt x="264" y="123"/>
                  <a:pt x="267" y="126"/>
                  <a:pt x="267" y="13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 noEditPoints="1"/>
          </p:cNvSpPr>
          <p:nvPr/>
        </p:nvSpPr>
        <p:spPr bwMode="auto">
          <a:xfrm>
            <a:off x="9244787" y="10565757"/>
            <a:ext cx="1172016" cy="1173510"/>
          </a:xfrm>
          <a:custGeom>
            <a:avLst/>
            <a:gdLst>
              <a:gd name="T0" fmla="*/ 177 w 332"/>
              <a:gd name="T1" fmla="*/ 210 h 332"/>
              <a:gd name="T2" fmla="*/ 155 w 332"/>
              <a:gd name="T3" fmla="*/ 210 h 332"/>
              <a:gd name="T4" fmla="*/ 166 w 332"/>
              <a:gd name="T5" fmla="*/ 192 h 332"/>
              <a:gd name="T6" fmla="*/ 90 w 332"/>
              <a:gd name="T7" fmla="*/ 147 h 332"/>
              <a:gd name="T8" fmla="*/ 79 w 332"/>
              <a:gd name="T9" fmla="*/ 166 h 332"/>
              <a:gd name="T10" fmla="*/ 101 w 332"/>
              <a:gd name="T11" fmla="*/ 166 h 332"/>
              <a:gd name="T12" fmla="*/ 90 w 332"/>
              <a:gd name="T13" fmla="*/ 147 h 332"/>
              <a:gd name="T14" fmla="*/ 230 w 332"/>
              <a:gd name="T15" fmla="*/ 132 h 332"/>
              <a:gd name="T16" fmla="*/ 241 w 332"/>
              <a:gd name="T17" fmla="*/ 150 h 332"/>
              <a:gd name="T18" fmla="*/ 252 w 332"/>
              <a:gd name="T19" fmla="*/ 132 h 332"/>
              <a:gd name="T20" fmla="*/ 332 w 332"/>
              <a:gd name="T21" fmla="*/ 0 h 332"/>
              <a:gd name="T22" fmla="*/ 0 w 332"/>
              <a:gd name="T23" fmla="*/ 332 h 332"/>
              <a:gd name="T24" fmla="*/ 332 w 332"/>
              <a:gd name="T25" fmla="*/ 0 h 332"/>
              <a:gd name="T26" fmla="*/ 96 w 332"/>
              <a:gd name="T27" fmla="*/ 136 h 332"/>
              <a:gd name="T28" fmla="*/ 100 w 332"/>
              <a:gd name="T29" fmla="*/ 87 h 332"/>
              <a:gd name="T30" fmla="*/ 100 w 332"/>
              <a:gd name="T31" fmla="*/ 75 h 332"/>
              <a:gd name="T32" fmla="*/ 74 w 332"/>
              <a:gd name="T33" fmla="*/ 81 h 332"/>
              <a:gd name="T34" fmla="*/ 84 w 332"/>
              <a:gd name="T35" fmla="*/ 87 h 332"/>
              <a:gd name="T36" fmla="*/ 67 w 332"/>
              <a:gd name="T37" fmla="*/ 160 h 332"/>
              <a:gd name="T38" fmla="*/ 84 w 332"/>
              <a:gd name="T39" fmla="*/ 189 h 332"/>
              <a:gd name="T40" fmla="*/ 80 w 332"/>
              <a:gd name="T41" fmla="*/ 245 h 332"/>
              <a:gd name="T42" fmla="*/ 80 w 332"/>
              <a:gd name="T43" fmla="*/ 257 h 332"/>
              <a:gd name="T44" fmla="*/ 90 w 332"/>
              <a:gd name="T45" fmla="*/ 257 h 332"/>
              <a:gd name="T46" fmla="*/ 100 w 332"/>
              <a:gd name="T47" fmla="*/ 257 h 332"/>
              <a:gd name="T48" fmla="*/ 100 w 332"/>
              <a:gd name="T49" fmla="*/ 245 h 332"/>
              <a:gd name="T50" fmla="*/ 96 w 332"/>
              <a:gd name="T51" fmla="*/ 189 h 332"/>
              <a:gd name="T52" fmla="*/ 113 w 332"/>
              <a:gd name="T53" fmla="*/ 160 h 332"/>
              <a:gd name="T54" fmla="*/ 172 w 332"/>
              <a:gd name="T55" fmla="*/ 181 h 332"/>
              <a:gd name="T56" fmla="*/ 176 w 332"/>
              <a:gd name="T57" fmla="*/ 87 h 332"/>
              <a:gd name="T58" fmla="*/ 176 w 332"/>
              <a:gd name="T59" fmla="*/ 75 h 332"/>
              <a:gd name="T60" fmla="*/ 149 w 332"/>
              <a:gd name="T61" fmla="*/ 81 h 332"/>
              <a:gd name="T62" fmla="*/ 160 w 332"/>
              <a:gd name="T63" fmla="*/ 87 h 332"/>
              <a:gd name="T64" fmla="*/ 143 w 332"/>
              <a:gd name="T65" fmla="*/ 204 h 332"/>
              <a:gd name="T66" fmla="*/ 160 w 332"/>
              <a:gd name="T67" fmla="*/ 234 h 332"/>
              <a:gd name="T68" fmla="*/ 155 w 332"/>
              <a:gd name="T69" fmla="*/ 245 h 332"/>
              <a:gd name="T70" fmla="*/ 155 w 332"/>
              <a:gd name="T71" fmla="*/ 257 h 332"/>
              <a:gd name="T72" fmla="*/ 166 w 332"/>
              <a:gd name="T73" fmla="*/ 257 h 332"/>
              <a:gd name="T74" fmla="*/ 176 w 332"/>
              <a:gd name="T75" fmla="*/ 257 h 332"/>
              <a:gd name="T76" fmla="*/ 176 w 332"/>
              <a:gd name="T77" fmla="*/ 245 h 332"/>
              <a:gd name="T78" fmla="*/ 172 w 332"/>
              <a:gd name="T79" fmla="*/ 234 h 332"/>
              <a:gd name="T80" fmla="*/ 189 w 332"/>
              <a:gd name="T81" fmla="*/ 204 h 332"/>
              <a:gd name="T82" fmla="*/ 248 w 332"/>
              <a:gd name="T83" fmla="*/ 108 h 332"/>
              <a:gd name="T84" fmla="*/ 252 w 332"/>
              <a:gd name="T85" fmla="*/ 87 h 332"/>
              <a:gd name="T86" fmla="*/ 252 w 332"/>
              <a:gd name="T87" fmla="*/ 75 h 332"/>
              <a:gd name="T88" fmla="*/ 225 w 332"/>
              <a:gd name="T89" fmla="*/ 81 h 332"/>
              <a:gd name="T90" fmla="*/ 235 w 332"/>
              <a:gd name="T91" fmla="*/ 87 h 332"/>
              <a:gd name="T92" fmla="*/ 218 w 332"/>
              <a:gd name="T93" fmla="*/ 132 h 332"/>
              <a:gd name="T94" fmla="*/ 235 w 332"/>
              <a:gd name="T95" fmla="*/ 161 h 332"/>
              <a:gd name="T96" fmla="*/ 231 w 332"/>
              <a:gd name="T97" fmla="*/ 245 h 332"/>
              <a:gd name="T98" fmla="*/ 231 w 332"/>
              <a:gd name="T99" fmla="*/ 257 h 332"/>
              <a:gd name="T100" fmla="*/ 241 w 332"/>
              <a:gd name="T101" fmla="*/ 257 h 332"/>
              <a:gd name="T102" fmla="*/ 252 w 332"/>
              <a:gd name="T103" fmla="*/ 257 h 332"/>
              <a:gd name="T104" fmla="*/ 252 w 332"/>
              <a:gd name="T105" fmla="*/ 245 h 332"/>
              <a:gd name="T106" fmla="*/ 248 w 332"/>
              <a:gd name="T107" fmla="*/ 161 h 332"/>
              <a:gd name="T108" fmla="*/ 265 w 332"/>
              <a:gd name="T109" fmla="*/ 1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2" h="332">
                <a:moveTo>
                  <a:pt x="177" y="204"/>
                </a:moveTo>
                <a:cubicBezTo>
                  <a:pt x="177" y="210"/>
                  <a:pt x="177" y="210"/>
                  <a:pt x="177" y="210"/>
                </a:cubicBezTo>
                <a:cubicBezTo>
                  <a:pt x="177" y="217"/>
                  <a:pt x="172" y="222"/>
                  <a:pt x="166" y="222"/>
                </a:cubicBezTo>
                <a:cubicBezTo>
                  <a:pt x="160" y="222"/>
                  <a:pt x="155" y="217"/>
                  <a:pt x="155" y="210"/>
                </a:cubicBezTo>
                <a:cubicBezTo>
                  <a:pt x="155" y="204"/>
                  <a:pt x="155" y="204"/>
                  <a:pt x="155" y="204"/>
                </a:cubicBezTo>
                <a:cubicBezTo>
                  <a:pt x="155" y="198"/>
                  <a:pt x="160" y="192"/>
                  <a:pt x="166" y="192"/>
                </a:cubicBezTo>
                <a:cubicBezTo>
                  <a:pt x="172" y="192"/>
                  <a:pt x="177" y="198"/>
                  <a:pt x="177" y="204"/>
                </a:cubicBezTo>
                <a:close/>
                <a:moveTo>
                  <a:pt x="90" y="147"/>
                </a:moveTo>
                <a:cubicBezTo>
                  <a:pt x="84" y="147"/>
                  <a:pt x="79" y="153"/>
                  <a:pt x="79" y="160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72"/>
                  <a:pt x="84" y="178"/>
                  <a:pt x="90" y="178"/>
                </a:cubicBezTo>
                <a:cubicBezTo>
                  <a:pt x="96" y="178"/>
                  <a:pt x="101" y="172"/>
                  <a:pt x="101" y="166"/>
                </a:cubicBezTo>
                <a:cubicBezTo>
                  <a:pt x="101" y="160"/>
                  <a:pt x="101" y="160"/>
                  <a:pt x="101" y="160"/>
                </a:cubicBezTo>
                <a:cubicBezTo>
                  <a:pt x="101" y="153"/>
                  <a:pt x="96" y="147"/>
                  <a:pt x="90" y="147"/>
                </a:cubicBezTo>
                <a:close/>
                <a:moveTo>
                  <a:pt x="241" y="119"/>
                </a:moveTo>
                <a:cubicBezTo>
                  <a:pt x="235" y="119"/>
                  <a:pt x="230" y="125"/>
                  <a:pt x="230" y="132"/>
                </a:cubicBezTo>
                <a:cubicBezTo>
                  <a:pt x="230" y="137"/>
                  <a:pt x="230" y="137"/>
                  <a:pt x="230" y="137"/>
                </a:cubicBezTo>
                <a:cubicBezTo>
                  <a:pt x="230" y="144"/>
                  <a:pt x="235" y="150"/>
                  <a:pt x="241" y="150"/>
                </a:cubicBezTo>
                <a:cubicBezTo>
                  <a:pt x="247" y="150"/>
                  <a:pt x="252" y="144"/>
                  <a:pt x="252" y="137"/>
                </a:cubicBezTo>
                <a:cubicBezTo>
                  <a:pt x="252" y="132"/>
                  <a:pt x="252" y="132"/>
                  <a:pt x="252" y="132"/>
                </a:cubicBezTo>
                <a:cubicBezTo>
                  <a:pt x="252" y="125"/>
                  <a:pt x="247" y="119"/>
                  <a:pt x="241" y="119"/>
                </a:cubicBezTo>
                <a:close/>
                <a:moveTo>
                  <a:pt x="332" y="0"/>
                </a:moveTo>
                <a:cubicBezTo>
                  <a:pt x="332" y="332"/>
                  <a:pt x="332" y="332"/>
                  <a:pt x="332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2" y="0"/>
                </a:lnTo>
                <a:close/>
                <a:moveTo>
                  <a:pt x="113" y="160"/>
                </a:moveTo>
                <a:cubicBezTo>
                  <a:pt x="113" y="148"/>
                  <a:pt x="106" y="139"/>
                  <a:pt x="96" y="136"/>
                </a:cubicBezTo>
                <a:cubicBezTo>
                  <a:pt x="96" y="87"/>
                  <a:pt x="96" y="87"/>
                  <a:pt x="96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4" y="87"/>
                  <a:pt x="106" y="85"/>
                  <a:pt x="106" y="81"/>
                </a:cubicBezTo>
                <a:cubicBezTo>
                  <a:pt x="106" y="78"/>
                  <a:pt x="104" y="75"/>
                  <a:pt x="100" y="75"/>
                </a:cubicBezTo>
                <a:cubicBezTo>
                  <a:pt x="80" y="75"/>
                  <a:pt x="80" y="75"/>
                  <a:pt x="80" y="75"/>
                </a:cubicBezTo>
                <a:cubicBezTo>
                  <a:pt x="76" y="75"/>
                  <a:pt x="74" y="78"/>
                  <a:pt x="74" y="81"/>
                </a:cubicBezTo>
                <a:cubicBezTo>
                  <a:pt x="74" y="85"/>
                  <a:pt x="76" y="87"/>
                  <a:pt x="80" y="87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74" y="139"/>
                  <a:pt x="67" y="148"/>
                  <a:pt x="67" y="160"/>
                </a:cubicBezTo>
                <a:cubicBezTo>
                  <a:pt x="67" y="166"/>
                  <a:pt x="67" y="166"/>
                  <a:pt x="67" y="166"/>
                </a:cubicBezTo>
                <a:cubicBezTo>
                  <a:pt x="67" y="177"/>
                  <a:pt x="74" y="186"/>
                  <a:pt x="84" y="189"/>
                </a:cubicBezTo>
                <a:cubicBezTo>
                  <a:pt x="84" y="245"/>
                  <a:pt x="84" y="245"/>
                  <a:pt x="84" y="245"/>
                </a:cubicBezTo>
                <a:cubicBezTo>
                  <a:pt x="80" y="245"/>
                  <a:pt x="80" y="245"/>
                  <a:pt x="80" y="245"/>
                </a:cubicBezTo>
                <a:cubicBezTo>
                  <a:pt x="76" y="245"/>
                  <a:pt x="74" y="248"/>
                  <a:pt x="74" y="251"/>
                </a:cubicBezTo>
                <a:cubicBezTo>
                  <a:pt x="74" y="255"/>
                  <a:pt x="76" y="257"/>
                  <a:pt x="8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100" y="257"/>
                  <a:pt x="100" y="257"/>
                  <a:pt x="100" y="257"/>
                </a:cubicBezTo>
                <a:cubicBezTo>
                  <a:pt x="104" y="257"/>
                  <a:pt x="106" y="255"/>
                  <a:pt x="106" y="251"/>
                </a:cubicBezTo>
                <a:cubicBezTo>
                  <a:pt x="106" y="248"/>
                  <a:pt x="104" y="245"/>
                  <a:pt x="100" y="245"/>
                </a:cubicBezTo>
                <a:cubicBezTo>
                  <a:pt x="96" y="245"/>
                  <a:pt x="96" y="245"/>
                  <a:pt x="96" y="245"/>
                </a:cubicBezTo>
                <a:cubicBezTo>
                  <a:pt x="96" y="189"/>
                  <a:pt x="96" y="189"/>
                  <a:pt x="96" y="189"/>
                </a:cubicBezTo>
                <a:cubicBezTo>
                  <a:pt x="106" y="186"/>
                  <a:pt x="113" y="177"/>
                  <a:pt x="113" y="166"/>
                </a:cubicBezTo>
                <a:lnTo>
                  <a:pt x="113" y="160"/>
                </a:lnTo>
                <a:close/>
                <a:moveTo>
                  <a:pt x="189" y="204"/>
                </a:moveTo>
                <a:cubicBezTo>
                  <a:pt x="189" y="193"/>
                  <a:pt x="182" y="184"/>
                  <a:pt x="172" y="181"/>
                </a:cubicBezTo>
                <a:cubicBezTo>
                  <a:pt x="172" y="87"/>
                  <a:pt x="172" y="87"/>
                  <a:pt x="172" y="87"/>
                </a:cubicBezTo>
                <a:cubicBezTo>
                  <a:pt x="176" y="87"/>
                  <a:pt x="176" y="87"/>
                  <a:pt x="176" y="87"/>
                </a:cubicBezTo>
                <a:cubicBezTo>
                  <a:pt x="179" y="87"/>
                  <a:pt x="182" y="85"/>
                  <a:pt x="182" y="81"/>
                </a:cubicBezTo>
                <a:cubicBezTo>
                  <a:pt x="182" y="78"/>
                  <a:pt x="179" y="75"/>
                  <a:pt x="176" y="75"/>
                </a:cubicBezTo>
                <a:cubicBezTo>
                  <a:pt x="155" y="75"/>
                  <a:pt x="155" y="75"/>
                  <a:pt x="155" y="75"/>
                </a:cubicBezTo>
                <a:cubicBezTo>
                  <a:pt x="152" y="75"/>
                  <a:pt x="149" y="78"/>
                  <a:pt x="149" y="81"/>
                </a:cubicBezTo>
                <a:cubicBezTo>
                  <a:pt x="149" y="85"/>
                  <a:pt x="152" y="87"/>
                  <a:pt x="155" y="87"/>
                </a:cubicBezTo>
                <a:cubicBezTo>
                  <a:pt x="160" y="87"/>
                  <a:pt x="160" y="87"/>
                  <a:pt x="160" y="87"/>
                </a:cubicBezTo>
                <a:cubicBezTo>
                  <a:pt x="160" y="181"/>
                  <a:pt x="160" y="181"/>
                  <a:pt x="160" y="181"/>
                </a:cubicBezTo>
                <a:cubicBezTo>
                  <a:pt x="150" y="184"/>
                  <a:pt x="143" y="193"/>
                  <a:pt x="143" y="204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3" y="221"/>
                  <a:pt x="150" y="231"/>
                  <a:pt x="160" y="234"/>
                </a:cubicBezTo>
                <a:cubicBezTo>
                  <a:pt x="160" y="245"/>
                  <a:pt x="160" y="245"/>
                  <a:pt x="160" y="245"/>
                </a:cubicBezTo>
                <a:cubicBezTo>
                  <a:pt x="155" y="245"/>
                  <a:pt x="155" y="245"/>
                  <a:pt x="155" y="245"/>
                </a:cubicBezTo>
                <a:cubicBezTo>
                  <a:pt x="152" y="245"/>
                  <a:pt x="149" y="248"/>
                  <a:pt x="149" y="251"/>
                </a:cubicBezTo>
                <a:cubicBezTo>
                  <a:pt x="149" y="255"/>
                  <a:pt x="152" y="257"/>
                  <a:pt x="155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66" y="257"/>
                  <a:pt x="166" y="257"/>
                  <a:pt x="166" y="257"/>
                </a:cubicBezTo>
                <a:cubicBezTo>
                  <a:pt x="176" y="257"/>
                  <a:pt x="176" y="257"/>
                  <a:pt x="176" y="257"/>
                </a:cubicBezTo>
                <a:cubicBezTo>
                  <a:pt x="179" y="257"/>
                  <a:pt x="182" y="255"/>
                  <a:pt x="182" y="251"/>
                </a:cubicBezTo>
                <a:cubicBezTo>
                  <a:pt x="182" y="248"/>
                  <a:pt x="179" y="245"/>
                  <a:pt x="176" y="245"/>
                </a:cubicBezTo>
                <a:cubicBezTo>
                  <a:pt x="172" y="245"/>
                  <a:pt x="172" y="245"/>
                  <a:pt x="172" y="245"/>
                </a:cubicBezTo>
                <a:cubicBezTo>
                  <a:pt x="172" y="234"/>
                  <a:pt x="172" y="234"/>
                  <a:pt x="172" y="234"/>
                </a:cubicBezTo>
                <a:cubicBezTo>
                  <a:pt x="182" y="231"/>
                  <a:pt x="189" y="221"/>
                  <a:pt x="189" y="210"/>
                </a:cubicBezTo>
                <a:lnTo>
                  <a:pt x="189" y="204"/>
                </a:lnTo>
                <a:close/>
                <a:moveTo>
                  <a:pt x="265" y="132"/>
                </a:moveTo>
                <a:cubicBezTo>
                  <a:pt x="265" y="120"/>
                  <a:pt x="257" y="111"/>
                  <a:pt x="248" y="108"/>
                </a:cubicBezTo>
                <a:cubicBezTo>
                  <a:pt x="248" y="87"/>
                  <a:pt x="248" y="87"/>
                  <a:pt x="248" y="87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55" y="87"/>
                  <a:pt x="258" y="85"/>
                  <a:pt x="258" y="81"/>
                </a:cubicBezTo>
                <a:cubicBezTo>
                  <a:pt x="258" y="78"/>
                  <a:pt x="255" y="75"/>
                  <a:pt x="252" y="75"/>
                </a:cubicBezTo>
                <a:cubicBezTo>
                  <a:pt x="231" y="75"/>
                  <a:pt x="231" y="75"/>
                  <a:pt x="231" y="75"/>
                </a:cubicBezTo>
                <a:cubicBezTo>
                  <a:pt x="228" y="75"/>
                  <a:pt x="225" y="78"/>
                  <a:pt x="225" y="81"/>
                </a:cubicBezTo>
                <a:cubicBezTo>
                  <a:pt x="225" y="85"/>
                  <a:pt x="228" y="87"/>
                  <a:pt x="231" y="87"/>
                </a:cubicBezTo>
                <a:cubicBezTo>
                  <a:pt x="235" y="87"/>
                  <a:pt x="235" y="87"/>
                  <a:pt x="235" y="87"/>
                </a:cubicBezTo>
                <a:cubicBezTo>
                  <a:pt x="235" y="108"/>
                  <a:pt x="235" y="108"/>
                  <a:pt x="235" y="108"/>
                </a:cubicBezTo>
                <a:cubicBezTo>
                  <a:pt x="225" y="111"/>
                  <a:pt x="218" y="120"/>
                  <a:pt x="218" y="132"/>
                </a:cubicBezTo>
                <a:cubicBezTo>
                  <a:pt x="218" y="137"/>
                  <a:pt x="218" y="137"/>
                  <a:pt x="218" y="137"/>
                </a:cubicBezTo>
                <a:cubicBezTo>
                  <a:pt x="218" y="149"/>
                  <a:pt x="225" y="158"/>
                  <a:pt x="235" y="161"/>
                </a:cubicBezTo>
                <a:cubicBezTo>
                  <a:pt x="235" y="245"/>
                  <a:pt x="235" y="245"/>
                  <a:pt x="235" y="245"/>
                </a:cubicBezTo>
                <a:cubicBezTo>
                  <a:pt x="231" y="245"/>
                  <a:pt x="231" y="245"/>
                  <a:pt x="231" y="245"/>
                </a:cubicBezTo>
                <a:cubicBezTo>
                  <a:pt x="228" y="245"/>
                  <a:pt x="225" y="248"/>
                  <a:pt x="225" y="251"/>
                </a:cubicBezTo>
                <a:cubicBezTo>
                  <a:pt x="225" y="255"/>
                  <a:pt x="228" y="257"/>
                  <a:pt x="23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5" y="257"/>
                  <a:pt x="258" y="255"/>
                  <a:pt x="258" y="251"/>
                </a:cubicBezTo>
                <a:cubicBezTo>
                  <a:pt x="258" y="248"/>
                  <a:pt x="255" y="245"/>
                  <a:pt x="252" y="245"/>
                </a:cubicBezTo>
                <a:cubicBezTo>
                  <a:pt x="248" y="245"/>
                  <a:pt x="248" y="245"/>
                  <a:pt x="248" y="245"/>
                </a:cubicBezTo>
                <a:cubicBezTo>
                  <a:pt x="248" y="161"/>
                  <a:pt x="248" y="161"/>
                  <a:pt x="248" y="161"/>
                </a:cubicBezTo>
                <a:cubicBezTo>
                  <a:pt x="257" y="158"/>
                  <a:pt x="265" y="149"/>
                  <a:pt x="265" y="137"/>
                </a:cubicBezTo>
                <a:lnTo>
                  <a:pt x="265" y="1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10817793" y="10565757"/>
            <a:ext cx="1175002" cy="1173510"/>
          </a:xfrm>
          <a:custGeom>
            <a:avLst/>
            <a:gdLst>
              <a:gd name="T0" fmla="*/ 78 w 333"/>
              <a:gd name="T1" fmla="*/ 101 h 332"/>
              <a:gd name="T2" fmla="*/ 255 w 333"/>
              <a:gd name="T3" fmla="*/ 101 h 332"/>
              <a:gd name="T4" fmla="*/ 255 w 333"/>
              <a:gd name="T5" fmla="*/ 205 h 332"/>
              <a:gd name="T6" fmla="*/ 78 w 333"/>
              <a:gd name="T7" fmla="*/ 205 h 332"/>
              <a:gd name="T8" fmla="*/ 78 w 333"/>
              <a:gd name="T9" fmla="*/ 101 h 332"/>
              <a:gd name="T10" fmla="*/ 138 w 333"/>
              <a:gd name="T11" fmla="*/ 237 h 332"/>
              <a:gd name="T12" fmla="*/ 195 w 333"/>
              <a:gd name="T13" fmla="*/ 237 h 332"/>
              <a:gd name="T14" fmla="*/ 199 w 333"/>
              <a:gd name="T15" fmla="*/ 233 h 332"/>
              <a:gd name="T16" fmla="*/ 195 w 333"/>
              <a:gd name="T17" fmla="*/ 229 h 332"/>
              <a:gd name="T18" fmla="*/ 138 w 333"/>
              <a:gd name="T19" fmla="*/ 229 h 332"/>
              <a:gd name="T20" fmla="*/ 134 w 333"/>
              <a:gd name="T21" fmla="*/ 233 h 332"/>
              <a:gd name="T22" fmla="*/ 138 w 333"/>
              <a:gd name="T23" fmla="*/ 237 h 332"/>
              <a:gd name="T24" fmla="*/ 333 w 333"/>
              <a:gd name="T25" fmla="*/ 0 h 332"/>
              <a:gd name="T26" fmla="*/ 333 w 333"/>
              <a:gd name="T27" fmla="*/ 332 h 332"/>
              <a:gd name="T28" fmla="*/ 0 w 333"/>
              <a:gd name="T29" fmla="*/ 332 h 332"/>
              <a:gd name="T30" fmla="*/ 0 w 333"/>
              <a:gd name="T31" fmla="*/ 0 h 332"/>
              <a:gd name="T32" fmla="*/ 333 w 333"/>
              <a:gd name="T33" fmla="*/ 0 h 332"/>
              <a:gd name="T34" fmla="*/ 67 w 333"/>
              <a:gd name="T35" fmla="*/ 220 h 332"/>
              <a:gd name="T36" fmla="*/ 266 w 333"/>
              <a:gd name="T37" fmla="*/ 220 h 332"/>
              <a:gd name="T38" fmla="*/ 266 w 333"/>
              <a:gd name="T39" fmla="*/ 100 h 332"/>
              <a:gd name="T40" fmla="*/ 257 w 333"/>
              <a:gd name="T41" fmla="*/ 91 h 332"/>
              <a:gd name="T42" fmla="*/ 76 w 333"/>
              <a:gd name="T43" fmla="*/ 91 h 332"/>
              <a:gd name="T44" fmla="*/ 67 w 333"/>
              <a:gd name="T45" fmla="*/ 100 h 332"/>
              <a:gd name="T46" fmla="*/ 67 w 333"/>
              <a:gd name="T47" fmla="*/ 220 h 332"/>
              <a:gd name="T48" fmla="*/ 280 w 333"/>
              <a:gd name="T49" fmla="*/ 224 h 332"/>
              <a:gd name="T50" fmla="*/ 53 w 333"/>
              <a:gd name="T51" fmla="*/ 224 h 332"/>
              <a:gd name="T52" fmla="*/ 53 w 333"/>
              <a:gd name="T53" fmla="*/ 233 h 332"/>
              <a:gd name="T54" fmla="*/ 69 w 333"/>
              <a:gd name="T55" fmla="*/ 241 h 332"/>
              <a:gd name="T56" fmla="*/ 264 w 333"/>
              <a:gd name="T57" fmla="*/ 241 h 332"/>
              <a:gd name="T58" fmla="*/ 280 w 333"/>
              <a:gd name="T59" fmla="*/ 233 h 332"/>
              <a:gd name="T60" fmla="*/ 280 w 333"/>
              <a:gd name="T61" fmla="*/ 22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33" h="332">
                <a:moveTo>
                  <a:pt x="78" y="101"/>
                </a:moveTo>
                <a:cubicBezTo>
                  <a:pt x="255" y="101"/>
                  <a:pt x="255" y="101"/>
                  <a:pt x="255" y="101"/>
                </a:cubicBezTo>
                <a:cubicBezTo>
                  <a:pt x="255" y="205"/>
                  <a:pt x="255" y="205"/>
                  <a:pt x="255" y="205"/>
                </a:cubicBezTo>
                <a:cubicBezTo>
                  <a:pt x="78" y="205"/>
                  <a:pt x="78" y="205"/>
                  <a:pt x="78" y="205"/>
                </a:cubicBezTo>
                <a:lnTo>
                  <a:pt x="78" y="101"/>
                </a:lnTo>
                <a:close/>
                <a:moveTo>
                  <a:pt x="138" y="237"/>
                </a:moveTo>
                <a:cubicBezTo>
                  <a:pt x="195" y="237"/>
                  <a:pt x="195" y="237"/>
                  <a:pt x="195" y="237"/>
                </a:cubicBezTo>
                <a:cubicBezTo>
                  <a:pt x="197" y="237"/>
                  <a:pt x="199" y="235"/>
                  <a:pt x="199" y="233"/>
                </a:cubicBezTo>
                <a:cubicBezTo>
                  <a:pt x="199" y="230"/>
                  <a:pt x="197" y="229"/>
                  <a:pt x="195" y="229"/>
                </a:cubicBezTo>
                <a:cubicBezTo>
                  <a:pt x="138" y="229"/>
                  <a:pt x="138" y="229"/>
                  <a:pt x="138" y="229"/>
                </a:cubicBezTo>
                <a:cubicBezTo>
                  <a:pt x="136" y="229"/>
                  <a:pt x="134" y="230"/>
                  <a:pt x="134" y="233"/>
                </a:cubicBezTo>
                <a:cubicBezTo>
                  <a:pt x="134" y="235"/>
                  <a:pt x="136" y="237"/>
                  <a:pt x="138" y="237"/>
                </a:cubicBezTo>
                <a:close/>
                <a:moveTo>
                  <a:pt x="333" y="0"/>
                </a:moveTo>
                <a:cubicBezTo>
                  <a:pt x="333" y="332"/>
                  <a:pt x="333" y="332"/>
                  <a:pt x="333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3" y="0"/>
                </a:lnTo>
                <a:close/>
                <a:moveTo>
                  <a:pt x="67" y="220"/>
                </a:moveTo>
                <a:cubicBezTo>
                  <a:pt x="266" y="220"/>
                  <a:pt x="266" y="220"/>
                  <a:pt x="266" y="220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66" y="92"/>
                  <a:pt x="266" y="91"/>
                  <a:pt x="257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67" y="91"/>
                  <a:pt x="67" y="92"/>
                  <a:pt x="67" y="100"/>
                </a:cubicBezTo>
                <a:lnTo>
                  <a:pt x="67" y="220"/>
                </a:lnTo>
                <a:close/>
                <a:moveTo>
                  <a:pt x="280" y="224"/>
                </a:moveTo>
                <a:cubicBezTo>
                  <a:pt x="53" y="224"/>
                  <a:pt x="53" y="224"/>
                  <a:pt x="53" y="224"/>
                </a:cubicBezTo>
                <a:cubicBezTo>
                  <a:pt x="53" y="233"/>
                  <a:pt x="53" y="233"/>
                  <a:pt x="53" y="233"/>
                </a:cubicBezTo>
                <a:cubicBezTo>
                  <a:pt x="53" y="238"/>
                  <a:pt x="60" y="241"/>
                  <a:pt x="69" y="241"/>
                </a:cubicBezTo>
                <a:cubicBezTo>
                  <a:pt x="264" y="241"/>
                  <a:pt x="264" y="241"/>
                  <a:pt x="264" y="241"/>
                </a:cubicBezTo>
                <a:cubicBezTo>
                  <a:pt x="273" y="241"/>
                  <a:pt x="280" y="238"/>
                  <a:pt x="280" y="233"/>
                </a:cubicBezTo>
                <a:lnTo>
                  <a:pt x="280" y="2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 noEditPoints="1"/>
          </p:cNvSpPr>
          <p:nvPr/>
        </p:nvSpPr>
        <p:spPr bwMode="auto">
          <a:xfrm>
            <a:off x="12393785" y="10565757"/>
            <a:ext cx="1172016" cy="1173510"/>
          </a:xfrm>
          <a:custGeom>
            <a:avLst/>
            <a:gdLst>
              <a:gd name="T0" fmla="*/ 171 w 332"/>
              <a:gd name="T1" fmla="*/ 215 h 332"/>
              <a:gd name="T2" fmla="*/ 166 w 332"/>
              <a:gd name="T3" fmla="*/ 220 h 332"/>
              <a:gd name="T4" fmla="*/ 161 w 332"/>
              <a:gd name="T5" fmla="*/ 215 h 332"/>
              <a:gd name="T6" fmla="*/ 166 w 332"/>
              <a:gd name="T7" fmla="*/ 210 h 332"/>
              <a:gd name="T8" fmla="*/ 171 w 332"/>
              <a:gd name="T9" fmla="*/ 215 h 332"/>
              <a:gd name="T10" fmla="*/ 68 w 332"/>
              <a:gd name="T11" fmla="*/ 201 h 332"/>
              <a:gd name="T12" fmla="*/ 265 w 332"/>
              <a:gd name="T13" fmla="*/ 201 h 332"/>
              <a:gd name="T14" fmla="*/ 265 w 332"/>
              <a:gd name="T15" fmla="*/ 83 h 332"/>
              <a:gd name="T16" fmla="*/ 68 w 332"/>
              <a:gd name="T17" fmla="*/ 83 h 332"/>
              <a:gd name="T18" fmla="*/ 68 w 332"/>
              <a:gd name="T19" fmla="*/ 201 h 332"/>
              <a:gd name="T20" fmla="*/ 332 w 332"/>
              <a:gd name="T21" fmla="*/ 0 h 332"/>
              <a:gd name="T22" fmla="*/ 332 w 332"/>
              <a:gd name="T23" fmla="*/ 332 h 332"/>
              <a:gd name="T24" fmla="*/ 0 w 332"/>
              <a:gd name="T25" fmla="*/ 332 h 332"/>
              <a:gd name="T26" fmla="*/ 0 w 332"/>
              <a:gd name="T27" fmla="*/ 0 h 332"/>
              <a:gd name="T28" fmla="*/ 332 w 332"/>
              <a:gd name="T29" fmla="*/ 0 h 332"/>
              <a:gd name="T30" fmla="*/ 209 w 332"/>
              <a:gd name="T31" fmla="*/ 256 h 332"/>
              <a:gd name="T32" fmla="*/ 186 w 332"/>
              <a:gd name="T33" fmla="*/ 240 h 332"/>
              <a:gd name="T34" fmla="*/ 186 w 332"/>
              <a:gd name="T35" fmla="*/ 230 h 332"/>
              <a:gd name="T36" fmla="*/ 147 w 332"/>
              <a:gd name="T37" fmla="*/ 230 h 332"/>
              <a:gd name="T38" fmla="*/ 147 w 332"/>
              <a:gd name="T39" fmla="*/ 240 h 332"/>
              <a:gd name="T40" fmla="*/ 124 w 332"/>
              <a:gd name="T41" fmla="*/ 256 h 332"/>
              <a:gd name="T42" fmla="*/ 124 w 332"/>
              <a:gd name="T43" fmla="*/ 264 h 332"/>
              <a:gd name="T44" fmla="*/ 209 w 332"/>
              <a:gd name="T45" fmla="*/ 264 h 332"/>
              <a:gd name="T46" fmla="*/ 209 w 332"/>
              <a:gd name="T47" fmla="*/ 256 h 332"/>
              <a:gd name="T48" fmla="*/ 278 w 332"/>
              <a:gd name="T49" fmla="*/ 84 h 332"/>
              <a:gd name="T50" fmla="*/ 262 w 332"/>
              <a:gd name="T51" fmla="*/ 68 h 332"/>
              <a:gd name="T52" fmla="*/ 71 w 332"/>
              <a:gd name="T53" fmla="*/ 68 h 332"/>
              <a:gd name="T54" fmla="*/ 54 w 332"/>
              <a:gd name="T55" fmla="*/ 84 h 332"/>
              <a:gd name="T56" fmla="*/ 54 w 332"/>
              <a:gd name="T57" fmla="*/ 209 h 332"/>
              <a:gd name="T58" fmla="*/ 71 w 332"/>
              <a:gd name="T59" fmla="*/ 225 h 332"/>
              <a:gd name="T60" fmla="*/ 262 w 332"/>
              <a:gd name="T61" fmla="*/ 225 h 332"/>
              <a:gd name="T62" fmla="*/ 278 w 332"/>
              <a:gd name="T63" fmla="*/ 209 h 332"/>
              <a:gd name="T64" fmla="*/ 278 w 332"/>
              <a:gd name="T65" fmla="*/ 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2" h="332">
                <a:moveTo>
                  <a:pt x="171" y="215"/>
                </a:moveTo>
                <a:cubicBezTo>
                  <a:pt x="171" y="217"/>
                  <a:pt x="169" y="220"/>
                  <a:pt x="166" y="220"/>
                </a:cubicBezTo>
                <a:cubicBezTo>
                  <a:pt x="164" y="220"/>
                  <a:pt x="161" y="217"/>
                  <a:pt x="161" y="215"/>
                </a:cubicBezTo>
                <a:cubicBezTo>
                  <a:pt x="161" y="212"/>
                  <a:pt x="164" y="210"/>
                  <a:pt x="166" y="210"/>
                </a:cubicBezTo>
                <a:cubicBezTo>
                  <a:pt x="169" y="210"/>
                  <a:pt x="171" y="212"/>
                  <a:pt x="171" y="215"/>
                </a:cubicBezTo>
                <a:close/>
                <a:moveTo>
                  <a:pt x="68" y="201"/>
                </a:moveTo>
                <a:cubicBezTo>
                  <a:pt x="265" y="201"/>
                  <a:pt x="265" y="201"/>
                  <a:pt x="265" y="201"/>
                </a:cubicBezTo>
                <a:cubicBezTo>
                  <a:pt x="265" y="83"/>
                  <a:pt x="265" y="83"/>
                  <a:pt x="265" y="83"/>
                </a:cubicBezTo>
                <a:cubicBezTo>
                  <a:pt x="68" y="83"/>
                  <a:pt x="68" y="83"/>
                  <a:pt x="68" y="83"/>
                </a:cubicBezTo>
                <a:lnTo>
                  <a:pt x="68" y="201"/>
                </a:lnTo>
                <a:close/>
                <a:moveTo>
                  <a:pt x="332" y="0"/>
                </a:moveTo>
                <a:cubicBezTo>
                  <a:pt x="332" y="332"/>
                  <a:pt x="332" y="332"/>
                  <a:pt x="332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2" y="0"/>
                </a:lnTo>
                <a:close/>
                <a:moveTo>
                  <a:pt x="209" y="256"/>
                </a:moveTo>
                <a:cubicBezTo>
                  <a:pt x="209" y="256"/>
                  <a:pt x="186" y="256"/>
                  <a:pt x="186" y="240"/>
                </a:cubicBezTo>
                <a:cubicBezTo>
                  <a:pt x="186" y="230"/>
                  <a:pt x="186" y="230"/>
                  <a:pt x="186" y="230"/>
                </a:cubicBezTo>
                <a:cubicBezTo>
                  <a:pt x="147" y="230"/>
                  <a:pt x="147" y="230"/>
                  <a:pt x="147" y="230"/>
                </a:cubicBezTo>
                <a:cubicBezTo>
                  <a:pt x="147" y="240"/>
                  <a:pt x="147" y="240"/>
                  <a:pt x="147" y="240"/>
                </a:cubicBezTo>
                <a:cubicBezTo>
                  <a:pt x="147" y="256"/>
                  <a:pt x="124" y="256"/>
                  <a:pt x="124" y="256"/>
                </a:cubicBezTo>
                <a:cubicBezTo>
                  <a:pt x="124" y="264"/>
                  <a:pt x="124" y="264"/>
                  <a:pt x="124" y="264"/>
                </a:cubicBezTo>
                <a:cubicBezTo>
                  <a:pt x="209" y="264"/>
                  <a:pt x="209" y="264"/>
                  <a:pt x="209" y="264"/>
                </a:cubicBezTo>
                <a:lnTo>
                  <a:pt x="209" y="256"/>
                </a:lnTo>
                <a:close/>
                <a:moveTo>
                  <a:pt x="278" y="84"/>
                </a:moveTo>
                <a:cubicBezTo>
                  <a:pt x="278" y="76"/>
                  <a:pt x="271" y="68"/>
                  <a:pt x="262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62" y="68"/>
                  <a:pt x="54" y="76"/>
                  <a:pt x="54" y="84"/>
                </a:cubicBezTo>
                <a:cubicBezTo>
                  <a:pt x="54" y="209"/>
                  <a:pt x="54" y="209"/>
                  <a:pt x="54" y="209"/>
                </a:cubicBezTo>
                <a:cubicBezTo>
                  <a:pt x="54" y="218"/>
                  <a:pt x="62" y="225"/>
                  <a:pt x="71" y="225"/>
                </a:cubicBezTo>
                <a:cubicBezTo>
                  <a:pt x="262" y="225"/>
                  <a:pt x="262" y="225"/>
                  <a:pt x="262" y="225"/>
                </a:cubicBezTo>
                <a:cubicBezTo>
                  <a:pt x="271" y="225"/>
                  <a:pt x="278" y="218"/>
                  <a:pt x="278" y="209"/>
                </a:cubicBezTo>
                <a:lnTo>
                  <a:pt x="278" y="8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13966791" y="10565757"/>
            <a:ext cx="1172016" cy="1173510"/>
          </a:xfrm>
          <a:custGeom>
            <a:avLst/>
            <a:gdLst>
              <a:gd name="T0" fmla="*/ 77 w 332"/>
              <a:gd name="T1" fmla="*/ 205 h 332"/>
              <a:gd name="T2" fmla="*/ 255 w 332"/>
              <a:gd name="T3" fmla="*/ 205 h 332"/>
              <a:gd name="T4" fmla="*/ 255 w 332"/>
              <a:gd name="T5" fmla="*/ 101 h 332"/>
              <a:gd name="T6" fmla="*/ 77 w 332"/>
              <a:gd name="T7" fmla="*/ 101 h 332"/>
              <a:gd name="T8" fmla="*/ 77 w 332"/>
              <a:gd name="T9" fmla="*/ 205 h 332"/>
              <a:gd name="T10" fmla="*/ 201 w 332"/>
              <a:gd name="T11" fmla="*/ 137 h 332"/>
              <a:gd name="T12" fmla="*/ 168 w 332"/>
              <a:gd name="T13" fmla="*/ 170 h 332"/>
              <a:gd name="T14" fmla="*/ 153 w 332"/>
              <a:gd name="T15" fmla="*/ 156 h 332"/>
              <a:gd name="T16" fmla="*/ 160 w 332"/>
              <a:gd name="T17" fmla="*/ 149 h 332"/>
              <a:gd name="T18" fmla="*/ 168 w 332"/>
              <a:gd name="T19" fmla="*/ 156 h 332"/>
              <a:gd name="T20" fmla="*/ 194 w 332"/>
              <a:gd name="T21" fmla="*/ 130 h 332"/>
              <a:gd name="T22" fmla="*/ 201 w 332"/>
              <a:gd name="T23" fmla="*/ 137 h 332"/>
              <a:gd name="T24" fmla="*/ 165 w 332"/>
              <a:gd name="T25" fmla="*/ 120 h 332"/>
              <a:gd name="T26" fmla="*/ 188 w 332"/>
              <a:gd name="T27" fmla="*/ 130 h 332"/>
              <a:gd name="T28" fmla="*/ 181 w 332"/>
              <a:gd name="T29" fmla="*/ 136 h 332"/>
              <a:gd name="T30" fmla="*/ 165 w 332"/>
              <a:gd name="T31" fmla="*/ 130 h 332"/>
              <a:gd name="T32" fmla="*/ 141 w 332"/>
              <a:gd name="T33" fmla="*/ 154 h 332"/>
              <a:gd name="T34" fmla="*/ 165 w 332"/>
              <a:gd name="T35" fmla="*/ 178 h 332"/>
              <a:gd name="T36" fmla="*/ 189 w 332"/>
              <a:gd name="T37" fmla="*/ 155 h 332"/>
              <a:gd name="T38" fmla="*/ 198 w 332"/>
              <a:gd name="T39" fmla="*/ 146 h 332"/>
              <a:gd name="T40" fmla="*/ 199 w 332"/>
              <a:gd name="T41" fmla="*/ 154 h 332"/>
              <a:gd name="T42" fmla="*/ 165 w 332"/>
              <a:gd name="T43" fmla="*/ 188 h 332"/>
              <a:gd name="T44" fmla="*/ 131 w 332"/>
              <a:gd name="T45" fmla="*/ 154 h 332"/>
              <a:gd name="T46" fmla="*/ 165 w 332"/>
              <a:gd name="T47" fmla="*/ 120 h 332"/>
              <a:gd name="T48" fmla="*/ 133 w 332"/>
              <a:gd name="T49" fmla="*/ 233 h 332"/>
              <a:gd name="T50" fmla="*/ 138 w 332"/>
              <a:gd name="T51" fmla="*/ 229 h 332"/>
              <a:gd name="T52" fmla="*/ 194 w 332"/>
              <a:gd name="T53" fmla="*/ 229 h 332"/>
              <a:gd name="T54" fmla="*/ 199 w 332"/>
              <a:gd name="T55" fmla="*/ 233 h 332"/>
              <a:gd name="T56" fmla="*/ 194 w 332"/>
              <a:gd name="T57" fmla="*/ 237 h 332"/>
              <a:gd name="T58" fmla="*/ 138 w 332"/>
              <a:gd name="T59" fmla="*/ 237 h 332"/>
              <a:gd name="T60" fmla="*/ 133 w 332"/>
              <a:gd name="T61" fmla="*/ 233 h 332"/>
              <a:gd name="T62" fmla="*/ 0 w 332"/>
              <a:gd name="T63" fmla="*/ 0 h 332"/>
              <a:gd name="T64" fmla="*/ 0 w 332"/>
              <a:gd name="T65" fmla="*/ 332 h 332"/>
              <a:gd name="T66" fmla="*/ 332 w 332"/>
              <a:gd name="T67" fmla="*/ 332 h 332"/>
              <a:gd name="T68" fmla="*/ 332 w 332"/>
              <a:gd name="T69" fmla="*/ 0 h 332"/>
              <a:gd name="T70" fmla="*/ 0 w 332"/>
              <a:gd name="T71" fmla="*/ 0 h 332"/>
              <a:gd name="T72" fmla="*/ 67 w 332"/>
              <a:gd name="T73" fmla="*/ 100 h 332"/>
              <a:gd name="T74" fmla="*/ 76 w 332"/>
              <a:gd name="T75" fmla="*/ 91 h 332"/>
              <a:gd name="T76" fmla="*/ 256 w 332"/>
              <a:gd name="T77" fmla="*/ 91 h 332"/>
              <a:gd name="T78" fmla="*/ 265 w 332"/>
              <a:gd name="T79" fmla="*/ 100 h 332"/>
              <a:gd name="T80" fmla="*/ 265 w 332"/>
              <a:gd name="T81" fmla="*/ 220 h 332"/>
              <a:gd name="T82" fmla="*/ 67 w 332"/>
              <a:gd name="T83" fmla="*/ 220 h 332"/>
              <a:gd name="T84" fmla="*/ 67 w 332"/>
              <a:gd name="T85" fmla="*/ 100 h 332"/>
              <a:gd name="T86" fmla="*/ 280 w 332"/>
              <a:gd name="T87" fmla="*/ 233 h 332"/>
              <a:gd name="T88" fmla="*/ 263 w 332"/>
              <a:gd name="T89" fmla="*/ 241 h 332"/>
              <a:gd name="T90" fmla="*/ 69 w 332"/>
              <a:gd name="T91" fmla="*/ 241 h 332"/>
              <a:gd name="T92" fmla="*/ 53 w 332"/>
              <a:gd name="T93" fmla="*/ 233 h 332"/>
              <a:gd name="T94" fmla="*/ 53 w 332"/>
              <a:gd name="T95" fmla="*/ 224 h 332"/>
              <a:gd name="T96" fmla="*/ 280 w 332"/>
              <a:gd name="T97" fmla="*/ 224 h 332"/>
              <a:gd name="T98" fmla="*/ 280 w 332"/>
              <a:gd name="T99" fmla="*/ 233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2" h="332">
                <a:moveTo>
                  <a:pt x="77" y="205"/>
                </a:moveTo>
                <a:cubicBezTo>
                  <a:pt x="255" y="205"/>
                  <a:pt x="255" y="205"/>
                  <a:pt x="255" y="205"/>
                </a:cubicBezTo>
                <a:cubicBezTo>
                  <a:pt x="255" y="101"/>
                  <a:pt x="255" y="101"/>
                  <a:pt x="255" y="101"/>
                </a:cubicBezTo>
                <a:cubicBezTo>
                  <a:pt x="77" y="101"/>
                  <a:pt x="77" y="101"/>
                  <a:pt x="77" y="101"/>
                </a:cubicBezTo>
                <a:lnTo>
                  <a:pt x="77" y="205"/>
                </a:lnTo>
                <a:close/>
                <a:moveTo>
                  <a:pt x="201" y="137"/>
                </a:moveTo>
                <a:cubicBezTo>
                  <a:pt x="168" y="170"/>
                  <a:pt x="168" y="170"/>
                  <a:pt x="168" y="170"/>
                </a:cubicBezTo>
                <a:cubicBezTo>
                  <a:pt x="153" y="156"/>
                  <a:pt x="153" y="156"/>
                  <a:pt x="153" y="156"/>
                </a:cubicBezTo>
                <a:cubicBezTo>
                  <a:pt x="160" y="149"/>
                  <a:pt x="160" y="149"/>
                  <a:pt x="160" y="149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94" y="130"/>
                  <a:pt x="194" y="130"/>
                  <a:pt x="194" y="130"/>
                </a:cubicBezTo>
                <a:lnTo>
                  <a:pt x="201" y="137"/>
                </a:lnTo>
                <a:close/>
                <a:moveTo>
                  <a:pt x="165" y="120"/>
                </a:moveTo>
                <a:cubicBezTo>
                  <a:pt x="174" y="120"/>
                  <a:pt x="182" y="124"/>
                  <a:pt x="188" y="130"/>
                </a:cubicBezTo>
                <a:cubicBezTo>
                  <a:pt x="181" y="136"/>
                  <a:pt x="181" y="136"/>
                  <a:pt x="181" y="136"/>
                </a:cubicBezTo>
                <a:cubicBezTo>
                  <a:pt x="177" y="132"/>
                  <a:pt x="171" y="130"/>
                  <a:pt x="165" y="130"/>
                </a:cubicBezTo>
                <a:cubicBezTo>
                  <a:pt x="152" y="130"/>
                  <a:pt x="141" y="141"/>
                  <a:pt x="141" y="154"/>
                </a:cubicBezTo>
                <a:cubicBezTo>
                  <a:pt x="141" y="167"/>
                  <a:pt x="152" y="178"/>
                  <a:pt x="165" y="178"/>
                </a:cubicBezTo>
                <a:cubicBezTo>
                  <a:pt x="178" y="178"/>
                  <a:pt x="188" y="168"/>
                  <a:pt x="189" y="155"/>
                </a:cubicBezTo>
                <a:cubicBezTo>
                  <a:pt x="198" y="146"/>
                  <a:pt x="198" y="146"/>
                  <a:pt x="198" y="146"/>
                </a:cubicBezTo>
                <a:cubicBezTo>
                  <a:pt x="198" y="149"/>
                  <a:pt x="199" y="151"/>
                  <a:pt x="199" y="154"/>
                </a:cubicBezTo>
                <a:cubicBezTo>
                  <a:pt x="199" y="172"/>
                  <a:pt x="183" y="188"/>
                  <a:pt x="165" y="188"/>
                </a:cubicBezTo>
                <a:cubicBezTo>
                  <a:pt x="146" y="188"/>
                  <a:pt x="131" y="172"/>
                  <a:pt x="131" y="154"/>
                </a:cubicBezTo>
                <a:cubicBezTo>
                  <a:pt x="131" y="135"/>
                  <a:pt x="146" y="120"/>
                  <a:pt x="165" y="120"/>
                </a:cubicBezTo>
                <a:close/>
                <a:moveTo>
                  <a:pt x="133" y="233"/>
                </a:moveTo>
                <a:cubicBezTo>
                  <a:pt x="133" y="230"/>
                  <a:pt x="135" y="229"/>
                  <a:pt x="138" y="229"/>
                </a:cubicBezTo>
                <a:cubicBezTo>
                  <a:pt x="194" y="229"/>
                  <a:pt x="194" y="229"/>
                  <a:pt x="194" y="229"/>
                </a:cubicBezTo>
                <a:cubicBezTo>
                  <a:pt x="197" y="229"/>
                  <a:pt x="199" y="230"/>
                  <a:pt x="199" y="233"/>
                </a:cubicBezTo>
                <a:cubicBezTo>
                  <a:pt x="199" y="235"/>
                  <a:pt x="197" y="237"/>
                  <a:pt x="194" y="237"/>
                </a:cubicBezTo>
                <a:cubicBezTo>
                  <a:pt x="138" y="237"/>
                  <a:pt x="138" y="237"/>
                  <a:pt x="138" y="237"/>
                </a:cubicBezTo>
                <a:cubicBezTo>
                  <a:pt x="135" y="237"/>
                  <a:pt x="133" y="235"/>
                  <a:pt x="133" y="233"/>
                </a:cubicBezTo>
                <a:close/>
                <a:moveTo>
                  <a:pt x="0" y="0"/>
                </a:moveTo>
                <a:cubicBezTo>
                  <a:pt x="0" y="332"/>
                  <a:pt x="0" y="332"/>
                  <a:pt x="0" y="332"/>
                </a:cubicBezTo>
                <a:cubicBezTo>
                  <a:pt x="332" y="332"/>
                  <a:pt x="332" y="332"/>
                  <a:pt x="332" y="332"/>
                </a:cubicBezTo>
                <a:cubicBezTo>
                  <a:pt x="332" y="0"/>
                  <a:pt x="332" y="0"/>
                  <a:pt x="332" y="0"/>
                </a:cubicBezTo>
                <a:lnTo>
                  <a:pt x="0" y="0"/>
                </a:lnTo>
                <a:close/>
                <a:moveTo>
                  <a:pt x="67" y="100"/>
                </a:moveTo>
                <a:cubicBezTo>
                  <a:pt x="67" y="92"/>
                  <a:pt x="67" y="91"/>
                  <a:pt x="76" y="91"/>
                </a:cubicBezTo>
                <a:cubicBezTo>
                  <a:pt x="256" y="91"/>
                  <a:pt x="256" y="91"/>
                  <a:pt x="256" y="91"/>
                </a:cubicBezTo>
                <a:cubicBezTo>
                  <a:pt x="265" y="91"/>
                  <a:pt x="265" y="92"/>
                  <a:pt x="265" y="100"/>
                </a:cubicBezTo>
                <a:cubicBezTo>
                  <a:pt x="265" y="220"/>
                  <a:pt x="265" y="220"/>
                  <a:pt x="265" y="220"/>
                </a:cubicBezTo>
                <a:cubicBezTo>
                  <a:pt x="67" y="220"/>
                  <a:pt x="67" y="220"/>
                  <a:pt x="67" y="220"/>
                </a:cubicBezTo>
                <a:lnTo>
                  <a:pt x="67" y="100"/>
                </a:lnTo>
                <a:close/>
                <a:moveTo>
                  <a:pt x="280" y="233"/>
                </a:moveTo>
                <a:cubicBezTo>
                  <a:pt x="280" y="238"/>
                  <a:pt x="272" y="241"/>
                  <a:pt x="263" y="241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60" y="241"/>
                  <a:pt x="53" y="238"/>
                  <a:pt x="53" y="233"/>
                </a:cubicBezTo>
                <a:cubicBezTo>
                  <a:pt x="53" y="224"/>
                  <a:pt x="53" y="224"/>
                  <a:pt x="53" y="224"/>
                </a:cubicBezTo>
                <a:cubicBezTo>
                  <a:pt x="280" y="224"/>
                  <a:pt x="280" y="224"/>
                  <a:pt x="280" y="224"/>
                </a:cubicBezTo>
                <a:lnTo>
                  <a:pt x="280" y="23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 noEditPoints="1"/>
          </p:cNvSpPr>
          <p:nvPr/>
        </p:nvSpPr>
        <p:spPr bwMode="auto">
          <a:xfrm>
            <a:off x="15539797" y="10565757"/>
            <a:ext cx="1172016" cy="1173510"/>
          </a:xfrm>
          <a:custGeom>
            <a:avLst/>
            <a:gdLst>
              <a:gd name="T0" fmla="*/ 171 w 332"/>
              <a:gd name="T1" fmla="*/ 215 h 332"/>
              <a:gd name="T2" fmla="*/ 166 w 332"/>
              <a:gd name="T3" fmla="*/ 220 h 332"/>
              <a:gd name="T4" fmla="*/ 161 w 332"/>
              <a:gd name="T5" fmla="*/ 215 h 332"/>
              <a:gd name="T6" fmla="*/ 166 w 332"/>
              <a:gd name="T7" fmla="*/ 210 h 332"/>
              <a:gd name="T8" fmla="*/ 171 w 332"/>
              <a:gd name="T9" fmla="*/ 215 h 332"/>
              <a:gd name="T10" fmla="*/ 68 w 332"/>
              <a:gd name="T11" fmla="*/ 83 h 332"/>
              <a:gd name="T12" fmla="*/ 264 w 332"/>
              <a:gd name="T13" fmla="*/ 83 h 332"/>
              <a:gd name="T14" fmla="*/ 264 w 332"/>
              <a:gd name="T15" fmla="*/ 201 h 332"/>
              <a:gd name="T16" fmla="*/ 68 w 332"/>
              <a:gd name="T17" fmla="*/ 201 h 332"/>
              <a:gd name="T18" fmla="*/ 68 w 332"/>
              <a:gd name="T19" fmla="*/ 83 h 332"/>
              <a:gd name="T20" fmla="*/ 194 w 332"/>
              <a:gd name="T21" fmla="*/ 114 h 332"/>
              <a:gd name="T22" fmla="*/ 167 w 332"/>
              <a:gd name="T23" fmla="*/ 141 h 332"/>
              <a:gd name="T24" fmla="*/ 160 w 332"/>
              <a:gd name="T25" fmla="*/ 134 h 332"/>
              <a:gd name="T26" fmla="*/ 153 w 332"/>
              <a:gd name="T27" fmla="*/ 140 h 332"/>
              <a:gd name="T28" fmla="*/ 167 w 332"/>
              <a:gd name="T29" fmla="*/ 155 h 332"/>
              <a:gd name="T30" fmla="*/ 201 w 332"/>
              <a:gd name="T31" fmla="*/ 121 h 332"/>
              <a:gd name="T32" fmla="*/ 194 w 332"/>
              <a:gd name="T33" fmla="*/ 114 h 332"/>
              <a:gd name="T34" fmla="*/ 131 w 332"/>
              <a:gd name="T35" fmla="*/ 139 h 332"/>
              <a:gd name="T36" fmla="*/ 165 w 332"/>
              <a:gd name="T37" fmla="*/ 172 h 332"/>
              <a:gd name="T38" fmla="*/ 198 w 332"/>
              <a:gd name="T39" fmla="*/ 139 h 332"/>
              <a:gd name="T40" fmla="*/ 197 w 332"/>
              <a:gd name="T41" fmla="*/ 131 h 332"/>
              <a:gd name="T42" fmla="*/ 189 w 332"/>
              <a:gd name="T43" fmla="*/ 139 h 332"/>
              <a:gd name="T44" fmla="*/ 165 w 332"/>
              <a:gd name="T45" fmla="*/ 163 h 332"/>
              <a:gd name="T46" fmla="*/ 141 w 332"/>
              <a:gd name="T47" fmla="*/ 139 h 332"/>
              <a:gd name="T48" fmla="*/ 165 w 332"/>
              <a:gd name="T49" fmla="*/ 115 h 332"/>
              <a:gd name="T50" fmla="*/ 181 w 332"/>
              <a:gd name="T51" fmla="*/ 121 h 332"/>
              <a:gd name="T52" fmla="*/ 188 w 332"/>
              <a:gd name="T53" fmla="*/ 114 h 332"/>
              <a:gd name="T54" fmla="*/ 165 w 332"/>
              <a:gd name="T55" fmla="*/ 105 h 332"/>
              <a:gd name="T56" fmla="*/ 131 w 332"/>
              <a:gd name="T57" fmla="*/ 139 h 332"/>
              <a:gd name="T58" fmla="*/ 332 w 332"/>
              <a:gd name="T59" fmla="*/ 0 h 332"/>
              <a:gd name="T60" fmla="*/ 332 w 332"/>
              <a:gd name="T61" fmla="*/ 332 h 332"/>
              <a:gd name="T62" fmla="*/ 0 w 332"/>
              <a:gd name="T63" fmla="*/ 332 h 332"/>
              <a:gd name="T64" fmla="*/ 0 w 332"/>
              <a:gd name="T65" fmla="*/ 0 h 332"/>
              <a:gd name="T66" fmla="*/ 332 w 332"/>
              <a:gd name="T67" fmla="*/ 0 h 332"/>
              <a:gd name="T68" fmla="*/ 208 w 332"/>
              <a:gd name="T69" fmla="*/ 256 h 332"/>
              <a:gd name="T70" fmla="*/ 185 w 332"/>
              <a:gd name="T71" fmla="*/ 240 h 332"/>
              <a:gd name="T72" fmla="*/ 185 w 332"/>
              <a:gd name="T73" fmla="*/ 230 h 332"/>
              <a:gd name="T74" fmla="*/ 146 w 332"/>
              <a:gd name="T75" fmla="*/ 230 h 332"/>
              <a:gd name="T76" fmla="*/ 146 w 332"/>
              <a:gd name="T77" fmla="*/ 240 h 332"/>
              <a:gd name="T78" fmla="*/ 123 w 332"/>
              <a:gd name="T79" fmla="*/ 256 h 332"/>
              <a:gd name="T80" fmla="*/ 123 w 332"/>
              <a:gd name="T81" fmla="*/ 264 h 332"/>
              <a:gd name="T82" fmla="*/ 208 w 332"/>
              <a:gd name="T83" fmla="*/ 264 h 332"/>
              <a:gd name="T84" fmla="*/ 208 w 332"/>
              <a:gd name="T85" fmla="*/ 256 h 332"/>
              <a:gd name="T86" fmla="*/ 278 w 332"/>
              <a:gd name="T87" fmla="*/ 84 h 332"/>
              <a:gd name="T88" fmla="*/ 262 w 332"/>
              <a:gd name="T89" fmla="*/ 68 h 332"/>
              <a:gd name="T90" fmla="*/ 70 w 332"/>
              <a:gd name="T91" fmla="*/ 68 h 332"/>
              <a:gd name="T92" fmla="*/ 54 w 332"/>
              <a:gd name="T93" fmla="*/ 84 h 332"/>
              <a:gd name="T94" fmla="*/ 54 w 332"/>
              <a:gd name="T95" fmla="*/ 209 h 332"/>
              <a:gd name="T96" fmla="*/ 70 w 332"/>
              <a:gd name="T97" fmla="*/ 225 h 332"/>
              <a:gd name="T98" fmla="*/ 262 w 332"/>
              <a:gd name="T99" fmla="*/ 225 h 332"/>
              <a:gd name="T100" fmla="*/ 278 w 332"/>
              <a:gd name="T101" fmla="*/ 209 h 332"/>
              <a:gd name="T102" fmla="*/ 278 w 332"/>
              <a:gd name="T103" fmla="*/ 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32" h="332">
                <a:moveTo>
                  <a:pt x="171" y="215"/>
                </a:moveTo>
                <a:cubicBezTo>
                  <a:pt x="171" y="217"/>
                  <a:pt x="169" y="220"/>
                  <a:pt x="166" y="220"/>
                </a:cubicBezTo>
                <a:cubicBezTo>
                  <a:pt x="163" y="220"/>
                  <a:pt x="161" y="217"/>
                  <a:pt x="161" y="215"/>
                </a:cubicBezTo>
                <a:cubicBezTo>
                  <a:pt x="161" y="212"/>
                  <a:pt x="163" y="210"/>
                  <a:pt x="166" y="210"/>
                </a:cubicBezTo>
                <a:cubicBezTo>
                  <a:pt x="169" y="210"/>
                  <a:pt x="171" y="212"/>
                  <a:pt x="171" y="215"/>
                </a:cubicBezTo>
                <a:close/>
                <a:moveTo>
                  <a:pt x="68" y="83"/>
                </a:moveTo>
                <a:cubicBezTo>
                  <a:pt x="264" y="83"/>
                  <a:pt x="264" y="83"/>
                  <a:pt x="264" y="83"/>
                </a:cubicBezTo>
                <a:cubicBezTo>
                  <a:pt x="264" y="201"/>
                  <a:pt x="264" y="201"/>
                  <a:pt x="264" y="201"/>
                </a:cubicBezTo>
                <a:cubicBezTo>
                  <a:pt x="68" y="201"/>
                  <a:pt x="68" y="201"/>
                  <a:pt x="68" y="201"/>
                </a:cubicBezTo>
                <a:lnTo>
                  <a:pt x="68" y="83"/>
                </a:lnTo>
                <a:close/>
                <a:moveTo>
                  <a:pt x="194" y="114"/>
                </a:moveTo>
                <a:cubicBezTo>
                  <a:pt x="167" y="141"/>
                  <a:pt x="167" y="141"/>
                  <a:pt x="167" y="141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55"/>
                  <a:pt x="167" y="155"/>
                  <a:pt x="167" y="155"/>
                </a:cubicBezTo>
                <a:cubicBezTo>
                  <a:pt x="201" y="121"/>
                  <a:pt x="201" y="121"/>
                  <a:pt x="201" y="121"/>
                </a:cubicBezTo>
                <a:lnTo>
                  <a:pt x="194" y="114"/>
                </a:lnTo>
                <a:close/>
                <a:moveTo>
                  <a:pt x="131" y="139"/>
                </a:moveTo>
                <a:cubicBezTo>
                  <a:pt x="131" y="157"/>
                  <a:pt x="146" y="172"/>
                  <a:pt x="165" y="172"/>
                </a:cubicBezTo>
                <a:cubicBezTo>
                  <a:pt x="183" y="172"/>
                  <a:pt x="198" y="157"/>
                  <a:pt x="198" y="139"/>
                </a:cubicBezTo>
                <a:cubicBezTo>
                  <a:pt x="198" y="136"/>
                  <a:pt x="198" y="133"/>
                  <a:pt x="197" y="131"/>
                </a:cubicBezTo>
                <a:cubicBezTo>
                  <a:pt x="189" y="139"/>
                  <a:pt x="189" y="139"/>
                  <a:pt x="189" y="139"/>
                </a:cubicBezTo>
                <a:cubicBezTo>
                  <a:pt x="188" y="152"/>
                  <a:pt x="178" y="163"/>
                  <a:pt x="165" y="163"/>
                </a:cubicBezTo>
                <a:cubicBezTo>
                  <a:pt x="151" y="163"/>
                  <a:pt x="141" y="152"/>
                  <a:pt x="141" y="139"/>
                </a:cubicBezTo>
                <a:cubicBezTo>
                  <a:pt x="141" y="125"/>
                  <a:pt x="151" y="115"/>
                  <a:pt x="165" y="115"/>
                </a:cubicBezTo>
                <a:cubicBezTo>
                  <a:pt x="171" y="115"/>
                  <a:pt x="177" y="117"/>
                  <a:pt x="181" y="121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82" y="109"/>
                  <a:pt x="174" y="105"/>
                  <a:pt x="165" y="105"/>
                </a:cubicBezTo>
                <a:cubicBezTo>
                  <a:pt x="146" y="105"/>
                  <a:pt x="131" y="120"/>
                  <a:pt x="131" y="139"/>
                </a:cubicBezTo>
                <a:close/>
                <a:moveTo>
                  <a:pt x="332" y="0"/>
                </a:moveTo>
                <a:cubicBezTo>
                  <a:pt x="332" y="332"/>
                  <a:pt x="332" y="332"/>
                  <a:pt x="332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2" y="0"/>
                </a:lnTo>
                <a:close/>
                <a:moveTo>
                  <a:pt x="208" y="256"/>
                </a:moveTo>
                <a:cubicBezTo>
                  <a:pt x="208" y="256"/>
                  <a:pt x="185" y="256"/>
                  <a:pt x="185" y="240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46" y="230"/>
                  <a:pt x="146" y="230"/>
                  <a:pt x="146" y="230"/>
                </a:cubicBezTo>
                <a:cubicBezTo>
                  <a:pt x="146" y="240"/>
                  <a:pt x="146" y="240"/>
                  <a:pt x="146" y="240"/>
                </a:cubicBezTo>
                <a:cubicBezTo>
                  <a:pt x="146" y="256"/>
                  <a:pt x="123" y="256"/>
                  <a:pt x="123" y="256"/>
                </a:cubicBezTo>
                <a:cubicBezTo>
                  <a:pt x="123" y="264"/>
                  <a:pt x="123" y="264"/>
                  <a:pt x="123" y="264"/>
                </a:cubicBezTo>
                <a:cubicBezTo>
                  <a:pt x="208" y="264"/>
                  <a:pt x="208" y="264"/>
                  <a:pt x="208" y="264"/>
                </a:cubicBezTo>
                <a:lnTo>
                  <a:pt x="208" y="256"/>
                </a:lnTo>
                <a:close/>
                <a:moveTo>
                  <a:pt x="278" y="84"/>
                </a:moveTo>
                <a:cubicBezTo>
                  <a:pt x="278" y="76"/>
                  <a:pt x="270" y="68"/>
                  <a:pt x="262" y="68"/>
                </a:cubicBezTo>
                <a:cubicBezTo>
                  <a:pt x="70" y="68"/>
                  <a:pt x="70" y="68"/>
                  <a:pt x="70" y="68"/>
                </a:cubicBezTo>
                <a:cubicBezTo>
                  <a:pt x="61" y="68"/>
                  <a:pt x="54" y="76"/>
                  <a:pt x="54" y="84"/>
                </a:cubicBezTo>
                <a:cubicBezTo>
                  <a:pt x="54" y="209"/>
                  <a:pt x="54" y="209"/>
                  <a:pt x="54" y="209"/>
                </a:cubicBezTo>
                <a:cubicBezTo>
                  <a:pt x="54" y="218"/>
                  <a:pt x="61" y="225"/>
                  <a:pt x="70" y="225"/>
                </a:cubicBezTo>
                <a:cubicBezTo>
                  <a:pt x="262" y="225"/>
                  <a:pt x="262" y="225"/>
                  <a:pt x="262" y="225"/>
                </a:cubicBezTo>
                <a:cubicBezTo>
                  <a:pt x="270" y="225"/>
                  <a:pt x="278" y="218"/>
                  <a:pt x="278" y="209"/>
                </a:cubicBezTo>
                <a:lnTo>
                  <a:pt x="278" y="8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 noEditPoints="1"/>
          </p:cNvSpPr>
          <p:nvPr/>
        </p:nvSpPr>
        <p:spPr bwMode="auto">
          <a:xfrm>
            <a:off x="17112803" y="10565757"/>
            <a:ext cx="1172016" cy="1173510"/>
          </a:xfrm>
          <a:custGeom>
            <a:avLst/>
            <a:gdLst>
              <a:gd name="T0" fmla="*/ 171 w 332"/>
              <a:gd name="T1" fmla="*/ 262 h 332"/>
              <a:gd name="T2" fmla="*/ 166 w 332"/>
              <a:gd name="T3" fmla="*/ 267 h 332"/>
              <a:gd name="T4" fmla="*/ 161 w 332"/>
              <a:gd name="T5" fmla="*/ 262 h 332"/>
              <a:gd name="T6" fmla="*/ 166 w 332"/>
              <a:gd name="T7" fmla="*/ 257 h 332"/>
              <a:gd name="T8" fmla="*/ 171 w 332"/>
              <a:gd name="T9" fmla="*/ 262 h 332"/>
              <a:gd name="T10" fmla="*/ 113 w 332"/>
              <a:gd name="T11" fmla="*/ 249 h 332"/>
              <a:gd name="T12" fmla="*/ 218 w 332"/>
              <a:gd name="T13" fmla="*/ 249 h 332"/>
              <a:gd name="T14" fmla="*/ 218 w 332"/>
              <a:gd name="T15" fmla="*/ 74 h 332"/>
              <a:gd name="T16" fmla="*/ 113 w 332"/>
              <a:gd name="T17" fmla="*/ 74 h 332"/>
              <a:gd name="T18" fmla="*/ 113 w 332"/>
              <a:gd name="T19" fmla="*/ 249 h 332"/>
              <a:gd name="T20" fmla="*/ 332 w 332"/>
              <a:gd name="T21" fmla="*/ 0 h 332"/>
              <a:gd name="T22" fmla="*/ 332 w 332"/>
              <a:gd name="T23" fmla="*/ 332 h 332"/>
              <a:gd name="T24" fmla="*/ 0 w 332"/>
              <a:gd name="T25" fmla="*/ 332 h 332"/>
              <a:gd name="T26" fmla="*/ 0 w 332"/>
              <a:gd name="T27" fmla="*/ 0 h 332"/>
              <a:gd name="T28" fmla="*/ 332 w 332"/>
              <a:gd name="T29" fmla="*/ 0 h 332"/>
              <a:gd name="T30" fmla="*/ 232 w 332"/>
              <a:gd name="T31" fmla="*/ 76 h 332"/>
              <a:gd name="T32" fmla="*/ 216 w 332"/>
              <a:gd name="T33" fmla="*/ 59 h 332"/>
              <a:gd name="T34" fmla="*/ 116 w 332"/>
              <a:gd name="T35" fmla="*/ 59 h 332"/>
              <a:gd name="T36" fmla="*/ 99 w 332"/>
              <a:gd name="T37" fmla="*/ 76 h 332"/>
              <a:gd name="T38" fmla="*/ 99 w 332"/>
              <a:gd name="T39" fmla="*/ 257 h 332"/>
              <a:gd name="T40" fmla="*/ 116 w 332"/>
              <a:gd name="T41" fmla="*/ 273 h 332"/>
              <a:gd name="T42" fmla="*/ 216 w 332"/>
              <a:gd name="T43" fmla="*/ 273 h 332"/>
              <a:gd name="T44" fmla="*/ 232 w 332"/>
              <a:gd name="T45" fmla="*/ 257 h 332"/>
              <a:gd name="T46" fmla="*/ 232 w 332"/>
              <a:gd name="T47" fmla="*/ 76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2" h="332">
                <a:moveTo>
                  <a:pt x="171" y="262"/>
                </a:moveTo>
                <a:cubicBezTo>
                  <a:pt x="171" y="265"/>
                  <a:pt x="168" y="267"/>
                  <a:pt x="166" y="267"/>
                </a:cubicBezTo>
                <a:cubicBezTo>
                  <a:pt x="163" y="267"/>
                  <a:pt x="161" y="265"/>
                  <a:pt x="161" y="262"/>
                </a:cubicBezTo>
                <a:cubicBezTo>
                  <a:pt x="161" y="260"/>
                  <a:pt x="163" y="257"/>
                  <a:pt x="166" y="257"/>
                </a:cubicBezTo>
                <a:cubicBezTo>
                  <a:pt x="168" y="257"/>
                  <a:pt x="171" y="260"/>
                  <a:pt x="171" y="262"/>
                </a:cubicBezTo>
                <a:close/>
                <a:moveTo>
                  <a:pt x="113" y="249"/>
                </a:moveTo>
                <a:cubicBezTo>
                  <a:pt x="218" y="249"/>
                  <a:pt x="218" y="249"/>
                  <a:pt x="218" y="249"/>
                </a:cubicBezTo>
                <a:cubicBezTo>
                  <a:pt x="218" y="74"/>
                  <a:pt x="218" y="74"/>
                  <a:pt x="218" y="74"/>
                </a:cubicBezTo>
                <a:cubicBezTo>
                  <a:pt x="113" y="74"/>
                  <a:pt x="113" y="74"/>
                  <a:pt x="113" y="74"/>
                </a:cubicBezTo>
                <a:lnTo>
                  <a:pt x="113" y="249"/>
                </a:lnTo>
                <a:close/>
                <a:moveTo>
                  <a:pt x="332" y="0"/>
                </a:moveTo>
                <a:cubicBezTo>
                  <a:pt x="332" y="332"/>
                  <a:pt x="332" y="332"/>
                  <a:pt x="332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2" y="0"/>
                </a:lnTo>
                <a:close/>
                <a:moveTo>
                  <a:pt x="232" y="76"/>
                </a:moveTo>
                <a:cubicBezTo>
                  <a:pt x="232" y="67"/>
                  <a:pt x="225" y="59"/>
                  <a:pt x="216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07" y="59"/>
                  <a:pt x="99" y="67"/>
                  <a:pt x="99" y="76"/>
                </a:cubicBezTo>
                <a:cubicBezTo>
                  <a:pt x="99" y="257"/>
                  <a:pt x="99" y="257"/>
                  <a:pt x="99" y="257"/>
                </a:cubicBezTo>
                <a:cubicBezTo>
                  <a:pt x="99" y="266"/>
                  <a:pt x="107" y="273"/>
                  <a:pt x="116" y="273"/>
                </a:cubicBezTo>
                <a:cubicBezTo>
                  <a:pt x="216" y="273"/>
                  <a:pt x="216" y="273"/>
                  <a:pt x="216" y="273"/>
                </a:cubicBezTo>
                <a:cubicBezTo>
                  <a:pt x="225" y="273"/>
                  <a:pt x="232" y="266"/>
                  <a:pt x="232" y="257"/>
                </a:cubicBezTo>
                <a:lnTo>
                  <a:pt x="232" y="7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18685809" y="10565757"/>
            <a:ext cx="1175002" cy="1173510"/>
          </a:xfrm>
          <a:custGeom>
            <a:avLst/>
            <a:gdLst>
              <a:gd name="T0" fmla="*/ 171 w 333"/>
              <a:gd name="T1" fmla="*/ 268 h 332"/>
              <a:gd name="T2" fmla="*/ 166 w 333"/>
              <a:gd name="T3" fmla="*/ 273 h 332"/>
              <a:gd name="T4" fmla="*/ 161 w 333"/>
              <a:gd name="T5" fmla="*/ 268 h 332"/>
              <a:gd name="T6" fmla="*/ 166 w 333"/>
              <a:gd name="T7" fmla="*/ 262 h 332"/>
              <a:gd name="T8" fmla="*/ 171 w 333"/>
              <a:gd name="T9" fmla="*/ 268 h 332"/>
              <a:gd name="T10" fmla="*/ 98 w 333"/>
              <a:gd name="T11" fmla="*/ 254 h 332"/>
              <a:gd name="T12" fmla="*/ 235 w 333"/>
              <a:gd name="T13" fmla="*/ 254 h 332"/>
              <a:gd name="T14" fmla="*/ 235 w 333"/>
              <a:gd name="T15" fmla="*/ 69 h 332"/>
              <a:gd name="T16" fmla="*/ 98 w 333"/>
              <a:gd name="T17" fmla="*/ 69 h 332"/>
              <a:gd name="T18" fmla="*/ 98 w 333"/>
              <a:gd name="T19" fmla="*/ 254 h 332"/>
              <a:gd name="T20" fmla="*/ 333 w 333"/>
              <a:gd name="T21" fmla="*/ 0 h 332"/>
              <a:gd name="T22" fmla="*/ 333 w 333"/>
              <a:gd name="T23" fmla="*/ 332 h 332"/>
              <a:gd name="T24" fmla="*/ 0 w 333"/>
              <a:gd name="T25" fmla="*/ 332 h 332"/>
              <a:gd name="T26" fmla="*/ 0 w 333"/>
              <a:gd name="T27" fmla="*/ 0 h 332"/>
              <a:gd name="T28" fmla="*/ 333 w 333"/>
              <a:gd name="T29" fmla="*/ 0 h 332"/>
              <a:gd name="T30" fmla="*/ 248 w 333"/>
              <a:gd name="T31" fmla="*/ 71 h 332"/>
              <a:gd name="T32" fmla="*/ 232 w 333"/>
              <a:gd name="T33" fmla="*/ 54 h 332"/>
              <a:gd name="T34" fmla="*/ 101 w 333"/>
              <a:gd name="T35" fmla="*/ 54 h 332"/>
              <a:gd name="T36" fmla="*/ 84 w 333"/>
              <a:gd name="T37" fmla="*/ 71 h 332"/>
              <a:gd name="T38" fmla="*/ 84 w 333"/>
              <a:gd name="T39" fmla="*/ 262 h 332"/>
              <a:gd name="T40" fmla="*/ 101 w 333"/>
              <a:gd name="T41" fmla="*/ 279 h 332"/>
              <a:gd name="T42" fmla="*/ 232 w 333"/>
              <a:gd name="T43" fmla="*/ 279 h 332"/>
              <a:gd name="T44" fmla="*/ 248 w 333"/>
              <a:gd name="T45" fmla="*/ 262 h 332"/>
              <a:gd name="T46" fmla="*/ 248 w 333"/>
              <a:gd name="T47" fmla="*/ 71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3" h="332">
                <a:moveTo>
                  <a:pt x="171" y="268"/>
                </a:moveTo>
                <a:cubicBezTo>
                  <a:pt x="171" y="270"/>
                  <a:pt x="169" y="273"/>
                  <a:pt x="166" y="273"/>
                </a:cubicBezTo>
                <a:cubicBezTo>
                  <a:pt x="164" y="273"/>
                  <a:pt x="161" y="270"/>
                  <a:pt x="161" y="268"/>
                </a:cubicBezTo>
                <a:cubicBezTo>
                  <a:pt x="161" y="265"/>
                  <a:pt x="164" y="262"/>
                  <a:pt x="166" y="262"/>
                </a:cubicBezTo>
                <a:cubicBezTo>
                  <a:pt x="169" y="262"/>
                  <a:pt x="171" y="265"/>
                  <a:pt x="171" y="268"/>
                </a:cubicBezTo>
                <a:close/>
                <a:moveTo>
                  <a:pt x="98" y="254"/>
                </a:moveTo>
                <a:cubicBezTo>
                  <a:pt x="235" y="254"/>
                  <a:pt x="235" y="254"/>
                  <a:pt x="235" y="254"/>
                </a:cubicBezTo>
                <a:cubicBezTo>
                  <a:pt x="235" y="69"/>
                  <a:pt x="235" y="69"/>
                  <a:pt x="235" y="69"/>
                </a:cubicBezTo>
                <a:cubicBezTo>
                  <a:pt x="98" y="69"/>
                  <a:pt x="98" y="69"/>
                  <a:pt x="98" y="69"/>
                </a:cubicBezTo>
                <a:lnTo>
                  <a:pt x="98" y="254"/>
                </a:lnTo>
                <a:close/>
                <a:moveTo>
                  <a:pt x="333" y="0"/>
                </a:moveTo>
                <a:cubicBezTo>
                  <a:pt x="333" y="332"/>
                  <a:pt x="333" y="332"/>
                  <a:pt x="333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3" y="0"/>
                </a:lnTo>
                <a:close/>
                <a:moveTo>
                  <a:pt x="248" y="71"/>
                </a:moveTo>
                <a:cubicBezTo>
                  <a:pt x="248" y="62"/>
                  <a:pt x="241" y="54"/>
                  <a:pt x="232" y="54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92" y="54"/>
                  <a:pt x="84" y="62"/>
                  <a:pt x="84" y="71"/>
                </a:cubicBezTo>
                <a:cubicBezTo>
                  <a:pt x="84" y="262"/>
                  <a:pt x="84" y="262"/>
                  <a:pt x="84" y="262"/>
                </a:cubicBezTo>
                <a:cubicBezTo>
                  <a:pt x="84" y="271"/>
                  <a:pt x="92" y="279"/>
                  <a:pt x="101" y="279"/>
                </a:cubicBezTo>
                <a:cubicBezTo>
                  <a:pt x="232" y="279"/>
                  <a:pt x="232" y="279"/>
                  <a:pt x="232" y="279"/>
                </a:cubicBezTo>
                <a:cubicBezTo>
                  <a:pt x="241" y="279"/>
                  <a:pt x="248" y="271"/>
                  <a:pt x="248" y="262"/>
                </a:cubicBezTo>
                <a:lnTo>
                  <a:pt x="248" y="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20261801" y="10565757"/>
            <a:ext cx="1172016" cy="1173510"/>
          </a:xfrm>
          <a:custGeom>
            <a:avLst/>
            <a:gdLst>
              <a:gd name="T0" fmla="*/ 139 w 332"/>
              <a:gd name="T1" fmla="*/ 210 h 332"/>
              <a:gd name="T2" fmla="*/ 121 w 332"/>
              <a:gd name="T3" fmla="*/ 165 h 332"/>
              <a:gd name="T4" fmla="*/ 121 w 332"/>
              <a:gd name="T5" fmla="*/ 179 h 332"/>
              <a:gd name="T6" fmla="*/ 103 w 332"/>
              <a:gd name="T7" fmla="*/ 188 h 332"/>
              <a:gd name="T8" fmla="*/ 121 w 332"/>
              <a:gd name="T9" fmla="*/ 188 h 332"/>
              <a:gd name="T10" fmla="*/ 68 w 332"/>
              <a:gd name="T11" fmla="*/ 202 h 332"/>
              <a:gd name="T12" fmla="*/ 85 w 332"/>
              <a:gd name="T13" fmla="*/ 165 h 332"/>
              <a:gd name="T14" fmla="*/ 85 w 332"/>
              <a:gd name="T15" fmla="*/ 179 h 332"/>
              <a:gd name="T16" fmla="*/ 68 w 332"/>
              <a:gd name="T17" fmla="*/ 210 h 332"/>
              <a:gd name="T18" fmla="*/ 85 w 332"/>
              <a:gd name="T19" fmla="*/ 210 h 332"/>
              <a:gd name="T20" fmla="*/ 175 w 332"/>
              <a:gd name="T21" fmla="*/ 202 h 332"/>
              <a:gd name="T22" fmla="*/ 193 w 332"/>
              <a:gd name="T23" fmla="*/ 165 h 332"/>
              <a:gd name="T24" fmla="*/ 193 w 332"/>
              <a:gd name="T25" fmla="*/ 179 h 332"/>
              <a:gd name="T26" fmla="*/ 140 w 332"/>
              <a:gd name="T27" fmla="*/ 165 h 332"/>
              <a:gd name="T28" fmla="*/ 157 w 332"/>
              <a:gd name="T29" fmla="*/ 165 h 332"/>
              <a:gd name="T30" fmla="*/ 175 w 332"/>
              <a:gd name="T31" fmla="*/ 224 h 332"/>
              <a:gd name="T32" fmla="*/ 157 w 332"/>
              <a:gd name="T33" fmla="*/ 188 h 332"/>
              <a:gd name="T34" fmla="*/ 157 w 332"/>
              <a:gd name="T35" fmla="*/ 202 h 332"/>
              <a:gd name="T36" fmla="*/ 264 w 332"/>
              <a:gd name="T37" fmla="*/ 247 h 332"/>
              <a:gd name="T38" fmla="*/ 243 w 332"/>
              <a:gd name="T39" fmla="*/ 247 h 332"/>
              <a:gd name="T40" fmla="*/ 264 w 332"/>
              <a:gd name="T41" fmla="*/ 210 h 332"/>
              <a:gd name="T42" fmla="*/ 246 w 332"/>
              <a:gd name="T43" fmla="*/ 202 h 332"/>
              <a:gd name="T44" fmla="*/ 246 w 332"/>
              <a:gd name="T45" fmla="*/ 188 h 332"/>
              <a:gd name="T46" fmla="*/ 264 w 332"/>
              <a:gd name="T47" fmla="*/ 179 h 332"/>
              <a:gd name="T48" fmla="*/ 247 w 332"/>
              <a:gd name="T49" fmla="*/ 179 h 332"/>
              <a:gd name="T50" fmla="*/ 228 w 332"/>
              <a:gd name="T51" fmla="*/ 165 h 332"/>
              <a:gd name="T52" fmla="*/ 332 w 332"/>
              <a:gd name="T53" fmla="*/ 0 h 332"/>
              <a:gd name="T54" fmla="*/ 0 w 332"/>
              <a:gd name="T55" fmla="*/ 0 h 332"/>
              <a:gd name="T56" fmla="*/ 274 w 332"/>
              <a:gd name="T57" fmla="*/ 143 h 332"/>
              <a:gd name="T58" fmla="*/ 170 w 332"/>
              <a:gd name="T59" fmla="*/ 131 h 332"/>
              <a:gd name="T60" fmla="*/ 209 w 332"/>
              <a:gd name="T61" fmla="*/ 110 h 332"/>
              <a:gd name="T62" fmla="*/ 138 w 332"/>
              <a:gd name="T63" fmla="*/ 90 h 332"/>
              <a:gd name="T64" fmla="*/ 173 w 332"/>
              <a:gd name="T65" fmla="*/ 71 h 332"/>
              <a:gd name="T66" fmla="*/ 167 w 332"/>
              <a:gd name="T67" fmla="*/ 61 h 332"/>
              <a:gd name="T68" fmla="*/ 147 w 332"/>
              <a:gd name="T69" fmla="*/ 78 h 332"/>
              <a:gd name="T70" fmla="*/ 194 w 332"/>
              <a:gd name="T71" fmla="*/ 103 h 332"/>
              <a:gd name="T72" fmla="*/ 179 w 332"/>
              <a:gd name="T73" fmla="*/ 117 h 332"/>
              <a:gd name="T74" fmla="*/ 165 w 332"/>
              <a:gd name="T75" fmla="*/ 143 h 332"/>
              <a:gd name="T76" fmla="*/ 52 w 332"/>
              <a:gd name="T77" fmla="*/ 269 h 332"/>
              <a:gd name="T78" fmla="*/ 280 w 332"/>
              <a:gd name="T79" fmla="*/ 269 h 332"/>
              <a:gd name="T80" fmla="*/ 90 w 332"/>
              <a:gd name="T81" fmla="*/ 247 h 332"/>
              <a:gd name="T82" fmla="*/ 68 w 332"/>
              <a:gd name="T83" fmla="*/ 247 h 332"/>
              <a:gd name="T84" fmla="*/ 228 w 332"/>
              <a:gd name="T85" fmla="*/ 188 h 332"/>
              <a:gd name="T86" fmla="*/ 104 w 332"/>
              <a:gd name="T87" fmla="*/ 247 h 332"/>
              <a:gd name="T88" fmla="*/ 104 w 332"/>
              <a:gd name="T89" fmla="*/ 233 h 332"/>
              <a:gd name="T90" fmla="*/ 103 w 332"/>
              <a:gd name="T91" fmla="*/ 210 h 332"/>
              <a:gd name="T92" fmla="*/ 121 w 332"/>
              <a:gd name="T93" fmla="*/ 210 h 332"/>
              <a:gd name="T94" fmla="*/ 228 w 332"/>
              <a:gd name="T95" fmla="*/ 21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2" h="332">
                <a:moveTo>
                  <a:pt x="157" y="224"/>
                </a:moveTo>
                <a:cubicBezTo>
                  <a:pt x="139" y="224"/>
                  <a:pt x="139" y="224"/>
                  <a:pt x="139" y="224"/>
                </a:cubicBezTo>
                <a:cubicBezTo>
                  <a:pt x="139" y="210"/>
                  <a:pt x="139" y="210"/>
                  <a:pt x="139" y="210"/>
                </a:cubicBezTo>
                <a:cubicBezTo>
                  <a:pt x="157" y="210"/>
                  <a:pt x="157" y="210"/>
                  <a:pt x="157" y="210"/>
                </a:cubicBezTo>
                <a:lnTo>
                  <a:pt x="157" y="224"/>
                </a:lnTo>
                <a:close/>
                <a:moveTo>
                  <a:pt x="121" y="165"/>
                </a:moveTo>
                <a:cubicBezTo>
                  <a:pt x="104" y="165"/>
                  <a:pt x="104" y="165"/>
                  <a:pt x="104" y="165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21" y="179"/>
                  <a:pt x="121" y="179"/>
                  <a:pt x="121" y="179"/>
                </a:cubicBezTo>
                <a:lnTo>
                  <a:pt x="121" y="165"/>
                </a:lnTo>
                <a:close/>
                <a:moveTo>
                  <a:pt x="121" y="188"/>
                </a:moveTo>
                <a:cubicBezTo>
                  <a:pt x="103" y="188"/>
                  <a:pt x="103" y="188"/>
                  <a:pt x="103" y="188"/>
                </a:cubicBezTo>
                <a:cubicBezTo>
                  <a:pt x="103" y="202"/>
                  <a:pt x="103" y="202"/>
                  <a:pt x="103" y="202"/>
                </a:cubicBezTo>
                <a:cubicBezTo>
                  <a:pt x="121" y="202"/>
                  <a:pt x="121" y="202"/>
                  <a:pt x="121" y="202"/>
                </a:cubicBezTo>
                <a:lnTo>
                  <a:pt x="121" y="188"/>
                </a:lnTo>
                <a:close/>
                <a:moveTo>
                  <a:pt x="85" y="188"/>
                </a:moveTo>
                <a:cubicBezTo>
                  <a:pt x="68" y="188"/>
                  <a:pt x="68" y="188"/>
                  <a:pt x="68" y="188"/>
                </a:cubicBezTo>
                <a:cubicBezTo>
                  <a:pt x="68" y="202"/>
                  <a:pt x="68" y="202"/>
                  <a:pt x="68" y="202"/>
                </a:cubicBezTo>
                <a:cubicBezTo>
                  <a:pt x="85" y="202"/>
                  <a:pt x="85" y="202"/>
                  <a:pt x="85" y="202"/>
                </a:cubicBezTo>
                <a:lnTo>
                  <a:pt x="85" y="188"/>
                </a:lnTo>
                <a:close/>
                <a:moveTo>
                  <a:pt x="85" y="165"/>
                </a:moveTo>
                <a:cubicBezTo>
                  <a:pt x="68" y="165"/>
                  <a:pt x="68" y="165"/>
                  <a:pt x="68" y="165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85" y="179"/>
                  <a:pt x="85" y="179"/>
                  <a:pt x="85" y="179"/>
                </a:cubicBezTo>
                <a:lnTo>
                  <a:pt x="85" y="165"/>
                </a:lnTo>
                <a:close/>
                <a:moveTo>
                  <a:pt x="85" y="210"/>
                </a:moveTo>
                <a:cubicBezTo>
                  <a:pt x="68" y="210"/>
                  <a:pt x="68" y="210"/>
                  <a:pt x="68" y="210"/>
                </a:cubicBezTo>
                <a:cubicBezTo>
                  <a:pt x="68" y="224"/>
                  <a:pt x="68" y="224"/>
                  <a:pt x="68" y="224"/>
                </a:cubicBezTo>
                <a:cubicBezTo>
                  <a:pt x="85" y="224"/>
                  <a:pt x="85" y="224"/>
                  <a:pt x="85" y="224"/>
                </a:cubicBezTo>
                <a:lnTo>
                  <a:pt x="85" y="210"/>
                </a:lnTo>
                <a:close/>
                <a:moveTo>
                  <a:pt x="193" y="188"/>
                </a:moveTo>
                <a:cubicBezTo>
                  <a:pt x="175" y="188"/>
                  <a:pt x="175" y="188"/>
                  <a:pt x="175" y="188"/>
                </a:cubicBezTo>
                <a:cubicBezTo>
                  <a:pt x="175" y="202"/>
                  <a:pt x="175" y="202"/>
                  <a:pt x="175" y="202"/>
                </a:cubicBezTo>
                <a:cubicBezTo>
                  <a:pt x="193" y="202"/>
                  <a:pt x="193" y="202"/>
                  <a:pt x="193" y="202"/>
                </a:cubicBezTo>
                <a:lnTo>
                  <a:pt x="193" y="188"/>
                </a:lnTo>
                <a:close/>
                <a:moveTo>
                  <a:pt x="193" y="165"/>
                </a:moveTo>
                <a:cubicBezTo>
                  <a:pt x="176" y="165"/>
                  <a:pt x="176" y="165"/>
                  <a:pt x="176" y="165"/>
                </a:cubicBezTo>
                <a:cubicBezTo>
                  <a:pt x="176" y="179"/>
                  <a:pt x="176" y="179"/>
                  <a:pt x="176" y="179"/>
                </a:cubicBezTo>
                <a:cubicBezTo>
                  <a:pt x="193" y="179"/>
                  <a:pt x="193" y="179"/>
                  <a:pt x="193" y="179"/>
                </a:cubicBezTo>
                <a:lnTo>
                  <a:pt x="193" y="165"/>
                </a:lnTo>
                <a:close/>
                <a:moveTo>
                  <a:pt x="157" y="165"/>
                </a:moveTo>
                <a:cubicBezTo>
                  <a:pt x="140" y="165"/>
                  <a:pt x="140" y="165"/>
                  <a:pt x="140" y="165"/>
                </a:cubicBezTo>
                <a:cubicBezTo>
                  <a:pt x="140" y="179"/>
                  <a:pt x="140" y="179"/>
                  <a:pt x="140" y="179"/>
                </a:cubicBezTo>
                <a:cubicBezTo>
                  <a:pt x="157" y="179"/>
                  <a:pt x="157" y="179"/>
                  <a:pt x="157" y="179"/>
                </a:cubicBezTo>
                <a:lnTo>
                  <a:pt x="157" y="165"/>
                </a:lnTo>
                <a:close/>
                <a:moveTo>
                  <a:pt x="193" y="210"/>
                </a:moveTo>
                <a:cubicBezTo>
                  <a:pt x="175" y="210"/>
                  <a:pt x="175" y="210"/>
                  <a:pt x="175" y="210"/>
                </a:cubicBezTo>
                <a:cubicBezTo>
                  <a:pt x="175" y="224"/>
                  <a:pt x="175" y="224"/>
                  <a:pt x="175" y="224"/>
                </a:cubicBezTo>
                <a:cubicBezTo>
                  <a:pt x="193" y="224"/>
                  <a:pt x="193" y="224"/>
                  <a:pt x="193" y="224"/>
                </a:cubicBezTo>
                <a:lnTo>
                  <a:pt x="193" y="210"/>
                </a:lnTo>
                <a:close/>
                <a:moveTo>
                  <a:pt x="157" y="188"/>
                </a:moveTo>
                <a:cubicBezTo>
                  <a:pt x="139" y="188"/>
                  <a:pt x="139" y="188"/>
                  <a:pt x="139" y="188"/>
                </a:cubicBezTo>
                <a:cubicBezTo>
                  <a:pt x="139" y="202"/>
                  <a:pt x="139" y="202"/>
                  <a:pt x="139" y="202"/>
                </a:cubicBezTo>
                <a:cubicBezTo>
                  <a:pt x="157" y="202"/>
                  <a:pt x="157" y="202"/>
                  <a:pt x="157" y="202"/>
                </a:cubicBezTo>
                <a:lnTo>
                  <a:pt x="157" y="188"/>
                </a:lnTo>
                <a:close/>
                <a:moveTo>
                  <a:pt x="243" y="247"/>
                </a:moveTo>
                <a:cubicBezTo>
                  <a:pt x="264" y="247"/>
                  <a:pt x="264" y="247"/>
                  <a:pt x="264" y="247"/>
                </a:cubicBezTo>
                <a:cubicBezTo>
                  <a:pt x="264" y="233"/>
                  <a:pt x="264" y="233"/>
                  <a:pt x="264" y="233"/>
                </a:cubicBezTo>
                <a:cubicBezTo>
                  <a:pt x="243" y="233"/>
                  <a:pt x="243" y="233"/>
                  <a:pt x="243" y="233"/>
                </a:cubicBezTo>
                <a:lnTo>
                  <a:pt x="243" y="247"/>
                </a:lnTo>
                <a:close/>
                <a:moveTo>
                  <a:pt x="246" y="224"/>
                </a:moveTo>
                <a:cubicBezTo>
                  <a:pt x="264" y="224"/>
                  <a:pt x="264" y="224"/>
                  <a:pt x="264" y="224"/>
                </a:cubicBezTo>
                <a:cubicBezTo>
                  <a:pt x="264" y="210"/>
                  <a:pt x="264" y="210"/>
                  <a:pt x="264" y="210"/>
                </a:cubicBezTo>
                <a:cubicBezTo>
                  <a:pt x="246" y="210"/>
                  <a:pt x="246" y="210"/>
                  <a:pt x="246" y="210"/>
                </a:cubicBezTo>
                <a:lnTo>
                  <a:pt x="246" y="224"/>
                </a:lnTo>
                <a:close/>
                <a:moveTo>
                  <a:pt x="246" y="202"/>
                </a:moveTo>
                <a:cubicBezTo>
                  <a:pt x="264" y="202"/>
                  <a:pt x="264" y="202"/>
                  <a:pt x="264" y="202"/>
                </a:cubicBezTo>
                <a:cubicBezTo>
                  <a:pt x="264" y="188"/>
                  <a:pt x="264" y="188"/>
                  <a:pt x="264" y="188"/>
                </a:cubicBezTo>
                <a:cubicBezTo>
                  <a:pt x="246" y="188"/>
                  <a:pt x="246" y="188"/>
                  <a:pt x="246" y="188"/>
                </a:cubicBezTo>
                <a:lnTo>
                  <a:pt x="246" y="202"/>
                </a:lnTo>
                <a:close/>
                <a:moveTo>
                  <a:pt x="247" y="179"/>
                </a:moveTo>
                <a:cubicBezTo>
                  <a:pt x="264" y="179"/>
                  <a:pt x="264" y="179"/>
                  <a:pt x="264" y="179"/>
                </a:cubicBezTo>
                <a:cubicBezTo>
                  <a:pt x="264" y="165"/>
                  <a:pt x="264" y="165"/>
                  <a:pt x="264" y="165"/>
                </a:cubicBezTo>
                <a:cubicBezTo>
                  <a:pt x="247" y="165"/>
                  <a:pt x="247" y="165"/>
                  <a:pt x="247" y="165"/>
                </a:cubicBezTo>
                <a:lnTo>
                  <a:pt x="247" y="179"/>
                </a:lnTo>
                <a:close/>
                <a:moveTo>
                  <a:pt x="211" y="179"/>
                </a:moveTo>
                <a:cubicBezTo>
                  <a:pt x="228" y="179"/>
                  <a:pt x="228" y="179"/>
                  <a:pt x="228" y="179"/>
                </a:cubicBezTo>
                <a:cubicBezTo>
                  <a:pt x="228" y="165"/>
                  <a:pt x="228" y="165"/>
                  <a:pt x="228" y="165"/>
                </a:cubicBezTo>
                <a:cubicBezTo>
                  <a:pt x="211" y="165"/>
                  <a:pt x="211" y="165"/>
                  <a:pt x="211" y="165"/>
                </a:cubicBezTo>
                <a:lnTo>
                  <a:pt x="211" y="179"/>
                </a:lnTo>
                <a:close/>
                <a:moveTo>
                  <a:pt x="332" y="0"/>
                </a:moveTo>
                <a:cubicBezTo>
                  <a:pt x="332" y="332"/>
                  <a:pt x="332" y="332"/>
                  <a:pt x="332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0"/>
                  <a:pt x="0" y="0"/>
                  <a:pt x="0" y="0"/>
                </a:cubicBezTo>
                <a:lnTo>
                  <a:pt x="332" y="0"/>
                </a:lnTo>
                <a:close/>
                <a:moveTo>
                  <a:pt x="280" y="150"/>
                </a:moveTo>
                <a:cubicBezTo>
                  <a:pt x="280" y="146"/>
                  <a:pt x="277" y="143"/>
                  <a:pt x="274" y="143"/>
                </a:cubicBezTo>
                <a:cubicBezTo>
                  <a:pt x="169" y="143"/>
                  <a:pt x="169" y="143"/>
                  <a:pt x="169" y="143"/>
                </a:cubicBezTo>
                <a:cubicBezTo>
                  <a:pt x="170" y="143"/>
                  <a:pt x="170" y="142"/>
                  <a:pt x="170" y="141"/>
                </a:cubicBezTo>
                <a:cubicBezTo>
                  <a:pt x="170" y="131"/>
                  <a:pt x="170" y="131"/>
                  <a:pt x="170" y="131"/>
                </a:cubicBezTo>
                <a:cubicBezTo>
                  <a:pt x="170" y="127"/>
                  <a:pt x="174" y="123"/>
                  <a:pt x="179" y="123"/>
                </a:cubicBezTo>
                <a:cubicBezTo>
                  <a:pt x="194" y="123"/>
                  <a:pt x="194" y="123"/>
                  <a:pt x="194" y="123"/>
                </a:cubicBezTo>
                <a:cubicBezTo>
                  <a:pt x="202" y="123"/>
                  <a:pt x="209" y="117"/>
                  <a:pt x="209" y="110"/>
                </a:cubicBezTo>
                <a:cubicBezTo>
                  <a:pt x="209" y="103"/>
                  <a:pt x="202" y="97"/>
                  <a:pt x="194" y="97"/>
                </a:cubicBezTo>
                <a:cubicBezTo>
                  <a:pt x="147" y="97"/>
                  <a:pt x="147" y="97"/>
                  <a:pt x="147" y="97"/>
                </a:cubicBezTo>
                <a:cubicBezTo>
                  <a:pt x="142" y="97"/>
                  <a:pt x="138" y="94"/>
                  <a:pt x="138" y="90"/>
                </a:cubicBezTo>
                <a:cubicBezTo>
                  <a:pt x="138" y="87"/>
                  <a:pt x="142" y="83"/>
                  <a:pt x="147" y="83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67" y="83"/>
                  <a:pt x="173" y="78"/>
                  <a:pt x="173" y="71"/>
                </a:cubicBezTo>
                <a:cubicBezTo>
                  <a:pt x="173" y="61"/>
                  <a:pt x="173" y="61"/>
                  <a:pt x="173" y="61"/>
                </a:cubicBezTo>
                <a:cubicBezTo>
                  <a:pt x="173" y="59"/>
                  <a:pt x="172" y="58"/>
                  <a:pt x="170" y="58"/>
                </a:cubicBezTo>
                <a:cubicBezTo>
                  <a:pt x="169" y="58"/>
                  <a:pt x="167" y="59"/>
                  <a:pt x="167" y="61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7" y="74"/>
                  <a:pt x="163" y="78"/>
                  <a:pt x="158" y="78"/>
                </a:cubicBezTo>
                <a:cubicBezTo>
                  <a:pt x="147" y="78"/>
                  <a:pt x="147" y="78"/>
                  <a:pt x="147" y="78"/>
                </a:cubicBezTo>
                <a:cubicBezTo>
                  <a:pt x="138" y="78"/>
                  <a:pt x="132" y="83"/>
                  <a:pt x="132" y="90"/>
                </a:cubicBezTo>
                <a:cubicBezTo>
                  <a:pt x="132" y="98"/>
                  <a:pt x="138" y="103"/>
                  <a:pt x="147" y="103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9" y="103"/>
                  <a:pt x="203" y="107"/>
                  <a:pt x="203" y="110"/>
                </a:cubicBezTo>
                <a:cubicBezTo>
                  <a:pt x="203" y="114"/>
                  <a:pt x="199" y="117"/>
                  <a:pt x="194" y="117"/>
                </a:cubicBezTo>
                <a:cubicBezTo>
                  <a:pt x="179" y="117"/>
                  <a:pt x="179" y="117"/>
                  <a:pt x="179" y="117"/>
                </a:cubicBezTo>
                <a:cubicBezTo>
                  <a:pt x="171" y="117"/>
                  <a:pt x="164" y="123"/>
                  <a:pt x="164" y="131"/>
                </a:cubicBezTo>
                <a:cubicBezTo>
                  <a:pt x="164" y="141"/>
                  <a:pt x="164" y="141"/>
                  <a:pt x="164" y="141"/>
                </a:cubicBezTo>
                <a:cubicBezTo>
                  <a:pt x="164" y="142"/>
                  <a:pt x="164" y="143"/>
                  <a:pt x="165" y="143"/>
                </a:cubicBezTo>
                <a:cubicBezTo>
                  <a:pt x="59" y="143"/>
                  <a:pt x="59" y="143"/>
                  <a:pt x="59" y="143"/>
                </a:cubicBezTo>
                <a:cubicBezTo>
                  <a:pt x="55" y="143"/>
                  <a:pt x="52" y="146"/>
                  <a:pt x="52" y="150"/>
                </a:cubicBezTo>
                <a:cubicBezTo>
                  <a:pt x="52" y="269"/>
                  <a:pt x="52" y="269"/>
                  <a:pt x="52" y="269"/>
                </a:cubicBezTo>
                <a:cubicBezTo>
                  <a:pt x="52" y="272"/>
                  <a:pt x="55" y="275"/>
                  <a:pt x="59" y="275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277" y="275"/>
                  <a:pt x="280" y="272"/>
                  <a:pt x="280" y="269"/>
                </a:cubicBezTo>
                <a:lnTo>
                  <a:pt x="280" y="150"/>
                </a:lnTo>
                <a:close/>
                <a:moveTo>
                  <a:pt x="68" y="247"/>
                </a:moveTo>
                <a:cubicBezTo>
                  <a:pt x="90" y="247"/>
                  <a:pt x="90" y="247"/>
                  <a:pt x="90" y="247"/>
                </a:cubicBezTo>
                <a:cubicBezTo>
                  <a:pt x="90" y="233"/>
                  <a:pt x="90" y="233"/>
                  <a:pt x="90" y="233"/>
                </a:cubicBezTo>
                <a:cubicBezTo>
                  <a:pt x="68" y="233"/>
                  <a:pt x="68" y="233"/>
                  <a:pt x="68" y="233"/>
                </a:cubicBezTo>
                <a:lnTo>
                  <a:pt x="68" y="247"/>
                </a:lnTo>
                <a:close/>
                <a:moveTo>
                  <a:pt x="210" y="202"/>
                </a:moveTo>
                <a:cubicBezTo>
                  <a:pt x="228" y="202"/>
                  <a:pt x="228" y="202"/>
                  <a:pt x="228" y="202"/>
                </a:cubicBezTo>
                <a:cubicBezTo>
                  <a:pt x="228" y="188"/>
                  <a:pt x="228" y="188"/>
                  <a:pt x="228" y="188"/>
                </a:cubicBezTo>
                <a:cubicBezTo>
                  <a:pt x="210" y="188"/>
                  <a:pt x="210" y="188"/>
                  <a:pt x="210" y="188"/>
                </a:cubicBezTo>
                <a:lnTo>
                  <a:pt x="210" y="202"/>
                </a:lnTo>
                <a:close/>
                <a:moveTo>
                  <a:pt x="104" y="247"/>
                </a:moveTo>
                <a:cubicBezTo>
                  <a:pt x="228" y="247"/>
                  <a:pt x="228" y="247"/>
                  <a:pt x="228" y="247"/>
                </a:cubicBezTo>
                <a:cubicBezTo>
                  <a:pt x="228" y="233"/>
                  <a:pt x="228" y="233"/>
                  <a:pt x="228" y="233"/>
                </a:cubicBezTo>
                <a:cubicBezTo>
                  <a:pt x="104" y="233"/>
                  <a:pt x="104" y="233"/>
                  <a:pt x="104" y="233"/>
                </a:cubicBezTo>
                <a:lnTo>
                  <a:pt x="104" y="247"/>
                </a:lnTo>
                <a:close/>
                <a:moveTo>
                  <a:pt x="121" y="210"/>
                </a:moveTo>
                <a:cubicBezTo>
                  <a:pt x="103" y="210"/>
                  <a:pt x="103" y="210"/>
                  <a:pt x="103" y="210"/>
                </a:cubicBezTo>
                <a:cubicBezTo>
                  <a:pt x="103" y="224"/>
                  <a:pt x="103" y="224"/>
                  <a:pt x="103" y="224"/>
                </a:cubicBezTo>
                <a:cubicBezTo>
                  <a:pt x="121" y="224"/>
                  <a:pt x="121" y="224"/>
                  <a:pt x="121" y="224"/>
                </a:cubicBezTo>
                <a:lnTo>
                  <a:pt x="121" y="210"/>
                </a:lnTo>
                <a:close/>
                <a:moveTo>
                  <a:pt x="210" y="224"/>
                </a:moveTo>
                <a:cubicBezTo>
                  <a:pt x="228" y="224"/>
                  <a:pt x="228" y="224"/>
                  <a:pt x="228" y="224"/>
                </a:cubicBezTo>
                <a:cubicBezTo>
                  <a:pt x="228" y="210"/>
                  <a:pt x="228" y="210"/>
                  <a:pt x="228" y="210"/>
                </a:cubicBezTo>
                <a:cubicBezTo>
                  <a:pt x="210" y="210"/>
                  <a:pt x="210" y="210"/>
                  <a:pt x="210" y="210"/>
                </a:cubicBezTo>
                <a:lnTo>
                  <a:pt x="210" y="2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21834801" y="10565757"/>
            <a:ext cx="1170523" cy="1173510"/>
          </a:xfrm>
          <a:custGeom>
            <a:avLst/>
            <a:gdLst>
              <a:gd name="T0" fmla="*/ 0 w 332"/>
              <a:gd name="T1" fmla="*/ 0 h 332"/>
              <a:gd name="T2" fmla="*/ 0 w 332"/>
              <a:gd name="T3" fmla="*/ 332 h 332"/>
              <a:gd name="T4" fmla="*/ 332 w 332"/>
              <a:gd name="T5" fmla="*/ 332 h 332"/>
              <a:gd name="T6" fmla="*/ 332 w 332"/>
              <a:gd name="T7" fmla="*/ 0 h 332"/>
              <a:gd name="T8" fmla="*/ 0 w 332"/>
              <a:gd name="T9" fmla="*/ 0 h 332"/>
              <a:gd name="T10" fmla="*/ 126 w 332"/>
              <a:gd name="T11" fmla="*/ 80 h 332"/>
              <a:gd name="T12" fmla="*/ 154 w 332"/>
              <a:gd name="T13" fmla="*/ 52 h 332"/>
              <a:gd name="T14" fmla="*/ 177 w 332"/>
              <a:gd name="T15" fmla="*/ 52 h 332"/>
              <a:gd name="T16" fmla="*/ 206 w 332"/>
              <a:gd name="T17" fmla="*/ 80 h 332"/>
              <a:gd name="T18" fmla="*/ 206 w 332"/>
              <a:gd name="T19" fmla="*/ 99 h 332"/>
              <a:gd name="T20" fmla="*/ 126 w 332"/>
              <a:gd name="T21" fmla="*/ 99 h 332"/>
              <a:gd name="T22" fmla="*/ 126 w 332"/>
              <a:gd name="T23" fmla="*/ 80 h 332"/>
              <a:gd name="T24" fmla="*/ 123 w 332"/>
              <a:gd name="T25" fmla="*/ 109 h 332"/>
              <a:gd name="T26" fmla="*/ 209 w 332"/>
              <a:gd name="T27" fmla="*/ 109 h 332"/>
              <a:gd name="T28" fmla="*/ 209 w 332"/>
              <a:gd name="T29" fmla="*/ 138 h 332"/>
              <a:gd name="T30" fmla="*/ 123 w 332"/>
              <a:gd name="T31" fmla="*/ 138 h 332"/>
              <a:gd name="T32" fmla="*/ 123 w 332"/>
              <a:gd name="T33" fmla="*/ 109 h 332"/>
              <a:gd name="T34" fmla="*/ 206 w 332"/>
              <a:gd name="T35" fmla="*/ 147 h 332"/>
              <a:gd name="T36" fmla="*/ 206 w 332"/>
              <a:gd name="T37" fmla="*/ 167 h 332"/>
              <a:gd name="T38" fmla="*/ 177 w 332"/>
              <a:gd name="T39" fmla="*/ 195 h 332"/>
              <a:gd name="T40" fmla="*/ 154 w 332"/>
              <a:gd name="T41" fmla="*/ 195 h 332"/>
              <a:gd name="T42" fmla="*/ 126 w 332"/>
              <a:gd name="T43" fmla="*/ 167 h 332"/>
              <a:gd name="T44" fmla="*/ 126 w 332"/>
              <a:gd name="T45" fmla="*/ 147 h 332"/>
              <a:gd name="T46" fmla="*/ 206 w 332"/>
              <a:gd name="T47" fmla="*/ 147 h 332"/>
              <a:gd name="T48" fmla="*/ 232 w 332"/>
              <a:gd name="T49" fmla="*/ 135 h 332"/>
              <a:gd name="T50" fmla="*/ 232 w 332"/>
              <a:gd name="T51" fmla="*/ 182 h 332"/>
              <a:gd name="T52" fmla="*/ 195 w 332"/>
              <a:gd name="T53" fmla="*/ 220 h 332"/>
              <a:gd name="T54" fmla="*/ 180 w 332"/>
              <a:gd name="T55" fmla="*/ 220 h 332"/>
              <a:gd name="T56" fmla="*/ 180 w 332"/>
              <a:gd name="T57" fmla="*/ 230 h 332"/>
              <a:gd name="T58" fmla="*/ 186 w 332"/>
              <a:gd name="T59" fmla="*/ 230 h 332"/>
              <a:gd name="T60" fmla="*/ 186 w 332"/>
              <a:gd name="T61" fmla="*/ 265 h 332"/>
              <a:gd name="T62" fmla="*/ 213 w 332"/>
              <a:gd name="T63" fmla="*/ 265 h 332"/>
              <a:gd name="T64" fmla="*/ 213 w 332"/>
              <a:gd name="T65" fmla="*/ 281 h 332"/>
              <a:gd name="T66" fmla="*/ 119 w 332"/>
              <a:gd name="T67" fmla="*/ 281 h 332"/>
              <a:gd name="T68" fmla="*/ 119 w 332"/>
              <a:gd name="T69" fmla="*/ 265 h 332"/>
              <a:gd name="T70" fmla="*/ 145 w 332"/>
              <a:gd name="T71" fmla="*/ 265 h 332"/>
              <a:gd name="T72" fmla="*/ 145 w 332"/>
              <a:gd name="T73" fmla="*/ 230 h 332"/>
              <a:gd name="T74" fmla="*/ 152 w 332"/>
              <a:gd name="T75" fmla="*/ 230 h 332"/>
              <a:gd name="T76" fmla="*/ 152 w 332"/>
              <a:gd name="T77" fmla="*/ 220 h 332"/>
              <a:gd name="T78" fmla="*/ 137 w 332"/>
              <a:gd name="T79" fmla="*/ 220 h 332"/>
              <a:gd name="T80" fmla="*/ 99 w 332"/>
              <a:gd name="T81" fmla="*/ 182 h 332"/>
              <a:gd name="T82" fmla="*/ 99 w 332"/>
              <a:gd name="T83" fmla="*/ 135 h 332"/>
              <a:gd name="T84" fmla="*/ 95 w 332"/>
              <a:gd name="T85" fmla="*/ 127 h 332"/>
              <a:gd name="T86" fmla="*/ 104 w 332"/>
              <a:gd name="T87" fmla="*/ 119 h 332"/>
              <a:gd name="T88" fmla="*/ 113 w 332"/>
              <a:gd name="T89" fmla="*/ 127 h 332"/>
              <a:gd name="T90" fmla="*/ 109 w 332"/>
              <a:gd name="T91" fmla="*/ 135 h 332"/>
              <a:gd name="T92" fmla="*/ 109 w 332"/>
              <a:gd name="T93" fmla="*/ 182 h 332"/>
              <a:gd name="T94" fmla="*/ 137 w 332"/>
              <a:gd name="T95" fmla="*/ 211 h 332"/>
              <a:gd name="T96" fmla="*/ 152 w 332"/>
              <a:gd name="T97" fmla="*/ 211 h 332"/>
              <a:gd name="T98" fmla="*/ 152 w 332"/>
              <a:gd name="T99" fmla="*/ 204 h 332"/>
              <a:gd name="T100" fmla="*/ 180 w 332"/>
              <a:gd name="T101" fmla="*/ 204 h 332"/>
              <a:gd name="T102" fmla="*/ 180 w 332"/>
              <a:gd name="T103" fmla="*/ 211 h 332"/>
              <a:gd name="T104" fmla="*/ 195 w 332"/>
              <a:gd name="T105" fmla="*/ 211 h 332"/>
              <a:gd name="T106" fmla="*/ 223 w 332"/>
              <a:gd name="T107" fmla="*/ 182 h 332"/>
              <a:gd name="T108" fmla="*/ 223 w 332"/>
              <a:gd name="T109" fmla="*/ 135 h 332"/>
              <a:gd name="T110" fmla="*/ 219 w 332"/>
              <a:gd name="T111" fmla="*/ 127 h 332"/>
              <a:gd name="T112" fmla="*/ 228 w 332"/>
              <a:gd name="T113" fmla="*/ 119 h 332"/>
              <a:gd name="T114" fmla="*/ 237 w 332"/>
              <a:gd name="T115" fmla="*/ 127 h 332"/>
              <a:gd name="T116" fmla="*/ 232 w 332"/>
              <a:gd name="T117" fmla="*/ 13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2" h="332">
                <a:moveTo>
                  <a:pt x="0" y="0"/>
                </a:moveTo>
                <a:cubicBezTo>
                  <a:pt x="0" y="332"/>
                  <a:pt x="0" y="332"/>
                  <a:pt x="0" y="332"/>
                </a:cubicBezTo>
                <a:cubicBezTo>
                  <a:pt x="332" y="332"/>
                  <a:pt x="332" y="332"/>
                  <a:pt x="332" y="332"/>
                </a:cubicBezTo>
                <a:cubicBezTo>
                  <a:pt x="332" y="0"/>
                  <a:pt x="332" y="0"/>
                  <a:pt x="332" y="0"/>
                </a:cubicBezTo>
                <a:lnTo>
                  <a:pt x="0" y="0"/>
                </a:lnTo>
                <a:close/>
                <a:moveTo>
                  <a:pt x="126" y="80"/>
                </a:moveTo>
                <a:cubicBezTo>
                  <a:pt x="126" y="65"/>
                  <a:pt x="139" y="52"/>
                  <a:pt x="154" y="52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93" y="52"/>
                  <a:pt x="206" y="65"/>
                  <a:pt x="206" y="80"/>
                </a:cubicBezTo>
                <a:cubicBezTo>
                  <a:pt x="206" y="99"/>
                  <a:pt x="206" y="99"/>
                  <a:pt x="206" y="99"/>
                </a:cubicBezTo>
                <a:cubicBezTo>
                  <a:pt x="126" y="99"/>
                  <a:pt x="126" y="99"/>
                  <a:pt x="126" y="99"/>
                </a:cubicBezTo>
                <a:lnTo>
                  <a:pt x="126" y="80"/>
                </a:lnTo>
                <a:close/>
                <a:moveTo>
                  <a:pt x="123" y="109"/>
                </a:moveTo>
                <a:cubicBezTo>
                  <a:pt x="209" y="109"/>
                  <a:pt x="209" y="109"/>
                  <a:pt x="209" y="109"/>
                </a:cubicBezTo>
                <a:cubicBezTo>
                  <a:pt x="209" y="138"/>
                  <a:pt x="209" y="138"/>
                  <a:pt x="209" y="138"/>
                </a:cubicBezTo>
                <a:cubicBezTo>
                  <a:pt x="123" y="138"/>
                  <a:pt x="123" y="138"/>
                  <a:pt x="123" y="138"/>
                </a:cubicBezTo>
                <a:lnTo>
                  <a:pt x="123" y="109"/>
                </a:lnTo>
                <a:close/>
                <a:moveTo>
                  <a:pt x="206" y="147"/>
                </a:moveTo>
                <a:cubicBezTo>
                  <a:pt x="206" y="167"/>
                  <a:pt x="206" y="167"/>
                  <a:pt x="206" y="167"/>
                </a:cubicBezTo>
                <a:cubicBezTo>
                  <a:pt x="206" y="182"/>
                  <a:pt x="193" y="195"/>
                  <a:pt x="177" y="195"/>
                </a:cubicBezTo>
                <a:cubicBezTo>
                  <a:pt x="154" y="195"/>
                  <a:pt x="154" y="195"/>
                  <a:pt x="154" y="195"/>
                </a:cubicBezTo>
                <a:cubicBezTo>
                  <a:pt x="139" y="195"/>
                  <a:pt x="126" y="182"/>
                  <a:pt x="126" y="167"/>
                </a:cubicBezTo>
                <a:cubicBezTo>
                  <a:pt x="126" y="147"/>
                  <a:pt x="126" y="147"/>
                  <a:pt x="126" y="147"/>
                </a:cubicBezTo>
                <a:lnTo>
                  <a:pt x="206" y="147"/>
                </a:lnTo>
                <a:close/>
                <a:moveTo>
                  <a:pt x="232" y="135"/>
                </a:moveTo>
                <a:cubicBezTo>
                  <a:pt x="232" y="182"/>
                  <a:pt x="232" y="182"/>
                  <a:pt x="232" y="182"/>
                </a:cubicBezTo>
                <a:cubicBezTo>
                  <a:pt x="232" y="203"/>
                  <a:pt x="216" y="220"/>
                  <a:pt x="195" y="220"/>
                </a:cubicBezTo>
                <a:cubicBezTo>
                  <a:pt x="180" y="220"/>
                  <a:pt x="180" y="220"/>
                  <a:pt x="180" y="220"/>
                </a:cubicBezTo>
                <a:cubicBezTo>
                  <a:pt x="180" y="230"/>
                  <a:pt x="180" y="230"/>
                  <a:pt x="180" y="230"/>
                </a:cubicBezTo>
                <a:cubicBezTo>
                  <a:pt x="186" y="230"/>
                  <a:pt x="186" y="230"/>
                  <a:pt x="186" y="230"/>
                </a:cubicBezTo>
                <a:cubicBezTo>
                  <a:pt x="186" y="265"/>
                  <a:pt x="186" y="265"/>
                  <a:pt x="186" y="265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13" y="281"/>
                  <a:pt x="213" y="281"/>
                  <a:pt x="213" y="281"/>
                </a:cubicBezTo>
                <a:cubicBezTo>
                  <a:pt x="119" y="281"/>
                  <a:pt x="119" y="281"/>
                  <a:pt x="119" y="281"/>
                </a:cubicBezTo>
                <a:cubicBezTo>
                  <a:pt x="119" y="265"/>
                  <a:pt x="119" y="265"/>
                  <a:pt x="119" y="265"/>
                </a:cubicBezTo>
                <a:cubicBezTo>
                  <a:pt x="145" y="265"/>
                  <a:pt x="145" y="265"/>
                  <a:pt x="145" y="265"/>
                </a:cubicBezTo>
                <a:cubicBezTo>
                  <a:pt x="145" y="230"/>
                  <a:pt x="145" y="230"/>
                  <a:pt x="145" y="230"/>
                </a:cubicBezTo>
                <a:cubicBezTo>
                  <a:pt x="152" y="230"/>
                  <a:pt x="152" y="230"/>
                  <a:pt x="152" y="230"/>
                </a:cubicBezTo>
                <a:cubicBezTo>
                  <a:pt x="152" y="220"/>
                  <a:pt x="152" y="220"/>
                  <a:pt x="152" y="220"/>
                </a:cubicBezTo>
                <a:cubicBezTo>
                  <a:pt x="137" y="220"/>
                  <a:pt x="137" y="220"/>
                  <a:pt x="137" y="220"/>
                </a:cubicBezTo>
                <a:cubicBezTo>
                  <a:pt x="116" y="220"/>
                  <a:pt x="99" y="203"/>
                  <a:pt x="99" y="182"/>
                </a:cubicBezTo>
                <a:cubicBezTo>
                  <a:pt x="99" y="135"/>
                  <a:pt x="99" y="135"/>
                  <a:pt x="99" y="135"/>
                </a:cubicBezTo>
                <a:cubicBezTo>
                  <a:pt x="97" y="133"/>
                  <a:pt x="95" y="130"/>
                  <a:pt x="95" y="127"/>
                </a:cubicBezTo>
                <a:cubicBezTo>
                  <a:pt x="95" y="122"/>
                  <a:pt x="99" y="119"/>
                  <a:pt x="104" y="119"/>
                </a:cubicBezTo>
                <a:cubicBezTo>
                  <a:pt x="109" y="119"/>
                  <a:pt x="113" y="122"/>
                  <a:pt x="113" y="127"/>
                </a:cubicBezTo>
                <a:cubicBezTo>
                  <a:pt x="113" y="130"/>
                  <a:pt x="111" y="133"/>
                  <a:pt x="109" y="135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09" y="198"/>
                  <a:pt x="121" y="211"/>
                  <a:pt x="137" y="211"/>
                </a:cubicBezTo>
                <a:cubicBezTo>
                  <a:pt x="152" y="211"/>
                  <a:pt x="152" y="211"/>
                  <a:pt x="152" y="211"/>
                </a:cubicBezTo>
                <a:cubicBezTo>
                  <a:pt x="152" y="204"/>
                  <a:pt x="152" y="204"/>
                  <a:pt x="152" y="204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180" y="211"/>
                  <a:pt x="180" y="211"/>
                  <a:pt x="180" y="211"/>
                </a:cubicBezTo>
                <a:cubicBezTo>
                  <a:pt x="195" y="211"/>
                  <a:pt x="195" y="211"/>
                  <a:pt x="195" y="211"/>
                </a:cubicBezTo>
                <a:cubicBezTo>
                  <a:pt x="210" y="211"/>
                  <a:pt x="223" y="198"/>
                  <a:pt x="223" y="182"/>
                </a:cubicBezTo>
                <a:cubicBezTo>
                  <a:pt x="223" y="135"/>
                  <a:pt x="223" y="135"/>
                  <a:pt x="223" y="135"/>
                </a:cubicBezTo>
                <a:cubicBezTo>
                  <a:pt x="221" y="133"/>
                  <a:pt x="219" y="130"/>
                  <a:pt x="219" y="127"/>
                </a:cubicBezTo>
                <a:cubicBezTo>
                  <a:pt x="219" y="122"/>
                  <a:pt x="223" y="119"/>
                  <a:pt x="228" y="119"/>
                </a:cubicBezTo>
                <a:cubicBezTo>
                  <a:pt x="233" y="119"/>
                  <a:pt x="237" y="122"/>
                  <a:pt x="237" y="127"/>
                </a:cubicBezTo>
                <a:cubicBezTo>
                  <a:pt x="237" y="130"/>
                  <a:pt x="235" y="133"/>
                  <a:pt x="232" y="1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29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Multimedia &amp; Player Button Icon</a:t>
            </a:r>
            <a:endParaRPr lang="en-US" dirty="0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8895699" y="6442815"/>
            <a:ext cx="892870" cy="891894"/>
          </a:xfrm>
          <a:custGeom>
            <a:avLst/>
            <a:gdLst>
              <a:gd name="T0" fmla="*/ 194 w 387"/>
              <a:gd name="T1" fmla="*/ 0 h 386"/>
              <a:gd name="T2" fmla="*/ 0 w 387"/>
              <a:gd name="T3" fmla="*/ 193 h 386"/>
              <a:gd name="T4" fmla="*/ 194 w 387"/>
              <a:gd name="T5" fmla="*/ 386 h 386"/>
              <a:gd name="T6" fmla="*/ 387 w 387"/>
              <a:gd name="T7" fmla="*/ 193 h 386"/>
              <a:gd name="T8" fmla="*/ 194 w 387"/>
              <a:gd name="T9" fmla="*/ 0 h 386"/>
              <a:gd name="T10" fmla="*/ 194 w 387"/>
              <a:gd name="T11" fmla="*/ 311 h 386"/>
              <a:gd name="T12" fmla="*/ 75 w 387"/>
              <a:gd name="T13" fmla="*/ 193 h 386"/>
              <a:gd name="T14" fmla="*/ 194 w 387"/>
              <a:gd name="T15" fmla="*/ 75 h 386"/>
              <a:gd name="T16" fmla="*/ 312 w 387"/>
              <a:gd name="T17" fmla="*/ 193 h 386"/>
              <a:gd name="T18" fmla="*/ 194 w 387"/>
              <a:gd name="T19" fmla="*/ 311 h 386"/>
              <a:gd name="T20" fmla="*/ 194 w 387"/>
              <a:gd name="T21" fmla="*/ 95 h 386"/>
              <a:gd name="T22" fmla="*/ 95 w 387"/>
              <a:gd name="T23" fmla="*/ 193 h 386"/>
              <a:gd name="T24" fmla="*/ 194 w 387"/>
              <a:gd name="T25" fmla="*/ 291 h 386"/>
              <a:gd name="T26" fmla="*/ 292 w 387"/>
              <a:gd name="T27" fmla="*/ 193 h 386"/>
              <a:gd name="T28" fmla="*/ 194 w 387"/>
              <a:gd name="T29" fmla="*/ 95 h 386"/>
              <a:gd name="T30" fmla="*/ 181 w 387"/>
              <a:gd name="T31" fmla="*/ 115 h 386"/>
              <a:gd name="T32" fmla="*/ 206 w 387"/>
              <a:gd name="T33" fmla="*/ 115 h 386"/>
              <a:gd name="T34" fmla="*/ 206 w 387"/>
              <a:gd name="T35" fmla="*/ 192 h 386"/>
              <a:gd name="T36" fmla="*/ 181 w 387"/>
              <a:gd name="T37" fmla="*/ 192 h 386"/>
              <a:gd name="T38" fmla="*/ 181 w 387"/>
              <a:gd name="T39" fmla="*/ 115 h 386"/>
              <a:gd name="T40" fmla="*/ 194 w 387"/>
              <a:gd name="T41" fmla="*/ 261 h 386"/>
              <a:gd name="T42" fmla="*/ 125 w 387"/>
              <a:gd name="T43" fmla="*/ 192 h 386"/>
              <a:gd name="T44" fmla="*/ 171 w 387"/>
              <a:gd name="T45" fmla="*/ 127 h 386"/>
              <a:gd name="T46" fmla="*/ 171 w 387"/>
              <a:gd name="T47" fmla="*/ 154 h 386"/>
              <a:gd name="T48" fmla="*/ 149 w 387"/>
              <a:gd name="T49" fmla="*/ 192 h 386"/>
              <a:gd name="T50" fmla="*/ 194 w 387"/>
              <a:gd name="T51" fmla="*/ 236 h 386"/>
              <a:gd name="T52" fmla="*/ 238 w 387"/>
              <a:gd name="T53" fmla="*/ 192 h 386"/>
              <a:gd name="T54" fmla="*/ 216 w 387"/>
              <a:gd name="T55" fmla="*/ 154 h 386"/>
              <a:gd name="T56" fmla="*/ 216 w 387"/>
              <a:gd name="T57" fmla="*/ 127 h 386"/>
              <a:gd name="T58" fmla="*/ 263 w 387"/>
              <a:gd name="T59" fmla="*/ 192 h 386"/>
              <a:gd name="T60" fmla="*/ 194 w 387"/>
              <a:gd name="T61" fmla="*/ 26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7" h="386">
                <a:moveTo>
                  <a:pt x="194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4" y="386"/>
                </a:cubicBezTo>
                <a:cubicBezTo>
                  <a:pt x="300" y="386"/>
                  <a:pt x="387" y="299"/>
                  <a:pt x="387" y="193"/>
                </a:cubicBezTo>
                <a:cubicBezTo>
                  <a:pt x="387" y="87"/>
                  <a:pt x="300" y="0"/>
                  <a:pt x="194" y="0"/>
                </a:cubicBezTo>
                <a:close/>
                <a:moveTo>
                  <a:pt x="194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4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4" y="311"/>
                </a:cubicBezTo>
                <a:close/>
                <a:moveTo>
                  <a:pt x="194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4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4" y="95"/>
                </a:cubicBezTo>
                <a:close/>
                <a:moveTo>
                  <a:pt x="181" y="115"/>
                </a:moveTo>
                <a:cubicBezTo>
                  <a:pt x="206" y="115"/>
                  <a:pt x="206" y="115"/>
                  <a:pt x="206" y="115"/>
                </a:cubicBezTo>
                <a:cubicBezTo>
                  <a:pt x="206" y="192"/>
                  <a:pt x="206" y="192"/>
                  <a:pt x="206" y="192"/>
                </a:cubicBezTo>
                <a:cubicBezTo>
                  <a:pt x="181" y="192"/>
                  <a:pt x="181" y="192"/>
                  <a:pt x="181" y="192"/>
                </a:cubicBezTo>
                <a:lnTo>
                  <a:pt x="181" y="115"/>
                </a:lnTo>
                <a:close/>
                <a:moveTo>
                  <a:pt x="194" y="261"/>
                </a:moveTo>
                <a:cubicBezTo>
                  <a:pt x="155" y="261"/>
                  <a:pt x="125" y="230"/>
                  <a:pt x="125" y="192"/>
                </a:cubicBezTo>
                <a:cubicBezTo>
                  <a:pt x="125" y="163"/>
                  <a:pt x="143" y="137"/>
                  <a:pt x="171" y="127"/>
                </a:cubicBezTo>
                <a:cubicBezTo>
                  <a:pt x="171" y="154"/>
                  <a:pt x="171" y="154"/>
                  <a:pt x="171" y="154"/>
                </a:cubicBezTo>
                <a:cubicBezTo>
                  <a:pt x="158" y="162"/>
                  <a:pt x="149" y="176"/>
                  <a:pt x="149" y="192"/>
                </a:cubicBezTo>
                <a:cubicBezTo>
                  <a:pt x="149" y="217"/>
                  <a:pt x="169" y="236"/>
                  <a:pt x="194" y="236"/>
                </a:cubicBezTo>
                <a:cubicBezTo>
                  <a:pt x="218" y="236"/>
                  <a:pt x="238" y="217"/>
                  <a:pt x="238" y="192"/>
                </a:cubicBezTo>
                <a:cubicBezTo>
                  <a:pt x="238" y="176"/>
                  <a:pt x="229" y="162"/>
                  <a:pt x="216" y="154"/>
                </a:cubicBezTo>
                <a:cubicBezTo>
                  <a:pt x="216" y="127"/>
                  <a:pt x="216" y="127"/>
                  <a:pt x="216" y="127"/>
                </a:cubicBezTo>
                <a:cubicBezTo>
                  <a:pt x="244" y="137"/>
                  <a:pt x="263" y="163"/>
                  <a:pt x="263" y="192"/>
                </a:cubicBezTo>
                <a:cubicBezTo>
                  <a:pt x="263" y="230"/>
                  <a:pt x="232" y="261"/>
                  <a:pt x="194" y="26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4341572" y="6442815"/>
            <a:ext cx="889943" cy="891894"/>
          </a:xfrm>
          <a:custGeom>
            <a:avLst/>
            <a:gdLst>
              <a:gd name="T0" fmla="*/ 193 w 386"/>
              <a:gd name="T1" fmla="*/ 0 h 386"/>
              <a:gd name="T2" fmla="*/ 0 w 386"/>
              <a:gd name="T3" fmla="*/ 193 h 386"/>
              <a:gd name="T4" fmla="*/ 193 w 386"/>
              <a:gd name="T5" fmla="*/ 386 h 386"/>
              <a:gd name="T6" fmla="*/ 386 w 386"/>
              <a:gd name="T7" fmla="*/ 193 h 386"/>
              <a:gd name="T8" fmla="*/ 193 w 386"/>
              <a:gd name="T9" fmla="*/ 0 h 386"/>
              <a:gd name="T10" fmla="*/ 155 w 386"/>
              <a:gd name="T11" fmla="*/ 283 h 386"/>
              <a:gd name="T12" fmla="*/ 103 w 386"/>
              <a:gd name="T13" fmla="*/ 283 h 386"/>
              <a:gd name="T14" fmla="*/ 103 w 386"/>
              <a:gd name="T15" fmla="*/ 231 h 386"/>
              <a:gd name="T16" fmla="*/ 122 w 386"/>
              <a:gd name="T17" fmla="*/ 250 h 386"/>
              <a:gd name="T18" fmla="*/ 170 w 386"/>
              <a:gd name="T19" fmla="*/ 201 h 386"/>
              <a:gd name="T20" fmla="*/ 185 w 386"/>
              <a:gd name="T21" fmla="*/ 215 h 386"/>
              <a:gd name="T22" fmla="*/ 136 w 386"/>
              <a:gd name="T23" fmla="*/ 264 h 386"/>
              <a:gd name="T24" fmla="*/ 155 w 386"/>
              <a:gd name="T25" fmla="*/ 283 h 386"/>
              <a:gd name="T26" fmla="*/ 170 w 386"/>
              <a:gd name="T27" fmla="*/ 185 h 386"/>
              <a:gd name="T28" fmla="*/ 122 w 386"/>
              <a:gd name="T29" fmla="*/ 137 h 386"/>
              <a:gd name="T30" fmla="*/ 103 w 386"/>
              <a:gd name="T31" fmla="*/ 156 h 386"/>
              <a:gd name="T32" fmla="*/ 103 w 386"/>
              <a:gd name="T33" fmla="*/ 103 h 386"/>
              <a:gd name="T34" fmla="*/ 155 w 386"/>
              <a:gd name="T35" fmla="*/ 103 h 386"/>
              <a:gd name="T36" fmla="*/ 136 w 386"/>
              <a:gd name="T37" fmla="*/ 122 h 386"/>
              <a:gd name="T38" fmla="*/ 185 w 386"/>
              <a:gd name="T39" fmla="*/ 171 h 386"/>
              <a:gd name="T40" fmla="*/ 170 w 386"/>
              <a:gd name="T41" fmla="*/ 185 h 386"/>
              <a:gd name="T42" fmla="*/ 283 w 386"/>
              <a:gd name="T43" fmla="*/ 283 h 386"/>
              <a:gd name="T44" fmla="*/ 230 w 386"/>
              <a:gd name="T45" fmla="*/ 283 h 386"/>
              <a:gd name="T46" fmla="*/ 249 w 386"/>
              <a:gd name="T47" fmla="*/ 264 h 386"/>
              <a:gd name="T48" fmla="*/ 201 w 386"/>
              <a:gd name="T49" fmla="*/ 215 h 386"/>
              <a:gd name="T50" fmla="*/ 215 w 386"/>
              <a:gd name="T51" fmla="*/ 201 h 386"/>
              <a:gd name="T52" fmla="*/ 264 w 386"/>
              <a:gd name="T53" fmla="*/ 250 h 386"/>
              <a:gd name="T54" fmla="*/ 283 w 386"/>
              <a:gd name="T55" fmla="*/ 231 h 386"/>
              <a:gd name="T56" fmla="*/ 283 w 386"/>
              <a:gd name="T57" fmla="*/ 283 h 386"/>
              <a:gd name="T58" fmla="*/ 283 w 386"/>
              <a:gd name="T59" fmla="*/ 156 h 386"/>
              <a:gd name="T60" fmla="*/ 264 w 386"/>
              <a:gd name="T61" fmla="*/ 137 h 386"/>
              <a:gd name="T62" fmla="*/ 215 w 386"/>
              <a:gd name="T63" fmla="*/ 185 h 386"/>
              <a:gd name="T64" fmla="*/ 201 w 386"/>
              <a:gd name="T65" fmla="*/ 171 h 386"/>
              <a:gd name="T66" fmla="*/ 249 w 386"/>
              <a:gd name="T67" fmla="*/ 122 h 386"/>
              <a:gd name="T68" fmla="*/ 230 w 386"/>
              <a:gd name="T69" fmla="*/ 103 h 386"/>
              <a:gd name="T70" fmla="*/ 283 w 386"/>
              <a:gd name="T71" fmla="*/ 103 h 386"/>
              <a:gd name="T72" fmla="*/ 283 w 386"/>
              <a:gd name="T73" fmla="*/ 156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6" h="386"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55" y="283"/>
                </a:moveTo>
                <a:cubicBezTo>
                  <a:pt x="103" y="283"/>
                  <a:pt x="103" y="283"/>
                  <a:pt x="103" y="283"/>
                </a:cubicBezTo>
                <a:cubicBezTo>
                  <a:pt x="103" y="231"/>
                  <a:pt x="103" y="231"/>
                  <a:pt x="103" y="231"/>
                </a:cubicBezTo>
                <a:cubicBezTo>
                  <a:pt x="122" y="250"/>
                  <a:pt x="122" y="250"/>
                  <a:pt x="122" y="250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85" y="215"/>
                  <a:pt x="185" y="215"/>
                  <a:pt x="185" y="215"/>
                </a:cubicBezTo>
                <a:cubicBezTo>
                  <a:pt x="136" y="264"/>
                  <a:pt x="136" y="264"/>
                  <a:pt x="136" y="264"/>
                </a:cubicBezTo>
                <a:lnTo>
                  <a:pt x="155" y="283"/>
                </a:lnTo>
                <a:close/>
                <a:moveTo>
                  <a:pt x="170" y="185"/>
                </a:moveTo>
                <a:cubicBezTo>
                  <a:pt x="122" y="137"/>
                  <a:pt x="122" y="137"/>
                  <a:pt x="122" y="137"/>
                </a:cubicBezTo>
                <a:cubicBezTo>
                  <a:pt x="103" y="156"/>
                  <a:pt x="103" y="156"/>
                  <a:pt x="103" y="156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55" y="103"/>
                  <a:pt x="155" y="103"/>
                  <a:pt x="155" y="103"/>
                </a:cubicBezTo>
                <a:cubicBezTo>
                  <a:pt x="136" y="122"/>
                  <a:pt x="136" y="122"/>
                  <a:pt x="136" y="122"/>
                </a:cubicBezTo>
                <a:cubicBezTo>
                  <a:pt x="185" y="171"/>
                  <a:pt x="185" y="171"/>
                  <a:pt x="185" y="171"/>
                </a:cubicBezTo>
                <a:lnTo>
                  <a:pt x="170" y="185"/>
                </a:lnTo>
                <a:close/>
                <a:moveTo>
                  <a:pt x="283" y="283"/>
                </a:moveTo>
                <a:cubicBezTo>
                  <a:pt x="230" y="283"/>
                  <a:pt x="230" y="283"/>
                  <a:pt x="230" y="283"/>
                </a:cubicBezTo>
                <a:cubicBezTo>
                  <a:pt x="249" y="264"/>
                  <a:pt x="249" y="264"/>
                  <a:pt x="249" y="264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215" y="201"/>
                  <a:pt x="215" y="201"/>
                  <a:pt x="215" y="201"/>
                </a:cubicBezTo>
                <a:cubicBezTo>
                  <a:pt x="264" y="250"/>
                  <a:pt x="264" y="250"/>
                  <a:pt x="264" y="250"/>
                </a:cubicBezTo>
                <a:cubicBezTo>
                  <a:pt x="283" y="231"/>
                  <a:pt x="283" y="231"/>
                  <a:pt x="283" y="231"/>
                </a:cubicBezTo>
                <a:lnTo>
                  <a:pt x="283" y="283"/>
                </a:lnTo>
                <a:close/>
                <a:moveTo>
                  <a:pt x="283" y="156"/>
                </a:moveTo>
                <a:cubicBezTo>
                  <a:pt x="264" y="137"/>
                  <a:pt x="264" y="137"/>
                  <a:pt x="264" y="137"/>
                </a:cubicBezTo>
                <a:cubicBezTo>
                  <a:pt x="215" y="185"/>
                  <a:pt x="215" y="185"/>
                  <a:pt x="215" y="185"/>
                </a:cubicBezTo>
                <a:cubicBezTo>
                  <a:pt x="201" y="171"/>
                  <a:pt x="201" y="171"/>
                  <a:pt x="201" y="171"/>
                </a:cubicBezTo>
                <a:cubicBezTo>
                  <a:pt x="249" y="122"/>
                  <a:pt x="249" y="122"/>
                  <a:pt x="249" y="122"/>
                </a:cubicBezTo>
                <a:cubicBezTo>
                  <a:pt x="230" y="103"/>
                  <a:pt x="230" y="103"/>
                  <a:pt x="230" y="103"/>
                </a:cubicBezTo>
                <a:cubicBezTo>
                  <a:pt x="283" y="103"/>
                  <a:pt x="283" y="103"/>
                  <a:pt x="283" y="103"/>
                </a:cubicBezTo>
                <a:lnTo>
                  <a:pt x="283" y="1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5481324" y="6442815"/>
            <a:ext cx="889943" cy="891894"/>
          </a:xfrm>
          <a:custGeom>
            <a:avLst/>
            <a:gdLst>
              <a:gd name="T0" fmla="*/ 193 w 386"/>
              <a:gd name="T1" fmla="*/ 0 h 386"/>
              <a:gd name="T2" fmla="*/ 0 w 386"/>
              <a:gd name="T3" fmla="*/ 193 h 386"/>
              <a:gd name="T4" fmla="*/ 193 w 386"/>
              <a:gd name="T5" fmla="*/ 386 h 386"/>
              <a:gd name="T6" fmla="*/ 386 w 386"/>
              <a:gd name="T7" fmla="*/ 193 h 386"/>
              <a:gd name="T8" fmla="*/ 193 w 386"/>
              <a:gd name="T9" fmla="*/ 0 h 386"/>
              <a:gd name="T10" fmla="*/ 153 w 386"/>
              <a:gd name="T11" fmla="*/ 247 h 386"/>
              <a:gd name="T12" fmla="*/ 104 w 386"/>
              <a:gd name="T13" fmla="*/ 296 h 386"/>
              <a:gd name="T14" fmla="*/ 90 w 386"/>
              <a:gd name="T15" fmla="*/ 282 h 386"/>
              <a:gd name="T16" fmla="*/ 139 w 386"/>
              <a:gd name="T17" fmla="*/ 233 h 386"/>
              <a:gd name="T18" fmla="*/ 119 w 386"/>
              <a:gd name="T19" fmla="*/ 213 h 386"/>
              <a:gd name="T20" fmla="*/ 172 w 386"/>
              <a:gd name="T21" fmla="*/ 213 h 386"/>
              <a:gd name="T22" fmla="*/ 172 w 386"/>
              <a:gd name="T23" fmla="*/ 266 h 386"/>
              <a:gd name="T24" fmla="*/ 153 w 386"/>
              <a:gd name="T25" fmla="*/ 247 h 386"/>
              <a:gd name="T26" fmla="*/ 172 w 386"/>
              <a:gd name="T27" fmla="*/ 173 h 386"/>
              <a:gd name="T28" fmla="*/ 119 w 386"/>
              <a:gd name="T29" fmla="*/ 173 h 386"/>
              <a:gd name="T30" fmla="*/ 139 w 386"/>
              <a:gd name="T31" fmla="*/ 153 h 386"/>
              <a:gd name="T32" fmla="*/ 90 w 386"/>
              <a:gd name="T33" fmla="*/ 104 h 386"/>
              <a:gd name="T34" fmla="*/ 104 w 386"/>
              <a:gd name="T35" fmla="*/ 90 h 386"/>
              <a:gd name="T36" fmla="*/ 153 w 386"/>
              <a:gd name="T37" fmla="*/ 139 h 386"/>
              <a:gd name="T38" fmla="*/ 172 w 386"/>
              <a:gd name="T39" fmla="*/ 120 h 386"/>
              <a:gd name="T40" fmla="*/ 172 w 386"/>
              <a:gd name="T41" fmla="*/ 173 h 386"/>
              <a:gd name="T42" fmla="*/ 281 w 386"/>
              <a:gd name="T43" fmla="*/ 296 h 386"/>
              <a:gd name="T44" fmla="*/ 232 w 386"/>
              <a:gd name="T45" fmla="*/ 247 h 386"/>
              <a:gd name="T46" fmla="*/ 213 w 386"/>
              <a:gd name="T47" fmla="*/ 266 h 386"/>
              <a:gd name="T48" fmla="*/ 213 w 386"/>
              <a:gd name="T49" fmla="*/ 213 h 386"/>
              <a:gd name="T50" fmla="*/ 266 w 386"/>
              <a:gd name="T51" fmla="*/ 213 h 386"/>
              <a:gd name="T52" fmla="*/ 247 w 386"/>
              <a:gd name="T53" fmla="*/ 233 h 386"/>
              <a:gd name="T54" fmla="*/ 296 w 386"/>
              <a:gd name="T55" fmla="*/ 282 h 386"/>
              <a:gd name="T56" fmla="*/ 281 w 386"/>
              <a:gd name="T57" fmla="*/ 296 h 386"/>
              <a:gd name="T58" fmla="*/ 247 w 386"/>
              <a:gd name="T59" fmla="*/ 153 h 386"/>
              <a:gd name="T60" fmla="*/ 266 w 386"/>
              <a:gd name="T61" fmla="*/ 173 h 386"/>
              <a:gd name="T62" fmla="*/ 213 w 386"/>
              <a:gd name="T63" fmla="*/ 173 h 386"/>
              <a:gd name="T64" fmla="*/ 213 w 386"/>
              <a:gd name="T65" fmla="*/ 120 h 386"/>
              <a:gd name="T66" fmla="*/ 232 w 386"/>
              <a:gd name="T67" fmla="*/ 139 h 386"/>
              <a:gd name="T68" fmla="*/ 281 w 386"/>
              <a:gd name="T69" fmla="*/ 90 h 386"/>
              <a:gd name="T70" fmla="*/ 296 w 386"/>
              <a:gd name="T71" fmla="*/ 104 h 386"/>
              <a:gd name="T72" fmla="*/ 247 w 386"/>
              <a:gd name="T73" fmla="*/ 15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6" h="386"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53" y="247"/>
                </a:moveTo>
                <a:cubicBezTo>
                  <a:pt x="104" y="296"/>
                  <a:pt x="104" y="296"/>
                  <a:pt x="104" y="296"/>
                </a:cubicBezTo>
                <a:cubicBezTo>
                  <a:pt x="90" y="282"/>
                  <a:pt x="90" y="282"/>
                  <a:pt x="90" y="282"/>
                </a:cubicBezTo>
                <a:cubicBezTo>
                  <a:pt x="139" y="233"/>
                  <a:pt x="139" y="233"/>
                  <a:pt x="139" y="233"/>
                </a:cubicBezTo>
                <a:cubicBezTo>
                  <a:pt x="119" y="213"/>
                  <a:pt x="119" y="213"/>
                  <a:pt x="119" y="213"/>
                </a:cubicBezTo>
                <a:cubicBezTo>
                  <a:pt x="172" y="213"/>
                  <a:pt x="172" y="213"/>
                  <a:pt x="172" y="213"/>
                </a:cubicBezTo>
                <a:cubicBezTo>
                  <a:pt x="172" y="266"/>
                  <a:pt x="172" y="266"/>
                  <a:pt x="172" y="266"/>
                </a:cubicBezTo>
                <a:lnTo>
                  <a:pt x="153" y="247"/>
                </a:lnTo>
                <a:close/>
                <a:moveTo>
                  <a:pt x="172" y="173"/>
                </a:moveTo>
                <a:cubicBezTo>
                  <a:pt x="119" y="173"/>
                  <a:pt x="119" y="173"/>
                  <a:pt x="119" y="173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90" y="104"/>
                  <a:pt x="90" y="104"/>
                  <a:pt x="90" y="104"/>
                </a:cubicBezTo>
                <a:cubicBezTo>
                  <a:pt x="104" y="90"/>
                  <a:pt x="104" y="90"/>
                  <a:pt x="104" y="90"/>
                </a:cubicBezTo>
                <a:cubicBezTo>
                  <a:pt x="153" y="139"/>
                  <a:pt x="153" y="139"/>
                  <a:pt x="153" y="139"/>
                </a:cubicBezTo>
                <a:cubicBezTo>
                  <a:pt x="172" y="120"/>
                  <a:pt x="172" y="120"/>
                  <a:pt x="172" y="120"/>
                </a:cubicBezTo>
                <a:lnTo>
                  <a:pt x="172" y="173"/>
                </a:lnTo>
                <a:close/>
                <a:moveTo>
                  <a:pt x="281" y="296"/>
                </a:moveTo>
                <a:cubicBezTo>
                  <a:pt x="232" y="247"/>
                  <a:pt x="232" y="247"/>
                  <a:pt x="232" y="247"/>
                </a:cubicBezTo>
                <a:cubicBezTo>
                  <a:pt x="213" y="266"/>
                  <a:pt x="213" y="266"/>
                  <a:pt x="213" y="266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66" y="213"/>
                  <a:pt x="266" y="213"/>
                  <a:pt x="266" y="213"/>
                </a:cubicBezTo>
                <a:cubicBezTo>
                  <a:pt x="247" y="233"/>
                  <a:pt x="247" y="233"/>
                  <a:pt x="247" y="233"/>
                </a:cubicBezTo>
                <a:cubicBezTo>
                  <a:pt x="296" y="282"/>
                  <a:pt x="296" y="282"/>
                  <a:pt x="296" y="282"/>
                </a:cubicBezTo>
                <a:lnTo>
                  <a:pt x="281" y="296"/>
                </a:lnTo>
                <a:close/>
                <a:moveTo>
                  <a:pt x="247" y="153"/>
                </a:moveTo>
                <a:cubicBezTo>
                  <a:pt x="266" y="173"/>
                  <a:pt x="266" y="173"/>
                  <a:pt x="266" y="173"/>
                </a:cubicBezTo>
                <a:cubicBezTo>
                  <a:pt x="213" y="173"/>
                  <a:pt x="213" y="173"/>
                  <a:pt x="213" y="173"/>
                </a:cubicBezTo>
                <a:cubicBezTo>
                  <a:pt x="213" y="120"/>
                  <a:pt x="213" y="120"/>
                  <a:pt x="213" y="120"/>
                </a:cubicBezTo>
                <a:cubicBezTo>
                  <a:pt x="232" y="139"/>
                  <a:pt x="232" y="139"/>
                  <a:pt x="232" y="139"/>
                </a:cubicBezTo>
                <a:cubicBezTo>
                  <a:pt x="281" y="90"/>
                  <a:pt x="281" y="90"/>
                  <a:pt x="281" y="90"/>
                </a:cubicBezTo>
                <a:cubicBezTo>
                  <a:pt x="296" y="104"/>
                  <a:pt x="296" y="104"/>
                  <a:pt x="296" y="104"/>
                </a:cubicBezTo>
                <a:lnTo>
                  <a:pt x="247" y="1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10035450" y="6442815"/>
            <a:ext cx="891894" cy="891894"/>
          </a:xfrm>
          <a:custGeom>
            <a:avLst/>
            <a:gdLst>
              <a:gd name="T0" fmla="*/ 194 w 387"/>
              <a:gd name="T1" fmla="*/ 0 h 386"/>
              <a:gd name="T2" fmla="*/ 0 w 387"/>
              <a:gd name="T3" fmla="*/ 193 h 386"/>
              <a:gd name="T4" fmla="*/ 194 w 387"/>
              <a:gd name="T5" fmla="*/ 386 h 386"/>
              <a:gd name="T6" fmla="*/ 387 w 387"/>
              <a:gd name="T7" fmla="*/ 193 h 386"/>
              <a:gd name="T8" fmla="*/ 194 w 387"/>
              <a:gd name="T9" fmla="*/ 0 h 386"/>
              <a:gd name="T10" fmla="*/ 169 w 387"/>
              <a:gd name="T11" fmla="*/ 143 h 386"/>
              <a:gd name="T12" fmla="*/ 260 w 387"/>
              <a:gd name="T13" fmla="*/ 195 h 386"/>
              <a:gd name="T14" fmla="*/ 169 w 387"/>
              <a:gd name="T15" fmla="*/ 247 h 386"/>
              <a:gd name="T16" fmla="*/ 169 w 387"/>
              <a:gd name="T17" fmla="*/ 143 h 386"/>
              <a:gd name="T18" fmla="*/ 200 w 387"/>
              <a:gd name="T19" fmla="*/ 311 h 386"/>
              <a:gd name="T20" fmla="*/ 81 w 387"/>
              <a:gd name="T21" fmla="*/ 193 h 386"/>
              <a:gd name="T22" fmla="*/ 87 w 387"/>
              <a:gd name="T23" fmla="*/ 159 h 386"/>
              <a:gd name="T24" fmla="*/ 69 w 387"/>
              <a:gd name="T25" fmla="*/ 149 h 386"/>
              <a:gd name="T26" fmla="*/ 121 w 387"/>
              <a:gd name="T27" fmla="*/ 119 h 386"/>
              <a:gd name="T28" fmla="*/ 121 w 387"/>
              <a:gd name="T29" fmla="*/ 178 h 386"/>
              <a:gd name="T30" fmla="*/ 104 w 387"/>
              <a:gd name="T31" fmla="*/ 169 h 386"/>
              <a:gd name="T32" fmla="*/ 101 w 387"/>
              <a:gd name="T33" fmla="*/ 193 h 386"/>
              <a:gd name="T34" fmla="*/ 200 w 387"/>
              <a:gd name="T35" fmla="*/ 291 h 386"/>
              <a:gd name="T36" fmla="*/ 298 w 387"/>
              <a:gd name="T37" fmla="*/ 193 h 386"/>
              <a:gd name="T38" fmla="*/ 200 w 387"/>
              <a:gd name="T39" fmla="*/ 95 h 386"/>
              <a:gd name="T40" fmla="*/ 200 w 387"/>
              <a:gd name="T41" fmla="*/ 75 h 386"/>
              <a:gd name="T42" fmla="*/ 318 w 387"/>
              <a:gd name="T43" fmla="*/ 193 h 386"/>
              <a:gd name="T44" fmla="*/ 200 w 387"/>
              <a:gd name="T45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87" h="386">
                <a:moveTo>
                  <a:pt x="194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4" y="386"/>
                </a:cubicBezTo>
                <a:cubicBezTo>
                  <a:pt x="300" y="386"/>
                  <a:pt x="387" y="299"/>
                  <a:pt x="387" y="193"/>
                </a:cubicBezTo>
                <a:cubicBezTo>
                  <a:pt x="387" y="87"/>
                  <a:pt x="300" y="0"/>
                  <a:pt x="194" y="0"/>
                </a:cubicBezTo>
                <a:close/>
                <a:moveTo>
                  <a:pt x="169" y="143"/>
                </a:moveTo>
                <a:cubicBezTo>
                  <a:pt x="260" y="195"/>
                  <a:pt x="260" y="195"/>
                  <a:pt x="260" y="195"/>
                </a:cubicBezTo>
                <a:cubicBezTo>
                  <a:pt x="169" y="247"/>
                  <a:pt x="169" y="247"/>
                  <a:pt x="169" y="247"/>
                </a:cubicBezTo>
                <a:lnTo>
                  <a:pt x="169" y="143"/>
                </a:lnTo>
                <a:close/>
                <a:moveTo>
                  <a:pt x="200" y="311"/>
                </a:moveTo>
                <a:cubicBezTo>
                  <a:pt x="134" y="311"/>
                  <a:pt x="81" y="258"/>
                  <a:pt x="81" y="193"/>
                </a:cubicBezTo>
                <a:cubicBezTo>
                  <a:pt x="81" y="181"/>
                  <a:pt x="83" y="170"/>
                  <a:pt x="87" y="159"/>
                </a:cubicBezTo>
                <a:cubicBezTo>
                  <a:pt x="69" y="149"/>
                  <a:pt x="69" y="149"/>
                  <a:pt x="69" y="149"/>
                </a:cubicBezTo>
                <a:cubicBezTo>
                  <a:pt x="121" y="119"/>
                  <a:pt x="121" y="119"/>
                  <a:pt x="121" y="119"/>
                </a:cubicBezTo>
                <a:cubicBezTo>
                  <a:pt x="121" y="178"/>
                  <a:pt x="121" y="178"/>
                  <a:pt x="121" y="178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77"/>
                  <a:pt x="101" y="185"/>
                  <a:pt x="101" y="193"/>
                </a:cubicBezTo>
                <a:cubicBezTo>
                  <a:pt x="101" y="247"/>
                  <a:pt x="145" y="291"/>
                  <a:pt x="200" y="291"/>
                </a:cubicBezTo>
                <a:cubicBezTo>
                  <a:pt x="254" y="291"/>
                  <a:pt x="298" y="247"/>
                  <a:pt x="298" y="193"/>
                </a:cubicBezTo>
                <a:cubicBezTo>
                  <a:pt x="298" y="139"/>
                  <a:pt x="254" y="95"/>
                  <a:pt x="200" y="95"/>
                </a:cubicBezTo>
                <a:cubicBezTo>
                  <a:pt x="200" y="75"/>
                  <a:pt x="200" y="75"/>
                  <a:pt x="200" y="75"/>
                </a:cubicBezTo>
                <a:cubicBezTo>
                  <a:pt x="265" y="75"/>
                  <a:pt x="318" y="128"/>
                  <a:pt x="318" y="193"/>
                </a:cubicBezTo>
                <a:cubicBezTo>
                  <a:pt x="318" y="258"/>
                  <a:pt x="265" y="311"/>
                  <a:pt x="200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11174226" y="6442815"/>
            <a:ext cx="891894" cy="891894"/>
          </a:xfrm>
          <a:custGeom>
            <a:avLst/>
            <a:gdLst>
              <a:gd name="T0" fmla="*/ 193 w 387"/>
              <a:gd name="T1" fmla="*/ 95 h 386"/>
              <a:gd name="T2" fmla="*/ 95 w 387"/>
              <a:gd name="T3" fmla="*/ 193 h 386"/>
              <a:gd name="T4" fmla="*/ 193 w 387"/>
              <a:gd name="T5" fmla="*/ 291 h 386"/>
              <a:gd name="T6" fmla="*/ 292 w 387"/>
              <a:gd name="T7" fmla="*/ 193 h 386"/>
              <a:gd name="T8" fmla="*/ 193 w 387"/>
              <a:gd name="T9" fmla="*/ 95 h 386"/>
              <a:gd name="T10" fmla="*/ 165 w 387"/>
              <a:gd name="T11" fmla="*/ 247 h 386"/>
              <a:gd name="T12" fmla="*/ 165 w 387"/>
              <a:gd name="T13" fmla="*/ 143 h 386"/>
              <a:gd name="T14" fmla="*/ 256 w 387"/>
              <a:gd name="T15" fmla="*/ 195 h 386"/>
              <a:gd name="T16" fmla="*/ 165 w 387"/>
              <a:gd name="T17" fmla="*/ 247 h 386"/>
              <a:gd name="T18" fmla="*/ 193 w 387"/>
              <a:gd name="T19" fmla="*/ 0 h 386"/>
              <a:gd name="T20" fmla="*/ 0 w 387"/>
              <a:gd name="T21" fmla="*/ 193 h 386"/>
              <a:gd name="T22" fmla="*/ 193 w 387"/>
              <a:gd name="T23" fmla="*/ 386 h 386"/>
              <a:gd name="T24" fmla="*/ 387 w 387"/>
              <a:gd name="T25" fmla="*/ 193 h 386"/>
              <a:gd name="T26" fmla="*/ 193 w 387"/>
              <a:gd name="T27" fmla="*/ 0 h 386"/>
              <a:gd name="T28" fmla="*/ 193 w 387"/>
              <a:gd name="T29" fmla="*/ 311 h 386"/>
              <a:gd name="T30" fmla="*/ 75 w 387"/>
              <a:gd name="T31" fmla="*/ 193 h 386"/>
              <a:gd name="T32" fmla="*/ 193 w 387"/>
              <a:gd name="T33" fmla="*/ 75 h 386"/>
              <a:gd name="T34" fmla="*/ 312 w 387"/>
              <a:gd name="T35" fmla="*/ 193 h 386"/>
              <a:gd name="T36" fmla="*/ 193 w 387"/>
              <a:gd name="T3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87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165" y="247"/>
                </a:moveTo>
                <a:cubicBezTo>
                  <a:pt x="165" y="143"/>
                  <a:pt x="165" y="143"/>
                  <a:pt x="165" y="143"/>
                </a:cubicBezTo>
                <a:cubicBezTo>
                  <a:pt x="256" y="195"/>
                  <a:pt x="256" y="195"/>
                  <a:pt x="256" y="195"/>
                </a:cubicBezTo>
                <a:lnTo>
                  <a:pt x="165" y="247"/>
                </a:lnTo>
                <a:close/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300" y="386"/>
                  <a:pt x="387" y="299"/>
                  <a:pt x="387" y="193"/>
                </a:cubicBezTo>
                <a:cubicBezTo>
                  <a:pt x="387" y="87"/>
                  <a:pt x="300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15730304" y="6442815"/>
            <a:ext cx="889943" cy="891894"/>
          </a:xfrm>
          <a:custGeom>
            <a:avLst/>
            <a:gdLst>
              <a:gd name="T0" fmla="*/ 193 w 386"/>
              <a:gd name="T1" fmla="*/ 0 h 386"/>
              <a:gd name="T2" fmla="*/ 0 w 386"/>
              <a:gd name="T3" fmla="*/ 193 h 386"/>
              <a:gd name="T4" fmla="*/ 193 w 386"/>
              <a:gd name="T5" fmla="*/ 386 h 386"/>
              <a:gd name="T6" fmla="*/ 386 w 386"/>
              <a:gd name="T7" fmla="*/ 193 h 386"/>
              <a:gd name="T8" fmla="*/ 193 w 386"/>
              <a:gd name="T9" fmla="*/ 0 h 386"/>
              <a:gd name="T10" fmla="*/ 193 w 386"/>
              <a:gd name="T11" fmla="*/ 311 h 386"/>
              <a:gd name="T12" fmla="*/ 75 w 386"/>
              <a:gd name="T13" fmla="*/ 193 h 386"/>
              <a:gd name="T14" fmla="*/ 193 w 386"/>
              <a:gd name="T15" fmla="*/ 75 h 386"/>
              <a:gd name="T16" fmla="*/ 311 w 386"/>
              <a:gd name="T17" fmla="*/ 193 h 386"/>
              <a:gd name="T18" fmla="*/ 193 w 386"/>
              <a:gd name="T19" fmla="*/ 311 h 386"/>
              <a:gd name="T20" fmla="*/ 193 w 386"/>
              <a:gd name="T21" fmla="*/ 95 h 386"/>
              <a:gd name="T22" fmla="*/ 95 w 386"/>
              <a:gd name="T23" fmla="*/ 193 h 386"/>
              <a:gd name="T24" fmla="*/ 193 w 386"/>
              <a:gd name="T25" fmla="*/ 291 h 386"/>
              <a:gd name="T26" fmla="*/ 291 w 386"/>
              <a:gd name="T27" fmla="*/ 193 h 386"/>
              <a:gd name="T28" fmla="*/ 193 w 386"/>
              <a:gd name="T29" fmla="*/ 95 h 386"/>
              <a:gd name="T30" fmla="*/ 201 w 386"/>
              <a:gd name="T31" fmla="*/ 231 h 386"/>
              <a:gd name="T32" fmla="*/ 201 w 386"/>
              <a:gd name="T33" fmla="*/ 195 h 386"/>
              <a:gd name="T34" fmla="*/ 138 w 386"/>
              <a:gd name="T35" fmla="*/ 231 h 386"/>
              <a:gd name="T36" fmla="*/ 138 w 386"/>
              <a:gd name="T37" fmla="*/ 158 h 386"/>
              <a:gd name="T38" fmla="*/ 201 w 386"/>
              <a:gd name="T39" fmla="*/ 195 h 386"/>
              <a:gd name="T40" fmla="*/ 201 w 386"/>
              <a:gd name="T41" fmla="*/ 158 h 386"/>
              <a:gd name="T42" fmla="*/ 264 w 386"/>
              <a:gd name="T43" fmla="*/ 195 h 386"/>
              <a:gd name="T44" fmla="*/ 201 w 386"/>
              <a:gd name="T45" fmla="*/ 2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86" h="386"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01" y="23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38" y="158"/>
                  <a:pt x="138" y="158"/>
                  <a:pt x="138" y="158"/>
                </a:cubicBezTo>
                <a:cubicBezTo>
                  <a:pt x="201" y="195"/>
                  <a:pt x="201" y="195"/>
                  <a:pt x="201" y="195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264" y="195"/>
                  <a:pt x="264" y="195"/>
                  <a:pt x="264" y="195"/>
                </a:cubicBezTo>
                <a:lnTo>
                  <a:pt x="201" y="2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14591528" y="6442815"/>
            <a:ext cx="889943" cy="891894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2 w 386"/>
              <a:gd name="T7" fmla="*/ 193 h 386"/>
              <a:gd name="T8" fmla="*/ 193 w 386"/>
              <a:gd name="T9" fmla="*/ 95 h 386"/>
              <a:gd name="T10" fmla="*/ 249 w 386"/>
              <a:gd name="T11" fmla="*/ 231 h 386"/>
              <a:gd name="T12" fmla="*/ 186 w 386"/>
              <a:gd name="T13" fmla="*/ 195 h 386"/>
              <a:gd name="T14" fmla="*/ 186 w 386"/>
              <a:gd name="T15" fmla="*/ 231 h 386"/>
              <a:gd name="T16" fmla="*/ 123 w 386"/>
              <a:gd name="T17" fmla="*/ 195 h 386"/>
              <a:gd name="T18" fmla="*/ 186 w 386"/>
              <a:gd name="T19" fmla="*/ 158 h 386"/>
              <a:gd name="T20" fmla="*/ 186 w 386"/>
              <a:gd name="T21" fmla="*/ 195 h 386"/>
              <a:gd name="T22" fmla="*/ 249 w 386"/>
              <a:gd name="T23" fmla="*/ 158 h 386"/>
              <a:gd name="T24" fmla="*/ 249 w 386"/>
              <a:gd name="T25" fmla="*/ 231 h 386"/>
              <a:gd name="T26" fmla="*/ 193 w 386"/>
              <a:gd name="T27" fmla="*/ 0 h 386"/>
              <a:gd name="T28" fmla="*/ 0 w 386"/>
              <a:gd name="T29" fmla="*/ 193 h 386"/>
              <a:gd name="T30" fmla="*/ 193 w 386"/>
              <a:gd name="T31" fmla="*/ 386 h 386"/>
              <a:gd name="T32" fmla="*/ 386 w 386"/>
              <a:gd name="T33" fmla="*/ 193 h 386"/>
              <a:gd name="T34" fmla="*/ 193 w 386"/>
              <a:gd name="T35" fmla="*/ 0 h 386"/>
              <a:gd name="T36" fmla="*/ 193 w 386"/>
              <a:gd name="T37" fmla="*/ 311 h 386"/>
              <a:gd name="T38" fmla="*/ 75 w 386"/>
              <a:gd name="T39" fmla="*/ 193 h 386"/>
              <a:gd name="T40" fmla="*/ 193 w 386"/>
              <a:gd name="T41" fmla="*/ 75 h 386"/>
              <a:gd name="T42" fmla="*/ 311 w 386"/>
              <a:gd name="T43" fmla="*/ 193 h 386"/>
              <a:gd name="T44" fmla="*/ 193 w 386"/>
              <a:gd name="T45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2" y="247"/>
                  <a:pt x="292" y="193"/>
                </a:cubicBezTo>
                <a:cubicBezTo>
                  <a:pt x="292" y="139"/>
                  <a:pt x="247" y="95"/>
                  <a:pt x="193" y="95"/>
                </a:cubicBezTo>
                <a:close/>
                <a:moveTo>
                  <a:pt x="249" y="231"/>
                </a:moveTo>
                <a:cubicBezTo>
                  <a:pt x="186" y="195"/>
                  <a:pt x="186" y="195"/>
                  <a:pt x="186" y="195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123" y="195"/>
                  <a:pt x="123" y="195"/>
                  <a:pt x="123" y="195"/>
                </a:cubicBezTo>
                <a:cubicBezTo>
                  <a:pt x="186" y="158"/>
                  <a:pt x="186" y="158"/>
                  <a:pt x="186" y="158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49" y="158"/>
                  <a:pt x="249" y="158"/>
                  <a:pt x="249" y="158"/>
                </a:cubicBezTo>
                <a:lnTo>
                  <a:pt x="249" y="231"/>
                </a:lnTo>
                <a:close/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13452753" y="6442815"/>
            <a:ext cx="891894" cy="891894"/>
          </a:xfrm>
          <a:custGeom>
            <a:avLst/>
            <a:gdLst>
              <a:gd name="T0" fmla="*/ 193 w 387"/>
              <a:gd name="T1" fmla="*/ 95 h 386"/>
              <a:gd name="T2" fmla="*/ 95 w 387"/>
              <a:gd name="T3" fmla="*/ 193 h 386"/>
              <a:gd name="T4" fmla="*/ 193 w 387"/>
              <a:gd name="T5" fmla="*/ 291 h 386"/>
              <a:gd name="T6" fmla="*/ 292 w 387"/>
              <a:gd name="T7" fmla="*/ 193 h 386"/>
              <a:gd name="T8" fmla="*/ 193 w 387"/>
              <a:gd name="T9" fmla="*/ 95 h 386"/>
              <a:gd name="T10" fmla="*/ 177 w 387"/>
              <a:gd name="T11" fmla="*/ 250 h 386"/>
              <a:gd name="T12" fmla="*/ 149 w 387"/>
              <a:gd name="T13" fmla="*/ 250 h 386"/>
              <a:gd name="T14" fmla="*/ 149 w 387"/>
              <a:gd name="T15" fmla="*/ 137 h 386"/>
              <a:gd name="T16" fmla="*/ 177 w 387"/>
              <a:gd name="T17" fmla="*/ 137 h 386"/>
              <a:gd name="T18" fmla="*/ 177 w 387"/>
              <a:gd name="T19" fmla="*/ 250 h 386"/>
              <a:gd name="T20" fmla="*/ 237 w 387"/>
              <a:gd name="T21" fmla="*/ 250 h 386"/>
              <a:gd name="T22" fmla="*/ 210 w 387"/>
              <a:gd name="T23" fmla="*/ 250 h 386"/>
              <a:gd name="T24" fmla="*/ 210 w 387"/>
              <a:gd name="T25" fmla="*/ 137 h 386"/>
              <a:gd name="T26" fmla="*/ 237 w 387"/>
              <a:gd name="T27" fmla="*/ 137 h 386"/>
              <a:gd name="T28" fmla="*/ 237 w 387"/>
              <a:gd name="T29" fmla="*/ 250 h 386"/>
              <a:gd name="T30" fmla="*/ 193 w 387"/>
              <a:gd name="T31" fmla="*/ 0 h 386"/>
              <a:gd name="T32" fmla="*/ 0 w 387"/>
              <a:gd name="T33" fmla="*/ 193 h 386"/>
              <a:gd name="T34" fmla="*/ 193 w 387"/>
              <a:gd name="T35" fmla="*/ 386 h 386"/>
              <a:gd name="T36" fmla="*/ 387 w 387"/>
              <a:gd name="T37" fmla="*/ 193 h 386"/>
              <a:gd name="T38" fmla="*/ 193 w 387"/>
              <a:gd name="T39" fmla="*/ 0 h 386"/>
              <a:gd name="T40" fmla="*/ 193 w 387"/>
              <a:gd name="T41" fmla="*/ 311 h 386"/>
              <a:gd name="T42" fmla="*/ 75 w 387"/>
              <a:gd name="T43" fmla="*/ 193 h 386"/>
              <a:gd name="T44" fmla="*/ 193 w 387"/>
              <a:gd name="T45" fmla="*/ 75 h 386"/>
              <a:gd name="T46" fmla="*/ 312 w 387"/>
              <a:gd name="T47" fmla="*/ 193 h 386"/>
              <a:gd name="T48" fmla="*/ 193 w 387"/>
              <a:gd name="T49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87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177" y="250"/>
                </a:moveTo>
                <a:cubicBezTo>
                  <a:pt x="149" y="250"/>
                  <a:pt x="149" y="250"/>
                  <a:pt x="149" y="250"/>
                </a:cubicBezTo>
                <a:cubicBezTo>
                  <a:pt x="149" y="137"/>
                  <a:pt x="149" y="137"/>
                  <a:pt x="149" y="137"/>
                </a:cubicBezTo>
                <a:cubicBezTo>
                  <a:pt x="177" y="137"/>
                  <a:pt x="177" y="137"/>
                  <a:pt x="177" y="137"/>
                </a:cubicBezTo>
                <a:lnTo>
                  <a:pt x="177" y="250"/>
                </a:lnTo>
                <a:close/>
                <a:moveTo>
                  <a:pt x="237" y="250"/>
                </a:moveTo>
                <a:cubicBezTo>
                  <a:pt x="210" y="250"/>
                  <a:pt x="210" y="250"/>
                  <a:pt x="210" y="250"/>
                </a:cubicBezTo>
                <a:cubicBezTo>
                  <a:pt x="210" y="137"/>
                  <a:pt x="210" y="137"/>
                  <a:pt x="210" y="137"/>
                </a:cubicBezTo>
                <a:cubicBezTo>
                  <a:pt x="237" y="137"/>
                  <a:pt x="237" y="137"/>
                  <a:pt x="237" y="137"/>
                </a:cubicBezTo>
                <a:lnTo>
                  <a:pt x="237" y="250"/>
                </a:lnTo>
                <a:close/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300" y="386"/>
                  <a:pt x="387" y="299"/>
                  <a:pt x="387" y="193"/>
                </a:cubicBezTo>
                <a:cubicBezTo>
                  <a:pt x="387" y="87"/>
                  <a:pt x="300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2" y="128"/>
                  <a:pt x="312" y="193"/>
                </a:cubicBezTo>
                <a:cubicBezTo>
                  <a:pt x="312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16870055" y="6442815"/>
            <a:ext cx="889943" cy="891894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45 w 386"/>
              <a:gd name="T11" fmla="*/ 246 h 386"/>
              <a:gd name="T12" fmla="*/ 155 w 386"/>
              <a:gd name="T13" fmla="*/ 193 h 386"/>
              <a:gd name="T14" fmla="*/ 155 w 386"/>
              <a:gd name="T15" fmla="*/ 243 h 386"/>
              <a:gd name="T16" fmla="*/ 135 w 386"/>
              <a:gd name="T17" fmla="*/ 243 h 386"/>
              <a:gd name="T18" fmla="*/ 135 w 386"/>
              <a:gd name="T19" fmla="*/ 144 h 386"/>
              <a:gd name="T20" fmla="*/ 155 w 386"/>
              <a:gd name="T21" fmla="*/ 144 h 386"/>
              <a:gd name="T22" fmla="*/ 155 w 386"/>
              <a:gd name="T23" fmla="*/ 193 h 386"/>
              <a:gd name="T24" fmla="*/ 245 w 386"/>
              <a:gd name="T25" fmla="*/ 141 h 386"/>
              <a:gd name="T26" fmla="*/ 245 w 386"/>
              <a:gd name="T27" fmla="*/ 246 h 386"/>
              <a:gd name="T28" fmla="*/ 193 w 386"/>
              <a:gd name="T29" fmla="*/ 0 h 386"/>
              <a:gd name="T30" fmla="*/ 0 w 386"/>
              <a:gd name="T31" fmla="*/ 193 h 386"/>
              <a:gd name="T32" fmla="*/ 193 w 386"/>
              <a:gd name="T33" fmla="*/ 386 h 386"/>
              <a:gd name="T34" fmla="*/ 386 w 386"/>
              <a:gd name="T35" fmla="*/ 193 h 386"/>
              <a:gd name="T36" fmla="*/ 193 w 386"/>
              <a:gd name="T37" fmla="*/ 0 h 386"/>
              <a:gd name="T38" fmla="*/ 193 w 386"/>
              <a:gd name="T39" fmla="*/ 311 h 386"/>
              <a:gd name="T40" fmla="*/ 75 w 386"/>
              <a:gd name="T41" fmla="*/ 193 h 386"/>
              <a:gd name="T42" fmla="*/ 193 w 386"/>
              <a:gd name="T43" fmla="*/ 75 h 386"/>
              <a:gd name="T44" fmla="*/ 311 w 386"/>
              <a:gd name="T45" fmla="*/ 193 h 386"/>
              <a:gd name="T46" fmla="*/ 193 w 386"/>
              <a:gd name="T4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45" y="246"/>
                </a:moveTo>
                <a:cubicBezTo>
                  <a:pt x="155" y="193"/>
                  <a:pt x="155" y="193"/>
                  <a:pt x="155" y="193"/>
                </a:cubicBezTo>
                <a:cubicBezTo>
                  <a:pt x="155" y="243"/>
                  <a:pt x="155" y="243"/>
                  <a:pt x="155" y="243"/>
                </a:cubicBezTo>
                <a:cubicBezTo>
                  <a:pt x="135" y="243"/>
                  <a:pt x="135" y="243"/>
                  <a:pt x="135" y="243"/>
                </a:cubicBezTo>
                <a:cubicBezTo>
                  <a:pt x="135" y="144"/>
                  <a:pt x="135" y="144"/>
                  <a:pt x="135" y="144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5" y="193"/>
                  <a:pt x="155" y="193"/>
                  <a:pt x="155" y="193"/>
                </a:cubicBezTo>
                <a:cubicBezTo>
                  <a:pt x="245" y="141"/>
                  <a:pt x="245" y="141"/>
                  <a:pt x="245" y="141"/>
                </a:cubicBezTo>
                <a:lnTo>
                  <a:pt x="245" y="246"/>
                </a:lnTo>
                <a:close/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18008831" y="6442815"/>
            <a:ext cx="889943" cy="891894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51 w 386"/>
              <a:gd name="T11" fmla="*/ 243 h 386"/>
              <a:gd name="T12" fmla="*/ 231 w 386"/>
              <a:gd name="T13" fmla="*/ 243 h 386"/>
              <a:gd name="T14" fmla="*/ 231 w 386"/>
              <a:gd name="T15" fmla="*/ 193 h 386"/>
              <a:gd name="T16" fmla="*/ 141 w 386"/>
              <a:gd name="T17" fmla="*/ 246 h 386"/>
              <a:gd name="T18" fmla="*/ 141 w 386"/>
              <a:gd name="T19" fmla="*/ 141 h 386"/>
              <a:gd name="T20" fmla="*/ 231 w 386"/>
              <a:gd name="T21" fmla="*/ 193 h 386"/>
              <a:gd name="T22" fmla="*/ 231 w 386"/>
              <a:gd name="T23" fmla="*/ 144 h 386"/>
              <a:gd name="T24" fmla="*/ 251 w 386"/>
              <a:gd name="T25" fmla="*/ 144 h 386"/>
              <a:gd name="T26" fmla="*/ 251 w 386"/>
              <a:gd name="T27" fmla="*/ 243 h 386"/>
              <a:gd name="T28" fmla="*/ 193 w 386"/>
              <a:gd name="T29" fmla="*/ 0 h 386"/>
              <a:gd name="T30" fmla="*/ 0 w 386"/>
              <a:gd name="T31" fmla="*/ 193 h 386"/>
              <a:gd name="T32" fmla="*/ 193 w 386"/>
              <a:gd name="T33" fmla="*/ 386 h 386"/>
              <a:gd name="T34" fmla="*/ 386 w 386"/>
              <a:gd name="T35" fmla="*/ 193 h 386"/>
              <a:gd name="T36" fmla="*/ 193 w 386"/>
              <a:gd name="T37" fmla="*/ 0 h 386"/>
              <a:gd name="T38" fmla="*/ 193 w 386"/>
              <a:gd name="T39" fmla="*/ 311 h 386"/>
              <a:gd name="T40" fmla="*/ 75 w 386"/>
              <a:gd name="T41" fmla="*/ 193 h 386"/>
              <a:gd name="T42" fmla="*/ 193 w 386"/>
              <a:gd name="T43" fmla="*/ 75 h 386"/>
              <a:gd name="T44" fmla="*/ 311 w 386"/>
              <a:gd name="T45" fmla="*/ 193 h 386"/>
              <a:gd name="T46" fmla="*/ 193 w 386"/>
              <a:gd name="T4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51" y="243"/>
                </a:moveTo>
                <a:cubicBezTo>
                  <a:pt x="231" y="243"/>
                  <a:pt x="231" y="243"/>
                  <a:pt x="231" y="243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141" y="246"/>
                  <a:pt x="141" y="246"/>
                  <a:pt x="141" y="246"/>
                </a:cubicBezTo>
                <a:cubicBezTo>
                  <a:pt x="141" y="141"/>
                  <a:pt x="141" y="141"/>
                  <a:pt x="141" y="141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31" y="144"/>
                  <a:pt x="231" y="144"/>
                  <a:pt x="231" y="144"/>
                </a:cubicBezTo>
                <a:cubicBezTo>
                  <a:pt x="251" y="144"/>
                  <a:pt x="251" y="144"/>
                  <a:pt x="251" y="144"/>
                </a:cubicBezTo>
                <a:lnTo>
                  <a:pt x="251" y="243"/>
                </a:lnTo>
                <a:close/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19147607" y="6442815"/>
            <a:ext cx="889943" cy="891894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52 w 386"/>
              <a:gd name="T11" fmla="*/ 216 h 386"/>
              <a:gd name="T12" fmla="*/ 231 w 386"/>
              <a:gd name="T13" fmla="*/ 237 h 386"/>
              <a:gd name="T14" fmla="*/ 210 w 386"/>
              <a:gd name="T15" fmla="*/ 216 h 386"/>
              <a:gd name="T16" fmla="*/ 231 w 386"/>
              <a:gd name="T17" fmla="*/ 195 h 386"/>
              <a:gd name="T18" fmla="*/ 237 w 386"/>
              <a:gd name="T19" fmla="*/ 195 h 386"/>
              <a:gd name="T20" fmla="*/ 237 w 386"/>
              <a:gd name="T21" fmla="*/ 163 h 386"/>
              <a:gd name="T22" fmla="*/ 176 w 386"/>
              <a:gd name="T23" fmla="*/ 180 h 386"/>
              <a:gd name="T24" fmla="*/ 176 w 386"/>
              <a:gd name="T25" fmla="*/ 238 h 386"/>
              <a:gd name="T26" fmla="*/ 155 w 386"/>
              <a:gd name="T27" fmla="*/ 259 h 386"/>
              <a:gd name="T28" fmla="*/ 134 w 386"/>
              <a:gd name="T29" fmla="*/ 238 h 386"/>
              <a:gd name="T30" fmla="*/ 155 w 386"/>
              <a:gd name="T31" fmla="*/ 217 h 386"/>
              <a:gd name="T32" fmla="*/ 161 w 386"/>
              <a:gd name="T33" fmla="*/ 217 h 386"/>
              <a:gd name="T34" fmla="*/ 161 w 386"/>
              <a:gd name="T35" fmla="*/ 151 h 386"/>
              <a:gd name="T36" fmla="*/ 252 w 386"/>
              <a:gd name="T37" fmla="*/ 125 h 386"/>
              <a:gd name="T38" fmla="*/ 252 w 386"/>
              <a:gd name="T39" fmla="*/ 216 h 386"/>
              <a:gd name="T40" fmla="*/ 193 w 386"/>
              <a:gd name="T41" fmla="*/ 0 h 386"/>
              <a:gd name="T42" fmla="*/ 0 w 386"/>
              <a:gd name="T43" fmla="*/ 193 h 386"/>
              <a:gd name="T44" fmla="*/ 193 w 386"/>
              <a:gd name="T45" fmla="*/ 386 h 386"/>
              <a:gd name="T46" fmla="*/ 386 w 386"/>
              <a:gd name="T47" fmla="*/ 193 h 386"/>
              <a:gd name="T48" fmla="*/ 193 w 386"/>
              <a:gd name="T49" fmla="*/ 0 h 386"/>
              <a:gd name="T50" fmla="*/ 193 w 386"/>
              <a:gd name="T51" fmla="*/ 311 h 386"/>
              <a:gd name="T52" fmla="*/ 75 w 386"/>
              <a:gd name="T53" fmla="*/ 193 h 386"/>
              <a:gd name="T54" fmla="*/ 193 w 386"/>
              <a:gd name="T55" fmla="*/ 75 h 386"/>
              <a:gd name="T56" fmla="*/ 311 w 386"/>
              <a:gd name="T57" fmla="*/ 193 h 386"/>
              <a:gd name="T58" fmla="*/ 193 w 386"/>
              <a:gd name="T59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52" y="216"/>
                </a:moveTo>
                <a:cubicBezTo>
                  <a:pt x="252" y="228"/>
                  <a:pt x="242" y="237"/>
                  <a:pt x="231" y="237"/>
                </a:cubicBezTo>
                <a:cubicBezTo>
                  <a:pt x="219" y="237"/>
                  <a:pt x="210" y="228"/>
                  <a:pt x="210" y="216"/>
                </a:cubicBezTo>
                <a:cubicBezTo>
                  <a:pt x="210" y="205"/>
                  <a:pt x="219" y="195"/>
                  <a:pt x="231" y="195"/>
                </a:cubicBezTo>
                <a:cubicBezTo>
                  <a:pt x="237" y="195"/>
                  <a:pt x="237" y="195"/>
                  <a:pt x="237" y="195"/>
                </a:cubicBezTo>
                <a:cubicBezTo>
                  <a:pt x="237" y="163"/>
                  <a:pt x="237" y="163"/>
                  <a:pt x="237" y="163"/>
                </a:cubicBezTo>
                <a:cubicBezTo>
                  <a:pt x="176" y="180"/>
                  <a:pt x="176" y="180"/>
                  <a:pt x="176" y="180"/>
                </a:cubicBezTo>
                <a:cubicBezTo>
                  <a:pt x="176" y="238"/>
                  <a:pt x="176" y="238"/>
                  <a:pt x="176" y="238"/>
                </a:cubicBezTo>
                <a:cubicBezTo>
                  <a:pt x="176" y="249"/>
                  <a:pt x="167" y="259"/>
                  <a:pt x="155" y="259"/>
                </a:cubicBezTo>
                <a:cubicBezTo>
                  <a:pt x="144" y="259"/>
                  <a:pt x="134" y="249"/>
                  <a:pt x="134" y="238"/>
                </a:cubicBezTo>
                <a:cubicBezTo>
                  <a:pt x="134" y="226"/>
                  <a:pt x="144" y="217"/>
                  <a:pt x="155" y="217"/>
                </a:cubicBezTo>
                <a:cubicBezTo>
                  <a:pt x="161" y="217"/>
                  <a:pt x="161" y="217"/>
                  <a:pt x="161" y="217"/>
                </a:cubicBezTo>
                <a:cubicBezTo>
                  <a:pt x="161" y="151"/>
                  <a:pt x="161" y="151"/>
                  <a:pt x="161" y="151"/>
                </a:cubicBezTo>
                <a:cubicBezTo>
                  <a:pt x="252" y="125"/>
                  <a:pt x="252" y="125"/>
                  <a:pt x="252" y="125"/>
                </a:cubicBezTo>
                <a:lnTo>
                  <a:pt x="252" y="216"/>
                </a:lnTo>
                <a:close/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929149" y="6442815"/>
            <a:ext cx="889943" cy="891894"/>
          </a:xfrm>
          <a:custGeom>
            <a:avLst/>
            <a:gdLst>
              <a:gd name="T0" fmla="*/ 193 w 386"/>
              <a:gd name="T1" fmla="*/ 0 h 386"/>
              <a:gd name="T2" fmla="*/ 0 w 386"/>
              <a:gd name="T3" fmla="*/ 193 h 386"/>
              <a:gd name="T4" fmla="*/ 193 w 386"/>
              <a:gd name="T5" fmla="*/ 386 h 386"/>
              <a:gd name="T6" fmla="*/ 386 w 386"/>
              <a:gd name="T7" fmla="*/ 193 h 386"/>
              <a:gd name="T8" fmla="*/ 193 w 386"/>
              <a:gd name="T9" fmla="*/ 0 h 386"/>
              <a:gd name="T10" fmla="*/ 135 w 386"/>
              <a:gd name="T11" fmla="*/ 293 h 386"/>
              <a:gd name="T12" fmla="*/ 93 w 386"/>
              <a:gd name="T13" fmla="*/ 293 h 386"/>
              <a:gd name="T14" fmla="*/ 70 w 386"/>
              <a:gd name="T15" fmla="*/ 270 h 386"/>
              <a:gd name="T16" fmla="*/ 70 w 386"/>
              <a:gd name="T17" fmla="*/ 237 h 386"/>
              <a:gd name="T18" fmla="*/ 91 w 386"/>
              <a:gd name="T19" fmla="*/ 237 h 386"/>
              <a:gd name="T20" fmla="*/ 91 w 386"/>
              <a:gd name="T21" fmla="*/ 270 h 386"/>
              <a:gd name="T22" fmla="*/ 93 w 386"/>
              <a:gd name="T23" fmla="*/ 272 h 386"/>
              <a:gd name="T24" fmla="*/ 135 w 386"/>
              <a:gd name="T25" fmla="*/ 272 h 386"/>
              <a:gd name="T26" fmla="*/ 135 w 386"/>
              <a:gd name="T27" fmla="*/ 293 h 386"/>
              <a:gd name="T28" fmla="*/ 135 w 386"/>
              <a:gd name="T29" fmla="*/ 114 h 386"/>
              <a:gd name="T30" fmla="*/ 93 w 386"/>
              <a:gd name="T31" fmla="*/ 114 h 386"/>
              <a:gd name="T32" fmla="*/ 91 w 386"/>
              <a:gd name="T33" fmla="*/ 116 h 386"/>
              <a:gd name="T34" fmla="*/ 91 w 386"/>
              <a:gd name="T35" fmla="*/ 149 h 386"/>
              <a:gd name="T36" fmla="*/ 70 w 386"/>
              <a:gd name="T37" fmla="*/ 149 h 386"/>
              <a:gd name="T38" fmla="*/ 70 w 386"/>
              <a:gd name="T39" fmla="*/ 116 h 386"/>
              <a:gd name="T40" fmla="*/ 93 w 386"/>
              <a:gd name="T41" fmla="*/ 93 h 386"/>
              <a:gd name="T42" fmla="*/ 135 w 386"/>
              <a:gd name="T43" fmla="*/ 93 h 386"/>
              <a:gd name="T44" fmla="*/ 135 w 386"/>
              <a:gd name="T45" fmla="*/ 114 h 386"/>
              <a:gd name="T46" fmla="*/ 316 w 386"/>
              <a:gd name="T47" fmla="*/ 270 h 386"/>
              <a:gd name="T48" fmla="*/ 293 w 386"/>
              <a:gd name="T49" fmla="*/ 293 h 386"/>
              <a:gd name="T50" fmla="*/ 251 w 386"/>
              <a:gd name="T51" fmla="*/ 293 h 386"/>
              <a:gd name="T52" fmla="*/ 251 w 386"/>
              <a:gd name="T53" fmla="*/ 272 h 386"/>
              <a:gd name="T54" fmla="*/ 293 w 386"/>
              <a:gd name="T55" fmla="*/ 272 h 386"/>
              <a:gd name="T56" fmla="*/ 295 w 386"/>
              <a:gd name="T57" fmla="*/ 270 h 386"/>
              <a:gd name="T58" fmla="*/ 295 w 386"/>
              <a:gd name="T59" fmla="*/ 237 h 386"/>
              <a:gd name="T60" fmla="*/ 316 w 386"/>
              <a:gd name="T61" fmla="*/ 237 h 386"/>
              <a:gd name="T62" fmla="*/ 316 w 386"/>
              <a:gd name="T63" fmla="*/ 270 h 386"/>
              <a:gd name="T64" fmla="*/ 316 w 386"/>
              <a:gd name="T65" fmla="*/ 149 h 386"/>
              <a:gd name="T66" fmla="*/ 295 w 386"/>
              <a:gd name="T67" fmla="*/ 149 h 386"/>
              <a:gd name="T68" fmla="*/ 295 w 386"/>
              <a:gd name="T69" fmla="*/ 116 h 386"/>
              <a:gd name="T70" fmla="*/ 293 w 386"/>
              <a:gd name="T71" fmla="*/ 114 h 386"/>
              <a:gd name="T72" fmla="*/ 251 w 386"/>
              <a:gd name="T73" fmla="*/ 114 h 386"/>
              <a:gd name="T74" fmla="*/ 251 w 386"/>
              <a:gd name="T75" fmla="*/ 93 h 386"/>
              <a:gd name="T76" fmla="*/ 293 w 386"/>
              <a:gd name="T77" fmla="*/ 93 h 386"/>
              <a:gd name="T78" fmla="*/ 316 w 386"/>
              <a:gd name="T79" fmla="*/ 116 h 386"/>
              <a:gd name="T80" fmla="*/ 316 w 386"/>
              <a:gd name="T81" fmla="*/ 149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6" h="386"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35" y="293"/>
                </a:moveTo>
                <a:cubicBezTo>
                  <a:pt x="93" y="293"/>
                  <a:pt x="93" y="293"/>
                  <a:pt x="93" y="293"/>
                </a:cubicBezTo>
                <a:cubicBezTo>
                  <a:pt x="81" y="293"/>
                  <a:pt x="70" y="283"/>
                  <a:pt x="70" y="270"/>
                </a:cubicBezTo>
                <a:cubicBezTo>
                  <a:pt x="70" y="237"/>
                  <a:pt x="70" y="237"/>
                  <a:pt x="70" y="237"/>
                </a:cubicBezTo>
                <a:cubicBezTo>
                  <a:pt x="91" y="237"/>
                  <a:pt x="91" y="237"/>
                  <a:pt x="91" y="237"/>
                </a:cubicBezTo>
                <a:cubicBezTo>
                  <a:pt x="91" y="270"/>
                  <a:pt x="91" y="270"/>
                  <a:pt x="91" y="270"/>
                </a:cubicBezTo>
                <a:cubicBezTo>
                  <a:pt x="91" y="271"/>
                  <a:pt x="92" y="272"/>
                  <a:pt x="93" y="272"/>
                </a:cubicBezTo>
                <a:cubicBezTo>
                  <a:pt x="135" y="272"/>
                  <a:pt x="135" y="272"/>
                  <a:pt x="135" y="272"/>
                </a:cubicBezTo>
                <a:lnTo>
                  <a:pt x="135" y="293"/>
                </a:lnTo>
                <a:close/>
                <a:moveTo>
                  <a:pt x="135" y="114"/>
                </a:moveTo>
                <a:cubicBezTo>
                  <a:pt x="93" y="114"/>
                  <a:pt x="93" y="114"/>
                  <a:pt x="93" y="114"/>
                </a:cubicBezTo>
                <a:cubicBezTo>
                  <a:pt x="92" y="114"/>
                  <a:pt x="91" y="115"/>
                  <a:pt x="91" y="116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03"/>
                  <a:pt x="81" y="93"/>
                  <a:pt x="93" y="93"/>
                </a:cubicBezTo>
                <a:cubicBezTo>
                  <a:pt x="135" y="93"/>
                  <a:pt x="135" y="93"/>
                  <a:pt x="135" y="93"/>
                </a:cubicBezTo>
                <a:lnTo>
                  <a:pt x="135" y="114"/>
                </a:lnTo>
                <a:close/>
                <a:moveTo>
                  <a:pt x="316" y="270"/>
                </a:moveTo>
                <a:cubicBezTo>
                  <a:pt x="316" y="283"/>
                  <a:pt x="306" y="293"/>
                  <a:pt x="293" y="293"/>
                </a:cubicBezTo>
                <a:cubicBezTo>
                  <a:pt x="251" y="293"/>
                  <a:pt x="251" y="293"/>
                  <a:pt x="251" y="293"/>
                </a:cubicBezTo>
                <a:cubicBezTo>
                  <a:pt x="251" y="272"/>
                  <a:pt x="251" y="272"/>
                  <a:pt x="251" y="272"/>
                </a:cubicBezTo>
                <a:cubicBezTo>
                  <a:pt x="293" y="272"/>
                  <a:pt x="293" y="272"/>
                  <a:pt x="293" y="272"/>
                </a:cubicBezTo>
                <a:cubicBezTo>
                  <a:pt x="294" y="272"/>
                  <a:pt x="295" y="271"/>
                  <a:pt x="295" y="270"/>
                </a:cubicBezTo>
                <a:cubicBezTo>
                  <a:pt x="295" y="237"/>
                  <a:pt x="295" y="237"/>
                  <a:pt x="295" y="237"/>
                </a:cubicBezTo>
                <a:cubicBezTo>
                  <a:pt x="316" y="237"/>
                  <a:pt x="316" y="237"/>
                  <a:pt x="316" y="237"/>
                </a:cubicBezTo>
                <a:lnTo>
                  <a:pt x="316" y="270"/>
                </a:lnTo>
                <a:close/>
                <a:moveTo>
                  <a:pt x="316" y="149"/>
                </a:moveTo>
                <a:cubicBezTo>
                  <a:pt x="295" y="149"/>
                  <a:pt x="295" y="149"/>
                  <a:pt x="295" y="149"/>
                </a:cubicBezTo>
                <a:cubicBezTo>
                  <a:pt x="295" y="116"/>
                  <a:pt x="295" y="116"/>
                  <a:pt x="295" y="116"/>
                </a:cubicBezTo>
                <a:cubicBezTo>
                  <a:pt x="295" y="115"/>
                  <a:pt x="294" y="114"/>
                  <a:pt x="293" y="114"/>
                </a:cubicBezTo>
                <a:cubicBezTo>
                  <a:pt x="251" y="114"/>
                  <a:pt x="251" y="114"/>
                  <a:pt x="251" y="114"/>
                </a:cubicBezTo>
                <a:cubicBezTo>
                  <a:pt x="251" y="93"/>
                  <a:pt x="251" y="93"/>
                  <a:pt x="251" y="93"/>
                </a:cubicBezTo>
                <a:cubicBezTo>
                  <a:pt x="293" y="93"/>
                  <a:pt x="293" y="93"/>
                  <a:pt x="293" y="93"/>
                </a:cubicBezTo>
                <a:cubicBezTo>
                  <a:pt x="306" y="93"/>
                  <a:pt x="316" y="103"/>
                  <a:pt x="316" y="116"/>
                </a:cubicBezTo>
                <a:lnTo>
                  <a:pt x="316" y="1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3202797" y="6442815"/>
            <a:ext cx="889943" cy="891894"/>
          </a:xfrm>
          <a:custGeom>
            <a:avLst/>
            <a:gdLst>
              <a:gd name="T0" fmla="*/ 0 w 386"/>
              <a:gd name="T1" fmla="*/ 193 h 386"/>
              <a:gd name="T2" fmla="*/ 386 w 386"/>
              <a:gd name="T3" fmla="*/ 193 h 386"/>
              <a:gd name="T4" fmla="*/ 70 w 386"/>
              <a:gd name="T5" fmla="*/ 116 h 386"/>
              <a:gd name="T6" fmla="*/ 135 w 386"/>
              <a:gd name="T7" fmla="*/ 93 h 386"/>
              <a:gd name="T8" fmla="*/ 93 w 386"/>
              <a:gd name="T9" fmla="*/ 114 h 386"/>
              <a:gd name="T10" fmla="*/ 91 w 386"/>
              <a:gd name="T11" fmla="*/ 149 h 386"/>
              <a:gd name="T12" fmla="*/ 70 w 386"/>
              <a:gd name="T13" fmla="*/ 116 h 386"/>
              <a:gd name="T14" fmla="*/ 93 w 386"/>
              <a:gd name="T15" fmla="*/ 293 h 386"/>
              <a:gd name="T16" fmla="*/ 70 w 386"/>
              <a:gd name="T17" fmla="*/ 237 h 386"/>
              <a:gd name="T18" fmla="*/ 91 w 386"/>
              <a:gd name="T19" fmla="*/ 270 h 386"/>
              <a:gd name="T20" fmla="*/ 135 w 386"/>
              <a:gd name="T21" fmla="*/ 272 h 386"/>
              <a:gd name="T22" fmla="*/ 166 w 386"/>
              <a:gd name="T23" fmla="*/ 258 h 386"/>
              <a:gd name="T24" fmla="*/ 128 w 386"/>
              <a:gd name="T25" fmla="*/ 220 h 386"/>
              <a:gd name="T26" fmla="*/ 177 w 386"/>
              <a:gd name="T27" fmla="*/ 199 h 386"/>
              <a:gd name="T28" fmla="*/ 152 w 386"/>
              <a:gd name="T29" fmla="*/ 244 h 386"/>
              <a:gd name="T30" fmla="*/ 177 w 386"/>
              <a:gd name="T31" fmla="*/ 187 h 386"/>
              <a:gd name="T32" fmla="*/ 128 w 386"/>
              <a:gd name="T33" fmla="*/ 166 h 386"/>
              <a:gd name="T34" fmla="*/ 166 w 386"/>
              <a:gd name="T35" fmla="*/ 128 h 386"/>
              <a:gd name="T36" fmla="*/ 187 w 386"/>
              <a:gd name="T37" fmla="*/ 177 h 386"/>
              <a:gd name="T38" fmla="*/ 220 w 386"/>
              <a:gd name="T39" fmla="*/ 128 h 386"/>
              <a:gd name="T40" fmla="*/ 258 w 386"/>
              <a:gd name="T41" fmla="*/ 166 h 386"/>
              <a:gd name="T42" fmla="*/ 209 w 386"/>
              <a:gd name="T43" fmla="*/ 187 h 386"/>
              <a:gd name="T44" fmla="*/ 234 w 386"/>
              <a:gd name="T45" fmla="*/ 142 h 386"/>
              <a:gd name="T46" fmla="*/ 199 w 386"/>
              <a:gd name="T47" fmla="*/ 209 h 386"/>
              <a:gd name="T48" fmla="*/ 244 w 386"/>
              <a:gd name="T49" fmla="*/ 234 h 386"/>
              <a:gd name="T50" fmla="*/ 258 w 386"/>
              <a:gd name="T51" fmla="*/ 258 h 386"/>
              <a:gd name="T52" fmla="*/ 234 w 386"/>
              <a:gd name="T53" fmla="*/ 244 h 386"/>
              <a:gd name="T54" fmla="*/ 316 w 386"/>
              <a:gd name="T55" fmla="*/ 270 h 386"/>
              <a:gd name="T56" fmla="*/ 251 w 386"/>
              <a:gd name="T57" fmla="*/ 293 h 386"/>
              <a:gd name="T58" fmla="*/ 293 w 386"/>
              <a:gd name="T59" fmla="*/ 272 h 386"/>
              <a:gd name="T60" fmla="*/ 295 w 386"/>
              <a:gd name="T61" fmla="*/ 237 h 386"/>
              <a:gd name="T62" fmla="*/ 316 w 386"/>
              <a:gd name="T63" fmla="*/ 270 h 386"/>
              <a:gd name="T64" fmla="*/ 295 w 386"/>
              <a:gd name="T65" fmla="*/ 149 h 386"/>
              <a:gd name="T66" fmla="*/ 293 w 386"/>
              <a:gd name="T67" fmla="*/ 114 h 386"/>
              <a:gd name="T68" fmla="*/ 251 w 386"/>
              <a:gd name="T69" fmla="*/ 93 h 386"/>
              <a:gd name="T70" fmla="*/ 316 w 386"/>
              <a:gd name="T71" fmla="*/ 116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86" h="386"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70" y="116"/>
                </a:moveTo>
                <a:cubicBezTo>
                  <a:pt x="70" y="103"/>
                  <a:pt x="80" y="93"/>
                  <a:pt x="93" y="93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2" y="114"/>
                  <a:pt x="91" y="115"/>
                  <a:pt x="91" y="116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70" y="149"/>
                  <a:pt x="70" y="149"/>
                  <a:pt x="70" y="149"/>
                </a:cubicBezTo>
                <a:lnTo>
                  <a:pt x="70" y="116"/>
                </a:lnTo>
                <a:close/>
                <a:moveTo>
                  <a:pt x="135" y="293"/>
                </a:moveTo>
                <a:cubicBezTo>
                  <a:pt x="93" y="293"/>
                  <a:pt x="93" y="293"/>
                  <a:pt x="93" y="293"/>
                </a:cubicBezTo>
                <a:cubicBezTo>
                  <a:pt x="80" y="293"/>
                  <a:pt x="70" y="283"/>
                  <a:pt x="70" y="270"/>
                </a:cubicBezTo>
                <a:cubicBezTo>
                  <a:pt x="70" y="237"/>
                  <a:pt x="70" y="237"/>
                  <a:pt x="70" y="237"/>
                </a:cubicBezTo>
                <a:cubicBezTo>
                  <a:pt x="91" y="237"/>
                  <a:pt x="91" y="237"/>
                  <a:pt x="91" y="237"/>
                </a:cubicBezTo>
                <a:cubicBezTo>
                  <a:pt x="91" y="270"/>
                  <a:pt x="91" y="270"/>
                  <a:pt x="91" y="270"/>
                </a:cubicBezTo>
                <a:cubicBezTo>
                  <a:pt x="91" y="271"/>
                  <a:pt x="92" y="272"/>
                  <a:pt x="93" y="272"/>
                </a:cubicBezTo>
                <a:cubicBezTo>
                  <a:pt x="135" y="272"/>
                  <a:pt x="135" y="272"/>
                  <a:pt x="135" y="272"/>
                </a:cubicBezTo>
                <a:lnTo>
                  <a:pt x="135" y="293"/>
                </a:lnTo>
                <a:close/>
                <a:moveTo>
                  <a:pt x="166" y="258"/>
                </a:moveTo>
                <a:cubicBezTo>
                  <a:pt x="128" y="258"/>
                  <a:pt x="128" y="258"/>
                  <a:pt x="128" y="258"/>
                </a:cubicBezTo>
                <a:cubicBezTo>
                  <a:pt x="128" y="220"/>
                  <a:pt x="128" y="220"/>
                  <a:pt x="128" y="220"/>
                </a:cubicBezTo>
                <a:cubicBezTo>
                  <a:pt x="142" y="234"/>
                  <a:pt x="142" y="234"/>
                  <a:pt x="142" y="234"/>
                </a:cubicBezTo>
                <a:cubicBezTo>
                  <a:pt x="177" y="199"/>
                  <a:pt x="177" y="199"/>
                  <a:pt x="177" y="199"/>
                </a:cubicBezTo>
                <a:cubicBezTo>
                  <a:pt x="187" y="209"/>
                  <a:pt x="187" y="209"/>
                  <a:pt x="187" y="209"/>
                </a:cubicBezTo>
                <a:cubicBezTo>
                  <a:pt x="152" y="244"/>
                  <a:pt x="152" y="244"/>
                  <a:pt x="152" y="244"/>
                </a:cubicBezTo>
                <a:lnTo>
                  <a:pt x="166" y="258"/>
                </a:lnTo>
                <a:close/>
                <a:moveTo>
                  <a:pt x="177" y="187"/>
                </a:moveTo>
                <a:cubicBezTo>
                  <a:pt x="142" y="152"/>
                  <a:pt x="142" y="152"/>
                  <a:pt x="142" y="152"/>
                </a:cubicBezTo>
                <a:cubicBezTo>
                  <a:pt x="128" y="166"/>
                  <a:pt x="128" y="166"/>
                  <a:pt x="128" y="166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66" y="128"/>
                  <a:pt x="166" y="128"/>
                  <a:pt x="166" y="128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87" y="177"/>
                  <a:pt x="187" y="177"/>
                  <a:pt x="187" y="177"/>
                </a:cubicBezTo>
                <a:lnTo>
                  <a:pt x="177" y="187"/>
                </a:lnTo>
                <a:close/>
                <a:moveTo>
                  <a:pt x="220" y="128"/>
                </a:moveTo>
                <a:cubicBezTo>
                  <a:pt x="258" y="128"/>
                  <a:pt x="258" y="128"/>
                  <a:pt x="258" y="128"/>
                </a:cubicBezTo>
                <a:cubicBezTo>
                  <a:pt x="258" y="166"/>
                  <a:pt x="258" y="166"/>
                  <a:pt x="258" y="166"/>
                </a:cubicBezTo>
                <a:cubicBezTo>
                  <a:pt x="244" y="152"/>
                  <a:pt x="244" y="152"/>
                  <a:pt x="244" y="152"/>
                </a:cubicBezTo>
                <a:cubicBezTo>
                  <a:pt x="209" y="187"/>
                  <a:pt x="209" y="187"/>
                  <a:pt x="209" y="187"/>
                </a:cubicBezTo>
                <a:cubicBezTo>
                  <a:pt x="199" y="177"/>
                  <a:pt x="199" y="177"/>
                  <a:pt x="199" y="177"/>
                </a:cubicBezTo>
                <a:cubicBezTo>
                  <a:pt x="234" y="142"/>
                  <a:pt x="234" y="142"/>
                  <a:pt x="234" y="142"/>
                </a:cubicBezTo>
                <a:lnTo>
                  <a:pt x="220" y="128"/>
                </a:lnTo>
                <a:close/>
                <a:moveTo>
                  <a:pt x="199" y="209"/>
                </a:moveTo>
                <a:cubicBezTo>
                  <a:pt x="209" y="199"/>
                  <a:pt x="209" y="199"/>
                  <a:pt x="209" y="199"/>
                </a:cubicBezTo>
                <a:cubicBezTo>
                  <a:pt x="244" y="234"/>
                  <a:pt x="244" y="234"/>
                  <a:pt x="244" y="234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58" y="258"/>
                  <a:pt x="258" y="258"/>
                  <a:pt x="258" y="258"/>
                </a:cubicBezTo>
                <a:cubicBezTo>
                  <a:pt x="220" y="258"/>
                  <a:pt x="220" y="258"/>
                  <a:pt x="220" y="258"/>
                </a:cubicBezTo>
                <a:cubicBezTo>
                  <a:pt x="234" y="244"/>
                  <a:pt x="234" y="244"/>
                  <a:pt x="234" y="244"/>
                </a:cubicBezTo>
                <a:lnTo>
                  <a:pt x="199" y="209"/>
                </a:lnTo>
                <a:close/>
                <a:moveTo>
                  <a:pt x="316" y="270"/>
                </a:moveTo>
                <a:cubicBezTo>
                  <a:pt x="316" y="283"/>
                  <a:pt x="305" y="293"/>
                  <a:pt x="293" y="293"/>
                </a:cubicBezTo>
                <a:cubicBezTo>
                  <a:pt x="251" y="293"/>
                  <a:pt x="251" y="293"/>
                  <a:pt x="251" y="293"/>
                </a:cubicBezTo>
                <a:cubicBezTo>
                  <a:pt x="251" y="272"/>
                  <a:pt x="251" y="272"/>
                  <a:pt x="251" y="272"/>
                </a:cubicBezTo>
                <a:cubicBezTo>
                  <a:pt x="293" y="272"/>
                  <a:pt x="293" y="272"/>
                  <a:pt x="293" y="272"/>
                </a:cubicBezTo>
                <a:cubicBezTo>
                  <a:pt x="294" y="272"/>
                  <a:pt x="295" y="271"/>
                  <a:pt x="295" y="270"/>
                </a:cubicBezTo>
                <a:cubicBezTo>
                  <a:pt x="295" y="237"/>
                  <a:pt x="295" y="237"/>
                  <a:pt x="295" y="237"/>
                </a:cubicBezTo>
                <a:cubicBezTo>
                  <a:pt x="316" y="237"/>
                  <a:pt x="316" y="237"/>
                  <a:pt x="316" y="237"/>
                </a:cubicBezTo>
                <a:lnTo>
                  <a:pt x="316" y="270"/>
                </a:lnTo>
                <a:close/>
                <a:moveTo>
                  <a:pt x="316" y="149"/>
                </a:moveTo>
                <a:cubicBezTo>
                  <a:pt x="295" y="149"/>
                  <a:pt x="295" y="149"/>
                  <a:pt x="295" y="149"/>
                </a:cubicBezTo>
                <a:cubicBezTo>
                  <a:pt x="295" y="116"/>
                  <a:pt x="295" y="116"/>
                  <a:pt x="295" y="116"/>
                </a:cubicBezTo>
                <a:cubicBezTo>
                  <a:pt x="295" y="115"/>
                  <a:pt x="294" y="114"/>
                  <a:pt x="293" y="114"/>
                </a:cubicBezTo>
                <a:cubicBezTo>
                  <a:pt x="251" y="114"/>
                  <a:pt x="251" y="114"/>
                  <a:pt x="251" y="114"/>
                </a:cubicBezTo>
                <a:cubicBezTo>
                  <a:pt x="251" y="93"/>
                  <a:pt x="251" y="93"/>
                  <a:pt x="251" y="93"/>
                </a:cubicBezTo>
                <a:cubicBezTo>
                  <a:pt x="293" y="93"/>
                  <a:pt x="293" y="93"/>
                  <a:pt x="293" y="93"/>
                </a:cubicBezTo>
                <a:cubicBezTo>
                  <a:pt x="305" y="93"/>
                  <a:pt x="316" y="103"/>
                  <a:pt x="316" y="116"/>
                </a:cubicBezTo>
                <a:lnTo>
                  <a:pt x="316" y="1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7756923" y="6442815"/>
            <a:ext cx="891894" cy="891894"/>
          </a:xfrm>
          <a:custGeom>
            <a:avLst/>
            <a:gdLst>
              <a:gd name="T0" fmla="*/ 194 w 387"/>
              <a:gd name="T1" fmla="*/ 0 h 386"/>
              <a:gd name="T2" fmla="*/ 0 w 387"/>
              <a:gd name="T3" fmla="*/ 193 h 386"/>
              <a:gd name="T4" fmla="*/ 194 w 387"/>
              <a:gd name="T5" fmla="*/ 386 h 386"/>
              <a:gd name="T6" fmla="*/ 387 w 387"/>
              <a:gd name="T7" fmla="*/ 193 h 386"/>
              <a:gd name="T8" fmla="*/ 194 w 387"/>
              <a:gd name="T9" fmla="*/ 0 h 386"/>
              <a:gd name="T10" fmla="*/ 249 w 387"/>
              <a:gd name="T11" fmla="*/ 127 h 386"/>
              <a:gd name="T12" fmla="*/ 202 w 387"/>
              <a:gd name="T13" fmla="*/ 193 h 386"/>
              <a:gd name="T14" fmla="*/ 249 w 387"/>
              <a:gd name="T15" fmla="*/ 259 h 386"/>
              <a:gd name="T16" fmla="*/ 255 w 387"/>
              <a:gd name="T17" fmla="*/ 259 h 386"/>
              <a:gd name="T18" fmla="*/ 255 w 387"/>
              <a:gd name="T19" fmla="*/ 238 h 386"/>
              <a:gd name="T20" fmla="*/ 311 w 387"/>
              <a:gd name="T21" fmla="*/ 270 h 386"/>
              <a:gd name="T22" fmla="*/ 255 w 387"/>
              <a:gd name="T23" fmla="*/ 303 h 386"/>
              <a:gd name="T24" fmla="*/ 255 w 387"/>
              <a:gd name="T25" fmla="*/ 281 h 386"/>
              <a:gd name="T26" fmla="*/ 238 w 387"/>
              <a:gd name="T27" fmla="*/ 281 h 386"/>
              <a:gd name="T28" fmla="*/ 188 w 387"/>
              <a:gd name="T29" fmla="*/ 212 h 386"/>
              <a:gd name="T30" fmla="*/ 138 w 387"/>
              <a:gd name="T31" fmla="*/ 281 h 386"/>
              <a:gd name="T32" fmla="*/ 76 w 387"/>
              <a:gd name="T33" fmla="*/ 281 h 386"/>
              <a:gd name="T34" fmla="*/ 76 w 387"/>
              <a:gd name="T35" fmla="*/ 259 h 386"/>
              <a:gd name="T36" fmla="*/ 127 w 387"/>
              <a:gd name="T37" fmla="*/ 259 h 386"/>
              <a:gd name="T38" fmla="*/ 175 w 387"/>
              <a:gd name="T39" fmla="*/ 193 h 386"/>
              <a:gd name="T40" fmla="*/ 127 w 387"/>
              <a:gd name="T41" fmla="*/ 127 h 386"/>
              <a:gd name="T42" fmla="*/ 76 w 387"/>
              <a:gd name="T43" fmla="*/ 127 h 386"/>
              <a:gd name="T44" fmla="*/ 76 w 387"/>
              <a:gd name="T45" fmla="*/ 105 h 386"/>
              <a:gd name="T46" fmla="*/ 138 w 387"/>
              <a:gd name="T47" fmla="*/ 105 h 386"/>
              <a:gd name="T48" fmla="*/ 188 w 387"/>
              <a:gd name="T49" fmla="*/ 174 h 386"/>
              <a:gd name="T50" fmla="*/ 238 w 387"/>
              <a:gd name="T51" fmla="*/ 105 h 386"/>
              <a:gd name="T52" fmla="*/ 255 w 387"/>
              <a:gd name="T53" fmla="*/ 105 h 386"/>
              <a:gd name="T54" fmla="*/ 255 w 387"/>
              <a:gd name="T55" fmla="*/ 83 h 386"/>
              <a:gd name="T56" fmla="*/ 311 w 387"/>
              <a:gd name="T57" fmla="*/ 116 h 386"/>
              <a:gd name="T58" fmla="*/ 255 w 387"/>
              <a:gd name="T59" fmla="*/ 149 h 386"/>
              <a:gd name="T60" fmla="*/ 255 w 387"/>
              <a:gd name="T61" fmla="*/ 127 h 386"/>
              <a:gd name="T62" fmla="*/ 249 w 387"/>
              <a:gd name="T63" fmla="*/ 12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7" h="386">
                <a:moveTo>
                  <a:pt x="194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4" y="386"/>
                </a:cubicBezTo>
                <a:cubicBezTo>
                  <a:pt x="300" y="386"/>
                  <a:pt x="387" y="299"/>
                  <a:pt x="387" y="193"/>
                </a:cubicBezTo>
                <a:cubicBezTo>
                  <a:pt x="387" y="87"/>
                  <a:pt x="300" y="0"/>
                  <a:pt x="194" y="0"/>
                </a:cubicBezTo>
                <a:close/>
                <a:moveTo>
                  <a:pt x="249" y="127"/>
                </a:moveTo>
                <a:cubicBezTo>
                  <a:pt x="202" y="193"/>
                  <a:pt x="202" y="193"/>
                  <a:pt x="202" y="193"/>
                </a:cubicBezTo>
                <a:cubicBezTo>
                  <a:pt x="249" y="259"/>
                  <a:pt x="249" y="259"/>
                  <a:pt x="249" y="259"/>
                </a:cubicBezTo>
                <a:cubicBezTo>
                  <a:pt x="255" y="259"/>
                  <a:pt x="255" y="259"/>
                  <a:pt x="255" y="259"/>
                </a:cubicBezTo>
                <a:cubicBezTo>
                  <a:pt x="255" y="238"/>
                  <a:pt x="255" y="238"/>
                  <a:pt x="255" y="238"/>
                </a:cubicBezTo>
                <a:cubicBezTo>
                  <a:pt x="311" y="270"/>
                  <a:pt x="311" y="270"/>
                  <a:pt x="311" y="270"/>
                </a:cubicBezTo>
                <a:cubicBezTo>
                  <a:pt x="255" y="303"/>
                  <a:pt x="255" y="303"/>
                  <a:pt x="255" y="303"/>
                </a:cubicBezTo>
                <a:cubicBezTo>
                  <a:pt x="255" y="281"/>
                  <a:pt x="255" y="281"/>
                  <a:pt x="255" y="281"/>
                </a:cubicBezTo>
                <a:cubicBezTo>
                  <a:pt x="238" y="281"/>
                  <a:pt x="238" y="281"/>
                  <a:pt x="238" y="281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138" y="281"/>
                  <a:pt x="138" y="281"/>
                  <a:pt x="138" y="281"/>
                </a:cubicBezTo>
                <a:cubicBezTo>
                  <a:pt x="76" y="281"/>
                  <a:pt x="76" y="281"/>
                  <a:pt x="76" y="281"/>
                </a:cubicBezTo>
                <a:cubicBezTo>
                  <a:pt x="76" y="259"/>
                  <a:pt x="76" y="259"/>
                  <a:pt x="76" y="259"/>
                </a:cubicBezTo>
                <a:cubicBezTo>
                  <a:pt x="127" y="259"/>
                  <a:pt x="127" y="259"/>
                  <a:pt x="127" y="259"/>
                </a:cubicBezTo>
                <a:cubicBezTo>
                  <a:pt x="175" y="193"/>
                  <a:pt x="175" y="193"/>
                  <a:pt x="175" y="193"/>
                </a:cubicBezTo>
                <a:cubicBezTo>
                  <a:pt x="127" y="127"/>
                  <a:pt x="127" y="127"/>
                  <a:pt x="127" y="127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238" y="105"/>
                  <a:pt x="238" y="105"/>
                  <a:pt x="238" y="105"/>
                </a:cubicBezTo>
                <a:cubicBezTo>
                  <a:pt x="255" y="105"/>
                  <a:pt x="255" y="105"/>
                  <a:pt x="255" y="105"/>
                </a:cubicBezTo>
                <a:cubicBezTo>
                  <a:pt x="255" y="83"/>
                  <a:pt x="255" y="83"/>
                  <a:pt x="255" y="83"/>
                </a:cubicBezTo>
                <a:cubicBezTo>
                  <a:pt x="311" y="116"/>
                  <a:pt x="311" y="116"/>
                  <a:pt x="311" y="116"/>
                </a:cubicBezTo>
                <a:cubicBezTo>
                  <a:pt x="255" y="149"/>
                  <a:pt x="255" y="149"/>
                  <a:pt x="255" y="149"/>
                </a:cubicBezTo>
                <a:cubicBezTo>
                  <a:pt x="255" y="127"/>
                  <a:pt x="255" y="127"/>
                  <a:pt x="255" y="127"/>
                </a:cubicBezTo>
                <a:lnTo>
                  <a:pt x="249" y="12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22564909" y="6442815"/>
            <a:ext cx="889943" cy="891894"/>
          </a:xfrm>
          <a:custGeom>
            <a:avLst/>
            <a:gdLst>
              <a:gd name="T0" fmla="*/ 92 w 386"/>
              <a:gd name="T1" fmla="*/ 165 h 386"/>
              <a:gd name="T2" fmla="*/ 243 w 386"/>
              <a:gd name="T3" fmla="*/ 119 h 386"/>
              <a:gd name="T4" fmla="*/ 156 w 386"/>
              <a:gd name="T5" fmla="*/ 205 h 386"/>
              <a:gd name="T6" fmla="*/ 92 w 386"/>
              <a:gd name="T7" fmla="*/ 165 h 386"/>
              <a:gd name="T8" fmla="*/ 211 w 386"/>
              <a:gd name="T9" fmla="*/ 283 h 386"/>
              <a:gd name="T10" fmla="*/ 257 w 386"/>
              <a:gd name="T11" fmla="*/ 133 h 386"/>
              <a:gd name="T12" fmla="*/ 170 w 386"/>
              <a:gd name="T13" fmla="*/ 219 h 386"/>
              <a:gd name="T14" fmla="*/ 211 w 386"/>
              <a:gd name="T15" fmla="*/ 283 h 386"/>
              <a:gd name="T16" fmla="*/ 386 w 386"/>
              <a:gd name="T17" fmla="*/ 193 h 386"/>
              <a:gd name="T18" fmla="*/ 193 w 386"/>
              <a:gd name="T19" fmla="*/ 386 h 386"/>
              <a:gd name="T20" fmla="*/ 0 w 386"/>
              <a:gd name="T21" fmla="*/ 193 h 386"/>
              <a:gd name="T22" fmla="*/ 193 w 386"/>
              <a:gd name="T23" fmla="*/ 0 h 386"/>
              <a:gd name="T24" fmla="*/ 386 w 386"/>
              <a:gd name="T25" fmla="*/ 193 h 386"/>
              <a:gd name="T26" fmla="*/ 293 w 386"/>
              <a:gd name="T27" fmla="*/ 82 h 386"/>
              <a:gd name="T28" fmla="*/ 45 w 386"/>
              <a:gd name="T29" fmla="*/ 158 h 386"/>
              <a:gd name="T30" fmla="*/ 150 w 386"/>
              <a:gd name="T31" fmla="*/ 225 h 386"/>
              <a:gd name="T32" fmla="*/ 217 w 386"/>
              <a:gd name="T33" fmla="*/ 330 h 386"/>
              <a:gd name="T34" fmla="*/ 293 w 386"/>
              <a:gd name="T35" fmla="*/ 82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86" h="386">
                <a:moveTo>
                  <a:pt x="92" y="165"/>
                </a:moveTo>
                <a:cubicBezTo>
                  <a:pt x="243" y="119"/>
                  <a:pt x="243" y="119"/>
                  <a:pt x="243" y="119"/>
                </a:cubicBezTo>
                <a:cubicBezTo>
                  <a:pt x="156" y="205"/>
                  <a:pt x="156" y="205"/>
                  <a:pt x="156" y="205"/>
                </a:cubicBezTo>
                <a:lnTo>
                  <a:pt x="92" y="165"/>
                </a:lnTo>
                <a:close/>
                <a:moveTo>
                  <a:pt x="211" y="283"/>
                </a:moveTo>
                <a:cubicBezTo>
                  <a:pt x="257" y="133"/>
                  <a:pt x="257" y="133"/>
                  <a:pt x="257" y="133"/>
                </a:cubicBezTo>
                <a:cubicBezTo>
                  <a:pt x="170" y="219"/>
                  <a:pt x="170" y="219"/>
                  <a:pt x="170" y="219"/>
                </a:cubicBezTo>
                <a:lnTo>
                  <a:pt x="211" y="283"/>
                </a:lnTo>
                <a:close/>
                <a:moveTo>
                  <a:pt x="386" y="193"/>
                </a:moveTo>
                <a:cubicBezTo>
                  <a:pt x="386" y="299"/>
                  <a:pt x="299" y="386"/>
                  <a:pt x="193" y="386"/>
                </a:cubicBezTo>
                <a:cubicBezTo>
                  <a:pt x="86" y="386"/>
                  <a:pt x="0" y="299"/>
                  <a:pt x="0" y="193"/>
                </a:cubicBezTo>
                <a:cubicBezTo>
                  <a:pt x="0" y="87"/>
                  <a:pt x="86" y="0"/>
                  <a:pt x="193" y="0"/>
                </a:cubicBezTo>
                <a:cubicBezTo>
                  <a:pt x="299" y="0"/>
                  <a:pt x="386" y="87"/>
                  <a:pt x="386" y="193"/>
                </a:cubicBezTo>
                <a:close/>
                <a:moveTo>
                  <a:pt x="293" y="82"/>
                </a:moveTo>
                <a:cubicBezTo>
                  <a:pt x="45" y="158"/>
                  <a:pt x="45" y="158"/>
                  <a:pt x="45" y="158"/>
                </a:cubicBezTo>
                <a:cubicBezTo>
                  <a:pt x="150" y="225"/>
                  <a:pt x="150" y="225"/>
                  <a:pt x="150" y="225"/>
                </a:cubicBezTo>
                <a:cubicBezTo>
                  <a:pt x="217" y="330"/>
                  <a:pt x="217" y="330"/>
                  <a:pt x="217" y="330"/>
                </a:cubicBezTo>
                <a:lnTo>
                  <a:pt x="293" y="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6620099" y="6442815"/>
            <a:ext cx="889943" cy="891894"/>
          </a:xfrm>
          <a:custGeom>
            <a:avLst/>
            <a:gdLst>
              <a:gd name="T0" fmla="*/ 193 w 386"/>
              <a:gd name="T1" fmla="*/ 0 h 386"/>
              <a:gd name="T2" fmla="*/ 0 w 386"/>
              <a:gd name="T3" fmla="*/ 193 h 386"/>
              <a:gd name="T4" fmla="*/ 193 w 386"/>
              <a:gd name="T5" fmla="*/ 386 h 386"/>
              <a:gd name="T6" fmla="*/ 386 w 386"/>
              <a:gd name="T7" fmla="*/ 193 h 386"/>
              <a:gd name="T8" fmla="*/ 193 w 386"/>
              <a:gd name="T9" fmla="*/ 0 h 386"/>
              <a:gd name="T10" fmla="*/ 316 w 386"/>
              <a:gd name="T11" fmla="*/ 239 h 386"/>
              <a:gd name="T12" fmla="*/ 238 w 386"/>
              <a:gd name="T13" fmla="*/ 316 h 386"/>
              <a:gd name="T14" fmla="*/ 222 w 386"/>
              <a:gd name="T15" fmla="*/ 323 h 386"/>
              <a:gd name="T16" fmla="*/ 206 w 386"/>
              <a:gd name="T17" fmla="*/ 316 h 386"/>
              <a:gd name="T18" fmla="*/ 166 w 386"/>
              <a:gd name="T19" fmla="*/ 277 h 386"/>
              <a:gd name="T20" fmla="*/ 146 w 386"/>
              <a:gd name="T21" fmla="*/ 297 h 386"/>
              <a:gd name="T22" fmla="*/ 146 w 386"/>
              <a:gd name="T23" fmla="*/ 240 h 386"/>
              <a:gd name="T24" fmla="*/ 203 w 386"/>
              <a:gd name="T25" fmla="*/ 240 h 386"/>
              <a:gd name="T26" fmla="*/ 182 w 386"/>
              <a:gd name="T27" fmla="*/ 261 h 386"/>
              <a:gd name="T28" fmla="*/ 222 w 386"/>
              <a:gd name="T29" fmla="*/ 301 h 386"/>
              <a:gd name="T30" fmla="*/ 223 w 386"/>
              <a:gd name="T31" fmla="*/ 301 h 386"/>
              <a:gd name="T32" fmla="*/ 300 w 386"/>
              <a:gd name="T33" fmla="*/ 223 h 386"/>
              <a:gd name="T34" fmla="*/ 300 w 386"/>
              <a:gd name="T35" fmla="*/ 222 h 386"/>
              <a:gd name="T36" fmla="*/ 164 w 386"/>
              <a:gd name="T37" fmla="*/ 86 h 386"/>
              <a:gd name="T38" fmla="*/ 163 w 386"/>
              <a:gd name="T39" fmla="*/ 86 h 386"/>
              <a:gd name="T40" fmla="*/ 85 w 386"/>
              <a:gd name="T41" fmla="*/ 163 h 386"/>
              <a:gd name="T42" fmla="*/ 85 w 386"/>
              <a:gd name="T43" fmla="*/ 164 h 386"/>
              <a:gd name="T44" fmla="*/ 117 w 386"/>
              <a:gd name="T45" fmla="*/ 196 h 386"/>
              <a:gd name="T46" fmla="*/ 101 w 386"/>
              <a:gd name="T47" fmla="*/ 211 h 386"/>
              <a:gd name="T48" fmla="*/ 70 w 386"/>
              <a:gd name="T49" fmla="*/ 180 h 386"/>
              <a:gd name="T50" fmla="*/ 70 w 386"/>
              <a:gd name="T51" fmla="*/ 147 h 386"/>
              <a:gd name="T52" fmla="*/ 147 w 386"/>
              <a:gd name="T53" fmla="*/ 70 h 386"/>
              <a:gd name="T54" fmla="*/ 163 w 386"/>
              <a:gd name="T55" fmla="*/ 63 h 386"/>
              <a:gd name="T56" fmla="*/ 179 w 386"/>
              <a:gd name="T57" fmla="*/ 70 h 386"/>
              <a:gd name="T58" fmla="*/ 316 w 386"/>
              <a:gd name="T59" fmla="*/ 206 h 386"/>
              <a:gd name="T60" fmla="*/ 316 w 386"/>
              <a:gd name="T61" fmla="*/ 239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6" h="386">
                <a:moveTo>
                  <a:pt x="193" y="0"/>
                </a:moveTo>
                <a:cubicBezTo>
                  <a:pt x="86" y="0"/>
                  <a:pt x="0" y="87"/>
                  <a:pt x="0" y="193"/>
                </a:cubicBezTo>
                <a:cubicBezTo>
                  <a:pt x="0" y="299"/>
                  <a:pt x="86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316" y="239"/>
                </a:moveTo>
                <a:cubicBezTo>
                  <a:pt x="238" y="316"/>
                  <a:pt x="238" y="316"/>
                  <a:pt x="238" y="316"/>
                </a:cubicBezTo>
                <a:cubicBezTo>
                  <a:pt x="234" y="321"/>
                  <a:pt x="228" y="323"/>
                  <a:pt x="222" y="323"/>
                </a:cubicBezTo>
                <a:cubicBezTo>
                  <a:pt x="216" y="323"/>
                  <a:pt x="210" y="321"/>
                  <a:pt x="206" y="316"/>
                </a:cubicBezTo>
                <a:cubicBezTo>
                  <a:pt x="166" y="277"/>
                  <a:pt x="166" y="277"/>
                  <a:pt x="166" y="277"/>
                </a:cubicBezTo>
                <a:cubicBezTo>
                  <a:pt x="146" y="297"/>
                  <a:pt x="146" y="297"/>
                  <a:pt x="146" y="297"/>
                </a:cubicBezTo>
                <a:cubicBezTo>
                  <a:pt x="146" y="240"/>
                  <a:pt x="146" y="240"/>
                  <a:pt x="146" y="240"/>
                </a:cubicBezTo>
                <a:cubicBezTo>
                  <a:pt x="203" y="240"/>
                  <a:pt x="203" y="240"/>
                  <a:pt x="203" y="240"/>
                </a:cubicBezTo>
                <a:cubicBezTo>
                  <a:pt x="182" y="261"/>
                  <a:pt x="182" y="261"/>
                  <a:pt x="182" y="261"/>
                </a:cubicBezTo>
                <a:cubicBezTo>
                  <a:pt x="222" y="301"/>
                  <a:pt x="222" y="301"/>
                  <a:pt x="222" y="301"/>
                </a:cubicBezTo>
                <a:cubicBezTo>
                  <a:pt x="222" y="301"/>
                  <a:pt x="222" y="301"/>
                  <a:pt x="223" y="301"/>
                </a:cubicBezTo>
                <a:cubicBezTo>
                  <a:pt x="300" y="223"/>
                  <a:pt x="300" y="223"/>
                  <a:pt x="300" y="223"/>
                </a:cubicBezTo>
                <a:cubicBezTo>
                  <a:pt x="300" y="223"/>
                  <a:pt x="300" y="222"/>
                  <a:pt x="300" y="222"/>
                </a:cubicBezTo>
                <a:cubicBezTo>
                  <a:pt x="164" y="86"/>
                  <a:pt x="164" y="86"/>
                  <a:pt x="164" y="86"/>
                </a:cubicBezTo>
                <a:cubicBezTo>
                  <a:pt x="163" y="85"/>
                  <a:pt x="163" y="85"/>
                  <a:pt x="163" y="86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3"/>
                  <a:pt x="85" y="164"/>
                  <a:pt x="85" y="164"/>
                </a:cubicBezTo>
                <a:cubicBezTo>
                  <a:pt x="117" y="196"/>
                  <a:pt x="117" y="196"/>
                  <a:pt x="117" y="196"/>
                </a:cubicBezTo>
                <a:cubicBezTo>
                  <a:pt x="101" y="211"/>
                  <a:pt x="101" y="211"/>
                  <a:pt x="101" y="211"/>
                </a:cubicBezTo>
                <a:cubicBezTo>
                  <a:pt x="70" y="180"/>
                  <a:pt x="70" y="180"/>
                  <a:pt x="70" y="180"/>
                </a:cubicBezTo>
                <a:cubicBezTo>
                  <a:pt x="61" y="171"/>
                  <a:pt x="61" y="156"/>
                  <a:pt x="70" y="147"/>
                </a:cubicBezTo>
                <a:cubicBezTo>
                  <a:pt x="147" y="70"/>
                  <a:pt x="147" y="70"/>
                  <a:pt x="147" y="70"/>
                </a:cubicBezTo>
                <a:cubicBezTo>
                  <a:pt x="151" y="66"/>
                  <a:pt x="157" y="63"/>
                  <a:pt x="163" y="63"/>
                </a:cubicBezTo>
                <a:cubicBezTo>
                  <a:pt x="169" y="63"/>
                  <a:pt x="175" y="66"/>
                  <a:pt x="179" y="70"/>
                </a:cubicBezTo>
                <a:cubicBezTo>
                  <a:pt x="316" y="206"/>
                  <a:pt x="316" y="206"/>
                  <a:pt x="316" y="206"/>
                </a:cubicBezTo>
                <a:cubicBezTo>
                  <a:pt x="325" y="215"/>
                  <a:pt x="325" y="230"/>
                  <a:pt x="316" y="2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12313002" y="6442815"/>
            <a:ext cx="892870" cy="891894"/>
          </a:xfrm>
          <a:custGeom>
            <a:avLst/>
            <a:gdLst>
              <a:gd name="T0" fmla="*/ 193 w 387"/>
              <a:gd name="T1" fmla="*/ 0 h 386"/>
              <a:gd name="T2" fmla="*/ 0 w 387"/>
              <a:gd name="T3" fmla="*/ 193 h 386"/>
              <a:gd name="T4" fmla="*/ 193 w 387"/>
              <a:gd name="T5" fmla="*/ 386 h 386"/>
              <a:gd name="T6" fmla="*/ 387 w 387"/>
              <a:gd name="T7" fmla="*/ 193 h 386"/>
              <a:gd name="T8" fmla="*/ 193 w 387"/>
              <a:gd name="T9" fmla="*/ 0 h 386"/>
              <a:gd name="T10" fmla="*/ 193 w 387"/>
              <a:gd name="T11" fmla="*/ 311 h 386"/>
              <a:gd name="T12" fmla="*/ 75 w 387"/>
              <a:gd name="T13" fmla="*/ 193 h 386"/>
              <a:gd name="T14" fmla="*/ 193 w 387"/>
              <a:gd name="T15" fmla="*/ 75 h 386"/>
              <a:gd name="T16" fmla="*/ 312 w 387"/>
              <a:gd name="T17" fmla="*/ 193 h 386"/>
              <a:gd name="T18" fmla="*/ 193 w 387"/>
              <a:gd name="T19" fmla="*/ 311 h 386"/>
              <a:gd name="T20" fmla="*/ 193 w 387"/>
              <a:gd name="T21" fmla="*/ 95 h 386"/>
              <a:gd name="T22" fmla="*/ 95 w 387"/>
              <a:gd name="T23" fmla="*/ 193 h 386"/>
              <a:gd name="T24" fmla="*/ 193 w 387"/>
              <a:gd name="T25" fmla="*/ 291 h 386"/>
              <a:gd name="T26" fmla="*/ 292 w 387"/>
              <a:gd name="T27" fmla="*/ 193 h 386"/>
              <a:gd name="T28" fmla="*/ 193 w 387"/>
              <a:gd name="T29" fmla="*/ 95 h 386"/>
              <a:gd name="T30" fmla="*/ 232 w 387"/>
              <a:gd name="T31" fmla="*/ 232 h 386"/>
              <a:gd name="T32" fmla="*/ 155 w 387"/>
              <a:gd name="T33" fmla="*/ 232 h 386"/>
              <a:gd name="T34" fmla="*/ 155 w 387"/>
              <a:gd name="T35" fmla="*/ 154 h 386"/>
              <a:gd name="T36" fmla="*/ 232 w 387"/>
              <a:gd name="T37" fmla="*/ 154 h 386"/>
              <a:gd name="T38" fmla="*/ 232 w 387"/>
              <a:gd name="T39" fmla="*/ 232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7" h="386"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300" y="386"/>
                  <a:pt x="387" y="299"/>
                  <a:pt x="387" y="193"/>
                </a:cubicBezTo>
                <a:cubicBezTo>
                  <a:pt x="387" y="87"/>
                  <a:pt x="300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3" y="311"/>
                </a:cubicBezTo>
                <a:close/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232" y="232"/>
                </a:moveTo>
                <a:cubicBezTo>
                  <a:pt x="155" y="232"/>
                  <a:pt x="155" y="232"/>
                  <a:pt x="155" y="232"/>
                </a:cubicBezTo>
                <a:cubicBezTo>
                  <a:pt x="155" y="154"/>
                  <a:pt x="155" y="154"/>
                  <a:pt x="155" y="154"/>
                </a:cubicBezTo>
                <a:cubicBezTo>
                  <a:pt x="232" y="154"/>
                  <a:pt x="232" y="154"/>
                  <a:pt x="232" y="154"/>
                </a:cubicBezTo>
                <a:lnTo>
                  <a:pt x="232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21426134" y="6442815"/>
            <a:ext cx="889943" cy="891894"/>
          </a:xfrm>
          <a:custGeom>
            <a:avLst/>
            <a:gdLst>
              <a:gd name="T0" fmla="*/ 193 w 386"/>
              <a:gd name="T1" fmla="*/ 95 h 386"/>
              <a:gd name="T2" fmla="*/ 94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28 w 386"/>
              <a:gd name="T11" fmla="*/ 251 h 386"/>
              <a:gd name="T12" fmla="*/ 228 w 386"/>
              <a:gd name="T13" fmla="*/ 241 h 386"/>
              <a:gd name="T14" fmla="*/ 163 w 386"/>
              <a:gd name="T15" fmla="*/ 241 h 386"/>
              <a:gd name="T16" fmla="*/ 114 w 386"/>
              <a:gd name="T17" fmla="*/ 192 h 386"/>
              <a:gd name="T18" fmla="*/ 134 w 386"/>
              <a:gd name="T19" fmla="*/ 192 h 386"/>
              <a:gd name="T20" fmla="*/ 163 w 386"/>
              <a:gd name="T21" fmla="*/ 221 h 386"/>
              <a:gd name="T22" fmla="*/ 228 w 386"/>
              <a:gd name="T23" fmla="*/ 221 h 386"/>
              <a:gd name="T24" fmla="*/ 228 w 386"/>
              <a:gd name="T25" fmla="*/ 212 h 386"/>
              <a:gd name="T26" fmla="*/ 261 w 386"/>
              <a:gd name="T27" fmla="*/ 231 h 386"/>
              <a:gd name="T28" fmla="*/ 228 w 386"/>
              <a:gd name="T29" fmla="*/ 251 h 386"/>
              <a:gd name="T30" fmla="*/ 251 w 386"/>
              <a:gd name="T31" fmla="*/ 194 h 386"/>
              <a:gd name="T32" fmla="*/ 222 w 386"/>
              <a:gd name="T33" fmla="*/ 165 h 386"/>
              <a:gd name="T34" fmla="*/ 158 w 386"/>
              <a:gd name="T35" fmla="*/ 165 h 386"/>
              <a:gd name="T36" fmla="*/ 158 w 386"/>
              <a:gd name="T37" fmla="*/ 174 h 386"/>
              <a:gd name="T38" fmla="*/ 124 w 386"/>
              <a:gd name="T39" fmla="*/ 155 h 386"/>
              <a:gd name="T40" fmla="*/ 158 w 386"/>
              <a:gd name="T41" fmla="*/ 136 h 386"/>
              <a:gd name="T42" fmla="*/ 158 w 386"/>
              <a:gd name="T43" fmla="*/ 145 h 386"/>
              <a:gd name="T44" fmla="*/ 222 w 386"/>
              <a:gd name="T45" fmla="*/ 145 h 386"/>
              <a:gd name="T46" fmla="*/ 271 w 386"/>
              <a:gd name="T47" fmla="*/ 194 h 386"/>
              <a:gd name="T48" fmla="*/ 251 w 386"/>
              <a:gd name="T49" fmla="*/ 194 h 386"/>
              <a:gd name="T50" fmla="*/ 193 w 386"/>
              <a:gd name="T51" fmla="*/ 0 h 386"/>
              <a:gd name="T52" fmla="*/ 0 w 386"/>
              <a:gd name="T53" fmla="*/ 193 h 386"/>
              <a:gd name="T54" fmla="*/ 193 w 386"/>
              <a:gd name="T55" fmla="*/ 386 h 386"/>
              <a:gd name="T56" fmla="*/ 386 w 386"/>
              <a:gd name="T57" fmla="*/ 193 h 386"/>
              <a:gd name="T58" fmla="*/ 193 w 386"/>
              <a:gd name="T59" fmla="*/ 0 h 386"/>
              <a:gd name="T60" fmla="*/ 193 w 386"/>
              <a:gd name="T61" fmla="*/ 311 h 386"/>
              <a:gd name="T62" fmla="*/ 75 w 386"/>
              <a:gd name="T63" fmla="*/ 193 h 386"/>
              <a:gd name="T64" fmla="*/ 193 w 386"/>
              <a:gd name="T65" fmla="*/ 75 h 386"/>
              <a:gd name="T66" fmla="*/ 311 w 386"/>
              <a:gd name="T67" fmla="*/ 193 h 386"/>
              <a:gd name="T68" fmla="*/ 193 w 386"/>
              <a:gd name="T69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4" y="139"/>
                  <a:pt x="94" y="193"/>
                </a:cubicBezTo>
                <a:cubicBezTo>
                  <a:pt x="94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28" y="251"/>
                </a:moveTo>
                <a:cubicBezTo>
                  <a:pt x="228" y="241"/>
                  <a:pt x="228" y="241"/>
                  <a:pt x="228" y="241"/>
                </a:cubicBezTo>
                <a:cubicBezTo>
                  <a:pt x="163" y="241"/>
                  <a:pt x="163" y="241"/>
                  <a:pt x="163" y="241"/>
                </a:cubicBezTo>
                <a:cubicBezTo>
                  <a:pt x="136" y="241"/>
                  <a:pt x="114" y="219"/>
                  <a:pt x="11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208"/>
                  <a:pt x="147" y="221"/>
                  <a:pt x="163" y="221"/>
                </a:cubicBezTo>
                <a:cubicBezTo>
                  <a:pt x="228" y="221"/>
                  <a:pt x="228" y="221"/>
                  <a:pt x="228" y="221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61" y="231"/>
                  <a:pt x="261" y="231"/>
                  <a:pt x="261" y="231"/>
                </a:cubicBezTo>
                <a:lnTo>
                  <a:pt x="228" y="251"/>
                </a:lnTo>
                <a:close/>
                <a:moveTo>
                  <a:pt x="251" y="194"/>
                </a:moveTo>
                <a:cubicBezTo>
                  <a:pt x="251" y="178"/>
                  <a:pt x="238" y="165"/>
                  <a:pt x="222" y="165"/>
                </a:cubicBezTo>
                <a:cubicBezTo>
                  <a:pt x="158" y="165"/>
                  <a:pt x="158" y="165"/>
                  <a:pt x="158" y="165"/>
                </a:cubicBezTo>
                <a:cubicBezTo>
                  <a:pt x="158" y="174"/>
                  <a:pt x="158" y="174"/>
                  <a:pt x="158" y="174"/>
                </a:cubicBezTo>
                <a:cubicBezTo>
                  <a:pt x="124" y="155"/>
                  <a:pt x="124" y="155"/>
                  <a:pt x="124" y="155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58" y="145"/>
                  <a:pt x="158" y="145"/>
                  <a:pt x="158" y="145"/>
                </a:cubicBezTo>
                <a:cubicBezTo>
                  <a:pt x="222" y="145"/>
                  <a:pt x="222" y="145"/>
                  <a:pt x="222" y="145"/>
                </a:cubicBezTo>
                <a:cubicBezTo>
                  <a:pt x="249" y="145"/>
                  <a:pt x="271" y="167"/>
                  <a:pt x="271" y="194"/>
                </a:cubicBezTo>
                <a:lnTo>
                  <a:pt x="251" y="194"/>
                </a:lnTo>
                <a:close/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20287358" y="6442815"/>
            <a:ext cx="889943" cy="891894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05 w 386"/>
              <a:gd name="T11" fmla="*/ 162 h 386"/>
              <a:gd name="T12" fmla="*/ 205 w 386"/>
              <a:gd name="T13" fmla="*/ 239 h 386"/>
              <a:gd name="T14" fmla="*/ 205 w 386"/>
              <a:gd name="T15" fmla="*/ 242 h 386"/>
              <a:gd name="T16" fmla="*/ 205 w 386"/>
              <a:gd name="T17" fmla="*/ 243 h 386"/>
              <a:gd name="T18" fmla="*/ 175 w 386"/>
              <a:gd name="T19" fmla="*/ 273 h 386"/>
              <a:gd name="T20" fmla="*/ 145 w 386"/>
              <a:gd name="T21" fmla="*/ 243 h 386"/>
              <a:gd name="T22" fmla="*/ 175 w 386"/>
              <a:gd name="T23" fmla="*/ 213 h 386"/>
              <a:gd name="T24" fmla="*/ 190 w 386"/>
              <a:gd name="T25" fmla="*/ 213 h 386"/>
              <a:gd name="T26" fmla="*/ 190 w 386"/>
              <a:gd name="T27" fmla="*/ 117 h 386"/>
              <a:gd name="T28" fmla="*/ 233 w 386"/>
              <a:gd name="T29" fmla="*/ 162 h 386"/>
              <a:gd name="T30" fmla="*/ 205 w 386"/>
              <a:gd name="T31" fmla="*/ 162 h 386"/>
              <a:gd name="T32" fmla="*/ 193 w 386"/>
              <a:gd name="T33" fmla="*/ 0 h 386"/>
              <a:gd name="T34" fmla="*/ 0 w 386"/>
              <a:gd name="T35" fmla="*/ 193 h 386"/>
              <a:gd name="T36" fmla="*/ 193 w 386"/>
              <a:gd name="T37" fmla="*/ 386 h 386"/>
              <a:gd name="T38" fmla="*/ 386 w 386"/>
              <a:gd name="T39" fmla="*/ 193 h 386"/>
              <a:gd name="T40" fmla="*/ 193 w 386"/>
              <a:gd name="T41" fmla="*/ 0 h 386"/>
              <a:gd name="T42" fmla="*/ 193 w 386"/>
              <a:gd name="T43" fmla="*/ 311 h 386"/>
              <a:gd name="T44" fmla="*/ 75 w 386"/>
              <a:gd name="T45" fmla="*/ 193 h 386"/>
              <a:gd name="T46" fmla="*/ 193 w 386"/>
              <a:gd name="T47" fmla="*/ 75 h 386"/>
              <a:gd name="T48" fmla="*/ 311 w 386"/>
              <a:gd name="T49" fmla="*/ 193 h 386"/>
              <a:gd name="T50" fmla="*/ 193 w 386"/>
              <a:gd name="T51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05" y="162"/>
                </a:moveTo>
                <a:cubicBezTo>
                  <a:pt x="205" y="239"/>
                  <a:pt x="205" y="239"/>
                  <a:pt x="205" y="239"/>
                </a:cubicBezTo>
                <a:cubicBezTo>
                  <a:pt x="205" y="240"/>
                  <a:pt x="205" y="241"/>
                  <a:pt x="205" y="242"/>
                </a:cubicBezTo>
                <a:cubicBezTo>
                  <a:pt x="205" y="243"/>
                  <a:pt x="205" y="243"/>
                  <a:pt x="205" y="243"/>
                </a:cubicBezTo>
                <a:cubicBezTo>
                  <a:pt x="205" y="259"/>
                  <a:pt x="192" y="273"/>
                  <a:pt x="175" y="273"/>
                </a:cubicBezTo>
                <a:cubicBezTo>
                  <a:pt x="159" y="273"/>
                  <a:pt x="145" y="259"/>
                  <a:pt x="145" y="243"/>
                </a:cubicBezTo>
                <a:cubicBezTo>
                  <a:pt x="145" y="226"/>
                  <a:pt x="159" y="213"/>
                  <a:pt x="175" y="213"/>
                </a:cubicBezTo>
                <a:cubicBezTo>
                  <a:pt x="190" y="213"/>
                  <a:pt x="190" y="213"/>
                  <a:pt x="190" y="213"/>
                </a:cubicBezTo>
                <a:cubicBezTo>
                  <a:pt x="190" y="117"/>
                  <a:pt x="190" y="117"/>
                  <a:pt x="190" y="117"/>
                </a:cubicBezTo>
                <a:cubicBezTo>
                  <a:pt x="233" y="162"/>
                  <a:pt x="233" y="162"/>
                  <a:pt x="233" y="162"/>
                </a:cubicBezTo>
                <a:lnTo>
                  <a:pt x="205" y="162"/>
                </a:lnTo>
                <a:close/>
                <a:moveTo>
                  <a:pt x="193" y="0"/>
                </a:moveTo>
                <a:cubicBezTo>
                  <a:pt x="87" y="0"/>
                  <a:pt x="0" y="87"/>
                  <a:pt x="0" y="193"/>
                </a:cubicBezTo>
                <a:cubicBezTo>
                  <a:pt x="0" y="299"/>
                  <a:pt x="87" y="386"/>
                  <a:pt x="193" y="386"/>
                </a:cubicBezTo>
                <a:cubicBezTo>
                  <a:pt x="299" y="386"/>
                  <a:pt x="386" y="299"/>
                  <a:pt x="386" y="193"/>
                </a:cubicBezTo>
                <a:cubicBezTo>
                  <a:pt x="386" y="87"/>
                  <a:pt x="299" y="0"/>
                  <a:pt x="19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2072804" y="6449646"/>
            <a:ext cx="876281" cy="877257"/>
          </a:xfrm>
          <a:custGeom>
            <a:avLst/>
            <a:gdLst>
              <a:gd name="T0" fmla="*/ 190 w 380"/>
              <a:gd name="T1" fmla="*/ 0 h 380"/>
              <a:gd name="T2" fmla="*/ 0 w 380"/>
              <a:gd name="T3" fmla="*/ 190 h 380"/>
              <a:gd name="T4" fmla="*/ 190 w 380"/>
              <a:gd name="T5" fmla="*/ 380 h 380"/>
              <a:gd name="T6" fmla="*/ 380 w 380"/>
              <a:gd name="T7" fmla="*/ 190 h 380"/>
              <a:gd name="T8" fmla="*/ 190 w 380"/>
              <a:gd name="T9" fmla="*/ 0 h 380"/>
              <a:gd name="T10" fmla="*/ 59 w 380"/>
              <a:gd name="T11" fmla="*/ 108 h 380"/>
              <a:gd name="T12" fmla="*/ 83 w 380"/>
              <a:gd name="T13" fmla="*/ 84 h 380"/>
              <a:gd name="T14" fmla="*/ 128 w 380"/>
              <a:gd name="T15" fmla="*/ 84 h 380"/>
              <a:gd name="T16" fmla="*/ 128 w 380"/>
              <a:gd name="T17" fmla="*/ 105 h 380"/>
              <a:gd name="T18" fmla="*/ 83 w 380"/>
              <a:gd name="T19" fmla="*/ 105 h 380"/>
              <a:gd name="T20" fmla="*/ 81 w 380"/>
              <a:gd name="T21" fmla="*/ 108 h 380"/>
              <a:gd name="T22" fmla="*/ 81 w 380"/>
              <a:gd name="T23" fmla="*/ 143 h 380"/>
              <a:gd name="T24" fmla="*/ 59 w 380"/>
              <a:gd name="T25" fmla="*/ 143 h 380"/>
              <a:gd name="T26" fmla="*/ 59 w 380"/>
              <a:gd name="T27" fmla="*/ 108 h 380"/>
              <a:gd name="T28" fmla="*/ 128 w 380"/>
              <a:gd name="T29" fmla="*/ 297 h 380"/>
              <a:gd name="T30" fmla="*/ 83 w 380"/>
              <a:gd name="T31" fmla="*/ 297 h 380"/>
              <a:gd name="T32" fmla="*/ 59 w 380"/>
              <a:gd name="T33" fmla="*/ 272 h 380"/>
              <a:gd name="T34" fmla="*/ 59 w 380"/>
              <a:gd name="T35" fmla="*/ 237 h 380"/>
              <a:gd name="T36" fmla="*/ 81 w 380"/>
              <a:gd name="T37" fmla="*/ 237 h 380"/>
              <a:gd name="T38" fmla="*/ 81 w 380"/>
              <a:gd name="T39" fmla="*/ 272 h 380"/>
              <a:gd name="T40" fmla="*/ 83 w 380"/>
              <a:gd name="T41" fmla="*/ 275 h 380"/>
              <a:gd name="T42" fmla="*/ 128 w 380"/>
              <a:gd name="T43" fmla="*/ 275 h 380"/>
              <a:gd name="T44" fmla="*/ 128 w 380"/>
              <a:gd name="T45" fmla="*/ 297 h 380"/>
              <a:gd name="T46" fmla="*/ 101 w 380"/>
              <a:gd name="T47" fmla="*/ 250 h 380"/>
              <a:gd name="T48" fmla="*/ 101 w 380"/>
              <a:gd name="T49" fmla="*/ 130 h 380"/>
              <a:gd name="T50" fmla="*/ 279 w 380"/>
              <a:gd name="T51" fmla="*/ 130 h 380"/>
              <a:gd name="T52" fmla="*/ 279 w 380"/>
              <a:gd name="T53" fmla="*/ 250 h 380"/>
              <a:gd name="T54" fmla="*/ 101 w 380"/>
              <a:gd name="T55" fmla="*/ 250 h 380"/>
              <a:gd name="T56" fmla="*/ 321 w 380"/>
              <a:gd name="T57" fmla="*/ 272 h 380"/>
              <a:gd name="T58" fmla="*/ 297 w 380"/>
              <a:gd name="T59" fmla="*/ 297 h 380"/>
              <a:gd name="T60" fmla="*/ 252 w 380"/>
              <a:gd name="T61" fmla="*/ 297 h 380"/>
              <a:gd name="T62" fmla="*/ 252 w 380"/>
              <a:gd name="T63" fmla="*/ 275 h 380"/>
              <a:gd name="T64" fmla="*/ 297 w 380"/>
              <a:gd name="T65" fmla="*/ 275 h 380"/>
              <a:gd name="T66" fmla="*/ 299 w 380"/>
              <a:gd name="T67" fmla="*/ 272 h 380"/>
              <a:gd name="T68" fmla="*/ 299 w 380"/>
              <a:gd name="T69" fmla="*/ 237 h 380"/>
              <a:gd name="T70" fmla="*/ 321 w 380"/>
              <a:gd name="T71" fmla="*/ 237 h 380"/>
              <a:gd name="T72" fmla="*/ 321 w 380"/>
              <a:gd name="T73" fmla="*/ 272 h 380"/>
              <a:gd name="T74" fmla="*/ 321 w 380"/>
              <a:gd name="T75" fmla="*/ 143 h 380"/>
              <a:gd name="T76" fmla="*/ 299 w 380"/>
              <a:gd name="T77" fmla="*/ 143 h 380"/>
              <a:gd name="T78" fmla="*/ 299 w 380"/>
              <a:gd name="T79" fmla="*/ 108 h 380"/>
              <a:gd name="T80" fmla="*/ 297 w 380"/>
              <a:gd name="T81" fmla="*/ 105 h 380"/>
              <a:gd name="T82" fmla="*/ 252 w 380"/>
              <a:gd name="T83" fmla="*/ 105 h 380"/>
              <a:gd name="T84" fmla="*/ 252 w 380"/>
              <a:gd name="T85" fmla="*/ 84 h 380"/>
              <a:gd name="T86" fmla="*/ 297 w 380"/>
              <a:gd name="T87" fmla="*/ 84 h 380"/>
              <a:gd name="T88" fmla="*/ 321 w 380"/>
              <a:gd name="T89" fmla="*/ 108 h 380"/>
              <a:gd name="T90" fmla="*/ 321 w 380"/>
              <a:gd name="T91" fmla="*/ 143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80" h="380">
                <a:moveTo>
                  <a:pt x="190" y="0"/>
                </a:moveTo>
                <a:cubicBezTo>
                  <a:pt x="86" y="0"/>
                  <a:pt x="0" y="86"/>
                  <a:pt x="0" y="190"/>
                </a:cubicBezTo>
                <a:cubicBezTo>
                  <a:pt x="0" y="294"/>
                  <a:pt x="86" y="380"/>
                  <a:pt x="190" y="380"/>
                </a:cubicBezTo>
                <a:cubicBezTo>
                  <a:pt x="294" y="380"/>
                  <a:pt x="380" y="294"/>
                  <a:pt x="380" y="190"/>
                </a:cubicBezTo>
                <a:cubicBezTo>
                  <a:pt x="380" y="86"/>
                  <a:pt x="294" y="0"/>
                  <a:pt x="190" y="0"/>
                </a:cubicBezTo>
                <a:close/>
                <a:moveTo>
                  <a:pt x="59" y="108"/>
                </a:moveTo>
                <a:cubicBezTo>
                  <a:pt x="59" y="94"/>
                  <a:pt x="70" y="84"/>
                  <a:pt x="83" y="84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105"/>
                  <a:pt x="128" y="105"/>
                  <a:pt x="128" y="105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82" y="105"/>
                  <a:pt x="81" y="106"/>
                  <a:pt x="81" y="108"/>
                </a:cubicBezTo>
                <a:cubicBezTo>
                  <a:pt x="81" y="143"/>
                  <a:pt x="81" y="143"/>
                  <a:pt x="81" y="143"/>
                </a:cubicBezTo>
                <a:cubicBezTo>
                  <a:pt x="59" y="143"/>
                  <a:pt x="59" y="143"/>
                  <a:pt x="59" y="143"/>
                </a:cubicBezTo>
                <a:lnTo>
                  <a:pt x="59" y="108"/>
                </a:lnTo>
                <a:close/>
                <a:moveTo>
                  <a:pt x="128" y="297"/>
                </a:moveTo>
                <a:cubicBezTo>
                  <a:pt x="83" y="297"/>
                  <a:pt x="83" y="297"/>
                  <a:pt x="83" y="297"/>
                </a:cubicBezTo>
                <a:cubicBezTo>
                  <a:pt x="70" y="297"/>
                  <a:pt x="59" y="286"/>
                  <a:pt x="59" y="272"/>
                </a:cubicBezTo>
                <a:cubicBezTo>
                  <a:pt x="59" y="237"/>
                  <a:pt x="59" y="237"/>
                  <a:pt x="59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81" y="272"/>
                  <a:pt x="81" y="272"/>
                  <a:pt x="81" y="272"/>
                </a:cubicBezTo>
                <a:cubicBezTo>
                  <a:pt x="81" y="274"/>
                  <a:pt x="82" y="275"/>
                  <a:pt x="83" y="275"/>
                </a:cubicBezTo>
                <a:cubicBezTo>
                  <a:pt x="128" y="275"/>
                  <a:pt x="128" y="275"/>
                  <a:pt x="128" y="275"/>
                </a:cubicBezTo>
                <a:lnTo>
                  <a:pt x="128" y="297"/>
                </a:lnTo>
                <a:close/>
                <a:moveTo>
                  <a:pt x="101" y="250"/>
                </a:moveTo>
                <a:cubicBezTo>
                  <a:pt x="101" y="130"/>
                  <a:pt x="101" y="130"/>
                  <a:pt x="101" y="130"/>
                </a:cubicBezTo>
                <a:cubicBezTo>
                  <a:pt x="279" y="130"/>
                  <a:pt x="279" y="130"/>
                  <a:pt x="279" y="130"/>
                </a:cubicBezTo>
                <a:cubicBezTo>
                  <a:pt x="279" y="250"/>
                  <a:pt x="279" y="250"/>
                  <a:pt x="279" y="250"/>
                </a:cubicBezTo>
                <a:lnTo>
                  <a:pt x="101" y="250"/>
                </a:lnTo>
                <a:close/>
                <a:moveTo>
                  <a:pt x="321" y="272"/>
                </a:moveTo>
                <a:cubicBezTo>
                  <a:pt x="321" y="286"/>
                  <a:pt x="310" y="297"/>
                  <a:pt x="297" y="297"/>
                </a:cubicBezTo>
                <a:cubicBezTo>
                  <a:pt x="252" y="297"/>
                  <a:pt x="252" y="297"/>
                  <a:pt x="252" y="297"/>
                </a:cubicBezTo>
                <a:cubicBezTo>
                  <a:pt x="252" y="275"/>
                  <a:pt x="252" y="275"/>
                  <a:pt x="252" y="275"/>
                </a:cubicBezTo>
                <a:cubicBezTo>
                  <a:pt x="297" y="275"/>
                  <a:pt x="297" y="275"/>
                  <a:pt x="297" y="275"/>
                </a:cubicBezTo>
                <a:cubicBezTo>
                  <a:pt x="298" y="275"/>
                  <a:pt x="299" y="274"/>
                  <a:pt x="299" y="272"/>
                </a:cubicBezTo>
                <a:cubicBezTo>
                  <a:pt x="299" y="237"/>
                  <a:pt x="299" y="237"/>
                  <a:pt x="299" y="237"/>
                </a:cubicBezTo>
                <a:cubicBezTo>
                  <a:pt x="321" y="237"/>
                  <a:pt x="321" y="237"/>
                  <a:pt x="321" y="237"/>
                </a:cubicBezTo>
                <a:lnTo>
                  <a:pt x="321" y="272"/>
                </a:lnTo>
                <a:close/>
                <a:moveTo>
                  <a:pt x="321" y="143"/>
                </a:moveTo>
                <a:cubicBezTo>
                  <a:pt x="299" y="143"/>
                  <a:pt x="299" y="143"/>
                  <a:pt x="299" y="143"/>
                </a:cubicBezTo>
                <a:cubicBezTo>
                  <a:pt x="299" y="108"/>
                  <a:pt x="299" y="108"/>
                  <a:pt x="299" y="108"/>
                </a:cubicBezTo>
                <a:cubicBezTo>
                  <a:pt x="299" y="106"/>
                  <a:pt x="298" y="105"/>
                  <a:pt x="297" y="105"/>
                </a:cubicBezTo>
                <a:cubicBezTo>
                  <a:pt x="252" y="105"/>
                  <a:pt x="252" y="105"/>
                  <a:pt x="252" y="105"/>
                </a:cubicBezTo>
                <a:cubicBezTo>
                  <a:pt x="252" y="84"/>
                  <a:pt x="252" y="84"/>
                  <a:pt x="252" y="84"/>
                </a:cubicBezTo>
                <a:cubicBezTo>
                  <a:pt x="297" y="84"/>
                  <a:pt x="297" y="84"/>
                  <a:pt x="297" y="84"/>
                </a:cubicBezTo>
                <a:cubicBezTo>
                  <a:pt x="310" y="84"/>
                  <a:pt x="321" y="94"/>
                  <a:pt x="321" y="108"/>
                </a:cubicBezTo>
                <a:lnTo>
                  <a:pt x="321" y="1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9073297" y="4995643"/>
            <a:ext cx="544505" cy="544504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18 w 236"/>
              <a:gd name="T11" fmla="*/ 216 h 236"/>
              <a:gd name="T12" fmla="*/ 19 w 236"/>
              <a:gd name="T13" fmla="*/ 118 h 236"/>
              <a:gd name="T14" fmla="*/ 118 w 236"/>
              <a:gd name="T15" fmla="*/ 19 h 236"/>
              <a:gd name="T16" fmla="*/ 216 w 236"/>
              <a:gd name="T17" fmla="*/ 118 h 236"/>
              <a:gd name="T18" fmla="*/ 118 w 236"/>
              <a:gd name="T19" fmla="*/ 216 h 236"/>
              <a:gd name="T20" fmla="*/ 130 w 236"/>
              <a:gd name="T21" fmla="*/ 117 h 236"/>
              <a:gd name="T22" fmla="*/ 105 w 236"/>
              <a:gd name="T23" fmla="*/ 117 h 236"/>
              <a:gd name="T24" fmla="*/ 105 w 236"/>
              <a:gd name="T25" fmla="*/ 40 h 236"/>
              <a:gd name="T26" fmla="*/ 130 w 236"/>
              <a:gd name="T27" fmla="*/ 40 h 236"/>
              <a:gd name="T28" fmla="*/ 130 w 236"/>
              <a:gd name="T29" fmla="*/ 117 h 236"/>
              <a:gd name="T30" fmla="*/ 187 w 236"/>
              <a:gd name="T31" fmla="*/ 117 h 236"/>
              <a:gd name="T32" fmla="*/ 118 w 236"/>
              <a:gd name="T33" fmla="*/ 186 h 236"/>
              <a:gd name="T34" fmla="*/ 49 w 236"/>
              <a:gd name="T35" fmla="*/ 117 h 236"/>
              <a:gd name="T36" fmla="*/ 95 w 236"/>
              <a:gd name="T37" fmla="*/ 52 h 236"/>
              <a:gd name="T38" fmla="*/ 95 w 236"/>
              <a:gd name="T39" fmla="*/ 79 h 236"/>
              <a:gd name="T40" fmla="*/ 74 w 236"/>
              <a:gd name="T41" fmla="*/ 117 h 236"/>
              <a:gd name="T42" fmla="*/ 118 w 236"/>
              <a:gd name="T43" fmla="*/ 161 h 236"/>
              <a:gd name="T44" fmla="*/ 162 w 236"/>
              <a:gd name="T45" fmla="*/ 117 h 236"/>
              <a:gd name="T46" fmla="*/ 140 w 236"/>
              <a:gd name="T47" fmla="*/ 79 h 236"/>
              <a:gd name="T48" fmla="*/ 140 w 236"/>
              <a:gd name="T49" fmla="*/ 52 h 236"/>
              <a:gd name="T50" fmla="*/ 187 w 236"/>
              <a:gd name="T51" fmla="*/ 11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18" y="216"/>
                </a:moveTo>
                <a:cubicBezTo>
                  <a:pt x="64" y="216"/>
                  <a:pt x="19" y="172"/>
                  <a:pt x="19" y="118"/>
                </a:cubicBezTo>
                <a:cubicBezTo>
                  <a:pt x="19" y="64"/>
                  <a:pt x="64" y="19"/>
                  <a:pt x="118" y="19"/>
                </a:cubicBezTo>
                <a:cubicBezTo>
                  <a:pt x="172" y="19"/>
                  <a:pt x="216" y="64"/>
                  <a:pt x="216" y="118"/>
                </a:cubicBezTo>
                <a:cubicBezTo>
                  <a:pt x="216" y="172"/>
                  <a:pt x="172" y="216"/>
                  <a:pt x="118" y="216"/>
                </a:cubicBezTo>
                <a:close/>
                <a:moveTo>
                  <a:pt x="130" y="117"/>
                </a:moveTo>
                <a:cubicBezTo>
                  <a:pt x="105" y="117"/>
                  <a:pt x="105" y="117"/>
                  <a:pt x="105" y="117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30" y="40"/>
                  <a:pt x="130" y="40"/>
                  <a:pt x="130" y="40"/>
                </a:cubicBezTo>
                <a:lnTo>
                  <a:pt x="130" y="117"/>
                </a:lnTo>
                <a:close/>
                <a:moveTo>
                  <a:pt x="187" y="117"/>
                </a:moveTo>
                <a:cubicBezTo>
                  <a:pt x="187" y="155"/>
                  <a:pt x="156" y="186"/>
                  <a:pt x="118" y="186"/>
                </a:cubicBezTo>
                <a:cubicBezTo>
                  <a:pt x="80" y="186"/>
                  <a:pt x="49" y="155"/>
                  <a:pt x="49" y="117"/>
                </a:cubicBezTo>
                <a:cubicBezTo>
                  <a:pt x="49" y="87"/>
                  <a:pt x="67" y="61"/>
                  <a:pt x="95" y="52"/>
                </a:cubicBezTo>
                <a:cubicBezTo>
                  <a:pt x="95" y="79"/>
                  <a:pt x="95" y="79"/>
                  <a:pt x="95" y="79"/>
                </a:cubicBezTo>
                <a:cubicBezTo>
                  <a:pt x="82" y="87"/>
                  <a:pt x="74" y="101"/>
                  <a:pt x="74" y="117"/>
                </a:cubicBezTo>
                <a:cubicBezTo>
                  <a:pt x="74" y="141"/>
                  <a:pt x="93" y="161"/>
                  <a:pt x="118" y="161"/>
                </a:cubicBezTo>
                <a:cubicBezTo>
                  <a:pt x="142" y="161"/>
                  <a:pt x="162" y="141"/>
                  <a:pt x="162" y="117"/>
                </a:cubicBezTo>
                <a:cubicBezTo>
                  <a:pt x="162" y="101"/>
                  <a:pt x="154" y="87"/>
                  <a:pt x="140" y="79"/>
                </a:cubicBezTo>
                <a:cubicBezTo>
                  <a:pt x="140" y="52"/>
                  <a:pt x="140" y="52"/>
                  <a:pt x="140" y="52"/>
                </a:cubicBezTo>
                <a:cubicBezTo>
                  <a:pt x="168" y="61"/>
                  <a:pt x="187" y="87"/>
                  <a:pt x="187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4542590" y="5019063"/>
            <a:ext cx="495714" cy="498641"/>
          </a:xfrm>
          <a:custGeom>
            <a:avLst/>
            <a:gdLst>
              <a:gd name="T0" fmla="*/ 94 w 508"/>
              <a:gd name="T1" fmla="*/ 54 h 511"/>
              <a:gd name="T2" fmla="*/ 231 w 508"/>
              <a:gd name="T3" fmla="*/ 191 h 511"/>
              <a:gd name="T4" fmla="*/ 191 w 508"/>
              <a:gd name="T5" fmla="*/ 232 h 511"/>
              <a:gd name="T6" fmla="*/ 54 w 508"/>
              <a:gd name="T7" fmla="*/ 94 h 511"/>
              <a:gd name="T8" fmla="*/ 0 w 508"/>
              <a:gd name="T9" fmla="*/ 149 h 511"/>
              <a:gd name="T10" fmla="*/ 0 w 508"/>
              <a:gd name="T11" fmla="*/ 0 h 511"/>
              <a:gd name="T12" fmla="*/ 149 w 508"/>
              <a:gd name="T13" fmla="*/ 0 h 511"/>
              <a:gd name="T14" fmla="*/ 94 w 508"/>
              <a:gd name="T15" fmla="*/ 54 h 511"/>
              <a:gd name="T16" fmla="*/ 453 w 508"/>
              <a:gd name="T17" fmla="*/ 414 h 511"/>
              <a:gd name="T18" fmla="*/ 316 w 508"/>
              <a:gd name="T19" fmla="*/ 277 h 511"/>
              <a:gd name="T20" fmla="*/ 276 w 508"/>
              <a:gd name="T21" fmla="*/ 319 h 511"/>
              <a:gd name="T22" fmla="*/ 413 w 508"/>
              <a:gd name="T23" fmla="*/ 456 h 511"/>
              <a:gd name="T24" fmla="*/ 359 w 508"/>
              <a:gd name="T25" fmla="*/ 511 h 511"/>
              <a:gd name="T26" fmla="*/ 508 w 508"/>
              <a:gd name="T27" fmla="*/ 511 h 511"/>
              <a:gd name="T28" fmla="*/ 508 w 508"/>
              <a:gd name="T29" fmla="*/ 362 h 511"/>
              <a:gd name="T30" fmla="*/ 453 w 508"/>
              <a:gd name="T31" fmla="*/ 414 h 511"/>
              <a:gd name="T32" fmla="*/ 316 w 508"/>
              <a:gd name="T33" fmla="*/ 232 h 511"/>
              <a:gd name="T34" fmla="*/ 453 w 508"/>
              <a:gd name="T35" fmla="*/ 94 h 511"/>
              <a:gd name="T36" fmla="*/ 508 w 508"/>
              <a:gd name="T37" fmla="*/ 149 h 511"/>
              <a:gd name="T38" fmla="*/ 508 w 508"/>
              <a:gd name="T39" fmla="*/ 0 h 511"/>
              <a:gd name="T40" fmla="*/ 359 w 508"/>
              <a:gd name="T41" fmla="*/ 0 h 511"/>
              <a:gd name="T42" fmla="*/ 413 w 508"/>
              <a:gd name="T43" fmla="*/ 54 h 511"/>
              <a:gd name="T44" fmla="*/ 276 w 508"/>
              <a:gd name="T45" fmla="*/ 191 h 511"/>
              <a:gd name="T46" fmla="*/ 316 w 508"/>
              <a:gd name="T47" fmla="*/ 232 h 511"/>
              <a:gd name="T48" fmla="*/ 191 w 508"/>
              <a:gd name="T49" fmla="*/ 277 h 511"/>
              <a:gd name="T50" fmla="*/ 54 w 508"/>
              <a:gd name="T51" fmla="*/ 414 h 511"/>
              <a:gd name="T52" fmla="*/ 0 w 508"/>
              <a:gd name="T53" fmla="*/ 362 h 511"/>
              <a:gd name="T54" fmla="*/ 0 w 508"/>
              <a:gd name="T55" fmla="*/ 511 h 511"/>
              <a:gd name="T56" fmla="*/ 149 w 508"/>
              <a:gd name="T57" fmla="*/ 511 h 511"/>
              <a:gd name="T58" fmla="*/ 94 w 508"/>
              <a:gd name="T59" fmla="*/ 456 h 511"/>
              <a:gd name="T60" fmla="*/ 231 w 508"/>
              <a:gd name="T61" fmla="*/ 319 h 511"/>
              <a:gd name="T62" fmla="*/ 191 w 508"/>
              <a:gd name="T63" fmla="*/ 277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8" h="511">
                <a:moveTo>
                  <a:pt x="94" y="54"/>
                </a:moveTo>
                <a:lnTo>
                  <a:pt x="231" y="191"/>
                </a:lnTo>
                <a:lnTo>
                  <a:pt x="191" y="232"/>
                </a:lnTo>
                <a:lnTo>
                  <a:pt x="54" y="94"/>
                </a:lnTo>
                <a:lnTo>
                  <a:pt x="0" y="149"/>
                </a:lnTo>
                <a:lnTo>
                  <a:pt x="0" y="0"/>
                </a:lnTo>
                <a:lnTo>
                  <a:pt x="149" y="0"/>
                </a:lnTo>
                <a:lnTo>
                  <a:pt x="94" y="54"/>
                </a:lnTo>
                <a:close/>
                <a:moveTo>
                  <a:pt x="453" y="414"/>
                </a:moveTo>
                <a:lnTo>
                  <a:pt x="316" y="277"/>
                </a:lnTo>
                <a:lnTo>
                  <a:pt x="276" y="319"/>
                </a:lnTo>
                <a:lnTo>
                  <a:pt x="413" y="456"/>
                </a:lnTo>
                <a:lnTo>
                  <a:pt x="359" y="511"/>
                </a:lnTo>
                <a:lnTo>
                  <a:pt x="508" y="511"/>
                </a:lnTo>
                <a:lnTo>
                  <a:pt x="508" y="362"/>
                </a:lnTo>
                <a:lnTo>
                  <a:pt x="453" y="414"/>
                </a:lnTo>
                <a:close/>
                <a:moveTo>
                  <a:pt x="316" y="232"/>
                </a:moveTo>
                <a:lnTo>
                  <a:pt x="453" y="94"/>
                </a:lnTo>
                <a:lnTo>
                  <a:pt x="508" y="149"/>
                </a:lnTo>
                <a:lnTo>
                  <a:pt x="508" y="0"/>
                </a:lnTo>
                <a:lnTo>
                  <a:pt x="359" y="0"/>
                </a:lnTo>
                <a:lnTo>
                  <a:pt x="413" y="54"/>
                </a:lnTo>
                <a:lnTo>
                  <a:pt x="276" y="191"/>
                </a:lnTo>
                <a:lnTo>
                  <a:pt x="316" y="232"/>
                </a:lnTo>
                <a:close/>
                <a:moveTo>
                  <a:pt x="191" y="277"/>
                </a:moveTo>
                <a:lnTo>
                  <a:pt x="54" y="414"/>
                </a:lnTo>
                <a:lnTo>
                  <a:pt x="0" y="362"/>
                </a:lnTo>
                <a:lnTo>
                  <a:pt x="0" y="511"/>
                </a:lnTo>
                <a:lnTo>
                  <a:pt x="149" y="511"/>
                </a:lnTo>
                <a:lnTo>
                  <a:pt x="94" y="456"/>
                </a:lnTo>
                <a:lnTo>
                  <a:pt x="231" y="319"/>
                </a:lnTo>
                <a:lnTo>
                  <a:pt x="191" y="27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5647212" y="4986861"/>
            <a:ext cx="564997" cy="563045"/>
          </a:xfrm>
          <a:custGeom>
            <a:avLst/>
            <a:gdLst>
              <a:gd name="T0" fmla="*/ 442 w 579"/>
              <a:gd name="T1" fmla="*/ 399 h 577"/>
              <a:gd name="T2" fmla="*/ 579 w 579"/>
              <a:gd name="T3" fmla="*/ 537 h 577"/>
              <a:gd name="T4" fmla="*/ 536 w 579"/>
              <a:gd name="T5" fmla="*/ 577 h 577"/>
              <a:gd name="T6" fmla="*/ 399 w 579"/>
              <a:gd name="T7" fmla="*/ 440 h 577"/>
              <a:gd name="T8" fmla="*/ 347 w 579"/>
              <a:gd name="T9" fmla="*/ 494 h 577"/>
              <a:gd name="T10" fmla="*/ 347 w 579"/>
              <a:gd name="T11" fmla="*/ 345 h 577"/>
              <a:gd name="T12" fmla="*/ 494 w 579"/>
              <a:gd name="T13" fmla="*/ 345 h 577"/>
              <a:gd name="T14" fmla="*/ 442 w 579"/>
              <a:gd name="T15" fmla="*/ 399 h 577"/>
              <a:gd name="T16" fmla="*/ 40 w 579"/>
              <a:gd name="T17" fmla="*/ 0 h 577"/>
              <a:gd name="T18" fmla="*/ 0 w 579"/>
              <a:gd name="T19" fmla="*/ 40 h 577"/>
              <a:gd name="T20" fmla="*/ 137 w 579"/>
              <a:gd name="T21" fmla="*/ 177 h 577"/>
              <a:gd name="T22" fmla="*/ 82 w 579"/>
              <a:gd name="T23" fmla="*/ 232 h 577"/>
              <a:gd name="T24" fmla="*/ 231 w 579"/>
              <a:gd name="T25" fmla="*/ 232 h 577"/>
              <a:gd name="T26" fmla="*/ 231 w 579"/>
              <a:gd name="T27" fmla="*/ 82 h 577"/>
              <a:gd name="T28" fmla="*/ 177 w 579"/>
              <a:gd name="T29" fmla="*/ 137 h 577"/>
              <a:gd name="T30" fmla="*/ 40 w 579"/>
              <a:gd name="T31" fmla="*/ 0 h 577"/>
              <a:gd name="T32" fmla="*/ 231 w 579"/>
              <a:gd name="T33" fmla="*/ 345 h 577"/>
              <a:gd name="T34" fmla="*/ 82 w 579"/>
              <a:gd name="T35" fmla="*/ 345 h 577"/>
              <a:gd name="T36" fmla="*/ 137 w 579"/>
              <a:gd name="T37" fmla="*/ 399 h 577"/>
              <a:gd name="T38" fmla="*/ 0 w 579"/>
              <a:gd name="T39" fmla="*/ 537 h 577"/>
              <a:gd name="T40" fmla="*/ 40 w 579"/>
              <a:gd name="T41" fmla="*/ 577 h 577"/>
              <a:gd name="T42" fmla="*/ 177 w 579"/>
              <a:gd name="T43" fmla="*/ 440 h 577"/>
              <a:gd name="T44" fmla="*/ 231 w 579"/>
              <a:gd name="T45" fmla="*/ 494 h 577"/>
              <a:gd name="T46" fmla="*/ 231 w 579"/>
              <a:gd name="T47" fmla="*/ 345 h 577"/>
              <a:gd name="T48" fmla="*/ 347 w 579"/>
              <a:gd name="T49" fmla="*/ 232 h 577"/>
              <a:gd name="T50" fmla="*/ 494 w 579"/>
              <a:gd name="T51" fmla="*/ 232 h 577"/>
              <a:gd name="T52" fmla="*/ 442 w 579"/>
              <a:gd name="T53" fmla="*/ 177 h 577"/>
              <a:gd name="T54" fmla="*/ 579 w 579"/>
              <a:gd name="T55" fmla="*/ 40 h 577"/>
              <a:gd name="T56" fmla="*/ 536 w 579"/>
              <a:gd name="T57" fmla="*/ 0 h 577"/>
              <a:gd name="T58" fmla="*/ 399 w 579"/>
              <a:gd name="T59" fmla="*/ 137 h 577"/>
              <a:gd name="T60" fmla="*/ 347 w 579"/>
              <a:gd name="T61" fmla="*/ 82 h 577"/>
              <a:gd name="T62" fmla="*/ 347 w 579"/>
              <a:gd name="T63" fmla="*/ 232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9" h="577">
                <a:moveTo>
                  <a:pt x="442" y="399"/>
                </a:moveTo>
                <a:lnTo>
                  <a:pt x="579" y="537"/>
                </a:lnTo>
                <a:lnTo>
                  <a:pt x="536" y="577"/>
                </a:lnTo>
                <a:lnTo>
                  <a:pt x="399" y="440"/>
                </a:lnTo>
                <a:lnTo>
                  <a:pt x="347" y="494"/>
                </a:lnTo>
                <a:lnTo>
                  <a:pt x="347" y="345"/>
                </a:lnTo>
                <a:lnTo>
                  <a:pt x="494" y="345"/>
                </a:lnTo>
                <a:lnTo>
                  <a:pt x="442" y="399"/>
                </a:lnTo>
                <a:close/>
                <a:moveTo>
                  <a:pt x="40" y="0"/>
                </a:moveTo>
                <a:lnTo>
                  <a:pt x="0" y="40"/>
                </a:lnTo>
                <a:lnTo>
                  <a:pt x="137" y="177"/>
                </a:lnTo>
                <a:lnTo>
                  <a:pt x="82" y="232"/>
                </a:lnTo>
                <a:lnTo>
                  <a:pt x="231" y="232"/>
                </a:lnTo>
                <a:lnTo>
                  <a:pt x="231" y="82"/>
                </a:lnTo>
                <a:lnTo>
                  <a:pt x="177" y="137"/>
                </a:lnTo>
                <a:lnTo>
                  <a:pt x="40" y="0"/>
                </a:lnTo>
                <a:close/>
                <a:moveTo>
                  <a:pt x="231" y="345"/>
                </a:moveTo>
                <a:lnTo>
                  <a:pt x="82" y="345"/>
                </a:lnTo>
                <a:lnTo>
                  <a:pt x="137" y="399"/>
                </a:lnTo>
                <a:lnTo>
                  <a:pt x="0" y="537"/>
                </a:lnTo>
                <a:lnTo>
                  <a:pt x="40" y="577"/>
                </a:lnTo>
                <a:lnTo>
                  <a:pt x="177" y="440"/>
                </a:lnTo>
                <a:lnTo>
                  <a:pt x="231" y="494"/>
                </a:lnTo>
                <a:lnTo>
                  <a:pt x="231" y="345"/>
                </a:lnTo>
                <a:close/>
                <a:moveTo>
                  <a:pt x="347" y="232"/>
                </a:moveTo>
                <a:lnTo>
                  <a:pt x="494" y="232"/>
                </a:lnTo>
                <a:lnTo>
                  <a:pt x="442" y="177"/>
                </a:lnTo>
                <a:lnTo>
                  <a:pt x="579" y="40"/>
                </a:lnTo>
                <a:lnTo>
                  <a:pt x="536" y="0"/>
                </a:lnTo>
                <a:lnTo>
                  <a:pt x="399" y="137"/>
                </a:lnTo>
                <a:lnTo>
                  <a:pt x="347" y="82"/>
                </a:lnTo>
                <a:lnTo>
                  <a:pt x="347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10196460" y="4995643"/>
            <a:ext cx="573779" cy="544504"/>
          </a:xfrm>
          <a:custGeom>
            <a:avLst/>
            <a:gdLst>
              <a:gd name="T0" fmla="*/ 191 w 249"/>
              <a:gd name="T1" fmla="*/ 120 h 236"/>
              <a:gd name="T2" fmla="*/ 100 w 249"/>
              <a:gd name="T3" fmla="*/ 172 h 236"/>
              <a:gd name="T4" fmla="*/ 100 w 249"/>
              <a:gd name="T5" fmla="*/ 67 h 236"/>
              <a:gd name="T6" fmla="*/ 191 w 249"/>
              <a:gd name="T7" fmla="*/ 120 h 236"/>
              <a:gd name="T8" fmla="*/ 131 w 249"/>
              <a:gd name="T9" fmla="*/ 0 h 236"/>
              <a:gd name="T10" fmla="*/ 131 w 249"/>
              <a:gd name="T11" fmla="*/ 20 h 236"/>
              <a:gd name="T12" fmla="*/ 229 w 249"/>
              <a:gd name="T13" fmla="*/ 118 h 236"/>
              <a:gd name="T14" fmla="*/ 131 w 249"/>
              <a:gd name="T15" fmla="*/ 216 h 236"/>
              <a:gd name="T16" fmla="*/ 32 w 249"/>
              <a:gd name="T17" fmla="*/ 118 h 236"/>
              <a:gd name="T18" fmla="*/ 36 w 249"/>
              <a:gd name="T19" fmla="*/ 94 h 236"/>
              <a:gd name="T20" fmla="*/ 52 w 249"/>
              <a:gd name="T21" fmla="*/ 103 h 236"/>
              <a:gd name="T22" fmla="*/ 52 w 249"/>
              <a:gd name="T23" fmla="*/ 44 h 236"/>
              <a:gd name="T24" fmla="*/ 0 w 249"/>
              <a:gd name="T25" fmla="*/ 73 h 236"/>
              <a:gd name="T26" fmla="*/ 18 w 249"/>
              <a:gd name="T27" fmla="*/ 83 h 236"/>
              <a:gd name="T28" fmla="*/ 13 w 249"/>
              <a:gd name="T29" fmla="*/ 118 h 236"/>
              <a:gd name="T30" fmla="*/ 131 w 249"/>
              <a:gd name="T31" fmla="*/ 236 h 236"/>
              <a:gd name="T32" fmla="*/ 249 w 249"/>
              <a:gd name="T33" fmla="*/ 118 h 236"/>
              <a:gd name="T34" fmla="*/ 131 w 249"/>
              <a:gd name="T35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9" h="236">
                <a:moveTo>
                  <a:pt x="191" y="120"/>
                </a:moveTo>
                <a:cubicBezTo>
                  <a:pt x="100" y="172"/>
                  <a:pt x="100" y="172"/>
                  <a:pt x="100" y="172"/>
                </a:cubicBezTo>
                <a:cubicBezTo>
                  <a:pt x="100" y="67"/>
                  <a:pt x="100" y="67"/>
                  <a:pt x="100" y="67"/>
                </a:cubicBezTo>
                <a:lnTo>
                  <a:pt x="191" y="120"/>
                </a:lnTo>
                <a:close/>
                <a:moveTo>
                  <a:pt x="131" y="0"/>
                </a:moveTo>
                <a:cubicBezTo>
                  <a:pt x="131" y="20"/>
                  <a:pt x="131" y="20"/>
                  <a:pt x="131" y="20"/>
                </a:cubicBezTo>
                <a:cubicBezTo>
                  <a:pt x="185" y="20"/>
                  <a:pt x="229" y="64"/>
                  <a:pt x="229" y="118"/>
                </a:cubicBezTo>
                <a:cubicBezTo>
                  <a:pt x="229" y="172"/>
                  <a:pt x="185" y="216"/>
                  <a:pt x="131" y="216"/>
                </a:cubicBezTo>
                <a:cubicBezTo>
                  <a:pt x="77" y="216"/>
                  <a:pt x="32" y="172"/>
                  <a:pt x="32" y="118"/>
                </a:cubicBezTo>
                <a:cubicBezTo>
                  <a:pt x="32" y="110"/>
                  <a:pt x="34" y="102"/>
                  <a:pt x="36" y="94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52" y="44"/>
                  <a:pt x="52" y="44"/>
                  <a:pt x="52" y="44"/>
                </a:cubicBezTo>
                <a:cubicBezTo>
                  <a:pt x="0" y="73"/>
                  <a:pt x="0" y="73"/>
                  <a:pt x="0" y="73"/>
                </a:cubicBezTo>
                <a:cubicBezTo>
                  <a:pt x="18" y="83"/>
                  <a:pt x="18" y="83"/>
                  <a:pt x="18" y="83"/>
                </a:cubicBezTo>
                <a:cubicBezTo>
                  <a:pt x="14" y="95"/>
                  <a:pt x="13" y="106"/>
                  <a:pt x="13" y="118"/>
                </a:cubicBezTo>
                <a:cubicBezTo>
                  <a:pt x="13" y="183"/>
                  <a:pt x="66" y="236"/>
                  <a:pt x="131" y="236"/>
                </a:cubicBezTo>
                <a:cubicBezTo>
                  <a:pt x="196" y="236"/>
                  <a:pt x="249" y="183"/>
                  <a:pt x="249" y="118"/>
                </a:cubicBezTo>
                <a:cubicBezTo>
                  <a:pt x="249" y="53"/>
                  <a:pt x="196" y="0"/>
                  <a:pt x="13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11348897" y="4995643"/>
            <a:ext cx="546456" cy="544504"/>
          </a:xfrm>
          <a:custGeom>
            <a:avLst/>
            <a:gdLst>
              <a:gd name="T0" fmla="*/ 118 w 237"/>
              <a:gd name="T1" fmla="*/ 0 h 236"/>
              <a:gd name="T2" fmla="*/ 0 w 237"/>
              <a:gd name="T3" fmla="*/ 118 h 236"/>
              <a:gd name="T4" fmla="*/ 118 w 237"/>
              <a:gd name="T5" fmla="*/ 236 h 236"/>
              <a:gd name="T6" fmla="*/ 237 w 237"/>
              <a:gd name="T7" fmla="*/ 118 h 236"/>
              <a:gd name="T8" fmla="*/ 118 w 237"/>
              <a:gd name="T9" fmla="*/ 0 h 236"/>
              <a:gd name="T10" fmla="*/ 118 w 237"/>
              <a:gd name="T11" fmla="*/ 216 h 236"/>
              <a:gd name="T12" fmla="*/ 20 w 237"/>
              <a:gd name="T13" fmla="*/ 118 h 236"/>
              <a:gd name="T14" fmla="*/ 118 w 237"/>
              <a:gd name="T15" fmla="*/ 20 h 236"/>
              <a:gd name="T16" fmla="*/ 217 w 237"/>
              <a:gd name="T17" fmla="*/ 118 h 236"/>
              <a:gd name="T18" fmla="*/ 118 w 237"/>
              <a:gd name="T19" fmla="*/ 216 h 236"/>
              <a:gd name="T20" fmla="*/ 90 w 237"/>
              <a:gd name="T21" fmla="*/ 67 h 236"/>
              <a:gd name="T22" fmla="*/ 181 w 237"/>
              <a:gd name="T23" fmla="*/ 120 h 236"/>
              <a:gd name="T24" fmla="*/ 90 w 237"/>
              <a:gd name="T25" fmla="*/ 172 h 236"/>
              <a:gd name="T26" fmla="*/ 90 w 237"/>
              <a:gd name="T27" fmla="*/ 67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7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4" y="236"/>
                  <a:pt x="237" y="183"/>
                  <a:pt x="237" y="118"/>
                </a:cubicBezTo>
                <a:cubicBezTo>
                  <a:pt x="237" y="53"/>
                  <a:pt x="184" y="0"/>
                  <a:pt x="118" y="0"/>
                </a:cubicBezTo>
                <a:close/>
                <a:moveTo>
                  <a:pt x="118" y="216"/>
                </a:moveTo>
                <a:cubicBezTo>
                  <a:pt x="64" y="216"/>
                  <a:pt x="20" y="172"/>
                  <a:pt x="20" y="118"/>
                </a:cubicBezTo>
                <a:cubicBezTo>
                  <a:pt x="20" y="64"/>
                  <a:pt x="64" y="20"/>
                  <a:pt x="118" y="20"/>
                </a:cubicBezTo>
                <a:cubicBezTo>
                  <a:pt x="173" y="20"/>
                  <a:pt x="217" y="64"/>
                  <a:pt x="217" y="118"/>
                </a:cubicBezTo>
                <a:cubicBezTo>
                  <a:pt x="217" y="172"/>
                  <a:pt x="173" y="216"/>
                  <a:pt x="118" y="216"/>
                </a:cubicBezTo>
                <a:close/>
                <a:moveTo>
                  <a:pt x="90" y="67"/>
                </a:moveTo>
                <a:cubicBezTo>
                  <a:pt x="181" y="120"/>
                  <a:pt x="181" y="120"/>
                  <a:pt x="181" y="120"/>
                </a:cubicBezTo>
                <a:cubicBezTo>
                  <a:pt x="90" y="172"/>
                  <a:pt x="90" y="172"/>
                  <a:pt x="90" y="172"/>
                </a:cubicBezTo>
                <a:lnTo>
                  <a:pt x="90" y="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15905951" y="4995643"/>
            <a:ext cx="543529" cy="544504"/>
          </a:xfrm>
          <a:custGeom>
            <a:avLst/>
            <a:gdLst>
              <a:gd name="T0" fmla="*/ 188 w 236"/>
              <a:gd name="T1" fmla="*/ 120 h 236"/>
              <a:gd name="T2" fmla="*/ 125 w 236"/>
              <a:gd name="T3" fmla="*/ 156 h 236"/>
              <a:gd name="T4" fmla="*/ 125 w 236"/>
              <a:gd name="T5" fmla="*/ 120 h 236"/>
              <a:gd name="T6" fmla="*/ 125 w 236"/>
              <a:gd name="T7" fmla="*/ 83 h 236"/>
              <a:gd name="T8" fmla="*/ 188 w 236"/>
              <a:gd name="T9" fmla="*/ 120 h 236"/>
              <a:gd name="T10" fmla="*/ 62 w 236"/>
              <a:gd name="T11" fmla="*/ 156 h 236"/>
              <a:gd name="T12" fmla="*/ 125 w 236"/>
              <a:gd name="T13" fmla="*/ 120 h 236"/>
              <a:gd name="T14" fmla="*/ 62 w 236"/>
              <a:gd name="T15" fmla="*/ 83 h 236"/>
              <a:gd name="T16" fmla="*/ 62 w 236"/>
              <a:gd name="T17" fmla="*/ 156 h 236"/>
              <a:gd name="T18" fmla="*/ 236 w 236"/>
              <a:gd name="T19" fmla="*/ 118 h 236"/>
              <a:gd name="T20" fmla="*/ 118 w 236"/>
              <a:gd name="T21" fmla="*/ 236 h 236"/>
              <a:gd name="T22" fmla="*/ 0 w 236"/>
              <a:gd name="T23" fmla="*/ 118 h 236"/>
              <a:gd name="T24" fmla="*/ 118 w 236"/>
              <a:gd name="T25" fmla="*/ 0 h 236"/>
              <a:gd name="T26" fmla="*/ 236 w 236"/>
              <a:gd name="T27" fmla="*/ 118 h 236"/>
              <a:gd name="T28" fmla="*/ 216 w 236"/>
              <a:gd name="T29" fmla="*/ 118 h 236"/>
              <a:gd name="T30" fmla="*/ 118 w 236"/>
              <a:gd name="T31" fmla="*/ 20 h 236"/>
              <a:gd name="T32" fmla="*/ 19 w 236"/>
              <a:gd name="T33" fmla="*/ 118 h 236"/>
              <a:gd name="T34" fmla="*/ 118 w 236"/>
              <a:gd name="T35" fmla="*/ 216 h 236"/>
              <a:gd name="T36" fmla="*/ 216 w 236"/>
              <a:gd name="T37" fmla="*/ 11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6" h="236">
                <a:moveTo>
                  <a:pt x="188" y="120"/>
                </a:moveTo>
                <a:cubicBezTo>
                  <a:pt x="125" y="156"/>
                  <a:pt x="125" y="156"/>
                  <a:pt x="125" y="156"/>
                </a:cubicBezTo>
                <a:cubicBezTo>
                  <a:pt x="125" y="120"/>
                  <a:pt x="125" y="120"/>
                  <a:pt x="125" y="120"/>
                </a:cubicBezTo>
                <a:cubicBezTo>
                  <a:pt x="125" y="83"/>
                  <a:pt x="125" y="83"/>
                  <a:pt x="125" y="83"/>
                </a:cubicBezTo>
                <a:lnTo>
                  <a:pt x="188" y="120"/>
                </a:lnTo>
                <a:close/>
                <a:moveTo>
                  <a:pt x="62" y="156"/>
                </a:moveTo>
                <a:cubicBezTo>
                  <a:pt x="125" y="120"/>
                  <a:pt x="125" y="120"/>
                  <a:pt x="125" y="120"/>
                </a:cubicBezTo>
                <a:cubicBezTo>
                  <a:pt x="62" y="83"/>
                  <a:pt x="62" y="83"/>
                  <a:pt x="62" y="83"/>
                </a:cubicBezTo>
                <a:lnTo>
                  <a:pt x="62" y="156"/>
                </a:lnTo>
                <a:close/>
                <a:moveTo>
                  <a:pt x="236" y="118"/>
                </a:moveTo>
                <a:cubicBezTo>
                  <a:pt x="236" y="183"/>
                  <a:pt x="183" y="236"/>
                  <a:pt x="118" y="236"/>
                </a:cubicBezTo>
                <a:cubicBezTo>
                  <a:pt x="53" y="236"/>
                  <a:pt x="0" y="183"/>
                  <a:pt x="0" y="118"/>
                </a:cubicBezTo>
                <a:cubicBezTo>
                  <a:pt x="0" y="53"/>
                  <a:pt x="53" y="0"/>
                  <a:pt x="118" y="0"/>
                </a:cubicBezTo>
                <a:cubicBezTo>
                  <a:pt x="183" y="0"/>
                  <a:pt x="236" y="53"/>
                  <a:pt x="236" y="118"/>
                </a:cubicBezTo>
                <a:close/>
                <a:moveTo>
                  <a:pt x="216" y="118"/>
                </a:moveTo>
                <a:cubicBezTo>
                  <a:pt x="216" y="64"/>
                  <a:pt x="172" y="20"/>
                  <a:pt x="118" y="20"/>
                </a:cubicBezTo>
                <a:cubicBezTo>
                  <a:pt x="64" y="20"/>
                  <a:pt x="19" y="64"/>
                  <a:pt x="19" y="118"/>
                </a:cubicBezTo>
                <a:cubicBezTo>
                  <a:pt x="19" y="172"/>
                  <a:pt x="64" y="216"/>
                  <a:pt x="118" y="216"/>
                </a:cubicBezTo>
                <a:cubicBezTo>
                  <a:pt x="172" y="216"/>
                  <a:pt x="216" y="172"/>
                  <a:pt x="216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14766199" y="4995643"/>
            <a:ext cx="544505" cy="544504"/>
          </a:xfrm>
          <a:custGeom>
            <a:avLst/>
            <a:gdLst>
              <a:gd name="T0" fmla="*/ 110 w 236"/>
              <a:gd name="T1" fmla="*/ 83 h 236"/>
              <a:gd name="T2" fmla="*/ 110 w 236"/>
              <a:gd name="T3" fmla="*/ 120 h 236"/>
              <a:gd name="T4" fmla="*/ 110 w 236"/>
              <a:gd name="T5" fmla="*/ 156 h 236"/>
              <a:gd name="T6" fmla="*/ 47 w 236"/>
              <a:gd name="T7" fmla="*/ 120 h 236"/>
              <a:gd name="T8" fmla="*/ 110 w 236"/>
              <a:gd name="T9" fmla="*/ 83 h 236"/>
              <a:gd name="T10" fmla="*/ 174 w 236"/>
              <a:gd name="T11" fmla="*/ 156 h 236"/>
              <a:gd name="T12" fmla="*/ 174 w 236"/>
              <a:gd name="T13" fmla="*/ 83 h 236"/>
              <a:gd name="T14" fmla="*/ 110 w 236"/>
              <a:gd name="T15" fmla="*/ 120 h 236"/>
              <a:gd name="T16" fmla="*/ 174 w 236"/>
              <a:gd name="T17" fmla="*/ 156 h 236"/>
              <a:gd name="T18" fmla="*/ 236 w 236"/>
              <a:gd name="T19" fmla="*/ 118 h 236"/>
              <a:gd name="T20" fmla="*/ 118 w 236"/>
              <a:gd name="T21" fmla="*/ 236 h 236"/>
              <a:gd name="T22" fmla="*/ 0 w 236"/>
              <a:gd name="T23" fmla="*/ 118 h 236"/>
              <a:gd name="T24" fmla="*/ 118 w 236"/>
              <a:gd name="T25" fmla="*/ 0 h 236"/>
              <a:gd name="T26" fmla="*/ 236 w 236"/>
              <a:gd name="T27" fmla="*/ 118 h 236"/>
              <a:gd name="T28" fmla="*/ 216 w 236"/>
              <a:gd name="T29" fmla="*/ 118 h 236"/>
              <a:gd name="T30" fmla="*/ 118 w 236"/>
              <a:gd name="T31" fmla="*/ 20 h 236"/>
              <a:gd name="T32" fmla="*/ 20 w 236"/>
              <a:gd name="T33" fmla="*/ 118 h 236"/>
              <a:gd name="T34" fmla="*/ 118 w 236"/>
              <a:gd name="T35" fmla="*/ 216 h 236"/>
              <a:gd name="T36" fmla="*/ 216 w 236"/>
              <a:gd name="T37" fmla="*/ 11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6" h="236">
                <a:moveTo>
                  <a:pt x="110" y="83"/>
                </a:moveTo>
                <a:cubicBezTo>
                  <a:pt x="110" y="120"/>
                  <a:pt x="110" y="120"/>
                  <a:pt x="110" y="120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47" y="120"/>
                  <a:pt x="47" y="120"/>
                  <a:pt x="47" y="120"/>
                </a:cubicBezTo>
                <a:lnTo>
                  <a:pt x="110" y="83"/>
                </a:lnTo>
                <a:close/>
                <a:moveTo>
                  <a:pt x="174" y="156"/>
                </a:moveTo>
                <a:cubicBezTo>
                  <a:pt x="174" y="83"/>
                  <a:pt x="174" y="83"/>
                  <a:pt x="174" y="83"/>
                </a:cubicBezTo>
                <a:cubicBezTo>
                  <a:pt x="110" y="120"/>
                  <a:pt x="110" y="120"/>
                  <a:pt x="110" y="120"/>
                </a:cubicBezTo>
                <a:lnTo>
                  <a:pt x="174" y="156"/>
                </a:lnTo>
                <a:close/>
                <a:moveTo>
                  <a:pt x="236" y="118"/>
                </a:moveTo>
                <a:cubicBezTo>
                  <a:pt x="236" y="183"/>
                  <a:pt x="183" y="236"/>
                  <a:pt x="118" y="236"/>
                </a:cubicBezTo>
                <a:cubicBezTo>
                  <a:pt x="53" y="236"/>
                  <a:pt x="0" y="183"/>
                  <a:pt x="0" y="118"/>
                </a:cubicBezTo>
                <a:cubicBezTo>
                  <a:pt x="0" y="53"/>
                  <a:pt x="53" y="0"/>
                  <a:pt x="118" y="0"/>
                </a:cubicBezTo>
                <a:cubicBezTo>
                  <a:pt x="183" y="0"/>
                  <a:pt x="236" y="53"/>
                  <a:pt x="236" y="118"/>
                </a:cubicBezTo>
                <a:close/>
                <a:moveTo>
                  <a:pt x="216" y="118"/>
                </a:moveTo>
                <a:cubicBezTo>
                  <a:pt x="216" y="64"/>
                  <a:pt x="172" y="20"/>
                  <a:pt x="118" y="20"/>
                </a:cubicBezTo>
                <a:cubicBezTo>
                  <a:pt x="64" y="20"/>
                  <a:pt x="20" y="64"/>
                  <a:pt x="20" y="118"/>
                </a:cubicBezTo>
                <a:cubicBezTo>
                  <a:pt x="20" y="172"/>
                  <a:pt x="64" y="216"/>
                  <a:pt x="118" y="216"/>
                </a:cubicBezTo>
                <a:cubicBezTo>
                  <a:pt x="172" y="216"/>
                  <a:pt x="216" y="172"/>
                  <a:pt x="216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13627424" y="4995643"/>
            <a:ext cx="544505" cy="544504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18 w 236"/>
              <a:gd name="T11" fmla="*/ 216 h 236"/>
              <a:gd name="T12" fmla="*/ 20 w 236"/>
              <a:gd name="T13" fmla="*/ 118 h 236"/>
              <a:gd name="T14" fmla="*/ 118 w 236"/>
              <a:gd name="T15" fmla="*/ 20 h 236"/>
              <a:gd name="T16" fmla="*/ 216 w 236"/>
              <a:gd name="T17" fmla="*/ 118 h 236"/>
              <a:gd name="T18" fmla="*/ 118 w 236"/>
              <a:gd name="T19" fmla="*/ 216 h 236"/>
              <a:gd name="T20" fmla="*/ 74 w 236"/>
              <a:gd name="T21" fmla="*/ 61 h 236"/>
              <a:gd name="T22" fmla="*/ 102 w 236"/>
              <a:gd name="T23" fmla="*/ 61 h 236"/>
              <a:gd name="T24" fmla="*/ 102 w 236"/>
              <a:gd name="T25" fmla="*/ 174 h 236"/>
              <a:gd name="T26" fmla="*/ 74 w 236"/>
              <a:gd name="T27" fmla="*/ 174 h 236"/>
              <a:gd name="T28" fmla="*/ 74 w 236"/>
              <a:gd name="T29" fmla="*/ 61 h 236"/>
              <a:gd name="T30" fmla="*/ 135 w 236"/>
              <a:gd name="T31" fmla="*/ 61 h 236"/>
              <a:gd name="T32" fmla="*/ 162 w 236"/>
              <a:gd name="T33" fmla="*/ 61 h 236"/>
              <a:gd name="T34" fmla="*/ 162 w 236"/>
              <a:gd name="T35" fmla="*/ 174 h 236"/>
              <a:gd name="T36" fmla="*/ 135 w 236"/>
              <a:gd name="T37" fmla="*/ 174 h 236"/>
              <a:gd name="T38" fmla="*/ 135 w 236"/>
              <a:gd name="T39" fmla="*/ 6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18" y="216"/>
                </a:moveTo>
                <a:cubicBezTo>
                  <a:pt x="64" y="216"/>
                  <a:pt x="20" y="172"/>
                  <a:pt x="20" y="118"/>
                </a:cubicBezTo>
                <a:cubicBezTo>
                  <a:pt x="20" y="64"/>
                  <a:pt x="64" y="20"/>
                  <a:pt x="118" y="20"/>
                </a:cubicBezTo>
                <a:cubicBezTo>
                  <a:pt x="172" y="20"/>
                  <a:pt x="216" y="64"/>
                  <a:pt x="216" y="118"/>
                </a:cubicBezTo>
                <a:cubicBezTo>
                  <a:pt x="216" y="172"/>
                  <a:pt x="172" y="216"/>
                  <a:pt x="118" y="216"/>
                </a:cubicBezTo>
                <a:close/>
                <a:moveTo>
                  <a:pt x="74" y="61"/>
                </a:moveTo>
                <a:cubicBezTo>
                  <a:pt x="102" y="61"/>
                  <a:pt x="102" y="61"/>
                  <a:pt x="102" y="61"/>
                </a:cubicBezTo>
                <a:cubicBezTo>
                  <a:pt x="102" y="174"/>
                  <a:pt x="102" y="174"/>
                  <a:pt x="102" y="174"/>
                </a:cubicBezTo>
                <a:cubicBezTo>
                  <a:pt x="74" y="174"/>
                  <a:pt x="74" y="174"/>
                  <a:pt x="74" y="174"/>
                </a:cubicBezTo>
                <a:lnTo>
                  <a:pt x="74" y="61"/>
                </a:lnTo>
                <a:close/>
                <a:moveTo>
                  <a:pt x="135" y="61"/>
                </a:moveTo>
                <a:cubicBezTo>
                  <a:pt x="162" y="61"/>
                  <a:pt x="162" y="61"/>
                  <a:pt x="162" y="61"/>
                </a:cubicBezTo>
                <a:cubicBezTo>
                  <a:pt x="162" y="174"/>
                  <a:pt x="162" y="174"/>
                  <a:pt x="162" y="174"/>
                </a:cubicBezTo>
                <a:cubicBezTo>
                  <a:pt x="135" y="174"/>
                  <a:pt x="135" y="174"/>
                  <a:pt x="135" y="174"/>
                </a:cubicBezTo>
                <a:lnTo>
                  <a:pt x="135" y="6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17042775" y="4995643"/>
            <a:ext cx="546456" cy="544504"/>
          </a:xfrm>
          <a:custGeom>
            <a:avLst/>
            <a:gdLst>
              <a:gd name="T0" fmla="*/ 119 w 237"/>
              <a:gd name="T1" fmla="*/ 0 h 236"/>
              <a:gd name="T2" fmla="*/ 0 w 237"/>
              <a:gd name="T3" fmla="*/ 118 h 236"/>
              <a:gd name="T4" fmla="*/ 119 w 237"/>
              <a:gd name="T5" fmla="*/ 236 h 236"/>
              <a:gd name="T6" fmla="*/ 237 w 237"/>
              <a:gd name="T7" fmla="*/ 118 h 236"/>
              <a:gd name="T8" fmla="*/ 119 w 237"/>
              <a:gd name="T9" fmla="*/ 0 h 236"/>
              <a:gd name="T10" fmla="*/ 119 w 237"/>
              <a:gd name="T11" fmla="*/ 216 h 236"/>
              <a:gd name="T12" fmla="*/ 20 w 237"/>
              <a:gd name="T13" fmla="*/ 118 h 236"/>
              <a:gd name="T14" fmla="*/ 119 w 237"/>
              <a:gd name="T15" fmla="*/ 20 h 236"/>
              <a:gd name="T16" fmla="*/ 217 w 237"/>
              <a:gd name="T17" fmla="*/ 118 h 236"/>
              <a:gd name="T18" fmla="*/ 119 w 237"/>
              <a:gd name="T19" fmla="*/ 216 h 236"/>
              <a:gd name="T20" fmla="*/ 80 w 237"/>
              <a:gd name="T21" fmla="*/ 118 h 236"/>
              <a:gd name="T22" fmla="*/ 171 w 237"/>
              <a:gd name="T23" fmla="*/ 66 h 236"/>
              <a:gd name="T24" fmla="*/ 171 w 237"/>
              <a:gd name="T25" fmla="*/ 170 h 236"/>
              <a:gd name="T26" fmla="*/ 80 w 237"/>
              <a:gd name="T27" fmla="*/ 118 h 236"/>
              <a:gd name="T28" fmla="*/ 80 w 237"/>
              <a:gd name="T29" fmla="*/ 69 h 236"/>
              <a:gd name="T30" fmla="*/ 80 w 237"/>
              <a:gd name="T31" fmla="*/ 118 h 236"/>
              <a:gd name="T32" fmla="*/ 80 w 237"/>
              <a:gd name="T33" fmla="*/ 167 h 236"/>
              <a:gd name="T34" fmla="*/ 61 w 237"/>
              <a:gd name="T35" fmla="*/ 167 h 236"/>
              <a:gd name="T36" fmla="*/ 61 w 237"/>
              <a:gd name="T37" fmla="*/ 69 h 236"/>
              <a:gd name="T38" fmla="*/ 80 w 237"/>
              <a:gd name="T39" fmla="*/ 69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7" h="236">
                <a:moveTo>
                  <a:pt x="119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9" y="236"/>
                </a:cubicBezTo>
                <a:cubicBezTo>
                  <a:pt x="184" y="236"/>
                  <a:pt x="237" y="183"/>
                  <a:pt x="237" y="118"/>
                </a:cubicBezTo>
                <a:cubicBezTo>
                  <a:pt x="237" y="53"/>
                  <a:pt x="184" y="0"/>
                  <a:pt x="119" y="0"/>
                </a:cubicBezTo>
                <a:close/>
                <a:moveTo>
                  <a:pt x="119" y="216"/>
                </a:moveTo>
                <a:cubicBezTo>
                  <a:pt x="64" y="216"/>
                  <a:pt x="20" y="172"/>
                  <a:pt x="20" y="118"/>
                </a:cubicBezTo>
                <a:cubicBezTo>
                  <a:pt x="20" y="64"/>
                  <a:pt x="64" y="20"/>
                  <a:pt x="119" y="20"/>
                </a:cubicBezTo>
                <a:cubicBezTo>
                  <a:pt x="173" y="20"/>
                  <a:pt x="217" y="64"/>
                  <a:pt x="217" y="118"/>
                </a:cubicBezTo>
                <a:cubicBezTo>
                  <a:pt x="217" y="172"/>
                  <a:pt x="173" y="216"/>
                  <a:pt x="119" y="216"/>
                </a:cubicBezTo>
                <a:close/>
                <a:moveTo>
                  <a:pt x="80" y="118"/>
                </a:moveTo>
                <a:cubicBezTo>
                  <a:pt x="171" y="66"/>
                  <a:pt x="171" y="66"/>
                  <a:pt x="171" y="66"/>
                </a:cubicBezTo>
                <a:cubicBezTo>
                  <a:pt x="171" y="170"/>
                  <a:pt x="171" y="170"/>
                  <a:pt x="171" y="170"/>
                </a:cubicBezTo>
                <a:lnTo>
                  <a:pt x="80" y="118"/>
                </a:lnTo>
                <a:close/>
                <a:moveTo>
                  <a:pt x="80" y="69"/>
                </a:moveTo>
                <a:cubicBezTo>
                  <a:pt x="80" y="118"/>
                  <a:pt x="80" y="118"/>
                  <a:pt x="80" y="118"/>
                </a:cubicBezTo>
                <a:cubicBezTo>
                  <a:pt x="80" y="167"/>
                  <a:pt x="80" y="167"/>
                  <a:pt x="80" y="167"/>
                </a:cubicBezTo>
                <a:cubicBezTo>
                  <a:pt x="61" y="167"/>
                  <a:pt x="61" y="167"/>
                  <a:pt x="61" y="167"/>
                </a:cubicBezTo>
                <a:cubicBezTo>
                  <a:pt x="61" y="69"/>
                  <a:pt x="61" y="69"/>
                  <a:pt x="61" y="69"/>
                </a:cubicBezTo>
                <a:lnTo>
                  <a:pt x="80" y="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18181550" y="4995643"/>
            <a:ext cx="546456" cy="544504"/>
          </a:xfrm>
          <a:custGeom>
            <a:avLst/>
            <a:gdLst>
              <a:gd name="T0" fmla="*/ 118 w 237"/>
              <a:gd name="T1" fmla="*/ 0 h 236"/>
              <a:gd name="T2" fmla="*/ 0 w 237"/>
              <a:gd name="T3" fmla="*/ 118 h 236"/>
              <a:gd name="T4" fmla="*/ 118 w 237"/>
              <a:gd name="T5" fmla="*/ 236 h 236"/>
              <a:gd name="T6" fmla="*/ 237 w 237"/>
              <a:gd name="T7" fmla="*/ 118 h 236"/>
              <a:gd name="T8" fmla="*/ 118 w 237"/>
              <a:gd name="T9" fmla="*/ 0 h 236"/>
              <a:gd name="T10" fmla="*/ 118 w 237"/>
              <a:gd name="T11" fmla="*/ 216 h 236"/>
              <a:gd name="T12" fmla="*/ 20 w 237"/>
              <a:gd name="T13" fmla="*/ 118 h 236"/>
              <a:gd name="T14" fmla="*/ 118 w 237"/>
              <a:gd name="T15" fmla="*/ 19 h 236"/>
              <a:gd name="T16" fmla="*/ 217 w 237"/>
              <a:gd name="T17" fmla="*/ 118 h 236"/>
              <a:gd name="T18" fmla="*/ 118 w 237"/>
              <a:gd name="T19" fmla="*/ 216 h 236"/>
              <a:gd name="T20" fmla="*/ 157 w 237"/>
              <a:gd name="T21" fmla="*/ 69 h 236"/>
              <a:gd name="T22" fmla="*/ 176 w 237"/>
              <a:gd name="T23" fmla="*/ 69 h 236"/>
              <a:gd name="T24" fmla="*/ 176 w 237"/>
              <a:gd name="T25" fmla="*/ 167 h 236"/>
              <a:gd name="T26" fmla="*/ 157 w 237"/>
              <a:gd name="T27" fmla="*/ 167 h 236"/>
              <a:gd name="T28" fmla="*/ 157 w 237"/>
              <a:gd name="T29" fmla="*/ 118 h 236"/>
              <a:gd name="T30" fmla="*/ 157 w 237"/>
              <a:gd name="T31" fmla="*/ 69 h 236"/>
              <a:gd name="T32" fmla="*/ 66 w 237"/>
              <a:gd name="T33" fmla="*/ 66 h 236"/>
              <a:gd name="T34" fmla="*/ 157 w 237"/>
              <a:gd name="T35" fmla="*/ 118 h 236"/>
              <a:gd name="T36" fmla="*/ 66 w 237"/>
              <a:gd name="T37" fmla="*/ 170 h 236"/>
              <a:gd name="T38" fmla="*/ 66 w 237"/>
              <a:gd name="T39" fmla="*/ 6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7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4" y="236"/>
                  <a:pt x="237" y="183"/>
                  <a:pt x="237" y="118"/>
                </a:cubicBezTo>
                <a:cubicBezTo>
                  <a:pt x="237" y="53"/>
                  <a:pt x="184" y="0"/>
                  <a:pt x="118" y="0"/>
                </a:cubicBezTo>
                <a:close/>
                <a:moveTo>
                  <a:pt x="118" y="216"/>
                </a:moveTo>
                <a:cubicBezTo>
                  <a:pt x="64" y="216"/>
                  <a:pt x="20" y="172"/>
                  <a:pt x="20" y="118"/>
                </a:cubicBezTo>
                <a:cubicBezTo>
                  <a:pt x="20" y="64"/>
                  <a:pt x="64" y="19"/>
                  <a:pt x="118" y="19"/>
                </a:cubicBezTo>
                <a:cubicBezTo>
                  <a:pt x="173" y="19"/>
                  <a:pt x="217" y="64"/>
                  <a:pt x="217" y="118"/>
                </a:cubicBezTo>
                <a:cubicBezTo>
                  <a:pt x="217" y="172"/>
                  <a:pt x="173" y="216"/>
                  <a:pt x="118" y="216"/>
                </a:cubicBezTo>
                <a:close/>
                <a:moveTo>
                  <a:pt x="157" y="69"/>
                </a:moveTo>
                <a:cubicBezTo>
                  <a:pt x="176" y="69"/>
                  <a:pt x="176" y="69"/>
                  <a:pt x="176" y="69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57" y="167"/>
                  <a:pt x="157" y="167"/>
                  <a:pt x="157" y="167"/>
                </a:cubicBezTo>
                <a:cubicBezTo>
                  <a:pt x="157" y="118"/>
                  <a:pt x="157" y="118"/>
                  <a:pt x="157" y="118"/>
                </a:cubicBezTo>
                <a:lnTo>
                  <a:pt x="157" y="69"/>
                </a:lnTo>
                <a:close/>
                <a:moveTo>
                  <a:pt x="66" y="66"/>
                </a:moveTo>
                <a:cubicBezTo>
                  <a:pt x="157" y="118"/>
                  <a:pt x="157" y="118"/>
                  <a:pt x="157" y="118"/>
                </a:cubicBezTo>
                <a:cubicBezTo>
                  <a:pt x="66" y="170"/>
                  <a:pt x="66" y="170"/>
                  <a:pt x="66" y="170"/>
                </a:cubicBezTo>
                <a:lnTo>
                  <a:pt x="66" y="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19320326" y="4995643"/>
            <a:ext cx="544505" cy="544504"/>
          </a:xfrm>
          <a:custGeom>
            <a:avLst/>
            <a:gdLst>
              <a:gd name="T0" fmla="*/ 87 w 236"/>
              <a:gd name="T1" fmla="*/ 75 h 236"/>
              <a:gd name="T2" fmla="*/ 177 w 236"/>
              <a:gd name="T3" fmla="*/ 50 h 236"/>
              <a:gd name="T4" fmla="*/ 177 w 236"/>
              <a:gd name="T5" fmla="*/ 141 h 236"/>
              <a:gd name="T6" fmla="*/ 156 w 236"/>
              <a:gd name="T7" fmla="*/ 162 h 236"/>
              <a:gd name="T8" fmla="*/ 135 w 236"/>
              <a:gd name="T9" fmla="*/ 141 h 236"/>
              <a:gd name="T10" fmla="*/ 156 w 236"/>
              <a:gd name="T11" fmla="*/ 120 h 236"/>
              <a:gd name="T12" fmla="*/ 162 w 236"/>
              <a:gd name="T13" fmla="*/ 120 h 236"/>
              <a:gd name="T14" fmla="*/ 162 w 236"/>
              <a:gd name="T15" fmla="*/ 87 h 236"/>
              <a:gd name="T16" fmla="*/ 102 w 236"/>
              <a:gd name="T17" fmla="*/ 105 h 236"/>
              <a:gd name="T18" fmla="*/ 102 w 236"/>
              <a:gd name="T19" fmla="*/ 163 h 236"/>
              <a:gd name="T20" fmla="*/ 81 w 236"/>
              <a:gd name="T21" fmla="*/ 184 h 236"/>
              <a:gd name="T22" fmla="*/ 59 w 236"/>
              <a:gd name="T23" fmla="*/ 163 h 236"/>
              <a:gd name="T24" fmla="*/ 81 w 236"/>
              <a:gd name="T25" fmla="*/ 141 h 236"/>
              <a:gd name="T26" fmla="*/ 87 w 236"/>
              <a:gd name="T27" fmla="*/ 141 h 236"/>
              <a:gd name="T28" fmla="*/ 87 w 236"/>
              <a:gd name="T29" fmla="*/ 75 h 236"/>
              <a:gd name="T30" fmla="*/ 236 w 236"/>
              <a:gd name="T31" fmla="*/ 118 h 236"/>
              <a:gd name="T32" fmla="*/ 118 w 236"/>
              <a:gd name="T33" fmla="*/ 236 h 236"/>
              <a:gd name="T34" fmla="*/ 0 w 236"/>
              <a:gd name="T35" fmla="*/ 118 h 236"/>
              <a:gd name="T36" fmla="*/ 118 w 236"/>
              <a:gd name="T37" fmla="*/ 0 h 236"/>
              <a:gd name="T38" fmla="*/ 236 w 236"/>
              <a:gd name="T39" fmla="*/ 118 h 236"/>
              <a:gd name="T40" fmla="*/ 217 w 236"/>
              <a:gd name="T41" fmla="*/ 118 h 236"/>
              <a:gd name="T42" fmla="*/ 118 w 236"/>
              <a:gd name="T43" fmla="*/ 19 h 236"/>
              <a:gd name="T44" fmla="*/ 20 w 236"/>
              <a:gd name="T45" fmla="*/ 118 h 236"/>
              <a:gd name="T46" fmla="*/ 118 w 236"/>
              <a:gd name="T47" fmla="*/ 216 h 236"/>
              <a:gd name="T48" fmla="*/ 217 w 236"/>
              <a:gd name="T49" fmla="*/ 11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87" y="75"/>
                </a:moveTo>
                <a:cubicBezTo>
                  <a:pt x="177" y="50"/>
                  <a:pt x="177" y="50"/>
                  <a:pt x="177" y="50"/>
                </a:cubicBezTo>
                <a:cubicBezTo>
                  <a:pt x="177" y="141"/>
                  <a:pt x="177" y="141"/>
                  <a:pt x="177" y="141"/>
                </a:cubicBezTo>
                <a:cubicBezTo>
                  <a:pt x="177" y="153"/>
                  <a:pt x="168" y="162"/>
                  <a:pt x="156" y="162"/>
                </a:cubicBezTo>
                <a:cubicBezTo>
                  <a:pt x="144" y="162"/>
                  <a:pt x="135" y="153"/>
                  <a:pt x="135" y="141"/>
                </a:cubicBezTo>
                <a:cubicBezTo>
                  <a:pt x="135" y="129"/>
                  <a:pt x="144" y="120"/>
                  <a:pt x="156" y="120"/>
                </a:cubicBezTo>
                <a:cubicBezTo>
                  <a:pt x="162" y="120"/>
                  <a:pt x="162" y="120"/>
                  <a:pt x="162" y="120"/>
                </a:cubicBezTo>
                <a:cubicBezTo>
                  <a:pt x="162" y="87"/>
                  <a:pt x="162" y="87"/>
                  <a:pt x="162" y="87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102" y="174"/>
                  <a:pt x="92" y="184"/>
                  <a:pt x="81" y="184"/>
                </a:cubicBezTo>
                <a:cubicBezTo>
                  <a:pt x="69" y="184"/>
                  <a:pt x="59" y="174"/>
                  <a:pt x="59" y="163"/>
                </a:cubicBezTo>
                <a:cubicBezTo>
                  <a:pt x="59" y="151"/>
                  <a:pt x="69" y="141"/>
                  <a:pt x="81" y="141"/>
                </a:cubicBezTo>
                <a:cubicBezTo>
                  <a:pt x="87" y="141"/>
                  <a:pt x="87" y="141"/>
                  <a:pt x="87" y="141"/>
                </a:cubicBezTo>
                <a:lnTo>
                  <a:pt x="87" y="75"/>
                </a:lnTo>
                <a:close/>
                <a:moveTo>
                  <a:pt x="236" y="118"/>
                </a:moveTo>
                <a:cubicBezTo>
                  <a:pt x="236" y="183"/>
                  <a:pt x="183" y="236"/>
                  <a:pt x="118" y="236"/>
                </a:cubicBezTo>
                <a:cubicBezTo>
                  <a:pt x="53" y="236"/>
                  <a:pt x="0" y="183"/>
                  <a:pt x="0" y="118"/>
                </a:cubicBezTo>
                <a:cubicBezTo>
                  <a:pt x="0" y="53"/>
                  <a:pt x="53" y="0"/>
                  <a:pt x="118" y="0"/>
                </a:cubicBezTo>
                <a:cubicBezTo>
                  <a:pt x="183" y="0"/>
                  <a:pt x="236" y="53"/>
                  <a:pt x="236" y="118"/>
                </a:cubicBezTo>
                <a:close/>
                <a:moveTo>
                  <a:pt x="217" y="118"/>
                </a:moveTo>
                <a:cubicBezTo>
                  <a:pt x="217" y="64"/>
                  <a:pt x="172" y="19"/>
                  <a:pt x="118" y="19"/>
                </a:cubicBezTo>
                <a:cubicBezTo>
                  <a:pt x="64" y="19"/>
                  <a:pt x="20" y="64"/>
                  <a:pt x="20" y="118"/>
                </a:cubicBezTo>
                <a:cubicBezTo>
                  <a:pt x="20" y="172"/>
                  <a:pt x="64" y="216"/>
                  <a:pt x="118" y="216"/>
                </a:cubicBezTo>
                <a:cubicBezTo>
                  <a:pt x="172" y="216"/>
                  <a:pt x="217" y="172"/>
                  <a:pt x="217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1037464" y="4993691"/>
            <a:ext cx="673312" cy="549384"/>
          </a:xfrm>
          <a:custGeom>
            <a:avLst/>
            <a:gdLst>
              <a:gd name="T0" fmla="*/ 292 w 292"/>
              <a:gd name="T1" fmla="*/ 27 h 238"/>
              <a:gd name="T2" fmla="*/ 292 w 292"/>
              <a:gd name="T3" fmla="*/ 67 h 238"/>
              <a:gd name="T4" fmla="*/ 268 w 292"/>
              <a:gd name="T5" fmla="*/ 67 h 238"/>
              <a:gd name="T6" fmla="*/ 268 w 292"/>
              <a:gd name="T7" fmla="*/ 27 h 238"/>
              <a:gd name="T8" fmla="*/ 265 w 292"/>
              <a:gd name="T9" fmla="*/ 24 h 238"/>
              <a:gd name="T10" fmla="*/ 216 w 292"/>
              <a:gd name="T11" fmla="*/ 24 h 238"/>
              <a:gd name="T12" fmla="*/ 216 w 292"/>
              <a:gd name="T13" fmla="*/ 0 h 238"/>
              <a:gd name="T14" fmla="*/ 265 w 292"/>
              <a:gd name="T15" fmla="*/ 0 h 238"/>
              <a:gd name="T16" fmla="*/ 292 w 292"/>
              <a:gd name="T17" fmla="*/ 27 h 238"/>
              <a:gd name="T18" fmla="*/ 0 w 292"/>
              <a:gd name="T19" fmla="*/ 27 h 238"/>
              <a:gd name="T20" fmla="*/ 0 w 292"/>
              <a:gd name="T21" fmla="*/ 67 h 238"/>
              <a:gd name="T22" fmla="*/ 24 w 292"/>
              <a:gd name="T23" fmla="*/ 67 h 238"/>
              <a:gd name="T24" fmla="*/ 24 w 292"/>
              <a:gd name="T25" fmla="*/ 27 h 238"/>
              <a:gd name="T26" fmla="*/ 27 w 292"/>
              <a:gd name="T27" fmla="*/ 24 h 238"/>
              <a:gd name="T28" fmla="*/ 77 w 292"/>
              <a:gd name="T29" fmla="*/ 24 h 238"/>
              <a:gd name="T30" fmla="*/ 77 w 292"/>
              <a:gd name="T31" fmla="*/ 0 h 238"/>
              <a:gd name="T32" fmla="*/ 27 w 292"/>
              <a:gd name="T33" fmla="*/ 0 h 238"/>
              <a:gd name="T34" fmla="*/ 0 w 292"/>
              <a:gd name="T35" fmla="*/ 27 h 238"/>
              <a:gd name="T36" fmla="*/ 24 w 292"/>
              <a:gd name="T37" fmla="*/ 211 h 238"/>
              <a:gd name="T38" fmla="*/ 24 w 292"/>
              <a:gd name="T39" fmla="*/ 171 h 238"/>
              <a:gd name="T40" fmla="*/ 0 w 292"/>
              <a:gd name="T41" fmla="*/ 171 h 238"/>
              <a:gd name="T42" fmla="*/ 0 w 292"/>
              <a:gd name="T43" fmla="*/ 211 h 238"/>
              <a:gd name="T44" fmla="*/ 27 w 292"/>
              <a:gd name="T45" fmla="*/ 238 h 238"/>
              <a:gd name="T46" fmla="*/ 77 w 292"/>
              <a:gd name="T47" fmla="*/ 238 h 238"/>
              <a:gd name="T48" fmla="*/ 77 w 292"/>
              <a:gd name="T49" fmla="*/ 214 h 238"/>
              <a:gd name="T50" fmla="*/ 27 w 292"/>
              <a:gd name="T51" fmla="*/ 214 h 238"/>
              <a:gd name="T52" fmla="*/ 24 w 292"/>
              <a:gd name="T53" fmla="*/ 211 h 238"/>
              <a:gd name="T54" fmla="*/ 268 w 292"/>
              <a:gd name="T55" fmla="*/ 211 h 238"/>
              <a:gd name="T56" fmla="*/ 265 w 292"/>
              <a:gd name="T57" fmla="*/ 214 h 238"/>
              <a:gd name="T58" fmla="*/ 216 w 292"/>
              <a:gd name="T59" fmla="*/ 214 h 238"/>
              <a:gd name="T60" fmla="*/ 216 w 292"/>
              <a:gd name="T61" fmla="*/ 238 h 238"/>
              <a:gd name="T62" fmla="*/ 265 w 292"/>
              <a:gd name="T63" fmla="*/ 238 h 238"/>
              <a:gd name="T64" fmla="*/ 292 w 292"/>
              <a:gd name="T65" fmla="*/ 211 h 238"/>
              <a:gd name="T66" fmla="*/ 292 w 292"/>
              <a:gd name="T67" fmla="*/ 171 h 238"/>
              <a:gd name="T68" fmla="*/ 268 w 292"/>
              <a:gd name="T69" fmla="*/ 171 h 238"/>
              <a:gd name="T70" fmla="*/ 268 w 292"/>
              <a:gd name="T71" fmla="*/ 21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2" h="238">
                <a:moveTo>
                  <a:pt x="292" y="27"/>
                </a:moveTo>
                <a:cubicBezTo>
                  <a:pt x="292" y="67"/>
                  <a:pt x="292" y="67"/>
                  <a:pt x="292" y="67"/>
                </a:cubicBezTo>
                <a:cubicBezTo>
                  <a:pt x="268" y="67"/>
                  <a:pt x="268" y="67"/>
                  <a:pt x="268" y="67"/>
                </a:cubicBezTo>
                <a:cubicBezTo>
                  <a:pt x="268" y="27"/>
                  <a:pt x="268" y="27"/>
                  <a:pt x="268" y="27"/>
                </a:cubicBezTo>
                <a:cubicBezTo>
                  <a:pt x="268" y="25"/>
                  <a:pt x="267" y="24"/>
                  <a:pt x="265" y="24"/>
                </a:cubicBezTo>
                <a:cubicBezTo>
                  <a:pt x="216" y="24"/>
                  <a:pt x="216" y="24"/>
                  <a:pt x="216" y="24"/>
                </a:cubicBezTo>
                <a:cubicBezTo>
                  <a:pt x="216" y="0"/>
                  <a:pt x="216" y="0"/>
                  <a:pt x="216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80" y="0"/>
                  <a:pt x="292" y="12"/>
                  <a:pt x="292" y="27"/>
                </a:cubicBezTo>
                <a:moveTo>
                  <a:pt x="0" y="27"/>
                </a:moveTo>
                <a:cubicBezTo>
                  <a:pt x="0" y="67"/>
                  <a:pt x="0" y="67"/>
                  <a:pt x="0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5"/>
                  <a:pt x="25" y="24"/>
                  <a:pt x="27" y="24"/>
                </a:cubicBezTo>
                <a:cubicBezTo>
                  <a:pt x="77" y="24"/>
                  <a:pt x="77" y="24"/>
                  <a:pt x="77" y="24"/>
                </a:cubicBezTo>
                <a:cubicBezTo>
                  <a:pt x="77" y="0"/>
                  <a:pt x="77" y="0"/>
                  <a:pt x="7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moveTo>
                  <a:pt x="24" y="211"/>
                </a:moveTo>
                <a:cubicBezTo>
                  <a:pt x="24" y="171"/>
                  <a:pt x="24" y="171"/>
                  <a:pt x="24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26"/>
                  <a:pt x="12" y="238"/>
                  <a:pt x="27" y="238"/>
                </a:cubicBezTo>
                <a:cubicBezTo>
                  <a:pt x="77" y="238"/>
                  <a:pt x="77" y="238"/>
                  <a:pt x="77" y="238"/>
                </a:cubicBezTo>
                <a:cubicBezTo>
                  <a:pt x="77" y="214"/>
                  <a:pt x="77" y="214"/>
                  <a:pt x="77" y="214"/>
                </a:cubicBezTo>
                <a:cubicBezTo>
                  <a:pt x="27" y="214"/>
                  <a:pt x="27" y="214"/>
                  <a:pt x="27" y="214"/>
                </a:cubicBezTo>
                <a:cubicBezTo>
                  <a:pt x="25" y="214"/>
                  <a:pt x="24" y="212"/>
                  <a:pt x="24" y="211"/>
                </a:cubicBezTo>
                <a:moveTo>
                  <a:pt x="268" y="211"/>
                </a:moveTo>
                <a:cubicBezTo>
                  <a:pt x="268" y="212"/>
                  <a:pt x="267" y="214"/>
                  <a:pt x="265" y="214"/>
                </a:cubicBezTo>
                <a:cubicBezTo>
                  <a:pt x="216" y="214"/>
                  <a:pt x="216" y="214"/>
                  <a:pt x="216" y="214"/>
                </a:cubicBezTo>
                <a:cubicBezTo>
                  <a:pt x="216" y="238"/>
                  <a:pt x="216" y="238"/>
                  <a:pt x="216" y="238"/>
                </a:cubicBezTo>
                <a:cubicBezTo>
                  <a:pt x="265" y="238"/>
                  <a:pt x="265" y="238"/>
                  <a:pt x="265" y="238"/>
                </a:cubicBezTo>
                <a:cubicBezTo>
                  <a:pt x="280" y="238"/>
                  <a:pt x="292" y="226"/>
                  <a:pt x="292" y="211"/>
                </a:cubicBezTo>
                <a:cubicBezTo>
                  <a:pt x="292" y="171"/>
                  <a:pt x="292" y="171"/>
                  <a:pt x="292" y="171"/>
                </a:cubicBezTo>
                <a:cubicBezTo>
                  <a:pt x="268" y="171"/>
                  <a:pt x="268" y="171"/>
                  <a:pt x="268" y="171"/>
                </a:cubicBezTo>
                <a:lnTo>
                  <a:pt x="268" y="21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3315991" y="4993691"/>
            <a:ext cx="673312" cy="549384"/>
          </a:xfrm>
          <a:custGeom>
            <a:avLst/>
            <a:gdLst>
              <a:gd name="T0" fmla="*/ 139 w 292"/>
              <a:gd name="T1" fmla="*/ 100 h 238"/>
              <a:gd name="T2" fmla="*/ 85 w 292"/>
              <a:gd name="T3" fmla="*/ 70 h 238"/>
              <a:gd name="T4" fmla="*/ 68 w 292"/>
              <a:gd name="T5" fmla="*/ 42 h 238"/>
              <a:gd name="T6" fmla="*/ 97 w 292"/>
              <a:gd name="T7" fmla="*/ 58 h 238"/>
              <a:gd name="T8" fmla="*/ 85 w 292"/>
              <a:gd name="T9" fmla="*/ 167 h 238"/>
              <a:gd name="T10" fmla="*/ 68 w 292"/>
              <a:gd name="T11" fmla="*/ 196 h 238"/>
              <a:gd name="T12" fmla="*/ 97 w 292"/>
              <a:gd name="T13" fmla="*/ 180 h 238"/>
              <a:gd name="T14" fmla="*/ 126 w 292"/>
              <a:gd name="T15" fmla="*/ 126 h 238"/>
              <a:gd name="T16" fmla="*/ 207 w 292"/>
              <a:gd name="T17" fmla="*/ 70 h 238"/>
              <a:gd name="T18" fmla="*/ 223 w 292"/>
              <a:gd name="T19" fmla="*/ 42 h 238"/>
              <a:gd name="T20" fmla="*/ 194 w 292"/>
              <a:gd name="T21" fmla="*/ 58 h 238"/>
              <a:gd name="T22" fmla="*/ 165 w 292"/>
              <a:gd name="T23" fmla="*/ 112 h 238"/>
              <a:gd name="T24" fmla="*/ 223 w 292"/>
              <a:gd name="T25" fmla="*/ 151 h 238"/>
              <a:gd name="T26" fmla="*/ 165 w 292"/>
              <a:gd name="T27" fmla="*/ 126 h 238"/>
              <a:gd name="T28" fmla="*/ 194 w 292"/>
              <a:gd name="T29" fmla="*/ 180 h 238"/>
              <a:gd name="T30" fmla="*/ 223 w 292"/>
              <a:gd name="T31" fmla="*/ 196 h 238"/>
              <a:gd name="T32" fmla="*/ 27 w 292"/>
              <a:gd name="T33" fmla="*/ 24 h 238"/>
              <a:gd name="T34" fmla="*/ 76 w 292"/>
              <a:gd name="T35" fmla="*/ 0 h 238"/>
              <a:gd name="T36" fmla="*/ 0 w 292"/>
              <a:gd name="T37" fmla="*/ 27 h 238"/>
              <a:gd name="T38" fmla="*/ 24 w 292"/>
              <a:gd name="T39" fmla="*/ 67 h 238"/>
              <a:gd name="T40" fmla="*/ 265 w 292"/>
              <a:gd name="T41" fmla="*/ 0 h 238"/>
              <a:gd name="T42" fmla="*/ 215 w 292"/>
              <a:gd name="T43" fmla="*/ 24 h 238"/>
              <a:gd name="T44" fmla="*/ 268 w 292"/>
              <a:gd name="T45" fmla="*/ 27 h 238"/>
              <a:gd name="T46" fmla="*/ 292 w 292"/>
              <a:gd name="T47" fmla="*/ 67 h 238"/>
              <a:gd name="T48" fmla="*/ 265 w 292"/>
              <a:gd name="T49" fmla="*/ 0 h 238"/>
              <a:gd name="T50" fmla="*/ 265 w 292"/>
              <a:gd name="T51" fmla="*/ 214 h 238"/>
              <a:gd name="T52" fmla="*/ 215 w 292"/>
              <a:gd name="T53" fmla="*/ 238 h 238"/>
              <a:gd name="T54" fmla="*/ 292 w 292"/>
              <a:gd name="T55" fmla="*/ 211 h 238"/>
              <a:gd name="T56" fmla="*/ 268 w 292"/>
              <a:gd name="T57" fmla="*/ 171 h 238"/>
              <a:gd name="T58" fmla="*/ 24 w 292"/>
              <a:gd name="T59" fmla="*/ 211 h 238"/>
              <a:gd name="T60" fmla="*/ 0 w 292"/>
              <a:gd name="T61" fmla="*/ 171 h 238"/>
              <a:gd name="T62" fmla="*/ 27 w 292"/>
              <a:gd name="T63" fmla="*/ 238 h 238"/>
              <a:gd name="T64" fmla="*/ 76 w 292"/>
              <a:gd name="T65" fmla="*/ 214 h 238"/>
              <a:gd name="T66" fmla="*/ 24 w 292"/>
              <a:gd name="T67" fmla="*/ 21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2" h="238">
                <a:moveTo>
                  <a:pt x="97" y="58"/>
                </a:moveTo>
                <a:cubicBezTo>
                  <a:pt x="139" y="100"/>
                  <a:pt x="139" y="100"/>
                  <a:pt x="139" y="100"/>
                </a:cubicBezTo>
                <a:cubicBezTo>
                  <a:pt x="126" y="112"/>
                  <a:pt x="126" y="112"/>
                  <a:pt x="126" y="112"/>
                </a:cubicBezTo>
                <a:cubicBezTo>
                  <a:pt x="85" y="70"/>
                  <a:pt x="85" y="70"/>
                  <a:pt x="85" y="70"/>
                </a:cubicBezTo>
                <a:cubicBezTo>
                  <a:pt x="68" y="87"/>
                  <a:pt x="68" y="87"/>
                  <a:pt x="68" y="87"/>
                </a:cubicBezTo>
                <a:cubicBezTo>
                  <a:pt x="68" y="42"/>
                  <a:pt x="68" y="42"/>
                  <a:pt x="68" y="42"/>
                </a:cubicBezTo>
                <a:cubicBezTo>
                  <a:pt x="113" y="42"/>
                  <a:pt x="113" y="42"/>
                  <a:pt x="113" y="42"/>
                </a:cubicBezTo>
                <a:lnTo>
                  <a:pt x="97" y="58"/>
                </a:lnTo>
                <a:close/>
                <a:moveTo>
                  <a:pt x="126" y="126"/>
                </a:moveTo>
                <a:cubicBezTo>
                  <a:pt x="85" y="167"/>
                  <a:pt x="85" y="167"/>
                  <a:pt x="85" y="167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68" y="196"/>
                  <a:pt x="68" y="196"/>
                  <a:pt x="68" y="196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139" y="138"/>
                  <a:pt x="139" y="138"/>
                  <a:pt x="139" y="138"/>
                </a:cubicBezTo>
                <a:lnTo>
                  <a:pt x="126" y="126"/>
                </a:lnTo>
                <a:close/>
                <a:moveTo>
                  <a:pt x="165" y="112"/>
                </a:moveTo>
                <a:cubicBezTo>
                  <a:pt x="207" y="70"/>
                  <a:pt x="207" y="70"/>
                  <a:pt x="207" y="70"/>
                </a:cubicBezTo>
                <a:cubicBezTo>
                  <a:pt x="223" y="87"/>
                  <a:pt x="223" y="87"/>
                  <a:pt x="223" y="87"/>
                </a:cubicBezTo>
                <a:cubicBezTo>
                  <a:pt x="223" y="42"/>
                  <a:pt x="223" y="42"/>
                  <a:pt x="223" y="42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94" y="58"/>
                  <a:pt x="194" y="58"/>
                  <a:pt x="194" y="58"/>
                </a:cubicBezTo>
                <a:cubicBezTo>
                  <a:pt x="153" y="100"/>
                  <a:pt x="153" y="100"/>
                  <a:pt x="153" y="100"/>
                </a:cubicBezTo>
                <a:lnTo>
                  <a:pt x="165" y="112"/>
                </a:lnTo>
                <a:close/>
                <a:moveTo>
                  <a:pt x="223" y="196"/>
                </a:moveTo>
                <a:cubicBezTo>
                  <a:pt x="223" y="151"/>
                  <a:pt x="223" y="151"/>
                  <a:pt x="223" y="151"/>
                </a:cubicBezTo>
                <a:cubicBezTo>
                  <a:pt x="207" y="167"/>
                  <a:pt x="207" y="167"/>
                  <a:pt x="207" y="167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53" y="138"/>
                  <a:pt x="153" y="138"/>
                  <a:pt x="153" y="138"/>
                </a:cubicBezTo>
                <a:cubicBezTo>
                  <a:pt x="194" y="180"/>
                  <a:pt x="194" y="180"/>
                  <a:pt x="194" y="180"/>
                </a:cubicBezTo>
                <a:cubicBezTo>
                  <a:pt x="178" y="196"/>
                  <a:pt x="178" y="196"/>
                  <a:pt x="178" y="196"/>
                </a:cubicBezTo>
                <a:lnTo>
                  <a:pt x="223" y="196"/>
                </a:lnTo>
                <a:close/>
                <a:moveTo>
                  <a:pt x="24" y="27"/>
                </a:moveTo>
                <a:cubicBezTo>
                  <a:pt x="24" y="25"/>
                  <a:pt x="25" y="24"/>
                  <a:pt x="27" y="24"/>
                </a:cubicBezTo>
                <a:cubicBezTo>
                  <a:pt x="76" y="24"/>
                  <a:pt x="76" y="24"/>
                  <a:pt x="76" y="24"/>
                </a:cubicBezTo>
                <a:cubicBezTo>
                  <a:pt x="76" y="0"/>
                  <a:pt x="76" y="0"/>
                  <a:pt x="7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67"/>
                  <a:pt x="0" y="67"/>
                  <a:pt x="0" y="67"/>
                </a:cubicBezTo>
                <a:cubicBezTo>
                  <a:pt x="24" y="67"/>
                  <a:pt x="24" y="67"/>
                  <a:pt x="24" y="67"/>
                </a:cubicBezTo>
                <a:lnTo>
                  <a:pt x="24" y="27"/>
                </a:lnTo>
                <a:close/>
                <a:moveTo>
                  <a:pt x="265" y="0"/>
                </a:moveTo>
                <a:cubicBezTo>
                  <a:pt x="215" y="0"/>
                  <a:pt x="215" y="0"/>
                  <a:pt x="215" y="0"/>
                </a:cubicBezTo>
                <a:cubicBezTo>
                  <a:pt x="215" y="24"/>
                  <a:pt x="215" y="24"/>
                  <a:pt x="215" y="24"/>
                </a:cubicBezTo>
                <a:cubicBezTo>
                  <a:pt x="265" y="24"/>
                  <a:pt x="265" y="24"/>
                  <a:pt x="265" y="24"/>
                </a:cubicBezTo>
                <a:cubicBezTo>
                  <a:pt x="266" y="24"/>
                  <a:pt x="268" y="25"/>
                  <a:pt x="268" y="27"/>
                </a:cubicBezTo>
                <a:cubicBezTo>
                  <a:pt x="268" y="67"/>
                  <a:pt x="268" y="67"/>
                  <a:pt x="268" y="67"/>
                </a:cubicBezTo>
                <a:cubicBezTo>
                  <a:pt x="292" y="67"/>
                  <a:pt x="292" y="67"/>
                  <a:pt x="292" y="67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12"/>
                  <a:pt x="280" y="0"/>
                  <a:pt x="265" y="0"/>
                </a:cubicBezTo>
                <a:moveTo>
                  <a:pt x="268" y="211"/>
                </a:moveTo>
                <a:cubicBezTo>
                  <a:pt x="268" y="212"/>
                  <a:pt x="266" y="214"/>
                  <a:pt x="265" y="214"/>
                </a:cubicBezTo>
                <a:cubicBezTo>
                  <a:pt x="215" y="214"/>
                  <a:pt x="215" y="214"/>
                  <a:pt x="215" y="214"/>
                </a:cubicBezTo>
                <a:cubicBezTo>
                  <a:pt x="215" y="238"/>
                  <a:pt x="215" y="238"/>
                  <a:pt x="215" y="238"/>
                </a:cubicBezTo>
                <a:cubicBezTo>
                  <a:pt x="265" y="238"/>
                  <a:pt x="265" y="238"/>
                  <a:pt x="265" y="238"/>
                </a:cubicBezTo>
                <a:cubicBezTo>
                  <a:pt x="280" y="238"/>
                  <a:pt x="292" y="226"/>
                  <a:pt x="292" y="211"/>
                </a:cubicBezTo>
                <a:cubicBezTo>
                  <a:pt x="292" y="171"/>
                  <a:pt x="292" y="171"/>
                  <a:pt x="292" y="171"/>
                </a:cubicBezTo>
                <a:cubicBezTo>
                  <a:pt x="268" y="171"/>
                  <a:pt x="268" y="171"/>
                  <a:pt x="268" y="171"/>
                </a:cubicBezTo>
                <a:lnTo>
                  <a:pt x="268" y="211"/>
                </a:lnTo>
                <a:close/>
                <a:moveTo>
                  <a:pt x="24" y="211"/>
                </a:moveTo>
                <a:cubicBezTo>
                  <a:pt x="24" y="171"/>
                  <a:pt x="24" y="171"/>
                  <a:pt x="24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26"/>
                  <a:pt x="12" y="238"/>
                  <a:pt x="27" y="238"/>
                </a:cubicBezTo>
                <a:cubicBezTo>
                  <a:pt x="76" y="238"/>
                  <a:pt x="76" y="238"/>
                  <a:pt x="76" y="238"/>
                </a:cubicBezTo>
                <a:cubicBezTo>
                  <a:pt x="76" y="214"/>
                  <a:pt x="76" y="214"/>
                  <a:pt x="76" y="214"/>
                </a:cubicBezTo>
                <a:cubicBezTo>
                  <a:pt x="27" y="214"/>
                  <a:pt x="27" y="214"/>
                  <a:pt x="27" y="214"/>
                </a:cubicBezTo>
                <a:cubicBezTo>
                  <a:pt x="25" y="214"/>
                  <a:pt x="24" y="212"/>
                  <a:pt x="24" y="211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7904271" y="4983933"/>
            <a:ext cx="604029" cy="565972"/>
          </a:xfrm>
          <a:custGeom>
            <a:avLst/>
            <a:gdLst>
              <a:gd name="T0" fmla="*/ 470 w 619"/>
              <a:gd name="T1" fmla="*/ 466 h 580"/>
              <a:gd name="T2" fmla="*/ 456 w 619"/>
              <a:gd name="T3" fmla="*/ 466 h 580"/>
              <a:gd name="T4" fmla="*/ 331 w 619"/>
              <a:gd name="T5" fmla="*/ 291 h 580"/>
              <a:gd name="T6" fmla="*/ 456 w 619"/>
              <a:gd name="T7" fmla="*/ 116 h 580"/>
              <a:gd name="T8" fmla="*/ 470 w 619"/>
              <a:gd name="T9" fmla="*/ 116 h 580"/>
              <a:gd name="T10" fmla="*/ 470 w 619"/>
              <a:gd name="T11" fmla="*/ 173 h 580"/>
              <a:gd name="T12" fmla="*/ 619 w 619"/>
              <a:gd name="T13" fmla="*/ 88 h 580"/>
              <a:gd name="T14" fmla="*/ 470 w 619"/>
              <a:gd name="T15" fmla="*/ 0 h 580"/>
              <a:gd name="T16" fmla="*/ 470 w 619"/>
              <a:gd name="T17" fmla="*/ 59 h 580"/>
              <a:gd name="T18" fmla="*/ 425 w 619"/>
              <a:gd name="T19" fmla="*/ 59 h 580"/>
              <a:gd name="T20" fmla="*/ 295 w 619"/>
              <a:gd name="T21" fmla="*/ 242 h 580"/>
              <a:gd name="T22" fmla="*/ 163 w 619"/>
              <a:gd name="T23" fmla="*/ 59 h 580"/>
              <a:gd name="T24" fmla="*/ 0 w 619"/>
              <a:gd name="T25" fmla="*/ 59 h 580"/>
              <a:gd name="T26" fmla="*/ 0 w 619"/>
              <a:gd name="T27" fmla="*/ 116 h 580"/>
              <a:gd name="T28" fmla="*/ 135 w 619"/>
              <a:gd name="T29" fmla="*/ 116 h 580"/>
              <a:gd name="T30" fmla="*/ 260 w 619"/>
              <a:gd name="T31" fmla="*/ 291 h 580"/>
              <a:gd name="T32" fmla="*/ 135 w 619"/>
              <a:gd name="T33" fmla="*/ 466 h 580"/>
              <a:gd name="T34" fmla="*/ 0 w 619"/>
              <a:gd name="T35" fmla="*/ 466 h 580"/>
              <a:gd name="T36" fmla="*/ 0 w 619"/>
              <a:gd name="T37" fmla="*/ 523 h 580"/>
              <a:gd name="T38" fmla="*/ 163 w 619"/>
              <a:gd name="T39" fmla="*/ 523 h 580"/>
              <a:gd name="T40" fmla="*/ 295 w 619"/>
              <a:gd name="T41" fmla="*/ 341 h 580"/>
              <a:gd name="T42" fmla="*/ 425 w 619"/>
              <a:gd name="T43" fmla="*/ 523 h 580"/>
              <a:gd name="T44" fmla="*/ 470 w 619"/>
              <a:gd name="T45" fmla="*/ 523 h 580"/>
              <a:gd name="T46" fmla="*/ 470 w 619"/>
              <a:gd name="T47" fmla="*/ 580 h 580"/>
              <a:gd name="T48" fmla="*/ 619 w 619"/>
              <a:gd name="T49" fmla="*/ 495 h 580"/>
              <a:gd name="T50" fmla="*/ 470 w 619"/>
              <a:gd name="T51" fmla="*/ 407 h 580"/>
              <a:gd name="T52" fmla="*/ 470 w 619"/>
              <a:gd name="T53" fmla="*/ 466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19" h="580">
                <a:moveTo>
                  <a:pt x="470" y="466"/>
                </a:moveTo>
                <a:lnTo>
                  <a:pt x="456" y="466"/>
                </a:lnTo>
                <a:lnTo>
                  <a:pt x="331" y="291"/>
                </a:lnTo>
                <a:lnTo>
                  <a:pt x="456" y="116"/>
                </a:lnTo>
                <a:lnTo>
                  <a:pt x="470" y="116"/>
                </a:lnTo>
                <a:lnTo>
                  <a:pt x="470" y="173"/>
                </a:lnTo>
                <a:lnTo>
                  <a:pt x="619" y="88"/>
                </a:lnTo>
                <a:lnTo>
                  <a:pt x="470" y="0"/>
                </a:lnTo>
                <a:lnTo>
                  <a:pt x="470" y="59"/>
                </a:lnTo>
                <a:lnTo>
                  <a:pt x="425" y="59"/>
                </a:lnTo>
                <a:lnTo>
                  <a:pt x="295" y="242"/>
                </a:lnTo>
                <a:lnTo>
                  <a:pt x="163" y="59"/>
                </a:lnTo>
                <a:lnTo>
                  <a:pt x="0" y="59"/>
                </a:lnTo>
                <a:lnTo>
                  <a:pt x="0" y="116"/>
                </a:lnTo>
                <a:lnTo>
                  <a:pt x="135" y="116"/>
                </a:lnTo>
                <a:lnTo>
                  <a:pt x="260" y="291"/>
                </a:lnTo>
                <a:lnTo>
                  <a:pt x="135" y="466"/>
                </a:lnTo>
                <a:lnTo>
                  <a:pt x="0" y="466"/>
                </a:lnTo>
                <a:lnTo>
                  <a:pt x="0" y="523"/>
                </a:lnTo>
                <a:lnTo>
                  <a:pt x="163" y="523"/>
                </a:lnTo>
                <a:lnTo>
                  <a:pt x="295" y="341"/>
                </a:lnTo>
                <a:lnTo>
                  <a:pt x="425" y="523"/>
                </a:lnTo>
                <a:lnTo>
                  <a:pt x="470" y="523"/>
                </a:lnTo>
                <a:lnTo>
                  <a:pt x="470" y="580"/>
                </a:lnTo>
                <a:lnTo>
                  <a:pt x="619" y="495"/>
                </a:lnTo>
                <a:lnTo>
                  <a:pt x="470" y="407"/>
                </a:lnTo>
                <a:lnTo>
                  <a:pt x="470" y="4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22723967" y="4981982"/>
            <a:ext cx="571827" cy="572803"/>
          </a:xfrm>
          <a:custGeom>
            <a:avLst/>
            <a:gdLst>
              <a:gd name="T0" fmla="*/ 0 w 586"/>
              <a:gd name="T1" fmla="*/ 180 h 587"/>
              <a:gd name="T2" fmla="*/ 248 w 586"/>
              <a:gd name="T3" fmla="*/ 338 h 587"/>
              <a:gd name="T4" fmla="*/ 407 w 586"/>
              <a:gd name="T5" fmla="*/ 587 h 587"/>
              <a:gd name="T6" fmla="*/ 586 w 586"/>
              <a:gd name="T7" fmla="*/ 0 h 587"/>
              <a:gd name="T8" fmla="*/ 0 w 586"/>
              <a:gd name="T9" fmla="*/ 180 h 587"/>
              <a:gd name="T10" fmla="*/ 111 w 586"/>
              <a:gd name="T11" fmla="*/ 194 h 587"/>
              <a:gd name="T12" fmla="*/ 466 w 586"/>
              <a:gd name="T13" fmla="*/ 85 h 587"/>
              <a:gd name="T14" fmla="*/ 263 w 586"/>
              <a:gd name="T15" fmla="*/ 291 h 587"/>
              <a:gd name="T16" fmla="*/ 111 w 586"/>
              <a:gd name="T17" fmla="*/ 194 h 587"/>
              <a:gd name="T18" fmla="*/ 390 w 586"/>
              <a:gd name="T19" fmla="*/ 475 h 587"/>
              <a:gd name="T20" fmla="*/ 296 w 586"/>
              <a:gd name="T21" fmla="*/ 324 h 587"/>
              <a:gd name="T22" fmla="*/ 501 w 586"/>
              <a:gd name="T23" fmla="*/ 118 h 587"/>
              <a:gd name="T24" fmla="*/ 390 w 586"/>
              <a:gd name="T25" fmla="*/ 475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6" h="587">
                <a:moveTo>
                  <a:pt x="0" y="180"/>
                </a:moveTo>
                <a:lnTo>
                  <a:pt x="248" y="338"/>
                </a:lnTo>
                <a:lnTo>
                  <a:pt x="407" y="587"/>
                </a:lnTo>
                <a:lnTo>
                  <a:pt x="586" y="0"/>
                </a:lnTo>
                <a:lnTo>
                  <a:pt x="0" y="180"/>
                </a:lnTo>
                <a:close/>
                <a:moveTo>
                  <a:pt x="111" y="194"/>
                </a:moveTo>
                <a:lnTo>
                  <a:pt x="466" y="85"/>
                </a:lnTo>
                <a:lnTo>
                  <a:pt x="263" y="291"/>
                </a:lnTo>
                <a:lnTo>
                  <a:pt x="111" y="194"/>
                </a:lnTo>
                <a:close/>
                <a:moveTo>
                  <a:pt x="390" y="475"/>
                </a:moveTo>
                <a:lnTo>
                  <a:pt x="296" y="324"/>
                </a:lnTo>
                <a:lnTo>
                  <a:pt x="501" y="118"/>
                </a:lnTo>
                <a:lnTo>
                  <a:pt x="390" y="4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6733294" y="4938070"/>
            <a:ext cx="668433" cy="657699"/>
          </a:xfrm>
          <a:custGeom>
            <a:avLst/>
            <a:gdLst>
              <a:gd name="T0" fmla="*/ 280 w 290"/>
              <a:gd name="T1" fmla="*/ 193 h 285"/>
              <a:gd name="T2" fmla="*/ 195 w 290"/>
              <a:gd name="T3" fmla="*/ 278 h 285"/>
              <a:gd name="T4" fmla="*/ 178 w 290"/>
              <a:gd name="T5" fmla="*/ 285 h 285"/>
              <a:gd name="T6" fmla="*/ 160 w 290"/>
              <a:gd name="T7" fmla="*/ 278 h 285"/>
              <a:gd name="T8" fmla="*/ 116 w 290"/>
              <a:gd name="T9" fmla="*/ 235 h 285"/>
              <a:gd name="T10" fmla="*/ 94 w 290"/>
              <a:gd name="T11" fmla="*/ 257 h 285"/>
              <a:gd name="T12" fmla="*/ 94 w 290"/>
              <a:gd name="T13" fmla="*/ 195 h 285"/>
              <a:gd name="T14" fmla="*/ 156 w 290"/>
              <a:gd name="T15" fmla="*/ 194 h 285"/>
              <a:gd name="T16" fmla="*/ 134 w 290"/>
              <a:gd name="T17" fmla="*/ 217 h 285"/>
              <a:gd name="T18" fmla="*/ 177 w 290"/>
              <a:gd name="T19" fmla="*/ 261 h 285"/>
              <a:gd name="T20" fmla="*/ 178 w 290"/>
              <a:gd name="T21" fmla="*/ 261 h 285"/>
              <a:gd name="T22" fmla="*/ 263 w 290"/>
              <a:gd name="T23" fmla="*/ 176 h 285"/>
              <a:gd name="T24" fmla="*/ 263 w 290"/>
              <a:gd name="T25" fmla="*/ 175 h 285"/>
              <a:gd name="T26" fmla="*/ 113 w 290"/>
              <a:gd name="T27" fmla="*/ 25 h 285"/>
              <a:gd name="T28" fmla="*/ 112 w 290"/>
              <a:gd name="T29" fmla="*/ 25 h 285"/>
              <a:gd name="T30" fmla="*/ 27 w 290"/>
              <a:gd name="T31" fmla="*/ 110 h 285"/>
              <a:gd name="T32" fmla="*/ 27 w 290"/>
              <a:gd name="T33" fmla="*/ 111 h 285"/>
              <a:gd name="T34" fmla="*/ 62 w 290"/>
              <a:gd name="T35" fmla="*/ 146 h 285"/>
              <a:gd name="T36" fmla="*/ 45 w 290"/>
              <a:gd name="T37" fmla="*/ 163 h 285"/>
              <a:gd name="T38" fmla="*/ 10 w 290"/>
              <a:gd name="T39" fmla="*/ 128 h 285"/>
              <a:gd name="T40" fmla="*/ 10 w 290"/>
              <a:gd name="T41" fmla="*/ 93 h 285"/>
              <a:gd name="T42" fmla="*/ 95 w 290"/>
              <a:gd name="T43" fmla="*/ 8 h 285"/>
              <a:gd name="T44" fmla="*/ 113 w 290"/>
              <a:gd name="T45" fmla="*/ 0 h 285"/>
              <a:gd name="T46" fmla="*/ 131 w 290"/>
              <a:gd name="T47" fmla="*/ 8 h 285"/>
              <a:gd name="T48" fmla="*/ 280 w 290"/>
              <a:gd name="T49" fmla="*/ 157 h 285"/>
              <a:gd name="T50" fmla="*/ 280 w 290"/>
              <a:gd name="T51" fmla="*/ 19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0" h="285">
                <a:moveTo>
                  <a:pt x="280" y="193"/>
                </a:moveTo>
                <a:cubicBezTo>
                  <a:pt x="195" y="278"/>
                  <a:pt x="195" y="278"/>
                  <a:pt x="195" y="278"/>
                </a:cubicBezTo>
                <a:cubicBezTo>
                  <a:pt x="190" y="283"/>
                  <a:pt x="184" y="285"/>
                  <a:pt x="178" y="285"/>
                </a:cubicBezTo>
                <a:cubicBezTo>
                  <a:pt x="171" y="285"/>
                  <a:pt x="165" y="283"/>
                  <a:pt x="160" y="278"/>
                </a:cubicBezTo>
                <a:cubicBezTo>
                  <a:pt x="116" y="235"/>
                  <a:pt x="116" y="235"/>
                  <a:pt x="116" y="235"/>
                </a:cubicBezTo>
                <a:cubicBezTo>
                  <a:pt x="94" y="257"/>
                  <a:pt x="94" y="257"/>
                  <a:pt x="94" y="257"/>
                </a:cubicBezTo>
                <a:cubicBezTo>
                  <a:pt x="94" y="195"/>
                  <a:pt x="94" y="195"/>
                  <a:pt x="94" y="195"/>
                </a:cubicBezTo>
                <a:cubicBezTo>
                  <a:pt x="156" y="194"/>
                  <a:pt x="156" y="194"/>
                  <a:pt x="156" y="194"/>
                </a:cubicBezTo>
                <a:cubicBezTo>
                  <a:pt x="134" y="217"/>
                  <a:pt x="134" y="217"/>
                  <a:pt x="134" y="217"/>
                </a:cubicBezTo>
                <a:cubicBezTo>
                  <a:pt x="177" y="261"/>
                  <a:pt x="177" y="261"/>
                  <a:pt x="177" y="261"/>
                </a:cubicBezTo>
                <a:cubicBezTo>
                  <a:pt x="177" y="261"/>
                  <a:pt x="178" y="261"/>
                  <a:pt x="178" y="261"/>
                </a:cubicBezTo>
                <a:cubicBezTo>
                  <a:pt x="263" y="176"/>
                  <a:pt x="263" y="176"/>
                  <a:pt x="263" y="176"/>
                </a:cubicBezTo>
                <a:cubicBezTo>
                  <a:pt x="263" y="175"/>
                  <a:pt x="263" y="175"/>
                  <a:pt x="263" y="175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25"/>
                  <a:pt x="113" y="25"/>
                  <a:pt x="112" y="25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10"/>
                  <a:pt x="27" y="111"/>
                  <a:pt x="27" y="111"/>
                </a:cubicBezTo>
                <a:cubicBezTo>
                  <a:pt x="62" y="146"/>
                  <a:pt x="62" y="146"/>
                  <a:pt x="62" y="146"/>
                </a:cubicBezTo>
                <a:cubicBezTo>
                  <a:pt x="45" y="163"/>
                  <a:pt x="45" y="163"/>
                  <a:pt x="45" y="163"/>
                </a:cubicBezTo>
                <a:cubicBezTo>
                  <a:pt x="10" y="128"/>
                  <a:pt x="10" y="128"/>
                  <a:pt x="10" y="128"/>
                </a:cubicBezTo>
                <a:cubicBezTo>
                  <a:pt x="0" y="118"/>
                  <a:pt x="0" y="103"/>
                  <a:pt x="10" y="93"/>
                </a:cubicBezTo>
                <a:cubicBezTo>
                  <a:pt x="95" y="8"/>
                  <a:pt x="95" y="8"/>
                  <a:pt x="95" y="8"/>
                </a:cubicBezTo>
                <a:cubicBezTo>
                  <a:pt x="100" y="3"/>
                  <a:pt x="106" y="0"/>
                  <a:pt x="113" y="0"/>
                </a:cubicBezTo>
                <a:cubicBezTo>
                  <a:pt x="120" y="0"/>
                  <a:pt x="126" y="3"/>
                  <a:pt x="131" y="8"/>
                </a:cubicBezTo>
                <a:cubicBezTo>
                  <a:pt x="280" y="157"/>
                  <a:pt x="280" y="157"/>
                  <a:pt x="280" y="157"/>
                </a:cubicBezTo>
                <a:cubicBezTo>
                  <a:pt x="290" y="167"/>
                  <a:pt x="290" y="183"/>
                  <a:pt x="280" y="193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12488648" y="4995643"/>
            <a:ext cx="546456" cy="544504"/>
          </a:xfrm>
          <a:custGeom>
            <a:avLst/>
            <a:gdLst>
              <a:gd name="T0" fmla="*/ 118 w 237"/>
              <a:gd name="T1" fmla="*/ 0 h 236"/>
              <a:gd name="T2" fmla="*/ 0 w 237"/>
              <a:gd name="T3" fmla="*/ 118 h 236"/>
              <a:gd name="T4" fmla="*/ 118 w 237"/>
              <a:gd name="T5" fmla="*/ 236 h 236"/>
              <a:gd name="T6" fmla="*/ 237 w 237"/>
              <a:gd name="T7" fmla="*/ 118 h 236"/>
              <a:gd name="T8" fmla="*/ 118 w 237"/>
              <a:gd name="T9" fmla="*/ 0 h 236"/>
              <a:gd name="T10" fmla="*/ 118 w 237"/>
              <a:gd name="T11" fmla="*/ 216 h 236"/>
              <a:gd name="T12" fmla="*/ 20 w 237"/>
              <a:gd name="T13" fmla="*/ 118 h 236"/>
              <a:gd name="T14" fmla="*/ 118 w 237"/>
              <a:gd name="T15" fmla="*/ 20 h 236"/>
              <a:gd name="T16" fmla="*/ 217 w 237"/>
              <a:gd name="T17" fmla="*/ 118 h 236"/>
              <a:gd name="T18" fmla="*/ 118 w 237"/>
              <a:gd name="T19" fmla="*/ 216 h 236"/>
              <a:gd name="T20" fmla="*/ 80 w 237"/>
              <a:gd name="T21" fmla="*/ 79 h 236"/>
              <a:gd name="T22" fmla="*/ 157 w 237"/>
              <a:gd name="T23" fmla="*/ 79 h 236"/>
              <a:gd name="T24" fmla="*/ 157 w 237"/>
              <a:gd name="T25" fmla="*/ 157 h 236"/>
              <a:gd name="T26" fmla="*/ 80 w 237"/>
              <a:gd name="T27" fmla="*/ 157 h 236"/>
              <a:gd name="T28" fmla="*/ 80 w 237"/>
              <a:gd name="T29" fmla="*/ 79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7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4" y="236"/>
                  <a:pt x="237" y="183"/>
                  <a:pt x="237" y="118"/>
                </a:cubicBezTo>
                <a:cubicBezTo>
                  <a:pt x="237" y="53"/>
                  <a:pt x="184" y="0"/>
                  <a:pt x="118" y="0"/>
                </a:cubicBezTo>
                <a:close/>
                <a:moveTo>
                  <a:pt x="118" y="216"/>
                </a:moveTo>
                <a:cubicBezTo>
                  <a:pt x="64" y="216"/>
                  <a:pt x="20" y="172"/>
                  <a:pt x="20" y="118"/>
                </a:cubicBezTo>
                <a:cubicBezTo>
                  <a:pt x="20" y="64"/>
                  <a:pt x="64" y="20"/>
                  <a:pt x="118" y="20"/>
                </a:cubicBezTo>
                <a:cubicBezTo>
                  <a:pt x="173" y="20"/>
                  <a:pt x="217" y="64"/>
                  <a:pt x="217" y="118"/>
                </a:cubicBezTo>
                <a:cubicBezTo>
                  <a:pt x="217" y="172"/>
                  <a:pt x="173" y="216"/>
                  <a:pt x="118" y="216"/>
                </a:cubicBezTo>
                <a:close/>
                <a:moveTo>
                  <a:pt x="80" y="79"/>
                </a:moveTo>
                <a:cubicBezTo>
                  <a:pt x="157" y="79"/>
                  <a:pt x="157" y="79"/>
                  <a:pt x="157" y="79"/>
                </a:cubicBezTo>
                <a:cubicBezTo>
                  <a:pt x="157" y="157"/>
                  <a:pt x="157" y="157"/>
                  <a:pt x="157" y="157"/>
                </a:cubicBezTo>
                <a:cubicBezTo>
                  <a:pt x="80" y="157"/>
                  <a:pt x="80" y="157"/>
                  <a:pt x="80" y="157"/>
                </a:cubicBezTo>
                <a:lnTo>
                  <a:pt x="80" y="7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21598853" y="4995643"/>
            <a:ext cx="544505" cy="544504"/>
          </a:xfrm>
          <a:custGeom>
            <a:avLst/>
            <a:gdLst>
              <a:gd name="T0" fmla="*/ 153 w 236"/>
              <a:gd name="T1" fmla="*/ 137 h 236"/>
              <a:gd name="T2" fmla="*/ 186 w 236"/>
              <a:gd name="T3" fmla="*/ 156 h 236"/>
              <a:gd name="T4" fmla="*/ 153 w 236"/>
              <a:gd name="T5" fmla="*/ 175 h 236"/>
              <a:gd name="T6" fmla="*/ 153 w 236"/>
              <a:gd name="T7" fmla="*/ 166 h 236"/>
              <a:gd name="T8" fmla="*/ 88 w 236"/>
              <a:gd name="T9" fmla="*/ 166 h 236"/>
              <a:gd name="T10" fmla="*/ 40 w 236"/>
              <a:gd name="T11" fmla="*/ 117 h 236"/>
              <a:gd name="T12" fmla="*/ 59 w 236"/>
              <a:gd name="T13" fmla="*/ 117 h 236"/>
              <a:gd name="T14" fmla="*/ 88 w 236"/>
              <a:gd name="T15" fmla="*/ 146 h 236"/>
              <a:gd name="T16" fmla="*/ 153 w 236"/>
              <a:gd name="T17" fmla="*/ 146 h 236"/>
              <a:gd name="T18" fmla="*/ 153 w 236"/>
              <a:gd name="T19" fmla="*/ 137 h 236"/>
              <a:gd name="T20" fmla="*/ 148 w 236"/>
              <a:gd name="T21" fmla="*/ 70 h 236"/>
              <a:gd name="T22" fmla="*/ 83 w 236"/>
              <a:gd name="T23" fmla="*/ 70 h 236"/>
              <a:gd name="T24" fmla="*/ 83 w 236"/>
              <a:gd name="T25" fmla="*/ 60 h 236"/>
              <a:gd name="T26" fmla="*/ 50 w 236"/>
              <a:gd name="T27" fmla="*/ 80 h 236"/>
              <a:gd name="T28" fmla="*/ 83 w 236"/>
              <a:gd name="T29" fmla="*/ 99 h 236"/>
              <a:gd name="T30" fmla="*/ 83 w 236"/>
              <a:gd name="T31" fmla="*/ 90 h 236"/>
              <a:gd name="T32" fmla="*/ 148 w 236"/>
              <a:gd name="T33" fmla="*/ 90 h 236"/>
              <a:gd name="T34" fmla="*/ 176 w 236"/>
              <a:gd name="T35" fmla="*/ 118 h 236"/>
              <a:gd name="T36" fmla="*/ 196 w 236"/>
              <a:gd name="T37" fmla="*/ 118 h 236"/>
              <a:gd name="T38" fmla="*/ 148 w 236"/>
              <a:gd name="T39" fmla="*/ 70 h 236"/>
              <a:gd name="T40" fmla="*/ 236 w 236"/>
              <a:gd name="T41" fmla="*/ 118 h 236"/>
              <a:gd name="T42" fmla="*/ 118 w 236"/>
              <a:gd name="T43" fmla="*/ 236 h 236"/>
              <a:gd name="T44" fmla="*/ 0 w 236"/>
              <a:gd name="T45" fmla="*/ 118 h 236"/>
              <a:gd name="T46" fmla="*/ 118 w 236"/>
              <a:gd name="T47" fmla="*/ 0 h 236"/>
              <a:gd name="T48" fmla="*/ 236 w 236"/>
              <a:gd name="T49" fmla="*/ 118 h 236"/>
              <a:gd name="T50" fmla="*/ 216 w 236"/>
              <a:gd name="T51" fmla="*/ 118 h 236"/>
              <a:gd name="T52" fmla="*/ 118 w 236"/>
              <a:gd name="T53" fmla="*/ 20 h 236"/>
              <a:gd name="T54" fmla="*/ 20 w 236"/>
              <a:gd name="T55" fmla="*/ 118 h 236"/>
              <a:gd name="T56" fmla="*/ 118 w 236"/>
              <a:gd name="T57" fmla="*/ 216 h 236"/>
              <a:gd name="T58" fmla="*/ 216 w 236"/>
              <a:gd name="T59" fmla="*/ 11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36" h="236">
                <a:moveTo>
                  <a:pt x="153" y="137"/>
                </a:moveTo>
                <a:cubicBezTo>
                  <a:pt x="186" y="156"/>
                  <a:pt x="186" y="156"/>
                  <a:pt x="186" y="156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66"/>
                  <a:pt x="153" y="166"/>
                  <a:pt x="153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61" y="166"/>
                  <a:pt x="40" y="144"/>
                  <a:pt x="40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59" y="133"/>
                  <a:pt x="72" y="146"/>
                  <a:pt x="88" y="146"/>
                </a:cubicBezTo>
                <a:cubicBezTo>
                  <a:pt x="153" y="146"/>
                  <a:pt x="153" y="146"/>
                  <a:pt x="153" y="146"/>
                </a:cubicBezTo>
                <a:lnTo>
                  <a:pt x="153" y="137"/>
                </a:lnTo>
                <a:close/>
                <a:moveTo>
                  <a:pt x="148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83" y="60"/>
                  <a:pt x="83" y="60"/>
                  <a:pt x="83" y="60"/>
                </a:cubicBezTo>
                <a:cubicBezTo>
                  <a:pt x="50" y="80"/>
                  <a:pt x="50" y="80"/>
                  <a:pt x="50" y="80"/>
                </a:cubicBezTo>
                <a:cubicBezTo>
                  <a:pt x="83" y="99"/>
                  <a:pt x="83" y="99"/>
                  <a:pt x="83" y="99"/>
                </a:cubicBezTo>
                <a:cubicBezTo>
                  <a:pt x="83" y="90"/>
                  <a:pt x="83" y="90"/>
                  <a:pt x="83" y="90"/>
                </a:cubicBezTo>
                <a:cubicBezTo>
                  <a:pt x="148" y="90"/>
                  <a:pt x="148" y="90"/>
                  <a:pt x="148" y="90"/>
                </a:cubicBezTo>
                <a:cubicBezTo>
                  <a:pt x="163" y="90"/>
                  <a:pt x="176" y="103"/>
                  <a:pt x="176" y="118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92"/>
                  <a:pt x="174" y="70"/>
                  <a:pt x="148" y="70"/>
                </a:cubicBezTo>
                <a:close/>
                <a:moveTo>
                  <a:pt x="236" y="118"/>
                </a:moveTo>
                <a:cubicBezTo>
                  <a:pt x="236" y="183"/>
                  <a:pt x="183" y="236"/>
                  <a:pt x="118" y="236"/>
                </a:cubicBezTo>
                <a:cubicBezTo>
                  <a:pt x="53" y="236"/>
                  <a:pt x="0" y="183"/>
                  <a:pt x="0" y="118"/>
                </a:cubicBezTo>
                <a:cubicBezTo>
                  <a:pt x="0" y="53"/>
                  <a:pt x="53" y="0"/>
                  <a:pt x="118" y="0"/>
                </a:cubicBezTo>
                <a:cubicBezTo>
                  <a:pt x="183" y="0"/>
                  <a:pt x="236" y="53"/>
                  <a:pt x="236" y="118"/>
                </a:cubicBezTo>
                <a:close/>
                <a:moveTo>
                  <a:pt x="216" y="118"/>
                </a:moveTo>
                <a:cubicBezTo>
                  <a:pt x="216" y="64"/>
                  <a:pt x="172" y="20"/>
                  <a:pt x="118" y="20"/>
                </a:cubicBezTo>
                <a:cubicBezTo>
                  <a:pt x="64" y="20"/>
                  <a:pt x="20" y="64"/>
                  <a:pt x="20" y="118"/>
                </a:cubicBezTo>
                <a:cubicBezTo>
                  <a:pt x="20" y="172"/>
                  <a:pt x="64" y="216"/>
                  <a:pt x="118" y="216"/>
                </a:cubicBezTo>
                <a:cubicBezTo>
                  <a:pt x="172" y="216"/>
                  <a:pt x="216" y="172"/>
                  <a:pt x="216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20460077" y="4995643"/>
            <a:ext cx="543529" cy="544504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18 w 236"/>
              <a:gd name="T11" fmla="*/ 216 h 236"/>
              <a:gd name="T12" fmla="*/ 20 w 236"/>
              <a:gd name="T13" fmla="*/ 118 h 236"/>
              <a:gd name="T14" fmla="*/ 118 w 236"/>
              <a:gd name="T15" fmla="*/ 19 h 236"/>
              <a:gd name="T16" fmla="*/ 216 w 236"/>
              <a:gd name="T17" fmla="*/ 118 h 236"/>
              <a:gd name="T18" fmla="*/ 118 w 236"/>
              <a:gd name="T19" fmla="*/ 216 h 236"/>
              <a:gd name="T20" fmla="*/ 115 w 236"/>
              <a:gd name="T21" fmla="*/ 42 h 236"/>
              <a:gd name="T22" fmla="*/ 159 w 236"/>
              <a:gd name="T23" fmla="*/ 87 h 236"/>
              <a:gd name="T24" fmla="*/ 130 w 236"/>
              <a:gd name="T25" fmla="*/ 87 h 236"/>
              <a:gd name="T26" fmla="*/ 130 w 236"/>
              <a:gd name="T27" fmla="*/ 164 h 236"/>
              <a:gd name="T28" fmla="*/ 130 w 236"/>
              <a:gd name="T29" fmla="*/ 167 h 236"/>
              <a:gd name="T30" fmla="*/ 130 w 236"/>
              <a:gd name="T31" fmla="*/ 168 h 236"/>
              <a:gd name="T32" fmla="*/ 100 w 236"/>
              <a:gd name="T33" fmla="*/ 197 h 236"/>
              <a:gd name="T34" fmla="*/ 71 w 236"/>
              <a:gd name="T35" fmla="*/ 168 h 236"/>
              <a:gd name="T36" fmla="*/ 100 w 236"/>
              <a:gd name="T37" fmla="*/ 138 h 236"/>
              <a:gd name="T38" fmla="*/ 115 w 236"/>
              <a:gd name="T39" fmla="*/ 138 h 236"/>
              <a:gd name="T40" fmla="*/ 115 w 236"/>
              <a:gd name="T41" fmla="*/ 4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18" y="216"/>
                </a:moveTo>
                <a:cubicBezTo>
                  <a:pt x="64" y="216"/>
                  <a:pt x="20" y="172"/>
                  <a:pt x="20" y="118"/>
                </a:cubicBezTo>
                <a:cubicBezTo>
                  <a:pt x="20" y="64"/>
                  <a:pt x="64" y="19"/>
                  <a:pt x="118" y="19"/>
                </a:cubicBezTo>
                <a:cubicBezTo>
                  <a:pt x="172" y="19"/>
                  <a:pt x="216" y="64"/>
                  <a:pt x="216" y="118"/>
                </a:cubicBezTo>
                <a:cubicBezTo>
                  <a:pt x="216" y="172"/>
                  <a:pt x="172" y="216"/>
                  <a:pt x="118" y="216"/>
                </a:cubicBezTo>
                <a:close/>
                <a:moveTo>
                  <a:pt x="115" y="42"/>
                </a:moveTo>
                <a:cubicBezTo>
                  <a:pt x="159" y="87"/>
                  <a:pt x="159" y="87"/>
                  <a:pt x="159" y="87"/>
                </a:cubicBezTo>
                <a:cubicBezTo>
                  <a:pt x="130" y="87"/>
                  <a:pt x="130" y="87"/>
                  <a:pt x="130" y="87"/>
                </a:cubicBezTo>
                <a:cubicBezTo>
                  <a:pt x="130" y="164"/>
                  <a:pt x="130" y="164"/>
                  <a:pt x="130" y="164"/>
                </a:cubicBezTo>
                <a:cubicBezTo>
                  <a:pt x="130" y="165"/>
                  <a:pt x="130" y="166"/>
                  <a:pt x="130" y="167"/>
                </a:cubicBezTo>
                <a:cubicBezTo>
                  <a:pt x="130" y="168"/>
                  <a:pt x="130" y="168"/>
                  <a:pt x="130" y="168"/>
                </a:cubicBezTo>
                <a:cubicBezTo>
                  <a:pt x="130" y="184"/>
                  <a:pt x="117" y="197"/>
                  <a:pt x="100" y="197"/>
                </a:cubicBezTo>
                <a:cubicBezTo>
                  <a:pt x="84" y="197"/>
                  <a:pt x="71" y="184"/>
                  <a:pt x="71" y="168"/>
                </a:cubicBezTo>
                <a:cubicBezTo>
                  <a:pt x="71" y="151"/>
                  <a:pt x="84" y="138"/>
                  <a:pt x="100" y="138"/>
                </a:cubicBezTo>
                <a:cubicBezTo>
                  <a:pt x="115" y="138"/>
                  <a:pt x="115" y="138"/>
                  <a:pt x="115" y="138"/>
                </a:cubicBezTo>
                <a:lnTo>
                  <a:pt x="115" y="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2176240" y="4993691"/>
            <a:ext cx="673312" cy="549384"/>
          </a:xfrm>
          <a:custGeom>
            <a:avLst/>
            <a:gdLst>
              <a:gd name="T0" fmla="*/ 24 w 292"/>
              <a:gd name="T1" fmla="*/ 67 h 238"/>
              <a:gd name="T2" fmla="*/ 0 w 292"/>
              <a:gd name="T3" fmla="*/ 67 h 238"/>
              <a:gd name="T4" fmla="*/ 0 w 292"/>
              <a:gd name="T5" fmla="*/ 27 h 238"/>
              <a:gd name="T6" fmla="*/ 27 w 292"/>
              <a:gd name="T7" fmla="*/ 0 h 238"/>
              <a:gd name="T8" fmla="*/ 76 w 292"/>
              <a:gd name="T9" fmla="*/ 0 h 238"/>
              <a:gd name="T10" fmla="*/ 76 w 292"/>
              <a:gd name="T11" fmla="*/ 24 h 238"/>
              <a:gd name="T12" fmla="*/ 27 w 292"/>
              <a:gd name="T13" fmla="*/ 24 h 238"/>
              <a:gd name="T14" fmla="*/ 24 w 292"/>
              <a:gd name="T15" fmla="*/ 27 h 238"/>
              <a:gd name="T16" fmla="*/ 24 w 292"/>
              <a:gd name="T17" fmla="*/ 67 h 238"/>
              <a:gd name="T18" fmla="*/ 24 w 292"/>
              <a:gd name="T19" fmla="*/ 211 h 238"/>
              <a:gd name="T20" fmla="*/ 24 w 292"/>
              <a:gd name="T21" fmla="*/ 171 h 238"/>
              <a:gd name="T22" fmla="*/ 0 w 292"/>
              <a:gd name="T23" fmla="*/ 171 h 238"/>
              <a:gd name="T24" fmla="*/ 0 w 292"/>
              <a:gd name="T25" fmla="*/ 211 h 238"/>
              <a:gd name="T26" fmla="*/ 27 w 292"/>
              <a:gd name="T27" fmla="*/ 238 h 238"/>
              <a:gd name="T28" fmla="*/ 76 w 292"/>
              <a:gd name="T29" fmla="*/ 238 h 238"/>
              <a:gd name="T30" fmla="*/ 76 w 292"/>
              <a:gd name="T31" fmla="*/ 214 h 238"/>
              <a:gd name="T32" fmla="*/ 27 w 292"/>
              <a:gd name="T33" fmla="*/ 214 h 238"/>
              <a:gd name="T34" fmla="*/ 24 w 292"/>
              <a:gd name="T35" fmla="*/ 211 h 238"/>
              <a:gd name="T36" fmla="*/ 268 w 292"/>
              <a:gd name="T37" fmla="*/ 211 h 238"/>
              <a:gd name="T38" fmla="*/ 265 w 292"/>
              <a:gd name="T39" fmla="*/ 214 h 238"/>
              <a:gd name="T40" fmla="*/ 215 w 292"/>
              <a:gd name="T41" fmla="*/ 214 h 238"/>
              <a:gd name="T42" fmla="*/ 215 w 292"/>
              <a:gd name="T43" fmla="*/ 238 h 238"/>
              <a:gd name="T44" fmla="*/ 265 w 292"/>
              <a:gd name="T45" fmla="*/ 238 h 238"/>
              <a:gd name="T46" fmla="*/ 292 w 292"/>
              <a:gd name="T47" fmla="*/ 211 h 238"/>
              <a:gd name="T48" fmla="*/ 292 w 292"/>
              <a:gd name="T49" fmla="*/ 171 h 238"/>
              <a:gd name="T50" fmla="*/ 268 w 292"/>
              <a:gd name="T51" fmla="*/ 171 h 238"/>
              <a:gd name="T52" fmla="*/ 268 w 292"/>
              <a:gd name="T53" fmla="*/ 211 h 238"/>
              <a:gd name="T54" fmla="*/ 265 w 292"/>
              <a:gd name="T55" fmla="*/ 0 h 238"/>
              <a:gd name="T56" fmla="*/ 215 w 292"/>
              <a:gd name="T57" fmla="*/ 0 h 238"/>
              <a:gd name="T58" fmla="*/ 215 w 292"/>
              <a:gd name="T59" fmla="*/ 24 h 238"/>
              <a:gd name="T60" fmla="*/ 265 w 292"/>
              <a:gd name="T61" fmla="*/ 24 h 238"/>
              <a:gd name="T62" fmla="*/ 268 w 292"/>
              <a:gd name="T63" fmla="*/ 27 h 238"/>
              <a:gd name="T64" fmla="*/ 268 w 292"/>
              <a:gd name="T65" fmla="*/ 67 h 238"/>
              <a:gd name="T66" fmla="*/ 292 w 292"/>
              <a:gd name="T67" fmla="*/ 67 h 238"/>
              <a:gd name="T68" fmla="*/ 292 w 292"/>
              <a:gd name="T69" fmla="*/ 27 h 238"/>
              <a:gd name="T70" fmla="*/ 265 w 292"/>
              <a:gd name="T71" fmla="*/ 0 h 238"/>
              <a:gd name="T72" fmla="*/ 46 w 292"/>
              <a:gd name="T73" fmla="*/ 186 h 238"/>
              <a:gd name="T74" fmla="*/ 245 w 292"/>
              <a:gd name="T75" fmla="*/ 186 h 238"/>
              <a:gd name="T76" fmla="*/ 245 w 292"/>
              <a:gd name="T77" fmla="*/ 52 h 238"/>
              <a:gd name="T78" fmla="*/ 46 w 292"/>
              <a:gd name="T79" fmla="*/ 52 h 238"/>
              <a:gd name="T80" fmla="*/ 46 w 292"/>
              <a:gd name="T81" fmla="*/ 18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2" h="238">
                <a:moveTo>
                  <a:pt x="24" y="67"/>
                </a:moveTo>
                <a:cubicBezTo>
                  <a:pt x="0" y="67"/>
                  <a:pt x="0" y="67"/>
                  <a:pt x="0" y="6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6" y="24"/>
                  <a:pt x="76" y="24"/>
                  <a:pt x="76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4" y="25"/>
                  <a:pt x="24" y="27"/>
                </a:cubicBezTo>
                <a:lnTo>
                  <a:pt x="24" y="67"/>
                </a:lnTo>
                <a:close/>
                <a:moveTo>
                  <a:pt x="24" y="211"/>
                </a:moveTo>
                <a:cubicBezTo>
                  <a:pt x="24" y="171"/>
                  <a:pt x="24" y="171"/>
                  <a:pt x="24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26"/>
                  <a:pt x="12" y="238"/>
                  <a:pt x="27" y="238"/>
                </a:cubicBezTo>
                <a:cubicBezTo>
                  <a:pt x="76" y="238"/>
                  <a:pt x="76" y="238"/>
                  <a:pt x="76" y="238"/>
                </a:cubicBezTo>
                <a:cubicBezTo>
                  <a:pt x="76" y="214"/>
                  <a:pt x="76" y="214"/>
                  <a:pt x="76" y="214"/>
                </a:cubicBezTo>
                <a:cubicBezTo>
                  <a:pt x="27" y="214"/>
                  <a:pt x="27" y="214"/>
                  <a:pt x="27" y="214"/>
                </a:cubicBezTo>
                <a:cubicBezTo>
                  <a:pt x="25" y="214"/>
                  <a:pt x="24" y="212"/>
                  <a:pt x="24" y="211"/>
                </a:cubicBezTo>
                <a:close/>
                <a:moveTo>
                  <a:pt x="268" y="211"/>
                </a:moveTo>
                <a:cubicBezTo>
                  <a:pt x="268" y="212"/>
                  <a:pt x="266" y="214"/>
                  <a:pt x="265" y="214"/>
                </a:cubicBezTo>
                <a:cubicBezTo>
                  <a:pt x="215" y="214"/>
                  <a:pt x="215" y="214"/>
                  <a:pt x="215" y="214"/>
                </a:cubicBezTo>
                <a:cubicBezTo>
                  <a:pt x="215" y="238"/>
                  <a:pt x="215" y="238"/>
                  <a:pt x="215" y="238"/>
                </a:cubicBezTo>
                <a:cubicBezTo>
                  <a:pt x="265" y="238"/>
                  <a:pt x="265" y="238"/>
                  <a:pt x="265" y="238"/>
                </a:cubicBezTo>
                <a:cubicBezTo>
                  <a:pt x="280" y="238"/>
                  <a:pt x="292" y="226"/>
                  <a:pt x="292" y="211"/>
                </a:cubicBezTo>
                <a:cubicBezTo>
                  <a:pt x="292" y="171"/>
                  <a:pt x="292" y="171"/>
                  <a:pt x="292" y="171"/>
                </a:cubicBezTo>
                <a:cubicBezTo>
                  <a:pt x="268" y="171"/>
                  <a:pt x="268" y="171"/>
                  <a:pt x="268" y="171"/>
                </a:cubicBezTo>
                <a:lnTo>
                  <a:pt x="268" y="211"/>
                </a:lnTo>
                <a:close/>
                <a:moveTo>
                  <a:pt x="265" y="0"/>
                </a:moveTo>
                <a:cubicBezTo>
                  <a:pt x="215" y="0"/>
                  <a:pt x="215" y="0"/>
                  <a:pt x="215" y="0"/>
                </a:cubicBezTo>
                <a:cubicBezTo>
                  <a:pt x="215" y="24"/>
                  <a:pt x="215" y="24"/>
                  <a:pt x="215" y="24"/>
                </a:cubicBezTo>
                <a:cubicBezTo>
                  <a:pt x="265" y="24"/>
                  <a:pt x="265" y="24"/>
                  <a:pt x="265" y="24"/>
                </a:cubicBezTo>
                <a:cubicBezTo>
                  <a:pt x="266" y="24"/>
                  <a:pt x="268" y="25"/>
                  <a:pt x="268" y="27"/>
                </a:cubicBezTo>
                <a:cubicBezTo>
                  <a:pt x="268" y="67"/>
                  <a:pt x="268" y="67"/>
                  <a:pt x="268" y="67"/>
                </a:cubicBezTo>
                <a:cubicBezTo>
                  <a:pt x="292" y="67"/>
                  <a:pt x="292" y="67"/>
                  <a:pt x="292" y="67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12"/>
                  <a:pt x="280" y="0"/>
                  <a:pt x="265" y="0"/>
                </a:cubicBezTo>
                <a:close/>
                <a:moveTo>
                  <a:pt x="46" y="186"/>
                </a:moveTo>
                <a:cubicBezTo>
                  <a:pt x="245" y="186"/>
                  <a:pt x="245" y="186"/>
                  <a:pt x="245" y="186"/>
                </a:cubicBezTo>
                <a:cubicBezTo>
                  <a:pt x="245" y="52"/>
                  <a:pt x="245" y="52"/>
                  <a:pt x="245" y="52"/>
                </a:cubicBezTo>
                <a:cubicBezTo>
                  <a:pt x="46" y="52"/>
                  <a:pt x="46" y="52"/>
                  <a:pt x="46" y="52"/>
                </a:cubicBezTo>
                <a:lnTo>
                  <a:pt x="46" y="18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8895699" y="8309148"/>
            <a:ext cx="892870" cy="890919"/>
          </a:xfrm>
          <a:custGeom>
            <a:avLst/>
            <a:gdLst>
              <a:gd name="T0" fmla="*/ 334 w 387"/>
              <a:gd name="T1" fmla="*/ 0 h 386"/>
              <a:gd name="T2" fmla="*/ 54 w 387"/>
              <a:gd name="T3" fmla="*/ 0 h 386"/>
              <a:gd name="T4" fmla="*/ 0 w 387"/>
              <a:gd name="T5" fmla="*/ 53 h 386"/>
              <a:gd name="T6" fmla="*/ 0 w 387"/>
              <a:gd name="T7" fmla="*/ 333 h 386"/>
              <a:gd name="T8" fmla="*/ 54 w 387"/>
              <a:gd name="T9" fmla="*/ 386 h 386"/>
              <a:gd name="T10" fmla="*/ 334 w 387"/>
              <a:gd name="T11" fmla="*/ 386 h 386"/>
              <a:gd name="T12" fmla="*/ 387 w 387"/>
              <a:gd name="T13" fmla="*/ 333 h 386"/>
              <a:gd name="T14" fmla="*/ 387 w 387"/>
              <a:gd name="T15" fmla="*/ 53 h 386"/>
              <a:gd name="T16" fmla="*/ 334 w 387"/>
              <a:gd name="T17" fmla="*/ 0 h 386"/>
              <a:gd name="T18" fmla="*/ 194 w 387"/>
              <a:gd name="T19" fmla="*/ 311 h 386"/>
              <a:gd name="T20" fmla="*/ 75 w 387"/>
              <a:gd name="T21" fmla="*/ 193 h 386"/>
              <a:gd name="T22" fmla="*/ 194 w 387"/>
              <a:gd name="T23" fmla="*/ 75 h 386"/>
              <a:gd name="T24" fmla="*/ 312 w 387"/>
              <a:gd name="T25" fmla="*/ 193 h 386"/>
              <a:gd name="T26" fmla="*/ 194 w 387"/>
              <a:gd name="T27" fmla="*/ 311 h 386"/>
              <a:gd name="T28" fmla="*/ 194 w 387"/>
              <a:gd name="T29" fmla="*/ 95 h 386"/>
              <a:gd name="T30" fmla="*/ 95 w 387"/>
              <a:gd name="T31" fmla="*/ 193 h 386"/>
              <a:gd name="T32" fmla="*/ 194 w 387"/>
              <a:gd name="T33" fmla="*/ 291 h 386"/>
              <a:gd name="T34" fmla="*/ 292 w 387"/>
              <a:gd name="T35" fmla="*/ 193 h 386"/>
              <a:gd name="T36" fmla="*/ 194 w 387"/>
              <a:gd name="T37" fmla="*/ 95 h 386"/>
              <a:gd name="T38" fmla="*/ 181 w 387"/>
              <a:gd name="T39" fmla="*/ 115 h 386"/>
              <a:gd name="T40" fmla="*/ 206 w 387"/>
              <a:gd name="T41" fmla="*/ 115 h 386"/>
              <a:gd name="T42" fmla="*/ 206 w 387"/>
              <a:gd name="T43" fmla="*/ 192 h 386"/>
              <a:gd name="T44" fmla="*/ 181 w 387"/>
              <a:gd name="T45" fmla="*/ 192 h 386"/>
              <a:gd name="T46" fmla="*/ 181 w 387"/>
              <a:gd name="T47" fmla="*/ 115 h 386"/>
              <a:gd name="T48" fmla="*/ 194 w 387"/>
              <a:gd name="T49" fmla="*/ 261 h 386"/>
              <a:gd name="T50" fmla="*/ 125 w 387"/>
              <a:gd name="T51" fmla="*/ 192 h 386"/>
              <a:gd name="T52" fmla="*/ 171 w 387"/>
              <a:gd name="T53" fmla="*/ 127 h 386"/>
              <a:gd name="T54" fmla="*/ 171 w 387"/>
              <a:gd name="T55" fmla="*/ 154 h 386"/>
              <a:gd name="T56" fmla="*/ 149 w 387"/>
              <a:gd name="T57" fmla="*/ 192 h 386"/>
              <a:gd name="T58" fmla="*/ 194 w 387"/>
              <a:gd name="T59" fmla="*/ 236 h 386"/>
              <a:gd name="T60" fmla="*/ 238 w 387"/>
              <a:gd name="T61" fmla="*/ 192 h 386"/>
              <a:gd name="T62" fmla="*/ 216 w 387"/>
              <a:gd name="T63" fmla="*/ 154 h 386"/>
              <a:gd name="T64" fmla="*/ 216 w 387"/>
              <a:gd name="T65" fmla="*/ 127 h 386"/>
              <a:gd name="T66" fmla="*/ 263 w 387"/>
              <a:gd name="T67" fmla="*/ 192 h 386"/>
              <a:gd name="T68" fmla="*/ 194 w 387"/>
              <a:gd name="T69" fmla="*/ 26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7" h="386">
                <a:moveTo>
                  <a:pt x="334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4" y="386"/>
                </a:cubicBezTo>
                <a:cubicBezTo>
                  <a:pt x="334" y="386"/>
                  <a:pt x="334" y="386"/>
                  <a:pt x="334" y="386"/>
                </a:cubicBezTo>
                <a:cubicBezTo>
                  <a:pt x="363" y="386"/>
                  <a:pt x="387" y="362"/>
                  <a:pt x="387" y="333"/>
                </a:cubicBezTo>
                <a:cubicBezTo>
                  <a:pt x="387" y="53"/>
                  <a:pt x="387" y="53"/>
                  <a:pt x="387" y="53"/>
                </a:cubicBezTo>
                <a:cubicBezTo>
                  <a:pt x="387" y="24"/>
                  <a:pt x="363" y="0"/>
                  <a:pt x="334" y="0"/>
                </a:cubicBezTo>
                <a:close/>
                <a:moveTo>
                  <a:pt x="194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4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4" y="311"/>
                </a:cubicBezTo>
                <a:close/>
                <a:moveTo>
                  <a:pt x="194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4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4" y="95"/>
                </a:cubicBezTo>
                <a:close/>
                <a:moveTo>
                  <a:pt x="181" y="115"/>
                </a:moveTo>
                <a:cubicBezTo>
                  <a:pt x="206" y="115"/>
                  <a:pt x="206" y="115"/>
                  <a:pt x="206" y="115"/>
                </a:cubicBezTo>
                <a:cubicBezTo>
                  <a:pt x="206" y="192"/>
                  <a:pt x="206" y="192"/>
                  <a:pt x="206" y="192"/>
                </a:cubicBezTo>
                <a:cubicBezTo>
                  <a:pt x="181" y="192"/>
                  <a:pt x="181" y="192"/>
                  <a:pt x="181" y="192"/>
                </a:cubicBezTo>
                <a:lnTo>
                  <a:pt x="181" y="115"/>
                </a:lnTo>
                <a:close/>
                <a:moveTo>
                  <a:pt x="194" y="261"/>
                </a:moveTo>
                <a:cubicBezTo>
                  <a:pt x="155" y="261"/>
                  <a:pt x="125" y="230"/>
                  <a:pt x="125" y="192"/>
                </a:cubicBezTo>
                <a:cubicBezTo>
                  <a:pt x="125" y="163"/>
                  <a:pt x="143" y="137"/>
                  <a:pt x="171" y="127"/>
                </a:cubicBezTo>
                <a:cubicBezTo>
                  <a:pt x="171" y="154"/>
                  <a:pt x="171" y="154"/>
                  <a:pt x="171" y="154"/>
                </a:cubicBezTo>
                <a:cubicBezTo>
                  <a:pt x="158" y="162"/>
                  <a:pt x="149" y="176"/>
                  <a:pt x="149" y="192"/>
                </a:cubicBezTo>
                <a:cubicBezTo>
                  <a:pt x="149" y="217"/>
                  <a:pt x="169" y="236"/>
                  <a:pt x="194" y="236"/>
                </a:cubicBezTo>
                <a:cubicBezTo>
                  <a:pt x="218" y="236"/>
                  <a:pt x="238" y="217"/>
                  <a:pt x="238" y="192"/>
                </a:cubicBezTo>
                <a:cubicBezTo>
                  <a:pt x="238" y="176"/>
                  <a:pt x="229" y="162"/>
                  <a:pt x="216" y="154"/>
                </a:cubicBezTo>
                <a:cubicBezTo>
                  <a:pt x="216" y="127"/>
                  <a:pt x="216" y="127"/>
                  <a:pt x="216" y="127"/>
                </a:cubicBezTo>
                <a:cubicBezTo>
                  <a:pt x="244" y="137"/>
                  <a:pt x="263" y="163"/>
                  <a:pt x="263" y="192"/>
                </a:cubicBezTo>
                <a:cubicBezTo>
                  <a:pt x="263" y="230"/>
                  <a:pt x="232" y="261"/>
                  <a:pt x="194" y="26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 noEditPoints="1"/>
          </p:cNvSpPr>
          <p:nvPr/>
        </p:nvSpPr>
        <p:spPr bwMode="auto">
          <a:xfrm>
            <a:off x="4341572" y="8309148"/>
            <a:ext cx="889943" cy="890919"/>
          </a:xfrm>
          <a:custGeom>
            <a:avLst/>
            <a:gdLst>
              <a:gd name="T0" fmla="*/ 333 w 386"/>
              <a:gd name="T1" fmla="*/ 0 h 386"/>
              <a:gd name="T2" fmla="*/ 53 w 386"/>
              <a:gd name="T3" fmla="*/ 0 h 386"/>
              <a:gd name="T4" fmla="*/ 0 w 386"/>
              <a:gd name="T5" fmla="*/ 53 h 386"/>
              <a:gd name="T6" fmla="*/ 0 w 386"/>
              <a:gd name="T7" fmla="*/ 333 h 386"/>
              <a:gd name="T8" fmla="*/ 53 w 386"/>
              <a:gd name="T9" fmla="*/ 386 h 386"/>
              <a:gd name="T10" fmla="*/ 333 w 386"/>
              <a:gd name="T11" fmla="*/ 386 h 386"/>
              <a:gd name="T12" fmla="*/ 386 w 386"/>
              <a:gd name="T13" fmla="*/ 333 h 386"/>
              <a:gd name="T14" fmla="*/ 386 w 386"/>
              <a:gd name="T15" fmla="*/ 53 h 386"/>
              <a:gd name="T16" fmla="*/ 333 w 386"/>
              <a:gd name="T17" fmla="*/ 0 h 386"/>
              <a:gd name="T18" fmla="*/ 148 w 386"/>
              <a:gd name="T19" fmla="*/ 301 h 386"/>
              <a:gd name="T20" fmla="*/ 85 w 386"/>
              <a:gd name="T21" fmla="*/ 301 h 386"/>
              <a:gd name="T22" fmla="*/ 85 w 386"/>
              <a:gd name="T23" fmla="*/ 238 h 386"/>
              <a:gd name="T24" fmla="*/ 108 w 386"/>
              <a:gd name="T25" fmla="*/ 261 h 386"/>
              <a:gd name="T26" fmla="*/ 166 w 386"/>
              <a:gd name="T27" fmla="*/ 203 h 386"/>
              <a:gd name="T28" fmla="*/ 183 w 386"/>
              <a:gd name="T29" fmla="*/ 220 h 386"/>
              <a:gd name="T30" fmla="*/ 125 w 386"/>
              <a:gd name="T31" fmla="*/ 278 h 386"/>
              <a:gd name="T32" fmla="*/ 148 w 386"/>
              <a:gd name="T33" fmla="*/ 301 h 386"/>
              <a:gd name="T34" fmla="*/ 166 w 386"/>
              <a:gd name="T35" fmla="*/ 183 h 386"/>
              <a:gd name="T36" fmla="*/ 108 w 386"/>
              <a:gd name="T37" fmla="*/ 125 h 386"/>
              <a:gd name="T38" fmla="*/ 85 w 386"/>
              <a:gd name="T39" fmla="*/ 148 h 386"/>
              <a:gd name="T40" fmla="*/ 85 w 386"/>
              <a:gd name="T41" fmla="*/ 85 h 386"/>
              <a:gd name="T42" fmla="*/ 148 w 386"/>
              <a:gd name="T43" fmla="*/ 85 h 386"/>
              <a:gd name="T44" fmla="*/ 125 w 386"/>
              <a:gd name="T45" fmla="*/ 108 h 386"/>
              <a:gd name="T46" fmla="*/ 183 w 386"/>
              <a:gd name="T47" fmla="*/ 166 h 386"/>
              <a:gd name="T48" fmla="*/ 166 w 386"/>
              <a:gd name="T49" fmla="*/ 183 h 386"/>
              <a:gd name="T50" fmla="*/ 301 w 386"/>
              <a:gd name="T51" fmla="*/ 301 h 386"/>
              <a:gd name="T52" fmla="*/ 238 w 386"/>
              <a:gd name="T53" fmla="*/ 301 h 386"/>
              <a:gd name="T54" fmla="*/ 261 w 386"/>
              <a:gd name="T55" fmla="*/ 278 h 386"/>
              <a:gd name="T56" fmla="*/ 202 w 386"/>
              <a:gd name="T57" fmla="*/ 220 h 386"/>
              <a:gd name="T58" fmla="*/ 220 w 386"/>
              <a:gd name="T59" fmla="*/ 203 h 386"/>
              <a:gd name="T60" fmla="*/ 278 w 386"/>
              <a:gd name="T61" fmla="*/ 261 h 386"/>
              <a:gd name="T62" fmla="*/ 301 w 386"/>
              <a:gd name="T63" fmla="*/ 238 h 386"/>
              <a:gd name="T64" fmla="*/ 301 w 386"/>
              <a:gd name="T65" fmla="*/ 301 h 386"/>
              <a:gd name="T66" fmla="*/ 301 w 386"/>
              <a:gd name="T67" fmla="*/ 148 h 386"/>
              <a:gd name="T68" fmla="*/ 278 w 386"/>
              <a:gd name="T69" fmla="*/ 125 h 386"/>
              <a:gd name="T70" fmla="*/ 220 w 386"/>
              <a:gd name="T71" fmla="*/ 183 h 386"/>
              <a:gd name="T72" fmla="*/ 202 w 386"/>
              <a:gd name="T73" fmla="*/ 166 h 386"/>
              <a:gd name="T74" fmla="*/ 261 w 386"/>
              <a:gd name="T75" fmla="*/ 108 h 386"/>
              <a:gd name="T76" fmla="*/ 238 w 386"/>
              <a:gd name="T77" fmla="*/ 85 h 386"/>
              <a:gd name="T78" fmla="*/ 301 w 386"/>
              <a:gd name="T79" fmla="*/ 85 h 386"/>
              <a:gd name="T80" fmla="*/ 301 w 386"/>
              <a:gd name="T81" fmla="*/ 148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6" h="386"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48" y="301"/>
                </a:moveTo>
                <a:cubicBezTo>
                  <a:pt x="85" y="301"/>
                  <a:pt x="85" y="301"/>
                  <a:pt x="85" y="301"/>
                </a:cubicBezTo>
                <a:cubicBezTo>
                  <a:pt x="85" y="238"/>
                  <a:pt x="85" y="238"/>
                  <a:pt x="85" y="238"/>
                </a:cubicBezTo>
                <a:cubicBezTo>
                  <a:pt x="108" y="261"/>
                  <a:pt x="108" y="261"/>
                  <a:pt x="108" y="261"/>
                </a:cubicBezTo>
                <a:cubicBezTo>
                  <a:pt x="166" y="203"/>
                  <a:pt x="166" y="203"/>
                  <a:pt x="166" y="203"/>
                </a:cubicBezTo>
                <a:cubicBezTo>
                  <a:pt x="183" y="220"/>
                  <a:pt x="183" y="220"/>
                  <a:pt x="183" y="220"/>
                </a:cubicBezTo>
                <a:cubicBezTo>
                  <a:pt x="125" y="278"/>
                  <a:pt x="125" y="278"/>
                  <a:pt x="125" y="278"/>
                </a:cubicBezTo>
                <a:lnTo>
                  <a:pt x="148" y="301"/>
                </a:lnTo>
                <a:close/>
                <a:moveTo>
                  <a:pt x="166" y="183"/>
                </a:moveTo>
                <a:cubicBezTo>
                  <a:pt x="108" y="125"/>
                  <a:pt x="108" y="125"/>
                  <a:pt x="108" y="125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85"/>
                  <a:pt x="85" y="85"/>
                  <a:pt x="85" y="85"/>
                </a:cubicBezTo>
                <a:cubicBezTo>
                  <a:pt x="148" y="85"/>
                  <a:pt x="148" y="85"/>
                  <a:pt x="148" y="85"/>
                </a:cubicBezTo>
                <a:cubicBezTo>
                  <a:pt x="125" y="108"/>
                  <a:pt x="125" y="108"/>
                  <a:pt x="125" y="108"/>
                </a:cubicBezTo>
                <a:cubicBezTo>
                  <a:pt x="183" y="166"/>
                  <a:pt x="183" y="166"/>
                  <a:pt x="183" y="166"/>
                </a:cubicBezTo>
                <a:lnTo>
                  <a:pt x="166" y="183"/>
                </a:lnTo>
                <a:close/>
                <a:moveTo>
                  <a:pt x="301" y="301"/>
                </a:moveTo>
                <a:cubicBezTo>
                  <a:pt x="238" y="301"/>
                  <a:pt x="238" y="301"/>
                  <a:pt x="238" y="301"/>
                </a:cubicBezTo>
                <a:cubicBezTo>
                  <a:pt x="261" y="278"/>
                  <a:pt x="261" y="278"/>
                  <a:pt x="261" y="278"/>
                </a:cubicBezTo>
                <a:cubicBezTo>
                  <a:pt x="202" y="220"/>
                  <a:pt x="202" y="220"/>
                  <a:pt x="202" y="220"/>
                </a:cubicBezTo>
                <a:cubicBezTo>
                  <a:pt x="220" y="203"/>
                  <a:pt x="220" y="203"/>
                  <a:pt x="220" y="203"/>
                </a:cubicBezTo>
                <a:cubicBezTo>
                  <a:pt x="278" y="261"/>
                  <a:pt x="278" y="261"/>
                  <a:pt x="278" y="261"/>
                </a:cubicBezTo>
                <a:cubicBezTo>
                  <a:pt x="301" y="238"/>
                  <a:pt x="301" y="238"/>
                  <a:pt x="301" y="238"/>
                </a:cubicBezTo>
                <a:lnTo>
                  <a:pt x="301" y="301"/>
                </a:lnTo>
                <a:close/>
                <a:moveTo>
                  <a:pt x="301" y="148"/>
                </a:moveTo>
                <a:cubicBezTo>
                  <a:pt x="278" y="125"/>
                  <a:pt x="278" y="125"/>
                  <a:pt x="278" y="125"/>
                </a:cubicBezTo>
                <a:cubicBezTo>
                  <a:pt x="220" y="183"/>
                  <a:pt x="220" y="183"/>
                  <a:pt x="220" y="183"/>
                </a:cubicBezTo>
                <a:cubicBezTo>
                  <a:pt x="202" y="166"/>
                  <a:pt x="202" y="166"/>
                  <a:pt x="202" y="166"/>
                </a:cubicBezTo>
                <a:cubicBezTo>
                  <a:pt x="261" y="108"/>
                  <a:pt x="261" y="108"/>
                  <a:pt x="261" y="108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301" y="85"/>
                  <a:pt x="301" y="85"/>
                  <a:pt x="301" y="85"/>
                </a:cubicBezTo>
                <a:lnTo>
                  <a:pt x="301" y="1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5481324" y="8309148"/>
            <a:ext cx="889943" cy="890919"/>
          </a:xfrm>
          <a:custGeom>
            <a:avLst/>
            <a:gdLst>
              <a:gd name="T0" fmla="*/ 333 w 386"/>
              <a:gd name="T1" fmla="*/ 0 h 386"/>
              <a:gd name="T2" fmla="*/ 53 w 386"/>
              <a:gd name="T3" fmla="*/ 0 h 386"/>
              <a:gd name="T4" fmla="*/ 0 w 386"/>
              <a:gd name="T5" fmla="*/ 53 h 386"/>
              <a:gd name="T6" fmla="*/ 0 w 386"/>
              <a:gd name="T7" fmla="*/ 333 h 386"/>
              <a:gd name="T8" fmla="*/ 53 w 386"/>
              <a:gd name="T9" fmla="*/ 386 h 386"/>
              <a:gd name="T10" fmla="*/ 333 w 386"/>
              <a:gd name="T11" fmla="*/ 386 h 386"/>
              <a:gd name="T12" fmla="*/ 386 w 386"/>
              <a:gd name="T13" fmla="*/ 333 h 386"/>
              <a:gd name="T14" fmla="*/ 386 w 386"/>
              <a:gd name="T15" fmla="*/ 53 h 386"/>
              <a:gd name="T16" fmla="*/ 333 w 386"/>
              <a:gd name="T17" fmla="*/ 0 h 386"/>
              <a:gd name="T18" fmla="*/ 146 w 386"/>
              <a:gd name="T19" fmla="*/ 257 h 386"/>
              <a:gd name="T20" fmla="*/ 88 w 386"/>
              <a:gd name="T21" fmla="*/ 315 h 386"/>
              <a:gd name="T22" fmla="*/ 70 w 386"/>
              <a:gd name="T23" fmla="*/ 298 h 386"/>
              <a:gd name="T24" fmla="*/ 129 w 386"/>
              <a:gd name="T25" fmla="*/ 240 h 386"/>
              <a:gd name="T26" fmla="*/ 106 w 386"/>
              <a:gd name="T27" fmla="*/ 217 h 386"/>
              <a:gd name="T28" fmla="*/ 169 w 386"/>
              <a:gd name="T29" fmla="*/ 217 h 386"/>
              <a:gd name="T30" fmla="*/ 169 w 386"/>
              <a:gd name="T31" fmla="*/ 280 h 386"/>
              <a:gd name="T32" fmla="*/ 146 w 386"/>
              <a:gd name="T33" fmla="*/ 257 h 386"/>
              <a:gd name="T34" fmla="*/ 169 w 386"/>
              <a:gd name="T35" fmla="*/ 169 h 386"/>
              <a:gd name="T36" fmla="*/ 106 w 386"/>
              <a:gd name="T37" fmla="*/ 169 h 386"/>
              <a:gd name="T38" fmla="*/ 129 w 386"/>
              <a:gd name="T39" fmla="*/ 146 h 386"/>
              <a:gd name="T40" fmla="*/ 70 w 386"/>
              <a:gd name="T41" fmla="*/ 88 h 386"/>
              <a:gd name="T42" fmla="*/ 88 w 386"/>
              <a:gd name="T43" fmla="*/ 71 h 386"/>
              <a:gd name="T44" fmla="*/ 146 w 386"/>
              <a:gd name="T45" fmla="*/ 129 h 386"/>
              <a:gd name="T46" fmla="*/ 169 w 386"/>
              <a:gd name="T47" fmla="*/ 106 h 386"/>
              <a:gd name="T48" fmla="*/ 169 w 386"/>
              <a:gd name="T49" fmla="*/ 169 h 386"/>
              <a:gd name="T50" fmla="*/ 298 w 386"/>
              <a:gd name="T51" fmla="*/ 315 h 386"/>
              <a:gd name="T52" fmla="*/ 240 w 386"/>
              <a:gd name="T53" fmla="*/ 257 h 386"/>
              <a:gd name="T54" fmla="*/ 217 w 386"/>
              <a:gd name="T55" fmla="*/ 280 h 386"/>
              <a:gd name="T56" fmla="*/ 217 w 386"/>
              <a:gd name="T57" fmla="*/ 217 h 386"/>
              <a:gd name="T58" fmla="*/ 280 w 386"/>
              <a:gd name="T59" fmla="*/ 217 h 386"/>
              <a:gd name="T60" fmla="*/ 257 w 386"/>
              <a:gd name="T61" fmla="*/ 240 h 386"/>
              <a:gd name="T62" fmla="*/ 315 w 386"/>
              <a:gd name="T63" fmla="*/ 298 h 386"/>
              <a:gd name="T64" fmla="*/ 298 w 386"/>
              <a:gd name="T65" fmla="*/ 315 h 386"/>
              <a:gd name="T66" fmla="*/ 257 w 386"/>
              <a:gd name="T67" fmla="*/ 146 h 386"/>
              <a:gd name="T68" fmla="*/ 280 w 386"/>
              <a:gd name="T69" fmla="*/ 169 h 386"/>
              <a:gd name="T70" fmla="*/ 217 w 386"/>
              <a:gd name="T71" fmla="*/ 169 h 386"/>
              <a:gd name="T72" fmla="*/ 217 w 386"/>
              <a:gd name="T73" fmla="*/ 106 h 386"/>
              <a:gd name="T74" fmla="*/ 240 w 386"/>
              <a:gd name="T75" fmla="*/ 129 h 386"/>
              <a:gd name="T76" fmla="*/ 298 w 386"/>
              <a:gd name="T77" fmla="*/ 71 h 386"/>
              <a:gd name="T78" fmla="*/ 315 w 386"/>
              <a:gd name="T79" fmla="*/ 88 h 386"/>
              <a:gd name="T80" fmla="*/ 257 w 386"/>
              <a:gd name="T81" fmla="*/ 146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6" h="386"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46" y="257"/>
                </a:moveTo>
                <a:cubicBezTo>
                  <a:pt x="88" y="315"/>
                  <a:pt x="88" y="315"/>
                  <a:pt x="88" y="315"/>
                </a:cubicBezTo>
                <a:cubicBezTo>
                  <a:pt x="70" y="298"/>
                  <a:pt x="70" y="298"/>
                  <a:pt x="70" y="298"/>
                </a:cubicBezTo>
                <a:cubicBezTo>
                  <a:pt x="129" y="240"/>
                  <a:pt x="129" y="240"/>
                  <a:pt x="129" y="240"/>
                </a:cubicBezTo>
                <a:cubicBezTo>
                  <a:pt x="106" y="217"/>
                  <a:pt x="106" y="217"/>
                  <a:pt x="106" y="217"/>
                </a:cubicBezTo>
                <a:cubicBezTo>
                  <a:pt x="169" y="217"/>
                  <a:pt x="169" y="217"/>
                  <a:pt x="169" y="217"/>
                </a:cubicBezTo>
                <a:cubicBezTo>
                  <a:pt x="169" y="280"/>
                  <a:pt x="169" y="280"/>
                  <a:pt x="169" y="280"/>
                </a:cubicBezTo>
                <a:lnTo>
                  <a:pt x="146" y="257"/>
                </a:lnTo>
                <a:close/>
                <a:moveTo>
                  <a:pt x="169" y="169"/>
                </a:moveTo>
                <a:cubicBezTo>
                  <a:pt x="106" y="169"/>
                  <a:pt x="106" y="169"/>
                  <a:pt x="106" y="169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70" y="88"/>
                  <a:pt x="70" y="88"/>
                  <a:pt x="70" y="88"/>
                </a:cubicBezTo>
                <a:cubicBezTo>
                  <a:pt x="88" y="71"/>
                  <a:pt x="88" y="71"/>
                  <a:pt x="88" y="71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69" y="106"/>
                  <a:pt x="169" y="106"/>
                  <a:pt x="169" y="106"/>
                </a:cubicBezTo>
                <a:lnTo>
                  <a:pt x="169" y="169"/>
                </a:lnTo>
                <a:close/>
                <a:moveTo>
                  <a:pt x="298" y="315"/>
                </a:moveTo>
                <a:cubicBezTo>
                  <a:pt x="240" y="257"/>
                  <a:pt x="240" y="257"/>
                  <a:pt x="240" y="257"/>
                </a:cubicBezTo>
                <a:cubicBezTo>
                  <a:pt x="217" y="280"/>
                  <a:pt x="217" y="280"/>
                  <a:pt x="217" y="280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80" y="217"/>
                  <a:pt x="280" y="217"/>
                  <a:pt x="280" y="217"/>
                </a:cubicBezTo>
                <a:cubicBezTo>
                  <a:pt x="257" y="240"/>
                  <a:pt x="257" y="240"/>
                  <a:pt x="257" y="240"/>
                </a:cubicBezTo>
                <a:cubicBezTo>
                  <a:pt x="315" y="298"/>
                  <a:pt x="315" y="298"/>
                  <a:pt x="315" y="298"/>
                </a:cubicBezTo>
                <a:lnTo>
                  <a:pt x="298" y="315"/>
                </a:lnTo>
                <a:close/>
                <a:moveTo>
                  <a:pt x="257" y="146"/>
                </a:moveTo>
                <a:cubicBezTo>
                  <a:pt x="280" y="169"/>
                  <a:pt x="280" y="169"/>
                  <a:pt x="280" y="169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7" y="106"/>
                  <a:pt x="217" y="106"/>
                  <a:pt x="217" y="106"/>
                </a:cubicBezTo>
                <a:cubicBezTo>
                  <a:pt x="240" y="129"/>
                  <a:pt x="240" y="129"/>
                  <a:pt x="240" y="129"/>
                </a:cubicBezTo>
                <a:cubicBezTo>
                  <a:pt x="298" y="71"/>
                  <a:pt x="298" y="71"/>
                  <a:pt x="298" y="71"/>
                </a:cubicBezTo>
                <a:cubicBezTo>
                  <a:pt x="315" y="88"/>
                  <a:pt x="315" y="88"/>
                  <a:pt x="315" y="88"/>
                </a:cubicBezTo>
                <a:lnTo>
                  <a:pt x="257" y="1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10035450" y="8309148"/>
            <a:ext cx="891894" cy="890919"/>
          </a:xfrm>
          <a:custGeom>
            <a:avLst/>
            <a:gdLst>
              <a:gd name="T0" fmla="*/ 333 w 387"/>
              <a:gd name="T1" fmla="*/ 0 h 386"/>
              <a:gd name="T2" fmla="*/ 54 w 387"/>
              <a:gd name="T3" fmla="*/ 0 h 386"/>
              <a:gd name="T4" fmla="*/ 0 w 387"/>
              <a:gd name="T5" fmla="*/ 53 h 386"/>
              <a:gd name="T6" fmla="*/ 0 w 387"/>
              <a:gd name="T7" fmla="*/ 333 h 386"/>
              <a:gd name="T8" fmla="*/ 54 w 387"/>
              <a:gd name="T9" fmla="*/ 386 h 386"/>
              <a:gd name="T10" fmla="*/ 333 w 387"/>
              <a:gd name="T11" fmla="*/ 386 h 386"/>
              <a:gd name="T12" fmla="*/ 387 w 387"/>
              <a:gd name="T13" fmla="*/ 333 h 386"/>
              <a:gd name="T14" fmla="*/ 387 w 387"/>
              <a:gd name="T15" fmla="*/ 53 h 386"/>
              <a:gd name="T16" fmla="*/ 333 w 387"/>
              <a:gd name="T17" fmla="*/ 0 h 386"/>
              <a:gd name="T18" fmla="*/ 169 w 387"/>
              <a:gd name="T19" fmla="*/ 143 h 386"/>
              <a:gd name="T20" fmla="*/ 260 w 387"/>
              <a:gd name="T21" fmla="*/ 195 h 386"/>
              <a:gd name="T22" fmla="*/ 169 w 387"/>
              <a:gd name="T23" fmla="*/ 247 h 386"/>
              <a:gd name="T24" fmla="*/ 169 w 387"/>
              <a:gd name="T25" fmla="*/ 143 h 386"/>
              <a:gd name="T26" fmla="*/ 200 w 387"/>
              <a:gd name="T27" fmla="*/ 311 h 386"/>
              <a:gd name="T28" fmla="*/ 81 w 387"/>
              <a:gd name="T29" fmla="*/ 193 h 386"/>
              <a:gd name="T30" fmla="*/ 87 w 387"/>
              <a:gd name="T31" fmla="*/ 159 h 386"/>
              <a:gd name="T32" fmla="*/ 69 w 387"/>
              <a:gd name="T33" fmla="*/ 149 h 386"/>
              <a:gd name="T34" fmla="*/ 121 w 387"/>
              <a:gd name="T35" fmla="*/ 119 h 386"/>
              <a:gd name="T36" fmla="*/ 121 w 387"/>
              <a:gd name="T37" fmla="*/ 178 h 386"/>
              <a:gd name="T38" fmla="*/ 104 w 387"/>
              <a:gd name="T39" fmla="*/ 169 h 386"/>
              <a:gd name="T40" fmla="*/ 101 w 387"/>
              <a:gd name="T41" fmla="*/ 193 h 386"/>
              <a:gd name="T42" fmla="*/ 200 w 387"/>
              <a:gd name="T43" fmla="*/ 291 h 386"/>
              <a:gd name="T44" fmla="*/ 298 w 387"/>
              <a:gd name="T45" fmla="*/ 193 h 386"/>
              <a:gd name="T46" fmla="*/ 200 w 387"/>
              <a:gd name="T47" fmla="*/ 95 h 386"/>
              <a:gd name="T48" fmla="*/ 200 w 387"/>
              <a:gd name="T49" fmla="*/ 75 h 386"/>
              <a:gd name="T50" fmla="*/ 318 w 387"/>
              <a:gd name="T51" fmla="*/ 193 h 386"/>
              <a:gd name="T52" fmla="*/ 200 w 387"/>
              <a:gd name="T53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7" h="386">
                <a:moveTo>
                  <a:pt x="333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4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3" y="386"/>
                  <a:pt x="387" y="362"/>
                  <a:pt x="387" y="333"/>
                </a:cubicBezTo>
                <a:cubicBezTo>
                  <a:pt x="387" y="53"/>
                  <a:pt x="387" y="53"/>
                  <a:pt x="387" y="53"/>
                </a:cubicBezTo>
                <a:cubicBezTo>
                  <a:pt x="387" y="24"/>
                  <a:pt x="363" y="0"/>
                  <a:pt x="333" y="0"/>
                </a:cubicBezTo>
                <a:close/>
                <a:moveTo>
                  <a:pt x="169" y="143"/>
                </a:moveTo>
                <a:cubicBezTo>
                  <a:pt x="260" y="195"/>
                  <a:pt x="260" y="195"/>
                  <a:pt x="260" y="195"/>
                </a:cubicBezTo>
                <a:cubicBezTo>
                  <a:pt x="169" y="247"/>
                  <a:pt x="169" y="247"/>
                  <a:pt x="169" y="247"/>
                </a:cubicBezTo>
                <a:lnTo>
                  <a:pt x="169" y="143"/>
                </a:lnTo>
                <a:close/>
                <a:moveTo>
                  <a:pt x="200" y="311"/>
                </a:moveTo>
                <a:cubicBezTo>
                  <a:pt x="134" y="311"/>
                  <a:pt x="81" y="258"/>
                  <a:pt x="81" y="193"/>
                </a:cubicBezTo>
                <a:cubicBezTo>
                  <a:pt x="81" y="181"/>
                  <a:pt x="83" y="170"/>
                  <a:pt x="87" y="159"/>
                </a:cubicBezTo>
                <a:cubicBezTo>
                  <a:pt x="69" y="149"/>
                  <a:pt x="69" y="149"/>
                  <a:pt x="69" y="149"/>
                </a:cubicBezTo>
                <a:cubicBezTo>
                  <a:pt x="121" y="119"/>
                  <a:pt x="121" y="119"/>
                  <a:pt x="121" y="119"/>
                </a:cubicBezTo>
                <a:cubicBezTo>
                  <a:pt x="121" y="178"/>
                  <a:pt x="121" y="178"/>
                  <a:pt x="121" y="178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77"/>
                  <a:pt x="101" y="185"/>
                  <a:pt x="101" y="193"/>
                </a:cubicBezTo>
                <a:cubicBezTo>
                  <a:pt x="101" y="247"/>
                  <a:pt x="145" y="291"/>
                  <a:pt x="200" y="291"/>
                </a:cubicBezTo>
                <a:cubicBezTo>
                  <a:pt x="254" y="291"/>
                  <a:pt x="298" y="247"/>
                  <a:pt x="298" y="193"/>
                </a:cubicBezTo>
                <a:cubicBezTo>
                  <a:pt x="298" y="139"/>
                  <a:pt x="254" y="95"/>
                  <a:pt x="200" y="95"/>
                </a:cubicBezTo>
                <a:cubicBezTo>
                  <a:pt x="200" y="75"/>
                  <a:pt x="200" y="75"/>
                  <a:pt x="200" y="75"/>
                </a:cubicBezTo>
                <a:cubicBezTo>
                  <a:pt x="265" y="75"/>
                  <a:pt x="318" y="128"/>
                  <a:pt x="318" y="193"/>
                </a:cubicBezTo>
                <a:cubicBezTo>
                  <a:pt x="318" y="258"/>
                  <a:pt x="265" y="311"/>
                  <a:pt x="200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11174226" y="8309148"/>
            <a:ext cx="891894" cy="890919"/>
          </a:xfrm>
          <a:custGeom>
            <a:avLst/>
            <a:gdLst>
              <a:gd name="T0" fmla="*/ 193 w 387"/>
              <a:gd name="T1" fmla="*/ 95 h 386"/>
              <a:gd name="T2" fmla="*/ 95 w 387"/>
              <a:gd name="T3" fmla="*/ 193 h 386"/>
              <a:gd name="T4" fmla="*/ 193 w 387"/>
              <a:gd name="T5" fmla="*/ 291 h 386"/>
              <a:gd name="T6" fmla="*/ 292 w 387"/>
              <a:gd name="T7" fmla="*/ 193 h 386"/>
              <a:gd name="T8" fmla="*/ 193 w 387"/>
              <a:gd name="T9" fmla="*/ 95 h 386"/>
              <a:gd name="T10" fmla="*/ 165 w 387"/>
              <a:gd name="T11" fmla="*/ 247 h 386"/>
              <a:gd name="T12" fmla="*/ 165 w 387"/>
              <a:gd name="T13" fmla="*/ 143 h 386"/>
              <a:gd name="T14" fmla="*/ 256 w 387"/>
              <a:gd name="T15" fmla="*/ 195 h 386"/>
              <a:gd name="T16" fmla="*/ 165 w 387"/>
              <a:gd name="T17" fmla="*/ 247 h 386"/>
              <a:gd name="T18" fmla="*/ 333 w 387"/>
              <a:gd name="T19" fmla="*/ 0 h 386"/>
              <a:gd name="T20" fmla="*/ 53 w 387"/>
              <a:gd name="T21" fmla="*/ 0 h 386"/>
              <a:gd name="T22" fmla="*/ 0 w 387"/>
              <a:gd name="T23" fmla="*/ 53 h 386"/>
              <a:gd name="T24" fmla="*/ 0 w 387"/>
              <a:gd name="T25" fmla="*/ 333 h 386"/>
              <a:gd name="T26" fmla="*/ 53 w 387"/>
              <a:gd name="T27" fmla="*/ 386 h 386"/>
              <a:gd name="T28" fmla="*/ 333 w 387"/>
              <a:gd name="T29" fmla="*/ 386 h 386"/>
              <a:gd name="T30" fmla="*/ 387 w 387"/>
              <a:gd name="T31" fmla="*/ 333 h 386"/>
              <a:gd name="T32" fmla="*/ 387 w 387"/>
              <a:gd name="T33" fmla="*/ 53 h 386"/>
              <a:gd name="T34" fmla="*/ 333 w 387"/>
              <a:gd name="T35" fmla="*/ 0 h 386"/>
              <a:gd name="T36" fmla="*/ 193 w 387"/>
              <a:gd name="T37" fmla="*/ 311 h 386"/>
              <a:gd name="T38" fmla="*/ 75 w 387"/>
              <a:gd name="T39" fmla="*/ 193 h 386"/>
              <a:gd name="T40" fmla="*/ 193 w 387"/>
              <a:gd name="T41" fmla="*/ 75 h 386"/>
              <a:gd name="T42" fmla="*/ 312 w 387"/>
              <a:gd name="T43" fmla="*/ 193 h 386"/>
              <a:gd name="T44" fmla="*/ 193 w 387"/>
              <a:gd name="T45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87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165" y="247"/>
                </a:moveTo>
                <a:cubicBezTo>
                  <a:pt x="165" y="143"/>
                  <a:pt x="165" y="143"/>
                  <a:pt x="165" y="143"/>
                </a:cubicBezTo>
                <a:cubicBezTo>
                  <a:pt x="256" y="195"/>
                  <a:pt x="256" y="195"/>
                  <a:pt x="256" y="195"/>
                </a:cubicBezTo>
                <a:lnTo>
                  <a:pt x="165" y="247"/>
                </a:lnTo>
                <a:close/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3" y="386"/>
                  <a:pt x="387" y="362"/>
                  <a:pt x="387" y="333"/>
                </a:cubicBezTo>
                <a:cubicBezTo>
                  <a:pt x="387" y="53"/>
                  <a:pt x="387" y="53"/>
                  <a:pt x="387" y="53"/>
                </a:cubicBezTo>
                <a:cubicBezTo>
                  <a:pt x="387" y="24"/>
                  <a:pt x="363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15730304" y="8309148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01 w 386"/>
              <a:gd name="T11" fmla="*/ 231 h 386"/>
              <a:gd name="T12" fmla="*/ 201 w 386"/>
              <a:gd name="T13" fmla="*/ 195 h 386"/>
              <a:gd name="T14" fmla="*/ 138 w 386"/>
              <a:gd name="T15" fmla="*/ 231 h 386"/>
              <a:gd name="T16" fmla="*/ 138 w 386"/>
              <a:gd name="T17" fmla="*/ 158 h 386"/>
              <a:gd name="T18" fmla="*/ 201 w 386"/>
              <a:gd name="T19" fmla="*/ 195 h 386"/>
              <a:gd name="T20" fmla="*/ 201 w 386"/>
              <a:gd name="T21" fmla="*/ 158 h 386"/>
              <a:gd name="T22" fmla="*/ 264 w 386"/>
              <a:gd name="T23" fmla="*/ 195 h 386"/>
              <a:gd name="T24" fmla="*/ 201 w 386"/>
              <a:gd name="T25" fmla="*/ 231 h 386"/>
              <a:gd name="T26" fmla="*/ 333 w 386"/>
              <a:gd name="T27" fmla="*/ 0 h 386"/>
              <a:gd name="T28" fmla="*/ 53 w 386"/>
              <a:gd name="T29" fmla="*/ 0 h 386"/>
              <a:gd name="T30" fmla="*/ 0 w 386"/>
              <a:gd name="T31" fmla="*/ 53 h 386"/>
              <a:gd name="T32" fmla="*/ 0 w 386"/>
              <a:gd name="T33" fmla="*/ 333 h 386"/>
              <a:gd name="T34" fmla="*/ 53 w 386"/>
              <a:gd name="T35" fmla="*/ 386 h 386"/>
              <a:gd name="T36" fmla="*/ 333 w 386"/>
              <a:gd name="T37" fmla="*/ 386 h 386"/>
              <a:gd name="T38" fmla="*/ 386 w 386"/>
              <a:gd name="T39" fmla="*/ 333 h 386"/>
              <a:gd name="T40" fmla="*/ 386 w 386"/>
              <a:gd name="T41" fmla="*/ 53 h 386"/>
              <a:gd name="T42" fmla="*/ 333 w 386"/>
              <a:gd name="T43" fmla="*/ 0 h 386"/>
              <a:gd name="T44" fmla="*/ 193 w 386"/>
              <a:gd name="T45" fmla="*/ 311 h 386"/>
              <a:gd name="T46" fmla="*/ 75 w 386"/>
              <a:gd name="T47" fmla="*/ 193 h 386"/>
              <a:gd name="T48" fmla="*/ 193 w 386"/>
              <a:gd name="T49" fmla="*/ 75 h 386"/>
              <a:gd name="T50" fmla="*/ 311 w 386"/>
              <a:gd name="T51" fmla="*/ 193 h 386"/>
              <a:gd name="T52" fmla="*/ 193 w 386"/>
              <a:gd name="T53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01" y="23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38" y="158"/>
                  <a:pt x="138" y="158"/>
                  <a:pt x="138" y="158"/>
                </a:cubicBezTo>
                <a:cubicBezTo>
                  <a:pt x="201" y="195"/>
                  <a:pt x="201" y="195"/>
                  <a:pt x="201" y="195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264" y="195"/>
                  <a:pt x="264" y="195"/>
                  <a:pt x="264" y="195"/>
                </a:cubicBezTo>
                <a:lnTo>
                  <a:pt x="201" y="231"/>
                </a:lnTo>
                <a:close/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14591528" y="8309148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2 w 386"/>
              <a:gd name="T7" fmla="*/ 193 h 386"/>
              <a:gd name="T8" fmla="*/ 193 w 386"/>
              <a:gd name="T9" fmla="*/ 95 h 386"/>
              <a:gd name="T10" fmla="*/ 249 w 386"/>
              <a:gd name="T11" fmla="*/ 231 h 386"/>
              <a:gd name="T12" fmla="*/ 186 w 386"/>
              <a:gd name="T13" fmla="*/ 195 h 386"/>
              <a:gd name="T14" fmla="*/ 186 w 386"/>
              <a:gd name="T15" fmla="*/ 231 h 386"/>
              <a:gd name="T16" fmla="*/ 123 w 386"/>
              <a:gd name="T17" fmla="*/ 195 h 386"/>
              <a:gd name="T18" fmla="*/ 186 w 386"/>
              <a:gd name="T19" fmla="*/ 158 h 386"/>
              <a:gd name="T20" fmla="*/ 186 w 386"/>
              <a:gd name="T21" fmla="*/ 195 h 386"/>
              <a:gd name="T22" fmla="*/ 249 w 386"/>
              <a:gd name="T23" fmla="*/ 158 h 386"/>
              <a:gd name="T24" fmla="*/ 249 w 386"/>
              <a:gd name="T25" fmla="*/ 231 h 386"/>
              <a:gd name="T26" fmla="*/ 333 w 386"/>
              <a:gd name="T27" fmla="*/ 0 h 386"/>
              <a:gd name="T28" fmla="*/ 53 w 386"/>
              <a:gd name="T29" fmla="*/ 0 h 386"/>
              <a:gd name="T30" fmla="*/ 0 w 386"/>
              <a:gd name="T31" fmla="*/ 53 h 386"/>
              <a:gd name="T32" fmla="*/ 0 w 386"/>
              <a:gd name="T33" fmla="*/ 333 h 386"/>
              <a:gd name="T34" fmla="*/ 53 w 386"/>
              <a:gd name="T35" fmla="*/ 386 h 386"/>
              <a:gd name="T36" fmla="*/ 333 w 386"/>
              <a:gd name="T37" fmla="*/ 386 h 386"/>
              <a:gd name="T38" fmla="*/ 386 w 386"/>
              <a:gd name="T39" fmla="*/ 333 h 386"/>
              <a:gd name="T40" fmla="*/ 386 w 386"/>
              <a:gd name="T41" fmla="*/ 53 h 386"/>
              <a:gd name="T42" fmla="*/ 333 w 386"/>
              <a:gd name="T43" fmla="*/ 0 h 386"/>
              <a:gd name="T44" fmla="*/ 193 w 386"/>
              <a:gd name="T45" fmla="*/ 311 h 386"/>
              <a:gd name="T46" fmla="*/ 75 w 386"/>
              <a:gd name="T47" fmla="*/ 193 h 386"/>
              <a:gd name="T48" fmla="*/ 193 w 386"/>
              <a:gd name="T49" fmla="*/ 75 h 386"/>
              <a:gd name="T50" fmla="*/ 311 w 386"/>
              <a:gd name="T51" fmla="*/ 193 h 386"/>
              <a:gd name="T52" fmla="*/ 193 w 386"/>
              <a:gd name="T53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2" y="247"/>
                  <a:pt x="292" y="193"/>
                </a:cubicBezTo>
                <a:cubicBezTo>
                  <a:pt x="292" y="139"/>
                  <a:pt x="247" y="95"/>
                  <a:pt x="193" y="95"/>
                </a:cubicBezTo>
                <a:close/>
                <a:moveTo>
                  <a:pt x="249" y="231"/>
                </a:moveTo>
                <a:cubicBezTo>
                  <a:pt x="186" y="195"/>
                  <a:pt x="186" y="195"/>
                  <a:pt x="186" y="195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123" y="195"/>
                  <a:pt x="123" y="195"/>
                  <a:pt x="123" y="195"/>
                </a:cubicBezTo>
                <a:cubicBezTo>
                  <a:pt x="186" y="158"/>
                  <a:pt x="186" y="158"/>
                  <a:pt x="186" y="158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49" y="158"/>
                  <a:pt x="249" y="158"/>
                  <a:pt x="249" y="158"/>
                </a:cubicBezTo>
                <a:lnTo>
                  <a:pt x="249" y="231"/>
                </a:lnTo>
                <a:close/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 noEditPoints="1"/>
          </p:cNvSpPr>
          <p:nvPr/>
        </p:nvSpPr>
        <p:spPr bwMode="auto">
          <a:xfrm>
            <a:off x="13452753" y="8309148"/>
            <a:ext cx="891894" cy="890919"/>
          </a:xfrm>
          <a:custGeom>
            <a:avLst/>
            <a:gdLst>
              <a:gd name="T0" fmla="*/ 193 w 387"/>
              <a:gd name="T1" fmla="*/ 95 h 386"/>
              <a:gd name="T2" fmla="*/ 95 w 387"/>
              <a:gd name="T3" fmla="*/ 193 h 386"/>
              <a:gd name="T4" fmla="*/ 193 w 387"/>
              <a:gd name="T5" fmla="*/ 291 h 386"/>
              <a:gd name="T6" fmla="*/ 292 w 387"/>
              <a:gd name="T7" fmla="*/ 193 h 386"/>
              <a:gd name="T8" fmla="*/ 193 w 387"/>
              <a:gd name="T9" fmla="*/ 95 h 386"/>
              <a:gd name="T10" fmla="*/ 177 w 387"/>
              <a:gd name="T11" fmla="*/ 250 h 386"/>
              <a:gd name="T12" fmla="*/ 149 w 387"/>
              <a:gd name="T13" fmla="*/ 250 h 386"/>
              <a:gd name="T14" fmla="*/ 149 w 387"/>
              <a:gd name="T15" fmla="*/ 137 h 386"/>
              <a:gd name="T16" fmla="*/ 177 w 387"/>
              <a:gd name="T17" fmla="*/ 137 h 386"/>
              <a:gd name="T18" fmla="*/ 177 w 387"/>
              <a:gd name="T19" fmla="*/ 250 h 386"/>
              <a:gd name="T20" fmla="*/ 237 w 387"/>
              <a:gd name="T21" fmla="*/ 250 h 386"/>
              <a:gd name="T22" fmla="*/ 210 w 387"/>
              <a:gd name="T23" fmla="*/ 250 h 386"/>
              <a:gd name="T24" fmla="*/ 210 w 387"/>
              <a:gd name="T25" fmla="*/ 137 h 386"/>
              <a:gd name="T26" fmla="*/ 237 w 387"/>
              <a:gd name="T27" fmla="*/ 137 h 386"/>
              <a:gd name="T28" fmla="*/ 237 w 387"/>
              <a:gd name="T29" fmla="*/ 250 h 386"/>
              <a:gd name="T30" fmla="*/ 333 w 387"/>
              <a:gd name="T31" fmla="*/ 0 h 386"/>
              <a:gd name="T32" fmla="*/ 53 w 387"/>
              <a:gd name="T33" fmla="*/ 0 h 386"/>
              <a:gd name="T34" fmla="*/ 0 w 387"/>
              <a:gd name="T35" fmla="*/ 53 h 386"/>
              <a:gd name="T36" fmla="*/ 0 w 387"/>
              <a:gd name="T37" fmla="*/ 333 h 386"/>
              <a:gd name="T38" fmla="*/ 53 w 387"/>
              <a:gd name="T39" fmla="*/ 386 h 386"/>
              <a:gd name="T40" fmla="*/ 333 w 387"/>
              <a:gd name="T41" fmla="*/ 386 h 386"/>
              <a:gd name="T42" fmla="*/ 387 w 387"/>
              <a:gd name="T43" fmla="*/ 333 h 386"/>
              <a:gd name="T44" fmla="*/ 387 w 387"/>
              <a:gd name="T45" fmla="*/ 53 h 386"/>
              <a:gd name="T46" fmla="*/ 333 w 387"/>
              <a:gd name="T47" fmla="*/ 0 h 386"/>
              <a:gd name="T48" fmla="*/ 193 w 387"/>
              <a:gd name="T49" fmla="*/ 311 h 386"/>
              <a:gd name="T50" fmla="*/ 75 w 387"/>
              <a:gd name="T51" fmla="*/ 193 h 386"/>
              <a:gd name="T52" fmla="*/ 193 w 387"/>
              <a:gd name="T53" fmla="*/ 75 h 386"/>
              <a:gd name="T54" fmla="*/ 312 w 387"/>
              <a:gd name="T55" fmla="*/ 193 h 386"/>
              <a:gd name="T56" fmla="*/ 193 w 387"/>
              <a:gd name="T5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7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177" y="250"/>
                </a:moveTo>
                <a:cubicBezTo>
                  <a:pt x="149" y="250"/>
                  <a:pt x="149" y="250"/>
                  <a:pt x="149" y="250"/>
                </a:cubicBezTo>
                <a:cubicBezTo>
                  <a:pt x="149" y="137"/>
                  <a:pt x="149" y="137"/>
                  <a:pt x="149" y="137"/>
                </a:cubicBezTo>
                <a:cubicBezTo>
                  <a:pt x="177" y="137"/>
                  <a:pt x="177" y="137"/>
                  <a:pt x="177" y="137"/>
                </a:cubicBezTo>
                <a:lnTo>
                  <a:pt x="177" y="250"/>
                </a:lnTo>
                <a:close/>
                <a:moveTo>
                  <a:pt x="237" y="250"/>
                </a:moveTo>
                <a:cubicBezTo>
                  <a:pt x="210" y="250"/>
                  <a:pt x="210" y="250"/>
                  <a:pt x="210" y="250"/>
                </a:cubicBezTo>
                <a:cubicBezTo>
                  <a:pt x="210" y="137"/>
                  <a:pt x="210" y="137"/>
                  <a:pt x="210" y="137"/>
                </a:cubicBezTo>
                <a:cubicBezTo>
                  <a:pt x="237" y="137"/>
                  <a:pt x="237" y="137"/>
                  <a:pt x="237" y="137"/>
                </a:cubicBezTo>
                <a:lnTo>
                  <a:pt x="237" y="250"/>
                </a:lnTo>
                <a:close/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3" y="386"/>
                  <a:pt x="387" y="362"/>
                  <a:pt x="387" y="333"/>
                </a:cubicBezTo>
                <a:cubicBezTo>
                  <a:pt x="387" y="53"/>
                  <a:pt x="387" y="53"/>
                  <a:pt x="387" y="53"/>
                </a:cubicBezTo>
                <a:cubicBezTo>
                  <a:pt x="387" y="24"/>
                  <a:pt x="363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2" y="128"/>
                  <a:pt x="312" y="193"/>
                </a:cubicBezTo>
                <a:cubicBezTo>
                  <a:pt x="312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16870055" y="8309148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45 w 386"/>
              <a:gd name="T11" fmla="*/ 246 h 386"/>
              <a:gd name="T12" fmla="*/ 155 w 386"/>
              <a:gd name="T13" fmla="*/ 193 h 386"/>
              <a:gd name="T14" fmla="*/ 155 w 386"/>
              <a:gd name="T15" fmla="*/ 243 h 386"/>
              <a:gd name="T16" fmla="*/ 135 w 386"/>
              <a:gd name="T17" fmla="*/ 243 h 386"/>
              <a:gd name="T18" fmla="*/ 135 w 386"/>
              <a:gd name="T19" fmla="*/ 144 h 386"/>
              <a:gd name="T20" fmla="*/ 155 w 386"/>
              <a:gd name="T21" fmla="*/ 144 h 386"/>
              <a:gd name="T22" fmla="*/ 155 w 386"/>
              <a:gd name="T23" fmla="*/ 193 h 386"/>
              <a:gd name="T24" fmla="*/ 245 w 386"/>
              <a:gd name="T25" fmla="*/ 141 h 386"/>
              <a:gd name="T26" fmla="*/ 245 w 386"/>
              <a:gd name="T27" fmla="*/ 246 h 386"/>
              <a:gd name="T28" fmla="*/ 333 w 386"/>
              <a:gd name="T29" fmla="*/ 0 h 386"/>
              <a:gd name="T30" fmla="*/ 53 w 386"/>
              <a:gd name="T31" fmla="*/ 0 h 386"/>
              <a:gd name="T32" fmla="*/ 0 w 386"/>
              <a:gd name="T33" fmla="*/ 53 h 386"/>
              <a:gd name="T34" fmla="*/ 0 w 386"/>
              <a:gd name="T35" fmla="*/ 333 h 386"/>
              <a:gd name="T36" fmla="*/ 53 w 386"/>
              <a:gd name="T37" fmla="*/ 386 h 386"/>
              <a:gd name="T38" fmla="*/ 333 w 386"/>
              <a:gd name="T39" fmla="*/ 386 h 386"/>
              <a:gd name="T40" fmla="*/ 386 w 386"/>
              <a:gd name="T41" fmla="*/ 333 h 386"/>
              <a:gd name="T42" fmla="*/ 386 w 386"/>
              <a:gd name="T43" fmla="*/ 53 h 386"/>
              <a:gd name="T44" fmla="*/ 333 w 386"/>
              <a:gd name="T45" fmla="*/ 0 h 386"/>
              <a:gd name="T46" fmla="*/ 193 w 386"/>
              <a:gd name="T47" fmla="*/ 311 h 386"/>
              <a:gd name="T48" fmla="*/ 75 w 386"/>
              <a:gd name="T49" fmla="*/ 193 h 386"/>
              <a:gd name="T50" fmla="*/ 193 w 386"/>
              <a:gd name="T51" fmla="*/ 75 h 386"/>
              <a:gd name="T52" fmla="*/ 311 w 386"/>
              <a:gd name="T53" fmla="*/ 193 h 386"/>
              <a:gd name="T54" fmla="*/ 193 w 386"/>
              <a:gd name="T55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45" y="246"/>
                </a:moveTo>
                <a:cubicBezTo>
                  <a:pt x="155" y="193"/>
                  <a:pt x="155" y="193"/>
                  <a:pt x="155" y="193"/>
                </a:cubicBezTo>
                <a:cubicBezTo>
                  <a:pt x="155" y="243"/>
                  <a:pt x="155" y="243"/>
                  <a:pt x="155" y="243"/>
                </a:cubicBezTo>
                <a:cubicBezTo>
                  <a:pt x="135" y="243"/>
                  <a:pt x="135" y="243"/>
                  <a:pt x="135" y="243"/>
                </a:cubicBezTo>
                <a:cubicBezTo>
                  <a:pt x="135" y="144"/>
                  <a:pt x="135" y="144"/>
                  <a:pt x="135" y="144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5" y="193"/>
                  <a:pt x="155" y="193"/>
                  <a:pt x="155" y="193"/>
                </a:cubicBezTo>
                <a:cubicBezTo>
                  <a:pt x="245" y="141"/>
                  <a:pt x="245" y="141"/>
                  <a:pt x="245" y="141"/>
                </a:cubicBezTo>
                <a:lnTo>
                  <a:pt x="245" y="246"/>
                </a:lnTo>
                <a:close/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 noEditPoints="1"/>
          </p:cNvSpPr>
          <p:nvPr/>
        </p:nvSpPr>
        <p:spPr bwMode="auto">
          <a:xfrm>
            <a:off x="18008831" y="8309148"/>
            <a:ext cx="889943" cy="890919"/>
          </a:xfrm>
          <a:custGeom>
            <a:avLst/>
            <a:gdLst>
              <a:gd name="T0" fmla="*/ 333 w 386"/>
              <a:gd name="T1" fmla="*/ 0 h 386"/>
              <a:gd name="T2" fmla="*/ 53 w 386"/>
              <a:gd name="T3" fmla="*/ 0 h 386"/>
              <a:gd name="T4" fmla="*/ 0 w 386"/>
              <a:gd name="T5" fmla="*/ 53 h 386"/>
              <a:gd name="T6" fmla="*/ 0 w 386"/>
              <a:gd name="T7" fmla="*/ 333 h 386"/>
              <a:gd name="T8" fmla="*/ 53 w 386"/>
              <a:gd name="T9" fmla="*/ 386 h 386"/>
              <a:gd name="T10" fmla="*/ 333 w 386"/>
              <a:gd name="T11" fmla="*/ 386 h 386"/>
              <a:gd name="T12" fmla="*/ 386 w 386"/>
              <a:gd name="T13" fmla="*/ 333 h 386"/>
              <a:gd name="T14" fmla="*/ 386 w 386"/>
              <a:gd name="T15" fmla="*/ 53 h 386"/>
              <a:gd name="T16" fmla="*/ 333 w 386"/>
              <a:gd name="T17" fmla="*/ 0 h 386"/>
              <a:gd name="T18" fmla="*/ 193 w 386"/>
              <a:gd name="T19" fmla="*/ 311 h 386"/>
              <a:gd name="T20" fmla="*/ 75 w 386"/>
              <a:gd name="T21" fmla="*/ 193 h 386"/>
              <a:gd name="T22" fmla="*/ 193 w 386"/>
              <a:gd name="T23" fmla="*/ 75 h 386"/>
              <a:gd name="T24" fmla="*/ 311 w 386"/>
              <a:gd name="T25" fmla="*/ 193 h 386"/>
              <a:gd name="T26" fmla="*/ 193 w 386"/>
              <a:gd name="T27" fmla="*/ 311 h 386"/>
              <a:gd name="T28" fmla="*/ 193 w 386"/>
              <a:gd name="T29" fmla="*/ 95 h 386"/>
              <a:gd name="T30" fmla="*/ 95 w 386"/>
              <a:gd name="T31" fmla="*/ 193 h 386"/>
              <a:gd name="T32" fmla="*/ 193 w 386"/>
              <a:gd name="T33" fmla="*/ 291 h 386"/>
              <a:gd name="T34" fmla="*/ 291 w 386"/>
              <a:gd name="T35" fmla="*/ 193 h 386"/>
              <a:gd name="T36" fmla="*/ 193 w 386"/>
              <a:gd name="T37" fmla="*/ 95 h 386"/>
              <a:gd name="T38" fmla="*/ 251 w 386"/>
              <a:gd name="T39" fmla="*/ 243 h 386"/>
              <a:gd name="T40" fmla="*/ 231 w 386"/>
              <a:gd name="T41" fmla="*/ 243 h 386"/>
              <a:gd name="T42" fmla="*/ 231 w 386"/>
              <a:gd name="T43" fmla="*/ 193 h 386"/>
              <a:gd name="T44" fmla="*/ 141 w 386"/>
              <a:gd name="T45" fmla="*/ 246 h 386"/>
              <a:gd name="T46" fmla="*/ 141 w 386"/>
              <a:gd name="T47" fmla="*/ 141 h 386"/>
              <a:gd name="T48" fmla="*/ 231 w 386"/>
              <a:gd name="T49" fmla="*/ 193 h 386"/>
              <a:gd name="T50" fmla="*/ 231 w 386"/>
              <a:gd name="T51" fmla="*/ 144 h 386"/>
              <a:gd name="T52" fmla="*/ 251 w 386"/>
              <a:gd name="T53" fmla="*/ 144 h 386"/>
              <a:gd name="T54" fmla="*/ 251 w 386"/>
              <a:gd name="T55" fmla="*/ 24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86" h="386"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51" y="243"/>
                </a:moveTo>
                <a:cubicBezTo>
                  <a:pt x="231" y="243"/>
                  <a:pt x="231" y="243"/>
                  <a:pt x="231" y="243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141" y="246"/>
                  <a:pt x="141" y="246"/>
                  <a:pt x="141" y="246"/>
                </a:cubicBezTo>
                <a:cubicBezTo>
                  <a:pt x="141" y="141"/>
                  <a:pt x="141" y="141"/>
                  <a:pt x="141" y="141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31" y="144"/>
                  <a:pt x="231" y="144"/>
                  <a:pt x="231" y="144"/>
                </a:cubicBezTo>
                <a:cubicBezTo>
                  <a:pt x="251" y="144"/>
                  <a:pt x="251" y="144"/>
                  <a:pt x="251" y="144"/>
                </a:cubicBezTo>
                <a:lnTo>
                  <a:pt x="251" y="2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19147607" y="8309148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52 w 386"/>
              <a:gd name="T11" fmla="*/ 216 h 386"/>
              <a:gd name="T12" fmla="*/ 231 w 386"/>
              <a:gd name="T13" fmla="*/ 237 h 386"/>
              <a:gd name="T14" fmla="*/ 210 w 386"/>
              <a:gd name="T15" fmla="*/ 216 h 386"/>
              <a:gd name="T16" fmla="*/ 231 w 386"/>
              <a:gd name="T17" fmla="*/ 195 h 386"/>
              <a:gd name="T18" fmla="*/ 237 w 386"/>
              <a:gd name="T19" fmla="*/ 195 h 386"/>
              <a:gd name="T20" fmla="*/ 237 w 386"/>
              <a:gd name="T21" fmla="*/ 163 h 386"/>
              <a:gd name="T22" fmla="*/ 176 w 386"/>
              <a:gd name="T23" fmla="*/ 180 h 386"/>
              <a:gd name="T24" fmla="*/ 176 w 386"/>
              <a:gd name="T25" fmla="*/ 238 h 386"/>
              <a:gd name="T26" fmla="*/ 155 w 386"/>
              <a:gd name="T27" fmla="*/ 259 h 386"/>
              <a:gd name="T28" fmla="*/ 134 w 386"/>
              <a:gd name="T29" fmla="*/ 238 h 386"/>
              <a:gd name="T30" fmla="*/ 155 w 386"/>
              <a:gd name="T31" fmla="*/ 217 h 386"/>
              <a:gd name="T32" fmla="*/ 161 w 386"/>
              <a:gd name="T33" fmla="*/ 217 h 386"/>
              <a:gd name="T34" fmla="*/ 161 w 386"/>
              <a:gd name="T35" fmla="*/ 151 h 386"/>
              <a:gd name="T36" fmla="*/ 252 w 386"/>
              <a:gd name="T37" fmla="*/ 125 h 386"/>
              <a:gd name="T38" fmla="*/ 252 w 386"/>
              <a:gd name="T39" fmla="*/ 216 h 386"/>
              <a:gd name="T40" fmla="*/ 333 w 386"/>
              <a:gd name="T41" fmla="*/ 0 h 386"/>
              <a:gd name="T42" fmla="*/ 53 w 386"/>
              <a:gd name="T43" fmla="*/ 0 h 386"/>
              <a:gd name="T44" fmla="*/ 0 w 386"/>
              <a:gd name="T45" fmla="*/ 53 h 386"/>
              <a:gd name="T46" fmla="*/ 0 w 386"/>
              <a:gd name="T47" fmla="*/ 333 h 386"/>
              <a:gd name="T48" fmla="*/ 53 w 386"/>
              <a:gd name="T49" fmla="*/ 386 h 386"/>
              <a:gd name="T50" fmla="*/ 333 w 386"/>
              <a:gd name="T51" fmla="*/ 386 h 386"/>
              <a:gd name="T52" fmla="*/ 386 w 386"/>
              <a:gd name="T53" fmla="*/ 333 h 386"/>
              <a:gd name="T54" fmla="*/ 386 w 386"/>
              <a:gd name="T55" fmla="*/ 53 h 386"/>
              <a:gd name="T56" fmla="*/ 333 w 386"/>
              <a:gd name="T57" fmla="*/ 0 h 386"/>
              <a:gd name="T58" fmla="*/ 193 w 386"/>
              <a:gd name="T59" fmla="*/ 311 h 386"/>
              <a:gd name="T60" fmla="*/ 75 w 386"/>
              <a:gd name="T61" fmla="*/ 193 h 386"/>
              <a:gd name="T62" fmla="*/ 193 w 386"/>
              <a:gd name="T63" fmla="*/ 75 h 386"/>
              <a:gd name="T64" fmla="*/ 311 w 386"/>
              <a:gd name="T65" fmla="*/ 193 h 386"/>
              <a:gd name="T66" fmla="*/ 193 w 386"/>
              <a:gd name="T6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52" y="216"/>
                </a:moveTo>
                <a:cubicBezTo>
                  <a:pt x="252" y="228"/>
                  <a:pt x="242" y="237"/>
                  <a:pt x="231" y="237"/>
                </a:cubicBezTo>
                <a:cubicBezTo>
                  <a:pt x="219" y="237"/>
                  <a:pt x="210" y="228"/>
                  <a:pt x="210" y="216"/>
                </a:cubicBezTo>
                <a:cubicBezTo>
                  <a:pt x="210" y="205"/>
                  <a:pt x="219" y="195"/>
                  <a:pt x="231" y="195"/>
                </a:cubicBezTo>
                <a:cubicBezTo>
                  <a:pt x="237" y="195"/>
                  <a:pt x="237" y="195"/>
                  <a:pt x="237" y="195"/>
                </a:cubicBezTo>
                <a:cubicBezTo>
                  <a:pt x="237" y="163"/>
                  <a:pt x="237" y="163"/>
                  <a:pt x="237" y="163"/>
                </a:cubicBezTo>
                <a:cubicBezTo>
                  <a:pt x="176" y="180"/>
                  <a:pt x="176" y="180"/>
                  <a:pt x="176" y="180"/>
                </a:cubicBezTo>
                <a:cubicBezTo>
                  <a:pt x="176" y="238"/>
                  <a:pt x="176" y="238"/>
                  <a:pt x="176" y="238"/>
                </a:cubicBezTo>
                <a:cubicBezTo>
                  <a:pt x="176" y="249"/>
                  <a:pt x="167" y="259"/>
                  <a:pt x="155" y="259"/>
                </a:cubicBezTo>
                <a:cubicBezTo>
                  <a:pt x="144" y="259"/>
                  <a:pt x="134" y="249"/>
                  <a:pt x="134" y="238"/>
                </a:cubicBezTo>
                <a:cubicBezTo>
                  <a:pt x="134" y="226"/>
                  <a:pt x="144" y="217"/>
                  <a:pt x="155" y="217"/>
                </a:cubicBezTo>
                <a:cubicBezTo>
                  <a:pt x="161" y="217"/>
                  <a:pt x="161" y="217"/>
                  <a:pt x="161" y="217"/>
                </a:cubicBezTo>
                <a:cubicBezTo>
                  <a:pt x="161" y="151"/>
                  <a:pt x="161" y="151"/>
                  <a:pt x="161" y="151"/>
                </a:cubicBezTo>
                <a:cubicBezTo>
                  <a:pt x="252" y="125"/>
                  <a:pt x="252" y="125"/>
                  <a:pt x="252" y="125"/>
                </a:cubicBezTo>
                <a:lnTo>
                  <a:pt x="252" y="216"/>
                </a:lnTo>
                <a:close/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 noEditPoints="1"/>
          </p:cNvSpPr>
          <p:nvPr/>
        </p:nvSpPr>
        <p:spPr bwMode="auto">
          <a:xfrm>
            <a:off x="929149" y="8309148"/>
            <a:ext cx="889943" cy="890919"/>
          </a:xfrm>
          <a:custGeom>
            <a:avLst/>
            <a:gdLst>
              <a:gd name="T0" fmla="*/ 333 w 386"/>
              <a:gd name="T1" fmla="*/ 0 h 386"/>
              <a:gd name="T2" fmla="*/ 53 w 386"/>
              <a:gd name="T3" fmla="*/ 0 h 386"/>
              <a:gd name="T4" fmla="*/ 0 w 386"/>
              <a:gd name="T5" fmla="*/ 53 h 386"/>
              <a:gd name="T6" fmla="*/ 0 w 386"/>
              <a:gd name="T7" fmla="*/ 333 h 386"/>
              <a:gd name="T8" fmla="*/ 53 w 386"/>
              <a:gd name="T9" fmla="*/ 386 h 386"/>
              <a:gd name="T10" fmla="*/ 333 w 386"/>
              <a:gd name="T11" fmla="*/ 386 h 386"/>
              <a:gd name="T12" fmla="*/ 386 w 386"/>
              <a:gd name="T13" fmla="*/ 333 h 386"/>
              <a:gd name="T14" fmla="*/ 386 w 386"/>
              <a:gd name="T15" fmla="*/ 53 h 386"/>
              <a:gd name="T16" fmla="*/ 333 w 386"/>
              <a:gd name="T17" fmla="*/ 0 h 386"/>
              <a:gd name="T18" fmla="*/ 124 w 386"/>
              <a:gd name="T19" fmla="*/ 312 h 386"/>
              <a:gd name="T20" fmla="*/ 74 w 386"/>
              <a:gd name="T21" fmla="*/ 312 h 386"/>
              <a:gd name="T22" fmla="*/ 47 w 386"/>
              <a:gd name="T23" fmla="*/ 285 h 386"/>
              <a:gd name="T24" fmla="*/ 47 w 386"/>
              <a:gd name="T25" fmla="*/ 245 h 386"/>
              <a:gd name="T26" fmla="*/ 71 w 386"/>
              <a:gd name="T27" fmla="*/ 245 h 386"/>
              <a:gd name="T28" fmla="*/ 71 w 386"/>
              <a:gd name="T29" fmla="*/ 285 h 386"/>
              <a:gd name="T30" fmla="*/ 74 w 386"/>
              <a:gd name="T31" fmla="*/ 288 h 386"/>
              <a:gd name="T32" fmla="*/ 124 w 386"/>
              <a:gd name="T33" fmla="*/ 288 h 386"/>
              <a:gd name="T34" fmla="*/ 124 w 386"/>
              <a:gd name="T35" fmla="*/ 312 h 386"/>
              <a:gd name="T36" fmla="*/ 124 w 386"/>
              <a:gd name="T37" fmla="*/ 98 h 386"/>
              <a:gd name="T38" fmla="*/ 74 w 386"/>
              <a:gd name="T39" fmla="*/ 98 h 386"/>
              <a:gd name="T40" fmla="*/ 71 w 386"/>
              <a:gd name="T41" fmla="*/ 101 h 386"/>
              <a:gd name="T42" fmla="*/ 71 w 386"/>
              <a:gd name="T43" fmla="*/ 141 h 386"/>
              <a:gd name="T44" fmla="*/ 47 w 386"/>
              <a:gd name="T45" fmla="*/ 141 h 386"/>
              <a:gd name="T46" fmla="*/ 47 w 386"/>
              <a:gd name="T47" fmla="*/ 101 h 386"/>
              <a:gd name="T48" fmla="*/ 74 w 386"/>
              <a:gd name="T49" fmla="*/ 74 h 386"/>
              <a:gd name="T50" fmla="*/ 124 w 386"/>
              <a:gd name="T51" fmla="*/ 74 h 386"/>
              <a:gd name="T52" fmla="*/ 124 w 386"/>
              <a:gd name="T53" fmla="*/ 98 h 386"/>
              <a:gd name="T54" fmla="*/ 339 w 386"/>
              <a:gd name="T55" fmla="*/ 285 h 386"/>
              <a:gd name="T56" fmla="*/ 312 w 386"/>
              <a:gd name="T57" fmla="*/ 312 h 386"/>
              <a:gd name="T58" fmla="*/ 263 w 386"/>
              <a:gd name="T59" fmla="*/ 312 h 386"/>
              <a:gd name="T60" fmla="*/ 263 w 386"/>
              <a:gd name="T61" fmla="*/ 288 h 386"/>
              <a:gd name="T62" fmla="*/ 312 w 386"/>
              <a:gd name="T63" fmla="*/ 288 h 386"/>
              <a:gd name="T64" fmla="*/ 315 w 386"/>
              <a:gd name="T65" fmla="*/ 285 h 386"/>
              <a:gd name="T66" fmla="*/ 315 w 386"/>
              <a:gd name="T67" fmla="*/ 245 h 386"/>
              <a:gd name="T68" fmla="*/ 339 w 386"/>
              <a:gd name="T69" fmla="*/ 245 h 386"/>
              <a:gd name="T70" fmla="*/ 339 w 386"/>
              <a:gd name="T71" fmla="*/ 285 h 386"/>
              <a:gd name="T72" fmla="*/ 339 w 386"/>
              <a:gd name="T73" fmla="*/ 141 h 386"/>
              <a:gd name="T74" fmla="*/ 315 w 386"/>
              <a:gd name="T75" fmla="*/ 141 h 386"/>
              <a:gd name="T76" fmla="*/ 315 w 386"/>
              <a:gd name="T77" fmla="*/ 101 h 386"/>
              <a:gd name="T78" fmla="*/ 312 w 386"/>
              <a:gd name="T79" fmla="*/ 98 h 386"/>
              <a:gd name="T80" fmla="*/ 263 w 386"/>
              <a:gd name="T81" fmla="*/ 98 h 386"/>
              <a:gd name="T82" fmla="*/ 263 w 386"/>
              <a:gd name="T83" fmla="*/ 74 h 386"/>
              <a:gd name="T84" fmla="*/ 312 w 386"/>
              <a:gd name="T85" fmla="*/ 74 h 386"/>
              <a:gd name="T86" fmla="*/ 339 w 386"/>
              <a:gd name="T87" fmla="*/ 101 h 386"/>
              <a:gd name="T88" fmla="*/ 339 w 386"/>
              <a:gd name="T89" fmla="*/ 14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86" h="386"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24" y="312"/>
                </a:moveTo>
                <a:cubicBezTo>
                  <a:pt x="74" y="312"/>
                  <a:pt x="74" y="312"/>
                  <a:pt x="74" y="312"/>
                </a:cubicBezTo>
                <a:cubicBezTo>
                  <a:pt x="59" y="312"/>
                  <a:pt x="47" y="300"/>
                  <a:pt x="47" y="285"/>
                </a:cubicBezTo>
                <a:cubicBezTo>
                  <a:pt x="47" y="245"/>
                  <a:pt x="47" y="245"/>
                  <a:pt x="47" y="245"/>
                </a:cubicBezTo>
                <a:cubicBezTo>
                  <a:pt x="71" y="245"/>
                  <a:pt x="71" y="245"/>
                  <a:pt x="71" y="245"/>
                </a:cubicBezTo>
                <a:cubicBezTo>
                  <a:pt x="71" y="285"/>
                  <a:pt x="71" y="285"/>
                  <a:pt x="71" y="285"/>
                </a:cubicBezTo>
                <a:cubicBezTo>
                  <a:pt x="71" y="286"/>
                  <a:pt x="72" y="288"/>
                  <a:pt x="74" y="288"/>
                </a:cubicBezTo>
                <a:cubicBezTo>
                  <a:pt x="124" y="288"/>
                  <a:pt x="124" y="288"/>
                  <a:pt x="124" y="288"/>
                </a:cubicBezTo>
                <a:lnTo>
                  <a:pt x="124" y="312"/>
                </a:lnTo>
                <a:close/>
                <a:moveTo>
                  <a:pt x="124" y="98"/>
                </a:moveTo>
                <a:cubicBezTo>
                  <a:pt x="74" y="98"/>
                  <a:pt x="74" y="98"/>
                  <a:pt x="74" y="98"/>
                </a:cubicBezTo>
                <a:cubicBezTo>
                  <a:pt x="72" y="98"/>
                  <a:pt x="71" y="100"/>
                  <a:pt x="71" y="10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47" y="141"/>
                  <a:pt x="47" y="141"/>
                  <a:pt x="47" y="14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86"/>
                  <a:pt x="59" y="74"/>
                  <a:pt x="74" y="74"/>
                </a:cubicBezTo>
                <a:cubicBezTo>
                  <a:pt x="124" y="74"/>
                  <a:pt x="124" y="74"/>
                  <a:pt x="124" y="74"/>
                </a:cubicBezTo>
                <a:lnTo>
                  <a:pt x="124" y="98"/>
                </a:lnTo>
                <a:close/>
                <a:moveTo>
                  <a:pt x="339" y="285"/>
                </a:moveTo>
                <a:cubicBezTo>
                  <a:pt x="339" y="300"/>
                  <a:pt x="327" y="312"/>
                  <a:pt x="312" y="312"/>
                </a:cubicBezTo>
                <a:cubicBezTo>
                  <a:pt x="263" y="312"/>
                  <a:pt x="263" y="312"/>
                  <a:pt x="263" y="312"/>
                </a:cubicBezTo>
                <a:cubicBezTo>
                  <a:pt x="263" y="288"/>
                  <a:pt x="263" y="288"/>
                  <a:pt x="263" y="288"/>
                </a:cubicBezTo>
                <a:cubicBezTo>
                  <a:pt x="312" y="288"/>
                  <a:pt x="312" y="288"/>
                  <a:pt x="312" y="288"/>
                </a:cubicBezTo>
                <a:cubicBezTo>
                  <a:pt x="314" y="288"/>
                  <a:pt x="315" y="286"/>
                  <a:pt x="315" y="285"/>
                </a:cubicBezTo>
                <a:cubicBezTo>
                  <a:pt x="315" y="245"/>
                  <a:pt x="315" y="245"/>
                  <a:pt x="315" y="245"/>
                </a:cubicBezTo>
                <a:cubicBezTo>
                  <a:pt x="339" y="245"/>
                  <a:pt x="339" y="245"/>
                  <a:pt x="339" y="245"/>
                </a:cubicBezTo>
                <a:lnTo>
                  <a:pt x="339" y="285"/>
                </a:lnTo>
                <a:close/>
                <a:moveTo>
                  <a:pt x="339" y="141"/>
                </a:moveTo>
                <a:cubicBezTo>
                  <a:pt x="315" y="141"/>
                  <a:pt x="315" y="141"/>
                  <a:pt x="315" y="141"/>
                </a:cubicBezTo>
                <a:cubicBezTo>
                  <a:pt x="315" y="101"/>
                  <a:pt x="315" y="101"/>
                  <a:pt x="315" y="101"/>
                </a:cubicBezTo>
                <a:cubicBezTo>
                  <a:pt x="315" y="100"/>
                  <a:pt x="314" y="98"/>
                  <a:pt x="312" y="98"/>
                </a:cubicBezTo>
                <a:cubicBezTo>
                  <a:pt x="263" y="98"/>
                  <a:pt x="263" y="98"/>
                  <a:pt x="263" y="98"/>
                </a:cubicBezTo>
                <a:cubicBezTo>
                  <a:pt x="263" y="74"/>
                  <a:pt x="263" y="74"/>
                  <a:pt x="263" y="74"/>
                </a:cubicBezTo>
                <a:cubicBezTo>
                  <a:pt x="312" y="74"/>
                  <a:pt x="312" y="74"/>
                  <a:pt x="312" y="74"/>
                </a:cubicBezTo>
                <a:cubicBezTo>
                  <a:pt x="327" y="74"/>
                  <a:pt x="339" y="86"/>
                  <a:pt x="339" y="101"/>
                </a:cubicBezTo>
                <a:lnTo>
                  <a:pt x="339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 noEditPoints="1"/>
          </p:cNvSpPr>
          <p:nvPr/>
        </p:nvSpPr>
        <p:spPr bwMode="auto">
          <a:xfrm>
            <a:off x="3202797" y="8309148"/>
            <a:ext cx="889943" cy="890919"/>
          </a:xfrm>
          <a:custGeom>
            <a:avLst/>
            <a:gdLst>
              <a:gd name="T0" fmla="*/ 53 w 386"/>
              <a:gd name="T1" fmla="*/ 0 h 386"/>
              <a:gd name="T2" fmla="*/ 0 w 386"/>
              <a:gd name="T3" fmla="*/ 333 h 386"/>
              <a:gd name="T4" fmla="*/ 333 w 386"/>
              <a:gd name="T5" fmla="*/ 386 h 386"/>
              <a:gd name="T6" fmla="*/ 386 w 386"/>
              <a:gd name="T7" fmla="*/ 53 h 386"/>
              <a:gd name="T8" fmla="*/ 225 w 386"/>
              <a:gd name="T9" fmla="*/ 116 h 386"/>
              <a:gd name="T10" fmla="*/ 270 w 386"/>
              <a:gd name="T11" fmla="*/ 161 h 386"/>
              <a:gd name="T12" fmla="*/ 212 w 386"/>
              <a:gd name="T13" fmla="*/ 186 h 386"/>
              <a:gd name="T14" fmla="*/ 241 w 386"/>
              <a:gd name="T15" fmla="*/ 132 h 386"/>
              <a:gd name="T16" fmla="*/ 47 w 386"/>
              <a:gd name="T17" fmla="*/ 101 h 386"/>
              <a:gd name="T18" fmla="*/ 123 w 386"/>
              <a:gd name="T19" fmla="*/ 74 h 386"/>
              <a:gd name="T20" fmla="*/ 74 w 386"/>
              <a:gd name="T21" fmla="*/ 98 h 386"/>
              <a:gd name="T22" fmla="*/ 71 w 386"/>
              <a:gd name="T23" fmla="*/ 141 h 386"/>
              <a:gd name="T24" fmla="*/ 47 w 386"/>
              <a:gd name="T25" fmla="*/ 101 h 386"/>
              <a:gd name="T26" fmla="*/ 74 w 386"/>
              <a:gd name="T27" fmla="*/ 312 h 386"/>
              <a:gd name="T28" fmla="*/ 47 w 386"/>
              <a:gd name="T29" fmla="*/ 245 h 386"/>
              <a:gd name="T30" fmla="*/ 71 w 386"/>
              <a:gd name="T31" fmla="*/ 285 h 386"/>
              <a:gd name="T32" fmla="*/ 123 w 386"/>
              <a:gd name="T33" fmla="*/ 288 h 386"/>
              <a:gd name="T34" fmla="*/ 161 w 386"/>
              <a:gd name="T35" fmla="*/ 270 h 386"/>
              <a:gd name="T36" fmla="*/ 116 w 386"/>
              <a:gd name="T37" fmla="*/ 225 h 386"/>
              <a:gd name="T38" fmla="*/ 174 w 386"/>
              <a:gd name="T39" fmla="*/ 200 h 386"/>
              <a:gd name="T40" fmla="*/ 144 w 386"/>
              <a:gd name="T41" fmla="*/ 254 h 386"/>
              <a:gd name="T42" fmla="*/ 174 w 386"/>
              <a:gd name="T43" fmla="*/ 186 h 386"/>
              <a:gd name="T44" fmla="*/ 116 w 386"/>
              <a:gd name="T45" fmla="*/ 161 h 386"/>
              <a:gd name="T46" fmla="*/ 161 w 386"/>
              <a:gd name="T47" fmla="*/ 116 h 386"/>
              <a:gd name="T48" fmla="*/ 186 w 386"/>
              <a:gd name="T49" fmla="*/ 174 h 386"/>
              <a:gd name="T50" fmla="*/ 200 w 386"/>
              <a:gd name="T51" fmla="*/ 212 h 386"/>
              <a:gd name="T52" fmla="*/ 254 w 386"/>
              <a:gd name="T53" fmla="*/ 242 h 386"/>
              <a:gd name="T54" fmla="*/ 270 w 386"/>
              <a:gd name="T55" fmla="*/ 270 h 386"/>
              <a:gd name="T56" fmla="*/ 241 w 386"/>
              <a:gd name="T57" fmla="*/ 254 h 386"/>
              <a:gd name="T58" fmla="*/ 339 w 386"/>
              <a:gd name="T59" fmla="*/ 285 h 386"/>
              <a:gd name="T60" fmla="*/ 262 w 386"/>
              <a:gd name="T61" fmla="*/ 312 h 386"/>
              <a:gd name="T62" fmla="*/ 312 w 386"/>
              <a:gd name="T63" fmla="*/ 288 h 386"/>
              <a:gd name="T64" fmla="*/ 315 w 386"/>
              <a:gd name="T65" fmla="*/ 245 h 386"/>
              <a:gd name="T66" fmla="*/ 339 w 386"/>
              <a:gd name="T67" fmla="*/ 285 h 386"/>
              <a:gd name="T68" fmla="*/ 315 w 386"/>
              <a:gd name="T69" fmla="*/ 141 h 386"/>
              <a:gd name="T70" fmla="*/ 312 w 386"/>
              <a:gd name="T71" fmla="*/ 98 h 386"/>
              <a:gd name="T72" fmla="*/ 262 w 386"/>
              <a:gd name="T73" fmla="*/ 74 h 386"/>
              <a:gd name="T74" fmla="*/ 339 w 386"/>
              <a:gd name="T75" fmla="*/ 10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6" h="386"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225" y="116"/>
                </a:moveTo>
                <a:cubicBezTo>
                  <a:pt x="270" y="116"/>
                  <a:pt x="270" y="116"/>
                  <a:pt x="270" y="116"/>
                </a:cubicBezTo>
                <a:cubicBezTo>
                  <a:pt x="270" y="161"/>
                  <a:pt x="270" y="161"/>
                  <a:pt x="270" y="161"/>
                </a:cubicBezTo>
                <a:cubicBezTo>
                  <a:pt x="254" y="144"/>
                  <a:pt x="254" y="144"/>
                  <a:pt x="254" y="144"/>
                </a:cubicBezTo>
                <a:cubicBezTo>
                  <a:pt x="212" y="186"/>
                  <a:pt x="212" y="186"/>
                  <a:pt x="212" y="186"/>
                </a:cubicBezTo>
                <a:cubicBezTo>
                  <a:pt x="200" y="174"/>
                  <a:pt x="200" y="174"/>
                  <a:pt x="200" y="174"/>
                </a:cubicBezTo>
                <a:cubicBezTo>
                  <a:pt x="241" y="132"/>
                  <a:pt x="241" y="132"/>
                  <a:pt x="241" y="132"/>
                </a:cubicBezTo>
                <a:lnTo>
                  <a:pt x="225" y="116"/>
                </a:lnTo>
                <a:close/>
                <a:moveTo>
                  <a:pt x="47" y="101"/>
                </a:moveTo>
                <a:cubicBezTo>
                  <a:pt x="47" y="86"/>
                  <a:pt x="59" y="74"/>
                  <a:pt x="74" y="74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74" y="98"/>
                  <a:pt x="74" y="98"/>
                  <a:pt x="74" y="98"/>
                </a:cubicBezTo>
                <a:cubicBezTo>
                  <a:pt x="72" y="98"/>
                  <a:pt x="71" y="100"/>
                  <a:pt x="71" y="10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47" y="141"/>
                  <a:pt x="47" y="141"/>
                  <a:pt x="47" y="141"/>
                </a:cubicBezTo>
                <a:lnTo>
                  <a:pt x="47" y="101"/>
                </a:lnTo>
                <a:close/>
                <a:moveTo>
                  <a:pt x="123" y="312"/>
                </a:moveTo>
                <a:cubicBezTo>
                  <a:pt x="74" y="312"/>
                  <a:pt x="74" y="312"/>
                  <a:pt x="74" y="312"/>
                </a:cubicBezTo>
                <a:cubicBezTo>
                  <a:pt x="59" y="312"/>
                  <a:pt x="47" y="300"/>
                  <a:pt x="47" y="285"/>
                </a:cubicBezTo>
                <a:cubicBezTo>
                  <a:pt x="47" y="245"/>
                  <a:pt x="47" y="245"/>
                  <a:pt x="47" y="245"/>
                </a:cubicBezTo>
                <a:cubicBezTo>
                  <a:pt x="71" y="245"/>
                  <a:pt x="71" y="245"/>
                  <a:pt x="71" y="245"/>
                </a:cubicBezTo>
                <a:cubicBezTo>
                  <a:pt x="71" y="285"/>
                  <a:pt x="71" y="285"/>
                  <a:pt x="71" y="285"/>
                </a:cubicBezTo>
                <a:cubicBezTo>
                  <a:pt x="71" y="286"/>
                  <a:pt x="72" y="288"/>
                  <a:pt x="74" y="288"/>
                </a:cubicBezTo>
                <a:cubicBezTo>
                  <a:pt x="123" y="288"/>
                  <a:pt x="123" y="288"/>
                  <a:pt x="123" y="288"/>
                </a:cubicBezTo>
                <a:lnTo>
                  <a:pt x="123" y="312"/>
                </a:lnTo>
                <a:close/>
                <a:moveTo>
                  <a:pt x="161" y="270"/>
                </a:moveTo>
                <a:cubicBezTo>
                  <a:pt x="116" y="270"/>
                  <a:pt x="116" y="270"/>
                  <a:pt x="116" y="270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32" y="242"/>
                  <a:pt x="132" y="242"/>
                  <a:pt x="132" y="242"/>
                </a:cubicBezTo>
                <a:cubicBezTo>
                  <a:pt x="174" y="200"/>
                  <a:pt x="174" y="200"/>
                  <a:pt x="174" y="200"/>
                </a:cubicBezTo>
                <a:cubicBezTo>
                  <a:pt x="186" y="212"/>
                  <a:pt x="186" y="212"/>
                  <a:pt x="186" y="212"/>
                </a:cubicBezTo>
                <a:cubicBezTo>
                  <a:pt x="144" y="254"/>
                  <a:pt x="144" y="254"/>
                  <a:pt x="144" y="254"/>
                </a:cubicBezTo>
                <a:lnTo>
                  <a:pt x="161" y="270"/>
                </a:lnTo>
                <a:close/>
                <a:moveTo>
                  <a:pt x="174" y="186"/>
                </a:moveTo>
                <a:cubicBezTo>
                  <a:pt x="132" y="144"/>
                  <a:pt x="132" y="144"/>
                  <a:pt x="132" y="144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61" y="116"/>
                  <a:pt x="161" y="116"/>
                  <a:pt x="161" y="116"/>
                </a:cubicBezTo>
                <a:cubicBezTo>
                  <a:pt x="144" y="132"/>
                  <a:pt x="144" y="132"/>
                  <a:pt x="144" y="132"/>
                </a:cubicBezTo>
                <a:cubicBezTo>
                  <a:pt x="186" y="174"/>
                  <a:pt x="186" y="174"/>
                  <a:pt x="186" y="174"/>
                </a:cubicBezTo>
                <a:lnTo>
                  <a:pt x="174" y="186"/>
                </a:lnTo>
                <a:close/>
                <a:moveTo>
                  <a:pt x="200" y="212"/>
                </a:moveTo>
                <a:cubicBezTo>
                  <a:pt x="212" y="200"/>
                  <a:pt x="212" y="200"/>
                  <a:pt x="212" y="200"/>
                </a:cubicBezTo>
                <a:cubicBezTo>
                  <a:pt x="254" y="242"/>
                  <a:pt x="254" y="242"/>
                  <a:pt x="254" y="242"/>
                </a:cubicBezTo>
                <a:cubicBezTo>
                  <a:pt x="270" y="225"/>
                  <a:pt x="270" y="225"/>
                  <a:pt x="270" y="225"/>
                </a:cubicBezTo>
                <a:cubicBezTo>
                  <a:pt x="270" y="270"/>
                  <a:pt x="270" y="270"/>
                  <a:pt x="270" y="270"/>
                </a:cubicBezTo>
                <a:cubicBezTo>
                  <a:pt x="225" y="270"/>
                  <a:pt x="225" y="270"/>
                  <a:pt x="225" y="270"/>
                </a:cubicBezTo>
                <a:cubicBezTo>
                  <a:pt x="241" y="254"/>
                  <a:pt x="241" y="254"/>
                  <a:pt x="241" y="254"/>
                </a:cubicBezTo>
                <a:lnTo>
                  <a:pt x="200" y="212"/>
                </a:lnTo>
                <a:close/>
                <a:moveTo>
                  <a:pt x="339" y="285"/>
                </a:moveTo>
                <a:cubicBezTo>
                  <a:pt x="339" y="300"/>
                  <a:pt x="327" y="312"/>
                  <a:pt x="312" y="312"/>
                </a:cubicBezTo>
                <a:cubicBezTo>
                  <a:pt x="262" y="312"/>
                  <a:pt x="262" y="312"/>
                  <a:pt x="262" y="312"/>
                </a:cubicBezTo>
                <a:cubicBezTo>
                  <a:pt x="262" y="288"/>
                  <a:pt x="262" y="288"/>
                  <a:pt x="262" y="288"/>
                </a:cubicBezTo>
                <a:cubicBezTo>
                  <a:pt x="312" y="288"/>
                  <a:pt x="312" y="288"/>
                  <a:pt x="312" y="288"/>
                </a:cubicBezTo>
                <a:cubicBezTo>
                  <a:pt x="313" y="288"/>
                  <a:pt x="315" y="286"/>
                  <a:pt x="315" y="285"/>
                </a:cubicBezTo>
                <a:cubicBezTo>
                  <a:pt x="315" y="245"/>
                  <a:pt x="315" y="245"/>
                  <a:pt x="315" y="245"/>
                </a:cubicBezTo>
                <a:cubicBezTo>
                  <a:pt x="339" y="245"/>
                  <a:pt x="339" y="245"/>
                  <a:pt x="339" y="245"/>
                </a:cubicBezTo>
                <a:lnTo>
                  <a:pt x="339" y="285"/>
                </a:lnTo>
                <a:close/>
                <a:moveTo>
                  <a:pt x="339" y="141"/>
                </a:moveTo>
                <a:cubicBezTo>
                  <a:pt x="315" y="141"/>
                  <a:pt x="315" y="141"/>
                  <a:pt x="315" y="141"/>
                </a:cubicBezTo>
                <a:cubicBezTo>
                  <a:pt x="315" y="101"/>
                  <a:pt x="315" y="101"/>
                  <a:pt x="315" y="101"/>
                </a:cubicBezTo>
                <a:cubicBezTo>
                  <a:pt x="315" y="100"/>
                  <a:pt x="313" y="98"/>
                  <a:pt x="312" y="98"/>
                </a:cubicBezTo>
                <a:cubicBezTo>
                  <a:pt x="262" y="98"/>
                  <a:pt x="262" y="98"/>
                  <a:pt x="262" y="98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312" y="74"/>
                  <a:pt x="312" y="74"/>
                  <a:pt x="312" y="74"/>
                </a:cubicBezTo>
                <a:cubicBezTo>
                  <a:pt x="327" y="74"/>
                  <a:pt x="339" y="86"/>
                  <a:pt x="339" y="101"/>
                </a:cubicBezTo>
                <a:lnTo>
                  <a:pt x="339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7756923" y="8309148"/>
            <a:ext cx="891894" cy="890919"/>
          </a:xfrm>
          <a:custGeom>
            <a:avLst/>
            <a:gdLst>
              <a:gd name="T0" fmla="*/ 334 w 387"/>
              <a:gd name="T1" fmla="*/ 0 h 386"/>
              <a:gd name="T2" fmla="*/ 54 w 387"/>
              <a:gd name="T3" fmla="*/ 0 h 386"/>
              <a:gd name="T4" fmla="*/ 0 w 387"/>
              <a:gd name="T5" fmla="*/ 53 h 386"/>
              <a:gd name="T6" fmla="*/ 0 w 387"/>
              <a:gd name="T7" fmla="*/ 333 h 386"/>
              <a:gd name="T8" fmla="*/ 54 w 387"/>
              <a:gd name="T9" fmla="*/ 386 h 386"/>
              <a:gd name="T10" fmla="*/ 334 w 387"/>
              <a:gd name="T11" fmla="*/ 386 h 386"/>
              <a:gd name="T12" fmla="*/ 387 w 387"/>
              <a:gd name="T13" fmla="*/ 333 h 386"/>
              <a:gd name="T14" fmla="*/ 387 w 387"/>
              <a:gd name="T15" fmla="*/ 53 h 386"/>
              <a:gd name="T16" fmla="*/ 334 w 387"/>
              <a:gd name="T17" fmla="*/ 0 h 386"/>
              <a:gd name="T18" fmla="*/ 256 w 387"/>
              <a:gd name="T19" fmla="*/ 119 h 386"/>
              <a:gd name="T20" fmla="*/ 202 w 387"/>
              <a:gd name="T21" fmla="*/ 193 h 386"/>
              <a:gd name="T22" fmla="*/ 256 w 387"/>
              <a:gd name="T23" fmla="*/ 267 h 386"/>
              <a:gd name="T24" fmla="*/ 262 w 387"/>
              <a:gd name="T25" fmla="*/ 267 h 386"/>
              <a:gd name="T26" fmla="*/ 262 w 387"/>
              <a:gd name="T27" fmla="*/ 243 h 386"/>
              <a:gd name="T28" fmla="*/ 325 w 387"/>
              <a:gd name="T29" fmla="*/ 279 h 386"/>
              <a:gd name="T30" fmla="*/ 262 w 387"/>
              <a:gd name="T31" fmla="*/ 316 h 386"/>
              <a:gd name="T32" fmla="*/ 262 w 387"/>
              <a:gd name="T33" fmla="*/ 291 h 386"/>
              <a:gd name="T34" fmla="*/ 243 w 387"/>
              <a:gd name="T35" fmla="*/ 291 h 386"/>
              <a:gd name="T36" fmla="*/ 187 w 387"/>
              <a:gd name="T37" fmla="*/ 214 h 386"/>
              <a:gd name="T38" fmla="*/ 132 w 387"/>
              <a:gd name="T39" fmla="*/ 291 h 386"/>
              <a:gd name="T40" fmla="*/ 62 w 387"/>
              <a:gd name="T41" fmla="*/ 291 h 386"/>
              <a:gd name="T42" fmla="*/ 62 w 387"/>
              <a:gd name="T43" fmla="*/ 267 h 386"/>
              <a:gd name="T44" fmla="*/ 119 w 387"/>
              <a:gd name="T45" fmla="*/ 267 h 386"/>
              <a:gd name="T46" fmla="*/ 172 w 387"/>
              <a:gd name="T47" fmla="*/ 193 h 386"/>
              <a:gd name="T48" fmla="*/ 119 w 387"/>
              <a:gd name="T49" fmla="*/ 119 h 386"/>
              <a:gd name="T50" fmla="*/ 62 w 387"/>
              <a:gd name="T51" fmla="*/ 119 h 386"/>
              <a:gd name="T52" fmla="*/ 62 w 387"/>
              <a:gd name="T53" fmla="*/ 95 h 386"/>
              <a:gd name="T54" fmla="*/ 132 w 387"/>
              <a:gd name="T55" fmla="*/ 95 h 386"/>
              <a:gd name="T56" fmla="*/ 187 w 387"/>
              <a:gd name="T57" fmla="*/ 172 h 386"/>
              <a:gd name="T58" fmla="*/ 243 w 387"/>
              <a:gd name="T59" fmla="*/ 95 h 386"/>
              <a:gd name="T60" fmla="*/ 262 w 387"/>
              <a:gd name="T61" fmla="*/ 95 h 386"/>
              <a:gd name="T62" fmla="*/ 262 w 387"/>
              <a:gd name="T63" fmla="*/ 70 h 386"/>
              <a:gd name="T64" fmla="*/ 325 w 387"/>
              <a:gd name="T65" fmla="*/ 107 h 386"/>
              <a:gd name="T66" fmla="*/ 262 w 387"/>
              <a:gd name="T67" fmla="*/ 143 h 386"/>
              <a:gd name="T68" fmla="*/ 262 w 387"/>
              <a:gd name="T69" fmla="*/ 119 h 386"/>
              <a:gd name="T70" fmla="*/ 256 w 387"/>
              <a:gd name="T71" fmla="*/ 119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87" h="386">
                <a:moveTo>
                  <a:pt x="334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4" y="386"/>
                </a:cubicBezTo>
                <a:cubicBezTo>
                  <a:pt x="334" y="386"/>
                  <a:pt x="334" y="386"/>
                  <a:pt x="334" y="386"/>
                </a:cubicBezTo>
                <a:cubicBezTo>
                  <a:pt x="363" y="386"/>
                  <a:pt x="387" y="362"/>
                  <a:pt x="387" y="333"/>
                </a:cubicBezTo>
                <a:cubicBezTo>
                  <a:pt x="387" y="53"/>
                  <a:pt x="387" y="53"/>
                  <a:pt x="387" y="53"/>
                </a:cubicBezTo>
                <a:cubicBezTo>
                  <a:pt x="387" y="24"/>
                  <a:pt x="363" y="0"/>
                  <a:pt x="334" y="0"/>
                </a:cubicBezTo>
                <a:close/>
                <a:moveTo>
                  <a:pt x="256" y="119"/>
                </a:moveTo>
                <a:cubicBezTo>
                  <a:pt x="202" y="193"/>
                  <a:pt x="202" y="193"/>
                  <a:pt x="202" y="193"/>
                </a:cubicBezTo>
                <a:cubicBezTo>
                  <a:pt x="256" y="267"/>
                  <a:pt x="256" y="267"/>
                  <a:pt x="256" y="267"/>
                </a:cubicBezTo>
                <a:cubicBezTo>
                  <a:pt x="262" y="267"/>
                  <a:pt x="262" y="267"/>
                  <a:pt x="262" y="267"/>
                </a:cubicBezTo>
                <a:cubicBezTo>
                  <a:pt x="262" y="243"/>
                  <a:pt x="262" y="243"/>
                  <a:pt x="262" y="243"/>
                </a:cubicBezTo>
                <a:cubicBezTo>
                  <a:pt x="325" y="279"/>
                  <a:pt x="325" y="279"/>
                  <a:pt x="325" y="279"/>
                </a:cubicBezTo>
                <a:cubicBezTo>
                  <a:pt x="262" y="316"/>
                  <a:pt x="262" y="316"/>
                  <a:pt x="262" y="316"/>
                </a:cubicBezTo>
                <a:cubicBezTo>
                  <a:pt x="262" y="291"/>
                  <a:pt x="262" y="291"/>
                  <a:pt x="262" y="291"/>
                </a:cubicBezTo>
                <a:cubicBezTo>
                  <a:pt x="243" y="291"/>
                  <a:pt x="243" y="291"/>
                  <a:pt x="243" y="291"/>
                </a:cubicBezTo>
                <a:cubicBezTo>
                  <a:pt x="187" y="214"/>
                  <a:pt x="187" y="214"/>
                  <a:pt x="187" y="214"/>
                </a:cubicBezTo>
                <a:cubicBezTo>
                  <a:pt x="132" y="291"/>
                  <a:pt x="132" y="291"/>
                  <a:pt x="132" y="291"/>
                </a:cubicBezTo>
                <a:cubicBezTo>
                  <a:pt x="62" y="291"/>
                  <a:pt x="62" y="291"/>
                  <a:pt x="62" y="291"/>
                </a:cubicBezTo>
                <a:cubicBezTo>
                  <a:pt x="62" y="267"/>
                  <a:pt x="62" y="267"/>
                  <a:pt x="62" y="267"/>
                </a:cubicBezTo>
                <a:cubicBezTo>
                  <a:pt x="119" y="267"/>
                  <a:pt x="119" y="267"/>
                  <a:pt x="119" y="267"/>
                </a:cubicBezTo>
                <a:cubicBezTo>
                  <a:pt x="172" y="193"/>
                  <a:pt x="172" y="193"/>
                  <a:pt x="172" y="193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95"/>
                  <a:pt x="62" y="95"/>
                  <a:pt x="6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87" y="172"/>
                  <a:pt x="187" y="172"/>
                  <a:pt x="187" y="172"/>
                </a:cubicBezTo>
                <a:cubicBezTo>
                  <a:pt x="243" y="95"/>
                  <a:pt x="243" y="95"/>
                  <a:pt x="243" y="95"/>
                </a:cubicBezTo>
                <a:cubicBezTo>
                  <a:pt x="262" y="95"/>
                  <a:pt x="262" y="95"/>
                  <a:pt x="262" y="95"/>
                </a:cubicBezTo>
                <a:cubicBezTo>
                  <a:pt x="262" y="70"/>
                  <a:pt x="262" y="70"/>
                  <a:pt x="262" y="70"/>
                </a:cubicBezTo>
                <a:cubicBezTo>
                  <a:pt x="325" y="107"/>
                  <a:pt x="325" y="107"/>
                  <a:pt x="325" y="107"/>
                </a:cubicBezTo>
                <a:cubicBezTo>
                  <a:pt x="262" y="143"/>
                  <a:pt x="262" y="143"/>
                  <a:pt x="262" y="143"/>
                </a:cubicBezTo>
                <a:cubicBezTo>
                  <a:pt x="262" y="119"/>
                  <a:pt x="262" y="119"/>
                  <a:pt x="262" y="119"/>
                </a:cubicBezTo>
                <a:lnTo>
                  <a:pt x="256" y="11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22564909" y="8309148"/>
            <a:ext cx="889943" cy="890919"/>
          </a:xfrm>
          <a:custGeom>
            <a:avLst/>
            <a:gdLst>
              <a:gd name="T0" fmla="*/ 194 w 386"/>
              <a:gd name="T1" fmla="*/ 206 h 386"/>
              <a:gd name="T2" fmla="*/ 281 w 386"/>
              <a:gd name="T3" fmla="*/ 119 h 386"/>
              <a:gd name="T4" fmla="*/ 234 w 386"/>
              <a:gd name="T5" fmla="*/ 270 h 386"/>
              <a:gd name="T6" fmla="*/ 194 w 386"/>
              <a:gd name="T7" fmla="*/ 206 h 386"/>
              <a:gd name="T8" fmla="*/ 180 w 386"/>
              <a:gd name="T9" fmla="*/ 192 h 386"/>
              <a:gd name="T10" fmla="*/ 266 w 386"/>
              <a:gd name="T11" fmla="*/ 105 h 386"/>
              <a:gd name="T12" fmla="*/ 116 w 386"/>
              <a:gd name="T13" fmla="*/ 151 h 386"/>
              <a:gd name="T14" fmla="*/ 180 w 386"/>
              <a:gd name="T15" fmla="*/ 192 h 386"/>
              <a:gd name="T16" fmla="*/ 386 w 386"/>
              <a:gd name="T17" fmla="*/ 53 h 386"/>
              <a:gd name="T18" fmla="*/ 386 w 386"/>
              <a:gd name="T19" fmla="*/ 333 h 386"/>
              <a:gd name="T20" fmla="*/ 333 w 386"/>
              <a:gd name="T21" fmla="*/ 386 h 386"/>
              <a:gd name="T22" fmla="*/ 53 w 386"/>
              <a:gd name="T23" fmla="*/ 386 h 386"/>
              <a:gd name="T24" fmla="*/ 0 w 386"/>
              <a:gd name="T25" fmla="*/ 333 h 386"/>
              <a:gd name="T26" fmla="*/ 0 w 386"/>
              <a:gd name="T27" fmla="*/ 53 h 386"/>
              <a:gd name="T28" fmla="*/ 53 w 386"/>
              <a:gd name="T29" fmla="*/ 0 h 386"/>
              <a:gd name="T30" fmla="*/ 333 w 386"/>
              <a:gd name="T31" fmla="*/ 0 h 386"/>
              <a:gd name="T32" fmla="*/ 386 w 386"/>
              <a:gd name="T33" fmla="*/ 53 h 386"/>
              <a:gd name="T34" fmla="*/ 317 w 386"/>
              <a:gd name="T35" fmla="*/ 69 h 386"/>
              <a:gd name="T36" fmla="*/ 69 w 386"/>
              <a:gd name="T37" fmla="*/ 145 h 386"/>
              <a:gd name="T38" fmla="*/ 174 w 386"/>
              <a:gd name="T39" fmla="*/ 212 h 386"/>
              <a:gd name="T40" fmla="*/ 241 w 386"/>
              <a:gd name="T41" fmla="*/ 317 h 386"/>
              <a:gd name="T42" fmla="*/ 317 w 386"/>
              <a:gd name="T43" fmla="*/ 69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6" h="386">
                <a:moveTo>
                  <a:pt x="194" y="206"/>
                </a:moveTo>
                <a:cubicBezTo>
                  <a:pt x="281" y="119"/>
                  <a:pt x="281" y="119"/>
                  <a:pt x="281" y="119"/>
                </a:cubicBezTo>
                <a:cubicBezTo>
                  <a:pt x="234" y="270"/>
                  <a:pt x="234" y="270"/>
                  <a:pt x="234" y="270"/>
                </a:cubicBezTo>
                <a:lnTo>
                  <a:pt x="194" y="206"/>
                </a:lnTo>
                <a:close/>
                <a:moveTo>
                  <a:pt x="180" y="192"/>
                </a:moveTo>
                <a:cubicBezTo>
                  <a:pt x="266" y="105"/>
                  <a:pt x="266" y="105"/>
                  <a:pt x="266" y="105"/>
                </a:cubicBezTo>
                <a:cubicBezTo>
                  <a:pt x="116" y="151"/>
                  <a:pt x="116" y="151"/>
                  <a:pt x="116" y="151"/>
                </a:cubicBezTo>
                <a:lnTo>
                  <a:pt x="180" y="192"/>
                </a:lnTo>
                <a:close/>
                <a:moveTo>
                  <a:pt x="386" y="53"/>
                </a:moveTo>
                <a:cubicBezTo>
                  <a:pt x="386" y="333"/>
                  <a:pt x="386" y="333"/>
                  <a:pt x="386" y="333"/>
                </a:cubicBezTo>
                <a:cubicBezTo>
                  <a:pt x="386" y="362"/>
                  <a:pt x="362" y="386"/>
                  <a:pt x="333" y="386"/>
                </a:cubicBezTo>
                <a:cubicBezTo>
                  <a:pt x="53" y="386"/>
                  <a:pt x="53" y="386"/>
                  <a:pt x="53" y="386"/>
                </a:cubicBezTo>
                <a:cubicBezTo>
                  <a:pt x="24" y="386"/>
                  <a:pt x="0" y="362"/>
                  <a:pt x="0" y="33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24"/>
                  <a:pt x="24" y="0"/>
                  <a:pt x="53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362" y="0"/>
                  <a:pt x="386" y="24"/>
                  <a:pt x="386" y="53"/>
                </a:cubicBezTo>
                <a:close/>
                <a:moveTo>
                  <a:pt x="317" y="69"/>
                </a:moveTo>
                <a:cubicBezTo>
                  <a:pt x="69" y="145"/>
                  <a:pt x="69" y="145"/>
                  <a:pt x="69" y="145"/>
                </a:cubicBezTo>
                <a:cubicBezTo>
                  <a:pt x="174" y="212"/>
                  <a:pt x="174" y="212"/>
                  <a:pt x="174" y="212"/>
                </a:cubicBezTo>
                <a:cubicBezTo>
                  <a:pt x="241" y="317"/>
                  <a:pt x="241" y="317"/>
                  <a:pt x="241" y="317"/>
                </a:cubicBezTo>
                <a:lnTo>
                  <a:pt x="317" y="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6620099" y="8309148"/>
            <a:ext cx="889943" cy="890919"/>
          </a:xfrm>
          <a:custGeom>
            <a:avLst/>
            <a:gdLst>
              <a:gd name="T0" fmla="*/ 333 w 386"/>
              <a:gd name="T1" fmla="*/ 0 h 386"/>
              <a:gd name="T2" fmla="*/ 53 w 386"/>
              <a:gd name="T3" fmla="*/ 0 h 386"/>
              <a:gd name="T4" fmla="*/ 0 w 386"/>
              <a:gd name="T5" fmla="*/ 53 h 386"/>
              <a:gd name="T6" fmla="*/ 0 w 386"/>
              <a:gd name="T7" fmla="*/ 333 h 386"/>
              <a:gd name="T8" fmla="*/ 53 w 386"/>
              <a:gd name="T9" fmla="*/ 386 h 386"/>
              <a:gd name="T10" fmla="*/ 333 w 386"/>
              <a:gd name="T11" fmla="*/ 386 h 386"/>
              <a:gd name="T12" fmla="*/ 386 w 386"/>
              <a:gd name="T13" fmla="*/ 333 h 386"/>
              <a:gd name="T14" fmla="*/ 386 w 386"/>
              <a:gd name="T15" fmla="*/ 53 h 386"/>
              <a:gd name="T16" fmla="*/ 333 w 386"/>
              <a:gd name="T17" fmla="*/ 0 h 386"/>
              <a:gd name="T18" fmla="*/ 328 w 386"/>
              <a:gd name="T19" fmla="*/ 243 h 386"/>
              <a:gd name="T20" fmla="*/ 243 w 386"/>
              <a:gd name="T21" fmla="*/ 328 h 386"/>
              <a:gd name="T22" fmla="*/ 225 w 386"/>
              <a:gd name="T23" fmla="*/ 336 h 386"/>
              <a:gd name="T24" fmla="*/ 207 w 386"/>
              <a:gd name="T25" fmla="*/ 328 h 386"/>
              <a:gd name="T26" fmla="*/ 164 w 386"/>
              <a:gd name="T27" fmla="*/ 285 h 386"/>
              <a:gd name="T28" fmla="*/ 141 w 386"/>
              <a:gd name="T29" fmla="*/ 308 h 386"/>
              <a:gd name="T30" fmla="*/ 141 w 386"/>
              <a:gd name="T31" fmla="*/ 245 h 386"/>
              <a:gd name="T32" fmla="*/ 204 w 386"/>
              <a:gd name="T33" fmla="*/ 245 h 386"/>
              <a:gd name="T34" fmla="*/ 181 w 386"/>
              <a:gd name="T35" fmla="*/ 267 h 386"/>
              <a:gd name="T36" fmla="*/ 225 w 386"/>
              <a:gd name="T37" fmla="*/ 311 h 386"/>
              <a:gd name="T38" fmla="*/ 225 w 386"/>
              <a:gd name="T39" fmla="*/ 311 h 386"/>
              <a:gd name="T40" fmla="*/ 311 w 386"/>
              <a:gd name="T41" fmla="*/ 226 h 386"/>
              <a:gd name="T42" fmla="*/ 311 w 386"/>
              <a:gd name="T43" fmla="*/ 225 h 386"/>
              <a:gd name="T44" fmla="*/ 161 w 386"/>
              <a:gd name="T45" fmla="*/ 75 h 386"/>
              <a:gd name="T46" fmla="*/ 160 w 386"/>
              <a:gd name="T47" fmla="*/ 75 h 386"/>
              <a:gd name="T48" fmla="*/ 75 w 386"/>
              <a:gd name="T49" fmla="*/ 160 h 386"/>
              <a:gd name="T50" fmla="*/ 75 w 386"/>
              <a:gd name="T51" fmla="*/ 161 h 386"/>
              <a:gd name="T52" fmla="*/ 110 w 386"/>
              <a:gd name="T53" fmla="*/ 196 h 386"/>
              <a:gd name="T54" fmla="*/ 92 w 386"/>
              <a:gd name="T55" fmla="*/ 213 h 386"/>
              <a:gd name="T56" fmla="*/ 58 w 386"/>
              <a:gd name="T57" fmla="*/ 178 h 386"/>
              <a:gd name="T58" fmla="*/ 58 w 386"/>
              <a:gd name="T59" fmla="*/ 143 h 386"/>
              <a:gd name="T60" fmla="*/ 143 w 386"/>
              <a:gd name="T61" fmla="*/ 58 h 386"/>
              <a:gd name="T62" fmla="*/ 160 w 386"/>
              <a:gd name="T63" fmla="*/ 51 h 386"/>
              <a:gd name="T64" fmla="*/ 178 w 386"/>
              <a:gd name="T65" fmla="*/ 58 h 386"/>
              <a:gd name="T66" fmla="*/ 328 w 386"/>
              <a:gd name="T67" fmla="*/ 208 h 386"/>
              <a:gd name="T68" fmla="*/ 328 w 386"/>
              <a:gd name="T69" fmla="*/ 24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6" h="386"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3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3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328" y="243"/>
                </a:moveTo>
                <a:cubicBezTo>
                  <a:pt x="243" y="328"/>
                  <a:pt x="243" y="328"/>
                  <a:pt x="243" y="328"/>
                </a:cubicBezTo>
                <a:cubicBezTo>
                  <a:pt x="238" y="333"/>
                  <a:pt x="231" y="336"/>
                  <a:pt x="225" y="336"/>
                </a:cubicBezTo>
                <a:cubicBezTo>
                  <a:pt x="219" y="336"/>
                  <a:pt x="212" y="333"/>
                  <a:pt x="207" y="328"/>
                </a:cubicBezTo>
                <a:cubicBezTo>
                  <a:pt x="164" y="285"/>
                  <a:pt x="164" y="285"/>
                  <a:pt x="164" y="285"/>
                </a:cubicBezTo>
                <a:cubicBezTo>
                  <a:pt x="141" y="308"/>
                  <a:pt x="141" y="308"/>
                  <a:pt x="141" y="308"/>
                </a:cubicBezTo>
                <a:cubicBezTo>
                  <a:pt x="141" y="245"/>
                  <a:pt x="141" y="245"/>
                  <a:pt x="141" y="245"/>
                </a:cubicBezTo>
                <a:cubicBezTo>
                  <a:pt x="204" y="245"/>
                  <a:pt x="204" y="245"/>
                  <a:pt x="204" y="245"/>
                </a:cubicBezTo>
                <a:cubicBezTo>
                  <a:pt x="181" y="267"/>
                  <a:pt x="181" y="267"/>
                  <a:pt x="181" y="267"/>
                </a:cubicBezTo>
                <a:cubicBezTo>
                  <a:pt x="225" y="311"/>
                  <a:pt x="225" y="311"/>
                  <a:pt x="225" y="311"/>
                </a:cubicBezTo>
                <a:cubicBezTo>
                  <a:pt x="225" y="311"/>
                  <a:pt x="225" y="311"/>
                  <a:pt x="225" y="311"/>
                </a:cubicBezTo>
                <a:cubicBezTo>
                  <a:pt x="311" y="226"/>
                  <a:pt x="311" y="226"/>
                  <a:pt x="311" y="226"/>
                </a:cubicBezTo>
                <a:cubicBezTo>
                  <a:pt x="311" y="226"/>
                  <a:pt x="311" y="225"/>
                  <a:pt x="311" y="225"/>
                </a:cubicBezTo>
                <a:cubicBezTo>
                  <a:pt x="161" y="75"/>
                  <a:pt x="161" y="75"/>
                  <a:pt x="161" y="75"/>
                </a:cubicBezTo>
                <a:cubicBezTo>
                  <a:pt x="161" y="75"/>
                  <a:pt x="160" y="75"/>
                  <a:pt x="160" y="75"/>
                </a:cubicBezTo>
                <a:cubicBezTo>
                  <a:pt x="75" y="160"/>
                  <a:pt x="75" y="160"/>
                  <a:pt x="75" y="160"/>
                </a:cubicBezTo>
                <a:cubicBezTo>
                  <a:pt x="75" y="160"/>
                  <a:pt x="75" y="161"/>
                  <a:pt x="75" y="161"/>
                </a:cubicBezTo>
                <a:cubicBezTo>
                  <a:pt x="110" y="196"/>
                  <a:pt x="110" y="196"/>
                  <a:pt x="110" y="196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58" y="178"/>
                  <a:pt x="58" y="178"/>
                  <a:pt x="58" y="178"/>
                </a:cubicBezTo>
                <a:cubicBezTo>
                  <a:pt x="48" y="169"/>
                  <a:pt x="48" y="153"/>
                  <a:pt x="58" y="143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7" y="53"/>
                  <a:pt x="154" y="51"/>
                  <a:pt x="160" y="51"/>
                </a:cubicBezTo>
                <a:cubicBezTo>
                  <a:pt x="167" y="51"/>
                  <a:pt x="173" y="53"/>
                  <a:pt x="178" y="58"/>
                </a:cubicBezTo>
                <a:cubicBezTo>
                  <a:pt x="328" y="208"/>
                  <a:pt x="328" y="208"/>
                  <a:pt x="328" y="208"/>
                </a:cubicBezTo>
                <a:cubicBezTo>
                  <a:pt x="338" y="217"/>
                  <a:pt x="338" y="233"/>
                  <a:pt x="328" y="2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1"/>
          <p:cNvSpPr>
            <a:spLocks noEditPoints="1"/>
          </p:cNvSpPr>
          <p:nvPr/>
        </p:nvSpPr>
        <p:spPr bwMode="auto">
          <a:xfrm>
            <a:off x="12313002" y="8309148"/>
            <a:ext cx="892870" cy="890919"/>
          </a:xfrm>
          <a:custGeom>
            <a:avLst/>
            <a:gdLst>
              <a:gd name="T0" fmla="*/ 193 w 387"/>
              <a:gd name="T1" fmla="*/ 95 h 386"/>
              <a:gd name="T2" fmla="*/ 95 w 387"/>
              <a:gd name="T3" fmla="*/ 193 h 386"/>
              <a:gd name="T4" fmla="*/ 193 w 387"/>
              <a:gd name="T5" fmla="*/ 291 h 386"/>
              <a:gd name="T6" fmla="*/ 292 w 387"/>
              <a:gd name="T7" fmla="*/ 193 h 386"/>
              <a:gd name="T8" fmla="*/ 193 w 387"/>
              <a:gd name="T9" fmla="*/ 95 h 386"/>
              <a:gd name="T10" fmla="*/ 232 w 387"/>
              <a:gd name="T11" fmla="*/ 232 h 386"/>
              <a:gd name="T12" fmla="*/ 155 w 387"/>
              <a:gd name="T13" fmla="*/ 232 h 386"/>
              <a:gd name="T14" fmla="*/ 155 w 387"/>
              <a:gd name="T15" fmla="*/ 154 h 386"/>
              <a:gd name="T16" fmla="*/ 232 w 387"/>
              <a:gd name="T17" fmla="*/ 154 h 386"/>
              <a:gd name="T18" fmla="*/ 232 w 387"/>
              <a:gd name="T19" fmla="*/ 232 h 386"/>
              <a:gd name="T20" fmla="*/ 333 w 387"/>
              <a:gd name="T21" fmla="*/ 0 h 386"/>
              <a:gd name="T22" fmla="*/ 53 w 387"/>
              <a:gd name="T23" fmla="*/ 0 h 386"/>
              <a:gd name="T24" fmla="*/ 0 w 387"/>
              <a:gd name="T25" fmla="*/ 53 h 386"/>
              <a:gd name="T26" fmla="*/ 0 w 387"/>
              <a:gd name="T27" fmla="*/ 333 h 386"/>
              <a:gd name="T28" fmla="*/ 53 w 387"/>
              <a:gd name="T29" fmla="*/ 386 h 386"/>
              <a:gd name="T30" fmla="*/ 333 w 387"/>
              <a:gd name="T31" fmla="*/ 386 h 386"/>
              <a:gd name="T32" fmla="*/ 387 w 387"/>
              <a:gd name="T33" fmla="*/ 333 h 386"/>
              <a:gd name="T34" fmla="*/ 387 w 387"/>
              <a:gd name="T35" fmla="*/ 53 h 386"/>
              <a:gd name="T36" fmla="*/ 333 w 387"/>
              <a:gd name="T37" fmla="*/ 0 h 386"/>
              <a:gd name="T38" fmla="*/ 193 w 387"/>
              <a:gd name="T39" fmla="*/ 311 h 386"/>
              <a:gd name="T40" fmla="*/ 75 w 387"/>
              <a:gd name="T41" fmla="*/ 193 h 386"/>
              <a:gd name="T42" fmla="*/ 193 w 387"/>
              <a:gd name="T43" fmla="*/ 75 h 386"/>
              <a:gd name="T44" fmla="*/ 312 w 387"/>
              <a:gd name="T45" fmla="*/ 193 h 386"/>
              <a:gd name="T46" fmla="*/ 193 w 387"/>
              <a:gd name="T4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7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232" y="232"/>
                </a:moveTo>
                <a:cubicBezTo>
                  <a:pt x="155" y="232"/>
                  <a:pt x="155" y="232"/>
                  <a:pt x="155" y="232"/>
                </a:cubicBezTo>
                <a:cubicBezTo>
                  <a:pt x="155" y="154"/>
                  <a:pt x="155" y="154"/>
                  <a:pt x="155" y="154"/>
                </a:cubicBezTo>
                <a:cubicBezTo>
                  <a:pt x="232" y="154"/>
                  <a:pt x="232" y="154"/>
                  <a:pt x="232" y="154"/>
                </a:cubicBezTo>
                <a:lnTo>
                  <a:pt x="232" y="232"/>
                </a:lnTo>
                <a:close/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3" y="386"/>
                  <a:pt x="387" y="362"/>
                  <a:pt x="387" y="333"/>
                </a:cubicBezTo>
                <a:cubicBezTo>
                  <a:pt x="387" y="53"/>
                  <a:pt x="387" y="53"/>
                  <a:pt x="387" y="53"/>
                </a:cubicBezTo>
                <a:cubicBezTo>
                  <a:pt x="387" y="24"/>
                  <a:pt x="363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2"/>
          <p:cNvSpPr>
            <a:spLocks noEditPoints="1"/>
          </p:cNvSpPr>
          <p:nvPr/>
        </p:nvSpPr>
        <p:spPr bwMode="auto">
          <a:xfrm>
            <a:off x="21426134" y="8309148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4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28 w 386"/>
              <a:gd name="T11" fmla="*/ 251 h 386"/>
              <a:gd name="T12" fmla="*/ 228 w 386"/>
              <a:gd name="T13" fmla="*/ 241 h 386"/>
              <a:gd name="T14" fmla="*/ 163 w 386"/>
              <a:gd name="T15" fmla="*/ 241 h 386"/>
              <a:gd name="T16" fmla="*/ 114 w 386"/>
              <a:gd name="T17" fmla="*/ 192 h 386"/>
              <a:gd name="T18" fmla="*/ 134 w 386"/>
              <a:gd name="T19" fmla="*/ 192 h 386"/>
              <a:gd name="T20" fmla="*/ 163 w 386"/>
              <a:gd name="T21" fmla="*/ 221 h 386"/>
              <a:gd name="T22" fmla="*/ 228 w 386"/>
              <a:gd name="T23" fmla="*/ 221 h 386"/>
              <a:gd name="T24" fmla="*/ 228 w 386"/>
              <a:gd name="T25" fmla="*/ 212 h 386"/>
              <a:gd name="T26" fmla="*/ 261 w 386"/>
              <a:gd name="T27" fmla="*/ 231 h 386"/>
              <a:gd name="T28" fmla="*/ 228 w 386"/>
              <a:gd name="T29" fmla="*/ 251 h 386"/>
              <a:gd name="T30" fmla="*/ 251 w 386"/>
              <a:gd name="T31" fmla="*/ 194 h 386"/>
              <a:gd name="T32" fmla="*/ 222 w 386"/>
              <a:gd name="T33" fmla="*/ 165 h 386"/>
              <a:gd name="T34" fmla="*/ 158 w 386"/>
              <a:gd name="T35" fmla="*/ 165 h 386"/>
              <a:gd name="T36" fmla="*/ 158 w 386"/>
              <a:gd name="T37" fmla="*/ 174 h 386"/>
              <a:gd name="T38" fmla="*/ 124 w 386"/>
              <a:gd name="T39" fmla="*/ 155 h 386"/>
              <a:gd name="T40" fmla="*/ 158 w 386"/>
              <a:gd name="T41" fmla="*/ 136 h 386"/>
              <a:gd name="T42" fmla="*/ 158 w 386"/>
              <a:gd name="T43" fmla="*/ 145 h 386"/>
              <a:gd name="T44" fmla="*/ 222 w 386"/>
              <a:gd name="T45" fmla="*/ 145 h 386"/>
              <a:gd name="T46" fmla="*/ 271 w 386"/>
              <a:gd name="T47" fmla="*/ 194 h 386"/>
              <a:gd name="T48" fmla="*/ 251 w 386"/>
              <a:gd name="T49" fmla="*/ 194 h 386"/>
              <a:gd name="T50" fmla="*/ 333 w 386"/>
              <a:gd name="T51" fmla="*/ 0 h 386"/>
              <a:gd name="T52" fmla="*/ 53 w 386"/>
              <a:gd name="T53" fmla="*/ 0 h 386"/>
              <a:gd name="T54" fmla="*/ 0 w 386"/>
              <a:gd name="T55" fmla="*/ 53 h 386"/>
              <a:gd name="T56" fmla="*/ 0 w 386"/>
              <a:gd name="T57" fmla="*/ 333 h 386"/>
              <a:gd name="T58" fmla="*/ 53 w 386"/>
              <a:gd name="T59" fmla="*/ 386 h 386"/>
              <a:gd name="T60" fmla="*/ 333 w 386"/>
              <a:gd name="T61" fmla="*/ 386 h 386"/>
              <a:gd name="T62" fmla="*/ 386 w 386"/>
              <a:gd name="T63" fmla="*/ 333 h 386"/>
              <a:gd name="T64" fmla="*/ 386 w 386"/>
              <a:gd name="T65" fmla="*/ 53 h 386"/>
              <a:gd name="T66" fmla="*/ 333 w 386"/>
              <a:gd name="T67" fmla="*/ 0 h 386"/>
              <a:gd name="T68" fmla="*/ 193 w 386"/>
              <a:gd name="T69" fmla="*/ 311 h 386"/>
              <a:gd name="T70" fmla="*/ 75 w 386"/>
              <a:gd name="T71" fmla="*/ 193 h 386"/>
              <a:gd name="T72" fmla="*/ 193 w 386"/>
              <a:gd name="T73" fmla="*/ 75 h 386"/>
              <a:gd name="T74" fmla="*/ 311 w 386"/>
              <a:gd name="T75" fmla="*/ 193 h 386"/>
              <a:gd name="T76" fmla="*/ 193 w 386"/>
              <a:gd name="T7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4" y="139"/>
                  <a:pt x="94" y="193"/>
                </a:cubicBezTo>
                <a:cubicBezTo>
                  <a:pt x="94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28" y="251"/>
                </a:moveTo>
                <a:cubicBezTo>
                  <a:pt x="228" y="241"/>
                  <a:pt x="228" y="241"/>
                  <a:pt x="228" y="241"/>
                </a:cubicBezTo>
                <a:cubicBezTo>
                  <a:pt x="163" y="241"/>
                  <a:pt x="163" y="241"/>
                  <a:pt x="163" y="241"/>
                </a:cubicBezTo>
                <a:cubicBezTo>
                  <a:pt x="136" y="241"/>
                  <a:pt x="114" y="219"/>
                  <a:pt x="11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208"/>
                  <a:pt x="147" y="221"/>
                  <a:pt x="163" y="221"/>
                </a:cubicBezTo>
                <a:cubicBezTo>
                  <a:pt x="228" y="221"/>
                  <a:pt x="228" y="221"/>
                  <a:pt x="228" y="221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61" y="231"/>
                  <a:pt x="261" y="231"/>
                  <a:pt x="261" y="231"/>
                </a:cubicBezTo>
                <a:lnTo>
                  <a:pt x="228" y="251"/>
                </a:lnTo>
                <a:close/>
                <a:moveTo>
                  <a:pt x="251" y="194"/>
                </a:moveTo>
                <a:cubicBezTo>
                  <a:pt x="251" y="178"/>
                  <a:pt x="238" y="165"/>
                  <a:pt x="222" y="165"/>
                </a:cubicBezTo>
                <a:cubicBezTo>
                  <a:pt x="158" y="165"/>
                  <a:pt x="158" y="165"/>
                  <a:pt x="158" y="165"/>
                </a:cubicBezTo>
                <a:cubicBezTo>
                  <a:pt x="158" y="174"/>
                  <a:pt x="158" y="174"/>
                  <a:pt x="158" y="174"/>
                </a:cubicBezTo>
                <a:cubicBezTo>
                  <a:pt x="124" y="155"/>
                  <a:pt x="124" y="155"/>
                  <a:pt x="124" y="155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58" y="145"/>
                  <a:pt x="158" y="145"/>
                  <a:pt x="158" y="145"/>
                </a:cubicBezTo>
                <a:cubicBezTo>
                  <a:pt x="222" y="145"/>
                  <a:pt x="222" y="145"/>
                  <a:pt x="222" y="145"/>
                </a:cubicBezTo>
                <a:cubicBezTo>
                  <a:pt x="249" y="145"/>
                  <a:pt x="271" y="167"/>
                  <a:pt x="271" y="194"/>
                </a:cubicBezTo>
                <a:lnTo>
                  <a:pt x="251" y="194"/>
                </a:lnTo>
                <a:close/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3"/>
          <p:cNvSpPr>
            <a:spLocks noEditPoints="1"/>
          </p:cNvSpPr>
          <p:nvPr/>
        </p:nvSpPr>
        <p:spPr bwMode="auto">
          <a:xfrm>
            <a:off x="20287358" y="8309148"/>
            <a:ext cx="889943" cy="890919"/>
          </a:xfrm>
          <a:custGeom>
            <a:avLst/>
            <a:gdLst>
              <a:gd name="T0" fmla="*/ 333 w 386"/>
              <a:gd name="T1" fmla="*/ 0 h 386"/>
              <a:gd name="T2" fmla="*/ 53 w 386"/>
              <a:gd name="T3" fmla="*/ 0 h 386"/>
              <a:gd name="T4" fmla="*/ 0 w 386"/>
              <a:gd name="T5" fmla="*/ 53 h 386"/>
              <a:gd name="T6" fmla="*/ 0 w 386"/>
              <a:gd name="T7" fmla="*/ 333 h 386"/>
              <a:gd name="T8" fmla="*/ 53 w 386"/>
              <a:gd name="T9" fmla="*/ 386 h 386"/>
              <a:gd name="T10" fmla="*/ 333 w 386"/>
              <a:gd name="T11" fmla="*/ 386 h 386"/>
              <a:gd name="T12" fmla="*/ 386 w 386"/>
              <a:gd name="T13" fmla="*/ 333 h 386"/>
              <a:gd name="T14" fmla="*/ 386 w 386"/>
              <a:gd name="T15" fmla="*/ 53 h 386"/>
              <a:gd name="T16" fmla="*/ 333 w 386"/>
              <a:gd name="T17" fmla="*/ 0 h 386"/>
              <a:gd name="T18" fmla="*/ 193 w 386"/>
              <a:gd name="T19" fmla="*/ 311 h 386"/>
              <a:gd name="T20" fmla="*/ 75 w 386"/>
              <a:gd name="T21" fmla="*/ 193 h 386"/>
              <a:gd name="T22" fmla="*/ 193 w 386"/>
              <a:gd name="T23" fmla="*/ 75 h 386"/>
              <a:gd name="T24" fmla="*/ 311 w 386"/>
              <a:gd name="T25" fmla="*/ 193 h 386"/>
              <a:gd name="T26" fmla="*/ 193 w 386"/>
              <a:gd name="T27" fmla="*/ 311 h 386"/>
              <a:gd name="T28" fmla="*/ 193 w 386"/>
              <a:gd name="T29" fmla="*/ 95 h 386"/>
              <a:gd name="T30" fmla="*/ 95 w 386"/>
              <a:gd name="T31" fmla="*/ 193 h 386"/>
              <a:gd name="T32" fmla="*/ 193 w 386"/>
              <a:gd name="T33" fmla="*/ 291 h 386"/>
              <a:gd name="T34" fmla="*/ 291 w 386"/>
              <a:gd name="T35" fmla="*/ 193 h 386"/>
              <a:gd name="T36" fmla="*/ 193 w 386"/>
              <a:gd name="T37" fmla="*/ 95 h 386"/>
              <a:gd name="T38" fmla="*/ 205 w 386"/>
              <a:gd name="T39" fmla="*/ 162 h 386"/>
              <a:gd name="T40" fmla="*/ 205 w 386"/>
              <a:gd name="T41" fmla="*/ 239 h 386"/>
              <a:gd name="T42" fmla="*/ 205 w 386"/>
              <a:gd name="T43" fmla="*/ 242 h 386"/>
              <a:gd name="T44" fmla="*/ 205 w 386"/>
              <a:gd name="T45" fmla="*/ 243 h 386"/>
              <a:gd name="T46" fmla="*/ 175 w 386"/>
              <a:gd name="T47" fmla="*/ 273 h 386"/>
              <a:gd name="T48" fmla="*/ 145 w 386"/>
              <a:gd name="T49" fmla="*/ 243 h 386"/>
              <a:gd name="T50" fmla="*/ 175 w 386"/>
              <a:gd name="T51" fmla="*/ 213 h 386"/>
              <a:gd name="T52" fmla="*/ 190 w 386"/>
              <a:gd name="T53" fmla="*/ 213 h 386"/>
              <a:gd name="T54" fmla="*/ 190 w 386"/>
              <a:gd name="T55" fmla="*/ 117 h 386"/>
              <a:gd name="T56" fmla="*/ 233 w 386"/>
              <a:gd name="T57" fmla="*/ 162 h 386"/>
              <a:gd name="T58" fmla="*/ 205 w 386"/>
              <a:gd name="T59" fmla="*/ 162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86" h="386"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05" y="162"/>
                </a:moveTo>
                <a:cubicBezTo>
                  <a:pt x="205" y="239"/>
                  <a:pt x="205" y="239"/>
                  <a:pt x="205" y="239"/>
                </a:cubicBezTo>
                <a:cubicBezTo>
                  <a:pt x="205" y="240"/>
                  <a:pt x="205" y="241"/>
                  <a:pt x="205" y="242"/>
                </a:cubicBezTo>
                <a:cubicBezTo>
                  <a:pt x="205" y="243"/>
                  <a:pt x="205" y="243"/>
                  <a:pt x="205" y="243"/>
                </a:cubicBezTo>
                <a:cubicBezTo>
                  <a:pt x="205" y="259"/>
                  <a:pt x="192" y="273"/>
                  <a:pt x="175" y="273"/>
                </a:cubicBezTo>
                <a:cubicBezTo>
                  <a:pt x="159" y="273"/>
                  <a:pt x="145" y="259"/>
                  <a:pt x="145" y="243"/>
                </a:cubicBezTo>
                <a:cubicBezTo>
                  <a:pt x="145" y="226"/>
                  <a:pt x="159" y="213"/>
                  <a:pt x="175" y="213"/>
                </a:cubicBezTo>
                <a:cubicBezTo>
                  <a:pt x="190" y="213"/>
                  <a:pt x="190" y="213"/>
                  <a:pt x="190" y="213"/>
                </a:cubicBezTo>
                <a:cubicBezTo>
                  <a:pt x="190" y="117"/>
                  <a:pt x="190" y="117"/>
                  <a:pt x="190" y="117"/>
                </a:cubicBezTo>
                <a:cubicBezTo>
                  <a:pt x="233" y="162"/>
                  <a:pt x="233" y="162"/>
                  <a:pt x="233" y="162"/>
                </a:cubicBezTo>
                <a:lnTo>
                  <a:pt x="205" y="1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4"/>
          <p:cNvSpPr>
            <a:spLocks noEditPoints="1"/>
          </p:cNvSpPr>
          <p:nvPr/>
        </p:nvSpPr>
        <p:spPr bwMode="auto">
          <a:xfrm>
            <a:off x="2065973" y="8309148"/>
            <a:ext cx="889943" cy="890919"/>
          </a:xfrm>
          <a:custGeom>
            <a:avLst/>
            <a:gdLst>
              <a:gd name="T0" fmla="*/ 333 w 386"/>
              <a:gd name="T1" fmla="*/ 0 h 386"/>
              <a:gd name="T2" fmla="*/ 53 w 386"/>
              <a:gd name="T3" fmla="*/ 0 h 386"/>
              <a:gd name="T4" fmla="*/ 0 w 386"/>
              <a:gd name="T5" fmla="*/ 53 h 386"/>
              <a:gd name="T6" fmla="*/ 0 w 386"/>
              <a:gd name="T7" fmla="*/ 333 h 386"/>
              <a:gd name="T8" fmla="*/ 53 w 386"/>
              <a:gd name="T9" fmla="*/ 386 h 386"/>
              <a:gd name="T10" fmla="*/ 333 w 386"/>
              <a:gd name="T11" fmla="*/ 386 h 386"/>
              <a:gd name="T12" fmla="*/ 386 w 386"/>
              <a:gd name="T13" fmla="*/ 333 h 386"/>
              <a:gd name="T14" fmla="*/ 386 w 386"/>
              <a:gd name="T15" fmla="*/ 53 h 386"/>
              <a:gd name="T16" fmla="*/ 333 w 386"/>
              <a:gd name="T17" fmla="*/ 0 h 386"/>
              <a:gd name="T18" fmla="*/ 47 w 386"/>
              <a:gd name="T19" fmla="*/ 101 h 386"/>
              <a:gd name="T20" fmla="*/ 74 w 386"/>
              <a:gd name="T21" fmla="*/ 74 h 386"/>
              <a:gd name="T22" fmla="*/ 124 w 386"/>
              <a:gd name="T23" fmla="*/ 74 h 386"/>
              <a:gd name="T24" fmla="*/ 124 w 386"/>
              <a:gd name="T25" fmla="*/ 98 h 386"/>
              <a:gd name="T26" fmla="*/ 74 w 386"/>
              <a:gd name="T27" fmla="*/ 98 h 386"/>
              <a:gd name="T28" fmla="*/ 71 w 386"/>
              <a:gd name="T29" fmla="*/ 101 h 386"/>
              <a:gd name="T30" fmla="*/ 71 w 386"/>
              <a:gd name="T31" fmla="*/ 141 h 386"/>
              <a:gd name="T32" fmla="*/ 47 w 386"/>
              <a:gd name="T33" fmla="*/ 141 h 386"/>
              <a:gd name="T34" fmla="*/ 47 w 386"/>
              <a:gd name="T35" fmla="*/ 101 h 386"/>
              <a:gd name="T36" fmla="*/ 293 w 386"/>
              <a:gd name="T37" fmla="*/ 126 h 386"/>
              <a:gd name="T38" fmla="*/ 293 w 386"/>
              <a:gd name="T39" fmla="*/ 260 h 386"/>
              <a:gd name="T40" fmla="*/ 93 w 386"/>
              <a:gd name="T41" fmla="*/ 260 h 386"/>
              <a:gd name="T42" fmla="*/ 93 w 386"/>
              <a:gd name="T43" fmla="*/ 126 h 386"/>
              <a:gd name="T44" fmla="*/ 293 w 386"/>
              <a:gd name="T45" fmla="*/ 126 h 386"/>
              <a:gd name="T46" fmla="*/ 124 w 386"/>
              <a:gd name="T47" fmla="*/ 312 h 386"/>
              <a:gd name="T48" fmla="*/ 74 w 386"/>
              <a:gd name="T49" fmla="*/ 312 h 386"/>
              <a:gd name="T50" fmla="*/ 47 w 386"/>
              <a:gd name="T51" fmla="*/ 285 h 386"/>
              <a:gd name="T52" fmla="*/ 47 w 386"/>
              <a:gd name="T53" fmla="*/ 245 h 386"/>
              <a:gd name="T54" fmla="*/ 71 w 386"/>
              <a:gd name="T55" fmla="*/ 245 h 386"/>
              <a:gd name="T56" fmla="*/ 71 w 386"/>
              <a:gd name="T57" fmla="*/ 285 h 386"/>
              <a:gd name="T58" fmla="*/ 74 w 386"/>
              <a:gd name="T59" fmla="*/ 288 h 386"/>
              <a:gd name="T60" fmla="*/ 124 w 386"/>
              <a:gd name="T61" fmla="*/ 288 h 386"/>
              <a:gd name="T62" fmla="*/ 124 w 386"/>
              <a:gd name="T63" fmla="*/ 312 h 386"/>
              <a:gd name="T64" fmla="*/ 339 w 386"/>
              <a:gd name="T65" fmla="*/ 285 h 386"/>
              <a:gd name="T66" fmla="*/ 312 w 386"/>
              <a:gd name="T67" fmla="*/ 312 h 386"/>
              <a:gd name="T68" fmla="*/ 262 w 386"/>
              <a:gd name="T69" fmla="*/ 312 h 386"/>
              <a:gd name="T70" fmla="*/ 262 w 386"/>
              <a:gd name="T71" fmla="*/ 288 h 386"/>
              <a:gd name="T72" fmla="*/ 312 w 386"/>
              <a:gd name="T73" fmla="*/ 288 h 386"/>
              <a:gd name="T74" fmla="*/ 315 w 386"/>
              <a:gd name="T75" fmla="*/ 285 h 386"/>
              <a:gd name="T76" fmla="*/ 315 w 386"/>
              <a:gd name="T77" fmla="*/ 245 h 386"/>
              <a:gd name="T78" fmla="*/ 339 w 386"/>
              <a:gd name="T79" fmla="*/ 245 h 386"/>
              <a:gd name="T80" fmla="*/ 339 w 386"/>
              <a:gd name="T81" fmla="*/ 285 h 386"/>
              <a:gd name="T82" fmla="*/ 339 w 386"/>
              <a:gd name="T83" fmla="*/ 141 h 386"/>
              <a:gd name="T84" fmla="*/ 315 w 386"/>
              <a:gd name="T85" fmla="*/ 141 h 386"/>
              <a:gd name="T86" fmla="*/ 315 w 386"/>
              <a:gd name="T87" fmla="*/ 101 h 386"/>
              <a:gd name="T88" fmla="*/ 312 w 386"/>
              <a:gd name="T89" fmla="*/ 98 h 386"/>
              <a:gd name="T90" fmla="*/ 262 w 386"/>
              <a:gd name="T91" fmla="*/ 98 h 386"/>
              <a:gd name="T92" fmla="*/ 262 w 386"/>
              <a:gd name="T93" fmla="*/ 74 h 386"/>
              <a:gd name="T94" fmla="*/ 312 w 386"/>
              <a:gd name="T95" fmla="*/ 74 h 386"/>
              <a:gd name="T96" fmla="*/ 339 w 386"/>
              <a:gd name="T97" fmla="*/ 101 h 386"/>
              <a:gd name="T98" fmla="*/ 339 w 386"/>
              <a:gd name="T99" fmla="*/ 14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6" h="386">
                <a:moveTo>
                  <a:pt x="333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62"/>
                  <a:pt x="24" y="386"/>
                  <a:pt x="53" y="386"/>
                </a:cubicBezTo>
                <a:cubicBezTo>
                  <a:pt x="333" y="386"/>
                  <a:pt x="333" y="386"/>
                  <a:pt x="333" y="386"/>
                </a:cubicBezTo>
                <a:cubicBezTo>
                  <a:pt x="362" y="386"/>
                  <a:pt x="386" y="362"/>
                  <a:pt x="386" y="333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386" y="24"/>
                  <a:pt x="362" y="0"/>
                  <a:pt x="333" y="0"/>
                </a:cubicBezTo>
                <a:close/>
                <a:moveTo>
                  <a:pt x="47" y="101"/>
                </a:moveTo>
                <a:cubicBezTo>
                  <a:pt x="47" y="86"/>
                  <a:pt x="59" y="74"/>
                  <a:pt x="7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74" y="98"/>
                  <a:pt x="74" y="98"/>
                  <a:pt x="74" y="98"/>
                </a:cubicBezTo>
                <a:cubicBezTo>
                  <a:pt x="72" y="98"/>
                  <a:pt x="71" y="100"/>
                  <a:pt x="71" y="10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47" y="141"/>
                  <a:pt x="47" y="141"/>
                  <a:pt x="47" y="141"/>
                </a:cubicBezTo>
                <a:lnTo>
                  <a:pt x="47" y="101"/>
                </a:lnTo>
                <a:close/>
                <a:moveTo>
                  <a:pt x="293" y="126"/>
                </a:moveTo>
                <a:cubicBezTo>
                  <a:pt x="293" y="260"/>
                  <a:pt x="293" y="260"/>
                  <a:pt x="293" y="260"/>
                </a:cubicBezTo>
                <a:cubicBezTo>
                  <a:pt x="93" y="260"/>
                  <a:pt x="93" y="260"/>
                  <a:pt x="93" y="260"/>
                </a:cubicBezTo>
                <a:cubicBezTo>
                  <a:pt x="93" y="126"/>
                  <a:pt x="93" y="126"/>
                  <a:pt x="93" y="126"/>
                </a:cubicBezTo>
                <a:lnTo>
                  <a:pt x="293" y="126"/>
                </a:lnTo>
                <a:close/>
                <a:moveTo>
                  <a:pt x="124" y="312"/>
                </a:moveTo>
                <a:cubicBezTo>
                  <a:pt x="74" y="312"/>
                  <a:pt x="74" y="312"/>
                  <a:pt x="74" y="312"/>
                </a:cubicBezTo>
                <a:cubicBezTo>
                  <a:pt x="59" y="312"/>
                  <a:pt x="47" y="300"/>
                  <a:pt x="47" y="285"/>
                </a:cubicBezTo>
                <a:cubicBezTo>
                  <a:pt x="47" y="245"/>
                  <a:pt x="47" y="245"/>
                  <a:pt x="47" y="245"/>
                </a:cubicBezTo>
                <a:cubicBezTo>
                  <a:pt x="71" y="245"/>
                  <a:pt x="71" y="245"/>
                  <a:pt x="71" y="245"/>
                </a:cubicBezTo>
                <a:cubicBezTo>
                  <a:pt x="71" y="285"/>
                  <a:pt x="71" y="285"/>
                  <a:pt x="71" y="285"/>
                </a:cubicBezTo>
                <a:cubicBezTo>
                  <a:pt x="71" y="286"/>
                  <a:pt x="72" y="288"/>
                  <a:pt x="74" y="288"/>
                </a:cubicBezTo>
                <a:cubicBezTo>
                  <a:pt x="124" y="288"/>
                  <a:pt x="124" y="288"/>
                  <a:pt x="124" y="288"/>
                </a:cubicBezTo>
                <a:lnTo>
                  <a:pt x="124" y="312"/>
                </a:lnTo>
                <a:close/>
                <a:moveTo>
                  <a:pt x="339" y="285"/>
                </a:moveTo>
                <a:cubicBezTo>
                  <a:pt x="339" y="300"/>
                  <a:pt x="327" y="312"/>
                  <a:pt x="312" y="312"/>
                </a:cubicBezTo>
                <a:cubicBezTo>
                  <a:pt x="262" y="312"/>
                  <a:pt x="262" y="312"/>
                  <a:pt x="262" y="312"/>
                </a:cubicBezTo>
                <a:cubicBezTo>
                  <a:pt x="262" y="288"/>
                  <a:pt x="262" y="288"/>
                  <a:pt x="262" y="288"/>
                </a:cubicBezTo>
                <a:cubicBezTo>
                  <a:pt x="312" y="288"/>
                  <a:pt x="312" y="288"/>
                  <a:pt x="312" y="288"/>
                </a:cubicBezTo>
                <a:cubicBezTo>
                  <a:pt x="314" y="288"/>
                  <a:pt x="315" y="286"/>
                  <a:pt x="315" y="285"/>
                </a:cubicBezTo>
                <a:cubicBezTo>
                  <a:pt x="315" y="245"/>
                  <a:pt x="315" y="245"/>
                  <a:pt x="315" y="245"/>
                </a:cubicBezTo>
                <a:cubicBezTo>
                  <a:pt x="339" y="245"/>
                  <a:pt x="339" y="245"/>
                  <a:pt x="339" y="245"/>
                </a:cubicBezTo>
                <a:lnTo>
                  <a:pt x="339" y="285"/>
                </a:lnTo>
                <a:close/>
                <a:moveTo>
                  <a:pt x="339" y="141"/>
                </a:moveTo>
                <a:cubicBezTo>
                  <a:pt x="315" y="141"/>
                  <a:pt x="315" y="141"/>
                  <a:pt x="315" y="141"/>
                </a:cubicBezTo>
                <a:cubicBezTo>
                  <a:pt x="315" y="101"/>
                  <a:pt x="315" y="101"/>
                  <a:pt x="315" y="101"/>
                </a:cubicBezTo>
                <a:cubicBezTo>
                  <a:pt x="315" y="100"/>
                  <a:pt x="314" y="98"/>
                  <a:pt x="312" y="98"/>
                </a:cubicBezTo>
                <a:cubicBezTo>
                  <a:pt x="262" y="98"/>
                  <a:pt x="262" y="98"/>
                  <a:pt x="262" y="98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312" y="74"/>
                  <a:pt x="312" y="74"/>
                  <a:pt x="312" y="74"/>
                </a:cubicBezTo>
                <a:cubicBezTo>
                  <a:pt x="327" y="74"/>
                  <a:pt x="339" y="86"/>
                  <a:pt x="339" y="101"/>
                </a:cubicBezTo>
                <a:lnTo>
                  <a:pt x="339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5"/>
          <p:cNvSpPr>
            <a:spLocks noEditPoints="1"/>
          </p:cNvSpPr>
          <p:nvPr/>
        </p:nvSpPr>
        <p:spPr bwMode="auto">
          <a:xfrm>
            <a:off x="8895699" y="10174505"/>
            <a:ext cx="892870" cy="890919"/>
          </a:xfrm>
          <a:custGeom>
            <a:avLst/>
            <a:gdLst>
              <a:gd name="T0" fmla="*/ 194 w 387"/>
              <a:gd name="T1" fmla="*/ 95 h 386"/>
              <a:gd name="T2" fmla="*/ 95 w 387"/>
              <a:gd name="T3" fmla="*/ 193 h 386"/>
              <a:gd name="T4" fmla="*/ 194 w 387"/>
              <a:gd name="T5" fmla="*/ 291 h 386"/>
              <a:gd name="T6" fmla="*/ 292 w 387"/>
              <a:gd name="T7" fmla="*/ 193 h 386"/>
              <a:gd name="T8" fmla="*/ 194 w 387"/>
              <a:gd name="T9" fmla="*/ 95 h 386"/>
              <a:gd name="T10" fmla="*/ 181 w 387"/>
              <a:gd name="T11" fmla="*/ 115 h 386"/>
              <a:gd name="T12" fmla="*/ 206 w 387"/>
              <a:gd name="T13" fmla="*/ 115 h 386"/>
              <a:gd name="T14" fmla="*/ 206 w 387"/>
              <a:gd name="T15" fmla="*/ 192 h 386"/>
              <a:gd name="T16" fmla="*/ 181 w 387"/>
              <a:gd name="T17" fmla="*/ 192 h 386"/>
              <a:gd name="T18" fmla="*/ 181 w 387"/>
              <a:gd name="T19" fmla="*/ 115 h 386"/>
              <a:gd name="T20" fmla="*/ 194 w 387"/>
              <a:gd name="T21" fmla="*/ 261 h 386"/>
              <a:gd name="T22" fmla="*/ 125 w 387"/>
              <a:gd name="T23" fmla="*/ 192 h 386"/>
              <a:gd name="T24" fmla="*/ 171 w 387"/>
              <a:gd name="T25" fmla="*/ 127 h 386"/>
              <a:gd name="T26" fmla="*/ 171 w 387"/>
              <a:gd name="T27" fmla="*/ 154 h 386"/>
              <a:gd name="T28" fmla="*/ 149 w 387"/>
              <a:gd name="T29" fmla="*/ 192 h 386"/>
              <a:gd name="T30" fmla="*/ 194 w 387"/>
              <a:gd name="T31" fmla="*/ 236 h 386"/>
              <a:gd name="T32" fmla="*/ 238 w 387"/>
              <a:gd name="T33" fmla="*/ 192 h 386"/>
              <a:gd name="T34" fmla="*/ 216 w 387"/>
              <a:gd name="T35" fmla="*/ 154 h 386"/>
              <a:gd name="T36" fmla="*/ 216 w 387"/>
              <a:gd name="T37" fmla="*/ 127 h 386"/>
              <a:gd name="T38" fmla="*/ 263 w 387"/>
              <a:gd name="T39" fmla="*/ 192 h 386"/>
              <a:gd name="T40" fmla="*/ 194 w 387"/>
              <a:gd name="T41" fmla="*/ 261 h 386"/>
              <a:gd name="T42" fmla="*/ 0 w 387"/>
              <a:gd name="T43" fmla="*/ 0 h 386"/>
              <a:gd name="T44" fmla="*/ 0 w 387"/>
              <a:gd name="T45" fmla="*/ 386 h 386"/>
              <a:gd name="T46" fmla="*/ 387 w 387"/>
              <a:gd name="T47" fmla="*/ 386 h 386"/>
              <a:gd name="T48" fmla="*/ 387 w 387"/>
              <a:gd name="T49" fmla="*/ 0 h 386"/>
              <a:gd name="T50" fmla="*/ 0 w 387"/>
              <a:gd name="T51" fmla="*/ 0 h 386"/>
              <a:gd name="T52" fmla="*/ 194 w 387"/>
              <a:gd name="T53" fmla="*/ 311 h 386"/>
              <a:gd name="T54" fmla="*/ 75 w 387"/>
              <a:gd name="T55" fmla="*/ 193 h 386"/>
              <a:gd name="T56" fmla="*/ 194 w 387"/>
              <a:gd name="T57" fmla="*/ 75 h 386"/>
              <a:gd name="T58" fmla="*/ 312 w 387"/>
              <a:gd name="T59" fmla="*/ 193 h 386"/>
              <a:gd name="T60" fmla="*/ 194 w 387"/>
              <a:gd name="T61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7" h="386">
                <a:moveTo>
                  <a:pt x="194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4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4" y="95"/>
                </a:cubicBezTo>
                <a:close/>
                <a:moveTo>
                  <a:pt x="181" y="115"/>
                </a:moveTo>
                <a:cubicBezTo>
                  <a:pt x="206" y="115"/>
                  <a:pt x="206" y="115"/>
                  <a:pt x="206" y="115"/>
                </a:cubicBezTo>
                <a:cubicBezTo>
                  <a:pt x="206" y="192"/>
                  <a:pt x="206" y="192"/>
                  <a:pt x="206" y="192"/>
                </a:cubicBezTo>
                <a:cubicBezTo>
                  <a:pt x="181" y="192"/>
                  <a:pt x="181" y="192"/>
                  <a:pt x="181" y="192"/>
                </a:cubicBezTo>
                <a:lnTo>
                  <a:pt x="181" y="115"/>
                </a:lnTo>
                <a:close/>
                <a:moveTo>
                  <a:pt x="194" y="261"/>
                </a:moveTo>
                <a:cubicBezTo>
                  <a:pt x="155" y="261"/>
                  <a:pt x="125" y="230"/>
                  <a:pt x="125" y="192"/>
                </a:cubicBezTo>
                <a:cubicBezTo>
                  <a:pt x="125" y="163"/>
                  <a:pt x="143" y="137"/>
                  <a:pt x="171" y="127"/>
                </a:cubicBezTo>
                <a:cubicBezTo>
                  <a:pt x="171" y="154"/>
                  <a:pt x="171" y="154"/>
                  <a:pt x="171" y="154"/>
                </a:cubicBezTo>
                <a:cubicBezTo>
                  <a:pt x="158" y="162"/>
                  <a:pt x="149" y="176"/>
                  <a:pt x="149" y="192"/>
                </a:cubicBezTo>
                <a:cubicBezTo>
                  <a:pt x="149" y="217"/>
                  <a:pt x="169" y="236"/>
                  <a:pt x="194" y="236"/>
                </a:cubicBezTo>
                <a:cubicBezTo>
                  <a:pt x="218" y="236"/>
                  <a:pt x="238" y="217"/>
                  <a:pt x="238" y="192"/>
                </a:cubicBezTo>
                <a:cubicBezTo>
                  <a:pt x="238" y="176"/>
                  <a:pt x="229" y="162"/>
                  <a:pt x="216" y="154"/>
                </a:cubicBezTo>
                <a:cubicBezTo>
                  <a:pt x="216" y="127"/>
                  <a:pt x="216" y="127"/>
                  <a:pt x="216" y="127"/>
                </a:cubicBezTo>
                <a:cubicBezTo>
                  <a:pt x="244" y="137"/>
                  <a:pt x="263" y="163"/>
                  <a:pt x="263" y="192"/>
                </a:cubicBezTo>
                <a:cubicBezTo>
                  <a:pt x="263" y="230"/>
                  <a:pt x="232" y="261"/>
                  <a:pt x="194" y="261"/>
                </a:cubicBezTo>
                <a:close/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7" y="386"/>
                  <a:pt x="387" y="386"/>
                  <a:pt x="387" y="386"/>
                </a:cubicBezTo>
                <a:cubicBezTo>
                  <a:pt x="387" y="0"/>
                  <a:pt x="387" y="0"/>
                  <a:pt x="387" y="0"/>
                </a:cubicBezTo>
                <a:lnTo>
                  <a:pt x="0" y="0"/>
                </a:lnTo>
                <a:close/>
                <a:moveTo>
                  <a:pt x="194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4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4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6"/>
          <p:cNvSpPr>
            <a:spLocks noEditPoints="1"/>
          </p:cNvSpPr>
          <p:nvPr/>
        </p:nvSpPr>
        <p:spPr bwMode="auto">
          <a:xfrm>
            <a:off x="4341572" y="10174505"/>
            <a:ext cx="889943" cy="890919"/>
          </a:xfrm>
          <a:custGeom>
            <a:avLst/>
            <a:gdLst>
              <a:gd name="T0" fmla="*/ 0 w 912"/>
              <a:gd name="T1" fmla="*/ 0 h 913"/>
              <a:gd name="T2" fmla="*/ 0 w 912"/>
              <a:gd name="T3" fmla="*/ 913 h 913"/>
              <a:gd name="T4" fmla="*/ 912 w 912"/>
              <a:gd name="T5" fmla="*/ 913 h 913"/>
              <a:gd name="T6" fmla="*/ 912 w 912"/>
              <a:gd name="T7" fmla="*/ 0 h 913"/>
              <a:gd name="T8" fmla="*/ 0 w 912"/>
              <a:gd name="T9" fmla="*/ 0 h 913"/>
              <a:gd name="T10" fmla="*/ 350 w 912"/>
              <a:gd name="T11" fmla="*/ 712 h 913"/>
              <a:gd name="T12" fmla="*/ 201 w 912"/>
              <a:gd name="T13" fmla="*/ 712 h 913"/>
              <a:gd name="T14" fmla="*/ 201 w 912"/>
              <a:gd name="T15" fmla="*/ 563 h 913"/>
              <a:gd name="T16" fmla="*/ 255 w 912"/>
              <a:gd name="T17" fmla="*/ 617 h 913"/>
              <a:gd name="T18" fmla="*/ 392 w 912"/>
              <a:gd name="T19" fmla="*/ 480 h 913"/>
              <a:gd name="T20" fmla="*/ 433 w 912"/>
              <a:gd name="T21" fmla="*/ 520 h 913"/>
              <a:gd name="T22" fmla="*/ 296 w 912"/>
              <a:gd name="T23" fmla="*/ 658 h 913"/>
              <a:gd name="T24" fmla="*/ 350 w 912"/>
              <a:gd name="T25" fmla="*/ 712 h 913"/>
              <a:gd name="T26" fmla="*/ 392 w 912"/>
              <a:gd name="T27" fmla="*/ 433 h 913"/>
              <a:gd name="T28" fmla="*/ 255 w 912"/>
              <a:gd name="T29" fmla="*/ 296 h 913"/>
              <a:gd name="T30" fmla="*/ 201 w 912"/>
              <a:gd name="T31" fmla="*/ 350 h 913"/>
              <a:gd name="T32" fmla="*/ 201 w 912"/>
              <a:gd name="T33" fmla="*/ 201 h 913"/>
              <a:gd name="T34" fmla="*/ 350 w 912"/>
              <a:gd name="T35" fmla="*/ 201 h 913"/>
              <a:gd name="T36" fmla="*/ 296 w 912"/>
              <a:gd name="T37" fmla="*/ 255 h 913"/>
              <a:gd name="T38" fmla="*/ 433 w 912"/>
              <a:gd name="T39" fmla="*/ 393 h 913"/>
              <a:gd name="T40" fmla="*/ 392 w 912"/>
              <a:gd name="T41" fmla="*/ 433 h 913"/>
              <a:gd name="T42" fmla="*/ 711 w 912"/>
              <a:gd name="T43" fmla="*/ 712 h 913"/>
              <a:gd name="T44" fmla="*/ 563 w 912"/>
              <a:gd name="T45" fmla="*/ 712 h 913"/>
              <a:gd name="T46" fmla="*/ 617 w 912"/>
              <a:gd name="T47" fmla="*/ 658 h 913"/>
              <a:gd name="T48" fmla="*/ 478 w 912"/>
              <a:gd name="T49" fmla="*/ 520 h 913"/>
              <a:gd name="T50" fmla="*/ 520 w 912"/>
              <a:gd name="T51" fmla="*/ 480 h 913"/>
              <a:gd name="T52" fmla="*/ 657 w 912"/>
              <a:gd name="T53" fmla="*/ 617 h 913"/>
              <a:gd name="T54" fmla="*/ 711 w 912"/>
              <a:gd name="T55" fmla="*/ 563 h 913"/>
              <a:gd name="T56" fmla="*/ 711 w 912"/>
              <a:gd name="T57" fmla="*/ 712 h 913"/>
              <a:gd name="T58" fmla="*/ 711 w 912"/>
              <a:gd name="T59" fmla="*/ 350 h 913"/>
              <a:gd name="T60" fmla="*/ 657 w 912"/>
              <a:gd name="T61" fmla="*/ 296 h 913"/>
              <a:gd name="T62" fmla="*/ 520 w 912"/>
              <a:gd name="T63" fmla="*/ 433 h 913"/>
              <a:gd name="T64" fmla="*/ 478 w 912"/>
              <a:gd name="T65" fmla="*/ 393 h 913"/>
              <a:gd name="T66" fmla="*/ 617 w 912"/>
              <a:gd name="T67" fmla="*/ 255 h 913"/>
              <a:gd name="T68" fmla="*/ 563 w 912"/>
              <a:gd name="T69" fmla="*/ 201 h 913"/>
              <a:gd name="T70" fmla="*/ 711 w 912"/>
              <a:gd name="T71" fmla="*/ 201 h 913"/>
              <a:gd name="T72" fmla="*/ 711 w 912"/>
              <a:gd name="T73" fmla="*/ 350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12" h="913">
                <a:moveTo>
                  <a:pt x="0" y="0"/>
                </a:moveTo>
                <a:lnTo>
                  <a:pt x="0" y="913"/>
                </a:lnTo>
                <a:lnTo>
                  <a:pt x="912" y="913"/>
                </a:lnTo>
                <a:lnTo>
                  <a:pt x="912" y="0"/>
                </a:lnTo>
                <a:lnTo>
                  <a:pt x="0" y="0"/>
                </a:lnTo>
                <a:close/>
                <a:moveTo>
                  <a:pt x="350" y="712"/>
                </a:moveTo>
                <a:lnTo>
                  <a:pt x="201" y="712"/>
                </a:lnTo>
                <a:lnTo>
                  <a:pt x="201" y="563"/>
                </a:lnTo>
                <a:lnTo>
                  <a:pt x="255" y="617"/>
                </a:lnTo>
                <a:lnTo>
                  <a:pt x="392" y="480"/>
                </a:lnTo>
                <a:lnTo>
                  <a:pt x="433" y="520"/>
                </a:lnTo>
                <a:lnTo>
                  <a:pt x="296" y="658"/>
                </a:lnTo>
                <a:lnTo>
                  <a:pt x="350" y="712"/>
                </a:lnTo>
                <a:close/>
                <a:moveTo>
                  <a:pt x="392" y="433"/>
                </a:moveTo>
                <a:lnTo>
                  <a:pt x="255" y="296"/>
                </a:lnTo>
                <a:lnTo>
                  <a:pt x="201" y="350"/>
                </a:lnTo>
                <a:lnTo>
                  <a:pt x="201" y="201"/>
                </a:lnTo>
                <a:lnTo>
                  <a:pt x="350" y="201"/>
                </a:lnTo>
                <a:lnTo>
                  <a:pt x="296" y="255"/>
                </a:lnTo>
                <a:lnTo>
                  <a:pt x="433" y="393"/>
                </a:lnTo>
                <a:lnTo>
                  <a:pt x="392" y="433"/>
                </a:lnTo>
                <a:close/>
                <a:moveTo>
                  <a:pt x="711" y="712"/>
                </a:moveTo>
                <a:lnTo>
                  <a:pt x="563" y="712"/>
                </a:lnTo>
                <a:lnTo>
                  <a:pt x="617" y="658"/>
                </a:lnTo>
                <a:lnTo>
                  <a:pt x="478" y="520"/>
                </a:lnTo>
                <a:lnTo>
                  <a:pt x="520" y="480"/>
                </a:lnTo>
                <a:lnTo>
                  <a:pt x="657" y="617"/>
                </a:lnTo>
                <a:lnTo>
                  <a:pt x="711" y="563"/>
                </a:lnTo>
                <a:lnTo>
                  <a:pt x="711" y="712"/>
                </a:lnTo>
                <a:close/>
                <a:moveTo>
                  <a:pt x="711" y="350"/>
                </a:moveTo>
                <a:lnTo>
                  <a:pt x="657" y="296"/>
                </a:lnTo>
                <a:lnTo>
                  <a:pt x="520" y="433"/>
                </a:lnTo>
                <a:lnTo>
                  <a:pt x="478" y="393"/>
                </a:lnTo>
                <a:lnTo>
                  <a:pt x="617" y="255"/>
                </a:lnTo>
                <a:lnTo>
                  <a:pt x="563" y="201"/>
                </a:lnTo>
                <a:lnTo>
                  <a:pt x="711" y="201"/>
                </a:lnTo>
                <a:lnTo>
                  <a:pt x="711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5481324" y="10174505"/>
            <a:ext cx="889943" cy="890919"/>
          </a:xfrm>
          <a:custGeom>
            <a:avLst/>
            <a:gdLst>
              <a:gd name="T0" fmla="*/ 0 w 912"/>
              <a:gd name="T1" fmla="*/ 0 h 913"/>
              <a:gd name="T2" fmla="*/ 0 w 912"/>
              <a:gd name="T3" fmla="*/ 913 h 913"/>
              <a:gd name="T4" fmla="*/ 912 w 912"/>
              <a:gd name="T5" fmla="*/ 913 h 913"/>
              <a:gd name="T6" fmla="*/ 912 w 912"/>
              <a:gd name="T7" fmla="*/ 0 h 913"/>
              <a:gd name="T8" fmla="*/ 0 w 912"/>
              <a:gd name="T9" fmla="*/ 0 h 913"/>
              <a:gd name="T10" fmla="*/ 345 w 912"/>
              <a:gd name="T11" fmla="*/ 608 h 913"/>
              <a:gd name="T12" fmla="*/ 207 w 912"/>
              <a:gd name="T13" fmla="*/ 745 h 913"/>
              <a:gd name="T14" fmla="*/ 165 w 912"/>
              <a:gd name="T15" fmla="*/ 705 h 913"/>
              <a:gd name="T16" fmla="*/ 304 w 912"/>
              <a:gd name="T17" fmla="*/ 568 h 913"/>
              <a:gd name="T18" fmla="*/ 250 w 912"/>
              <a:gd name="T19" fmla="*/ 513 h 913"/>
              <a:gd name="T20" fmla="*/ 399 w 912"/>
              <a:gd name="T21" fmla="*/ 513 h 913"/>
              <a:gd name="T22" fmla="*/ 399 w 912"/>
              <a:gd name="T23" fmla="*/ 662 h 913"/>
              <a:gd name="T24" fmla="*/ 345 w 912"/>
              <a:gd name="T25" fmla="*/ 608 h 913"/>
              <a:gd name="T26" fmla="*/ 399 w 912"/>
              <a:gd name="T27" fmla="*/ 400 h 913"/>
              <a:gd name="T28" fmla="*/ 250 w 912"/>
              <a:gd name="T29" fmla="*/ 400 h 913"/>
              <a:gd name="T30" fmla="*/ 304 w 912"/>
              <a:gd name="T31" fmla="*/ 345 h 913"/>
              <a:gd name="T32" fmla="*/ 165 w 912"/>
              <a:gd name="T33" fmla="*/ 208 h 913"/>
              <a:gd name="T34" fmla="*/ 207 w 912"/>
              <a:gd name="T35" fmla="*/ 168 h 913"/>
              <a:gd name="T36" fmla="*/ 345 w 912"/>
              <a:gd name="T37" fmla="*/ 305 h 913"/>
              <a:gd name="T38" fmla="*/ 399 w 912"/>
              <a:gd name="T39" fmla="*/ 251 h 913"/>
              <a:gd name="T40" fmla="*/ 399 w 912"/>
              <a:gd name="T41" fmla="*/ 400 h 913"/>
              <a:gd name="T42" fmla="*/ 704 w 912"/>
              <a:gd name="T43" fmla="*/ 745 h 913"/>
              <a:gd name="T44" fmla="*/ 567 w 912"/>
              <a:gd name="T45" fmla="*/ 608 h 913"/>
              <a:gd name="T46" fmla="*/ 512 w 912"/>
              <a:gd name="T47" fmla="*/ 662 h 913"/>
              <a:gd name="T48" fmla="*/ 512 w 912"/>
              <a:gd name="T49" fmla="*/ 513 h 913"/>
              <a:gd name="T50" fmla="*/ 661 w 912"/>
              <a:gd name="T51" fmla="*/ 513 h 913"/>
              <a:gd name="T52" fmla="*/ 607 w 912"/>
              <a:gd name="T53" fmla="*/ 568 h 913"/>
              <a:gd name="T54" fmla="*/ 744 w 912"/>
              <a:gd name="T55" fmla="*/ 705 h 913"/>
              <a:gd name="T56" fmla="*/ 704 w 912"/>
              <a:gd name="T57" fmla="*/ 745 h 913"/>
              <a:gd name="T58" fmla="*/ 607 w 912"/>
              <a:gd name="T59" fmla="*/ 345 h 913"/>
              <a:gd name="T60" fmla="*/ 661 w 912"/>
              <a:gd name="T61" fmla="*/ 400 h 913"/>
              <a:gd name="T62" fmla="*/ 512 w 912"/>
              <a:gd name="T63" fmla="*/ 400 h 913"/>
              <a:gd name="T64" fmla="*/ 512 w 912"/>
              <a:gd name="T65" fmla="*/ 251 h 913"/>
              <a:gd name="T66" fmla="*/ 567 w 912"/>
              <a:gd name="T67" fmla="*/ 305 h 913"/>
              <a:gd name="T68" fmla="*/ 704 w 912"/>
              <a:gd name="T69" fmla="*/ 168 h 913"/>
              <a:gd name="T70" fmla="*/ 744 w 912"/>
              <a:gd name="T71" fmla="*/ 208 h 913"/>
              <a:gd name="T72" fmla="*/ 607 w 912"/>
              <a:gd name="T73" fmla="*/ 345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12" h="913">
                <a:moveTo>
                  <a:pt x="0" y="0"/>
                </a:moveTo>
                <a:lnTo>
                  <a:pt x="0" y="913"/>
                </a:lnTo>
                <a:lnTo>
                  <a:pt x="912" y="913"/>
                </a:lnTo>
                <a:lnTo>
                  <a:pt x="912" y="0"/>
                </a:lnTo>
                <a:lnTo>
                  <a:pt x="0" y="0"/>
                </a:lnTo>
                <a:close/>
                <a:moveTo>
                  <a:pt x="345" y="608"/>
                </a:moveTo>
                <a:lnTo>
                  <a:pt x="207" y="745"/>
                </a:lnTo>
                <a:lnTo>
                  <a:pt x="165" y="705"/>
                </a:lnTo>
                <a:lnTo>
                  <a:pt x="304" y="568"/>
                </a:lnTo>
                <a:lnTo>
                  <a:pt x="250" y="513"/>
                </a:lnTo>
                <a:lnTo>
                  <a:pt x="399" y="513"/>
                </a:lnTo>
                <a:lnTo>
                  <a:pt x="399" y="662"/>
                </a:lnTo>
                <a:lnTo>
                  <a:pt x="345" y="608"/>
                </a:lnTo>
                <a:close/>
                <a:moveTo>
                  <a:pt x="399" y="400"/>
                </a:moveTo>
                <a:lnTo>
                  <a:pt x="250" y="400"/>
                </a:lnTo>
                <a:lnTo>
                  <a:pt x="304" y="345"/>
                </a:lnTo>
                <a:lnTo>
                  <a:pt x="165" y="208"/>
                </a:lnTo>
                <a:lnTo>
                  <a:pt x="207" y="168"/>
                </a:lnTo>
                <a:lnTo>
                  <a:pt x="345" y="305"/>
                </a:lnTo>
                <a:lnTo>
                  <a:pt x="399" y="251"/>
                </a:lnTo>
                <a:lnTo>
                  <a:pt x="399" y="400"/>
                </a:lnTo>
                <a:close/>
                <a:moveTo>
                  <a:pt x="704" y="745"/>
                </a:moveTo>
                <a:lnTo>
                  <a:pt x="567" y="608"/>
                </a:lnTo>
                <a:lnTo>
                  <a:pt x="512" y="662"/>
                </a:lnTo>
                <a:lnTo>
                  <a:pt x="512" y="513"/>
                </a:lnTo>
                <a:lnTo>
                  <a:pt x="661" y="513"/>
                </a:lnTo>
                <a:lnTo>
                  <a:pt x="607" y="568"/>
                </a:lnTo>
                <a:lnTo>
                  <a:pt x="744" y="705"/>
                </a:lnTo>
                <a:lnTo>
                  <a:pt x="704" y="745"/>
                </a:lnTo>
                <a:close/>
                <a:moveTo>
                  <a:pt x="607" y="345"/>
                </a:moveTo>
                <a:lnTo>
                  <a:pt x="661" y="400"/>
                </a:lnTo>
                <a:lnTo>
                  <a:pt x="512" y="400"/>
                </a:lnTo>
                <a:lnTo>
                  <a:pt x="512" y="251"/>
                </a:lnTo>
                <a:lnTo>
                  <a:pt x="567" y="305"/>
                </a:lnTo>
                <a:lnTo>
                  <a:pt x="704" y="168"/>
                </a:lnTo>
                <a:lnTo>
                  <a:pt x="744" y="208"/>
                </a:lnTo>
                <a:lnTo>
                  <a:pt x="607" y="3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10035450" y="10174505"/>
            <a:ext cx="891894" cy="890919"/>
          </a:xfrm>
          <a:custGeom>
            <a:avLst/>
            <a:gdLst>
              <a:gd name="T0" fmla="*/ 0 w 387"/>
              <a:gd name="T1" fmla="*/ 0 h 386"/>
              <a:gd name="T2" fmla="*/ 0 w 387"/>
              <a:gd name="T3" fmla="*/ 386 h 386"/>
              <a:gd name="T4" fmla="*/ 387 w 387"/>
              <a:gd name="T5" fmla="*/ 386 h 386"/>
              <a:gd name="T6" fmla="*/ 387 w 387"/>
              <a:gd name="T7" fmla="*/ 0 h 386"/>
              <a:gd name="T8" fmla="*/ 0 w 387"/>
              <a:gd name="T9" fmla="*/ 0 h 386"/>
              <a:gd name="T10" fmla="*/ 169 w 387"/>
              <a:gd name="T11" fmla="*/ 142 h 386"/>
              <a:gd name="T12" fmla="*/ 260 w 387"/>
              <a:gd name="T13" fmla="*/ 195 h 386"/>
              <a:gd name="T14" fmla="*/ 169 w 387"/>
              <a:gd name="T15" fmla="*/ 247 h 386"/>
              <a:gd name="T16" fmla="*/ 169 w 387"/>
              <a:gd name="T17" fmla="*/ 142 h 386"/>
              <a:gd name="T18" fmla="*/ 200 w 387"/>
              <a:gd name="T19" fmla="*/ 311 h 386"/>
              <a:gd name="T20" fmla="*/ 81 w 387"/>
              <a:gd name="T21" fmla="*/ 193 h 386"/>
              <a:gd name="T22" fmla="*/ 87 w 387"/>
              <a:gd name="T23" fmla="*/ 159 h 386"/>
              <a:gd name="T24" fmla="*/ 69 w 387"/>
              <a:gd name="T25" fmla="*/ 149 h 386"/>
              <a:gd name="T26" fmla="*/ 121 w 387"/>
              <a:gd name="T27" fmla="*/ 119 h 386"/>
              <a:gd name="T28" fmla="*/ 121 w 387"/>
              <a:gd name="T29" fmla="*/ 178 h 386"/>
              <a:gd name="T30" fmla="*/ 104 w 387"/>
              <a:gd name="T31" fmla="*/ 169 h 386"/>
              <a:gd name="T32" fmla="*/ 101 w 387"/>
              <a:gd name="T33" fmla="*/ 193 h 386"/>
              <a:gd name="T34" fmla="*/ 200 w 387"/>
              <a:gd name="T35" fmla="*/ 291 h 386"/>
              <a:gd name="T36" fmla="*/ 298 w 387"/>
              <a:gd name="T37" fmla="*/ 193 h 386"/>
              <a:gd name="T38" fmla="*/ 200 w 387"/>
              <a:gd name="T39" fmla="*/ 95 h 386"/>
              <a:gd name="T40" fmla="*/ 200 w 387"/>
              <a:gd name="T41" fmla="*/ 75 h 386"/>
              <a:gd name="T42" fmla="*/ 318 w 387"/>
              <a:gd name="T43" fmla="*/ 193 h 386"/>
              <a:gd name="T44" fmla="*/ 200 w 387"/>
              <a:gd name="T45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87" h="386"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7" y="386"/>
                  <a:pt x="387" y="386"/>
                  <a:pt x="387" y="386"/>
                </a:cubicBezTo>
                <a:cubicBezTo>
                  <a:pt x="387" y="0"/>
                  <a:pt x="387" y="0"/>
                  <a:pt x="387" y="0"/>
                </a:cubicBezTo>
                <a:lnTo>
                  <a:pt x="0" y="0"/>
                </a:lnTo>
                <a:close/>
                <a:moveTo>
                  <a:pt x="169" y="142"/>
                </a:moveTo>
                <a:cubicBezTo>
                  <a:pt x="260" y="195"/>
                  <a:pt x="260" y="195"/>
                  <a:pt x="260" y="195"/>
                </a:cubicBezTo>
                <a:cubicBezTo>
                  <a:pt x="169" y="247"/>
                  <a:pt x="169" y="247"/>
                  <a:pt x="169" y="247"/>
                </a:cubicBezTo>
                <a:lnTo>
                  <a:pt x="169" y="142"/>
                </a:lnTo>
                <a:close/>
                <a:moveTo>
                  <a:pt x="200" y="311"/>
                </a:moveTo>
                <a:cubicBezTo>
                  <a:pt x="134" y="311"/>
                  <a:pt x="81" y="258"/>
                  <a:pt x="81" y="193"/>
                </a:cubicBezTo>
                <a:cubicBezTo>
                  <a:pt x="81" y="181"/>
                  <a:pt x="83" y="170"/>
                  <a:pt x="87" y="159"/>
                </a:cubicBezTo>
                <a:cubicBezTo>
                  <a:pt x="69" y="149"/>
                  <a:pt x="69" y="149"/>
                  <a:pt x="69" y="149"/>
                </a:cubicBezTo>
                <a:cubicBezTo>
                  <a:pt x="121" y="119"/>
                  <a:pt x="121" y="119"/>
                  <a:pt x="121" y="119"/>
                </a:cubicBezTo>
                <a:cubicBezTo>
                  <a:pt x="121" y="178"/>
                  <a:pt x="121" y="178"/>
                  <a:pt x="121" y="178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77"/>
                  <a:pt x="101" y="185"/>
                  <a:pt x="101" y="193"/>
                </a:cubicBezTo>
                <a:cubicBezTo>
                  <a:pt x="101" y="247"/>
                  <a:pt x="145" y="291"/>
                  <a:pt x="200" y="291"/>
                </a:cubicBezTo>
                <a:cubicBezTo>
                  <a:pt x="254" y="291"/>
                  <a:pt x="298" y="247"/>
                  <a:pt x="298" y="193"/>
                </a:cubicBezTo>
                <a:cubicBezTo>
                  <a:pt x="298" y="139"/>
                  <a:pt x="254" y="95"/>
                  <a:pt x="200" y="95"/>
                </a:cubicBezTo>
                <a:cubicBezTo>
                  <a:pt x="200" y="75"/>
                  <a:pt x="200" y="75"/>
                  <a:pt x="200" y="75"/>
                </a:cubicBezTo>
                <a:cubicBezTo>
                  <a:pt x="265" y="75"/>
                  <a:pt x="318" y="128"/>
                  <a:pt x="318" y="193"/>
                </a:cubicBezTo>
                <a:cubicBezTo>
                  <a:pt x="318" y="258"/>
                  <a:pt x="265" y="311"/>
                  <a:pt x="200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11174226" y="10174505"/>
            <a:ext cx="891894" cy="890919"/>
          </a:xfrm>
          <a:custGeom>
            <a:avLst/>
            <a:gdLst>
              <a:gd name="T0" fmla="*/ 193 w 387"/>
              <a:gd name="T1" fmla="*/ 95 h 386"/>
              <a:gd name="T2" fmla="*/ 95 w 387"/>
              <a:gd name="T3" fmla="*/ 193 h 386"/>
              <a:gd name="T4" fmla="*/ 193 w 387"/>
              <a:gd name="T5" fmla="*/ 291 h 386"/>
              <a:gd name="T6" fmla="*/ 292 w 387"/>
              <a:gd name="T7" fmla="*/ 193 h 386"/>
              <a:gd name="T8" fmla="*/ 193 w 387"/>
              <a:gd name="T9" fmla="*/ 95 h 386"/>
              <a:gd name="T10" fmla="*/ 165 w 387"/>
              <a:gd name="T11" fmla="*/ 247 h 386"/>
              <a:gd name="T12" fmla="*/ 165 w 387"/>
              <a:gd name="T13" fmla="*/ 142 h 386"/>
              <a:gd name="T14" fmla="*/ 256 w 387"/>
              <a:gd name="T15" fmla="*/ 195 h 386"/>
              <a:gd name="T16" fmla="*/ 165 w 387"/>
              <a:gd name="T17" fmla="*/ 247 h 386"/>
              <a:gd name="T18" fmla="*/ 0 w 387"/>
              <a:gd name="T19" fmla="*/ 0 h 386"/>
              <a:gd name="T20" fmla="*/ 0 w 387"/>
              <a:gd name="T21" fmla="*/ 386 h 386"/>
              <a:gd name="T22" fmla="*/ 387 w 387"/>
              <a:gd name="T23" fmla="*/ 386 h 386"/>
              <a:gd name="T24" fmla="*/ 387 w 387"/>
              <a:gd name="T25" fmla="*/ 0 h 386"/>
              <a:gd name="T26" fmla="*/ 0 w 387"/>
              <a:gd name="T27" fmla="*/ 0 h 386"/>
              <a:gd name="T28" fmla="*/ 193 w 387"/>
              <a:gd name="T29" fmla="*/ 311 h 386"/>
              <a:gd name="T30" fmla="*/ 75 w 387"/>
              <a:gd name="T31" fmla="*/ 193 h 386"/>
              <a:gd name="T32" fmla="*/ 193 w 387"/>
              <a:gd name="T33" fmla="*/ 75 h 386"/>
              <a:gd name="T34" fmla="*/ 312 w 387"/>
              <a:gd name="T35" fmla="*/ 193 h 386"/>
              <a:gd name="T36" fmla="*/ 193 w 387"/>
              <a:gd name="T3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87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165" y="247"/>
                </a:moveTo>
                <a:cubicBezTo>
                  <a:pt x="165" y="142"/>
                  <a:pt x="165" y="142"/>
                  <a:pt x="165" y="142"/>
                </a:cubicBezTo>
                <a:cubicBezTo>
                  <a:pt x="256" y="195"/>
                  <a:pt x="256" y="195"/>
                  <a:pt x="256" y="195"/>
                </a:cubicBezTo>
                <a:lnTo>
                  <a:pt x="165" y="247"/>
                </a:lnTo>
                <a:close/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7" y="386"/>
                  <a:pt x="387" y="386"/>
                  <a:pt x="387" y="386"/>
                </a:cubicBezTo>
                <a:cubicBezTo>
                  <a:pt x="387" y="0"/>
                  <a:pt x="387" y="0"/>
                  <a:pt x="387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15730304" y="10174505"/>
            <a:ext cx="889943" cy="890919"/>
          </a:xfrm>
          <a:custGeom>
            <a:avLst/>
            <a:gdLst>
              <a:gd name="T0" fmla="*/ 0 w 386"/>
              <a:gd name="T1" fmla="*/ 0 h 386"/>
              <a:gd name="T2" fmla="*/ 0 w 386"/>
              <a:gd name="T3" fmla="*/ 386 h 386"/>
              <a:gd name="T4" fmla="*/ 386 w 386"/>
              <a:gd name="T5" fmla="*/ 386 h 386"/>
              <a:gd name="T6" fmla="*/ 386 w 386"/>
              <a:gd name="T7" fmla="*/ 0 h 386"/>
              <a:gd name="T8" fmla="*/ 0 w 386"/>
              <a:gd name="T9" fmla="*/ 0 h 386"/>
              <a:gd name="T10" fmla="*/ 193 w 386"/>
              <a:gd name="T11" fmla="*/ 311 h 386"/>
              <a:gd name="T12" fmla="*/ 75 w 386"/>
              <a:gd name="T13" fmla="*/ 193 h 386"/>
              <a:gd name="T14" fmla="*/ 193 w 386"/>
              <a:gd name="T15" fmla="*/ 75 h 386"/>
              <a:gd name="T16" fmla="*/ 311 w 386"/>
              <a:gd name="T17" fmla="*/ 193 h 386"/>
              <a:gd name="T18" fmla="*/ 193 w 386"/>
              <a:gd name="T19" fmla="*/ 311 h 386"/>
              <a:gd name="T20" fmla="*/ 193 w 386"/>
              <a:gd name="T21" fmla="*/ 95 h 386"/>
              <a:gd name="T22" fmla="*/ 95 w 386"/>
              <a:gd name="T23" fmla="*/ 193 h 386"/>
              <a:gd name="T24" fmla="*/ 193 w 386"/>
              <a:gd name="T25" fmla="*/ 291 h 386"/>
              <a:gd name="T26" fmla="*/ 291 w 386"/>
              <a:gd name="T27" fmla="*/ 193 h 386"/>
              <a:gd name="T28" fmla="*/ 193 w 386"/>
              <a:gd name="T29" fmla="*/ 95 h 386"/>
              <a:gd name="T30" fmla="*/ 201 w 386"/>
              <a:gd name="T31" fmla="*/ 231 h 386"/>
              <a:gd name="T32" fmla="*/ 201 w 386"/>
              <a:gd name="T33" fmla="*/ 195 h 386"/>
              <a:gd name="T34" fmla="*/ 138 w 386"/>
              <a:gd name="T35" fmla="*/ 231 h 386"/>
              <a:gd name="T36" fmla="*/ 138 w 386"/>
              <a:gd name="T37" fmla="*/ 158 h 386"/>
              <a:gd name="T38" fmla="*/ 201 w 386"/>
              <a:gd name="T39" fmla="*/ 195 h 386"/>
              <a:gd name="T40" fmla="*/ 201 w 386"/>
              <a:gd name="T41" fmla="*/ 158 h 386"/>
              <a:gd name="T42" fmla="*/ 264 w 386"/>
              <a:gd name="T43" fmla="*/ 195 h 386"/>
              <a:gd name="T44" fmla="*/ 201 w 386"/>
              <a:gd name="T45" fmla="*/ 2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86" h="386"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01" y="23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38" y="158"/>
                  <a:pt x="138" y="158"/>
                  <a:pt x="138" y="158"/>
                </a:cubicBezTo>
                <a:cubicBezTo>
                  <a:pt x="201" y="195"/>
                  <a:pt x="201" y="195"/>
                  <a:pt x="201" y="195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264" y="195"/>
                  <a:pt x="264" y="195"/>
                  <a:pt x="264" y="195"/>
                </a:cubicBezTo>
                <a:lnTo>
                  <a:pt x="201" y="2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1"/>
          <p:cNvSpPr>
            <a:spLocks noEditPoints="1"/>
          </p:cNvSpPr>
          <p:nvPr/>
        </p:nvSpPr>
        <p:spPr bwMode="auto">
          <a:xfrm>
            <a:off x="14591528" y="10174505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2 w 386"/>
              <a:gd name="T7" fmla="*/ 193 h 386"/>
              <a:gd name="T8" fmla="*/ 193 w 386"/>
              <a:gd name="T9" fmla="*/ 95 h 386"/>
              <a:gd name="T10" fmla="*/ 249 w 386"/>
              <a:gd name="T11" fmla="*/ 231 h 386"/>
              <a:gd name="T12" fmla="*/ 186 w 386"/>
              <a:gd name="T13" fmla="*/ 195 h 386"/>
              <a:gd name="T14" fmla="*/ 186 w 386"/>
              <a:gd name="T15" fmla="*/ 231 h 386"/>
              <a:gd name="T16" fmla="*/ 123 w 386"/>
              <a:gd name="T17" fmla="*/ 195 h 386"/>
              <a:gd name="T18" fmla="*/ 186 w 386"/>
              <a:gd name="T19" fmla="*/ 158 h 386"/>
              <a:gd name="T20" fmla="*/ 186 w 386"/>
              <a:gd name="T21" fmla="*/ 195 h 386"/>
              <a:gd name="T22" fmla="*/ 249 w 386"/>
              <a:gd name="T23" fmla="*/ 158 h 386"/>
              <a:gd name="T24" fmla="*/ 249 w 386"/>
              <a:gd name="T25" fmla="*/ 231 h 386"/>
              <a:gd name="T26" fmla="*/ 0 w 386"/>
              <a:gd name="T27" fmla="*/ 0 h 386"/>
              <a:gd name="T28" fmla="*/ 0 w 386"/>
              <a:gd name="T29" fmla="*/ 386 h 386"/>
              <a:gd name="T30" fmla="*/ 386 w 386"/>
              <a:gd name="T31" fmla="*/ 386 h 386"/>
              <a:gd name="T32" fmla="*/ 386 w 386"/>
              <a:gd name="T33" fmla="*/ 0 h 386"/>
              <a:gd name="T34" fmla="*/ 0 w 386"/>
              <a:gd name="T35" fmla="*/ 0 h 386"/>
              <a:gd name="T36" fmla="*/ 193 w 386"/>
              <a:gd name="T37" fmla="*/ 311 h 386"/>
              <a:gd name="T38" fmla="*/ 75 w 386"/>
              <a:gd name="T39" fmla="*/ 193 h 386"/>
              <a:gd name="T40" fmla="*/ 193 w 386"/>
              <a:gd name="T41" fmla="*/ 75 h 386"/>
              <a:gd name="T42" fmla="*/ 311 w 386"/>
              <a:gd name="T43" fmla="*/ 193 h 386"/>
              <a:gd name="T44" fmla="*/ 193 w 386"/>
              <a:gd name="T45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2" y="247"/>
                  <a:pt x="292" y="193"/>
                </a:cubicBezTo>
                <a:cubicBezTo>
                  <a:pt x="292" y="139"/>
                  <a:pt x="247" y="95"/>
                  <a:pt x="193" y="95"/>
                </a:cubicBezTo>
                <a:close/>
                <a:moveTo>
                  <a:pt x="249" y="231"/>
                </a:moveTo>
                <a:cubicBezTo>
                  <a:pt x="186" y="195"/>
                  <a:pt x="186" y="195"/>
                  <a:pt x="186" y="195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123" y="195"/>
                  <a:pt x="123" y="195"/>
                  <a:pt x="123" y="195"/>
                </a:cubicBezTo>
                <a:cubicBezTo>
                  <a:pt x="186" y="158"/>
                  <a:pt x="186" y="158"/>
                  <a:pt x="186" y="158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49" y="158"/>
                  <a:pt x="249" y="158"/>
                  <a:pt x="249" y="158"/>
                </a:cubicBezTo>
                <a:lnTo>
                  <a:pt x="249" y="231"/>
                </a:lnTo>
                <a:close/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2"/>
          <p:cNvSpPr>
            <a:spLocks noEditPoints="1"/>
          </p:cNvSpPr>
          <p:nvPr/>
        </p:nvSpPr>
        <p:spPr bwMode="auto">
          <a:xfrm>
            <a:off x="13452753" y="10174505"/>
            <a:ext cx="891894" cy="890919"/>
          </a:xfrm>
          <a:custGeom>
            <a:avLst/>
            <a:gdLst>
              <a:gd name="T0" fmla="*/ 193 w 387"/>
              <a:gd name="T1" fmla="*/ 95 h 386"/>
              <a:gd name="T2" fmla="*/ 95 w 387"/>
              <a:gd name="T3" fmla="*/ 193 h 386"/>
              <a:gd name="T4" fmla="*/ 193 w 387"/>
              <a:gd name="T5" fmla="*/ 291 h 386"/>
              <a:gd name="T6" fmla="*/ 292 w 387"/>
              <a:gd name="T7" fmla="*/ 193 h 386"/>
              <a:gd name="T8" fmla="*/ 193 w 387"/>
              <a:gd name="T9" fmla="*/ 95 h 386"/>
              <a:gd name="T10" fmla="*/ 177 w 387"/>
              <a:gd name="T11" fmla="*/ 250 h 386"/>
              <a:gd name="T12" fmla="*/ 149 w 387"/>
              <a:gd name="T13" fmla="*/ 250 h 386"/>
              <a:gd name="T14" fmla="*/ 149 w 387"/>
              <a:gd name="T15" fmla="*/ 136 h 386"/>
              <a:gd name="T16" fmla="*/ 177 w 387"/>
              <a:gd name="T17" fmla="*/ 136 h 386"/>
              <a:gd name="T18" fmla="*/ 177 w 387"/>
              <a:gd name="T19" fmla="*/ 250 h 386"/>
              <a:gd name="T20" fmla="*/ 237 w 387"/>
              <a:gd name="T21" fmla="*/ 250 h 386"/>
              <a:gd name="T22" fmla="*/ 210 w 387"/>
              <a:gd name="T23" fmla="*/ 250 h 386"/>
              <a:gd name="T24" fmla="*/ 210 w 387"/>
              <a:gd name="T25" fmla="*/ 136 h 386"/>
              <a:gd name="T26" fmla="*/ 237 w 387"/>
              <a:gd name="T27" fmla="*/ 136 h 386"/>
              <a:gd name="T28" fmla="*/ 237 w 387"/>
              <a:gd name="T29" fmla="*/ 250 h 386"/>
              <a:gd name="T30" fmla="*/ 0 w 387"/>
              <a:gd name="T31" fmla="*/ 0 h 386"/>
              <a:gd name="T32" fmla="*/ 0 w 387"/>
              <a:gd name="T33" fmla="*/ 386 h 386"/>
              <a:gd name="T34" fmla="*/ 387 w 387"/>
              <a:gd name="T35" fmla="*/ 386 h 386"/>
              <a:gd name="T36" fmla="*/ 387 w 387"/>
              <a:gd name="T37" fmla="*/ 0 h 386"/>
              <a:gd name="T38" fmla="*/ 0 w 387"/>
              <a:gd name="T39" fmla="*/ 0 h 386"/>
              <a:gd name="T40" fmla="*/ 193 w 387"/>
              <a:gd name="T41" fmla="*/ 311 h 386"/>
              <a:gd name="T42" fmla="*/ 75 w 387"/>
              <a:gd name="T43" fmla="*/ 193 h 386"/>
              <a:gd name="T44" fmla="*/ 193 w 387"/>
              <a:gd name="T45" fmla="*/ 75 h 386"/>
              <a:gd name="T46" fmla="*/ 312 w 387"/>
              <a:gd name="T47" fmla="*/ 193 h 386"/>
              <a:gd name="T48" fmla="*/ 193 w 387"/>
              <a:gd name="T49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87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177" y="250"/>
                </a:moveTo>
                <a:cubicBezTo>
                  <a:pt x="149" y="250"/>
                  <a:pt x="149" y="250"/>
                  <a:pt x="149" y="250"/>
                </a:cubicBezTo>
                <a:cubicBezTo>
                  <a:pt x="149" y="136"/>
                  <a:pt x="149" y="136"/>
                  <a:pt x="149" y="136"/>
                </a:cubicBezTo>
                <a:cubicBezTo>
                  <a:pt x="177" y="136"/>
                  <a:pt x="177" y="136"/>
                  <a:pt x="177" y="136"/>
                </a:cubicBezTo>
                <a:lnTo>
                  <a:pt x="177" y="250"/>
                </a:lnTo>
                <a:close/>
                <a:moveTo>
                  <a:pt x="237" y="250"/>
                </a:moveTo>
                <a:cubicBezTo>
                  <a:pt x="210" y="250"/>
                  <a:pt x="210" y="250"/>
                  <a:pt x="210" y="250"/>
                </a:cubicBezTo>
                <a:cubicBezTo>
                  <a:pt x="210" y="136"/>
                  <a:pt x="210" y="136"/>
                  <a:pt x="210" y="136"/>
                </a:cubicBezTo>
                <a:cubicBezTo>
                  <a:pt x="237" y="136"/>
                  <a:pt x="237" y="136"/>
                  <a:pt x="237" y="136"/>
                </a:cubicBezTo>
                <a:lnTo>
                  <a:pt x="237" y="250"/>
                </a:lnTo>
                <a:close/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7" y="386"/>
                  <a:pt x="387" y="386"/>
                  <a:pt x="387" y="386"/>
                </a:cubicBezTo>
                <a:cubicBezTo>
                  <a:pt x="387" y="0"/>
                  <a:pt x="387" y="0"/>
                  <a:pt x="387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2" y="128"/>
                  <a:pt x="312" y="193"/>
                </a:cubicBezTo>
                <a:cubicBezTo>
                  <a:pt x="312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3"/>
          <p:cNvSpPr>
            <a:spLocks noEditPoints="1"/>
          </p:cNvSpPr>
          <p:nvPr/>
        </p:nvSpPr>
        <p:spPr bwMode="auto">
          <a:xfrm>
            <a:off x="16870055" y="10174505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45 w 386"/>
              <a:gd name="T11" fmla="*/ 246 h 386"/>
              <a:gd name="T12" fmla="*/ 155 w 386"/>
              <a:gd name="T13" fmla="*/ 193 h 386"/>
              <a:gd name="T14" fmla="*/ 155 w 386"/>
              <a:gd name="T15" fmla="*/ 243 h 386"/>
              <a:gd name="T16" fmla="*/ 135 w 386"/>
              <a:gd name="T17" fmla="*/ 243 h 386"/>
              <a:gd name="T18" fmla="*/ 135 w 386"/>
              <a:gd name="T19" fmla="*/ 144 h 386"/>
              <a:gd name="T20" fmla="*/ 155 w 386"/>
              <a:gd name="T21" fmla="*/ 144 h 386"/>
              <a:gd name="T22" fmla="*/ 155 w 386"/>
              <a:gd name="T23" fmla="*/ 193 h 386"/>
              <a:gd name="T24" fmla="*/ 245 w 386"/>
              <a:gd name="T25" fmla="*/ 141 h 386"/>
              <a:gd name="T26" fmla="*/ 245 w 386"/>
              <a:gd name="T27" fmla="*/ 246 h 386"/>
              <a:gd name="T28" fmla="*/ 0 w 386"/>
              <a:gd name="T29" fmla="*/ 0 h 386"/>
              <a:gd name="T30" fmla="*/ 0 w 386"/>
              <a:gd name="T31" fmla="*/ 386 h 386"/>
              <a:gd name="T32" fmla="*/ 386 w 386"/>
              <a:gd name="T33" fmla="*/ 386 h 386"/>
              <a:gd name="T34" fmla="*/ 386 w 386"/>
              <a:gd name="T35" fmla="*/ 0 h 386"/>
              <a:gd name="T36" fmla="*/ 0 w 386"/>
              <a:gd name="T37" fmla="*/ 0 h 386"/>
              <a:gd name="T38" fmla="*/ 193 w 386"/>
              <a:gd name="T39" fmla="*/ 311 h 386"/>
              <a:gd name="T40" fmla="*/ 75 w 386"/>
              <a:gd name="T41" fmla="*/ 193 h 386"/>
              <a:gd name="T42" fmla="*/ 193 w 386"/>
              <a:gd name="T43" fmla="*/ 75 h 386"/>
              <a:gd name="T44" fmla="*/ 311 w 386"/>
              <a:gd name="T45" fmla="*/ 193 h 386"/>
              <a:gd name="T46" fmla="*/ 193 w 386"/>
              <a:gd name="T4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45" y="246"/>
                </a:moveTo>
                <a:cubicBezTo>
                  <a:pt x="155" y="193"/>
                  <a:pt x="155" y="193"/>
                  <a:pt x="155" y="193"/>
                </a:cubicBezTo>
                <a:cubicBezTo>
                  <a:pt x="155" y="243"/>
                  <a:pt x="155" y="243"/>
                  <a:pt x="155" y="243"/>
                </a:cubicBezTo>
                <a:cubicBezTo>
                  <a:pt x="135" y="243"/>
                  <a:pt x="135" y="243"/>
                  <a:pt x="135" y="243"/>
                </a:cubicBezTo>
                <a:cubicBezTo>
                  <a:pt x="135" y="144"/>
                  <a:pt x="135" y="144"/>
                  <a:pt x="135" y="144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5" y="193"/>
                  <a:pt x="155" y="193"/>
                  <a:pt x="155" y="193"/>
                </a:cubicBezTo>
                <a:cubicBezTo>
                  <a:pt x="245" y="141"/>
                  <a:pt x="245" y="141"/>
                  <a:pt x="245" y="141"/>
                </a:cubicBezTo>
                <a:lnTo>
                  <a:pt x="245" y="246"/>
                </a:lnTo>
                <a:close/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18008831" y="10174505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51 w 386"/>
              <a:gd name="T11" fmla="*/ 243 h 386"/>
              <a:gd name="T12" fmla="*/ 231 w 386"/>
              <a:gd name="T13" fmla="*/ 243 h 386"/>
              <a:gd name="T14" fmla="*/ 231 w 386"/>
              <a:gd name="T15" fmla="*/ 193 h 386"/>
              <a:gd name="T16" fmla="*/ 141 w 386"/>
              <a:gd name="T17" fmla="*/ 246 h 386"/>
              <a:gd name="T18" fmla="*/ 141 w 386"/>
              <a:gd name="T19" fmla="*/ 141 h 386"/>
              <a:gd name="T20" fmla="*/ 231 w 386"/>
              <a:gd name="T21" fmla="*/ 193 h 386"/>
              <a:gd name="T22" fmla="*/ 231 w 386"/>
              <a:gd name="T23" fmla="*/ 144 h 386"/>
              <a:gd name="T24" fmla="*/ 251 w 386"/>
              <a:gd name="T25" fmla="*/ 144 h 386"/>
              <a:gd name="T26" fmla="*/ 251 w 386"/>
              <a:gd name="T27" fmla="*/ 243 h 386"/>
              <a:gd name="T28" fmla="*/ 0 w 386"/>
              <a:gd name="T29" fmla="*/ 0 h 386"/>
              <a:gd name="T30" fmla="*/ 0 w 386"/>
              <a:gd name="T31" fmla="*/ 386 h 386"/>
              <a:gd name="T32" fmla="*/ 386 w 386"/>
              <a:gd name="T33" fmla="*/ 386 h 386"/>
              <a:gd name="T34" fmla="*/ 386 w 386"/>
              <a:gd name="T35" fmla="*/ 0 h 386"/>
              <a:gd name="T36" fmla="*/ 0 w 386"/>
              <a:gd name="T37" fmla="*/ 0 h 386"/>
              <a:gd name="T38" fmla="*/ 193 w 386"/>
              <a:gd name="T39" fmla="*/ 311 h 386"/>
              <a:gd name="T40" fmla="*/ 75 w 386"/>
              <a:gd name="T41" fmla="*/ 193 h 386"/>
              <a:gd name="T42" fmla="*/ 193 w 386"/>
              <a:gd name="T43" fmla="*/ 75 h 386"/>
              <a:gd name="T44" fmla="*/ 311 w 386"/>
              <a:gd name="T45" fmla="*/ 193 h 386"/>
              <a:gd name="T46" fmla="*/ 193 w 386"/>
              <a:gd name="T47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51" y="243"/>
                </a:moveTo>
                <a:cubicBezTo>
                  <a:pt x="231" y="243"/>
                  <a:pt x="231" y="243"/>
                  <a:pt x="231" y="243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141" y="246"/>
                  <a:pt x="141" y="246"/>
                  <a:pt x="141" y="246"/>
                </a:cubicBezTo>
                <a:cubicBezTo>
                  <a:pt x="141" y="141"/>
                  <a:pt x="141" y="141"/>
                  <a:pt x="141" y="141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31" y="144"/>
                  <a:pt x="231" y="144"/>
                  <a:pt x="231" y="144"/>
                </a:cubicBezTo>
                <a:cubicBezTo>
                  <a:pt x="251" y="144"/>
                  <a:pt x="251" y="144"/>
                  <a:pt x="251" y="144"/>
                </a:cubicBezTo>
                <a:lnTo>
                  <a:pt x="251" y="243"/>
                </a:lnTo>
                <a:close/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5"/>
          <p:cNvSpPr>
            <a:spLocks noEditPoints="1"/>
          </p:cNvSpPr>
          <p:nvPr/>
        </p:nvSpPr>
        <p:spPr bwMode="auto">
          <a:xfrm>
            <a:off x="19147607" y="10174505"/>
            <a:ext cx="889943" cy="890919"/>
          </a:xfrm>
          <a:custGeom>
            <a:avLst/>
            <a:gdLst>
              <a:gd name="T0" fmla="*/ 0 w 386"/>
              <a:gd name="T1" fmla="*/ 0 h 386"/>
              <a:gd name="T2" fmla="*/ 0 w 386"/>
              <a:gd name="T3" fmla="*/ 386 h 386"/>
              <a:gd name="T4" fmla="*/ 386 w 386"/>
              <a:gd name="T5" fmla="*/ 386 h 386"/>
              <a:gd name="T6" fmla="*/ 386 w 386"/>
              <a:gd name="T7" fmla="*/ 0 h 386"/>
              <a:gd name="T8" fmla="*/ 0 w 386"/>
              <a:gd name="T9" fmla="*/ 0 h 386"/>
              <a:gd name="T10" fmla="*/ 193 w 386"/>
              <a:gd name="T11" fmla="*/ 311 h 386"/>
              <a:gd name="T12" fmla="*/ 75 w 386"/>
              <a:gd name="T13" fmla="*/ 193 h 386"/>
              <a:gd name="T14" fmla="*/ 193 w 386"/>
              <a:gd name="T15" fmla="*/ 75 h 386"/>
              <a:gd name="T16" fmla="*/ 311 w 386"/>
              <a:gd name="T17" fmla="*/ 193 h 386"/>
              <a:gd name="T18" fmla="*/ 193 w 386"/>
              <a:gd name="T19" fmla="*/ 311 h 386"/>
              <a:gd name="T20" fmla="*/ 193 w 386"/>
              <a:gd name="T21" fmla="*/ 95 h 386"/>
              <a:gd name="T22" fmla="*/ 95 w 386"/>
              <a:gd name="T23" fmla="*/ 193 h 386"/>
              <a:gd name="T24" fmla="*/ 193 w 386"/>
              <a:gd name="T25" fmla="*/ 291 h 386"/>
              <a:gd name="T26" fmla="*/ 291 w 386"/>
              <a:gd name="T27" fmla="*/ 193 h 386"/>
              <a:gd name="T28" fmla="*/ 193 w 386"/>
              <a:gd name="T29" fmla="*/ 95 h 386"/>
              <a:gd name="T30" fmla="*/ 252 w 386"/>
              <a:gd name="T31" fmla="*/ 216 h 386"/>
              <a:gd name="T32" fmla="*/ 231 w 386"/>
              <a:gd name="T33" fmla="*/ 237 h 386"/>
              <a:gd name="T34" fmla="*/ 210 w 386"/>
              <a:gd name="T35" fmla="*/ 216 h 386"/>
              <a:gd name="T36" fmla="*/ 231 w 386"/>
              <a:gd name="T37" fmla="*/ 195 h 386"/>
              <a:gd name="T38" fmla="*/ 237 w 386"/>
              <a:gd name="T39" fmla="*/ 195 h 386"/>
              <a:gd name="T40" fmla="*/ 237 w 386"/>
              <a:gd name="T41" fmla="*/ 163 h 386"/>
              <a:gd name="T42" fmla="*/ 176 w 386"/>
              <a:gd name="T43" fmla="*/ 180 h 386"/>
              <a:gd name="T44" fmla="*/ 176 w 386"/>
              <a:gd name="T45" fmla="*/ 238 h 386"/>
              <a:gd name="T46" fmla="*/ 155 w 386"/>
              <a:gd name="T47" fmla="*/ 259 h 386"/>
              <a:gd name="T48" fmla="*/ 134 w 386"/>
              <a:gd name="T49" fmla="*/ 238 h 386"/>
              <a:gd name="T50" fmla="*/ 155 w 386"/>
              <a:gd name="T51" fmla="*/ 217 h 386"/>
              <a:gd name="T52" fmla="*/ 161 w 386"/>
              <a:gd name="T53" fmla="*/ 217 h 386"/>
              <a:gd name="T54" fmla="*/ 161 w 386"/>
              <a:gd name="T55" fmla="*/ 151 h 386"/>
              <a:gd name="T56" fmla="*/ 252 w 386"/>
              <a:gd name="T57" fmla="*/ 125 h 386"/>
              <a:gd name="T58" fmla="*/ 252 w 386"/>
              <a:gd name="T59" fmla="*/ 216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86" h="386"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52" y="216"/>
                </a:moveTo>
                <a:cubicBezTo>
                  <a:pt x="252" y="228"/>
                  <a:pt x="242" y="237"/>
                  <a:pt x="231" y="237"/>
                </a:cubicBezTo>
                <a:cubicBezTo>
                  <a:pt x="219" y="237"/>
                  <a:pt x="210" y="228"/>
                  <a:pt x="210" y="216"/>
                </a:cubicBezTo>
                <a:cubicBezTo>
                  <a:pt x="210" y="205"/>
                  <a:pt x="219" y="195"/>
                  <a:pt x="231" y="195"/>
                </a:cubicBezTo>
                <a:cubicBezTo>
                  <a:pt x="237" y="195"/>
                  <a:pt x="237" y="195"/>
                  <a:pt x="237" y="195"/>
                </a:cubicBezTo>
                <a:cubicBezTo>
                  <a:pt x="237" y="163"/>
                  <a:pt x="237" y="163"/>
                  <a:pt x="237" y="163"/>
                </a:cubicBezTo>
                <a:cubicBezTo>
                  <a:pt x="176" y="180"/>
                  <a:pt x="176" y="180"/>
                  <a:pt x="176" y="180"/>
                </a:cubicBezTo>
                <a:cubicBezTo>
                  <a:pt x="176" y="238"/>
                  <a:pt x="176" y="238"/>
                  <a:pt x="176" y="238"/>
                </a:cubicBezTo>
                <a:cubicBezTo>
                  <a:pt x="176" y="249"/>
                  <a:pt x="167" y="259"/>
                  <a:pt x="155" y="259"/>
                </a:cubicBezTo>
                <a:cubicBezTo>
                  <a:pt x="144" y="259"/>
                  <a:pt x="134" y="249"/>
                  <a:pt x="134" y="238"/>
                </a:cubicBezTo>
                <a:cubicBezTo>
                  <a:pt x="134" y="226"/>
                  <a:pt x="144" y="217"/>
                  <a:pt x="155" y="217"/>
                </a:cubicBezTo>
                <a:cubicBezTo>
                  <a:pt x="161" y="217"/>
                  <a:pt x="161" y="217"/>
                  <a:pt x="161" y="217"/>
                </a:cubicBezTo>
                <a:cubicBezTo>
                  <a:pt x="161" y="151"/>
                  <a:pt x="161" y="151"/>
                  <a:pt x="161" y="151"/>
                </a:cubicBezTo>
                <a:cubicBezTo>
                  <a:pt x="252" y="125"/>
                  <a:pt x="252" y="125"/>
                  <a:pt x="252" y="125"/>
                </a:cubicBezTo>
                <a:lnTo>
                  <a:pt x="252" y="2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6"/>
          <p:cNvSpPr>
            <a:spLocks noEditPoints="1"/>
          </p:cNvSpPr>
          <p:nvPr/>
        </p:nvSpPr>
        <p:spPr bwMode="auto">
          <a:xfrm>
            <a:off x="929149" y="10174505"/>
            <a:ext cx="889943" cy="890919"/>
          </a:xfrm>
          <a:custGeom>
            <a:avLst/>
            <a:gdLst>
              <a:gd name="T0" fmla="*/ 0 w 386"/>
              <a:gd name="T1" fmla="*/ 0 h 386"/>
              <a:gd name="T2" fmla="*/ 0 w 386"/>
              <a:gd name="T3" fmla="*/ 386 h 386"/>
              <a:gd name="T4" fmla="*/ 386 w 386"/>
              <a:gd name="T5" fmla="*/ 386 h 386"/>
              <a:gd name="T6" fmla="*/ 386 w 386"/>
              <a:gd name="T7" fmla="*/ 0 h 386"/>
              <a:gd name="T8" fmla="*/ 0 w 386"/>
              <a:gd name="T9" fmla="*/ 0 h 386"/>
              <a:gd name="T10" fmla="*/ 124 w 386"/>
              <a:gd name="T11" fmla="*/ 312 h 386"/>
              <a:gd name="T12" fmla="*/ 74 w 386"/>
              <a:gd name="T13" fmla="*/ 312 h 386"/>
              <a:gd name="T14" fmla="*/ 47 w 386"/>
              <a:gd name="T15" fmla="*/ 285 h 386"/>
              <a:gd name="T16" fmla="*/ 47 w 386"/>
              <a:gd name="T17" fmla="*/ 245 h 386"/>
              <a:gd name="T18" fmla="*/ 71 w 386"/>
              <a:gd name="T19" fmla="*/ 245 h 386"/>
              <a:gd name="T20" fmla="*/ 71 w 386"/>
              <a:gd name="T21" fmla="*/ 285 h 386"/>
              <a:gd name="T22" fmla="*/ 74 w 386"/>
              <a:gd name="T23" fmla="*/ 288 h 386"/>
              <a:gd name="T24" fmla="*/ 124 w 386"/>
              <a:gd name="T25" fmla="*/ 288 h 386"/>
              <a:gd name="T26" fmla="*/ 124 w 386"/>
              <a:gd name="T27" fmla="*/ 312 h 386"/>
              <a:gd name="T28" fmla="*/ 124 w 386"/>
              <a:gd name="T29" fmla="*/ 98 h 386"/>
              <a:gd name="T30" fmla="*/ 74 w 386"/>
              <a:gd name="T31" fmla="*/ 98 h 386"/>
              <a:gd name="T32" fmla="*/ 71 w 386"/>
              <a:gd name="T33" fmla="*/ 101 h 386"/>
              <a:gd name="T34" fmla="*/ 71 w 386"/>
              <a:gd name="T35" fmla="*/ 141 h 386"/>
              <a:gd name="T36" fmla="*/ 47 w 386"/>
              <a:gd name="T37" fmla="*/ 141 h 386"/>
              <a:gd name="T38" fmla="*/ 47 w 386"/>
              <a:gd name="T39" fmla="*/ 101 h 386"/>
              <a:gd name="T40" fmla="*/ 74 w 386"/>
              <a:gd name="T41" fmla="*/ 74 h 386"/>
              <a:gd name="T42" fmla="*/ 124 w 386"/>
              <a:gd name="T43" fmla="*/ 74 h 386"/>
              <a:gd name="T44" fmla="*/ 124 w 386"/>
              <a:gd name="T45" fmla="*/ 98 h 386"/>
              <a:gd name="T46" fmla="*/ 339 w 386"/>
              <a:gd name="T47" fmla="*/ 285 h 386"/>
              <a:gd name="T48" fmla="*/ 312 w 386"/>
              <a:gd name="T49" fmla="*/ 312 h 386"/>
              <a:gd name="T50" fmla="*/ 263 w 386"/>
              <a:gd name="T51" fmla="*/ 312 h 386"/>
              <a:gd name="T52" fmla="*/ 263 w 386"/>
              <a:gd name="T53" fmla="*/ 288 h 386"/>
              <a:gd name="T54" fmla="*/ 312 w 386"/>
              <a:gd name="T55" fmla="*/ 288 h 386"/>
              <a:gd name="T56" fmla="*/ 315 w 386"/>
              <a:gd name="T57" fmla="*/ 285 h 386"/>
              <a:gd name="T58" fmla="*/ 315 w 386"/>
              <a:gd name="T59" fmla="*/ 245 h 386"/>
              <a:gd name="T60" fmla="*/ 339 w 386"/>
              <a:gd name="T61" fmla="*/ 245 h 386"/>
              <a:gd name="T62" fmla="*/ 339 w 386"/>
              <a:gd name="T63" fmla="*/ 285 h 386"/>
              <a:gd name="T64" fmla="*/ 339 w 386"/>
              <a:gd name="T65" fmla="*/ 141 h 386"/>
              <a:gd name="T66" fmla="*/ 315 w 386"/>
              <a:gd name="T67" fmla="*/ 141 h 386"/>
              <a:gd name="T68" fmla="*/ 315 w 386"/>
              <a:gd name="T69" fmla="*/ 101 h 386"/>
              <a:gd name="T70" fmla="*/ 312 w 386"/>
              <a:gd name="T71" fmla="*/ 98 h 386"/>
              <a:gd name="T72" fmla="*/ 263 w 386"/>
              <a:gd name="T73" fmla="*/ 98 h 386"/>
              <a:gd name="T74" fmla="*/ 263 w 386"/>
              <a:gd name="T75" fmla="*/ 74 h 386"/>
              <a:gd name="T76" fmla="*/ 312 w 386"/>
              <a:gd name="T77" fmla="*/ 74 h 386"/>
              <a:gd name="T78" fmla="*/ 339 w 386"/>
              <a:gd name="T79" fmla="*/ 101 h 386"/>
              <a:gd name="T80" fmla="*/ 339 w 386"/>
              <a:gd name="T81" fmla="*/ 14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6" h="386"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124" y="312"/>
                </a:moveTo>
                <a:cubicBezTo>
                  <a:pt x="74" y="312"/>
                  <a:pt x="74" y="312"/>
                  <a:pt x="74" y="312"/>
                </a:cubicBezTo>
                <a:cubicBezTo>
                  <a:pt x="59" y="312"/>
                  <a:pt x="47" y="300"/>
                  <a:pt x="47" y="285"/>
                </a:cubicBezTo>
                <a:cubicBezTo>
                  <a:pt x="47" y="245"/>
                  <a:pt x="47" y="245"/>
                  <a:pt x="47" y="245"/>
                </a:cubicBezTo>
                <a:cubicBezTo>
                  <a:pt x="71" y="245"/>
                  <a:pt x="71" y="245"/>
                  <a:pt x="71" y="245"/>
                </a:cubicBezTo>
                <a:cubicBezTo>
                  <a:pt x="71" y="285"/>
                  <a:pt x="71" y="285"/>
                  <a:pt x="71" y="285"/>
                </a:cubicBezTo>
                <a:cubicBezTo>
                  <a:pt x="71" y="286"/>
                  <a:pt x="72" y="288"/>
                  <a:pt x="74" y="288"/>
                </a:cubicBezTo>
                <a:cubicBezTo>
                  <a:pt x="124" y="288"/>
                  <a:pt x="124" y="288"/>
                  <a:pt x="124" y="288"/>
                </a:cubicBezTo>
                <a:lnTo>
                  <a:pt x="124" y="312"/>
                </a:lnTo>
                <a:close/>
                <a:moveTo>
                  <a:pt x="124" y="98"/>
                </a:moveTo>
                <a:cubicBezTo>
                  <a:pt x="74" y="98"/>
                  <a:pt x="74" y="98"/>
                  <a:pt x="74" y="98"/>
                </a:cubicBezTo>
                <a:cubicBezTo>
                  <a:pt x="72" y="98"/>
                  <a:pt x="71" y="100"/>
                  <a:pt x="71" y="10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47" y="141"/>
                  <a:pt x="47" y="141"/>
                  <a:pt x="47" y="14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86"/>
                  <a:pt x="59" y="74"/>
                  <a:pt x="74" y="74"/>
                </a:cubicBezTo>
                <a:cubicBezTo>
                  <a:pt x="124" y="74"/>
                  <a:pt x="124" y="74"/>
                  <a:pt x="124" y="74"/>
                </a:cubicBezTo>
                <a:lnTo>
                  <a:pt x="124" y="98"/>
                </a:lnTo>
                <a:close/>
                <a:moveTo>
                  <a:pt x="339" y="285"/>
                </a:moveTo>
                <a:cubicBezTo>
                  <a:pt x="339" y="300"/>
                  <a:pt x="327" y="312"/>
                  <a:pt x="312" y="312"/>
                </a:cubicBezTo>
                <a:cubicBezTo>
                  <a:pt x="263" y="312"/>
                  <a:pt x="263" y="312"/>
                  <a:pt x="263" y="312"/>
                </a:cubicBezTo>
                <a:cubicBezTo>
                  <a:pt x="263" y="288"/>
                  <a:pt x="263" y="288"/>
                  <a:pt x="263" y="288"/>
                </a:cubicBezTo>
                <a:cubicBezTo>
                  <a:pt x="312" y="288"/>
                  <a:pt x="312" y="288"/>
                  <a:pt x="312" y="288"/>
                </a:cubicBezTo>
                <a:cubicBezTo>
                  <a:pt x="314" y="288"/>
                  <a:pt x="315" y="286"/>
                  <a:pt x="315" y="285"/>
                </a:cubicBezTo>
                <a:cubicBezTo>
                  <a:pt x="315" y="245"/>
                  <a:pt x="315" y="245"/>
                  <a:pt x="315" y="245"/>
                </a:cubicBezTo>
                <a:cubicBezTo>
                  <a:pt x="339" y="245"/>
                  <a:pt x="339" y="245"/>
                  <a:pt x="339" y="245"/>
                </a:cubicBezTo>
                <a:lnTo>
                  <a:pt x="339" y="285"/>
                </a:lnTo>
                <a:close/>
                <a:moveTo>
                  <a:pt x="339" y="141"/>
                </a:moveTo>
                <a:cubicBezTo>
                  <a:pt x="315" y="141"/>
                  <a:pt x="315" y="141"/>
                  <a:pt x="315" y="141"/>
                </a:cubicBezTo>
                <a:cubicBezTo>
                  <a:pt x="315" y="101"/>
                  <a:pt x="315" y="101"/>
                  <a:pt x="315" y="101"/>
                </a:cubicBezTo>
                <a:cubicBezTo>
                  <a:pt x="315" y="100"/>
                  <a:pt x="314" y="98"/>
                  <a:pt x="312" y="98"/>
                </a:cubicBezTo>
                <a:cubicBezTo>
                  <a:pt x="263" y="98"/>
                  <a:pt x="263" y="98"/>
                  <a:pt x="263" y="98"/>
                </a:cubicBezTo>
                <a:cubicBezTo>
                  <a:pt x="263" y="74"/>
                  <a:pt x="263" y="74"/>
                  <a:pt x="263" y="74"/>
                </a:cubicBezTo>
                <a:cubicBezTo>
                  <a:pt x="312" y="74"/>
                  <a:pt x="312" y="74"/>
                  <a:pt x="312" y="74"/>
                </a:cubicBezTo>
                <a:cubicBezTo>
                  <a:pt x="327" y="74"/>
                  <a:pt x="339" y="86"/>
                  <a:pt x="339" y="101"/>
                </a:cubicBezTo>
                <a:lnTo>
                  <a:pt x="339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7"/>
          <p:cNvSpPr>
            <a:spLocks noEditPoints="1"/>
          </p:cNvSpPr>
          <p:nvPr/>
        </p:nvSpPr>
        <p:spPr bwMode="auto">
          <a:xfrm>
            <a:off x="3202797" y="10174505"/>
            <a:ext cx="889943" cy="890919"/>
          </a:xfrm>
          <a:custGeom>
            <a:avLst/>
            <a:gdLst>
              <a:gd name="T0" fmla="*/ 0 w 386"/>
              <a:gd name="T1" fmla="*/ 386 h 386"/>
              <a:gd name="T2" fmla="*/ 386 w 386"/>
              <a:gd name="T3" fmla="*/ 0 h 386"/>
              <a:gd name="T4" fmla="*/ 225 w 386"/>
              <a:gd name="T5" fmla="*/ 116 h 386"/>
              <a:gd name="T6" fmla="*/ 270 w 386"/>
              <a:gd name="T7" fmla="*/ 161 h 386"/>
              <a:gd name="T8" fmla="*/ 212 w 386"/>
              <a:gd name="T9" fmla="*/ 186 h 386"/>
              <a:gd name="T10" fmla="*/ 241 w 386"/>
              <a:gd name="T11" fmla="*/ 132 h 386"/>
              <a:gd name="T12" fmla="*/ 47 w 386"/>
              <a:gd name="T13" fmla="*/ 101 h 386"/>
              <a:gd name="T14" fmla="*/ 123 w 386"/>
              <a:gd name="T15" fmla="*/ 74 h 386"/>
              <a:gd name="T16" fmla="*/ 74 w 386"/>
              <a:gd name="T17" fmla="*/ 98 h 386"/>
              <a:gd name="T18" fmla="*/ 71 w 386"/>
              <a:gd name="T19" fmla="*/ 141 h 386"/>
              <a:gd name="T20" fmla="*/ 47 w 386"/>
              <a:gd name="T21" fmla="*/ 101 h 386"/>
              <a:gd name="T22" fmla="*/ 74 w 386"/>
              <a:gd name="T23" fmla="*/ 312 h 386"/>
              <a:gd name="T24" fmla="*/ 47 w 386"/>
              <a:gd name="T25" fmla="*/ 245 h 386"/>
              <a:gd name="T26" fmla="*/ 71 w 386"/>
              <a:gd name="T27" fmla="*/ 285 h 386"/>
              <a:gd name="T28" fmla="*/ 123 w 386"/>
              <a:gd name="T29" fmla="*/ 288 h 386"/>
              <a:gd name="T30" fmla="*/ 161 w 386"/>
              <a:gd name="T31" fmla="*/ 270 h 386"/>
              <a:gd name="T32" fmla="*/ 116 w 386"/>
              <a:gd name="T33" fmla="*/ 225 h 386"/>
              <a:gd name="T34" fmla="*/ 174 w 386"/>
              <a:gd name="T35" fmla="*/ 200 h 386"/>
              <a:gd name="T36" fmla="*/ 144 w 386"/>
              <a:gd name="T37" fmla="*/ 254 h 386"/>
              <a:gd name="T38" fmla="*/ 174 w 386"/>
              <a:gd name="T39" fmla="*/ 186 h 386"/>
              <a:gd name="T40" fmla="*/ 116 w 386"/>
              <a:gd name="T41" fmla="*/ 161 h 386"/>
              <a:gd name="T42" fmla="*/ 161 w 386"/>
              <a:gd name="T43" fmla="*/ 116 h 386"/>
              <a:gd name="T44" fmla="*/ 186 w 386"/>
              <a:gd name="T45" fmla="*/ 174 h 386"/>
              <a:gd name="T46" fmla="*/ 200 w 386"/>
              <a:gd name="T47" fmla="*/ 212 h 386"/>
              <a:gd name="T48" fmla="*/ 254 w 386"/>
              <a:gd name="T49" fmla="*/ 242 h 386"/>
              <a:gd name="T50" fmla="*/ 270 w 386"/>
              <a:gd name="T51" fmla="*/ 270 h 386"/>
              <a:gd name="T52" fmla="*/ 241 w 386"/>
              <a:gd name="T53" fmla="*/ 254 h 386"/>
              <a:gd name="T54" fmla="*/ 339 w 386"/>
              <a:gd name="T55" fmla="*/ 285 h 386"/>
              <a:gd name="T56" fmla="*/ 262 w 386"/>
              <a:gd name="T57" fmla="*/ 312 h 386"/>
              <a:gd name="T58" fmla="*/ 312 w 386"/>
              <a:gd name="T59" fmla="*/ 288 h 386"/>
              <a:gd name="T60" fmla="*/ 315 w 386"/>
              <a:gd name="T61" fmla="*/ 245 h 386"/>
              <a:gd name="T62" fmla="*/ 339 w 386"/>
              <a:gd name="T63" fmla="*/ 285 h 386"/>
              <a:gd name="T64" fmla="*/ 315 w 386"/>
              <a:gd name="T65" fmla="*/ 141 h 386"/>
              <a:gd name="T66" fmla="*/ 312 w 386"/>
              <a:gd name="T67" fmla="*/ 98 h 386"/>
              <a:gd name="T68" fmla="*/ 262 w 386"/>
              <a:gd name="T69" fmla="*/ 74 h 386"/>
              <a:gd name="T70" fmla="*/ 339 w 386"/>
              <a:gd name="T71" fmla="*/ 10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86" h="386"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225" y="116"/>
                </a:moveTo>
                <a:cubicBezTo>
                  <a:pt x="270" y="116"/>
                  <a:pt x="270" y="116"/>
                  <a:pt x="270" y="116"/>
                </a:cubicBezTo>
                <a:cubicBezTo>
                  <a:pt x="270" y="161"/>
                  <a:pt x="270" y="161"/>
                  <a:pt x="270" y="161"/>
                </a:cubicBezTo>
                <a:cubicBezTo>
                  <a:pt x="254" y="144"/>
                  <a:pt x="254" y="144"/>
                  <a:pt x="254" y="144"/>
                </a:cubicBezTo>
                <a:cubicBezTo>
                  <a:pt x="212" y="186"/>
                  <a:pt x="212" y="186"/>
                  <a:pt x="212" y="186"/>
                </a:cubicBezTo>
                <a:cubicBezTo>
                  <a:pt x="200" y="174"/>
                  <a:pt x="200" y="174"/>
                  <a:pt x="200" y="174"/>
                </a:cubicBezTo>
                <a:cubicBezTo>
                  <a:pt x="241" y="132"/>
                  <a:pt x="241" y="132"/>
                  <a:pt x="241" y="132"/>
                </a:cubicBezTo>
                <a:lnTo>
                  <a:pt x="225" y="116"/>
                </a:lnTo>
                <a:close/>
                <a:moveTo>
                  <a:pt x="47" y="101"/>
                </a:moveTo>
                <a:cubicBezTo>
                  <a:pt x="47" y="86"/>
                  <a:pt x="59" y="74"/>
                  <a:pt x="74" y="74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74" y="98"/>
                  <a:pt x="74" y="98"/>
                  <a:pt x="74" y="98"/>
                </a:cubicBezTo>
                <a:cubicBezTo>
                  <a:pt x="72" y="98"/>
                  <a:pt x="71" y="100"/>
                  <a:pt x="71" y="10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47" y="141"/>
                  <a:pt x="47" y="141"/>
                  <a:pt x="47" y="141"/>
                </a:cubicBezTo>
                <a:lnTo>
                  <a:pt x="47" y="101"/>
                </a:lnTo>
                <a:close/>
                <a:moveTo>
                  <a:pt x="123" y="312"/>
                </a:moveTo>
                <a:cubicBezTo>
                  <a:pt x="74" y="312"/>
                  <a:pt x="74" y="312"/>
                  <a:pt x="74" y="312"/>
                </a:cubicBezTo>
                <a:cubicBezTo>
                  <a:pt x="59" y="312"/>
                  <a:pt x="47" y="300"/>
                  <a:pt x="47" y="285"/>
                </a:cubicBezTo>
                <a:cubicBezTo>
                  <a:pt x="47" y="245"/>
                  <a:pt x="47" y="245"/>
                  <a:pt x="47" y="245"/>
                </a:cubicBezTo>
                <a:cubicBezTo>
                  <a:pt x="71" y="245"/>
                  <a:pt x="71" y="245"/>
                  <a:pt x="71" y="245"/>
                </a:cubicBezTo>
                <a:cubicBezTo>
                  <a:pt x="71" y="285"/>
                  <a:pt x="71" y="285"/>
                  <a:pt x="71" y="285"/>
                </a:cubicBezTo>
                <a:cubicBezTo>
                  <a:pt x="71" y="286"/>
                  <a:pt x="72" y="288"/>
                  <a:pt x="74" y="288"/>
                </a:cubicBezTo>
                <a:cubicBezTo>
                  <a:pt x="123" y="288"/>
                  <a:pt x="123" y="288"/>
                  <a:pt x="123" y="288"/>
                </a:cubicBezTo>
                <a:lnTo>
                  <a:pt x="123" y="312"/>
                </a:lnTo>
                <a:close/>
                <a:moveTo>
                  <a:pt x="161" y="270"/>
                </a:moveTo>
                <a:cubicBezTo>
                  <a:pt x="116" y="270"/>
                  <a:pt x="116" y="270"/>
                  <a:pt x="116" y="270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32" y="242"/>
                  <a:pt x="132" y="242"/>
                  <a:pt x="132" y="242"/>
                </a:cubicBezTo>
                <a:cubicBezTo>
                  <a:pt x="174" y="200"/>
                  <a:pt x="174" y="200"/>
                  <a:pt x="174" y="200"/>
                </a:cubicBezTo>
                <a:cubicBezTo>
                  <a:pt x="186" y="212"/>
                  <a:pt x="186" y="212"/>
                  <a:pt x="186" y="212"/>
                </a:cubicBezTo>
                <a:cubicBezTo>
                  <a:pt x="144" y="254"/>
                  <a:pt x="144" y="254"/>
                  <a:pt x="144" y="254"/>
                </a:cubicBezTo>
                <a:lnTo>
                  <a:pt x="161" y="270"/>
                </a:lnTo>
                <a:close/>
                <a:moveTo>
                  <a:pt x="174" y="186"/>
                </a:moveTo>
                <a:cubicBezTo>
                  <a:pt x="132" y="144"/>
                  <a:pt x="132" y="144"/>
                  <a:pt x="132" y="144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61" y="116"/>
                  <a:pt x="161" y="116"/>
                  <a:pt x="161" y="116"/>
                </a:cubicBezTo>
                <a:cubicBezTo>
                  <a:pt x="144" y="132"/>
                  <a:pt x="144" y="132"/>
                  <a:pt x="144" y="132"/>
                </a:cubicBezTo>
                <a:cubicBezTo>
                  <a:pt x="186" y="174"/>
                  <a:pt x="186" y="174"/>
                  <a:pt x="186" y="174"/>
                </a:cubicBezTo>
                <a:lnTo>
                  <a:pt x="174" y="186"/>
                </a:lnTo>
                <a:close/>
                <a:moveTo>
                  <a:pt x="200" y="212"/>
                </a:moveTo>
                <a:cubicBezTo>
                  <a:pt x="212" y="200"/>
                  <a:pt x="212" y="200"/>
                  <a:pt x="212" y="200"/>
                </a:cubicBezTo>
                <a:cubicBezTo>
                  <a:pt x="254" y="242"/>
                  <a:pt x="254" y="242"/>
                  <a:pt x="254" y="242"/>
                </a:cubicBezTo>
                <a:cubicBezTo>
                  <a:pt x="270" y="225"/>
                  <a:pt x="270" y="225"/>
                  <a:pt x="270" y="225"/>
                </a:cubicBezTo>
                <a:cubicBezTo>
                  <a:pt x="270" y="270"/>
                  <a:pt x="270" y="270"/>
                  <a:pt x="270" y="270"/>
                </a:cubicBezTo>
                <a:cubicBezTo>
                  <a:pt x="225" y="270"/>
                  <a:pt x="225" y="270"/>
                  <a:pt x="225" y="270"/>
                </a:cubicBezTo>
                <a:cubicBezTo>
                  <a:pt x="241" y="254"/>
                  <a:pt x="241" y="254"/>
                  <a:pt x="241" y="254"/>
                </a:cubicBezTo>
                <a:lnTo>
                  <a:pt x="200" y="212"/>
                </a:lnTo>
                <a:close/>
                <a:moveTo>
                  <a:pt x="339" y="285"/>
                </a:moveTo>
                <a:cubicBezTo>
                  <a:pt x="339" y="300"/>
                  <a:pt x="327" y="312"/>
                  <a:pt x="312" y="312"/>
                </a:cubicBezTo>
                <a:cubicBezTo>
                  <a:pt x="262" y="312"/>
                  <a:pt x="262" y="312"/>
                  <a:pt x="262" y="312"/>
                </a:cubicBezTo>
                <a:cubicBezTo>
                  <a:pt x="262" y="288"/>
                  <a:pt x="262" y="288"/>
                  <a:pt x="262" y="288"/>
                </a:cubicBezTo>
                <a:cubicBezTo>
                  <a:pt x="312" y="288"/>
                  <a:pt x="312" y="288"/>
                  <a:pt x="312" y="288"/>
                </a:cubicBezTo>
                <a:cubicBezTo>
                  <a:pt x="313" y="288"/>
                  <a:pt x="315" y="286"/>
                  <a:pt x="315" y="285"/>
                </a:cubicBezTo>
                <a:cubicBezTo>
                  <a:pt x="315" y="245"/>
                  <a:pt x="315" y="245"/>
                  <a:pt x="315" y="245"/>
                </a:cubicBezTo>
                <a:cubicBezTo>
                  <a:pt x="339" y="245"/>
                  <a:pt x="339" y="245"/>
                  <a:pt x="339" y="245"/>
                </a:cubicBezTo>
                <a:lnTo>
                  <a:pt x="339" y="285"/>
                </a:lnTo>
                <a:close/>
                <a:moveTo>
                  <a:pt x="339" y="141"/>
                </a:moveTo>
                <a:cubicBezTo>
                  <a:pt x="315" y="141"/>
                  <a:pt x="315" y="141"/>
                  <a:pt x="315" y="141"/>
                </a:cubicBezTo>
                <a:cubicBezTo>
                  <a:pt x="315" y="101"/>
                  <a:pt x="315" y="101"/>
                  <a:pt x="315" y="101"/>
                </a:cubicBezTo>
                <a:cubicBezTo>
                  <a:pt x="315" y="100"/>
                  <a:pt x="313" y="98"/>
                  <a:pt x="312" y="98"/>
                </a:cubicBezTo>
                <a:cubicBezTo>
                  <a:pt x="262" y="98"/>
                  <a:pt x="262" y="98"/>
                  <a:pt x="262" y="98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312" y="74"/>
                  <a:pt x="312" y="74"/>
                  <a:pt x="312" y="74"/>
                </a:cubicBezTo>
                <a:cubicBezTo>
                  <a:pt x="327" y="74"/>
                  <a:pt x="339" y="86"/>
                  <a:pt x="339" y="101"/>
                </a:cubicBezTo>
                <a:lnTo>
                  <a:pt x="339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7756923" y="10174505"/>
            <a:ext cx="891894" cy="890919"/>
          </a:xfrm>
          <a:custGeom>
            <a:avLst/>
            <a:gdLst>
              <a:gd name="T0" fmla="*/ 0 w 914"/>
              <a:gd name="T1" fmla="*/ 0 h 913"/>
              <a:gd name="T2" fmla="*/ 0 w 914"/>
              <a:gd name="T3" fmla="*/ 913 h 913"/>
              <a:gd name="T4" fmla="*/ 914 w 914"/>
              <a:gd name="T5" fmla="*/ 913 h 913"/>
              <a:gd name="T6" fmla="*/ 914 w 914"/>
              <a:gd name="T7" fmla="*/ 0 h 913"/>
              <a:gd name="T8" fmla="*/ 0 w 914"/>
              <a:gd name="T9" fmla="*/ 0 h 913"/>
              <a:gd name="T10" fmla="*/ 605 w 914"/>
              <a:gd name="T11" fmla="*/ 281 h 913"/>
              <a:gd name="T12" fmla="*/ 477 w 914"/>
              <a:gd name="T13" fmla="*/ 456 h 913"/>
              <a:gd name="T14" fmla="*/ 605 w 914"/>
              <a:gd name="T15" fmla="*/ 632 h 913"/>
              <a:gd name="T16" fmla="*/ 619 w 914"/>
              <a:gd name="T17" fmla="*/ 632 h 913"/>
              <a:gd name="T18" fmla="*/ 619 w 914"/>
              <a:gd name="T19" fmla="*/ 575 h 913"/>
              <a:gd name="T20" fmla="*/ 768 w 914"/>
              <a:gd name="T21" fmla="*/ 660 h 913"/>
              <a:gd name="T22" fmla="*/ 619 w 914"/>
              <a:gd name="T23" fmla="*/ 748 h 913"/>
              <a:gd name="T24" fmla="*/ 619 w 914"/>
              <a:gd name="T25" fmla="*/ 688 h 913"/>
              <a:gd name="T26" fmla="*/ 574 w 914"/>
              <a:gd name="T27" fmla="*/ 688 h 913"/>
              <a:gd name="T28" fmla="*/ 442 w 914"/>
              <a:gd name="T29" fmla="*/ 506 h 913"/>
              <a:gd name="T30" fmla="*/ 312 w 914"/>
              <a:gd name="T31" fmla="*/ 688 h 913"/>
              <a:gd name="T32" fmla="*/ 146 w 914"/>
              <a:gd name="T33" fmla="*/ 688 h 913"/>
              <a:gd name="T34" fmla="*/ 146 w 914"/>
              <a:gd name="T35" fmla="*/ 632 h 913"/>
              <a:gd name="T36" fmla="*/ 281 w 914"/>
              <a:gd name="T37" fmla="*/ 632 h 913"/>
              <a:gd name="T38" fmla="*/ 406 w 914"/>
              <a:gd name="T39" fmla="*/ 456 h 913"/>
              <a:gd name="T40" fmla="*/ 281 w 914"/>
              <a:gd name="T41" fmla="*/ 281 h 913"/>
              <a:gd name="T42" fmla="*/ 146 w 914"/>
              <a:gd name="T43" fmla="*/ 281 h 913"/>
              <a:gd name="T44" fmla="*/ 146 w 914"/>
              <a:gd name="T45" fmla="*/ 225 h 913"/>
              <a:gd name="T46" fmla="*/ 312 w 914"/>
              <a:gd name="T47" fmla="*/ 225 h 913"/>
              <a:gd name="T48" fmla="*/ 442 w 914"/>
              <a:gd name="T49" fmla="*/ 407 h 913"/>
              <a:gd name="T50" fmla="*/ 574 w 914"/>
              <a:gd name="T51" fmla="*/ 225 h 913"/>
              <a:gd name="T52" fmla="*/ 619 w 914"/>
              <a:gd name="T53" fmla="*/ 225 h 913"/>
              <a:gd name="T54" fmla="*/ 619 w 914"/>
              <a:gd name="T55" fmla="*/ 165 h 913"/>
              <a:gd name="T56" fmla="*/ 768 w 914"/>
              <a:gd name="T57" fmla="*/ 253 h 913"/>
              <a:gd name="T58" fmla="*/ 619 w 914"/>
              <a:gd name="T59" fmla="*/ 338 h 913"/>
              <a:gd name="T60" fmla="*/ 619 w 914"/>
              <a:gd name="T61" fmla="*/ 281 h 913"/>
              <a:gd name="T62" fmla="*/ 605 w 914"/>
              <a:gd name="T63" fmla="*/ 281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14" h="913">
                <a:moveTo>
                  <a:pt x="0" y="0"/>
                </a:moveTo>
                <a:lnTo>
                  <a:pt x="0" y="913"/>
                </a:lnTo>
                <a:lnTo>
                  <a:pt x="914" y="913"/>
                </a:lnTo>
                <a:lnTo>
                  <a:pt x="914" y="0"/>
                </a:lnTo>
                <a:lnTo>
                  <a:pt x="0" y="0"/>
                </a:lnTo>
                <a:close/>
                <a:moveTo>
                  <a:pt x="605" y="281"/>
                </a:moveTo>
                <a:lnTo>
                  <a:pt x="477" y="456"/>
                </a:lnTo>
                <a:lnTo>
                  <a:pt x="605" y="632"/>
                </a:lnTo>
                <a:lnTo>
                  <a:pt x="619" y="632"/>
                </a:lnTo>
                <a:lnTo>
                  <a:pt x="619" y="575"/>
                </a:lnTo>
                <a:lnTo>
                  <a:pt x="768" y="660"/>
                </a:lnTo>
                <a:lnTo>
                  <a:pt x="619" y="748"/>
                </a:lnTo>
                <a:lnTo>
                  <a:pt x="619" y="688"/>
                </a:lnTo>
                <a:lnTo>
                  <a:pt x="574" y="688"/>
                </a:lnTo>
                <a:lnTo>
                  <a:pt x="442" y="506"/>
                </a:lnTo>
                <a:lnTo>
                  <a:pt x="312" y="688"/>
                </a:lnTo>
                <a:lnTo>
                  <a:pt x="146" y="688"/>
                </a:lnTo>
                <a:lnTo>
                  <a:pt x="146" y="632"/>
                </a:lnTo>
                <a:lnTo>
                  <a:pt x="281" y="632"/>
                </a:lnTo>
                <a:lnTo>
                  <a:pt x="406" y="456"/>
                </a:lnTo>
                <a:lnTo>
                  <a:pt x="281" y="281"/>
                </a:lnTo>
                <a:lnTo>
                  <a:pt x="146" y="281"/>
                </a:lnTo>
                <a:lnTo>
                  <a:pt x="146" y="225"/>
                </a:lnTo>
                <a:lnTo>
                  <a:pt x="312" y="225"/>
                </a:lnTo>
                <a:lnTo>
                  <a:pt x="442" y="407"/>
                </a:lnTo>
                <a:lnTo>
                  <a:pt x="574" y="225"/>
                </a:lnTo>
                <a:lnTo>
                  <a:pt x="619" y="225"/>
                </a:lnTo>
                <a:lnTo>
                  <a:pt x="619" y="165"/>
                </a:lnTo>
                <a:lnTo>
                  <a:pt x="768" y="253"/>
                </a:lnTo>
                <a:lnTo>
                  <a:pt x="619" y="338"/>
                </a:lnTo>
                <a:lnTo>
                  <a:pt x="619" y="281"/>
                </a:lnTo>
                <a:lnTo>
                  <a:pt x="605" y="28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79"/>
          <p:cNvSpPr>
            <a:spLocks noEditPoints="1"/>
          </p:cNvSpPr>
          <p:nvPr/>
        </p:nvSpPr>
        <p:spPr bwMode="auto">
          <a:xfrm>
            <a:off x="22564909" y="10174505"/>
            <a:ext cx="889943" cy="890919"/>
          </a:xfrm>
          <a:custGeom>
            <a:avLst/>
            <a:gdLst>
              <a:gd name="T0" fmla="*/ 459 w 912"/>
              <a:gd name="T1" fmla="*/ 487 h 913"/>
              <a:gd name="T2" fmla="*/ 664 w 912"/>
              <a:gd name="T3" fmla="*/ 281 h 913"/>
              <a:gd name="T4" fmla="*/ 553 w 912"/>
              <a:gd name="T5" fmla="*/ 639 h 913"/>
              <a:gd name="T6" fmla="*/ 459 w 912"/>
              <a:gd name="T7" fmla="*/ 487 h 913"/>
              <a:gd name="T8" fmla="*/ 426 w 912"/>
              <a:gd name="T9" fmla="*/ 454 h 913"/>
              <a:gd name="T10" fmla="*/ 629 w 912"/>
              <a:gd name="T11" fmla="*/ 248 h 913"/>
              <a:gd name="T12" fmla="*/ 274 w 912"/>
              <a:gd name="T13" fmla="*/ 357 h 913"/>
              <a:gd name="T14" fmla="*/ 426 w 912"/>
              <a:gd name="T15" fmla="*/ 454 h 913"/>
              <a:gd name="T16" fmla="*/ 912 w 912"/>
              <a:gd name="T17" fmla="*/ 0 h 913"/>
              <a:gd name="T18" fmla="*/ 912 w 912"/>
              <a:gd name="T19" fmla="*/ 913 h 913"/>
              <a:gd name="T20" fmla="*/ 0 w 912"/>
              <a:gd name="T21" fmla="*/ 913 h 913"/>
              <a:gd name="T22" fmla="*/ 0 w 912"/>
              <a:gd name="T23" fmla="*/ 0 h 913"/>
              <a:gd name="T24" fmla="*/ 912 w 912"/>
              <a:gd name="T25" fmla="*/ 0 h 913"/>
              <a:gd name="T26" fmla="*/ 749 w 912"/>
              <a:gd name="T27" fmla="*/ 163 h 913"/>
              <a:gd name="T28" fmla="*/ 163 w 912"/>
              <a:gd name="T29" fmla="*/ 343 h 913"/>
              <a:gd name="T30" fmla="*/ 411 w 912"/>
              <a:gd name="T31" fmla="*/ 501 h 913"/>
              <a:gd name="T32" fmla="*/ 570 w 912"/>
              <a:gd name="T33" fmla="*/ 750 h 913"/>
              <a:gd name="T34" fmla="*/ 749 w 912"/>
              <a:gd name="T35" fmla="*/ 16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12" h="913">
                <a:moveTo>
                  <a:pt x="459" y="487"/>
                </a:moveTo>
                <a:lnTo>
                  <a:pt x="664" y="281"/>
                </a:lnTo>
                <a:lnTo>
                  <a:pt x="553" y="639"/>
                </a:lnTo>
                <a:lnTo>
                  <a:pt x="459" y="487"/>
                </a:lnTo>
                <a:close/>
                <a:moveTo>
                  <a:pt x="426" y="454"/>
                </a:moveTo>
                <a:lnTo>
                  <a:pt x="629" y="248"/>
                </a:lnTo>
                <a:lnTo>
                  <a:pt x="274" y="357"/>
                </a:lnTo>
                <a:lnTo>
                  <a:pt x="426" y="454"/>
                </a:lnTo>
                <a:close/>
                <a:moveTo>
                  <a:pt x="912" y="0"/>
                </a:moveTo>
                <a:lnTo>
                  <a:pt x="912" y="913"/>
                </a:lnTo>
                <a:lnTo>
                  <a:pt x="0" y="913"/>
                </a:lnTo>
                <a:lnTo>
                  <a:pt x="0" y="0"/>
                </a:lnTo>
                <a:lnTo>
                  <a:pt x="912" y="0"/>
                </a:lnTo>
                <a:close/>
                <a:moveTo>
                  <a:pt x="749" y="163"/>
                </a:moveTo>
                <a:lnTo>
                  <a:pt x="163" y="343"/>
                </a:lnTo>
                <a:lnTo>
                  <a:pt x="411" y="501"/>
                </a:lnTo>
                <a:lnTo>
                  <a:pt x="570" y="750"/>
                </a:lnTo>
                <a:lnTo>
                  <a:pt x="749" y="1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6620099" y="10174505"/>
            <a:ext cx="889943" cy="890919"/>
          </a:xfrm>
          <a:custGeom>
            <a:avLst/>
            <a:gdLst>
              <a:gd name="T0" fmla="*/ 0 w 386"/>
              <a:gd name="T1" fmla="*/ 0 h 386"/>
              <a:gd name="T2" fmla="*/ 0 w 386"/>
              <a:gd name="T3" fmla="*/ 386 h 386"/>
              <a:gd name="T4" fmla="*/ 386 w 386"/>
              <a:gd name="T5" fmla="*/ 386 h 386"/>
              <a:gd name="T6" fmla="*/ 386 w 386"/>
              <a:gd name="T7" fmla="*/ 0 h 386"/>
              <a:gd name="T8" fmla="*/ 0 w 386"/>
              <a:gd name="T9" fmla="*/ 0 h 386"/>
              <a:gd name="T10" fmla="*/ 328 w 386"/>
              <a:gd name="T11" fmla="*/ 243 h 386"/>
              <a:gd name="T12" fmla="*/ 243 w 386"/>
              <a:gd name="T13" fmla="*/ 328 h 386"/>
              <a:gd name="T14" fmla="*/ 225 w 386"/>
              <a:gd name="T15" fmla="*/ 336 h 386"/>
              <a:gd name="T16" fmla="*/ 207 w 386"/>
              <a:gd name="T17" fmla="*/ 328 h 386"/>
              <a:gd name="T18" fmla="*/ 164 w 386"/>
              <a:gd name="T19" fmla="*/ 285 h 386"/>
              <a:gd name="T20" fmla="*/ 141 w 386"/>
              <a:gd name="T21" fmla="*/ 307 h 386"/>
              <a:gd name="T22" fmla="*/ 141 w 386"/>
              <a:gd name="T23" fmla="*/ 245 h 386"/>
              <a:gd name="T24" fmla="*/ 204 w 386"/>
              <a:gd name="T25" fmla="*/ 245 h 386"/>
              <a:gd name="T26" fmla="*/ 181 w 386"/>
              <a:gd name="T27" fmla="*/ 267 h 386"/>
              <a:gd name="T28" fmla="*/ 225 w 386"/>
              <a:gd name="T29" fmla="*/ 311 h 386"/>
              <a:gd name="T30" fmla="*/ 225 w 386"/>
              <a:gd name="T31" fmla="*/ 311 h 386"/>
              <a:gd name="T32" fmla="*/ 311 w 386"/>
              <a:gd name="T33" fmla="*/ 226 h 386"/>
              <a:gd name="T34" fmla="*/ 311 w 386"/>
              <a:gd name="T35" fmla="*/ 225 h 386"/>
              <a:gd name="T36" fmla="*/ 161 w 386"/>
              <a:gd name="T37" fmla="*/ 75 h 386"/>
              <a:gd name="T38" fmla="*/ 160 w 386"/>
              <a:gd name="T39" fmla="*/ 75 h 386"/>
              <a:gd name="T40" fmla="*/ 75 w 386"/>
              <a:gd name="T41" fmla="*/ 160 h 386"/>
              <a:gd name="T42" fmla="*/ 75 w 386"/>
              <a:gd name="T43" fmla="*/ 161 h 386"/>
              <a:gd name="T44" fmla="*/ 110 w 386"/>
              <a:gd name="T45" fmla="*/ 196 h 386"/>
              <a:gd name="T46" fmla="*/ 92 w 386"/>
              <a:gd name="T47" fmla="*/ 213 h 386"/>
              <a:gd name="T48" fmla="*/ 58 w 386"/>
              <a:gd name="T49" fmla="*/ 178 h 386"/>
              <a:gd name="T50" fmla="*/ 58 w 386"/>
              <a:gd name="T51" fmla="*/ 143 h 386"/>
              <a:gd name="T52" fmla="*/ 143 w 386"/>
              <a:gd name="T53" fmla="*/ 58 h 386"/>
              <a:gd name="T54" fmla="*/ 160 w 386"/>
              <a:gd name="T55" fmla="*/ 50 h 386"/>
              <a:gd name="T56" fmla="*/ 178 w 386"/>
              <a:gd name="T57" fmla="*/ 58 h 386"/>
              <a:gd name="T58" fmla="*/ 328 w 386"/>
              <a:gd name="T59" fmla="*/ 208 h 386"/>
              <a:gd name="T60" fmla="*/ 328 w 386"/>
              <a:gd name="T61" fmla="*/ 24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6" h="386"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328" y="243"/>
                </a:moveTo>
                <a:cubicBezTo>
                  <a:pt x="243" y="328"/>
                  <a:pt x="243" y="328"/>
                  <a:pt x="243" y="328"/>
                </a:cubicBezTo>
                <a:cubicBezTo>
                  <a:pt x="238" y="333"/>
                  <a:pt x="231" y="336"/>
                  <a:pt x="225" y="336"/>
                </a:cubicBezTo>
                <a:cubicBezTo>
                  <a:pt x="219" y="336"/>
                  <a:pt x="212" y="333"/>
                  <a:pt x="207" y="328"/>
                </a:cubicBezTo>
                <a:cubicBezTo>
                  <a:pt x="164" y="285"/>
                  <a:pt x="164" y="285"/>
                  <a:pt x="164" y="285"/>
                </a:cubicBezTo>
                <a:cubicBezTo>
                  <a:pt x="141" y="307"/>
                  <a:pt x="141" y="307"/>
                  <a:pt x="141" y="307"/>
                </a:cubicBezTo>
                <a:cubicBezTo>
                  <a:pt x="141" y="245"/>
                  <a:pt x="141" y="245"/>
                  <a:pt x="141" y="245"/>
                </a:cubicBezTo>
                <a:cubicBezTo>
                  <a:pt x="204" y="245"/>
                  <a:pt x="204" y="245"/>
                  <a:pt x="204" y="245"/>
                </a:cubicBezTo>
                <a:cubicBezTo>
                  <a:pt x="181" y="267"/>
                  <a:pt x="181" y="267"/>
                  <a:pt x="181" y="267"/>
                </a:cubicBezTo>
                <a:cubicBezTo>
                  <a:pt x="225" y="311"/>
                  <a:pt x="225" y="311"/>
                  <a:pt x="225" y="311"/>
                </a:cubicBezTo>
                <a:cubicBezTo>
                  <a:pt x="225" y="311"/>
                  <a:pt x="225" y="311"/>
                  <a:pt x="225" y="311"/>
                </a:cubicBezTo>
                <a:cubicBezTo>
                  <a:pt x="311" y="226"/>
                  <a:pt x="311" y="226"/>
                  <a:pt x="311" y="226"/>
                </a:cubicBezTo>
                <a:cubicBezTo>
                  <a:pt x="311" y="226"/>
                  <a:pt x="311" y="225"/>
                  <a:pt x="311" y="225"/>
                </a:cubicBezTo>
                <a:cubicBezTo>
                  <a:pt x="161" y="75"/>
                  <a:pt x="161" y="75"/>
                  <a:pt x="161" y="75"/>
                </a:cubicBezTo>
                <a:cubicBezTo>
                  <a:pt x="161" y="75"/>
                  <a:pt x="160" y="75"/>
                  <a:pt x="160" y="75"/>
                </a:cubicBezTo>
                <a:cubicBezTo>
                  <a:pt x="75" y="160"/>
                  <a:pt x="75" y="160"/>
                  <a:pt x="75" y="160"/>
                </a:cubicBezTo>
                <a:cubicBezTo>
                  <a:pt x="75" y="160"/>
                  <a:pt x="75" y="161"/>
                  <a:pt x="75" y="161"/>
                </a:cubicBezTo>
                <a:cubicBezTo>
                  <a:pt x="110" y="196"/>
                  <a:pt x="110" y="196"/>
                  <a:pt x="110" y="196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58" y="178"/>
                  <a:pt x="58" y="178"/>
                  <a:pt x="58" y="178"/>
                </a:cubicBezTo>
                <a:cubicBezTo>
                  <a:pt x="48" y="169"/>
                  <a:pt x="48" y="153"/>
                  <a:pt x="58" y="143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7" y="53"/>
                  <a:pt x="154" y="50"/>
                  <a:pt x="160" y="50"/>
                </a:cubicBezTo>
                <a:cubicBezTo>
                  <a:pt x="167" y="50"/>
                  <a:pt x="173" y="53"/>
                  <a:pt x="178" y="58"/>
                </a:cubicBezTo>
                <a:cubicBezTo>
                  <a:pt x="328" y="208"/>
                  <a:pt x="328" y="208"/>
                  <a:pt x="328" y="208"/>
                </a:cubicBezTo>
                <a:cubicBezTo>
                  <a:pt x="338" y="217"/>
                  <a:pt x="338" y="233"/>
                  <a:pt x="328" y="2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1"/>
          <p:cNvSpPr>
            <a:spLocks noEditPoints="1"/>
          </p:cNvSpPr>
          <p:nvPr/>
        </p:nvSpPr>
        <p:spPr bwMode="auto">
          <a:xfrm>
            <a:off x="12313002" y="10174505"/>
            <a:ext cx="892870" cy="890919"/>
          </a:xfrm>
          <a:custGeom>
            <a:avLst/>
            <a:gdLst>
              <a:gd name="T0" fmla="*/ 0 w 387"/>
              <a:gd name="T1" fmla="*/ 0 h 386"/>
              <a:gd name="T2" fmla="*/ 0 w 387"/>
              <a:gd name="T3" fmla="*/ 386 h 386"/>
              <a:gd name="T4" fmla="*/ 387 w 387"/>
              <a:gd name="T5" fmla="*/ 386 h 386"/>
              <a:gd name="T6" fmla="*/ 387 w 387"/>
              <a:gd name="T7" fmla="*/ 0 h 386"/>
              <a:gd name="T8" fmla="*/ 0 w 387"/>
              <a:gd name="T9" fmla="*/ 0 h 386"/>
              <a:gd name="T10" fmla="*/ 193 w 387"/>
              <a:gd name="T11" fmla="*/ 311 h 386"/>
              <a:gd name="T12" fmla="*/ 75 w 387"/>
              <a:gd name="T13" fmla="*/ 193 h 386"/>
              <a:gd name="T14" fmla="*/ 193 w 387"/>
              <a:gd name="T15" fmla="*/ 75 h 386"/>
              <a:gd name="T16" fmla="*/ 312 w 387"/>
              <a:gd name="T17" fmla="*/ 193 h 386"/>
              <a:gd name="T18" fmla="*/ 193 w 387"/>
              <a:gd name="T19" fmla="*/ 311 h 386"/>
              <a:gd name="T20" fmla="*/ 193 w 387"/>
              <a:gd name="T21" fmla="*/ 95 h 386"/>
              <a:gd name="T22" fmla="*/ 95 w 387"/>
              <a:gd name="T23" fmla="*/ 193 h 386"/>
              <a:gd name="T24" fmla="*/ 193 w 387"/>
              <a:gd name="T25" fmla="*/ 291 h 386"/>
              <a:gd name="T26" fmla="*/ 292 w 387"/>
              <a:gd name="T27" fmla="*/ 193 h 386"/>
              <a:gd name="T28" fmla="*/ 193 w 387"/>
              <a:gd name="T29" fmla="*/ 95 h 386"/>
              <a:gd name="T30" fmla="*/ 232 w 387"/>
              <a:gd name="T31" fmla="*/ 232 h 386"/>
              <a:gd name="T32" fmla="*/ 155 w 387"/>
              <a:gd name="T33" fmla="*/ 232 h 386"/>
              <a:gd name="T34" fmla="*/ 155 w 387"/>
              <a:gd name="T35" fmla="*/ 154 h 386"/>
              <a:gd name="T36" fmla="*/ 232 w 387"/>
              <a:gd name="T37" fmla="*/ 154 h 386"/>
              <a:gd name="T38" fmla="*/ 232 w 387"/>
              <a:gd name="T39" fmla="*/ 232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7" h="386"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7" y="386"/>
                  <a:pt x="387" y="386"/>
                  <a:pt x="387" y="386"/>
                </a:cubicBezTo>
                <a:cubicBezTo>
                  <a:pt x="387" y="0"/>
                  <a:pt x="387" y="0"/>
                  <a:pt x="387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9" y="75"/>
                  <a:pt x="312" y="128"/>
                  <a:pt x="312" y="193"/>
                </a:cubicBezTo>
                <a:cubicBezTo>
                  <a:pt x="312" y="258"/>
                  <a:pt x="259" y="311"/>
                  <a:pt x="193" y="311"/>
                </a:cubicBezTo>
                <a:close/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8" y="291"/>
                  <a:pt x="292" y="247"/>
                  <a:pt x="292" y="193"/>
                </a:cubicBezTo>
                <a:cubicBezTo>
                  <a:pt x="292" y="139"/>
                  <a:pt x="248" y="95"/>
                  <a:pt x="193" y="95"/>
                </a:cubicBezTo>
                <a:close/>
                <a:moveTo>
                  <a:pt x="232" y="232"/>
                </a:moveTo>
                <a:cubicBezTo>
                  <a:pt x="155" y="232"/>
                  <a:pt x="155" y="232"/>
                  <a:pt x="155" y="232"/>
                </a:cubicBezTo>
                <a:cubicBezTo>
                  <a:pt x="155" y="154"/>
                  <a:pt x="155" y="154"/>
                  <a:pt x="155" y="154"/>
                </a:cubicBezTo>
                <a:cubicBezTo>
                  <a:pt x="232" y="154"/>
                  <a:pt x="232" y="154"/>
                  <a:pt x="232" y="154"/>
                </a:cubicBezTo>
                <a:lnTo>
                  <a:pt x="232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2"/>
          <p:cNvSpPr>
            <a:spLocks noEditPoints="1"/>
          </p:cNvSpPr>
          <p:nvPr/>
        </p:nvSpPr>
        <p:spPr bwMode="auto">
          <a:xfrm>
            <a:off x="21426134" y="10174505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4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28 w 386"/>
              <a:gd name="T11" fmla="*/ 251 h 386"/>
              <a:gd name="T12" fmla="*/ 228 w 386"/>
              <a:gd name="T13" fmla="*/ 241 h 386"/>
              <a:gd name="T14" fmla="*/ 163 w 386"/>
              <a:gd name="T15" fmla="*/ 241 h 386"/>
              <a:gd name="T16" fmla="*/ 114 w 386"/>
              <a:gd name="T17" fmla="*/ 192 h 386"/>
              <a:gd name="T18" fmla="*/ 134 w 386"/>
              <a:gd name="T19" fmla="*/ 192 h 386"/>
              <a:gd name="T20" fmla="*/ 163 w 386"/>
              <a:gd name="T21" fmla="*/ 221 h 386"/>
              <a:gd name="T22" fmla="*/ 228 w 386"/>
              <a:gd name="T23" fmla="*/ 221 h 386"/>
              <a:gd name="T24" fmla="*/ 228 w 386"/>
              <a:gd name="T25" fmla="*/ 212 h 386"/>
              <a:gd name="T26" fmla="*/ 261 w 386"/>
              <a:gd name="T27" fmla="*/ 231 h 386"/>
              <a:gd name="T28" fmla="*/ 228 w 386"/>
              <a:gd name="T29" fmla="*/ 251 h 386"/>
              <a:gd name="T30" fmla="*/ 251 w 386"/>
              <a:gd name="T31" fmla="*/ 194 h 386"/>
              <a:gd name="T32" fmla="*/ 222 w 386"/>
              <a:gd name="T33" fmla="*/ 165 h 386"/>
              <a:gd name="T34" fmla="*/ 158 w 386"/>
              <a:gd name="T35" fmla="*/ 165 h 386"/>
              <a:gd name="T36" fmla="*/ 158 w 386"/>
              <a:gd name="T37" fmla="*/ 174 h 386"/>
              <a:gd name="T38" fmla="*/ 124 w 386"/>
              <a:gd name="T39" fmla="*/ 155 h 386"/>
              <a:gd name="T40" fmla="*/ 158 w 386"/>
              <a:gd name="T41" fmla="*/ 136 h 386"/>
              <a:gd name="T42" fmla="*/ 158 w 386"/>
              <a:gd name="T43" fmla="*/ 145 h 386"/>
              <a:gd name="T44" fmla="*/ 222 w 386"/>
              <a:gd name="T45" fmla="*/ 145 h 386"/>
              <a:gd name="T46" fmla="*/ 271 w 386"/>
              <a:gd name="T47" fmla="*/ 194 h 386"/>
              <a:gd name="T48" fmla="*/ 251 w 386"/>
              <a:gd name="T49" fmla="*/ 194 h 386"/>
              <a:gd name="T50" fmla="*/ 0 w 386"/>
              <a:gd name="T51" fmla="*/ 0 h 386"/>
              <a:gd name="T52" fmla="*/ 0 w 386"/>
              <a:gd name="T53" fmla="*/ 386 h 386"/>
              <a:gd name="T54" fmla="*/ 386 w 386"/>
              <a:gd name="T55" fmla="*/ 386 h 386"/>
              <a:gd name="T56" fmla="*/ 386 w 386"/>
              <a:gd name="T57" fmla="*/ 0 h 386"/>
              <a:gd name="T58" fmla="*/ 0 w 386"/>
              <a:gd name="T59" fmla="*/ 0 h 386"/>
              <a:gd name="T60" fmla="*/ 193 w 386"/>
              <a:gd name="T61" fmla="*/ 311 h 386"/>
              <a:gd name="T62" fmla="*/ 75 w 386"/>
              <a:gd name="T63" fmla="*/ 193 h 386"/>
              <a:gd name="T64" fmla="*/ 193 w 386"/>
              <a:gd name="T65" fmla="*/ 75 h 386"/>
              <a:gd name="T66" fmla="*/ 311 w 386"/>
              <a:gd name="T67" fmla="*/ 193 h 386"/>
              <a:gd name="T68" fmla="*/ 193 w 386"/>
              <a:gd name="T69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4" y="139"/>
                  <a:pt x="94" y="193"/>
                </a:cubicBezTo>
                <a:cubicBezTo>
                  <a:pt x="94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28" y="251"/>
                </a:moveTo>
                <a:cubicBezTo>
                  <a:pt x="228" y="241"/>
                  <a:pt x="228" y="241"/>
                  <a:pt x="228" y="241"/>
                </a:cubicBezTo>
                <a:cubicBezTo>
                  <a:pt x="163" y="241"/>
                  <a:pt x="163" y="241"/>
                  <a:pt x="163" y="241"/>
                </a:cubicBezTo>
                <a:cubicBezTo>
                  <a:pt x="136" y="241"/>
                  <a:pt x="114" y="219"/>
                  <a:pt x="11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208"/>
                  <a:pt x="147" y="221"/>
                  <a:pt x="163" y="221"/>
                </a:cubicBezTo>
                <a:cubicBezTo>
                  <a:pt x="228" y="221"/>
                  <a:pt x="228" y="221"/>
                  <a:pt x="228" y="221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61" y="231"/>
                  <a:pt x="261" y="231"/>
                  <a:pt x="261" y="231"/>
                </a:cubicBezTo>
                <a:lnTo>
                  <a:pt x="228" y="251"/>
                </a:lnTo>
                <a:close/>
                <a:moveTo>
                  <a:pt x="251" y="194"/>
                </a:moveTo>
                <a:cubicBezTo>
                  <a:pt x="251" y="178"/>
                  <a:pt x="238" y="165"/>
                  <a:pt x="222" y="165"/>
                </a:cubicBezTo>
                <a:cubicBezTo>
                  <a:pt x="158" y="165"/>
                  <a:pt x="158" y="165"/>
                  <a:pt x="158" y="165"/>
                </a:cubicBezTo>
                <a:cubicBezTo>
                  <a:pt x="158" y="174"/>
                  <a:pt x="158" y="174"/>
                  <a:pt x="158" y="174"/>
                </a:cubicBezTo>
                <a:cubicBezTo>
                  <a:pt x="124" y="155"/>
                  <a:pt x="124" y="155"/>
                  <a:pt x="124" y="155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58" y="145"/>
                  <a:pt x="158" y="145"/>
                  <a:pt x="158" y="145"/>
                </a:cubicBezTo>
                <a:cubicBezTo>
                  <a:pt x="222" y="145"/>
                  <a:pt x="222" y="145"/>
                  <a:pt x="222" y="145"/>
                </a:cubicBezTo>
                <a:cubicBezTo>
                  <a:pt x="249" y="145"/>
                  <a:pt x="271" y="167"/>
                  <a:pt x="271" y="194"/>
                </a:cubicBezTo>
                <a:lnTo>
                  <a:pt x="251" y="194"/>
                </a:lnTo>
                <a:close/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3"/>
          <p:cNvSpPr>
            <a:spLocks noEditPoints="1"/>
          </p:cNvSpPr>
          <p:nvPr/>
        </p:nvSpPr>
        <p:spPr bwMode="auto">
          <a:xfrm>
            <a:off x="20287358" y="10174505"/>
            <a:ext cx="889943" cy="890919"/>
          </a:xfrm>
          <a:custGeom>
            <a:avLst/>
            <a:gdLst>
              <a:gd name="T0" fmla="*/ 193 w 386"/>
              <a:gd name="T1" fmla="*/ 95 h 386"/>
              <a:gd name="T2" fmla="*/ 95 w 386"/>
              <a:gd name="T3" fmla="*/ 193 h 386"/>
              <a:gd name="T4" fmla="*/ 193 w 386"/>
              <a:gd name="T5" fmla="*/ 291 h 386"/>
              <a:gd name="T6" fmla="*/ 291 w 386"/>
              <a:gd name="T7" fmla="*/ 193 h 386"/>
              <a:gd name="T8" fmla="*/ 193 w 386"/>
              <a:gd name="T9" fmla="*/ 95 h 386"/>
              <a:gd name="T10" fmla="*/ 205 w 386"/>
              <a:gd name="T11" fmla="*/ 162 h 386"/>
              <a:gd name="T12" fmla="*/ 205 w 386"/>
              <a:gd name="T13" fmla="*/ 239 h 386"/>
              <a:gd name="T14" fmla="*/ 205 w 386"/>
              <a:gd name="T15" fmla="*/ 242 h 386"/>
              <a:gd name="T16" fmla="*/ 205 w 386"/>
              <a:gd name="T17" fmla="*/ 243 h 386"/>
              <a:gd name="T18" fmla="*/ 175 w 386"/>
              <a:gd name="T19" fmla="*/ 273 h 386"/>
              <a:gd name="T20" fmla="*/ 145 w 386"/>
              <a:gd name="T21" fmla="*/ 243 h 386"/>
              <a:gd name="T22" fmla="*/ 175 w 386"/>
              <a:gd name="T23" fmla="*/ 213 h 386"/>
              <a:gd name="T24" fmla="*/ 190 w 386"/>
              <a:gd name="T25" fmla="*/ 213 h 386"/>
              <a:gd name="T26" fmla="*/ 190 w 386"/>
              <a:gd name="T27" fmla="*/ 117 h 386"/>
              <a:gd name="T28" fmla="*/ 233 w 386"/>
              <a:gd name="T29" fmla="*/ 162 h 386"/>
              <a:gd name="T30" fmla="*/ 205 w 386"/>
              <a:gd name="T31" fmla="*/ 162 h 386"/>
              <a:gd name="T32" fmla="*/ 0 w 386"/>
              <a:gd name="T33" fmla="*/ 0 h 386"/>
              <a:gd name="T34" fmla="*/ 0 w 386"/>
              <a:gd name="T35" fmla="*/ 386 h 386"/>
              <a:gd name="T36" fmla="*/ 386 w 386"/>
              <a:gd name="T37" fmla="*/ 386 h 386"/>
              <a:gd name="T38" fmla="*/ 386 w 386"/>
              <a:gd name="T39" fmla="*/ 0 h 386"/>
              <a:gd name="T40" fmla="*/ 0 w 386"/>
              <a:gd name="T41" fmla="*/ 0 h 386"/>
              <a:gd name="T42" fmla="*/ 193 w 386"/>
              <a:gd name="T43" fmla="*/ 311 h 386"/>
              <a:gd name="T44" fmla="*/ 75 w 386"/>
              <a:gd name="T45" fmla="*/ 193 h 386"/>
              <a:gd name="T46" fmla="*/ 193 w 386"/>
              <a:gd name="T47" fmla="*/ 75 h 386"/>
              <a:gd name="T48" fmla="*/ 311 w 386"/>
              <a:gd name="T49" fmla="*/ 193 h 386"/>
              <a:gd name="T50" fmla="*/ 193 w 386"/>
              <a:gd name="T51" fmla="*/ 31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6" h="386">
                <a:moveTo>
                  <a:pt x="193" y="95"/>
                </a:moveTo>
                <a:cubicBezTo>
                  <a:pt x="139" y="95"/>
                  <a:pt x="95" y="139"/>
                  <a:pt x="95" y="193"/>
                </a:cubicBezTo>
                <a:cubicBezTo>
                  <a:pt x="95" y="247"/>
                  <a:pt x="139" y="291"/>
                  <a:pt x="193" y="291"/>
                </a:cubicBezTo>
                <a:cubicBezTo>
                  <a:pt x="247" y="291"/>
                  <a:pt x="291" y="247"/>
                  <a:pt x="291" y="193"/>
                </a:cubicBezTo>
                <a:cubicBezTo>
                  <a:pt x="291" y="139"/>
                  <a:pt x="247" y="95"/>
                  <a:pt x="193" y="95"/>
                </a:cubicBezTo>
                <a:close/>
                <a:moveTo>
                  <a:pt x="205" y="162"/>
                </a:moveTo>
                <a:cubicBezTo>
                  <a:pt x="205" y="239"/>
                  <a:pt x="205" y="239"/>
                  <a:pt x="205" y="239"/>
                </a:cubicBezTo>
                <a:cubicBezTo>
                  <a:pt x="205" y="240"/>
                  <a:pt x="205" y="241"/>
                  <a:pt x="205" y="242"/>
                </a:cubicBezTo>
                <a:cubicBezTo>
                  <a:pt x="205" y="243"/>
                  <a:pt x="205" y="243"/>
                  <a:pt x="205" y="243"/>
                </a:cubicBezTo>
                <a:cubicBezTo>
                  <a:pt x="205" y="259"/>
                  <a:pt x="192" y="273"/>
                  <a:pt x="175" y="273"/>
                </a:cubicBezTo>
                <a:cubicBezTo>
                  <a:pt x="159" y="273"/>
                  <a:pt x="145" y="259"/>
                  <a:pt x="145" y="243"/>
                </a:cubicBezTo>
                <a:cubicBezTo>
                  <a:pt x="145" y="226"/>
                  <a:pt x="159" y="213"/>
                  <a:pt x="175" y="213"/>
                </a:cubicBezTo>
                <a:cubicBezTo>
                  <a:pt x="190" y="213"/>
                  <a:pt x="190" y="213"/>
                  <a:pt x="190" y="213"/>
                </a:cubicBezTo>
                <a:cubicBezTo>
                  <a:pt x="190" y="117"/>
                  <a:pt x="190" y="117"/>
                  <a:pt x="190" y="117"/>
                </a:cubicBezTo>
                <a:cubicBezTo>
                  <a:pt x="233" y="162"/>
                  <a:pt x="233" y="162"/>
                  <a:pt x="233" y="162"/>
                </a:cubicBezTo>
                <a:lnTo>
                  <a:pt x="205" y="162"/>
                </a:lnTo>
                <a:close/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193" y="311"/>
                </a:moveTo>
                <a:cubicBezTo>
                  <a:pt x="128" y="311"/>
                  <a:pt x="75" y="258"/>
                  <a:pt x="75" y="193"/>
                </a:cubicBezTo>
                <a:cubicBezTo>
                  <a:pt x="75" y="128"/>
                  <a:pt x="128" y="75"/>
                  <a:pt x="193" y="75"/>
                </a:cubicBezTo>
                <a:cubicBezTo>
                  <a:pt x="258" y="75"/>
                  <a:pt x="311" y="128"/>
                  <a:pt x="311" y="193"/>
                </a:cubicBezTo>
                <a:cubicBezTo>
                  <a:pt x="311" y="258"/>
                  <a:pt x="258" y="311"/>
                  <a:pt x="193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4"/>
          <p:cNvSpPr>
            <a:spLocks noEditPoints="1"/>
          </p:cNvSpPr>
          <p:nvPr/>
        </p:nvSpPr>
        <p:spPr bwMode="auto">
          <a:xfrm>
            <a:off x="2065973" y="10174505"/>
            <a:ext cx="889943" cy="890919"/>
          </a:xfrm>
          <a:custGeom>
            <a:avLst/>
            <a:gdLst>
              <a:gd name="T0" fmla="*/ 0 w 386"/>
              <a:gd name="T1" fmla="*/ 0 h 386"/>
              <a:gd name="T2" fmla="*/ 0 w 386"/>
              <a:gd name="T3" fmla="*/ 386 h 386"/>
              <a:gd name="T4" fmla="*/ 386 w 386"/>
              <a:gd name="T5" fmla="*/ 386 h 386"/>
              <a:gd name="T6" fmla="*/ 386 w 386"/>
              <a:gd name="T7" fmla="*/ 0 h 386"/>
              <a:gd name="T8" fmla="*/ 0 w 386"/>
              <a:gd name="T9" fmla="*/ 0 h 386"/>
              <a:gd name="T10" fmla="*/ 47 w 386"/>
              <a:gd name="T11" fmla="*/ 101 h 386"/>
              <a:gd name="T12" fmla="*/ 74 w 386"/>
              <a:gd name="T13" fmla="*/ 74 h 386"/>
              <a:gd name="T14" fmla="*/ 124 w 386"/>
              <a:gd name="T15" fmla="*/ 74 h 386"/>
              <a:gd name="T16" fmla="*/ 124 w 386"/>
              <a:gd name="T17" fmla="*/ 98 h 386"/>
              <a:gd name="T18" fmla="*/ 74 w 386"/>
              <a:gd name="T19" fmla="*/ 98 h 386"/>
              <a:gd name="T20" fmla="*/ 71 w 386"/>
              <a:gd name="T21" fmla="*/ 101 h 386"/>
              <a:gd name="T22" fmla="*/ 71 w 386"/>
              <a:gd name="T23" fmla="*/ 141 h 386"/>
              <a:gd name="T24" fmla="*/ 47 w 386"/>
              <a:gd name="T25" fmla="*/ 141 h 386"/>
              <a:gd name="T26" fmla="*/ 47 w 386"/>
              <a:gd name="T27" fmla="*/ 101 h 386"/>
              <a:gd name="T28" fmla="*/ 293 w 386"/>
              <a:gd name="T29" fmla="*/ 126 h 386"/>
              <a:gd name="T30" fmla="*/ 293 w 386"/>
              <a:gd name="T31" fmla="*/ 260 h 386"/>
              <a:gd name="T32" fmla="*/ 93 w 386"/>
              <a:gd name="T33" fmla="*/ 260 h 386"/>
              <a:gd name="T34" fmla="*/ 93 w 386"/>
              <a:gd name="T35" fmla="*/ 126 h 386"/>
              <a:gd name="T36" fmla="*/ 293 w 386"/>
              <a:gd name="T37" fmla="*/ 126 h 386"/>
              <a:gd name="T38" fmla="*/ 124 w 386"/>
              <a:gd name="T39" fmla="*/ 312 h 386"/>
              <a:gd name="T40" fmla="*/ 74 w 386"/>
              <a:gd name="T41" fmla="*/ 312 h 386"/>
              <a:gd name="T42" fmla="*/ 47 w 386"/>
              <a:gd name="T43" fmla="*/ 285 h 386"/>
              <a:gd name="T44" fmla="*/ 47 w 386"/>
              <a:gd name="T45" fmla="*/ 245 h 386"/>
              <a:gd name="T46" fmla="*/ 71 w 386"/>
              <a:gd name="T47" fmla="*/ 245 h 386"/>
              <a:gd name="T48" fmla="*/ 71 w 386"/>
              <a:gd name="T49" fmla="*/ 285 h 386"/>
              <a:gd name="T50" fmla="*/ 74 w 386"/>
              <a:gd name="T51" fmla="*/ 288 h 386"/>
              <a:gd name="T52" fmla="*/ 124 w 386"/>
              <a:gd name="T53" fmla="*/ 288 h 386"/>
              <a:gd name="T54" fmla="*/ 124 w 386"/>
              <a:gd name="T55" fmla="*/ 312 h 386"/>
              <a:gd name="T56" fmla="*/ 339 w 386"/>
              <a:gd name="T57" fmla="*/ 285 h 386"/>
              <a:gd name="T58" fmla="*/ 312 w 386"/>
              <a:gd name="T59" fmla="*/ 312 h 386"/>
              <a:gd name="T60" fmla="*/ 262 w 386"/>
              <a:gd name="T61" fmla="*/ 312 h 386"/>
              <a:gd name="T62" fmla="*/ 262 w 386"/>
              <a:gd name="T63" fmla="*/ 288 h 386"/>
              <a:gd name="T64" fmla="*/ 312 w 386"/>
              <a:gd name="T65" fmla="*/ 288 h 386"/>
              <a:gd name="T66" fmla="*/ 315 w 386"/>
              <a:gd name="T67" fmla="*/ 285 h 386"/>
              <a:gd name="T68" fmla="*/ 315 w 386"/>
              <a:gd name="T69" fmla="*/ 245 h 386"/>
              <a:gd name="T70" fmla="*/ 339 w 386"/>
              <a:gd name="T71" fmla="*/ 245 h 386"/>
              <a:gd name="T72" fmla="*/ 339 w 386"/>
              <a:gd name="T73" fmla="*/ 285 h 386"/>
              <a:gd name="T74" fmla="*/ 339 w 386"/>
              <a:gd name="T75" fmla="*/ 141 h 386"/>
              <a:gd name="T76" fmla="*/ 315 w 386"/>
              <a:gd name="T77" fmla="*/ 141 h 386"/>
              <a:gd name="T78" fmla="*/ 315 w 386"/>
              <a:gd name="T79" fmla="*/ 101 h 386"/>
              <a:gd name="T80" fmla="*/ 312 w 386"/>
              <a:gd name="T81" fmla="*/ 98 h 386"/>
              <a:gd name="T82" fmla="*/ 262 w 386"/>
              <a:gd name="T83" fmla="*/ 98 h 386"/>
              <a:gd name="T84" fmla="*/ 262 w 386"/>
              <a:gd name="T85" fmla="*/ 74 h 386"/>
              <a:gd name="T86" fmla="*/ 312 w 386"/>
              <a:gd name="T87" fmla="*/ 74 h 386"/>
              <a:gd name="T88" fmla="*/ 339 w 386"/>
              <a:gd name="T89" fmla="*/ 101 h 386"/>
              <a:gd name="T90" fmla="*/ 339 w 386"/>
              <a:gd name="T91" fmla="*/ 14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86" h="386">
                <a:moveTo>
                  <a:pt x="0" y="0"/>
                </a:moveTo>
                <a:cubicBezTo>
                  <a:pt x="0" y="386"/>
                  <a:pt x="0" y="386"/>
                  <a:pt x="0" y="386"/>
                </a:cubicBezTo>
                <a:cubicBezTo>
                  <a:pt x="386" y="386"/>
                  <a:pt x="386" y="386"/>
                  <a:pt x="386" y="386"/>
                </a:cubicBezTo>
                <a:cubicBezTo>
                  <a:pt x="386" y="0"/>
                  <a:pt x="386" y="0"/>
                  <a:pt x="386" y="0"/>
                </a:cubicBezTo>
                <a:lnTo>
                  <a:pt x="0" y="0"/>
                </a:lnTo>
                <a:close/>
                <a:moveTo>
                  <a:pt x="47" y="101"/>
                </a:moveTo>
                <a:cubicBezTo>
                  <a:pt x="47" y="86"/>
                  <a:pt x="59" y="74"/>
                  <a:pt x="7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74" y="98"/>
                  <a:pt x="74" y="98"/>
                  <a:pt x="74" y="98"/>
                </a:cubicBezTo>
                <a:cubicBezTo>
                  <a:pt x="72" y="98"/>
                  <a:pt x="71" y="100"/>
                  <a:pt x="71" y="10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47" y="141"/>
                  <a:pt x="47" y="141"/>
                  <a:pt x="47" y="141"/>
                </a:cubicBezTo>
                <a:lnTo>
                  <a:pt x="47" y="101"/>
                </a:lnTo>
                <a:close/>
                <a:moveTo>
                  <a:pt x="293" y="126"/>
                </a:moveTo>
                <a:cubicBezTo>
                  <a:pt x="293" y="260"/>
                  <a:pt x="293" y="260"/>
                  <a:pt x="293" y="260"/>
                </a:cubicBezTo>
                <a:cubicBezTo>
                  <a:pt x="93" y="260"/>
                  <a:pt x="93" y="260"/>
                  <a:pt x="93" y="260"/>
                </a:cubicBezTo>
                <a:cubicBezTo>
                  <a:pt x="93" y="126"/>
                  <a:pt x="93" y="126"/>
                  <a:pt x="93" y="126"/>
                </a:cubicBezTo>
                <a:lnTo>
                  <a:pt x="293" y="126"/>
                </a:lnTo>
                <a:close/>
                <a:moveTo>
                  <a:pt x="124" y="312"/>
                </a:moveTo>
                <a:cubicBezTo>
                  <a:pt x="74" y="312"/>
                  <a:pt x="74" y="312"/>
                  <a:pt x="74" y="312"/>
                </a:cubicBezTo>
                <a:cubicBezTo>
                  <a:pt x="59" y="312"/>
                  <a:pt x="47" y="300"/>
                  <a:pt x="47" y="285"/>
                </a:cubicBezTo>
                <a:cubicBezTo>
                  <a:pt x="47" y="245"/>
                  <a:pt x="47" y="245"/>
                  <a:pt x="47" y="245"/>
                </a:cubicBezTo>
                <a:cubicBezTo>
                  <a:pt x="71" y="245"/>
                  <a:pt x="71" y="245"/>
                  <a:pt x="71" y="245"/>
                </a:cubicBezTo>
                <a:cubicBezTo>
                  <a:pt x="71" y="285"/>
                  <a:pt x="71" y="285"/>
                  <a:pt x="71" y="285"/>
                </a:cubicBezTo>
                <a:cubicBezTo>
                  <a:pt x="71" y="286"/>
                  <a:pt x="72" y="288"/>
                  <a:pt x="74" y="288"/>
                </a:cubicBezTo>
                <a:cubicBezTo>
                  <a:pt x="124" y="288"/>
                  <a:pt x="124" y="288"/>
                  <a:pt x="124" y="288"/>
                </a:cubicBezTo>
                <a:lnTo>
                  <a:pt x="124" y="312"/>
                </a:lnTo>
                <a:close/>
                <a:moveTo>
                  <a:pt x="339" y="285"/>
                </a:moveTo>
                <a:cubicBezTo>
                  <a:pt x="339" y="300"/>
                  <a:pt x="327" y="312"/>
                  <a:pt x="312" y="312"/>
                </a:cubicBezTo>
                <a:cubicBezTo>
                  <a:pt x="262" y="312"/>
                  <a:pt x="262" y="312"/>
                  <a:pt x="262" y="312"/>
                </a:cubicBezTo>
                <a:cubicBezTo>
                  <a:pt x="262" y="288"/>
                  <a:pt x="262" y="288"/>
                  <a:pt x="262" y="288"/>
                </a:cubicBezTo>
                <a:cubicBezTo>
                  <a:pt x="312" y="288"/>
                  <a:pt x="312" y="288"/>
                  <a:pt x="312" y="288"/>
                </a:cubicBezTo>
                <a:cubicBezTo>
                  <a:pt x="314" y="288"/>
                  <a:pt x="315" y="286"/>
                  <a:pt x="315" y="285"/>
                </a:cubicBezTo>
                <a:cubicBezTo>
                  <a:pt x="315" y="245"/>
                  <a:pt x="315" y="245"/>
                  <a:pt x="315" y="245"/>
                </a:cubicBezTo>
                <a:cubicBezTo>
                  <a:pt x="339" y="245"/>
                  <a:pt x="339" y="245"/>
                  <a:pt x="339" y="245"/>
                </a:cubicBezTo>
                <a:lnTo>
                  <a:pt x="339" y="285"/>
                </a:lnTo>
                <a:close/>
                <a:moveTo>
                  <a:pt x="339" y="141"/>
                </a:moveTo>
                <a:cubicBezTo>
                  <a:pt x="315" y="141"/>
                  <a:pt x="315" y="141"/>
                  <a:pt x="315" y="141"/>
                </a:cubicBezTo>
                <a:cubicBezTo>
                  <a:pt x="315" y="101"/>
                  <a:pt x="315" y="101"/>
                  <a:pt x="315" y="101"/>
                </a:cubicBezTo>
                <a:cubicBezTo>
                  <a:pt x="315" y="100"/>
                  <a:pt x="314" y="98"/>
                  <a:pt x="312" y="98"/>
                </a:cubicBezTo>
                <a:cubicBezTo>
                  <a:pt x="262" y="98"/>
                  <a:pt x="262" y="98"/>
                  <a:pt x="262" y="98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312" y="74"/>
                  <a:pt x="312" y="74"/>
                  <a:pt x="312" y="74"/>
                </a:cubicBezTo>
                <a:cubicBezTo>
                  <a:pt x="327" y="74"/>
                  <a:pt x="339" y="86"/>
                  <a:pt x="339" y="101"/>
                </a:cubicBezTo>
                <a:lnTo>
                  <a:pt x="339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85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Processing Icons</a:t>
            </a:r>
            <a:endParaRPr lang="en-US" dirty="0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21330816" y="10493515"/>
            <a:ext cx="1351380" cy="1358762"/>
          </a:xfrm>
          <a:custGeom>
            <a:avLst/>
            <a:gdLst>
              <a:gd name="T0" fmla="*/ 94 w 232"/>
              <a:gd name="T1" fmla="*/ 107 h 233"/>
              <a:gd name="T2" fmla="*/ 94 w 232"/>
              <a:gd name="T3" fmla="*/ 114 h 233"/>
              <a:gd name="T4" fmla="*/ 82 w 232"/>
              <a:gd name="T5" fmla="*/ 114 h 233"/>
              <a:gd name="T6" fmla="*/ 82 w 232"/>
              <a:gd name="T7" fmla="*/ 107 h 233"/>
              <a:gd name="T8" fmla="*/ 82 w 232"/>
              <a:gd name="T9" fmla="*/ 114 h 233"/>
              <a:gd name="T10" fmla="*/ 85 w 232"/>
              <a:gd name="T11" fmla="*/ 136 h 233"/>
              <a:gd name="T12" fmla="*/ 78 w 232"/>
              <a:gd name="T13" fmla="*/ 136 h 233"/>
              <a:gd name="T14" fmla="*/ 94 w 232"/>
              <a:gd name="T15" fmla="*/ 166 h 233"/>
              <a:gd name="T16" fmla="*/ 94 w 232"/>
              <a:gd name="T17" fmla="*/ 158 h 233"/>
              <a:gd name="T18" fmla="*/ 94 w 232"/>
              <a:gd name="T19" fmla="*/ 166 h 233"/>
              <a:gd name="T20" fmla="*/ 98 w 232"/>
              <a:gd name="T21" fmla="*/ 136 h 233"/>
              <a:gd name="T22" fmla="*/ 90 w 232"/>
              <a:gd name="T23" fmla="*/ 136 h 233"/>
              <a:gd name="T24" fmla="*/ 82 w 232"/>
              <a:gd name="T25" fmla="*/ 166 h 233"/>
              <a:gd name="T26" fmla="*/ 82 w 232"/>
              <a:gd name="T27" fmla="*/ 158 h 233"/>
              <a:gd name="T28" fmla="*/ 82 w 232"/>
              <a:gd name="T29" fmla="*/ 166 h 233"/>
              <a:gd name="T30" fmla="*/ 232 w 232"/>
              <a:gd name="T31" fmla="*/ 233 h 233"/>
              <a:gd name="T32" fmla="*/ 0 w 232"/>
              <a:gd name="T33" fmla="*/ 0 h 233"/>
              <a:gd name="T34" fmla="*/ 102 w 232"/>
              <a:gd name="T35" fmla="*/ 200 h 233"/>
              <a:gd name="T36" fmla="*/ 102 w 232"/>
              <a:gd name="T37" fmla="*/ 193 h 233"/>
              <a:gd name="T38" fmla="*/ 75 w 232"/>
              <a:gd name="T39" fmla="*/ 190 h 233"/>
              <a:gd name="T40" fmla="*/ 75 w 232"/>
              <a:gd name="T41" fmla="*/ 203 h 233"/>
              <a:gd name="T42" fmla="*/ 102 w 232"/>
              <a:gd name="T43" fmla="*/ 200 h 233"/>
              <a:gd name="T44" fmla="*/ 73 w 232"/>
              <a:gd name="T45" fmla="*/ 142 h 233"/>
              <a:gd name="T46" fmla="*/ 155 w 232"/>
              <a:gd name="T47" fmla="*/ 147 h 233"/>
              <a:gd name="T48" fmla="*/ 160 w 232"/>
              <a:gd name="T49" fmla="*/ 130 h 233"/>
              <a:gd name="T50" fmla="*/ 77 w 232"/>
              <a:gd name="T51" fmla="*/ 126 h 233"/>
              <a:gd name="T52" fmla="*/ 77 w 232"/>
              <a:gd name="T53" fmla="*/ 121 h 233"/>
              <a:gd name="T54" fmla="*/ 160 w 232"/>
              <a:gd name="T55" fmla="*/ 116 h 233"/>
              <a:gd name="T56" fmla="*/ 155 w 232"/>
              <a:gd name="T57" fmla="*/ 100 h 233"/>
              <a:gd name="T58" fmla="*/ 73 w 232"/>
              <a:gd name="T59" fmla="*/ 105 h 233"/>
              <a:gd name="T60" fmla="*/ 77 w 232"/>
              <a:gd name="T61" fmla="*/ 121 h 233"/>
              <a:gd name="T62" fmla="*/ 73 w 232"/>
              <a:gd name="T63" fmla="*/ 168 h 233"/>
              <a:gd name="T64" fmla="*/ 155 w 232"/>
              <a:gd name="T65" fmla="*/ 173 h 233"/>
              <a:gd name="T66" fmla="*/ 160 w 232"/>
              <a:gd name="T67" fmla="*/ 156 h 233"/>
              <a:gd name="T68" fmla="*/ 77 w 232"/>
              <a:gd name="T69" fmla="*/ 152 h 233"/>
              <a:gd name="T70" fmla="*/ 126 w 232"/>
              <a:gd name="T71" fmla="*/ 196 h 233"/>
              <a:gd name="T72" fmla="*/ 121 w 232"/>
              <a:gd name="T73" fmla="*/ 177 h 233"/>
              <a:gd name="T74" fmla="*/ 111 w 232"/>
              <a:gd name="T75" fmla="*/ 188 h 233"/>
              <a:gd name="T76" fmla="*/ 116 w 232"/>
              <a:gd name="T77" fmla="*/ 206 h 233"/>
              <a:gd name="T78" fmla="*/ 164 w 232"/>
              <a:gd name="T79" fmla="*/ 196 h 233"/>
              <a:gd name="T80" fmla="*/ 151 w 232"/>
              <a:gd name="T81" fmla="*/ 193 h 233"/>
              <a:gd name="T82" fmla="*/ 130 w 232"/>
              <a:gd name="T83" fmla="*/ 196 h 233"/>
              <a:gd name="T84" fmla="*/ 151 w 232"/>
              <a:gd name="T85" fmla="*/ 200 h 233"/>
              <a:gd name="T86" fmla="*/ 164 w 232"/>
              <a:gd name="T87" fmla="*/ 196 h 233"/>
              <a:gd name="T88" fmla="*/ 171 w 232"/>
              <a:gd name="T89" fmla="*/ 63 h 233"/>
              <a:gd name="T90" fmla="*/ 145 w 232"/>
              <a:gd name="T91" fmla="*/ 53 h 233"/>
              <a:gd name="T92" fmla="*/ 111 w 232"/>
              <a:gd name="T93" fmla="*/ 27 h 233"/>
              <a:gd name="T94" fmla="*/ 57 w 232"/>
              <a:gd name="T95" fmla="*/ 75 h 233"/>
              <a:gd name="T96" fmla="*/ 54 w 232"/>
              <a:gd name="T97" fmla="*/ 77 h 233"/>
              <a:gd name="T98" fmla="*/ 54 w 232"/>
              <a:gd name="T99" fmla="*/ 132 h 233"/>
              <a:gd name="T100" fmla="*/ 67 w 232"/>
              <a:gd name="T101" fmla="*/ 130 h 233"/>
              <a:gd name="T102" fmla="*/ 67 w 232"/>
              <a:gd name="T103" fmla="*/ 116 h 233"/>
              <a:gd name="T104" fmla="*/ 77 w 232"/>
              <a:gd name="T105" fmla="*/ 94 h 233"/>
              <a:gd name="T106" fmla="*/ 165 w 232"/>
              <a:gd name="T107" fmla="*/ 105 h 233"/>
              <a:gd name="T108" fmla="*/ 162 w 232"/>
              <a:gd name="T109" fmla="*/ 123 h 233"/>
              <a:gd name="T110" fmla="*/ 165 w 232"/>
              <a:gd name="T111" fmla="*/ 132 h 233"/>
              <a:gd name="T112" fmla="*/ 206 w 232"/>
              <a:gd name="T113" fmla="*/ 9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3">
                <a:moveTo>
                  <a:pt x="90" y="110"/>
                </a:moveTo>
                <a:cubicBezTo>
                  <a:pt x="90" y="108"/>
                  <a:pt x="92" y="107"/>
                  <a:pt x="94" y="107"/>
                </a:cubicBezTo>
                <a:cubicBezTo>
                  <a:pt x="96" y="107"/>
                  <a:pt x="98" y="108"/>
                  <a:pt x="98" y="110"/>
                </a:cubicBezTo>
                <a:cubicBezTo>
                  <a:pt x="98" y="112"/>
                  <a:pt x="96" y="114"/>
                  <a:pt x="94" y="114"/>
                </a:cubicBezTo>
                <a:cubicBezTo>
                  <a:pt x="92" y="114"/>
                  <a:pt x="90" y="112"/>
                  <a:pt x="90" y="110"/>
                </a:cubicBezTo>
                <a:close/>
                <a:moveTo>
                  <a:pt x="82" y="114"/>
                </a:moveTo>
                <a:cubicBezTo>
                  <a:pt x="83" y="114"/>
                  <a:pt x="85" y="112"/>
                  <a:pt x="85" y="110"/>
                </a:cubicBezTo>
                <a:cubicBezTo>
                  <a:pt x="85" y="108"/>
                  <a:pt x="83" y="107"/>
                  <a:pt x="82" y="107"/>
                </a:cubicBezTo>
                <a:cubicBezTo>
                  <a:pt x="80" y="107"/>
                  <a:pt x="78" y="108"/>
                  <a:pt x="78" y="110"/>
                </a:cubicBezTo>
                <a:cubicBezTo>
                  <a:pt x="78" y="112"/>
                  <a:pt x="80" y="114"/>
                  <a:pt x="82" y="114"/>
                </a:cubicBezTo>
                <a:close/>
                <a:moveTo>
                  <a:pt x="82" y="140"/>
                </a:moveTo>
                <a:cubicBezTo>
                  <a:pt x="83" y="140"/>
                  <a:pt x="85" y="138"/>
                  <a:pt x="85" y="136"/>
                </a:cubicBezTo>
                <a:cubicBezTo>
                  <a:pt x="85" y="134"/>
                  <a:pt x="83" y="133"/>
                  <a:pt x="82" y="133"/>
                </a:cubicBezTo>
                <a:cubicBezTo>
                  <a:pt x="80" y="133"/>
                  <a:pt x="78" y="134"/>
                  <a:pt x="78" y="136"/>
                </a:cubicBezTo>
                <a:cubicBezTo>
                  <a:pt x="78" y="138"/>
                  <a:pt x="80" y="140"/>
                  <a:pt x="82" y="140"/>
                </a:cubicBezTo>
                <a:close/>
                <a:moveTo>
                  <a:pt x="94" y="166"/>
                </a:moveTo>
                <a:cubicBezTo>
                  <a:pt x="96" y="166"/>
                  <a:pt x="98" y="164"/>
                  <a:pt x="98" y="162"/>
                </a:cubicBezTo>
                <a:cubicBezTo>
                  <a:pt x="98" y="160"/>
                  <a:pt x="96" y="158"/>
                  <a:pt x="94" y="158"/>
                </a:cubicBezTo>
                <a:cubicBezTo>
                  <a:pt x="92" y="158"/>
                  <a:pt x="90" y="160"/>
                  <a:pt x="90" y="162"/>
                </a:cubicBezTo>
                <a:cubicBezTo>
                  <a:pt x="90" y="164"/>
                  <a:pt x="92" y="166"/>
                  <a:pt x="94" y="166"/>
                </a:cubicBezTo>
                <a:close/>
                <a:moveTo>
                  <a:pt x="94" y="140"/>
                </a:moveTo>
                <a:cubicBezTo>
                  <a:pt x="96" y="140"/>
                  <a:pt x="98" y="138"/>
                  <a:pt x="98" y="136"/>
                </a:cubicBezTo>
                <a:cubicBezTo>
                  <a:pt x="98" y="134"/>
                  <a:pt x="96" y="133"/>
                  <a:pt x="94" y="133"/>
                </a:cubicBezTo>
                <a:cubicBezTo>
                  <a:pt x="92" y="133"/>
                  <a:pt x="90" y="134"/>
                  <a:pt x="90" y="136"/>
                </a:cubicBezTo>
                <a:cubicBezTo>
                  <a:pt x="90" y="138"/>
                  <a:pt x="92" y="140"/>
                  <a:pt x="94" y="140"/>
                </a:cubicBezTo>
                <a:close/>
                <a:moveTo>
                  <a:pt x="82" y="166"/>
                </a:moveTo>
                <a:cubicBezTo>
                  <a:pt x="83" y="166"/>
                  <a:pt x="85" y="164"/>
                  <a:pt x="85" y="162"/>
                </a:cubicBezTo>
                <a:cubicBezTo>
                  <a:pt x="85" y="160"/>
                  <a:pt x="83" y="158"/>
                  <a:pt x="82" y="158"/>
                </a:cubicBezTo>
                <a:cubicBezTo>
                  <a:pt x="80" y="158"/>
                  <a:pt x="78" y="160"/>
                  <a:pt x="78" y="162"/>
                </a:cubicBezTo>
                <a:cubicBezTo>
                  <a:pt x="78" y="164"/>
                  <a:pt x="80" y="166"/>
                  <a:pt x="82" y="166"/>
                </a:cubicBezTo>
                <a:close/>
                <a:moveTo>
                  <a:pt x="232" y="0"/>
                </a:moveTo>
                <a:cubicBezTo>
                  <a:pt x="232" y="233"/>
                  <a:pt x="232" y="233"/>
                  <a:pt x="23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02" y="200"/>
                </a:moveTo>
                <a:cubicBezTo>
                  <a:pt x="102" y="199"/>
                  <a:pt x="102" y="198"/>
                  <a:pt x="102" y="196"/>
                </a:cubicBezTo>
                <a:cubicBezTo>
                  <a:pt x="102" y="195"/>
                  <a:pt x="102" y="194"/>
                  <a:pt x="102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1"/>
                  <a:pt x="78" y="190"/>
                  <a:pt x="75" y="190"/>
                </a:cubicBezTo>
                <a:cubicBezTo>
                  <a:pt x="71" y="190"/>
                  <a:pt x="68" y="193"/>
                  <a:pt x="68" y="196"/>
                </a:cubicBezTo>
                <a:cubicBezTo>
                  <a:pt x="68" y="200"/>
                  <a:pt x="71" y="203"/>
                  <a:pt x="75" y="203"/>
                </a:cubicBezTo>
                <a:cubicBezTo>
                  <a:pt x="78" y="203"/>
                  <a:pt x="80" y="202"/>
                  <a:pt x="81" y="200"/>
                </a:cubicBezTo>
                <a:lnTo>
                  <a:pt x="102" y="200"/>
                </a:lnTo>
                <a:close/>
                <a:moveTo>
                  <a:pt x="73" y="130"/>
                </a:moveTo>
                <a:cubicBezTo>
                  <a:pt x="73" y="142"/>
                  <a:pt x="73" y="142"/>
                  <a:pt x="73" y="142"/>
                </a:cubicBezTo>
                <a:cubicBezTo>
                  <a:pt x="73" y="145"/>
                  <a:pt x="75" y="147"/>
                  <a:pt x="77" y="147"/>
                </a:cubicBezTo>
                <a:cubicBezTo>
                  <a:pt x="155" y="147"/>
                  <a:pt x="155" y="147"/>
                  <a:pt x="155" y="147"/>
                </a:cubicBezTo>
                <a:cubicBezTo>
                  <a:pt x="157" y="147"/>
                  <a:pt x="160" y="145"/>
                  <a:pt x="160" y="142"/>
                </a:cubicBezTo>
                <a:cubicBezTo>
                  <a:pt x="160" y="130"/>
                  <a:pt x="160" y="130"/>
                  <a:pt x="160" y="130"/>
                </a:cubicBezTo>
                <a:cubicBezTo>
                  <a:pt x="160" y="128"/>
                  <a:pt x="157" y="126"/>
                  <a:pt x="155" y="126"/>
                </a:cubicBezTo>
                <a:cubicBezTo>
                  <a:pt x="77" y="126"/>
                  <a:pt x="77" y="126"/>
                  <a:pt x="77" y="126"/>
                </a:cubicBezTo>
                <a:cubicBezTo>
                  <a:pt x="75" y="126"/>
                  <a:pt x="73" y="128"/>
                  <a:pt x="73" y="130"/>
                </a:cubicBezTo>
                <a:close/>
                <a:moveTo>
                  <a:pt x="77" y="121"/>
                </a:moveTo>
                <a:cubicBezTo>
                  <a:pt x="155" y="121"/>
                  <a:pt x="155" y="121"/>
                  <a:pt x="155" y="121"/>
                </a:cubicBezTo>
                <a:cubicBezTo>
                  <a:pt x="157" y="121"/>
                  <a:pt x="160" y="119"/>
                  <a:pt x="160" y="116"/>
                </a:cubicBezTo>
                <a:cubicBezTo>
                  <a:pt x="160" y="105"/>
                  <a:pt x="160" y="105"/>
                  <a:pt x="160" y="105"/>
                </a:cubicBezTo>
                <a:cubicBezTo>
                  <a:pt x="160" y="102"/>
                  <a:pt x="157" y="100"/>
                  <a:pt x="155" y="100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75" y="100"/>
                  <a:pt x="73" y="102"/>
                  <a:pt x="73" y="105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9"/>
                  <a:pt x="75" y="121"/>
                  <a:pt x="77" y="121"/>
                </a:cubicBezTo>
                <a:close/>
                <a:moveTo>
                  <a:pt x="73" y="156"/>
                </a:moveTo>
                <a:cubicBezTo>
                  <a:pt x="73" y="168"/>
                  <a:pt x="73" y="168"/>
                  <a:pt x="73" y="168"/>
                </a:cubicBezTo>
                <a:cubicBezTo>
                  <a:pt x="73" y="170"/>
                  <a:pt x="75" y="173"/>
                  <a:pt x="77" y="17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7" y="173"/>
                  <a:pt x="160" y="170"/>
                  <a:pt x="160" y="168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60" y="154"/>
                  <a:pt x="157" y="152"/>
                  <a:pt x="155" y="152"/>
                </a:cubicBezTo>
                <a:cubicBezTo>
                  <a:pt x="77" y="152"/>
                  <a:pt x="77" y="152"/>
                  <a:pt x="77" y="152"/>
                </a:cubicBezTo>
                <a:cubicBezTo>
                  <a:pt x="75" y="152"/>
                  <a:pt x="73" y="154"/>
                  <a:pt x="73" y="156"/>
                </a:cubicBezTo>
                <a:close/>
                <a:moveTo>
                  <a:pt x="126" y="196"/>
                </a:moveTo>
                <a:cubicBezTo>
                  <a:pt x="126" y="192"/>
                  <a:pt x="124" y="189"/>
                  <a:pt x="121" y="188"/>
                </a:cubicBezTo>
                <a:cubicBezTo>
                  <a:pt x="121" y="177"/>
                  <a:pt x="121" y="177"/>
                  <a:pt x="121" y="177"/>
                </a:cubicBezTo>
                <a:cubicBezTo>
                  <a:pt x="111" y="177"/>
                  <a:pt x="111" y="177"/>
                  <a:pt x="111" y="177"/>
                </a:cubicBezTo>
                <a:cubicBezTo>
                  <a:pt x="111" y="188"/>
                  <a:pt x="111" y="188"/>
                  <a:pt x="111" y="188"/>
                </a:cubicBezTo>
                <a:cubicBezTo>
                  <a:pt x="108" y="189"/>
                  <a:pt x="106" y="192"/>
                  <a:pt x="106" y="196"/>
                </a:cubicBezTo>
                <a:cubicBezTo>
                  <a:pt x="106" y="201"/>
                  <a:pt x="111" y="206"/>
                  <a:pt x="116" y="206"/>
                </a:cubicBezTo>
                <a:cubicBezTo>
                  <a:pt x="122" y="206"/>
                  <a:pt x="126" y="201"/>
                  <a:pt x="126" y="196"/>
                </a:cubicBezTo>
                <a:close/>
                <a:moveTo>
                  <a:pt x="164" y="196"/>
                </a:moveTo>
                <a:cubicBezTo>
                  <a:pt x="164" y="193"/>
                  <a:pt x="161" y="190"/>
                  <a:pt x="157" y="190"/>
                </a:cubicBezTo>
                <a:cubicBezTo>
                  <a:pt x="154" y="190"/>
                  <a:pt x="152" y="191"/>
                  <a:pt x="151" y="193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94"/>
                  <a:pt x="130" y="195"/>
                  <a:pt x="130" y="196"/>
                </a:cubicBezTo>
                <a:cubicBezTo>
                  <a:pt x="130" y="198"/>
                  <a:pt x="130" y="199"/>
                  <a:pt x="130" y="200"/>
                </a:cubicBezTo>
                <a:cubicBezTo>
                  <a:pt x="151" y="200"/>
                  <a:pt x="151" y="200"/>
                  <a:pt x="151" y="200"/>
                </a:cubicBezTo>
                <a:cubicBezTo>
                  <a:pt x="152" y="202"/>
                  <a:pt x="154" y="203"/>
                  <a:pt x="157" y="203"/>
                </a:cubicBezTo>
                <a:cubicBezTo>
                  <a:pt x="161" y="203"/>
                  <a:pt x="164" y="200"/>
                  <a:pt x="164" y="196"/>
                </a:cubicBezTo>
                <a:close/>
                <a:moveTo>
                  <a:pt x="206" y="98"/>
                </a:moveTo>
                <a:cubicBezTo>
                  <a:pt x="206" y="78"/>
                  <a:pt x="191" y="63"/>
                  <a:pt x="171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8"/>
                  <a:pt x="153" y="53"/>
                  <a:pt x="145" y="53"/>
                </a:cubicBezTo>
                <a:cubicBezTo>
                  <a:pt x="144" y="53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3" y="38"/>
                  <a:pt x="80" y="51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5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67" y="130"/>
                  <a:pt x="67" y="130"/>
                  <a:pt x="67" y="130"/>
                </a:cubicBezTo>
                <a:cubicBezTo>
                  <a:pt x="67" y="128"/>
                  <a:pt x="68" y="125"/>
                  <a:pt x="70" y="123"/>
                </a:cubicBezTo>
                <a:cubicBezTo>
                  <a:pt x="68" y="121"/>
                  <a:pt x="67" y="119"/>
                  <a:pt x="67" y="116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7" y="99"/>
                  <a:pt x="72" y="94"/>
                  <a:pt x="77" y="94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60" y="94"/>
                  <a:pt x="165" y="99"/>
                  <a:pt x="165" y="105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5" y="119"/>
                  <a:pt x="164" y="121"/>
                  <a:pt x="162" y="123"/>
                </a:cubicBezTo>
                <a:cubicBezTo>
                  <a:pt x="164" y="125"/>
                  <a:pt x="165" y="128"/>
                  <a:pt x="165" y="130"/>
                </a:cubicBezTo>
                <a:cubicBezTo>
                  <a:pt x="165" y="132"/>
                  <a:pt x="165" y="132"/>
                  <a:pt x="165" y="132"/>
                </a:cubicBezTo>
                <a:cubicBezTo>
                  <a:pt x="171" y="132"/>
                  <a:pt x="171" y="132"/>
                  <a:pt x="171" y="132"/>
                </a:cubicBezTo>
                <a:cubicBezTo>
                  <a:pt x="191" y="132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9381593" y="10493519"/>
            <a:ext cx="1351378" cy="1358762"/>
          </a:xfrm>
          <a:custGeom>
            <a:avLst/>
            <a:gdLst>
              <a:gd name="T0" fmla="*/ 127 w 232"/>
              <a:gd name="T1" fmla="*/ 192 h 233"/>
              <a:gd name="T2" fmla="*/ 116 w 232"/>
              <a:gd name="T3" fmla="*/ 194 h 233"/>
              <a:gd name="T4" fmla="*/ 105 w 232"/>
              <a:gd name="T5" fmla="*/ 192 h 233"/>
              <a:gd name="T6" fmla="*/ 105 w 232"/>
              <a:gd name="T7" fmla="*/ 185 h 233"/>
              <a:gd name="T8" fmla="*/ 131 w 232"/>
              <a:gd name="T9" fmla="*/ 188 h 233"/>
              <a:gd name="T10" fmla="*/ 232 w 232"/>
              <a:gd name="T11" fmla="*/ 233 h 233"/>
              <a:gd name="T12" fmla="*/ 0 w 232"/>
              <a:gd name="T13" fmla="*/ 0 h 233"/>
              <a:gd name="T14" fmla="*/ 152 w 232"/>
              <a:gd name="T15" fmla="*/ 170 h 233"/>
              <a:gd name="T16" fmla="*/ 141 w 232"/>
              <a:gd name="T17" fmla="*/ 141 h 233"/>
              <a:gd name="T18" fmla="*/ 132 w 232"/>
              <a:gd name="T19" fmla="*/ 145 h 233"/>
              <a:gd name="T20" fmla="*/ 143 w 232"/>
              <a:gd name="T21" fmla="*/ 147 h 233"/>
              <a:gd name="T22" fmla="*/ 133 w 232"/>
              <a:gd name="T23" fmla="*/ 169 h 233"/>
              <a:gd name="T24" fmla="*/ 125 w 232"/>
              <a:gd name="T25" fmla="*/ 180 h 233"/>
              <a:gd name="T26" fmla="*/ 102 w 232"/>
              <a:gd name="T27" fmla="*/ 176 h 233"/>
              <a:gd name="T28" fmla="*/ 85 w 232"/>
              <a:gd name="T29" fmla="*/ 169 h 233"/>
              <a:gd name="T30" fmla="*/ 93 w 232"/>
              <a:gd name="T31" fmla="*/ 145 h 233"/>
              <a:gd name="T32" fmla="*/ 100 w 232"/>
              <a:gd name="T33" fmla="*/ 141 h 233"/>
              <a:gd name="T34" fmla="*/ 87 w 232"/>
              <a:gd name="T35" fmla="*/ 145 h 233"/>
              <a:gd name="T36" fmla="*/ 81 w 232"/>
              <a:gd name="T37" fmla="*/ 202 h 233"/>
              <a:gd name="T38" fmla="*/ 148 w 232"/>
              <a:gd name="T39" fmla="*/ 205 h 233"/>
              <a:gd name="T40" fmla="*/ 152 w 232"/>
              <a:gd name="T41" fmla="*/ 170 h 233"/>
              <a:gd name="T42" fmla="*/ 128 w 232"/>
              <a:gd name="T43" fmla="*/ 94 h 233"/>
              <a:gd name="T44" fmla="*/ 105 w 232"/>
              <a:gd name="T45" fmla="*/ 152 h 233"/>
              <a:gd name="T46" fmla="*/ 116 w 232"/>
              <a:gd name="T47" fmla="*/ 177 h 233"/>
              <a:gd name="T48" fmla="*/ 128 w 232"/>
              <a:gd name="T49" fmla="*/ 152 h 233"/>
              <a:gd name="T50" fmla="*/ 172 w 232"/>
              <a:gd name="T51" fmla="*/ 63 h 233"/>
              <a:gd name="T52" fmla="*/ 145 w 232"/>
              <a:gd name="T53" fmla="*/ 53 h 233"/>
              <a:gd name="T54" fmla="*/ 111 w 232"/>
              <a:gd name="T55" fmla="*/ 28 h 233"/>
              <a:gd name="T56" fmla="*/ 57 w 232"/>
              <a:gd name="T57" fmla="*/ 75 h 233"/>
              <a:gd name="T58" fmla="*/ 54 w 232"/>
              <a:gd name="T59" fmla="*/ 77 h 233"/>
              <a:gd name="T60" fmla="*/ 54 w 232"/>
              <a:gd name="T61" fmla="*/ 133 h 233"/>
              <a:gd name="T62" fmla="*/ 100 w 232"/>
              <a:gd name="T63" fmla="*/ 89 h 233"/>
              <a:gd name="T64" fmla="*/ 133 w 232"/>
              <a:gd name="T65" fmla="*/ 133 h 233"/>
              <a:gd name="T66" fmla="*/ 206 w 232"/>
              <a:gd name="T67" fmla="*/ 9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3">
                <a:moveTo>
                  <a:pt x="131" y="188"/>
                </a:moveTo>
                <a:cubicBezTo>
                  <a:pt x="131" y="190"/>
                  <a:pt x="129" y="192"/>
                  <a:pt x="127" y="192"/>
                </a:cubicBezTo>
                <a:cubicBezTo>
                  <a:pt x="119" y="192"/>
                  <a:pt x="119" y="192"/>
                  <a:pt x="119" y="192"/>
                </a:cubicBezTo>
                <a:cubicBezTo>
                  <a:pt x="119" y="193"/>
                  <a:pt x="118" y="194"/>
                  <a:pt x="116" y="194"/>
                </a:cubicBezTo>
                <a:cubicBezTo>
                  <a:pt x="115" y="194"/>
                  <a:pt x="114" y="193"/>
                  <a:pt x="113" y="192"/>
                </a:cubicBezTo>
                <a:cubicBezTo>
                  <a:pt x="105" y="192"/>
                  <a:pt x="105" y="192"/>
                  <a:pt x="105" y="192"/>
                </a:cubicBezTo>
                <a:cubicBezTo>
                  <a:pt x="104" y="192"/>
                  <a:pt x="102" y="190"/>
                  <a:pt x="102" y="188"/>
                </a:cubicBezTo>
                <a:cubicBezTo>
                  <a:pt x="102" y="187"/>
                  <a:pt x="104" y="185"/>
                  <a:pt x="105" y="185"/>
                </a:cubicBezTo>
                <a:cubicBezTo>
                  <a:pt x="127" y="185"/>
                  <a:pt x="127" y="185"/>
                  <a:pt x="127" y="185"/>
                </a:cubicBezTo>
                <a:cubicBezTo>
                  <a:pt x="129" y="185"/>
                  <a:pt x="131" y="187"/>
                  <a:pt x="131" y="188"/>
                </a:cubicBezTo>
                <a:close/>
                <a:moveTo>
                  <a:pt x="232" y="0"/>
                </a:moveTo>
                <a:cubicBezTo>
                  <a:pt x="232" y="233"/>
                  <a:pt x="232" y="233"/>
                  <a:pt x="23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52" y="170"/>
                </a:moveTo>
                <a:cubicBezTo>
                  <a:pt x="145" y="145"/>
                  <a:pt x="145" y="145"/>
                  <a:pt x="145" y="145"/>
                </a:cubicBezTo>
                <a:cubicBezTo>
                  <a:pt x="145" y="143"/>
                  <a:pt x="143" y="141"/>
                  <a:pt x="141" y="141"/>
                </a:cubicBezTo>
                <a:cubicBezTo>
                  <a:pt x="132" y="141"/>
                  <a:pt x="132" y="141"/>
                  <a:pt x="132" y="141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40" y="145"/>
                  <a:pt x="140" y="145"/>
                  <a:pt x="140" y="145"/>
                </a:cubicBezTo>
                <a:cubicBezTo>
                  <a:pt x="141" y="145"/>
                  <a:pt x="142" y="146"/>
                  <a:pt x="143" y="147"/>
                </a:cubicBezTo>
                <a:cubicBezTo>
                  <a:pt x="148" y="169"/>
                  <a:pt x="148" y="169"/>
                  <a:pt x="148" y="169"/>
                </a:cubicBezTo>
                <a:cubicBezTo>
                  <a:pt x="133" y="169"/>
                  <a:pt x="133" y="169"/>
                  <a:pt x="133" y="169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8"/>
                  <a:pt x="128" y="180"/>
                  <a:pt x="125" y="180"/>
                </a:cubicBezTo>
                <a:cubicBezTo>
                  <a:pt x="107" y="180"/>
                  <a:pt x="107" y="180"/>
                  <a:pt x="107" y="180"/>
                </a:cubicBezTo>
                <a:cubicBezTo>
                  <a:pt x="104" y="180"/>
                  <a:pt x="102" y="178"/>
                  <a:pt x="102" y="176"/>
                </a:cubicBezTo>
                <a:cubicBezTo>
                  <a:pt x="100" y="169"/>
                  <a:pt x="100" y="169"/>
                  <a:pt x="100" y="169"/>
                </a:cubicBezTo>
                <a:cubicBezTo>
                  <a:pt x="85" y="169"/>
                  <a:pt x="85" y="169"/>
                  <a:pt x="85" y="169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146"/>
                  <a:pt x="91" y="145"/>
                  <a:pt x="93" y="145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0" y="141"/>
                  <a:pt x="88" y="143"/>
                  <a:pt x="87" y="145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81" y="204"/>
                  <a:pt x="82" y="205"/>
                  <a:pt x="84" y="205"/>
                </a:cubicBezTo>
                <a:cubicBezTo>
                  <a:pt x="148" y="205"/>
                  <a:pt x="148" y="205"/>
                  <a:pt x="148" y="205"/>
                </a:cubicBezTo>
                <a:cubicBezTo>
                  <a:pt x="150" y="205"/>
                  <a:pt x="152" y="204"/>
                  <a:pt x="152" y="202"/>
                </a:cubicBezTo>
                <a:lnTo>
                  <a:pt x="152" y="170"/>
                </a:lnTo>
                <a:close/>
                <a:moveTo>
                  <a:pt x="128" y="152"/>
                </a:moveTo>
                <a:cubicBezTo>
                  <a:pt x="128" y="94"/>
                  <a:pt x="128" y="94"/>
                  <a:pt x="128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152"/>
                  <a:pt x="105" y="152"/>
                  <a:pt x="105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16" y="177"/>
                  <a:pt x="116" y="177"/>
                  <a:pt x="116" y="177"/>
                </a:cubicBezTo>
                <a:cubicBezTo>
                  <a:pt x="136" y="152"/>
                  <a:pt x="136" y="152"/>
                  <a:pt x="136" y="152"/>
                </a:cubicBezTo>
                <a:lnTo>
                  <a:pt x="128" y="152"/>
                </a:lnTo>
                <a:close/>
                <a:moveTo>
                  <a:pt x="206" y="98"/>
                </a:moveTo>
                <a:cubicBezTo>
                  <a:pt x="206" y="79"/>
                  <a:pt x="191" y="63"/>
                  <a:pt x="172" y="63"/>
                </a:cubicBezTo>
                <a:cubicBezTo>
                  <a:pt x="168" y="63"/>
                  <a:pt x="165" y="64"/>
                  <a:pt x="162" y="65"/>
                </a:cubicBezTo>
                <a:cubicBezTo>
                  <a:pt x="159" y="58"/>
                  <a:pt x="153" y="53"/>
                  <a:pt x="145" y="53"/>
                </a:cubicBezTo>
                <a:cubicBezTo>
                  <a:pt x="144" y="53"/>
                  <a:pt x="144" y="53"/>
                  <a:pt x="143" y="53"/>
                </a:cubicBezTo>
                <a:cubicBezTo>
                  <a:pt x="140" y="39"/>
                  <a:pt x="127" y="28"/>
                  <a:pt x="111" y="28"/>
                </a:cubicBezTo>
                <a:cubicBezTo>
                  <a:pt x="96" y="28"/>
                  <a:pt x="84" y="38"/>
                  <a:pt x="80" y="52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7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90"/>
                  <a:pt x="26" y="105"/>
                </a:cubicBezTo>
                <a:cubicBezTo>
                  <a:pt x="26" y="120"/>
                  <a:pt x="39" y="133"/>
                  <a:pt x="54" y="133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0" y="89"/>
                  <a:pt x="100" y="89"/>
                  <a:pt x="100" y="89"/>
                </a:cubicBezTo>
                <a:cubicBezTo>
                  <a:pt x="133" y="89"/>
                  <a:pt x="133" y="89"/>
                  <a:pt x="133" y="89"/>
                </a:cubicBezTo>
                <a:cubicBezTo>
                  <a:pt x="133" y="133"/>
                  <a:pt x="133" y="133"/>
                  <a:pt x="133" y="133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91" y="133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7427453" y="10493515"/>
            <a:ext cx="1356302" cy="1358762"/>
          </a:xfrm>
          <a:custGeom>
            <a:avLst/>
            <a:gdLst>
              <a:gd name="T0" fmla="*/ 127 w 233"/>
              <a:gd name="T1" fmla="*/ 192 h 233"/>
              <a:gd name="T2" fmla="*/ 116 w 233"/>
              <a:gd name="T3" fmla="*/ 194 h 233"/>
              <a:gd name="T4" fmla="*/ 105 w 233"/>
              <a:gd name="T5" fmla="*/ 192 h 233"/>
              <a:gd name="T6" fmla="*/ 105 w 233"/>
              <a:gd name="T7" fmla="*/ 185 h 233"/>
              <a:gd name="T8" fmla="*/ 131 w 233"/>
              <a:gd name="T9" fmla="*/ 188 h 233"/>
              <a:gd name="T10" fmla="*/ 233 w 233"/>
              <a:gd name="T11" fmla="*/ 233 h 233"/>
              <a:gd name="T12" fmla="*/ 0 w 233"/>
              <a:gd name="T13" fmla="*/ 0 h 233"/>
              <a:gd name="T14" fmla="*/ 152 w 233"/>
              <a:gd name="T15" fmla="*/ 170 h 233"/>
              <a:gd name="T16" fmla="*/ 141 w 233"/>
              <a:gd name="T17" fmla="*/ 141 h 233"/>
              <a:gd name="T18" fmla="*/ 133 w 233"/>
              <a:gd name="T19" fmla="*/ 145 h 233"/>
              <a:gd name="T20" fmla="*/ 143 w 233"/>
              <a:gd name="T21" fmla="*/ 147 h 233"/>
              <a:gd name="T22" fmla="*/ 133 w 233"/>
              <a:gd name="T23" fmla="*/ 169 h 233"/>
              <a:gd name="T24" fmla="*/ 126 w 233"/>
              <a:gd name="T25" fmla="*/ 180 h 233"/>
              <a:gd name="T26" fmla="*/ 102 w 233"/>
              <a:gd name="T27" fmla="*/ 176 h 233"/>
              <a:gd name="T28" fmla="*/ 85 w 233"/>
              <a:gd name="T29" fmla="*/ 169 h 233"/>
              <a:gd name="T30" fmla="*/ 93 w 233"/>
              <a:gd name="T31" fmla="*/ 145 h 233"/>
              <a:gd name="T32" fmla="*/ 100 w 233"/>
              <a:gd name="T33" fmla="*/ 141 h 233"/>
              <a:gd name="T34" fmla="*/ 87 w 233"/>
              <a:gd name="T35" fmla="*/ 145 h 233"/>
              <a:gd name="T36" fmla="*/ 81 w 233"/>
              <a:gd name="T37" fmla="*/ 202 h 233"/>
              <a:gd name="T38" fmla="*/ 148 w 233"/>
              <a:gd name="T39" fmla="*/ 205 h 233"/>
              <a:gd name="T40" fmla="*/ 152 w 233"/>
              <a:gd name="T41" fmla="*/ 170 h 233"/>
              <a:gd name="T42" fmla="*/ 105 w 233"/>
              <a:gd name="T43" fmla="*/ 170 h 233"/>
              <a:gd name="T44" fmla="*/ 128 w 233"/>
              <a:gd name="T45" fmla="*/ 113 h 233"/>
              <a:gd name="T46" fmla="*/ 116 w 233"/>
              <a:gd name="T47" fmla="*/ 88 h 233"/>
              <a:gd name="T48" fmla="*/ 105 w 233"/>
              <a:gd name="T49" fmla="*/ 113 h 233"/>
              <a:gd name="T50" fmla="*/ 172 w 233"/>
              <a:gd name="T51" fmla="*/ 63 h 233"/>
              <a:gd name="T52" fmla="*/ 145 w 233"/>
              <a:gd name="T53" fmla="*/ 53 h 233"/>
              <a:gd name="T54" fmla="*/ 111 w 233"/>
              <a:gd name="T55" fmla="*/ 28 h 233"/>
              <a:gd name="T56" fmla="*/ 57 w 233"/>
              <a:gd name="T57" fmla="*/ 75 h 233"/>
              <a:gd name="T58" fmla="*/ 54 w 233"/>
              <a:gd name="T59" fmla="*/ 77 h 233"/>
              <a:gd name="T60" fmla="*/ 54 w 233"/>
              <a:gd name="T61" fmla="*/ 133 h 233"/>
              <a:gd name="T62" fmla="*/ 100 w 233"/>
              <a:gd name="T63" fmla="*/ 118 h 233"/>
              <a:gd name="T64" fmla="*/ 116 w 233"/>
              <a:gd name="T65" fmla="*/ 79 h 233"/>
              <a:gd name="T66" fmla="*/ 133 w 233"/>
              <a:gd name="T67" fmla="*/ 118 h 233"/>
              <a:gd name="T68" fmla="*/ 172 w 233"/>
              <a:gd name="T69" fmla="*/ 1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33">
                <a:moveTo>
                  <a:pt x="131" y="188"/>
                </a:moveTo>
                <a:cubicBezTo>
                  <a:pt x="131" y="190"/>
                  <a:pt x="129" y="192"/>
                  <a:pt x="127" y="192"/>
                </a:cubicBezTo>
                <a:cubicBezTo>
                  <a:pt x="120" y="192"/>
                  <a:pt x="120" y="192"/>
                  <a:pt x="120" y="192"/>
                </a:cubicBezTo>
                <a:cubicBezTo>
                  <a:pt x="119" y="193"/>
                  <a:pt x="118" y="194"/>
                  <a:pt x="116" y="194"/>
                </a:cubicBezTo>
                <a:cubicBezTo>
                  <a:pt x="115" y="194"/>
                  <a:pt x="114" y="193"/>
                  <a:pt x="113" y="192"/>
                </a:cubicBezTo>
                <a:cubicBezTo>
                  <a:pt x="105" y="192"/>
                  <a:pt x="105" y="192"/>
                  <a:pt x="105" y="192"/>
                </a:cubicBezTo>
                <a:cubicBezTo>
                  <a:pt x="104" y="192"/>
                  <a:pt x="102" y="190"/>
                  <a:pt x="102" y="188"/>
                </a:cubicBezTo>
                <a:cubicBezTo>
                  <a:pt x="102" y="187"/>
                  <a:pt x="104" y="185"/>
                  <a:pt x="105" y="185"/>
                </a:cubicBezTo>
                <a:cubicBezTo>
                  <a:pt x="127" y="185"/>
                  <a:pt x="127" y="185"/>
                  <a:pt x="127" y="185"/>
                </a:cubicBezTo>
                <a:cubicBezTo>
                  <a:pt x="129" y="185"/>
                  <a:pt x="131" y="187"/>
                  <a:pt x="131" y="188"/>
                </a:cubicBezTo>
                <a:close/>
                <a:moveTo>
                  <a:pt x="233" y="0"/>
                </a:moveTo>
                <a:cubicBezTo>
                  <a:pt x="233" y="233"/>
                  <a:pt x="233" y="233"/>
                  <a:pt x="233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lnTo>
                  <a:pt x="233" y="0"/>
                </a:lnTo>
                <a:close/>
                <a:moveTo>
                  <a:pt x="152" y="170"/>
                </a:moveTo>
                <a:cubicBezTo>
                  <a:pt x="146" y="145"/>
                  <a:pt x="146" y="145"/>
                  <a:pt x="146" y="145"/>
                </a:cubicBezTo>
                <a:cubicBezTo>
                  <a:pt x="145" y="143"/>
                  <a:pt x="143" y="141"/>
                  <a:pt x="141" y="141"/>
                </a:cubicBezTo>
                <a:cubicBezTo>
                  <a:pt x="133" y="141"/>
                  <a:pt x="133" y="141"/>
                  <a:pt x="133" y="141"/>
                </a:cubicBezTo>
                <a:cubicBezTo>
                  <a:pt x="133" y="145"/>
                  <a:pt x="133" y="145"/>
                  <a:pt x="133" y="145"/>
                </a:cubicBezTo>
                <a:cubicBezTo>
                  <a:pt x="140" y="145"/>
                  <a:pt x="140" y="145"/>
                  <a:pt x="140" y="145"/>
                </a:cubicBezTo>
                <a:cubicBezTo>
                  <a:pt x="141" y="145"/>
                  <a:pt x="143" y="146"/>
                  <a:pt x="143" y="147"/>
                </a:cubicBezTo>
                <a:cubicBezTo>
                  <a:pt x="148" y="169"/>
                  <a:pt x="148" y="169"/>
                  <a:pt x="148" y="169"/>
                </a:cubicBezTo>
                <a:cubicBezTo>
                  <a:pt x="133" y="169"/>
                  <a:pt x="133" y="169"/>
                  <a:pt x="133" y="169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130" y="178"/>
                  <a:pt x="128" y="180"/>
                  <a:pt x="126" y="180"/>
                </a:cubicBezTo>
                <a:cubicBezTo>
                  <a:pt x="107" y="180"/>
                  <a:pt x="107" y="180"/>
                  <a:pt x="107" y="180"/>
                </a:cubicBezTo>
                <a:cubicBezTo>
                  <a:pt x="105" y="180"/>
                  <a:pt x="102" y="178"/>
                  <a:pt x="102" y="176"/>
                </a:cubicBezTo>
                <a:cubicBezTo>
                  <a:pt x="100" y="169"/>
                  <a:pt x="100" y="169"/>
                  <a:pt x="100" y="169"/>
                </a:cubicBezTo>
                <a:cubicBezTo>
                  <a:pt x="85" y="169"/>
                  <a:pt x="85" y="169"/>
                  <a:pt x="85" y="169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146"/>
                  <a:pt x="92" y="145"/>
                  <a:pt x="93" y="145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0" y="141"/>
                  <a:pt x="88" y="143"/>
                  <a:pt x="87" y="145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81" y="204"/>
                  <a:pt x="82" y="205"/>
                  <a:pt x="85" y="205"/>
                </a:cubicBezTo>
                <a:cubicBezTo>
                  <a:pt x="148" y="205"/>
                  <a:pt x="148" y="205"/>
                  <a:pt x="148" y="205"/>
                </a:cubicBezTo>
                <a:cubicBezTo>
                  <a:pt x="151" y="205"/>
                  <a:pt x="152" y="204"/>
                  <a:pt x="152" y="202"/>
                </a:cubicBezTo>
                <a:lnTo>
                  <a:pt x="152" y="170"/>
                </a:lnTo>
                <a:close/>
                <a:moveTo>
                  <a:pt x="105" y="113"/>
                </a:moveTo>
                <a:cubicBezTo>
                  <a:pt x="105" y="170"/>
                  <a:pt x="105" y="170"/>
                  <a:pt x="105" y="170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96" y="113"/>
                  <a:pt x="96" y="113"/>
                  <a:pt x="96" y="113"/>
                </a:cubicBezTo>
                <a:lnTo>
                  <a:pt x="105" y="113"/>
                </a:lnTo>
                <a:close/>
                <a:moveTo>
                  <a:pt x="206" y="98"/>
                </a:moveTo>
                <a:cubicBezTo>
                  <a:pt x="206" y="79"/>
                  <a:pt x="191" y="63"/>
                  <a:pt x="172" y="63"/>
                </a:cubicBezTo>
                <a:cubicBezTo>
                  <a:pt x="168" y="63"/>
                  <a:pt x="165" y="64"/>
                  <a:pt x="162" y="65"/>
                </a:cubicBezTo>
                <a:cubicBezTo>
                  <a:pt x="159" y="58"/>
                  <a:pt x="153" y="53"/>
                  <a:pt x="145" y="53"/>
                </a:cubicBezTo>
                <a:cubicBezTo>
                  <a:pt x="145" y="53"/>
                  <a:pt x="144" y="53"/>
                  <a:pt x="143" y="53"/>
                </a:cubicBezTo>
                <a:cubicBezTo>
                  <a:pt x="140" y="39"/>
                  <a:pt x="127" y="28"/>
                  <a:pt x="111" y="28"/>
                </a:cubicBezTo>
                <a:cubicBezTo>
                  <a:pt x="96" y="28"/>
                  <a:pt x="84" y="38"/>
                  <a:pt x="80" y="52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7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90"/>
                  <a:pt x="26" y="105"/>
                </a:cubicBezTo>
                <a:cubicBezTo>
                  <a:pt x="26" y="120"/>
                  <a:pt x="39" y="133"/>
                  <a:pt x="54" y="133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116" y="79"/>
                  <a:pt x="116" y="79"/>
                  <a:pt x="116" y="79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3" y="133"/>
                  <a:pt x="133" y="133"/>
                  <a:pt x="133" y="133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91" y="133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15478237" y="10493515"/>
            <a:ext cx="1351378" cy="1358762"/>
          </a:xfrm>
          <a:custGeom>
            <a:avLst/>
            <a:gdLst>
              <a:gd name="T0" fmla="*/ 83 w 232"/>
              <a:gd name="T1" fmla="*/ 193 h 233"/>
              <a:gd name="T2" fmla="*/ 112 w 232"/>
              <a:gd name="T3" fmla="*/ 193 h 233"/>
              <a:gd name="T4" fmla="*/ 112 w 232"/>
              <a:gd name="T5" fmla="*/ 201 h 233"/>
              <a:gd name="T6" fmla="*/ 84 w 232"/>
              <a:gd name="T7" fmla="*/ 201 h 233"/>
              <a:gd name="T8" fmla="*/ 84 w 232"/>
              <a:gd name="T9" fmla="*/ 201 h 233"/>
              <a:gd name="T10" fmla="*/ 83 w 232"/>
              <a:gd name="T11" fmla="*/ 193 h 233"/>
              <a:gd name="T12" fmla="*/ 83 w 232"/>
              <a:gd name="T13" fmla="*/ 193 h 233"/>
              <a:gd name="T14" fmla="*/ 232 w 232"/>
              <a:gd name="T15" fmla="*/ 0 h 233"/>
              <a:gd name="T16" fmla="*/ 232 w 232"/>
              <a:gd name="T17" fmla="*/ 233 h 233"/>
              <a:gd name="T18" fmla="*/ 0 w 232"/>
              <a:gd name="T19" fmla="*/ 233 h 233"/>
              <a:gd name="T20" fmla="*/ 0 w 232"/>
              <a:gd name="T21" fmla="*/ 0 h 233"/>
              <a:gd name="T22" fmla="*/ 232 w 232"/>
              <a:gd name="T23" fmla="*/ 0 h 233"/>
              <a:gd name="T24" fmla="*/ 158 w 232"/>
              <a:gd name="T25" fmla="*/ 163 h 233"/>
              <a:gd name="T26" fmla="*/ 157 w 232"/>
              <a:gd name="T27" fmla="*/ 162 h 233"/>
              <a:gd name="T28" fmla="*/ 76 w 232"/>
              <a:gd name="T29" fmla="*/ 162 h 233"/>
              <a:gd name="T30" fmla="*/ 75 w 232"/>
              <a:gd name="T31" fmla="*/ 163 h 233"/>
              <a:gd name="T32" fmla="*/ 79 w 232"/>
              <a:gd name="T33" fmla="*/ 204 h 233"/>
              <a:gd name="T34" fmla="*/ 81 w 232"/>
              <a:gd name="T35" fmla="*/ 205 h 233"/>
              <a:gd name="T36" fmla="*/ 152 w 232"/>
              <a:gd name="T37" fmla="*/ 205 h 233"/>
              <a:gd name="T38" fmla="*/ 154 w 232"/>
              <a:gd name="T39" fmla="*/ 204 h 233"/>
              <a:gd name="T40" fmla="*/ 158 w 232"/>
              <a:gd name="T41" fmla="*/ 163 h 233"/>
              <a:gd name="T42" fmla="*/ 128 w 232"/>
              <a:gd name="T43" fmla="*/ 132 h 233"/>
              <a:gd name="T44" fmla="*/ 128 w 232"/>
              <a:gd name="T45" fmla="*/ 78 h 233"/>
              <a:gd name="T46" fmla="*/ 105 w 232"/>
              <a:gd name="T47" fmla="*/ 78 h 233"/>
              <a:gd name="T48" fmla="*/ 105 w 232"/>
              <a:gd name="T49" fmla="*/ 132 h 233"/>
              <a:gd name="T50" fmla="*/ 96 w 232"/>
              <a:gd name="T51" fmla="*/ 132 h 233"/>
              <a:gd name="T52" fmla="*/ 116 w 232"/>
              <a:gd name="T53" fmla="*/ 157 h 233"/>
              <a:gd name="T54" fmla="*/ 136 w 232"/>
              <a:gd name="T55" fmla="*/ 132 h 233"/>
              <a:gd name="T56" fmla="*/ 128 w 232"/>
              <a:gd name="T57" fmla="*/ 132 h 233"/>
              <a:gd name="T58" fmla="*/ 130 w 232"/>
              <a:gd name="T59" fmla="*/ 148 h 233"/>
              <a:gd name="T60" fmla="*/ 122 w 232"/>
              <a:gd name="T61" fmla="*/ 158 h 233"/>
              <a:gd name="T62" fmla="*/ 154 w 232"/>
              <a:gd name="T63" fmla="*/ 158 h 233"/>
              <a:gd name="T64" fmla="*/ 154 w 232"/>
              <a:gd name="T65" fmla="*/ 152 h 233"/>
              <a:gd name="T66" fmla="*/ 150 w 232"/>
              <a:gd name="T67" fmla="*/ 148 h 233"/>
              <a:gd name="T68" fmla="*/ 130 w 232"/>
              <a:gd name="T69" fmla="*/ 148 h 233"/>
              <a:gd name="T70" fmla="*/ 96 w 232"/>
              <a:gd name="T71" fmla="*/ 140 h 233"/>
              <a:gd name="T72" fmla="*/ 83 w 232"/>
              <a:gd name="T73" fmla="*/ 140 h 233"/>
              <a:gd name="T74" fmla="*/ 79 w 232"/>
              <a:gd name="T75" fmla="*/ 144 h 233"/>
              <a:gd name="T76" fmla="*/ 79 w 232"/>
              <a:gd name="T77" fmla="*/ 158 h 233"/>
              <a:gd name="T78" fmla="*/ 111 w 232"/>
              <a:gd name="T79" fmla="*/ 158 h 233"/>
              <a:gd name="T80" fmla="*/ 96 w 232"/>
              <a:gd name="T81" fmla="*/ 140 h 233"/>
              <a:gd name="T82" fmla="*/ 206 w 232"/>
              <a:gd name="T83" fmla="*/ 98 h 233"/>
              <a:gd name="T84" fmla="*/ 172 w 232"/>
              <a:gd name="T85" fmla="*/ 63 h 233"/>
              <a:gd name="T86" fmla="*/ 162 w 232"/>
              <a:gd name="T87" fmla="*/ 65 h 233"/>
              <a:gd name="T88" fmla="*/ 145 w 232"/>
              <a:gd name="T89" fmla="*/ 53 h 233"/>
              <a:gd name="T90" fmla="*/ 143 w 232"/>
              <a:gd name="T91" fmla="*/ 53 h 233"/>
              <a:gd name="T92" fmla="*/ 111 w 232"/>
              <a:gd name="T93" fmla="*/ 28 h 233"/>
              <a:gd name="T94" fmla="*/ 80 w 232"/>
              <a:gd name="T95" fmla="*/ 52 h 233"/>
              <a:gd name="T96" fmla="*/ 57 w 232"/>
              <a:gd name="T97" fmla="*/ 75 h 233"/>
              <a:gd name="T98" fmla="*/ 57 w 232"/>
              <a:gd name="T99" fmla="*/ 77 h 233"/>
              <a:gd name="T100" fmla="*/ 54 w 232"/>
              <a:gd name="T101" fmla="*/ 77 h 233"/>
              <a:gd name="T102" fmla="*/ 26 w 232"/>
              <a:gd name="T103" fmla="*/ 105 h 233"/>
              <a:gd name="T104" fmla="*/ 54 w 232"/>
              <a:gd name="T105" fmla="*/ 133 h 233"/>
              <a:gd name="T106" fmla="*/ 90 w 232"/>
              <a:gd name="T107" fmla="*/ 133 h 233"/>
              <a:gd name="T108" fmla="*/ 85 w 232"/>
              <a:gd name="T109" fmla="*/ 127 h 233"/>
              <a:gd name="T110" fmla="*/ 100 w 232"/>
              <a:gd name="T111" fmla="*/ 127 h 233"/>
              <a:gd name="T112" fmla="*/ 100 w 232"/>
              <a:gd name="T113" fmla="*/ 73 h 233"/>
              <a:gd name="T114" fmla="*/ 133 w 232"/>
              <a:gd name="T115" fmla="*/ 73 h 233"/>
              <a:gd name="T116" fmla="*/ 133 w 232"/>
              <a:gd name="T117" fmla="*/ 127 h 233"/>
              <a:gd name="T118" fmla="*/ 148 w 232"/>
              <a:gd name="T119" fmla="*/ 127 h 233"/>
              <a:gd name="T120" fmla="*/ 143 w 232"/>
              <a:gd name="T121" fmla="*/ 133 h 233"/>
              <a:gd name="T122" fmla="*/ 172 w 232"/>
              <a:gd name="T123" fmla="*/ 133 h 233"/>
              <a:gd name="T124" fmla="*/ 206 w 232"/>
              <a:gd name="T125" fmla="*/ 9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3">
                <a:moveTo>
                  <a:pt x="83" y="193"/>
                </a:moveTo>
                <a:cubicBezTo>
                  <a:pt x="112" y="193"/>
                  <a:pt x="112" y="193"/>
                  <a:pt x="112" y="193"/>
                </a:cubicBezTo>
                <a:cubicBezTo>
                  <a:pt x="112" y="201"/>
                  <a:pt x="112" y="201"/>
                  <a:pt x="112" y="201"/>
                </a:cubicBezTo>
                <a:cubicBezTo>
                  <a:pt x="84" y="201"/>
                  <a:pt x="84" y="201"/>
                  <a:pt x="84" y="201"/>
                </a:cubicBezTo>
                <a:cubicBezTo>
                  <a:pt x="84" y="201"/>
                  <a:pt x="84" y="201"/>
                  <a:pt x="84" y="201"/>
                </a:cubicBezTo>
                <a:cubicBezTo>
                  <a:pt x="83" y="193"/>
                  <a:pt x="83" y="193"/>
                  <a:pt x="83" y="193"/>
                </a:cubicBezTo>
                <a:cubicBezTo>
                  <a:pt x="83" y="193"/>
                  <a:pt x="83" y="193"/>
                  <a:pt x="83" y="193"/>
                </a:cubicBezTo>
                <a:close/>
                <a:moveTo>
                  <a:pt x="232" y="0"/>
                </a:moveTo>
                <a:cubicBezTo>
                  <a:pt x="232" y="233"/>
                  <a:pt x="232" y="233"/>
                  <a:pt x="23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58" y="163"/>
                </a:moveTo>
                <a:cubicBezTo>
                  <a:pt x="158" y="163"/>
                  <a:pt x="157" y="162"/>
                  <a:pt x="157" y="162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75" y="162"/>
                  <a:pt x="74" y="163"/>
                  <a:pt x="75" y="163"/>
                </a:cubicBezTo>
                <a:cubicBezTo>
                  <a:pt x="79" y="204"/>
                  <a:pt x="79" y="204"/>
                  <a:pt x="79" y="204"/>
                </a:cubicBezTo>
                <a:cubicBezTo>
                  <a:pt x="79" y="205"/>
                  <a:pt x="80" y="205"/>
                  <a:pt x="81" y="205"/>
                </a:cubicBezTo>
                <a:cubicBezTo>
                  <a:pt x="152" y="205"/>
                  <a:pt x="152" y="205"/>
                  <a:pt x="152" y="205"/>
                </a:cubicBezTo>
                <a:cubicBezTo>
                  <a:pt x="153" y="205"/>
                  <a:pt x="154" y="205"/>
                  <a:pt x="154" y="204"/>
                </a:cubicBezTo>
                <a:lnTo>
                  <a:pt x="158" y="163"/>
                </a:lnTo>
                <a:close/>
                <a:moveTo>
                  <a:pt x="128" y="132"/>
                </a:moveTo>
                <a:cubicBezTo>
                  <a:pt x="128" y="78"/>
                  <a:pt x="128" y="78"/>
                  <a:pt x="128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132"/>
                  <a:pt x="105" y="132"/>
                  <a:pt x="105" y="132"/>
                </a:cubicBezTo>
                <a:cubicBezTo>
                  <a:pt x="96" y="132"/>
                  <a:pt x="96" y="132"/>
                  <a:pt x="96" y="132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36" y="132"/>
                  <a:pt x="136" y="132"/>
                  <a:pt x="136" y="132"/>
                </a:cubicBezTo>
                <a:lnTo>
                  <a:pt x="128" y="132"/>
                </a:lnTo>
                <a:close/>
                <a:moveTo>
                  <a:pt x="130" y="148"/>
                </a:moveTo>
                <a:cubicBezTo>
                  <a:pt x="122" y="158"/>
                  <a:pt x="122" y="158"/>
                  <a:pt x="122" y="158"/>
                </a:cubicBezTo>
                <a:cubicBezTo>
                  <a:pt x="154" y="158"/>
                  <a:pt x="154" y="158"/>
                  <a:pt x="154" y="158"/>
                </a:cubicBezTo>
                <a:cubicBezTo>
                  <a:pt x="154" y="152"/>
                  <a:pt x="154" y="152"/>
                  <a:pt x="154" y="152"/>
                </a:cubicBezTo>
                <a:cubicBezTo>
                  <a:pt x="154" y="150"/>
                  <a:pt x="152" y="148"/>
                  <a:pt x="150" y="148"/>
                </a:cubicBezTo>
                <a:lnTo>
                  <a:pt x="130" y="148"/>
                </a:lnTo>
                <a:close/>
                <a:moveTo>
                  <a:pt x="96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1" y="140"/>
                  <a:pt x="79" y="141"/>
                  <a:pt x="79" y="144"/>
                </a:cubicBezTo>
                <a:cubicBezTo>
                  <a:pt x="79" y="158"/>
                  <a:pt x="79" y="158"/>
                  <a:pt x="79" y="158"/>
                </a:cubicBezTo>
                <a:cubicBezTo>
                  <a:pt x="111" y="158"/>
                  <a:pt x="111" y="158"/>
                  <a:pt x="111" y="158"/>
                </a:cubicBezTo>
                <a:lnTo>
                  <a:pt x="96" y="140"/>
                </a:lnTo>
                <a:close/>
                <a:moveTo>
                  <a:pt x="206" y="98"/>
                </a:moveTo>
                <a:cubicBezTo>
                  <a:pt x="206" y="79"/>
                  <a:pt x="191" y="63"/>
                  <a:pt x="172" y="63"/>
                </a:cubicBezTo>
                <a:cubicBezTo>
                  <a:pt x="168" y="63"/>
                  <a:pt x="165" y="64"/>
                  <a:pt x="162" y="65"/>
                </a:cubicBezTo>
                <a:cubicBezTo>
                  <a:pt x="159" y="58"/>
                  <a:pt x="153" y="53"/>
                  <a:pt x="145" y="53"/>
                </a:cubicBezTo>
                <a:cubicBezTo>
                  <a:pt x="144" y="53"/>
                  <a:pt x="144" y="53"/>
                  <a:pt x="143" y="53"/>
                </a:cubicBezTo>
                <a:cubicBezTo>
                  <a:pt x="140" y="39"/>
                  <a:pt x="127" y="28"/>
                  <a:pt x="111" y="28"/>
                </a:cubicBezTo>
                <a:cubicBezTo>
                  <a:pt x="96" y="28"/>
                  <a:pt x="84" y="38"/>
                  <a:pt x="80" y="52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7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90"/>
                  <a:pt x="26" y="105"/>
                </a:cubicBezTo>
                <a:cubicBezTo>
                  <a:pt x="26" y="120"/>
                  <a:pt x="39" y="133"/>
                  <a:pt x="54" y="133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48" y="127"/>
                  <a:pt x="148" y="127"/>
                  <a:pt x="148" y="127"/>
                </a:cubicBezTo>
                <a:cubicBezTo>
                  <a:pt x="143" y="133"/>
                  <a:pt x="143" y="133"/>
                  <a:pt x="143" y="133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91" y="133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13529021" y="10493515"/>
            <a:ext cx="1351378" cy="1358762"/>
          </a:xfrm>
          <a:custGeom>
            <a:avLst/>
            <a:gdLst>
              <a:gd name="T0" fmla="*/ 83 w 232"/>
              <a:gd name="T1" fmla="*/ 193 h 233"/>
              <a:gd name="T2" fmla="*/ 112 w 232"/>
              <a:gd name="T3" fmla="*/ 193 h 233"/>
              <a:gd name="T4" fmla="*/ 112 w 232"/>
              <a:gd name="T5" fmla="*/ 201 h 233"/>
              <a:gd name="T6" fmla="*/ 84 w 232"/>
              <a:gd name="T7" fmla="*/ 201 h 233"/>
              <a:gd name="T8" fmla="*/ 83 w 232"/>
              <a:gd name="T9" fmla="*/ 201 h 233"/>
              <a:gd name="T10" fmla="*/ 83 w 232"/>
              <a:gd name="T11" fmla="*/ 193 h 233"/>
              <a:gd name="T12" fmla="*/ 83 w 232"/>
              <a:gd name="T13" fmla="*/ 193 h 233"/>
              <a:gd name="T14" fmla="*/ 232 w 232"/>
              <a:gd name="T15" fmla="*/ 0 h 233"/>
              <a:gd name="T16" fmla="*/ 232 w 232"/>
              <a:gd name="T17" fmla="*/ 233 h 233"/>
              <a:gd name="T18" fmla="*/ 0 w 232"/>
              <a:gd name="T19" fmla="*/ 233 h 233"/>
              <a:gd name="T20" fmla="*/ 0 w 232"/>
              <a:gd name="T21" fmla="*/ 0 h 233"/>
              <a:gd name="T22" fmla="*/ 232 w 232"/>
              <a:gd name="T23" fmla="*/ 0 h 233"/>
              <a:gd name="T24" fmla="*/ 158 w 232"/>
              <a:gd name="T25" fmla="*/ 163 h 233"/>
              <a:gd name="T26" fmla="*/ 156 w 232"/>
              <a:gd name="T27" fmla="*/ 162 h 233"/>
              <a:gd name="T28" fmla="*/ 76 w 232"/>
              <a:gd name="T29" fmla="*/ 162 h 233"/>
              <a:gd name="T30" fmla="*/ 74 w 232"/>
              <a:gd name="T31" fmla="*/ 163 h 233"/>
              <a:gd name="T32" fmla="*/ 79 w 232"/>
              <a:gd name="T33" fmla="*/ 204 h 233"/>
              <a:gd name="T34" fmla="*/ 80 w 232"/>
              <a:gd name="T35" fmla="*/ 205 h 233"/>
              <a:gd name="T36" fmla="*/ 152 w 232"/>
              <a:gd name="T37" fmla="*/ 205 h 233"/>
              <a:gd name="T38" fmla="*/ 153 w 232"/>
              <a:gd name="T39" fmla="*/ 204 h 233"/>
              <a:gd name="T40" fmla="*/ 158 w 232"/>
              <a:gd name="T41" fmla="*/ 163 h 233"/>
              <a:gd name="T42" fmla="*/ 136 w 232"/>
              <a:gd name="T43" fmla="*/ 103 h 233"/>
              <a:gd name="T44" fmla="*/ 116 w 232"/>
              <a:gd name="T45" fmla="*/ 78 h 233"/>
              <a:gd name="T46" fmla="*/ 96 w 232"/>
              <a:gd name="T47" fmla="*/ 103 h 233"/>
              <a:gd name="T48" fmla="*/ 105 w 232"/>
              <a:gd name="T49" fmla="*/ 103 h 233"/>
              <a:gd name="T50" fmla="*/ 105 w 232"/>
              <a:gd name="T51" fmla="*/ 158 h 233"/>
              <a:gd name="T52" fmla="*/ 127 w 232"/>
              <a:gd name="T53" fmla="*/ 158 h 233"/>
              <a:gd name="T54" fmla="*/ 127 w 232"/>
              <a:gd name="T55" fmla="*/ 103 h 233"/>
              <a:gd name="T56" fmla="*/ 136 w 232"/>
              <a:gd name="T57" fmla="*/ 103 h 233"/>
              <a:gd name="T58" fmla="*/ 132 w 232"/>
              <a:gd name="T59" fmla="*/ 158 h 233"/>
              <a:gd name="T60" fmla="*/ 153 w 232"/>
              <a:gd name="T61" fmla="*/ 158 h 233"/>
              <a:gd name="T62" fmla="*/ 153 w 232"/>
              <a:gd name="T63" fmla="*/ 152 h 233"/>
              <a:gd name="T64" fmla="*/ 149 w 232"/>
              <a:gd name="T65" fmla="*/ 148 h 233"/>
              <a:gd name="T66" fmla="*/ 132 w 232"/>
              <a:gd name="T67" fmla="*/ 148 h 233"/>
              <a:gd name="T68" fmla="*/ 132 w 232"/>
              <a:gd name="T69" fmla="*/ 158 h 233"/>
              <a:gd name="T70" fmla="*/ 100 w 232"/>
              <a:gd name="T71" fmla="*/ 158 h 233"/>
              <a:gd name="T72" fmla="*/ 100 w 232"/>
              <a:gd name="T73" fmla="*/ 140 h 233"/>
              <a:gd name="T74" fmla="*/ 83 w 232"/>
              <a:gd name="T75" fmla="*/ 140 h 233"/>
              <a:gd name="T76" fmla="*/ 79 w 232"/>
              <a:gd name="T77" fmla="*/ 144 h 233"/>
              <a:gd name="T78" fmla="*/ 79 w 232"/>
              <a:gd name="T79" fmla="*/ 158 h 233"/>
              <a:gd name="T80" fmla="*/ 100 w 232"/>
              <a:gd name="T81" fmla="*/ 158 h 233"/>
              <a:gd name="T82" fmla="*/ 206 w 232"/>
              <a:gd name="T83" fmla="*/ 98 h 233"/>
              <a:gd name="T84" fmla="*/ 171 w 232"/>
              <a:gd name="T85" fmla="*/ 63 h 233"/>
              <a:gd name="T86" fmla="*/ 162 w 232"/>
              <a:gd name="T87" fmla="*/ 65 h 233"/>
              <a:gd name="T88" fmla="*/ 145 w 232"/>
              <a:gd name="T89" fmla="*/ 53 h 233"/>
              <a:gd name="T90" fmla="*/ 143 w 232"/>
              <a:gd name="T91" fmla="*/ 53 h 233"/>
              <a:gd name="T92" fmla="*/ 111 w 232"/>
              <a:gd name="T93" fmla="*/ 28 h 233"/>
              <a:gd name="T94" fmla="*/ 80 w 232"/>
              <a:gd name="T95" fmla="*/ 52 h 233"/>
              <a:gd name="T96" fmla="*/ 56 w 232"/>
              <a:gd name="T97" fmla="*/ 75 h 233"/>
              <a:gd name="T98" fmla="*/ 57 w 232"/>
              <a:gd name="T99" fmla="*/ 77 h 233"/>
              <a:gd name="T100" fmla="*/ 54 w 232"/>
              <a:gd name="T101" fmla="*/ 77 h 233"/>
              <a:gd name="T102" fmla="*/ 26 w 232"/>
              <a:gd name="T103" fmla="*/ 105 h 233"/>
              <a:gd name="T104" fmla="*/ 54 w 232"/>
              <a:gd name="T105" fmla="*/ 133 h 233"/>
              <a:gd name="T106" fmla="*/ 99 w 232"/>
              <a:gd name="T107" fmla="*/ 133 h 233"/>
              <a:gd name="T108" fmla="*/ 99 w 232"/>
              <a:gd name="T109" fmla="*/ 108 h 233"/>
              <a:gd name="T110" fmla="*/ 85 w 232"/>
              <a:gd name="T111" fmla="*/ 108 h 233"/>
              <a:gd name="T112" fmla="*/ 116 w 232"/>
              <a:gd name="T113" fmla="*/ 69 h 233"/>
              <a:gd name="T114" fmla="*/ 147 w 232"/>
              <a:gd name="T115" fmla="*/ 108 h 233"/>
              <a:gd name="T116" fmla="*/ 133 w 232"/>
              <a:gd name="T117" fmla="*/ 108 h 233"/>
              <a:gd name="T118" fmla="*/ 133 w 232"/>
              <a:gd name="T119" fmla="*/ 133 h 233"/>
              <a:gd name="T120" fmla="*/ 171 w 232"/>
              <a:gd name="T121" fmla="*/ 133 h 233"/>
              <a:gd name="T122" fmla="*/ 206 w 232"/>
              <a:gd name="T123" fmla="*/ 9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2" h="233">
                <a:moveTo>
                  <a:pt x="83" y="193"/>
                </a:moveTo>
                <a:cubicBezTo>
                  <a:pt x="112" y="193"/>
                  <a:pt x="112" y="193"/>
                  <a:pt x="112" y="193"/>
                </a:cubicBezTo>
                <a:cubicBezTo>
                  <a:pt x="112" y="201"/>
                  <a:pt x="112" y="201"/>
                  <a:pt x="112" y="201"/>
                </a:cubicBezTo>
                <a:cubicBezTo>
                  <a:pt x="84" y="201"/>
                  <a:pt x="84" y="201"/>
                  <a:pt x="84" y="201"/>
                </a:cubicBezTo>
                <a:cubicBezTo>
                  <a:pt x="84" y="201"/>
                  <a:pt x="83" y="201"/>
                  <a:pt x="83" y="201"/>
                </a:cubicBezTo>
                <a:cubicBezTo>
                  <a:pt x="83" y="193"/>
                  <a:pt x="83" y="193"/>
                  <a:pt x="83" y="193"/>
                </a:cubicBezTo>
                <a:cubicBezTo>
                  <a:pt x="83" y="193"/>
                  <a:pt x="83" y="193"/>
                  <a:pt x="83" y="193"/>
                </a:cubicBezTo>
                <a:close/>
                <a:moveTo>
                  <a:pt x="232" y="0"/>
                </a:moveTo>
                <a:cubicBezTo>
                  <a:pt x="232" y="233"/>
                  <a:pt x="232" y="233"/>
                  <a:pt x="23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58" y="163"/>
                </a:moveTo>
                <a:cubicBezTo>
                  <a:pt x="158" y="163"/>
                  <a:pt x="157" y="162"/>
                  <a:pt x="156" y="162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75" y="162"/>
                  <a:pt x="74" y="163"/>
                  <a:pt x="74" y="163"/>
                </a:cubicBezTo>
                <a:cubicBezTo>
                  <a:pt x="79" y="204"/>
                  <a:pt x="79" y="204"/>
                  <a:pt x="79" y="204"/>
                </a:cubicBezTo>
                <a:cubicBezTo>
                  <a:pt x="79" y="205"/>
                  <a:pt x="80" y="205"/>
                  <a:pt x="80" y="205"/>
                </a:cubicBezTo>
                <a:cubicBezTo>
                  <a:pt x="152" y="205"/>
                  <a:pt x="152" y="205"/>
                  <a:pt x="152" y="205"/>
                </a:cubicBezTo>
                <a:cubicBezTo>
                  <a:pt x="153" y="205"/>
                  <a:pt x="153" y="205"/>
                  <a:pt x="153" y="204"/>
                </a:cubicBezTo>
                <a:lnTo>
                  <a:pt x="158" y="163"/>
                </a:lnTo>
                <a:close/>
                <a:moveTo>
                  <a:pt x="136" y="103"/>
                </a:moveTo>
                <a:cubicBezTo>
                  <a:pt x="116" y="78"/>
                  <a:pt x="116" y="78"/>
                  <a:pt x="116" y="78"/>
                </a:cubicBezTo>
                <a:cubicBezTo>
                  <a:pt x="96" y="103"/>
                  <a:pt x="96" y="103"/>
                  <a:pt x="96" y="103"/>
                </a:cubicBezTo>
                <a:cubicBezTo>
                  <a:pt x="105" y="103"/>
                  <a:pt x="105" y="103"/>
                  <a:pt x="105" y="103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27" y="158"/>
                  <a:pt x="127" y="158"/>
                  <a:pt x="127" y="158"/>
                </a:cubicBezTo>
                <a:cubicBezTo>
                  <a:pt x="127" y="103"/>
                  <a:pt x="127" y="103"/>
                  <a:pt x="127" y="103"/>
                </a:cubicBezTo>
                <a:lnTo>
                  <a:pt x="136" y="103"/>
                </a:lnTo>
                <a:close/>
                <a:moveTo>
                  <a:pt x="132" y="158"/>
                </a:moveTo>
                <a:cubicBezTo>
                  <a:pt x="153" y="158"/>
                  <a:pt x="153" y="158"/>
                  <a:pt x="153" y="158"/>
                </a:cubicBezTo>
                <a:cubicBezTo>
                  <a:pt x="153" y="152"/>
                  <a:pt x="153" y="152"/>
                  <a:pt x="153" y="152"/>
                </a:cubicBezTo>
                <a:cubicBezTo>
                  <a:pt x="153" y="150"/>
                  <a:pt x="151" y="148"/>
                  <a:pt x="149" y="148"/>
                </a:cubicBezTo>
                <a:cubicBezTo>
                  <a:pt x="132" y="148"/>
                  <a:pt x="132" y="148"/>
                  <a:pt x="132" y="148"/>
                </a:cubicBezTo>
                <a:lnTo>
                  <a:pt x="132" y="158"/>
                </a:lnTo>
                <a:close/>
                <a:moveTo>
                  <a:pt x="100" y="158"/>
                </a:moveTo>
                <a:cubicBezTo>
                  <a:pt x="100" y="140"/>
                  <a:pt x="100" y="140"/>
                  <a:pt x="100" y="140"/>
                </a:cubicBezTo>
                <a:cubicBezTo>
                  <a:pt x="83" y="140"/>
                  <a:pt x="83" y="140"/>
                  <a:pt x="83" y="140"/>
                </a:cubicBezTo>
                <a:cubicBezTo>
                  <a:pt x="81" y="140"/>
                  <a:pt x="79" y="141"/>
                  <a:pt x="79" y="144"/>
                </a:cubicBezTo>
                <a:cubicBezTo>
                  <a:pt x="79" y="158"/>
                  <a:pt x="79" y="158"/>
                  <a:pt x="79" y="158"/>
                </a:cubicBezTo>
                <a:lnTo>
                  <a:pt x="100" y="158"/>
                </a:lnTo>
                <a:close/>
                <a:moveTo>
                  <a:pt x="206" y="98"/>
                </a:moveTo>
                <a:cubicBezTo>
                  <a:pt x="206" y="79"/>
                  <a:pt x="191" y="63"/>
                  <a:pt x="171" y="63"/>
                </a:cubicBezTo>
                <a:cubicBezTo>
                  <a:pt x="168" y="63"/>
                  <a:pt x="165" y="64"/>
                  <a:pt x="162" y="65"/>
                </a:cubicBezTo>
                <a:cubicBezTo>
                  <a:pt x="159" y="58"/>
                  <a:pt x="152" y="53"/>
                  <a:pt x="145" y="53"/>
                </a:cubicBezTo>
                <a:cubicBezTo>
                  <a:pt x="144" y="53"/>
                  <a:pt x="143" y="53"/>
                  <a:pt x="143" y="53"/>
                </a:cubicBezTo>
                <a:cubicBezTo>
                  <a:pt x="140" y="39"/>
                  <a:pt x="127" y="28"/>
                  <a:pt x="111" y="28"/>
                </a:cubicBezTo>
                <a:cubicBezTo>
                  <a:pt x="96" y="28"/>
                  <a:pt x="83" y="38"/>
                  <a:pt x="80" y="52"/>
                </a:cubicBezTo>
                <a:cubicBezTo>
                  <a:pt x="67" y="52"/>
                  <a:pt x="56" y="62"/>
                  <a:pt x="56" y="75"/>
                </a:cubicBezTo>
                <a:cubicBezTo>
                  <a:pt x="56" y="76"/>
                  <a:pt x="57" y="77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8" y="77"/>
                  <a:pt x="26" y="90"/>
                  <a:pt x="26" y="105"/>
                </a:cubicBezTo>
                <a:cubicBezTo>
                  <a:pt x="26" y="120"/>
                  <a:pt x="38" y="133"/>
                  <a:pt x="54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3" y="133"/>
                  <a:pt x="133" y="133"/>
                  <a:pt x="133" y="133"/>
                </a:cubicBezTo>
                <a:cubicBezTo>
                  <a:pt x="171" y="133"/>
                  <a:pt x="171" y="133"/>
                  <a:pt x="171" y="133"/>
                </a:cubicBezTo>
                <a:cubicBezTo>
                  <a:pt x="191" y="133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11582266" y="10493515"/>
            <a:ext cx="1348916" cy="1358762"/>
          </a:xfrm>
          <a:custGeom>
            <a:avLst/>
            <a:gdLst>
              <a:gd name="T0" fmla="*/ 79 w 232"/>
              <a:gd name="T1" fmla="*/ 136 h 233"/>
              <a:gd name="T2" fmla="*/ 126 w 232"/>
              <a:gd name="T3" fmla="*/ 151 h 233"/>
              <a:gd name="T4" fmla="*/ 92 w 232"/>
              <a:gd name="T5" fmla="*/ 150 h 233"/>
              <a:gd name="T6" fmla="*/ 92 w 232"/>
              <a:gd name="T7" fmla="*/ 153 h 233"/>
              <a:gd name="T8" fmla="*/ 83 w 232"/>
              <a:gd name="T9" fmla="*/ 188 h 233"/>
              <a:gd name="T10" fmla="*/ 107 w 232"/>
              <a:gd name="T11" fmla="*/ 188 h 233"/>
              <a:gd name="T12" fmla="*/ 83 w 232"/>
              <a:gd name="T13" fmla="*/ 176 h 233"/>
              <a:gd name="T14" fmla="*/ 121 w 232"/>
              <a:gd name="T15" fmla="*/ 170 h 233"/>
              <a:gd name="T16" fmla="*/ 121 w 232"/>
              <a:gd name="T17" fmla="*/ 167 h 233"/>
              <a:gd name="T18" fmla="*/ 83 w 232"/>
              <a:gd name="T19" fmla="*/ 161 h 233"/>
              <a:gd name="T20" fmla="*/ 121 w 232"/>
              <a:gd name="T21" fmla="*/ 161 h 233"/>
              <a:gd name="T22" fmla="*/ 135 w 232"/>
              <a:gd name="T23" fmla="*/ 131 h 233"/>
              <a:gd name="T24" fmla="*/ 0 w 232"/>
              <a:gd name="T25" fmla="*/ 0 h 233"/>
              <a:gd name="T26" fmla="*/ 232 w 232"/>
              <a:gd name="T27" fmla="*/ 0 h 233"/>
              <a:gd name="T28" fmla="*/ 127 w 232"/>
              <a:gd name="T29" fmla="*/ 200 h 233"/>
              <a:gd name="T30" fmla="*/ 74 w 232"/>
              <a:gd name="T31" fmla="*/ 135 h 233"/>
              <a:gd name="T32" fmla="*/ 113 w 232"/>
              <a:gd name="T33" fmla="*/ 132 h 233"/>
              <a:gd name="T34" fmla="*/ 130 w 232"/>
              <a:gd name="T35" fmla="*/ 149 h 233"/>
              <a:gd name="T36" fmla="*/ 120 w 232"/>
              <a:gd name="T37" fmla="*/ 134 h 233"/>
              <a:gd name="T38" fmla="*/ 123 w 232"/>
              <a:gd name="T39" fmla="*/ 136 h 233"/>
              <a:gd name="T40" fmla="*/ 129 w 232"/>
              <a:gd name="T41" fmla="*/ 142 h 233"/>
              <a:gd name="T42" fmla="*/ 132 w 232"/>
              <a:gd name="T43" fmla="*/ 145 h 233"/>
              <a:gd name="T44" fmla="*/ 141 w 232"/>
              <a:gd name="T45" fmla="*/ 151 h 233"/>
              <a:gd name="T46" fmla="*/ 133 w 232"/>
              <a:gd name="T47" fmla="*/ 151 h 233"/>
              <a:gd name="T48" fmla="*/ 141 w 232"/>
              <a:gd name="T49" fmla="*/ 163 h 233"/>
              <a:gd name="T50" fmla="*/ 149 w 232"/>
              <a:gd name="T51" fmla="*/ 180 h 233"/>
              <a:gd name="T52" fmla="*/ 133 w 232"/>
              <a:gd name="T53" fmla="*/ 179 h 233"/>
              <a:gd name="T54" fmla="*/ 135 w 232"/>
              <a:gd name="T55" fmla="*/ 135 h 233"/>
              <a:gd name="T56" fmla="*/ 98 w 232"/>
              <a:gd name="T57" fmla="*/ 120 h 233"/>
              <a:gd name="T58" fmla="*/ 94 w 232"/>
              <a:gd name="T59" fmla="*/ 119 h 233"/>
              <a:gd name="T60" fmla="*/ 132 w 232"/>
              <a:gd name="T61" fmla="*/ 115 h 233"/>
              <a:gd name="T62" fmla="*/ 149 w 232"/>
              <a:gd name="T63" fmla="*/ 133 h 233"/>
              <a:gd name="T64" fmla="*/ 171 w 232"/>
              <a:gd name="T65" fmla="*/ 138 h 233"/>
              <a:gd name="T66" fmla="*/ 153 w 232"/>
              <a:gd name="T67" fmla="*/ 126 h 233"/>
              <a:gd name="T68" fmla="*/ 132 w 232"/>
              <a:gd name="T69" fmla="*/ 109 h 233"/>
              <a:gd name="T70" fmla="*/ 87 w 232"/>
              <a:gd name="T71" fmla="*/ 125 h 233"/>
              <a:gd name="T72" fmla="*/ 68 w 232"/>
              <a:gd name="T73" fmla="*/ 138 h 233"/>
              <a:gd name="T74" fmla="*/ 54 w 232"/>
              <a:gd name="T75" fmla="*/ 83 h 233"/>
              <a:gd name="T76" fmla="*/ 80 w 232"/>
              <a:gd name="T77" fmla="*/ 57 h 233"/>
              <a:gd name="T78" fmla="*/ 145 w 232"/>
              <a:gd name="T79" fmla="*/ 59 h 233"/>
              <a:gd name="T80" fmla="*/ 206 w 232"/>
              <a:gd name="T81" fmla="*/ 103 h 233"/>
              <a:gd name="T82" fmla="*/ 115 w 232"/>
              <a:gd name="T83" fmla="*/ 139 h 233"/>
              <a:gd name="T84" fmla="*/ 115 w 232"/>
              <a:gd name="T85" fmla="*/ 146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3">
                <a:moveTo>
                  <a:pt x="110" y="146"/>
                </a:moveTo>
                <a:cubicBezTo>
                  <a:pt x="110" y="136"/>
                  <a:pt x="110" y="136"/>
                  <a:pt x="110" y="136"/>
                </a:cubicBezTo>
                <a:cubicBezTo>
                  <a:pt x="79" y="136"/>
                  <a:pt x="79" y="136"/>
                  <a:pt x="79" y="136"/>
                </a:cubicBezTo>
                <a:cubicBezTo>
                  <a:pt x="79" y="196"/>
                  <a:pt x="79" y="196"/>
                  <a:pt x="79" y="196"/>
                </a:cubicBezTo>
                <a:cubicBezTo>
                  <a:pt x="126" y="196"/>
                  <a:pt x="126" y="196"/>
                  <a:pt x="126" y="196"/>
                </a:cubicBezTo>
                <a:cubicBezTo>
                  <a:pt x="126" y="151"/>
                  <a:pt x="126" y="151"/>
                  <a:pt x="126" y="151"/>
                </a:cubicBezTo>
                <a:cubicBezTo>
                  <a:pt x="116" y="151"/>
                  <a:pt x="116" y="151"/>
                  <a:pt x="116" y="151"/>
                </a:cubicBezTo>
                <a:cubicBezTo>
                  <a:pt x="113" y="151"/>
                  <a:pt x="110" y="149"/>
                  <a:pt x="110" y="146"/>
                </a:cubicBezTo>
                <a:close/>
                <a:moveTo>
                  <a:pt x="92" y="150"/>
                </a:moveTo>
                <a:cubicBezTo>
                  <a:pt x="110" y="150"/>
                  <a:pt x="110" y="150"/>
                  <a:pt x="110" y="150"/>
                </a:cubicBezTo>
                <a:cubicBezTo>
                  <a:pt x="110" y="151"/>
                  <a:pt x="112" y="152"/>
                  <a:pt x="113" y="153"/>
                </a:cubicBezTo>
                <a:cubicBezTo>
                  <a:pt x="92" y="153"/>
                  <a:pt x="92" y="153"/>
                  <a:pt x="92" y="153"/>
                </a:cubicBezTo>
                <a:lnTo>
                  <a:pt x="92" y="150"/>
                </a:lnTo>
                <a:close/>
                <a:moveTo>
                  <a:pt x="107" y="188"/>
                </a:moveTo>
                <a:cubicBezTo>
                  <a:pt x="83" y="188"/>
                  <a:pt x="83" y="188"/>
                  <a:pt x="83" y="188"/>
                </a:cubicBezTo>
                <a:cubicBezTo>
                  <a:pt x="83" y="185"/>
                  <a:pt x="83" y="185"/>
                  <a:pt x="83" y="185"/>
                </a:cubicBezTo>
                <a:cubicBezTo>
                  <a:pt x="107" y="185"/>
                  <a:pt x="107" y="185"/>
                  <a:pt x="107" y="185"/>
                </a:cubicBezTo>
                <a:lnTo>
                  <a:pt x="107" y="188"/>
                </a:lnTo>
                <a:close/>
                <a:moveTo>
                  <a:pt x="121" y="179"/>
                </a:moveTo>
                <a:cubicBezTo>
                  <a:pt x="83" y="179"/>
                  <a:pt x="83" y="179"/>
                  <a:pt x="83" y="179"/>
                </a:cubicBezTo>
                <a:cubicBezTo>
                  <a:pt x="83" y="176"/>
                  <a:pt x="83" y="176"/>
                  <a:pt x="83" y="176"/>
                </a:cubicBezTo>
                <a:cubicBezTo>
                  <a:pt x="121" y="176"/>
                  <a:pt x="121" y="176"/>
                  <a:pt x="121" y="176"/>
                </a:cubicBezTo>
                <a:lnTo>
                  <a:pt x="121" y="179"/>
                </a:lnTo>
                <a:close/>
                <a:moveTo>
                  <a:pt x="121" y="170"/>
                </a:moveTo>
                <a:cubicBezTo>
                  <a:pt x="83" y="170"/>
                  <a:pt x="83" y="170"/>
                  <a:pt x="83" y="170"/>
                </a:cubicBezTo>
                <a:cubicBezTo>
                  <a:pt x="83" y="167"/>
                  <a:pt x="83" y="167"/>
                  <a:pt x="83" y="167"/>
                </a:cubicBezTo>
                <a:cubicBezTo>
                  <a:pt x="121" y="167"/>
                  <a:pt x="121" y="167"/>
                  <a:pt x="121" y="167"/>
                </a:cubicBezTo>
                <a:lnTo>
                  <a:pt x="121" y="170"/>
                </a:lnTo>
                <a:close/>
                <a:moveTo>
                  <a:pt x="121" y="161"/>
                </a:moveTo>
                <a:cubicBezTo>
                  <a:pt x="83" y="161"/>
                  <a:pt x="83" y="161"/>
                  <a:pt x="83" y="161"/>
                </a:cubicBezTo>
                <a:cubicBezTo>
                  <a:pt x="83" y="159"/>
                  <a:pt x="83" y="159"/>
                  <a:pt x="83" y="159"/>
                </a:cubicBezTo>
                <a:cubicBezTo>
                  <a:pt x="121" y="159"/>
                  <a:pt x="121" y="159"/>
                  <a:pt x="121" y="159"/>
                </a:cubicBezTo>
                <a:lnTo>
                  <a:pt x="121" y="161"/>
                </a:lnTo>
                <a:close/>
                <a:moveTo>
                  <a:pt x="134" y="123"/>
                </a:moveTo>
                <a:cubicBezTo>
                  <a:pt x="142" y="131"/>
                  <a:pt x="142" y="131"/>
                  <a:pt x="142" y="131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35" y="131"/>
                  <a:pt x="134" y="130"/>
                  <a:pt x="134" y="129"/>
                </a:cubicBezTo>
                <a:lnTo>
                  <a:pt x="134" y="123"/>
                </a:lnTo>
                <a:close/>
                <a:moveTo>
                  <a:pt x="0" y="0"/>
                </a:moveTo>
                <a:cubicBezTo>
                  <a:pt x="0" y="233"/>
                  <a:pt x="0" y="233"/>
                  <a:pt x="0" y="233"/>
                </a:cubicBezTo>
                <a:cubicBezTo>
                  <a:pt x="232" y="233"/>
                  <a:pt x="232" y="233"/>
                  <a:pt x="232" y="233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30" y="196"/>
                </a:moveTo>
                <a:cubicBezTo>
                  <a:pt x="130" y="198"/>
                  <a:pt x="129" y="200"/>
                  <a:pt x="127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6" y="200"/>
                  <a:pt x="74" y="198"/>
                  <a:pt x="74" y="196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4" y="133"/>
                  <a:pt x="76" y="131"/>
                  <a:pt x="78" y="131"/>
                </a:cubicBezTo>
                <a:cubicBezTo>
                  <a:pt x="113" y="131"/>
                  <a:pt x="113" y="131"/>
                  <a:pt x="113" y="131"/>
                </a:cubicBezTo>
                <a:cubicBezTo>
                  <a:pt x="113" y="131"/>
                  <a:pt x="113" y="132"/>
                  <a:pt x="113" y="132"/>
                </a:cubicBezTo>
                <a:cubicBezTo>
                  <a:pt x="113" y="132"/>
                  <a:pt x="114" y="132"/>
                  <a:pt x="114" y="132"/>
                </a:cubicBezTo>
                <a:cubicBezTo>
                  <a:pt x="129" y="147"/>
                  <a:pt x="129" y="147"/>
                  <a:pt x="129" y="147"/>
                </a:cubicBezTo>
                <a:cubicBezTo>
                  <a:pt x="130" y="148"/>
                  <a:pt x="130" y="148"/>
                  <a:pt x="130" y="149"/>
                </a:cubicBezTo>
                <a:cubicBezTo>
                  <a:pt x="130" y="149"/>
                  <a:pt x="130" y="149"/>
                  <a:pt x="130" y="149"/>
                </a:cubicBezTo>
                <a:lnTo>
                  <a:pt x="130" y="196"/>
                </a:lnTo>
                <a:close/>
                <a:moveTo>
                  <a:pt x="120" y="134"/>
                </a:moveTo>
                <a:cubicBezTo>
                  <a:pt x="129" y="134"/>
                  <a:pt x="129" y="134"/>
                  <a:pt x="129" y="134"/>
                </a:cubicBezTo>
                <a:cubicBezTo>
                  <a:pt x="130" y="135"/>
                  <a:pt x="131" y="136"/>
                  <a:pt x="132" y="136"/>
                </a:cubicBezTo>
                <a:cubicBezTo>
                  <a:pt x="123" y="136"/>
                  <a:pt x="123" y="136"/>
                  <a:pt x="123" y="136"/>
                </a:cubicBezTo>
                <a:lnTo>
                  <a:pt x="120" y="134"/>
                </a:lnTo>
                <a:close/>
                <a:moveTo>
                  <a:pt x="132" y="145"/>
                </a:moveTo>
                <a:cubicBezTo>
                  <a:pt x="129" y="142"/>
                  <a:pt x="129" y="142"/>
                  <a:pt x="129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145"/>
                  <a:pt x="141" y="145"/>
                  <a:pt x="141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2" y="145"/>
                  <a:pt x="132" y="145"/>
                  <a:pt x="132" y="145"/>
                </a:cubicBezTo>
                <a:close/>
                <a:moveTo>
                  <a:pt x="133" y="151"/>
                </a:moveTo>
                <a:cubicBezTo>
                  <a:pt x="141" y="151"/>
                  <a:pt x="141" y="151"/>
                  <a:pt x="141" y="151"/>
                </a:cubicBezTo>
                <a:cubicBezTo>
                  <a:pt x="141" y="154"/>
                  <a:pt x="141" y="154"/>
                  <a:pt x="141" y="154"/>
                </a:cubicBezTo>
                <a:cubicBezTo>
                  <a:pt x="133" y="154"/>
                  <a:pt x="133" y="154"/>
                  <a:pt x="133" y="154"/>
                </a:cubicBezTo>
                <a:lnTo>
                  <a:pt x="133" y="151"/>
                </a:lnTo>
                <a:close/>
                <a:moveTo>
                  <a:pt x="133" y="160"/>
                </a:moveTo>
                <a:cubicBezTo>
                  <a:pt x="141" y="160"/>
                  <a:pt x="141" y="160"/>
                  <a:pt x="141" y="160"/>
                </a:cubicBezTo>
                <a:cubicBezTo>
                  <a:pt x="141" y="163"/>
                  <a:pt x="141" y="163"/>
                  <a:pt x="141" y="163"/>
                </a:cubicBezTo>
                <a:cubicBezTo>
                  <a:pt x="133" y="163"/>
                  <a:pt x="133" y="163"/>
                  <a:pt x="133" y="163"/>
                </a:cubicBezTo>
                <a:lnTo>
                  <a:pt x="133" y="160"/>
                </a:lnTo>
                <a:close/>
                <a:moveTo>
                  <a:pt x="149" y="180"/>
                </a:moveTo>
                <a:cubicBezTo>
                  <a:pt x="149" y="182"/>
                  <a:pt x="148" y="184"/>
                  <a:pt x="146" y="184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45" y="135"/>
                  <a:pt x="145" y="135"/>
                  <a:pt x="145" y="135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32" y="135"/>
                  <a:pt x="130" y="133"/>
                  <a:pt x="130" y="129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94" y="128"/>
                  <a:pt x="94" y="128"/>
                  <a:pt x="94" y="128"/>
                </a:cubicBezTo>
                <a:cubicBezTo>
                  <a:pt x="94" y="119"/>
                  <a:pt x="94" y="119"/>
                  <a:pt x="94" y="119"/>
                </a:cubicBezTo>
                <a:cubicBezTo>
                  <a:pt x="94" y="117"/>
                  <a:pt x="95" y="115"/>
                  <a:pt x="97" y="115"/>
                </a:cubicBezTo>
                <a:cubicBezTo>
                  <a:pt x="132" y="115"/>
                  <a:pt x="132" y="115"/>
                  <a:pt x="132" y="115"/>
                </a:cubicBezTo>
                <a:cubicBezTo>
                  <a:pt x="132" y="115"/>
                  <a:pt x="132" y="115"/>
                  <a:pt x="132" y="115"/>
                </a:cubicBezTo>
                <a:cubicBezTo>
                  <a:pt x="133" y="115"/>
                  <a:pt x="133" y="116"/>
                  <a:pt x="133" y="116"/>
                </a:cubicBezTo>
                <a:cubicBezTo>
                  <a:pt x="149" y="131"/>
                  <a:pt x="149" y="131"/>
                  <a:pt x="149" y="131"/>
                </a:cubicBezTo>
                <a:cubicBezTo>
                  <a:pt x="149" y="132"/>
                  <a:pt x="149" y="132"/>
                  <a:pt x="149" y="133"/>
                </a:cubicBezTo>
                <a:cubicBezTo>
                  <a:pt x="149" y="133"/>
                  <a:pt x="149" y="133"/>
                  <a:pt x="149" y="133"/>
                </a:cubicBezTo>
                <a:lnTo>
                  <a:pt x="149" y="180"/>
                </a:lnTo>
                <a:close/>
                <a:moveTo>
                  <a:pt x="171" y="138"/>
                </a:moveTo>
                <a:cubicBezTo>
                  <a:pt x="156" y="138"/>
                  <a:pt x="156" y="138"/>
                  <a:pt x="156" y="138"/>
                </a:cubicBezTo>
                <a:cubicBezTo>
                  <a:pt x="156" y="133"/>
                  <a:pt x="156" y="133"/>
                  <a:pt x="156" y="133"/>
                </a:cubicBezTo>
                <a:cubicBezTo>
                  <a:pt x="156" y="129"/>
                  <a:pt x="155" y="128"/>
                  <a:pt x="153" y="126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37" y="110"/>
                  <a:pt x="135" y="109"/>
                  <a:pt x="133" y="109"/>
                </a:cubicBezTo>
                <a:cubicBezTo>
                  <a:pt x="133" y="109"/>
                  <a:pt x="132" y="109"/>
                  <a:pt x="132" y="10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1" y="109"/>
                  <a:pt x="87" y="113"/>
                  <a:pt x="87" y="119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72" y="125"/>
                  <a:pt x="68" y="129"/>
                  <a:pt x="68" y="135"/>
                </a:cubicBezTo>
                <a:cubicBezTo>
                  <a:pt x="68" y="138"/>
                  <a:pt x="68" y="138"/>
                  <a:pt x="68" y="138"/>
                </a:cubicBezTo>
                <a:cubicBezTo>
                  <a:pt x="54" y="138"/>
                  <a:pt x="54" y="138"/>
                  <a:pt x="54" y="138"/>
                </a:cubicBezTo>
                <a:cubicBezTo>
                  <a:pt x="39" y="138"/>
                  <a:pt x="26" y="126"/>
                  <a:pt x="26" y="110"/>
                </a:cubicBezTo>
                <a:cubicBezTo>
                  <a:pt x="26" y="95"/>
                  <a:pt x="39" y="83"/>
                  <a:pt x="54" y="83"/>
                </a:cubicBezTo>
                <a:cubicBezTo>
                  <a:pt x="55" y="83"/>
                  <a:pt x="56" y="83"/>
                  <a:pt x="57" y="83"/>
                </a:cubicBezTo>
                <a:cubicBezTo>
                  <a:pt x="57" y="82"/>
                  <a:pt x="57" y="82"/>
                  <a:pt x="57" y="81"/>
                </a:cubicBezTo>
                <a:cubicBezTo>
                  <a:pt x="57" y="68"/>
                  <a:pt x="67" y="58"/>
                  <a:pt x="80" y="57"/>
                </a:cubicBezTo>
                <a:cubicBezTo>
                  <a:pt x="83" y="43"/>
                  <a:pt x="96" y="33"/>
                  <a:pt x="111" y="33"/>
                </a:cubicBezTo>
                <a:cubicBezTo>
                  <a:pt x="127" y="33"/>
                  <a:pt x="140" y="44"/>
                  <a:pt x="143" y="59"/>
                </a:cubicBezTo>
                <a:cubicBezTo>
                  <a:pt x="144" y="59"/>
                  <a:pt x="144" y="59"/>
                  <a:pt x="145" y="59"/>
                </a:cubicBezTo>
                <a:cubicBezTo>
                  <a:pt x="153" y="59"/>
                  <a:pt x="159" y="63"/>
                  <a:pt x="162" y="70"/>
                </a:cubicBezTo>
                <a:cubicBezTo>
                  <a:pt x="165" y="69"/>
                  <a:pt x="168" y="69"/>
                  <a:pt x="171" y="69"/>
                </a:cubicBezTo>
                <a:cubicBezTo>
                  <a:pt x="191" y="69"/>
                  <a:pt x="206" y="84"/>
                  <a:pt x="206" y="103"/>
                </a:cubicBezTo>
                <a:cubicBezTo>
                  <a:pt x="206" y="123"/>
                  <a:pt x="191" y="138"/>
                  <a:pt x="171" y="138"/>
                </a:cubicBezTo>
                <a:close/>
                <a:moveTo>
                  <a:pt x="115" y="146"/>
                </a:moveTo>
                <a:cubicBezTo>
                  <a:pt x="115" y="139"/>
                  <a:pt x="115" y="139"/>
                  <a:pt x="115" y="139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16" y="147"/>
                  <a:pt x="116" y="147"/>
                  <a:pt x="116" y="147"/>
                </a:cubicBezTo>
                <a:cubicBezTo>
                  <a:pt x="115" y="147"/>
                  <a:pt x="115" y="146"/>
                  <a:pt x="115" y="14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9628127" y="10493515"/>
            <a:ext cx="1356302" cy="1358762"/>
          </a:xfrm>
          <a:custGeom>
            <a:avLst/>
            <a:gdLst>
              <a:gd name="T0" fmla="*/ 116 w 233"/>
              <a:gd name="T1" fmla="*/ 119 h 233"/>
              <a:gd name="T2" fmla="*/ 77 w 233"/>
              <a:gd name="T3" fmla="*/ 158 h 233"/>
              <a:gd name="T4" fmla="*/ 116 w 233"/>
              <a:gd name="T5" fmla="*/ 198 h 233"/>
              <a:gd name="T6" fmla="*/ 156 w 233"/>
              <a:gd name="T7" fmla="*/ 158 h 233"/>
              <a:gd name="T8" fmla="*/ 116 w 233"/>
              <a:gd name="T9" fmla="*/ 119 h 233"/>
              <a:gd name="T10" fmla="*/ 142 w 233"/>
              <a:gd name="T11" fmla="*/ 165 h 233"/>
              <a:gd name="T12" fmla="*/ 139 w 233"/>
              <a:gd name="T13" fmla="*/ 171 h 233"/>
              <a:gd name="T14" fmla="*/ 131 w 233"/>
              <a:gd name="T15" fmla="*/ 172 h 233"/>
              <a:gd name="T16" fmla="*/ 129 w 233"/>
              <a:gd name="T17" fmla="*/ 181 h 233"/>
              <a:gd name="T18" fmla="*/ 123 w 233"/>
              <a:gd name="T19" fmla="*/ 183 h 233"/>
              <a:gd name="T20" fmla="*/ 116 w 233"/>
              <a:gd name="T21" fmla="*/ 178 h 233"/>
              <a:gd name="T22" fmla="*/ 110 w 233"/>
              <a:gd name="T23" fmla="*/ 183 h 233"/>
              <a:gd name="T24" fmla="*/ 103 w 233"/>
              <a:gd name="T25" fmla="*/ 181 h 233"/>
              <a:gd name="T26" fmla="*/ 102 w 233"/>
              <a:gd name="T27" fmla="*/ 172 h 233"/>
              <a:gd name="T28" fmla="*/ 94 w 233"/>
              <a:gd name="T29" fmla="*/ 171 h 233"/>
              <a:gd name="T30" fmla="*/ 91 w 233"/>
              <a:gd name="T31" fmla="*/ 165 h 233"/>
              <a:gd name="T32" fmla="*/ 96 w 233"/>
              <a:gd name="T33" fmla="*/ 158 h 233"/>
              <a:gd name="T34" fmla="*/ 91 w 233"/>
              <a:gd name="T35" fmla="*/ 151 h 233"/>
              <a:gd name="T36" fmla="*/ 94 w 233"/>
              <a:gd name="T37" fmla="*/ 145 h 233"/>
              <a:gd name="T38" fmla="*/ 102 w 233"/>
              <a:gd name="T39" fmla="*/ 144 h 233"/>
              <a:gd name="T40" fmla="*/ 103 w 233"/>
              <a:gd name="T41" fmla="*/ 136 h 233"/>
              <a:gd name="T42" fmla="*/ 110 w 233"/>
              <a:gd name="T43" fmla="*/ 133 h 233"/>
              <a:gd name="T44" fmla="*/ 116 w 233"/>
              <a:gd name="T45" fmla="*/ 138 h 233"/>
              <a:gd name="T46" fmla="*/ 123 w 233"/>
              <a:gd name="T47" fmla="*/ 133 h 233"/>
              <a:gd name="T48" fmla="*/ 129 w 233"/>
              <a:gd name="T49" fmla="*/ 136 h 233"/>
              <a:gd name="T50" fmla="*/ 131 w 233"/>
              <a:gd name="T51" fmla="*/ 144 h 233"/>
              <a:gd name="T52" fmla="*/ 139 w 233"/>
              <a:gd name="T53" fmla="*/ 145 h 233"/>
              <a:gd name="T54" fmla="*/ 142 w 233"/>
              <a:gd name="T55" fmla="*/ 151 h 233"/>
              <a:gd name="T56" fmla="*/ 137 w 233"/>
              <a:gd name="T57" fmla="*/ 158 h 233"/>
              <a:gd name="T58" fmla="*/ 142 w 233"/>
              <a:gd name="T59" fmla="*/ 165 h 233"/>
              <a:gd name="T60" fmla="*/ 0 w 233"/>
              <a:gd name="T61" fmla="*/ 0 h 233"/>
              <a:gd name="T62" fmla="*/ 0 w 233"/>
              <a:gd name="T63" fmla="*/ 233 h 233"/>
              <a:gd name="T64" fmla="*/ 233 w 233"/>
              <a:gd name="T65" fmla="*/ 233 h 233"/>
              <a:gd name="T66" fmla="*/ 233 w 233"/>
              <a:gd name="T67" fmla="*/ 0 h 233"/>
              <a:gd name="T68" fmla="*/ 0 w 233"/>
              <a:gd name="T69" fmla="*/ 0 h 233"/>
              <a:gd name="T70" fmla="*/ 116 w 233"/>
              <a:gd name="T71" fmla="*/ 203 h 233"/>
              <a:gd name="T72" fmla="*/ 72 w 233"/>
              <a:gd name="T73" fmla="*/ 158 h 233"/>
              <a:gd name="T74" fmla="*/ 116 w 233"/>
              <a:gd name="T75" fmla="*/ 113 h 233"/>
              <a:gd name="T76" fmla="*/ 161 w 233"/>
              <a:gd name="T77" fmla="*/ 158 h 233"/>
              <a:gd name="T78" fmla="*/ 116 w 233"/>
              <a:gd name="T79" fmla="*/ 203 h 233"/>
              <a:gd name="T80" fmla="*/ 172 w 233"/>
              <a:gd name="T81" fmla="*/ 135 h 233"/>
              <a:gd name="T82" fmla="*/ 161 w 233"/>
              <a:gd name="T83" fmla="*/ 135 h 233"/>
              <a:gd name="T84" fmla="*/ 116 w 233"/>
              <a:gd name="T85" fmla="*/ 108 h 233"/>
              <a:gd name="T86" fmla="*/ 72 w 233"/>
              <a:gd name="T87" fmla="*/ 135 h 233"/>
              <a:gd name="T88" fmla="*/ 54 w 233"/>
              <a:gd name="T89" fmla="*/ 135 h 233"/>
              <a:gd name="T90" fmla="*/ 26 w 233"/>
              <a:gd name="T91" fmla="*/ 107 h 233"/>
              <a:gd name="T92" fmla="*/ 54 w 233"/>
              <a:gd name="T93" fmla="*/ 80 h 233"/>
              <a:gd name="T94" fmla="*/ 57 w 233"/>
              <a:gd name="T95" fmla="*/ 80 h 233"/>
              <a:gd name="T96" fmla="*/ 57 w 233"/>
              <a:gd name="T97" fmla="*/ 78 h 233"/>
              <a:gd name="T98" fmla="*/ 80 w 233"/>
              <a:gd name="T99" fmla="*/ 54 h 233"/>
              <a:gd name="T100" fmla="*/ 111 w 233"/>
              <a:gd name="T101" fmla="*/ 30 h 233"/>
              <a:gd name="T102" fmla="*/ 143 w 233"/>
              <a:gd name="T103" fmla="*/ 56 h 233"/>
              <a:gd name="T104" fmla="*/ 145 w 233"/>
              <a:gd name="T105" fmla="*/ 56 h 233"/>
              <a:gd name="T106" fmla="*/ 162 w 233"/>
              <a:gd name="T107" fmla="*/ 67 h 233"/>
              <a:gd name="T108" fmla="*/ 172 w 233"/>
              <a:gd name="T109" fmla="*/ 66 h 233"/>
              <a:gd name="T110" fmla="*/ 206 w 233"/>
              <a:gd name="T111" fmla="*/ 100 h 233"/>
              <a:gd name="T112" fmla="*/ 172 w 233"/>
              <a:gd name="T113" fmla="*/ 135 h 233"/>
              <a:gd name="T114" fmla="*/ 127 w 233"/>
              <a:gd name="T115" fmla="*/ 158 h 233"/>
              <a:gd name="T116" fmla="*/ 116 w 233"/>
              <a:gd name="T117" fmla="*/ 168 h 233"/>
              <a:gd name="T118" fmla="*/ 106 w 233"/>
              <a:gd name="T119" fmla="*/ 158 h 233"/>
              <a:gd name="T120" fmla="*/ 116 w 233"/>
              <a:gd name="T121" fmla="*/ 148 h 233"/>
              <a:gd name="T122" fmla="*/ 127 w 233"/>
              <a:gd name="T123" fmla="*/ 15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3" h="233">
                <a:moveTo>
                  <a:pt x="116" y="119"/>
                </a:moveTo>
                <a:cubicBezTo>
                  <a:pt x="95" y="119"/>
                  <a:pt x="77" y="136"/>
                  <a:pt x="77" y="158"/>
                </a:cubicBezTo>
                <a:cubicBezTo>
                  <a:pt x="77" y="180"/>
                  <a:pt x="95" y="198"/>
                  <a:pt x="116" y="198"/>
                </a:cubicBezTo>
                <a:cubicBezTo>
                  <a:pt x="138" y="198"/>
                  <a:pt x="156" y="180"/>
                  <a:pt x="156" y="158"/>
                </a:cubicBezTo>
                <a:cubicBezTo>
                  <a:pt x="156" y="136"/>
                  <a:pt x="138" y="119"/>
                  <a:pt x="116" y="119"/>
                </a:cubicBezTo>
                <a:close/>
                <a:moveTo>
                  <a:pt x="142" y="165"/>
                </a:moveTo>
                <a:cubicBezTo>
                  <a:pt x="141" y="167"/>
                  <a:pt x="140" y="169"/>
                  <a:pt x="139" y="171"/>
                </a:cubicBezTo>
                <a:cubicBezTo>
                  <a:pt x="136" y="170"/>
                  <a:pt x="133" y="170"/>
                  <a:pt x="131" y="172"/>
                </a:cubicBezTo>
                <a:cubicBezTo>
                  <a:pt x="129" y="175"/>
                  <a:pt x="128" y="178"/>
                  <a:pt x="129" y="181"/>
                </a:cubicBezTo>
                <a:cubicBezTo>
                  <a:pt x="128" y="182"/>
                  <a:pt x="125" y="183"/>
                  <a:pt x="123" y="183"/>
                </a:cubicBezTo>
                <a:cubicBezTo>
                  <a:pt x="122" y="180"/>
                  <a:pt x="120" y="178"/>
                  <a:pt x="116" y="178"/>
                </a:cubicBezTo>
                <a:cubicBezTo>
                  <a:pt x="113" y="178"/>
                  <a:pt x="111" y="180"/>
                  <a:pt x="110" y="183"/>
                </a:cubicBezTo>
                <a:cubicBezTo>
                  <a:pt x="108" y="183"/>
                  <a:pt x="105" y="182"/>
                  <a:pt x="103" y="181"/>
                </a:cubicBezTo>
                <a:cubicBezTo>
                  <a:pt x="105" y="178"/>
                  <a:pt x="104" y="175"/>
                  <a:pt x="102" y="172"/>
                </a:cubicBezTo>
                <a:cubicBezTo>
                  <a:pt x="100" y="170"/>
                  <a:pt x="97" y="170"/>
                  <a:pt x="94" y="171"/>
                </a:cubicBezTo>
                <a:cubicBezTo>
                  <a:pt x="93" y="169"/>
                  <a:pt x="92" y="167"/>
                  <a:pt x="91" y="165"/>
                </a:cubicBezTo>
                <a:cubicBezTo>
                  <a:pt x="94" y="164"/>
                  <a:pt x="96" y="161"/>
                  <a:pt x="96" y="158"/>
                </a:cubicBezTo>
                <a:cubicBezTo>
                  <a:pt x="96" y="155"/>
                  <a:pt x="94" y="152"/>
                  <a:pt x="91" y="151"/>
                </a:cubicBezTo>
                <a:cubicBezTo>
                  <a:pt x="92" y="149"/>
                  <a:pt x="93" y="147"/>
                  <a:pt x="94" y="145"/>
                </a:cubicBezTo>
                <a:cubicBezTo>
                  <a:pt x="97" y="146"/>
                  <a:pt x="100" y="146"/>
                  <a:pt x="102" y="144"/>
                </a:cubicBezTo>
                <a:cubicBezTo>
                  <a:pt x="104" y="141"/>
                  <a:pt x="105" y="138"/>
                  <a:pt x="103" y="136"/>
                </a:cubicBezTo>
                <a:cubicBezTo>
                  <a:pt x="105" y="134"/>
                  <a:pt x="108" y="133"/>
                  <a:pt x="110" y="133"/>
                </a:cubicBezTo>
                <a:cubicBezTo>
                  <a:pt x="111" y="136"/>
                  <a:pt x="113" y="138"/>
                  <a:pt x="116" y="138"/>
                </a:cubicBezTo>
                <a:cubicBezTo>
                  <a:pt x="120" y="138"/>
                  <a:pt x="122" y="136"/>
                  <a:pt x="123" y="133"/>
                </a:cubicBezTo>
                <a:cubicBezTo>
                  <a:pt x="125" y="133"/>
                  <a:pt x="128" y="134"/>
                  <a:pt x="129" y="136"/>
                </a:cubicBezTo>
                <a:cubicBezTo>
                  <a:pt x="128" y="138"/>
                  <a:pt x="129" y="141"/>
                  <a:pt x="131" y="144"/>
                </a:cubicBezTo>
                <a:cubicBezTo>
                  <a:pt x="133" y="146"/>
                  <a:pt x="136" y="146"/>
                  <a:pt x="139" y="145"/>
                </a:cubicBezTo>
                <a:cubicBezTo>
                  <a:pt x="140" y="147"/>
                  <a:pt x="141" y="149"/>
                  <a:pt x="142" y="151"/>
                </a:cubicBezTo>
                <a:cubicBezTo>
                  <a:pt x="139" y="152"/>
                  <a:pt x="137" y="155"/>
                  <a:pt x="137" y="158"/>
                </a:cubicBezTo>
                <a:cubicBezTo>
                  <a:pt x="137" y="161"/>
                  <a:pt x="139" y="164"/>
                  <a:pt x="142" y="165"/>
                </a:cubicBezTo>
                <a:close/>
                <a:moveTo>
                  <a:pt x="0" y="0"/>
                </a:moveTo>
                <a:cubicBezTo>
                  <a:pt x="0" y="233"/>
                  <a:pt x="0" y="233"/>
                  <a:pt x="0" y="233"/>
                </a:cubicBezTo>
                <a:cubicBezTo>
                  <a:pt x="233" y="233"/>
                  <a:pt x="233" y="233"/>
                  <a:pt x="233" y="233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116" y="203"/>
                </a:moveTo>
                <a:cubicBezTo>
                  <a:pt x="92" y="203"/>
                  <a:pt x="72" y="183"/>
                  <a:pt x="72" y="158"/>
                </a:cubicBezTo>
                <a:cubicBezTo>
                  <a:pt x="72" y="133"/>
                  <a:pt x="92" y="113"/>
                  <a:pt x="116" y="113"/>
                </a:cubicBezTo>
                <a:cubicBezTo>
                  <a:pt x="141" y="113"/>
                  <a:pt x="161" y="133"/>
                  <a:pt x="161" y="158"/>
                </a:cubicBezTo>
                <a:cubicBezTo>
                  <a:pt x="161" y="183"/>
                  <a:pt x="141" y="203"/>
                  <a:pt x="116" y="203"/>
                </a:cubicBezTo>
                <a:close/>
                <a:moveTo>
                  <a:pt x="172" y="135"/>
                </a:moveTo>
                <a:cubicBezTo>
                  <a:pt x="161" y="135"/>
                  <a:pt x="161" y="135"/>
                  <a:pt x="161" y="135"/>
                </a:cubicBezTo>
                <a:cubicBezTo>
                  <a:pt x="153" y="119"/>
                  <a:pt x="136" y="108"/>
                  <a:pt x="116" y="108"/>
                </a:cubicBezTo>
                <a:cubicBezTo>
                  <a:pt x="97" y="108"/>
                  <a:pt x="80" y="119"/>
                  <a:pt x="72" y="135"/>
                </a:cubicBezTo>
                <a:cubicBezTo>
                  <a:pt x="54" y="135"/>
                  <a:pt x="54" y="135"/>
                  <a:pt x="54" y="135"/>
                </a:cubicBezTo>
                <a:cubicBezTo>
                  <a:pt x="39" y="135"/>
                  <a:pt x="26" y="123"/>
                  <a:pt x="26" y="107"/>
                </a:cubicBezTo>
                <a:cubicBezTo>
                  <a:pt x="26" y="92"/>
                  <a:pt x="39" y="80"/>
                  <a:pt x="54" y="80"/>
                </a:cubicBezTo>
                <a:cubicBezTo>
                  <a:pt x="55" y="80"/>
                  <a:pt x="56" y="80"/>
                  <a:pt x="57" y="80"/>
                </a:cubicBezTo>
                <a:cubicBezTo>
                  <a:pt x="57" y="79"/>
                  <a:pt x="57" y="79"/>
                  <a:pt x="57" y="78"/>
                </a:cubicBezTo>
                <a:cubicBezTo>
                  <a:pt x="57" y="65"/>
                  <a:pt x="67" y="55"/>
                  <a:pt x="80" y="54"/>
                </a:cubicBezTo>
                <a:cubicBezTo>
                  <a:pt x="84" y="40"/>
                  <a:pt x="96" y="30"/>
                  <a:pt x="111" y="30"/>
                </a:cubicBezTo>
                <a:cubicBezTo>
                  <a:pt x="127" y="30"/>
                  <a:pt x="140" y="41"/>
                  <a:pt x="143" y="56"/>
                </a:cubicBezTo>
                <a:cubicBezTo>
                  <a:pt x="144" y="56"/>
                  <a:pt x="144" y="56"/>
                  <a:pt x="145" y="56"/>
                </a:cubicBezTo>
                <a:cubicBezTo>
                  <a:pt x="153" y="56"/>
                  <a:pt x="159" y="60"/>
                  <a:pt x="162" y="67"/>
                </a:cubicBezTo>
                <a:cubicBezTo>
                  <a:pt x="165" y="66"/>
                  <a:pt x="168" y="66"/>
                  <a:pt x="172" y="66"/>
                </a:cubicBezTo>
                <a:cubicBezTo>
                  <a:pt x="191" y="66"/>
                  <a:pt x="206" y="81"/>
                  <a:pt x="206" y="100"/>
                </a:cubicBezTo>
                <a:cubicBezTo>
                  <a:pt x="206" y="120"/>
                  <a:pt x="191" y="135"/>
                  <a:pt x="172" y="135"/>
                </a:cubicBezTo>
                <a:close/>
                <a:moveTo>
                  <a:pt x="127" y="158"/>
                </a:moveTo>
                <a:cubicBezTo>
                  <a:pt x="127" y="164"/>
                  <a:pt x="122" y="168"/>
                  <a:pt x="116" y="168"/>
                </a:cubicBezTo>
                <a:cubicBezTo>
                  <a:pt x="111" y="168"/>
                  <a:pt x="106" y="164"/>
                  <a:pt x="106" y="158"/>
                </a:cubicBezTo>
                <a:cubicBezTo>
                  <a:pt x="106" y="152"/>
                  <a:pt x="111" y="148"/>
                  <a:pt x="116" y="148"/>
                </a:cubicBezTo>
                <a:cubicBezTo>
                  <a:pt x="122" y="148"/>
                  <a:pt x="127" y="152"/>
                  <a:pt x="127" y="15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7681372" y="10493515"/>
            <a:ext cx="1348916" cy="1358762"/>
          </a:xfrm>
          <a:custGeom>
            <a:avLst/>
            <a:gdLst>
              <a:gd name="T0" fmla="*/ 97 w 232"/>
              <a:gd name="T1" fmla="*/ 196 h 233"/>
              <a:gd name="T2" fmla="*/ 135 w 232"/>
              <a:gd name="T3" fmla="*/ 196 h 233"/>
              <a:gd name="T4" fmla="*/ 135 w 232"/>
              <a:gd name="T5" fmla="*/ 126 h 233"/>
              <a:gd name="T6" fmla="*/ 97 w 232"/>
              <a:gd name="T7" fmla="*/ 126 h 233"/>
              <a:gd name="T8" fmla="*/ 97 w 232"/>
              <a:gd name="T9" fmla="*/ 196 h 233"/>
              <a:gd name="T10" fmla="*/ 116 w 232"/>
              <a:gd name="T11" fmla="*/ 138 h 233"/>
              <a:gd name="T12" fmla="*/ 130 w 232"/>
              <a:gd name="T13" fmla="*/ 156 h 233"/>
              <a:gd name="T14" fmla="*/ 124 w 232"/>
              <a:gd name="T15" fmla="*/ 156 h 233"/>
              <a:gd name="T16" fmla="*/ 124 w 232"/>
              <a:gd name="T17" fmla="*/ 177 h 233"/>
              <a:gd name="T18" fmla="*/ 108 w 232"/>
              <a:gd name="T19" fmla="*/ 177 h 233"/>
              <a:gd name="T20" fmla="*/ 108 w 232"/>
              <a:gd name="T21" fmla="*/ 156 h 233"/>
              <a:gd name="T22" fmla="*/ 102 w 232"/>
              <a:gd name="T23" fmla="*/ 156 h 233"/>
              <a:gd name="T24" fmla="*/ 116 w 232"/>
              <a:gd name="T25" fmla="*/ 138 h 233"/>
              <a:gd name="T26" fmla="*/ 118 w 232"/>
              <a:gd name="T27" fmla="*/ 201 h 233"/>
              <a:gd name="T28" fmla="*/ 116 w 232"/>
              <a:gd name="T29" fmla="*/ 203 h 233"/>
              <a:gd name="T30" fmla="*/ 114 w 232"/>
              <a:gd name="T31" fmla="*/ 201 h 233"/>
              <a:gd name="T32" fmla="*/ 116 w 232"/>
              <a:gd name="T33" fmla="*/ 199 h 233"/>
              <a:gd name="T34" fmla="*/ 118 w 232"/>
              <a:gd name="T35" fmla="*/ 201 h 233"/>
              <a:gd name="T36" fmla="*/ 0 w 232"/>
              <a:gd name="T37" fmla="*/ 0 h 233"/>
              <a:gd name="T38" fmla="*/ 0 w 232"/>
              <a:gd name="T39" fmla="*/ 233 h 233"/>
              <a:gd name="T40" fmla="*/ 232 w 232"/>
              <a:gd name="T41" fmla="*/ 233 h 233"/>
              <a:gd name="T42" fmla="*/ 232 w 232"/>
              <a:gd name="T43" fmla="*/ 0 h 233"/>
              <a:gd name="T44" fmla="*/ 0 w 232"/>
              <a:gd name="T45" fmla="*/ 0 h 233"/>
              <a:gd name="T46" fmla="*/ 140 w 232"/>
              <a:gd name="T47" fmla="*/ 199 h 233"/>
              <a:gd name="T48" fmla="*/ 134 w 232"/>
              <a:gd name="T49" fmla="*/ 205 h 233"/>
              <a:gd name="T50" fmla="*/ 98 w 232"/>
              <a:gd name="T51" fmla="*/ 205 h 233"/>
              <a:gd name="T52" fmla="*/ 92 w 232"/>
              <a:gd name="T53" fmla="*/ 199 h 233"/>
              <a:gd name="T54" fmla="*/ 92 w 232"/>
              <a:gd name="T55" fmla="*/ 126 h 233"/>
              <a:gd name="T56" fmla="*/ 98 w 232"/>
              <a:gd name="T57" fmla="*/ 120 h 233"/>
              <a:gd name="T58" fmla="*/ 134 w 232"/>
              <a:gd name="T59" fmla="*/ 120 h 233"/>
              <a:gd name="T60" fmla="*/ 140 w 232"/>
              <a:gd name="T61" fmla="*/ 126 h 233"/>
              <a:gd name="T62" fmla="*/ 140 w 232"/>
              <a:gd name="T63" fmla="*/ 199 h 233"/>
              <a:gd name="T64" fmla="*/ 171 w 232"/>
              <a:gd name="T65" fmla="*/ 133 h 233"/>
              <a:gd name="T66" fmla="*/ 145 w 232"/>
              <a:gd name="T67" fmla="*/ 133 h 233"/>
              <a:gd name="T68" fmla="*/ 145 w 232"/>
              <a:gd name="T69" fmla="*/ 126 h 233"/>
              <a:gd name="T70" fmla="*/ 134 w 232"/>
              <a:gd name="T71" fmla="*/ 115 h 233"/>
              <a:gd name="T72" fmla="*/ 98 w 232"/>
              <a:gd name="T73" fmla="*/ 115 h 233"/>
              <a:gd name="T74" fmla="*/ 87 w 232"/>
              <a:gd name="T75" fmla="*/ 126 h 233"/>
              <a:gd name="T76" fmla="*/ 87 w 232"/>
              <a:gd name="T77" fmla="*/ 133 h 233"/>
              <a:gd name="T78" fmla="*/ 54 w 232"/>
              <a:gd name="T79" fmla="*/ 133 h 233"/>
              <a:gd name="T80" fmla="*/ 26 w 232"/>
              <a:gd name="T81" fmla="*/ 105 h 233"/>
              <a:gd name="T82" fmla="*/ 54 w 232"/>
              <a:gd name="T83" fmla="*/ 77 h 233"/>
              <a:gd name="T84" fmla="*/ 57 w 232"/>
              <a:gd name="T85" fmla="*/ 77 h 233"/>
              <a:gd name="T86" fmla="*/ 57 w 232"/>
              <a:gd name="T87" fmla="*/ 75 h 233"/>
              <a:gd name="T88" fmla="*/ 80 w 232"/>
              <a:gd name="T89" fmla="*/ 52 h 233"/>
              <a:gd name="T90" fmla="*/ 111 w 232"/>
              <a:gd name="T91" fmla="*/ 28 h 233"/>
              <a:gd name="T92" fmla="*/ 143 w 232"/>
              <a:gd name="T93" fmla="*/ 53 h 233"/>
              <a:gd name="T94" fmla="*/ 145 w 232"/>
              <a:gd name="T95" fmla="*/ 53 h 233"/>
              <a:gd name="T96" fmla="*/ 162 w 232"/>
              <a:gd name="T97" fmla="*/ 65 h 233"/>
              <a:gd name="T98" fmla="*/ 171 w 232"/>
              <a:gd name="T99" fmla="*/ 63 h 233"/>
              <a:gd name="T100" fmla="*/ 206 w 232"/>
              <a:gd name="T101" fmla="*/ 98 h 233"/>
              <a:gd name="T102" fmla="*/ 171 w 232"/>
              <a:gd name="T103" fmla="*/ 1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33">
                <a:moveTo>
                  <a:pt x="97" y="196"/>
                </a:moveTo>
                <a:cubicBezTo>
                  <a:pt x="135" y="196"/>
                  <a:pt x="135" y="196"/>
                  <a:pt x="135" y="196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97" y="126"/>
                  <a:pt x="97" y="126"/>
                  <a:pt x="97" y="126"/>
                </a:cubicBezTo>
                <a:lnTo>
                  <a:pt x="97" y="196"/>
                </a:lnTo>
                <a:close/>
                <a:moveTo>
                  <a:pt x="116" y="138"/>
                </a:moveTo>
                <a:cubicBezTo>
                  <a:pt x="130" y="156"/>
                  <a:pt x="130" y="156"/>
                  <a:pt x="130" y="156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8" y="177"/>
                  <a:pt x="108" y="177"/>
                  <a:pt x="108" y="177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2" y="156"/>
                  <a:pt x="102" y="156"/>
                  <a:pt x="102" y="156"/>
                </a:cubicBezTo>
                <a:lnTo>
                  <a:pt x="116" y="138"/>
                </a:lnTo>
                <a:close/>
                <a:moveTo>
                  <a:pt x="118" y="201"/>
                </a:moveTo>
                <a:cubicBezTo>
                  <a:pt x="118" y="202"/>
                  <a:pt x="117" y="203"/>
                  <a:pt x="116" y="203"/>
                </a:cubicBezTo>
                <a:cubicBezTo>
                  <a:pt x="115" y="203"/>
                  <a:pt x="114" y="202"/>
                  <a:pt x="114" y="201"/>
                </a:cubicBezTo>
                <a:cubicBezTo>
                  <a:pt x="114" y="200"/>
                  <a:pt x="115" y="199"/>
                  <a:pt x="116" y="199"/>
                </a:cubicBezTo>
                <a:cubicBezTo>
                  <a:pt x="117" y="199"/>
                  <a:pt x="118" y="200"/>
                  <a:pt x="118" y="201"/>
                </a:cubicBezTo>
                <a:close/>
                <a:moveTo>
                  <a:pt x="0" y="0"/>
                </a:moveTo>
                <a:cubicBezTo>
                  <a:pt x="0" y="233"/>
                  <a:pt x="0" y="233"/>
                  <a:pt x="0" y="233"/>
                </a:cubicBezTo>
                <a:cubicBezTo>
                  <a:pt x="232" y="233"/>
                  <a:pt x="232" y="233"/>
                  <a:pt x="232" y="233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40" y="199"/>
                </a:moveTo>
                <a:cubicBezTo>
                  <a:pt x="140" y="203"/>
                  <a:pt x="137" y="205"/>
                  <a:pt x="134" y="205"/>
                </a:cubicBezTo>
                <a:cubicBezTo>
                  <a:pt x="98" y="205"/>
                  <a:pt x="98" y="205"/>
                  <a:pt x="98" y="205"/>
                </a:cubicBezTo>
                <a:cubicBezTo>
                  <a:pt x="95" y="205"/>
                  <a:pt x="92" y="203"/>
                  <a:pt x="92" y="199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3"/>
                  <a:pt x="95" y="120"/>
                  <a:pt x="98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7" y="120"/>
                  <a:pt x="140" y="123"/>
                  <a:pt x="140" y="126"/>
                </a:cubicBezTo>
                <a:lnTo>
                  <a:pt x="140" y="199"/>
                </a:lnTo>
                <a:close/>
                <a:moveTo>
                  <a:pt x="171" y="133"/>
                </a:moveTo>
                <a:cubicBezTo>
                  <a:pt x="145" y="133"/>
                  <a:pt x="145" y="133"/>
                  <a:pt x="145" y="133"/>
                </a:cubicBezTo>
                <a:cubicBezTo>
                  <a:pt x="145" y="126"/>
                  <a:pt x="145" y="126"/>
                  <a:pt x="145" y="126"/>
                </a:cubicBezTo>
                <a:cubicBezTo>
                  <a:pt x="145" y="120"/>
                  <a:pt x="140" y="115"/>
                  <a:pt x="134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92" y="115"/>
                  <a:pt x="87" y="120"/>
                  <a:pt x="87" y="126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54" y="133"/>
                  <a:pt x="54" y="133"/>
                  <a:pt x="54" y="133"/>
                </a:cubicBezTo>
                <a:cubicBezTo>
                  <a:pt x="38" y="133"/>
                  <a:pt x="26" y="120"/>
                  <a:pt x="26" y="105"/>
                </a:cubicBezTo>
                <a:cubicBezTo>
                  <a:pt x="26" y="90"/>
                  <a:pt x="38" y="77"/>
                  <a:pt x="54" y="77"/>
                </a:cubicBezTo>
                <a:cubicBezTo>
                  <a:pt x="55" y="77"/>
                  <a:pt x="56" y="77"/>
                  <a:pt x="57" y="77"/>
                </a:cubicBezTo>
                <a:cubicBezTo>
                  <a:pt x="57" y="77"/>
                  <a:pt x="57" y="76"/>
                  <a:pt x="57" y="75"/>
                </a:cubicBezTo>
                <a:cubicBezTo>
                  <a:pt x="57" y="62"/>
                  <a:pt x="67" y="52"/>
                  <a:pt x="80" y="52"/>
                </a:cubicBezTo>
                <a:cubicBezTo>
                  <a:pt x="83" y="38"/>
                  <a:pt x="96" y="28"/>
                  <a:pt x="111" y="28"/>
                </a:cubicBezTo>
                <a:cubicBezTo>
                  <a:pt x="127" y="28"/>
                  <a:pt x="140" y="39"/>
                  <a:pt x="143" y="53"/>
                </a:cubicBezTo>
                <a:cubicBezTo>
                  <a:pt x="143" y="53"/>
                  <a:pt x="144" y="53"/>
                  <a:pt x="145" y="53"/>
                </a:cubicBezTo>
                <a:cubicBezTo>
                  <a:pt x="152" y="53"/>
                  <a:pt x="159" y="58"/>
                  <a:pt x="162" y="65"/>
                </a:cubicBezTo>
                <a:cubicBezTo>
                  <a:pt x="165" y="64"/>
                  <a:pt x="168" y="63"/>
                  <a:pt x="171" y="63"/>
                </a:cubicBezTo>
                <a:cubicBezTo>
                  <a:pt x="191" y="63"/>
                  <a:pt x="206" y="79"/>
                  <a:pt x="206" y="98"/>
                </a:cubicBezTo>
                <a:cubicBezTo>
                  <a:pt x="206" y="117"/>
                  <a:pt x="191" y="133"/>
                  <a:pt x="171" y="13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5732157" y="10493515"/>
            <a:ext cx="1351378" cy="1358762"/>
          </a:xfrm>
          <a:custGeom>
            <a:avLst/>
            <a:gdLst>
              <a:gd name="T0" fmla="*/ 90 w 232"/>
              <a:gd name="T1" fmla="*/ 196 h 233"/>
              <a:gd name="T2" fmla="*/ 142 w 232"/>
              <a:gd name="T3" fmla="*/ 196 h 233"/>
              <a:gd name="T4" fmla="*/ 142 w 232"/>
              <a:gd name="T5" fmla="*/ 126 h 233"/>
              <a:gd name="T6" fmla="*/ 90 w 232"/>
              <a:gd name="T7" fmla="*/ 126 h 233"/>
              <a:gd name="T8" fmla="*/ 90 w 232"/>
              <a:gd name="T9" fmla="*/ 196 h 233"/>
              <a:gd name="T10" fmla="*/ 116 w 232"/>
              <a:gd name="T11" fmla="*/ 138 h 233"/>
              <a:gd name="T12" fmla="*/ 130 w 232"/>
              <a:gd name="T13" fmla="*/ 156 h 233"/>
              <a:gd name="T14" fmla="*/ 123 w 232"/>
              <a:gd name="T15" fmla="*/ 156 h 233"/>
              <a:gd name="T16" fmla="*/ 123 w 232"/>
              <a:gd name="T17" fmla="*/ 177 h 233"/>
              <a:gd name="T18" fmla="*/ 108 w 232"/>
              <a:gd name="T19" fmla="*/ 177 h 233"/>
              <a:gd name="T20" fmla="*/ 108 w 232"/>
              <a:gd name="T21" fmla="*/ 156 h 233"/>
              <a:gd name="T22" fmla="*/ 102 w 232"/>
              <a:gd name="T23" fmla="*/ 156 h 233"/>
              <a:gd name="T24" fmla="*/ 116 w 232"/>
              <a:gd name="T25" fmla="*/ 138 h 233"/>
              <a:gd name="T26" fmla="*/ 118 w 232"/>
              <a:gd name="T27" fmla="*/ 201 h 233"/>
              <a:gd name="T28" fmla="*/ 116 w 232"/>
              <a:gd name="T29" fmla="*/ 203 h 233"/>
              <a:gd name="T30" fmla="*/ 114 w 232"/>
              <a:gd name="T31" fmla="*/ 201 h 233"/>
              <a:gd name="T32" fmla="*/ 116 w 232"/>
              <a:gd name="T33" fmla="*/ 199 h 233"/>
              <a:gd name="T34" fmla="*/ 118 w 232"/>
              <a:gd name="T35" fmla="*/ 201 h 233"/>
              <a:gd name="T36" fmla="*/ 0 w 232"/>
              <a:gd name="T37" fmla="*/ 0 h 233"/>
              <a:gd name="T38" fmla="*/ 0 w 232"/>
              <a:gd name="T39" fmla="*/ 233 h 233"/>
              <a:gd name="T40" fmla="*/ 232 w 232"/>
              <a:gd name="T41" fmla="*/ 233 h 233"/>
              <a:gd name="T42" fmla="*/ 232 w 232"/>
              <a:gd name="T43" fmla="*/ 0 h 233"/>
              <a:gd name="T44" fmla="*/ 0 w 232"/>
              <a:gd name="T45" fmla="*/ 0 h 233"/>
              <a:gd name="T46" fmla="*/ 147 w 232"/>
              <a:gd name="T47" fmla="*/ 199 h 233"/>
              <a:gd name="T48" fmla="*/ 141 w 232"/>
              <a:gd name="T49" fmla="*/ 205 h 233"/>
              <a:gd name="T50" fmla="*/ 91 w 232"/>
              <a:gd name="T51" fmla="*/ 205 h 233"/>
              <a:gd name="T52" fmla="*/ 84 w 232"/>
              <a:gd name="T53" fmla="*/ 199 h 233"/>
              <a:gd name="T54" fmla="*/ 84 w 232"/>
              <a:gd name="T55" fmla="*/ 126 h 233"/>
              <a:gd name="T56" fmla="*/ 91 w 232"/>
              <a:gd name="T57" fmla="*/ 120 h 233"/>
              <a:gd name="T58" fmla="*/ 141 w 232"/>
              <a:gd name="T59" fmla="*/ 120 h 233"/>
              <a:gd name="T60" fmla="*/ 147 w 232"/>
              <a:gd name="T61" fmla="*/ 126 h 233"/>
              <a:gd name="T62" fmla="*/ 147 w 232"/>
              <a:gd name="T63" fmla="*/ 199 h 233"/>
              <a:gd name="T64" fmla="*/ 171 w 232"/>
              <a:gd name="T65" fmla="*/ 133 h 233"/>
              <a:gd name="T66" fmla="*/ 152 w 232"/>
              <a:gd name="T67" fmla="*/ 133 h 233"/>
              <a:gd name="T68" fmla="*/ 152 w 232"/>
              <a:gd name="T69" fmla="*/ 126 h 233"/>
              <a:gd name="T70" fmla="*/ 141 w 232"/>
              <a:gd name="T71" fmla="*/ 115 h 233"/>
              <a:gd name="T72" fmla="*/ 91 w 232"/>
              <a:gd name="T73" fmla="*/ 115 h 233"/>
              <a:gd name="T74" fmla="*/ 79 w 232"/>
              <a:gd name="T75" fmla="*/ 126 h 233"/>
              <a:gd name="T76" fmla="*/ 79 w 232"/>
              <a:gd name="T77" fmla="*/ 133 h 233"/>
              <a:gd name="T78" fmla="*/ 53 w 232"/>
              <a:gd name="T79" fmla="*/ 133 h 233"/>
              <a:gd name="T80" fmla="*/ 26 w 232"/>
              <a:gd name="T81" fmla="*/ 105 h 233"/>
              <a:gd name="T82" fmla="*/ 53 w 232"/>
              <a:gd name="T83" fmla="*/ 77 h 233"/>
              <a:gd name="T84" fmla="*/ 56 w 232"/>
              <a:gd name="T85" fmla="*/ 77 h 233"/>
              <a:gd name="T86" fmla="*/ 56 w 232"/>
              <a:gd name="T87" fmla="*/ 75 h 233"/>
              <a:gd name="T88" fmla="*/ 79 w 232"/>
              <a:gd name="T89" fmla="*/ 52 h 233"/>
              <a:gd name="T90" fmla="*/ 111 w 232"/>
              <a:gd name="T91" fmla="*/ 28 h 233"/>
              <a:gd name="T92" fmla="*/ 142 w 232"/>
              <a:gd name="T93" fmla="*/ 53 h 233"/>
              <a:gd name="T94" fmla="*/ 144 w 232"/>
              <a:gd name="T95" fmla="*/ 53 h 233"/>
              <a:gd name="T96" fmla="*/ 161 w 232"/>
              <a:gd name="T97" fmla="*/ 65 h 233"/>
              <a:gd name="T98" fmla="*/ 171 w 232"/>
              <a:gd name="T99" fmla="*/ 63 h 233"/>
              <a:gd name="T100" fmla="*/ 206 w 232"/>
              <a:gd name="T101" fmla="*/ 98 h 233"/>
              <a:gd name="T102" fmla="*/ 171 w 232"/>
              <a:gd name="T103" fmla="*/ 1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33">
                <a:moveTo>
                  <a:pt x="90" y="196"/>
                </a:moveTo>
                <a:cubicBezTo>
                  <a:pt x="142" y="196"/>
                  <a:pt x="142" y="196"/>
                  <a:pt x="142" y="196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90" y="126"/>
                  <a:pt x="90" y="126"/>
                  <a:pt x="90" y="126"/>
                </a:cubicBezTo>
                <a:lnTo>
                  <a:pt x="90" y="196"/>
                </a:lnTo>
                <a:close/>
                <a:moveTo>
                  <a:pt x="116" y="138"/>
                </a:moveTo>
                <a:cubicBezTo>
                  <a:pt x="130" y="156"/>
                  <a:pt x="130" y="156"/>
                  <a:pt x="130" y="156"/>
                </a:cubicBezTo>
                <a:cubicBezTo>
                  <a:pt x="123" y="156"/>
                  <a:pt x="123" y="156"/>
                  <a:pt x="123" y="156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08" y="177"/>
                  <a:pt x="108" y="177"/>
                  <a:pt x="108" y="177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2" y="156"/>
                  <a:pt x="102" y="156"/>
                  <a:pt x="102" y="156"/>
                </a:cubicBezTo>
                <a:lnTo>
                  <a:pt x="116" y="138"/>
                </a:lnTo>
                <a:close/>
                <a:moveTo>
                  <a:pt x="118" y="201"/>
                </a:moveTo>
                <a:cubicBezTo>
                  <a:pt x="118" y="202"/>
                  <a:pt x="117" y="203"/>
                  <a:pt x="116" y="203"/>
                </a:cubicBezTo>
                <a:cubicBezTo>
                  <a:pt x="115" y="203"/>
                  <a:pt x="114" y="202"/>
                  <a:pt x="114" y="201"/>
                </a:cubicBezTo>
                <a:cubicBezTo>
                  <a:pt x="114" y="200"/>
                  <a:pt x="115" y="199"/>
                  <a:pt x="116" y="199"/>
                </a:cubicBezTo>
                <a:cubicBezTo>
                  <a:pt x="117" y="199"/>
                  <a:pt x="118" y="200"/>
                  <a:pt x="118" y="201"/>
                </a:cubicBezTo>
                <a:close/>
                <a:moveTo>
                  <a:pt x="0" y="0"/>
                </a:moveTo>
                <a:cubicBezTo>
                  <a:pt x="0" y="233"/>
                  <a:pt x="0" y="233"/>
                  <a:pt x="0" y="233"/>
                </a:cubicBezTo>
                <a:cubicBezTo>
                  <a:pt x="232" y="233"/>
                  <a:pt x="232" y="233"/>
                  <a:pt x="232" y="233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47" y="199"/>
                </a:moveTo>
                <a:cubicBezTo>
                  <a:pt x="147" y="203"/>
                  <a:pt x="144" y="205"/>
                  <a:pt x="141" y="205"/>
                </a:cubicBezTo>
                <a:cubicBezTo>
                  <a:pt x="91" y="205"/>
                  <a:pt x="91" y="205"/>
                  <a:pt x="91" y="205"/>
                </a:cubicBezTo>
                <a:cubicBezTo>
                  <a:pt x="87" y="205"/>
                  <a:pt x="84" y="203"/>
                  <a:pt x="84" y="199"/>
                </a:cubicBezTo>
                <a:cubicBezTo>
                  <a:pt x="84" y="126"/>
                  <a:pt x="84" y="126"/>
                  <a:pt x="84" y="126"/>
                </a:cubicBezTo>
                <a:cubicBezTo>
                  <a:pt x="84" y="123"/>
                  <a:pt x="87" y="120"/>
                  <a:pt x="91" y="120"/>
                </a:cubicBezTo>
                <a:cubicBezTo>
                  <a:pt x="141" y="120"/>
                  <a:pt x="141" y="120"/>
                  <a:pt x="141" y="120"/>
                </a:cubicBezTo>
                <a:cubicBezTo>
                  <a:pt x="144" y="120"/>
                  <a:pt x="147" y="123"/>
                  <a:pt x="147" y="126"/>
                </a:cubicBezTo>
                <a:lnTo>
                  <a:pt x="147" y="199"/>
                </a:lnTo>
                <a:close/>
                <a:moveTo>
                  <a:pt x="171" y="133"/>
                </a:moveTo>
                <a:cubicBezTo>
                  <a:pt x="152" y="133"/>
                  <a:pt x="152" y="133"/>
                  <a:pt x="152" y="133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2" y="120"/>
                  <a:pt x="147" y="115"/>
                  <a:pt x="141" y="115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84" y="115"/>
                  <a:pt x="79" y="120"/>
                  <a:pt x="79" y="126"/>
                </a:cubicBezTo>
                <a:cubicBezTo>
                  <a:pt x="79" y="133"/>
                  <a:pt x="79" y="133"/>
                  <a:pt x="79" y="133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38" y="133"/>
                  <a:pt x="26" y="120"/>
                  <a:pt x="26" y="105"/>
                </a:cubicBezTo>
                <a:cubicBezTo>
                  <a:pt x="26" y="90"/>
                  <a:pt x="38" y="77"/>
                  <a:pt x="53" y="77"/>
                </a:cubicBezTo>
                <a:cubicBezTo>
                  <a:pt x="54" y="77"/>
                  <a:pt x="55" y="77"/>
                  <a:pt x="56" y="77"/>
                </a:cubicBezTo>
                <a:cubicBezTo>
                  <a:pt x="56" y="77"/>
                  <a:pt x="56" y="76"/>
                  <a:pt x="56" y="75"/>
                </a:cubicBezTo>
                <a:cubicBezTo>
                  <a:pt x="56" y="62"/>
                  <a:pt x="66" y="52"/>
                  <a:pt x="79" y="52"/>
                </a:cubicBezTo>
                <a:cubicBezTo>
                  <a:pt x="83" y="38"/>
                  <a:pt x="96" y="28"/>
                  <a:pt x="111" y="28"/>
                </a:cubicBezTo>
                <a:cubicBezTo>
                  <a:pt x="126" y="28"/>
                  <a:pt x="139" y="39"/>
                  <a:pt x="142" y="53"/>
                </a:cubicBezTo>
                <a:cubicBezTo>
                  <a:pt x="143" y="53"/>
                  <a:pt x="144" y="53"/>
                  <a:pt x="144" y="53"/>
                </a:cubicBezTo>
                <a:cubicBezTo>
                  <a:pt x="152" y="53"/>
                  <a:pt x="159" y="58"/>
                  <a:pt x="161" y="65"/>
                </a:cubicBezTo>
                <a:cubicBezTo>
                  <a:pt x="164" y="64"/>
                  <a:pt x="168" y="63"/>
                  <a:pt x="171" y="63"/>
                </a:cubicBezTo>
                <a:cubicBezTo>
                  <a:pt x="190" y="63"/>
                  <a:pt x="206" y="79"/>
                  <a:pt x="206" y="98"/>
                </a:cubicBezTo>
                <a:cubicBezTo>
                  <a:pt x="206" y="117"/>
                  <a:pt x="190" y="133"/>
                  <a:pt x="171" y="13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3778017" y="10493515"/>
            <a:ext cx="1356302" cy="1358762"/>
          </a:xfrm>
          <a:custGeom>
            <a:avLst/>
            <a:gdLst>
              <a:gd name="T0" fmla="*/ 0 w 233"/>
              <a:gd name="T1" fmla="*/ 0 h 233"/>
              <a:gd name="T2" fmla="*/ 0 w 233"/>
              <a:gd name="T3" fmla="*/ 233 h 233"/>
              <a:gd name="T4" fmla="*/ 233 w 233"/>
              <a:gd name="T5" fmla="*/ 233 h 233"/>
              <a:gd name="T6" fmla="*/ 233 w 233"/>
              <a:gd name="T7" fmla="*/ 0 h 233"/>
              <a:gd name="T8" fmla="*/ 0 w 233"/>
              <a:gd name="T9" fmla="*/ 0 h 233"/>
              <a:gd name="T10" fmla="*/ 168 w 233"/>
              <a:gd name="T11" fmla="*/ 201 h 233"/>
              <a:gd name="T12" fmla="*/ 161 w 233"/>
              <a:gd name="T13" fmla="*/ 205 h 233"/>
              <a:gd name="T14" fmla="*/ 72 w 233"/>
              <a:gd name="T15" fmla="*/ 205 h 233"/>
              <a:gd name="T16" fmla="*/ 65 w 233"/>
              <a:gd name="T17" fmla="*/ 201 h 233"/>
              <a:gd name="T18" fmla="*/ 65 w 233"/>
              <a:gd name="T19" fmla="*/ 198 h 233"/>
              <a:gd name="T20" fmla="*/ 168 w 233"/>
              <a:gd name="T21" fmla="*/ 198 h 233"/>
              <a:gd name="T22" fmla="*/ 168 w 233"/>
              <a:gd name="T23" fmla="*/ 201 h 233"/>
              <a:gd name="T24" fmla="*/ 96 w 233"/>
              <a:gd name="T25" fmla="*/ 130 h 233"/>
              <a:gd name="T26" fmla="*/ 117 w 233"/>
              <a:gd name="T27" fmla="*/ 105 h 233"/>
              <a:gd name="T28" fmla="*/ 137 w 233"/>
              <a:gd name="T29" fmla="*/ 130 h 233"/>
              <a:gd name="T30" fmla="*/ 128 w 233"/>
              <a:gd name="T31" fmla="*/ 130 h 233"/>
              <a:gd name="T32" fmla="*/ 128 w 233"/>
              <a:gd name="T33" fmla="*/ 160 h 233"/>
              <a:gd name="T34" fmla="*/ 105 w 233"/>
              <a:gd name="T35" fmla="*/ 160 h 233"/>
              <a:gd name="T36" fmla="*/ 105 w 233"/>
              <a:gd name="T37" fmla="*/ 130 h 233"/>
              <a:gd name="T38" fmla="*/ 96 w 233"/>
              <a:gd name="T39" fmla="*/ 130 h 233"/>
              <a:gd name="T40" fmla="*/ 100 w 233"/>
              <a:gd name="T41" fmla="*/ 137 h 233"/>
              <a:gd name="T42" fmla="*/ 100 w 233"/>
              <a:gd name="T43" fmla="*/ 142 h 233"/>
              <a:gd name="T44" fmla="*/ 76 w 233"/>
              <a:gd name="T45" fmla="*/ 142 h 233"/>
              <a:gd name="T46" fmla="*/ 76 w 233"/>
              <a:gd name="T47" fmla="*/ 189 h 233"/>
              <a:gd name="T48" fmla="*/ 157 w 233"/>
              <a:gd name="T49" fmla="*/ 189 h 233"/>
              <a:gd name="T50" fmla="*/ 157 w 233"/>
              <a:gd name="T51" fmla="*/ 142 h 233"/>
              <a:gd name="T52" fmla="*/ 133 w 233"/>
              <a:gd name="T53" fmla="*/ 142 h 233"/>
              <a:gd name="T54" fmla="*/ 133 w 233"/>
              <a:gd name="T55" fmla="*/ 137 h 233"/>
              <a:gd name="T56" fmla="*/ 158 w 233"/>
              <a:gd name="T57" fmla="*/ 137 h 233"/>
              <a:gd name="T58" fmla="*/ 162 w 233"/>
              <a:gd name="T59" fmla="*/ 141 h 233"/>
              <a:gd name="T60" fmla="*/ 162 w 233"/>
              <a:gd name="T61" fmla="*/ 196 h 233"/>
              <a:gd name="T62" fmla="*/ 71 w 233"/>
              <a:gd name="T63" fmla="*/ 196 h 233"/>
              <a:gd name="T64" fmla="*/ 71 w 233"/>
              <a:gd name="T65" fmla="*/ 141 h 233"/>
              <a:gd name="T66" fmla="*/ 76 w 233"/>
              <a:gd name="T67" fmla="*/ 137 h 233"/>
              <a:gd name="T68" fmla="*/ 100 w 233"/>
              <a:gd name="T69" fmla="*/ 137 h 233"/>
              <a:gd name="T70" fmla="*/ 172 w 233"/>
              <a:gd name="T71" fmla="*/ 133 h 233"/>
              <a:gd name="T72" fmla="*/ 146 w 233"/>
              <a:gd name="T73" fmla="*/ 133 h 233"/>
              <a:gd name="T74" fmla="*/ 117 w 233"/>
              <a:gd name="T75" fmla="*/ 96 h 233"/>
              <a:gd name="T76" fmla="*/ 87 w 233"/>
              <a:gd name="T77" fmla="*/ 133 h 233"/>
              <a:gd name="T78" fmla="*/ 54 w 233"/>
              <a:gd name="T79" fmla="*/ 133 h 233"/>
              <a:gd name="T80" fmla="*/ 27 w 233"/>
              <a:gd name="T81" fmla="*/ 105 h 233"/>
              <a:gd name="T82" fmla="*/ 54 w 233"/>
              <a:gd name="T83" fmla="*/ 77 h 233"/>
              <a:gd name="T84" fmla="*/ 57 w 233"/>
              <a:gd name="T85" fmla="*/ 77 h 233"/>
              <a:gd name="T86" fmla="*/ 57 w 233"/>
              <a:gd name="T87" fmla="*/ 75 h 233"/>
              <a:gd name="T88" fmla="*/ 80 w 233"/>
              <a:gd name="T89" fmla="*/ 52 h 233"/>
              <a:gd name="T90" fmla="*/ 111 w 233"/>
              <a:gd name="T91" fmla="*/ 28 h 233"/>
              <a:gd name="T92" fmla="*/ 143 w 233"/>
              <a:gd name="T93" fmla="*/ 53 h 233"/>
              <a:gd name="T94" fmla="*/ 145 w 233"/>
              <a:gd name="T95" fmla="*/ 53 h 233"/>
              <a:gd name="T96" fmla="*/ 162 w 233"/>
              <a:gd name="T97" fmla="*/ 65 h 233"/>
              <a:gd name="T98" fmla="*/ 172 w 233"/>
              <a:gd name="T99" fmla="*/ 63 h 233"/>
              <a:gd name="T100" fmla="*/ 207 w 233"/>
              <a:gd name="T101" fmla="*/ 98 h 233"/>
              <a:gd name="T102" fmla="*/ 172 w 233"/>
              <a:gd name="T103" fmla="*/ 133 h 233"/>
              <a:gd name="T104" fmla="*/ 102 w 233"/>
              <a:gd name="T105" fmla="*/ 201 h 233"/>
              <a:gd name="T106" fmla="*/ 104 w 233"/>
              <a:gd name="T107" fmla="*/ 200 h 233"/>
              <a:gd name="T108" fmla="*/ 129 w 233"/>
              <a:gd name="T109" fmla="*/ 200 h 233"/>
              <a:gd name="T110" fmla="*/ 131 w 233"/>
              <a:gd name="T111" fmla="*/ 201 h 233"/>
              <a:gd name="T112" fmla="*/ 129 w 233"/>
              <a:gd name="T113" fmla="*/ 203 h 233"/>
              <a:gd name="T114" fmla="*/ 104 w 233"/>
              <a:gd name="T115" fmla="*/ 203 h 233"/>
              <a:gd name="T116" fmla="*/ 102 w 233"/>
              <a:gd name="T117" fmla="*/ 20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3" h="233">
                <a:moveTo>
                  <a:pt x="0" y="0"/>
                </a:moveTo>
                <a:cubicBezTo>
                  <a:pt x="0" y="233"/>
                  <a:pt x="0" y="233"/>
                  <a:pt x="0" y="233"/>
                </a:cubicBezTo>
                <a:cubicBezTo>
                  <a:pt x="233" y="233"/>
                  <a:pt x="233" y="233"/>
                  <a:pt x="233" y="233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168" y="201"/>
                </a:moveTo>
                <a:cubicBezTo>
                  <a:pt x="168" y="204"/>
                  <a:pt x="165" y="205"/>
                  <a:pt x="161" y="205"/>
                </a:cubicBezTo>
                <a:cubicBezTo>
                  <a:pt x="72" y="205"/>
                  <a:pt x="72" y="205"/>
                  <a:pt x="72" y="205"/>
                </a:cubicBezTo>
                <a:cubicBezTo>
                  <a:pt x="68" y="205"/>
                  <a:pt x="65" y="204"/>
                  <a:pt x="65" y="201"/>
                </a:cubicBezTo>
                <a:cubicBezTo>
                  <a:pt x="65" y="198"/>
                  <a:pt x="65" y="198"/>
                  <a:pt x="65" y="198"/>
                </a:cubicBezTo>
                <a:cubicBezTo>
                  <a:pt x="168" y="198"/>
                  <a:pt x="168" y="198"/>
                  <a:pt x="168" y="198"/>
                </a:cubicBezTo>
                <a:lnTo>
                  <a:pt x="168" y="201"/>
                </a:lnTo>
                <a:close/>
                <a:moveTo>
                  <a:pt x="96" y="130"/>
                </a:moveTo>
                <a:cubicBezTo>
                  <a:pt x="117" y="105"/>
                  <a:pt x="117" y="105"/>
                  <a:pt x="117" y="105"/>
                </a:cubicBezTo>
                <a:cubicBezTo>
                  <a:pt x="137" y="130"/>
                  <a:pt x="137" y="130"/>
                  <a:pt x="137" y="130"/>
                </a:cubicBezTo>
                <a:cubicBezTo>
                  <a:pt x="128" y="130"/>
                  <a:pt x="128" y="130"/>
                  <a:pt x="128" y="13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30"/>
                  <a:pt x="105" y="130"/>
                  <a:pt x="105" y="130"/>
                </a:cubicBezTo>
                <a:lnTo>
                  <a:pt x="96" y="130"/>
                </a:lnTo>
                <a:close/>
                <a:moveTo>
                  <a:pt x="100" y="137"/>
                </a:moveTo>
                <a:cubicBezTo>
                  <a:pt x="100" y="142"/>
                  <a:pt x="100" y="142"/>
                  <a:pt x="100" y="142"/>
                </a:cubicBezTo>
                <a:cubicBezTo>
                  <a:pt x="76" y="142"/>
                  <a:pt x="76" y="142"/>
                  <a:pt x="76" y="142"/>
                </a:cubicBezTo>
                <a:cubicBezTo>
                  <a:pt x="76" y="189"/>
                  <a:pt x="76" y="189"/>
                  <a:pt x="76" y="189"/>
                </a:cubicBezTo>
                <a:cubicBezTo>
                  <a:pt x="157" y="189"/>
                  <a:pt x="157" y="189"/>
                  <a:pt x="157" y="189"/>
                </a:cubicBezTo>
                <a:cubicBezTo>
                  <a:pt x="157" y="142"/>
                  <a:pt x="157" y="142"/>
                  <a:pt x="157" y="142"/>
                </a:cubicBezTo>
                <a:cubicBezTo>
                  <a:pt x="133" y="142"/>
                  <a:pt x="133" y="142"/>
                  <a:pt x="133" y="142"/>
                </a:cubicBezTo>
                <a:cubicBezTo>
                  <a:pt x="133" y="137"/>
                  <a:pt x="133" y="137"/>
                  <a:pt x="133" y="137"/>
                </a:cubicBezTo>
                <a:cubicBezTo>
                  <a:pt x="158" y="137"/>
                  <a:pt x="158" y="137"/>
                  <a:pt x="158" y="137"/>
                </a:cubicBezTo>
                <a:cubicBezTo>
                  <a:pt x="161" y="137"/>
                  <a:pt x="162" y="137"/>
                  <a:pt x="162" y="141"/>
                </a:cubicBezTo>
                <a:cubicBezTo>
                  <a:pt x="162" y="196"/>
                  <a:pt x="162" y="196"/>
                  <a:pt x="162" y="196"/>
                </a:cubicBezTo>
                <a:cubicBezTo>
                  <a:pt x="71" y="196"/>
                  <a:pt x="71" y="196"/>
                  <a:pt x="71" y="196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37"/>
                  <a:pt x="72" y="137"/>
                  <a:pt x="76" y="137"/>
                </a:cubicBezTo>
                <a:lnTo>
                  <a:pt x="100" y="137"/>
                </a:lnTo>
                <a:close/>
                <a:moveTo>
                  <a:pt x="172" y="133"/>
                </a:moveTo>
                <a:cubicBezTo>
                  <a:pt x="146" y="133"/>
                  <a:pt x="146" y="133"/>
                  <a:pt x="146" y="133"/>
                </a:cubicBezTo>
                <a:cubicBezTo>
                  <a:pt x="117" y="96"/>
                  <a:pt x="117" y="96"/>
                  <a:pt x="117" y="96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54" y="133"/>
                  <a:pt x="54" y="133"/>
                  <a:pt x="54" y="133"/>
                </a:cubicBezTo>
                <a:cubicBezTo>
                  <a:pt x="39" y="133"/>
                  <a:pt x="27" y="120"/>
                  <a:pt x="27" y="105"/>
                </a:cubicBezTo>
                <a:cubicBezTo>
                  <a:pt x="27" y="90"/>
                  <a:pt x="39" y="77"/>
                  <a:pt x="54" y="77"/>
                </a:cubicBezTo>
                <a:cubicBezTo>
                  <a:pt x="55" y="77"/>
                  <a:pt x="56" y="77"/>
                  <a:pt x="57" y="77"/>
                </a:cubicBezTo>
                <a:cubicBezTo>
                  <a:pt x="57" y="77"/>
                  <a:pt x="57" y="76"/>
                  <a:pt x="57" y="75"/>
                </a:cubicBezTo>
                <a:cubicBezTo>
                  <a:pt x="57" y="62"/>
                  <a:pt x="67" y="52"/>
                  <a:pt x="80" y="52"/>
                </a:cubicBezTo>
                <a:cubicBezTo>
                  <a:pt x="84" y="38"/>
                  <a:pt x="96" y="28"/>
                  <a:pt x="111" y="28"/>
                </a:cubicBezTo>
                <a:cubicBezTo>
                  <a:pt x="127" y="28"/>
                  <a:pt x="140" y="39"/>
                  <a:pt x="143" y="53"/>
                </a:cubicBezTo>
                <a:cubicBezTo>
                  <a:pt x="144" y="53"/>
                  <a:pt x="145" y="53"/>
                  <a:pt x="145" y="53"/>
                </a:cubicBezTo>
                <a:cubicBezTo>
                  <a:pt x="153" y="53"/>
                  <a:pt x="159" y="58"/>
                  <a:pt x="162" y="65"/>
                </a:cubicBezTo>
                <a:cubicBezTo>
                  <a:pt x="165" y="64"/>
                  <a:pt x="168" y="63"/>
                  <a:pt x="172" y="63"/>
                </a:cubicBezTo>
                <a:cubicBezTo>
                  <a:pt x="191" y="63"/>
                  <a:pt x="207" y="79"/>
                  <a:pt x="207" y="98"/>
                </a:cubicBezTo>
                <a:cubicBezTo>
                  <a:pt x="207" y="117"/>
                  <a:pt x="191" y="133"/>
                  <a:pt x="172" y="133"/>
                </a:cubicBezTo>
                <a:close/>
                <a:moveTo>
                  <a:pt x="102" y="201"/>
                </a:moveTo>
                <a:cubicBezTo>
                  <a:pt x="102" y="200"/>
                  <a:pt x="103" y="200"/>
                  <a:pt x="104" y="200"/>
                </a:cubicBezTo>
                <a:cubicBezTo>
                  <a:pt x="129" y="200"/>
                  <a:pt x="129" y="200"/>
                  <a:pt x="129" y="200"/>
                </a:cubicBezTo>
                <a:cubicBezTo>
                  <a:pt x="131" y="200"/>
                  <a:pt x="131" y="200"/>
                  <a:pt x="131" y="201"/>
                </a:cubicBezTo>
                <a:cubicBezTo>
                  <a:pt x="131" y="203"/>
                  <a:pt x="131" y="203"/>
                  <a:pt x="129" y="203"/>
                </a:cubicBezTo>
                <a:cubicBezTo>
                  <a:pt x="104" y="203"/>
                  <a:pt x="104" y="203"/>
                  <a:pt x="104" y="203"/>
                </a:cubicBezTo>
                <a:cubicBezTo>
                  <a:pt x="103" y="203"/>
                  <a:pt x="102" y="203"/>
                  <a:pt x="102" y="20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1828801" y="10493515"/>
            <a:ext cx="1351378" cy="1358762"/>
          </a:xfrm>
          <a:custGeom>
            <a:avLst/>
            <a:gdLst>
              <a:gd name="T0" fmla="*/ 116 w 232"/>
              <a:gd name="T1" fmla="*/ 185 h 233"/>
              <a:gd name="T2" fmla="*/ 116 w 232"/>
              <a:gd name="T3" fmla="*/ 181 h 233"/>
              <a:gd name="T4" fmla="*/ 232 w 232"/>
              <a:gd name="T5" fmla="*/ 0 h 233"/>
              <a:gd name="T6" fmla="*/ 0 w 232"/>
              <a:gd name="T7" fmla="*/ 233 h 233"/>
              <a:gd name="T8" fmla="*/ 232 w 232"/>
              <a:gd name="T9" fmla="*/ 0 h 233"/>
              <a:gd name="T10" fmla="*/ 125 w 232"/>
              <a:gd name="T11" fmla="*/ 194 h 233"/>
              <a:gd name="T12" fmla="*/ 107 w 232"/>
              <a:gd name="T13" fmla="*/ 190 h 233"/>
              <a:gd name="T14" fmla="*/ 97 w 232"/>
              <a:gd name="T15" fmla="*/ 202 h 233"/>
              <a:gd name="T16" fmla="*/ 136 w 232"/>
              <a:gd name="T17" fmla="*/ 205 h 233"/>
              <a:gd name="T18" fmla="*/ 167 w 232"/>
              <a:gd name="T19" fmla="*/ 124 h 233"/>
              <a:gd name="T20" fmla="*/ 133 w 232"/>
              <a:gd name="T21" fmla="*/ 116 h 233"/>
              <a:gd name="T22" fmla="*/ 161 w 232"/>
              <a:gd name="T23" fmla="*/ 123 h 233"/>
              <a:gd name="T24" fmla="*/ 72 w 232"/>
              <a:gd name="T25" fmla="*/ 177 h 233"/>
              <a:gd name="T26" fmla="*/ 100 w 232"/>
              <a:gd name="T27" fmla="*/ 123 h 233"/>
              <a:gd name="T28" fmla="*/ 73 w 232"/>
              <a:gd name="T29" fmla="*/ 116 h 233"/>
              <a:gd name="T30" fmla="*/ 66 w 232"/>
              <a:gd name="T31" fmla="*/ 180 h 233"/>
              <a:gd name="T32" fmla="*/ 160 w 232"/>
              <a:gd name="T33" fmla="*/ 188 h 233"/>
              <a:gd name="T34" fmla="*/ 167 w 232"/>
              <a:gd name="T35" fmla="*/ 124 h 233"/>
              <a:gd name="T36" fmla="*/ 105 w 232"/>
              <a:gd name="T37" fmla="*/ 140 h 233"/>
              <a:gd name="T38" fmla="*/ 128 w 232"/>
              <a:gd name="T39" fmla="*/ 110 h 233"/>
              <a:gd name="T40" fmla="*/ 116 w 232"/>
              <a:gd name="T41" fmla="*/ 85 h 233"/>
              <a:gd name="T42" fmla="*/ 105 w 232"/>
              <a:gd name="T43" fmla="*/ 110 h 233"/>
              <a:gd name="T44" fmla="*/ 172 w 232"/>
              <a:gd name="T45" fmla="*/ 63 h 233"/>
              <a:gd name="T46" fmla="*/ 145 w 232"/>
              <a:gd name="T47" fmla="*/ 53 h 233"/>
              <a:gd name="T48" fmla="*/ 111 w 232"/>
              <a:gd name="T49" fmla="*/ 28 h 233"/>
              <a:gd name="T50" fmla="*/ 57 w 232"/>
              <a:gd name="T51" fmla="*/ 75 h 233"/>
              <a:gd name="T52" fmla="*/ 54 w 232"/>
              <a:gd name="T53" fmla="*/ 77 h 233"/>
              <a:gd name="T54" fmla="*/ 54 w 232"/>
              <a:gd name="T55" fmla="*/ 133 h 233"/>
              <a:gd name="T56" fmla="*/ 60 w 232"/>
              <a:gd name="T57" fmla="*/ 124 h 233"/>
              <a:gd name="T58" fmla="*/ 88 w 232"/>
              <a:gd name="T59" fmla="*/ 111 h 233"/>
              <a:gd name="T60" fmla="*/ 144 w 232"/>
              <a:gd name="T61" fmla="*/ 111 h 233"/>
              <a:gd name="T62" fmla="*/ 172 w 232"/>
              <a:gd name="T63" fmla="*/ 124 h 233"/>
              <a:gd name="T64" fmla="*/ 206 w 232"/>
              <a:gd name="T65" fmla="*/ 9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3">
                <a:moveTo>
                  <a:pt x="119" y="183"/>
                </a:moveTo>
                <a:cubicBezTo>
                  <a:pt x="119" y="184"/>
                  <a:pt x="118" y="185"/>
                  <a:pt x="116" y="185"/>
                </a:cubicBezTo>
                <a:cubicBezTo>
                  <a:pt x="115" y="185"/>
                  <a:pt x="114" y="184"/>
                  <a:pt x="114" y="183"/>
                </a:cubicBezTo>
                <a:cubicBezTo>
                  <a:pt x="114" y="182"/>
                  <a:pt x="115" y="181"/>
                  <a:pt x="116" y="181"/>
                </a:cubicBezTo>
                <a:cubicBezTo>
                  <a:pt x="118" y="181"/>
                  <a:pt x="119" y="182"/>
                  <a:pt x="119" y="183"/>
                </a:cubicBezTo>
                <a:close/>
                <a:moveTo>
                  <a:pt x="232" y="0"/>
                </a:moveTo>
                <a:cubicBezTo>
                  <a:pt x="232" y="233"/>
                  <a:pt x="232" y="233"/>
                  <a:pt x="23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36" y="202"/>
                </a:moveTo>
                <a:cubicBezTo>
                  <a:pt x="136" y="202"/>
                  <a:pt x="125" y="202"/>
                  <a:pt x="125" y="194"/>
                </a:cubicBezTo>
                <a:cubicBezTo>
                  <a:pt x="125" y="190"/>
                  <a:pt x="125" y="190"/>
                  <a:pt x="125" y="190"/>
                </a:cubicBezTo>
                <a:cubicBezTo>
                  <a:pt x="107" y="190"/>
                  <a:pt x="107" y="190"/>
                  <a:pt x="107" y="190"/>
                </a:cubicBezTo>
                <a:cubicBezTo>
                  <a:pt x="107" y="194"/>
                  <a:pt x="107" y="194"/>
                  <a:pt x="107" y="194"/>
                </a:cubicBezTo>
                <a:cubicBezTo>
                  <a:pt x="107" y="202"/>
                  <a:pt x="97" y="202"/>
                  <a:pt x="97" y="202"/>
                </a:cubicBezTo>
                <a:cubicBezTo>
                  <a:pt x="97" y="205"/>
                  <a:pt x="97" y="205"/>
                  <a:pt x="97" y="205"/>
                </a:cubicBezTo>
                <a:cubicBezTo>
                  <a:pt x="136" y="205"/>
                  <a:pt x="136" y="205"/>
                  <a:pt x="136" y="205"/>
                </a:cubicBezTo>
                <a:lnTo>
                  <a:pt x="136" y="202"/>
                </a:lnTo>
                <a:close/>
                <a:moveTo>
                  <a:pt x="167" y="124"/>
                </a:moveTo>
                <a:cubicBezTo>
                  <a:pt x="167" y="120"/>
                  <a:pt x="164" y="116"/>
                  <a:pt x="160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23"/>
                  <a:pt x="133" y="123"/>
                  <a:pt x="133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1" y="177"/>
                  <a:pt x="161" y="177"/>
                  <a:pt x="161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100" y="123"/>
                  <a:pt x="100" y="123"/>
                  <a:pt x="100" y="123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69" y="116"/>
                  <a:pt x="66" y="120"/>
                  <a:pt x="66" y="124"/>
                </a:cubicBezTo>
                <a:cubicBezTo>
                  <a:pt x="66" y="180"/>
                  <a:pt x="66" y="180"/>
                  <a:pt x="66" y="180"/>
                </a:cubicBezTo>
                <a:cubicBezTo>
                  <a:pt x="66" y="184"/>
                  <a:pt x="69" y="188"/>
                  <a:pt x="73" y="188"/>
                </a:cubicBezTo>
                <a:cubicBezTo>
                  <a:pt x="160" y="188"/>
                  <a:pt x="160" y="188"/>
                  <a:pt x="160" y="188"/>
                </a:cubicBezTo>
                <a:cubicBezTo>
                  <a:pt x="164" y="188"/>
                  <a:pt x="167" y="184"/>
                  <a:pt x="167" y="180"/>
                </a:cubicBezTo>
                <a:lnTo>
                  <a:pt x="167" y="124"/>
                </a:lnTo>
                <a:close/>
                <a:moveTo>
                  <a:pt x="105" y="110"/>
                </a:moveTo>
                <a:cubicBezTo>
                  <a:pt x="105" y="140"/>
                  <a:pt x="105" y="140"/>
                  <a:pt x="105" y="140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36" y="110"/>
                  <a:pt x="136" y="110"/>
                  <a:pt x="136" y="110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96" y="110"/>
                  <a:pt x="96" y="110"/>
                  <a:pt x="96" y="110"/>
                </a:cubicBezTo>
                <a:lnTo>
                  <a:pt x="105" y="110"/>
                </a:lnTo>
                <a:close/>
                <a:moveTo>
                  <a:pt x="206" y="98"/>
                </a:moveTo>
                <a:cubicBezTo>
                  <a:pt x="206" y="79"/>
                  <a:pt x="191" y="63"/>
                  <a:pt x="172" y="63"/>
                </a:cubicBezTo>
                <a:cubicBezTo>
                  <a:pt x="168" y="63"/>
                  <a:pt x="165" y="64"/>
                  <a:pt x="162" y="65"/>
                </a:cubicBezTo>
                <a:cubicBezTo>
                  <a:pt x="159" y="58"/>
                  <a:pt x="153" y="53"/>
                  <a:pt x="145" y="53"/>
                </a:cubicBezTo>
                <a:cubicBezTo>
                  <a:pt x="144" y="53"/>
                  <a:pt x="144" y="53"/>
                  <a:pt x="143" y="53"/>
                </a:cubicBezTo>
                <a:cubicBezTo>
                  <a:pt x="140" y="39"/>
                  <a:pt x="127" y="28"/>
                  <a:pt x="111" y="28"/>
                </a:cubicBezTo>
                <a:cubicBezTo>
                  <a:pt x="96" y="28"/>
                  <a:pt x="84" y="38"/>
                  <a:pt x="80" y="52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7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90"/>
                  <a:pt x="26" y="105"/>
                </a:cubicBezTo>
                <a:cubicBezTo>
                  <a:pt x="26" y="120"/>
                  <a:pt x="39" y="133"/>
                  <a:pt x="54" y="133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17"/>
                  <a:pt x="66" y="111"/>
                  <a:pt x="73" y="111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44" y="111"/>
                  <a:pt x="144" y="111"/>
                  <a:pt x="144" y="111"/>
                </a:cubicBezTo>
                <a:cubicBezTo>
                  <a:pt x="160" y="111"/>
                  <a:pt x="160" y="111"/>
                  <a:pt x="160" y="111"/>
                </a:cubicBezTo>
                <a:cubicBezTo>
                  <a:pt x="167" y="111"/>
                  <a:pt x="172" y="117"/>
                  <a:pt x="172" y="124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91" y="132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21330818" y="8350692"/>
            <a:ext cx="1351380" cy="1353840"/>
          </a:xfrm>
          <a:custGeom>
            <a:avLst/>
            <a:gdLst>
              <a:gd name="T0" fmla="*/ 94 w 232"/>
              <a:gd name="T1" fmla="*/ 158 h 232"/>
              <a:gd name="T2" fmla="*/ 94 w 232"/>
              <a:gd name="T3" fmla="*/ 165 h 232"/>
              <a:gd name="T4" fmla="*/ 94 w 232"/>
              <a:gd name="T5" fmla="*/ 114 h 232"/>
              <a:gd name="T6" fmla="*/ 94 w 232"/>
              <a:gd name="T7" fmla="*/ 106 h 232"/>
              <a:gd name="T8" fmla="*/ 94 w 232"/>
              <a:gd name="T9" fmla="*/ 114 h 232"/>
              <a:gd name="T10" fmla="*/ 85 w 232"/>
              <a:gd name="T11" fmla="*/ 110 h 232"/>
              <a:gd name="T12" fmla="*/ 78 w 232"/>
              <a:gd name="T13" fmla="*/ 110 h 232"/>
              <a:gd name="T14" fmla="*/ 94 w 232"/>
              <a:gd name="T15" fmla="*/ 139 h 232"/>
              <a:gd name="T16" fmla="*/ 94 w 232"/>
              <a:gd name="T17" fmla="*/ 132 h 232"/>
              <a:gd name="T18" fmla="*/ 94 w 232"/>
              <a:gd name="T19" fmla="*/ 139 h 232"/>
              <a:gd name="T20" fmla="*/ 85 w 232"/>
              <a:gd name="T21" fmla="*/ 136 h 232"/>
              <a:gd name="T22" fmla="*/ 78 w 232"/>
              <a:gd name="T23" fmla="*/ 136 h 232"/>
              <a:gd name="T24" fmla="*/ 232 w 232"/>
              <a:gd name="T25" fmla="*/ 32 h 232"/>
              <a:gd name="T26" fmla="*/ 200 w 232"/>
              <a:gd name="T27" fmla="*/ 232 h 232"/>
              <a:gd name="T28" fmla="*/ 0 w 232"/>
              <a:gd name="T29" fmla="*/ 200 h 232"/>
              <a:gd name="T30" fmla="*/ 32 w 232"/>
              <a:gd name="T31" fmla="*/ 0 h 232"/>
              <a:gd name="T32" fmla="*/ 232 w 232"/>
              <a:gd name="T33" fmla="*/ 32 h 232"/>
              <a:gd name="T34" fmla="*/ 102 w 232"/>
              <a:gd name="T35" fmla="*/ 196 h 232"/>
              <a:gd name="T36" fmla="*/ 81 w 232"/>
              <a:gd name="T37" fmla="*/ 193 h 232"/>
              <a:gd name="T38" fmla="*/ 68 w 232"/>
              <a:gd name="T39" fmla="*/ 196 h 232"/>
              <a:gd name="T40" fmla="*/ 81 w 232"/>
              <a:gd name="T41" fmla="*/ 199 h 232"/>
              <a:gd name="T42" fmla="*/ 73 w 232"/>
              <a:gd name="T43" fmla="*/ 130 h 232"/>
              <a:gd name="T44" fmla="*/ 77 w 232"/>
              <a:gd name="T45" fmla="*/ 146 h 232"/>
              <a:gd name="T46" fmla="*/ 160 w 232"/>
              <a:gd name="T47" fmla="*/ 142 h 232"/>
              <a:gd name="T48" fmla="*/ 155 w 232"/>
              <a:gd name="T49" fmla="*/ 125 h 232"/>
              <a:gd name="T50" fmla="*/ 73 w 232"/>
              <a:gd name="T51" fmla="*/ 130 h 232"/>
              <a:gd name="T52" fmla="*/ 155 w 232"/>
              <a:gd name="T53" fmla="*/ 121 h 232"/>
              <a:gd name="T54" fmla="*/ 160 w 232"/>
              <a:gd name="T55" fmla="*/ 104 h 232"/>
              <a:gd name="T56" fmla="*/ 77 w 232"/>
              <a:gd name="T57" fmla="*/ 100 h 232"/>
              <a:gd name="T58" fmla="*/ 73 w 232"/>
              <a:gd name="T59" fmla="*/ 116 h 232"/>
              <a:gd name="T60" fmla="*/ 73 w 232"/>
              <a:gd name="T61" fmla="*/ 156 h 232"/>
              <a:gd name="T62" fmla="*/ 77 w 232"/>
              <a:gd name="T63" fmla="*/ 172 h 232"/>
              <a:gd name="T64" fmla="*/ 160 w 232"/>
              <a:gd name="T65" fmla="*/ 168 h 232"/>
              <a:gd name="T66" fmla="*/ 155 w 232"/>
              <a:gd name="T67" fmla="*/ 151 h 232"/>
              <a:gd name="T68" fmla="*/ 73 w 232"/>
              <a:gd name="T69" fmla="*/ 156 h 232"/>
              <a:gd name="T70" fmla="*/ 121 w 232"/>
              <a:gd name="T71" fmla="*/ 187 h 232"/>
              <a:gd name="T72" fmla="*/ 111 w 232"/>
              <a:gd name="T73" fmla="*/ 177 h 232"/>
              <a:gd name="T74" fmla="*/ 106 w 232"/>
              <a:gd name="T75" fmla="*/ 196 h 232"/>
              <a:gd name="T76" fmla="*/ 126 w 232"/>
              <a:gd name="T77" fmla="*/ 196 h 232"/>
              <a:gd name="T78" fmla="*/ 157 w 232"/>
              <a:gd name="T79" fmla="*/ 189 h 232"/>
              <a:gd name="T80" fmla="*/ 130 w 232"/>
              <a:gd name="T81" fmla="*/ 193 h 232"/>
              <a:gd name="T82" fmla="*/ 130 w 232"/>
              <a:gd name="T83" fmla="*/ 199 h 232"/>
              <a:gd name="T84" fmla="*/ 157 w 232"/>
              <a:gd name="T85" fmla="*/ 203 h 232"/>
              <a:gd name="T86" fmla="*/ 206 w 232"/>
              <a:gd name="T87" fmla="*/ 97 h 232"/>
              <a:gd name="T88" fmla="*/ 162 w 232"/>
              <a:gd name="T89" fmla="*/ 64 h 232"/>
              <a:gd name="T90" fmla="*/ 143 w 232"/>
              <a:gd name="T91" fmla="*/ 53 h 232"/>
              <a:gd name="T92" fmla="*/ 80 w 232"/>
              <a:gd name="T93" fmla="*/ 51 h 232"/>
              <a:gd name="T94" fmla="*/ 57 w 232"/>
              <a:gd name="T95" fmla="*/ 77 h 232"/>
              <a:gd name="T96" fmla="*/ 26 w 232"/>
              <a:gd name="T97" fmla="*/ 104 h 232"/>
              <a:gd name="T98" fmla="*/ 67 w 232"/>
              <a:gd name="T99" fmla="*/ 132 h 232"/>
              <a:gd name="T100" fmla="*/ 70 w 232"/>
              <a:gd name="T101" fmla="*/ 123 h 232"/>
              <a:gd name="T102" fmla="*/ 67 w 232"/>
              <a:gd name="T103" fmla="*/ 104 h 232"/>
              <a:gd name="T104" fmla="*/ 155 w 232"/>
              <a:gd name="T105" fmla="*/ 94 h 232"/>
              <a:gd name="T106" fmla="*/ 165 w 232"/>
              <a:gd name="T107" fmla="*/ 116 h 232"/>
              <a:gd name="T108" fmla="*/ 165 w 232"/>
              <a:gd name="T109" fmla="*/ 130 h 232"/>
              <a:gd name="T110" fmla="*/ 171 w 232"/>
              <a:gd name="T111" fmla="*/ 132 h 232"/>
              <a:gd name="T112" fmla="*/ 82 w 232"/>
              <a:gd name="T113" fmla="*/ 165 h 232"/>
              <a:gd name="T114" fmla="*/ 82 w 232"/>
              <a:gd name="T115" fmla="*/ 158 h 232"/>
              <a:gd name="T116" fmla="*/ 82 w 232"/>
              <a:gd name="T117" fmla="*/ 16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90" y="162"/>
                </a:moveTo>
                <a:cubicBezTo>
                  <a:pt x="90" y="160"/>
                  <a:pt x="92" y="158"/>
                  <a:pt x="94" y="158"/>
                </a:cubicBezTo>
                <a:cubicBezTo>
                  <a:pt x="96" y="158"/>
                  <a:pt x="98" y="160"/>
                  <a:pt x="98" y="162"/>
                </a:cubicBezTo>
                <a:cubicBezTo>
                  <a:pt x="98" y="164"/>
                  <a:pt x="96" y="165"/>
                  <a:pt x="94" y="165"/>
                </a:cubicBezTo>
                <a:cubicBezTo>
                  <a:pt x="92" y="165"/>
                  <a:pt x="90" y="164"/>
                  <a:pt x="90" y="162"/>
                </a:cubicBezTo>
                <a:close/>
                <a:moveTo>
                  <a:pt x="94" y="114"/>
                </a:moveTo>
                <a:cubicBezTo>
                  <a:pt x="96" y="114"/>
                  <a:pt x="98" y="112"/>
                  <a:pt x="98" y="110"/>
                </a:cubicBezTo>
                <a:cubicBezTo>
                  <a:pt x="98" y="108"/>
                  <a:pt x="96" y="106"/>
                  <a:pt x="94" y="106"/>
                </a:cubicBezTo>
                <a:cubicBezTo>
                  <a:pt x="92" y="106"/>
                  <a:pt x="90" y="108"/>
                  <a:pt x="90" y="110"/>
                </a:cubicBezTo>
                <a:cubicBezTo>
                  <a:pt x="90" y="112"/>
                  <a:pt x="92" y="114"/>
                  <a:pt x="94" y="114"/>
                </a:cubicBezTo>
                <a:close/>
                <a:moveTo>
                  <a:pt x="82" y="114"/>
                </a:moveTo>
                <a:cubicBezTo>
                  <a:pt x="83" y="114"/>
                  <a:pt x="85" y="112"/>
                  <a:pt x="85" y="110"/>
                </a:cubicBezTo>
                <a:cubicBezTo>
                  <a:pt x="85" y="108"/>
                  <a:pt x="83" y="106"/>
                  <a:pt x="82" y="106"/>
                </a:cubicBezTo>
                <a:cubicBezTo>
                  <a:pt x="80" y="106"/>
                  <a:pt x="78" y="108"/>
                  <a:pt x="78" y="110"/>
                </a:cubicBezTo>
                <a:cubicBezTo>
                  <a:pt x="78" y="112"/>
                  <a:pt x="80" y="114"/>
                  <a:pt x="82" y="114"/>
                </a:cubicBezTo>
                <a:close/>
                <a:moveTo>
                  <a:pt x="94" y="139"/>
                </a:moveTo>
                <a:cubicBezTo>
                  <a:pt x="96" y="139"/>
                  <a:pt x="98" y="138"/>
                  <a:pt x="98" y="136"/>
                </a:cubicBezTo>
                <a:cubicBezTo>
                  <a:pt x="98" y="134"/>
                  <a:pt x="96" y="132"/>
                  <a:pt x="94" y="132"/>
                </a:cubicBezTo>
                <a:cubicBezTo>
                  <a:pt x="92" y="132"/>
                  <a:pt x="90" y="134"/>
                  <a:pt x="90" y="136"/>
                </a:cubicBezTo>
                <a:cubicBezTo>
                  <a:pt x="90" y="138"/>
                  <a:pt x="92" y="139"/>
                  <a:pt x="94" y="139"/>
                </a:cubicBezTo>
                <a:close/>
                <a:moveTo>
                  <a:pt x="82" y="139"/>
                </a:moveTo>
                <a:cubicBezTo>
                  <a:pt x="83" y="139"/>
                  <a:pt x="85" y="138"/>
                  <a:pt x="85" y="136"/>
                </a:cubicBezTo>
                <a:cubicBezTo>
                  <a:pt x="85" y="134"/>
                  <a:pt x="83" y="132"/>
                  <a:pt x="82" y="132"/>
                </a:cubicBezTo>
                <a:cubicBezTo>
                  <a:pt x="80" y="132"/>
                  <a:pt x="78" y="134"/>
                  <a:pt x="78" y="136"/>
                </a:cubicBezTo>
                <a:cubicBezTo>
                  <a:pt x="78" y="138"/>
                  <a:pt x="80" y="139"/>
                  <a:pt x="82" y="139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5"/>
                  <a:pt x="232" y="32"/>
                </a:cubicBezTo>
                <a:close/>
                <a:moveTo>
                  <a:pt x="102" y="199"/>
                </a:moveTo>
                <a:cubicBezTo>
                  <a:pt x="102" y="198"/>
                  <a:pt x="102" y="197"/>
                  <a:pt x="102" y="196"/>
                </a:cubicBezTo>
                <a:cubicBezTo>
                  <a:pt x="102" y="195"/>
                  <a:pt x="102" y="194"/>
                  <a:pt x="102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1"/>
                  <a:pt x="78" y="189"/>
                  <a:pt x="75" y="189"/>
                </a:cubicBezTo>
                <a:cubicBezTo>
                  <a:pt x="71" y="189"/>
                  <a:pt x="68" y="192"/>
                  <a:pt x="68" y="196"/>
                </a:cubicBezTo>
                <a:cubicBezTo>
                  <a:pt x="68" y="200"/>
                  <a:pt x="71" y="203"/>
                  <a:pt x="75" y="203"/>
                </a:cubicBezTo>
                <a:cubicBezTo>
                  <a:pt x="78" y="203"/>
                  <a:pt x="80" y="202"/>
                  <a:pt x="81" y="199"/>
                </a:cubicBezTo>
                <a:lnTo>
                  <a:pt x="102" y="199"/>
                </a:lnTo>
                <a:close/>
                <a:moveTo>
                  <a:pt x="73" y="130"/>
                </a:moveTo>
                <a:cubicBezTo>
                  <a:pt x="73" y="142"/>
                  <a:pt x="73" y="142"/>
                  <a:pt x="73" y="142"/>
                </a:cubicBezTo>
                <a:cubicBezTo>
                  <a:pt x="73" y="144"/>
                  <a:pt x="75" y="146"/>
                  <a:pt x="77" y="146"/>
                </a:cubicBezTo>
                <a:cubicBezTo>
                  <a:pt x="155" y="146"/>
                  <a:pt x="155" y="146"/>
                  <a:pt x="155" y="146"/>
                </a:cubicBezTo>
                <a:cubicBezTo>
                  <a:pt x="157" y="146"/>
                  <a:pt x="160" y="144"/>
                  <a:pt x="160" y="142"/>
                </a:cubicBezTo>
                <a:cubicBezTo>
                  <a:pt x="160" y="130"/>
                  <a:pt x="160" y="130"/>
                  <a:pt x="160" y="130"/>
                </a:cubicBezTo>
                <a:cubicBezTo>
                  <a:pt x="160" y="128"/>
                  <a:pt x="157" y="125"/>
                  <a:pt x="155" y="125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5" y="125"/>
                  <a:pt x="73" y="128"/>
                  <a:pt x="73" y="130"/>
                </a:cubicBezTo>
                <a:close/>
                <a:moveTo>
                  <a:pt x="77" y="121"/>
                </a:moveTo>
                <a:cubicBezTo>
                  <a:pt x="155" y="121"/>
                  <a:pt x="155" y="121"/>
                  <a:pt x="155" y="121"/>
                </a:cubicBezTo>
                <a:cubicBezTo>
                  <a:pt x="157" y="121"/>
                  <a:pt x="160" y="118"/>
                  <a:pt x="160" y="116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0" y="102"/>
                  <a:pt x="157" y="100"/>
                  <a:pt x="155" y="100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75" y="100"/>
                  <a:pt x="73" y="102"/>
                  <a:pt x="73" y="104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8"/>
                  <a:pt x="75" y="121"/>
                  <a:pt x="77" y="121"/>
                </a:cubicBezTo>
                <a:close/>
                <a:moveTo>
                  <a:pt x="73" y="156"/>
                </a:moveTo>
                <a:cubicBezTo>
                  <a:pt x="73" y="168"/>
                  <a:pt x="73" y="168"/>
                  <a:pt x="73" y="168"/>
                </a:cubicBezTo>
                <a:cubicBezTo>
                  <a:pt x="73" y="170"/>
                  <a:pt x="75" y="172"/>
                  <a:pt x="77" y="172"/>
                </a:cubicBezTo>
                <a:cubicBezTo>
                  <a:pt x="155" y="172"/>
                  <a:pt x="155" y="172"/>
                  <a:pt x="155" y="172"/>
                </a:cubicBezTo>
                <a:cubicBezTo>
                  <a:pt x="157" y="172"/>
                  <a:pt x="160" y="170"/>
                  <a:pt x="160" y="168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60" y="153"/>
                  <a:pt x="157" y="151"/>
                  <a:pt x="155" y="151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5" y="151"/>
                  <a:pt x="73" y="153"/>
                  <a:pt x="73" y="156"/>
                </a:cubicBezTo>
                <a:close/>
                <a:moveTo>
                  <a:pt x="126" y="196"/>
                </a:moveTo>
                <a:cubicBezTo>
                  <a:pt x="126" y="192"/>
                  <a:pt x="124" y="189"/>
                  <a:pt x="121" y="187"/>
                </a:cubicBezTo>
                <a:cubicBezTo>
                  <a:pt x="121" y="177"/>
                  <a:pt x="121" y="177"/>
                  <a:pt x="121" y="177"/>
                </a:cubicBezTo>
                <a:cubicBezTo>
                  <a:pt x="111" y="177"/>
                  <a:pt x="111" y="177"/>
                  <a:pt x="111" y="177"/>
                </a:cubicBezTo>
                <a:cubicBezTo>
                  <a:pt x="111" y="187"/>
                  <a:pt x="111" y="187"/>
                  <a:pt x="111" y="187"/>
                </a:cubicBezTo>
                <a:cubicBezTo>
                  <a:pt x="108" y="189"/>
                  <a:pt x="106" y="192"/>
                  <a:pt x="106" y="196"/>
                </a:cubicBezTo>
                <a:cubicBezTo>
                  <a:pt x="106" y="201"/>
                  <a:pt x="111" y="205"/>
                  <a:pt x="116" y="205"/>
                </a:cubicBezTo>
                <a:cubicBezTo>
                  <a:pt x="122" y="205"/>
                  <a:pt x="126" y="201"/>
                  <a:pt x="126" y="196"/>
                </a:cubicBezTo>
                <a:close/>
                <a:moveTo>
                  <a:pt x="164" y="196"/>
                </a:moveTo>
                <a:cubicBezTo>
                  <a:pt x="164" y="192"/>
                  <a:pt x="161" y="189"/>
                  <a:pt x="157" y="189"/>
                </a:cubicBezTo>
                <a:cubicBezTo>
                  <a:pt x="154" y="189"/>
                  <a:pt x="152" y="191"/>
                  <a:pt x="151" y="193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94"/>
                  <a:pt x="130" y="195"/>
                  <a:pt x="130" y="196"/>
                </a:cubicBezTo>
                <a:cubicBezTo>
                  <a:pt x="130" y="197"/>
                  <a:pt x="130" y="198"/>
                  <a:pt x="130" y="199"/>
                </a:cubicBezTo>
                <a:cubicBezTo>
                  <a:pt x="151" y="199"/>
                  <a:pt x="151" y="199"/>
                  <a:pt x="151" y="199"/>
                </a:cubicBezTo>
                <a:cubicBezTo>
                  <a:pt x="152" y="202"/>
                  <a:pt x="154" y="203"/>
                  <a:pt x="157" y="203"/>
                </a:cubicBezTo>
                <a:cubicBezTo>
                  <a:pt x="161" y="203"/>
                  <a:pt x="164" y="200"/>
                  <a:pt x="164" y="196"/>
                </a:cubicBezTo>
                <a:close/>
                <a:moveTo>
                  <a:pt x="206" y="97"/>
                </a:moveTo>
                <a:cubicBezTo>
                  <a:pt x="206" y="78"/>
                  <a:pt x="191" y="63"/>
                  <a:pt x="171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3" y="52"/>
                  <a:pt x="145" y="52"/>
                </a:cubicBezTo>
                <a:cubicBezTo>
                  <a:pt x="144" y="52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3" y="37"/>
                  <a:pt x="80" y="51"/>
                </a:cubicBezTo>
                <a:cubicBezTo>
                  <a:pt x="67" y="51"/>
                  <a:pt x="57" y="62"/>
                  <a:pt x="57" y="75"/>
                </a:cubicBezTo>
                <a:cubicBezTo>
                  <a:pt x="57" y="75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4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67" y="130"/>
                  <a:pt x="67" y="130"/>
                  <a:pt x="67" y="130"/>
                </a:cubicBezTo>
                <a:cubicBezTo>
                  <a:pt x="67" y="127"/>
                  <a:pt x="68" y="125"/>
                  <a:pt x="70" y="123"/>
                </a:cubicBezTo>
                <a:cubicBezTo>
                  <a:pt x="68" y="121"/>
                  <a:pt x="67" y="119"/>
                  <a:pt x="67" y="116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99"/>
                  <a:pt x="72" y="94"/>
                  <a:pt x="77" y="94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60" y="94"/>
                  <a:pt x="165" y="99"/>
                  <a:pt x="165" y="104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5" y="119"/>
                  <a:pt x="164" y="121"/>
                  <a:pt x="162" y="123"/>
                </a:cubicBezTo>
                <a:cubicBezTo>
                  <a:pt x="164" y="125"/>
                  <a:pt x="165" y="127"/>
                  <a:pt x="165" y="130"/>
                </a:cubicBezTo>
                <a:cubicBezTo>
                  <a:pt x="165" y="132"/>
                  <a:pt x="165" y="132"/>
                  <a:pt x="165" y="132"/>
                </a:cubicBezTo>
                <a:cubicBezTo>
                  <a:pt x="171" y="132"/>
                  <a:pt x="171" y="132"/>
                  <a:pt x="171" y="132"/>
                </a:cubicBezTo>
                <a:cubicBezTo>
                  <a:pt x="191" y="132"/>
                  <a:pt x="206" y="117"/>
                  <a:pt x="206" y="97"/>
                </a:cubicBezTo>
                <a:close/>
                <a:moveTo>
                  <a:pt x="82" y="165"/>
                </a:moveTo>
                <a:cubicBezTo>
                  <a:pt x="83" y="165"/>
                  <a:pt x="85" y="164"/>
                  <a:pt x="85" y="162"/>
                </a:cubicBezTo>
                <a:cubicBezTo>
                  <a:pt x="85" y="160"/>
                  <a:pt x="83" y="158"/>
                  <a:pt x="82" y="158"/>
                </a:cubicBezTo>
                <a:cubicBezTo>
                  <a:pt x="80" y="158"/>
                  <a:pt x="78" y="160"/>
                  <a:pt x="78" y="162"/>
                </a:cubicBezTo>
                <a:cubicBezTo>
                  <a:pt x="78" y="164"/>
                  <a:pt x="80" y="165"/>
                  <a:pt x="82" y="165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19381603" y="8350692"/>
            <a:ext cx="1351378" cy="1353840"/>
          </a:xfrm>
          <a:custGeom>
            <a:avLst/>
            <a:gdLst>
              <a:gd name="T0" fmla="*/ 127 w 232"/>
              <a:gd name="T1" fmla="*/ 191 h 232"/>
              <a:gd name="T2" fmla="*/ 116 w 232"/>
              <a:gd name="T3" fmla="*/ 193 h 232"/>
              <a:gd name="T4" fmla="*/ 105 w 232"/>
              <a:gd name="T5" fmla="*/ 191 h 232"/>
              <a:gd name="T6" fmla="*/ 105 w 232"/>
              <a:gd name="T7" fmla="*/ 185 h 232"/>
              <a:gd name="T8" fmla="*/ 131 w 232"/>
              <a:gd name="T9" fmla="*/ 188 h 232"/>
              <a:gd name="T10" fmla="*/ 232 w 232"/>
              <a:gd name="T11" fmla="*/ 200 h 232"/>
              <a:gd name="T12" fmla="*/ 32 w 232"/>
              <a:gd name="T13" fmla="*/ 232 h 232"/>
              <a:gd name="T14" fmla="*/ 0 w 232"/>
              <a:gd name="T15" fmla="*/ 32 h 232"/>
              <a:gd name="T16" fmla="*/ 200 w 232"/>
              <a:gd name="T17" fmla="*/ 0 h 232"/>
              <a:gd name="T18" fmla="*/ 152 w 232"/>
              <a:gd name="T19" fmla="*/ 170 h 232"/>
              <a:gd name="T20" fmla="*/ 141 w 232"/>
              <a:gd name="T21" fmla="*/ 141 h 232"/>
              <a:gd name="T22" fmla="*/ 132 w 232"/>
              <a:gd name="T23" fmla="*/ 145 h 232"/>
              <a:gd name="T24" fmla="*/ 143 w 232"/>
              <a:gd name="T25" fmla="*/ 147 h 232"/>
              <a:gd name="T26" fmla="*/ 133 w 232"/>
              <a:gd name="T27" fmla="*/ 169 h 232"/>
              <a:gd name="T28" fmla="*/ 125 w 232"/>
              <a:gd name="T29" fmla="*/ 180 h 232"/>
              <a:gd name="T30" fmla="*/ 102 w 232"/>
              <a:gd name="T31" fmla="*/ 176 h 232"/>
              <a:gd name="T32" fmla="*/ 85 w 232"/>
              <a:gd name="T33" fmla="*/ 169 h 232"/>
              <a:gd name="T34" fmla="*/ 93 w 232"/>
              <a:gd name="T35" fmla="*/ 145 h 232"/>
              <a:gd name="T36" fmla="*/ 100 w 232"/>
              <a:gd name="T37" fmla="*/ 141 h 232"/>
              <a:gd name="T38" fmla="*/ 87 w 232"/>
              <a:gd name="T39" fmla="*/ 145 h 232"/>
              <a:gd name="T40" fmla="*/ 81 w 232"/>
              <a:gd name="T41" fmla="*/ 201 h 232"/>
              <a:gd name="T42" fmla="*/ 148 w 232"/>
              <a:gd name="T43" fmla="*/ 205 h 232"/>
              <a:gd name="T44" fmla="*/ 152 w 232"/>
              <a:gd name="T45" fmla="*/ 170 h 232"/>
              <a:gd name="T46" fmla="*/ 128 w 232"/>
              <a:gd name="T47" fmla="*/ 94 h 232"/>
              <a:gd name="T48" fmla="*/ 105 w 232"/>
              <a:gd name="T49" fmla="*/ 151 h 232"/>
              <a:gd name="T50" fmla="*/ 116 w 232"/>
              <a:gd name="T51" fmla="*/ 176 h 232"/>
              <a:gd name="T52" fmla="*/ 128 w 232"/>
              <a:gd name="T53" fmla="*/ 151 h 232"/>
              <a:gd name="T54" fmla="*/ 172 w 232"/>
              <a:gd name="T55" fmla="*/ 63 h 232"/>
              <a:gd name="T56" fmla="*/ 145 w 232"/>
              <a:gd name="T57" fmla="*/ 53 h 232"/>
              <a:gd name="T58" fmla="*/ 111 w 232"/>
              <a:gd name="T59" fmla="*/ 27 h 232"/>
              <a:gd name="T60" fmla="*/ 57 w 232"/>
              <a:gd name="T61" fmla="*/ 75 h 232"/>
              <a:gd name="T62" fmla="*/ 54 w 232"/>
              <a:gd name="T63" fmla="*/ 77 h 232"/>
              <a:gd name="T64" fmla="*/ 54 w 232"/>
              <a:gd name="T65" fmla="*/ 132 h 232"/>
              <a:gd name="T66" fmla="*/ 100 w 232"/>
              <a:gd name="T67" fmla="*/ 88 h 232"/>
              <a:gd name="T68" fmla="*/ 133 w 232"/>
              <a:gd name="T69" fmla="*/ 132 h 232"/>
              <a:gd name="T70" fmla="*/ 206 w 232"/>
              <a:gd name="T71" fmla="*/ 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2" h="232">
                <a:moveTo>
                  <a:pt x="131" y="188"/>
                </a:moveTo>
                <a:cubicBezTo>
                  <a:pt x="131" y="190"/>
                  <a:pt x="129" y="191"/>
                  <a:pt x="127" y="191"/>
                </a:cubicBezTo>
                <a:cubicBezTo>
                  <a:pt x="119" y="191"/>
                  <a:pt x="119" y="191"/>
                  <a:pt x="119" y="191"/>
                </a:cubicBezTo>
                <a:cubicBezTo>
                  <a:pt x="119" y="193"/>
                  <a:pt x="118" y="193"/>
                  <a:pt x="116" y="193"/>
                </a:cubicBezTo>
                <a:cubicBezTo>
                  <a:pt x="115" y="193"/>
                  <a:pt x="114" y="193"/>
                  <a:pt x="113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4" y="191"/>
                  <a:pt x="102" y="190"/>
                  <a:pt x="102" y="188"/>
                </a:cubicBezTo>
                <a:cubicBezTo>
                  <a:pt x="102" y="186"/>
                  <a:pt x="104" y="185"/>
                  <a:pt x="105" y="185"/>
                </a:cubicBezTo>
                <a:cubicBezTo>
                  <a:pt x="127" y="185"/>
                  <a:pt x="127" y="185"/>
                  <a:pt x="127" y="185"/>
                </a:cubicBezTo>
                <a:cubicBezTo>
                  <a:pt x="129" y="185"/>
                  <a:pt x="131" y="186"/>
                  <a:pt x="131" y="188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5"/>
                  <a:pt x="232" y="32"/>
                </a:cubicBezTo>
                <a:close/>
                <a:moveTo>
                  <a:pt x="152" y="170"/>
                </a:moveTo>
                <a:cubicBezTo>
                  <a:pt x="145" y="145"/>
                  <a:pt x="145" y="145"/>
                  <a:pt x="145" y="145"/>
                </a:cubicBezTo>
                <a:cubicBezTo>
                  <a:pt x="145" y="142"/>
                  <a:pt x="143" y="141"/>
                  <a:pt x="141" y="141"/>
                </a:cubicBezTo>
                <a:cubicBezTo>
                  <a:pt x="132" y="141"/>
                  <a:pt x="132" y="141"/>
                  <a:pt x="132" y="141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40" y="145"/>
                  <a:pt x="140" y="145"/>
                  <a:pt x="140" y="145"/>
                </a:cubicBezTo>
                <a:cubicBezTo>
                  <a:pt x="141" y="145"/>
                  <a:pt x="142" y="146"/>
                  <a:pt x="143" y="147"/>
                </a:cubicBezTo>
                <a:cubicBezTo>
                  <a:pt x="148" y="169"/>
                  <a:pt x="148" y="169"/>
                  <a:pt x="148" y="169"/>
                </a:cubicBezTo>
                <a:cubicBezTo>
                  <a:pt x="133" y="169"/>
                  <a:pt x="133" y="169"/>
                  <a:pt x="133" y="169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8"/>
                  <a:pt x="128" y="180"/>
                  <a:pt x="125" y="180"/>
                </a:cubicBezTo>
                <a:cubicBezTo>
                  <a:pt x="107" y="180"/>
                  <a:pt x="107" y="180"/>
                  <a:pt x="107" y="180"/>
                </a:cubicBezTo>
                <a:cubicBezTo>
                  <a:pt x="104" y="180"/>
                  <a:pt x="102" y="178"/>
                  <a:pt x="102" y="176"/>
                </a:cubicBezTo>
                <a:cubicBezTo>
                  <a:pt x="100" y="169"/>
                  <a:pt x="100" y="169"/>
                  <a:pt x="100" y="169"/>
                </a:cubicBezTo>
                <a:cubicBezTo>
                  <a:pt x="85" y="169"/>
                  <a:pt x="85" y="169"/>
                  <a:pt x="85" y="169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146"/>
                  <a:pt x="91" y="145"/>
                  <a:pt x="93" y="145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0" y="141"/>
                  <a:pt x="88" y="142"/>
                  <a:pt x="87" y="145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81" y="201"/>
                  <a:pt x="81" y="201"/>
                  <a:pt x="81" y="201"/>
                </a:cubicBezTo>
                <a:cubicBezTo>
                  <a:pt x="81" y="203"/>
                  <a:pt x="82" y="205"/>
                  <a:pt x="84" y="205"/>
                </a:cubicBezTo>
                <a:cubicBezTo>
                  <a:pt x="148" y="205"/>
                  <a:pt x="148" y="205"/>
                  <a:pt x="148" y="205"/>
                </a:cubicBezTo>
                <a:cubicBezTo>
                  <a:pt x="150" y="205"/>
                  <a:pt x="152" y="203"/>
                  <a:pt x="152" y="201"/>
                </a:cubicBezTo>
                <a:lnTo>
                  <a:pt x="152" y="170"/>
                </a:lnTo>
                <a:close/>
                <a:moveTo>
                  <a:pt x="128" y="151"/>
                </a:moveTo>
                <a:cubicBezTo>
                  <a:pt x="128" y="94"/>
                  <a:pt x="128" y="94"/>
                  <a:pt x="128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36" y="151"/>
                  <a:pt x="136" y="151"/>
                  <a:pt x="136" y="151"/>
                </a:cubicBezTo>
                <a:lnTo>
                  <a:pt x="128" y="151"/>
                </a:lnTo>
                <a:close/>
                <a:moveTo>
                  <a:pt x="206" y="98"/>
                </a:moveTo>
                <a:cubicBezTo>
                  <a:pt x="206" y="78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3" y="53"/>
                  <a:pt x="145" y="53"/>
                </a:cubicBezTo>
                <a:cubicBezTo>
                  <a:pt x="144" y="53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8"/>
                  <a:pt x="80" y="51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5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100" y="132"/>
                  <a:pt x="100" y="132"/>
                  <a:pt x="100" y="132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33" y="132"/>
                  <a:pt x="133" y="132"/>
                  <a:pt x="133" y="13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17427461" y="8350692"/>
            <a:ext cx="1356302" cy="1353840"/>
          </a:xfrm>
          <a:custGeom>
            <a:avLst/>
            <a:gdLst>
              <a:gd name="T0" fmla="*/ 127 w 233"/>
              <a:gd name="T1" fmla="*/ 191 h 232"/>
              <a:gd name="T2" fmla="*/ 116 w 233"/>
              <a:gd name="T3" fmla="*/ 193 h 232"/>
              <a:gd name="T4" fmla="*/ 105 w 233"/>
              <a:gd name="T5" fmla="*/ 191 h 232"/>
              <a:gd name="T6" fmla="*/ 105 w 233"/>
              <a:gd name="T7" fmla="*/ 185 h 232"/>
              <a:gd name="T8" fmla="*/ 131 w 233"/>
              <a:gd name="T9" fmla="*/ 188 h 232"/>
              <a:gd name="T10" fmla="*/ 233 w 233"/>
              <a:gd name="T11" fmla="*/ 200 h 232"/>
              <a:gd name="T12" fmla="*/ 32 w 233"/>
              <a:gd name="T13" fmla="*/ 232 h 232"/>
              <a:gd name="T14" fmla="*/ 0 w 233"/>
              <a:gd name="T15" fmla="*/ 32 h 232"/>
              <a:gd name="T16" fmla="*/ 201 w 233"/>
              <a:gd name="T17" fmla="*/ 0 h 232"/>
              <a:gd name="T18" fmla="*/ 152 w 233"/>
              <a:gd name="T19" fmla="*/ 170 h 232"/>
              <a:gd name="T20" fmla="*/ 141 w 233"/>
              <a:gd name="T21" fmla="*/ 141 h 232"/>
              <a:gd name="T22" fmla="*/ 133 w 233"/>
              <a:gd name="T23" fmla="*/ 145 h 232"/>
              <a:gd name="T24" fmla="*/ 143 w 233"/>
              <a:gd name="T25" fmla="*/ 147 h 232"/>
              <a:gd name="T26" fmla="*/ 133 w 233"/>
              <a:gd name="T27" fmla="*/ 169 h 232"/>
              <a:gd name="T28" fmla="*/ 126 w 233"/>
              <a:gd name="T29" fmla="*/ 180 h 232"/>
              <a:gd name="T30" fmla="*/ 102 w 233"/>
              <a:gd name="T31" fmla="*/ 176 h 232"/>
              <a:gd name="T32" fmla="*/ 85 w 233"/>
              <a:gd name="T33" fmla="*/ 169 h 232"/>
              <a:gd name="T34" fmla="*/ 93 w 233"/>
              <a:gd name="T35" fmla="*/ 145 h 232"/>
              <a:gd name="T36" fmla="*/ 100 w 233"/>
              <a:gd name="T37" fmla="*/ 141 h 232"/>
              <a:gd name="T38" fmla="*/ 87 w 233"/>
              <a:gd name="T39" fmla="*/ 145 h 232"/>
              <a:gd name="T40" fmla="*/ 81 w 233"/>
              <a:gd name="T41" fmla="*/ 201 h 232"/>
              <a:gd name="T42" fmla="*/ 148 w 233"/>
              <a:gd name="T43" fmla="*/ 205 h 232"/>
              <a:gd name="T44" fmla="*/ 152 w 233"/>
              <a:gd name="T45" fmla="*/ 170 h 232"/>
              <a:gd name="T46" fmla="*/ 105 w 233"/>
              <a:gd name="T47" fmla="*/ 170 h 232"/>
              <a:gd name="T48" fmla="*/ 128 w 233"/>
              <a:gd name="T49" fmla="*/ 112 h 232"/>
              <a:gd name="T50" fmla="*/ 116 w 233"/>
              <a:gd name="T51" fmla="*/ 87 h 232"/>
              <a:gd name="T52" fmla="*/ 105 w 233"/>
              <a:gd name="T53" fmla="*/ 112 h 232"/>
              <a:gd name="T54" fmla="*/ 172 w 233"/>
              <a:gd name="T55" fmla="*/ 63 h 232"/>
              <a:gd name="T56" fmla="*/ 145 w 233"/>
              <a:gd name="T57" fmla="*/ 53 h 232"/>
              <a:gd name="T58" fmla="*/ 111 w 233"/>
              <a:gd name="T59" fmla="*/ 27 h 232"/>
              <a:gd name="T60" fmla="*/ 57 w 233"/>
              <a:gd name="T61" fmla="*/ 75 h 232"/>
              <a:gd name="T62" fmla="*/ 54 w 233"/>
              <a:gd name="T63" fmla="*/ 77 h 232"/>
              <a:gd name="T64" fmla="*/ 54 w 233"/>
              <a:gd name="T65" fmla="*/ 132 h 232"/>
              <a:gd name="T66" fmla="*/ 100 w 233"/>
              <a:gd name="T67" fmla="*/ 118 h 232"/>
              <a:gd name="T68" fmla="*/ 116 w 233"/>
              <a:gd name="T69" fmla="*/ 79 h 232"/>
              <a:gd name="T70" fmla="*/ 133 w 233"/>
              <a:gd name="T71" fmla="*/ 118 h 232"/>
              <a:gd name="T72" fmla="*/ 172 w 233"/>
              <a:gd name="T73" fmla="*/ 1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3" h="232">
                <a:moveTo>
                  <a:pt x="131" y="188"/>
                </a:moveTo>
                <a:cubicBezTo>
                  <a:pt x="131" y="190"/>
                  <a:pt x="129" y="191"/>
                  <a:pt x="127" y="191"/>
                </a:cubicBezTo>
                <a:cubicBezTo>
                  <a:pt x="120" y="191"/>
                  <a:pt x="120" y="191"/>
                  <a:pt x="120" y="191"/>
                </a:cubicBezTo>
                <a:cubicBezTo>
                  <a:pt x="119" y="193"/>
                  <a:pt x="118" y="193"/>
                  <a:pt x="116" y="193"/>
                </a:cubicBezTo>
                <a:cubicBezTo>
                  <a:pt x="115" y="193"/>
                  <a:pt x="114" y="193"/>
                  <a:pt x="113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4" y="191"/>
                  <a:pt x="102" y="190"/>
                  <a:pt x="102" y="188"/>
                </a:cubicBezTo>
                <a:cubicBezTo>
                  <a:pt x="102" y="186"/>
                  <a:pt x="104" y="185"/>
                  <a:pt x="105" y="185"/>
                </a:cubicBezTo>
                <a:cubicBezTo>
                  <a:pt x="127" y="185"/>
                  <a:pt x="127" y="185"/>
                  <a:pt x="127" y="185"/>
                </a:cubicBezTo>
                <a:cubicBezTo>
                  <a:pt x="129" y="185"/>
                  <a:pt x="131" y="186"/>
                  <a:pt x="131" y="188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8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5"/>
                  <a:pt x="233" y="32"/>
                </a:cubicBezTo>
                <a:close/>
                <a:moveTo>
                  <a:pt x="152" y="170"/>
                </a:moveTo>
                <a:cubicBezTo>
                  <a:pt x="146" y="145"/>
                  <a:pt x="146" y="145"/>
                  <a:pt x="146" y="145"/>
                </a:cubicBezTo>
                <a:cubicBezTo>
                  <a:pt x="145" y="142"/>
                  <a:pt x="143" y="141"/>
                  <a:pt x="141" y="141"/>
                </a:cubicBezTo>
                <a:cubicBezTo>
                  <a:pt x="133" y="141"/>
                  <a:pt x="133" y="141"/>
                  <a:pt x="133" y="141"/>
                </a:cubicBezTo>
                <a:cubicBezTo>
                  <a:pt x="133" y="145"/>
                  <a:pt x="133" y="145"/>
                  <a:pt x="133" y="145"/>
                </a:cubicBezTo>
                <a:cubicBezTo>
                  <a:pt x="140" y="145"/>
                  <a:pt x="140" y="145"/>
                  <a:pt x="140" y="145"/>
                </a:cubicBezTo>
                <a:cubicBezTo>
                  <a:pt x="141" y="145"/>
                  <a:pt x="143" y="146"/>
                  <a:pt x="143" y="147"/>
                </a:cubicBezTo>
                <a:cubicBezTo>
                  <a:pt x="148" y="169"/>
                  <a:pt x="148" y="169"/>
                  <a:pt x="148" y="169"/>
                </a:cubicBezTo>
                <a:cubicBezTo>
                  <a:pt x="133" y="169"/>
                  <a:pt x="133" y="169"/>
                  <a:pt x="133" y="169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130" y="178"/>
                  <a:pt x="128" y="180"/>
                  <a:pt x="126" y="180"/>
                </a:cubicBezTo>
                <a:cubicBezTo>
                  <a:pt x="107" y="180"/>
                  <a:pt x="107" y="180"/>
                  <a:pt x="107" y="180"/>
                </a:cubicBezTo>
                <a:cubicBezTo>
                  <a:pt x="105" y="180"/>
                  <a:pt x="102" y="178"/>
                  <a:pt x="102" y="176"/>
                </a:cubicBezTo>
                <a:cubicBezTo>
                  <a:pt x="100" y="169"/>
                  <a:pt x="100" y="169"/>
                  <a:pt x="100" y="169"/>
                </a:cubicBezTo>
                <a:cubicBezTo>
                  <a:pt x="85" y="169"/>
                  <a:pt x="85" y="169"/>
                  <a:pt x="85" y="169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146"/>
                  <a:pt x="92" y="145"/>
                  <a:pt x="93" y="145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0" y="141"/>
                  <a:pt x="88" y="142"/>
                  <a:pt x="87" y="145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81" y="201"/>
                  <a:pt x="81" y="201"/>
                  <a:pt x="81" y="201"/>
                </a:cubicBezTo>
                <a:cubicBezTo>
                  <a:pt x="81" y="203"/>
                  <a:pt x="82" y="205"/>
                  <a:pt x="85" y="205"/>
                </a:cubicBezTo>
                <a:cubicBezTo>
                  <a:pt x="148" y="205"/>
                  <a:pt x="148" y="205"/>
                  <a:pt x="148" y="205"/>
                </a:cubicBezTo>
                <a:cubicBezTo>
                  <a:pt x="151" y="205"/>
                  <a:pt x="152" y="203"/>
                  <a:pt x="152" y="201"/>
                </a:cubicBezTo>
                <a:lnTo>
                  <a:pt x="152" y="170"/>
                </a:lnTo>
                <a:close/>
                <a:moveTo>
                  <a:pt x="105" y="112"/>
                </a:moveTo>
                <a:cubicBezTo>
                  <a:pt x="105" y="170"/>
                  <a:pt x="105" y="170"/>
                  <a:pt x="105" y="170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16" y="87"/>
                  <a:pt x="116" y="87"/>
                  <a:pt x="116" y="87"/>
                </a:cubicBezTo>
                <a:cubicBezTo>
                  <a:pt x="96" y="112"/>
                  <a:pt x="96" y="112"/>
                  <a:pt x="96" y="112"/>
                </a:cubicBezTo>
                <a:lnTo>
                  <a:pt x="105" y="112"/>
                </a:lnTo>
                <a:close/>
                <a:moveTo>
                  <a:pt x="206" y="98"/>
                </a:moveTo>
                <a:cubicBezTo>
                  <a:pt x="206" y="78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3" y="53"/>
                  <a:pt x="145" y="53"/>
                </a:cubicBezTo>
                <a:cubicBezTo>
                  <a:pt x="145" y="53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8"/>
                  <a:pt x="80" y="51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5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100" y="132"/>
                  <a:pt x="100" y="132"/>
                  <a:pt x="100" y="132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116" y="79"/>
                  <a:pt x="116" y="79"/>
                  <a:pt x="116" y="79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3" y="132"/>
                  <a:pt x="133" y="132"/>
                  <a:pt x="133" y="13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15478243" y="8350692"/>
            <a:ext cx="1351378" cy="1353840"/>
          </a:xfrm>
          <a:custGeom>
            <a:avLst/>
            <a:gdLst>
              <a:gd name="T0" fmla="*/ 112 w 232"/>
              <a:gd name="T1" fmla="*/ 192 h 232"/>
              <a:gd name="T2" fmla="*/ 84 w 232"/>
              <a:gd name="T3" fmla="*/ 201 h 232"/>
              <a:gd name="T4" fmla="*/ 83 w 232"/>
              <a:gd name="T5" fmla="*/ 193 h 232"/>
              <a:gd name="T6" fmla="*/ 232 w 232"/>
              <a:gd name="T7" fmla="*/ 32 h 232"/>
              <a:gd name="T8" fmla="*/ 200 w 232"/>
              <a:gd name="T9" fmla="*/ 232 h 232"/>
              <a:gd name="T10" fmla="*/ 0 w 232"/>
              <a:gd name="T11" fmla="*/ 200 h 232"/>
              <a:gd name="T12" fmla="*/ 32 w 232"/>
              <a:gd name="T13" fmla="*/ 0 h 232"/>
              <a:gd name="T14" fmla="*/ 232 w 232"/>
              <a:gd name="T15" fmla="*/ 32 h 232"/>
              <a:gd name="T16" fmla="*/ 157 w 232"/>
              <a:gd name="T17" fmla="*/ 162 h 232"/>
              <a:gd name="T18" fmla="*/ 75 w 232"/>
              <a:gd name="T19" fmla="*/ 163 h 232"/>
              <a:gd name="T20" fmla="*/ 81 w 232"/>
              <a:gd name="T21" fmla="*/ 205 h 232"/>
              <a:gd name="T22" fmla="*/ 154 w 232"/>
              <a:gd name="T23" fmla="*/ 204 h 232"/>
              <a:gd name="T24" fmla="*/ 128 w 232"/>
              <a:gd name="T25" fmla="*/ 132 h 232"/>
              <a:gd name="T26" fmla="*/ 105 w 232"/>
              <a:gd name="T27" fmla="*/ 78 h 232"/>
              <a:gd name="T28" fmla="*/ 96 w 232"/>
              <a:gd name="T29" fmla="*/ 132 h 232"/>
              <a:gd name="T30" fmla="*/ 136 w 232"/>
              <a:gd name="T31" fmla="*/ 132 h 232"/>
              <a:gd name="T32" fmla="*/ 130 w 232"/>
              <a:gd name="T33" fmla="*/ 148 h 232"/>
              <a:gd name="T34" fmla="*/ 154 w 232"/>
              <a:gd name="T35" fmla="*/ 158 h 232"/>
              <a:gd name="T36" fmla="*/ 150 w 232"/>
              <a:gd name="T37" fmla="*/ 148 h 232"/>
              <a:gd name="T38" fmla="*/ 96 w 232"/>
              <a:gd name="T39" fmla="*/ 139 h 232"/>
              <a:gd name="T40" fmla="*/ 79 w 232"/>
              <a:gd name="T41" fmla="*/ 143 h 232"/>
              <a:gd name="T42" fmla="*/ 111 w 232"/>
              <a:gd name="T43" fmla="*/ 158 h 232"/>
              <a:gd name="T44" fmla="*/ 206 w 232"/>
              <a:gd name="T45" fmla="*/ 98 h 232"/>
              <a:gd name="T46" fmla="*/ 162 w 232"/>
              <a:gd name="T47" fmla="*/ 64 h 232"/>
              <a:gd name="T48" fmla="*/ 143 w 232"/>
              <a:gd name="T49" fmla="*/ 53 h 232"/>
              <a:gd name="T50" fmla="*/ 80 w 232"/>
              <a:gd name="T51" fmla="*/ 51 h 232"/>
              <a:gd name="T52" fmla="*/ 57 w 232"/>
              <a:gd name="T53" fmla="*/ 77 h 232"/>
              <a:gd name="T54" fmla="*/ 26 w 232"/>
              <a:gd name="T55" fmla="*/ 105 h 232"/>
              <a:gd name="T56" fmla="*/ 90 w 232"/>
              <a:gd name="T57" fmla="*/ 132 h 232"/>
              <a:gd name="T58" fmla="*/ 100 w 232"/>
              <a:gd name="T59" fmla="*/ 126 h 232"/>
              <a:gd name="T60" fmla="*/ 133 w 232"/>
              <a:gd name="T61" fmla="*/ 72 h 232"/>
              <a:gd name="T62" fmla="*/ 148 w 232"/>
              <a:gd name="T63" fmla="*/ 126 h 232"/>
              <a:gd name="T64" fmla="*/ 172 w 232"/>
              <a:gd name="T65" fmla="*/ 1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83" y="192"/>
                </a:moveTo>
                <a:cubicBezTo>
                  <a:pt x="112" y="192"/>
                  <a:pt x="112" y="192"/>
                  <a:pt x="112" y="192"/>
                </a:cubicBezTo>
                <a:cubicBezTo>
                  <a:pt x="112" y="201"/>
                  <a:pt x="112" y="201"/>
                  <a:pt x="112" y="201"/>
                </a:cubicBezTo>
                <a:cubicBezTo>
                  <a:pt x="84" y="201"/>
                  <a:pt x="84" y="201"/>
                  <a:pt x="84" y="201"/>
                </a:cubicBezTo>
                <a:cubicBezTo>
                  <a:pt x="84" y="201"/>
                  <a:pt x="84" y="201"/>
                  <a:pt x="84" y="201"/>
                </a:cubicBezTo>
                <a:cubicBezTo>
                  <a:pt x="83" y="193"/>
                  <a:pt x="83" y="193"/>
                  <a:pt x="83" y="193"/>
                </a:cubicBezTo>
                <a:cubicBezTo>
                  <a:pt x="83" y="192"/>
                  <a:pt x="83" y="192"/>
                  <a:pt x="83" y="192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5"/>
                  <a:pt x="232" y="32"/>
                </a:cubicBezTo>
                <a:close/>
                <a:moveTo>
                  <a:pt x="158" y="163"/>
                </a:moveTo>
                <a:cubicBezTo>
                  <a:pt x="158" y="162"/>
                  <a:pt x="157" y="162"/>
                  <a:pt x="157" y="162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75" y="162"/>
                  <a:pt x="74" y="162"/>
                  <a:pt x="75" y="163"/>
                </a:cubicBezTo>
                <a:cubicBezTo>
                  <a:pt x="79" y="204"/>
                  <a:pt x="79" y="204"/>
                  <a:pt x="79" y="204"/>
                </a:cubicBezTo>
                <a:cubicBezTo>
                  <a:pt x="79" y="204"/>
                  <a:pt x="80" y="205"/>
                  <a:pt x="81" y="205"/>
                </a:cubicBezTo>
                <a:cubicBezTo>
                  <a:pt x="152" y="205"/>
                  <a:pt x="152" y="205"/>
                  <a:pt x="152" y="205"/>
                </a:cubicBezTo>
                <a:cubicBezTo>
                  <a:pt x="153" y="205"/>
                  <a:pt x="154" y="204"/>
                  <a:pt x="154" y="204"/>
                </a:cubicBezTo>
                <a:lnTo>
                  <a:pt x="158" y="163"/>
                </a:lnTo>
                <a:close/>
                <a:moveTo>
                  <a:pt x="128" y="132"/>
                </a:moveTo>
                <a:cubicBezTo>
                  <a:pt x="128" y="78"/>
                  <a:pt x="128" y="78"/>
                  <a:pt x="128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132"/>
                  <a:pt x="105" y="132"/>
                  <a:pt x="105" y="132"/>
                </a:cubicBezTo>
                <a:cubicBezTo>
                  <a:pt x="96" y="132"/>
                  <a:pt x="96" y="132"/>
                  <a:pt x="96" y="132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36" y="132"/>
                  <a:pt x="136" y="132"/>
                  <a:pt x="136" y="132"/>
                </a:cubicBezTo>
                <a:lnTo>
                  <a:pt x="128" y="132"/>
                </a:lnTo>
                <a:close/>
                <a:moveTo>
                  <a:pt x="130" y="148"/>
                </a:moveTo>
                <a:cubicBezTo>
                  <a:pt x="122" y="158"/>
                  <a:pt x="122" y="158"/>
                  <a:pt x="122" y="158"/>
                </a:cubicBezTo>
                <a:cubicBezTo>
                  <a:pt x="154" y="158"/>
                  <a:pt x="154" y="158"/>
                  <a:pt x="154" y="158"/>
                </a:cubicBezTo>
                <a:cubicBezTo>
                  <a:pt x="154" y="152"/>
                  <a:pt x="154" y="152"/>
                  <a:pt x="154" y="152"/>
                </a:cubicBezTo>
                <a:cubicBezTo>
                  <a:pt x="154" y="149"/>
                  <a:pt x="152" y="148"/>
                  <a:pt x="150" y="148"/>
                </a:cubicBezTo>
                <a:lnTo>
                  <a:pt x="130" y="148"/>
                </a:lnTo>
                <a:close/>
                <a:moveTo>
                  <a:pt x="96" y="139"/>
                </a:moveTo>
                <a:cubicBezTo>
                  <a:pt x="83" y="139"/>
                  <a:pt x="83" y="139"/>
                  <a:pt x="83" y="139"/>
                </a:cubicBezTo>
                <a:cubicBezTo>
                  <a:pt x="81" y="139"/>
                  <a:pt x="79" y="141"/>
                  <a:pt x="79" y="143"/>
                </a:cubicBezTo>
                <a:cubicBezTo>
                  <a:pt x="79" y="158"/>
                  <a:pt x="79" y="158"/>
                  <a:pt x="79" y="158"/>
                </a:cubicBezTo>
                <a:cubicBezTo>
                  <a:pt x="111" y="158"/>
                  <a:pt x="111" y="158"/>
                  <a:pt x="111" y="158"/>
                </a:cubicBezTo>
                <a:lnTo>
                  <a:pt x="96" y="139"/>
                </a:lnTo>
                <a:close/>
                <a:moveTo>
                  <a:pt x="206" y="98"/>
                </a:moveTo>
                <a:cubicBezTo>
                  <a:pt x="206" y="78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3" y="53"/>
                  <a:pt x="145" y="53"/>
                </a:cubicBezTo>
                <a:cubicBezTo>
                  <a:pt x="144" y="53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8"/>
                  <a:pt x="80" y="51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5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100" y="126"/>
                  <a:pt x="100" y="126"/>
                  <a:pt x="100" y="126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43" y="132"/>
                  <a:pt x="143" y="132"/>
                  <a:pt x="143" y="13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13529025" y="8350692"/>
            <a:ext cx="1351378" cy="1353840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53 w 232"/>
              <a:gd name="T9" fmla="*/ 204 h 232"/>
              <a:gd name="T10" fmla="*/ 80 w 232"/>
              <a:gd name="T11" fmla="*/ 205 h 232"/>
              <a:gd name="T12" fmla="*/ 74 w 232"/>
              <a:gd name="T13" fmla="*/ 163 h 232"/>
              <a:gd name="T14" fmla="*/ 156 w 232"/>
              <a:gd name="T15" fmla="*/ 162 h 232"/>
              <a:gd name="T16" fmla="*/ 153 w 232"/>
              <a:gd name="T17" fmla="*/ 204 h 232"/>
              <a:gd name="T18" fmla="*/ 127 w 232"/>
              <a:gd name="T19" fmla="*/ 158 h 232"/>
              <a:gd name="T20" fmla="*/ 105 w 232"/>
              <a:gd name="T21" fmla="*/ 103 h 232"/>
              <a:gd name="T22" fmla="*/ 116 w 232"/>
              <a:gd name="T23" fmla="*/ 78 h 232"/>
              <a:gd name="T24" fmla="*/ 127 w 232"/>
              <a:gd name="T25" fmla="*/ 103 h 232"/>
              <a:gd name="T26" fmla="*/ 149 w 232"/>
              <a:gd name="T27" fmla="*/ 148 h 232"/>
              <a:gd name="T28" fmla="*/ 153 w 232"/>
              <a:gd name="T29" fmla="*/ 158 h 232"/>
              <a:gd name="T30" fmla="*/ 132 w 232"/>
              <a:gd name="T31" fmla="*/ 148 h 232"/>
              <a:gd name="T32" fmla="*/ 79 w 232"/>
              <a:gd name="T33" fmla="*/ 143 h 232"/>
              <a:gd name="T34" fmla="*/ 100 w 232"/>
              <a:gd name="T35" fmla="*/ 139 h 232"/>
              <a:gd name="T36" fmla="*/ 79 w 232"/>
              <a:gd name="T37" fmla="*/ 158 h 232"/>
              <a:gd name="T38" fmla="*/ 133 w 232"/>
              <a:gd name="T39" fmla="*/ 132 h 232"/>
              <a:gd name="T40" fmla="*/ 147 w 232"/>
              <a:gd name="T41" fmla="*/ 108 h 232"/>
              <a:gd name="T42" fmla="*/ 85 w 232"/>
              <a:gd name="T43" fmla="*/ 108 h 232"/>
              <a:gd name="T44" fmla="*/ 99 w 232"/>
              <a:gd name="T45" fmla="*/ 132 h 232"/>
              <a:gd name="T46" fmla="*/ 26 w 232"/>
              <a:gd name="T47" fmla="*/ 105 h 232"/>
              <a:gd name="T48" fmla="*/ 57 w 232"/>
              <a:gd name="T49" fmla="*/ 77 h 232"/>
              <a:gd name="T50" fmla="*/ 80 w 232"/>
              <a:gd name="T51" fmla="*/ 51 h 232"/>
              <a:gd name="T52" fmla="*/ 143 w 232"/>
              <a:gd name="T53" fmla="*/ 53 h 232"/>
              <a:gd name="T54" fmla="*/ 162 w 232"/>
              <a:gd name="T55" fmla="*/ 64 h 232"/>
              <a:gd name="T56" fmla="*/ 206 w 232"/>
              <a:gd name="T57" fmla="*/ 98 h 232"/>
              <a:gd name="T58" fmla="*/ 83 w 232"/>
              <a:gd name="T59" fmla="*/ 192 h 232"/>
              <a:gd name="T60" fmla="*/ 112 w 232"/>
              <a:gd name="T61" fmla="*/ 201 h 232"/>
              <a:gd name="T62" fmla="*/ 83 w 232"/>
              <a:gd name="T63" fmla="*/ 201 h 232"/>
              <a:gd name="T64" fmla="*/ 83 w 232"/>
              <a:gd name="T65" fmla="*/ 19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5"/>
                  <a:pt x="218" y="0"/>
                  <a:pt x="200" y="0"/>
                </a:cubicBezTo>
                <a:close/>
                <a:moveTo>
                  <a:pt x="153" y="204"/>
                </a:moveTo>
                <a:cubicBezTo>
                  <a:pt x="153" y="204"/>
                  <a:pt x="153" y="205"/>
                  <a:pt x="152" y="205"/>
                </a:cubicBezTo>
                <a:cubicBezTo>
                  <a:pt x="80" y="205"/>
                  <a:pt x="80" y="205"/>
                  <a:pt x="80" y="205"/>
                </a:cubicBezTo>
                <a:cubicBezTo>
                  <a:pt x="80" y="205"/>
                  <a:pt x="79" y="204"/>
                  <a:pt x="79" y="204"/>
                </a:cubicBezTo>
                <a:cubicBezTo>
                  <a:pt x="74" y="163"/>
                  <a:pt x="74" y="163"/>
                  <a:pt x="74" y="163"/>
                </a:cubicBezTo>
                <a:cubicBezTo>
                  <a:pt x="74" y="162"/>
                  <a:pt x="75" y="162"/>
                  <a:pt x="76" y="162"/>
                </a:cubicBezTo>
                <a:cubicBezTo>
                  <a:pt x="156" y="162"/>
                  <a:pt x="156" y="162"/>
                  <a:pt x="156" y="162"/>
                </a:cubicBezTo>
                <a:cubicBezTo>
                  <a:pt x="157" y="162"/>
                  <a:pt x="158" y="162"/>
                  <a:pt x="158" y="163"/>
                </a:cubicBezTo>
                <a:lnTo>
                  <a:pt x="153" y="204"/>
                </a:lnTo>
                <a:close/>
                <a:moveTo>
                  <a:pt x="127" y="103"/>
                </a:moveTo>
                <a:cubicBezTo>
                  <a:pt x="127" y="158"/>
                  <a:pt x="127" y="158"/>
                  <a:pt x="127" y="158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5" y="103"/>
                  <a:pt x="105" y="103"/>
                  <a:pt x="105" y="103"/>
                </a:cubicBezTo>
                <a:cubicBezTo>
                  <a:pt x="96" y="103"/>
                  <a:pt x="96" y="103"/>
                  <a:pt x="96" y="103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136" y="103"/>
                  <a:pt x="136" y="103"/>
                  <a:pt x="136" y="103"/>
                </a:cubicBezTo>
                <a:lnTo>
                  <a:pt x="127" y="103"/>
                </a:lnTo>
                <a:close/>
                <a:moveTo>
                  <a:pt x="132" y="148"/>
                </a:moveTo>
                <a:cubicBezTo>
                  <a:pt x="149" y="148"/>
                  <a:pt x="149" y="148"/>
                  <a:pt x="149" y="148"/>
                </a:cubicBezTo>
                <a:cubicBezTo>
                  <a:pt x="151" y="148"/>
                  <a:pt x="153" y="149"/>
                  <a:pt x="153" y="152"/>
                </a:cubicBezTo>
                <a:cubicBezTo>
                  <a:pt x="153" y="158"/>
                  <a:pt x="153" y="158"/>
                  <a:pt x="153" y="158"/>
                </a:cubicBezTo>
                <a:cubicBezTo>
                  <a:pt x="132" y="158"/>
                  <a:pt x="132" y="158"/>
                  <a:pt x="132" y="158"/>
                </a:cubicBezTo>
                <a:lnTo>
                  <a:pt x="132" y="148"/>
                </a:lnTo>
                <a:close/>
                <a:moveTo>
                  <a:pt x="79" y="158"/>
                </a:moveTo>
                <a:cubicBezTo>
                  <a:pt x="79" y="143"/>
                  <a:pt x="79" y="143"/>
                  <a:pt x="79" y="143"/>
                </a:cubicBezTo>
                <a:cubicBezTo>
                  <a:pt x="79" y="141"/>
                  <a:pt x="81" y="139"/>
                  <a:pt x="83" y="139"/>
                </a:cubicBezTo>
                <a:cubicBezTo>
                  <a:pt x="100" y="139"/>
                  <a:pt x="100" y="139"/>
                  <a:pt x="100" y="139"/>
                </a:cubicBezTo>
                <a:cubicBezTo>
                  <a:pt x="100" y="158"/>
                  <a:pt x="100" y="158"/>
                  <a:pt x="100" y="158"/>
                </a:cubicBezTo>
                <a:lnTo>
                  <a:pt x="79" y="158"/>
                </a:lnTo>
                <a:close/>
                <a:moveTo>
                  <a:pt x="171" y="132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54" y="132"/>
                  <a:pt x="54" y="132"/>
                  <a:pt x="54" y="132"/>
                </a:cubicBezTo>
                <a:cubicBezTo>
                  <a:pt x="38" y="132"/>
                  <a:pt x="26" y="120"/>
                  <a:pt x="26" y="105"/>
                </a:cubicBezTo>
                <a:cubicBezTo>
                  <a:pt x="26" y="89"/>
                  <a:pt x="38" y="77"/>
                  <a:pt x="54" y="77"/>
                </a:cubicBezTo>
                <a:cubicBezTo>
                  <a:pt x="55" y="77"/>
                  <a:pt x="56" y="77"/>
                  <a:pt x="57" y="77"/>
                </a:cubicBezTo>
                <a:cubicBezTo>
                  <a:pt x="57" y="76"/>
                  <a:pt x="56" y="76"/>
                  <a:pt x="56" y="75"/>
                </a:cubicBezTo>
                <a:cubicBezTo>
                  <a:pt x="56" y="62"/>
                  <a:pt x="67" y="52"/>
                  <a:pt x="80" y="51"/>
                </a:cubicBezTo>
                <a:cubicBezTo>
                  <a:pt x="83" y="38"/>
                  <a:pt x="96" y="27"/>
                  <a:pt x="111" y="27"/>
                </a:cubicBezTo>
                <a:cubicBezTo>
                  <a:pt x="127" y="27"/>
                  <a:pt x="140" y="38"/>
                  <a:pt x="143" y="53"/>
                </a:cubicBezTo>
                <a:cubicBezTo>
                  <a:pt x="143" y="53"/>
                  <a:pt x="144" y="53"/>
                  <a:pt x="145" y="53"/>
                </a:cubicBezTo>
                <a:cubicBezTo>
                  <a:pt x="152" y="53"/>
                  <a:pt x="159" y="57"/>
                  <a:pt x="162" y="64"/>
                </a:cubicBezTo>
                <a:cubicBezTo>
                  <a:pt x="165" y="63"/>
                  <a:pt x="168" y="63"/>
                  <a:pt x="171" y="63"/>
                </a:cubicBezTo>
                <a:cubicBezTo>
                  <a:pt x="191" y="63"/>
                  <a:pt x="206" y="78"/>
                  <a:pt x="206" y="98"/>
                </a:cubicBezTo>
                <a:cubicBezTo>
                  <a:pt x="206" y="117"/>
                  <a:pt x="191" y="132"/>
                  <a:pt x="171" y="132"/>
                </a:cubicBezTo>
                <a:close/>
                <a:moveTo>
                  <a:pt x="83" y="192"/>
                </a:moveTo>
                <a:cubicBezTo>
                  <a:pt x="112" y="192"/>
                  <a:pt x="112" y="192"/>
                  <a:pt x="112" y="192"/>
                </a:cubicBezTo>
                <a:cubicBezTo>
                  <a:pt x="112" y="201"/>
                  <a:pt x="112" y="201"/>
                  <a:pt x="112" y="201"/>
                </a:cubicBezTo>
                <a:cubicBezTo>
                  <a:pt x="84" y="201"/>
                  <a:pt x="84" y="201"/>
                  <a:pt x="84" y="201"/>
                </a:cubicBezTo>
                <a:cubicBezTo>
                  <a:pt x="84" y="201"/>
                  <a:pt x="83" y="201"/>
                  <a:pt x="83" y="201"/>
                </a:cubicBezTo>
                <a:cubicBezTo>
                  <a:pt x="83" y="193"/>
                  <a:pt x="83" y="193"/>
                  <a:pt x="83" y="193"/>
                </a:cubicBezTo>
                <a:cubicBezTo>
                  <a:pt x="83" y="192"/>
                  <a:pt x="83" y="192"/>
                  <a:pt x="83" y="19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11582268" y="8350692"/>
            <a:ext cx="1348916" cy="1353840"/>
          </a:xfrm>
          <a:custGeom>
            <a:avLst/>
            <a:gdLst>
              <a:gd name="T0" fmla="*/ 135 w 232"/>
              <a:gd name="T1" fmla="*/ 131 h 232"/>
              <a:gd name="T2" fmla="*/ 116 w 232"/>
              <a:gd name="T3" fmla="*/ 151 h 232"/>
              <a:gd name="T4" fmla="*/ 79 w 232"/>
              <a:gd name="T5" fmla="*/ 195 h 232"/>
              <a:gd name="T6" fmla="*/ 110 w 232"/>
              <a:gd name="T7" fmla="*/ 145 h 232"/>
              <a:gd name="T8" fmla="*/ 113 w 232"/>
              <a:gd name="T9" fmla="*/ 152 h 232"/>
              <a:gd name="T10" fmla="*/ 92 w 232"/>
              <a:gd name="T11" fmla="*/ 152 h 232"/>
              <a:gd name="T12" fmla="*/ 83 w 232"/>
              <a:gd name="T13" fmla="*/ 187 h 232"/>
              <a:gd name="T14" fmla="*/ 121 w 232"/>
              <a:gd name="T15" fmla="*/ 176 h 232"/>
              <a:gd name="T16" fmla="*/ 121 w 232"/>
              <a:gd name="T17" fmla="*/ 179 h 232"/>
              <a:gd name="T18" fmla="*/ 83 w 232"/>
              <a:gd name="T19" fmla="*/ 167 h 232"/>
              <a:gd name="T20" fmla="*/ 121 w 232"/>
              <a:gd name="T21" fmla="*/ 167 h 232"/>
              <a:gd name="T22" fmla="*/ 83 w 232"/>
              <a:gd name="T23" fmla="*/ 161 h 232"/>
              <a:gd name="T24" fmla="*/ 232 w 232"/>
              <a:gd name="T25" fmla="*/ 32 h 232"/>
              <a:gd name="T26" fmla="*/ 32 w 232"/>
              <a:gd name="T27" fmla="*/ 232 h 232"/>
              <a:gd name="T28" fmla="*/ 32 w 232"/>
              <a:gd name="T29" fmla="*/ 0 h 232"/>
              <a:gd name="T30" fmla="*/ 130 w 232"/>
              <a:gd name="T31" fmla="*/ 149 h 232"/>
              <a:gd name="T32" fmla="*/ 114 w 232"/>
              <a:gd name="T33" fmla="*/ 132 h 232"/>
              <a:gd name="T34" fmla="*/ 78 w 232"/>
              <a:gd name="T35" fmla="*/ 131 h 232"/>
              <a:gd name="T36" fmla="*/ 78 w 232"/>
              <a:gd name="T37" fmla="*/ 200 h 232"/>
              <a:gd name="T38" fmla="*/ 130 w 232"/>
              <a:gd name="T39" fmla="*/ 149 h 232"/>
              <a:gd name="T40" fmla="*/ 129 w 232"/>
              <a:gd name="T41" fmla="*/ 133 h 232"/>
              <a:gd name="T42" fmla="*/ 132 w 232"/>
              <a:gd name="T43" fmla="*/ 145 h 232"/>
              <a:gd name="T44" fmla="*/ 129 w 232"/>
              <a:gd name="T45" fmla="*/ 142 h 232"/>
              <a:gd name="T46" fmla="*/ 133 w 232"/>
              <a:gd name="T47" fmla="*/ 154 h 232"/>
              <a:gd name="T48" fmla="*/ 133 w 232"/>
              <a:gd name="T49" fmla="*/ 151 h 232"/>
              <a:gd name="T50" fmla="*/ 141 w 232"/>
              <a:gd name="T51" fmla="*/ 163 h 232"/>
              <a:gd name="T52" fmla="*/ 133 w 232"/>
              <a:gd name="T53" fmla="*/ 163 h 232"/>
              <a:gd name="T54" fmla="*/ 149 w 232"/>
              <a:gd name="T55" fmla="*/ 131 h 232"/>
              <a:gd name="T56" fmla="*/ 132 w 232"/>
              <a:gd name="T57" fmla="*/ 115 h 232"/>
              <a:gd name="T58" fmla="*/ 94 w 232"/>
              <a:gd name="T59" fmla="*/ 128 h 232"/>
              <a:gd name="T60" fmla="*/ 130 w 232"/>
              <a:gd name="T61" fmla="*/ 119 h 232"/>
              <a:gd name="T62" fmla="*/ 145 w 232"/>
              <a:gd name="T63" fmla="*/ 135 h 232"/>
              <a:gd name="T64" fmla="*/ 133 w 232"/>
              <a:gd name="T65" fmla="*/ 183 h 232"/>
              <a:gd name="T66" fmla="*/ 149 w 232"/>
              <a:gd name="T67" fmla="*/ 133 h 232"/>
              <a:gd name="T68" fmla="*/ 162 w 232"/>
              <a:gd name="T69" fmla="*/ 70 h 232"/>
              <a:gd name="T70" fmla="*/ 111 w 232"/>
              <a:gd name="T71" fmla="*/ 33 h 232"/>
              <a:gd name="T72" fmla="*/ 57 w 232"/>
              <a:gd name="T73" fmla="*/ 83 h 232"/>
              <a:gd name="T74" fmla="*/ 54 w 232"/>
              <a:gd name="T75" fmla="*/ 138 h 232"/>
              <a:gd name="T76" fmla="*/ 78 w 232"/>
              <a:gd name="T77" fmla="*/ 124 h 232"/>
              <a:gd name="T78" fmla="*/ 97 w 232"/>
              <a:gd name="T79" fmla="*/ 108 h 232"/>
              <a:gd name="T80" fmla="*/ 138 w 232"/>
              <a:gd name="T81" fmla="*/ 111 h 232"/>
              <a:gd name="T82" fmla="*/ 156 w 232"/>
              <a:gd name="T83" fmla="*/ 138 h 232"/>
              <a:gd name="T84" fmla="*/ 116 w 232"/>
              <a:gd name="T85" fmla="*/ 147 h 232"/>
              <a:gd name="T86" fmla="*/ 115 w 232"/>
              <a:gd name="T87" fmla="*/ 14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2" h="232">
                <a:moveTo>
                  <a:pt x="134" y="122"/>
                </a:moveTo>
                <a:cubicBezTo>
                  <a:pt x="142" y="131"/>
                  <a:pt x="142" y="131"/>
                  <a:pt x="142" y="131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35" y="131"/>
                  <a:pt x="134" y="130"/>
                  <a:pt x="134" y="129"/>
                </a:cubicBezTo>
                <a:lnTo>
                  <a:pt x="134" y="122"/>
                </a:lnTo>
                <a:close/>
                <a:moveTo>
                  <a:pt x="116" y="151"/>
                </a:moveTo>
                <a:cubicBezTo>
                  <a:pt x="126" y="151"/>
                  <a:pt x="126" y="151"/>
                  <a:pt x="126" y="151"/>
                </a:cubicBezTo>
                <a:cubicBezTo>
                  <a:pt x="126" y="195"/>
                  <a:pt x="126" y="195"/>
                  <a:pt x="126" y="195"/>
                </a:cubicBezTo>
                <a:cubicBezTo>
                  <a:pt x="79" y="195"/>
                  <a:pt x="79" y="195"/>
                  <a:pt x="79" y="195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110" y="135"/>
                  <a:pt x="110" y="135"/>
                  <a:pt x="110" y="135"/>
                </a:cubicBezTo>
                <a:cubicBezTo>
                  <a:pt x="110" y="145"/>
                  <a:pt x="110" y="145"/>
                  <a:pt x="110" y="145"/>
                </a:cubicBezTo>
                <a:cubicBezTo>
                  <a:pt x="110" y="148"/>
                  <a:pt x="113" y="151"/>
                  <a:pt x="116" y="151"/>
                </a:cubicBezTo>
                <a:close/>
                <a:moveTo>
                  <a:pt x="92" y="152"/>
                </a:moveTo>
                <a:cubicBezTo>
                  <a:pt x="113" y="152"/>
                  <a:pt x="113" y="152"/>
                  <a:pt x="113" y="152"/>
                </a:cubicBezTo>
                <a:cubicBezTo>
                  <a:pt x="112" y="152"/>
                  <a:pt x="110" y="151"/>
                  <a:pt x="110" y="150"/>
                </a:cubicBezTo>
                <a:cubicBezTo>
                  <a:pt x="92" y="150"/>
                  <a:pt x="92" y="150"/>
                  <a:pt x="92" y="150"/>
                </a:cubicBezTo>
                <a:lnTo>
                  <a:pt x="92" y="152"/>
                </a:lnTo>
                <a:close/>
                <a:moveTo>
                  <a:pt x="107" y="185"/>
                </a:moveTo>
                <a:cubicBezTo>
                  <a:pt x="83" y="185"/>
                  <a:pt x="83" y="185"/>
                  <a:pt x="83" y="185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107" y="187"/>
                  <a:pt x="107" y="187"/>
                  <a:pt x="107" y="187"/>
                </a:cubicBezTo>
                <a:lnTo>
                  <a:pt x="107" y="185"/>
                </a:lnTo>
                <a:close/>
                <a:moveTo>
                  <a:pt x="121" y="176"/>
                </a:moveTo>
                <a:cubicBezTo>
                  <a:pt x="83" y="176"/>
                  <a:pt x="83" y="176"/>
                  <a:pt x="83" y="176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121" y="179"/>
                  <a:pt x="121" y="179"/>
                  <a:pt x="121" y="179"/>
                </a:cubicBezTo>
                <a:lnTo>
                  <a:pt x="121" y="176"/>
                </a:lnTo>
                <a:close/>
                <a:moveTo>
                  <a:pt x="121" y="167"/>
                </a:moveTo>
                <a:cubicBezTo>
                  <a:pt x="83" y="167"/>
                  <a:pt x="83" y="167"/>
                  <a:pt x="83" y="167"/>
                </a:cubicBezTo>
                <a:cubicBezTo>
                  <a:pt x="83" y="170"/>
                  <a:pt x="83" y="170"/>
                  <a:pt x="83" y="170"/>
                </a:cubicBezTo>
                <a:cubicBezTo>
                  <a:pt x="121" y="170"/>
                  <a:pt x="121" y="170"/>
                  <a:pt x="121" y="170"/>
                </a:cubicBezTo>
                <a:lnTo>
                  <a:pt x="121" y="167"/>
                </a:lnTo>
                <a:close/>
                <a:moveTo>
                  <a:pt x="121" y="158"/>
                </a:moveTo>
                <a:cubicBezTo>
                  <a:pt x="83" y="158"/>
                  <a:pt x="83" y="158"/>
                  <a:pt x="83" y="158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121" y="161"/>
                  <a:pt x="121" y="161"/>
                  <a:pt x="121" y="161"/>
                </a:cubicBezTo>
                <a:lnTo>
                  <a:pt x="121" y="158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5"/>
                  <a:pt x="232" y="32"/>
                </a:cubicBezTo>
                <a:close/>
                <a:moveTo>
                  <a:pt x="130" y="149"/>
                </a:moveTo>
                <a:cubicBezTo>
                  <a:pt x="130" y="149"/>
                  <a:pt x="130" y="149"/>
                  <a:pt x="130" y="149"/>
                </a:cubicBezTo>
                <a:cubicBezTo>
                  <a:pt x="130" y="148"/>
                  <a:pt x="130" y="148"/>
                  <a:pt x="129" y="147"/>
                </a:cubicBezTo>
                <a:cubicBezTo>
                  <a:pt x="114" y="132"/>
                  <a:pt x="114" y="132"/>
                  <a:pt x="114" y="132"/>
                </a:cubicBezTo>
                <a:cubicBezTo>
                  <a:pt x="114" y="131"/>
                  <a:pt x="113" y="131"/>
                  <a:pt x="113" y="131"/>
                </a:cubicBezTo>
                <a:cubicBezTo>
                  <a:pt x="113" y="131"/>
                  <a:pt x="113" y="131"/>
                  <a:pt x="113" y="131"/>
                </a:cubicBezTo>
                <a:cubicBezTo>
                  <a:pt x="78" y="131"/>
                  <a:pt x="78" y="131"/>
                  <a:pt x="78" y="131"/>
                </a:cubicBezTo>
                <a:cubicBezTo>
                  <a:pt x="76" y="131"/>
                  <a:pt x="74" y="133"/>
                  <a:pt x="74" y="135"/>
                </a:cubicBezTo>
                <a:cubicBezTo>
                  <a:pt x="74" y="196"/>
                  <a:pt x="74" y="196"/>
                  <a:pt x="74" y="196"/>
                </a:cubicBezTo>
                <a:cubicBezTo>
                  <a:pt x="74" y="198"/>
                  <a:pt x="76" y="200"/>
                  <a:pt x="78" y="200"/>
                </a:cubicBezTo>
                <a:cubicBezTo>
                  <a:pt x="127" y="200"/>
                  <a:pt x="127" y="200"/>
                  <a:pt x="127" y="200"/>
                </a:cubicBezTo>
                <a:cubicBezTo>
                  <a:pt x="129" y="200"/>
                  <a:pt x="130" y="198"/>
                  <a:pt x="130" y="196"/>
                </a:cubicBezTo>
                <a:lnTo>
                  <a:pt x="130" y="149"/>
                </a:lnTo>
                <a:close/>
                <a:moveTo>
                  <a:pt x="123" y="136"/>
                </a:moveTo>
                <a:cubicBezTo>
                  <a:pt x="132" y="136"/>
                  <a:pt x="132" y="136"/>
                  <a:pt x="132" y="136"/>
                </a:cubicBezTo>
                <a:cubicBezTo>
                  <a:pt x="131" y="136"/>
                  <a:pt x="130" y="135"/>
                  <a:pt x="129" y="133"/>
                </a:cubicBezTo>
                <a:cubicBezTo>
                  <a:pt x="120" y="133"/>
                  <a:pt x="120" y="133"/>
                  <a:pt x="120" y="133"/>
                </a:cubicBezTo>
                <a:lnTo>
                  <a:pt x="123" y="136"/>
                </a:lnTo>
                <a:close/>
                <a:moveTo>
                  <a:pt x="132" y="145"/>
                </a:moveTo>
                <a:cubicBezTo>
                  <a:pt x="141" y="145"/>
                  <a:pt x="141" y="145"/>
                  <a:pt x="141" y="145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29" y="142"/>
                  <a:pt x="129" y="142"/>
                  <a:pt x="129" y="142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2" y="145"/>
                  <a:pt x="132" y="145"/>
                  <a:pt x="132" y="145"/>
                </a:cubicBezTo>
                <a:close/>
                <a:moveTo>
                  <a:pt x="133" y="154"/>
                </a:moveTo>
                <a:cubicBezTo>
                  <a:pt x="141" y="154"/>
                  <a:pt x="141" y="154"/>
                  <a:pt x="141" y="154"/>
                </a:cubicBezTo>
                <a:cubicBezTo>
                  <a:pt x="141" y="151"/>
                  <a:pt x="141" y="151"/>
                  <a:pt x="141" y="151"/>
                </a:cubicBezTo>
                <a:cubicBezTo>
                  <a:pt x="133" y="151"/>
                  <a:pt x="133" y="151"/>
                  <a:pt x="133" y="151"/>
                </a:cubicBezTo>
                <a:lnTo>
                  <a:pt x="133" y="154"/>
                </a:lnTo>
                <a:close/>
                <a:moveTo>
                  <a:pt x="133" y="163"/>
                </a:moveTo>
                <a:cubicBezTo>
                  <a:pt x="141" y="163"/>
                  <a:pt x="141" y="163"/>
                  <a:pt x="141" y="163"/>
                </a:cubicBezTo>
                <a:cubicBezTo>
                  <a:pt x="141" y="160"/>
                  <a:pt x="141" y="160"/>
                  <a:pt x="141" y="160"/>
                </a:cubicBezTo>
                <a:cubicBezTo>
                  <a:pt x="133" y="160"/>
                  <a:pt x="133" y="160"/>
                  <a:pt x="133" y="160"/>
                </a:cubicBezTo>
                <a:lnTo>
                  <a:pt x="133" y="163"/>
                </a:lnTo>
                <a:close/>
                <a:moveTo>
                  <a:pt x="149" y="133"/>
                </a:moveTo>
                <a:cubicBezTo>
                  <a:pt x="149" y="133"/>
                  <a:pt x="149" y="133"/>
                  <a:pt x="149" y="133"/>
                </a:cubicBezTo>
                <a:cubicBezTo>
                  <a:pt x="149" y="132"/>
                  <a:pt x="149" y="131"/>
                  <a:pt x="149" y="131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5"/>
                  <a:pt x="133" y="115"/>
                  <a:pt x="132" y="115"/>
                </a:cubicBezTo>
                <a:cubicBezTo>
                  <a:pt x="132" y="115"/>
                  <a:pt x="132" y="115"/>
                  <a:pt x="132" y="115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5" y="115"/>
                  <a:pt x="94" y="117"/>
                  <a:pt x="94" y="119"/>
                </a:cubicBezTo>
                <a:cubicBezTo>
                  <a:pt x="94" y="128"/>
                  <a:pt x="94" y="128"/>
                  <a:pt x="94" y="128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30" y="132"/>
                  <a:pt x="132" y="135"/>
                  <a:pt x="135" y="135"/>
                </a:cubicBezTo>
                <a:cubicBezTo>
                  <a:pt x="145" y="135"/>
                  <a:pt x="145" y="135"/>
                  <a:pt x="145" y="135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33" y="183"/>
                  <a:pt x="133" y="183"/>
                  <a:pt x="133" y="183"/>
                </a:cubicBezTo>
                <a:cubicBezTo>
                  <a:pt x="146" y="183"/>
                  <a:pt x="146" y="183"/>
                  <a:pt x="146" y="183"/>
                </a:cubicBezTo>
                <a:cubicBezTo>
                  <a:pt x="148" y="183"/>
                  <a:pt x="149" y="182"/>
                  <a:pt x="149" y="180"/>
                </a:cubicBezTo>
                <a:lnTo>
                  <a:pt x="149" y="133"/>
                </a:lnTo>
                <a:close/>
                <a:moveTo>
                  <a:pt x="206" y="103"/>
                </a:moveTo>
                <a:cubicBezTo>
                  <a:pt x="206" y="84"/>
                  <a:pt x="191" y="68"/>
                  <a:pt x="171" y="68"/>
                </a:cubicBezTo>
                <a:cubicBezTo>
                  <a:pt x="168" y="68"/>
                  <a:pt x="165" y="69"/>
                  <a:pt x="162" y="70"/>
                </a:cubicBezTo>
                <a:cubicBezTo>
                  <a:pt x="159" y="63"/>
                  <a:pt x="153" y="58"/>
                  <a:pt x="145" y="58"/>
                </a:cubicBezTo>
                <a:cubicBezTo>
                  <a:pt x="144" y="58"/>
                  <a:pt x="144" y="58"/>
                  <a:pt x="143" y="58"/>
                </a:cubicBezTo>
                <a:cubicBezTo>
                  <a:pt x="140" y="44"/>
                  <a:pt x="127" y="33"/>
                  <a:pt x="111" y="33"/>
                </a:cubicBezTo>
                <a:cubicBezTo>
                  <a:pt x="96" y="33"/>
                  <a:pt x="83" y="43"/>
                  <a:pt x="80" y="57"/>
                </a:cubicBezTo>
                <a:cubicBezTo>
                  <a:pt x="67" y="57"/>
                  <a:pt x="57" y="68"/>
                  <a:pt x="57" y="81"/>
                </a:cubicBezTo>
                <a:cubicBezTo>
                  <a:pt x="57" y="81"/>
                  <a:pt x="57" y="82"/>
                  <a:pt x="57" y="83"/>
                </a:cubicBezTo>
                <a:cubicBezTo>
                  <a:pt x="56" y="83"/>
                  <a:pt x="55" y="82"/>
                  <a:pt x="54" y="82"/>
                </a:cubicBezTo>
                <a:cubicBezTo>
                  <a:pt x="39" y="82"/>
                  <a:pt x="26" y="95"/>
                  <a:pt x="26" y="110"/>
                </a:cubicBezTo>
                <a:cubicBezTo>
                  <a:pt x="26" y="125"/>
                  <a:pt x="39" y="138"/>
                  <a:pt x="54" y="138"/>
                </a:cubicBezTo>
                <a:cubicBezTo>
                  <a:pt x="68" y="138"/>
                  <a:pt x="68" y="138"/>
                  <a:pt x="68" y="138"/>
                </a:cubicBezTo>
                <a:cubicBezTo>
                  <a:pt x="68" y="135"/>
                  <a:pt x="68" y="135"/>
                  <a:pt x="68" y="135"/>
                </a:cubicBezTo>
                <a:cubicBezTo>
                  <a:pt x="68" y="129"/>
                  <a:pt x="72" y="124"/>
                  <a:pt x="78" y="124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87" y="113"/>
                  <a:pt x="91" y="108"/>
                  <a:pt x="97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2" y="108"/>
                  <a:pt x="133" y="108"/>
                  <a:pt x="133" y="108"/>
                </a:cubicBezTo>
                <a:cubicBezTo>
                  <a:pt x="135" y="109"/>
                  <a:pt x="137" y="110"/>
                  <a:pt x="138" y="111"/>
                </a:cubicBezTo>
                <a:cubicBezTo>
                  <a:pt x="153" y="126"/>
                  <a:pt x="153" y="126"/>
                  <a:pt x="153" y="126"/>
                </a:cubicBezTo>
                <a:cubicBezTo>
                  <a:pt x="155" y="127"/>
                  <a:pt x="156" y="129"/>
                  <a:pt x="156" y="13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91" y="138"/>
                  <a:pt x="206" y="122"/>
                  <a:pt x="206" y="103"/>
                </a:cubicBezTo>
                <a:close/>
                <a:moveTo>
                  <a:pt x="116" y="147"/>
                </a:moveTo>
                <a:cubicBezTo>
                  <a:pt x="123" y="147"/>
                  <a:pt x="123" y="147"/>
                  <a:pt x="123" y="147"/>
                </a:cubicBezTo>
                <a:cubicBezTo>
                  <a:pt x="115" y="138"/>
                  <a:pt x="115" y="138"/>
                  <a:pt x="115" y="138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5" y="146"/>
                  <a:pt x="115" y="147"/>
                  <a:pt x="116" y="14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9628127" y="8350692"/>
            <a:ext cx="1356302" cy="1353840"/>
          </a:xfrm>
          <a:custGeom>
            <a:avLst/>
            <a:gdLst>
              <a:gd name="T0" fmla="*/ 116 w 233"/>
              <a:gd name="T1" fmla="*/ 168 h 232"/>
              <a:gd name="T2" fmla="*/ 116 w 233"/>
              <a:gd name="T3" fmla="*/ 148 h 232"/>
              <a:gd name="T4" fmla="*/ 156 w 233"/>
              <a:gd name="T5" fmla="*/ 158 h 232"/>
              <a:gd name="T6" fmla="*/ 77 w 233"/>
              <a:gd name="T7" fmla="*/ 158 h 232"/>
              <a:gd name="T8" fmla="*/ 156 w 233"/>
              <a:gd name="T9" fmla="*/ 158 h 232"/>
              <a:gd name="T10" fmla="*/ 142 w 233"/>
              <a:gd name="T11" fmla="*/ 151 h 232"/>
              <a:gd name="T12" fmla="*/ 131 w 233"/>
              <a:gd name="T13" fmla="*/ 143 h 232"/>
              <a:gd name="T14" fmla="*/ 123 w 233"/>
              <a:gd name="T15" fmla="*/ 133 h 232"/>
              <a:gd name="T16" fmla="*/ 110 w 233"/>
              <a:gd name="T17" fmla="*/ 133 h 232"/>
              <a:gd name="T18" fmla="*/ 102 w 233"/>
              <a:gd name="T19" fmla="*/ 143 h 232"/>
              <a:gd name="T20" fmla="*/ 91 w 233"/>
              <a:gd name="T21" fmla="*/ 151 h 232"/>
              <a:gd name="T22" fmla="*/ 91 w 233"/>
              <a:gd name="T23" fmla="*/ 164 h 232"/>
              <a:gd name="T24" fmla="*/ 102 w 233"/>
              <a:gd name="T25" fmla="*/ 172 h 232"/>
              <a:gd name="T26" fmla="*/ 110 w 233"/>
              <a:gd name="T27" fmla="*/ 183 h 232"/>
              <a:gd name="T28" fmla="*/ 123 w 233"/>
              <a:gd name="T29" fmla="*/ 183 h 232"/>
              <a:gd name="T30" fmla="*/ 131 w 233"/>
              <a:gd name="T31" fmla="*/ 172 h 232"/>
              <a:gd name="T32" fmla="*/ 142 w 233"/>
              <a:gd name="T33" fmla="*/ 164 h 232"/>
              <a:gd name="T34" fmla="*/ 233 w 233"/>
              <a:gd name="T35" fmla="*/ 32 h 232"/>
              <a:gd name="T36" fmla="*/ 201 w 233"/>
              <a:gd name="T37" fmla="*/ 232 h 232"/>
              <a:gd name="T38" fmla="*/ 0 w 233"/>
              <a:gd name="T39" fmla="*/ 200 h 232"/>
              <a:gd name="T40" fmla="*/ 32 w 233"/>
              <a:gd name="T41" fmla="*/ 0 h 232"/>
              <a:gd name="T42" fmla="*/ 233 w 233"/>
              <a:gd name="T43" fmla="*/ 32 h 232"/>
              <a:gd name="T44" fmla="*/ 116 w 233"/>
              <a:gd name="T45" fmla="*/ 113 h 232"/>
              <a:gd name="T46" fmla="*/ 116 w 233"/>
              <a:gd name="T47" fmla="*/ 203 h 232"/>
              <a:gd name="T48" fmla="*/ 206 w 233"/>
              <a:gd name="T49" fmla="*/ 100 h 232"/>
              <a:gd name="T50" fmla="*/ 162 w 233"/>
              <a:gd name="T51" fmla="*/ 67 h 232"/>
              <a:gd name="T52" fmla="*/ 143 w 233"/>
              <a:gd name="T53" fmla="*/ 55 h 232"/>
              <a:gd name="T54" fmla="*/ 80 w 233"/>
              <a:gd name="T55" fmla="*/ 54 h 232"/>
              <a:gd name="T56" fmla="*/ 57 w 233"/>
              <a:gd name="T57" fmla="*/ 80 h 232"/>
              <a:gd name="T58" fmla="*/ 26 w 233"/>
              <a:gd name="T59" fmla="*/ 107 h 232"/>
              <a:gd name="T60" fmla="*/ 72 w 233"/>
              <a:gd name="T61" fmla="*/ 135 h 232"/>
              <a:gd name="T62" fmla="*/ 161 w 233"/>
              <a:gd name="T63" fmla="*/ 135 h 232"/>
              <a:gd name="T64" fmla="*/ 206 w 233"/>
              <a:gd name="T65" fmla="*/ 1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3" h="232">
                <a:moveTo>
                  <a:pt x="127" y="158"/>
                </a:moveTo>
                <a:cubicBezTo>
                  <a:pt x="127" y="163"/>
                  <a:pt x="122" y="168"/>
                  <a:pt x="116" y="168"/>
                </a:cubicBezTo>
                <a:cubicBezTo>
                  <a:pt x="111" y="168"/>
                  <a:pt x="106" y="163"/>
                  <a:pt x="106" y="158"/>
                </a:cubicBezTo>
                <a:cubicBezTo>
                  <a:pt x="106" y="152"/>
                  <a:pt x="111" y="148"/>
                  <a:pt x="116" y="148"/>
                </a:cubicBezTo>
                <a:cubicBezTo>
                  <a:pt x="122" y="148"/>
                  <a:pt x="127" y="152"/>
                  <a:pt x="127" y="158"/>
                </a:cubicBezTo>
                <a:close/>
                <a:moveTo>
                  <a:pt x="156" y="158"/>
                </a:moveTo>
                <a:cubicBezTo>
                  <a:pt x="156" y="180"/>
                  <a:pt x="138" y="197"/>
                  <a:pt x="116" y="197"/>
                </a:cubicBezTo>
                <a:cubicBezTo>
                  <a:pt x="95" y="197"/>
                  <a:pt x="77" y="180"/>
                  <a:pt x="77" y="158"/>
                </a:cubicBezTo>
                <a:cubicBezTo>
                  <a:pt x="77" y="136"/>
                  <a:pt x="95" y="118"/>
                  <a:pt x="116" y="118"/>
                </a:cubicBezTo>
                <a:cubicBezTo>
                  <a:pt x="138" y="118"/>
                  <a:pt x="156" y="136"/>
                  <a:pt x="156" y="158"/>
                </a:cubicBezTo>
                <a:close/>
                <a:moveTo>
                  <a:pt x="137" y="158"/>
                </a:moveTo>
                <a:cubicBezTo>
                  <a:pt x="137" y="155"/>
                  <a:pt x="139" y="152"/>
                  <a:pt x="142" y="151"/>
                </a:cubicBezTo>
                <a:cubicBezTo>
                  <a:pt x="141" y="149"/>
                  <a:pt x="140" y="147"/>
                  <a:pt x="139" y="145"/>
                </a:cubicBezTo>
                <a:cubicBezTo>
                  <a:pt x="136" y="146"/>
                  <a:pt x="133" y="145"/>
                  <a:pt x="131" y="143"/>
                </a:cubicBezTo>
                <a:cubicBezTo>
                  <a:pt x="129" y="141"/>
                  <a:pt x="128" y="138"/>
                  <a:pt x="129" y="135"/>
                </a:cubicBezTo>
                <a:cubicBezTo>
                  <a:pt x="128" y="134"/>
                  <a:pt x="125" y="133"/>
                  <a:pt x="123" y="133"/>
                </a:cubicBezTo>
                <a:cubicBezTo>
                  <a:pt x="122" y="135"/>
                  <a:pt x="120" y="137"/>
                  <a:pt x="116" y="137"/>
                </a:cubicBezTo>
                <a:cubicBezTo>
                  <a:pt x="113" y="137"/>
                  <a:pt x="111" y="135"/>
                  <a:pt x="110" y="133"/>
                </a:cubicBezTo>
                <a:cubicBezTo>
                  <a:pt x="108" y="133"/>
                  <a:pt x="105" y="134"/>
                  <a:pt x="103" y="135"/>
                </a:cubicBezTo>
                <a:cubicBezTo>
                  <a:pt x="105" y="138"/>
                  <a:pt x="104" y="141"/>
                  <a:pt x="102" y="143"/>
                </a:cubicBezTo>
                <a:cubicBezTo>
                  <a:pt x="100" y="145"/>
                  <a:pt x="97" y="146"/>
                  <a:pt x="94" y="145"/>
                </a:cubicBezTo>
                <a:cubicBezTo>
                  <a:pt x="93" y="147"/>
                  <a:pt x="92" y="149"/>
                  <a:pt x="91" y="151"/>
                </a:cubicBezTo>
                <a:cubicBezTo>
                  <a:pt x="94" y="152"/>
                  <a:pt x="96" y="155"/>
                  <a:pt x="96" y="158"/>
                </a:cubicBezTo>
                <a:cubicBezTo>
                  <a:pt x="96" y="161"/>
                  <a:pt x="94" y="163"/>
                  <a:pt x="91" y="164"/>
                </a:cubicBezTo>
                <a:cubicBezTo>
                  <a:pt x="92" y="167"/>
                  <a:pt x="93" y="169"/>
                  <a:pt x="94" y="171"/>
                </a:cubicBezTo>
                <a:cubicBezTo>
                  <a:pt x="97" y="170"/>
                  <a:pt x="100" y="170"/>
                  <a:pt x="102" y="172"/>
                </a:cubicBezTo>
                <a:cubicBezTo>
                  <a:pt x="104" y="174"/>
                  <a:pt x="105" y="178"/>
                  <a:pt x="103" y="180"/>
                </a:cubicBezTo>
                <a:cubicBezTo>
                  <a:pt x="105" y="181"/>
                  <a:pt x="108" y="182"/>
                  <a:pt x="110" y="183"/>
                </a:cubicBezTo>
                <a:cubicBezTo>
                  <a:pt x="111" y="180"/>
                  <a:pt x="113" y="178"/>
                  <a:pt x="116" y="178"/>
                </a:cubicBezTo>
                <a:cubicBezTo>
                  <a:pt x="120" y="178"/>
                  <a:pt x="122" y="180"/>
                  <a:pt x="123" y="183"/>
                </a:cubicBezTo>
                <a:cubicBezTo>
                  <a:pt x="125" y="182"/>
                  <a:pt x="128" y="181"/>
                  <a:pt x="129" y="180"/>
                </a:cubicBezTo>
                <a:cubicBezTo>
                  <a:pt x="128" y="178"/>
                  <a:pt x="129" y="174"/>
                  <a:pt x="131" y="172"/>
                </a:cubicBezTo>
                <a:cubicBezTo>
                  <a:pt x="133" y="170"/>
                  <a:pt x="136" y="170"/>
                  <a:pt x="139" y="171"/>
                </a:cubicBezTo>
                <a:cubicBezTo>
                  <a:pt x="140" y="169"/>
                  <a:pt x="141" y="167"/>
                  <a:pt x="142" y="164"/>
                </a:cubicBezTo>
                <a:cubicBezTo>
                  <a:pt x="139" y="163"/>
                  <a:pt x="137" y="161"/>
                  <a:pt x="137" y="158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8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5"/>
                  <a:pt x="233" y="32"/>
                </a:cubicBezTo>
                <a:close/>
                <a:moveTo>
                  <a:pt x="161" y="158"/>
                </a:moveTo>
                <a:cubicBezTo>
                  <a:pt x="161" y="133"/>
                  <a:pt x="141" y="113"/>
                  <a:pt x="116" y="113"/>
                </a:cubicBezTo>
                <a:cubicBezTo>
                  <a:pt x="92" y="113"/>
                  <a:pt x="72" y="133"/>
                  <a:pt x="72" y="158"/>
                </a:cubicBezTo>
                <a:cubicBezTo>
                  <a:pt x="72" y="183"/>
                  <a:pt x="92" y="203"/>
                  <a:pt x="116" y="203"/>
                </a:cubicBezTo>
                <a:cubicBezTo>
                  <a:pt x="141" y="203"/>
                  <a:pt x="161" y="183"/>
                  <a:pt x="161" y="158"/>
                </a:cubicBezTo>
                <a:close/>
                <a:moveTo>
                  <a:pt x="206" y="100"/>
                </a:moveTo>
                <a:cubicBezTo>
                  <a:pt x="206" y="81"/>
                  <a:pt x="191" y="65"/>
                  <a:pt x="172" y="65"/>
                </a:cubicBezTo>
                <a:cubicBezTo>
                  <a:pt x="168" y="65"/>
                  <a:pt x="165" y="66"/>
                  <a:pt x="162" y="67"/>
                </a:cubicBezTo>
                <a:cubicBezTo>
                  <a:pt x="159" y="60"/>
                  <a:pt x="153" y="55"/>
                  <a:pt x="145" y="55"/>
                </a:cubicBezTo>
                <a:cubicBezTo>
                  <a:pt x="144" y="55"/>
                  <a:pt x="144" y="55"/>
                  <a:pt x="143" y="55"/>
                </a:cubicBezTo>
                <a:cubicBezTo>
                  <a:pt x="140" y="41"/>
                  <a:pt x="127" y="30"/>
                  <a:pt x="111" y="30"/>
                </a:cubicBezTo>
                <a:cubicBezTo>
                  <a:pt x="96" y="30"/>
                  <a:pt x="84" y="40"/>
                  <a:pt x="80" y="54"/>
                </a:cubicBezTo>
                <a:cubicBezTo>
                  <a:pt x="67" y="54"/>
                  <a:pt x="57" y="65"/>
                  <a:pt x="57" y="78"/>
                </a:cubicBezTo>
                <a:cubicBezTo>
                  <a:pt x="57" y="78"/>
                  <a:pt x="57" y="79"/>
                  <a:pt x="57" y="80"/>
                </a:cubicBezTo>
                <a:cubicBezTo>
                  <a:pt x="56" y="80"/>
                  <a:pt x="55" y="80"/>
                  <a:pt x="54" y="80"/>
                </a:cubicBezTo>
                <a:cubicBezTo>
                  <a:pt x="39" y="80"/>
                  <a:pt x="26" y="92"/>
                  <a:pt x="26" y="107"/>
                </a:cubicBezTo>
                <a:cubicBezTo>
                  <a:pt x="26" y="122"/>
                  <a:pt x="39" y="135"/>
                  <a:pt x="54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0" y="119"/>
                  <a:pt x="97" y="108"/>
                  <a:pt x="116" y="108"/>
                </a:cubicBezTo>
                <a:cubicBezTo>
                  <a:pt x="136" y="108"/>
                  <a:pt x="153" y="119"/>
                  <a:pt x="161" y="135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191" y="135"/>
                  <a:pt x="206" y="119"/>
                  <a:pt x="206" y="10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7681372" y="8350692"/>
            <a:ext cx="1348916" cy="1353840"/>
          </a:xfrm>
          <a:custGeom>
            <a:avLst/>
            <a:gdLst>
              <a:gd name="T0" fmla="*/ 97 w 232"/>
              <a:gd name="T1" fmla="*/ 196 h 232"/>
              <a:gd name="T2" fmla="*/ 135 w 232"/>
              <a:gd name="T3" fmla="*/ 196 h 232"/>
              <a:gd name="T4" fmla="*/ 135 w 232"/>
              <a:gd name="T5" fmla="*/ 126 h 232"/>
              <a:gd name="T6" fmla="*/ 97 w 232"/>
              <a:gd name="T7" fmla="*/ 126 h 232"/>
              <a:gd name="T8" fmla="*/ 97 w 232"/>
              <a:gd name="T9" fmla="*/ 196 h 232"/>
              <a:gd name="T10" fmla="*/ 116 w 232"/>
              <a:gd name="T11" fmla="*/ 138 h 232"/>
              <a:gd name="T12" fmla="*/ 130 w 232"/>
              <a:gd name="T13" fmla="*/ 156 h 232"/>
              <a:gd name="T14" fmla="*/ 124 w 232"/>
              <a:gd name="T15" fmla="*/ 156 h 232"/>
              <a:gd name="T16" fmla="*/ 124 w 232"/>
              <a:gd name="T17" fmla="*/ 177 h 232"/>
              <a:gd name="T18" fmla="*/ 108 w 232"/>
              <a:gd name="T19" fmla="*/ 177 h 232"/>
              <a:gd name="T20" fmla="*/ 108 w 232"/>
              <a:gd name="T21" fmla="*/ 156 h 232"/>
              <a:gd name="T22" fmla="*/ 102 w 232"/>
              <a:gd name="T23" fmla="*/ 156 h 232"/>
              <a:gd name="T24" fmla="*/ 116 w 232"/>
              <a:gd name="T25" fmla="*/ 138 h 232"/>
              <a:gd name="T26" fmla="*/ 118 w 232"/>
              <a:gd name="T27" fmla="*/ 201 h 232"/>
              <a:gd name="T28" fmla="*/ 116 w 232"/>
              <a:gd name="T29" fmla="*/ 203 h 232"/>
              <a:gd name="T30" fmla="*/ 114 w 232"/>
              <a:gd name="T31" fmla="*/ 201 h 232"/>
              <a:gd name="T32" fmla="*/ 116 w 232"/>
              <a:gd name="T33" fmla="*/ 199 h 232"/>
              <a:gd name="T34" fmla="*/ 118 w 232"/>
              <a:gd name="T35" fmla="*/ 201 h 232"/>
              <a:gd name="T36" fmla="*/ 200 w 232"/>
              <a:gd name="T37" fmla="*/ 0 h 232"/>
              <a:gd name="T38" fmla="*/ 32 w 232"/>
              <a:gd name="T39" fmla="*/ 0 h 232"/>
              <a:gd name="T40" fmla="*/ 0 w 232"/>
              <a:gd name="T41" fmla="*/ 32 h 232"/>
              <a:gd name="T42" fmla="*/ 0 w 232"/>
              <a:gd name="T43" fmla="*/ 200 h 232"/>
              <a:gd name="T44" fmla="*/ 32 w 232"/>
              <a:gd name="T45" fmla="*/ 232 h 232"/>
              <a:gd name="T46" fmla="*/ 200 w 232"/>
              <a:gd name="T47" fmla="*/ 232 h 232"/>
              <a:gd name="T48" fmla="*/ 232 w 232"/>
              <a:gd name="T49" fmla="*/ 200 h 232"/>
              <a:gd name="T50" fmla="*/ 232 w 232"/>
              <a:gd name="T51" fmla="*/ 32 h 232"/>
              <a:gd name="T52" fmla="*/ 200 w 232"/>
              <a:gd name="T53" fmla="*/ 0 h 232"/>
              <a:gd name="T54" fmla="*/ 140 w 232"/>
              <a:gd name="T55" fmla="*/ 199 h 232"/>
              <a:gd name="T56" fmla="*/ 134 w 232"/>
              <a:gd name="T57" fmla="*/ 205 h 232"/>
              <a:gd name="T58" fmla="*/ 98 w 232"/>
              <a:gd name="T59" fmla="*/ 205 h 232"/>
              <a:gd name="T60" fmla="*/ 92 w 232"/>
              <a:gd name="T61" fmla="*/ 199 h 232"/>
              <a:gd name="T62" fmla="*/ 92 w 232"/>
              <a:gd name="T63" fmla="*/ 126 h 232"/>
              <a:gd name="T64" fmla="*/ 98 w 232"/>
              <a:gd name="T65" fmla="*/ 120 h 232"/>
              <a:gd name="T66" fmla="*/ 134 w 232"/>
              <a:gd name="T67" fmla="*/ 120 h 232"/>
              <a:gd name="T68" fmla="*/ 140 w 232"/>
              <a:gd name="T69" fmla="*/ 126 h 232"/>
              <a:gd name="T70" fmla="*/ 140 w 232"/>
              <a:gd name="T71" fmla="*/ 199 h 232"/>
              <a:gd name="T72" fmla="*/ 171 w 232"/>
              <a:gd name="T73" fmla="*/ 132 h 232"/>
              <a:gd name="T74" fmla="*/ 145 w 232"/>
              <a:gd name="T75" fmla="*/ 132 h 232"/>
              <a:gd name="T76" fmla="*/ 145 w 232"/>
              <a:gd name="T77" fmla="*/ 126 h 232"/>
              <a:gd name="T78" fmla="*/ 134 w 232"/>
              <a:gd name="T79" fmla="*/ 114 h 232"/>
              <a:gd name="T80" fmla="*/ 98 w 232"/>
              <a:gd name="T81" fmla="*/ 114 h 232"/>
              <a:gd name="T82" fmla="*/ 87 w 232"/>
              <a:gd name="T83" fmla="*/ 126 h 232"/>
              <a:gd name="T84" fmla="*/ 87 w 232"/>
              <a:gd name="T85" fmla="*/ 132 h 232"/>
              <a:gd name="T86" fmla="*/ 54 w 232"/>
              <a:gd name="T87" fmla="*/ 132 h 232"/>
              <a:gd name="T88" fmla="*/ 26 w 232"/>
              <a:gd name="T89" fmla="*/ 105 h 232"/>
              <a:gd name="T90" fmla="*/ 54 w 232"/>
              <a:gd name="T91" fmla="*/ 77 h 232"/>
              <a:gd name="T92" fmla="*/ 57 w 232"/>
              <a:gd name="T93" fmla="*/ 77 h 232"/>
              <a:gd name="T94" fmla="*/ 57 w 232"/>
              <a:gd name="T95" fmla="*/ 75 h 232"/>
              <a:gd name="T96" fmla="*/ 80 w 232"/>
              <a:gd name="T97" fmla="*/ 51 h 232"/>
              <a:gd name="T98" fmla="*/ 111 w 232"/>
              <a:gd name="T99" fmla="*/ 27 h 232"/>
              <a:gd name="T100" fmla="*/ 143 w 232"/>
              <a:gd name="T101" fmla="*/ 53 h 232"/>
              <a:gd name="T102" fmla="*/ 145 w 232"/>
              <a:gd name="T103" fmla="*/ 53 h 232"/>
              <a:gd name="T104" fmla="*/ 162 w 232"/>
              <a:gd name="T105" fmla="*/ 64 h 232"/>
              <a:gd name="T106" fmla="*/ 171 w 232"/>
              <a:gd name="T107" fmla="*/ 63 h 232"/>
              <a:gd name="T108" fmla="*/ 206 w 232"/>
              <a:gd name="T109" fmla="*/ 98 h 232"/>
              <a:gd name="T110" fmla="*/ 171 w 232"/>
              <a:gd name="T111" fmla="*/ 1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97" y="196"/>
                </a:moveTo>
                <a:cubicBezTo>
                  <a:pt x="135" y="196"/>
                  <a:pt x="135" y="196"/>
                  <a:pt x="135" y="196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97" y="126"/>
                  <a:pt x="97" y="126"/>
                  <a:pt x="97" y="126"/>
                </a:cubicBezTo>
                <a:lnTo>
                  <a:pt x="97" y="196"/>
                </a:lnTo>
                <a:close/>
                <a:moveTo>
                  <a:pt x="116" y="138"/>
                </a:moveTo>
                <a:cubicBezTo>
                  <a:pt x="130" y="156"/>
                  <a:pt x="130" y="156"/>
                  <a:pt x="130" y="156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8" y="177"/>
                  <a:pt x="108" y="177"/>
                  <a:pt x="108" y="177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2" y="156"/>
                  <a:pt x="102" y="156"/>
                  <a:pt x="102" y="156"/>
                </a:cubicBezTo>
                <a:lnTo>
                  <a:pt x="116" y="138"/>
                </a:lnTo>
                <a:close/>
                <a:moveTo>
                  <a:pt x="118" y="201"/>
                </a:moveTo>
                <a:cubicBezTo>
                  <a:pt x="118" y="202"/>
                  <a:pt x="117" y="203"/>
                  <a:pt x="116" y="203"/>
                </a:cubicBezTo>
                <a:cubicBezTo>
                  <a:pt x="115" y="203"/>
                  <a:pt x="114" y="202"/>
                  <a:pt x="114" y="201"/>
                </a:cubicBezTo>
                <a:cubicBezTo>
                  <a:pt x="114" y="200"/>
                  <a:pt x="115" y="199"/>
                  <a:pt x="116" y="199"/>
                </a:cubicBezTo>
                <a:cubicBezTo>
                  <a:pt x="117" y="199"/>
                  <a:pt x="118" y="200"/>
                  <a:pt x="118" y="201"/>
                </a:cubicBez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5"/>
                  <a:pt x="218" y="0"/>
                  <a:pt x="200" y="0"/>
                </a:cubicBezTo>
                <a:close/>
                <a:moveTo>
                  <a:pt x="140" y="199"/>
                </a:moveTo>
                <a:cubicBezTo>
                  <a:pt x="140" y="202"/>
                  <a:pt x="137" y="205"/>
                  <a:pt x="134" y="205"/>
                </a:cubicBezTo>
                <a:cubicBezTo>
                  <a:pt x="98" y="205"/>
                  <a:pt x="98" y="205"/>
                  <a:pt x="98" y="205"/>
                </a:cubicBezTo>
                <a:cubicBezTo>
                  <a:pt x="95" y="205"/>
                  <a:pt x="92" y="202"/>
                  <a:pt x="92" y="199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3"/>
                  <a:pt x="95" y="120"/>
                  <a:pt x="98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7" y="120"/>
                  <a:pt x="140" y="123"/>
                  <a:pt x="140" y="126"/>
                </a:cubicBezTo>
                <a:lnTo>
                  <a:pt x="140" y="199"/>
                </a:lnTo>
                <a:close/>
                <a:moveTo>
                  <a:pt x="171" y="132"/>
                </a:moveTo>
                <a:cubicBezTo>
                  <a:pt x="145" y="132"/>
                  <a:pt x="145" y="132"/>
                  <a:pt x="145" y="132"/>
                </a:cubicBezTo>
                <a:cubicBezTo>
                  <a:pt x="145" y="126"/>
                  <a:pt x="145" y="126"/>
                  <a:pt x="145" y="126"/>
                </a:cubicBezTo>
                <a:cubicBezTo>
                  <a:pt x="145" y="120"/>
                  <a:pt x="140" y="114"/>
                  <a:pt x="134" y="114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92" y="114"/>
                  <a:pt x="87" y="120"/>
                  <a:pt x="87" y="126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54" y="132"/>
                  <a:pt x="54" y="132"/>
                  <a:pt x="54" y="132"/>
                </a:cubicBezTo>
                <a:cubicBezTo>
                  <a:pt x="38" y="132"/>
                  <a:pt x="26" y="120"/>
                  <a:pt x="26" y="105"/>
                </a:cubicBezTo>
                <a:cubicBezTo>
                  <a:pt x="26" y="89"/>
                  <a:pt x="38" y="77"/>
                  <a:pt x="54" y="77"/>
                </a:cubicBezTo>
                <a:cubicBezTo>
                  <a:pt x="55" y="77"/>
                  <a:pt x="56" y="77"/>
                  <a:pt x="57" y="77"/>
                </a:cubicBezTo>
                <a:cubicBezTo>
                  <a:pt x="57" y="76"/>
                  <a:pt x="57" y="76"/>
                  <a:pt x="57" y="75"/>
                </a:cubicBezTo>
                <a:cubicBezTo>
                  <a:pt x="57" y="62"/>
                  <a:pt x="67" y="52"/>
                  <a:pt x="80" y="51"/>
                </a:cubicBezTo>
                <a:cubicBezTo>
                  <a:pt x="83" y="38"/>
                  <a:pt x="96" y="27"/>
                  <a:pt x="111" y="27"/>
                </a:cubicBezTo>
                <a:cubicBezTo>
                  <a:pt x="127" y="27"/>
                  <a:pt x="140" y="38"/>
                  <a:pt x="143" y="53"/>
                </a:cubicBezTo>
                <a:cubicBezTo>
                  <a:pt x="143" y="53"/>
                  <a:pt x="144" y="53"/>
                  <a:pt x="145" y="53"/>
                </a:cubicBezTo>
                <a:cubicBezTo>
                  <a:pt x="152" y="53"/>
                  <a:pt x="159" y="58"/>
                  <a:pt x="162" y="64"/>
                </a:cubicBezTo>
                <a:cubicBezTo>
                  <a:pt x="165" y="63"/>
                  <a:pt x="168" y="63"/>
                  <a:pt x="171" y="63"/>
                </a:cubicBezTo>
                <a:cubicBezTo>
                  <a:pt x="191" y="63"/>
                  <a:pt x="206" y="79"/>
                  <a:pt x="206" y="98"/>
                </a:cubicBezTo>
                <a:cubicBezTo>
                  <a:pt x="206" y="117"/>
                  <a:pt x="191" y="132"/>
                  <a:pt x="171" y="13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5732157" y="8350692"/>
            <a:ext cx="1351378" cy="1353840"/>
          </a:xfrm>
          <a:custGeom>
            <a:avLst/>
            <a:gdLst>
              <a:gd name="T0" fmla="*/ 118 w 232"/>
              <a:gd name="T1" fmla="*/ 201 h 232"/>
              <a:gd name="T2" fmla="*/ 116 w 232"/>
              <a:gd name="T3" fmla="*/ 203 h 232"/>
              <a:gd name="T4" fmla="*/ 114 w 232"/>
              <a:gd name="T5" fmla="*/ 201 h 232"/>
              <a:gd name="T6" fmla="*/ 116 w 232"/>
              <a:gd name="T7" fmla="*/ 199 h 232"/>
              <a:gd name="T8" fmla="*/ 118 w 232"/>
              <a:gd name="T9" fmla="*/ 201 h 232"/>
              <a:gd name="T10" fmla="*/ 232 w 232"/>
              <a:gd name="T11" fmla="*/ 32 h 232"/>
              <a:gd name="T12" fmla="*/ 232 w 232"/>
              <a:gd name="T13" fmla="*/ 200 h 232"/>
              <a:gd name="T14" fmla="*/ 200 w 232"/>
              <a:gd name="T15" fmla="*/ 232 h 232"/>
              <a:gd name="T16" fmla="*/ 32 w 232"/>
              <a:gd name="T17" fmla="*/ 232 h 232"/>
              <a:gd name="T18" fmla="*/ 0 w 232"/>
              <a:gd name="T19" fmla="*/ 200 h 232"/>
              <a:gd name="T20" fmla="*/ 0 w 232"/>
              <a:gd name="T21" fmla="*/ 32 h 232"/>
              <a:gd name="T22" fmla="*/ 32 w 232"/>
              <a:gd name="T23" fmla="*/ 0 h 232"/>
              <a:gd name="T24" fmla="*/ 200 w 232"/>
              <a:gd name="T25" fmla="*/ 0 h 232"/>
              <a:gd name="T26" fmla="*/ 232 w 232"/>
              <a:gd name="T27" fmla="*/ 32 h 232"/>
              <a:gd name="T28" fmla="*/ 147 w 232"/>
              <a:gd name="T29" fmla="*/ 126 h 232"/>
              <a:gd name="T30" fmla="*/ 141 w 232"/>
              <a:gd name="T31" fmla="*/ 120 h 232"/>
              <a:gd name="T32" fmla="*/ 91 w 232"/>
              <a:gd name="T33" fmla="*/ 120 h 232"/>
              <a:gd name="T34" fmla="*/ 84 w 232"/>
              <a:gd name="T35" fmla="*/ 126 h 232"/>
              <a:gd name="T36" fmla="*/ 84 w 232"/>
              <a:gd name="T37" fmla="*/ 199 h 232"/>
              <a:gd name="T38" fmla="*/ 91 w 232"/>
              <a:gd name="T39" fmla="*/ 205 h 232"/>
              <a:gd name="T40" fmla="*/ 141 w 232"/>
              <a:gd name="T41" fmla="*/ 205 h 232"/>
              <a:gd name="T42" fmla="*/ 147 w 232"/>
              <a:gd name="T43" fmla="*/ 199 h 232"/>
              <a:gd name="T44" fmla="*/ 147 w 232"/>
              <a:gd name="T45" fmla="*/ 126 h 232"/>
              <a:gd name="T46" fmla="*/ 206 w 232"/>
              <a:gd name="T47" fmla="*/ 98 h 232"/>
              <a:gd name="T48" fmla="*/ 171 w 232"/>
              <a:gd name="T49" fmla="*/ 63 h 232"/>
              <a:gd name="T50" fmla="*/ 161 w 232"/>
              <a:gd name="T51" fmla="*/ 64 h 232"/>
              <a:gd name="T52" fmla="*/ 144 w 232"/>
              <a:gd name="T53" fmla="*/ 53 h 232"/>
              <a:gd name="T54" fmla="*/ 142 w 232"/>
              <a:gd name="T55" fmla="*/ 53 h 232"/>
              <a:gd name="T56" fmla="*/ 111 w 232"/>
              <a:gd name="T57" fmla="*/ 27 h 232"/>
              <a:gd name="T58" fmla="*/ 79 w 232"/>
              <a:gd name="T59" fmla="*/ 51 h 232"/>
              <a:gd name="T60" fmla="*/ 56 w 232"/>
              <a:gd name="T61" fmla="*/ 75 h 232"/>
              <a:gd name="T62" fmla="*/ 56 w 232"/>
              <a:gd name="T63" fmla="*/ 77 h 232"/>
              <a:gd name="T64" fmla="*/ 53 w 232"/>
              <a:gd name="T65" fmla="*/ 77 h 232"/>
              <a:gd name="T66" fmla="*/ 26 w 232"/>
              <a:gd name="T67" fmla="*/ 105 h 232"/>
              <a:gd name="T68" fmla="*/ 53 w 232"/>
              <a:gd name="T69" fmla="*/ 132 h 232"/>
              <a:gd name="T70" fmla="*/ 79 w 232"/>
              <a:gd name="T71" fmla="*/ 132 h 232"/>
              <a:gd name="T72" fmla="*/ 79 w 232"/>
              <a:gd name="T73" fmla="*/ 126 h 232"/>
              <a:gd name="T74" fmla="*/ 91 w 232"/>
              <a:gd name="T75" fmla="*/ 114 h 232"/>
              <a:gd name="T76" fmla="*/ 141 w 232"/>
              <a:gd name="T77" fmla="*/ 114 h 232"/>
              <a:gd name="T78" fmla="*/ 152 w 232"/>
              <a:gd name="T79" fmla="*/ 126 h 232"/>
              <a:gd name="T80" fmla="*/ 152 w 232"/>
              <a:gd name="T81" fmla="*/ 132 h 232"/>
              <a:gd name="T82" fmla="*/ 171 w 232"/>
              <a:gd name="T83" fmla="*/ 132 h 232"/>
              <a:gd name="T84" fmla="*/ 206 w 232"/>
              <a:gd name="T85" fmla="*/ 98 h 232"/>
              <a:gd name="T86" fmla="*/ 90 w 232"/>
              <a:gd name="T87" fmla="*/ 126 h 232"/>
              <a:gd name="T88" fmla="*/ 142 w 232"/>
              <a:gd name="T89" fmla="*/ 126 h 232"/>
              <a:gd name="T90" fmla="*/ 142 w 232"/>
              <a:gd name="T91" fmla="*/ 196 h 232"/>
              <a:gd name="T92" fmla="*/ 90 w 232"/>
              <a:gd name="T93" fmla="*/ 196 h 232"/>
              <a:gd name="T94" fmla="*/ 90 w 232"/>
              <a:gd name="T95" fmla="*/ 126 h 232"/>
              <a:gd name="T96" fmla="*/ 102 w 232"/>
              <a:gd name="T97" fmla="*/ 156 h 232"/>
              <a:gd name="T98" fmla="*/ 108 w 232"/>
              <a:gd name="T99" fmla="*/ 156 h 232"/>
              <a:gd name="T100" fmla="*/ 108 w 232"/>
              <a:gd name="T101" fmla="*/ 177 h 232"/>
              <a:gd name="T102" fmla="*/ 123 w 232"/>
              <a:gd name="T103" fmla="*/ 177 h 232"/>
              <a:gd name="T104" fmla="*/ 123 w 232"/>
              <a:gd name="T105" fmla="*/ 156 h 232"/>
              <a:gd name="T106" fmla="*/ 130 w 232"/>
              <a:gd name="T107" fmla="*/ 156 h 232"/>
              <a:gd name="T108" fmla="*/ 116 w 232"/>
              <a:gd name="T109" fmla="*/ 138 h 232"/>
              <a:gd name="T110" fmla="*/ 102 w 232"/>
              <a:gd name="T111" fmla="*/ 15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118" y="201"/>
                </a:moveTo>
                <a:cubicBezTo>
                  <a:pt x="118" y="202"/>
                  <a:pt x="117" y="203"/>
                  <a:pt x="116" y="203"/>
                </a:cubicBezTo>
                <a:cubicBezTo>
                  <a:pt x="115" y="203"/>
                  <a:pt x="114" y="202"/>
                  <a:pt x="114" y="201"/>
                </a:cubicBezTo>
                <a:cubicBezTo>
                  <a:pt x="114" y="200"/>
                  <a:pt x="115" y="199"/>
                  <a:pt x="116" y="199"/>
                </a:cubicBezTo>
                <a:cubicBezTo>
                  <a:pt x="117" y="199"/>
                  <a:pt x="118" y="200"/>
                  <a:pt x="118" y="201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5"/>
                  <a:pt x="232" y="32"/>
                </a:cubicBezTo>
                <a:close/>
                <a:moveTo>
                  <a:pt x="147" y="126"/>
                </a:moveTo>
                <a:cubicBezTo>
                  <a:pt x="147" y="123"/>
                  <a:pt x="144" y="120"/>
                  <a:pt x="141" y="120"/>
                </a:cubicBezTo>
                <a:cubicBezTo>
                  <a:pt x="91" y="120"/>
                  <a:pt x="91" y="120"/>
                  <a:pt x="91" y="120"/>
                </a:cubicBezTo>
                <a:cubicBezTo>
                  <a:pt x="87" y="120"/>
                  <a:pt x="84" y="123"/>
                  <a:pt x="84" y="126"/>
                </a:cubicBezTo>
                <a:cubicBezTo>
                  <a:pt x="84" y="199"/>
                  <a:pt x="84" y="199"/>
                  <a:pt x="84" y="199"/>
                </a:cubicBezTo>
                <a:cubicBezTo>
                  <a:pt x="84" y="202"/>
                  <a:pt x="87" y="205"/>
                  <a:pt x="91" y="205"/>
                </a:cubicBezTo>
                <a:cubicBezTo>
                  <a:pt x="141" y="205"/>
                  <a:pt x="141" y="205"/>
                  <a:pt x="141" y="205"/>
                </a:cubicBezTo>
                <a:cubicBezTo>
                  <a:pt x="144" y="205"/>
                  <a:pt x="147" y="202"/>
                  <a:pt x="147" y="199"/>
                </a:cubicBezTo>
                <a:lnTo>
                  <a:pt x="147" y="126"/>
                </a:lnTo>
                <a:close/>
                <a:moveTo>
                  <a:pt x="206" y="98"/>
                </a:moveTo>
                <a:cubicBezTo>
                  <a:pt x="206" y="79"/>
                  <a:pt x="190" y="63"/>
                  <a:pt x="171" y="63"/>
                </a:cubicBezTo>
                <a:cubicBezTo>
                  <a:pt x="168" y="63"/>
                  <a:pt x="164" y="63"/>
                  <a:pt x="161" y="64"/>
                </a:cubicBezTo>
                <a:cubicBezTo>
                  <a:pt x="159" y="58"/>
                  <a:pt x="152" y="53"/>
                  <a:pt x="144" y="53"/>
                </a:cubicBezTo>
                <a:cubicBezTo>
                  <a:pt x="144" y="53"/>
                  <a:pt x="143" y="53"/>
                  <a:pt x="142" y="53"/>
                </a:cubicBezTo>
                <a:cubicBezTo>
                  <a:pt x="139" y="38"/>
                  <a:pt x="126" y="27"/>
                  <a:pt x="111" y="27"/>
                </a:cubicBezTo>
                <a:cubicBezTo>
                  <a:pt x="96" y="27"/>
                  <a:pt x="83" y="38"/>
                  <a:pt x="79" y="51"/>
                </a:cubicBezTo>
                <a:cubicBezTo>
                  <a:pt x="66" y="52"/>
                  <a:pt x="56" y="62"/>
                  <a:pt x="56" y="75"/>
                </a:cubicBezTo>
                <a:cubicBezTo>
                  <a:pt x="56" y="76"/>
                  <a:pt x="56" y="76"/>
                  <a:pt x="56" y="77"/>
                </a:cubicBezTo>
                <a:cubicBezTo>
                  <a:pt x="55" y="77"/>
                  <a:pt x="54" y="77"/>
                  <a:pt x="53" y="77"/>
                </a:cubicBezTo>
                <a:cubicBezTo>
                  <a:pt x="38" y="77"/>
                  <a:pt x="26" y="89"/>
                  <a:pt x="26" y="105"/>
                </a:cubicBezTo>
                <a:cubicBezTo>
                  <a:pt x="26" y="120"/>
                  <a:pt x="38" y="132"/>
                  <a:pt x="53" y="132"/>
                </a:cubicBezTo>
                <a:cubicBezTo>
                  <a:pt x="79" y="132"/>
                  <a:pt x="79" y="132"/>
                  <a:pt x="79" y="132"/>
                </a:cubicBezTo>
                <a:cubicBezTo>
                  <a:pt x="79" y="126"/>
                  <a:pt x="79" y="126"/>
                  <a:pt x="79" y="126"/>
                </a:cubicBezTo>
                <a:cubicBezTo>
                  <a:pt x="79" y="120"/>
                  <a:pt x="84" y="114"/>
                  <a:pt x="9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7" y="114"/>
                  <a:pt x="152" y="120"/>
                  <a:pt x="152" y="126"/>
                </a:cubicBezTo>
                <a:cubicBezTo>
                  <a:pt x="152" y="132"/>
                  <a:pt x="152" y="132"/>
                  <a:pt x="152" y="132"/>
                </a:cubicBezTo>
                <a:cubicBezTo>
                  <a:pt x="171" y="132"/>
                  <a:pt x="171" y="132"/>
                  <a:pt x="171" y="132"/>
                </a:cubicBezTo>
                <a:cubicBezTo>
                  <a:pt x="190" y="132"/>
                  <a:pt x="206" y="117"/>
                  <a:pt x="206" y="98"/>
                </a:cubicBezTo>
                <a:close/>
                <a:moveTo>
                  <a:pt x="90" y="126"/>
                </a:moveTo>
                <a:cubicBezTo>
                  <a:pt x="142" y="126"/>
                  <a:pt x="142" y="126"/>
                  <a:pt x="142" y="126"/>
                </a:cubicBezTo>
                <a:cubicBezTo>
                  <a:pt x="142" y="196"/>
                  <a:pt x="142" y="196"/>
                  <a:pt x="142" y="196"/>
                </a:cubicBezTo>
                <a:cubicBezTo>
                  <a:pt x="90" y="196"/>
                  <a:pt x="90" y="196"/>
                  <a:pt x="90" y="196"/>
                </a:cubicBezTo>
                <a:lnTo>
                  <a:pt x="90" y="126"/>
                </a:lnTo>
                <a:close/>
                <a:moveTo>
                  <a:pt x="102" y="156"/>
                </a:moveTo>
                <a:cubicBezTo>
                  <a:pt x="108" y="156"/>
                  <a:pt x="108" y="156"/>
                  <a:pt x="108" y="156"/>
                </a:cubicBezTo>
                <a:cubicBezTo>
                  <a:pt x="108" y="177"/>
                  <a:pt x="108" y="177"/>
                  <a:pt x="108" y="177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56"/>
                  <a:pt x="123" y="156"/>
                  <a:pt x="123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16" y="138"/>
                  <a:pt x="116" y="138"/>
                  <a:pt x="116" y="138"/>
                </a:cubicBezTo>
                <a:lnTo>
                  <a:pt x="102" y="1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3778017" y="8350692"/>
            <a:ext cx="1356302" cy="1353840"/>
          </a:xfrm>
          <a:custGeom>
            <a:avLst/>
            <a:gdLst>
              <a:gd name="T0" fmla="*/ 102 w 233"/>
              <a:gd name="T1" fmla="*/ 201 h 232"/>
              <a:gd name="T2" fmla="*/ 104 w 233"/>
              <a:gd name="T3" fmla="*/ 199 h 232"/>
              <a:gd name="T4" fmla="*/ 129 w 233"/>
              <a:gd name="T5" fmla="*/ 199 h 232"/>
              <a:gd name="T6" fmla="*/ 131 w 233"/>
              <a:gd name="T7" fmla="*/ 201 h 232"/>
              <a:gd name="T8" fmla="*/ 129 w 233"/>
              <a:gd name="T9" fmla="*/ 203 h 232"/>
              <a:gd name="T10" fmla="*/ 104 w 233"/>
              <a:gd name="T11" fmla="*/ 203 h 232"/>
              <a:gd name="T12" fmla="*/ 102 w 233"/>
              <a:gd name="T13" fmla="*/ 201 h 232"/>
              <a:gd name="T14" fmla="*/ 233 w 233"/>
              <a:gd name="T15" fmla="*/ 32 h 232"/>
              <a:gd name="T16" fmla="*/ 233 w 233"/>
              <a:gd name="T17" fmla="*/ 200 h 232"/>
              <a:gd name="T18" fmla="*/ 201 w 233"/>
              <a:gd name="T19" fmla="*/ 232 h 232"/>
              <a:gd name="T20" fmla="*/ 32 w 233"/>
              <a:gd name="T21" fmla="*/ 232 h 232"/>
              <a:gd name="T22" fmla="*/ 0 w 233"/>
              <a:gd name="T23" fmla="*/ 200 h 232"/>
              <a:gd name="T24" fmla="*/ 0 w 233"/>
              <a:gd name="T25" fmla="*/ 32 h 232"/>
              <a:gd name="T26" fmla="*/ 32 w 233"/>
              <a:gd name="T27" fmla="*/ 0 h 232"/>
              <a:gd name="T28" fmla="*/ 201 w 233"/>
              <a:gd name="T29" fmla="*/ 0 h 232"/>
              <a:gd name="T30" fmla="*/ 233 w 233"/>
              <a:gd name="T31" fmla="*/ 32 h 232"/>
              <a:gd name="T32" fmla="*/ 168 w 233"/>
              <a:gd name="T33" fmla="*/ 197 h 232"/>
              <a:gd name="T34" fmla="*/ 65 w 233"/>
              <a:gd name="T35" fmla="*/ 197 h 232"/>
              <a:gd name="T36" fmla="*/ 65 w 233"/>
              <a:gd name="T37" fmla="*/ 201 h 232"/>
              <a:gd name="T38" fmla="*/ 72 w 233"/>
              <a:gd name="T39" fmla="*/ 205 h 232"/>
              <a:gd name="T40" fmla="*/ 161 w 233"/>
              <a:gd name="T41" fmla="*/ 205 h 232"/>
              <a:gd name="T42" fmla="*/ 168 w 233"/>
              <a:gd name="T43" fmla="*/ 201 h 232"/>
              <a:gd name="T44" fmla="*/ 168 w 233"/>
              <a:gd name="T45" fmla="*/ 197 h 232"/>
              <a:gd name="T46" fmla="*/ 105 w 233"/>
              <a:gd name="T47" fmla="*/ 130 h 232"/>
              <a:gd name="T48" fmla="*/ 105 w 233"/>
              <a:gd name="T49" fmla="*/ 160 h 232"/>
              <a:gd name="T50" fmla="*/ 128 w 233"/>
              <a:gd name="T51" fmla="*/ 160 h 232"/>
              <a:gd name="T52" fmla="*/ 128 w 233"/>
              <a:gd name="T53" fmla="*/ 130 h 232"/>
              <a:gd name="T54" fmla="*/ 137 w 233"/>
              <a:gd name="T55" fmla="*/ 130 h 232"/>
              <a:gd name="T56" fmla="*/ 117 w 233"/>
              <a:gd name="T57" fmla="*/ 105 h 232"/>
              <a:gd name="T58" fmla="*/ 96 w 233"/>
              <a:gd name="T59" fmla="*/ 130 h 232"/>
              <a:gd name="T60" fmla="*/ 105 w 233"/>
              <a:gd name="T61" fmla="*/ 130 h 232"/>
              <a:gd name="T62" fmla="*/ 76 w 233"/>
              <a:gd name="T63" fmla="*/ 137 h 232"/>
              <a:gd name="T64" fmla="*/ 71 w 233"/>
              <a:gd name="T65" fmla="*/ 141 h 232"/>
              <a:gd name="T66" fmla="*/ 71 w 233"/>
              <a:gd name="T67" fmla="*/ 195 h 232"/>
              <a:gd name="T68" fmla="*/ 162 w 233"/>
              <a:gd name="T69" fmla="*/ 195 h 232"/>
              <a:gd name="T70" fmla="*/ 162 w 233"/>
              <a:gd name="T71" fmla="*/ 141 h 232"/>
              <a:gd name="T72" fmla="*/ 158 w 233"/>
              <a:gd name="T73" fmla="*/ 137 h 232"/>
              <a:gd name="T74" fmla="*/ 133 w 233"/>
              <a:gd name="T75" fmla="*/ 137 h 232"/>
              <a:gd name="T76" fmla="*/ 133 w 233"/>
              <a:gd name="T77" fmla="*/ 141 h 232"/>
              <a:gd name="T78" fmla="*/ 157 w 233"/>
              <a:gd name="T79" fmla="*/ 141 h 232"/>
              <a:gd name="T80" fmla="*/ 157 w 233"/>
              <a:gd name="T81" fmla="*/ 188 h 232"/>
              <a:gd name="T82" fmla="*/ 76 w 233"/>
              <a:gd name="T83" fmla="*/ 188 h 232"/>
              <a:gd name="T84" fmla="*/ 76 w 233"/>
              <a:gd name="T85" fmla="*/ 141 h 232"/>
              <a:gd name="T86" fmla="*/ 100 w 233"/>
              <a:gd name="T87" fmla="*/ 141 h 232"/>
              <a:gd name="T88" fmla="*/ 100 w 233"/>
              <a:gd name="T89" fmla="*/ 137 h 232"/>
              <a:gd name="T90" fmla="*/ 76 w 233"/>
              <a:gd name="T91" fmla="*/ 137 h 232"/>
              <a:gd name="T92" fmla="*/ 207 w 233"/>
              <a:gd name="T93" fmla="*/ 98 h 232"/>
              <a:gd name="T94" fmla="*/ 172 w 233"/>
              <a:gd name="T95" fmla="*/ 63 h 232"/>
              <a:gd name="T96" fmla="*/ 162 w 233"/>
              <a:gd name="T97" fmla="*/ 64 h 232"/>
              <a:gd name="T98" fmla="*/ 145 w 233"/>
              <a:gd name="T99" fmla="*/ 53 h 232"/>
              <a:gd name="T100" fmla="*/ 143 w 233"/>
              <a:gd name="T101" fmla="*/ 53 h 232"/>
              <a:gd name="T102" fmla="*/ 111 w 233"/>
              <a:gd name="T103" fmla="*/ 27 h 232"/>
              <a:gd name="T104" fmla="*/ 80 w 233"/>
              <a:gd name="T105" fmla="*/ 51 h 232"/>
              <a:gd name="T106" fmla="*/ 57 w 233"/>
              <a:gd name="T107" fmla="*/ 75 h 232"/>
              <a:gd name="T108" fmla="*/ 57 w 233"/>
              <a:gd name="T109" fmla="*/ 77 h 232"/>
              <a:gd name="T110" fmla="*/ 54 w 233"/>
              <a:gd name="T111" fmla="*/ 77 h 232"/>
              <a:gd name="T112" fmla="*/ 27 w 233"/>
              <a:gd name="T113" fmla="*/ 105 h 232"/>
              <a:gd name="T114" fmla="*/ 54 w 233"/>
              <a:gd name="T115" fmla="*/ 132 h 232"/>
              <a:gd name="T116" fmla="*/ 87 w 233"/>
              <a:gd name="T117" fmla="*/ 132 h 232"/>
              <a:gd name="T118" fmla="*/ 117 w 233"/>
              <a:gd name="T119" fmla="*/ 96 h 232"/>
              <a:gd name="T120" fmla="*/ 146 w 233"/>
              <a:gd name="T121" fmla="*/ 132 h 232"/>
              <a:gd name="T122" fmla="*/ 172 w 233"/>
              <a:gd name="T123" fmla="*/ 132 h 232"/>
              <a:gd name="T124" fmla="*/ 207 w 233"/>
              <a:gd name="T125" fmla="*/ 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3" h="232">
                <a:moveTo>
                  <a:pt x="102" y="201"/>
                </a:moveTo>
                <a:cubicBezTo>
                  <a:pt x="102" y="200"/>
                  <a:pt x="103" y="199"/>
                  <a:pt x="104" y="199"/>
                </a:cubicBezTo>
                <a:cubicBezTo>
                  <a:pt x="129" y="199"/>
                  <a:pt x="129" y="199"/>
                  <a:pt x="129" y="199"/>
                </a:cubicBezTo>
                <a:cubicBezTo>
                  <a:pt x="131" y="199"/>
                  <a:pt x="131" y="200"/>
                  <a:pt x="131" y="201"/>
                </a:cubicBezTo>
                <a:cubicBezTo>
                  <a:pt x="131" y="202"/>
                  <a:pt x="131" y="203"/>
                  <a:pt x="129" y="203"/>
                </a:cubicBezTo>
                <a:cubicBezTo>
                  <a:pt x="104" y="203"/>
                  <a:pt x="104" y="203"/>
                  <a:pt x="104" y="203"/>
                </a:cubicBezTo>
                <a:cubicBezTo>
                  <a:pt x="103" y="203"/>
                  <a:pt x="102" y="202"/>
                  <a:pt x="102" y="201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8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5"/>
                  <a:pt x="233" y="32"/>
                </a:cubicBezTo>
                <a:close/>
                <a:moveTo>
                  <a:pt x="168" y="197"/>
                </a:moveTo>
                <a:cubicBezTo>
                  <a:pt x="65" y="197"/>
                  <a:pt x="65" y="197"/>
                  <a:pt x="65" y="197"/>
                </a:cubicBezTo>
                <a:cubicBezTo>
                  <a:pt x="65" y="201"/>
                  <a:pt x="65" y="201"/>
                  <a:pt x="65" y="201"/>
                </a:cubicBezTo>
                <a:cubicBezTo>
                  <a:pt x="65" y="203"/>
                  <a:pt x="68" y="205"/>
                  <a:pt x="72" y="205"/>
                </a:cubicBezTo>
                <a:cubicBezTo>
                  <a:pt x="161" y="205"/>
                  <a:pt x="161" y="205"/>
                  <a:pt x="161" y="205"/>
                </a:cubicBezTo>
                <a:cubicBezTo>
                  <a:pt x="165" y="205"/>
                  <a:pt x="168" y="203"/>
                  <a:pt x="168" y="201"/>
                </a:cubicBezTo>
                <a:lnTo>
                  <a:pt x="168" y="197"/>
                </a:lnTo>
                <a:close/>
                <a:moveTo>
                  <a:pt x="105" y="130"/>
                </a:moveTo>
                <a:cubicBezTo>
                  <a:pt x="105" y="160"/>
                  <a:pt x="105" y="160"/>
                  <a:pt x="105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30"/>
                  <a:pt x="128" y="130"/>
                  <a:pt x="128" y="130"/>
                </a:cubicBezTo>
                <a:cubicBezTo>
                  <a:pt x="137" y="130"/>
                  <a:pt x="137" y="130"/>
                  <a:pt x="137" y="130"/>
                </a:cubicBezTo>
                <a:cubicBezTo>
                  <a:pt x="117" y="105"/>
                  <a:pt x="117" y="105"/>
                  <a:pt x="117" y="105"/>
                </a:cubicBezTo>
                <a:cubicBezTo>
                  <a:pt x="96" y="130"/>
                  <a:pt x="96" y="130"/>
                  <a:pt x="96" y="130"/>
                </a:cubicBezTo>
                <a:lnTo>
                  <a:pt x="105" y="130"/>
                </a:lnTo>
                <a:close/>
                <a:moveTo>
                  <a:pt x="76" y="137"/>
                </a:moveTo>
                <a:cubicBezTo>
                  <a:pt x="72" y="137"/>
                  <a:pt x="71" y="137"/>
                  <a:pt x="71" y="141"/>
                </a:cubicBezTo>
                <a:cubicBezTo>
                  <a:pt x="71" y="195"/>
                  <a:pt x="71" y="195"/>
                  <a:pt x="71" y="195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41"/>
                  <a:pt x="162" y="141"/>
                  <a:pt x="162" y="141"/>
                </a:cubicBezTo>
                <a:cubicBezTo>
                  <a:pt x="162" y="137"/>
                  <a:pt x="161" y="137"/>
                  <a:pt x="158" y="137"/>
                </a:cubicBezTo>
                <a:cubicBezTo>
                  <a:pt x="133" y="137"/>
                  <a:pt x="133" y="137"/>
                  <a:pt x="133" y="137"/>
                </a:cubicBezTo>
                <a:cubicBezTo>
                  <a:pt x="133" y="141"/>
                  <a:pt x="133" y="141"/>
                  <a:pt x="133" y="141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57" y="188"/>
                  <a:pt x="157" y="188"/>
                  <a:pt x="157" y="188"/>
                </a:cubicBezTo>
                <a:cubicBezTo>
                  <a:pt x="76" y="188"/>
                  <a:pt x="76" y="188"/>
                  <a:pt x="76" y="188"/>
                </a:cubicBezTo>
                <a:cubicBezTo>
                  <a:pt x="76" y="141"/>
                  <a:pt x="76" y="141"/>
                  <a:pt x="76" y="141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100" y="137"/>
                  <a:pt x="100" y="137"/>
                  <a:pt x="100" y="137"/>
                </a:cubicBezTo>
                <a:lnTo>
                  <a:pt x="76" y="137"/>
                </a:lnTo>
                <a:close/>
                <a:moveTo>
                  <a:pt x="207" y="98"/>
                </a:moveTo>
                <a:cubicBezTo>
                  <a:pt x="207" y="79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8"/>
                  <a:pt x="153" y="53"/>
                  <a:pt x="145" y="53"/>
                </a:cubicBezTo>
                <a:cubicBezTo>
                  <a:pt x="145" y="53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8"/>
                  <a:pt x="80" y="51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7" y="89"/>
                  <a:pt x="27" y="105"/>
                </a:cubicBezTo>
                <a:cubicBezTo>
                  <a:pt x="27" y="120"/>
                  <a:pt x="39" y="132"/>
                  <a:pt x="54" y="132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117" y="96"/>
                  <a:pt x="117" y="96"/>
                  <a:pt x="117" y="96"/>
                </a:cubicBezTo>
                <a:cubicBezTo>
                  <a:pt x="146" y="132"/>
                  <a:pt x="146" y="132"/>
                  <a:pt x="146" y="13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7" y="117"/>
                  <a:pt x="207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1828801" y="8350692"/>
            <a:ext cx="1351378" cy="1353840"/>
          </a:xfrm>
          <a:custGeom>
            <a:avLst/>
            <a:gdLst>
              <a:gd name="T0" fmla="*/ 116 w 232"/>
              <a:gd name="T1" fmla="*/ 185 h 232"/>
              <a:gd name="T2" fmla="*/ 116 w 232"/>
              <a:gd name="T3" fmla="*/ 180 h 232"/>
              <a:gd name="T4" fmla="*/ 232 w 232"/>
              <a:gd name="T5" fmla="*/ 32 h 232"/>
              <a:gd name="T6" fmla="*/ 200 w 232"/>
              <a:gd name="T7" fmla="*/ 232 h 232"/>
              <a:gd name="T8" fmla="*/ 0 w 232"/>
              <a:gd name="T9" fmla="*/ 200 h 232"/>
              <a:gd name="T10" fmla="*/ 32 w 232"/>
              <a:gd name="T11" fmla="*/ 0 h 232"/>
              <a:gd name="T12" fmla="*/ 232 w 232"/>
              <a:gd name="T13" fmla="*/ 32 h 232"/>
              <a:gd name="T14" fmla="*/ 125 w 232"/>
              <a:gd name="T15" fmla="*/ 194 h 232"/>
              <a:gd name="T16" fmla="*/ 107 w 232"/>
              <a:gd name="T17" fmla="*/ 189 h 232"/>
              <a:gd name="T18" fmla="*/ 97 w 232"/>
              <a:gd name="T19" fmla="*/ 201 h 232"/>
              <a:gd name="T20" fmla="*/ 136 w 232"/>
              <a:gd name="T21" fmla="*/ 205 h 232"/>
              <a:gd name="T22" fmla="*/ 167 w 232"/>
              <a:gd name="T23" fmla="*/ 123 h 232"/>
              <a:gd name="T24" fmla="*/ 133 w 232"/>
              <a:gd name="T25" fmla="*/ 116 h 232"/>
              <a:gd name="T26" fmla="*/ 161 w 232"/>
              <a:gd name="T27" fmla="*/ 123 h 232"/>
              <a:gd name="T28" fmla="*/ 72 w 232"/>
              <a:gd name="T29" fmla="*/ 176 h 232"/>
              <a:gd name="T30" fmla="*/ 100 w 232"/>
              <a:gd name="T31" fmla="*/ 123 h 232"/>
              <a:gd name="T32" fmla="*/ 73 w 232"/>
              <a:gd name="T33" fmla="*/ 116 h 232"/>
              <a:gd name="T34" fmla="*/ 66 w 232"/>
              <a:gd name="T35" fmla="*/ 180 h 232"/>
              <a:gd name="T36" fmla="*/ 160 w 232"/>
              <a:gd name="T37" fmla="*/ 187 h 232"/>
              <a:gd name="T38" fmla="*/ 167 w 232"/>
              <a:gd name="T39" fmla="*/ 123 h 232"/>
              <a:gd name="T40" fmla="*/ 105 w 232"/>
              <a:gd name="T41" fmla="*/ 140 h 232"/>
              <a:gd name="T42" fmla="*/ 128 w 232"/>
              <a:gd name="T43" fmla="*/ 109 h 232"/>
              <a:gd name="T44" fmla="*/ 116 w 232"/>
              <a:gd name="T45" fmla="*/ 84 h 232"/>
              <a:gd name="T46" fmla="*/ 105 w 232"/>
              <a:gd name="T47" fmla="*/ 109 h 232"/>
              <a:gd name="T48" fmla="*/ 172 w 232"/>
              <a:gd name="T49" fmla="*/ 63 h 232"/>
              <a:gd name="T50" fmla="*/ 145 w 232"/>
              <a:gd name="T51" fmla="*/ 53 h 232"/>
              <a:gd name="T52" fmla="*/ 111 w 232"/>
              <a:gd name="T53" fmla="*/ 27 h 232"/>
              <a:gd name="T54" fmla="*/ 57 w 232"/>
              <a:gd name="T55" fmla="*/ 75 h 232"/>
              <a:gd name="T56" fmla="*/ 54 w 232"/>
              <a:gd name="T57" fmla="*/ 77 h 232"/>
              <a:gd name="T58" fmla="*/ 54 w 232"/>
              <a:gd name="T59" fmla="*/ 132 h 232"/>
              <a:gd name="T60" fmla="*/ 60 w 232"/>
              <a:gd name="T61" fmla="*/ 123 h 232"/>
              <a:gd name="T62" fmla="*/ 88 w 232"/>
              <a:gd name="T63" fmla="*/ 111 h 232"/>
              <a:gd name="T64" fmla="*/ 144 w 232"/>
              <a:gd name="T65" fmla="*/ 111 h 232"/>
              <a:gd name="T66" fmla="*/ 172 w 232"/>
              <a:gd name="T67" fmla="*/ 123 h 232"/>
              <a:gd name="T68" fmla="*/ 206 w 232"/>
              <a:gd name="T69" fmla="*/ 9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2" h="232">
                <a:moveTo>
                  <a:pt x="119" y="182"/>
                </a:moveTo>
                <a:cubicBezTo>
                  <a:pt x="119" y="184"/>
                  <a:pt x="118" y="185"/>
                  <a:pt x="116" y="185"/>
                </a:cubicBezTo>
                <a:cubicBezTo>
                  <a:pt x="115" y="185"/>
                  <a:pt x="114" y="184"/>
                  <a:pt x="114" y="182"/>
                </a:cubicBezTo>
                <a:cubicBezTo>
                  <a:pt x="114" y="181"/>
                  <a:pt x="115" y="180"/>
                  <a:pt x="116" y="180"/>
                </a:cubicBezTo>
                <a:cubicBezTo>
                  <a:pt x="118" y="180"/>
                  <a:pt x="119" y="181"/>
                  <a:pt x="119" y="182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5"/>
                  <a:pt x="232" y="32"/>
                </a:cubicBezTo>
                <a:close/>
                <a:moveTo>
                  <a:pt x="136" y="201"/>
                </a:moveTo>
                <a:cubicBezTo>
                  <a:pt x="136" y="201"/>
                  <a:pt x="125" y="201"/>
                  <a:pt x="125" y="194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07" y="189"/>
                  <a:pt x="107" y="189"/>
                  <a:pt x="107" y="189"/>
                </a:cubicBezTo>
                <a:cubicBezTo>
                  <a:pt x="107" y="194"/>
                  <a:pt x="107" y="194"/>
                  <a:pt x="107" y="194"/>
                </a:cubicBezTo>
                <a:cubicBezTo>
                  <a:pt x="107" y="201"/>
                  <a:pt x="97" y="201"/>
                  <a:pt x="97" y="201"/>
                </a:cubicBezTo>
                <a:cubicBezTo>
                  <a:pt x="97" y="205"/>
                  <a:pt x="97" y="205"/>
                  <a:pt x="97" y="205"/>
                </a:cubicBezTo>
                <a:cubicBezTo>
                  <a:pt x="136" y="205"/>
                  <a:pt x="136" y="205"/>
                  <a:pt x="136" y="205"/>
                </a:cubicBezTo>
                <a:lnTo>
                  <a:pt x="136" y="201"/>
                </a:lnTo>
                <a:close/>
                <a:moveTo>
                  <a:pt x="167" y="123"/>
                </a:moveTo>
                <a:cubicBezTo>
                  <a:pt x="167" y="119"/>
                  <a:pt x="164" y="116"/>
                  <a:pt x="160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23"/>
                  <a:pt x="133" y="123"/>
                  <a:pt x="133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1" y="176"/>
                  <a:pt x="161" y="176"/>
                  <a:pt x="161" y="176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100" y="123"/>
                  <a:pt x="100" y="123"/>
                  <a:pt x="100" y="123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69" y="116"/>
                  <a:pt x="66" y="119"/>
                  <a:pt x="66" y="123"/>
                </a:cubicBezTo>
                <a:cubicBezTo>
                  <a:pt x="66" y="180"/>
                  <a:pt x="66" y="180"/>
                  <a:pt x="66" y="180"/>
                </a:cubicBezTo>
                <a:cubicBezTo>
                  <a:pt x="66" y="184"/>
                  <a:pt x="69" y="187"/>
                  <a:pt x="73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4" y="187"/>
                  <a:pt x="167" y="184"/>
                  <a:pt x="167" y="180"/>
                </a:cubicBezTo>
                <a:lnTo>
                  <a:pt x="167" y="123"/>
                </a:lnTo>
                <a:close/>
                <a:moveTo>
                  <a:pt x="105" y="109"/>
                </a:moveTo>
                <a:cubicBezTo>
                  <a:pt x="105" y="140"/>
                  <a:pt x="105" y="140"/>
                  <a:pt x="105" y="140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96" y="109"/>
                  <a:pt x="96" y="109"/>
                  <a:pt x="96" y="109"/>
                </a:cubicBezTo>
                <a:lnTo>
                  <a:pt x="105" y="109"/>
                </a:lnTo>
                <a:close/>
                <a:moveTo>
                  <a:pt x="206" y="98"/>
                </a:moveTo>
                <a:cubicBezTo>
                  <a:pt x="206" y="79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8"/>
                  <a:pt x="153" y="53"/>
                  <a:pt x="145" y="53"/>
                </a:cubicBezTo>
                <a:cubicBezTo>
                  <a:pt x="144" y="53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8"/>
                  <a:pt x="80" y="51"/>
                </a:cubicBezTo>
                <a:cubicBezTo>
                  <a:pt x="67" y="52"/>
                  <a:pt x="57" y="62"/>
                  <a:pt x="57" y="75"/>
                </a:cubicBezTo>
                <a:cubicBezTo>
                  <a:pt x="57" y="76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5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60" y="132"/>
                  <a:pt x="60" y="132"/>
                  <a:pt x="60" y="132"/>
                </a:cubicBezTo>
                <a:cubicBezTo>
                  <a:pt x="60" y="123"/>
                  <a:pt x="60" y="123"/>
                  <a:pt x="60" y="123"/>
                </a:cubicBezTo>
                <a:cubicBezTo>
                  <a:pt x="60" y="116"/>
                  <a:pt x="66" y="111"/>
                  <a:pt x="73" y="111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44" y="111"/>
                  <a:pt x="144" y="111"/>
                  <a:pt x="144" y="111"/>
                </a:cubicBezTo>
                <a:cubicBezTo>
                  <a:pt x="160" y="111"/>
                  <a:pt x="160" y="111"/>
                  <a:pt x="160" y="111"/>
                </a:cubicBezTo>
                <a:cubicBezTo>
                  <a:pt x="167" y="111"/>
                  <a:pt x="172" y="116"/>
                  <a:pt x="172" y="123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6" y="117"/>
                  <a:pt x="206" y="9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21330818" y="6207870"/>
            <a:ext cx="1351380" cy="1353840"/>
          </a:xfrm>
          <a:custGeom>
            <a:avLst/>
            <a:gdLst>
              <a:gd name="T0" fmla="*/ 94 w 232"/>
              <a:gd name="T1" fmla="*/ 132 h 232"/>
              <a:gd name="T2" fmla="*/ 94 w 232"/>
              <a:gd name="T3" fmla="*/ 139 h 232"/>
              <a:gd name="T4" fmla="*/ 82 w 232"/>
              <a:gd name="T5" fmla="*/ 113 h 232"/>
              <a:gd name="T6" fmla="*/ 82 w 232"/>
              <a:gd name="T7" fmla="*/ 106 h 232"/>
              <a:gd name="T8" fmla="*/ 82 w 232"/>
              <a:gd name="T9" fmla="*/ 113 h 232"/>
              <a:gd name="T10" fmla="*/ 98 w 232"/>
              <a:gd name="T11" fmla="*/ 161 h 232"/>
              <a:gd name="T12" fmla="*/ 90 w 232"/>
              <a:gd name="T13" fmla="*/ 161 h 232"/>
              <a:gd name="T14" fmla="*/ 82 w 232"/>
              <a:gd name="T15" fmla="*/ 165 h 232"/>
              <a:gd name="T16" fmla="*/ 82 w 232"/>
              <a:gd name="T17" fmla="*/ 158 h 232"/>
              <a:gd name="T18" fmla="*/ 82 w 232"/>
              <a:gd name="T19" fmla="*/ 165 h 232"/>
              <a:gd name="T20" fmla="*/ 98 w 232"/>
              <a:gd name="T21" fmla="*/ 110 h 232"/>
              <a:gd name="T22" fmla="*/ 90 w 232"/>
              <a:gd name="T23" fmla="*/ 110 h 232"/>
              <a:gd name="T24" fmla="*/ 82 w 232"/>
              <a:gd name="T25" fmla="*/ 139 h 232"/>
              <a:gd name="T26" fmla="*/ 82 w 232"/>
              <a:gd name="T27" fmla="*/ 132 h 232"/>
              <a:gd name="T28" fmla="*/ 82 w 232"/>
              <a:gd name="T29" fmla="*/ 139 h 232"/>
              <a:gd name="T30" fmla="*/ 116 w 232"/>
              <a:gd name="T31" fmla="*/ 232 h 232"/>
              <a:gd name="T32" fmla="*/ 116 w 232"/>
              <a:gd name="T33" fmla="*/ 0 h 232"/>
              <a:gd name="T34" fmla="*/ 102 w 232"/>
              <a:gd name="T35" fmla="*/ 199 h 232"/>
              <a:gd name="T36" fmla="*/ 102 w 232"/>
              <a:gd name="T37" fmla="*/ 193 h 232"/>
              <a:gd name="T38" fmla="*/ 75 w 232"/>
              <a:gd name="T39" fmla="*/ 189 h 232"/>
              <a:gd name="T40" fmla="*/ 75 w 232"/>
              <a:gd name="T41" fmla="*/ 203 h 232"/>
              <a:gd name="T42" fmla="*/ 102 w 232"/>
              <a:gd name="T43" fmla="*/ 199 h 232"/>
              <a:gd name="T44" fmla="*/ 73 w 232"/>
              <a:gd name="T45" fmla="*/ 141 h 232"/>
              <a:gd name="T46" fmla="*/ 155 w 232"/>
              <a:gd name="T47" fmla="*/ 146 h 232"/>
              <a:gd name="T48" fmla="*/ 160 w 232"/>
              <a:gd name="T49" fmla="*/ 130 h 232"/>
              <a:gd name="T50" fmla="*/ 77 w 232"/>
              <a:gd name="T51" fmla="*/ 125 h 232"/>
              <a:gd name="T52" fmla="*/ 77 w 232"/>
              <a:gd name="T53" fmla="*/ 120 h 232"/>
              <a:gd name="T54" fmla="*/ 160 w 232"/>
              <a:gd name="T55" fmla="*/ 116 h 232"/>
              <a:gd name="T56" fmla="*/ 155 w 232"/>
              <a:gd name="T57" fmla="*/ 99 h 232"/>
              <a:gd name="T58" fmla="*/ 73 w 232"/>
              <a:gd name="T59" fmla="*/ 104 h 232"/>
              <a:gd name="T60" fmla="*/ 77 w 232"/>
              <a:gd name="T61" fmla="*/ 120 h 232"/>
              <a:gd name="T62" fmla="*/ 73 w 232"/>
              <a:gd name="T63" fmla="*/ 167 h 232"/>
              <a:gd name="T64" fmla="*/ 155 w 232"/>
              <a:gd name="T65" fmla="*/ 172 h 232"/>
              <a:gd name="T66" fmla="*/ 160 w 232"/>
              <a:gd name="T67" fmla="*/ 156 h 232"/>
              <a:gd name="T68" fmla="*/ 77 w 232"/>
              <a:gd name="T69" fmla="*/ 151 h 232"/>
              <a:gd name="T70" fmla="*/ 126 w 232"/>
              <a:gd name="T71" fmla="*/ 195 h 232"/>
              <a:gd name="T72" fmla="*/ 121 w 232"/>
              <a:gd name="T73" fmla="*/ 177 h 232"/>
              <a:gd name="T74" fmla="*/ 111 w 232"/>
              <a:gd name="T75" fmla="*/ 187 h 232"/>
              <a:gd name="T76" fmla="*/ 116 w 232"/>
              <a:gd name="T77" fmla="*/ 205 h 232"/>
              <a:gd name="T78" fmla="*/ 164 w 232"/>
              <a:gd name="T79" fmla="*/ 196 h 232"/>
              <a:gd name="T80" fmla="*/ 151 w 232"/>
              <a:gd name="T81" fmla="*/ 193 h 232"/>
              <a:gd name="T82" fmla="*/ 130 w 232"/>
              <a:gd name="T83" fmla="*/ 196 h 232"/>
              <a:gd name="T84" fmla="*/ 151 w 232"/>
              <a:gd name="T85" fmla="*/ 199 h 232"/>
              <a:gd name="T86" fmla="*/ 164 w 232"/>
              <a:gd name="T87" fmla="*/ 196 h 232"/>
              <a:gd name="T88" fmla="*/ 171 w 232"/>
              <a:gd name="T89" fmla="*/ 62 h 232"/>
              <a:gd name="T90" fmla="*/ 145 w 232"/>
              <a:gd name="T91" fmla="*/ 52 h 232"/>
              <a:gd name="T92" fmla="*/ 111 w 232"/>
              <a:gd name="T93" fmla="*/ 27 h 232"/>
              <a:gd name="T94" fmla="*/ 57 w 232"/>
              <a:gd name="T95" fmla="*/ 74 h 232"/>
              <a:gd name="T96" fmla="*/ 54 w 232"/>
              <a:gd name="T97" fmla="*/ 76 h 232"/>
              <a:gd name="T98" fmla="*/ 54 w 232"/>
              <a:gd name="T99" fmla="*/ 132 h 232"/>
              <a:gd name="T100" fmla="*/ 67 w 232"/>
              <a:gd name="T101" fmla="*/ 130 h 232"/>
              <a:gd name="T102" fmla="*/ 67 w 232"/>
              <a:gd name="T103" fmla="*/ 116 h 232"/>
              <a:gd name="T104" fmla="*/ 77 w 232"/>
              <a:gd name="T105" fmla="*/ 94 h 232"/>
              <a:gd name="T106" fmla="*/ 165 w 232"/>
              <a:gd name="T107" fmla="*/ 104 h 232"/>
              <a:gd name="T108" fmla="*/ 162 w 232"/>
              <a:gd name="T109" fmla="*/ 123 h 232"/>
              <a:gd name="T110" fmla="*/ 165 w 232"/>
              <a:gd name="T111" fmla="*/ 132 h 232"/>
              <a:gd name="T112" fmla="*/ 206 w 232"/>
              <a:gd name="T113" fmla="*/ 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90" y="136"/>
                </a:moveTo>
                <a:cubicBezTo>
                  <a:pt x="90" y="134"/>
                  <a:pt x="92" y="132"/>
                  <a:pt x="94" y="132"/>
                </a:cubicBezTo>
                <a:cubicBezTo>
                  <a:pt x="96" y="132"/>
                  <a:pt x="98" y="134"/>
                  <a:pt x="98" y="136"/>
                </a:cubicBezTo>
                <a:cubicBezTo>
                  <a:pt x="98" y="138"/>
                  <a:pt x="96" y="139"/>
                  <a:pt x="94" y="139"/>
                </a:cubicBezTo>
                <a:cubicBezTo>
                  <a:pt x="92" y="139"/>
                  <a:pt x="90" y="138"/>
                  <a:pt x="90" y="136"/>
                </a:cubicBezTo>
                <a:close/>
                <a:moveTo>
                  <a:pt x="82" y="113"/>
                </a:moveTo>
                <a:cubicBezTo>
                  <a:pt x="83" y="113"/>
                  <a:pt x="85" y="112"/>
                  <a:pt x="85" y="110"/>
                </a:cubicBezTo>
                <a:cubicBezTo>
                  <a:pt x="85" y="108"/>
                  <a:pt x="83" y="106"/>
                  <a:pt x="82" y="106"/>
                </a:cubicBezTo>
                <a:cubicBezTo>
                  <a:pt x="80" y="106"/>
                  <a:pt x="78" y="108"/>
                  <a:pt x="78" y="110"/>
                </a:cubicBezTo>
                <a:cubicBezTo>
                  <a:pt x="78" y="112"/>
                  <a:pt x="80" y="113"/>
                  <a:pt x="82" y="113"/>
                </a:cubicBezTo>
                <a:close/>
                <a:moveTo>
                  <a:pt x="94" y="165"/>
                </a:moveTo>
                <a:cubicBezTo>
                  <a:pt x="96" y="165"/>
                  <a:pt x="98" y="163"/>
                  <a:pt x="98" y="161"/>
                </a:cubicBezTo>
                <a:cubicBezTo>
                  <a:pt x="98" y="160"/>
                  <a:pt x="96" y="158"/>
                  <a:pt x="94" y="158"/>
                </a:cubicBezTo>
                <a:cubicBezTo>
                  <a:pt x="92" y="158"/>
                  <a:pt x="90" y="160"/>
                  <a:pt x="90" y="161"/>
                </a:cubicBezTo>
                <a:cubicBezTo>
                  <a:pt x="90" y="163"/>
                  <a:pt x="92" y="165"/>
                  <a:pt x="94" y="165"/>
                </a:cubicBezTo>
                <a:close/>
                <a:moveTo>
                  <a:pt x="82" y="165"/>
                </a:moveTo>
                <a:cubicBezTo>
                  <a:pt x="83" y="165"/>
                  <a:pt x="85" y="163"/>
                  <a:pt x="85" y="161"/>
                </a:cubicBezTo>
                <a:cubicBezTo>
                  <a:pt x="85" y="160"/>
                  <a:pt x="83" y="158"/>
                  <a:pt x="82" y="158"/>
                </a:cubicBezTo>
                <a:cubicBezTo>
                  <a:pt x="80" y="158"/>
                  <a:pt x="78" y="160"/>
                  <a:pt x="78" y="161"/>
                </a:cubicBezTo>
                <a:cubicBezTo>
                  <a:pt x="78" y="163"/>
                  <a:pt x="80" y="165"/>
                  <a:pt x="82" y="165"/>
                </a:cubicBezTo>
                <a:close/>
                <a:moveTo>
                  <a:pt x="94" y="113"/>
                </a:moveTo>
                <a:cubicBezTo>
                  <a:pt x="96" y="113"/>
                  <a:pt x="98" y="112"/>
                  <a:pt x="98" y="110"/>
                </a:cubicBezTo>
                <a:cubicBezTo>
                  <a:pt x="98" y="108"/>
                  <a:pt x="96" y="106"/>
                  <a:pt x="94" y="106"/>
                </a:cubicBezTo>
                <a:cubicBezTo>
                  <a:pt x="92" y="106"/>
                  <a:pt x="90" y="108"/>
                  <a:pt x="90" y="110"/>
                </a:cubicBezTo>
                <a:cubicBezTo>
                  <a:pt x="90" y="112"/>
                  <a:pt x="92" y="113"/>
                  <a:pt x="94" y="113"/>
                </a:cubicBezTo>
                <a:close/>
                <a:moveTo>
                  <a:pt x="82" y="139"/>
                </a:moveTo>
                <a:cubicBezTo>
                  <a:pt x="83" y="139"/>
                  <a:pt x="85" y="138"/>
                  <a:pt x="85" y="136"/>
                </a:cubicBezTo>
                <a:cubicBezTo>
                  <a:pt x="85" y="134"/>
                  <a:pt x="83" y="132"/>
                  <a:pt x="82" y="132"/>
                </a:cubicBezTo>
                <a:cubicBezTo>
                  <a:pt x="80" y="132"/>
                  <a:pt x="78" y="134"/>
                  <a:pt x="78" y="136"/>
                </a:cubicBezTo>
                <a:cubicBezTo>
                  <a:pt x="78" y="138"/>
                  <a:pt x="80" y="139"/>
                  <a:pt x="82" y="139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02" y="199"/>
                </a:moveTo>
                <a:cubicBezTo>
                  <a:pt x="102" y="198"/>
                  <a:pt x="102" y="197"/>
                  <a:pt x="102" y="196"/>
                </a:cubicBezTo>
                <a:cubicBezTo>
                  <a:pt x="102" y="195"/>
                  <a:pt x="102" y="194"/>
                  <a:pt x="102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1"/>
                  <a:pt x="78" y="189"/>
                  <a:pt x="75" y="189"/>
                </a:cubicBezTo>
                <a:cubicBezTo>
                  <a:pt x="71" y="189"/>
                  <a:pt x="68" y="192"/>
                  <a:pt x="68" y="196"/>
                </a:cubicBezTo>
                <a:cubicBezTo>
                  <a:pt x="68" y="200"/>
                  <a:pt x="71" y="203"/>
                  <a:pt x="75" y="203"/>
                </a:cubicBezTo>
                <a:cubicBezTo>
                  <a:pt x="78" y="203"/>
                  <a:pt x="80" y="201"/>
                  <a:pt x="81" y="199"/>
                </a:cubicBezTo>
                <a:lnTo>
                  <a:pt x="102" y="199"/>
                </a:lnTo>
                <a:close/>
                <a:moveTo>
                  <a:pt x="73" y="130"/>
                </a:moveTo>
                <a:cubicBezTo>
                  <a:pt x="73" y="141"/>
                  <a:pt x="73" y="141"/>
                  <a:pt x="73" y="141"/>
                </a:cubicBezTo>
                <a:cubicBezTo>
                  <a:pt x="73" y="144"/>
                  <a:pt x="75" y="146"/>
                  <a:pt x="77" y="146"/>
                </a:cubicBezTo>
                <a:cubicBezTo>
                  <a:pt x="155" y="146"/>
                  <a:pt x="155" y="146"/>
                  <a:pt x="155" y="146"/>
                </a:cubicBezTo>
                <a:cubicBezTo>
                  <a:pt x="157" y="146"/>
                  <a:pt x="160" y="144"/>
                  <a:pt x="160" y="141"/>
                </a:cubicBezTo>
                <a:cubicBezTo>
                  <a:pt x="160" y="130"/>
                  <a:pt x="160" y="130"/>
                  <a:pt x="160" y="130"/>
                </a:cubicBezTo>
                <a:cubicBezTo>
                  <a:pt x="160" y="127"/>
                  <a:pt x="157" y="125"/>
                  <a:pt x="155" y="125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5" y="125"/>
                  <a:pt x="73" y="127"/>
                  <a:pt x="73" y="130"/>
                </a:cubicBezTo>
                <a:close/>
                <a:moveTo>
                  <a:pt x="77" y="120"/>
                </a:moveTo>
                <a:cubicBezTo>
                  <a:pt x="155" y="120"/>
                  <a:pt x="155" y="120"/>
                  <a:pt x="155" y="120"/>
                </a:cubicBezTo>
                <a:cubicBezTo>
                  <a:pt x="157" y="120"/>
                  <a:pt x="160" y="118"/>
                  <a:pt x="160" y="116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0" y="101"/>
                  <a:pt x="157" y="99"/>
                  <a:pt x="155" y="99"/>
                </a:cubicBezTo>
                <a:cubicBezTo>
                  <a:pt x="77" y="99"/>
                  <a:pt x="77" y="99"/>
                  <a:pt x="77" y="99"/>
                </a:cubicBezTo>
                <a:cubicBezTo>
                  <a:pt x="75" y="99"/>
                  <a:pt x="73" y="101"/>
                  <a:pt x="73" y="104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8"/>
                  <a:pt x="75" y="120"/>
                  <a:pt x="77" y="120"/>
                </a:cubicBezTo>
                <a:close/>
                <a:moveTo>
                  <a:pt x="73" y="156"/>
                </a:moveTo>
                <a:cubicBezTo>
                  <a:pt x="73" y="167"/>
                  <a:pt x="73" y="167"/>
                  <a:pt x="73" y="167"/>
                </a:cubicBezTo>
                <a:cubicBezTo>
                  <a:pt x="73" y="170"/>
                  <a:pt x="75" y="172"/>
                  <a:pt x="77" y="172"/>
                </a:cubicBezTo>
                <a:cubicBezTo>
                  <a:pt x="155" y="172"/>
                  <a:pt x="155" y="172"/>
                  <a:pt x="155" y="172"/>
                </a:cubicBezTo>
                <a:cubicBezTo>
                  <a:pt x="157" y="172"/>
                  <a:pt x="160" y="170"/>
                  <a:pt x="160" y="167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60" y="153"/>
                  <a:pt x="157" y="151"/>
                  <a:pt x="155" y="151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5" y="151"/>
                  <a:pt x="73" y="153"/>
                  <a:pt x="73" y="156"/>
                </a:cubicBezTo>
                <a:close/>
                <a:moveTo>
                  <a:pt x="126" y="195"/>
                </a:moveTo>
                <a:cubicBezTo>
                  <a:pt x="126" y="192"/>
                  <a:pt x="124" y="189"/>
                  <a:pt x="121" y="187"/>
                </a:cubicBezTo>
                <a:cubicBezTo>
                  <a:pt x="121" y="177"/>
                  <a:pt x="121" y="177"/>
                  <a:pt x="121" y="177"/>
                </a:cubicBezTo>
                <a:cubicBezTo>
                  <a:pt x="111" y="177"/>
                  <a:pt x="111" y="177"/>
                  <a:pt x="111" y="177"/>
                </a:cubicBezTo>
                <a:cubicBezTo>
                  <a:pt x="111" y="187"/>
                  <a:pt x="111" y="187"/>
                  <a:pt x="111" y="187"/>
                </a:cubicBezTo>
                <a:cubicBezTo>
                  <a:pt x="108" y="189"/>
                  <a:pt x="106" y="192"/>
                  <a:pt x="106" y="195"/>
                </a:cubicBezTo>
                <a:cubicBezTo>
                  <a:pt x="106" y="201"/>
                  <a:pt x="111" y="205"/>
                  <a:pt x="116" y="205"/>
                </a:cubicBezTo>
                <a:cubicBezTo>
                  <a:pt x="122" y="205"/>
                  <a:pt x="126" y="201"/>
                  <a:pt x="126" y="195"/>
                </a:cubicBezTo>
                <a:close/>
                <a:moveTo>
                  <a:pt x="164" y="196"/>
                </a:moveTo>
                <a:cubicBezTo>
                  <a:pt x="164" y="192"/>
                  <a:pt x="161" y="189"/>
                  <a:pt x="157" y="189"/>
                </a:cubicBezTo>
                <a:cubicBezTo>
                  <a:pt x="154" y="189"/>
                  <a:pt x="152" y="191"/>
                  <a:pt x="151" y="193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94"/>
                  <a:pt x="130" y="195"/>
                  <a:pt x="130" y="196"/>
                </a:cubicBezTo>
                <a:cubicBezTo>
                  <a:pt x="130" y="197"/>
                  <a:pt x="130" y="198"/>
                  <a:pt x="130" y="199"/>
                </a:cubicBezTo>
                <a:cubicBezTo>
                  <a:pt x="151" y="199"/>
                  <a:pt x="151" y="199"/>
                  <a:pt x="151" y="199"/>
                </a:cubicBezTo>
                <a:cubicBezTo>
                  <a:pt x="152" y="201"/>
                  <a:pt x="154" y="203"/>
                  <a:pt x="157" y="203"/>
                </a:cubicBezTo>
                <a:cubicBezTo>
                  <a:pt x="161" y="203"/>
                  <a:pt x="164" y="200"/>
                  <a:pt x="164" y="196"/>
                </a:cubicBezTo>
                <a:close/>
                <a:moveTo>
                  <a:pt x="206" y="97"/>
                </a:moveTo>
                <a:cubicBezTo>
                  <a:pt x="206" y="78"/>
                  <a:pt x="191" y="62"/>
                  <a:pt x="171" y="62"/>
                </a:cubicBezTo>
                <a:cubicBezTo>
                  <a:pt x="168" y="62"/>
                  <a:pt x="165" y="63"/>
                  <a:pt x="162" y="64"/>
                </a:cubicBezTo>
                <a:cubicBezTo>
                  <a:pt x="159" y="57"/>
                  <a:pt x="153" y="52"/>
                  <a:pt x="145" y="52"/>
                </a:cubicBezTo>
                <a:cubicBezTo>
                  <a:pt x="144" y="52"/>
                  <a:pt x="144" y="52"/>
                  <a:pt x="143" y="52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3" y="37"/>
                  <a:pt x="80" y="51"/>
                </a:cubicBezTo>
                <a:cubicBezTo>
                  <a:pt x="67" y="51"/>
                  <a:pt x="57" y="62"/>
                  <a:pt x="57" y="74"/>
                </a:cubicBezTo>
                <a:cubicBezTo>
                  <a:pt x="57" y="75"/>
                  <a:pt x="57" y="76"/>
                  <a:pt x="57" y="77"/>
                </a:cubicBezTo>
                <a:cubicBezTo>
                  <a:pt x="56" y="76"/>
                  <a:pt x="55" y="76"/>
                  <a:pt x="54" y="76"/>
                </a:cubicBezTo>
                <a:cubicBezTo>
                  <a:pt x="39" y="76"/>
                  <a:pt x="26" y="89"/>
                  <a:pt x="26" y="104"/>
                </a:cubicBezTo>
                <a:cubicBezTo>
                  <a:pt x="26" y="119"/>
                  <a:pt x="39" y="132"/>
                  <a:pt x="54" y="132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67" y="130"/>
                  <a:pt x="67" y="130"/>
                  <a:pt x="67" y="130"/>
                </a:cubicBezTo>
                <a:cubicBezTo>
                  <a:pt x="67" y="127"/>
                  <a:pt x="68" y="125"/>
                  <a:pt x="70" y="123"/>
                </a:cubicBezTo>
                <a:cubicBezTo>
                  <a:pt x="68" y="121"/>
                  <a:pt x="67" y="118"/>
                  <a:pt x="67" y="116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98"/>
                  <a:pt x="72" y="94"/>
                  <a:pt x="77" y="94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60" y="94"/>
                  <a:pt x="165" y="98"/>
                  <a:pt x="165" y="104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5" y="118"/>
                  <a:pt x="164" y="121"/>
                  <a:pt x="162" y="123"/>
                </a:cubicBezTo>
                <a:cubicBezTo>
                  <a:pt x="164" y="125"/>
                  <a:pt x="165" y="127"/>
                  <a:pt x="165" y="130"/>
                </a:cubicBezTo>
                <a:cubicBezTo>
                  <a:pt x="165" y="132"/>
                  <a:pt x="165" y="132"/>
                  <a:pt x="165" y="132"/>
                </a:cubicBezTo>
                <a:cubicBezTo>
                  <a:pt x="171" y="132"/>
                  <a:pt x="171" y="132"/>
                  <a:pt x="171" y="132"/>
                </a:cubicBezTo>
                <a:cubicBezTo>
                  <a:pt x="191" y="132"/>
                  <a:pt x="206" y="116"/>
                  <a:pt x="206" y="9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19381603" y="6207870"/>
            <a:ext cx="1351378" cy="1353840"/>
          </a:xfrm>
          <a:custGeom>
            <a:avLst/>
            <a:gdLst>
              <a:gd name="T0" fmla="*/ 0 w 232"/>
              <a:gd name="T1" fmla="*/ 116 h 232"/>
              <a:gd name="T2" fmla="*/ 232 w 232"/>
              <a:gd name="T3" fmla="*/ 116 h 232"/>
              <a:gd name="T4" fmla="*/ 152 w 232"/>
              <a:gd name="T5" fmla="*/ 201 h 232"/>
              <a:gd name="T6" fmla="*/ 84 w 232"/>
              <a:gd name="T7" fmla="*/ 205 h 232"/>
              <a:gd name="T8" fmla="*/ 81 w 232"/>
              <a:gd name="T9" fmla="*/ 169 h 232"/>
              <a:gd name="T10" fmla="*/ 92 w 232"/>
              <a:gd name="T11" fmla="*/ 141 h 232"/>
              <a:gd name="T12" fmla="*/ 100 w 232"/>
              <a:gd name="T13" fmla="*/ 144 h 232"/>
              <a:gd name="T14" fmla="*/ 90 w 232"/>
              <a:gd name="T15" fmla="*/ 146 h 232"/>
              <a:gd name="T16" fmla="*/ 100 w 232"/>
              <a:gd name="T17" fmla="*/ 168 h 232"/>
              <a:gd name="T18" fmla="*/ 107 w 232"/>
              <a:gd name="T19" fmla="*/ 179 h 232"/>
              <a:gd name="T20" fmla="*/ 130 w 232"/>
              <a:gd name="T21" fmla="*/ 175 h 232"/>
              <a:gd name="T22" fmla="*/ 148 w 232"/>
              <a:gd name="T23" fmla="*/ 168 h 232"/>
              <a:gd name="T24" fmla="*/ 140 w 232"/>
              <a:gd name="T25" fmla="*/ 144 h 232"/>
              <a:gd name="T26" fmla="*/ 132 w 232"/>
              <a:gd name="T27" fmla="*/ 141 h 232"/>
              <a:gd name="T28" fmla="*/ 145 w 232"/>
              <a:gd name="T29" fmla="*/ 144 h 232"/>
              <a:gd name="T30" fmla="*/ 152 w 232"/>
              <a:gd name="T31" fmla="*/ 201 h 232"/>
              <a:gd name="T32" fmla="*/ 116 w 232"/>
              <a:gd name="T33" fmla="*/ 176 h 232"/>
              <a:gd name="T34" fmla="*/ 105 w 232"/>
              <a:gd name="T35" fmla="*/ 151 h 232"/>
              <a:gd name="T36" fmla="*/ 128 w 232"/>
              <a:gd name="T37" fmla="*/ 94 h 232"/>
              <a:gd name="T38" fmla="*/ 136 w 232"/>
              <a:gd name="T39" fmla="*/ 151 h 232"/>
              <a:gd name="T40" fmla="*/ 133 w 232"/>
              <a:gd name="T41" fmla="*/ 132 h 232"/>
              <a:gd name="T42" fmla="*/ 100 w 232"/>
              <a:gd name="T43" fmla="*/ 88 h 232"/>
              <a:gd name="T44" fmla="*/ 54 w 232"/>
              <a:gd name="T45" fmla="*/ 132 h 232"/>
              <a:gd name="T46" fmla="*/ 54 w 232"/>
              <a:gd name="T47" fmla="*/ 77 h 232"/>
              <a:gd name="T48" fmla="*/ 57 w 232"/>
              <a:gd name="T49" fmla="*/ 75 h 232"/>
              <a:gd name="T50" fmla="*/ 111 w 232"/>
              <a:gd name="T51" fmla="*/ 27 h 232"/>
              <a:gd name="T52" fmla="*/ 145 w 232"/>
              <a:gd name="T53" fmla="*/ 52 h 232"/>
              <a:gd name="T54" fmla="*/ 172 w 232"/>
              <a:gd name="T55" fmla="*/ 63 h 232"/>
              <a:gd name="T56" fmla="*/ 172 w 232"/>
              <a:gd name="T57" fmla="*/ 132 h 232"/>
              <a:gd name="T58" fmla="*/ 127 w 232"/>
              <a:gd name="T59" fmla="*/ 191 h 232"/>
              <a:gd name="T60" fmla="*/ 116 w 232"/>
              <a:gd name="T61" fmla="*/ 193 h 232"/>
              <a:gd name="T62" fmla="*/ 105 w 232"/>
              <a:gd name="T63" fmla="*/ 191 h 232"/>
              <a:gd name="T64" fmla="*/ 105 w 232"/>
              <a:gd name="T65" fmla="*/ 185 h 232"/>
              <a:gd name="T66" fmla="*/ 131 w 232"/>
              <a:gd name="T67" fmla="*/ 18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52" y="201"/>
                </a:moveTo>
                <a:cubicBezTo>
                  <a:pt x="152" y="203"/>
                  <a:pt x="150" y="205"/>
                  <a:pt x="148" y="205"/>
                </a:cubicBezTo>
                <a:cubicBezTo>
                  <a:pt x="84" y="205"/>
                  <a:pt x="84" y="205"/>
                  <a:pt x="84" y="205"/>
                </a:cubicBezTo>
                <a:cubicBezTo>
                  <a:pt x="82" y="205"/>
                  <a:pt x="81" y="203"/>
                  <a:pt x="81" y="201"/>
                </a:cubicBezTo>
                <a:cubicBezTo>
                  <a:pt x="81" y="169"/>
                  <a:pt x="81" y="169"/>
                  <a:pt x="81" y="169"/>
                </a:cubicBezTo>
                <a:cubicBezTo>
                  <a:pt x="87" y="144"/>
                  <a:pt x="87" y="144"/>
                  <a:pt x="87" y="144"/>
                </a:cubicBezTo>
                <a:cubicBezTo>
                  <a:pt x="88" y="142"/>
                  <a:pt x="90" y="141"/>
                  <a:pt x="92" y="141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100" y="144"/>
                  <a:pt x="100" y="144"/>
                  <a:pt x="100" y="144"/>
                </a:cubicBezTo>
                <a:cubicBezTo>
                  <a:pt x="93" y="144"/>
                  <a:pt x="93" y="144"/>
                  <a:pt x="93" y="144"/>
                </a:cubicBezTo>
                <a:cubicBezTo>
                  <a:pt x="91" y="144"/>
                  <a:pt x="90" y="145"/>
                  <a:pt x="90" y="146"/>
                </a:cubicBezTo>
                <a:cubicBezTo>
                  <a:pt x="85" y="168"/>
                  <a:pt x="85" y="168"/>
                  <a:pt x="85" y="168"/>
                </a:cubicBezTo>
                <a:cubicBezTo>
                  <a:pt x="100" y="168"/>
                  <a:pt x="100" y="168"/>
                  <a:pt x="100" y="168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177"/>
                  <a:pt x="104" y="179"/>
                  <a:pt x="107" y="179"/>
                </a:cubicBezTo>
                <a:cubicBezTo>
                  <a:pt x="125" y="179"/>
                  <a:pt x="125" y="179"/>
                  <a:pt x="125" y="179"/>
                </a:cubicBezTo>
                <a:cubicBezTo>
                  <a:pt x="128" y="179"/>
                  <a:pt x="130" y="177"/>
                  <a:pt x="130" y="175"/>
                </a:cubicBezTo>
                <a:cubicBezTo>
                  <a:pt x="133" y="168"/>
                  <a:pt x="133" y="168"/>
                  <a:pt x="133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2" y="145"/>
                  <a:pt x="141" y="144"/>
                  <a:pt x="140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2" y="141"/>
                  <a:pt x="132" y="141"/>
                  <a:pt x="132" y="141"/>
                </a:cubicBezTo>
                <a:cubicBezTo>
                  <a:pt x="141" y="141"/>
                  <a:pt x="141" y="141"/>
                  <a:pt x="141" y="141"/>
                </a:cubicBezTo>
                <a:cubicBezTo>
                  <a:pt x="143" y="141"/>
                  <a:pt x="145" y="142"/>
                  <a:pt x="145" y="144"/>
                </a:cubicBezTo>
                <a:cubicBezTo>
                  <a:pt x="152" y="169"/>
                  <a:pt x="152" y="169"/>
                  <a:pt x="152" y="169"/>
                </a:cubicBezTo>
                <a:lnTo>
                  <a:pt x="152" y="201"/>
                </a:lnTo>
                <a:close/>
                <a:moveTo>
                  <a:pt x="136" y="151"/>
                </a:moveTo>
                <a:cubicBezTo>
                  <a:pt x="116" y="176"/>
                  <a:pt x="116" y="176"/>
                  <a:pt x="116" y="176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28" y="151"/>
                  <a:pt x="128" y="151"/>
                  <a:pt x="128" y="151"/>
                </a:cubicBezTo>
                <a:lnTo>
                  <a:pt x="136" y="151"/>
                </a:lnTo>
                <a:close/>
                <a:moveTo>
                  <a:pt x="172" y="132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00" y="132"/>
                  <a:pt x="100" y="132"/>
                  <a:pt x="100" y="132"/>
                </a:cubicBezTo>
                <a:cubicBezTo>
                  <a:pt x="54" y="132"/>
                  <a:pt x="54" y="132"/>
                  <a:pt x="54" y="132"/>
                </a:cubicBezTo>
                <a:cubicBezTo>
                  <a:pt x="39" y="132"/>
                  <a:pt x="26" y="120"/>
                  <a:pt x="26" y="104"/>
                </a:cubicBezTo>
                <a:cubicBezTo>
                  <a:pt x="26" y="89"/>
                  <a:pt x="39" y="77"/>
                  <a:pt x="54" y="77"/>
                </a:cubicBezTo>
                <a:cubicBezTo>
                  <a:pt x="55" y="77"/>
                  <a:pt x="56" y="77"/>
                  <a:pt x="57" y="77"/>
                </a:cubicBezTo>
                <a:cubicBezTo>
                  <a:pt x="57" y="76"/>
                  <a:pt x="57" y="75"/>
                  <a:pt x="57" y="75"/>
                </a:cubicBezTo>
                <a:cubicBezTo>
                  <a:pt x="57" y="62"/>
                  <a:pt x="67" y="51"/>
                  <a:pt x="80" y="51"/>
                </a:cubicBezTo>
                <a:cubicBezTo>
                  <a:pt x="84" y="37"/>
                  <a:pt x="96" y="27"/>
                  <a:pt x="111" y="27"/>
                </a:cubicBezTo>
                <a:cubicBezTo>
                  <a:pt x="127" y="27"/>
                  <a:pt x="140" y="38"/>
                  <a:pt x="143" y="53"/>
                </a:cubicBezTo>
                <a:cubicBezTo>
                  <a:pt x="144" y="52"/>
                  <a:pt x="144" y="52"/>
                  <a:pt x="145" y="52"/>
                </a:cubicBezTo>
                <a:cubicBezTo>
                  <a:pt x="153" y="52"/>
                  <a:pt x="159" y="57"/>
                  <a:pt x="162" y="64"/>
                </a:cubicBezTo>
                <a:cubicBezTo>
                  <a:pt x="165" y="63"/>
                  <a:pt x="168" y="63"/>
                  <a:pt x="172" y="63"/>
                </a:cubicBezTo>
                <a:cubicBezTo>
                  <a:pt x="191" y="63"/>
                  <a:pt x="206" y="78"/>
                  <a:pt x="206" y="97"/>
                </a:cubicBezTo>
                <a:cubicBezTo>
                  <a:pt x="206" y="116"/>
                  <a:pt x="191" y="132"/>
                  <a:pt x="172" y="132"/>
                </a:cubicBezTo>
                <a:close/>
                <a:moveTo>
                  <a:pt x="131" y="188"/>
                </a:moveTo>
                <a:cubicBezTo>
                  <a:pt x="131" y="190"/>
                  <a:pt x="129" y="191"/>
                  <a:pt x="127" y="191"/>
                </a:cubicBezTo>
                <a:cubicBezTo>
                  <a:pt x="119" y="191"/>
                  <a:pt x="119" y="191"/>
                  <a:pt x="119" y="191"/>
                </a:cubicBezTo>
                <a:cubicBezTo>
                  <a:pt x="119" y="192"/>
                  <a:pt x="118" y="193"/>
                  <a:pt x="116" y="193"/>
                </a:cubicBezTo>
                <a:cubicBezTo>
                  <a:pt x="115" y="193"/>
                  <a:pt x="114" y="192"/>
                  <a:pt x="113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4" y="191"/>
                  <a:pt x="102" y="190"/>
                  <a:pt x="102" y="188"/>
                </a:cubicBezTo>
                <a:cubicBezTo>
                  <a:pt x="102" y="186"/>
                  <a:pt x="104" y="185"/>
                  <a:pt x="105" y="185"/>
                </a:cubicBezTo>
                <a:cubicBezTo>
                  <a:pt x="127" y="185"/>
                  <a:pt x="127" y="185"/>
                  <a:pt x="127" y="185"/>
                </a:cubicBezTo>
                <a:cubicBezTo>
                  <a:pt x="129" y="185"/>
                  <a:pt x="131" y="186"/>
                  <a:pt x="131" y="18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17427461" y="6207870"/>
            <a:ext cx="1356302" cy="1353840"/>
          </a:xfrm>
          <a:custGeom>
            <a:avLst/>
            <a:gdLst>
              <a:gd name="T0" fmla="*/ 127 w 233"/>
              <a:gd name="T1" fmla="*/ 191 h 232"/>
              <a:gd name="T2" fmla="*/ 116 w 233"/>
              <a:gd name="T3" fmla="*/ 193 h 232"/>
              <a:gd name="T4" fmla="*/ 105 w 233"/>
              <a:gd name="T5" fmla="*/ 191 h 232"/>
              <a:gd name="T6" fmla="*/ 105 w 233"/>
              <a:gd name="T7" fmla="*/ 185 h 232"/>
              <a:gd name="T8" fmla="*/ 131 w 233"/>
              <a:gd name="T9" fmla="*/ 188 h 232"/>
              <a:gd name="T10" fmla="*/ 116 w 233"/>
              <a:gd name="T11" fmla="*/ 232 h 232"/>
              <a:gd name="T12" fmla="*/ 116 w 233"/>
              <a:gd name="T13" fmla="*/ 0 h 232"/>
              <a:gd name="T14" fmla="*/ 152 w 233"/>
              <a:gd name="T15" fmla="*/ 169 h 232"/>
              <a:gd name="T16" fmla="*/ 141 w 233"/>
              <a:gd name="T17" fmla="*/ 141 h 232"/>
              <a:gd name="T18" fmla="*/ 133 w 233"/>
              <a:gd name="T19" fmla="*/ 144 h 232"/>
              <a:gd name="T20" fmla="*/ 143 w 233"/>
              <a:gd name="T21" fmla="*/ 146 h 232"/>
              <a:gd name="T22" fmla="*/ 133 w 233"/>
              <a:gd name="T23" fmla="*/ 168 h 232"/>
              <a:gd name="T24" fmla="*/ 126 w 233"/>
              <a:gd name="T25" fmla="*/ 179 h 232"/>
              <a:gd name="T26" fmla="*/ 102 w 233"/>
              <a:gd name="T27" fmla="*/ 175 h 232"/>
              <a:gd name="T28" fmla="*/ 85 w 233"/>
              <a:gd name="T29" fmla="*/ 168 h 232"/>
              <a:gd name="T30" fmla="*/ 93 w 233"/>
              <a:gd name="T31" fmla="*/ 144 h 232"/>
              <a:gd name="T32" fmla="*/ 100 w 233"/>
              <a:gd name="T33" fmla="*/ 141 h 232"/>
              <a:gd name="T34" fmla="*/ 87 w 233"/>
              <a:gd name="T35" fmla="*/ 144 h 232"/>
              <a:gd name="T36" fmla="*/ 81 w 233"/>
              <a:gd name="T37" fmla="*/ 201 h 232"/>
              <a:gd name="T38" fmla="*/ 148 w 233"/>
              <a:gd name="T39" fmla="*/ 205 h 232"/>
              <a:gd name="T40" fmla="*/ 152 w 233"/>
              <a:gd name="T41" fmla="*/ 169 h 232"/>
              <a:gd name="T42" fmla="*/ 105 w 233"/>
              <a:gd name="T43" fmla="*/ 169 h 232"/>
              <a:gd name="T44" fmla="*/ 128 w 233"/>
              <a:gd name="T45" fmla="*/ 112 h 232"/>
              <a:gd name="T46" fmla="*/ 116 w 233"/>
              <a:gd name="T47" fmla="*/ 87 h 232"/>
              <a:gd name="T48" fmla="*/ 105 w 233"/>
              <a:gd name="T49" fmla="*/ 112 h 232"/>
              <a:gd name="T50" fmla="*/ 172 w 233"/>
              <a:gd name="T51" fmla="*/ 63 h 232"/>
              <a:gd name="T52" fmla="*/ 145 w 233"/>
              <a:gd name="T53" fmla="*/ 52 h 232"/>
              <a:gd name="T54" fmla="*/ 111 w 233"/>
              <a:gd name="T55" fmla="*/ 27 h 232"/>
              <a:gd name="T56" fmla="*/ 57 w 233"/>
              <a:gd name="T57" fmla="*/ 75 h 232"/>
              <a:gd name="T58" fmla="*/ 54 w 233"/>
              <a:gd name="T59" fmla="*/ 77 h 232"/>
              <a:gd name="T60" fmla="*/ 54 w 233"/>
              <a:gd name="T61" fmla="*/ 132 h 232"/>
              <a:gd name="T62" fmla="*/ 100 w 233"/>
              <a:gd name="T63" fmla="*/ 117 h 232"/>
              <a:gd name="T64" fmla="*/ 116 w 233"/>
              <a:gd name="T65" fmla="*/ 78 h 232"/>
              <a:gd name="T66" fmla="*/ 133 w 233"/>
              <a:gd name="T67" fmla="*/ 117 h 232"/>
              <a:gd name="T68" fmla="*/ 172 w 233"/>
              <a:gd name="T69" fmla="*/ 1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32">
                <a:moveTo>
                  <a:pt x="131" y="188"/>
                </a:moveTo>
                <a:cubicBezTo>
                  <a:pt x="131" y="190"/>
                  <a:pt x="129" y="191"/>
                  <a:pt x="127" y="191"/>
                </a:cubicBezTo>
                <a:cubicBezTo>
                  <a:pt x="120" y="191"/>
                  <a:pt x="120" y="191"/>
                  <a:pt x="120" y="191"/>
                </a:cubicBezTo>
                <a:cubicBezTo>
                  <a:pt x="119" y="192"/>
                  <a:pt x="118" y="193"/>
                  <a:pt x="116" y="193"/>
                </a:cubicBezTo>
                <a:cubicBezTo>
                  <a:pt x="115" y="193"/>
                  <a:pt x="114" y="192"/>
                  <a:pt x="113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4" y="191"/>
                  <a:pt x="102" y="190"/>
                  <a:pt x="102" y="188"/>
                </a:cubicBezTo>
                <a:cubicBezTo>
                  <a:pt x="102" y="186"/>
                  <a:pt x="104" y="185"/>
                  <a:pt x="105" y="185"/>
                </a:cubicBezTo>
                <a:cubicBezTo>
                  <a:pt x="127" y="185"/>
                  <a:pt x="127" y="185"/>
                  <a:pt x="127" y="185"/>
                </a:cubicBezTo>
                <a:cubicBezTo>
                  <a:pt x="129" y="185"/>
                  <a:pt x="131" y="186"/>
                  <a:pt x="131" y="188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52" y="169"/>
                </a:moveTo>
                <a:cubicBezTo>
                  <a:pt x="146" y="144"/>
                  <a:pt x="146" y="144"/>
                  <a:pt x="146" y="144"/>
                </a:cubicBezTo>
                <a:cubicBezTo>
                  <a:pt x="145" y="142"/>
                  <a:pt x="143" y="141"/>
                  <a:pt x="141" y="141"/>
                </a:cubicBezTo>
                <a:cubicBezTo>
                  <a:pt x="133" y="141"/>
                  <a:pt x="133" y="141"/>
                  <a:pt x="133" y="141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40" y="144"/>
                  <a:pt x="140" y="144"/>
                  <a:pt x="140" y="144"/>
                </a:cubicBezTo>
                <a:cubicBezTo>
                  <a:pt x="141" y="144"/>
                  <a:pt x="143" y="145"/>
                  <a:pt x="143" y="146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33" y="168"/>
                  <a:pt x="133" y="168"/>
                  <a:pt x="133" y="168"/>
                </a:cubicBezTo>
                <a:cubicBezTo>
                  <a:pt x="131" y="175"/>
                  <a:pt x="131" y="175"/>
                  <a:pt x="131" y="175"/>
                </a:cubicBezTo>
                <a:cubicBezTo>
                  <a:pt x="130" y="177"/>
                  <a:pt x="128" y="179"/>
                  <a:pt x="126" y="179"/>
                </a:cubicBezTo>
                <a:cubicBezTo>
                  <a:pt x="107" y="179"/>
                  <a:pt x="107" y="179"/>
                  <a:pt x="107" y="179"/>
                </a:cubicBezTo>
                <a:cubicBezTo>
                  <a:pt x="105" y="179"/>
                  <a:pt x="102" y="177"/>
                  <a:pt x="102" y="175"/>
                </a:cubicBezTo>
                <a:cubicBezTo>
                  <a:pt x="100" y="168"/>
                  <a:pt x="100" y="168"/>
                  <a:pt x="100" y="168"/>
                </a:cubicBezTo>
                <a:cubicBezTo>
                  <a:pt x="85" y="168"/>
                  <a:pt x="85" y="168"/>
                  <a:pt x="85" y="168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90" y="145"/>
                  <a:pt x="92" y="144"/>
                  <a:pt x="93" y="144"/>
                </a:cubicBezTo>
                <a:cubicBezTo>
                  <a:pt x="100" y="144"/>
                  <a:pt x="100" y="144"/>
                  <a:pt x="100" y="144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0" y="141"/>
                  <a:pt x="88" y="142"/>
                  <a:pt x="87" y="144"/>
                </a:cubicBezTo>
                <a:cubicBezTo>
                  <a:pt x="81" y="169"/>
                  <a:pt x="81" y="169"/>
                  <a:pt x="81" y="169"/>
                </a:cubicBezTo>
                <a:cubicBezTo>
                  <a:pt x="81" y="201"/>
                  <a:pt x="81" y="201"/>
                  <a:pt x="81" y="201"/>
                </a:cubicBezTo>
                <a:cubicBezTo>
                  <a:pt x="81" y="203"/>
                  <a:pt x="82" y="205"/>
                  <a:pt x="85" y="205"/>
                </a:cubicBezTo>
                <a:cubicBezTo>
                  <a:pt x="148" y="205"/>
                  <a:pt x="148" y="205"/>
                  <a:pt x="148" y="205"/>
                </a:cubicBezTo>
                <a:cubicBezTo>
                  <a:pt x="151" y="205"/>
                  <a:pt x="152" y="203"/>
                  <a:pt x="152" y="201"/>
                </a:cubicBezTo>
                <a:lnTo>
                  <a:pt x="152" y="169"/>
                </a:lnTo>
                <a:close/>
                <a:moveTo>
                  <a:pt x="105" y="112"/>
                </a:moveTo>
                <a:cubicBezTo>
                  <a:pt x="105" y="169"/>
                  <a:pt x="105" y="169"/>
                  <a:pt x="105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16" y="87"/>
                  <a:pt x="116" y="87"/>
                  <a:pt x="116" y="87"/>
                </a:cubicBezTo>
                <a:cubicBezTo>
                  <a:pt x="96" y="112"/>
                  <a:pt x="96" y="112"/>
                  <a:pt x="96" y="112"/>
                </a:cubicBezTo>
                <a:lnTo>
                  <a:pt x="105" y="112"/>
                </a:lnTo>
                <a:close/>
                <a:moveTo>
                  <a:pt x="206" y="97"/>
                </a:moveTo>
                <a:cubicBezTo>
                  <a:pt x="206" y="78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3" y="52"/>
                  <a:pt x="145" y="52"/>
                </a:cubicBezTo>
                <a:cubicBezTo>
                  <a:pt x="145" y="52"/>
                  <a:pt x="144" y="52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7"/>
                  <a:pt x="80" y="51"/>
                </a:cubicBezTo>
                <a:cubicBezTo>
                  <a:pt x="67" y="51"/>
                  <a:pt x="57" y="62"/>
                  <a:pt x="57" y="75"/>
                </a:cubicBezTo>
                <a:cubicBezTo>
                  <a:pt x="57" y="75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4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100" y="132"/>
                  <a:pt x="100" y="132"/>
                  <a:pt x="100" y="132"/>
                </a:cubicBezTo>
                <a:cubicBezTo>
                  <a:pt x="100" y="117"/>
                  <a:pt x="100" y="117"/>
                  <a:pt x="100" y="117"/>
                </a:cubicBezTo>
                <a:cubicBezTo>
                  <a:pt x="85" y="117"/>
                  <a:pt x="85" y="117"/>
                  <a:pt x="85" y="117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148" y="117"/>
                  <a:pt x="148" y="117"/>
                  <a:pt x="148" y="117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32"/>
                  <a:pt x="133" y="132"/>
                  <a:pt x="133" y="13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6" y="116"/>
                  <a:pt x="206" y="9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15478243" y="6207870"/>
            <a:ext cx="1351378" cy="1353840"/>
          </a:xfrm>
          <a:custGeom>
            <a:avLst/>
            <a:gdLst>
              <a:gd name="T0" fmla="*/ 83 w 232"/>
              <a:gd name="T1" fmla="*/ 192 h 232"/>
              <a:gd name="T2" fmla="*/ 112 w 232"/>
              <a:gd name="T3" fmla="*/ 192 h 232"/>
              <a:gd name="T4" fmla="*/ 112 w 232"/>
              <a:gd name="T5" fmla="*/ 201 h 232"/>
              <a:gd name="T6" fmla="*/ 84 w 232"/>
              <a:gd name="T7" fmla="*/ 201 h 232"/>
              <a:gd name="T8" fmla="*/ 84 w 232"/>
              <a:gd name="T9" fmla="*/ 200 h 232"/>
              <a:gd name="T10" fmla="*/ 83 w 232"/>
              <a:gd name="T11" fmla="*/ 192 h 232"/>
              <a:gd name="T12" fmla="*/ 83 w 232"/>
              <a:gd name="T13" fmla="*/ 192 h 232"/>
              <a:gd name="T14" fmla="*/ 158 w 232"/>
              <a:gd name="T15" fmla="*/ 163 h 232"/>
              <a:gd name="T16" fmla="*/ 157 w 232"/>
              <a:gd name="T17" fmla="*/ 161 h 232"/>
              <a:gd name="T18" fmla="*/ 76 w 232"/>
              <a:gd name="T19" fmla="*/ 161 h 232"/>
              <a:gd name="T20" fmla="*/ 75 w 232"/>
              <a:gd name="T21" fmla="*/ 163 h 232"/>
              <a:gd name="T22" fmla="*/ 79 w 232"/>
              <a:gd name="T23" fmla="*/ 203 h 232"/>
              <a:gd name="T24" fmla="*/ 81 w 232"/>
              <a:gd name="T25" fmla="*/ 205 h 232"/>
              <a:gd name="T26" fmla="*/ 152 w 232"/>
              <a:gd name="T27" fmla="*/ 205 h 232"/>
              <a:gd name="T28" fmla="*/ 154 w 232"/>
              <a:gd name="T29" fmla="*/ 203 h 232"/>
              <a:gd name="T30" fmla="*/ 158 w 232"/>
              <a:gd name="T31" fmla="*/ 163 h 232"/>
              <a:gd name="T32" fmla="*/ 128 w 232"/>
              <a:gd name="T33" fmla="*/ 132 h 232"/>
              <a:gd name="T34" fmla="*/ 128 w 232"/>
              <a:gd name="T35" fmla="*/ 77 h 232"/>
              <a:gd name="T36" fmla="*/ 105 w 232"/>
              <a:gd name="T37" fmla="*/ 77 h 232"/>
              <a:gd name="T38" fmla="*/ 105 w 232"/>
              <a:gd name="T39" fmla="*/ 132 h 232"/>
              <a:gd name="T40" fmla="*/ 96 w 232"/>
              <a:gd name="T41" fmla="*/ 132 h 232"/>
              <a:gd name="T42" fmla="*/ 116 w 232"/>
              <a:gd name="T43" fmla="*/ 157 h 232"/>
              <a:gd name="T44" fmla="*/ 136 w 232"/>
              <a:gd name="T45" fmla="*/ 132 h 232"/>
              <a:gd name="T46" fmla="*/ 128 w 232"/>
              <a:gd name="T47" fmla="*/ 132 h 232"/>
              <a:gd name="T48" fmla="*/ 130 w 232"/>
              <a:gd name="T49" fmla="*/ 147 h 232"/>
              <a:gd name="T50" fmla="*/ 122 w 232"/>
              <a:gd name="T51" fmla="*/ 157 h 232"/>
              <a:gd name="T52" fmla="*/ 154 w 232"/>
              <a:gd name="T53" fmla="*/ 157 h 232"/>
              <a:gd name="T54" fmla="*/ 154 w 232"/>
              <a:gd name="T55" fmla="*/ 151 h 232"/>
              <a:gd name="T56" fmla="*/ 150 w 232"/>
              <a:gd name="T57" fmla="*/ 147 h 232"/>
              <a:gd name="T58" fmla="*/ 130 w 232"/>
              <a:gd name="T59" fmla="*/ 147 h 232"/>
              <a:gd name="T60" fmla="*/ 96 w 232"/>
              <a:gd name="T61" fmla="*/ 139 h 232"/>
              <a:gd name="T62" fmla="*/ 83 w 232"/>
              <a:gd name="T63" fmla="*/ 139 h 232"/>
              <a:gd name="T64" fmla="*/ 79 w 232"/>
              <a:gd name="T65" fmla="*/ 143 h 232"/>
              <a:gd name="T66" fmla="*/ 79 w 232"/>
              <a:gd name="T67" fmla="*/ 157 h 232"/>
              <a:gd name="T68" fmla="*/ 111 w 232"/>
              <a:gd name="T69" fmla="*/ 157 h 232"/>
              <a:gd name="T70" fmla="*/ 96 w 232"/>
              <a:gd name="T71" fmla="*/ 139 h 232"/>
              <a:gd name="T72" fmla="*/ 206 w 232"/>
              <a:gd name="T73" fmla="*/ 97 h 232"/>
              <a:gd name="T74" fmla="*/ 172 w 232"/>
              <a:gd name="T75" fmla="*/ 63 h 232"/>
              <a:gd name="T76" fmla="*/ 162 w 232"/>
              <a:gd name="T77" fmla="*/ 64 h 232"/>
              <a:gd name="T78" fmla="*/ 145 w 232"/>
              <a:gd name="T79" fmla="*/ 52 h 232"/>
              <a:gd name="T80" fmla="*/ 143 w 232"/>
              <a:gd name="T81" fmla="*/ 53 h 232"/>
              <a:gd name="T82" fmla="*/ 111 w 232"/>
              <a:gd name="T83" fmla="*/ 27 h 232"/>
              <a:gd name="T84" fmla="*/ 80 w 232"/>
              <a:gd name="T85" fmla="*/ 51 h 232"/>
              <a:gd name="T86" fmla="*/ 57 w 232"/>
              <a:gd name="T87" fmla="*/ 75 h 232"/>
              <a:gd name="T88" fmla="*/ 57 w 232"/>
              <a:gd name="T89" fmla="*/ 77 h 232"/>
              <a:gd name="T90" fmla="*/ 54 w 232"/>
              <a:gd name="T91" fmla="*/ 77 h 232"/>
              <a:gd name="T92" fmla="*/ 26 w 232"/>
              <a:gd name="T93" fmla="*/ 104 h 232"/>
              <a:gd name="T94" fmla="*/ 54 w 232"/>
              <a:gd name="T95" fmla="*/ 132 h 232"/>
              <a:gd name="T96" fmla="*/ 90 w 232"/>
              <a:gd name="T97" fmla="*/ 132 h 232"/>
              <a:gd name="T98" fmla="*/ 85 w 232"/>
              <a:gd name="T99" fmla="*/ 126 h 232"/>
              <a:gd name="T100" fmla="*/ 100 w 232"/>
              <a:gd name="T101" fmla="*/ 126 h 232"/>
              <a:gd name="T102" fmla="*/ 100 w 232"/>
              <a:gd name="T103" fmla="*/ 72 h 232"/>
              <a:gd name="T104" fmla="*/ 133 w 232"/>
              <a:gd name="T105" fmla="*/ 72 h 232"/>
              <a:gd name="T106" fmla="*/ 133 w 232"/>
              <a:gd name="T107" fmla="*/ 126 h 232"/>
              <a:gd name="T108" fmla="*/ 148 w 232"/>
              <a:gd name="T109" fmla="*/ 126 h 232"/>
              <a:gd name="T110" fmla="*/ 143 w 232"/>
              <a:gd name="T111" fmla="*/ 132 h 232"/>
              <a:gd name="T112" fmla="*/ 172 w 232"/>
              <a:gd name="T113" fmla="*/ 132 h 232"/>
              <a:gd name="T114" fmla="*/ 206 w 232"/>
              <a:gd name="T115" fmla="*/ 97 h 232"/>
              <a:gd name="T116" fmla="*/ 232 w 232"/>
              <a:gd name="T117" fmla="*/ 116 h 232"/>
              <a:gd name="T118" fmla="*/ 116 w 232"/>
              <a:gd name="T119" fmla="*/ 232 h 232"/>
              <a:gd name="T120" fmla="*/ 0 w 232"/>
              <a:gd name="T121" fmla="*/ 116 h 232"/>
              <a:gd name="T122" fmla="*/ 116 w 232"/>
              <a:gd name="T123" fmla="*/ 0 h 232"/>
              <a:gd name="T124" fmla="*/ 232 w 232"/>
              <a:gd name="T125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83" y="192"/>
                </a:moveTo>
                <a:cubicBezTo>
                  <a:pt x="112" y="192"/>
                  <a:pt x="112" y="192"/>
                  <a:pt x="112" y="192"/>
                </a:cubicBezTo>
                <a:cubicBezTo>
                  <a:pt x="112" y="201"/>
                  <a:pt x="112" y="201"/>
                  <a:pt x="112" y="201"/>
                </a:cubicBezTo>
                <a:cubicBezTo>
                  <a:pt x="84" y="201"/>
                  <a:pt x="84" y="201"/>
                  <a:pt x="84" y="201"/>
                </a:cubicBezTo>
                <a:cubicBezTo>
                  <a:pt x="84" y="201"/>
                  <a:pt x="84" y="201"/>
                  <a:pt x="84" y="200"/>
                </a:cubicBezTo>
                <a:cubicBezTo>
                  <a:pt x="83" y="192"/>
                  <a:pt x="83" y="192"/>
                  <a:pt x="83" y="192"/>
                </a:cubicBezTo>
                <a:cubicBezTo>
                  <a:pt x="83" y="192"/>
                  <a:pt x="83" y="192"/>
                  <a:pt x="83" y="192"/>
                </a:cubicBezTo>
                <a:close/>
                <a:moveTo>
                  <a:pt x="158" y="163"/>
                </a:moveTo>
                <a:cubicBezTo>
                  <a:pt x="158" y="162"/>
                  <a:pt x="157" y="161"/>
                  <a:pt x="157" y="161"/>
                </a:cubicBezTo>
                <a:cubicBezTo>
                  <a:pt x="76" y="161"/>
                  <a:pt x="76" y="161"/>
                  <a:pt x="76" y="161"/>
                </a:cubicBezTo>
                <a:cubicBezTo>
                  <a:pt x="75" y="161"/>
                  <a:pt x="74" y="162"/>
                  <a:pt x="75" y="163"/>
                </a:cubicBezTo>
                <a:cubicBezTo>
                  <a:pt x="79" y="203"/>
                  <a:pt x="79" y="203"/>
                  <a:pt x="79" y="203"/>
                </a:cubicBezTo>
                <a:cubicBezTo>
                  <a:pt x="79" y="204"/>
                  <a:pt x="80" y="205"/>
                  <a:pt x="81" y="205"/>
                </a:cubicBezTo>
                <a:cubicBezTo>
                  <a:pt x="152" y="205"/>
                  <a:pt x="152" y="205"/>
                  <a:pt x="152" y="205"/>
                </a:cubicBezTo>
                <a:cubicBezTo>
                  <a:pt x="153" y="205"/>
                  <a:pt x="154" y="204"/>
                  <a:pt x="154" y="203"/>
                </a:cubicBezTo>
                <a:lnTo>
                  <a:pt x="158" y="163"/>
                </a:lnTo>
                <a:close/>
                <a:moveTo>
                  <a:pt x="128" y="132"/>
                </a:moveTo>
                <a:cubicBezTo>
                  <a:pt x="128" y="77"/>
                  <a:pt x="128" y="77"/>
                  <a:pt x="128" y="77"/>
                </a:cubicBezTo>
                <a:cubicBezTo>
                  <a:pt x="105" y="77"/>
                  <a:pt x="105" y="77"/>
                  <a:pt x="105" y="77"/>
                </a:cubicBezTo>
                <a:cubicBezTo>
                  <a:pt x="105" y="132"/>
                  <a:pt x="105" y="132"/>
                  <a:pt x="105" y="132"/>
                </a:cubicBezTo>
                <a:cubicBezTo>
                  <a:pt x="96" y="132"/>
                  <a:pt x="96" y="132"/>
                  <a:pt x="96" y="132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36" y="132"/>
                  <a:pt x="136" y="132"/>
                  <a:pt x="136" y="132"/>
                </a:cubicBezTo>
                <a:lnTo>
                  <a:pt x="128" y="132"/>
                </a:lnTo>
                <a:close/>
                <a:moveTo>
                  <a:pt x="130" y="147"/>
                </a:moveTo>
                <a:cubicBezTo>
                  <a:pt x="122" y="157"/>
                  <a:pt x="122" y="157"/>
                  <a:pt x="122" y="157"/>
                </a:cubicBezTo>
                <a:cubicBezTo>
                  <a:pt x="154" y="157"/>
                  <a:pt x="154" y="157"/>
                  <a:pt x="154" y="157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149"/>
                  <a:pt x="152" y="147"/>
                  <a:pt x="150" y="147"/>
                </a:cubicBezTo>
                <a:lnTo>
                  <a:pt x="130" y="147"/>
                </a:lnTo>
                <a:close/>
                <a:moveTo>
                  <a:pt x="96" y="139"/>
                </a:moveTo>
                <a:cubicBezTo>
                  <a:pt x="83" y="139"/>
                  <a:pt x="83" y="139"/>
                  <a:pt x="83" y="139"/>
                </a:cubicBezTo>
                <a:cubicBezTo>
                  <a:pt x="81" y="139"/>
                  <a:pt x="79" y="141"/>
                  <a:pt x="79" y="143"/>
                </a:cubicBezTo>
                <a:cubicBezTo>
                  <a:pt x="79" y="157"/>
                  <a:pt x="79" y="157"/>
                  <a:pt x="79" y="157"/>
                </a:cubicBezTo>
                <a:cubicBezTo>
                  <a:pt x="111" y="157"/>
                  <a:pt x="111" y="157"/>
                  <a:pt x="111" y="157"/>
                </a:cubicBezTo>
                <a:lnTo>
                  <a:pt x="96" y="139"/>
                </a:lnTo>
                <a:close/>
                <a:moveTo>
                  <a:pt x="206" y="97"/>
                </a:moveTo>
                <a:cubicBezTo>
                  <a:pt x="206" y="78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3" y="52"/>
                  <a:pt x="145" y="52"/>
                </a:cubicBezTo>
                <a:cubicBezTo>
                  <a:pt x="144" y="52"/>
                  <a:pt x="144" y="52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7"/>
                  <a:pt x="80" y="51"/>
                </a:cubicBezTo>
                <a:cubicBezTo>
                  <a:pt x="67" y="51"/>
                  <a:pt x="57" y="62"/>
                  <a:pt x="57" y="75"/>
                </a:cubicBezTo>
                <a:cubicBezTo>
                  <a:pt x="57" y="75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4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100" y="126"/>
                  <a:pt x="100" y="126"/>
                  <a:pt x="100" y="126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43" y="132"/>
                  <a:pt x="143" y="132"/>
                  <a:pt x="143" y="13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6" y="116"/>
                  <a:pt x="206" y="97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13529025" y="6207870"/>
            <a:ext cx="1351378" cy="1353840"/>
          </a:xfrm>
          <a:custGeom>
            <a:avLst/>
            <a:gdLst>
              <a:gd name="T0" fmla="*/ 83 w 232"/>
              <a:gd name="T1" fmla="*/ 192 h 232"/>
              <a:gd name="T2" fmla="*/ 112 w 232"/>
              <a:gd name="T3" fmla="*/ 192 h 232"/>
              <a:gd name="T4" fmla="*/ 112 w 232"/>
              <a:gd name="T5" fmla="*/ 201 h 232"/>
              <a:gd name="T6" fmla="*/ 84 w 232"/>
              <a:gd name="T7" fmla="*/ 201 h 232"/>
              <a:gd name="T8" fmla="*/ 83 w 232"/>
              <a:gd name="T9" fmla="*/ 200 h 232"/>
              <a:gd name="T10" fmla="*/ 83 w 232"/>
              <a:gd name="T11" fmla="*/ 192 h 232"/>
              <a:gd name="T12" fmla="*/ 83 w 232"/>
              <a:gd name="T13" fmla="*/ 192 h 232"/>
              <a:gd name="T14" fmla="*/ 232 w 232"/>
              <a:gd name="T15" fmla="*/ 116 h 232"/>
              <a:gd name="T16" fmla="*/ 116 w 232"/>
              <a:gd name="T17" fmla="*/ 232 h 232"/>
              <a:gd name="T18" fmla="*/ 0 w 232"/>
              <a:gd name="T19" fmla="*/ 116 h 232"/>
              <a:gd name="T20" fmla="*/ 116 w 232"/>
              <a:gd name="T21" fmla="*/ 0 h 232"/>
              <a:gd name="T22" fmla="*/ 232 w 232"/>
              <a:gd name="T23" fmla="*/ 116 h 232"/>
              <a:gd name="T24" fmla="*/ 158 w 232"/>
              <a:gd name="T25" fmla="*/ 163 h 232"/>
              <a:gd name="T26" fmla="*/ 156 w 232"/>
              <a:gd name="T27" fmla="*/ 161 h 232"/>
              <a:gd name="T28" fmla="*/ 76 w 232"/>
              <a:gd name="T29" fmla="*/ 161 h 232"/>
              <a:gd name="T30" fmla="*/ 74 w 232"/>
              <a:gd name="T31" fmla="*/ 163 h 232"/>
              <a:gd name="T32" fmla="*/ 79 w 232"/>
              <a:gd name="T33" fmla="*/ 203 h 232"/>
              <a:gd name="T34" fmla="*/ 80 w 232"/>
              <a:gd name="T35" fmla="*/ 205 h 232"/>
              <a:gd name="T36" fmla="*/ 152 w 232"/>
              <a:gd name="T37" fmla="*/ 205 h 232"/>
              <a:gd name="T38" fmla="*/ 153 w 232"/>
              <a:gd name="T39" fmla="*/ 203 h 232"/>
              <a:gd name="T40" fmla="*/ 158 w 232"/>
              <a:gd name="T41" fmla="*/ 163 h 232"/>
              <a:gd name="T42" fmla="*/ 136 w 232"/>
              <a:gd name="T43" fmla="*/ 102 h 232"/>
              <a:gd name="T44" fmla="*/ 116 w 232"/>
              <a:gd name="T45" fmla="*/ 77 h 232"/>
              <a:gd name="T46" fmla="*/ 96 w 232"/>
              <a:gd name="T47" fmla="*/ 102 h 232"/>
              <a:gd name="T48" fmla="*/ 105 w 232"/>
              <a:gd name="T49" fmla="*/ 102 h 232"/>
              <a:gd name="T50" fmla="*/ 105 w 232"/>
              <a:gd name="T51" fmla="*/ 157 h 232"/>
              <a:gd name="T52" fmla="*/ 127 w 232"/>
              <a:gd name="T53" fmla="*/ 157 h 232"/>
              <a:gd name="T54" fmla="*/ 127 w 232"/>
              <a:gd name="T55" fmla="*/ 102 h 232"/>
              <a:gd name="T56" fmla="*/ 136 w 232"/>
              <a:gd name="T57" fmla="*/ 102 h 232"/>
              <a:gd name="T58" fmla="*/ 132 w 232"/>
              <a:gd name="T59" fmla="*/ 157 h 232"/>
              <a:gd name="T60" fmla="*/ 153 w 232"/>
              <a:gd name="T61" fmla="*/ 157 h 232"/>
              <a:gd name="T62" fmla="*/ 153 w 232"/>
              <a:gd name="T63" fmla="*/ 151 h 232"/>
              <a:gd name="T64" fmla="*/ 149 w 232"/>
              <a:gd name="T65" fmla="*/ 147 h 232"/>
              <a:gd name="T66" fmla="*/ 132 w 232"/>
              <a:gd name="T67" fmla="*/ 147 h 232"/>
              <a:gd name="T68" fmla="*/ 132 w 232"/>
              <a:gd name="T69" fmla="*/ 157 h 232"/>
              <a:gd name="T70" fmla="*/ 100 w 232"/>
              <a:gd name="T71" fmla="*/ 157 h 232"/>
              <a:gd name="T72" fmla="*/ 100 w 232"/>
              <a:gd name="T73" fmla="*/ 139 h 232"/>
              <a:gd name="T74" fmla="*/ 83 w 232"/>
              <a:gd name="T75" fmla="*/ 139 h 232"/>
              <a:gd name="T76" fmla="*/ 79 w 232"/>
              <a:gd name="T77" fmla="*/ 143 h 232"/>
              <a:gd name="T78" fmla="*/ 79 w 232"/>
              <a:gd name="T79" fmla="*/ 157 h 232"/>
              <a:gd name="T80" fmla="*/ 100 w 232"/>
              <a:gd name="T81" fmla="*/ 157 h 232"/>
              <a:gd name="T82" fmla="*/ 206 w 232"/>
              <a:gd name="T83" fmla="*/ 97 h 232"/>
              <a:gd name="T84" fmla="*/ 171 w 232"/>
              <a:gd name="T85" fmla="*/ 63 h 232"/>
              <a:gd name="T86" fmla="*/ 162 w 232"/>
              <a:gd name="T87" fmla="*/ 64 h 232"/>
              <a:gd name="T88" fmla="*/ 145 w 232"/>
              <a:gd name="T89" fmla="*/ 52 h 232"/>
              <a:gd name="T90" fmla="*/ 143 w 232"/>
              <a:gd name="T91" fmla="*/ 53 h 232"/>
              <a:gd name="T92" fmla="*/ 111 w 232"/>
              <a:gd name="T93" fmla="*/ 27 h 232"/>
              <a:gd name="T94" fmla="*/ 80 w 232"/>
              <a:gd name="T95" fmla="*/ 51 h 232"/>
              <a:gd name="T96" fmla="*/ 56 w 232"/>
              <a:gd name="T97" fmla="*/ 75 h 232"/>
              <a:gd name="T98" fmla="*/ 57 w 232"/>
              <a:gd name="T99" fmla="*/ 77 h 232"/>
              <a:gd name="T100" fmla="*/ 54 w 232"/>
              <a:gd name="T101" fmla="*/ 77 h 232"/>
              <a:gd name="T102" fmla="*/ 26 w 232"/>
              <a:gd name="T103" fmla="*/ 104 h 232"/>
              <a:gd name="T104" fmla="*/ 54 w 232"/>
              <a:gd name="T105" fmla="*/ 132 h 232"/>
              <a:gd name="T106" fmla="*/ 99 w 232"/>
              <a:gd name="T107" fmla="*/ 132 h 232"/>
              <a:gd name="T108" fmla="*/ 99 w 232"/>
              <a:gd name="T109" fmla="*/ 108 h 232"/>
              <a:gd name="T110" fmla="*/ 85 w 232"/>
              <a:gd name="T111" fmla="*/ 108 h 232"/>
              <a:gd name="T112" fmla="*/ 116 w 232"/>
              <a:gd name="T113" fmla="*/ 69 h 232"/>
              <a:gd name="T114" fmla="*/ 147 w 232"/>
              <a:gd name="T115" fmla="*/ 108 h 232"/>
              <a:gd name="T116" fmla="*/ 133 w 232"/>
              <a:gd name="T117" fmla="*/ 108 h 232"/>
              <a:gd name="T118" fmla="*/ 133 w 232"/>
              <a:gd name="T119" fmla="*/ 132 h 232"/>
              <a:gd name="T120" fmla="*/ 171 w 232"/>
              <a:gd name="T121" fmla="*/ 132 h 232"/>
              <a:gd name="T122" fmla="*/ 206 w 232"/>
              <a:gd name="T123" fmla="*/ 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2" h="232">
                <a:moveTo>
                  <a:pt x="83" y="192"/>
                </a:moveTo>
                <a:cubicBezTo>
                  <a:pt x="112" y="192"/>
                  <a:pt x="112" y="192"/>
                  <a:pt x="112" y="192"/>
                </a:cubicBezTo>
                <a:cubicBezTo>
                  <a:pt x="112" y="201"/>
                  <a:pt x="112" y="201"/>
                  <a:pt x="112" y="201"/>
                </a:cubicBezTo>
                <a:cubicBezTo>
                  <a:pt x="84" y="201"/>
                  <a:pt x="84" y="201"/>
                  <a:pt x="84" y="201"/>
                </a:cubicBezTo>
                <a:cubicBezTo>
                  <a:pt x="84" y="201"/>
                  <a:pt x="83" y="201"/>
                  <a:pt x="83" y="200"/>
                </a:cubicBezTo>
                <a:cubicBezTo>
                  <a:pt x="83" y="192"/>
                  <a:pt x="83" y="192"/>
                  <a:pt x="83" y="192"/>
                </a:cubicBezTo>
                <a:cubicBezTo>
                  <a:pt x="83" y="192"/>
                  <a:pt x="83" y="192"/>
                  <a:pt x="83" y="192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58" y="163"/>
                </a:moveTo>
                <a:cubicBezTo>
                  <a:pt x="158" y="162"/>
                  <a:pt x="157" y="161"/>
                  <a:pt x="156" y="161"/>
                </a:cubicBezTo>
                <a:cubicBezTo>
                  <a:pt x="76" y="161"/>
                  <a:pt x="76" y="161"/>
                  <a:pt x="76" y="161"/>
                </a:cubicBezTo>
                <a:cubicBezTo>
                  <a:pt x="75" y="161"/>
                  <a:pt x="74" y="162"/>
                  <a:pt x="74" y="163"/>
                </a:cubicBezTo>
                <a:cubicBezTo>
                  <a:pt x="79" y="203"/>
                  <a:pt x="79" y="203"/>
                  <a:pt x="79" y="203"/>
                </a:cubicBezTo>
                <a:cubicBezTo>
                  <a:pt x="79" y="204"/>
                  <a:pt x="80" y="205"/>
                  <a:pt x="80" y="205"/>
                </a:cubicBezTo>
                <a:cubicBezTo>
                  <a:pt x="152" y="205"/>
                  <a:pt x="152" y="205"/>
                  <a:pt x="152" y="205"/>
                </a:cubicBezTo>
                <a:cubicBezTo>
                  <a:pt x="153" y="205"/>
                  <a:pt x="153" y="204"/>
                  <a:pt x="153" y="203"/>
                </a:cubicBezTo>
                <a:lnTo>
                  <a:pt x="158" y="163"/>
                </a:lnTo>
                <a:close/>
                <a:moveTo>
                  <a:pt x="136" y="102"/>
                </a:moveTo>
                <a:cubicBezTo>
                  <a:pt x="116" y="77"/>
                  <a:pt x="116" y="77"/>
                  <a:pt x="116" y="77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5" y="157"/>
                  <a:pt x="105" y="157"/>
                  <a:pt x="105" y="157"/>
                </a:cubicBezTo>
                <a:cubicBezTo>
                  <a:pt x="127" y="157"/>
                  <a:pt x="127" y="157"/>
                  <a:pt x="127" y="157"/>
                </a:cubicBezTo>
                <a:cubicBezTo>
                  <a:pt x="127" y="102"/>
                  <a:pt x="127" y="102"/>
                  <a:pt x="127" y="102"/>
                </a:cubicBezTo>
                <a:lnTo>
                  <a:pt x="136" y="102"/>
                </a:lnTo>
                <a:close/>
                <a:moveTo>
                  <a:pt x="132" y="157"/>
                </a:moveTo>
                <a:cubicBezTo>
                  <a:pt x="153" y="157"/>
                  <a:pt x="153" y="157"/>
                  <a:pt x="153" y="157"/>
                </a:cubicBezTo>
                <a:cubicBezTo>
                  <a:pt x="153" y="151"/>
                  <a:pt x="153" y="151"/>
                  <a:pt x="153" y="151"/>
                </a:cubicBezTo>
                <a:cubicBezTo>
                  <a:pt x="153" y="149"/>
                  <a:pt x="151" y="147"/>
                  <a:pt x="149" y="147"/>
                </a:cubicBezTo>
                <a:cubicBezTo>
                  <a:pt x="132" y="147"/>
                  <a:pt x="132" y="147"/>
                  <a:pt x="132" y="147"/>
                </a:cubicBezTo>
                <a:lnTo>
                  <a:pt x="132" y="157"/>
                </a:lnTo>
                <a:close/>
                <a:moveTo>
                  <a:pt x="100" y="157"/>
                </a:moveTo>
                <a:cubicBezTo>
                  <a:pt x="100" y="139"/>
                  <a:pt x="100" y="139"/>
                  <a:pt x="100" y="139"/>
                </a:cubicBezTo>
                <a:cubicBezTo>
                  <a:pt x="83" y="139"/>
                  <a:pt x="83" y="139"/>
                  <a:pt x="83" y="139"/>
                </a:cubicBezTo>
                <a:cubicBezTo>
                  <a:pt x="81" y="139"/>
                  <a:pt x="79" y="141"/>
                  <a:pt x="79" y="143"/>
                </a:cubicBezTo>
                <a:cubicBezTo>
                  <a:pt x="79" y="157"/>
                  <a:pt x="79" y="157"/>
                  <a:pt x="79" y="157"/>
                </a:cubicBezTo>
                <a:lnTo>
                  <a:pt x="100" y="157"/>
                </a:lnTo>
                <a:close/>
                <a:moveTo>
                  <a:pt x="206" y="97"/>
                </a:moveTo>
                <a:cubicBezTo>
                  <a:pt x="206" y="78"/>
                  <a:pt x="191" y="63"/>
                  <a:pt x="171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2" y="52"/>
                  <a:pt x="145" y="52"/>
                </a:cubicBezTo>
                <a:cubicBezTo>
                  <a:pt x="144" y="52"/>
                  <a:pt x="143" y="52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3" y="37"/>
                  <a:pt x="80" y="51"/>
                </a:cubicBezTo>
                <a:cubicBezTo>
                  <a:pt x="67" y="51"/>
                  <a:pt x="56" y="62"/>
                  <a:pt x="56" y="75"/>
                </a:cubicBezTo>
                <a:cubicBezTo>
                  <a:pt x="56" y="75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8" y="77"/>
                  <a:pt x="26" y="89"/>
                  <a:pt x="26" y="104"/>
                </a:cubicBezTo>
                <a:cubicBezTo>
                  <a:pt x="26" y="120"/>
                  <a:pt x="38" y="132"/>
                  <a:pt x="54" y="132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3" y="132"/>
                  <a:pt x="133" y="132"/>
                  <a:pt x="133" y="132"/>
                </a:cubicBezTo>
                <a:cubicBezTo>
                  <a:pt x="171" y="132"/>
                  <a:pt x="171" y="132"/>
                  <a:pt x="171" y="132"/>
                </a:cubicBezTo>
                <a:cubicBezTo>
                  <a:pt x="191" y="132"/>
                  <a:pt x="206" y="116"/>
                  <a:pt x="206" y="9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11582268" y="6207870"/>
            <a:ext cx="1348916" cy="1353840"/>
          </a:xfrm>
          <a:custGeom>
            <a:avLst/>
            <a:gdLst>
              <a:gd name="T0" fmla="*/ 79 w 232"/>
              <a:gd name="T1" fmla="*/ 135 h 232"/>
              <a:gd name="T2" fmla="*/ 126 w 232"/>
              <a:gd name="T3" fmla="*/ 151 h 232"/>
              <a:gd name="T4" fmla="*/ 92 w 232"/>
              <a:gd name="T5" fmla="*/ 149 h 232"/>
              <a:gd name="T6" fmla="*/ 92 w 232"/>
              <a:gd name="T7" fmla="*/ 152 h 232"/>
              <a:gd name="T8" fmla="*/ 83 w 232"/>
              <a:gd name="T9" fmla="*/ 187 h 232"/>
              <a:gd name="T10" fmla="*/ 107 w 232"/>
              <a:gd name="T11" fmla="*/ 187 h 232"/>
              <a:gd name="T12" fmla="*/ 83 w 232"/>
              <a:gd name="T13" fmla="*/ 176 h 232"/>
              <a:gd name="T14" fmla="*/ 121 w 232"/>
              <a:gd name="T15" fmla="*/ 170 h 232"/>
              <a:gd name="T16" fmla="*/ 121 w 232"/>
              <a:gd name="T17" fmla="*/ 167 h 232"/>
              <a:gd name="T18" fmla="*/ 83 w 232"/>
              <a:gd name="T19" fmla="*/ 161 h 232"/>
              <a:gd name="T20" fmla="*/ 121 w 232"/>
              <a:gd name="T21" fmla="*/ 161 h 232"/>
              <a:gd name="T22" fmla="*/ 123 w 232"/>
              <a:gd name="T23" fmla="*/ 146 h 232"/>
              <a:gd name="T24" fmla="*/ 134 w 232"/>
              <a:gd name="T25" fmla="*/ 122 h 232"/>
              <a:gd name="T26" fmla="*/ 134 w 232"/>
              <a:gd name="T27" fmla="*/ 129 h 232"/>
              <a:gd name="T28" fmla="*/ 0 w 232"/>
              <a:gd name="T29" fmla="*/ 116 h 232"/>
              <a:gd name="T30" fmla="*/ 116 w 232"/>
              <a:gd name="T31" fmla="*/ 0 h 232"/>
              <a:gd name="T32" fmla="*/ 78 w 232"/>
              <a:gd name="T33" fmla="*/ 199 h 232"/>
              <a:gd name="T34" fmla="*/ 78 w 232"/>
              <a:gd name="T35" fmla="*/ 131 h 232"/>
              <a:gd name="T36" fmla="*/ 114 w 232"/>
              <a:gd name="T37" fmla="*/ 131 h 232"/>
              <a:gd name="T38" fmla="*/ 130 w 232"/>
              <a:gd name="T39" fmla="*/ 148 h 232"/>
              <a:gd name="T40" fmla="*/ 129 w 232"/>
              <a:gd name="T41" fmla="*/ 133 h 232"/>
              <a:gd name="T42" fmla="*/ 120 w 232"/>
              <a:gd name="T43" fmla="*/ 133 h 232"/>
              <a:gd name="T44" fmla="*/ 141 w 232"/>
              <a:gd name="T45" fmla="*/ 142 h 232"/>
              <a:gd name="T46" fmla="*/ 132 w 232"/>
              <a:gd name="T47" fmla="*/ 144 h 232"/>
              <a:gd name="T48" fmla="*/ 141 w 232"/>
              <a:gd name="T49" fmla="*/ 153 h 232"/>
              <a:gd name="T50" fmla="*/ 133 w 232"/>
              <a:gd name="T51" fmla="*/ 159 h 232"/>
              <a:gd name="T52" fmla="*/ 133 w 232"/>
              <a:gd name="T53" fmla="*/ 162 h 232"/>
              <a:gd name="T54" fmla="*/ 146 w 232"/>
              <a:gd name="T55" fmla="*/ 183 h 232"/>
              <a:gd name="T56" fmla="*/ 145 w 232"/>
              <a:gd name="T57" fmla="*/ 179 h 232"/>
              <a:gd name="T58" fmla="*/ 130 w 232"/>
              <a:gd name="T59" fmla="*/ 129 h 232"/>
              <a:gd name="T60" fmla="*/ 98 w 232"/>
              <a:gd name="T61" fmla="*/ 128 h 232"/>
              <a:gd name="T62" fmla="*/ 97 w 232"/>
              <a:gd name="T63" fmla="*/ 115 h 232"/>
              <a:gd name="T64" fmla="*/ 133 w 232"/>
              <a:gd name="T65" fmla="*/ 115 h 232"/>
              <a:gd name="T66" fmla="*/ 149 w 232"/>
              <a:gd name="T67" fmla="*/ 132 h 232"/>
              <a:gd name="T68" fmla="*/ 156 w 232"/>
              <a:gd name="T69" fmla="*/ 138 h 232"/>
              <a:gd name="T70" fmla="*/ 138 w 232"/>
              <a:gd name="T71" fmla="*/ 111 h 232"/>
              <a:gd name="T72" fmla="*/ 97 w 232"/>
              <a:gd name="T73" fmla="*/ 108 h 232"/>
              <a:gd name="T74" fmla="*/ 78 w 232"/>
              <a:gd name="T75" fmla="*/ 124 h 232"/>
              <a:gd name="T76" fmla="*/ 54 w 232"/>
              <a:gd name="T77" fmla="*/ 138 h 232"/>
              <a:gd name="T78" fmla="*/ 57 w 232"/>
              <a:gd name="T79" fmla="*/ 82 h 232"/>
              <a:gd name="T80" fmla="*/ 111 w 232"/>
              <a:gd name="T81" fmla="*/ 33 h 232"/>
              <a:gd name="T82" fmla="*/ 162 w 232"/>
              <a:gd name="T83" fmla="*/ 70 h 232"/>
              <a:gd name="T84" fmla="*/ 171 w 232"/>
              <a:gd name="T85" fmla="*/ 13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10" y="145"/>
                </a:moveTo>
                <a:cubicBezTo>
                  <a:pt x="110" y="135"/>
                  <a:pt x="110" y="135"/>
                  <a:pt x="110" y="135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79" y="195"/>
                  <a:pt x="79" y="195"/>
                  <a:pt x="79" y="195"/>
                </a:cubicBezTo>
                <a:cubicBezTo>
                  <a:pt x="126" y="195"/>
                  <a:pt x="126" y="195"/>
                  <a:pt x="126" y="195"/>
                </a:cubicBezTo>
                <a:cubicBezTo>
                  <a:pt x="126" y="151"/>
                  <a:pt x="126" y="151"/>
                  <a:pt x="126" y="151"/>
                </a:cubicBezTo>
                <a:cubicBezTo>
                  <a:pt x="116" y="151"/>
                  <a:pt x="116" y="151"/>
                  <a:pt x="116" y="151"/>
                </a:cubicBezTo>
                <a:cubicBezTo>
                  <a:pt x="113" y="151"/>
                  <a:pt x="110" y="148"/>
                  <a:pt x="110" y="145"/>
                </a:cubicBezTo>
                <a:close/>
                <a:moveTo>
                  <a:pt x="92" y="149"/>
                </a:moveTo>
                <a:cubicBezTo>
                  <a:pt x="110" y="149"/>
                  <a:pt x="110" y="149"/>
                  <a:pt x="110" y="149"/>
                </a:cubicBezTo>
                <a:cubicBezTo>
                  <a:pt x="110" y="150"/>
                  <a:pt x="112" y="151"/>
                  <a:pt x="113" y="152"/>
                </a:cubicBezTo>
                <a:cubicBezTo>
                  <a:pt x="92" y="152"/>
                  <a:pt x="92" y="152"/>
                  <a:pt x="92" y="152"/>
                </a:cubicBezTo>
                <a:lnTo>
                  <a:pt x="92" y="149"/>
                </a:lnTo>
                <a:close/>
                <a:moveTo>
                  <a:pt x="107" y="187"/>
                </a:moveTo>
                <a:cubicBezTo>
                  <a:pt x="83" y="187"/>
                  <a:pt x="83" y="187"/>
                  <a:pt x="83" y="187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107" y="184"/>
                  <a:pt x="107" y="184"/>
                  <a:pt x="107" y="184"/>
                </a:cubicBezTo>
                <a:lnTo>
                  <a:pt x="107" y="187"/>
                </a:lnTo>
                <a:close/>
                <a:moveTo>
                  <a:pt x="121" y="178"/>
                </a:moveTo>
                <a:cubicBezTo>
                  <a:pt x="83" y="178"/>
                  <a:pt x="83" y="178"/>
                  <a:pt x="83" y="178"/>
                </a:cubicBezTo>
                <a:cubicBezTo>
                  <a:pt x="83" y="176"/>
                  <a:pt x="83" y="176"/>
                  <a:pt x="83" y="176"/>
                </a:cubicBezTo>
                <a:cubicBezTo>
                  <a:pt x="121" y="176"/>
                  <a:pt x="121" y="176"/>
                  <a:pt x="121" y="176"/>
                </a:cubicBezTo>
                <a:lnTo>
                  <a:pt x="121" y="178"/>
                </a:lnTo>
                <a:close/>
                <a:moveTo>
                  <a:pt x="121" y="170"/>
                </a:moveTo>
                <a:cubicBezTo>
                  <a:pt x="83" y="170"/>
                  <a:pt x="83" y="170"/>
                  <a:pt x="83" y="170"/>
                </a:cubicBezTo>
                <a:cubicBezTo>
                  <a:pt x="83" y="167"/>
                  <a:pt x="83" y="167"/>
                  <a:pt x="83" y="167"/>
                </a:cubicBezTo>
                <a:cubicBezTo>
                  <a:pt x="121" y="167"/>
                  <a:pt x="121" y="167"/>
                  <a:pt x="121" y="167"/>
                </a:cubicBezTo>
                <a:lnTo>
                  <a:pt x="121" y="170"/>
                </a:lnTo>
                <a:close/>
                <a:moveTo>
                  <a:pt x="121" y="161"/>
                </a:moveTo>
                <a:cubicBezTo>
                  <a:pt x="83" y="161"/>
                  <a:pt x="83" y="161"/>
                  <a:pt x="83" y="161"/>
                </a:cubicBezTo>
                <a:cubicBezTo>
                  <a:pt x="83" y="158"/>
                  <a:pt x="83" y="158"/>
                  <a:pt x="83" y="158"/>
                </a:cubicBezTo>
                <a:cubicBezTo>
                  <a:pt x="121" y="158"/>
                  <a:pt x="121" y="158"/>
                  <a:pt x="121" y="158"/>
                </a:cubicBezTo>
                <a:lnTo>
                  <a:pt x="121" y="161"/>
                </a:lnTo>
                <a:close/>
                <a:moveTo>
                  <a:pt x="115" y="145"/>
                </a:moveTo>
                <a:cubicBezTo>
                  <a:pt x="115" y="138"/>
                  <a:pt x="115" y="138"/>
                  <a:pt x="115" y="138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16" y="146"/>
                  <a:pt x="116" y="146"/>
                  <a:pt x="116" y="146"/>
                </a:cubicBezTo>
                <a:cubicBezTo>
                  <a:pt x="115" y="146"/>
                  <a:pt x="115" y="146"/>
                  <a:pt x="115" y="145"/>
                </a:cubicBezTo>
                <a:close/>
                <a:moveTo>
                  <a:pt x="134" y="122"/>
                </a:moveTo>
                <a:cubicBezTo>
                  <a:pt x="142" y="130"/>
                  <a:pt x="142" y="130"/>
                  <a:pt x="142" y="130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35" y="130"/>
                  <a:pt x="134" y="130"/>
                  <a:pt x="134" y="129"/>
                </a:cubicBezTo>
                <a:lnTo>
                  <a:pt x="134" y="122"/>
                </a:ln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30" y="196"/>
                </a:moveTo>
                <a:cubicBezTo>
                  <a:pt x="130" y="198"/>
                  <a:pt x="129" y="199"/>
                  <a:pt x="127" y="199"/>
                </a:cubicBezTo>
                <a:cubicBezTo>
                  <a:pt x="78" y="199"/>
                  <a:pt x="78" y="199"/>
                  <a:pt x="78" y="199"/>
                </a:cubicBezTo>
                <a:cubicBezTo>
                  <a:pt x="76" y="199"/>
                  <a:pt x="74" y="198"/>
                  <a:pt x="74" y="196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4" y="133"/>
                  <a:pt x="76" y="131"/>
                  <a:pt x="78" y="131"/>
                </a:cubicBezTo>
                <a:cubicBezTo>
                  <a:pt x="113" y="131"/>
                  <a:pt x="113" y="131"/>
                  <a:pt x="113" y="131"/>
                </a:cubicBezTo>
                <a:cubicBezTo>
                  <a:pt x="113" y="131"/>
                  <a:pt x="113" y="131"/>
                  <a:pt x="113" y="131"/>
                </a:cubicBezTo>
                <a:cubicBezTo>
                  <a:pt x="113" y="131"/>
                  <a:pt x="114" y="131"/>
                  <a:pt x="114" y="131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30" y="147"/>
                  <a:pt x="130" y="147"/>
                  <a:pt x="130" y="148"/>
                </a:cubicBezTo>
                <a:cubicBezTo>
                  <a:pt x="130" y="148"/>
                  <a:pt x="130" y="148"/>
                  <a:pt x="130" y="148"/>
                </a:cubicBezTo>
                <a:lnTo>
                  <a:pt x="130" y="196"/>
                </a:lnTo>
                <a:close/>
                <a:moveTo>
                  <a:pt x="120" y="133"/>
                </a:moveTo>
                <a:cubicBezTo>
                  <a:pt x="129" y="133"/>
                  <a:pt x="129" y="133"/>
                  <a:pt x="129" y="133"/>
                </a:cubicBezTo>
                <a:cubicBezTo>
                  <a:pt x="130" y="134"/>
                  <a:pt x="131" y="135"/>
                  <a:pt x="132" y="136"/>
                </a:cubicBezTo>
                <a:cubicBezTo>
                  <a:pt x="123" y="136"/>
                  <a:pt x="123" y="136"/>
                  <a:pt x="123" y="136"/>
                </a:cubicBezTo>
                <a:lnTo>
                  <a:pt x="120" y="133"/>
                </a:lnTo>
                <a:close/>
                <a:moveTo>
                  <a:pt x="132" y="144"/>
                </a:moveTo>
                <a:cubicBezTo>
                  <a:pt x="129" y="142"/>
                  <a:pt x="129" y="142"/>
                  <a:pt x="129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145"/>
                  <a:pt x="141" y="145"/>
                  <a:pt x="141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2" y="145"/>
                  <a:pt x="132" y="144"/>
                  <a:pt x="132" y="144"/>
                </a:cubicBezTo>
                <a:close/>
                <a:moveTo>
                  <a:pt x="133" y="151"/>
                </a:moveTo>
                <a:cubicBezTo>
                  <a:pt x="141" y="151"/>
                  <a:pt x="141" y="151"/>
                  <a:pt x="141" y="151"/>
                </a:cubicBezTo>
                <a:cubicBezTo>
                  <a:pt x="141" y="153"/>
                  <a:pt x="141" y="153"/>
                  <a:pt x="141" y="153"/>
                </a:cubicBezTo>
                <a:cubicBezTo>
                  <a:pt x="133" y="153"/>
                  <a:pt x="133" y="153"/>
                  <a:pt x="133" y="153"/>
                </a:cubicBezTo>
                <a:lnTo>
                  <a:pt x="133" y="151"/>
                </a:lnTo>
                <a:close/>
                <a:moveTo>
                  <a:pt x="133" y="159"/>
                </a:moveTo>
                <a:cubicBezTo>
                  <a:pt x="141" y="159"/>
                  <a:pt x="141" y="159"/>
                  <a:pt x="141" y="159"/>
                </a:cubicBezTo>
                <a:cubicBezTo>
                  <a:pt x="141" y="162"/>
                  <a:pt x="141" y="162"/>
                  <a:pt x="141" y="162"/>
                </a:cubicBezTo>
                <a:cubicBezTo>
                  <a:pt x="133" y="162"/>
                  <a:pt x="133" y="162"/>
                  <a:pt x="133" y="162"/>
                </a:cubicBezTo>
                <a:lnTo>
                  <a:pt x="133" y="159"/>
                </a:lnTo>
                <a:close/>
                <a:moveTo>
                  <a:pt x="149" y="180"/>
                </a:moveTo>
                <a:cubicBezTo>
                  <a:pt x="149" y="182"/>
                  <a:pt x="148" y="183"/>
                  <a:pt x="146" y="183"/>
                </a:cubicBezTo>
                <a:cubicBezTo>
                  <a:pt x="133" y="183"/>
                  <a:pt x="133" y="183"/>
                  <a:pt x="133" y="183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45" y="135"/>
                  <a:pt x="145" y="135"/>
                  <a:pt x="145" y="135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32" y="135"/>
                  <a:pt x="130" y="132"/>
                  <a:pt x="130" y="12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94" y="128"/>
                  <a:pt x="94" y="128"/>
                  <a:pt x="94" y="12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4" y="116"/>
                  <a:pt x="95" y="115"/>
                  <a:pt x="97" y="115"/>
                </a:cubicBezTo>
                <a:cubicBezTo>
                  <a:pt x="132" y="115"/>
                  <a:pt x="132" y="115"/>
                  <a:pt x="132" y="115"/>
                </a:cubicBezTo>
                <a:cubicBezTo>
                  <a:pt x="132" y="115"/>
                  <a:pt x="132" y="115"/>
                  <a:pt x="132" y="115"/>
                </a:cubicBezTo>
                <a:cubicBezTo>
                  <a:pt x="133" y="115"/>
                  <a:pt x="133" y="115"/>
                  <a:pt x="133" y="115"/>
                </a:cubicBezTo>
                <a:cubicBezTo>
                  <a:pt x="149" y="130"/>
                  <a:pt x="149" y="130"/>
                  <a:pt x="149" y="130"/>
                </a:cubicBezTo>
                <a:cubicBezTo>
                  <a:pt x="149" y="131"/>
                  <a:pt x="149" y="131"/>
                  <a:pt x="149" y="132"/>
                </a:cubicBezTo>
                <a:cubicBezTo>
                  <a:pt x="149" y="132"/>
                  <a:pt x="149" y="132"/>
                  <a:pt x="149" y="132"/>
                </a:cubicBezTo>
                <a:lnTo>
                  <a:pt x="149" y="180"/>
                </a:lnTo>
                <a:close/>
                <a:moveTo>
                  <a:pt x="171" y="138"/>
                </a:moveTo>
                <a:cubicBezTo>
                  <a:pt x="156" y="138"/>
                  <a:pt x="156" y="138"/>
                  <a:pt x="156" y="138"/>
                </a:cubicBezTo>
                <a:cubicBezTo>
                  <a:pt x="156" y="132"/>
                  <a:pt x="156" y="132"/>
                  <a:pt x="156" y="132"/>
                </a:cubicBezTo>
                <a:cubicBezTo>
                  <a:pt x="156" y="129"/>
                  <a:pt x="155" y="127"/>
                  <a:pt x="153" y="126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37" y="109"/>
                  <a:pt x="135" y="108"/>
                  <a:pt x="133" y="108"/>
                </a:cubicBezTo>
                <a:cubicBezTo>
                  <a:pt x="133" y="108"/>
                  <a:pt x="132" y="108"/>
                  <a:pt x="132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1" y="108"/>
                  <a:pt x="87" y="113"/>
                  <a:pt x="87" y="11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2" y="124"/>
                  <a:pt x="68" y="129"/>
                  <a:pt x="68" y="134"/>
                </a:cubicBezTo>
                <a:cubicBezTo>
                  <a:pt x="68" y="138"/>
                  <a:pt x="68" y="138"/>
                  <a:pt x="68" y="138"/>
                </a:cubicBezTo>
                <a:cubicBezTo>
                  <a:pt x="54" y="138"/>
                  <a:pt x="54" y="138"/>
                  <a:pt x="54" y="138"/>
                </a:cubicBezTo>
                <a:cubicBezTo>
                  <a:pt x="39" y="138"/>
                  <a:pt x="26" y="125"/>
                  <a:pt x="26" y="110"/>
                </a:cubicBezTo>
                <a:cubicBezTo>
                  <a:pt x="26" y="95"/>
                  <a:pt x="39" y="82"/>
                  <a:pt x="54" y="82"/>
                </a:cubicBezTo>
                <a:cubicBezTo>
                  <a:pt x="55" y="82"/>
                  <a:pt x="56" y="82"/>
                  <a:pt x="57" y="82"/>
                </a:cubicBezTo>
                <a:cubicBezTo>
                  <a:pt x="57" y="82"/>
                  <a:pt x="57" y="81"/>
                  <a:pt x="57" y="80"/>
                </a:cubicBezTo>
                <a:cubicBezTo>
                  <a:pt x="57" y="67"/>
                  <a:pt x="67" y="57"/>
                  <a:pt x="80" y="57"/>
                </a:cubicBezTo>
                <a:cubicBezTo>
                  <a:pt x="83" y="43"/>
                  <a:pt x="96" y="33"/>
                  <a:pt x="111" y="33"/>
                </a:cubicBezTo>
                <a:cubicBezTo>
                  <a:pt x="127" y="33"/>
                  <a:pt x="140" y="44"/>
                  <a:pt x="143" y="58"/>
                </a:cubicBezTo>
                <a:cubicBezTo>
                  <a:pt x="144" y="58"/>
                  <a:pt x="144" y="58"/>
                  <a:pt x="145" y="58"/>
                </a:cubicBezTo>
                <a:cubicBezTo>
                  <a:pt x="153" y="58"/>
                  <a:pt x="159" y="63"/>
                  <a:pt x="162" y="70"/>
                </a:cubicBezTo>
                <a:cubicBezTo>
                  <a:pt x="165" y="69"/>
                  <a:pt x="168" y="68"/>
                  <a:pt x="171" y="68"/>
                </a:cubicBezTo>
                <a:cubicBezTo>
                  <a:pt x="191" y="68"/>
                  <a:pt x="206" y="84"/>
                  <a:pt x="206" y="103"/>
                </a:cubicBezTo>
                <a:cubicBezTo>
                  <a:pt x="206" y="122"/>
                  <a:pt x="191" y="138"/>
                  <a:pt x="171" y="13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9628127" y="6207870"/>
            <a:ext cx="1356302" cy="1353840"/>
          </a:xfrm>
          <a:custGeom>
            <a:avLst/>
            <a:gdLst>
              <a:gd name="T0" fmla="*/ 127 w 233"/>
              <a:gd name="T1" fmla="*/ 157 h 232"/>
              <a:gd name="T2" fmla="*/ 116 w 233"/>
              <a:gd name="T3" fmla="*/ 168 h 232"/>
              <a:gd name="T4" fmla="*/ 106 w 233"/>
              <a:gd name="T5" fmla="*/ 157 h 232"/>
              <a:gd name="T6" fmla="*/ 116 w 233"/>
              <a:gd name="T7" fmla="*/ 147 h 232"/>
              <a:gd name="T8" fmla="*/ 127 w 233"/>
              <a:gd name="T9" fmla="*/ 157 h 232"/>
              <a:gd name="T10" fmla="*/ 156 w 233"/>
              <a:gd name="T11" fmla="*/ 157 h 232"/>
              <a:gd name="T12" fmla="*/ 116 w 233"/>
              <a:gd name="T13" fmla="*/ 197 h 232"/>
              <a:gd name="T14" fmla="*/ 77 w 233"/>
              <a:gd name="T15" fmla="*/ 157 h 232"/>
              <a:gd name="T16" fmla="*/ 116 w 233"/>
              <a:gd name="T17" fmla="*/ 118 h 232"/>
              <a:gd name="T18" fmla="*/ 156 w 233"/>
              <a:gd name="T19" fmla="*/ 157 h 232"/>
              <a:gd name="T20" fmla="*/ 137 w 233"/>
              <a:gd name="T21" fmla="*/ 157 h 232"/>
              <a:gd name="T22" fmla="*/ 142 w 233"/>
              <a:gd name="T23" fmla="*/ 151 h 232"/>
              <a:gd name="T24" fmla="*/ 139 w 233"/>
              <a:gd name="T25" fmla="*/ 144 h 232"/>
              <a:gd name="T26" fmla="*/ 131 w 233"/>
              <a:gd name="T27" fmla="*/ 143 h 232"/>
              <a:gd name="T28" fmla="*/ 129 w 233"/>
              <a:gd name="T29" fmla="*/ 135 h 232"/>
              <a:gd name="T30" fmla="*/ 123 w 233"/>
              <a:gd name="T31" fmla="*/ 132 h 232"/>
              <a:gd name="T32" fmla="*/ 116 w 233"/>
              <a:gd name="T33" fmla="*/ 137 h 232"/>
              <a:gd name="T34" fmla="*/ 110 w 233"/>
              <a:gd name="T35" fmla="*/ 132 h 232"/>
              <a:gd name="T36" fmla="*/ 103 w 233"/>
              <a:gd name="T37" fmla="*/ 135 h 232"/>
              <a:gd name="T38" fmla="*/ 102 w 233"/>
              <a:gd name="T39" fmla="*/ 143 h 232"/>
              <a:gd name="T40" fmla="*/ 94 w 233"/>
              <a:gd name="T41" fmla="*/ 144 h 232"/>
              <a:gd name="T42" fmla="*/ 91 w 233"/>
              <a:gd name="T43" fmla="*/ 151 h 232"/>
              <a:gd name="T44" fmla="*/ 96 w 233"/>
              <a:gd name="T45" fmla="*/ 157 h 232"/>
              <a:gd name="T46" fmla="*/ 91 w 233"/>
              <a:gd name="T47" fmla="*/ 164 h 232"/>
              <a:gd name="T48" fmla="*/ 94 w 233"/>
              <a:gd name="T49" fmla="*/ 170 h 232"/>
              <a:gd name="T50" fmla="*/ 102 w 233"/>
              <a:gd name="T51" fmla="*/ 172 h 232"/>
              <a:gd name="T52" fmla="*/ 103 w 233"/>
              <a:gd name="T53" fmla="*/ 180 h 232"/>
              <a:gd name="T54" fmla="*/ 110 w 233"/>
              <a:gd name="T55" fmla="*/ 183 h 232"/>
              <a:gd name="T56" fmla="*/ 116 w 233"/>
              <a:gd name="T57" fmla="*/ 178 h 232"/>
              <a:gd name="T58" fmla="*/ 123 w 233"/>
              <a:gd name="T59" fmla="*/ 183 h 232"/>
              <a:gd name="T60" fmla="*/ 129 w 233"/>
              <a:gd name="T61" fmla="*/ 180 h 232"/>
              <a:gd name="T62" fmla="*/ 131 w 233"/>
              <a:gd name="T63" fmla="*/ 172 h 232"/>
              <a:gd name="T64" fmla="*/ 139 w 233"/>
              <a:gd name="T65" fmla="*/ 170 h 232"/>
              <a:gd name="T66" fmla="*/ 142 w 233"/>
              <a:gd name="T67" fmla="*/ 164 h 232"/>
              <a:gd name="T68" fmla="*/ 137 w 233"/>
              <a:gd name="T69" fmla="*/ 157 h 232"/>
              <a:gd name="T70" fmla="*/ 233 w 233"/>
              <a:gd name="T71" fmla="*/ 116 h 232"/>
              <a:gd name="T72" fmla="*/ 116 w 233"/>
              <a:gd name="T73" fmla="*/ 232 h 232"/>
              <a:gd name="T74" fmla="*/ 0 w 233"/>
              <a:gd name="T75" fmla="*/ 116 h 232"/>
              <a:gd name="T76" fmla="*/ 116 w 233"/>
              <a:gd name="T77" fmla="*/ 0 h 232"/>
              <a:gd name="T78" fmla="*/ 233 w 233"/>
              <a:gd name="T79" fmla="*/ 116 h 232"/>
              <a:gd name="T80" fmla="*/ 161 w 233"/>
              <a:gd name="T81" fmla="*/ 157 h 232"/>
              <a:gd name="T82" fmla="*/ 116 w 233"/>
              <a:gd name="T83" fmla="*/ 113 h 232"/>
              <a:gd name="T84" fmla="*/ 72 w 233"/>
              <a:gd name="T85" fmla="*/ 157 h 232"/>
              <a:gd name="T86" fmla="*/ 116 w 233"/>
              <a:gd name="T87" fmla="*/ 202 h 232"/>
              <a:gd name="T88" fmla="*/ 161 w 233"/>
              <a:gd name="T89" fmla="*/ 157 h 232"/>
              <a:gd name="T90" fmla="*/ 206 w 233"/>
              <a:gd name="T91" fmla="*/ 100 h 232"/>
              <a:gd name="T92" fmla="*/ 172 w 233"/>
              <a:gd name="T93" fmla="*/ 65 h 232"/>
              <a:gd name="T94" fmla="*/ 162 w 233"/>
              <a:gd name="T95" fmla="*/ 67 h 232"/>
              <a:gd name="T96" fmla="*/ 145 w 233"/>
              <a:gd name="T97" fmla="*/ 55 h 232"/>
              <a:gd name="T98" fmla="*/ 143 w 233"/>
              <a:gd name="T99" fmla="*/ 55 h 232"/>
              <a:gd name="T100" fmla="*/ 111 w 233"/>
              <a:gd name="T101" fmla="*/ 30 h 232"/>
              <a:gd name="T102" fmla="*/ 80 w 233"/>
              <a:gd name="T103" fmla="*/ 54 h 232"/>
              <a:gd name="T104" fmla="*/ 57 w 233"/>
              <a:gd name="T105" fmla="*/ 77 h 232"/>
              <a:gd name="T106" fmla="*/ 57 w 233"/>
              <a:gd name="T107" fmla="*/ 79 h 232"/>
              <a:gd name="T108" fmla="*/ 54 w 233"/>
              <a:gd name="T109" fmla="*/ 79 h 232"/>
              <a:gd name="T110" fmla="*/ 26 w 233"/>
              <a:gd name="T111" fmla="*/ 107 h 232"/>
              <a:gd name="T112" fmla="*/ 54 w 233"/>
              <a:gd name="T113" fmla="*/ 135 h 232"/>
              <a:gd name="T114" fmla="*/ 72 w 233"/>
              <a:gd name="T115" fmla="*/ 135 h 232"/>
              <a:gd name="T116" fmla="*/ 116 w 233"/>
              <a:gd name="T117" fmla="*/ 107 h 232"/>
              <a:gd name="T118" fmla="*/ 161 w 233"/>
              <a:gd name="T119" fmla="*/ 135 h 232"/>
              <a:gd name="T120" fmla="*/ 172 w 233"/>
              <a:gd name="T121" fmla="*/ 135 h 232"/>
              <a:gd name="T122" fmla="*/ 206 w 233"/>
              <a:gd name="T123" fmla="*/ 1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3" h="232">
                <a:moveTo>
                  <a:pt x="127" y="157"/>
                </a:moveTo>
                <a:cubicBezTo>
                  <a:pt x="127" y="163"/>
                  <a:pt x="122" y="168"/>
                  <a:pt x="116" y="168"/>
                </a:cubicBezTo>
                <a:cubicBezTo>
                  <a:pt x="111" y="168"/>
                  <a:pt x="106" y="163"/>
                  <a:pt x="106" y="157"/>
                </a:cubicBezTo>
                <a:cubicBezTo>
                  <a:pt x="106" y="152"/>
                  <a:pt x="111" y="147"/>
                  <a:pt x="116" y="147"/>
                </a:cubicBezTo>
                <a:cubicBezTo>
                  <a:pt x="122" y="147"/>
                  <a:pt x="127" y="152"/>
                  <a:pt x="127" y="157"/>
                </a:cubicBezTo>
                <a:close/>
                <a:moveTo>
                  <a:pt x="156" y="157"/>
                </a:moveTo>
                <a:cubicBezTo>
                  <a:pt x="156" y="179"/>
                  <a:pt x="138" y="197"/>
                  <a:pt x="116" y="197"/>
                </a:cubicBezTo>
                <a:cubicBezTo>
                  <a:pt x="95" y="197"/>
                  <a:pt x="77" y="179"/>
                  <a:pt x="77" y="157"/>
                </a:cubicBezTo>
                <a:cubicBezTo>
                  <a:pt x="77" y="136"/>
                  <a:pt x="95" y="118"/>
                  <a:pt x="116" y="118"/>
                </a:cubicBezTo>
                <a:cubicBezTo>
                  <a:pt x="138" y="118"/>
                  <a:pt x="156" y="136"/>
                  <a:pt x="156" y="157"/>
                </a:cubicBezTo>
                <a:close/>
                <a:moveTo>
                  <a:pt x="137" y="157"/>
                </a:moveTo>
                <a:cubicBezTo>
                  <a:pt x="137" y="154"/>
                  <a:pt x="139" y="152"/>
                  <a:pt x="142" y="151"/>
                </a:cubicBezTo>
                <a:cubicBezTo>
                  <a:pt x="141" y="149"/>
                  <a:pt x="140" y="146"/>
                  <a:pt x="139" y="144"/>
                </a:cubicBezTo>
                <a:cubicBezTo>
                  <a:pt x="136" y="146"/>
                  <a:pt x="133" y="145"/>
                  <a:pt x="131" y="143"/>
                </a:cubicBezTo>
                <a:cubicBezTo>
                  <a:pt x="129" y="141"/>
                  <a:pt x="128" y="138"/>
                  <a:pt x="129" y="135"/>
                </a:cubicBezTo>
                <a:cubicBezTo>
                  <a:pt x="128" y="134"/>
                  <a:pt x="125" y="133"/>
                  <a:pt x="123" y="132"/>
                </a:cubicBezTo>
                <a:cubicBezTo>
                  <a:pt x="122" y="135"/>
                  <a:pt x="120" y="137"/>
                  <a:pt x="116" y="137"/>
                </a:cubicBezTo>
                <a:cubicBezTo>
                  <a:pt x="113" y="137"/>
                  <a:pt x="111" y="135"/>
                  <a:pt x="110" y="132"/>
                </a:cubicBezTo>
                <a:cubicBezTo>
                  <a:pt x="108" y="133"/>
                  <a:pt x="105" y="134"/>
                  <a:pt x="103" y="135"/>
                </a:cubicBezTo>
                <a:cubicBezTo>
                  <a:pt x="105" y="138"/>
                  <a:pt x="104" y="141"/>
                  <a:pt x="102" y="143"/>
                </a:cubicBezTo>
                <a:cubicBezTo>
                  <a:pt x="100" y="145"/>
                  <a:pt x="97" y="146"/>
                  <a:pt x="94" y="144"/>
                </a:cubicBezTo>
                <a:cubicBezTo>
                  <a:pt x="93" y="146"/>
                  <a:pt x="92" y="149"/>
                  <a:pt x="91" y="151"/>
                </a:cubicBezTo>
                <a:cubicBezTo>
                  <a:pt x="94" y="152"/>
                  <a:pt x="96" y="154"/>
                  <a:pt x="96" y="157"/>
                </a:cubicBezTo>
                <a:cubicBezTo>
                  <a:pt x="96" y="161"/>
                  <a:pt x="94" y="163"/>
                  <a:pt x="91" y="164"/>
                </a:cubicBezTo>
                <a:cubicBezTo>
                  <a:pt x="92" y="166"/>
                  <a:pt x="93" y="169"/>
                  <a:pt x="94" y="170"/>
                </a:cubicBezTo>
                <a:cubicBezTo>
                  <a:pt x="97" y="169"/>
                  <a:pt x="100" y="170"/>
                  <a:pt x="102" y="172"/>
                </a:cubicBezTo>
                <a:cubicBezTo>
                  <a:pt x="104" y="174"/>
                  <a:pt x="105" y="177"/>
                  <a:pt x="103" y="180"/>
                </a:cubicBezTo>
                <a:cubicBezTo>
                  <a:pt x="105" y="181"/>
                  <a:pt x="108" y="182"/>
                  <a:pt x="110" y="183"/>
                </a:cubicBezTo>
                <a:cubicBezTo>
                  <a:pt x="111" y="180"/>
                  <a:pt x="113" y="178"/>
                  <a:pt x="116" y="178"/>
                </a:cubicBezTo>
                <a:cubicBezTo>
                  <a:pt x="120" y="178"/>
                  <a:pt x="122" y="180"/>
                  <a:pt x="123" y="183"/>
                </a:cubicBezTo>
                <a:cubicBezTo>
                  <a:pt x="125" y="182"/>
                  <a:pt x="128" y="181"/>
                  <a:pt x="129" y="180"/>
                </a:cubicBezTo>
                <a:cubicBezTo>
                  <a:pt x="128" y="177"/>
                  <a:pt x="129" y="174"/>
                  <a:pt x="131" y="172"/>
                </a:cubicBezTo>
                <a:cubicBezTo>
                  <a:pt x="133" y="170"/>
                  <a:pt x="136" y="169"/>
                  <a:pt x="139" y="170"/>
                </a:cubicBezTo>
                <a:cubicBezTo>
                  <a:pt x="140" y="169"/>
                  <a:pt x="141" y="166"/>
                  <a:pt x="142" y="164"/>
                </a:cubicBezTo>
                <a:cubicBezTo>
                  <a:pt x="139" y="163"/>
                  <a:pt x="137" y="161"/>
                  <a:pt x="137" y="157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61" y="157"/>
                </a:moveTo>
                <a:cubicBezTo>
                  <a:pt x="161" y="133"/>
                  <a:pt x="141" y="113"/>
                  <a:pt x="116" y="113"/>
                </a:cubicBezTo>
                <a:cubicBezTo>
                  <a:pt x="92" y="113"/>
                  <a:pt x="72" y="133"/>
                  <a:pt x="72" y="157"/>
                </a:cubicBezTo>
                <a:cubicBezTo>
                  <a:pt x="72" y="182"/>
                  <a:pt x="92" y="202"/>
                  <a:pt x="116" y="202"/>
                </a:cubicBezTo>
                <a:cubicBezTo>
                  <a:pt x="141" y="202"/>
                  <a:pt x="161" y="182"/>
                  <a:pt x="161" y="157"/>
                </a:cubicBezTo>
                <a:close/>
                <a:moveTo>
                  <a:pt x="206" y="100"/>
                </a:moveTo>
                <a:cubicBezTo>
                  <a:pt x="206" y="81"/>
                  <a:pt x="191" y="65"/>
                  <a:pt x="172" y="65"/>
                </a:cubicBezTo>
                <a:cubicBezTo>
                  <a:pt x="168" y="65"/>
                  <a:pt x="165" y="66"/>
                  <a:pt x="162" y="67"/>
                </a:cubicBezTo>
                <a:cubicBezTo>
                  <a:pt x="159" y="60"/>
                  <a:pt x="153" y="55"/>
                  <a:pt x="145" y="55"/>
                </a:cubicBezTo>
                <a:cubicBezTo>
                  <a:pt x="144" y="55"/>
                  <a:pt x="144" y="55"/>
                  <a:pt x="143" y="55"/>
                </a:cubicBezTo>
                <a:cubicBezTo>
                  <a:pt x="140" y="41"/>
                  <a:pt x="127" y="30"/>
                  <a:pt x="111" y="30"/>
                </a:cubicBezTo>
                <a:cubicBezTo>
                  <a:pt x="96" y="30"/>
                  <a:pt x="84" y="40"/>
                  <a:pt x="80" y="54"/>
                </a:cubicBezTo>
                <a:cubicBezTo>
                  <a:pt x="67" y="54"/>
                  <a:pt x="57" y="64"/>
                  <a:pt x="57" y="77"/>
                </a:cubicBezTo>
                <a:cubicBezTo>
                  <a:pt x="57" y="78"/>
                  <a:pt x="57" y="79"/>
                  <a:pt x="57" y="79"/>
                </a:cubicBezTo>
                <a:cubicBezTo>
                  <a:pt x="56" y="79"/>
                  <a:pt x="55" y="79"/>
                  <a:pt x="54" y="79"/>
                </a:cubicBezTo>
                <a:cubicBezTo>
                  <a:pt x="39" y="79"/>
                  <a:pt x="26" y="92"/>
                  <a:pt x="26" y="107"/>
                </a:cubicBezTo>
                <a:cubicBezTo>
                  <a:pt x="26" y="122"/>
                  <a:pt x="39" y="135"/>
                  <a:pt x="54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0" y="118"/>
                  <a:pt x="97" y="107"/>
                  <a:pt x="116" y="107"/>
                </a:cubicBezTo>
                <a:cubicBezTo>
                  <a:pt x="136" y="107"/>
                  <a:pt x="153" y="118"/>
                  <a:pt x="161" y="135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191" y="135"/>
                  <a:pt x="206" y="119"/>
                  <a:pt x="206" y="10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7681372" y="6207870"/>
            <a:ext cx="1348916" cy="1353840"/>
          </a:xfrm>
          <a:custGeom>
            <a:avLst/>
            <a:gdLst>
              <a:gd name="T0" fmla="*/ 118 w 232"/>
              <a:gd name="T1" fmla="*/ 201 h 232"/>
              <a:gd name="T2" fmla="*/ 116 w 232"/>
              <a:gd name="T3" fmla="*/ 203 h 232"/>
              <a:gd name="T4" fmla="*/ 114 w 232"/>
              <a:gd name="T5" fmla="*/ 201 h 232"/>
              <a:gd name="T6" fmla="*/ 116 w 232"/>
              <a:gd name="T7" fmla="*/ 199 h 232"/>
              <a:gd name="T8" fmla="*/ 118 w 232"/>
              <a:gd name="T9" fmla="*/ 201 h 232"/>
              <a:gd name="T10" fmla="*/ 97 w 232"/>
              <a:gd name="T11" fmla="*/ 125 h 232"/>
              <a:gd name="T12" fmla="*/ 135 w 232"/>
              <a:gd name="T13" fmla="*/ 125 h 232"/>
              <a:gd name="T14" fmla="*/ 135 w 232"/>
              <a:gd name="T15" fmla="*/ 195 h 232"/>
              <a:gd name="T16" fmla="*/ 97 w 232"/>
              <a:gd name="T17" fmla="*/ 195 h 232"/>
              <a:gd name="T18" fmla="*/ 97 w 232"/>
              <a:gd name="T19" fmla="*/ 125 h 232"/>
              <a:gd name="T20" fmla="*/ 102 w 232"/>
              <a:gd name="T21" fmla="*/ 155 h 232"/>
              <a:gd name="T22" fmla="*/ 108 w 232"/>
              <a:gd name="T23" fmla="*/ 155 h 232"/>
              <a:gd name="T24" fmla="*/ 108 w 232"/>
              <a:gd name="T25" fmla="*/ 176 h 232"/>
              <a:gd name="T26" fmla="*/ 124 w 232"/>
              <a:gd name="T27" fmla="*/ 176 h 232"/>
              <a:gd name="T28" fmla="*/ 124 w 232"/>
              <a:gd name="T29" fmla="*/ 155 h 232"/>
              <a:gd name="T30" fmla="*/ 130 w 232"/>
              <a:gd name="T31" fmla="*/ 155 h 232"/>
              <a:gd name="T32" fmla="*/ 116 w 232"/>
              <a:gd name="T33" fmla="*/ 138 h 232"/>
              <a:gd name="T34" fmla="*/ 102 w 232"/>
              <a:gd name="T35" fmla="*/ 155 h 232"/>
              <a:gd name="T36" fmla="*/ 232 w 232"/>
              <a:gd name="T37" fmla="*/ 116 h 232"/>
              <a:gd name="T38" fmla="*/ 116 w 232"/>
              <a:gd name="T39" fmla="*/ 232 h 232"/>
              <a:gd name="T40" fmla="*/ 0 w 232"/>
              <a:gd name="T41" fmla="*/ 116 h 232"/>
              <a:gd name="T42" fmla="*/ 116 w 232"/>
              <a:gd name="T43" fmla="*/ 0 h 232"/>
              <a:gd name="T44" fmla="*/ 232 w 232"/>
              <a:gd name="T45" fmla="*/ 116 h 232"/>
              <a:gd name="T46" fmla="*/ 140 w 232"/>
              <a:gd name="T47" fmla="*/ 126 h 232"/>
              <a:gd name="T48" fmla="*/ 134 w 232"/>
              <a:gd name="T49" fmla="*/ 120 h 232"/>
              <a:gd name="T50" fmla="*/ 98 w 232"/>
              <a:gd name="T51" fmla="*/ 120 h 232"/>
              <a:gd name="T52" fmla="*/ 92 w 232"/>
              <a:gd name="T53" fmla="*/ 126 h 232"/>
              <a:gd name="T54" fmla="*/ 92 w 232"/>
              <a:gd name="T55" fmla="*/ 199 h 232"/>
              <a:gd name="T56" fmla="*/ 98 w 232"/>
              <a:gd name="T57" fmla="*/ 205 h 232"/>
              <a:gd name="T58" fmla="*/ 134 w 232"/>
              <a:gd name="T59" fmla="*/ 205 h 232"/>
              <a:gd name="T60" fmla="*/ 140 w 232"/>
              <a:gd name="T61" fmla="*/ 199 h 232"/>
              <a:gd name="T62" fmla="*/ 140 w 232"/>
              <a:gd name="T63" fmla="*/ 126 h 232"/>
              <a:gd name="T64" fmla="*/ 206 w 232"/>
              <a:gd name="T65" fmla="*/ 97 h 232"/>
              <a:gd name="T66" fmla="*/ 171 w 232"/>
              <a:gd name="T67" fmla="*/ 63 h 232"/>
              <a:gd name="T68" fmla="*/ 162 w 232"/>
              <a:gd name="T69" fmla="*/ 64 h 232"/>
              <a:gd name="T70" fmla="*/ 145 w 232"/>
              <a:gd name="T71" fmla="*/ 52 h 232"/>
              <a:gd name="T72" fmla="*/ 143 w 232"/>
              <a:gd name="T73" fmla="*/ 53 h 232"/>
              <a:gd name="T74" fmla="*/ 111 w 232"/>
              <a:gd name="T75" fmla="*/ 27 h 232"/>
              <a:gd name="T76" fmla="*/ 80 w 232"/>
              <a:gd name="T77" fmla="*/ 51 h 232"/>
              <a:gd name="T78" fmla="*/ 57 w 232"/>
              <a:gd name="T79" fmla="*/ 75 h 232"/>
              <a:gd name="T80" fmla="*/ 57 w 232"/>
              <a:gd name="T81" fmla="*/ 77 h 232"/>
              <a:gd name="T82" fmla="*/ 54 w 232"/>
              <a:gd name="T83" fmla="*/ 77 h 232"/>
              <a:gd name="T84" fmla="*/ 26 w 232"/>
              <a:gd name="T85" fmla="*/ 104 h 232"/>
              <a:gd name="T86" fmla="*/ 54 w 232"/>
              <a:gd name="T87" fmla="*/ 132 h 232"/>
              <a:gd name="T88" fmla="*/ 87 w 232"/>
              <a:gd name="T89" fmla="*/ 132 h 232"/>
              <a:gd name="T90" fmla="*/ 87 w 232"/>
              <a:gd name="T91" fmla="*/ 126 h 232"/>
              <a:gd name="T92" fmla="*/ 98 w 232"/>
              <a:gd name="T93" fmla="*/ 114 h 232"/>
              <a:gd name="T94" fmla="*/ 134 w 232"/>
              <a:gd name="T95" fmla="*/ 114 h 232"/>
              <a:gd name="T96" fmla="*/ 145 w 232"/>
              <a:gd name="T97" fmla="*/ 126 h 232"/>
              <a:gd name="T98" fmla="*/ 145 w 232"/>
              <a:gd name="T99" fmla="*/ 132 h 232"/>
              <a:gd name="T100" fmla="*/ 171 w 232"/>
              <a:gd name="T101" fmla="*/ 132 h 232"/>
              <a:gd name="T102" fmla="*/ 206 w 232"/>
              <a:gd name="T103" fmla="*/ 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32">
                <a:moveTo>
                  <a:pt x="118" y="201"/>
                </a:moveTo>
                <a:cubicBezTo>
                  <a:pt x="118" y="202"/>
                  <a:pt x="117" y="203"/>
                  <a:pt x="116" y="203"/>
                </a:cubicBezTo>
                <a:cubicBezTo>
                  <a:pt x="115" y="203"/>
                  <a:pt x="114" y="202"/>
                  <a:pt x="114" y="201"/>
                </a:cubicBezTo>
                <a:cubicBezTo>
                  <a:pt x="114" y="200"/>
                  <a:pt x="115" y="199"/>
                  <a:pt x="116" y="199"/>
                </a:cubicBezTo>
                <a:cubicBezTo>
                  <a:pt x="117" y="199"/>
                  <a:pt x="118" y="200"/>
                  <a:pt x="118" y="201"/>
                </a:cubicBezTo>
                <a:close/>
                <a:moveTo>
                  <a:pt x="97" y="125"/>
                </a:moveTo>
                <a:cubicBezTo>
                  <a:pt x="135" y="125"/>
                  <a:pt x="135" y="125"/>
                  <a:pt x="135" y="125"/>
                </a:cubicBezTo>
                <a:cubicBezTo>
                  <a:pt x="135" y="195"/>
                  <a:pt x="135" y="195"/>
                  <a:pt x="135" y="195"/>
                </a:cubicBezTo>
                <a:cubicBezTo>
                  <a:pt x="97" y="195"/>
                  <a:pt x="97" y="195"/>
                  <a:pt x="97" y="195"/>
                </a:cubicBezTo>
                <a:lnTo>
                  <a:pt x="97" y="125"/>
                </a:lnTo>
                <a:close/>
                <a:moveTo>
                  <a:pt x="102" y="155"/>
                </a:moveTo>
                <a:cubicBezTo>
                  <a:pt x="108" y="155"/>
                  <a:pt x="108" y="155"/>
                  <a:pt x="108" y="155"/>
                </a:cubicBezTo>
                <a:cubicBezTo>
                  <a:pt x="108" y="176"/>
                  <a:pt x="108" y="176"/>
                  <a:pt x="108" y="176"/>
                </a:cubicBezTo>
                <a:cubicBezTo>
                  <a:pt x="124" y="176"/>
                  <a:pt x="124" y="176"/>
                  <a:pt x="124" y="176"/>
                </a:cubicBezTo>
                <a:cubicBezTo>
                  <a:pt x="124" y="155"/>
                  <a:pt x="124" y="155"/>
                  <a:pt x="124" y="155"/>
                </a:cubicBezTo>
                <a:cubicBezTo>
                  <a:pt x="130" y="155"/>
                  <a:pt x="130" y="155"/>
                  <a:pt x="130" y="155"/>
                </a:cubicBezTo>
                <a:cubicBezTo>
                  <a:pt x="116" y="138"/>
                  <a:pt x="116" y="138"/>
                  <a:pt x="116" y="138"/>
                </a:cubicBezTo>
                <a:lnTo>
                  <a:pt x="102" y="155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40" y="126"/>
                </a:moveTo>
                <a:cubicBezTo>
                  <a:pt x="140" y="122"/>
                  <a:pt x="137" y="120"/>
                  <a:pt x="134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5" y="120"/>
                  <a:pt x="92" y="122"/>
                  <a:pt x="92" y="126"/>
                </a:cubicBezTo>
                <a:cubicBezTo>
                  <a:pt x="92" y="199"/>
                  <a:pt x="92" y="199"/>
                  <a:pt x="92" y="199"/>
                </a:cubicBezTo>
                <a:cubicBezTo>
                  <a:pt x="92" y="202"/>
                  <a:pt x="95" y="205"/>
                  <a:pt x="98" y="205"/>
                </a:cubicBezTo>
                <a:cubicBezTo>
                  <a:pt x="134" y="205"/>
                  <a:pt x="134" y="205"/>
                  <a:pt x="134" y="205"/>
                </a:cubicBezTo>
                <a:cubicBezTo>
                  <a:pt x="137" y="205"/>
                  <a:pt x="140" y="202"/>
                  <a:pt x="140" y="199"/>
                </a:cubicBezTo>
                <a:lnTo>
                  <a:pt x="140" y="126"/>
                </a:lnTo>
                <a:close/>
                <a:moveTo>
                  <a:pt x="206" y="97"/>
                </a:moveTo>
                <a:cubicBezTo>
                  <a:pt x="206" y="78"/>
                  <a:pt x="191" y="63"/>
                  <a:pt x="171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2" y="52"/>
                  <a:pt x="145" y="52"/>
                </a:cubicBezTo>
                <a:cubicBezTo>
                  <a:pt x="144" y="52"/>
                  <a:pt x="143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3" y="37"/>
                  <a:pt x="80" y="51"/>
                </a:cubicBezTo>
                <a:cubicBezTo>
                  <a:pt x="67" y="51"/>
                  <a:pt x="57" y="62"/>
                  <a:pt x="57" y="75"/>
                </a:cubicBezTo>
                <a:cubicBezTo>
                  <a:pt x="57" y="75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8" y="77"/>
                  <a:pt x="26" y="89"/>
                  <a:pt x="26" y="104"/>
                </a:cubicBezTo>
                <a:cubicBezTo>
                  <a:pt x="26" y="120"/>
                  <a:pt x="38" y="132"/>
                  <a:pt x="54" y="132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87" y="119"/>
                  <a:pt x="92" y="114"/>
                  <a:pt x="98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40" y="114"/>
                  <a:pt x="145" y="119"/>
                  <a:pt x="145" y="126"/>
                </a:cubicBezTo>
                <a:cubicBezTo>
                  <a:pt x="145" y="132"/>
                  <a:pt x="145" y="132"/>
                  <a:pt x="145" y="132"/>
                </a:cubicBezTo>
                <a:cubicBezTo>
                  <a:pt x="171" y="132"/>
                  <a:pt x="171" y="132"/>
                  <a:pt x="171" y="132"/>
                </a:cubicBezTo>
                <a:cubicBezTo>
                  <a:pt x="191" y="132"/>
                  <a:pt x="206" y="117"/>
                  <a:pt x="206" y="9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5732157" y="6207870"/>
            <a:ext cx="1351378" cy="1353840"/>
          </a:xfrm>
          <a:custGeom>
            <a:avLst/>
            <a:gdLst>
              <a:gd name="T0" fmla="*/ 118 w 232"/>
              <a:gd name="T1" fmla="*/ 201 h 232"/>
              <a:gd name="T2" fmla="*/ 116 w 232"/>
              <a:gd name="T3" fmla="*/ 203 h 232"/>
              <a:gd name="T4" fmla="*/ 114 w 232"/>
              <a:gd name="T5" fmla="*/ 201 h 232"/>
              <a:gd name="T6" fmla="*/ 116 w 232"/>
              <a:gd name="T7" fmla="*/ 199 h 232"/>
              <a:gd name="T8" fmla="*/ 118 w 232"/>
              <a:gd name="T9" fmla="*/ 201 h 232"/>
              <a:gd name="T10" fmla="*/ 90 w 232"/>
              <a:gd name="T11" fmla="*/ 125 h 232"/>
              <a:gd name="T12" fmla="*/ 142 w 232"/>
              <a:gd name="T13" fmla="*/ 125 h 232"/>
              <a:gd name="T14" fmla="*/ 142 w 232"/>
              <a:gd name="T15" fmla="*/ 195 h 232"/>
              <a:gd name="T16" fmla="*/ 90 w 232"/>
              <a:gd name="T17" fmla="*/ 195 h 232"/>
              <a:gd name="T18" fmla="*/ 90 w 232"/>
              <a:gd name="T19" fmla="*/ 125 h 232"/>
              <a:gd name="T20" fmla="*/ 102 w 232"/>
              <a:gd name="T21" fmla="*/ 155 h 232"/>
              <a:gd name="T22" fmla="*/ 108 w 232"/>
              <a:gd name="T23" fmla="*/ 155 h 232"/>
              <a:gd name="T24" fmla="*/ 108 w 232"/>
              <a:gd name="T25" fmla="*/ 176 h 232"/>
              <a:gd name="T26" fmla="*/ 123 w 232"/>
              <a:gd name="T27" fmla="*/ 176 h 232"/>
              <a:gd name="T28" fmla="*/ 123 w 232"/>
              <a:gd name="T29" fmla="*/ 155 h 232"/>
              <a:gd name="T30" fmla="*/ 130 w 232"/>
              <a:gd name="T31" fmla="*/ 155 h 232"/>
              <a:gd name="T32" fmla="*/ 116 w 232"/>
              <a:gd name="T33" fmla="*/ 138 h 232"/>
              <a:gd name="T34" fmla="*/ 102 w 232"/>
              <a:gd name="T35" fmla="*/ 155 h 232"/>
              <a:gd name="T36" fmla="*/ 232 w 232"/>
              <a:gd name="T37" fmla="*/ 116 h 232"/>
              <a:gd name="T38" fmla="*/ 116 w 232"/>
              <a:gd name="T39" fmla="*/ 232 h 232"/>
              <a:gd name="T40" fmla="*/ 0 w 232"/>
              <a:gd name="T41" fmla="*/ 116 h 232"/>
              <a:gd name="T42" fmla="*/ 116 w 232"/>
              <a:gd name="T43" fmla="*/ 0 h 232"/>
              <a:gd name="T44" fmla="*/ 232 w 232"/>
              <a:gd name="T45" fmla="*/ 116 h 232"/>
              <a:gd name="T46" fmla="*/ 147 w 232"/>
              <a:gd name="T47" fmla="*/ 126 h 232"/>
              <a:gd name="T48" fmla="*/ 141 w 232"/>
              <a:gd name="T49" fmla="*/ 120 h 232"/>
              <a:gd name="T50" fmla="*/ 91 w 232"/>
              <a:gd name="T51" fmla="*/ 120 h 232"/>
              <a:gd name="T52" fmla="*/ 84 w 232"/>
              <a:gd name="T53" fmla="*/ 126 h 232"/>
              <a:gd name="T54" fmla="*/ 84 w 232"/>
              <a:gd name="T55" fmla="*/ 199 h 232"/>
              <a:gd name="T56" fmla="*/ 91 w 232"/>
              <a:gd name="T57" fmla="*/ 205 h 232"/>
              <a:gd name="T58" fmla="*/ 141 w 232"/>
              <a:gd name="T59" fmla="*/ 205 h 232"/>
              <a:gd name="T60" fmla="*/ 147 w 232"/>
              <a:gd name="T61" fmla="*/ 199 h 232"/>
              <a:gd name="T62" fmla="*/ 147 w 232"/>
              <a:gd name="T63" fmla="*/ 126 h 232"/>
              <a:gd name="T64" fmla="*/ 206 w 232"/>
              <a:gd name="T65" fmla="*/ 97 h 232"/>
              <a:gd name="T66" fmla="*/ 171 w 232"/>
              <a:gd name="T67" fmla="*/ 63 h 232"/>
              <a:gd name="T68" fmla="*/ 161 w 232"/>
              <a:gd name="T69" fmla="*/ 64 h 232"/>
              <a:gd name="T70" fmla="*/ 144 w 232"/>
              <a:gd name="T71" fmla="*/ 52 h 232"/>
              <a:gd name="T72" fmla="*/ 142 w 232"/>
              <a:gd name="T73" fmla="*/ 53 h 232"/>
              <a:gd name="T74" fmla="*/ 111 w 232"/>
              <a:gd name="T75" fmla="*/ 27 h 232"/>
              <a:gd name="T76" fmla="*/ 79 w 232"/>
              <a:gd name="T77" fmla="*/ 51 h 232"/>
              <a:gd name="T78" fmla="*/ 56 w 232"/>
              <a:gd name="T79" fmla="*/ 75 h 232"/>
              <a:gd name="T80" fmla="*/ 56 w 232"/>
              <a:gd name="T81" fmla="*/ 77 h 232"/>
              <a:gd name="T82" fmla="*/ 53 w 232"/>
              <a:gd name="T83" fmla="*/ 77 h 232"/>
              <a:gd name="T84" fmla="*/ 26 w 232"/>
              <a:gd name="T85" fmla="*/ 104 h 232"/>
              <a:gd name="T86" fmla="*/ 53 w 232"/>
              <a:gd name="T87" fmla="*/ 132 h 232"/>
              <a:gd name="T88" fmla="*/ 79 w 232"/>
              <a:gd name="T89" fmla="*/ 132 h 232"/>
              <a:gd name="T90" fmla="*/ 79 w 232"/>
              <a:gd name="T91" fmla="*/ 126 h 232"/>
              <a:gd name="T92" fmla="*/ 91 w 232"/>
              <a:gd name="T93" fmla="*/ 114 h 232"/>
              <a:gd name="T94" fmla="*/ 141 w 232"/>
              <a:gd name="T95" fmla="*/ 114 h 232"/>
              <a:gd name="T96" fmla="*/ 152 w 232"/>
              <a:gd name="T97" fmla="*/ 126 h 232"/>
              <a:gd name="T98" fmla="*/ 152 w 232"/>
              <a:gd name="T99" fmla="*/ 132 h 232"/>
              <a:gd name="T100" fmla="*/ 171 w 232"/>
              <a:gd name="T101" fmla="*/ 132 h 232"/>
              <a:gd name="T102" fmla="*/ 206 w 232"/>
              <a:gd name="T103" fmla="*/ 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32">
                <a:moveTo>
                  <a:pt x="118" y="201"/>
                </a:moveTo>
                <a:cubicBezTo>
                  <a:pt x="118" y="202"/>
                  <a:pt x="117" y="203"/>
                  <a:pt x="116" y="203"/>
                </a:cubicBezTo>
                <a:cubicBezTo>
                  <a:pt x="115" y="203"/>
                  <a:pt x="114" y="202"/>
                  <a:pt x="114" y="201"/>
                </a:cubicBezTo>
                <a:cubicBezTo>
                  <a:pt x="114" y="200"/>
                  <a:pt x="115" y="199"/>
                  <a:pt x="116" y="199"/>
                </a:cubicBezTo>
                <a:cubicBezTo>
                  <a:pt x="117" y="199"/>
                  <a:pt x="118" y="200"/>
                  <a:pt x="118" y="201"/>
                </a:cubicBezTo>
                <a:close/>
                <a:moveTo>
                  <a:pt x="90" y="125"/>
                </a:moveTo>
                <a:cubicBezTo>
                  <a:pt x="142" y="125"/>
                  <a:pt x="142" y="125"/>
                  <a:pt x="142" y="125"/>
                </a:cubicBezTo>
                <a:cubicBezTo>
                  <a:pt x="142" y="195"/>
                  <a:pt x="142" y="195"/>
                  <a:pt x="142" y="195"/>
                </a:cubicBezTo>
                <a:cubicBezTo>
                  <a:pt x="90" y="195"/>
                  <a:pt x="90" y="195"/>
                  <a:pt x="90" y="195"/>
                </a:cubicBezTo>
                <a:lnTo>
                  <a:pt x="90" y="125"/>
                </a:lnTo>
                <a:close/>
                <a:moveTo>
                  <a:pt x="102" y="155"/>
                </a:moveTo>
                <a:cubicBezTo>
                  <a:pt x="108" y="155"/>
                  <a:pt x="108" y="155"/>
                  <a:pt x="108" y="155"/>
                </a:cubicBezTo>
                <a:cubicBezTo>
                  <a:pt x="108" y="176"/>
                  <a:pt x="108" y="176"/>
                  <a:pt x="108" y="176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30" y="155"/>
                  <a:pt x="130" y="155"/>
                  <a:pt x="130" y="155"/>
                </a:cubicBezTo>
                <a:cubicBezTo>
                  <a:pt x="116" y="138"/>
                  <a:pt x="116" y="138"/>
                  <a:pt x="116" y="138"/>
                </a:cubicBezTo>
                <a:lnTo>
                  <a:pt x="102" y="155"/>
                </a:lnTo>
                <a:close/>
                <a:moveTo>
                  <a:pt x="232" y="116"/>
                </a:moveTo>
                <a:cubicBezTo>
                  <a:pt x="232" y="180"/>
                  <a:pt x="179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79" y="0"/>
                  <a:pt x="232" y="52"/>
                  <a:pt x="232" y="116"/>
                </a:cubicBezTo>
                <a:close/>
                <a:moveTo>
                  <a:pt x="147" y="126"/>
                </a:moveTo>
                <a:cubicBezTo>
                  <a:pt x="147" y="122"/>
                  <a:pt x="144" y="120"/>
                  <a:pt x="141" y="120"/>
                </a:cubicBezTo>
                <a:cubicBezTo>
                  <a:pt x="91" y="120"/>
                  <a:pt x="91" y="120"/>
                  <a:pt x="91" y="120"/>
                </a:cubicBezTo>
                <a:cubicBezTo>
                  <a:pt x="87" y="120"/>
                  <a:pt x="84" y="122"/>
                  <a:pt x="84" y="126"/>
                </a:cubicBezTo>
                <a:cubicBezTo>
                  <a:pt x="84" y="199"/>
                  <a:pt x="84" y="199"/>
                  <a:pt x="84" y="199"/>
                </a:cubicBezTo>
                <a:cubicBezTo>
                  <a:pt x="84" y="202"/>
                  <a:pt x="87" y="205"/>
                  <a:pt x="91" y="205"/>
                </a:cubicBezTo>
                <a:cubicBezTo>
                  <a:pt x="141" y="205"/>
                  <a:pt x="141" y="205"/>
                  <a:pt x="141" y="205"/>
                </a:cubicBezTo>
                <a:cubicBezTo>
                  <a:pt x="144" y="205"/>
                  <a:pt x="147" y="202"/>
                  <a:pt x="147" y="199"/>
                </a:cubicBezTo>
                <a:lnTo>
                  <a:pt x="147" y="126"/>
                </a:lnTo>
                <a:close/>
                <a:moveTo>
                  <a:pt x="206" y="97"/>
                </a:moveTo>
                <a:cubicBezTo>
                  <a:pt x="206" y="78"/>
                  <a:pt x="190" y="63"/>
                  <a:pt x="171" y="63"/>
                </a:cubicBezTo>
                <a:cubicBezTo>
                  <a:pt x="168" y="63"/>
                  <a:pt x="164" y="63"/>
                  <a:pt x="161" y="64"/>
                </a:cubicBezTo>
                <a:cubicBezTo>
                  <a:pt x="159" y="57"/>
                  <a:pt x="152" y="52"/>
                  <a:pt x="144" y="52"/>
                </a:cubicBezTo>
                <a:cubicBezTo>
                  <a:pt x="144" y="52"/>
                  <a:pt x="143" y="53"/>
                  <a:pt x="142" y="53"/>
                </a:cubicBezTo>
                <a:cubicBezTo>
                  <a:pt x="139" y="38"/>
                  <a:pt x="126" y="27"/>
                  <a:pt x="111" y="27"/>
                </a:cubicBezTo>
                <a:cubicBezTo>
                  <a:pt x="96" y="27"/>
                  <a:pt x="83" y="37"/>
                  <a:pt x="79" y="51"/>
                </a:cubicBezTo>
                <a:cubicBezTo>
                  <a:pt x="66" y="51"/>
                  <a:pt x="56" y="62"/>
                  <a:pt x="56" y="75"/>
                </a:cubicBezTo>
                <a:cubicBezTo>
                  <a:pt x="56" y="75"/>
                  <a:pt x="56" y="76"/>
                  <a:pt x="56" y="77"/>
                </a:cubicBezTo>
                <a:cubicBezTo>
                  <a:pt x="55" y="77"/>
                  <a:pt x="54" y="77"/>
                  <a:pt x="53" y="77"/>
                </a:cubicBezTo>
                <a:cubicBezTo>
                  <a:pt x="38" y="77"/>
                  <a:pt x="26" y="89"/>
                  <a:pt x="26" y="104"/>
                </a:cubicBezTo>
                <a:cubicBezTo>
                  <a:pt x="26" y="120"/>
                  <a:pt x="38" y="132"/>
                  <a:pt x="53" y="132"/>
                </a:cubicBezTo>
                <a:cubicBezTo>
                  <a:pt x="79" y="132"/>
                  <a:pt x="79" y="132"/>
                  <a:pt x="79" y="132"/>
                </a:cubicBezTo>
                <a:cubicBezTo>
                  <a:pt x="79" y="126"/>
                  <a:pt x="79" y="126"/>
                  <a:pt x="79" y="126"/>
                </a:cubicBezTo>
                <a:cubicBezTo>
                  <a:pt x="79" y="119"/>
                  <a:pt x="84" y="114"/>
                  <a:pt x="9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7" y="114"/>
                  <a:pt x="152" y="119"/>
                  <a:pt x="152" y="126"/>
                </a:cubicBezTo>
                <a:cubicBezTo>
                  <a:pt x="152" y="132"/>
                  <a:pt x="152" y="132"/>
                  <a:pt x="152" y="132"/>
                </a:cubicBezTo>
                <a:cubicBezTo>
                  <a:pt x="171" y="132"/>
                  <a:pt x="171" y="132"/>
                  <a:pt x="171" y="132"/>
                </a:cubicBezTo>
                <a:cubicBezTo>
                  <a:pt x="190" y="132"/>
                  <a:pt x="206" y="117"/>
                  <a:pt x="206" y="9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3778017" y="6207870"/>
            <a:ext cx="1356302" cy="1353840"/>
          </a:xfrm>
          <a:custGeom>
            <a:avLst/>
            <a:gdLst>
              <a:gd name="T0" fmla="*/ 102 w 233"/>
              <a:gd name="T1" fmla="*/ 201 h 232"/>
              <a:gd name="T2" fmla="*/ 104 w 233"/>
              <a:gd name="T3" fmla="*/ 199 h 232"/>
              <a:gd name="T4" fmla="*/ 129 w 233"/>
              <a:gd name="T5" fmla="*/ 199 h 232"/>
              <a:gd name="T6" fmla="*/ 131 w 233"/>
              <a:gd name="T7" fmla="*/ 201 h 232"/>
              <a:gd name="T8" fmla="*/ 129 w 233"/>
              <a:gd name="T9" fmla="*/ 203 h 232"/>
              <a:gd name="T10" fmla="*/ 104 w 233"/>
              <a:gd name="T11" fmla="*/ 203 h 232"/>
              <a:gd name="T12" fmla="*/ 102 w 233"/>
              <a:gd name="T13" fmla="*/ 201 h 232"/>
              <a:gd name="T14" fmla="*/ 233 w 233"/>
              <a:gd name="T15" fmla="*/ 116 h 232"/>
              <a:gd name="T16" fmla="*/ 117 w 233"/>
              <a:gd name="T17" fmla="*/ 232 h 232"/>
              <a:gd name="T18" fmla="*/ 0 w 233"/>
              <a:gd name="T19" fmla="*/ 116 h 232"/>
              <a:gd name="T20" fmla="*/ 117 w 233"/>
              <a:gd name="T21" fmla="*/ 0 h 232"/>
              <a:gd name="T22" fmla="*/ 233 w 233"/>
              <a:gd name="T23" fmla="*/ 116 h 232"/>
              <a:gd name="T24" fmla="*/ 168 w 233"/>
              <a:gd name="T25" fmla="*/ 197 h 232"/>
              <a:gd name="T26" fmla="*/ 65 w 233"/>
              <a:gd name="T27" fmla="*/ 197 h 232"/>
              <a:gd name="T28" fmla="*/ 65 w 233"/>
              <a:gd name="T29" fmla="*/ 201 h 232"/>
              <a:gd name="T30" fmla="*/ 72 w 233"/>
              <a:gd name="T31" fmla="*/ 205 h 232"/>
              <a:gd name="T32" fmla="*/ 161 w 233"/>
              <a:gd name="T33" fmla="*/ 205 h 232"/>
              <a:gd name="T34" fmla="*/ 168 w 233"/>
              <a:gd name="T35" fmla="*/ 201 h 232"/>
              <a:gd name="T36" fmla="*/ 168 w 233"/>
              <a:gd name="T37" fmla="*/ 197 h 232"/>
              <a:gd name="T38" fmla="*/ 105 w 233"/>
              <a:gd name="T39" fmla="*/ 129 h 232"/>
              <a:gd name="T40" fmla="*/ 105 w 233"/>
              <a:gd name="T41" fmla="*/ 160 h 232"/>
              <a:gd name="T42" fmla="*/ 128 w 233"/>
              <a:gd name="T43" fmla="*/ 160 h 232"/>
              <a:gd name="T44" fmla="*/ 128 w 233"/>
              <a:gd name="T45" fmla="*/ 129 h 232"/>
              <a:gd name="T46" fmla="*/ 137 w 233"/>
              <a:gd name="T47" fmla="*/ 129 h 232"/>
              <a:gd name="T48" fmla="*/ 117 w 233"/>
              <a:gd name="T49" fmla="*/ 104 h 232"/>
              <a:gd name="T50" fmla="*/ 96 w 233"/>
              <a:gd name="T51" fmla="*/ 129 h 232"/>
              <a:gd name="T52" fmla="*/ 105 w 233"/>
              <a:gd name="T53" fmla="*/ 129 h 232"/>
              <a:gd name="T54" fmla="*/ 76 w 233"/>
              <a:gd name="T55" fmla="*/ 137 h 232"/>
              <a:gd name="T56" fmla="*/ 71 w 233"/>
              <a:gd name="T57" fmla="*/ 141 h 232"/>
              <a:gd name="T58" fmla="*/ 71 w 233"/>
              <a:gd name="T59" fmla="*/ 195 h 232"/>
              <a:gd name="T60" fmla="*/ 162 w 233"/>
              <a:gd name="T61" fmla="*/ 195 h 232"/>
              <a:gd name="T62" fmla="*/ 162 w 233"/>
              <a:gd name="T63" fmla="*/ 141 h 232"/>
              <a:gd name="T64" fmla="*/ 158 w 233"/>
              <a:gd name="T65" fmla="*/ 137 h 232"/>
              <a:gd name="T66" fmla="*/ 133 w 233"/>
              <a:gd name="T67" fmla="*/ 137 h 232"/>
              <a:gd name="T68" fmla="*/ 133 w 233"/>
              <a:gd name="T69" fmla="*/ 141 h 232"/>
              <a:gd name="T70" fmla="*/ 157 w 233"/>
              <a:gd name="T71" fmla="*/ 141 h 232"/>
              <a:gd name="T72" fmla="*/ 157 w 233"/>
              <a:gd name="T73" fmla="*/ 188 h 232"/>
              <a:gd name="T74" fmla="*/ 76 w 233"/>
              <a:gd name="T75" fmla="*/ 188 h 232"/>
              <a:gd name="T76" fmla="*/ 76 w 233"/>
              <a:gd name="T77" fmla="*/ 141 h 232"/>
              <a:gd name="T78" fmla="*/ 100 w 233"/>
              <a:gd name="T79" fmla="*/ 141 h 232"/>
              <a:gd name="T80" fmla="*/ 100 w 233"/>
              <a:gd name="T81" fmla="*/ 137 h 232"/>
              <a:gd name="T82" fmla="*/ 76 w 233"/>
              <a:gd name="T83" fmla="*/ 137 h 232"/>
              <a:gd name="T84" fmla="*/ 207 w 233"/>
              <a:gd name="T85" fmla="*/ 97 h 232"/>
              <a:gd name="T86" fmla="*/ 172 w 233"/>
              <a:gd name="T87" fmla="*/ 63 h 232"/>
              <a:gd name="T88" fmla="*/ 162 w 233"/>
              <a:gd name="T89" fmla="*/ 64 h 232"/>
              <a:gd name="T90" fmla="*/ 145 w 233"/>
              <a:gd name="T91" fmla="*/ 52 h 232"/>
              <a:gd name="T92" fmla="*/ 143 w 233"/>
              <a:gd name="T93" fmla="*/ 53 h 232"/>
              <a:gd name="T94" fmla="*/ 111 w 233"/>
              <a:gd name="T95" fmla="*/ 27 h 232"/>
              <a:gd name="T96" fmla="*/ 80 w 233"/>
              <a:gd name="T97" fmla="*/ 51 h 232"/>
              <a:gd name="T98" fmla="*/ 57 w 233"/>
              <a:gd name="T99" fmla="*/ 75 h 232"/>
              <a:gd name="T100" fmla="*/ 57 w 233"/>
              <a:gd name="T101" fmla="*/ 77 h 232"/>
              <a:gd name="T102" fmla="*/ 54 w 233"/>
              <a:gd name="T103" fmla="*/ 77 h 232"/>
              <a:gd name="T104" fmla="*/ 27 w 233"/>
              <a:gd name="T105" fmla="*/ 104 h 232"/>
              <a:gd name="T106" fmla="*/ 54 w 233"/>
              <a:gd name="T107" fmla="*/ 132 h 232"/>
              <a:gd name="T108" fmla="*/ 87 w 233"/>
              <a:gd name="T109" fmla="*/ 132 h 232"/>
              <a:gd name="T110" fmla="*/ 117 w 233"/>
              <a:gd name="T111" fmla="*/ 96 h 232"/>
              <a:gd name="T112" fmla="*/ 146 w 233"/>
              <a:gd name="T113" fmla="*/ 132 h 232"/>
              <a:gd name="T114" fmla="*/ 172 w 233"/>
              <a:gd name="T115" fmla="*/ 132 h 232"/>
              <a:gd name="T116" fmla="*/ 207 w 233"/>
              <a:gd name="T117" fmla="*/ 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3" h="232">
                <a:moveTo>
                  <a:pt x="102" y="201"/>
                </a:moveTo>
                <a:cubicBezTo>
                  <a:pt x="102" y="200"/>
                  <a:pt x="103" y="199"/>
                  <a:pt x="104" y="199"/>
                </a:cubicBezTo>
                <a:cubicBezTo>
                  <a:pt x="129" y="199"/>
                  <a:pt x="129" y="199"/>
                  <a:pt x="129" y="199"/>
                </a:cubicBezTo>
                <a:cubicBezTo>
                  <a:pt x="131" y="199"/>
                  <a:pt x="131" y="200"/>
                  <a:pt x="131" y="201"/>
                </a:cubicBezTo>
                <a:cubicBezTo>
                  <a:pt x="131" y="202"/>
                  <a:pt x="131" y="203"/>
                  <a:pt x="129" y="203"/>
                </a:cubicBezTo>
                <a:cubicBezTo>
                  <a:pt x="104" y="203"/>
                  <a:pt x="104" y="203"/>
                  <a:pt x="104" y="203"/>
                </a:cubicBezTo>
                <a:cubicBezTo>
                  <a:pt x="103" y="203"/>
                  <a:pt x="102" y="202"/>
                  <a:pt x="102" y="201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7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7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68" y="197"/>
                </a:moveTo>
                <a:cubicBezTo>
                  <a:pt x="65" y="197"/>
                  <a:pt x="65" y="197"/>
                  <a:pt x="65" y="197"/>
                </a:cubicBezTo>
                <a:cubicBezTo>
                  <a:pt x="65" y="201"/>
                  <a:pt x="65" y="201"/>
                  <a:pt x="65" y="201"/>
                </a:cubicBezTo>
                <a:cubicBezTo>
                  <a:pt x="65" y="203"/>
                  <a:pt x="68" y="205"/>
                  <a:pt x="72" y="205"/>
                </a:cubicBezTo>
                <a:cubicBezTo>
                  <a:pt x="161" y="205"/>
                  <a:pt x="161" y="205"/>
                  <a:pt x="161" y="205"/>
                </a:cubicBezTo>
                <a:cubicBezTo>
                  <a:pt x="165" y="205"/>
                  <a:pt x="168" y="203"/>
                  <a:pt x="168" y="201"/>
                </a:cubicBezTo>
                <a:lnTo>
                  <a:pt x="168" y="197"/>
                </a:lnTo>
                <a:close/>
                <a:moveTo>
                  <a:pt x="105" y="129"/>
                </a:moveTo>
                <a:cubicBezTo>
                  <a:pt x="105" y="160"/>
                  <a:pt x="105" y="160"/>
                  <a:pt x="105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37" y="129"/>
                  <a:pt x="137" y="129"/>
                  <a:pt x="137" y="129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96" y="129"/>
                  <a:pt x="96" y="129"/>
                  <a:pt x="96" y="129"/>
                </a:cubicBezTo>
                <a:lnTo>
                  <a:pt x="105" y="129"/>
                </a:lnTo>
                <a:close/>
                <a:moveTo>
                  <a:pt x="76" y="137"/>
                </a:moveTo>
                <a:cubicBezTo>
                  <a:pt x="72" y="137"/>
                  <a:pt x="71" y="137"/>
                  <a:pt x="71" y="141"/>
                </a:cubicBezTo>
                <a:cubicBezTo>
                  <a:pt x="71" y="195"/>
                  <a:pt x="71" y="195"/>
                  <a:pt x="71" y="195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41"/>
                  <a:pt x="162" y="141"/>
                  <a:pt x="162" y="141"/>
                </a:cubicBezTo>
                <a:cubicBezTo>
                  <a:pt x="162" y="137"/>
                  <a:pt x="161" y="137"/>
                  <a:pt x="158" y="137"/>
                </a:cubicBezTo>
                <a:cubicBezTo>
                  <a:pt x="133" y="137"/>
                  <a:pt x="133" y="137"/>
                  <a:pt x="133" y="137"/>
                </a:cubicBezTo>
                <a:cubicBezTo>
                  <a:pt x="133" y="141"/>
                  <a:pt x="133" y="141"/>
                  <a:pt x="133" y="141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57" y="188"/>
                  <a:pt x="157" y="188"/>
                  <a:pt x="157" y="188"/>
                </a:cubicBezTo>
                <a:cubicBezTo>
                  <a:pt x="76" y="188"/>
                  <a:pt x="76" y="188"/>
                  <a:pt x="76" y="188"/>
                </a:cubicBezTo>
                <a:cubicBezTo>
                  <a:pt x="76" y="141"/>
                  <a:pt x="76" y="141"/>
                  <a:pt x="76" y="141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100" y="137"/>
                  <a:pt x="100" y="137"/>
                  <a:pt x="100" y="137"/>
                </a:cubicBezTo>
                <a:lnTo>
                  <a:pt x="76" y="137"/>
                </a:lnTo>
                <a:close/>
                <a:moveTo>
                  <a:pt x="207" y="97"/>
                </a:moveTo>
                <a:cubicBezTo>
                  <a:pt x="207" y="78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3" y="52"/>
                  <a:pt x="145" y="52"/>
                </a:cubicBezTo>
                <a:cubicBezTo>
                  <a:pt x="145" y="52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7"/>
                  <a:pt x="80" y="51"/>
                </a:cubicBezTo>
                <a:cubicBezTo>
                  <a:pt x="67" y="51"/>
                  <a:pt x="57" y="62"/>
                  <a:pt x="57" y="75"/>
                </a:cubicBezTo>
                <a:cubicBezTo>
                  <a:pt x="57" y="75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7" y="89"/>
                  <a:pt x="27" y="104"/>
                </a:cubicBezTo>
                <a:cubicBezTo>
                  <a:pt x="27" y="120"/>
                  <a:pt x="39" y="132"/>
                  <a:pt x="54" y="132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117" y="96"/>
                  <a:pt x="117" y="96"/>
                  <a:pt x="117" y="96"/>
                </a:cubicBezTo>
                <a:cubicBezTo>
                  <a:pt x="146" y="132"/>
                  <a:pt x="146" y="132"/>
                  <a:pt x="146" y="13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7" y="117"/>
                  <a:pt x="207" y="9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1828801" y="6207870"/>
            <a:ext cx="1351378" cy="1353840"/>
          </a:xfrm>
          <a:custGeom>
            <a:avLst/>
            <a:gdLst>
              <a:gd name="T0" fmla="*/ 116 w 232"/>
              <a:gd name="T1" fmla="*/ 184 h 232"/>
              <a:gd name="T2" fmla="*/ 116 w 232"/>
              <a:gd name="T3" fmla="*/ 180 h 232"/>
              <a:gd name="T4" fmla="*/ 232 w 232"/>
              <a:gd name="T5" fmla="*/ 116 h 232"/>
              <a:gd name="T6" fmla="*/ 0 w 232"/>
              <a:gd name="T7" fmla="*/ 116 h 232"/>
              <a:gd name="T8" fmla="*/ 232 w 232"/>
              <a:gd name="T9" fmla="*/ 116 h 232"/>
              <a:gd name="T10" fmla="*/ 125 w 232"/>
              <a:gd name="T11" fmla="*/ 194 h 232"/>
              <a:gd name="T12" fmla="*/ 107 w 232"/>
              <a:gd name="T13" fmla="*/ 189 h 232"/>
              <a:gd name="T14" fmla="*/ 97 w 232"/>
              <a:gd name="T15" fmla="*/ 201 h 232"/>
              <a:gd name="T16" fmla="*/ 136 w 232"/>
              <a:gd name="T17" fmla="*/ 205 h 232"/>
              <a:gd name="T18" fmla="*/ 167 w 232"/>
              <a:gd name="T19" fmla="*/ 123 h 232"/>
              <a:gd name="T20" fmla="*/ 133 w 232"/>
              <a:gd name="T21" fmla="*/ 116 h 232"/>
              <a:gd name="T22" fmla="*/ 161 w 232"/>
              <a:gd name="T23" fmla="*/ 123 h 232"/>
              <a:gd name="T24" fmla="*/ 72 w 232"/>
              <a:gd name="T25" fmla="*/ 176 h 232"/>
              <a:gd name="T26" fmla="*/ 100 w 232"/>
              <a:gd name="T27" fmla="*/ 123 h 232"/>
              <a:gd name="T28" fmla="*/ 73 w 232"/>
              <a:gd name="T29" fmla="*/ 116 h 232"/>
              <a:gd name="T30" fmla="*/ 66 w 232"/>
              <a:gd name="T31" fmla="*/ 180 h 232"/>
              <a:gd name="T32" fmla="*/ 160 w 232"/>
              <a:gd name="T33" fmla="*/ 187 h 232"/>
              <a:gd name="T34" fmla="*/ 167 w 232"/>
              <a:gd name="T35" fmla="*/ 123 h 232"/>
              <a:gd name="T36" fmla="*/ 105 w 232"/>
              <a:gd name="T37" fmla="*/ 139 h 232"/>
              <a:gd name="T38" fmla="*/ 128 w 232"/>
              <a:gd name="T39" fmla="*/ 109 h 232"/>
              <a:gd name="T40" fmla="*/ 116 w 232"/>
              <a:gd name="T41" fmla="*/ 84 h 232"/>
              <a:gd name="T42" fmla="*/ 105 w 232"/>
              <a:gd name="T43" fmla="*/ 109 h 232"/>
              <a:gd name="T44" fmla="*/ 172 w 232"/>
              <a:gd name="T45" fmla="*/ 63 h 232"/>
              <a:gd name="T46" fmla="*/ 145 w 232"/>
              <a:gd name="T47" fmla="*/ 52 h 232"/>
              <a:gd name="T48" fmla="*/ 111 w 232"/>
              <a:gd name="T49" fmla="*/ 27 h 232"/>
              <a:gd name="T50" fmla="*/ 57 w 232"/>
              <a:gd name="T51" fmla="*/ 75 h 232"/>
              <a:gd name="T52" fmla="*/ 54 w 232"/>
              <a:gd name="T53" fmla="*/ 77 h 232"/>
              <a:gd name="T54" fmla="*/ 54 w 232"/>
              <a:gd name="T55" fmla="*/ 132 h 232"/>
              <a:gd name="T56" fmla="*/ 60 w 232"/>
              <a:gd name="T57" fmla="*/ 123 h 232"/>
              <a:gd name="T58" fmla="*/ 88 w 232"/>
              <a:gd name="T59" fmla="*/ 110 h 232"/>
              <a:gd name="T60" fmla="*/ 144 w 232"/>
              <a:gd name="T61" fmla="*/ 110 h 232"/>
              <a:gd name="T62" fmla="*/ 172 w 232"/>
              <a:gd name="T63" fmla="*/ 123 h 232"/>
              <a:gd name="T64" fmla="*/ 206 w 232"/>
              <a:gd name="T65" fmla="*/ 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232">
                <a:moveTo>
                  <a:pt x="119" y="182"/>
                </a:moveTo>
                <a:cubicBezTo>
                  <a:pt x="119" y="183"/>
                  <a:pt x="118" y="184"/>
                  <a:pt x="116" y="184"/>
                </a:cubicBezTo>
                <a:cubicBezTo>
                  <a:pt x="115" y="184"/>
                  <a:pt x="114" y="183"/>
                  <a:pt x="114" y="182"/>
                </a:cubicBezTo>
                <a:cubicBezTo>
                  <a:pt x="114" y="181"/>
                  <a:pt x="115" y="180"/>
                  <a:pt x="116" y="180"/>
                </a:cubicBezTo>
                <a:cubicBezTo>
                  <a:pt x="118" y="180"/>
                  <a:pt x="119" y="181"/>
                  <a:pt x="119" y="182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36" y="201"/>
                </a:moveTo>
                <a:cubicBezTo>
                  <a:pt x="136" y="201"/>
                  <a:pt x="125" y="201"/>
                  <a:pt x="125" y="194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07" y="189"/>
                  <a:pt x="107" y="189"/>
                  <a:pt x="107" y="189"/>
                </a:cubicBezTo>
                <a:cubicBezTo>
                  <a:pt x="107" y="194"/>
                  <a:pt x="107" y="194"/>
                  <a:pt x="107" y="194"/>
                </a:cubicBezTo>
                <a:cubicBezTo>
                  <a:pt x="107" y="201"/>
                  <a:pt x="97" y="201"/>
                  <a:pt x="97" y="201"/>
                </a:cubicBezTo>
                <a:cubicBezTo>
                  <a:pt x="97" y="205"/>
                  <a:pt x="97" y="205"/>
                  <a:pt x="97" y="205"/>
                </a:cubicBezTo>
                <a:cubicBezTo>
                  <a:pt x="136" y="205"/>
                  <a:pt x="136" y="205"/>
                  <a:pt x="136" y="205"/>
                </a:cubicBezTo>
                <a:lnTo>
                  <a:pt x="136" y="201"/>
                </a:lnTo>
                <a:close/>
                <a:moveTo>
                  <a:pt x="167" y="123"/>
                </a:moveTo>
                <a:cubicBezTo>
                  <a:pt x="167" y="119"/>
                  <a:pt x="164" y="116"/>
                  <a:pt x="160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23"/>
                  <a:pt x="133" y="123"/>
                  <a:pt x="133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1" y="176"/>
                  <a:pt x="161" y="176"/>
                  <a:pt x="161" y="176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100" y="123"/>
                  <a:pt x="100" y="123"/>
                  <a:pt x="100" y="123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69" y="116"/>
                  <a:pt x="66" y="119"/>
                  <a:pt x="66" y="123"/>
                </a:cubicBezTo>
                <a:cubicBezTo>
                  <a:pt x="66" y="180"/>
                  <a:pt x="66" y="180"/>
                  <a:pt x="66" y="180"/>
                </a:cubicBezTo>
                <a:cubicBezTo>
                  <a:pt x="66" y="184"/>
                  <a:pt x="69" y="187"/>
                  <a:pt x="73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4" y="187"/>
                  <a:pt x="167" y="184"/>
                  <a:pt x="167" y="180"/>
                </a:cubicBezTo>
                <a:lnTo>
                  <a:pt x="167" y="123"/>
                </a:lnTo>
                <a:close/>
                <a:moveTo>
                  <a:pt x="105" y="109"/>
                </a:moveTo>
                <a:cubicBezTo>
                  <a:pt x="105" y="139"/>
                  <a:pt x="105" y="139"/>
                  <a:pt x="105" y="139"/>
                </a:cubicBezTo>
                <a:cubicBezTo>
                  <a:pt x="128" y="139"/>
                  <a:pt x="128" y="139"/>
                  <a:pt x="128" y="139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96" y="109"/>
                  <a:pt x="96" y="109"/>
                  <a:pt x="96" y="109"/>
                </a:cubicBezTo>
                <a:lnTo>
                  <a:pt x="105" y="109"/>
                </a:lnTo>
                <a:close/>
                <a:moveTo>
                  <a:pt x="206" y="97"/>
                </a:moveTo>
                <a:cubicBezTo>
                  <a:pt x="206" y="78"/>
                  <a:pt x="191" y="63"/>
                  <a:pt x="172" y="63"/>
                </a:cubicBezTo>
                <a:cubicBezTo>
                  <a:pt x="168" y="63"/>
                  <a:pt x="165" y="63"/>
                  <a:pt x="162" y="64"/>
                </a:cubicBezTo>
                <a:cubicBezTo>
                  <a:pt x="159" y="57"/>
                  <a:pt x="153" y="52"/>
                  <a:pt x="145" y="52"/>
                </a:cubicBezTo>
                <a:cubicBezTo>
                  <a:pt x="144" y="52"/>
                  <a:pt x="144" y="53"/>
                  <a:pt x="143" y="53"/>
                </a:cubicBezTo>
                <a:cubicBezTo>
                  <a:pt x="140" y="38"/>
                  <a:pt x="127" y="27"/>
                  <a:pt x="111" y="27"/>
                </a:cubicBezTo>
                <a:cubicBezTo>
                  <a:pt x="96" y="27"/>
                  <a:pt x="84" y="37"/>
                  <a:pt x="80" y="51"/>
                </a:cubicBezTo>
                <a:cubicBezTo>
                  <a:pt x="67" y="51"/>
                  <a:pt x="57" y="62"/>
                  <a:pt x="57" y="75"/>
                </a:cubicBezTo>
                <a:cubicBezTo>
                  <a:pt x="57" y="75"/>
                  <a:pt x="57" y="76"/>
                  <a:pt x="57" y="77"/>
                </a:cubicBezTo>
                <a:cubicBezTo>
                  <a:pt x="56" y="77"/>
                  <a:pt x="55" y="77"/>
                  <a:pt x="54" y="77"/>
                </a:cubicBezTo>
                <a:cubicBezTo>
                  <a:pt x="39" y="77"/>
                  <a:pt x="26" y="89"/>
                  <a:pt x="26" y="104"/>
                </a:cubicBezTo>
                <a:cubicBezTo>
                  <a:pt x="26" y="120"/>
                  <a:pt x="39" y="132"/>
                  <a:pt x="54" y="132"/>
                </a:cubicBezTo>
                <a:cubicBezTo>
                  <a:pt x="60" y="132"/>
                  <a:pt x="60" y="132"/>
                  <a:pt x="60" y="132"/>
                </a:cubicBezTo>
                <a:cubicBezTo>
                  <a:pt x="60" y="123"/>
                  <a:pt x="60" y="123"/>
                  <a:pt x="60" y="123"/>
                </a:cubicBezTo>
                <a:cubicBezTo>
                  <a:pt x="60" y="116"/>
                  <a:pt x="66" y="110"/>
                  <a:pt x="73" y="110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144" y="110"/>
                  <a:pt x="144" y="110"/>
                  <a:pt x="144" y="110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67" y="110"/>
                  <a:pt x="172" y="116"/>
                  <a:pt x="172" y="123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1" y="132"/>
                  <a:pt x="206" y="116"/>
                  <a:pt x="206" y="9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21419433" y="4164258"/>
            <a:ext cx="1174150" cy="1159380"/>
          </a:xfrm>
          <a:custGeom>
            <a:avLst/>
            <a:gdLst>
              <a:gd name="T0" fmla="*/ 58 w 202"/>
              <a:gd name="T1" fmla="*/ 162 h 199"/>
              <a:gd name="T2" fmla="*/ 150 w 202"/>
              <a:gd name="T3" fmla="*/ 157 h 199"/>
              <a:gd name="T4" fmla="*/ 144 w 202"/>
              <a:gd name="T5" fmla="*/ 139 h 199"/>
              <a:gd name="T6" fmla="*/ 52 w 202"/>
              <a:gd name="T7" fmla="*/ 144 h 199"/>
              <a:gd name="T8" fmla="*/ 76 w 202"/>
              <a:gd name="T9" fmla="*/ 147 h 199"/>
              <a:gd name="T10" fmla="*/ 76 w 202"/>
              <a:gd name="T11" fmla="*/ 155 h 199"/>
              <a:gd name="T12" fmla="*/ 76 w 202"/>
              <a:gd name="T13" fmla="*/ 147 h 199"/>
              <a:gd name="T14" fmla="*/ 66 w 202"/>
              <a:gd name="T15" fmla="*/ 151 h 199"/>
              <a:gd name="T16" fmla="*/ 58 w 202"/>
              <a:gd name="T17" fmla="*/ 151 h 199"/>
              <a:gd name="T18" fmla="*/ 85 w 202"/>
              <a:gd name="T19" fmla="*/ 189 h 199"/>
              <a:gd name="T20" fmla="*/ 62 w 202"/>
              <a:gd name="T21" fmla="*/ 193 h 199"/>
              <a:gd name="T22" fmla="*/ 47 w 202"/>
              <a:gd name="T23" fmla="*/ 189 h 199"/>
              <a:gd name="T24" fmla="*/ 62 w 202"/>
              <a:gd name="T25" fmla="*/ 186 h 199"/>
              <a:gd name="T26" fmla="*/ 85 w 202"/>
              <a:gd name="T27" fmla="*/ 189 h 199"/>
              <a:gd name="T28" fmla="*/ 58 w 202"/>
              <a:gd name="T29" fmla="*/ 133 h 199"/>
              <a:gd name="T30" fmla="*/ 150 w 202"/>
              <a:gd name="T31" fmla="*/ 128 h 199"/>
              <a:gd name="T32" fmla="*/ 144 w 202"/>
              <a:gd name="T33" fmla="*/ 110 h 199"/>
              <a:gd name="T34" fmla="*/ 52 w 202"/>
              <a:gd name="T35" fmla="*/ 115 h 199"/>
              <a:gd name="T36" fmla="*/ 76 w 202"/>
              <a:gd name="T37" fmla="*/ 118 h 199"/>
              <a:gd name="T38" fmla="*/ 76 w 202"/>
              <a:gd name="T39" fmla="*/ 126 h 199"/>
              <a:gd name="T40" fmla="*/ 76 w 202"/>
              <a:gd name="T41" fmla="*/ 118 h 199"/>
              <a:gd name="T42" fmla="*/ 66 w 202"/>
              <a:gd name="T43" fmla="*/ 122 h 199"/>
              <a:gd name="T44" fmla="*/ 58 w 202"/>
              <a:gd name="T45" fmla="*/ 122 h 199"/>
              <a:gd name="T46" fmla="*/ 58 w 202"/>
              <a:gd name="T47" fmla="*/ 104 h 199"/>
              <a:gd name="T48" fmla="*/ 150 w 202"/>
              <a:gd name="T49" fmla="*/ 99 h 199"/>
              <a:gd name="T50" fmla="*/ 144 w 202"/>
              <a:gd name="T51" fmla="*/ 81 h 199"/>
              <a:gd name="T52" fmla="*/ 52 w 202"/>
              <a:gd name="T53" fmla="*/ 86 h 199"/>
              <a:gd name="T54" fmla="*/ 58 w 202"/>
              <a:gd name="T55" fmla="*/ 104 h 199"/>
              <a:gd name="T56" fmla="*/ 80 w 202"/>
              <a:gd name="T57" fmla="*/ 93 h 199"/>
              <a:gd name="T58" fmla="*/ 72 w 202"/>
              <a:gd name="T59" fmla="*/ 93 h 199"/>
              <a:gd name="T60" fmla="*/ 62 w 202"/>
              <a:gd name="T61" fmla="*/ 89 h 199"/>
              <a:gd name="T62" fmla="*/ 62 w 202"/>
              <a:gd name="T63" fmla="*/ 97 h 199"/>
              <a:gd name="T64" fmla="*/ 62 w 202"/>
              <a:gd name="T65" fmla="*/ 89 h 199"/>
              <a:gd name="T66" fmla="*/ 147 w 202"/>
              <a:gd name="T67" fmla="*/ 197 h 199"/>
              <a:gd name="T68" fmla="*/ 117 w 202"/>
              <a:gd name="T69" fmla="*/ 193 h 199"/>
              <a:gd name="T70" fmla="*/ 117 w 202"/>
              <a:gd name="T71" fmla="*/ 186 h 199"/>
              <a:gd name="T72" fmla="*/ 147 w 202"/>
              <a:gd name="T73" fmla="*/ 181 h 199"/>
              <a:gd name="T74" fmla="*/ 112 w 202"/>
              <a:gd name="T75" fmla="*/ 188 h 199"/>
              <a:gd name="T76" fmla="*/ 90 w 202"/>
              <a:gd name="T77" fmla="*/ 188 h 199"/>
              <a:gd name="T78" fmla="*/ 95 w 202"/>
              <a:gd name="T79" fmla="*/ 168 h 199"/>
              <a:gd name="T80" fmla="*/ 107 w 202"/>
              <a:gd name="T81" fmla="*/ 179 h 199"/>
              <a:gd name="T82" fmla="*/ 202 w 202"/>
              <a:gd name="T83" fmla="*/ 79 h 199"/>
              <a:gd name="T84" fmla="*/ 156 w 202"/>
              <a:gd name="T85" fmla="*/ 117 h 199"/>
              <a:gd name="T86" fmla="*/ 152 w 202"/>
              <a:gd name="T87" fmla="*/ 107 h 199"/>
              <a:gd name="T88" fmla="*/ 156 w 202"/>
              <a:gd name="T89" fmla="*/ 86 h 199"/>
              <a:gd name="T90" fmla="*/ 58 w 202"/>
              <a:gd name="T91" fmla="*/ 75 h 199"/>
              <a:gd name="T92" fmla="*/ 46 w 202"/>
              <a:gd name="T93" fmla="*/ 99 h 199"/>
              <a:gd name="T94" fmla="*/ 46 w 202"/>
              <a:gd name="T95" fmla="*/ 115 h 199"/>
              <a:gd name="T96" fmla="*/ 31 w 202"/>
              <a:gd name="T97" fmla="*/ 117 h 199"/>
              <a:gd name="T98" fmla="*/ 31 w 202"/>
              <a:gd name="T99" fmla="*/ 55 h 199"/>
              <a:gd name="T100" fmla="*/ 34 w 202"/>
              <a:gd name="T101" fmla="*/ 53 h 199"/>
              <a:gd name="T102" fmla="*/ 95 w 202"/>
              <a:gd name="T103" fmla="*/ 0 h 199"/>
              <a:gd name="T104" fmla="*/ 133 w 202"/>
              <a:gd name="T105" fmla="*/ 28 h 199"/>
              <a:gd name="T106" fmla="*/ 163 w 202"/>
              <a:gd name="T107" fmla="*/ 4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2" h="199">
                <a:moveTo>
                  <a:pt x="52" y="157"/>
                </a:moveTo>
                <a:cubicBezTo>
                  <a:pt x="52" y="160"/>
                  <a:pt x="55" y="162"/>
                  <a:pt x="58" y="162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7" y="162"/>
                  <a:pt x="150" y="160"/>
                  <a:pt x="150" y="157"/>
                </a:cubicBezTo>
                <a:cubicBezTo>
                  <a:pt x="150" y="144"/>
                  <a:pt x="150" y="144"/>
                  <a:pt x="150" y="144"/>
                </a:cubicBezTo>
                <a:cubicBezTo>
                  <a:pt x="150" y="141"/>
                  <a:pt x="147" y="139"/>
                  <a:pt x="144" y="139"/>
                </a:cubicBezTo>
                <a:cubicBezTo>
                  <a:pt x="58" y="139"/>
                  <a:pt x="58" y="139"/>
                  <a:pt x="58" y="139"/>
                </a:cubicBezTo>
                <a:cubicBezTo>
                  <a:pt x="55" y="139"/>
                  <a:pt x="52" y="141"/>
                  <a:pt x="52" y="144"/>
                </a:cubicBezTo>
                <a:lnTo>
                  <a:pt x="52" y="157"/>
                </a:lnTo>
                <a:close/>
                <a:moveTo>
                  <a:pt x="76" y="147"/>
                </a:moveTo>
                <a:cubicBezTo>
                  <a:pt x="79" y="147"/>
                  <a:pt x="80" y="148"/>
                  <a:pt x="80" y="151"/>
                </a:cubicBezTo>
                <a:cubicBezTo>
                  <a:pt x="80" y="153"/>
                  <a:pt x="79" y="155"/>
                  <a:pt x="76" y="155"/>
                </a:cubicBezTo>
                <a:cubicBezTo>
                  <a:pt x="74" y="155"/>
                  <a:pt x="72" y="153"/>
                  <a:pt x="72" y="151"/>
                </a:cubicBezTo>
                <a:cubicBezTo>
                  <a:pt x="72" y="148"/>
                  <a:pt x="74" y="147"/>
                  <a:pt x="76" y="147"/>
                </a:cubicBezTo>
                <a:close/>
                <a:moveTo>
                  <a:pt x="62" y="147"/>
                </a:moveTo>
                <a:cubicBezTo>
                  <a:pt x="65" y="147"/>
                  <a:pt x="66" y="148"/>
                  <a:pt x="66" y="151"/>
                </a:cubicBezTo>
                <a:cubicBezTo>
                  <a:pt x="66" y="153"/>
                  <a:pt x="65" y="155"/>
                  <a:pt x="62" y="155"/>
                </a:cubicBezTo>
                <a:cubicBezTo>
                  <a:pt x="60" y="155"/>
                  <a:pt x="58" y="153"/>
                  <a:pt x="58" y="151"/>
                </a:cubicBezTo>
                <a:cubicBezTo>
                  <a:pt x="58" y="148"/>
                  <a:pt x="60" y="147"/>
                  <a:pt x="62" y="147"/>
                </a:cubicBezTo>
                <a:close/>
                <a:moveTo>
                  <a:pt x="85" y="189"/>
                </a:moveTo>
                <a:cubicBezTo>
                  <a:pt x="85" y="190"/>
                  <a:pt x="85" y="192"/>
                  <a:pt x="86" y="193"/>
                </a:cubicBezTo>
                <a:cubicBezTo>
                  <a:pt x="62" y="193"/>
                  <a:pt x="62" y="193"/>
                  <a:pt x="62" y="193"/>
                </a:cubicBezTo>
                <a:cubicBezTo>
                  <a:pt x="61" y="195"/>
                  <a:pt x="58" y="197"/>
                  <a:pt x="55" y="197"/>
                </a:cubicBezTo>
                <a:cubicBezTo>
                  <a:pt x="51" y="197"/>
                  <a:pt x="47" y="193"/>
                  <a:pt x="47" y="189"/>
                </a:cubicBezTo>
                <a:cubicBezTo>
                  <a:pt x="47" y="185"/>
                  <a:pt x="51" y="181"/>
                  <a:pt x="55" y="181"/>
                </a:cubicBezTo>
                <a:cubicBezTo>
                  <a:pt x="58" y="181"/>
                  <a:pt x="61" y="183"/>
                  <a:pt x="62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5" y="187"/>
                  <a:pt x="85" y="188"/>
                  <a:pt x="85" y="189"/>
                </a:cubicBezTo>
                <a:close/>
                <a:moveTo>
                  <a:pt x="52" y="128"/>
                </a:moveTo>
                <a:cubicBezTo>
                  <a:pt x="52" y="131"/>
                  <a:pt x="55" y="133"/>
                  <a:pt x="58" y="133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7" y="133"/>
                  <a:pt x="150" y="131"/>
                  <a:pt x="150" y="128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112"/>
                  <a:pt x="147" y="110"/>
                  <a:pt x="144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5" y="110"/>
                  <a:pt x="52" y="112"/>
                  <a:pt x="52" y="115"/>
                </a:cubicBezTo>
                <a:lnTo>
                  <a:pt x="52" y="128"/>
                </a:lnTo>
                <a:close/>
                <a:moveTo>
                  <a:pt x="76" y="118"/>
                </a:moveTo>
                <a:cubicBezTo>
                  <a:pt x="79" y="118"/>
                  <a:pt x="80" y="119"/>
                  <a:pt x="80" y="122"/>
                </a:cubicBezTo>
                <a:cubicBezTo>
                  <a:pt x="80" y="124"/>
                  <a:pt x="79" y="126"/>
                  <a:pt x="76" y="126"/>
                </a:cubicBezTo>
                <a:cubicBezTo>
                  <a:pt x="74" y="126"/>
                  <a:pt x="72" y="124"/>
                  <a:pt x="72" y="122"/>
                </a:cubicBezTo>
                <a:cubicBezTo>
                  <a:pt x="72" y="119"/>
                  <a:pt x="74" y="118"/>
                  <a:pt x="76" y="118"/>
                </a:cubicBezTo>
                <a:close/>
                <a:moveTo>
                  <a:pt x="62" y="118"/>
                </a:moveTo>
                <a:cubicBezTo>
                  <a:pt x="65" y="118"/>
                  <a:pt x="66" y="119"/>
                  <a:pt x="66" y="122"/>
                </a:cubicBezTo>
                <a:cubicBezTo>
                  <a:pt x="66" y="124"/>
                  <a:pt x="65" y="126"/>
                  <a:pt x="62" y="126"/>
                </a:cubicBezTo>
                <a:cubicBezTo>
                  <a:pt x="60" y="126"/>
                  <a:pt x="58" y="124"/>
                  <a:pt x="58" y="122"/>
                </a:cubicBezTo>
                <a:cubicBezTo>
                  <a:pt x="58" y="119"/>
                  <a:pt x="60" y="118"/>
                  <a:pt x="62" y="118"/>
                </a:cubicBezTo>
                <a:close/>
                <a:moveTo>
                  <a:pt x="58" y="104"/>
                </a:moveTo>
                <a:cubicBezTo>
                  <a:pt x="144" y="104"/>
                  <a:pt x="144" y="104"/>
                  <a:pt x="144" y="104"/>
                </a:cubicBezTo>
                <a:cubicBezTo>
                  <a:pt x="147" y="104"/>
                  <a:pt x="150" y="102"/>
                  <a:pt x="150" y="99"/>
                </a:cubicBezTo>
                <a:cubicBezTo>
                  <a:pt x="150" y="86"/>
                  <a:pt x="150" y="86"/>
                  <a:pt x="150" y="86"/>
                </a:cubicBezTo>
                <a:cubicBezTo>
                  <a:pt x="150" y="83"/>
                  <a:pt x="147" y="81"/>
                  <a:pt x="144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5" y="81"/>
                  <a:pt x="52" y="83"/>
                  <a:pt x="52" y="86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102"/>
                  <a:pt x="55" y="104"/>
                  <a:pt x="58" y="104"/>
                </a:cubicBezTo>
                <a:close/>
                <a:moveTo>
                  <a:pt x="76" y="89"/>
                </a:moveTo>
                <a:cubicBezTo>
                  <a:pt x="79" y="89"/>
                  <a:pt x="80" y="91"/>
                  <a:pt x="80" y="93"/>
                </a:cubicBezTo>
                <a:cubicBezTo>
                  <a:pt x="80" y="95"/>
                  <a:pt x="79" y="97"/>
                  <a:pt x="76" y="97"/>
                </a:cubicBezTo>
                <a:cubicBezTo>
                  <a:pt x="74" y="97"/>
                  <a:pt x="72" y="95"/>
                  <a:pt x="72" y="93"/>
                </a:cubicBezTo>
                <a:cubicBezTo>
                  <a:pt x="72" y="91"/>
                  <a:pt x="74" y="89"/>
                  <a:pt x="76" y="89"/>
                </a:cubicBezTo>
                <a:close/>
                <a:moveTo>
                  <a:pt x="62" y="89"/>
                </a:moveTo>
                <a:cubicBezTo>
                  <a:pt x="65" y="89"/>
                  <a:pt x="66" y="91"/>
                  <a:pt x="66" y="93"/>
                </a:cubicBezTo>
                <a:cubicBezTo>
                  <a:pt x="66" y="95"/>
                  <a:pt x="65" y="97"/>
                  <a:pt x="62" y="97"/>
                </a:cubicBezTo>
                <a:cubicBezTo>
                  <a:pt x="60" y="97"/>
                  <a:pt x="58" y="95"/>
                  <a:pt x="58" y="93"/>
                </a:cubicBezTo>
                <a:cubicBezTo>
                  <a:pt x="58" y="91"/>
                  <a:pt x="60" y="89"/>
                  <a:pt x="62" y="89"/>
                </a:cubicBezTo>
                <a:close/>
                <a:moveTo>
                  <a:pt x="155" y="189"/>
                </a:moveTo>
                <a:cubicBezTo>
                  <a:pt x="155" y="193"/>
                  <a:pt x="151" y="197"/>
                  <a:pt x="147" y="197"/>
                </a:cubicBezTo>
                <a:cubicBezTo>
                  <a:pt x="144" y="197"/>
                  <a:pt x="141" y="195"/>
                  <a:pt x="140" y="193"/>
                </a:cubicBezTo>
                <a:cubicBezTo>
                  <a:pt x="117" y="193"/>
                  <a:pt x="117" y="193"/>
                  <a:pt x="117" y="193"/>
                </a:cubicBezTo>
                <a:cubicBezTo>
                  <a:pt x="117" y="192"/>
                  <a:pt x="117" y="190"/>
                  <a:pt x="117" y="189"/>
                </a:cubicBezTo>
                <a:cubicBezTo>
                  <a:pt x="117" y="188"/>
                  <a:pt x="117" y="187"/>
                  <a:pt x="117" y="186"/>
                </a:cubicBezTo>
                <a:cubicBezTo>
                  <a:pt x="140" y="186"/>
                  <a:pt x="140" y="186"/>
                  <a:pt x="140" y="186"/>
                </a:cubicBezTo>
                <a:cubicBezTo>
                  <a:pt x="141" y="183"/>
                  <a:pt x="144" y="181"/>
                  <a:pt x="147" y="181"/>
                </a:cubicBezTo>
                <a:cubicBezTo>
                  <a:pt x="151" y="181"/>
                  <a:pt x="155" y="185"/>
                  <a:pt x="155" y="189"/>
                </a:cubicBezTo>
                <a:close/>
                <a:moveTo>
                  <a:pt x="112" y="188"/>
                </a:moveTo>
                <a:cubicBezTo>
                  <a:pt x="112" y="195"/>
                  <a:pt x="107" y="199"/>
                  <a:pt x="101" y="199"/>
                </a:cubicBezTo>
                <a:cubicBezTo>
                  <a:pt x="95" y="199"/>
                  <a:pt x="90" y="195"/>
                  <a:pt x="90" y="188"/>
                </a:cubicBezTo>
                <a:cubicBezTo>
                  <a:pt x="90" y="185"/>
                  <a:pt x="92" y="181"/>
                  <a:pt x="95" y="179"/>
                </a:cubicBezTo>
                <a:cubicBezTo>
                  <a:pt x="95" y="168"/>
                  <a:pt x="95" y="168"/>
                  <a:pt x="95" y="168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07" y="179"/>
                  <a:pt x="107" y="179"/>
                  <a:pt x="107" y="179"/>
                </a:cubicBezTo>
                <a:cubicBezTo>
                  <a:pt x="110" y="181"/>
                  <a:pt x="112" y="185"/>
                  <a:pt x="112" y="188"/>
                </a:cubicBezTo>
                <a:close/>
                <a:moveTo>
                  <a:pt x="202" y="79"/>
                </a:moveTo>
                <a:cubicBezTo>
                  <a:pt x="202" y="100"/>
                  <a:pt x="184" y="117"/>
                  <a:pt x="163" y="117"/>
                </a:cubicBezTo>
                <a:cubicBezTo>
                  <a:pt x="156" y="117"/>
                  <a:pt x="156" y="117"/>
                  <a:pt x="156" y="117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6" y="112"/>
                  <a:pt x="155" y="109"/>
                  <a:pt x="152" y="107"/>
                </a:cubicBezTo>
                <a:cubicBezTo>
                  <a:pt x="155" y="105"/>
                  <a:pt x="156" y="102"/>
                  <a:pt x="156" y="99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56" y="80"/>
                  <a:pt x="151" y="75"/>
                  <a:pt x="144" y="75"/>
                </a:cubicBezTo>
                <a:cubicBezTo>
                  <a:pt x="58" y="75"/>
                  <a:pt x="58" y="75"/>
                  <a:pt x="58" y="75"/>
                </a:cubicBezTo>
                <a:cubicBezTo>
                  <a:pt x="51" y="75"/>
                  <a:pt x="46" y="80"/>
                  <a:pt x="46" y="86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102"/>
                  <a:pt x="48" y="105"/>
                  <a:pt x="50" y="107"/>
                </a:cubicBezTo>
                <a:cubicBezTo>
                  <a:pt x="48" y="109"/>
                  <a:pt x="46" y="112"/>
                  <a:pt x="46" y="115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14" y="117"/>
                  <a:pt x="0" y="103"/>
                  <a:pt x="0" y="86"/>
                </a:cubicBezTo>
                <a:cubicBezTo>
                  <a:pt x="0" y="69"/>
                  <a:pt x="14" y="55"/>
                  <a:pt x="31" y="55"/>
                </a:cubicBezTo>
                <a:cubicBezTo>
                  <a:pt x="32" y="55"/>
                  <a:pt x="33" y="55"/>
                  <a:pt x="35" y="56"/>
                </a:cubicBezTo>
                <a:cubicBezTo>
                  <a:pt x="34" y="55"/>
                  <a:pt x="34" y="54"/>
                  <a:pt x="34" y="53"/>
                </a:cubicBezTo>
                <a:cubicBezTo>
                  <a:pt x="34" y="39"/>
                  <a:pt x="46" y="27"/>
                  <a:pt x="60" y="27"/>
                </a:cubicBezTo>
                <a:cubicBezTo>
                  <a:pt x="64" y="11"/>
                  <a:pt x="79" y="0"/>
                  <a:pt x="95" y="0"/>
                </a:cubicBezTo>
                <a:cubicBezTo>
                  <a:pt x="113" y="0"/>
                  <a:pt x="127" y="12"/>
                  <a:pt x="131" y="28"/>
                </a:cubicBezTo>
                <a:cubicBezTo>
                  <a:pt x="132" y="28"/>
                  <a:pt x="132" y="28"/>
                  <a:pt x="133" y="28"/>
                </a:cubicBezTo>
                <a:cubicBezTo>
                  <a:pt x="142" y="28"/>
                  <a:pt x="149" y="34"/>
                  <a:pt x="152" y="41"/>
                </a:cubicBezTo>
                <a:cubicBezTo>
                  <a:pt x="156" y="40"/>
                  <a:pt x="159" y="40"/>
                  <a:pt x="163" y="40"/>
                </a:cubicBezTo>
                <a:cubicBezTo>
                  <a:pt x="184" y="40"/>
                  <a:pt x="202" y="57"/>
                  <a:pt x="202" y="7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19472429" y="4164258"/>
            <a:ext cx="1169226" cy="1159380"/>
          </a:xfrm>
          <a:custGeom>
            <a:avLst/>
            <a:gdLst>
              <a:gd name="T0" fmla="*/ 201 w 201"/>
              <a:gd name="T1" fmla="*/ 79 h 199"/>
              <a:gd name="T2" fmla="*/ 162 w 201"/>
              <a:gd name="T3" fmla="*/ 118 h 199"/>
              <a:gd name="T4" fmla="*/ 119 w 201"/>
              <a:gd name="T5" fmla="*/ 118 h 199"/>
              <a:gd name="T6" fmla="*/ 119 w 201"/>
              <a:gd name="T7" fmla="*/ 69 h 199"/>
              <a:gd name="T8" fmla="*/ 82 w 201"/>
              <a:gd name="T9" fmla="*/ 69 h 199"/>
              <a:gd name="T10" fmla="*/ 82 w 201"/>
              <a:gd name="T11" fmla="*/ 118 h 199"/>
              <a:gd name="T12" fmla="*/ 31 w 201"/>
              <a:gd name="T13" fmla="*/ 118 h 199"/>
              <a:gd name="T14" fmla="*/ 0 w 201"/>
              <a:gd name="T15" fmla="*/ 87 h 199"/>
              <a:gd name="T16" fmla="*/ 31 w 201"/>
              <a:gd name="T17" fmla="*/ 56 h 199"/>
              <a:gd name="T18" fmla="*/ 34 w 201"/>
              <a:gd name="T19" fmla="*/ 56 h 199"/>
              <a:gd name="T20" fmla="*/ 34 w 201"/>
              <a:gd name="T21" fmla="*/ 53 h 199"/>
              <a:gd name="T22" fmla="*/ 59 w 201"/>
              <a:gd name="T23" fmla="*/ 27 h 199"/>
              <a:gd name="T24" fmla="*/ 95 w 201"/>
              <a:gd name="T25" fmla="*/ 0 h 199"/>
              <a:gd name="T26" fmla="*/ 130 w 201"/>
              <a:gd name="T27" fmla="*/ 29 h 199"/>
              <a:gd name="T28" fmla="*/ 132 w 201"/>
              <a:gd name="T29" fmla="*/ 28 h 199"/>
              <a:gd name="T30" fmla="*/ 151 w 201"/>
              <a:gd name="T31" fmla="*/ 41 h 199"/>
              <a:gd name="T32" fmla="*/ 162 w 201"/>
              <a:gd name="T33" fmla="*/ 40 h 199"/>
              <a:gd name="T34" fmla="*/ 201 w 201"/>
              <a:gd name="T35" fmla="*/ 79 h 199"/>
              <a:gd name="T36" fmla="*/ 88 w 201"/>
              <a:gd name="T37" fmla="*/ 75 h 199"/>
              <a:gd name="T38" fmla="*/ 88 w 201"/>
              <a:gd name="T39" fmla="*/ 139 h 199"/>
              <a:gd name="T40" fmla="*/ 78 w 201"/>
              <a:gd name="T41" fmla="*/ 139 h 199"/>
              <a:gd name="T42" fmla="*/ 100 w 201"/>
              <a:gd name="T43" fmla="*/ 167 h 199"/>
              <a:gd name="T44" fmla="*/ 123 w 201"/>
              <a:gd name="T45" fmla="*/ 139 h 199"/>
              <a:gd name="T46" fmla="*/ 113 w 201"/>
              <a:gd name="T47" fmla="*/ 139 h 199"/>
              <a:gd name="T48" fmla="*/ 113 w 201"/>
              <a:gd name="T49" fmla="*/ 75 h 199"/>
              <a:gd name="T50" fmla="*/ 88 w 201"/>
              <a:gd name="T51" fmla="*/ 75 h 199"/>
              <a:gd name="T52" fmla="*/ 133 w 201"/>
              <a:gd name="T53" fmla="*/ 131 h 199"/>
              <a:gd name="T54" fmla="*/ 140 w 201"/>
              <a:gd name="T55" fmla="*/ 159 h 199"/>
              <a:gd name="T56" fmla="*/ 140 w 201"/>
              <a:gd name="T57" fmla="*/ 195 h 199"/>
              <a:gd name="T58" fmla="*/ 136 w 201"/>
              <a:gd name="T59" fmla="*/ 199 h 199"/>
              <a:gd name="T60" fmla="*/ 65 w 201"/>
              <a:gd name="T61" fmla="*/ 199 h 199"/>
              <a:gd name="T62" fmla="*/ 60 w 201"/>
              <a:gd name="T63" fmla="*/ 195 h 199"/>
              <a:gd name="T64" fmla="*/ 60 w 201"/>
              <a:gd name="T65" fmla="*/ 159 h 199"/>
              <a:gd name="T66" fmla="*/ 68 w 201"/>
              <a:gd name="T67" fmla="*/ 131 h 199"/>
              <a:gd name="T68" fmla="*/ 73 w 201"/>
              <a:gd name="T69" fmla="*/ 127 h 199"/>
              <a:gd name="T70" fmla="*/ 82 w 201"/>
              <a:gd name="T71" fmla="*/ 127 h 199"/>
              <a:gd name="T72" fmla="*/ 82 w 201"/>
              <a:gd name="T73" fmla="*/ 131 h 199"/>
              <a:gd name="T74" fmla="*/ 74 w 201"/>
              <a:gd name="T75" fmla="*/ 131 h 199"/>
              <a:gd name="T76" fmla="*/ 71 w 201"/>
              <a:gd name="T77" fmla="*/ 134 h 199"/>
              <a:gd name="T78" fmla="*/ 65 w 201"/>
              <a:gd name="T79" fmla="*/ 158 h 199"/>
              <a:gd name="T80" fmla="*/ 81 w 201"/>
              <a:gd name="T81" fmla="*/ 158 h 199"/>
              <a:gd name="T82" fmla="*/ 84 w 201"/>
              <a:gd name="T83" fmla="*/ 166 h 199"/>
              <a:gd name="T84" fmla="*/ 90 w 201"/>
              <a:gd name="T85" fmla="*/ 171 h 199"/>
              <a:gd name="T86" fmla="*/ 111 w 201"/>
              <a:gd name="T87" fmla="*/ 171 h 199"/>
              <a:gd name="T88" fmla="*/ 116 w 201"/>
              <a:gd name="T89" fmla="*/ 166 h 199"/>
              <a:gd name="T90" fmla="*/ 119 w 201"/>
              <a:gd name="T91" fmla="*/ 158 h 199"/>
              <a:gd name="T92" fmla="*/ 136 w 201"/>
              <a:gd name="T93" fmla="*/ 158 h 199"/>
              <a:gd name="T94" fmla="*/ 130 w 201"/>
              <a:gd name="T95" fmla="*/ 134 h 199"/>
              <a:gd name="T96" fmla="*/ 127 w 201"/>
              <a:gd name="T97" fmla="*/ 131 h 199"/>
              <a:gd name="T98" fmla="*/ 118 w 201"/>
              <a:gd name="T99" fmla="*/ 131 h 199"/>
              <a:gd name="T100" fmla="*/ 118 w 201"/>
              <a:gd name="T101" fmla="*/ 127 h 199"/>
              <a:gd name="T102" fmla="*/ 127 w 201"/>
              <a:gd name="T103" fmla="*/ 127 h 199"/>
              <a:gd name="T104" fmla="*/ 133 w 201"/>
              <a:gd name="T105" fmla="*/ 131 h 199"/>
              <a:gd name="T106" fmla="*/ 116 w 201"/>
              <a:gd name="T107" fmla="*/ 180 h 199"/>
              <a:gd name="T108" fmla="*/ 113 w 201"/>
              <a:gd name="T109" fmla="*/ 177 h 199"/>
              <a:gd name="T110" fmla="*/ 88 w 201"/>
              <a:gd name="T111" fmla="*/ 177 h 199"/>
              <a:gd name="T112" fmla="*/ 84 w 201"/>
              <a:gd name="T113" fmla="*/ 180 h 199"/>
              <a:gd name="T114" fmla="*/ 88 w 201"/>
              <a:gd name="T115" fmla="*/ 184 h 199"/>
              <a:gd name="T116" fmla="*/ 97 w 201"/>
              <a:gd name="T117" fmla="*/ 184 h 199"/>
              <a:gd name="T118" fmla="*/ 100 w 201"/>
              <a:gd name="T119" fmla="*/ 186 h 199"/>
              <a:gd name="T120" fmla="*/ 104 w 201"/>
              <a:gd name="T121" fmla="*/ 184 h 199"/>
              <a:gd name="T122" fmla="*/ 113 w 201"/>
              <a:gd name="T123" fmla="*/ 184 h 199"/>
              <a:gd name="T124" fmla="*/ 116 w 201"/>
              <a:gd name="T125" fmla="*/ 18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1" h="199">
                <a:moveTo>
                  <a:pt x="201" y="79"/>
                </a:moveTo>
                <a:cubicBezTo>
                  <a:pt x="201" y="100"/>
                  <a:pt x="184" y="118"/>
                  <a:pt x="162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82" y="69"/>
                  <a:pt x="82" y="69"/>
                  <a:pt x="82" y="69"/>
                </a:cubicBezTo>
                <a:cubicBezTo>
                  <a:pt x="82" y="118"/>
                  <a:pt x="82" y="118"/>
                  <a:pt x="82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3" y="118"/>
                  <a:pt x="0" y="104"/>
                  <a:pt x="0" y="87"/>
                </a:cubicBezTo>
                <a:cubicBezTo>
                  <a:pt x="0" y="69"/>
                  <a:pt x="13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5"/>
                  <a:pt x="34" y="54"/>
                  <a:pt x="34" y="53"/>
                </a:cubicBezTo>
                <a:cubicBezTo>
                  <a:pt x="34" y="39"/>
                  <a:pt x="45" y="27"/>
                  <a:pt x="59" y="27"/>
                </a:cubicBezTo>
                <a:cubicBezTo>
                  <a:pt x="64" y="12"/>
                  <a:pt x="78" y="0"/>
                  <a:pt x="95" y="0"/>
                </a:cubicBezTo>
                <a:cubicBezTo>
                  <a:pt x="112" y="0"/>
                  <a:pt x="127" y="12"/>
                  <a:pt x="130" y="29"/>
                </a:cubicBezTo>
                <a:cubicBezTo>
                  <a:pt x="131" y="29"/>
                  <a:pt x="132" y="28"/>
                  <a:pt x="132" y="28"/>
                </a:cubicBezTo>
                <a:cubicBezTo>
                  <a:pt x="141" y="28"/>
                  <a:pt x="148" y="34"/>
                  <a:pt x="151" y="41"/>
                </a:cubicBezTo>
                <a:cubicBezTo>
                  <a:pt x="155" y="40"/>
                  <a:pt x="158" y="40"/>
                  <a:pt x="162" y="40"/>
                </a:cubicBezTo>
                <a:cubicBezTo>
                  <a:pt x="184" y="40"/>
                  <a:pt x="201" y="57"/>
                  <a:pt x="201" y="79"/>
                </a:cubicBezTo>
                <a:close/>
                <a:moveTo>
                  <a:pt x="88" y="75"/>
                </a:moveTo>
                <a:cubicBezTo>
                  <a:pt x="88" y="139"/>
                  <a:pt x="88" y="139"/>
                  <a:pt x="88" y="139"/>
                </a:cubicBezTo>
                <a:cubicBezTo>
                  <a:pt x="78" y="139"/>
                  <a:pt x="78" y="139"/>
                  <a:pt x="78" y="139"/>
                </a:cubicBezTo>
                <a:cubicBezTo>
                  <a:pt x="100" y="167"/>
                  <a:pt x="100" y="167"/>
                  <a:pt x="100" y="167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13" y="139"/>
                  <a:pt x="113" y="139"/>
                  <a:pt x="113" y="139"/>
                </a:cubicBezTo>
                <a:cubicBezTo>
                  <a:pt x="113" y="75"/>
                  <a:pt x="113" y="75"/>
                  <a:pt x="113" y="75"/>
                </a:cubicBezTo>
                <a:lnTo>
                  <a:pt x="88" y="75"/>
                </a:lnTo>
                <a:close/>
                <a:moveTo>
                  <a:pt x="133" y="131"/>
                </a:moveTo>
                <a:cubicBezTo>
                  <a:pt x="140" y="159"/>
                  <a:pt x="140" y="159"/>
                  <a:pt x="140" y="159"/>
                </a:cubicBezTo>
                <a:cubicBezTo>
                  <a:pt x="140" y="195"/>
                  <a:pt x="140" y="195"/>
                  <a:pt x="140" y="195"/>
                </a:cubicBezTo>
                <a:cubicBezTo>
                  <a:pt x="140" y="197"/>
                  <a:pt x="138" y="199"/>
                  <a:pt x="136" y="199"/>
                </a:cubicBezTo>
                <a:cubicBezTo>
                  <a:pt x="65" y="199"/>
                  <a:pt x="65" y="199"/>
                  <a:pt x="65" y="199"/>
                </a:cubicBezTo>
                <a:cubicBezTo>
                  <a:pt x="62" y="199"/>
                  <a:pt x="60" y="197"/>
                  <a:pt x="60" y="195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8" y="129"/>
                  <a:pt x="71" y="127"/>
                  <a:pt x="73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74" y="131"/>
                  <a:pt x="74" y="131"/>
                  <a:pt x="74" y="131"/>
                </a:cubicBezTo>
                <a:cubicBezTo>
                  <a:pt x="72" y="131"/>
                  <a:pt x="71" y="132"/>
                  <a:pt x="71" y="134"/>
                </a:cubicBezTo>
                <a:cubicBezTo>
                  <a:pt x="65" y="158"/>
                  <a:pt x="65" y="158"/>
                  <a:pt x="65" y="158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5" y="169"/>
                  <a:pt x="87" y="171"/>
                  <a:pt x="90" y="171"/>
                </a:cubicBezTo>
                <a:cubicBezTo>
                  <a:pt x="111" y="171"/>
                  <a:pt x="111" y="171"/>
                  <a:pt x="111" y="171"/>
                </a:cubicBezTo>
                <a:cubicBezTo>
                  <a:pt x="113" y="171"/>
                  <a:pt x="116" y="169"/>
                  <a:pt x="116" y="166"/>
                </a:cubicBezTo>
                <a:cubicBezTo>
                  <a:pt x="119" y="158"/>
                  <a:pt x="119" y="158"/>
                  <a:pt x="119" y="158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30" y="132"/>
                  <a:pt x="128" y="131"/>
                  <a:pt x="127" y="131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27" y="127"/>
                  <a:pt x="127" y="127"/>
                  <a:pt x="127" y="127"/>
                </a:cubicBezTo>
                <a:cubicBezTo>
                  <a:pt x="130" y="127"/>
                  <a:pt x="132" y="129"/>
                  <a:pt x="133" y="131"/>
                </a:cubicBezTo>
                <a:close/>
                <a:moveTo>
                  <a:pt x="116" y="180"/>
                </a:moveTo>
                <a:cubicBezTo>
                  <a:pt x="116" y="178"/>
                  <a:pt x="115" y="177"/>
                  <a:pt x="113" y="177"/>
                </a:cubicBezTo>
                <a:cubicBezTo>
                  <a:pt x="88" y="177"/>
                  <a:pt x="88" y="177"/>
                  <a:pt x="88" y="177"/>
                </a:cubicBezTo>
                <a:cubicBezTo>
                  <a:pt x="86" y="177"/>
                  <a:pt x="84" y="178"/>
                  <a:pt x="84" y="180"/>
                </a:cubicBezTo>
                <a:cubicBezTo>
                  <a:pt x="84" y="182"/>
                  <a:pt x="86" y="184"/>
                  <a:pt x="88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185"/>
                  <a:pt x="99" y="186"/>
                  <a:pt x="100" y="186"/>
                </a:cubicBezTo>
                <a:cubicBezTo>
                  <a:pt x="102" y="186"/>
                  <a:pt x="103" y="185"/>
                  <a:pt x="104" y="184"/>
                </a:cubicBezTo>
                <a:cubicBezTo>
                  <a:pt x="113" y="184"/>
                  <a:pt x="113" y="184"/>
                  <a:pt x="113" y="184"/>
                </a:cubicBezTo>
                <a:cubicBezTo>
                  <a:pt x="115" y="184"/>
                  <a:pt x="116" y="182"/>
                  <a:pt x="116" y="18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17525427" y="4164258"/>
            <a:ext cx="1169226" cy="1159380"/>
          </a:xfrm>
          <a:custGeom>
            <a:avLst/>
            <a:gdLst>
              <a:gd name="T0" fmla="*/ 162 w 201"/>
              <a:gd name="T1" fmla="*/ 118 h 199"/>
              <a:gd name="T2" fmla="*/ 119 w 201"/>
              <a:gd name="T3" fmla="*/ 101 h 199"/>
              <a:gd name="T4" fmla="*/ 100 w 201"/>
              <a:gd name="T5" fmla="*/ 58 h 199"/>
              <a:gd name="T6" fmla="*/ 82 w 201"/>
              <a:gd name="T7" fmla="*/ 101 h 199"/>
              <a:gd name="T8" fmla="*/ 31 w 201"/>
              <a:gd name="T9" fmla="*/ 118 h 199"/>
              <a:gd name="T10" fmla="*/ 31 w 201"/>
              <a:gd name="T11" fmla="*/ 56 h 199"/>
              <a:gd name="T12" fmla="*/ 34 w 201"/>
              <a:gd name="T13" fmla="*/ 53 h 199"/>
              <a:gd name="T14" fmla="*/ 95 w 201"/>
              <a:gd name="T15" fmla="*/ 0 h 199"/>
              <a:gd name="T16" fmla="*/ 133 w 201"/>
              <a:gd name="T17" fmla="*/ 28 h 199"/>
              <a:gd name="T18" fmla="*/ 162 w 201"/>
              <a:gd name="T19" fmla="*/ 40 h 199"/>
              <a:gd name="T20" fmla="*/ 133 w 201"/>
              <a:gd name="T21" fmla="*/ 131 h 199"/>
              <a:gd name="T22" fmla="*/ 141 w 201"/>
              <a:gd name="T23" fmla="*/ 195 h 199"/>
              <a:gd name="T24" fmla="*/ 65 w 201"/>
              <a:gd name="T25" fmla="*/ 199 h 199"/>
              <a:gd name="T26" fmla="*/ 60 w 201"/>
              <a:gd name="T27" fmla="*/ 159 h 199"/>
              <a:gd name="T28" fmla="*/ 73 w 201"/>
              <a:gd name="T29" fmla="*/ 127 h 199"/>
              <a:gd name="T30" fmla="*/ 82 w 201"/>
              <a:gd name="T31" fmla="*/ 131 h 199"/>
              <a:gd name="T32" fmla="*/ 71 w 201"/>
              <a:gd name="T33" fmla="*/ 134 h 199"/>
              <a:gd name="T34" fmla="*/ 82 w 201"/>
              <a:gd name="T35" fmla="*/ 158 h 199"/>
              <a:gd name="T36" fmla="*/ 90 w 201"/>
              <a:gd name="T37" fmla="*/ 171 h 199"/>
              <a:gd name="T38" fmla="*/ 116 w 201"/>
              <a:gd name="T39" fmla="*/ 166 h 199"/>
              <a:gd name="T40" fmla="*/ 136 w 201"/>
              <a:gd name="T41" fmla="*/ 158 h 199"/>
              <a:gd name="T42" fmla="*/ 127 w 201"/>
              <a:gd name="T43" fmla="*/ 131 h 199"/>
              <a:gd name="T44" fmla="*/ 119 w 201"/>
              <a:gd name="T45" fmla="*/ 127 h 199"/>
              <a:gd name="T46" fmla="*/ 133 w 201"/>
              <a:gd name="T47" fmla="*/ 131 h 199"/>
              <a:gd name="T48" fmla="*/ 113 w 201"/>
              <a:gd name="T49" fmla="*/ 177 h 199"/>
              <a:gd name="T50" fmla="*/ 84 w 201"/>
              <a:gd name="T51" fmla="*/ 180 h 199"/>
              <a:gd name="T52" fmla="*/ 97 w 201"/>
              <a:gd name="T53" fmla="*/ 184 h 199"/>
              <a:gd name="T54" fmla="*/ 104 w 201"/>
              <a:gd name="T55" fmla="*/ 184 h 199"/>
              <a:gd name="T56" fmla="*/ 116 w 201"/>
              <a:gd name="T57" fmla="*/ 180 h 199"/>
              <a:gd name="T58" fmla="*/ 113 w 201"/>
              <a:gd name="T59" fmla="*/ 95 h 199"/>
              <a:gd name="T60" fmla="*/ 100 w 201"/>
              <a:gd name="T61" fmla="*/ 67 h 199"/>
              <a:gd name="T62" fmla="*/ 88 w 201"/>
              <a:gd name="T63" fmla="*/ 95 h 199"/>
              <a:gd name="T64" fmla="*/ 113 w 201"/>
              <a:gd name="T65" fmla="*/ 16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199">
                <a:moveTo>
                  <a:pt x="201" y="79"/>
                </a:moveTo>
                <a:cubicBezTo>
                  <a:pt x="201" y="100"/>
                  <a:pt x="184" y="118"/>
                  <a:pt x="162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00" y="58"/>
                  <a:pt x="100" y="58"/>
                  <a:pt x="100" y="58"/>
                </a:cubicBezTo>
                <a:cubicBezTo>
                  <a:pt x="66" y="101"/>
                  <a:pt x="66" y="101"/>
                  <a:pt x="66" y="101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2" y="118"/>
                  <a:pt x="82" y="118"/>
                  <a:pt x="82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4" y="118"/>
                  <a:pt x="0" y="104"/>
                  <a:pt x="0" y="87"/>
                </a:cubicBezTo>
                <a:cubicBezTo>
                  <a:pt x="0" y="69"/>
                  <a:pt x="14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5"/>
                  <a:pt x="34" y="54"/>
                  <a:pt x="34" y="53"/>
                </a:cubicBezTo>
                <a:cubicBezTo>
                  <a:pt x="34" y="39"/>
                  <a:pt x="45" y="27"/>
                  <a:pt x="60" y="27"/>
                </a:cubicBezTo>
                <a:cubicBezTo>
                  <a:pt x="64" y="12"/>
                  <a:pt x="78" y="0"/>
                  <a:pt x="95" y="0"/>
                </a:cubicBezTo>
                <a:cubicBezTo>
                  <a:pt x="112" y="0"/>
                  <a:pt x="127" y="12"/>
                  <a:pt x="130" y="29"/>
                </a:cubicBezTo>
                <a:cubicBezTo>
                  <a:pt x="131" y="29"/>
                  <a:pt x="132" y="28"/>
                  <a:pt x="133" y="28"/>
                </a:cubicBezTo>
                <a:cubicBezTo>
                  <a:pt x="141" y="28"/>
                  <a:pt x="149" y="34"/>
                  <a:pt x="152" y="41"/>
                </a:cubicBezTo>
                <a:cubicBezTo>
                  <a:pt x="155" y="40"/>
                  <a:pt x="159" y="40"/>
                  <a:pt x="162" y="40"/>
                </a:cubicBezTo>
                <a:cubicBezTo>
                  <a:pt x="184" y="40"/>
                  <a:pt x="201" y="57"/>
                  <a:pt x="201" y="79"/>
                </a:cubicBezTo>
                <a:close/>
                <a:moveTo>
                  <a:pt x="133" y="131"/>
                </a:moveTo>
                <a:cubicBezTo>
                  <a:pt x="141" y="159"/>
                  <a:pt x="141" y="159"/>
                  <a:pt x="141" y="159"/>
                </a:cubicBezTo>
                <a:cubicBezTo>
                  <a:pt x="141" y="195"/>
                  <a:pt x="141" y="195"/>
                  <a:pt x="141" y="195"/>
                </a:cubicBezTo>
                <a:cubicBezTo>
                  <a:pt x="141" y="197"/>
                  <a:pt x="139" y="199"/>
                  <a:pt x="136" y="199"/>
                </a:cubicBezTo>
                <a:cubicBezTo>
                  <a:pt x="65" y="199"/>
                  <a:pt x="65" y="199"/>
                  <a:pt x="65" y="199"/>
                </a:cubicBezTo>
                <a:cubicBezTo>
                  <a:pt x="62" y="199"/>
                  <a:pt x="60" y="197"/>
                  <a:pt x="60" y="195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29"/>
                  <a:pt x="71" y="127"/>
                  <a:pt x="73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74" y="131"/>
                  <a:pt x="74" y="131"/>
                  <a:pt x="74" y="131"/>
                </a:cubicBezTo>
                <a:cubicBezTo>
                  <a:pt x="73" y="131"/>
                  <a:pt x="71" y="132"/>
                  <a:pt x="71" y="134"/>
                </a:cubicBezTo>
                <a:cubicBezTo>
                  <a:pt x="65" y="158"/>
                  <a:pt x="65" y="158"/>
                  <a:pt x="65" y="158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5" y="169"/>
                  <a:pt x="87" y="171"/>
                  <a:pt x="90" y="171"/>
                </a:cubicBezTo>
                <a:cubicBezTo>
                  <a:pt x="111" y="171"/>
                  <a:pt x="111" y="171"/>
                  <a:pt x="111" y="171"/>
                </a:cubicBezTo>
                <a:cubicBezTo>
                  <a:pt x="113" y="171"/>
                  <a:pt x="116" y="169"/>
                  <a:pt x="116" y="166"/>
                </a:cubicBezTo>
                <a:cubicBezTo>
                  <a:pt x="119" y="158"/>
                  <a:pt x="119" y="158"/>
                  <a:pt x="119" y="158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30" y="132"/>
                  <a:pt x="128" y="131"/>
                  <a:pt x="127" y="13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9" y="127"/>
                  <a:pt x="119" y="127"/>
                  <a:pt x="119" y="127"/>
                </a:cubicBezTo>
                <a:cubicBezTo>
                  <a:pt x="128" y="127"/>
                  <a:pt x="128" y="127"/>
                  <a:pt x="128" y="127"/>
                </a:cubicBezTo>
                <a:cubicBezTo>
                  <a:pt x="130" y="127"/>
                  <a:pt x="132" y="129"/>
                  <a:pt x="133" y="131"/>
                </a:cubicBezTo>
                <a:close/>
                <a:moveTo>
                  <a:pt x="116" y="180"/>
                </a:moveTo>
                <a:cubicBezTo>
                  <a:pt x="116" y="178"/>
                  <a:pt x="115" y="177"/>
                  <a:pt x="113" y="177"/>
                </a:cubicBezTo>
                <a:cubicBezTo>
                  <a:pt x="88" y="177"/>
                  <a:pt x="88" y="177"/>
                  <a:pt x="88" y="177"/>
                </a:cubicBezTo>
                <a:cubicBezTo>
                  <a:pt x="86" y="177"/>
                  <a:pt x="84" y="178"/>
                  <a:pt x="84" y="180"/>
                </a:cubicBezTo>
                <a:cubicBezTo>
                  <a:pt x="84" y="182"/>
                  <a:pt x="86" y="184"/>
                  <a:pt x="88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8" y="185"/>
                  <a:pt x="99" y="186"/>
                  <a:pt x="100" y="186"/>
                </a:cubicBezTo>
                <a:cubicBezTo>
                  <a:pt x="102" y="186"/>
                  <a:pt x="103" y="185"/>
                  <a:pt x="104" y="184"/>
                </a:cubicBezTo>
                <a:cubicBezTo>
                  <a:pt x="113" y="184"/>
                  <a:pt x="113" y="184"/>
                  <a:pt x="113" y="184"/>
                </a:cubicBezTo>
                <a:cubicBezTo>
                  <a:pt x="115" y="184"/>
                  <a:pt x="116" y="182"/>
                  <a:pt x="116" y="180"/>
                </a:cubicBezTo>
                <a:close/>
                <a:moveTo>
                  <a:pt x="113" y="160"/>
                </a:moveTo>
                <a:cubicBezTo>
                  <a:pt x="113" y="95"/>
                  <a:pt x="113" y="95"/>
                  <a:pt x="113" y="95"/>
                </a:cubicBezTo>
                <a:cubicBezTo>
                  <a:pt x="123" y="95"/>
                  <a:pt x="123" y="95"/>
                  <a:pt x="123" y="95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78" y="95"/>
                  <a:pt x="78" y="95"/>
                  <a:pt x="7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160"/>
                  <a:pt x="88" y="160"/>
                  <a:pt x="88" y="160"/>
                </a:cubicBezTo>
                <a:lnTo>
                  <a:pt x="113" y="16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15578425" y="4164258"/>
            <a:ext cx="1169226" cy="1159380"/>
          </a:xfrm>
          <a:custGeom>
            <a:avLst/>
            <a:gdLst>
              <a:gd name="T0" fmla="*/ 201 w 201"/>
              <a:gd name="T1" fmla="*/ 79 h 199"/>
              <a:gd name="T2" fmla="*/ 162 w 201"/>
              <a:gd name="T3" fmla="*/ 118 h 199"/>
              <a:gd name="T4" fmla="*/ 130 w 201"/>
              <a:gd name="T5" fmla="*/ 118 h 199"/>
              <a:gd name="T6" fmla="*/ 135 w 201"/>
              <a:gd name="T7" fmla="*/ 111 h 199"/>
              <a:gd name="T8" fmla="*/ 119 w 201"/>
              <a:gd name="T9" fmla="*/ 111 h 199"/>
              <a:gd name="T10" fmla="*/ 119 w 201"/>
              <a:gd name="T11" fmla="*/ 50 h 199"/>
              <a:gd name="T12" fmla="*/ 82 w 201"/>
              <a:gd name="T13" fmla="*/ 50 h 199"/>
              <a:gd name="T14" fmla="*/ 82 w 201"/>
              <a:gd name="T15" fmla="*/ 111 h 199"/>
              <a:gd name="T16" fmla="*/ 65 w 201"/>
              <a:gd name="T17" fmla="*/ 111 h 199"/>
              <a:gd name="T18" fmla="*/ 71 w 201"/>
              <a:gd name="T19" fmla="*/ 118 h 199"/>
              <a:gd name="T20" fmla="*/ 31 w 201"/>
              <a:gd name="T21" fmla="*/ 118 h 199"/>
              <a:gd name="T22" fmla="*/ 0 w 201"/>
              <a:gd name="T23" fmla="*/ 87 h 199"/>
              <a:gd name="T24" fmla="*/ 31 w 201"/>
              <a:gd name="T25" fmla="*/ 56 h 199"/>
              <a:gd name="T26" fmla="*/ 34 w 201"/>
              <a:gd name="T27" fmla="*/ 56 h 199"/>
              <a:gd name="T28" fmla="*/ 34 w 201"/>
              <a:gd name="T29" fmla="*/ 53 h 199"/>
              <a:gd name="T30" fmla="*/ 59 w 201"/>
              <a:gd name="T31" fmla="*/ 27 h 199"/>
              <a:gd name="T32" fmla="*/ 95 w 201"/>
              <a:gd name="T33" fmla="*/ 0 h 199"/>
              <a:gd name="T34" fmla="*/ 130 w 201"/>
              <a:gd name="T35" fmla="*/ 29 h 199"/>
              <a:gd name="T36" fmla="*/ 132 w 201"/>
              <a:gd name="T37" fmla="*/ 28 h 199"/>
              <a:gd name="T38" fmla="*/ 151 w 201"/>
              <a:gd name="T39" fmla="*/ 41 h 199"/>
              <a:gd name="T40" fmla="*/ 162 w 201"/>
              <a:gd name="T41" fmla="*/ 40 h 199"/>
              <a:gd name="T42" fmla="*/ 201 w 201"/>
              <a:gd name="T43" fmla="*/ 79 h 199"/>
              <a:gd name="T44" fmla="*/ 147 w 201"/>
              <a:gd name="T45" fmla="*/ 152 h 199"/>
              <a:gd name="T46" fmla="*/ 142 w 201"/>
              <a:gd name="T47" fmla="*/ 198 h 199"/>
              <a:gd name="T48" fmla="*/ 140 w 201"/>
              <a:gd name="T49" fmla="*/ 199 h 199"/>
              <a:gd name="T50" fmla="*/ 60 w 201"/>
              <a:gd name="T51" fmla="*/ 199 h 199"/>
              <a:gd name="T52" fmla="*/ 58 w 201"/>
              <a:gd name="T53" fmla="*/ 198 h 199"/>
              <a:gd name="T54" fmla="*/ 54 w 201"/>
              <a:gd name="T55" fmla="*/ 152 h 199"/>
              <a:gd name="T56" fmla="*/ 55 w 201"/>
              <a:gd name="T57" fmla="*/ 150 h 199"/>
              <a:gd name="T58" fmla="*/ 145 w 201"/>
              <a:gd name="T59" fmla="*/ 150 h 199"/>
              <a:gd name="T60" fmla="*/ 147 w 201"/>
              <a:gd name="T61" fmla="*/ 152 h 199"/>
              <a:gd name="T62" fmla="*/ 96 w 201"/>
              <a:gd name="T63" fmla="*/ 185 h 199"/>
              <a:gd name="T64" fmla="*/ 63 w 201"/>
              <a:gd name="T65" fmla="*/ 185 h 199"/>
              <a:gd name="T66" fmla="*/ 63 w 201"/>
              <a:gd name="T67" fmla="*/ 185 h 199"/>
              <a:gd name="T68" fmla="*/ 64 w 201"/>
              <a:gd name="T69" fmla="*/ 194 h 199"/>
              <a:gd name="T70" fmla="*/ 64 w 201"/>
              <a:gd name="T71" fmla="*/ 195 h 199"/>
              <a:gd name="T72" fmla="*/ 96 w 201"/>
              <a:gd name="T73" fmla="*/ 195 h 199"/>
              <a:gd name="T74" fmla="*/ 96 w 201"/>
              <a:gd name="T75" fmla="*/ 185 h 199"/>
              <a:gd name="T76" fmla="*/ 142 w 201"/>
              <a:gd name="T77" fmla="*/ 146 h 199"/>
              <a:gd name="T78" fmla="*/ 142 w 201"/>
              <a:gd name="T79" fmla="*/ 139 h 199"/>
              <a:gd name="T80" fmla="*/ 137 w 201"/>
              <a:gd name="T81" fmla="*/ 135 h 199"/>
              <a:gd name="T82" fmla="*/ 116 w 201"/>
              <a:gd name="T83" fmla="*/ 135 h 199"/>
              <a:gd name="T84" fmla="*/ 107 w 201"/>
              <a:gd name="T85" fmla="*/ 146 h 199"/>
              <a:gd name="T86" fmla="*/ 142 w 201"/>
              <a:gd name="T87" fmla="*/ 146 h 199"/>
              <a:gd name="T88" fmla="*/ 88 w 201"/>
              <a:gd name="T89" fmla="*/ 56 h 199"/>
              <a:gd name="T90" fmla="*/ 88 w 201"/>
              <a:gd name="T91" fmla="*/ 117 h 199"/>
              <a:gd name="T92" fmla="*/ 78 w 201"/>
              <a:gd name="T93" fmla="*/ 117 h 199"/>
              <a:gd name="T94" fmla="*/ 100 w 201"/>
              <a:gd name="T95" fmla="*/ 145 h 199"/>
              <a:gd name="T96" fmla="*/ 123 w 201"/>
              <a:gd name="T97" fmla="*/ 117 h 199"/>
              <a:gd name="T98" fmla="*/ 113 w 201"/>
              <a:gd name="T99" fmla="*/ 117 h 199"/>
              <a:gd name="T100" fmla="*/ 113 w 201"/>
              <a:gd name="T101" fmla="*/ 56 h 199"/>
              <a:gd name="T102" fmla="*/ 88 w 201"/>
              <a:gd name="T103" fmla="*/ 56 h 199"/>
              <a:gd name="T104" fmla="*/ 63 w 201"/>
              <a:gd name="T105" fmla="*/ 126 h 199"/>
              <a:gd name="T106" fmla="*/ 59 w 201"/>
              <a:gd name="T107" fmla="*/ 130 h 199"/>
              <a:gd name="T108" fmla="*/ 59 w 201"/>
              <a:gd name="T109" fmla="*/ 146 h 199"/>
              <a:gd name="T110" fmla="*/ 94 w 201"/>
              <a:gd name="T111" fmla="*/ 146 h 199"/>
              <a:gd name="T112" fmla="*/ 78 w 201"/>
              <a:gd name="T113" fmla="*/ 126 h 199"/>
              <a:gd name="T114" fmla="*/ 63 w 201"/>
              <a:gd name="T115" fmla="*/ 12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1" h="199">
                <a:moveTo>
                  <a:pt x="201" y="79"/>
                </a:moveTo>
                <a:cubicBezTo>
                  <a:pt x="201" y="100"/>
                  <a:pt x="184" y="118"/>
                  <a:pt x="162" y="118"/>
                </a:cubicBezTo>
                <a:cubicBezTo>
                  <a:pt x="130" y="118"/>
                  <a:pt x="130" y="118"/>
                  <a:pt x="130" y="118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19" y="111"/>
                  <a:pt x="119" y="111"/>
                  <a:pt x="119" y="111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111"/>
                  <a:pt x="82" y="111"/>
                  <a:pt x="82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3" y="118"/>
                  <a:pt x="0" y="104"/>
                  <a:pt x="0" y="87"/>
                </a:cubicBezTo>
                <a:cubicBezTo>
                  <a:pt x="0" y="69"/>
                  <a:pt x="13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5"/>
                  <a:pt x="34" y="54"/>
                  <a:pt x="34" y="53"/>
                </a:cubicBezTo>
                <a:cubicBezTo>
                  <a:pt x="34" y="39"/>
                  <a:pt x="45" y="27"/>
                  <a:pt x="59" y="27"/>
                </a:cubicBezTo>
                <a:cubicBezTo>
                  <a:pt x="64" y="12"/>
                  <a:pt x="78" y="0"/>
                  <a:pt x="95" y="0"/>
                </a:cubicBezTo>
                <a:cubicBezTo>
                  <a:pt x="112" y="0"/>
                  <a:pt x="127" y="12"/>
                  <a:pt x="130" y="29"/>
                </a:cubicBezTo>
                <a:cubicBezTo>
                  <a:pt x="131" y="29"/>
                  <a:pt x="132" y="28"/>
                  <a:pt x="132" y="28"/>
                </a:cubicBezTo>
                <a:cubicBezTo>
                  <a:pt x="141" y="28"/>
                  <a:pt x="148" y="34"/>
                  <a:pt x="151" y="41"/>
                </a:cubicBezTo>
                <a:cubicBezTo>
                  <a:pt x="155" y="40"/>
                  <a:pt x="158" y="40"/>
                  <a:pt x="162" y="40"/>
                </a:cubicBezTo>
                <a:cubicBezTo>
                  <a:pt x="184" y="40"/>
                  <a:pt x="201" y="57"/>
                  <a:pt x="201" y="79"/>
                </a:cubicBezTo>
                <a:close/>
                <a:moveTo>
                  <a:pt x="147" y="152"/>
                </a:moveTo>
                <a:cubicBezTo>
                  <a:pt x="142" y="198"/>
                  <a:pt x="142" y="198"/>
                  <a:pt x="142" y="198"/>
                </a:cubicBezTo>
                <a:cubicBezTo>
                  <a:pt x="142" y="198"/>
                  <a:pt x="141" y="199"/>
                  <a:pt x="140" y="199"/>
                </a:cubicBezTo>
                <a:cubicBezTo>
                  <a:pt x="60" y="199"/>
                  <a:pt x="60" y="199"/>
                  <a:pt x="60" y="199"/>
                </a:cubicBezTo>
                <a:cubicBezTo>
                  <a:pt x="59" y="199"/>
                  <a:pt x="59" y="198"/>
                  <a:pt x="58" y="198"/>
                </a:cubicBezTo>
                <a:cubicBezTo>
                  <a:pt x="54" y="152"/>
                  <a:pt x="54" y="152"/>
                  <a:pt x="54" y="152"/>
                </a:cubicBezTo>
                <a:cubicBezTo>
                  <a:pt x="53" y="151"/>
                  <a:pt x="54" y="150"/>
                  <a:pt x="55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46" y="150"/>
                  <a:pt x="147" y="151"/>
                  <a:pt x="147" y="152"/>
                </a:cubicBezTo>
                <a:close/>
                <a:moveTo>
                  <a:pt x="96" y="185"/>
                </a:moveTo>
                <a:cubicBezTo>
                  <a:pt x="63" y="185"/>
                  <a:pt x="63" y="185"/>
                  <a:pt x="63" y="185"/>
                </a:cubicBezTo>
                <a:cubicBezTo>
                  <a:pt x="63" y="185"/>
                  <a:pt x="63" y="185"/>
                  <a:pt x="63" y="185"/>
                </a:cubicBezTo>
                <a:cubicBezTo>
                  <a:pt x="64" y="194"/>
                  <a:pt x="64" y="194"/>
                  <a:pt x="64" y="194"/>
                </a:cubicBezTo>
                <a:cubicBezTo>
                  <a:pt x="64" y="194"/>
                  <a:pt x="64" y="195"/>
                  <a:pt x="64" y="195"/>
                </a:cubicBezTo>
                <a:cubicBezTo>
                  <a:pt x="96" y="195"/>
                  <a:pt x="96" y="195"/>
                  <a:pt x="96" y="195"/>
                </a:cubicBezTo>
                <a:lnTo>
                  <a:pt x="96" y="185"/>
                </a:lnTo>
                <a:close/>
                <a:moveTo>
                  <a:pt x="142" y="146"/>
                </a:moveTo>
                <a:cubicBezTo>
                  <a:pt x="142" y="139"/>
                  <a:pt x="142" y="139"/>
                  <a:pt x="142" y="139"/>
                </a:cubicBezTo>
                <a:cubicBezTo>
                  <a:pt x="142" y="137"/>
                  <a:pt x="140" y="135"/>
                  <a:pt x="137" y="135"/>
                </a:cubicBezTo>
                <a:cubicBezTo>
                  <a:pt x="116" y="135"/>
                  <a:pt x="116" y="135"/>
                  <a:pt x="116" y="135"/>
                </a:cubicBezTo>
                <a:cubicBezTo>
                  <a:pt x="107" y="146"/>
                  <a:pt x="107" y="146"/>
                  <a:pt x="107" y="146"/>
                </a:cubicBezTo>
                <a:lnTo>
                  <a:pt x="142" y="146"/>
                </a:lnTo>
                <a:close/>
                <a:moveTo>
                  <a:pt x="88" y="56"/>
                </a:moveTo>
                <a:cubicBezTo>
                  <a:pt x="88" y="117"/>
                  <a:pt x="88" y="117"/>
                  <a:pt x="88" y="117"/>
                </a:cubicBezTo>
                <a:cubicBezTo>
                  <a:pt x="78" y="117"/>
                  <a:pt x="78" y="117"/>
                  <a:pt x="78" y="117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13" y="117"/>
                  <a:pt x="113" y="117"/>
                  <a:pt x="113" y="117"/>
                </a:cubicBezTo>
                <a:cubicBezTo>
                  <a:pt x="113" y="56"/>
                  <a:pt x="113" y="56"/>
                  <a:pt x="113" y="56"/>
                </a:cubicBezTo>
                <a:lnTo>
                  <a:pt x="88" y="56"/>
                </a:lnTo>
                <a:close/>
                <a:moveTo>
                  <a:pt x="63" y="126"/>
                </a:moveTo>
                <a:cubicBezTo>
                  <a:pt x="61" y="126"/>
                  <a:pt x="59" y="128"/>
                  <a:pt x="59" y="130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78" y="126"/>
                  <a:pt x="78" y="126"/>
                  <a:pt x="78" y="126"/>
                </a:cubicBezTo>
                <a:lnTo>
                  <a:pt x="63" y="12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13624039" y="4164258"/>
            <a:ext cx="1176610" cy="1159380"/>
          </a:xfrm>
          <a:custGeom>
            <a:avLst/>
            <a:gdLst>
              <a:gd name="T0" fmla="*/ 202 w 202"/>
              <a:gd name="T1" fmla="*/ 79 h 199"/>
              <a:gd name="T2" fmla="*/ 163 w 202"/>
              <a:gd name="T3" fmla="*/ 118 h 199"/>
              <a:gd name="T4" fmla="*/ 120 w 202"/>
              <a:gd name="T5" fmla="*/ 118 h 199"/>
              <a:gd name="T6" fmla="*/ 120 w 202"/>
              <a:gd name="T7" fmla="*/ 90 h 199"/>
              <a:gd name="T8" fmla="*/ 136 w 202"/>
              <a:gd name="T9" fmla="*/ 90 h 199"/>
              <a:gd name="T10" fmla="*/ 101 w 202"/>
              <a:gd name="T11" fmla="*/ 47 h 199"/>
              <a:gd name="T12" fmla="*/ 66 w 202"/>
              <a:gd name="T13" fmla="*/ 90 h 199"/>
              <a:gd name="T14" fmla="*/ 82 w 202"/>
              <a:gd name="T15" fmla="*/ 90 h 199"/>
              <a:gd name="T16" fmla="*/ 82 w 202"/>
              <a:gd name="T17" fmla="*/ 118 h 199"/>
              <a:gd name="T18" fmla="*/ 31 w 202"/>
              <a:gd name="T19" fmla="*/ 118 h 199"/>
              <a:gd name="T20" fmla="*/ 0 w 202"/>
              <a:gd name="T21" fmla="*/ 87 h 199"/>
              <a:gd name="T22" fmla="*/ 31 w 202"/>
              <a:gd name="T23" fmla="*/ 56 h 199"/>
              <a:gd name="T24" fmla="*/ 34 w 202"/>
              <a:gd name="T25" fmla="*/ 56 h 199"/>
              <a:gd name="T26" fmla="*/ 34 w 202"/>
              <a:gd name="T27" fmla="*/ 53 h 199"/>
              <a:gd name="T28" fmla="*/ 60 w 202"/>
              <a:gd name="T29" fmla="*/ 27 h 199"/>
              <a:gd name="T30" fmla="*/ 95 w 202"/>
              <a:gd name="T31" fmla="*/ 0 h 199"/>
              <a:gd name="T32" fmla="*/ 131 w 202"/>
              <a:gd name="T33" fmla="*/ 29 h 199"/>
              <a:gd name="T34" fmla="*/ 133 w 202"/>
              <a:gd name="T35" fmla="*/ 28 h 199"/>
              <a:gd name="T36" fmla="*/ 152 w 202"/>
              <a:gd name="T37" fmla="*/ 41 h 199"/>
              <a:gd name="T38" fmla="*/ 163 w 202"/>
              <a:gd name="T39" fmla="*/ 40 h 199"/>
              <a:gd name="T40" fmla="*/ 202 w 202"/>
              <a:gd name="T41" fmla="*/ 79 h 199"/>
              <a:gd name="T42" fmla="*/ 148 w 202"/>
              <a:gd name="T43" fmla="*/ 152 h 199"/>
              <a:gd name="T44" fmla="*/ 143 w 202"/>
              <a:gd name="T45" fmla="*/ 198 h 199"/>
              <a:gd name="T46" fmla="*/ 141 w 202"/>
              <a:gd name="T47" fmla="*/ 199 h 199"/>
              <a:gd name="T48" fmla="*/ 61 w 202"/>
              <a:gd name="T49" fmla="*/ 199 h 199"/>
              <a:gd name="T50" fmla="*/ 59 w 202"/>
              <a:gd name="T51" fmla="*/ 198 h 199"/>
              <a:gd name="T52" fmla="*/ 54 w 202"/>
              <a:gd name="T53" fmla="*/ 152 h 199"/>
              <a:gd name="T54" fmla="*/ 56 w 202"/>
              <a:gd name="T55" fmla="*/ 150 h 199"/>
              <a:gd name="T56" fmla="*/ 146 w 202"/>
              <a:gd name="T57" fmla="*/ 150 h 199"/>
              <a:gd name="T58" fmla="*/ 148 w 202"/>
              <a:gd name="T59" fmla="*/ 152 h 199"/>
              <a:gd name="T60" fmla="*/ 96 w 202"/>
              <a:gd name="T61" fmla="*/ 185 h 199"/>
              <a:gd name="T62" fmla="*/ 64 w 202"/>
              <a:gd name="T63" fmla="*/ 185 h 199"/>
              <a:gd name="T64" fmla="*/ 64 w 202"/>
              <a:gd name="T65" fmla="*/ 185 h 199"/>
              <a:gd name="T66" fmla="*/ 65 w 202"/>
              <a:gd name="T67" fmla="*/ 194 h 199"/>
              <a:gd name="T68" fmla="*/ 65 w 202"/>
              <a:gd name="T69" fmla="*/ 195 h 199"/>
              <a:gd name="T70" fmla="*/ 96 w 202"/>
              <a:gd name="T71" fmla="*/ 195 h 199"/>
              <a:gd name="T72" fmla="*/ 96 w 202"/>
              <a:gd name="T73" fmla="*/ 185 h 199"/>
              <a:gd name="T74" fmla="*/ 64 w 202"/>
              <a:gd name="T75" fmla="*/ 126 h 199"/>
              <a:gd name="T76" fmla="*/ 59 w 202"/>
              <a:gd name="T77" fmla="*/ 130 h 199"/>
              <a:gd name="T78" fmla="*/ 59 w 202"/>
              <a:gd name="T79" fmla="*/ 146 h 199"/>
              <a:gd name="T80" fmla="*/ 83 w 202"/>
              <a:gd name="T81" fmla="*/ 146 h 199"/>
              <a:gd name="T82" fmla="*/ 83 w 202"/>
              <a:gd name="T83" fmla="*/ 126 h 199"/>
              <a:gd name="T84" fmla="*/ 64 w 202"/>
              <a:gd name="T85" fmla="*/ 126 h 199"/>
              <a:gd name="T86" fmla="*/ 143 w 202"/>
              <a:gd name="T87" fmla="*/ 139 h 199"/>
              <a:gd name="T88" fmla="*/ 138 w 202"/>
              <a:gd name="T89" fmla="*/ 135 h 199"/>
              <a:gd name="T90" fmla="*/ 119 w 202"/>
              <a:gd name="T91" fmla="*/ 135 h 199"/>
              <a:gd name="T92" fmla="*/ 119 w 202"/>
              <a:gd name="T93" fmla="*/ 146 h 199"/>
              <a:gd name="T94" fmla="*/ 143 w 202"/>
              <a:gd name="T95" fmla="*/ 146 h 199"/>
              <a:gd name="T96" fmla="*/ 143 w 202"/>
              <a:gd name="T97" fmla="*/ 139 h 199"/>
              <a:gd name="T98" fmla="*/ 101 w 202"/>
              <a:gd name="T99" fmla="*/ 56 h 199"/>
              <a:gd name="T100" fmla="*/ 79 w 202"/>
              <a:gd name="T101" fmla="*/ 84 h 199"/>
              <a:gd name="T102" fmla="*/ 88 w 202"/>
              <a:gd name="T103" fmla="*/ 84 h 199"/>
              <a:gd name="T104" fmla="*/ 88 w 202"/>
              <a:gd name="T105" fmla="*/ 146 h 199"/>
              <a:gd name="T106" fmla="*/ 114 w 202"/>
              <a:gd name="T107" fmla="*/ 146 h 199"/>
              <a:gd name="T108" fmla="*/ 114 w 202"/>
              <a:gd name="T109" fmla="*/ 84 h 199"/>
              <a:gd name="T110" fmla="*/ 124 w 202"/>
              <a:gd name="T111" fmla="*/ 84 h 199"/>
              <a:gd name="T112" fmla="*/ 101 w 202"/>
              <a:gd name="T113" fmla="*/ 5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2" h="199">
                <a:moveTo>
                  <a:pt x="202" y="79"/>
                </a:moveTo>
                <a:cubicBezTo>
                  <a:pt x="202" y="100"/>
                  <a:pt x="184" y="118"/>
                  <a:pt x="163" y="118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36" y="90"/>
                  <a:pt x="136" y="90"/>
                  <a:pt x="136" y="90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66" y="90"/>
                  <a:pt x="66" y="90"/>
                  <a:pt x="66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118"/>
                  <a:pt x="82" y="118"/>
                  <a:pt x="82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4" y="118"/>
                  <a:pt x="0" y="104"/>
                  <a:pt x="0" y="87"/>
                </a:cubicBezTo>
                <a:cubicBezTo>
                  <a:pt x="0" y="69"/>
                  <a:pt x="14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5"/>
                  <a:pt x="34" y="54"/>
                  <a:pt x="34" y="53"/>
                </a:cubicBezTo>
                <a:cubicBezTo>
                  <a:pt x="34" y="39"/>
                  <a:pt x="46" y="27"/>
                  <a:pt x="60" y="27"/>
                </a:cubicBezTo>
                <a:cubicBezTo>
                  <a:pt x="64" y="12"/>
                  <a:pt x="79" y="0"/>
                  <a:pt x="95" y="0"/>
                </a:cubicBezTo>
                <a:cubicBezTo>
                  <a:pt x="113" y="0"/>
                  <a:pt x="127" y="12"/>
                  <a:pt x="131" y="29"/>
                </a:cubicBezTo>
                <a:cubicBezTo>
                  <a:pt x="132" y="29"/>
                  <a:pt x="132" y="28"/>
                  <a:pt x="133" y="28"/>
                </a:cubicBezTo>
                <a:cubicBezTo>
                  <a:pt x="142" y="28"/>
                  <a:pt x="149" y="34"/>
                  <a:pt x="152" y="41"/>
                </a:cubicBezTo>
                <a:cubicBezTo>
                  <a:pt x="156" y="40"/>
                  <a:pt x="159" y="40"/>
                  <a:pt x="163" y="40"/>
                </a:cubicBezTo>
                <a:cubicBezTo>
                  <a:pt x="184" y="40"/>
                  <a:pt x="202" y="57"/>
                  <a:pt x="202" y="79"/>
                </a:cubicBezTo>
                <a:close/>
                <a:moveTo>
                  <a:pt x="148" y="152"/>
                </a:moveTo>
                <a:cubicBezTo>
                  <a:pt x="143" y="198"/>
                  <a:pt x="143" y="198"/>
                  <a:pt x="143" y="198"/>
                </a:cubicBezTo>
                <a:cubicBezTo>
                  <a:pt x="143" y="198"/>
                  <a:pt x="142" y="199"/>
                  <a:pt x="141" y="199"/>
                </a:cubicBezTo>
                <a:cubicBezTo>
                  <a:pt x="61" y="199"/>
                  <a:pt x="61" y="199"/>
                  <a:pt x="61" y="199"/>
                </a:cubicBezTo>
                <a:cubicBezTo>
                  <a:pt x="60" y="199"/>
                  <a:pt x="59" y="198"/>
                  <a:pt x="59" y="198"/>
                </a:cubicBezTo>
                <a:cubicBezTo>
                  <a:pt x="54" y="152"/>
                  <a:pt x="54" y="152"/>
                  <a:pt x="54" y="152"/>
                </a:cubicBezTo>
                <a:cubicBezTo>
                  <a:pt x="54" y="151"/>
                  <a:pt x="55" y="150"/>
                  <a:pt x="56" y="150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7" y="150"/>
                  <a:pt x="148" y="151"/>
                  <a:pt x="148" y="152"/>
                </a:cubicBezTo>
                <a:close/>
                <a:moveTo>
                  <a:pt x="96" y="185"/>
                </a:moveTo>
                <a:cubicBezTo>
                  <a:pt x="64" y="185"/>
                  <a:pt x="64" y="185"/>
                  <a:pt x="64" y="185"/>
                </a:cubicBezTo>
                <a:cubicBezTo>
                  <a:pt x="64" y="185"/>
                  <a:pt x="64" y="185"/>
                  <a:pt x="64" y="185"/>
                </a:cubicBezTo>
                <a:cubicBezTo>
                  <a:pt x="65" y="194"/>
                  <a:pt x="65" y="194"/>
                  <a:pt x="65" y="194"/>
                </a:cubicBezTo>
                <a:cubicBezTo>
                  <a:pt x="65" y="194"/>
                  <a:pt x="65" y="195"/>
                  <a:pt x="65" y="195"/>
                </a:cubicBezTo>
                <a:cubicBezTo>
                  <a:pt x="96" y="195"/>
                  <a:pt x="96" y="195"/>
                  <a:pt x="96" y="195"/>
                </a:cubicBezTo>
                <a:lnTo>
                  <a:pt x="96" y="185"/>
                </a:lnTo>
                <a:close/>
                <a:moveTo>
                  <a:pt x="64" y="126"/>
                </a:moveTo>
                <a:cubicBezTo>
                  <a:pt x="61" y="126"/>
                  <a:pt x="59" y="128"/>
                  <a:pt x="59" y="130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83" y="146"/>
                  <a:pt x="83" y="146"/>
                  <a:pt x="83" y="146"/>
                </a:cubicBezTo>
                <a:cubicBezTo>
                  <a:pt x="83" y="126"/>
                  <a:pt x="83" y="126"/>
                  <a:pt x="83" y="126"/>
                </a:cubicBezTo>
                <a:lnTo>
                  <a:pt x="64" y="126"/>
                </a:lnTo>
                <a:close/>
                <a:moveTo>
                  <a:pt x="143" y="139"/>
                </a:moveTo>
                <a:cubicBezTo>
                  <a:pt x="143" y="137"/>
                  <a:pt x="141" y="135"/>
                  <a:pt x="138" y="135"/>
                </a:cubicBezTo>
                <a:cubicBezTo>
                  <a:pt x="119" y="135"/>
                  <a:pt x="119" y="135"/>
                  <a:pt x="119" y="135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143" y="146"/>
                  <a:pt x="143" y="146"/>
                  <a:pt x="143" y="146"/>
                </a:cubicBezTo>
                <a:lnTo>
                  <a:pt x="143" y="139"/>
                </a:lnTo>
                <a:close/>
                <a:moveTo>
                  <a:pt x="101" y="56"/>
                </a:moveTo>
                <a:cubicBezTo>
                  <a:pt x="79" y="84"/>
                  <a:pt x="79" y="84"/>
                  <a:pt x="79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114" y="146"/>
                  <a:pt x="114" y="146"/>
                  <a:pt x="114" y="146"/>
                </a:cubicBezTo>
                <a:cubicBezTo>
                  <a:pt x="114" y="84"/>
                  <a:pt x="114" y="84"/>
                  <a:pt x="114" y="84"/>
                </a:cubicBezTo>
                <a:cubicBezTo>
                  <a:pt x="124" y="84"/>
                  <a:pt x="124" y="84"/>
                  <a:pt x="124" y="84"/>
                </a:cubicBezTo>
                <a:lnTo>
                  <a:pt x="101" y="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11669653" y="4198721"/>
            <a:ext cx="1176610" cy="1090458"/>
          </a:xfrm>
          <a:custGeom>
            <a:avLst/>
            <a:gdLst>
              <a:gd name="T0" fmla="*/ 163 w 202"/>
              <a:gd name="T1" fmla="*/ 118 h 187"/>
              <a:gd name="T2" fmla="*/ 146 w 202"/>
              <a:gd name="T3" fmla="*/ 112 h 187"/>
              <a:gd name="T4" fmla="*/ 126 w 202"/>
              <a:gd name="T5" fmla="*/ 88 h 187"/>
              <a:gd name="T6" fmla="*/ 119 w 202"/>
              <a:gd name="T7" fmla="*/ 85 h 187"/>
              <a:gd name="T8" fmla="*/ 68 w 202"/>
              <a:gd name="T9" fmla="*/ 96 h 187"/>
              <a:gd name="T10" fmla="*/ 58 w 202"/>
              <a:gd name="T11" fmla="*/ 103 h 187"/>
              <a:gd name="T12" fmla="*/ 47 w 202"/>
              <a:gd name="T13" fmla="*/ 118 h 187"/>
              <a:gd name="T14" fmla="*/ 0 w 202"/>
              <a:gd name="T15" fmla="*/ 87 h 187"/>
              <a:gd name="T16" fmla="*/ 35 w 202"/>
              <a:gd name="T17" fmla="*/ 56 h 187"/>
              <a:gd name="T18" fmla="*/ 60 w 202"/>
              <a:gd name="T19" fmla="*/ 27 h 187"/>
              <a:gd name="T20" fmla="*/ 131 w 202"/>
              <a:gd name="T21" fmla="*/ 29 h 187"/>
              <a:gd name="T22" fmla="*/ 152 w 202"/>
              <a:gd name="T23" fmla="*/ 42 h 187"/>
              <a:gd name="T24" fmla="*/ 202 w 202"/>
              <a:gd name="T25" fmla="*/ 79 h 187"/>
              <a:gd name="T26" fmla="*/ 107 w 202"/>
              <a:gd name="T27" fmla="*/ 164 h 187"/>
              <a:gd name="T28" fmla="*/ 64 w 202"/>
              <a:gd name="T29" fmla="*/ 160 h 187"/>
              <a:gd name="T30" fmla="*/ 64 w 202"/>
              <a:gd name="T31" fmla="*/ 154 h 187"/>
              <a:gd name="T32" fmla="*/ 107 w 202"/>
              <a:gd name="T33" fmla="*/ 151 h 187"/>
              <a:gd name="T34" fmla="*/ 64 w 202"/>
              <a:gd name="T35" fmla="*/ 154 h 187"/>
              <a:gd name="T36" fmla="*/ 74 w 202"/>
              <a:gd name="T37" fmla="*/ 131 h 187"/>
              <a:gd name="T38" fmla="*/ 97 w 202"/>
              <a:gd name="T39" fmla="*/ 134 h 187"/>
              <a:gd name="T40" fmla="*/ 128 w 202"/>
              <a:gd name="T41" fmla="*/ 142 h 187"/>
              <a:gd name="T42" fmla="*/ 120 w 202"/>
              <a:gd name="T43" fmla="*/ 145 h 187"/>
              <a:gd name="T44" fmla="*/ 128 w 202"/>
              <a:gd name="T45" fmla="*/ 142 h 187"/>
              <a:gd name="T46" fmla="*/ 91 w 202"/>
              <a:gd name="T47" fmla="*/ 173 h 187"/>
              <a:gd name="T48" fmla="*/ 64 w 202"/>
              <a:gd name="T49" fmla="*/ 170 h 187"/>
              <a:gd name="T50" fmla="*/ 64 w 202"/>
              <a:gd name="T51" fmla="*/ 144 h 187"/>
              <a:gd name="T52" fmla="*/ 107 w 202"/>
              <a:gd name="T53" fmla="*/ 141 h 187"/>
              <a:gd name="T54" fmla="*/ 64 w 202"/>
              <a:gd name="T55" fmla="*/ 144 h 187"/>
              <a:gd name="T56" fmla="*/ 120 w 202"/>
              <a:gd name="T57" fmla="*/ 132 h 187"/>
              <a:gd name="T58" fmla="*/ 128 w 202"/>
              <a:gd name="T59" fmla="*/ 136 h 187"/>
              <a:gd name="T60" fmla="*/ 128 w 202"/>
              <a:gd name="T61" fmla="*/ 123 h 187"/>
              <a:gd name="T62" fmla="*/ 118 w 202"/>
              <a:gd name="T63" fmla="*/ 125 h 187"/>
              <a:gd name="T64" fmla="*/ 128 w 202"/>
              <a:gd name="T65" fmla="*/ 126 h 187"/>
              <a:gd name="T66" fmla="*/ 117 w 202"/>
              <a:gd name="T67" fmla="*/ 130 h 187"/>
              <a:gd name="T68" fmla="*/ 117 w 202"/>
              <a:gd name="T69" fmla="*/ 183 h 187"/>
              <a:gd name="T70" fmla="*/ 58 w 202"/>
              <a:gd name="T71" fmla="*/ 187 h 187"/>
              <a:gd name="T72" fmla="*/ 54 w 202"/>
              <a:gd name="T73" fmla="*/ 114 h 187"/>
              <a:gd name="T74" fmla="*/ 97 w 202"/>
              <a:gd name="T75" fmla="*/ 110 h 187"/>
              <a:gd name="T76" fmla="*/ 99 w 202"/>
              <a:gd name="T77" fmla="*/ 111 h 187"/>
              <a:gd name="T78" fmla="*/ 117 w 202"/>
              <a:gd name="T79" fmla="*/ 130 h 187"/>
              <a:gd name="T80" fmla="*/ 101 w 202"/>
              <a:gd name="T81" fmla="*/ 128 h 187"/>
              <a:gd name="T82" fmla="*/ 100 w 202"/>
              <a:gd name="T83" fmla="*/ 118 h 187"/>
              <a:gd name="T84" fmla="*/ 112 w 202"/>
              <a:gd name="T85" fmla="*/ 133 h 187"/>
              <a:gd name="T86" fmla="*/ 95 w 202"/>
              <a:gd name="T87" fmla="*/ 126 h 187"/>
              <a:gd name="T88" fmla="*/ 59 w 202"/>
              <a:gd name="T89" fmla="*/ 115 h 187"/>
              <a:gd name="T90" fmla="*/ 112 w 202"/>
              <a:gd name="T91" fmla="*/ 182 h 187"/>
              <a:gd name="T92" fmla="*/ 138 w 202"/>
              <a:gd name="T93" fmla="*/ 112 h 187"/>
              <a:gd name="T94" fmla="*/ 138 w 202"/>
              <a:gd name="T95" fmla="*/ 165 h 187"/>
              <a:gd name="T96" fmla="*/ 120 w 202"/>
              <a:gd name="T97" fmla="*/ 169 h 187"/>
              <a:gd name="T98" fmla="*/ 134 w 202"/>
              <a:gd name="T99" fmla="*/ 164 h 187"/>
              <a:gd name="T100" fmla="*/ 123 w 202"/>
              <a:gd name="T101" fmla="*/ 114 h 187"/>
              <a:gd name="T102" fmla="*/ 116 w 202"/>
              <a:gd name="T103" fmla="*/ 97 h 187"/>
              <a:gd name="T104" fmla="*/ 81 w 202"/>
              <a:gd name="T105" fmla="*/ 107 h 187"/>
              <a:gd name="T106" fmla="*/ 76 w 202"/>
              <a:gd name="T107" fmla="*/ 96 h 187"/>
              <a:gd name="T108" fmla="*/ 119 w 202"/>
              <a:gd name="T109" fmla="*/ 92 h 187"/>
              <a:gd name="T110" fmla="*/ 121 w 202"/>
              <a:gd name="T111" fmla="*/ 93 h 187"/>
              <a:gd name="T112" fmla="*/ 138 w 202"/>
              <a:gd name="T113" fmla="*/ 112 h 187"/>
              <a:gd name="T114" fmla="*/ 121 w 202"/>
              <a:gd name="T115" fmla="*/ 100 h 187"/>
              <a:gd name="T116" fmla="*/ 123 w 202"/>
              <a:gd name="T117" fmla="*/ 110 h 187"/>
              <a:gd name="T118" fmla="*/ 115 w 202"/>
              <a:gd name="T119" fmla="*/ 113 h 187"/>
              <a:gd name="T120" fmla="*/ 109 w 202"/>
              <a:gd name="T121" fmla="*/ 116 h 187"/>
              <a:gd name="T122" fmla="*/ 115 w 202"/>
              <a:gd name="T123" fmla="*/ 11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2" h="187">
                <a:moveTo>
                  <a:pt x="202" y="79"/>
                </a:moveTo>
                <a:cubicBezTo>
                  <a:pt x="202" y="100"/>
                  <a:pt x="184" y="118"/>
                  <a:pt x="163" y="118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6" y="112"/>
                  <a:pt x="146" y="112"/>
                  <a:pt x="146" y="112"/>
                </a:cubicBezTo>
                <a:cubicBezTo>
                  <a:pt x="146" y="108"/>
                  <a:pt x="144" y="106"/>
                  <a:pt x="143" y="104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4" y="86"/>
                  <a:pt x="123" y="85"/>
                  <a:pt x="120" y="85"/>
                </a:cubicBezTo>
                <a:cubicBezTo>
                  <a:pt x="120" y="85"/>
                  <a:pt x="119" y="85"/>
                  <a:pt x="119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74" y="85"/>
                  <a:pt x="68" y="90"/>
                  <a:pt x="68" y="96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58" y="103"/>
                  <a:pt x="58" y="103"/>
                  <a:pt x="58" y="103"/>
                </a:cubicBezTo>
                <a:cubicBezTo>
                  <a:pt x="52" y="103"/>
                  <a:pt x="47" y="108"/>
                  <a:pt x="47" y="114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4" y="118"/>
                  <a:pt x="0" y="104"/>
                  <a:pt x="0" y="87"/>
                </a:cubicBezTo>
                <a:cubicBezTo>
                  <a:pt x="0" y="70"/>
                  <a:pt x="14" y="56"/>
                  <a:pt x="31" y="56"/>
                </a:cubicBezTo>
                <a:cubicBezTo>
                  <a:pt x="32" y="56"/>
                  <a:pt x="34" y="56"/>
                  <a:pt x="35" y="56"/>
                </a:cubicBezTo>
                <a:cubicBezTo>
                  <a:pt x="34" y="55"/>
                  <a:pt x="34" y="54"/>
                  <a:pt x="34" y="54"/>
                </a:cubicBezTo>
                <a:cubicBezTo>
                  <a:pt x="34" y="39"/>
                  <a:pt x="46" y="28"/>
                  <a:pt x="60" y="27"/>
                </a:cubicBezTo>
                <a:cubicBezTo>
                  <a:pt x="64" y="12"/>
                  <a:pt x="79" y="0"/>
                  <a:pt x="95" y="0"/>
                </a:cubicBezTo>
                <a:cubicBezTo>
                  <a:pt x="113" y="0"/>
                  <a:pt x="127" y="13"/>
                  <a:pt x="131" y="29"/>
                </a:cubicBezTo>
                <a:cubicBezTo>
                  <a:pt x="132" y="29"/>
                  <a:pt x="133" y="29"/>
                  <a:pt x="133" y="29"/>
                </a:cubicBezTo>
                <a:cubicBezTo>
                  <a:pt x="142" y="29"/>
                  <a:pt x="149" y="34"/>
                  <a:pt x="152" y="42"/>
                </a:cubicBezTo>
                <a:cubicBezTo>
                  <a:pt x="156" y="41"/>
                  <a:pt x="159" y="40"/>
                  <a:pt x="163" y="40"/>
                </a:cubicBezTo>
                <a:cubicBezTo>
                  <a:pt x="184" y="40"/>
                  <a:pt x="202" y="58"/>
                  <a:pt x="202" y="79"/>
                </a:cubicBezTo>
                <a:close/>
                <a:moveTo>
                  <a:pt x="64" y="164"/>
                </a:moveTo>
                <a:cubicBezTo>
                  <a:pt x="107" y="164"/>
                  <a:pt x="107" y="164"/>
                  <a:pt x="107" y="164"/>
                </a:cubicBezTo>
                <a:cubicBezTo>
                  <a:pt x="107" y="160"/>
                  <a:pt x="107" y="160"/>
                  <a:pt x="107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4"/>
                </a:lnTo>
                <a:close/>
                <a:moveTo>
                  <a:pt x="64" y="154"/>
                </a:moveTo>
                <a:cubicBezTo>
                  <a:pt x="107" y="154"/>
                  <a:pt x="107" y="154"/>
                  <a:pt x="107" y="154"/>
                </a:cubicBezTo>
                <a:cubicBezTo>
                  <a:pt x="107" y="151"/>
                  <a:pt x="107" y="151"/>
                  <a:pt x="107" y="151"/>
                </a:cubicBezTo>
                <a:cubicBezTo>
                  <a:pt x="64" y="151"/>
                  <a:pt x="64" y="151"/>
                  <a:pt x="64" y="151"/>
                </a:cubicBezTo>
                <a:lnTo>
                  <a:pt x="64" y="154"/>
                </a:lnTo>
                <a:close/>
                <a:moveTo>
                  <a:pt x="94" y="131"/>
                </a:moveTo>
                <a:cubicBezTo>
                  <a:pt x="74" y="131"/>
                  <a:pt x="74" y="131"/>
                  <a:pt x="74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97" y="134"/>
                  <a:pt x="97" y="134"/>
                  <a:pt x="97" y="134"/>
                </a:cubicBezTo>
                <a:cubicBezTo>
                  <a:pt x="96" y="133"/>
                  <a:pt x="95" y="132"/>
                  <a:pt x="94" y="131"/>
                </a:cubicBezTo>
                <a:close/>
                <a:moveTo>
                  <a:pt x="128" y="142"/>
                </a:moveTo>
                <a:cubicBezTo>
                  <a:pt x="120" y="142"/>
                  <a:pt x="120" y="142"/>
                  <a:pt x="120" y="142"/>
                </a:cubicBezTo>
                <a:cubicBezTo>
                  <a:pt x="120" y="145"/>
                  <a:pt x="120" y="145"/>
                  <a:pt x="120" y="145"/>
                </a:cubicBezTo>
                <a:cubicBezTo>
                  <a:pt x="128" y="145"/>
                  <a:pt x="128" y="145"/>
                  <a:pt x="128" y="145"/>
                </a:cubicBezTo>
                <a:lnTo>
                  <a:pt x="128" y="142"/>
                </a:lnTo>
                <a:close/>
                <a:moveTo>
                  <a:pt x="64" y="173"/>
                </a:moveTo>
                <a:cubicBezTo>
                  <a:pt x="91" y="173"/>
                  <a:pt x="91" y="173"/>
                  <a:pt x="91" y="173"/>
                </a:cubicBezTo>
                <a:cubicBezTo>
                  <a:pt x="91" y="170"/>
                  <a:pt x="91" y="170"/>
                  <a:pt x="91" y="170"/>
                </a:cubicBezTo>
                <a:cubicBezTo>
                  <a:pt x="64" y="170"/>
                  <a:pt x="64" y="170"/>
                  <a:pt x="64" y="170"/>
                </a:cubicBezTo>
                <a:lnTo>
                  <a:pt x="64" y="173"/>
                </a:lnTo>
                <a:close/>
                <a:moveTo>
                  <a:pt x="64" y="144"/>
                </a:moveTo>
                <a:cubicBezTo>
                  <a:pt x="107" y="144"/>
                  <a:pt x="107" y="144"/>
                  <a:pt x="107" y="144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64" y="141"/>
                  <a:pt x="64" y="141"/>
                  <a:pt x="64" y="141"/>
                </a:cubicBezTo>
                <a:lnTo>
                  <a:pt x="64" y="144"/>
                </a:lnTo>
                <a:close/>
                <a:moveTo>
                  <a:pt x="128" y="132"/>
                </a:moveTo>
                <a:cubicBezTo>
                  <a:pt x="120" y="132"/>
                  <a:pt x="120" y="132"/>
                  <a:pt x="120" y="132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8" y="136"/>
                  <a:pt x="128" y="136"/>
                  <a:pt x="128" y="136"/>
                </a:cubicBezTo>
                <a:lnTo>
                  <a:pt x="128" y="132"/>
                </a:lnTo>
                <a:close/>
                <a:moveTo>
                  <a:pt x="128" y="123"/>
                </a:moveTo>
                <a:cubicBezTo>
                  <a:pt x="116" y="123"/>
                  <a:pt x="116" y="123"/>
                  <a:pt x="116" y="123"/>
                </a:cubicBezTo>
                <a:cubicBezTo>
                  <a:pt x="118" y="125"/>
                  <a:pt x="118" y="125"/>
                  <a:pt x="118" y="125"/>
                </a:cubicBezTo>
                <a:cubicBezTo>
                  <a:pt x="119" y="125"/>
                  <a:pt x="119" y="126"/>
                  <a:pt x="119" y="126"/>
                </a:cubicBezTo>
                <a:cubicBezTo>
                  <a:pt x="128" y="126"/>
                  <a:pt x="128" y="126"/>
                  <a:pt x="128" y="126"/>
                </a:cubicBezTo>
                <a:lnTo>
                  <a:pt x="128" y="123"/>
                </a:lnTo>
                <a:close/>
                <a:moveTo>
                  <a:pt x="117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83"/>
                  <a:pt x="117" y="183"/>
                  <a:pt x="117" y="183"/>
                </a:cubicBezTo>
                <a:cubicBezTo>
                  <a:pt x="117" y="185"/>
                  <a:pt x="115" y="187"/>
                  <a:pt x="113" y="187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56" y="187"/>
                  <a:pt x="54" y="185"/>
                  <a:pt x="54" y="183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4" y="112"/>
                  <a:pt x="56" y="110"/>
                  <a:pt x="58" y="110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8" y="110"/>
                  <a:pt x="98" y="111"/>
                  <a:pt x="99" y="111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7" y="129"/>
                  <a:pt x="117" y="129"/>
                  <a:pt x="117" y="130"/>
                </a:cubicBezTo>
                <a:close/>
                <a:moveTo>
                  <a:pt x="100" y="126"/>
                </a:moveTo>
                <a:cubicBezTo>
                  <a:pt x="100" y="127"/>
                  <a:pt x="100" y="128"/>
                  <a:pt x="101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00" y="118"/>
                  <a:pt x="100" y="118"/>
                  <a:pt x="100" y="118"/>
                </a:cubicBezTo>
                <a:lnTo>
                  <a:pt x="100" y="126"/>
                </a:lnTo>
                <a:close/>
                <a:moveTo>
                  <a:pt x="112" y="133"/>
                </a:moveTo>
                <a:cubicBezTo>
                  <a:pt x="101" y="133"/>
                  <a:pt x="101" y="133"/>
                  <a:pt x="101" y="133"/>
                </a:cubicBezTo>
                <a:cubicBezTo>
                  <a:pt x="98" y="133"/>
                  <a:pt x="95" y="130"/>
                  <a:pt x="95" y="126"/>
                </a:cubicBezTo>
                <a:cubicBezTo>
                  <a:pt x="95" y="115"/>
                  <a:pt x="95" y="115"/>
                  <a:pt x="95" y="115"/>
                </a:cubicBezTo>
                <a:cubicBezTo>
                  <a:pt x="59" y="115"/>
                  <a:pt x="59" y="115"/>
                  <a:pt x="59" y="115"/>
                </a:cubicBezTo>
                <a:cubicBezTo>
                  <a:pt x="59" y="182"/>
                  <a:pt x="59" y="182"/>
                  <a:pt x="59" y="182"/>
                </a:cubicBezTo>
                <a:cubicBezTo>
                  <a:pt x="112" y="182"/>
                  <a:pt x="112" y="182"/>
                  <a:pt x="112" y="182"/>
                </a:cubicBezTo>
                <a:lnTo>
                  <a:pt x="112" y="133"/>
                </a:lnTo>
                <a:close/>
                <a:moveTo>
                  <a:pt x="138" y="112"/>
                </a:moveTo>
                <a:cubicBezTo>
                  <a:pt x="138" y="112"/>
                  <a:pt x="138" y="112"/>
                  <a:pt x="138" y="112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8" y="167"/>
                  <a:pt x="137" y="169"/>
                  <a:pt x="134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0" y="164"/>
                  <a:pt x="120" y="164"/>
                  <a:pt x="120" y="164"/>
                </a:cubicBezTo>
                <a:cubicBezTo>
                  <a:pt x="134" y="164"/>
                  <a:pt x="134" y="164"/>
                  <a:pt x="134" y="16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19" y="114"/>
                  <a:pt x="116" y="112"/>
                  <a:pt x="116" y="108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94"/>
                  <a:pt x="78" y="92"/>
                  <a:pt x="80" y="92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0" y="92"/>
                  <a:pt x="120" y="93"/>
                  <a:pt x="121" y="93"/>
                </a:cubicBezTo>
                <a:cubicBezTo>
                  <a:pt x="137" y="110"/>
                  <a:pt x="137" y="110"/>
                  <a:pt x="137" y="110"/>
                </a:cubicBezTo>
                <a:cubicBezTo>
                  <a:pt x="138" y="111"/>
                  <a:pt x="138" y="111"/>
                  <a:pt x="138" y="112"/>
                </a:cubicBezTo>
                <a:close/>
                <a:moveTo>
                  <a:pt x="131" y="110"/>
                </a:moveTo>
                <a:cubicBezTo>
                  <a:pt x="121" y="100"/>
                  <a:pt x="121" y="100"/>
                  <a:pt x="121" y="100"/>
                </a:cubicBezTo>
                <a:cubicBezTo>
                  <a:pt x="121" y="108"/>
                  <a:pt x="121" y="108"/>
                  <a:pt x="121" y="108"/>
                </a:cubicBezTo>
                <a:cubicBezTo>
                  <a:pt x="121" y="109"/>
                  <a:pt x="122" y="110"/>
                  <a:pt x="123" y="110"/>
                </a:cubicBezTo>
                <a:lnTo>
                  <a:pt x="131" y="110"/>
                </a:lnTo>
                <a:close/>
                <a:moveTo>
                  <a:pt x="115" y="113"/>
                </a:moveTo>
                <a:cubicBezTo>
                  <a:pt x="106" y="113"/>
                  <a:pt x="106" y="113"/>
                  <a:pt x="106" y="113"/>
                </a:cubicBezTo>
                <a:cubicBezTo>
                  <a:pt x="109" y="116"/>
                  <a:pt x="109" y="116"/>
                  <a:pt x="10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8" y="115"/>
                  <a:pt x="116" y="114"/>
                  <a:pt x="115" y="11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9720191" y="4181491"/>
            <a:ext cx="1171686" cy="1124918"/>
          </a:xfrm>
          <a:custGeom>
            <a:avLst/>
            <a:gdLst>
              <a:gd name="T0" fmla="*/ 201 w 201"/>
              <a:gd name="T1" fmla="*/ 79 h 193"/>
              <a:gd name="T2" fmla="*/ 162 w 201"/>
              <a:gd name="T3" fmla="*/ 118 h 193"/>
              <a:gd name="T4" fmla="*/ 150 w 201"/>
              <a:gd name="T5" fmla="*/ 118 h 193"/>
              <a:gd name="T6" fmla="*/ 100 w 201"/>
              <a:gd name="T7" fmla="*/ 87 h 193"/>
              <a:gd name="T8" fmla="*/ 50 w 201"/>
              <a:gd name="T9" fmla="*/ 118 h 193"/>
              <a:gd name="T10" fmla="*/ 31 w 201"/>
              <a:gd name="T11" fmla="*/ 118 h 193"/>
              <a:gd name="T12" fmla="*/ 0 w 201"/>
              <a:gd name="T13" fmla="*/ 87 h 193"/>
              <a:gd name="T14" fmla="*/ 31 w 201"/>
              <a:gd name="T15" fmla="*/ 56 h 193"/>
              <a:gd name="T16" fmla="*/ 34 w 201"/>
              <a:gd name="T17" fmla="*/ 56 h 193"/>
              <a:gd name="T18" fmla="*/ 34 w 201"/>
              <a:gd name="T19" fmla="*/ 53 h 193"/>
              <a:gd name="T20" fmla="*/ 60 w 201"/>
              <a:gd name="T21" fmla="*/ 27 h 193"/>
              <a:gd name="T22" fmla="*/ 95 w 201"/>
              <a:gd name="T23" fmla="*/ 0 h 193"/>
              <a:gd name="T24" fmla="*/ 130 w 201"/>
              <a:gd name="T25" fmla="*/ 29 h 193"/>
              <a:gd name="T26" fmla="*/ 133 w 201"/>
              <a:gd name="T27" fmla="*/ 28 h 193"/>
              <a:gd name="T28" fmla="*/ 151 w 201"/>
              <a:gd name="T29" fmla="*/ 41 h 193"/>
              <a:gd name="T30" fmla="*/ 162 w 201"/>
              <a:gd name="T31" fmla="*/ 40 h 193"/>
              <a:gd name="T32" fmla="*/ 201 w 201"/>
              <a:gd name="T33" fmla="*/ 79 h 193"/>
              <a:gd name="T34" fmla="*/ 151 w 201"/>
              <a:gd name="T35" fmla="*/ 143 h 193"/>
              <a:gd name="T36" fmla="*/ 100 w 201"/>
              <a:gd name="T37" fmla="*/ 193 h 193"/>
              <a:gd name="T38" fmla="*/ 50 w 201"/>
              <a:gd name="T39" fmla="*/ 143 h 193"/>
              <a:gd name="T40" fmla="*/ 100 w 201"/>
              <a:gd name="T41" fmla="*/ 93 h 193"/>
              <a:gd name="T42" fmla="*/ 151 w 201"/>
              <a:gd name="T43" fmla="*/ 143 h 193"/>
              <a:gd name="T44" fmla="*/ 145 w 201"/>
              <a:gd name="T45" fmla="*/ 143 h 193"/>
              <a:gd name="T46" fmla="*/ 100 w 201"/>
              <a:gd name="T47" fmla="*/ 99 h 193"/>
              <a:gd name="T48" fmla="*/ 56 w 201"/>
              <a:gd name="T49" fmla="*/ 143 h 193"/>
              <a:gd name="T50" fmla="*/ 100 w 201"/>
              <a:gd name="T51" fmla="*/ 187 h 193"/>
              <a:gd name="T52" fmla="*/ 145 w 201"/>
              <a:gd name="T53" fmla="*/ 143 h 193"/>
              <a:gd name="T54" fmla="*/ 123 w 201"/>
              <a:gd name="T55" fmla="*/ 143 h 193"/>
              <a:gd name="T56" fmla="*/ 129 w 201"/>
              <a:gd name="T57" fmla="*/ 151 h 193"/>
              <a:gd name="T58" fmla="*/ 126 w 201"/>
              <a:gd name="T59" fmla="*/ 158 h 193"/>
              <a:gd name="T60" fmla="*/ 117 w 201"/>
              <a:gd name="T61" fmla="*/ 159 h 193"/>
              <a:gd name="T62" fmla="*/ 115 w 201"/>
              <a:gd name="T63" fmla="*/ 168 h 193"/>
              <a:gd name="T64" fmla="*/ 108 w 201"/>
              <a:gd name="T65" fmla="*/ 171 h 193"/>
              <a:gd name="T66" fmla="*/ 100 w 201"/>
              <a:gd name="T67" fmla="*/ 166 h 193"/>
              <a:gd name="T68" fmla="*/ 93 w 201"/>
              <a:gd name="T69" fmla="*/ 171 h 193"/>
              <a:gd name="T70" fmla="*/ 86 w 201"/>
              <a:gd name="T71" fmla="*/ 168 h 193"/>
              <a:gd name="T72" fmla="*/ 84 w 201"/>
              <a:gd name="T73" fmla="*/ 159 h 193"/>
              <a:gd name="T74" fmla="*/ 75 w 201"/>
              <a:gd name="T75" fmla="*/ 158 h 193"/>
              <a:gd name="T76" fmla="*/ 72 w 201"/>
              <a:gd name="T77" fmla="*/ 151 h 193"/>
              <a:gd name="T78" fmla="*/ 78 w 201"/>
              <a:gd name="T79" fmla="*/ 143 h 193"/>
              <a:gd name="T80" fmla="*/ 72 w 201"/>
              <a:gd name="T81" fmla="*/ 136 h 193"/>
              <a:gd name="T82" fmla="*/ 75 w 201"/>
              <a:gd name="T83" fmla="*/ 129 h 193"/>
              <a:gd name="T84" fmla="*/ 84 w 201"/>
              <a:gd name="T85" fmla="*/ 127 h 193"/>
              <a:gd name="T86" fmla="*/ 86 w 201"/>
              <a:gd name="T87" fmla="*/ 118 h 193"/>
              <a:gd name="T88" fmla="*/ 93 w 201"/>
              <a:gd name="T89" fmla="*/ 115 h 193"/>
              <a:gd name="T90" fmla="*/ 100 w 201"/>
              <a:gd name="T91" fmla="*/ 120 h 193"/>
              <a:gd name="T92" fmla="*/ 108 w 201"/>
              <a:gd name="T93" fmla="*/ 115 h 193"/>
              <a:gd name="T94" fmla="*/ 115 w 201"/>
              <a:gd name="T95" fmla="*/ 118 h 193"/>
              <a:gd name="T96" fmla="*/ 117 w 201"/>
              <a:gd name="T97" fmla="*/ 127 h 193"/>
              <a:gd name="T98" fmla="*/ 126 w 201"/>
              <a:gd name="T99" fmla="*/ 129 h 193"/>
              <a:gd name="T100" fmla="*/ 129 w 201"/>
              <a:gd name="T101" fmla="*/ 136 h 193"/>
              <a:gd name="T102" fmla="*/ 123 w 201"/>
              <a:gd name="T103" fmla="*/ 143 h 193"/>
              <a:gd name="T104" fmla="*/ 112 w 201"/>
              <a:gd name="T105" fmla="*/ 143 h 193"/>
              <a:gd name="T106" fmla="*/ 100 w 201"/>
              <a:gd name="T107" fmla="*/ 132 h 193"/>
              <a:gd name="T108" fmla="*/ 89 w 201"/>
              <a:gd name="T109" fmla="*/ 143 h 193"/>
              <a:gd name="T110" fmla="*/ 100 w 201"/>
              <a:gd name="T111" fmla="*/ 155 h 193"/>
              <a:gd name="T112" fmla="*/ 112 w 201"/>
              <a:gd name="T113" fmla="*/ 14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1" h="193">
                <a:moveTo>
                  <a:pt x="201" y="79"/>
                </a:moveTo>
                <a:cubicBezTo>
                  <a:pt x="201" y="100"/>
                  <a:pt x="184" y="118"/>
                  <a:pt x="162" y="118"/>
                </a:cubicBezTo>
                <a:cubicBezTo>
                  <a:pt x="150" y="118"/>
                  <a:pt x="150" y="118"/>
                  <a:pt x="150" y="118"/>
                </a:cubicBezTo>
                <a:cubicBezTo>
                  <a:pt x="141" y="99"/>
                  <a:pt x="122" y="87"/>
                  <a:pt x="100" y="87"/>
                </a:cubicBezTo>
                <a:cubicBezTo>
                  <a:pt x="79" y="87"/>
                  <a:pt x="60" y="99"/>
                  <a:pt x="50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4" y="118"/>
                  <a:pt x="0" y="104"/>
                  <a:pt x="0" y="87"/>
                </a:cubicBezTo>
                <a:cubicBezTo>
                  <a:pt x="0" y="69"/>
                  <a:pt x="14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5"/>
                  <a:pt x="34" y="54"/>
                  <a:pt x="34" y="53"/>
                </a:cubicBezTo>
                <a:cubicBezTo>
                  <a:pt x="34" y="39"/>
                  <a:pt x="45" y="27"/>
                  <a:pt x="60" y="27"/>
                </a:cubicBezTo>
                <a:cubicBezTo>
                  <a:pt x="64" y="11"/>
                  <a:pt x="78" y="0"/>
                  <a:pt x="95" y="0"/>
                </a:cubicBezTo>
                <a:cubicBezTo>
                  <a:pt x="112" y="0"/>
                  <a:pt x="127" y="12"/>
                  <a:pt x="130" y="29"/>
                </a:cubicBezTo>
                <a:cubicBezTo>
                  <a:pt x="131" y="29"/>
                  <a:pt x="132" y="28"/>
                  <a:pt x="133" y="28"/>
                </a:cubicBezTo>
                <a:cubicBezTo>
                  <a:pt x="141" y="28"/>
                  <a:pt x="149" y="34"/>
                  <a:pt x="151" y="41"/>
                </a:cubicBezTo>
                <a:cubicBezTo>
                  <a:pt x="155" y="40"/>
                  <a:pt x="159" y="40"/>
                  <a:pt x="162" y="40"/>
                </a:cubicBezTo>
                <a:cubicBezTo>
                  <a:pt x="184" y="40"/>
                  <a:pt x="201" y="57"/>
                  <a:pt x="201" y="79"/>
                </a:cubicBezTo>
                <a:close/>
                <a:moveTo>
                  <a:pt x="151" y="143"/>
                </a:moveTo>
                <a:cubicBezTo>
                  <a:pt x="151" y="171"/>
                  <a:pt x="128" y="193"/>
                  <a:pt x="100" y="193"/>
                </a:cubicBezTo>
                <a:cubicBezTo>
                  <a:pt x="73" y="193"/>
                  <a:pt x="50" y="171"/>
                  <a:pt x="50" y="143"/>
                </a:cubicBezTo>
                <a:cubicBezTo>
                  <a:pt x="50" y="115"/>
                  <a:pt x="73" y="93"/>
                  <a:pt x="100" y="93"/>
                </a:cubicBezTo>
                <a:cubicBezTo>
                  <a:pt x="128" y="93"/>
                  <a:pt x="151" y="115"/>
                  <a:pt x="151" y="143"/>
                </a:cubicBezTo>
                <a:close/>
                <a:moveTo>
                  <a:pt x="145" y="143"/>
                </a:moveTo>
                <a:cubicBezTo>
                  <a:pt x="145" y="119"/>
                  <a:pt x="125" y="99"/>
                  <a:pt x="100" y="99"/>
                </a:cubicBezTo>
                <a:cubicBezTo>
                  <a:pt x="76" y="99"/>
                  <a:pt x="56" y="119"/>
                  <a:pt x="56" y="143"/>
                </a:cubicBezTo>
                <a:cubicBezTo>
                  <a:pt x="56" y="167"/>
                  <a:pt x="76" y="187"/>
                  <a:pt x="100" y="187"/>
                </a:cubicBezTo>
                <a:cubicBezTo>
                  <a:pt x="125" y="187"/>
                  <a:pt x="145" y="167"/>
                  <a:pt x="145" y="143"/>
                </a:cubicBezTo>
                <a:close/>
                <a:moveTo>
                  <a:pt x="123" y="143"/>
                </a:moveTo>
                <a:cubicBezTo>
                  <a:pt x="123" y="147"/>
                  <a:pt x="126" y="150"/>
                  <a:pt x="129" y="151"/>
                </a:cubicBezTo>
                <a:cubicBezTo>
                  <a:pt x="128" y="153"/>
                  <a:pt x="127" y="156"/>
                  <a:pt x="126" y="158"/>
                </a:cubicBezTo>
                <a:cubicBezTo>
                  <a:pt x="123" y="156"/>
                  <a:pt x="119" y="157"/>
                  <a:pt x="117" y="159"/>
                </a:cubicBezTo>
                <a:cubicBezTo>
                  <a:pt x="114" y="162"/>
                  <a:pt x="114" y="165"/>
                  <a:pt x="115" y="168"/>
                </a:cubicBezTo>
                <a:cubicBezTo>
                  <a:pt x="113" y="170"/>
                  <a:pt x="110" y="171"/>
                  <a:pt x="108" y="171"/>
                </a:cubicBezTo>
                <a:cubicBezTo>
                  <a:pt x="107" y="168"/>
                  <a:pt x="104" y="166"/>
                  <a:pt x="100" y="166"/>
                </a:cubicBezTo>
                <a:cubicBezTo>
                  <a:pt x="97" y="166"/>
                  <a:pt x="94" y="168"/>
                  <a:pt x="93" y="171"/>
                </a:cubicBezTo>
                <a:cubicBezTo>
                  <a:pt x="90" y="171"/>
                  <a:pt x="88" y="170"/>
                  <a:pt x="86" y="168"/>
                </a:cubicBezTo>
                <a:cubicBezTo>
                  <a:pt x="87" y="165"/>
                  <a:pt x="87" y="162"/>
                  <a:pt x="84" y="159"/>
                </a:cubicBezTo>
                <a:cubicBezTo>
                  <a:pt x="82" y="157"/>
                  <a:pt x="78" y="156"/>
                  <a:pt x="75" y="158"/>
                </a:cubicBezTo>
                <a:cubicBezTo>
                  <a:pt x="74" y="156"/>
                  <a:pt x="73" y="153"/>
                  <a:pt x="72" y="151"/>
                </a:cubicBezTo>
                <a:cubicBezTo>
                  <a:pt x="75" y="150"/>
                  <a:pt x="78" y="147"/>
                  <a:pt x="78" y="143"/>
                </a:cubicBezTo>
                <a:cubicBezTo>
                  <a:pt x="78" y="140"/>
                  <a:pt x="75" y="137"/>
                  <a:pt x="72" y="136"/>
                </a:cubicBezTo>
                <a:cubicBezTo>
                  <a:pt x="73" y="133"/>
                  <a:pt x="74" y="131"/>
                  <a:pt x="75" y="129"/>
                </a:cubicBezTo>
                <a:cubicBezTo>
                  <a:pt x="78" y="130"/>
                  <a:pt x="82" y="129"/>
                  <a:pt x="84" y="127"/>
                </a:cubicBezTo>
                <a:cubicBezTo>
                  <a:pt x="87" y="124"/>
                  <a:pt x="87" y="121"/>
                  <a:pt x="86" y="118"/>
                </a:cubicBezTo>
                <a:cubicBezTo>
                  <a:pt x="88" y="117"/>
                  <a:pt x="90" y="116"/>
                  <a:pt x="93" y="115"/>
                </a:cubicBezTo>
                <a:cubicBezTo>
                  <a:pt x="94" y="118"/>
                  <a:pt x="97" y="120"/>
                  <a:pt x="100" y="120"/>
                </a:cubicBezTo>
                <a:cubicBezTo>
                  <a:pt x="104" y="120"/>
                  <a:pt x="107" y="118"/>
                  <a:pt x="108" y="115"/>
                </a:cubicBezTo>
                <a:cubicBezTo>
                  <a:pt x="110" y="116"/>
                  <a:pt x="113" y="117"/>
                  <a:pt x="115" y="118"/>
                </a:cubicBezTo>
                <a:cubicBezTo>
                  <a:pt x="114" y="121"/>
                  <a:pt x="114" y="124"/>
                  <a:pt x="117" y="127"/>
                </a:cubicBezTo>
                <a:cubicBezTo>
                  <a:pt x="119" y="129"/>
                  <a:pt x="123" y="130"/>
                  <a:pt x="126" y="129"/>
                </a:cubicBezTo>
                <a:cubicBezTo>
                  <a:pt x="127" y="131"/>
                  <a:pt x="128" y="133"/>
                  <a:pt x="129" y="136"/>
                </a:cubicBezTo>
                <a:cubicBezTo>
                  <a:pt x="126" y="137"/>
                  <a:pt x="123" y="140"/>
                  <a:pt x="123" y="143"/>
                </a:cubicBezTo>
                <a:close/>
                <a:moveTo>
                  <a:pt x="112" y="143"/>
                </a:moveTo>
                <a:cubicBezTo>
                  <a:pt x="112" y="137"/>
                  <a:pt x="107" y="132"/>
                  <a:pt x="100" y="132"/>
                </a:cubicBezTo>
                <a:cubicBezTo>
                  <a:pt x="94" y="132"/>
                  <a:pt x="89" y="137"/>
                  <a:pt x="89" y="143"/>
                </a:cubicBezTo>
                <a:cubicBezTo>
                  <a:pt x="89" y="149"/>
                  <a:pt x="94" y="155"/>
                  <a:pt x="100" y="155"/>
                </a:cubicBezTo>
                <a:cubicBezTo>
                  <a:pt x="107" y="155"/>
                  <a:pt x="112" y="149"/>
                  <a:pt x="112" y="14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7765805" y="4164258"/>
            <a:ext cx="1176610" cy="1159380"/>
          </a:xfrm>
          <a:custGeom>
            <a:avLst/>
            <a:gdLst>
              <a:gd name="T0" fmla="*/ 202 w 202"/>
              <a:gd name="T1" fmla="*/ 79 h 199"/>
              <a:gd name="T2" fmla="*/ 163 w 202"/>
              <a:gd name="T3" fmla="*/ 118 h 199"/>
              <a:gd name="T4" fmla="*/ 134 w 202"/>
              <a:gd name="T5" fmla="*/ 118 h 199"/>
              <a:gd name="T6" fmla="*/ 134 w 202"/>
              <a:gd name="T7" fmla="*/ 111 h 199"/>
              <a:gd name="T8" fmla="*/ 121 w 202"/>
              <a:gd name="T9" fmla="*/ 98 h 199"/>
              <a:gd name="T10" fmla="*/ 81 w 202"/>
              <a:gd name="T11" fmla="*/ 98 h 199"/>
              <a:gd name="T12" fmla="*/ 68 w 202"/>
              <a:gd name="T13" fmla="*/ 111 h 199"/>
              <a:gd name="T14" fmla="*/ 68 w 202"/>
              <a:gd name="T15" fmla="*/ 118 h 199"/>
              <a:gd name="T16" fmla="*/ 31 w 202"/>
              <a:gd name="T17" fmla="*/ 118 h 199"/>
              <a:gd name="T18" fmla="*/ 0 w 202"/>
              <a:gd name="T19" fmla="*/ 87 h 199"/>
              <a:gd name="T20" fmla="*/ 31 w 202"/>
              <a:gd name="T21" fmla="*/ 56 h 199"/>
              <a:gd name="T22" fmla="*/ 35 w 202"/>
              <a:gd name="T23" fmla="*/ 56 h 199"/>
              <a:gd name="T24" fmla="*/ 34 w 202"/>
              <a:gd name="T25" fmla="*/ 54 h 199"/>
              <a:gd name="T26" fmla="*/ 60 w 202"/>
              <a:gd name="T27" fmla="*/ 27 h 199"/>
              <a:gd name="T28" fmla="*/ 95 w 202"/>
              <a:gd name="T29" fmla="*/ 0 h 199"/>
              <a:gd name="T30" fmla="*/ 131 w 202"/>
              <a:gd name="T31" fmla="*/ 29 h 199"/>
              <a:gd name="T32" fmla="*/ 133 w 202"/>
              <a:gd name="T33" fmla="*/ 29 h 199"/>
              <a:gd name="T34" fmla="*/ 152 w 202"/>
              <a:gd name="T35" fmla="*/ 42 h 199"/>
              <a:gd name="T36" fmla="*/ 163 w 202"/>
              <a:gd name="T37" fmla="*/ 40 h 199"/>
              <a:gd name="T38" fmla="*/ 202 w 202"/>
              <a:gd name="T39" fmla="*/ 79 h 199"/>
              <a:gd name="T40" fmla="*/ 128 w 202"/>
              <a:gd name="T41" fmla="*/ 111 h 199"/>
              <a:gd name="T42" fmla="*/ 128 w 202"/>
              <a:gd name="T43" fmla="*/ 192 h 199"/>
              <a:gd name="T44" fmla="*/ 121 w 202"/>
              <a:gd name="T45" fmla="*/ 199 h 199"/>
              <a:gd name="T46" fmla="*/ 81 w 202"/>
              <a:gd name="T47" fmla="*/ 199 h 199"/>
              <a:gd name="T48" fmla="*/ 74 w 202"/>
              <a:gd name="T49" fmla="*/ 192 h 199"/>
              <a:gd name="T50" fmla="*/ 74 w 202"/>
              <a:gd name="T51" fmla="*/ 111 h 199"/>
              <a:gd name="T52" fmla="*/ 81 w 202"/>
              <a:gd name="T53" fmla="*/ 104 h 199"/>
              <a:gd name="T54" fmla="*/ 121 w 202"/>
              <a:gd name="T55" fmla="*/ 104 h 199"/>
              <a:gd name="T56" fmla="*/ 128 w 202"/>
              <a:gd name="T57" fmla="*/ 111 h 199"/>
              <a:gd name="T58" fmla="*/ 103 w 202"/>
              <a:gd name="T59" fmla="*/ 194 h 199"/>
              <a:gd name="T60" fmla="*/ 101 w 202"/>
              <a:gd name="T61" fmla="*/ 192 h 199"/>
              <a:gd name="T62" fmla="*/ 99 w 202"/>
              <a:gd name="T63" fmla="*/ 194 h 199"/>
              <a:gd name="T64" fmla="*/ 101 w 202"/>
              <a:gd name="T65" fmla="*/ 197 h 199"/>
              <a:gd name="T66" fmla="*/ 103 w 202"/>
              <a:gd name="T67" fmla="*/ 194 h 199"/>
              <a:gd name="T68" fmla="*/ 122 w 202"/>
              <a:gd name="T69" fmla="*/ 110 h 199"/>
              <a:gd name="T70" fmla="*/ 80 w 202"/>
              <a:gd name="T71" fmla="*/ 110 h 199"/>
              <a:gd name="T72" fmla="*/ 80 w 202"/>
              <a:gd name="T73" fmla="*/ 189 h 199"/>
              <a:gd name="T74" fmla="*/ 122 w 202"/>
              <a:gd name="T75" fmla="*/ 189 h 199"/>
              <a:gd name="T76" fmla="*/ 122 w 202"/>
              <a:gd name="T77" fmla="*/ 110 h 199"/>
              <a:gd name="T78" fmla="*/ 92 w 202"/>
              <a:gd name="T79" fmla="*/ 167 h 199"/>
              <a:gd name="T80" fmla="*/ 110 w 202"/>
              <a:gd name="T81" fmla="*/ 167 h 199"/>
              <a:gd name="T82" fmla="*/ 110 w 202"/>
              <a:gd name="T83" fmla="*/ 144 h 199"/>
              <a:gd name="T84" fmla="*/ 117 w 202"/>
              <a:gd name="T85" fmla="*/ 144 h 199"/>
              <a:gd name="T86" fmla="*/ 101 w 202"/>
              <a:gd name="T87" fmla="*/ 124 h 199"/>
              <a:gd name="T88" fmla="*/ 85 w 202"/>
              <a:gd name="T89" fmla="*/ 144 h 199"/>
              <a:gd name="T90" fmla="*/ 92 w 202"/>
              <a:gd name="T91" fmla="*/ 144 h 199"/>
              <a:gd name="T92" fmla="*/ 92 w 202"/>
              <a:gd name="T93" fmla="*/ 16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2" h="199">
                <a:moveTo>
                  <a:pt x="202" y="79"/>
                </a:moveTo>
                <a:cubicBezTo>
                  <a:pt x="202" y="100"/>
                  <a:pt x="184" y="118"/>
                  <a:pt x="163" y="118"/>
                </a:cubicBezTo>
                <a:cubicBezTo>
                  <a:pt x="134" y="118"/>
                  <a:pt x="134" y="118"/>
                  <a:pt x="134" y="118"/>
                </a:cubicBezTo>
                <a:cubicBezTo>
                  <a:pt x="134" y="111"/>
                  <a:pt x="134" y="111"/>
                  <a:pt x="134" y="111"/>
                </a:cubicBezTo>
                <a:cubicBezTo>
                  <a:pt x="134" y="103"/>
                  <a:pt x="128" y="98"/>
                  <a:pt x="12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74" y="98"/>
                  <a:pt x="68" y="103"/>
                  <a:pt x="68" y="111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4" y="118"/>
                  <a:pt x="0" y="104"/>
                  <a:pt x="0" y="87"/>
                </a:cubicBezTo>
                <a:cubicBezTo>
                  <a:pt x="0" y="70"/>
                  <a:pt x="14" y="56"/>
                  <a:pt x="31" y="56"/>
                </a:cubicBezTo>
                <a:cubicBezTo>
                  <a:pt x="32" y="56"/>
                  <a:pt x="33" y="56"/>
                  <a:pt x="35" y="56"/>
                </a:cubicBezTo>
                <a:cubicBezTo>
                  <a:pt x="34" y="55"/>
                  <a:pt x="34" y="54"/>
                  <a:pt x="34" y="54"/>
                </a:cubicBezTo>
                <a:cubicBezTo>
                  <a:pt x="34" y="39"/>
                  <a:pt x="46" y="27"/>
                  <a:pt x="60" y="27"/>
                </a:cubicBezTo>
                <a:cubicBezTo>
                  <a:pt x="64" y="12"/>
                  <a:pt x="79" y="0"/>
                  <a:pt x="95" y="0"/>
                </a:cubicBezTo>
                <a:cubicBezTo>
                  <a:pt x="113" y="0"/>
                  <a:pt x="127" y="12"/>
                  <a:pt x="131" y="29"/>
                </a:cubicBezTo>
                <a:cubicBezTo>
                  <a:pt x="132" y="29"/>
                  <a:pt x="132" y="29"/>
                  <a:pt x="133" y="29"/>
                </a:cubicBezTo>
                <a:cubicBezTo>
                  <a:pt x="142" y="29"/>
                  <a:pt x="149" y="34"/>
                  <a:pt x="152" y="42"/>
                </a:cubicBezTo>
                <a:cubicBezTo>
                  <a:pt x="156" y="41"/>
                  <a:pt x="159" y="40"/>
                  <a:pt x="163" y="40"/>
                </a:cubicBezTo>
                <a:cubicBezTo>
                  <a:pt x="184" y="40"/>
                  <a:pt x="202" y="57"/>
                  <a:pt x="202" y="79"/>
                </a:cubicBezTo>
                <a:close/>
                <a:moveTo>
                  <a:pt x="128" y="111"/>
                </a:moveTo>
                <a:cubicBezTo>
                  <a:pt x="128" y="192"/>
                  <a:pt x="128" y="192"/>
                  <a:pt x="128" y="192"/>
                </a:cubicBezTo>
                <a:cubicBezTo>
                  <a:pt x="128" y="196"/>
                  <a:pt x="125" y="199"/>
                  <a:pt x="121" y="199"/>
                </a:cubicBezTo>
                <a:cubicBezTo>
                  <a:pt x="81" y="199"/>
                  <a:pt x="81" y="199"/>
                  <a:pt x="81" y="199"/>
                </a:cubicBezTo>
                <a:cubicBezTo>
                  <a:pt x="77" y="199"/>
                  <a:pt x="74" y="196"/>
                  <a:pt x="74" y="192"/>
                </a:cubicBezTo>
                <a:cubicBezTo>
                  <a:pt x="74" y="111"/>
                  <a:pt x="74" y="111"/>
                  <a:pt x="74" y="111"/>
                </a:cubicBezTo>
                <a:cubicBezTo>
                  <a:pt x="74" y="107"/>
                  <a:pt x="77" y="104"/>
                  <a:pt x="8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5" y="104"/>
                  <a:pt x="128" y="107"/>
                  <a:pt x="128" y="111"/>
                </a:cubicBezTo>
                <a:close/>
                <a:moveTo>
                  <a:pt x="103" y="194"/>
                </a:moveTo>
                <a:cubicBezTo>
                  <a:pt x="103" y="193"/>
                  <a:pt x="102" y="192"/>
                  <a:pt x="101" y="192"/>
                </a:cubicBezTo>
                <a:cubicBezTo>
                  <a:pt x="100" y="192"/>
                  <a:pt x="99" y="193"/>
                  <a:pt x="99" y="194"/>
                </a:cubicBezTo>
                <a:cubicBezTo>
                  <a:pt x="99" y="196"/>
                  <a:pt x="100" y="197"/>
                  <a:pt x="101" y="197"/>
                </a:cubicBezTo>
                <a:cubicBezTo>
                  <a:pt x="102" y="197"/>
                  <a:pt x="103" y="196"/>
                  <a:pt x="103" y="194"/>
                </a:cubicBezTo>
                <a:close/>
                <a:moveTo>
                  <a:pt x="122" y="110"/>
                </a:moveTo>
                <a:cubicBezTo>
                  <a:pt x="80" y="110"/>
                  <a:pt x="80" y="110"/>
                  <a:pt x="80" y="110"/>
                </a:cubicBezTo>
                <a:cubicBezTo>
                  <a:pt x="80" y="189"/>
                  <a:pt x="80" y="189"/>
                  <a:pt x="80" y="189"/>
                </a:cubicBezTo>
                <a:cubicBezTo>
                  <a:pt x="122" y="189"/>
                  <a:pt x="122" y="189"/>
                  <a:pt x="122" y="189"/>
                </a:cubicBezTo>
                <a:lnTo>
                  <a:pt x="122" y="110"/>
                </a:lnTo>
                <a:close/>
                <a:moveTo>
                  <a:pt x="92" y="167"/>
                </a:moveTo>
                <a:cubicBezTo>
                  <a:pt x="110" y="167"/>
                  <a:pt x="110" y="167"/>
                  <a:pt x="110" y="167"/>
                </a:cubicBezTo>
                <a:cubicBezTo>
                  <a:pt x="110" y="144"/>
                  <a:pt x="110" y="144"/>
                  <a:pt x="110" y="144"/>
                </a:cubicBezTo>
                <a:cubicBezTo>
                  <a:pt x="117" y="144"/>
                  <a:pt x="117" y="144"/>
                  <a:pt x="117" y="14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85" y="144"/>
                  <a:pt x="85" y="144"/>
                  <a:pt x="85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6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8" name="Freeform 46"/>
          <p:cNvSpPr>
            <a:spLocks noEditPoints="1"/>
          </p:cNvSpPr>
          <p:nvPr/>
        </p:nvSpPr>
        <p:spPr bwMode="auto">
          <a:xfrm>
            <a:off x="5816343" y="4164258"/>
            <a:ext cx="1171686" cy="1159380"/>
          </a:xfrm>
          <a:custGeom>
            <a:avLst/>
            <a:gdLst>
              <a:gd name="T0" fmla="*/ 201 w 201"/>
              <a:gd name="T1" fmla="*/ 79 h 199"/>
              <a:gd name="T2" fmla="*/ 163 w 201"/>
              <a:gd name="T3" fmla="*/ 118 h 199"/>
              <a:gd name="T4" fmla="*/ 142 w 201"/>
              <a:gd name="T5" fmla="*/ 118 h 199"/>
              <a:gd name="T6" fmla="*/ 142 w 201"/>
              <a:gd name="T7" fmla="*/ 111 h 199"/>
              <a:gd name="T8" fmla="*/ 129 w 201"/>
              <a:gd name="T9" fmla="*/ 98 h 199"/>
              <a:gd name="T10" fmla="*/ 73 w 201"/>
              <a:gd name="T11" fmla="*/ 98 h 199"/>
              <a:gd name="T12" fmla="*/ 60 w 201"/>
              <a:gd name="T13" fmla="*/ 111 h 199"/>
              <a:gd name="T14" fmla="*/ 60 w 201"/>
              <a:gd name="T15" fmla="*/ 118 h 199"/>
              <a:gd name="T16" fmla="*/ 31 w 201"/>
              <a:gd name="T17" fmla="*/ 118 h 199"/>
              <a:gd name="T18" fmla="*/ 0 w 201"/>
              <a:gd name="T19" fmla="*/ 87 h 199"/>
              <a:gd name="T20" fmla="*/ 31 w 201"/>
              <a:gd name="T21" fmla="*/ 56 h 199"/>
              <a:gd name="T22" fmla="*/ 34 w 201"/>
              <a:gd name="T23" fmla="*/ 56 h 199"/>
              <a:gd name="T24" fmla="*/ 34 w 201"/>
              <a:gd name="T25" fmla="*/ 54 h 199"/>
              <a:gd name="T26" fmla="*/ 60 w 201"/>
              <a:gd name="T27" fmla="*/ 27 h 199"/>
              <a:gd name="T28" fmla="*/ 95 w 201"/>
              <a:gd name="T29" fmla="*/ 0 h 199"/>
              <a:gd name="T30" fmla="*/ 131 w 201"/>
              <a:gd name="T31" fmla="*/ 29 h 199"/>
              <a:gd name="T32" fmla="*/ 133 w 201"/>
              <a:gd name="T33" fmla="*/ 29 h 199"/>
              <a:gd name="T34" fmla="*/ 152 w 201"/>
              <a:gd name="T35" fmla="*/ 42 h 199"/>
              <a:gd name="T36" fmla="*/ 163 w 201"/>
              <a:gd name="T37" fmla="*/ 40 h 199"/>
              <a:gd name="T38" fmla="*/ 201 w 201"/>
              <a:gd name="T39" fmla="*/ 79 h 199"/>
              <a:gd name="T40" fmla="*/ 136 w 201"/>
              <a:gd name="T41" fmla="*/ 111 h 199"/>
              <a:gd name="T42" fmla="*/ 136 w 201"/>
              <a:gd name="T43" fmla="*/ 192 h 199"/>
              <a:gd name="T44" fmla="*/ 129 w 201"/>
              <a:gd name="T45" fmla="*/ 199 h 199"/>
              <a:gd name="T46" fmla="*/ 73 w 201"/>
              <a:gd name="T47" fmla="*/ 199 h 199"/>
              <a:gd name="T48" fmla="*/ 66 w 201"/>
              <a:gd name="T49" fmla="*/ 192 h 199"/>
              <a:gd name="T50" fmla="*/ 66 w 201"/>
              <a:gd name="T51" fmla="*/ 111 h 199"/>
              <a:gd name="T52" fmla="*/ 73 w 201"/>
              <a:gd name="T53" fmla="*/ 104 h 199"/>
              <a:gd name="T54" fmla="*/ 129 w 201"/>
              <a:gd name="T55" fmla="*/ 104 h 199"/>
              <a:gd name="T56" fmla="*/ 136 w 201"/>
              <a:gd name="T57" fmla="*/ 111 h 199"/>
              <a:gd name="T58" fmla="*/ 103 w 201"/>
              <a:gd name="T59" fmla="*/ 194 h 199"/>
              <a:gd name="T60" fmla="*/ 101 w 201"/>
              <a:gd name="T61" fmla="*/ 192 h 199"/>
              <a:gd name="T62" fmla="*/ 98 w 201"/>
              <a:gd name="T63" fmla="*/ 194 h 199"/>
              <a:gd name="T64" fmla="*/ 101 w 201"/>
              <a:gd name="T65" fmla="*/ 197 h 199"/>
              <a:gd name="T66" fmla="*/ 103 w 201"/>
              <a:gd name="T67" fmla="*/ 194 h 199"/>
              <a:gd name="T68" fmla="*/ 130 w 201"/>
              <a:gd name="T69" fmla="*/ 110 h 199"/>
              <a:gd name="T70" fmla="*/ 72 w 201"/>
              <a:gd name="T71" fmla="*/ 110 h 199"/>
              <a:gd name="T72" fmla="*/ 72 w 201"/>
              <a:gd name="T73" fmla="*/ 189 h 199"/>
              <a:gd name="T74" fmla="*/ 130 w 201"/>
              <a:gd name="T75" fmla="*/ 189 h 199"/>
              <a:gd name="T76" fmla="*/ 130 w 201"/>
              <a:gd name="T77" fmla="*/ 110 h 199"/>
              <a:gd name="T78" fmla="*/ 92 w 201"/>
              <a:gd name="T79" fmla="*/ 167 h 199"/>
              <a:gd name="T80" fmla="*/ 109 w 201"/>
              <a:gd name="T81" fmla="*/ 167 h 199"/>
              <a:gd name="T82" fmla="*/ 109 w 201"/>
              <a:gd name="T83" fmla="*/ 144 h 199"/>
              <a:gd name="T84" fmla="*/ 116 w 201"/>
              <a:gd name="T85" fmla="*/ 144 h 199"/>
              <a:gd name="T86" fmla="*/ 101 w 201"/>
              <a:gd name="T87" fmla="*/ 124 h 199"/>
              <a:gd name="T88" fmla="*/ 85 w 201"/>
              <a:gd name="T89" fmla="*/ 144 h 199"/>
              <a:gd name="T90" fmla="*/ 92 w 201"/>
              <a:gd name="T91" fmla="*/ 144 h 199"/>
              <a:gd name="T92" fmla="*/ 92 w 201"/>
              <a:gd name="T93" fmla="*/ 16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1" h="199">
                <a:moveTo>
                  <a:pt x="201" y="79"/>
                </a:moveTo>
                <a:cubicBezTo>
                  <a:pt x="201" y="100"/>
                  <a:pt x="184" y="118"/>
                  <a:pt x="16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2" y="111"/>
                  <a:pt x="142" y="111"/>
                  <a:pt x="142" y="111"/>
                </a:cubicBezTo>
                <a:cubicBezTo>
                  <a:pt x="142" y="103"/>
                  <a:pt x="136" y="98"/>
                  <a:pt x="129" y="98"/>
                </a:cubicBezTo>
                <a:cubicBezTo>
                  <a:pt x="73" y="98"/>
                  <a:pt x="73" y="98"/>
                  <a:pt x="73" y="98"/>
                </a:cubicBezTo>
                <a:cubicBezTo>
                  <a:pt x="66" y="98"/>
                  <a:pt x="60" y="103"/>
                  <a:pt x="60" y="111"/>
                </a:cubicBezTo>
                <a:cubicBezTo>
                  <a:pt x="60" y="118"/>
                  <a:pt x="60" y="118"/>
                  <a:pt x="60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4" y="118"/>
                  <a:pt x="0" y="104"/>
                  <a:pt x="0" y="87"/>
                </a:cubicBezTo>
                <a:cubicBezTo>
                  <a:pt x="0" y="70"/>
                  <a:pt x="14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5"/>
                  <a:pt x="34" y="54"/>
                  <a:pt x="34" y="54"/>
                </a:cubicBezTo>
                <a:cubicBezTo>
                  <a:pt x="34" y="39"/>
                  <a:pt x="45" y="27"/>
                  <a:pt x="60" y="27"/>
                </a:cubicBezTo>
                <a:cubicBezTo>
                  <a:pt x="64" y="12"/>
                  <a:pt x="78" y="0"/>
                  <a:pt x="95" y="0"/>
                </a:cubicBezTo>
                <a:cubicBezTo>
                  <a:pt x="112" y="0"/>
                  <a:pt x="127" y="12"/>
                  <a:pt x="131" y="29"/>
                </a:cubicBezTo>
                <a:cubicBezTo>
                  <a:pt x="131" y="29"/>
                  <a:pt x="132" y="29"/>
                  <a:pt x="133" y="29"/>
                </a:cubicBezTo>
                <a:cubicBezTo>
                  <a:pt x="141" y="29"/>
                  <a:pt x="149" y="34"/>
                  <a:pt x="152" y="42"/>
                </a:cubicBezTo>
                <a:cubicBezTo>
                  <a:pt x="155" y="41"/>
                  <a:pt x="159" y="40"/>
                  <a:pt x="163" y="40"/>
                </a:cubicBezTo>
                <a:cubicBezTo>
                  <a:pt x="184" y="40"/>
                  <a:pt x="201" y="57"/>
                  <a:pt x="201" y="79"/>
                </a:cubicBezTo>
                <a:close/>
                <a:moveTo>
                  <a:pt x="136" y="111"/>
                </a:moveTo>
                <a:cubicBezTo>
                  <a:pt x="136" y="192"/>
                  <a:pt x="136" y="192"/>
                  <a:pt x="136" y="192"/>
                </a:cubicBezTo>
                <a:cubicBezTo>
                  <a:pt x="136" y="196"/>
                  <a:pt x="132" y="199"/>
                  <a:pt x="129" y="199"/>
                </a:cubicBezTo>
                <a:cubicBezTo>
                  <a:pt x="73" y="199"/>
                  <a:pt x="73" y="199"/>
                  <a:pt x="73" y="199"/>
                </a:cubicBezTo>
                <a:cubicBezTo>
                  <a:pt x="69" y="199"/>
                  <a:pt x="66" y="196"/>
                  <a:pt x="66" y="192"/>
                </a:cubicBezTo>
                <a:cubicBezTo>
                  <a:pt x="66" y="111"/>
                  <a:pt x="66" y="111"/>
                  <a:pt x="66" y="111"/>
                </a:cubicBezTo>
                <a:cubicBezTo>
                  <a:pt x="66" y="107"/>
                  <a:pt x="69" y="104"/>
                  <a:pt x="73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32" y="104"/>
                  <a:pt x="136" y="107"/>
                  <a:pt x="136" y="111"/>
                </a:cubicBezTo>
                <a:close/>
                <a:moveTo>
                  <a:pt x="103" y="194"/>
                </a:moveTo>
                <a:cubicBezTo>
                  <a:pt x="103" y="193"/>
                  <a:pt x="102" y="192"/>
                  <a:pt x="101" y="192"/>
                </a:cubicBezTo>
                <a:cubicBezTo>
                  <a:pt x="99" y="192"/>
                  <a:pt x="98" y="193"/>
                  <a:pt x="98" y="194"/>
                </a:cubicBezTo>
                <a:cubicBezTo>
                  <a:pt x="98" y="196"/>
                  <a:pt x="99" y="197"/>
                  <a:pt x="101" y="197"/>
                </a:cubicBezTo>
                <a:cubicBezTo>
                  <a:pt x="102" y="197"/>
                  <a:pt x="103" y="196"/>
                  <a:pt x="103" y="194"/>
                </a:cubicBezTo>
                <a:close/>
                <a:moveTo>
                  <a:pt x="130" y="110"/>
                </a:moveTo>
                <a:cubicBezTo>
                  <a:pt x="72" y="110"/>
                  <a:pt x="72" y="110"/>
                  <a:pt x="72" y="110"/>
                </a:cubicBezTo>
                <a:cubicBezTo>
                  <a:pt x="72" y="189"/>
                  <a:pt x="72" y="189"/>
                  <a:pt x="72" y="189"/>
                </a:cubicBezTo>
                <a:cubicBezTo>
                  <a:pt x="130" y="189"/>
                  <a:pt x="130" y="189"/>
                  <a:pt x="130" y="189"/>
                </a:cubicBezTo>
                <a:lnTo>
                  <a:pt x="130" y="110"/>
                </a:lnTo>
                <a:close/>
                <a:moveTo>
                  <a:pt x="92" y="167"/>
                </a:moveTo>
                <a:cubicBezTo>
                  <a:pt x="109" y="167"/>
                  <a:pt x="109" y="167"/>
                  <a:pt x="109" y="167"/>
                </a:cubicBezTo>
                <a:cubicBezTo>
                  <a:pt x="109" y="144"/>
                  <a:pt x="109" y="144"/>
                  <a:pt x="109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85" y="144"/>
                  <a:pt x="85" y="144"/>
                  <a:pt x="85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6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3869341" y="4164258"/>
            <a:ext cx="1169226" cy="1159380"/>
          </a:xfrm>
          <a:custGeom>
            <a:avLst/>
            <a:gdLst>
              <a:gd name="T0" fmla="*/ 201 w 201"/>
              <a:gd name="T1" fmla="*/ 79 h 199"/>
              <a:gd name="T2" fmla="*/ 162 w 201"/>
              <a:gd name="T3" fmla="*/ 118 h 199"/>
              <a:gd name="T4" fmla="*/ 133 w 201"/>
              <a:gd name="T5" fmla="*/ 118 h 199"/>
              <a:gd name="T6" fmla="*/ 101 w 201"/>
              <a:gd name="T7" fmla="*/ 77 h 199"/>
              <a:gd name="T8" fmla="*/ 68 w 201"/>
              <a:gd name="T9" fmla="*/ 118 h 199"/>
              <a:gd name="T10" fmla="*/ 31 w 201"/>
              <a:gd name="T11" fmla="*/ 118 h 199"/>
              <a:gd name="T12" fmla="*/ 0 w 201"/>
              <a:gd name="T13" fmla="*/ 87 h 199"/>
              <a:gd name="T14" fmla="*/ 31 w 201"/>
              <a:gd name="T15" fmla="*/ 56 h 199"/>
              <a:gd name="T16" fmla="*/ 34 w 201"/>
              <a:gd name="T17" fmla="*/ 56 h 199"/>
              <a:gd name="T18" fmla="*/ 34 w 201"/>
              <a:gd name="T19" fmla="*/ 54 h 199"/>
              <a:gd name="T20" fmla="*/ 60 w 201"/>
              <a:gd name="T21" fmla="*/ 27 h 199"/>
              <a:gd name="T22" fmla="*/ 95 w 201"/>
              <a:gd name="T23" fmla="*/ 0 h 199"/>
              <a:gd name="T24" fmla="*/ 131 w 201"/>
              <a:gd name="T25" fmla="*/ 29 h 199"/>
              <a:gd name="T26" fmla="*/ 133 w 201"/>
              <a:gd name="T27" fmla="*/ 29 h 199"/>
              <a:gd name="T28" fmla="*/ 152 w 201"/>
              <a:gd name="T29" fmla="*/ 42 h 199"/>
              <a:gd name="T30" fmla="*/ 162 w 201"/>
              <a:gd name="T31" fmla="*/ 40 h 199"/>
              <a:gd name="T32" fmla="*/ 201 w 201"/>
              <a:gd name="T33" fmla="*/ 79 h 199"/>
              <a:gd name="T34" fmla="*/ 43 w 201"/>
              <a:gd name="T35" fmla="*/ 190 h 199"/>
              <a:gd name="T36" fmla="*/ 158 w 201"/>
              <a:gd name="T37" fmla="*/ 190 h 199"/>
              <a:gd name="T38" fmla="*/ 158 w 201"/>
              <a:gd name="T39" fmla="*/ 195 h 199"/>
              <a:gd name="T40" fmla="*/ 150 w 201"/>
              <a:gd name="T41" fmla="*/ 199 h 199"/>
              <a:gd name="T42" fmla="*/ 51 w 201"/>
              <a:gd name="T43" fmla="*/ 199 h 199"/>
              <a:gd name="T44" fmla="*/ 43 w 201"/>
              <a:gd name="T45" fmla="*/ 195 h 199"/>
              <a:gd name="T46" fmla="*/ 43 w 201"/>
              <a:gd name="T47" fmla="*/ 190 h 199"/>
              <a:gd name="T48" fmla="*/ 84 w 201"/>
              <a:gd name="T49" fmla="*/ 195 h 199"/>
              <a:gd name="T50" fmla="*/ 86 w 201"/>
              <a:gd name="T51" fmla="*/ 197 h 199"/>
              <a:gd name="T52" fmla="*/ 115 w 201"/>
              <a:gd name="T53" fmla="*/ 197 h 199"/>
              <a:gd name="T54" fmla="*/ 117 w 201"/>
              <a:gd name="T55" fmla="*/ 195 h 199"/>
              <a:gd name="T56" fmla="*/ 115 w 201"/>
              <a:gd name="T57" fmla="*/ 193 h 199"/>
              <a:gd name="T58" fmla="*/ 86 w 201"/>
              <a:gd name="T59" fmla="*/ 193 h 199"/>
              <a:gd name="T60" fmla="*/ 84 w 201"/>
              <a:gd name="T61" fmla="*/ 195 h 199"/>
              <a:gd name="T62" fmla="*/ 50 w 201"/>
              <a:gd name="T63" fmla="*/ 127 h 199"/>
              <a:gd name="T64" fmla="*/ 50 w 201"/>
              <a:gd name="T65" fmla="*/ 188 h 199"/>
              <a:gd name="T66" fmla="*/ 151 w 201"/>
              <a:gd name="T67" fmla="*/ 188 h 199"/>
              <a:gd name="T68" fmla="*/ 151 w 201"/>
              <a:gd name="T69" fmla="*/ 127 h 199"/>
              <a:gd name="T70" fmla="*/ 146 w 201"/>
              <a:gd name="T71" fmla="*/ 123 h 199"/>
              <a:gd name="T72" fmla="*/ 119 w 201"/>
              <a:gd name="T73" fmla="*/ 123 h 199"/>
              <a:gd name="T74" fmla="*/ 119 w 201"/>
              <a:gd name="T75" fmla="*/ 128 h 199"/>
              <a:gd name="T76" fmla="*/ 146 w 201"/>
              <a:gd name="T77" fmla="*/ 128 h 199"/>
              <a:gd name="T78" fmla="*/ 146 w 201"/>
              <a:gd name="T79" fmla="*/ 180 h 199"/>
              <a:gd name="T80" fmla="*/ 55 w 201"/>
              <a:gd name="T81" fmla="*/ 180 h 199"/>
              <a:gd name="T82" fmla="*/ 55 w 201"/>
              <a:gd name="T83" fmla="*/ 128 h 199"/>
              <a:gd name="T84" fmla="*/ 82 w 201"/>
              <a:gd name="T85" fmla="*/ 128 h 199"/>
              <a:gd name="T86" fmla="*/ 82 w 201"/>
              <a:gd name="T87" fmla="*/ 123 h 199"/>
              <a:gd name="T88" fmla="*/ 55 w 201"/>
              <a:gd name="T89" fmla="*/ 123 h 199"/>
              <a:gd name="T90" fmla="*/ 50 w 201"/>
              <a:gd name="T91" fmla="*/ 127 h 199"/>
              <a:gd name="T92" fmla="*/ 113 w 201"/>
              <a:gd name="T93" fmla="*/ 149 h 199"/>
              <a:gd name="T94" fmla="*/ 113 w 201"/>
              <a:gd name="T95" fmla="*/ 115 h 199"/>
              <a:gd name="T96" fmla="*/ 123 w 201"/>
              <a:gd name="T97" fmla="*/ 115 h 199"/>
              <a:gd name="T98" fmla="*/ 101 w 201"/>
              <a:gd name="T99" fmla="*/ 87 h 199"/>
              <a:gd name="T100" fmla="*/ 78 w 201"/>
              <a:gd name="T101" fmla="*/ 115 h 199"/>
              <a:gd name="T102" fmla="*/ 88 w 201"/>
              <a:gd name="T103" fmla="*/ 115 h 199"/>
              <a:gd name="T104" fmla="*/ 88 w 201"/>
              <a:gd name="T105" fmla="*/ 149 h 199"/>
              <a:gd name="T106" fmla="*/ 113 w 201"/>
              <a:gd name="T107" fmla="*/ 14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1" h="199">
                <a:moveTo>
                  <a:pt x="201" y="79"/>
                </a:moveTo>
                <a:cubicBezTo>
                  <a:pt x="201" y="100"/>
                  <a:pt x="184" y="118"/>
                  <a:pt x="162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01" y="77"/>
                  <a:pt x="101" y="77"/>
                  <a:pt x="101" y="77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14" y="118"/>
                  <a:pt x="0" y="104"/>
                  <a:pt x="0" y="87"/>
                </a:cubicBezTo>
                <a:cubicBezTo>
                  <a:pt x="0" y="70"/>
                  <a:pt x="14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5"/>
                  <a:pt x="34" y="54"/>
                  <a:pt x="34" y="54"/>
                </a:cubicBezTo>
                <a:cubicBezTo>
                  <a:pt x="34" y="39"/>
                  <a:pt x="45" y="27"/>
                  <a:pt x="60" y="27"/>
                </a:cubicBezTo>
                <a:cubicBezTo>
                  <a:pt x="64" y="12"/>
                  <a:pt x="78" y="0"/>
                  <a:pt x="95" y="0"/>
                </a:cubicBezTo>
                <a:cubicBezTo>
                  <a:pt x="112" y="0"/>
                  <a:pt x="127" y="12"/>
                  <a:pt x="131" y="29"/>
                </a:cubicBezTo>
                <a:cubicBezTo>
                  <a:pt x="131" y="29"/>
                  <a:pt x="132" y="29"/>
                  <a:pt x="133" y="29"/>
                </a:cubicBezTo>
                <a:cubicBezTo>
                  <a:pt x="141" y="29"/>
                  <a:pt x="149" y="34"/>
                  <a:pt x="152" y="42"/>
                </a:cubicBezTo>
                <a:cubicBezTo>
                  <a:pt x="155" y="41"/>
                  <a:pt x="159" y="40"/>
                  <a:pt x="162" y="40"/>
                </a:cubicBezTo>
                <a:cubicBezTo>
                  <a:pt x="184" y="40"/>
                  <a:pt x="201" y="57"/>
                  <a:pt x="201" y="79"/>
                </a:cubicBezTo>
                <a:close/>
                <a:moveTo>
                  <a:pt x="43" y="190"/>
                </a:moveTo>
                <a:cubicBezTo>
                  <a:pt x="158" y="190"/>
                  <a:pt x="158" y="190"/>
                  <a:pt x="158" y="190"/>
                </a:cubicBezTo>
                <a:cubicBezTo>
                  <a:pt x="158" y="195"/>
                  <a:pt x="158" y="195"/>
                  <a:pt x="158" y="195"/>
                </a:cubicBezTo>
                <a:cubicBezTo>
                  <a:pt x="158" y="197"/>
                  <a:pt x="155" y="199"/>
                  <a:pt x="150" y="199"/>
                </a:cubicBezTo>
                <a:cubicBezTo>
                  <a:pt x="51" y="199"/>
                  <a:pt x="51" y="199"/>
                  <a:pt x="51" y="199"/>
                </a:cubicBezTo>
                <a:cubicBezTo>
                  <a:pt x="47" y="199"/>
                  <a:pt x="43" y="197"/>
                  <a:pt x="43" y="195"/>
                </a:cubicBezTo>
                <a:lnTo>
                  <a:pt x="43" y="190"/>
                </a:lnTo>
                <a:close/>
                <a:moveTo>
                  <a:pt x="84" y="195"/>
                </a:moveTo>
                <a:cubicBezTo>
                  <a:pt x="84" y="196"/>
                  <a:pt x="85" y="197"/>
                  <a:pt x="86" y="197"/>
                </a:cubicBezTo>
                <a:cubicBezTo>
                  <a:pt x="115" y="197"/>
                  <a:pt x="115" y="197"/>
                  <a:pt x="115" y="197"/>
                </a:cubicBezTo>
                <a:cubicBezTo>
                  <a:pt x="116" y="197"/>
                  <a:pt x="117" y="196"/>
                  <a:pt x="117" y="195"/>
                </a:cubicBezTo>
                <a:cubicBezTo>
                  <a:pt x="117" y="194"/>
                  <a:pt x="116" y="193"/>
                  <a:pt x="115" y="193"/>
                </a:cubicBezTo>
                <a:cubicBezTo>
                  <a:pt x="86" y="193"/>
                  <a:pt x="86" y="193"/>
                  <a:pt x="86" y="193"/>
                </a:cubicBezTo>
                <a:cubicBezTo>
                  <a:pt x="85" y="193"/>
                  <a:pt x="84" y="194"/>
                  <a:pt x="84" y="195"/>
                </a:cubicBezTo>
                <a:close/>
                <a:moveTo>
                  <a:pt x="50" y="127"/>
                </a:moveTo>
                <a:cubicBezTo>
                  <a:pt x="50" y="188"/>
                  <a:pt x="50" y="188"/>
                  <a:pt x="50" y="188"/>
                </a:cubicBezTo>
                <a:cubicBezTo>
                  <a:pt x="151" y="188"/>
                  <a:pt x="151" y="188"/>
                  <a:pt x="151" y="188"/>
                </a:cubicBezTo>
                <a:cubicBezTo>
                  <a:pt x="151" y="127"/>
                  <a:pt x="151" y="127"/>
                  <a:pt x="151" y="127"/>
                </a:cubicBezTo>
                <a:cubicBezTo>
                  <a:pt x="151" y="123"/>
                  <a:pt x="151" y="123"/>
                  <a:pt x="146" y="123"/>
                </a:cubicBezTo>
                <a:cubicBezTo>
                  <a:pt x="119" y="123"/>
                  <a:pt x="119" y="123"/>
                  <a:pt x="119" y="123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46" y="128"/>
                  <a:pt x="146" y="128"/>
                  <a:pt x="146" y="128"/>
                </a:cubicBezTo>
                <a:cubicBezTo>
                  <a:pt x="146" y="180"/>
                  <a:pt x="146" y="180"/>
                  <a:pt x="146" y="180"/>
                </a:cubicBezTo>
                <a:cubicBezTo>
                  <a:pt x="55" y="180"/>
                  <a:pt x="55" y="180"/>
                  <a:pt x="55" y="180"/>
                </a:cubicBezTo>
                <a:cubicBezTo>
                  <a:pt x="55" y="128"/>
                  <a:pt x="55" y="128"/>
                  <a:pt x="55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55" y="123"/>
                  <a:pt x="55" y="123"/>
                  <a:pt x="55" y="123"/>
                </a:cubicBezTo>
                <a:cubicBezTo>
                  <a:pt x="50" y="123"/>
                  <a:pt x="50" y="123"/>
                  <a:pt x="50" y="127"/>
                </a:cubicBezTo>
                <a:close/>
                <a:moveTo>
                  <a:pt x="113" y="149"/>
                </a:moveTo>
                <a:cubicBezTo>
                  <a:pt x="113" y="115"/>
                  <a:pt x="113" y="115"/>
                  <a:pt x="113" y="115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01" y="87"/>
                  <a:pt x="101" y="87"/>
                  <a:pt x="101" y="87"/>
                </a:cubicBezTo>
                <a:cubicBezTo>
                  <a:pt x="78" y="115"/>
                  <a:pt x="78" y="115"/>
                  <a:pt x="78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8" y="149"/>
                  <a:pt x="88" y="149"/>
                  <a:pt x="88" y="149"/>
                </a:cubicBezTo>
                <a:lnTo>
                  <a:pt x="113" y="1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1922339" y="4164258"/>
            <a:ext cx="1169226" cy="1159380"/>
          </a:xfrm>
          <a:custGeom>
            <a:avLst/>
            <a:gdLst>
              <a:gd name="T0" fmla="*/ 201 w 201"/>
              <a:gd name="T1" fmla="*/ 79 h 199"/>
              <a:gd name="T2" fmla="*/ 163 w 201"/>
              <a:gd name="T3" fmla="*/ 118 h 199"/>
              <a:gd name="T4" fmla="*/ 163 w 201"/>
              <a:gd name="T5" fmla="*/ 108 h 199"/>
              <a:gd name="T6" fmla="*/ 149 w 201"/>
              <a:gd name="T7" fmla="*/ 94 h 199"/>
              <a:gd name="T8" fmla="*/ 132 w 201"/>
              <a:gd name="T9" fmla="*/ 94 h 199"/>
              <a:gd name="T10" fmla="*/ 100 w 201"/>
              <a:gd name="T11" fmla="*/ 54 h 199"/>
              <a:gd name="T12" fmla="*/ 69 w 201"/>
              <a:gd name="T13" fmla="*/ 94 h 199"/>
              <a:gd name="T14" fmla="*/ 52 w 201"/>
              <a:gd name="T15" fmla="*/ 94 h 199"/>
              <a:gd name="T16" fmla="*/ 37 w 201"/>
              <a:gd name="T17" fmla="*/ 108 h 199"/>
              <a:gd name="T18" fmla="*/ 37 w 201"/>
              <a:gd name="T19" fmla="*/ 118 h 199"/>
              <a:gd name="T20" fmla="*/ 30 w 201"/>
              <a:gd name="T21" fmla="*/ 118 h 199"/>
              <a:gd name="T22" fmla="*/ 0 w 201"/>
              <a:gd name="T23" fmla="*/ 87 h 199"/>
              <a:gd name="T24" fmla="*/ 30 w 201"/>
              <a:gd name="T25" fmla="*/ 56 h 199"/>
              <a:gd name="T26" fmla="*/ 34 w 201"/>
              <a:gd name="T27" fmla="*/ 56 h 199"/>
              <a:gd name="T28" fmla="*/ 34 w 201"/>
              <a:gd name="T29" fmla="*/ 54 h 199"/>
              <a:gd name="T30" fmla="*/ 59 w 201"/>
              <a:gd name="T31" fmla="*/ 27 h 199"/>
              <a:gd name="T32" fmla="*/ 95 w 201"/>
              <a:gd name="T33" fmla="*/ 0 h 199"/>
              <a:gd name="T34" fmla="*/ 130 w 201"/>
              <a:gd name="T35" fmla="*/ 29 h 199"/>
              <a:gd name="T36" fmla="*/ 132 w 201"/>
              <a:gd name="T37" fmla="*/ 29 h 199"/>
              <a:gd name="T38" fmla="*/ 151 w 201"/>
              <a:gd name="T39" fmla="*/ 42 h 199"/>
              <a:gd name="T40" fmla="*/ 162 w 201"/>
              <a:gd name="T41" fmla="*/ 40 h 199"/>
              <a:gd name="T42" fmla="*/ 201 w 201"/>
              <a:gd name="T43" fmla="*/ 79 h 199"/>
              <a:gd name="T44" fmla="*/ 157 w 201"/>
              <a:gd name="T45" fmla="*/ 108 h 199"/>
              <a:gd name="T46" fmla="*/ 157 w 201"/>
              <a:gd name="T47" fmla="*/ 171 h 199"/>
              <a:gd name="T48" fmla="*/ 149 w 201"/>
              <a:gd name="T49" fmla="*/ 179 h 199"/>
              <a:gd name="T50" fmla="*/ 52 w 201"/>
              <a:gd name="T51" fmla="*/ 179 h 199"/>
              <a:gd name="T52" fmla="*/ 43 w 201"/>
              <a:gd name="T53" fmla="*/ 171 h 199"/>
              <a:gd name="T54" fmla="*/ 43 w 201"/>
              <a:gd name="T55" fmla="*/ 108 h 199"/>
              <a:gd name="T56" fmla="*/ 52 w 201"/>
              <a:gd name="T57" fmla="*/ 100 h 199"/>
              <a:gd name="T58" fmla="*/ 82 w 201"/>
              <a:gd name="T59" fmla="*/ 100 h 199"/>
              <a:gd name="T60" fmla="*/ 82 w 201"/>
              <a:gd name="T61" fmla="*/ 107 h 199"/>
              <a:gd name="T62" fmla="*/ 50 w 201"/>
              <a:gd name="T63" fmla="*/ 107 h 199"/>
              <a:gd name="T64" fmla="*/ 50 w 201"/>
              <a:gd name="T65" fmla="*/ 167 h 199"/>
              <a:gd name="T66" fmla="*/ 150 w 201"/>
              <a:gd name="T67" fmla="*/ 167 h 199"/>
              <a:gd name="T68" fmla="*/ 150 w 201"/>
              <a:gd name="T69" fmla="*/ 107 h 199"/>
              <a:gd name="T70" fmla="*/ 119 w 201"/>
              <a:gd name="T71" fmla="*/ 107 h 199"/>
              <a:gd name="T72" fmla="*/ 119 w 201"/>
              <a:gd name="T73" fmla="*/ 100 h 199"/>
              <a:gd name="T74" fmla="*/ 149 w 201"/>
              <a:gd name="T75" fmla="*/ 100 h 199"/>
              <a:gd name="T76" fmla="*/ 157 w 201"/>
              <a:gd name="T77" fmla="*/ 108 h 199"/>
              <a:gd name="T78" fmla="*/ 103 w 201"/>
              <a:gd name="T79" fmla="*/ 174 h 199"/>
              <a:gd name="T80" fmla="*/ 100 w 201"/>
              <a:gd name="T81" fmla="*/ 171 h 199"/>
              <a:gd name="T82" fmla="*/ 98 w 201"/>
              <a:gd name="T83" fmla="*/ 174 h 199"/>
              <a:gd name="T84" fmla="*/ 100 w 201"/>
              <a:gd name="T85" fmla="*/ 176 h 199"/>
              <a:gd name="T86" fmla="*/ 103 w 201"/>
              <a:gd name="T87" fmla="*/ 174 h 199"/>
              <a:gd name="T88" fmla="*/ 110 w 201"/>
              <a:gd name="T89" fmla="*/ 187 h 199"/>
              <a:gd name="T90" fmla="*/ 110 w 201"/>
              <a:gd name="T91" fmla="*/ 182 h 199"/>
              <a:gd name="T92" fmla="*/ 90 w 201"/>
              <a:gd name="T93" fmla="*/ 182 h 199"/>
              <a:gd name="T94" fmla="*/ 90 w 201"/>
              <a:gd name="T95" fmla="*/ 187 h 199"/>
              <a:gd name="T96" fmla="*/ 79 w 201"/>
              <a:gd name="T97" fmla="*/ 195 h 199"/>
              <a:gd name="T98" fmla="*/ 79 w 201"/>
              <a:gd name="T99" fmla="*/ 199 h 199"/>
              <a:gd name="T100" fmla="*/ 122 w 201"/>
              <a:gd name="T101" fmla="*/ 199 h 199"/>
              <a:gd name="T102" fmla="*/ 122 w 201"/>
              <a:gd name="T103" fmla="*/ 195 h 199"/>
              <a:gd name="T104" fmla="*/ 110 w 201"/>
              <a:gd name="T105" fmla="*/ 187 h 199"/>
              <a:gd name="T106" fmla="*/ 113 w 201"/>
              <a:gd name="T107" fmla="*/ 126 h 199"/>
              <a:gd name="T108" fmla="*/ 113 w 201"/>
              <a:gd name="T109" fmla="*/ 92 h 199"/>
              <a:gd name="T110" fmla="*/ 123 w 201"/>
              <a:gd name="T111" fmla="*/ 92 h 199"/>
              <a:gd name="T112" fmla="*/ 100 w 201"/>
              <a:gd name="T113" fmla="*/ 64 h 199"/>
              <a:gd name="T114" fmla="*/ 78 w 201"/>
              <a:gd name="T115" fmla="*/ 92 h 199"/>
              <a:gd name="T116" fmla="*/ 88 w 201"/>
              <a:gd name="T117" fmla="*/ 92 h 199"/>
              <a:gd name="T118" fmla="*/ 88 w 201"/>
              <a:gd name="T119" fmla="*/ 126 h 199"/>
              <a:gd name="T120" fmla="*/ 113 w 201"/>
              <a:gd name="T121" fmla="*/ 12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1" h="199">
                <a:moveTo>
                  <a:pt x="201" y="79"/>
                </a:moveTo>
                <a:cubicBezTo>
                  <a:pt x="201" y="100"/>
                  <a:pt x="184" y="117"/>
                  <a:pt x="163" y="118"/>
                </a:cubicBezTo>
                <a:cubicBezTo>
                  <a:pt x="163" y="108"/>
                  <a:pt x="163" y="108"/>
                  <a:pt x="163" y="108"/>
                </a:cubicBezTo>
                <a:cubicBezTo>
                  <a:pt x="163" y="100"/>
                  <a:pt x="157" y="94"/>
                  <a:pt x="149" y="94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00" y="54"/>
                  <a:pt x="100" y="54"/>
                  <a:pt x="100" y="54"/>
                </a:cubicBezTo>
                <a:cubicBezTo>
                  <a:pt x="69" y="94"/>
                  <a:pt x="69" y="94"/>
                  <a:pt x="69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44" y="94"/>
                  <a:pt x="37" y="100"/>
                  <a:pt x="37" y="108"/>
                </a:cubicBezTo>
                <a:cubicBezTo>
                  <a:pt x="37" y="118"/>
                  <a:pt x="37" y="118"/>
                  <a:pt x="37" y="118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13" y="118"/>
                  <a:pt x="0" y="104"/>
                  <a:pt x="0" y="87"/>
                </a:cubicBezTo>
                <a:cubicBezTo>
                  <a:pt x="0" y="70"/>
                  <a:pt x="13" y="56"/>
                  <a:pt x="30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5"/>
                  <a:pt x="34" y="54"/>
                  <a:pt x="34" y="54"/>
                </a:cubicBezTo>
                <a:cubicBezTo>
                  <a:pt x="34" y="39"/>
                  <a:pt x="45" y="27"/>
                  <a:pt x="59" y="27"/>
                </a:cubicBezTo>
                <a:cubicBezTo>
                  <a:pt x="64" y="12"/>
                  <a:pt x="78" y="0"/>
                  <a:pt x="95" y="0"/>
                </a:cubicBezTo>
                <a:cubicBezTo>
                  <a:pt x="112" y="0"/>
                  <a:pt x="127" y="12"/>
                  <a:pt x="130" y="29"/>
                </a:cubicBezTo>
                <a:cubicBezTo>
                  <a:pt x="131" y="29"/>
                  <a:pt x="132" y="29"/>
                  <a:pt x="132" y="29"/>
                </a:cubicBezTo>
                <a:cubicBezTo>
                  <a:pt x="141" y="29"/>
                  <a:pt x="148" y="34"/>
                  <a:pt x="151" y="42"/>
                </a:cubicBezTo>
                <a:cubicBezTo>
                  <a:pt x="155" y="41"/>
                  <a:pt x="158" y="40"/>
                  <a:pt x="162" y="40"/>
                </a:cubicBezTo>
                <a:cubicBezTo>
                  <a:pt x="184" y="40"/>
                  <a:pt x="201" y="57"/>
                  <a:pt x="201" y="79"/>
                </a:cubicBezTo>
                <a:close/>
                <a:moveTo>
                  <a:pt x="157" y="108"/>
                </a:moveTo>
                <a:cubicBezTo>
                  <a:pt x="157" y="171"/>
                  <a:pt x="157" y="171"/>
                  <a:pt x="157" y="171"/>
                </a:cubicBezTo>
                <a:cubicBezTo>
                  <a:pt x="157" y="176"/>
                  <a:pt x="153" y="179"/>
                  <a:pt x="149" y="179"/>
                </a:cubicBezTo>
                <a:cubicBezTo>
                  <a:pt x="52" y="179"/>
                  <a:pt x="52" y="179"/>
                  <a:pt x="52" y="179"/>
                </a:cubicBezTo>
                <a:cubicBezTo>
                  <a:pt x="47" y="179"/>
                  <a:pt x="43" y="176"/>
                  <a:pt x="43" y="171"/>
                </a:cubicBezTo>
                <a:cubicBezTo>
                  <a:pt x="43" y="108"/>
                  <a:pt x="43" y="108"/>
                  <a:pt x="43" y="108"/>
                </a:cubicBezTo>
                <a:cubicBezTo>
                  <a:pt x="43" y="103"/>
                  <a:pt x="47" y="100"/>
                  <a:pt x="52" y="100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107"/>
                  <a:pt x="82" y="107"/>
                  <a:pt x="82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0" y="167"/>
                  <a:pt x="50" y="167"/>
                  <a:pt x="50" y="167"/>
                </a:cubicBezTo>
                <a:cubicBezTo>
                  <a:pt x="150" y="167"/>
                  <a:pt x="150" y="167"/>
                  <a:pt x="150" y="16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19" y="107"/>
                  <a:pt x="119" y="107"/>
                  <a:pt x="119" y="107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49" y="100"/>
                  <a:pt x="149" y="100"/>
                  <a:pt x="149" y="100"/>
                </a:cubicBezTo>
                <a:cubicBezTo>
                  <a:pt x="153" y="100"/>
                  <a:pt x="157" y="103"/>
                  <a:pt x="157" y="108"/>
                </a:cubicBezTo>
                <a:close/>
                <a:moveTo>
                  <a:pt x="103" y="174"/>
                </a:moveTo>
                <a:cubicBezTo>
                  <a:pt x="103" y="172"/>
                  <a:pt x="102" y="171"/>
                  <a:pt x="100" y="171"/>
                </a:cubicBezTo>
                <a:cubicBezTo>
                  <a:pt x="99" y="171"/>
                  <a:pt x="98" y="172"/>
                  <a:pt x="98" y="174"/>
                </a:cubicBezTo>
                <a:cubicBezTo>
                  <a:pt x="98" y="175"/>
                  <a:pt x="99" y="176"/>
                  <a:pt x="100" y="176"/>
                </a:cubicBezTo>
                <a:cubicBezTo>
                  <a:pt x="102" y="176"/>
                  <a:pt x="103" y="175"/>
                  <a:pt x="103" y="174"/>
                </a:cubicBezTo>
                <a:close/>
                <a:moveTo>
                  <a:pt x="110" y="187"/>
                </a:moveTo>
                <a:cubicBezTo>
                  <a:pt x="110" y="182"/>
                  <a:pt x="110" y="182"/>
                  <a:pt x="110" y="182"/>
                </a:cubicBezTo>
                <a:cubicBezTo>
                  <a:pt x="90" y="182"/>
                  <a:pt x="90" y="182"/>
                  <a:pt x="90" y="182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90" y="195"/>
                  <a:pt x="79" y="195"/>
                  <a:pt x="79" y="195"/>
                </a:cubicBezTo>
                <a:cubicBezTo>
                  <a:pt x="79" y="199"/>
                  <a:pt x="79" y="199"/>
                  <a:pt x="79" y="199"/>
                </a:cubicBezTo>
                <a:cubicBezTo>
                  <a:pt x="122" y="199"/>
                  <a:pt x="122" y="199"/>
                  <a:pt x="122" y="199"/>
                </a:cubicBezTo>
                <a:cubicBezTo>
                  <a:pt x="122" y="195"/>
                  <a:pt x="122" y="195"/>
                  <a:pt x="122" y="195"/>
                </a:cubicBezTo>
                <a:cubicBezTo>
                  <a:pt x="122" y="195"/>
                  <a:pt x="110" y="195"/>
                  <a:pt x="110" y="187"/>
                </a:cubicBezTo>
                <a:close/>
                <a:moveTo>
                  <a:pt x="113" y="126"/>
                </a:moveTo>
                <a:cubicBezTo>
                  <a:pt x="113" y="92"/>
                  <a:pt x="113" y="92"/>
                  <a:pt x="113" y="92"/>
                </a:cubicBezTo>
                <a:cubicBezTo>
                  <a:pt x="123" y="92"/>
                  <a:pt x="123" y="92"/>
                  <a:pt x="123" y="9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78" y="92"/>
                  <a:pt x="78" y="92"/>
                  <a:pt x="78" y="92"/>
                </a:cubicBezTo>
                <a:cubicBezTo>
                  <a:pt x="88" y="92"/>
                  <a:pt x="88" y="92"/>
                  <a:pt x="88" y="92"/>
                </a:cubicBezTo>
                <a:cubicBezTo>
                  <a:pt x="88" y="126"/>
                  <a:pt x="88" y="126"/>
                  <a:pt x="88" y="126"/>
                </a:cubicBezTo>
                <a:lnTo>
                  <a:pt x="113" y="12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</p:spTree>
    <p:extLst>
      <p:ext uri="{BB962C8B-B14F-4D97-AF65-F5344CB8AC3E}">
        <p14:creationId xmlns:p14="http://schemas.microsoft.com/office/powerpoint/2010/main" val="4250875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 and Medical Icons</a:t>
            </a:r>
            <a:endParaRPr 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828800" y="8349793"/>
            <a:ext cx="1349980" cy="1352442"/>
          </a:xfrm>
          <a:custGeom>
            <a:avLst/>
            <a:gdLst>
              <a:gd name="T0" fmla="*/ 107 w 232"/>
              <a:gd name="T1" fmla="*/ 148 h 232"/>
              <a:gd name="T2" fmla="*/ 90 w 232"/>
              <a:gd name="T3" fmla="*/ 148 h 232"/>
              <a:gd name="T4" fmla="*/ 136 w 232"/>
              <a:gd name="T5" fmla="*/ 156 h 232"/>
              <a:gd name="T6" fmla="*/ 142 w 232"/>
              <a:gd name="T7" fmla="*/ 148 h 232"/>
              <a:gd name="T8" fmla="*/ 136 w 232"/>
              <a:gd name="T9" fmla="*/ 142 h 232"/>
              <a:gd name="T10" fmla="*/ 129 w 232"/>
              <a:gd name="T11" fmla="*/ 148 h 232"/>
              <a:gd name="T12" fmla="*/ 136 w 232"/>
              <a:gd name="T13" fmla="*/ 156 h 232"/>
              <a:gd name="T14" fmla="*/ 126 w 232"/>
              <a:gd name="T15" fmla="*/ 134 h 232"/>
              <a:gd name="T16" fmla="*/ 115 w 232"/>
              <a:gd name="T17" fmla="*/ 134 h 232"/>
              <a:gd name="T18" fmla="*/ 117 w 232"/>
              <a:gd name="T19" fmla="*/ 45 h 232"/>
              <a:gd name="T20" fmla="*/ 117 w 232"/>
              <a:gd name="T21" fmla="*/ 51 h 232"/>
              <a:gd name="T22" fmla="*/ 117 w 232"/>
              <a:gd name="T23" fmla="*/ 45 h 232"/>
              <a:gd name="T24" fmla="*/ 106 w 232"/>
              <a:gd name="T25" fmla="*/ 128 h 232"/>
              <a:gd name="T26" fmla="*/ 106 w 232"/>
              <a:gd name="T27" fmla="*/ 122 h 232"/>
              <a:gd name="T28" fmla="*/ 129 w 232"/>
              <a:gd name="T29" fmla="*/ 107 h 232"/>
              <a:gd name="T30" fmla="*/ 129 w 232"/>
              <a:gd name="T31" fmla="*/ 117 h 232"/>
              <a:gd name="T32" fmla="*/ 129 w 232"/>
              <a:gd name="T33" fmla="*/ 107 h 232"/>
              <a:gd name="T34" fmla="*/ 232 w 232"/>
              <a:gd name="T35" fmla="*/ 200 h 232"/>
              <a:gd name="T36" fmla="*/ 32 w 232"/>
              <a:gd name="T37" fmla="*/ 232 h 232"/>
              <a:gd name="T38" fmla="*/ 0 w 232"/>
              <a:gd name="T39" fmla="*/ 32 h 232"/>
              <a:gd name="T40" fmla="*/ 200 w 232"/>
              <a:gd name="T41" fmla="*/ 0 h 232"/>
              <a:gd name="T42" fmla="*/ 117 w 232"/>
              <a:gd name="T43" fmla="*/ 55 h 232"/>
              <a:gd name="T44" fmla="*/ 117 w 232"/>
              <a:gd name="T45" fmla="*/ 41 h 232"/>
              <a:gd name="T46" fmla="*/ 117 w 232"/>
              <a:gd name="T47" fmla="*/ 55 h 232"/>
              <a:gd name="T48" fmla="*/ 121 w 232"/>
              <a:gd name="T49" fmla="*/ 143 h 232"/>
              <a:gd name="T50" fmla="*/ 121 w 232"/>
              <a:gd name="T51" fmla="*/ 124 h 232"/>
              <a:gd name="T52" fmla="*/ 106 w 232"/>
              <a:gd name="T53" fmla="*/ 118 h 232"/>
              <a:gd name="T54" fmla="*/ 106 w 232"/>
              <a:gd name="T55" fmla="*/ 132 h 232"/>
              <a:gd name="T56" fmla="*/ 106 w 232"/>
              <a:gd name="T57" fmla="*/ 118 h 232"/>
              <a:gd name="T58" fmla="*/ 86 w 232"/>
              <a:gd name="T59" fmla="*/ 146 h 232"/>
              <a:gd name="T60" fmla="*/ 74 w 232"/>
              <a:gd name="T61" fmla="*/ 156 h 232"/>
              <a:gd name="T62" fmla="*/ 165 w 232"/>
              <a:gd name="T63" fmla="*/ 156 h 232"/>
              <a:gd name="T64" fmla="*/ 145 w 232"/>
              <a:gd name="T65" fmla="*/ 146 h 232"/>
              <a:gd name="T66" fmla="*/ 126 w 232"/>
              <a:gd name="T67" fmla="*/ 146 h 232"/>
              <a:gd name="T68" fmla="*/ 99 w 232"/>
              <a:gd name="T69" fmla="*/ 136 h 232"/>
              <a:gd name="T70" fmla="*/ 129 w 232"/>
              <a:gd name="T71" fmla="*/ 103 h 232"/>
              <a:gd name="T72" fmla="*/ 129 w 232"/>
              <a:gd name="T73" fmla="*/ 120 h 232"/>
              <a:gd name="T74" fmla="*/ 116 w 232"/>
              <a:gd name="T75" fmla="*/ 29 h 232"/>
              <a:gd name="T76" fmla="*/ 134 w 232"/>
              <a:gd name="T77" fmla="*/ 29 h 232"/>
              <a:gd name="T78" fmla="*/ 116 w 232"/>
              <a:gd name="T79" fmla="*/ 29 h 232"/>
              <a:gd name="T80" fmla="*/ 106 w 232"/>
              <a:gd name="T81" fmla="*/ 27 h 232"/>
              <a:gd name="T82" fmla="*/ 106 w 232"/>
              <a:gd name="T83" fmla="*/ 13 h 232"/>
              <a:gd name="T84" fmla="*/ 182 w 232"/>
              <a:gd name="T85" fmla="*/ 156 h 232"/>
              <a:gd name="T86" fmla="*/ 151 w 232"/>
              <a:gd name="T87" fmla="*/ 102 h 232"/>
              <a:gd name="T88" fmla="*/ 148 w 232"/>
              <a:gd name="T89" fmla="*/ 45 h 232"/>
              <a:gd name="T90" fmla="*/ 156 w 232"/>
              <a:gd name="T91" fmla="*/ 40 h 232"/>
              <a:gd name="T92" fmla="*/ 137 w 232"/>
              <a:gd name="T93" fmla="*/ 34 h 232"/>
              <a:gd name="T94" fmla="*/ 146 w 232"/>
              <a:gd name="T95" fmla="*/ 111 h 232"/>
              <a:gd name="T96" fmla="*/ 172 w 232"/>
              <a:gd name="T97" fmla="*/ 156 h 232"/>
              <a:gd name="T98" fmla="*/ 68 w 232"/>
              <a:gd name="T99" fmla="*/ 156 h 232"/>
              <a:gd name="T100" fmla="*/ 94 w 232"/>
              <a:gd name="T101" fmla="*/ 111 h 232"/>
              <a:gd name="T102" fmla="*/ 102 w 232"/>
              <a:gd name="T103" fmla="*/ 34 h 232"/>
              <a:gd name="T104" fmla="*/ 84 w 232"/>
              <a:gd name="T105" fmla="*/ 40 h 232"/>
              <a:gd name="T106" fmla="*/ 92 w 232"/>
              <a:gd name="T107" fmla="*/ 45 h 232"/>
              <a:gd name="T108" fmla="*/ 89 w 232"/>
              <a:gd name="T109" fmla="*/ 102 h 232"/>
              <a:gd name="T110" fmla="*/ 57 w 232"/>
              <a:gd name="T111" fmla="*/ 156 h 232"/>
              <a:gd name="T112" fmla="*/ 182 w 232"/>
              <a:gd name="T113" fmla="*/ 156 h 232"/>
              <a:gd name="T114" fmla="*/ 109 w 232"/>
              <a:gd name="T115" fmla="*/ 20 h 232"/>
              <a:gd name="T116" fmla="*/ 103 w 232"/>
              <a:gd name="T117" fmla="*/ 20 h 232"/>
              <a:gd name="T118" fmla="*/ 125 w 232"/>
              <a:gd name="T119" fmla="*/ 34 h 232"/>
              <a:gd name="T120" fmla="*/ 125 w 232"/>
              <a:gd name="T121" fmla="*/ 24 h 232"/>
              <a:gd name="T122" fmla="*/ 125 w 232"/>
              <a:gd name="T123" fmla="*/ 3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2" h="232">
                <a:moveTo>
                  <a:pt x="99" y="139"/>
                </a:moveTo>
                <a:cubicBezTo>
                  <a:pt x="103" y="139"/>
                  <a:pt x="107" y="143"/>
                  <a:pt x="107" y="148"/>
                </a:cubicBezTo>
                <a:cubicBezTo>
                  <a:pt x="107" y="153"/>
                  <a:pt x="103" y="157"/>
                  <a:pt x="99" y="157"/>
                </a:cubicBezTo>
                <a:cubicBezTo>
                  <a:pt x="94" y="157"/>
                  <a:pt x="90" y="153"/>
                  <a:pt x="90" y="148"/>
                </a:cubicBezTo>
                <a:cubicBezTo>
                  <a:pt x="90" y="143"/>
                  <a:pt x="94" y="139"/>
                  <a:pt x="99" y="139"/>
                </a:cubicBezTo>
                <a:close/>
                <a:moveTo>
                  <a:pt x="136" y="156"/>
                </a:moveTo>
                <a:cubicBezTo>
                  <a:pt x="139" y="156"/>
                  <a:pt x="142" y="153"/>
                  <a:pt x="142" y="149"/>
                </a:cubicBezTo>
                <a:cubicBezTo>
                  <a:pt x="142" y="148"/>
                  <a:pt x="142" y="148"/>
                  <a:pt x="142" y="148"/>
                </a:cubicBezTo>
                <a:cubicBezTo>
                  <a:pt x="142" y="147"/>
                  <a:pt x="142" y="147"/>
                  <a:pt x="142" y="146"/>
                </a:cubicBezTo>
                <a:cubicBezTo>
                  <a:pt x="141" y="144"/>
                  <a:pt x="138" y="142"/>
                  <a:pt x="136" y="142"/>
                </a:cubicBezTo>
                <a:cubicBezTo>
                  <a:pt x="133" y="142"/>
                  <a:pt x="130" y="144"/>
                  <a:pt x="129" y="146"/>
                </a:cubicBezTo>
                <a:cubicBezTo>
                  <a:pt x="129" y="147"/>
                  <a:pt x="129" y="147"/>
                  <a:pt x="129" y="148"/>
                </a:cubicBezTo>
                <a:cubicBezTo>
                  <a:pt x="129" y="148"/>
                  <a:pt x="129" y="148"/>
                  <a:pt x="129" y="149"/>
                </a:cubicBezTo>
                <a:cubicBezTo>
                  <a:pt x="129" y="153"/>
                  <a:pt x="132" y="156"/>
                  <a:pt x="136" y="156"/>
                </a:cubicBezTo>
                <a:close/>
                <a:moveTo>
                  <a:pt x="121" y="140"/>
                </a:moveTo>
                <a:cubicBezTo>
                  <a:pt x="124" y="140"/>
                  <a:pt x="126" y="137"/>
                  <a:pt x="126" y="134"/>
                </a:cubicBezTo>
                <a:cubicBezTo>
                  <a:pt x="126" y="131"/>
                  <a:pt x="124" y="128"/>
                  <a:pt x="121" y="128"/>
                </a:cubicBezTo>
                <a:cubicBezTo>
                  <a:pt x="118" y="128"/>
                  <a:pt x="115" y="131"/>
                  <a:pt x="115" y="134"/>
                </a:cubicBezTo>
                <a:cubicBezTo>
                  <a:pt x="115" y="137"/>
                  <a:pt x="118" y="140"/>
                  <a:pt x="121" y="140"/>
                </a:cubicBezTo>
                <a:close/>
                <a:moveTo>
                  <a:pt x="117" y="45"/>
                </a:moveTo>
                <a:cubicBezTo>
                  <a:pt x="115" y="45"/>
                  <a:pt x="114" y="46"/>
                  <a:pt x="114" y="48"/>
                </a:cubicBezTo>
                <a:cubicBezTo>
                  <a:pt x="114" y="50"/>
                  <a:pt x="115" y="51"/>
                  <a:pt x="117" y="51"/>
                </a:cubicBezTo>
                <a:cubicBezTo>
                  <a:pt x="119" y="51"/>
                  <a:pt x="120" y="50"/>
                  <a:pt x="120" y="48"/>
                </a:cubicBezTo>
                <a:cubicBezTo>
                  <a:pt x="120" y="46"/>
                  <a:pt x="119" y="45"/>
                  <a:pt x="117" y="45"/>
                </a:cubicBezTo>
                <a:close/>
                <a:moveTo>
                  <a:pt x="103" y="125"/>
                </a:moveTo>
                <a:cubicBezTo>
                  <a:pt x="103" y="127"/>
                  <a:pt x="104" y="128"/>
                  <a:pt x="106" y="128"/>
                </a:cubicBezTo>
                <a:cubicBezTo>
                  <a:pt x="108" y="128"/>
                  <a:pt x="109" y="127"/>
                  <a:pt x="109" y="125"/>
                </a:cubicBezTo>
                <a:cubicBezTo>
                  <a:pt x="109" y="123"/>
                  <a:pt x="108" y="122"/>
                  <a:pt x="106" y="122"/>
                </a:cubicBezTo>
                <a:cubicBezTo>
                  <a:pt x="104" y="122"/>
                  <a:pt x="103" y="123"/>
                  <a:pt x="103" y="125"/>
                </a:cubicBezTo>
                <a:close/>
                <a:moveTo>
                  <a:pt x="129" y="107"/>
                </a:moveTo>
                <a:cubicBezTo>
                  <a:pt x="126" y="107"/>
                  <a:pt x="124" y="109"/>
                  <a:pt x="124" y="112"/>
                </a:cubicBezTo>
                <a:cubicBezTo>
                  <a:pt x="124" y="115"/>
                  <a:pt x="126" y="117"/>
                  <a:pt x="129" y="117"/>
                </a:cubicBezTo>
                <a:cubicBezTo>
                  <a:pt x="132" y="117"/>
                  <a:pt x="134" y="115"/>
                  <a:pt x="134" y="112"/>
                </a:cubicBezTo>
                <a:cubicBezTo>
                  <a:pt x="134" y="109"/>
                  <a:pt x="132" y="107"/>
                  <a:pt x="129" y="107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17" y="55"/>
                </a:moveTo>
                <a:cubicBezTo>
                  <a:pt x="121" y="55"/>
                  <a:pt x="124" y="52"/>
                  <a:pt x="124" y="48"/>
                </a:cubicBezTo>
                <a:cubicBezTo>
                  <a:pt x="124" y="44"/>
                  <a:pt x="121" y="41"/>
                  <a:pt x="117" y="41"/>
                </a:cubicBezTo>
                <a:cubicBezTo>
                  <a:pt x="113" y="41"/>
                  <a:pt x="110" y="44"/>
                  <a:pt x="110" y="48"/>
                </a:cubicBezTo>
                <a:cubicBezTo>
                  <a:pt x="110" y="52"/>
                  <a:pt x="113" y="55"/>
                  <a:pt x="117" y="55"/>
                </a:cubicBezTo>
                <a:close/>
                <a:moveTo>
                  <a:pt x="111" y="134"/>
                </a:moveTo>
                <a:cubicBezTo>
                  <a:pt x="111" y="139"/>
                  <a:pt x="116" y="143"/>
                  <a:pt x="121" y="143"/>
                </a:cubicBezTo>
                <a:cubicBezTo>
                  <a:pt x="126" y="143"/>
                  <a:pt x="130" y="139"/>
                  <a:pt x="130" y="134"/>
                </a:cubicBezTo>
                <a:cubicBezTo>
                  <a:pt x="130" y="129"/>
                  <a:pt x="126" y="124"/>
                  <a:pt x="121" y="124"/>
                </a:cubicBezTo>
                <a:cubicBezTo>
                  <a:pt x="116" y="124"/>
                  <a:pt x="111" y="129"/>
                  <a:pt x="111" y="134"/>
                </a:cubicBezTo>
                <a:close/>
                <a:moveTo>
                  <a:pt x="106" y="118"/>
                </a:moveTo>
                <a:cubicBezTo>
                  <a:pt x="102" y="118"/>
                  <a:pt x="99" y="121"/>
                  <a:pt x="99" y="125"/>
                </a:cubicBezTo>
                <a:cubicBezTo>
                  <a:pt x="99" y="129"/>
                  <a:pt x="102" y="132"/>
                  <a:pt x="106" y="132"/>
                </a:cubicBezTo>
                <a:cubicBezTo>
                  <a:pt x="110" y="132"/>
                  <a:pt x="113" y="129"/>
                  <a:pt x="113" y="125"/>
                </a:cubicBezTo>
                <a:cubicBezTo>
                  <a:pt x="113" y="121"/>
                  <a:pt x="110" y="118"/>
                  <a:pt x="106" y="118"/>
                </a:cubicBezTo>
                <a:close/>
                <a:moveTo>
                  <a:pt x="99" y="136"/>
                </a:moveTo>
                <a:cubicBezTo>
                  <a:pt x="92" y="136"/>
                  <a:pt x="87" y="140"/>
                  <a:pt x="86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5" y="150"/>
                  <a:pt x="74" y="153"/>
                  <a:pt x="74" y="156"/>
                </a:cubicBezTo>
                <a:cubicBezTo>
                  <a:pt x="74" y="181"/>
                  <a:pt x="95" y="202"/>
                  <a:pt x="120" y="202"/>
                </a:cubicBezTo>
                <a:cubicBezTo>
                  <a:pt x="145" y="202"/>
                  <a:pt x="165" y="181"/>
                  <a:pt x="165" y="156"/>
                </a:cubicBezTo>
                <a:cubicBezTo>
                  <a:pt x="165" y="153"/>
                  <a:pt x="165" y="150"/>
                  <a:pt x="164" y="146"/>
                </a:cubicBezTo>
                <a:cubicBezTo>
                  <a:pt x="145" y="146"/>
                  <a:pt x="145" y="146"/>
                  <a:pt x="145" y="146"/>
                </a:cubicBezTo>
                <a:cubicBezTo>
                  <a:pt x="144" y="142"/>
                  <a:pt x="140" y="139"/>
                  <a:pt x="136" y="139"/>
                </a:cubicBezTo>
                <a:cubicBezTo>
                  <a:pt x="131" y="139"/>
                  <a:pt x="127" y="142"/>
                  <a:pt x="126" y="146"/>
                </a:cubicBezTo>
                <a:cubicBezTo>
                  <a:pt x="111" y="146"/>
                  <a:pt x="111" y="146"/>
                  <a:pt x="111" y="146"/>
                </a:cubicBezTo>
                <a:cubicBezTo>
                  <a:pt x="110" y="140"/>
                  <a:pt x="105" y="136"/>
                  <a:pt x="99" y="136"/>
                </a:cubicBezTo>
                <a:close/>
                <a:moveTo>
                  <a:pt x="137" y="112"/>
                </a:moveTo>
                <a:cubicBezTo>
                  <a:pt x="137" y="107"/>
                  <a:pt x="134" y="103"/>
                  <a:pt x="129" y="103"/>
                </a:cubicBezTo>
                <a:cubicBezTo>
                  <a:pt x="124" y="103"/>
                  <a:pt x="120" y="107"/>
                  <a:pt x="120" y="112"/>
                </a:cubicBezTo>
                <a:cubicBezTo>
                  <a:pt x="120" y="117"/>
                  <a:pt x="124" y="120"/>
                  <a:pt x="129" y="120"/>
                </a:cubicBezTo>
                <a:cubicBezTo>
                  <a:pt x="134" y="120"/>
                  <a:pt x="137" y="117"/>
                  <a:pt x="137" y="112"/>
                </a:cubicBezTo>
                <a:close/>
                <a:moveTo>
                  <a:pt x="116" y="29"/>
                </a:moveTo>
                <a:cubicBezTo>
                  <a:pt x="116" y="33"/>
                  <a:pt x="120" y="37"/>
                  <a:pt x="125" y="37"/>
                </a:cubicBezTo>
                <a:cubicBezTo>
                  <a:pt x="130" y="37"/>
                  <a:pt x="134" y="33"/>
                  <a:pt x="134" y="29"/>
                </a:cubicBezTo>
                <a:cubicBezTo>
                  <a:pt x="134" y="24"/>
                  <a:pt x="130" y="20"/>
                  <a:pt x="125" y="20"/>
                </a:cubicBezTo>
                <a:cubicBezTo>
                  <a:pt x="120" y="20"/>
                  <a:pt x="116" y="24"/>
                  <a:pt x="116" y="29"/>
                </a:cubicBezTo>
                <a:close/>
                <a:moveTo>
                  <a:pt x="99" y="20"/>
                </a:moveTo>
                <a:cubicBezTo>
                  <a:pt x="99" y="24"/>
                  <a:pt x="102" y="27"/>
                  <a:pt x="106" y="27"/>
                </a:cubicBezTo>
                <a:cubicBezTo>
                  <a:pt x="110" y="27"/>
                  <a:pt x="113" y="24"/>
                  <a:pt x="113" y="20"/>
                </a:cubicBezTo>
                <a:cubicBezTo>
                  <a:pt x="113" y="16"/>
                  <a:pt x="110" y="13"/>
                  <a:pt x="106" y="13"/>
                </a:cubicBezTo>
                <a:cubicBezTo>
                  <a:pt x="102" y="13"/>
                  <a:pt x="99" y="16"/>
                  <a:pt x="99" y="20"/>
                </a:cubicBezTo>
                <a:close/>
                <a:moveTo>
                  <a:pt x="182" y="156"/>
                </a:moveTo>
                <a:cubicBezTo>
                  <a:pt x="182" y="134"/>
                  <a:pt x="171" y="115"/>
                  <a:pt x="153" y="103"/>
                </a:cubicBezTo>
                <a:cubicBezTo>
                  <a:pt x="152" y="103"/>
                  <a:pt x="152" y="102"/>
                  <a:pt x="151" y="102"/>
                </a:cubicBezTo>
                <a:cubicBezTo>
                  <a:pt x="150" y="101"/>
                  <a:pt x="148" y="100"/>
                  <a:pt x="148" y="100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51" y="45"/>
                  <a:pt x="151" y="45"/>
                  <a:pt x="151" y="45"/>
                </a:cubicBezTo>
                <a:cubicBezTo>
                  <a:pt x="153" y="45"/>
                  <a:pt x="156" y="42"/>
                  <a:pt x="156" y="40"/>
                </a:cubicBezTo>
                <a:cubicBezTo>
                  <a:pt x="156" y="37"/>
                  <a:pt x="153" y="34"/>
                  <a:pt x="151" y="34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7" y="100"/>
                  <a:pt x="137" y="100"/>
                  <a:pt x="137" y="100"/>
                </a:cubicBezTo>
                <a:cubicBezTo>
                  <a:pt x="137" y="106"/>
                  <a:pt x="143" y="110"/>
                  <a:pt x="146" y="111"/>
                </a:cubicBezTo>
                <a:cubicBezTo>
                  <a:pt x="146" y="112"/>
                  <a:pt x="147" y="112"/>
                  <a:pt x="147" y="112"/>
                </a:cubicBezTo>
                <a:cubicBezTo>
                  <a:pt x="162" y="122"/>
                  <a:pt x="172" y="138"/>
                  <a:pt x="172" y="156"/>
                </a:cubicBezTo>
                <a:cubicBezTo>
                  <a:pt x="172" y="185"/>
                  <a:pt x="148" y="208"/>
                  <a:pt x="120" y="208"/>
                </a:cubicBezTo>
                <a:cubicBezTo>
                  <a:pt x="91" y="208"/>
                  <a:pt x="68" y="185"/>
                  <a:pt x="68" y="156"/>
                </a:cubicBezTo>
                <a:cubicBezTo>
                  <a:pt x="68" y="138"/>
                  <a:pt x="77" y="121"/>
                  <a:pt x="92" y="112"/>
                </a:cubicBezTo>
                <a:cubicBezTo>
                  <a:pt x="93" y="112"/>
                  <a:pt x="93" y="111"/>
                  <a:pt x="94" y="111"/>
                </a:cubicBezTo>
                <a:cubicBezTo>
                  <a:pt x="96" y="110"/>
                  <a:pt x="102" y="106"/>
                  <a:pt x="102" y="100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6" y="34"/>
                  <a:pt x="84" y="37"/>
                  <a:pt x="84" y="40"/>
                </a:cubicBezTo>
                <a:cubicBezTo>
                  <a:pt x="84" y="42"/>
                  <a:pt x="86" y="45"/>
                  <a:pt x="89" y="45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1" y="100"/>
                  <a:pt x="89" y="101"/>
                  <a:pt x="89" y="102"/>
                </a:cubicBezTo>
                <a:cubicBezTo>
                  <a:pt x="88" y="102"/>
                  <a:pt x="87" y="102"/>
                  <a:pt x="87" y="103"/>
                </a:cubicBezTo>
                <a:cubicBezTo>
                  <a:pt x="68" y="114"/>
                  <a:pt x="57" y="134"/>
                  <a:pt x="57" y="156"/>
                </a:cubicBezTo>
                <a:cubicBezTo>
                  <a:pt x="57" y="190"/>
                  <a:pt x="85" y="218"/>
                  <a:pt x="120" y="218"/>
                </a:cubicBezTo>
                <a:cubicBezTo>
                  <a:pt x="154" y="218"/>
                  <a:pt x="182" y="190"/>
                  <a:pt x="182" y="156"/>
                </a:cubicBezTo>
                <a:close/>
                <a:moveTo>
                  <a:pt x="106" y="23"/>
                </a:moveTo>
                <a:cubicBezTo>
                  <a:pt x="108" y="23"/>
                  <a:pt x="109" y="22"/>
                  <a:pt x="109" y="20"/>
                </a:cubicBezTo>
                <a:cubicBezTo>
                  <a:pt x="109" y="18"/>
                  <a:pt x="108" y="17"/>
                  <a:pt x="106" y="17"/>
                </a:cubicBezTo>
                <a:cubicBezTo>
                  <a:pt x="104" y="17"/>
                  <a:pt x="103" y="18"/>
                  <a:pt x="103" y="20"/>
                </a:cubicBezTo>
                <a:cubicBezTo>
                  <a:pt x="103" y="22"/>
                  <a:pt x="104" y="23"/>
                  <a:pt x="106" y="23"/>
                </a:cubicBezTo>
                <a:close/>
                <a:moveTo>
                  <a:pt x="125" y="34"/>
                </a:moveTo>
                <a:cubicBezTo>
                  <a:pt x="128" y="34"/>
                  <a:pt x="130" y="31"/>
                  <a:pt x="130" y="29"/>
                </a:cubicBezTo>
                <a:cubicBezTo>
                  <a:pt x="130" y="26"/>
                  <a:pt x="128" y="24"/>
                  <a:pt x="125" y="24"/>
                </a:cubicBezTo>
                <a:cubicBezTo>
                  <a:pt x="122" y="24"/>
                  <a:pt x="120" y="26"/>
                  <a:pt x="120" y="29"/>
                </a:cubicBezTo>
                <a:cubicBezTo>
                  <a:pt x="120" y="31"/>
                  <a:pt x="122" y="34"/>
                  <a:pt x="125" y="3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3776746" y="8349793"/>
            <a:ext cx="1352444" cy="1352442"/>
          </a:xfrm>
          <a:custGeom>
            <a:avLst/>
            <a:gdLst>
              <a:gd name="T0" fmla="*/ 137 w 232"/>
              <a:gd name="T1" fmla="*/ 149 h 232"/>
              <a:gd name="T2" fmla="*/ 146 w 232"/>
              <a:gd name="T3" fmla="*/ 150 h 232"/>
              <a:gd name="T4" fmla="*/ 137 w 232"/>
              <a:gd name="T5" fmla="*/ 151 h 232"/>
              <a:gd name="T6" fmla="*/ 117 w 232"/>
              <a:gd name="T7" fmla="*/ 118 h 232"/>
              <a:gd name="T8" fmla="*/ 110 w 232"/>
              <a:gd name="T9" fmla="*/ 157 h 232"/>
              <a:gd name="T10" fmla="*/ 117 w 232"/>
              <a:gd name="T11" fmla="*/ 148 h 232"/>
              <a:gd name="T12" fmla="*/ 105 w 232"/>
              <a:gd name="T13" fmla="*/ 146 h 232"/>
              <a:gd name="T14" fmla="*/ 104 w 232"/>
              <a:gd name="T15" fmla="*/ 150 h 232"/>
              <a:gd name="T16" fmla="*/ 127 w 232"/>
              <a:gd name="T17" fmla="*/ 136 h 232"/>
              <a:gd name="T18" fmla="*/ 121 w 232"/>
              <a:gd name="T19" fmla="*/ 131 h 232"/>
              <a:gd name="T20" fmla="*/ 123 w 232"/>
              <a:gd name="T21" fmla="*/ 53 h 232"/>
              <a:gd name="T22" fmla="*/ 232 w 232"/>
              <a:gd name="T23" fmla="*/ 32 h 232"/>
              <a:gd name="T24" fmla="*/ 32 w 232"/>
              <a:gd name="T25" fmla="*/ 232 h 232"/>
              <a:gd name="T26" fmla="*/ 32 w 232"/>
              <a:gd name="T27" fmla="*/ 0 h 232"/>
              <a:gd name="T28" fmla="*/ 123 w 232"/>
              <a:gd name="T29" fmla="*/ 31 h 232"/>
              <a:gd name="T30" fmla="*/ 131 w 232"/>
              <a:gd name="T31" fmla="*/ 22 h 232"/>
              <a:gd name="T32" fmla="*/ 131 w 232"/>
              <a:gd name="T33" fmla="*/ 97 h 232"/>
              <a:gd name="T34" fmla="*/ 140 w 232"/>
              <a:gd name="T35" fmla="*/ 105 h 232"/>
              <a:gd name="T36" fmla="*/ 127 w 232"/>
              <a:gd name="T37" fmla="*/ 140 h 232"/>
              <a:gd name="T38" fmla="*/ 130 w 232"/>
              <a:gd name="T39" fmla="*/ 50 h 232"/>
              <a:gd name="T40" fmla="*/ 123 w 232"/>
              <a:gd name="T41" fmla="*/ 57 h 232"/>
              <a:gd name="T42" fmla="*/ 107 w 232"/>
              <a:gd name="T43" fmla="*/ 118 h 232"/>
              <a:gd name="T44" fmla="*/ 113 w 232"/>
              <a:gd name="T45" fmla="*/ 111 h 232"/>
              <a:gd name="T46" fmla="*/ 62 w 232"/>
              <a:gd name="T47" fmla="*/ 199 h 232"/>
              <a:gd name="T48" fmla="*/ 149 w 232"/>
              <a:gd name="T49" fmla="*/ 146 h 232"/>
              <a:gd name="T50" fmla="*/ 120 w 232"/>
              <a:gd name="T51" fmla="*/ 146 h 232"/>
              <a:gd name="T52" fmla="*/ 105 w 232"/>
              <a:gd name="T53" fmla="*/ 22 h 232"/>
              <a:gd name="T54" fmla="*/ 112 w 232"/>
              <a:gd name="T55" fmla="*/ 15 h 232"/>
              <a:gd name="T56" fmla="*/ 159 w 232"/>
              <a:gd name="T57" fmla="*/ 120 h 232"/>
              <a:gd name="T58" fmla="*/ 155 w 232"/>
              <a:gd name="T59" fmla="*/ 54 h 232"/>
              <a:gd name="T60" fmla="*/ 141 w 232"/>
              <a:gd name="T61" fmla="*/ 43 h 232"/>
              <a:gd name="T62" fmla="*/ 190 w 232"/>
              <a:gd name="T63" fmla="*/ 198 h 232"/>
              <a:gd name="T64" fmla="*/ 59 w 232"/>
              <a:gd name="T65" fmla="*/ 206 h 232"/>
              <a:gd name="T66" fmla="*/ 94 w 232"/>
              <a:gd name="T67" fmla="*/ 125 h 232"/>
              <a:gd name="T68" fmla="*/ 89 w 232"/>
              <a:gd name="T69" fmla="*/ 43 h 232"/>
              <a:gd name="T70" fmla="*/ 93 w 232"/>
              <a:gd name="T71" fmla="*/ 54 h 232"/>
              <a:gd name="T72" fmla="*/ 46 w 232"/>
              <a:gd name="T73" fmla="*/ 193 h 232"/>
              <a:gd name="T74" fmla="*/ 185 w 232"/>
              <a:gd name="T75" fmla="*/ 216 h 232"/>
              <a:gd name="T76" fmla="*/ 131 w 232"/>
              <a:gd name="T77" fmla="*/ 36 h 232"/>
              <a:gd name="T78" fmla="*/ 126 w 232"/>
              <a:gd name="T79" fmla="*/ 31 h 232"/>
              <a:gd name="T80" fmla="*/ 115 w 232"/>
              <a:gd name="T81" fmla="*/ 22 h 232"/>
              <a:gd name="T82" fmla="*/ 112 w 232"/>
              <a:gd name="T83" fmla="*/ 25 h 232"/>
              <a:gd name="T84" fmla="*/ 131 w 232"/>
              <a:gd name="T85" fmla="*/ 1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37" y="151"/>
                </a:moveTo>
                <a:cubicBezTo>
                  <a:pt x="137" y="151"/>
                  <a:pt x="137" y="150"/>
                  <a:pt x="137" y="150"/>
                </a:cubicBezTo>
                <a:cubicBezTo>
                  <a:pt x="137" y="150"/>
                  <a:pt x="137" y="149"/>
                  <a:pt x="137" y="149"/>
                </a:cubicBezTo>
                <a:cubicBezTo>
                  <a:pt x="138" y="147"/>
                  <a:pt x="140" y="146"/>
                  <a:pt x="142" y="146"/>
                </a:cubicBezTo>
                <a:cubicBezTo>
                  <a:pt x="144" y="146"/>
                  <a:pt x="145" y="147"/>
                  <a:pt x="146" y="149"/>
                </a:cubicBezTo>
                <a:cubicBezTo>
                  <a:pt x="146" y="149"/>
                  <a:pt x="146" y="150"/>
                  <a:pt x="146" y="150"/>
                </a:cubicBezTo>
                <a:cubicBezTo>
                  <a:pt x="146" y="150"/>
                  <a:pt x="146" y="151"/>
                  <a:pt x="146" y="151"/>
                </a:cubicBezTo>
                <a:cubicBezTo>
                  <a:pt x="146" y="153"/>
                  <a:pt x="144" y="156"/>
                  <a:pt x="142" y="156"/>
                </a:cubicBezTo>
                <a:cubicBezTo>
                  <a:pt x="139" y="156"/>
                  <a:pt x="137" y="153"/>
                  <a:pt x="137" y="151"/>
                </a:cubicBezTo>
                <a:close/>
                <a:moveTo>
                  <a:pt x="110" y="118"/>
                </a:moveTo>
                <a:cubicBezTo>
                  <a:pt x="110" y="120"/>
                  <a:pt x="112" y="121"/>
                  <a:pt x="113" y="121"/>
                </a:cubicBezTo>
                <a:cubicBezTo>
                  <a:pt x="115" y="121"/>
                  <a:pt x="117" y="120"/>
                  <a:pt x="117" y="118"/>
                </a:cubicBezTo>
                <a:cubicBezTo>
                  <a:pt x="117" y="116"/>
                  <a:pt x="115" y="115"/>
                  <a:pt x="113" y="115"/>
                </a:cubicBezTo>
                <a:cubicBezTo>
                  <a:pt x="112" y="115"/>
                  <a:pt x="110" y="116"/>
                  <a:pt x="110" y="118"/>
                </a:cubicBezTo>
                <a:close/>
                <a:moveTo>
                  <a:pt x="110" y="157"/>
                </a:moveTo>
                <a:cubicBezTo>
                  <a:pt x="114" y="157"/>
                  <a:pt x="117" y="154"/>
                  <a:pt x="117" y="150"/>
                </a:cubicBezTo>
                <a:cubicBezTo>
                  <a:pt x="117" y="149"/>
                  <a:pt x="117" y="149"/>
                  <a:pt x="117" y="14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6" y="147"/>
                  <a:pt x="116" y="147"/>
                  <a:pt x="116" y="146"/>
                </a:cubicBezTo>
                <a:cubicBezTo>
                  <a:pt x="114" y="144"/>
                  <a:pt x="113" y="143"/>
                  <a:pt x="110" y="143"/>
                </a:cubicBezTo>
                <a:cubicBezTo>
                  <a:pt x="108" y="143"/>
                  <a:pt x="106" y="144"/>
                  <a:pt x="105" y="146"/>
                </a:cubicBezTo>
                <a:cubicBezTo>
                  <a:pt x="105" y="147"/>
                  <a:pt x="104" y="147"/>
                  <a:pt x="104" y="148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4" y="149"/>
                  <a:pt x="104" y="149"/>
                  <a:pt x="104" y="150"/>
                </a:cubicBezTo>
                <a:cubicBezTo>
                  <a:pt x="104" y="154"/>
                  <a:pt x="107" y="157"/>
                  <a:pt x="110" y="157"/>
                </a:cubicBezTo>
                <a:close/>
                <a:moveTo>
                  <a:pt x="121" y="131"/>
                </a:moveTo>
                <a:cubicBezTo>
                  <a:pt x="121" y="134"/>
                  <a:pt x="124" y="136"/>
                  <a:pt x="127" y="136"/>
                </a:cubicBezTo>
                <a:cubicBezTo>
                  <a:pt x="130" y="136"/>
                  <a:pt x="133" y="134"/>
                  <a:pt x="133" y="131"/>
                </a:cubicBezTo>
                <a:cubicBezTo>
                  <a:pt x="133" y="127"/>
                  <a:pt x="130" y="125"/>
                  <a:pt x="127" y="125"/>
                </a:cubicBezTo>
                <a:cubicBezTo>
                  <a:pt x="124" y="125"/>
                  <a:pt x="121" y="127"/>
                  <a:pt x="121" y="131"/>
                </a:cubicBezTo>
                <a:close/>
                <a:moveTo>
                  <a:pt x="123" y="47"/>
                </a:moveTo>
                <a:cubicBezTo>
                  <a:pt x="121" y="47"/>
                  <a:pt x="120" y="48"/>
                  <a:pt x="120" y="50"/>
                </a:cubicBezTo>
                <a:cubicBezTo>
                  <a:pt x="120" y="52"/>
                  <a:pt x="121" y="53"/>
                  <a:pt x="123" y="53"/>
                </a:cubicBezTo>
                <a:cubicBezTo>
                  <a:pt x="125" y="53"/>
                  <a:pt x="126" y="52"/>
                  <a:pt x="126" y="50"/>
                </a:cubicBezTo>
                <a:cubicBezTo>
                  <a:pt x="126" y="48"/>
                  <a:pt x="125" y="47"/>
                  <a:pt x="123" y="47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23" y="31"/>
                </a:moveTo>
                <a:cubicBezTo>
                  <a:pt x="123" y="35"/>
                  <a:pt x="126" y="39"/>
                  <a:pt x="131" y="39"/>
                </a:cubicBezTo>
                <a:cubicBezTo>
                  <a:pt x="136" y="39"/>
                  <a:pt x="140" y="35"/>
                  <a:pt x="140" y="31"/>
                </a:cubicBezTo>
                <a:cubicBezTo>
                  <a:pt x="140" y="26"/>
                  <a:pt x="136" y="22"/>
                  <a:pt x="131" y="22"/>
                </a:cubicBezTo>
                <a:cubicBezTo>
                  <a:pt x="126" y="22"/>
                  <a:pt x="123" y="26"/>
                  <a:pt x="123" y="31"/>
                </a:cubicBezTo>
                <a:close/>
                <a:moveTo>
                  <a:pt x="140" y="105"/>
                </a:moveTo>
                <a:cubicBezTo>
                  <a:pt x="140" y="101"/>
                  <a:pt x="136" y="97"/>
                  <a:pt x="131" y="97"/>
                </a:cubicBezTo>
                <a:cubicBezTo>
                  <a:pt x="126" y="97"/>
                  <a:pt x="123" y="101"/>
                  <a:pt x="123" y="105"/>
                </a:cubicBezTo>
                <a:cubicBezTo>
                  <a:pt x="123" y="110"/>
                  <a:pt x="126" y="114"/>
                  <a:pt x="131" y="114"/>
                </a:cubicBezTo>
                <a:cubicBezTo>
                  <a:pt x="136" y="114"/>
                  <a:pt x="140" y="110"/>
                  <a:pt x="140" y="105"/>
                </a:cubicBezTo>
                <a:close/>
                <a:moveTo>
                  <a:pt x="127" y="121"/>
                </a:moveTo>
                <a:cubicBezTo>
                  <a:pt x="122" y="121"/>
                  <a:pt x="118" y="126"/>
                  <a:pt x="118" y="131"/>
                </a:cubicBezTo>
                <a:cubicBezTo>
                  <a:pt x="118" y="136"/>
                  <a:pt x="122" y="140"/>
                  <a:pt x="127" y="140"/>
                </a:cubicBezTo>
                <a:cubicBezTo>
                  <a:pt x="132" y="140"/>
                  <a:pt x="136" y="136"/>
                  <a:pt x="136" y="131"/>
                </a:cubicBezTo>
                <a:cubicBezTo>
                  <a:pt x="136" y="126"/>
                  <a:pt x="132" y="121"/>
                  <a:pt x="127" y="121"/>
                </a:cubicBezTo>
                <a:close/>
                <a:moveTo>
                  <a:pt x="130" y="50"/>
                </a:moveTo>
                <a:cubicBezTo>
                  <a:pt x="130" y="46"/>
                  <a:pt x="127" y="43"/>
                  <a:pt x="123" y="43"/>
                </a:cubicBezTo>
                <a:cubicBezTo>
                  <a:pt x="119" y="43"/>
                  <a:pt x="116" y="46"/>
                  <a:pt x="116" y="50"/>
                </a:cubicBezTo>
                <a:cubicBezTo>
                  <a:pt x="116" y="54"/>
                  <a:pt x="119" y="57"/>
                  <a:pt x="123" y="57"/>
                </a:cubicBezTo>
                <a:cubicBezTo>
                  <a:pt x="127" y="57"/>
                  <a:pt x="130" y="54"/>
                  <a:pt x="130" y="50"/>
                </a:cubicBezTo>
                <a:close/>
                <a:moveTo>
                  <a:pt x="113" y="111"/>
                </a:moveTo>
                <a:cubicBezTo>
                  <a:pt x="110" y="111"/>
                  <a:pt x="107" y="114"/>
                  <a:pt x="107" y="118"/>
                </a:cubicBezTo>
                <a:cubicBezTo>
                  <a:pt x="107" y="122"/>
                  <a:pt x="110" y="125"/>
                  <a:pt x="113" y="125"/>
                </a:cubicBezTo>
                <a:cubicBezTo>
                  <a:pt x="117" y="125"/>
                  <a:pt x="120" y="122"/>
                  <a:pt x="120" y="118"/>
                </a:cubicBezTo>
                <a:cubicBezTo>
                  <a:pt x="120" y="114"/>
                  <a:pt x="117" y="111"/>
                  <a:pt x="113" y="111"/>
                </a:cubicBezTo>
                <a:close/>
                <a:moveTo>
                  <a:pt x="100" y="146"/>
                </a:moveTo>
                <a:cubicBezTo>
                  <a:pt x="91" y="146"/>
                  <a:pt x="91" y="146"/>
                  <a:pt x="91" y="146"/>
                </a:cubicBezTo>
                <a:cubicBezTo>
                  <a:pt x="62" y="199"/>
                  <a:pt x="62" y="199"/>
                  <a:pt x="62" y="199"/>
                </a:cubicBezTo>
                <a:cubicBezTo>
                  <a:pt x="182" y="199"/>
                  <a:pt x="182" y="199"/>
                  <a:pt x="182" y="199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49" y="146"/>
                  <a:pt x="149" y="146"/>
                  <a:pt x="149" y="146"/>
                </a:cubicBezTo>
                <a:cubicBezTo>
                  <a:pt x="147" y="144"/>
                  <a:pt x="145" y="142"/>
                  <a:pt x="142" y="142"/>
                </a:cubicBezTo>
                <a:cubicBezTo>
                  <a:pt x="139" y="142"/>
                  <a:pt x="136" y="144"/>
                  <a:pt x="135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19" y="142"/>
                  <a:pt x="115" y="139"/>
                  <a:pt x="110" y="139"/>
                </a:cubicBezTo>
                <a:cubicBezTo>
                  <a:pt x="106" y="139"/>
                  <a:pt x="102" y="142"/>
                  <a:pt x="100" y="146"/>
                </a:cubicBezTo>
                <a:close/>
                <a:moveTo>
                  <a:pt x="105" y="22"/>
                </a:moveTo>
                <a:cubicBezTo>
                  <a:pt x="105" y="26"/>
                  <a:pt x="108" y="29"/>
                  <a:pt x="112" y="29"/>
                </a:cubicBezTo>
                <a:cubicBezTo>
                  <a:pt x="116" y="29"/>
                  <a:pt x="119" y="26"/>
                  <a:pt x="119" y="22"/>
                </a:cubicBezTo>
                <a:cubicBezTo>
                  <a:pt x="119" y="18"/>
                  <a:pt x="116" y="15"/>
                  <a:pt x="112" y="15"/>
                </a:cubicBezTo>
                <a:cubicBezTo>
                  <a:pt x="108" y="15"/>
                  <a:pt x="105" y="18"/>
                  <a:pt x="105" y="22"/>
                </a:cubicBezTo>
                <a:close/>
                <a:moveTo>
                  <a:pt x="199" y="193"/>
                </a:moveTo>
                <a:cubicBezTo>
                  <a:pt x="159" y="120"/>
                  <a:pt x="159" y="120"/>
                  <a:pt x="159" y="120"/>
                </a:cubicBezTo>
                <a:cubicBezTo>
                  <a:pt x="155" y="112"/>
                  <a:pt x="152" y="98"/>
                  <a:pt x="152" y="89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155" y="54"/>
                  <a:pt x="155" y="54"/>
                  <a:pt x="155" y="54"/>
                </a:cubicBezTo>
                <a:cubicBezTo>
                  <a:pt x="158" y="54"/>
                  <a:pt x="160" y="51"/>
                  <a:pt x="160" y="49"/>
                </a:cubicBezTo>
                <a:cubicBezTo>
                  <a:pt x="160" y="46"/>
                  <a:pt x="158" y="43"/>
                  <a:pt x="155" y="43"/>
                </a:cubicBezTo>
                <a:cubicBezTo>
                  <a:pt x="141" y="43"/>
                  <a:pt x="141" y="43"/>
                  <a:pt x="141" y="43"/>
                </a:cubicBezTo>
                <a:cubicBezTo>
                  <a:pt x="141" y="89"/>
                  <a:pt x="141" y="89"/>
                  <a:pt x="141" y="89"/>
                </a:cubicBezTo>
                <a:cubicBezTo>
                  <a:pt x="141" y="100"/>
                  <a:pt x="145" y="115"/>
                  <a:pt x="150" y="125"/>
                </a:cubicBezTo>
                <a:cubicBezTo>
                  <a:pt x="190" y="198"/>
                  <a:pt x="190" y="198"/>
                  <a:pt x="190" y="198"/>
                </a:cubicBezTo>
                <a:cubicBezTo>
                  <a:pt x="191" y="201"/>
                  <a:pt x="191" y="203"/>
                  <a:pt x="190" y="204"/>
                </a:cubicBezTo>
                <a:cubicBezTo>
                  <a:pt x="190" y="205"/>
                  <a:pt x="188" y="206"/>
                  <a:pt x="185" y="206"/>
                </a:cubicBezTo>
                <a:cubicBezTo>
                  <a:pt x="59" y="206"/>
                  <a:pt x="59" y="206"/>
                  <a:pt x="59" y="206"/>
                </a:cubicBezTo>
                <a:cubicBezTo>
                  <a:pt x="57" y="206"/>
                  <a:pt x="55" y="205"/>
                  <a:pt x="54" y="204"/>
                </a:cubicBezTo>
                <a:cubicBezTo>
                  <a:pt x="53" y="203"/>
                  <a:pt x="54" y="201"/>
                  <a:pt x="55" y="198"/>
                </a:cubicBezTo>
                <a:cubicBezTo>
                  <a:pt x="94" y="125"/>
                  <a:pt x="94" y="125"/>
                  <a:pt x="94" y="125"/>
                </a:cubicBezTo>
                <a:cubicBezTo>
                  <a:pt x="99" y="115"/>
                  <a:pt x="103" y="100"/>
                  <a:pt x="103" y="89"/>
                </a:cubicBezTo>
                <a:cubicBezTo>
                  <a:pt x="103" y="43"/>
                  <a:pt x="103" y="43"/>
                  <a:pt x="103" y="43"/>
                </a:cubicBezTo>
                <a:cubicBezTo>
                  <a:pt x="89" y="43"/>
                  <a:pt x="89" y="43"/>
                  <a:pt x="89" y="43"/>
                </a:cubicBezTo>
                <a:cubicBezTo>
                  <a:pt x="87" y="43"/>
                  <a:pt x="84" y="46"/>
                  <a:pt x="84" y="49"/>
                </a:cubicBezTo>
                <a:cubicBezTo>
                  <a:pt x="84" y="51"/>
                  <a:pt x="87" y="54"/>
                  <a:pt x="89" y="54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89"/>
                  <a:pt x="93" y="89"/>
                  <a:pt x="93" y="89"/>
                </a:cubicBezTo>
                <a:cubicBezTo>
                  <a:pt x="93" y="98"/>
                  <a:pt x="89" y="112"/>
                  <a:pt x="85" y="120"/>
                </a:cubicBezTo>
                <a:cubicBezTo>
                  <a:pt x="46" y="193"/>
                  <a:pt x="46" y="193"/>
                  <a:pt x="46" y="193"/>
                </a:cubicBezTo>
                <a:cubicBezTo>
                  <a:pt x="42" y="199"/>
                  <a:pt x="42" y="205"/>
                  <a:pt x="45" y="209"/>
                </a:cubicBezTo>
                <a:cubicBezTo>
                  <a:pt x="48" y="214"/>
                  <a:pt x="53" y="216"/>
                  <a:pt x="59" y="216"/>
                </a:cubicBezTo>
                <a:cubicBezTo>
                  <a:pt x="185" y="216"/>
                  <a:pt x="185" y="216"/>
                  <a:pt x="185" y="216"/>
                </a:cubicBezTo>
                <a:cubicBezTo>
                  <a:pt x="191" y="216"/>
                  <a:pt x="197" y="214"/>
                  <a:pt x="199" y="209"/>
                </a:cubicBezTo>
                <a:cubicBezTo>
                  <a:pt x="202" y="205"/>
                  <a:pt x="202" y="199"/>
                  <a:pt x="199" y="193"/>
                </a:cubicBezTo>
                <a:close/>
                <a:moveTo>
                  <a:pt x="131" y="36"/>
                </a:moveTo>
                <a:cubicBezTo>
                  <a:pt x="134" y="36"/>
                  <a:pt x="136" y="33"/>
                  <a:pt x="136" y="31"/>
                </a:cubicBezTo>
                <a:cubicBezTo>
                  <a:pt x="136" y="28"/>
                  <a:pt x="134" y="26"/>
                  <a:pt x="131" y="26"/>
                </a:cubicBezTo>
                <a:cubicBezTo>
                  <a:pt x="128" y="26"/>
                  <a:pt x="126" y="28"/>
                  <a:pt x="126" y="31"/>
                </a:cubicBezTo>
                <a:cubicBezTo>
                  <a:pt x="126" y="33"/>
                  <a:pt x="128" y="36"/>
                  <a:pt x="131" y="36"/>
                </a:cubicBezTo>
                <a:close/>
                <a:moveTo>
                  <a:pt x="112" y="25"/>
                </a:moveTo>
                <a:cubicBezTo>
                  <a:pt x="114" y="25"/>
                  <a:pt x="115" y="24"/>
                  <a:pt x="115" y="22"/>
                </a:cubicBezTo>
                <a:cubicBezTo>
                  <a:pt x="115" y="20"/>
                  <a:pt x="114" y="19"/>
                  <a:pt x="112" y="19"/>
                </a:cubicBezTo>
                <a:cubicBezTo>
                  <a:pt x="110" y="19"/>
                  <a:pt x="109" y="20"/>
                  <a:pt x="109" y="22"/>
                </a:cubicBezTo>
                <a:cubicBezTo>
                  <a:pt x="109" y="24"/>
                  <a:pt x="110" y="25"/>
                  <a:pt x="112" y="25"/>
                </a:cubicBezTo>
                <a:close/>
                <a:moveTo>
                  <a:pt x="131" y="100"/>
                </a:moveTo>
                <a:cubicBezTo>
                  <a:pt x="128" y="100"/>
                  <a:pt x="126" y="103"/>
                  <a:pt x="126" y="105"/>
                </a:cubicBezTo>
                <a:cubicBezTo>
                  <a:pt x="126" y="108"/>
                  <a:pt x="128" y="110"/>
                  <a:pt x="131" y="110"/>
                </a:cubicBezTo>
                <a:cubicBezTo>
                  <a:pt x="134" y="110"/>
                  <a:pt x="136" y="108"/>
                  <a:pt x="136" y="105"/>
                </a:cubicBezTo>
                <a:cubicBezTo>
                  <a:pt x="136" y="103"/>
                  <a:pt x="134" y="100"/>
                  <a:pt x="131" y="10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727156" y="8349793"/>
            <a:ext cx="1352444" cy="1352442"/>
          </a:xfrm>
          <a:custGeom>
            <a:avLst/>
            <a:gdLst>
              <a:gd name="T0" fmla="*/ 148 w 232"/>
              <a:gd name="T1" fmla="*/ 59 h 232"/>
              <a:gd name="T2" fmla="*/ 165 w 232"/>
              <a:gd name="T3" fmla="*/ 76 h 232"/>
              <a:gd name="T4" fmla="*/ 151 w 232"/>
              <a:gd name="T5" fmla="*/ 90 h 232"/>
              <a:gd name="T6" fmla="*/ 116 w 232"/>
              <a:gd name="T7" fmla="*/ 90 h 232"/>
              <a:gd name="T8" fmla="*/ 148 w 232"/>
              <a:gd name="T9" fmla="*/ 59 h 232"/>
              <a:gd name="T10" fmla="*/ 232 w 232"/>
              <a:gd name="T11" fmla="*/ 32 h 232"/>
              <a:gd name="T12" fmla="*/ 232 w 232"/>
              <a:gd name="T13" fmla="*/ 200 h 232"/>
              <a:gd name="T14" fmla="*/ 200 w 232"/>
              <a:gd name="T15" fmla="*/ 232 h 232"/>
              <a:gd name="T16" fmla="*/ 32 w 232"/>
              <a:gd name="T17" fmla="*/ 232 h 232"/>
              <a:gd name="T18" fmla="*/ 0 w 232"/>
              <a:gd name="T19" fmla="*/ 200 h 232"/>
              <a:gd name="T20" fmla="*/ 0 w 232"/>
              <a:gd name="T21" fmla="*/ 32 h 232"/>
              <a:gd name="T22" fmla="*/ 32 w 232"/>
              <a:gd name="T23" fmla="*/ 0 h 232"/>
              <a:gd name="T24" fmla="*/ 200 w 232"/>
              <a:gd name="T25" fmla="*/ 0 h 232"/>
              <a:gd name="T26" fmla="*/ 232 w 232"/>
              <a:gd name="T27" fmla="*/ 32 h 232"/>
              <a:gd name="T28" fmla="*/ 92 w 232"/>
              <a:gd name="T29" fmla="*/ 198 h 232"/>
              <a:gd name="T30" fmla="*/ 72 w 232"/>
              <a:gd name="T31" fmla="*/ 164 h 232"/>
              <a:gd name="T32" fmla="*/ 53 w 232"/>
              <a:gd name="T33" fmla="*/ 198 h 232"/>
              <a:gd name="T34" fmla="*/ 72 w 232"/>
              <a:gd name="T35" fmla="*/ 217 h 232"/>
              <a:gd name="T36" fmla="*/ 92 w 232"/>
              <a:gd name="T37" fmla="*/ 198 h 232"/>
              <a:gd name="T38" fmla="*/ 205 w 232"/>
              <a:gd name="T39" fmla="*/ 24 h 232"/>
              <a:gd name="T40" fmla="*/ 200 w 232"/>
              <a:gd name="T41" fmla="*/ 19 h 232"/>
              <a:gd name="T42" fmla="*/ 176 w 232"/>
              <a:gd name="T43" fmla="*/ 19 h 232"/>
              <a:gd name="T44" fmla="*/ 151 w 232"/>
              <a:gd name="T45" fmla="*/ 44 h 232"/>
              <a:gd name="T46" fmla="*/ 147 w 232"/>
              <a:gd name="T47" fmla="*/ 39 h 232"/>
              <a:gd name="T48" fmla="*/ 136 w 232"/>
              <a:gd name="T49" fmla="*/ 37 h 232"/>
              <a:gd name="T50" fmla="*/ 137 w 232"/>
              <a:gd name="T51" fmla="*/ 48 h 232"/>
              <a:gd name="T52" fmla="*/ 143 w 232"/>
              <a:gd name="T53" fmla="*/ 54 h 232"/>
              <a:gd name="T54" fmla="*/ 88 w 232"/>
              <a:gd name="T55" fmla="*/ 109 h 232"/>
              <a:gd name="T56" fmla="*/ 80 w 232"/>
              <a:gd name="T57" fmla="*/ 122 h 232"/>
              <a:gd name="T58" fmla="*/ 79 w 232"/>
              <a:gd name="T59" fmla="*/ 130 h 232"/>
              <a:gd name="T60" fmla="*/ 73 w 232"/>
              <a:gd name="T61" fmla="*/ 140 h 232"/>
              <a:gd name="T62" fmla="*/ 73 w 232"/>
              <a:gd name="T63" fmla="*/ 141 h 232"/>
              <a:gd name="T64" fmla="*/ 71 w 232"/>
              <a:gd name="T65" fmla="*/ 153 h 232"/>
              <a:gd name="T66" fmla="*/ 84 w 232"/>
              <a:gd name="T67" fmla="*/ 151 h 232"/>
              <a:gd name="T68" fmla="*/ 84 w 232"/>
              <a:gd name="T69" fmla="*/ 150 h 232"/>
              <a:gd name="T70" fmla="*/ 94 w 232"/>
              <a:gd name="T71" fmla="*/ 145 h 232"/>
              <a:gd name="T72" fmla="*/ 101 w 232"/>
              <a:gd name="T73" fmla="*/ 143 h 232"/>
              <a:gd name="T74" fmla="*/ 115 w 232"/>
              <a:gd name="T75" fmla="*/ 136 h 232"/>
              <a:gd name="T76" fmla="*/ 170 w 232"/>
              <a:gd name="T77" fmla="*/ 81 h 232"/>
              <a:gd name="T78" fmla="*/ 176 w 232"/>
              <a:gd name="T79" fmla="*/ 87 h 232"/>
              <a:gd name="T80" fmla="*/ 186 w 232"/>
              <a:gd name="T81" fmla="*/ 88 h 232"/>
              <a:gd name="T82" fmla="*/ 185 w 232"/>
              <a:gd name="T83" fmla="*/ 77 h 232"/>
              <a:gd name="T84" fmla="*/ 180 w 232"/>
              <a:gd name="T85" fmla="*/ 72 h 232"/>
              <a:gd name="T86" fmla="*/ 205 w 232"/>
              <a:gd name="T87" fmla="*/ 48 h 232"/>
              <a:gd name="T88" fmla="*/ 205 w 232"/>
              <a:gd name="T89" fmla="*/ 2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2" h="232">
                <a:moveTo>
                  <a:pt x="148" y="59"/>
                </a:moveTo>
                <a:cubicBezTo>
                  <a:pt x="165" y="76"/>
                  <a:pt x="165" y="76"/>
                  <a:pt x="165" y="76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16" y="90"/>
                  <a:pt x="116" y="90"/>
                  <a:pt x="116" y="90"/>
                </a:cubicBezTo>
                <a:lnTo>
                  <a:pt x="148" y="59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92" y="198"/>
                </a:moveTo>
                <a:cubicBezTo>
                  <a:pt x="92" y="187"/>
                  <a:pt x="72" y="164"/>
                  <a:pt x="72" y="164"/>
                </a:cubicBezTo>
                <a:cubicBezTo>
                  <a:pt x="72" y="164"/>
                  <a:pt x="53" y="187"/>
                  <a:pt x="53" y="198"/>
                </a:cubicBezTo>
                <a:cubicBezTo>
                  <a:pt x="53" y="209"/>
                  <a:pt x="62" y="217"/>
                  <a:pt x="72" y="217"/>
                </a:cubicBezTo>
                <a:cubicBezTo>
                  <a:pt x="83" y="217"/>
                  <a:pt x="92" y="209"/>
                  <a:pt x="92" y="198"/>
                </a:cubicBezTo>
                <a:close/>
                <a:moveTo>
                  <a:pt x="205" y="24"/>
                </a:moveTo>
                <a:cubicBezTo>
                  <a:pt x="200" y="19"/>
                  <a:pt x="200" y="19"/>
                  <a:pt x="200" y="19"/>
                </a:cubicBezTo>
                <a:cubicBezTo>
                  <a:pt x="193" y="13"/>
                  <a:pt x="182" y="13"/>
                  <a:pt x="176" y="19"/>
                </a:cubicBezTo>
                <a:cubicBezTo>
                  <a:pt x="151" y="44"/>
                  <a:pt x="151" y="44"/>
                  <a:pt x="151" y="44"/>
                </a:cubicBezTo>
                <a:cubicBezTo>
                  <a:pt x="147" y="39"/>
                  <a:pt x="147" y="39"/>
                  <a:pt x="147" y="39"/>
                </a:cubicBezTo>
                <a:cubicBezTo>
                  <a:pt x="143" y="35"/>
                  <a:pt x="138" y="35"/>
                  <a:pt x="136" y="37"/>
                </a:cubicBezTo>
                <a:cubicBezTo>
                  <a:pt x="133" y="40"/>
                  <a:pt x="134" y="45"/>
                  <a:pt x="137" y="48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88" y="109"/>
                  <a:pt x="88" y="109"/>
                  <a:pt x="88" y="109"/>
                </a:cubicBezTo>
                <a:cubicBezTo>
                  <a:pt x="84" y="112"/>
                  <a:pt x="81" y="118"/>
                  <a:pt x="80" y="12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8" y="133"/>
                  <a:pt x="76" y="138"/>
                  <a:pt x="73" y="140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69" y="145"/>
                  <a:pt x="68" y="150"/>
                  <a:pt x="71" y="153"/>
                </a:cubicBezTo>
                <a:cubicBezTo>
                  <a:pt x="74" y="156"/>
                  <a:pt x="79" y="155"/>
                  <a:pt x="84" y="151"/>
                </a:cubicBezTo>
                <a:cubicBezTo>
                  <a:pt x="84" y="150"/>
                  <a:pt x="84" y="150"/>
                  <a:pt x="84" y="150"/>
                </a:cubicBezTo>
                <a:cubicBezTo>
                  <a:pt x="87" y="148"/>
                  <a:pt x="91" y="146"/>
                  <a:pt x="94" y="145"/>
                </a:cubicBezTo>
                <a:cubicBezTo>
                  <a:pt x="101" y="143"/>
                  <a:pt x="101" y="143"/>
                  <a:pt x="101" y="143"/>
                </a:cubicBezTo>
                <a:cubicBezTo>
                  <a:pt x="106" y="143"/>
                  <a:pt x="112" y="139"/>
                  <a:pt x="115" y="13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6" y="87"/>
                  <a:pt x="176" y="87"/>
                  <a:pt x="176" y="87"/>
                </a:cubicBezTo>
                <a:cubicBezTo>
                  <a:pt x="179" y="90"/>
                  <a:pt x="184" y="91"/>
                  <a:pt x="186" y="88"/>
                </a:cubicBezTo>
                <a:cubicBezTo>
                  <a:pt x="189" y="85"/>
                  <a:pt x="189" y="81"/>
                  <a:pt x="185" y="77"/>
                </a:cubicBezTo>
                <a:cubicBezTo>
                  <a:pt x="180" y="72"/>
                  <a:pt x="180" y="72"/>
                  <a:pt x="180" y="72"/>
                </a:cubicBezTo>
                <a:cubicBezTo>
                  <a:pt x="205" y="48"/>
                  <a:pt x="205" y="48"/>
                  <a:pt x="205" y="48"/>
                </a:cubicBezTo>
                <a:cubicBezTo>
                  <a:pt x="211" y="41"/>
                  <a:pt x="211" y="30"/>
                  <a:pt x="205" y="2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7677566" y="8349793"/>
            <a:ext cx="1349980" cy="1352442"/>
          </a:xfrm>
          <a:custGeom>
            <a:avLst/>
            <a:gdLst>
              <a:gd name="T0" fmla="*/ 99 w 232"/>
              <a:gd name="T1" fmla="*/ 21 h 232"/>
              <a:gd name="T2" fmla="*/ 99 w 232"/>
              <a:gd name="T3" fmla="*/ 27 h 232"/>
              <a:gd name="T4" fmla="*/ 118 w 232"/>
              <a:gd name="T5" fmla="*/ 130 h 232"/>
              <a:gd name="T6" fmla="*/ 123 w 232"/>
              <a:gd name="T7" fmla="*/ 125 h 232"/>
              <a:gd name="T8" fmla="*/ 118 w 232"/>
              <a:gd name="T9" fmla="*/ 119 h 232"/>
              <a:gd name="T10" fmla="*/ 112 w 232"/>
              <a:gd name="T11" fmla="*/ 125 h 232"/>
              <a:gd name="T12" fmla="*/ 118 w 232"/>
              <a:gd name="T13" fmla="*/ 130 h 232"/>
              <a:gd name="T14" fmla="*/ 104 w 232"/>
              <a:gd name="T15" fmla="*/ 115 h 232"/>
              <a:gd name="T16" fmla="*/ 104 w 232"/>
              <a:gd name="T17" fmla="*/ 108 h 232"/>
              <a:gd name="T18" fmla="*/ 122 w 232"/>
              <a:gd name="T19" fmla="*/ 94 h 232"/>
              <a:gd name="T20" fmla="*/ 122 w 232"/>
              <a:gd name="T21" fmla="*/ 104 h 232"/>
              <a:gd name="T22" fmla="*/ 122 w 232"/>
              <a:gd name="T23" fmla="*/ 94 h 232"/>
              <a:gd name="T24" fmla="*/ 127 w 232"/>
              <a:gd name="T25" fmla="*/ 33 h 232"/>
              <a:gd name="T26" fmla="*/ 117 w 232"/>
              <a:gd name="T27" fmla="*/ 33 h 232"/>
              <a:gd name="T28" fmla="*/ 114 w 232"/>
              <a:gd name="T29" fmla="*/ 55 h 232"/>
              <a:gd name="T30" fmla="*/ 114 w 232"/>
              <a:gd name="T31" fmla="*/ 49 h 232"/>
              <a:gd name="T32" fmla="*/ 114 w 232"/>
              <a:gd name="T33" fmla="*/ 55 h 232"/>
              <a:gd name="T34" fmla="*/ 232 w 232"/>
              <a:gd name="T35" fmla="*/ 200 h 232"/>
              <a:gd name="T36" fmla="*/ 32 w 232"/>
              <a:gd name="T37" fmla="*/ 232 h 232"/>
              <a:gd name="T38" fmla="*/ 0 w 232"/>
              <a:gd name="T39" fmla="*/ 32 h 232"/>
              <a:gd name="T40" fmla="*/ 200 w 232"/>
              <a:gd name="T41" fmla="*/ 0 h 232"/>
              <a:gd name="T42" fmla="*/ 113 w 232"/>
              <a:gd name="T43" fmla="*/ 33 h 232"/>
              <a:gd name="T44" fmla="*/ 130 w 232"/>
              <a:gd name="T45" fmla="*/ 33 h 232"/>
              <a:gd name="T46" fmla="*/ 113 w 232"/>
              <a:gd name="T47" fmla="*/ 33 h 232"/>
              <a:gd name="T48" fmla="*/ 113 w 232"/>
              <a:gd name="T49" fmla="*/ 99 h 232"/>
              <a:gd name="T50" fmla="*/ 130 w 232"/>
              <a:gd name="T51" fmla="*/ 99 h 232"/>
              <a:gd name="T52" fmla="*/ 107 w 232"/>
              <a:gd name="T53" fmla="*/ 52 h 232"/>
              <a:gd name="T54" fmla="*/ 120 w 232"/>
              <a:gd name="T55" fmla="*/ 52 h 232"/>
              <a:gd name="T56" fmla="*/ 107 w 232"/>
              <a:gd name="T57" fmla="*/ 52 h 232"/>
              <a:gd name="T58" fmla="*/ 97 w 232"/>
              <a:gd name="T59" fmla="*/ 112 h 232"/>
              <a:gd name="T60" fmla="*/ 111 w 232"/>
              <a:gd name="T61" fmla="*/ 112 h 232"/>
              <a:gd name="T62" fmla="*/ 92 w 232"/>
              <a:gd name="T63" fmla="*/ 24 h 232"/>
              <a:gd name="T64" fmla="*/ 106 w 232"/>
              <a:gd name="T65" fmla="*/ 24 h 232"/>
              <a:gd name="T66" fmla="*/ 92 w 232"/>
              <a:gd name="T67" fmla="*/ 24 h 232"/>
              <a:gd name="T68" fmla="*/ 111 w 232"/>
              <a:gd name="T69" fmla="*/ 196 h 232"/>
              <a:gd name="T70" fmla="*/ 132 w 232"/>
              <a:gd name="T71" fmla="*/ 123 h 232"/>
              <a:gd name="T72" fmla="*/ 118 w 232"/>
              <a:gd name="T73" fmla="*/ 115 h 232"/>
              <a:gd name="T74" fmla="*/ 90 w 232"/>
              <a:gd name="T75" fmla="*/ 123 h 232"/>
              <a:gd name="T76" fmla="*/ 164 w 232"/>
              <a:gd name="T77" fmla="*/ 48 h 232"/>
              <a:gd name="T78" fmla="*/ 139 w 232"/>
              <a:gd name="T79" fmla="*/ 42 h 232"/>
              <a:gd name="T80" fmla="*/ 111 w 232"/>
              <a:gd name="T81" fmla="*/ 202 h 232"/>
              <a:gd name="T82" fmla="*/ 83 w 232"/>
              <a:gd name="T83" fmla="*/ 42 h 232"/>
              <a:gd name="T84" fmla="*/ 59 w 232"/>
              <a:gd name="T85" fmla="*/ 48 h 232"/>
              <a:gd name="T86" fmla="*/ 71 w 232"/>
              <a:gd name="T87" fmla="*/ 54 h 232"/>
              <a:gd name="T88" fmla="*/ 111 w 232"/>
              <a:gd name="T89" fmla="*/ 214 h 232"/>
              <a:gd name="T90" fmla="*/ 151 w 232"/>
              <a:gd name="T91" fmla="*/ 54 h 232"/>
              <a:gd name="T92" fmla="*/ 164 w 232"/>
              <a:gd name="T93" fmla="*/ 48 h 232"/>
              <a:gd name="T94" fmla="*/ 110 w 232"/>
              <a:gd name="T95" fmla="*/ 142 h 232"/>
              <a:gd name="T96" fmla="*/ 109 w 232"/>
              <a:gd name="T97" fmla="*/ 138 h 232"/>
              <a:gd name="T98" fmla="*/ 98 w 232"/>
              <a:gd name="T99" fmla="*/ 138 h 232"/>
              <a:gd name="T100" fmla="*/ 96 w 232"/>
              <a:gd name="T101" fmla="*/ 14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96" y="24"/>
                </a:moveTo>
                <a:cubicBezTo>
                  <a:pt x="96" y="22"/>
                  <a:pt x="97" y="21"/>
                  <a:pt x="99" y="21"/>
                </a:cubicBezTo>
                <a:cubicBezTo>
                  <a:pt x="101" y="21"/>
                  <a:pt x="102" y="22"/>
                  <a:pt x="102" y="24"/>
                </a:cubicBezTo>
                <a:cubicBezTo>
                  <a:pt x="102" y="26"/>
                  <a:pt x="101" y="27"/>
                  <a:pt x="99" y="27"/>
                </a:cubicBezTo>
                <a:cubicBezTo>
                  <a:pt x="97" y="27"/>
                  <a:pt x="96" y="26"/>
                  <a:pt x="96" y="24"/>
                </a:cubicBezTo>
                <a:close/>
                <a:moveTo>
                  <a:pt x="118" y="130"/>
                </a:moveTo>
                <a:cubicBezTo>
                  <a:pt x="120" y="130"/>
                  <a:pt x="123" y="128"/>
                  <a:pt x="123" y="126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23" y="124"/>
                  <a:pt x="123" y="123"/>
                  <a:pt x="123" y="123"/>
                </a:cubicBezTo>
                <a:cubicBezTo>
                  <a:pt x="122" y="120"/>
                  <a:pt x="120" y="119"/>
                  <a:pt x="118" y="119"/>
                </a:cubicBezTo>
                <a:cubicBezTo>
                  <a:pt x="115" y="119"/>
                  <a:pt x="113" y="120"/>
                  <a:pt x="112" y="123"/>
                </a:cubicBezTo>
                <a:cubicBezTo>
                  <a:pt x="112" y="123"/>
                  <a:pt x="112" y="124"/>
                  <a:pt x="112" y="125"/>
                </a:cubicBezTo>
                <a:cubicBezTo>
                  <a:pt x="112" y="125"/>
                  <a:pt x="112" y="125"/>
                  <a:pt x="112" y="126"/>
                </a:cubicBezTo>
                <a:cubicBezTo>
                  <a:pt x="112" y="128"/>
                  <a:pt x="115" y="130"/>
                  <a:pt x="118" y="130"/>
                </a:cubicBezTo>
                <a:close/>
                <a:moveTo>
                  <a:pt x="101" y="112"/>
                </a:moveTo>
                <a:cubicBezTo>
                  <a:pt x="101" y="114"/>
                  <a:pt x="102" y="115"/>
                  <a:pt x="104" y="115"/>
                </a:cubicBezTo>
                <a:cubicBezTo>
                  <a:pt x="106" y="115"/>
                  <a:pt x="107" y="114"/>
                  <a:pt x="107" y="112"/>
                </a:cubicBezTo>
                <a:cubicBezTo>
                  <a:pt x="107" y="110"/>
                  <a:pt x="106" y="108"/>
                  <a:pt x="104" y="108"/>
                </a:cubicBezTo>
                <a:cubicBezTo>
                  <a:pt x="102" y="108"/>
                  <a:pt x="101" y="110"/>
                  <a:pt x="101" y="112"/>
                </a:cubicBezTo>
                <a:close/>
                <a:moveTo>
                  <a:pt x="122" y="94"/>
                </a:moveTo>
                <a:cubicBezTo>
                  <a:pt x="119" y="94"/>
                  <a:pt x="117" y="97"/>
                  <a:pt x="117" y="99"/>
                </a:cubicBezTo>
                <a:cubicBezTo>
                  <a:pt x="117" y="102"/>
                  <a:pt x="119" y="104"/>
                  <a:pt x="122" y="104"/>
                </a:cubicBezTo>
                <a:cubicBezTo>
                  <a:pt x="125" y="104"/>
                  <a:pt x="127" y="102"/>
                  <a:pt x="127" y="99"/>
                </a:cubicBezTo>
                <a:cubicBezTo>
                  <a:pt x="127" y="97"/>
                  <a:pt x="125" y="94"/>
                  <a:pt x="122" y="94"/>
                </a:cubicBezTo>
                <a:close/>
                <a:moveTo>
                  <a:pt x="122" y="38"/>
                </a:moveTo>
                <a:cubicBezTo>
                  <a:pt x="125" y="38"/>
                  <a:pt x="127" y="35"/>
                  <a:pt x="127" y="33"/>
                </a:cubicBezTo>
                <a:cubicBezTo>
                  <a:pt x="127" y="30"/>
                  <a:pt x="125" y="27"/>
                  <a:pt x="122" y="27"/>
                </a:cubicBezTo>
                <a:cubicBezTo>
                  <a:pt x="119" y="27"/>
                  <a:pt x="117" y="30"/>
                  <a:pt x="117" y="33"/>
                </a:cubicBezTo>
                <a:cubicBezTo>
                  <a:pt x="117" y="35"/>
                  <a:pt x="119" y="38"/>
                  <a:pt x="122" y="38"/>
                </a:cubicBezTo>
                <a:close/>
                <a:moveTo>
                  <a:pt x="114" y="55"/>
                </a:moveTo>
                <a:cubicBezTo>
                  <a:pt x="115" y="55"/>
                  <a:pt x="117" y="54"/>
                  <a:pt x="117" y="52"/>
                </a:cubicBezTo>
                <a:cubicBezTo>
                  <a:pt x="117" y="50"/>
                  <a:pt x="115" y="49"/>
                  <a:pt x="114" y="49"/>
                </a:cubicBezTo>
                <a:cubicBezTo>
                  <a:pt x="112" y="49"/>
                  <a:pt x="110" y="50"/>
                  <a:pt x="110" y="52"/>
                </a:cubicBezTo>
                <a:cubicBezTo>
                  <a:pt x="110" y="54"/>
                  <a:pt x="112" y="55"/>
                  <a:pt x="114" y="55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113" y="33"/>
                </a:moveTo>
                <a:cubicBezTo>
                  <a:pt x="113" y="37"/>
                  <a:pt x="117" y="41"/>
                  <a:pt x="122" y="41"/>
                </a:cubicBezTo>
                <a:cubicBezTo>
                  <a:pt x="127" y="41"/>
                  <a:pt x="130" y="37"/>
                  <a:pt x="130" y="33"/>
                </a:cubicBezTo>
                <a:cubicBezTo>
                  <a:pt x="130" y="28"/>
                  <a:pt x="127" y="24"/>
                  <a:pt x="122" y="24"/>
                </a:cubicBezTo>
                <a:cubicBezTo>
                  <a:pt x="117" y="24"/>
                  <a:pt x="113" y="28"/>
                  <a:pt x="113" y="33"/>
                </a:cubicBezTo>
                <a:close/>
                <a:moveTo>
                  <a:pt x="122" y="91"/>
                </a:moveTo>
                <a:cubicBezTo>
                  <a:pt x="117" y="91"/>
                  <a:pt x="113" y="95"/>
                  <a:pt x="113" y="99"/>
                </a:cubicBezTo>
                <a:cubicBezTo>
                  <a:pt x="113" y="104"/>
                  <a:pt x="117" y="108"/>
                  <a:pt x="122" y="108"/>
                </a:cubicBezTo>
                <a:cubicBezTo>
                  <a:pt x="127" y="108"/>
                  <a:pt x="130" y="104"/>
                  <a:pt x="130" y="99"/>
                </a:cubicBezTo>
                <a:cubicBezTo>
                  <a:pt x="130" y="95"/>
                  <a:pt x="127" y="91"/>
                  <a:pt x="122" y="91"/>
                </a:cubicBezTo>
                <a:close/>
                <a:moveTo>
                  <a:pt x="107" y="52"/>
                </a:moveTo>
                <a:cubicBezTo>
                  <a:pt x="107" y="56"/>
                  <a:pt x="110" y="59"/>
                  <a:pt x="114" y="59"/>
                </a:cubicBezTo>
                <a:cubicBezTo>
                  <a:pt x="117" y="59"/>
                  <a:pt x="120" y="56"/>
                  <a:pt x="120" y="52"/>
                </a:cubicBezTo>
                <a:cubicBezTo>
                  <a:pt x="120" y="48"/>
                  <a:pt x="117" y="45"/>
                  <a:pt x="114" y="45"/>
                </a:cubicBezTo>
                <a:cubicBezTo>
                  <a:pt x="110" y="45"/>
                  <a:pt x="107" y="48"/>
                  <a:pt x="107" y="52"/>
                </a:cubicBezTo>
                <a:close/>
                <a:moveTo>
                  <a:pt x="104" y="105"/>
                </a:moveTo>
                <a:cubicBezTo>
                  <a:pt x="100" y="105"/>
                  <a:pt x="97" y="108"/>
                  <a:pt x="97" y="112"/>
                </a:cubicBezTo>
                <a:cubicBezTo>
                  <a:pt x="97" y="115"/>
                  <a:pt x="100" y="119"/>
                  <a:pt x="104" y="119"/>
                </a:cubicBezTo>
                <a:cubicBezTo>
                  <a:pt x="108" y="119"/>
                  <a:pt x="111" y="115"/>
                  <a:pt x="111" y="112"/>
                </a:cubicBezTo>
                <a:cubicBezTo>
                  <a:pt x="111" y="108"/>
                  <a:pt x="108" y="105"/>
                  <a:pt x="104" y="105"/>
                </a:cubicBezTo>
                <a:close/>
                <a:moveTo>
                  <a:pt x="92" y="24"/>
                </a:moveTo>
                <a:cubicBezTo>
                  <a:pt x="92" y="28"/>
                  <a:pt x="95" y="31"/>
                  <a:pt x="99" y="31"/>
                </a:cubicBezTo>
                <a:cubicBezTo>
                  <a:pt x="103" y="31"/>
                  <a:pt x="106" y="28"/>
                  <a:pt x="106" y="24"/>
                </a:cubicBezTo>
                <a:cubicBezTo>
                  <a:pt x="106" y="20"/>
                  <a:pt x="103" y="17"/>
                  <a:pt x="99" y="17"/>
                </a:cubicBezTo>
                <a:cubicBezTo>
                  <a:pt x="95" y="17"/>
                  <a:pt x="92" y="20"/>
                  <a:pt x="92" y="24"/>
                </a:cubicBezTo>
                <a:close/>
                <a:moveTo>
                  <a:pt x="90" y="173"/>
                </a:moveTo>
                <a:cubicBezTo>
                  <a:pt x="90" y="186"/>
                  <a:pt x="100" y="196"/>
                  <a:pt x="111" y="196"/>
                </a:cubicBezTo>
                <a:cubicBezTo>
                  <a:pt x="123" y="196"/>
                  <a:pt x="132" y="186"/>
                  <a:pt x="132" y="173"/>
                </a:cubicBezTo>
                <a:cubicBezTo>
                  <a:pt x="132" y="123"/>
                  <a:pt x="132" y="123"/>
                  <a:pt x="132" y="123"/>
                </a:cubicBezTo>
                <a:cubicBezTo>
                  <a:pt x="127" y="123"/>
                  <a:pt x="127" y="123"/>
                  <a:pt x="127" y="123"/>
                </a:cubicBezTo>
                <a:cubicBezTo>
                  <a:pt x="126" y="119"/>
                  <a:pt x="122" y="115"/>
                  <a:pt x="118" y="115"/>
                </a:cubicBezTo>
                <a:cubicBezTo>
                  <a:pt x="113" y="115"/>
                  <a:pt x="109" y="119"/>
                  <a:pt x="108" y="123"/>
                </a:cubicBezTo>
                <a:cubicBezTo>
                  <a:pt x="90" y="123"/>
                  <a:pt x="90" y="123"/>
                  <a:pt x="90" y="123"/>
                </a:cubicBezTo>
                <a:lnTo>
                  <a:pt x="90" y="173"/>
                </a:lnTo>
                <a:close/>
                <a:moveTo>
                  <a:pt x="164" y="48"/>
                </a:moveTo>
                <a:cubicBezTo>
                  <a:pt x="164" y="45"/>
                  <a:pt x="161" y="42"/>
                  <a:pt x="158" y="42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172"/>
                  <a:pt x="139" y="172"/>
                  <a:pt x="139" y="172"/>
                </a:cubicBezTo>
                <a:cubicBezTo>
                  <a:pt x="139" y="189"/>
                  <a:pt x="127" y="202"/>
                  <a:pt x="111" y="202"/>
                </a:cubicBezTo>
                <a:cubicBezTo>
                  <a:pt x="96" y="202"/>
                  <a:pt x="83" y="189"/>
                  <a:pt x="83" y="172"/>
                </a:cubicBezTo>
                <a:cubicBezTo>
                  <a:pt x="83" y="42"/>
                  <a:pt x="83" y="42"/>
                  <a:pt x="83" y="42"/>
                </a:cubicBezTo>
                <a:cubicBezTo>
                  <a:pt x="65" y="42"/>
                  <a:pt x="65" y="42"/>
                  <a:pt x="65" y="42"/>
                </a:cubicBezTo>
                <a:cubicBezTo>
                  <a:pt x="62" y="42"/>
                  <a:pt x="59" y="45"/>
                  <a:pt x="59" y="48"/>
                </a:cubicBezTo>
                <a:cubicBezTo>
                  <a:pt x="59" y="52"/>
                  <a:pt x="62" y="54"/>
                  <a:pt x="65" y="5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71" y="196"/>
                  <a:pt x="89" y="214"/>
                  <a:pt x="111" y="214"/>
                </a:cubicBezTo>
                <a:cubicBezTo>
                  <a:pt x="133" y="214"/>
                  <a:pt x="151" y="196"/>
                  <a:pt x="151" y="172"/>
                </a:cubicBezTo>
                <a:cubicBezTo>
                  <a:pt x="151" y="54"/>
                  <a:pt x="151" y="54"/>
                  <a:pt x="151" y="54"/>
                </a:cubicBezTo>
                <a:cubicBezTo>
                  <a:pt x="158" y="54"/>
                  <a:pt x="158" y="54"/>
                  <a:pt x="158" y="54"/>
                </a:cubicBezTo>
                <a:cubicBezTo>
                  <a:pt x="161" y="54"/>
                  <a:pt x="164" y="52"/>
                  <a:pt x="164" y="48"/>
                </a:cubicBezTo>
                <a:close/>
                <a:moveTo>
                  <a:pt x="103" y="149"/>
                </a:moveTo>
                <a:cubicBezTo>
                  <a:pt x="107" y="149"/>
                  <a:pt x="110" y="146"/>
                  <a:pt x="110" y="142"/>
                </a:cubicBezTo>
                <a:cubicBezTo>
                  <a:pt x="110" y="141"/>
                  <a:pt x="110" y="140"/>
                  <a:pt x="110" y="140"/>
                </a:cubicBezTo>
                <a:cubicBezTo>
                  <a:pt x="110" y="139"/>
                  <a:pt x="109" y="138"/>
                  <a:pt x="109" y="138"/>
                </a:cubicBezTo>
                <a:cubicBezTo>
                  <a:pt x="108" y="136"/>
                  <a:pt x="105" y="135"/>
                  <a:pt x="103" y="135"/>
                </a:cubicBezTo>
                <a:cubicBezTo>
                  <a:pt x="101" y="135"/>
                  <a:pt x="99" y="136"/>
                  <a:pt x="98" y="138"/>
                </a:cubicBezTo>
                <a:cubicBezTo>
                  <a:pt x="97" y="138"/>
                  <a:pt x="97" y="139"/>
                  <a:pt x="97" y="139"/>
                </a:cubicBezTo>
                <a:cubicBezTo>
                  <a:pt x="96" y="140"/>
                  <a:pt x="96" y="141"/>
                  <a:pt x="96" y="142"/>
                </a:cubicBezTo>
                <a:cubicBezTo>
                  <a:pt x="96" y="146"/>
                  <a:pt x="99" y="149"/>
                  <a:pt x="103" y="14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9625512" y="8349793"/>
            <a:ext cx="1349980" cy="1352442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189 w 232"/>
              <a:gd name="T9" fmla="*/ 199 h 232"/>
              <a:gd name="T10" fmla="*/ 59 w 232"/>
              <a:gd name="T11" fmla="*/ 210 h 232"/>
              <a:gd name="T12" fmla="*/ 48 w 232"/>
              <a:gd name="T13" fmla="*/ 194 h 232"/>
              <a:gd name="T14" fmla="*/ 45 w 232"/>
              <a:gd name="T15" fmla="*/ 172 h 232"/>
              <a:gd name="T16" fmla="*/ 51 w 232"/>
              <a:gd name="T17" fmla="*/ 132 h 232"/>
              <a:gd name="T18" fmla="*/ 57 w 232"/>
              <a:gd name="T19" fmla="*/ 172 h 232"/>
              <a:gd name="T20" fmla="*/ 54 w 232"/>
              <a:gd name="T21" fmla="*/ 194 h 232"/>
              <a:gd name="T22" fmla="*/ 59 w 232"/>
              <a:gd name="T23" fmla="*/ 204 h 232"/>
              <a:gd name="T24" fmla="*/ 183 w 232"/>
              <a:gd name="T25" fmla="*/ 199 h 232"/>
              <a:gd name="T26" fmla="*/ 178 w 232"/>
              <a:gd name="T27" fmla="*/ 178 h 232"/>
              <a:gd name="T28" fmla="*/ 116 w 232"/>
              <a:gd name="T29" fmla="*/ 167 h 232"/>
              <a:gd name="T30" fmla="*/ 113 w 232"/>
              <a:gd name="T31" fmla="*/ 160 h 232"/>
              <a:gd name="T32" fmla="*/ 106 w 232"/>
              <a:gd name="T33" fmla="*/ 152 h 232"/>
              <a:gd name="T34" fmla="*/ 87 w 232"/>
              <a:gd name="T35" fmla="*/ 140 h 232"/>
              <a:gd name="T36" fmla="*/ 71 w 232"/>
              <a:gd name="T37" fmla="*/ 40 h 232"/>
              <a:gd name="T38" fmla="*/ 76 w 232"/>
              <a:gd name="T39" fmla="*/ 29 h 232"/>
              <a:gd name="T40" fmla="*/ 83 w 232"/>
              <a:gd name="T41" fmla="*/ 22 h 232"/>
              <a:gd name="T42" fmla="*/ 91 w 232"/>
              <a:gd name="T43" fmla="*/ 29 h 232"/>
              <a:gd name="T44" fmla="*/ 83 w 232"/>
              <a:gd name="T45" fmla="*/ 58 h 232"/>
              <a:gd name="T46" fmla="*/ 76 w 232"/>
              <a:gd name="T47" fmla="*/ 51 h 232"/>
              <a:gd name="T48" fmla="*/ 72 w 232"/>
              <a:gd name="T49" fmla="*/ 48 h 232"/>
              <a:gd name="T50" fmla="*/ 92 w 232"/>
              <a:gd name="T51" fmla="*/ 135 h 232"/>
              <a:gd name="T52" fmla="*/ 106 w 232"/>
              <a:gd name="T53" fmla="*/ 141 h 232"/>
              <a:gd name="T54" fmla="*/ 143 w 232"/>
              <a:gd name="T55" fmla="*/ 136 h 232"/>
              <a:gd name="T56" fmla="*/ 181 w 232"/>
              <a:gd name="T57" fmla="*/ 68 h 232"/>
              <a:gd name="T58" fmla="*/ 163 w 232"/>
              <a:gd name="T59" fmla="*/ 51 h 232"/>
              <a:gd name="T60" fmla="*/ 156 w 232"/>
              <a:gd name="T61" fmla="*/ 58 h 232"/>
              <a:gd name="T62" fmla="*/ 148 w 232"/>
              <a:gd name="T63" fmla="*/ 51 h 232"/>
              <a:gd name="T64" fmla="*/ 156 w 232"/>
              <a:gd name="T65" fmla="*/ 22 h 232"/>
              <a:gd name="T66" fmla="*/ 163 w 232"/>
              <a:gd name="T67" fmla="*/ 29 h 232"/>
              <a:gd name="T68" fmla="*/ 168 w 232"/>
              <a:gd name="T69" fmla="*/ 36 h 232"/>
              <a:gd name="T70" fmla="*/ 188 w 232"/>
              <a:gd name="T71" fmla="*/ 68 h 232"/>
              <a:gd name="T72" fmla="*/ 150 w 232"/>
              <a:gd name="T73" fmla="*/ 145 h 232"/>
              <a:gd name="T74" fmla="*/ 125 w 232"/>
              <a:gd name="T75" fmla="*/ 152 h 232"/>
              <a:gd name="T76" fmla="*/ 122 w 232"/>
              <a:gd name="T77" fmla="*/ 165 h 232"/>
              <a:gd name="T78" fmla="*/ 127 w 232"/>
              <a:gd name="T79" fmla="*/ 172 h 232"/>
              <a:gd name="T80" fmla="*/ 189 w 232"/>
              <a:gd name="T81" fmla="*/ 183 h 232"/>
              <a:gd name="T82" fmla="*/ 64 w 232"/>
              <a:gd name="T83" fmla="*/ 152 h 232"/>
              <a:gd name="T84" fmla="*/ 38 w 232"/>
              <a:gd name="T85" fmla="*/ 152 h 232"/>
              <a:gd name="T86" fmla="*/ 64 w 232"/>
              <a:gd name="T87" fmla="*/ 152 h 232"/>
              <a:gd name="T88" fmla="*/ 44 w 232"/>
              <a:gd name="T89" fmla="*/ 152 h 232"/>
              <a:gd name="T90" fmla="*/ 58 w 232"/>
              <a:gd name="T91" fmla="*/ 15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189" y="199"/>
                </a:moveTo>
                <a:cubicBezTo>
                  <a:pt x="189" y="205"/>
                  <a:pt x="184" y="210"/>
                  <a:pt x="178" y="210"/>
                </a:cubicBezTo>
                <a:cubicBezTo>
                  <a:pt x="59" y="210"/>
                  <a:pt x="59" y="210"/>
                  <a:pt x="59" y="210"/>
                </a:cubicBezTo>
                <a:cubicBezTo>
                  <a:pt x="53" y="210"/>
                  <a:pt x="48" y="205"/>
                  <a:pt x="48" y="199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45" y="194"/>
                  <a:pt x="45" y="194"/>
                  <a:pt x="45" y="194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37" y="169"/>
                  <a:pt x="30" y="162"/>
                  <a:pt x="30" y="152"/>
                </a:cubicBezTo>
                <a:cubicBezTo>
                  <a:pt x="30" y="141"/>
                  <a:pt x="40" y="132"/>
                  <a:pt x="51" y="132"/>
                </a:cubicBezTo>
                <a:cubicBezTo>
                  <a:pt x="63" y="132"/>
                  <a:pt x="72" y="141"/>
                  <a:pt x="72" y="152"/>
                </a:cubicBezTo>
                <a:cubicBezTo>
                  <a:pt x="72" y="162"/>
                  <a:pt x="66" y="169"/>
                  <a:pt x="57" y="172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4" y="194"/>
                  <a:pt x="54" y="194"/>
                  <a:pt x="54" y="194"/>
                </a:cubicBezTo>
                <a:cubicBezTo>
                  <a:pt x="54" y="199"/>
                  <a:pt x="54" y="199"/>
                  <a:pt x="54" y="199"/>
                </a:cubicBezTo>
                <a:cubicBezTo>
                  <a:pt x="54" y="202"/>
                  <a:pt x="56" y="204"/>
                  <a:pt x="59" y="204"/>
                </a:cubicBezTo>
                <a:cubicBezTo>
                  <a:pt x="178" y="204"/>
                  <a:pt x="178" y="204"/>
                  <a:pt x="178" y="204"/>
                </a:cubicBezTo>
                <a:cubicBezTo>
                  <a:pt x="181" y="204"/>
                  <a:pt x="183" y="202"/>
                  <a:pt x="183" y="199"/>
                </a:cubicBezTo>
                <a:cubicBezTo>
                  <a:pt x="183" y="183"/>
                  <a:pt x="183" y="183"/>
                  <a:pt x="183" y="183"/>
                </a:cubicBezTo>
                <a:cubicBezTo>
                  <a:pt x="183" y="180"/>
                  <a:pt x="181" y="178"/>
                  <a:pt x="178" y="178"/>
                </a:cubicBezTo>
                <a:cubicBezTo>
                  <a:pt x="127" y="178"/>
                  <a:pt x="127" y="178"/>
                  <a:pt x="127" y="178"/>
                </a:cubicBezTo>
                <a:cubicBezTo>
                  <a:pt x="121" y="178"/>
                  <a:pt x="116" y="173"/>
                  <a:pt x="116" y="167"/>
                </a:cubicBezTo>
                <a:cubicBezTo>
                  <a:pt x="116" y="165"/>
                  <a:pt x="116" y="165"/>
                  <a:pt x="116" y="165"/>
                </a:cubicBezTo>
                <a:cubicBezTo>
                  <a:pt x="114" y="164"/>
                  <a:pt x="113" y="162"/>
                  <a:pt x="113" y="160"/>
                </a:cubicBezTo>
                <a:cubicBezTo>
                  <a:pt x="113" y="152"/>
                  <a:pt x="113" y="152"/>
                  <a:pt x="113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1" y="152"/>
                  <a:pt x="95" y="150"/>
                  <a:pt x="89" y="145"/>
                </a:cubicBezTo>
                <a:cubicBezTo>
                  <a:pt x="88" y="144"/>
                  <a:pt x="87" y="142"/>
                  <a:pt x="87" y="140"/>
                </a:cubicBezTo>
                <a:cubicBezTo>
                  <a:pt x="68" y="121"/>
                  <a:pt x="51" y="78"/>
                  <a:pt x="51" y="68"/>
                </a:cubicBezTo>
                <a:cubicBezTo>
                  <a:pt x="51" y="54"/>
                  <a:pt x="67" y="43"/>
                  <a:pt x="71" y="40"/>
                </a:cubicBezTo>
                <a:cubicBezTo>
                  <a:pt x="71" y="36"/>
                  <a:pt x="71" y="36"/>
                  <a:pt x="71" y="36"/>
                </a:cubicBezTo>
                <a:cubicBezTo>
                  <a:pt x="71" y="32"/>
                  <a:pt x="73" y="29"/>
                  <a:pt x="76" y="29"/>
                </a:cubicBezTo>
                <a:cubicBezTo>
                  <a:pt x="76" y="29"/>
                  <a:pt x="76" y="29"/>
                  <a:pt x="76" y="29"/>
                </a:cubicBezTo>
                <a:cubicBezTo>
                  <a:pt x="76" y="25"/>
                  <a:pt x="79" y="22"/>
                  <a:pt x="83" y="22"/>
                </a:cubicBezTo>
                <a:cubicBezTo>
                  <a:pt x="83" y="22"/>
                  <a:pt x="83" y="22"/>
                  <a:pt x="83" y="22"/>
                </a:cubicBezTo>
                <a:cubicBezTo>
                  <a:pt x="87" y="22"/>
                  <a:pt x="91" y="25"/>
                  <a:pt x="91" y="29"/>
                </a:cubicBezTo>
                <a:cubicBezTo>
                  <a:pt x="91" y="51"/>
                  <a:pt x="91" y="51"/>
                  <a:pt x="91" y="51"/>
                </a:cubicBezTo>
                <a:cubicBezTo>
                  <a:pt x="91" y="55"/>
                  <a:pt x="87" y="58"/>
                  <a:pt x="83" y="58"/>
                </a:cubicBezTo>
                <a:cubicBezTo>
                  <a:pt x="83" y="58"/>
                  <a:pt x="83" y="58"/>
                  <a:pt x="83" y="58"/>
                </a:cubicBezTo>
                <a:cubicBezTo>
                  <a:pt x="79" y="58"/>
                  <a:pt x="76" y="55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4" y="51"/>
                  <a:pt x="73" y="50"/>
                  <a:pt x="72" y="48"/>
                </a:cubicBezTo>
                <a:cubicBezTo>
                  <a:pt x="67" y="53"/>
                  <a:pt x="59" y="60"/>
                  <a:pt x="59" y="68"/>
                </a:cubicBezTo>
                <a:cubicBezTo>
                  <a:pt x="59" y="78"/>
                  <a:pt x="75" y="118"/>
                  <a:pt x="92" y="135"/>
                </a:cubicBezTo>
                <a:cubicBezTo>
                  <a:pt x="94" y="135"/>
                  <a:pt x="95" y="135"/>
                  <a:pt x="96" y="136"/>
                </a:cubicBezTo>
                <a:cubicBezTo>
                  <a:pt x="100" y="140"/>
                  <a:pt x="104" y="141"/>
                  <a:pt x="106" y="141"/>
                </a:cubicBezTo>
                <a:cubicBezTo>
                  <a:pt x="133" y="141"/>
                  <a:pt x="133" y="141"/>
                  <a:pt x="133" y="141"/>
                </a:cubicBezTo>
                <a:cubicBezTo>
                  <a:pt x="136" y="141"/>
                  <a:pt x="139" y="140"/>
                  <a:pt x="143" y="136"/>
                </a:cubicBezTo>
                <a:cubicBezTo>
                  <a:pt x="144" y="135"/>
                  <a:pt x="146" y="135"/>
                  <a:pt x="147" y="135"/>
                </a:cubicBezTo>
                <a:cubicBezTo>
                  <a:pt x="164" y="118"/>
                  <a:pt x="181" y="78"/>
                  <a:pt x="181" y="68"/>
                </a:cubicBezTo>
                <a:cubicBezTo>
                  <a:pt x="181" y="60"/>
                  <a:pt x="173" y="53"/>
                  <a:pt x="167" y="48"/>
                </a:cubicBezTo>
                <a:cubicBezTo>
                  <a:pt x="166" y="50"/>
                  <a:pt x="165" y="51"/>
                  <a:pt x="163" y="51"/>
                </a:cubicBezTo>
                <a:cubicBezTo>
                  <a:pt x="163" y="51"/>
                  <a:pt x="163" y="51"/>
                  <a:pt x="163" y="51"/>
                </a:cubicBezTo>
                <a:cubicBezTo>
                  <a:pt x="163" y="55"/>
                  <a:pt x="160" y="58"/>
                  <a:pt x="156" y="58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52" y="58"/>
                  <a:pt x="148" y="55"/>
                  <a:pt x="148" y="51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5"/>
                  <a:pt x="152" y="22"/>
                  <a:pt x="156" y="22"/>
                </a:cubicBezTo>
                <a:cubicBezTo>
                  <a:pt x="156" y="22"/>
                  <a:pt x="156" y="22"/>
                  <a:pt x="156" y="22"/>
                </a:cubicBezTo>
                <a:cubicBezTo>
                  <a:pt x="160" y="22"/>
                  <a:pt x="163" y="25"/>
                  <a:pt x="163" y="29"/>
                </a:cubicBezTo>
                <a:cubicBezTo>
                  <a:pt x="163" y="29"/>
                  <a:pt x="163" y="29"/>
                  <a:pt x="163" y="29"/>
                </a:cubicBezTo>
                <a:cubicBezTo>
                  <a:pt x="166" y="29"/>
                  <a:pt x="168" y="32"/>
                  <a:pt x="168" y="36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72" y="43"/>
                  <a:pt x="188" y="54"/>
                  <a:pt x="188" y="68"/>
                </a:cubicBezTo>
                <a:cubicBezTo>
                  <a:pt x="188" y="78"/>
                  <a:pt x="172" y="121"/>
                  <a:pt x="152" y="140"/>
                </a:cubicBezTo>
                <a:cubicBezTo>
                  <a:pt x="152" y="142"/>
                  <a:pt x="151" y="144"/>
                  <a:pt x="150" y="145"/>
                </a:cubicBezTo>
                <a:cubicBezTo>
                  <a:pt x="144" y="150"/>
                  <a:pt x="138" y="152"/>
                  <a:pt x="133" y="152"/>
                </a:cubicBezTo>
                <a:cubicBezTo>
                  <a:pt x="125" y="152"/>
                  <a:pt x="125" y="152"/>
                  <a:pt x="125" y="152"/>
                </a:cubicBezTo>
                <a:cubicBezTo>
                  <a:pt x="125" y="160"/>
                  <a:pt x="125" y="160"/>
                  <a:pt x="125" y="160"/>
                </a:cubicBezTo>
                <a:cubicBezTo>
                  <a:pt x="125" y="162"/>
                  <a:pt x="124" y="164"/>
                  <a:pt x="122" y="165"/>
                </a:cubicBezTo>
                <a:cubicBezTo>
                  <a:pt x="122" y="167"/>
                  <a:pt x="122" y="167"/>
                  <a:pt x="122" y="167"/>
                </a:cubicBezTo>
                <a:cubicBezTo>
                  <a:pt x="122" y="170"/>
                  <a:pt x="124" y="172"/>
                  <a:pt x="127" y="172"/>
                </a:cubicBezTo>
                <a:cubicBezTo>
                  <a:pt x="178" y="172"/>
                  <a:pt x="178" y="172"/>
                  <a:pt x="178" y="172"/>
                </a:cubicBezTo>
                <a:cubicBezTo>
                  <a:pt x="184" y="172"/>
                  <a:pt x="189" y="177"/>
                  <a:pt x="189" y="183"/>
                </a:cubicBezTo>
                <a:lnTo>
                  <a:pt x="189" y="199"/>
                </a:lnTo>
                <a:close/>
                <a:moveTo>
                  <a:pt x="64" y="152"/>
                </a:moveTo>
                <a:cubicBezTo>
                  <a:pt x="64" y="145"/>
                  <a:pt x="58" y="140"/>
                  <a:pt x="51" y="140"/>
                </a:cubicBezTo>
                <a:cubicBezTo>
                  <a:pt x="44" y="140"/>
                  <a:pt x="38" y="145"/>
                  <a:pt x="38" y="152"/>
                </a:cubicBezTo>
                <a:cubicBezTo>
                  <a:pt x="38" y="159"/>
                  <a:pt x="44" y="165"/>
                  <a:pt x="51" y="165"/>
                </a:cubicBezTo>
                <a:cubicBezTo>
                  <a:pt x="58" y="165"/>
                  <a:pt x="64" y="159"/>
                  <a:pt x="64" y="152"/>
                </a:cubicBezTo>
                <a:close/>
                <a:moveTo>
                  <a:pt x="51" y="160"/>
                </a:moveTo>
                <a:cubicBezTo>
                  <a:pt x="47" y="160"/>
                  <a:pt x="44" y="156"/>
                  <a:pt x="44" y="152"/>
                </a:cubicBezTo>
                <a:cubicBezTo>
                  <a:pt x="44" y="148"/>
                  <a:pt x="47" y="145"/>
                  <a:pt x="51" y="145"/>
                </a:cubicBezTo>
                <a:cubicBezTo>
                  <a:pt x="55" y="145"/>
                  <a:pt x="58" y="148"/>
                  <a:pt x="58" y="152"/>
                </a:cubicBezTo>
                <a:cubicBezTo>
                  <a:pt x="58" y="156"/>
                  <a:pt x="55" y="160"/>
                  <a:pt x="51" y="16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1573459" y="8349793"/>
            <a:ext cx="1354906" cy="1352442"/>
          </a:xfrm>
          <a:custGeom>
            <a:avLst/>
            <a:gdLst>
              <a:gd name="T0" fmla="*/ 111 w 233"/>
              <a:gd name="T1" fmla="*/ 184 h 232"/>
              <a:gd name="T2" fmla="*/ 116 w 233"/>
              <a:gd name="T3" fmla="*/ 189 h 232"/>
              <a:gd name="T4" fmla="*/ 111 w 233"/>
              <a:gd name="T5" fmla="*/ 194 h 232"/>
              <a:gd name="T6" fmla="*/ 89 w 233"/>
              <a:gd name="T7" fmla="*/ 188 h 232"/>
              <a:gd name="T8" fmla="*/ 87 w 233"/>
              <a:gd name="T9" fmla="*/ 181 h 232"/>
              <a:gd name="T10" fmla="*/ 94 w 233"/>
              <a:gd name="T11" fmla="*/ 179 h 232"/>
              <a:gd name="T12" fmla="*/ 111 w 233"/>
              <a:gd name="T13" fmla="*/ 184 h 232"/>
              <a:gd name="T14" fmla="*/ 233 w 233"/>
              <a:gd name="T15" fmla="*/ 32 h 232"/>
              <a:gd name="T16" fmla="*/ 233 w 233"/>
              <a:gd name="T17" fmla="*/ 200 h 232"/>
              <a:gd name="T18" fmla="*/ 201 w 233"/>
              <a:gd name="T19" fmla="*/ 232 h 232"/>
              <a:gd name="T20" fmla="*/ 32 w 233"/>
              <a:gd name="T21" fmla="*/ 232 h 232"/>
              <a:gd name="T22" fmla="*/ 0 w 233"/>
              <a:gd name="T23" fmla="*/ 200 h 232"/>
              <a:gd name="T24" fmla="*/ 0 w 233"/>
              <a:gd name="T25" fmla="*/ 32 h 232"/>
              <a:gd name="T26" fmla="*/ 32 w 233"/>
              <a:gd name="T27" fmla="*/ 0 h 232"/>
              <a:gd name="T28" fmla="*/ 201 w 233"/>
              <a:gd name="T29" fmla="*/ 0 h 232"/>
              <a:gd name="T30" fmla="*/ 233 w 233"/>
              <a:gd name="T31" fmla="*/ 32 h 232"/>
              <a:gd name="T32" fmla="*/ 175 w 233"/>
              <a:gd name="T33" fmla="*/ 150 h 232"/>
              <a:gd name="T34" fmla="*/ 114 w 233"/>
              <a:gd name="T35" fmla="*/ 21 h 232"/>
              <a:gd name="T36" fmla="*/ 53 w 233"/>
              <a:gd name="T37" fmla="*/ 150 h 232"/>
              <a:gd name="T38" fmla="*/ 114 w 233"/>
              <a:gd name="T39" fmla="*/ 211 h 232"/>
              <a:gd name="T40" fmla="*/ 175 w 233"/>
              <a:gd name="T41" fmla="*/ 150 h 232"/>
              <a:gd name="T42" fmla="*/ 77 w 233"/>
              <a:gd name="T43" fmla="*/ 150 h 232"/>
              <a:gd name="T44" fmla="*/ 101 w 233"/>
              <a:gd name="T45" fmla="*/ 66 h 232"/>
              <a:gd name="T46" fmla="*/ 67 w 233"/>
              <a:gd name="T47" fmla="*/ 150 h 232"/>
              <a:gd name="T48" fmla="*/ 73 w 233"/>
              <a:gd name="T49" fmla="*/ 173 h 232"/>
              <a:gd name="T50" fmla="*/ 78 w 233"/>
              <a:gd name="T51" fmla="*/ 176 h 232"/>
              <a:gd name="T52" fmla="*/ 80 w 233"/>
              <a:gd name="T53" fmla="*/ 175 h 232"/>
              <a:gd name="T54" fmla="*/ 82 w 233"/>
              <a:gd name="T55" fmla="*/ 168 h 232"/>
              <a:gd name="T56" fmla="*/ 77 w 233"/>
              <a:gd name="T57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3" h="232">
                <a:moveTo>
                  <a:pt x="111" y="184"/>
                </a:moveTo>
                <a:cubicBezTo>
                  <a:pt x="113" y="184"/>
                  <a:pt x="116" y="186"/>
                  <a:pt x="116" y="189"/>
                </a:cubicBezTo>
                <a:cubicBezTo>
                  <a:pt x="116" y="192"/>
                  <a:pt x="113" y="194"/>
                  <a:pt x="111" y="194"/>
                </a:cubicBezTo>
                <a:cubicBezTo>
                  <a:pt x="103" y="194"/>
                  <a:pt x="95" y="192"/>
                  <a:pt x="89" y="188"/>
                </a:cubicBezTo>
                <a:cubicBezTo>
                  <a:pt x="86" y="187"/>
                  <a:pt x="85" y="184"/>
                  <a:pt x="87" y="181"/>
                </a:cubicBezTo>
                <a:cubicBezTo>
                  <a:pt x="88" y="179"/>
                  <a:pt x="91" y="178"/>
                  <a:pt x="94" y="179"/>
                </a:cubicBezTo>
                <a:cubicBezTo>
                  <a:pt x="99" y="182"/>
                  <a:pt x="105" y="184"/>
                  <a:pt x="111" y="184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7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4"/>
                  <a:pt x="233" y="32"/>
                </a:cubicBezTo>
                <a:close/>
                <a:moveTo>
                  <a:pt x="175" y="150"/>
                </a:moveTo>
                <a:cubicBezTo>
                  <a:pt x="175" y="116"/>
                  <a:pt x="114" y="21"/>
                  <a:pt x="114" y="21"/>
                </a:cubicBezTo>
                <a:cubicBezTo>
                  <a:pt x="114" y="21"/>
                  <a:pt x="53" y="116"/>
                  <a:pt x="53" y="150"/>
                </a:cubicBezTo>
                <a:cubicBezTo>
                  <a:pt x="53" y="184"/>
                  <a:pt x="80" y="211"/>
                  <a:pt x="114" y="211"/>
                </a:cubicBezTo>
                <a:cubicBezTo>
                  <a:pt x="147" y="211"/>
                  <a:pt x="175" y="184"/>
                  <a:pt x="175" y="150"/>
                </a:cubicBezTo>
                <a:close/>
                <a:moveTo>
                  <a:pt x="77" y="150"/>
                </a:moveTo>
                <a:cubicBezTo>
                  <a:pt x="77" y="127"/>
                  <a:pt x="101" y="66"/>
                  <a:pt x="101" y="66"/>
                </a:cubicBezTo>
                <a:cubicBezTo>
                  <a:pt x="101" y="66"/>
                  <a:pt x="67" y="123"/>
                  <a:pt x="67" y="150"/>
                </a:cubicBezTo>
                <a:cubicBezTo>
                  <a:pt x="67" y="158"/>
                  <a:pt x="69" y="166"/>
                  <a:pt x="73" y="173"/>
                </a:cubicBezTo>
                <a:cubicBezTo>
                  <a:pt x="74" y="175"/>
                  <a:pt x="76" y="176"/>
                  <a:pt x="78" y="176"/>
                </a:cubicBezTo>
                <a:cubicBezTo>
                  <a:pt x="78" y="176"/>
                  <a:pt x="79" y="175"/>
                  <a:pt x="80" y="175"/>
                </a:cubicBezTo>
                <a:cubicBezTo>
                  <a:pt x="83" y="173"/>
                  <a:pt x="83" y="170"/>
                  <a:pt x="82" y="168"/>
                </a:cubicBezTo>
                <a:cubicBezTo>
                  <a:pt x="79" y="163"/>
                  <a:pt x="77" y="156"/>
                  <a:pt x="77" y="15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13526330" y="8349793"/>
            <a:ext cx="1349980" cy="1352442"/>
          </a:xfrm>
          <a:custGeom>
            <a:avLst/>
            <a:gdLst>
              <a:gd name="T0" fmla="*/ 90 w 232"/>
              <a:gd name="T1" fmla="*/ 31 h 232"/>
              <a:gd name="T2" fmla="*/ 95 w 232"/>
              <a:gd name="T3" fmla="*/ 31 h 232"/>
              <a:gd name="T4" fmla="*/ 93 w 232"/>
              <a:gd name="T5" fmla="*/ 53 h 232"/>
              <a:gd name="T6" fmla="*/ 135 w 232"/>
              <a:gd name="T7" fmla="*/ 53 h 232"/>
              <a:gd name="T8" fmla="*/ 138 w 232"/>
              <a:gd name="T9" fmla="*/ 31 h 232"/>
              <a:gd name="T10" fmla="*/ 133 w 232"/>
              <a:gd name="T11" fmla="*/ 31 h 232"/>
              <a:gd name="T12" fmla="*/ 135 w 232"/>
              <a:gd name="T13" fmla="*/ 53 h 232"/>
              <a:gd name="T14" fmla="*/ 106 w 232"/>
              <a:gd name="T15" fmla="*/ 50 h 232"/>
              <a:gd name="T16" fmla="*/ 103 w 232"/>
              <a:gd name="T17" fmla="*/ 29 h 232"/>
              <a:gd name="T18" fmla="*/ 101 w 232"/>
              <a:gd name="T19" fmla="*/ 50 h 232"/>
              <a:gd name="T20" fmla="*/ 125 w 232"/>
              <a:gd name="T21" fmla="*/ 53 h 232"/>
              <a:gd name="T22" fmla="*/ 127 w 232"/>
              <a:gd name="T23" fmla="*/ 31 h 232"/>
              <a:gd name="T24" fmla="*/ 122 w 232"/>
              <a:gd name="T25" fmla="*/ 31 h 232"/>
              <a:gd name="T26" fmla="*/ 125 w 232"/>
              <a:gd name="T27" fmla="*/ 53 h 232"/>
              <a:gd name="T28" fmla="*/ 117 w 232"/>
              <a:gd name="T29" fmla="*/ 50 h 232"/>
              <a:gd name="T30" fmla="*/ 114 w 232"/>
              <a:gd name="T31" fmla="*/ 29 h 232"/>
              <a:gd name="T32" fmla="*/ 111 w 232"/>
              <a:gd name="T33" fmla="*/ 50 h 232"/>
              <a:gd name="T34" fmla="*/ 232 w 232"/>
              <a:gd name="T35" fmla="*/ 32 h 232"/>
              <a:gd name="T36" fmla="*/ 200 w 232"/>
              <a:gd name="T37" fmla="*/ 232 h 232"/>
              <a:gd name="T38" fmla="*/ 0 w 232"/>
              <a:gd name="T39" fmla="*/ 200 h 232"/>
              <a:gd name="T40" fmla="*/ 32 w 232"/>
              <a:gd name="T41" fmla="*/ 0 h 232"/>
              <a:gd name="T42" fmla="*/ 232 w 232"/>
              <a:gd name="T43" fmla="*/ 32 h 232"/>
              <a:gd name="T44" fmla="*/ 167 w 232"/>
              <a:gd name="T45" fmla="*/ 61 h 232"/>
              <a:gd name="T46" fmla="*/ 165 w 232"/>
              <a:gd name="T47" fmla="*/ 26 h 232"/>
              <a:gd name="T48" fmla="*/ 90 w 232"/>
              <a:gd name="T49" fmla="*/ 19 h 232"/>
              <a:gd name="T50" fmla="*/ 83 w 232"/>
              <a:gd name="T51" fmla="*/ 61 h 232"/>
              <a:gd name="T52" fmla="*/ 54 w 232"/>
              <a:gd name="T53" fmla="*/ 88 h 232"/>
              <a:gd name="T54" fmla="*/ 54 w 232"/>
              <a:gd name="T55" fmla="*/ 151 h 232"/>
              <a:gd name="T56" fmla="*/ 68 w 232"/>
              <a:gd name="T57" fmla="*/ 213 h 232"/>
              <a:gd name="T58" fmla="*/ 167 w 232"/>
              <a:gd name="T59" fmla="*/ 213 h 232"/>
              <a:gd name="T60" fmla="*/ 194 w 232"/>
              <a:gd name="T61" fmla="*/ 199 h 232"/>
              <a:gd name="T62" fmla="*/ 194 w 232"/>
              <a:gd name="T63" fmla="*/ 113 h 232"/>
              <a:gd name="T64" fmla="*/ 156 w 232"/>
              <a:gd name="T65" fmla="*/ 53 h 232"/>
              <a:gd name="T66" fmla="*/ 159 w 232"/>
              <a:gd name="T67" fmla="*/ 31 h 232"/>
              <a:gd name="T68" fmla="*/ 154 w 232"/>
              <a:gd name="T69" fmla="*/ 31 h 232"/>
              <a:gd name="T70" fmla="*/ 156 w 232"/>
              <a:gd name="T71" fmla="*/ 53 h 232"/>
              <a:gd name="T72" fmla="*/ 110 w 232"/>
              <a:gd name="T73" fmla="*/ 115 h 232"/>
              <a:gd name="T74" fmla="*/ 96 w 232"/>
              <a:gd name="T75" fmla="*/ 130 h 232"/>
              <a:gd name="T76" fmla="*/ 110 w 232"/>
              <a:gd name="T77" fmla="*/ 157 h 232"/>
              <a:gd name="T78" fmla="*/ 138 w 232"/>
              <a:gd name="T79" fmla="*/ 172 h 232"/>
              <a:gd name="T80" fmla="*/ 152 w 232"/>
              <a:gd name="T81" fmla="*/ 157 h 232"/>
              <a:gd name="T82" fmla="*/ 138 w 232"/>
              <a:gd name="T83" fmla="*/ 130 h 232"/>
              <a:gd name="T84" fmla="*/ 146 w 232"/>
              <a:gd name="T85" fmla="*/ 53 h 232"/>
              <a:gd name="T86" fmla="*/ 148 w 232"/>
              <a:gd name="T87" fmla="*/ 31 h 232"/>
              <a:gd name="T88" fmla="*/ 143 w 232"/>
              <a:gd name="T89" fmla="*/ 31 h 232"/>
              <a:gd name="T90" fmla="*/ 146 w 232"/>
              <a:gd name="T91" fmla="*/ 53 h 232"/>
              <a:gd name="T92" fmla="*/ 171 w 232"/>
              <a:gd name="T93" fmla="*/ 170 h 232"/>
              <a:gd name="T94" fmla="*/ 90 w 232"/>
              <a:gd name="T95" fmla="*/ 184 h 232"/>
              <a:gd name="T96" fmla="*/ 77 w 232"/>
              <a:gd name="T97" fmla="*/ 115 h 232"/>
              <a:gd name="T98" fmla="*/ 158 w 232"/>
              <a:gd name="T99" fmla="*/ 102 h 232"/>
              <a:gd name="T100" fmla="*/ 165 w 232"/>
              <a:gd name="T101" fmla="*/ 115 h 232"/>
              <a:gd name="T102" fmla="*/ 90 w 232"/>
              <a:gd name="T103" fmla="*/ 108 h 232"/>
              <a:gd name="T104" fmla="*/ 84 w 232"/>
              <a:gd name="T105" fmla="*/ 170 h 232"/>
              <a:gd name="T106" fmla="*/ 158 w 232"/>
              <a:gd name="T107" fmla="*/ 177 h 232"/>
              <a:gd name="T108" fmla="*/ 165 w 232"/>
              <a:gd name="T109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90" y="50"/>
                </a:moveTo>
                <a:cubicBezTo>
                  <a:pt x="90" y="31"/>
                  <a:pt x="90" y="31"/>
                  <a:pt x="90" y="31"/>
                </a:cubicBezTo>
                <a:cubicBezTo>
                  <a:pt x="90" y="30"/>
                  <a:pt x="91" y="29"/>
                  <a:pt x="93" y="29"/>
                </a:cubicBezTo>
                <a:cubicBezTo>
                  <a:pt x="94" y="29"/>
                  <a:pt x="95" y="30"/>
                  <a:pt x="95" y="31"/>
                </a:cubicBezTo>
                <a:cubicBezTo>
                  <a:pt x="95" y="50"/>
                  <a:pt x="95" y="50"/>
                  <a:pt x="95" y="50"/>
                </a:cubicBezTo>
                <a:cubicBezTo>
                  <a:pt x="95" y="52"/>
                  <a:pt x="94" y="53"/>
                  <a:pt x="93" y="53"/>
                </a:cubicBezTo>
                <a:cubicBezTo>
                  <a:pt x="91" y="53"/>
                  <a:pt x="90" y="52"/>
                  <a:pt x="90" y="50"/>
                </a:cubicBezTo>
                <a:close/>
                <a:moveTo>
                  <a:pt x="135" y="53"/>
                </a:moveTo>
                <a:cubicBezTo>
                  <a:pt x="136" y="53"/>
                  <a:pt x="138" y="52"/>
                  <a:pt x="138" y="5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38" y="30"/>
                  <a:pt x="136" y="29"/>
                  <a:pt x="135" y="29"/>
                </a:cubicBezTo>
                <a:cubicBezTo>
                  <a:pt x="134" y="29"/>
                  <a:pt x="133" y="30"/>
                  <a:pt x="133" y="31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52"/>
                  <a:pt x="134" y="53"/>
                  <a:pt x="135" y="53"/>
                </a:cubicBezTo>
                <a:close/>
                <a:moveTo>
                  <a:pt x="103" y="53"/>
                </a:moveTo>
                <a:cubicBezTo>
                  <a:pt x="105" y="53"/>
                  <a:pt x="106" y="52"/>
                  <a:pt x="106" y="50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06" y="30"/>
                  <a:pt x="105" y="29"/>
                  <a:pt x="103" y="29"/>
                </a:cubicBezTo>
                <a:cubicBezTo>
                  <a:pt x="102" y="29"/>
                  <a:pt x="101" y="30"/>
                  <a:pt x="101" y="31"/>
                </a:cubicBezTo>
                <a:cubicBezTo>
                  <a:pt x="101" y="50"/>
                  <a:pt x="101" y="50"/>
                  <a:pt x="101" y="50"/>
                </a:cubicBezTo>
                <a:cubicBezTo>
                  <a:pt x="101" y="52"/>
                  <a:pt x="102" y="53"/>
                  <a:pt x="103" y="53"/>
                </a:cubicBezTo>
                <a:close/>
                <a:moveTo>
                  <a:pt x="125" y="53"/>
                </a:moveTo>
                <a:cubicBezTo>
                  <a:pt x="126" y="53"/>
                  <a:pt x="127" y="52"/>
                  <a:pt x="127" y="50"/>
                </a:cubicBezTo>
                <a:cubicBezTo>
                  <a:pt x="127" y="31"/>
                  <a:pt x="127" y="31"/>
                  <a:pt x="127" y="31"/>
                </a:cubicBezTo>
                <a:cubicBezTo>
                  <a:pt x="127" y="30"/>
                  <a:pt x="126" y="29"/>
                  <a:pt x="125" y="29"/>
                </a:cubicBezTo>
                <a:cubicBezTo>
                  <a:pt x="123" y="29"/>
                  <a:pt x="122" y="30"/>
                  <a:pt x="122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2" y="52"/>
                  <a:pt x="123" y="53"/>
                  <a:pt x="125" y="53"/>
                </a:cubicBezTo>
                <a:close/>
                <a:moveTo>
                  <a:pt x="114" y="53"/>
                </a:moveTo>
                <a:cubicBezTo>
                  <a:pt x="115" y="53"/>
                  <a:pt x="117" y="52"/>
                  <a:pt x="117" y="50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117" y="30"/>
                  <a:pt x="115" y="29"/>
                  <a:pt x="114" y="29"/>
                </a:cubicBezTo>
                <a:cubicBezTo>
                  <a:pt x="113" y="29"/>
                  <a:pt x="111" y="30"/>
                  <a:pt x="111" y="31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1" y="52"/>
                  <a:pt x="113" y="53"/>
                  <a:pt x="114" y="53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94" y="88"/>
                </a:moveTo>
                <a:cubicBezTo>
                  <a:pt x="194" y="73"/>
                  <a:pt x="182" y="61"/>
                  <a:pt x="167" y="61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5" y="26"/>
                  <a:pt x="165" y="26"/>
                  <a:pt x="165" y="26"/>
                </a:cubicBezTo>
                <a:cubicBezTo>
                  <a:pt x="165" y="22"/>
                  <a:pt x="162" y="19"/>
                  <a:pt x="158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86" y="19"/>
                  <a:pt x="83" y="22"/>
                  <a:pt x="83" y="26"/>
                </a:cubicBezTo>
                <a:cubicBezTo>
                  <a:pt x="83" y="61"/>
                  <a:pt x="83" y="61"/>
                  <a:pt x="83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66" y="61"/>
                  <a:pt x="54" y="73"/>
                  <a:pt x="54" y="88"/>
                </a:cubicBezTo>
                <a:cubicBezTo>
                  <a:pt x="54" y="113"/>
                  <a:pt x="54" y="113"/>
                  <a:pt x="54" y="113"/>
                </a:cubicBezTo>
                <a:cubicBezTo>
                  <a:pt x="54" y="151"/>
                  <a:pt x="54" y="151"/>
                  <a:pt x="54" y="151"/>
                </a:cubicBezTo>
                <a:cubicBezTo>
                  <a:pt x="54" y="199"/>
                  <a:pt x="54" y="199"/>
                  <a:pt x="54" y="199"/>
                </a:cubicBezTo>
                <a:cubicBezTo>
                  <a:pt x="54" y="206"/>
                  <a:pt x="60" y="213"/>
                  <a:pt x="68" y="213"/>
                </a:cubicBezTo>
                <a:cubicBezTo>
                  <a:pt x="81" y="213"/>
                  <a:pt x="81" y="213"/>
                  <a:pt x="81" y="213"/>
                </a:cubicBezTo>
                <a:cubicBezTo>
                  <a:pt x="167" y="213"/>
                  <a:pt x="167" y="213"/>
                  <a:pt x="167" y="213"/>
                </a:cubicBezTo>
                <a:cubicBezTo>
                  <a:pt x="180" y="213"/>
                  <a:pt x="180" y="213"/>
                  <a:pt x="180" y="213"/>
                </a:cubicBezTo>
                <a:cubicBezTo>
                  <a:pt x="188" y="213"/>
                  <a:pt x="194" y="206"/>
                  <a:pt x="194" y="199"/>
                </a:cubicBezTo>
                <a:cubicBezTo>
                  <a:pt x="194" y="151"/>
                  <a:pt x="194" y="151"/>
                  <a:pt x="194" y="151"/>
                </a:cubicBezTo>
                <a:cubicBezTo>
                  <a:pt x="194" y="113"/>
                  <a:pt x="194" y="113"/>
                  <a:pt x="194" y="113"/>
                </a:cubicBezTo>
                <a:lnTo>
                  <a:pt x="194" y="88"/>
                </a:lnTo>
                <a:close/>
                <a:moveTo>
                  <a:pt x="156" y="53"/>
                </a:moveTo>
                <a:cubicBezTo>
                  <a:pt x="158" y="53"/>
                  <a:pt x="159" y="52"/>
                  <a:pt x="159" y="5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0"/>
                  <a:pt x="158" y="29"/>
                  <a:pt x="156" y="29"/>
                </a:cubicBezTo>
                <a:cubicBezTo>
                  <a:pt x="155" y="29"/>
                  <a:pt x="154" y="30"/>
                  <a:pt x="154" y="31"/>
                </a:cubicBezTo>
                <a:cubicBezTo>
                  <a:pt x="154" y="50"/>
                  <a:pt x="154" y="50"/>
                  <a:pt x="154" y="50"/>
                </a:cubicBezTo>
                <a:cubicBezTo>
                  <a:pt x="154" y="52"/>
                  <a:pt x="155" y="53"/>
                  <a:pt x="156" y="53"/>
                </a:cubicBezTo>
                <a:close/>
                <a:moveTo>
                  <a:pt x="138" y="115"/>
                </a:moveTo>
                <a:cubicBezTo>
                  <a:pt x="110" y="115"/>
                  <a:pt x="110" y="115"/>
                  <a:pt x="110" y="115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96" y="130"/>
                  <a:pt x="96" y="130"/>
                  <a:pt x="96" y="130"/>
                </a:cubicBezTo>
                <a:cubicBezTo>
                  <a:pt x="96" y="157"/>
                  <a:pt x="96" y="157"/>
                  <a:pt x="96" y="157"/>
                </a:cubicBezTo>
                <a:cubicBezTo>
                  <a:pt x="110" y="157"/>
                  <a:pt x="110" y="157"/>
                  <a:pt x="110" y="157"/>
                </a:cubicBezTo>
                <a:cubicBezTo>
                  <a:pt x="110" y="172"/>
                  <a:pt x="110" y="172"/>
                  <a:pt x="110" y="172"/>
                </a:cubicBezTo>
                <a:cubicBezTo>
                  <a:pt x="138" y="172"/>
                  <a:pt x="138" y="172"/>
                  <a:pt x="138" y="172"/>
                </a:cubicBezTo>
                <a:cubicBezTo>
                  <a:pt x="138" y="157"/>
                  <a:pt x="138" y="157"/>
                  <a:pt x="138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52" y="130"/>
                  <a:pt x="152" y="130"/>
                  <a:pt x="152" y="130"/>
                </a:cubicBezTo>
                <a:cubicBezTo>
                  <a:pt x="138" y="130"/>
                  <a:pt x="138" y="130"/>
                  <a:pt x="138" y="130"/>
                </a:cubicBezTo>
                <a:lnTo>
                  <a:pt x="138" y="115"/>
                </a:lnTo>
                <a:close/>
                <a:moveTo>
                  <a:pt x="146" y="53"/>
                </a:moveTo>
                <a:cubicBezTo>
                  <a:pt x="147" y="53"/>
                  <a:pt x="148" y="52"/>
                  <a:pt x="148" y="50"/>
                </a:cubicBezTo>
                <a:cubicBezTo>
                  <a:pt x="148" y="31"/>
                  <a:pt x="148" y="31"/>
                  <a:pt x="148" y="31"/>
                </a:cubicBezTo>
                <a:cubicBezTo>
                  <a:pt x="148" y="30"/>
                  <a:pt x="147" y="29"/>
                  <a:pt x="146" y="29"/>
                </a:cubicBezTo>
                <a:cubicBezTo>
                  <a:pt x="144" y="29"/>
                  <a:pt x="143" y="30"/>
                  <a:pt x="143" y="31"/>
                </a:cubicBezTo>
                <a:cubicBezTo>
                  <a:pt x="143" y="50"/>
                  <a:pt x="143" y="50"/>
                  <a:pt x="143" y="50"/>
                </a:cubicBezTo>
                <a:cubicBezTo>
                  <a:pt x="143" y="52"/>
                  <a:pt x="144" y="53"/>
                  <a:pt x="146" y="53"/>
                </a:cubicBezTo>
                <a:close/>
                <a:moveTo>
                  <a:pt x="171" y="115"/>
                </a:moveTo>
                <a:cubicBezTo>
                  <a:pt x="171" y="170"/>
                  <a:pt x="171" y="170"/>
                  <a:pt x="171" y="170"/>
                </a:cubicBezTo>
                <a:cubicBezTo>
                  <a:pt x="171" y="178"/>
                  <a:pt x="165" y="184"/>
                  <a:pt x="158" y="184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83" y="184"/>
                  <a:pt x="77" y="178"/>
                  <a:pt x="77" y="170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7" y="108"/>
                  <a:pt x="83" y="102"/>
                  <a:pt x="90" y="102"/>
                </a:cubicBezTo>
                <a:cubicBezTo>
                  <a:pt x="158" y="102"/>
                  <a:pt x="158" y="102"/>
                  <a:pt x="158" y="102"/>
                </a:cubicBezTo>
                <a:cubicBezTo>
                  <a:pt x="165" y="102"/>
                  <a:pt x="171" y="108"/>
                  <a:pt x="171" y="115"/>
                </a:cubicBezTo>
                <a:close/>
                <a:moveTo>
                  <a:pt x="165" y="115"/>
                </a:moveTo>
                <a:cubicBezTo>
                  <a:pt x="165" y="111"/>
                  <a:pt x="161" y="108"/>
                  <a:pt x="158" y="10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87" y="108"/>
                  <a:pt x="84" y="111"/>
                  <a:pt x="84" y="115"/>
                </a:cubicBezTo>
                <a:cubicBezTo>
                  <a:pt x="84" y="170"/>
                  <a:pt x="84" y="170"/>
                  <a:pt x="84" y="170"/>
                </a:cubicBezTo>
                <a:cubicBezTo>
                  <a:pt x="84" y="174"/>
                  <a:pt x="87" y="177"/>
                  <a:pt x="90" y="177"/>
                </a:cubicBezTo>
                <a:cubicBezTo>
                  <a:pt x="158" y="177"/>
                  <a:pt x="158" y="177"/>
                  <a:pt x="158" y="177"/>
                </a:cubicBezTo>
                <a:cubicBezTo>
                  <a:pt x="161" y="177"/>
                  <a:pt x="165" y="174"/>
                  <a:pt x="165" y="170"/>
                </a:cubicBezTo>
                <a:lnTo>
                  <a:pt x="165" y="1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15474276" y="8349793"/>
            <a:ext cx="1349980" cy="1352442"/>
          </a:xfrm>
          <a:custGeom>
            <a:avLst/>
            <a:gdLst>
              <a:gd name="T0" fmla="*/ 112 w 232"/>
              <a:gd name="T1" fmla="*/ 82 h 232"/>
              <a:gd name="T2" fmla="*/ 115 w 232"/>
              <a:gd name="T3" fmla="*/ 86 h 232"/>
              <a:gd name="T4" fmla="*/ 116 w 232"/>
              <a:gd name="T5" fmla="*/ 112 h 232"/>
              <a:gd name="T6" fmla="*/ 113 w 232"/>
              <a:gd name="T7" fmla="*/ 112 h 232"/>
              <a:gd name="T8" fmla="*/ 122 w 232"/>
              <a:gd name="T9" fmla="*/ 93 h 232"/>
              <a:gd name="T10" fmla="*/ 119 w 232"/>
              <a:gd name="T11" fmla="*/ 89 h 232"/>
              <a:gd name="T12" fmla="*/ 122 w 232"/>
              <a:gd name="T13" fmla="*/ 93 h 232"/>
              <a:gd name="T14" fmla="*/ 122 w 232"/>
              <a:gd name="T15" fmla="*/ 118 h 232"/>
              <a:gd name="T16" fmla="*/ 122 w 232"/>
              <a:gd name="T17" fmla="*/ 121 h 232"/>
              <a:gd name="T18" fmla="*/ 114 w 232"/>
              <a:gd name="T19" fmla="*/ 139 h 232"/>
              <a:gd name="T20" fmla="*/ 118 w 232"/>
              <a:gd name="T21" fmla="*/ 143 h 232"/>
              <a:gd name="T22" fmla="*/ 93 w 232"/>
              <a:gd name="T23" fmla="*/ 116 h 232"/>
              <a:gd name="T24" fmla="*/ 93 w 232"/>
              <a:gd name="T25" fmla="*/ 120 h 232"/>
              <a:gd name="T26" fmla="*/ 93 w 232"/>
              <a:gd name="T27" fmla="*/ 116 h 232"/>
              <a:gd name="T28" fmla="*/ 85 w 232"/>
              <a:gd name="T29" fmla="*/ 112 h 232"/>
              <a:gd name="T30" fmla="*/ 88 w 232"/>
              <a:gd name="T31" fmla="*/ 111 h 232"/>
              <a:gd name="T32" fmla="*/ 99 w 232"/>
              <a:gd name="T33" fmla="*/ 124 h 232"/>
              <a:gd name="T34" fmla="*/ 103 w 232"/>
              <a:gd name="T35" fmla="*/ 128 h 232"/>
              <a:gd name="T36" fmla="*/ 109 w 232"/>
              <a:gd name="T37" fmla="*/ 107 h 232"/>
              <a:gd name="T38" fmla="*/ 105 w 232"/>
              <a:gd name="T39" fmla="*/ 103 h 232"/>
              <a:gd name="T40" fmla="*/ 109 w 232"/>
              <a:gd name="T41" fmla="*/ 107 h 232"/>
              <a:gd name="T42" fmla="*/ 100 w 232"/>
              <a:gd name="T43" fmla="*/ 96 h 232"/>
              <a:gd name="T44" fmla="*/ 99 w 232"/>
              <a:gd name="T45" fmla="*/ 99 h 232"/>
              <a:gd name="T46" fmla="*/ 106 w 232"/>
              <a:gd name="T47" fmla="*/ 131 h 232"/>
              <a:gd name="T48" fmla="*/ 110 w 232"/>
              <a:gd name="T49" fmla="*/ 135 h 232"/>
              <a:gd name="T50" fmla="*/ 123 w 232"/>
              <a:gd name="T51" fmla="*/ 146 h 232"/>
              <a:gd name="T52" fmla="*/ 122 w 232"/>
              <a:gd name="T53" fmla="*/ 149 h 232"/>
              <a:gd name="T54" fmla="*/ 123 w 232"/>
              <a:gd name="T55" fmla="*/ 146 h 232"/>
              <a:gd name="T56" fmla="*/ 141 w 232"/>
              <a:gd name="T57" fmla="*/ 114 h 232"/>
              <a:gd name="T58" fmla="*/ 145 w 232"/>
              <a:gd name="T59" fmla="*/ 113 h 232"/>
              <a:gd name="T60" fmla="*/ 232 w 232"/>
              <a:gd name="T61" fmla="*/ 200 h 232"/>
              <a:gd name="T62" fmla="*/ 0 w 232"/>
              <a:gd name="T63" fmla="*/ 200 h 232"/>
              <a:gd name="T64" fmla="*/ 200 w 232"/>
              <a:gd name="T65" fmla="*/ 0 h 232"/>
              <a:gd name="T66" fmla="*/ 117 w 232"/>
              <a:gd name="T67" fmla="*/ 167 h 232"/>
              <a:gd name="T68" fmla="*/ 67 w 232"/>
              <a:gd name="T69" fmla="*/ 116 h 232"/>
              <a:gd name="T70" fmla="*/ 28 w 232"/>
              <a:gd name="T71" fmla="*/ 171 h 232"/>
              <a:gd name="T72" fmla="*/ 118 w 232"/>
              <a:gd name="T73" fmla="*/ 167 h 232"/>
              <a:gd name="T74" fmla="*/ 124 w 232"/>
              <a:gd name="T75" fmla="*/ 75 h 232"/>
              <a:gd name="T76" fmla="*/ 93 w 232"/>
              <a:gd name="T77" fmla="*/ 90 h 232"/>
              <a:gd name="T78" fmla="*/ 113 w 232"/>
              <a:gd name="T79" fmla="*/ 157 h 232"/>
              <a:gd name="T80" fmla="*/ 163 w 232"/>
              <a:gd name="T81" fmla="*/ 118 h 232"/>
              <a:gd name="T82" fmla="*/ 173 w 232"/>
              <a:gd name="T83" fmla="*/ 25 h 232"/>
              <a:gd name="T84" fmla="*/ 118 w 232"/>
              <a:gd name="T85" fmla="*/ 65 h 232"/>
              <a:gd name="T86" fmla="*/ 169 w 232"/>
              <a:gd name="T87" fmla="*/ 115 h 232"/>
              <a:gd name="T88" fmla="*/ 212 w 232"/>
              <a:gd name="T89" fmla="*/ 69 h 232"/>
              <a:gd name="T90" fmla="*/ 135 w 232"/>
              <a:gd name="T91" fmla="*/ 135 h 232"/>
              <a:gd name="T92" fmla="*/ 138 w 232"/>
              <a:gd name="T93" fmla="*/ 134 h 232"/>
              <a:gd name="T94" fmla="*/ 148 w 232"/>
              <a:gd name="T95" fmla="*/ 119 h 232"/>
              <a:gd name="T96" fmla="*/ 152 w 232"/>
              <a:gd name="T97" fmla="*/ 122 h 232"/>
              <a:gd name="T98" fmla="*/ 130 w 232"/>
              <a:gd name="T99" fmla="*/ 101 h 232"/>
              <a:gd name="T100" fmla="*/ 126 w 232"/>
              <a:gd name="T101" fmla="*/ 97 h 232"/>
              <a:gd name="T102" fmla="*/ 130 w 232"/>
              <a:gd name="T103" fmla="*/ 101 h 232"/>
              <a:gd name="T104" fmla="*/ 128 w 232"/>
              <a:gd name="T105" fmla="*/ 127 h 232"/>
              <a:gd name="T106" fmla="*/ 131 w 232"/>
              <a:gd name="T107" fmla="*/ 127 h 232"/>
              <a:gd name="T108" fmla="*/ 137 w 232"/>
              <a:gd name="T109" fmla="*/ 106 h 232"/>
              <a:gd name="T110" fmla="*/ 134 w 232"/>
              <a:gd name="T111" fmla="*/ 10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113" y="85"/>
                </a:moveTo>
                <a:cubicBezTo>
                  <a:pt x="112" y="85"/>
                  <a:pt x="112" y="85"/>
                  <a:pt x="112" y="85"/>
                </a:cubicBezTo>
                <a:cubicBezTo>
                  <a:pt x="111" y="84"/>
                  <a:pt x="111" y="83"/>
                  <a:pt x="112" y="82"/>
                </a:cubicBezTo>
                <a:cubicBezTo>
                  <a:pt x="112" y="82"/>
                  <a:pt x="113" y="82"/>
                  <a:pt x="114" y="83"/>
                </a:cubicBezTo>
                <a:cubicBezTo>
                  <a:pt x="115" y="83"/>
                  <a:pt x="115" y="83"/>
                  <a:pt x="115" y="83"/>
                </a:cubicBezTo>
                <a:cubicBezTo>
                  <a:pt x="115" y="84"/>
                  <a:pt x="116" y="85"/>
                  <a:pt x="115" y="86"/>
                </a:cubicBezTo>
                <a:cubicBezTo>
                  <a:pt x="114" y="86"/>
                  <a:pt x="114" y="86"/>
                  <a:pt x="113" y="85"/>
                </a:cubicBezTo>
                <a:close/>
                <a:moveTo>
                  <a:pt x="116" y="114"/>
                </a:moveTo>
                <a:cubicBezTo>
                  <a:pt x="117" y="114"/>
                  <a:pt x="117" y="113"/>
                  <a:pt x="116" y="112"/>
                </a:cubicBezTo>
                <a:cubicBezTo>
                  <a:pt x="115" y="110"/>
                  <a:pt x="115" y="110"/>
                  <a:pt x="115" y="110"/>
                </a:cubicBezTo>
                <a:cubicBezTo>
                  <a:pt x="114" y="110"/>
                  <a:pt x="113" y="110"/>
                  <a:pt x="112" y="110"/>
                </a:cubicBezTo>
                <a:cubicBezTo>
                  <a:pt x="112" y="111"/>
                  <a:pt x="112" y="112"/>
                  <a:pt x="113" y="112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15" y="115"/>
                  <a:pt x="116" y="115"/>
                  <a:pt x="116" y="114"/>
                </a:cubicBezTo>
                <a:close/>
                <a:moveTo>
                  <a:pt x="122" y="93"/>
                </a:moveTo>
                <a:cubicBezTo>
                  <a:pt x="123" y="92"/>
                  <a:pt x="123" y="92"/>
                  <a:pt x="122" y="91"/>
                </a:cubicBezTo>
                <a:cubicBezTo>
                  <a:pt x="121" y="89"/>
                  <a:pt x="121" y="89"/>
                  <a:pt x="121" y="89"/>
                </a:cubicBezTo>
                <a:cubicBezTo>
                  <a:pt x="120" y="89"/>
                  <a:pt x="119" y="89"/>
                  <a:pt x="119" y="89"/>
                </a:cubicBezTo>
                <a:cubicBezTo>
                  <a:pt x="118" y="90"/>
                  <a:pt x="118" y="91"/>
                  <a:pt x="119" y="91"/>
                </a:cubicBezTo>
                <a:cubicBezTo>
                  <a:pt x="120" y="93"/>
                  <a:pt x="120" y="93"/>
                  <a:pt x="120" y="93"/>
                </a:cubicBezTo>
                <a:cubicBezTo>
                  <a:pt x="121" y="94"/>
                  <a:pt x="122" y="94"/>
                  <a:pt x="122" y="93"/>
                </a:cubicBezTo>
                <a:close/>
                <a:moveTo>
                  <a:pt x="124" y="122"/>
                </a:moveTo>
                <a:cubicBezTo>
                  <a:pt x="124" y="121"/>
                  <a:pt x="124" y="120"/>
                  <a:pt x="124" y="119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1" y="117"/>
                  <a:pt x="120" y="117"/>
                  <a:pt x="120" y="118"/>
                </a:cubicBezTo>
                <a:cubicBezTo>
                  <a:pt x="119" y="118"/>
                  <a:pt x="119" y="119"/>
                  <a:pt x="120" y="120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2" y="122"/>
                  <a:pt x="123" y="122"/>
                  <a:pt x="124" y="122"/>
                </a:cubicBezTo>
                <a:close/>
                <a:moveTo>
                  <a:pt x="116" y="139"/>
                </a:moveTo>
                <a:cubicBezTo>
                  <a:pt x="115" y="138"/>
                  <a:pt x="114" y="138"/>
                  <a:pt x="114" y="139"/>
                </a:cubicBezTo>
                <a:cubicBezTo>
                  <a:pt x="113" y="139"/>
                  <a:pt x="113" y="140"/>
                  <a:pt x="114" y="141"/>
                </a:cubicBezTo>
                <a:cubicBezTo>
                  <a:pt x="116" y="143"/>
                  <a:pt x="116" y="143"/>
                  <a:pt x="116" y="143"/>
                </a:cubicBezTo>
                <a:cubicBezTo>
                  <a:pt x="116" y="143"/>
                  <a:pt x="117" y="143"/>
                  <a:pt x="118" y="143"/>
                </a:cubicBezTo>
                <a:cubicBezTo>
                  <a:pt x="118" y="142"/>
                  <a:pt x="118" y="141"/>
                  <a:pt x="118" y="141"/>
                </a:cubicBezTo>
                <a:lnTo>
                  <a:pt x="116" y="139"/>
                </a:lnTo>
                <a:close/>
                <a:moveTo>
                  <a:pt x="93" y="116"/>
                </a:moveTo>
                <a:cubicBezTo>
                  <a:pt x="93" y="116"/>
                  <a:pt x="92" y="116"/>
                  <a:pt x="91" y="116"/>
                </a:cubicBezTo>
                <a:cubicBezTo>
                  <a:pt x="91" y="117"/>
                  <a:pt x="91" y="118"/>
                  <a:pt x="91" y="118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94" y="121"/>
                  <a:pt x="95" y="121"/>
                  <a:pt x="95" y="120"/>
                </a:cubicBezTo>
                <a:cubicBezTo>
                  <a:pt x="96" y="120"/>
                  <a:pt x="96" y="119"/>
                  <a:pt x="95" y="118"/>
                </a:cubicBezTo>
                <a:lnTo>
                  <a:pt x="93" y="116"/>
                </a:lnTo>
                <a:close/>
                <a:moveTo>
                  <a:pt x="87" y="110"/>
                </a:moveTo>
                <a:cubicBezTo>
                  <a:pt x="86" y="109"/>
                  <a:pt x="85" y="109"/>
                  <a:pt x="85" y="110"/>
                </a:cubicBezTo>
                <a:cubicBezTo>
                  <a:pt x="84" y="110"/>
                  <a:pt x="84" y="111"/>
                  <a:pt x="85" y="112"/>
                </a:cubicBezTo>
                <a:cubicBezTo>
                  <a:pt x="86" y="113"/>
                  <a:pt x="86" y="113"/>
                  <a:pt x="86" y="113"/>
                </a:cubicBezTo>
                <a:cubicBezTo>
                  <a:pt x="86" y="113"/>
                  <a:pt x="87" y="113"/>
                  <a:pt x="88" y="113"/>
                </a:cubicBezTo>
                <a:cubicBezTo>
                  <a:pt x="88" y="112"/>
                  <a:pt x="88" y="111"/>
                  <a:pt x="88" y="111"/>
                </a:cubicBezTo>
                <a:lnTo>
                  <a:pt x="87" y="110"/>
                </a:lnTo>
                <a:close/>
                <a:moveTo>
                  <a:pt x="101" y="124"/>
                </a:moveTo>
                <a:cubicBezTo>
                  <a:pt x="100" y="123"/>
                  <a:pt x="99" y="123"/>
                  <a:pt x="99" y="124"/>
                </a:cubicBezTo>
                <a:cubicBezTo>
                  <a:pt x="98" y="124"/>
                  <a:pt x="98" y="125"/>
                  <a:pt x="99" y="126"/>
                </a:cubicBezTo>
                <a:cubicBezTo>
                  <a:pt x="101" y="128"/>
                  <a:pt x="101" y="128"/>
                  <a:pt x="101" y="128"/>
                </a:cubicBezTo>
                <a:cubicBezTo>
                  <a:pt x="101" y="128"/>
                  <a:pt x="102" y="128"/>
                  <a:pt x="103" y="128"/>
                </a:cubicBezTo>
                <a:cubicBezTo>
                  <a:pt x="103" y="127"/>
                  <a:pt x="103" y="126"/>
                  <a:pt x="103" y="126"/>
                </a:cubicBezTo>
                <a:lnTo>
                  <a:pt x="101" y="124"/>
                </a:lnTo>
                <a:close/>
                <a:moveTo>
                  <a:pt x="109" y="107"/>
                </a:moveTo>
                <a:cubicBezTo>
                  <a:pt x="109" y="106"/>
                  <a:pt x="109" y="105"/>
                  <a:pt x="109" y="105"/>
                </a:cubicBezTo>
                <a:cubicBezTo>
                  <a:pt x="107" y="103"/>
                  <a:pt x="107" y="103"/>
                  <a:pt x="107" y="103"/>
                </a:cubicBezTo>
                <a:cubicBezTo>
                  <a:pt x="106" y="102"/>
                  <a:pt x="106" y="102"/>
                  <a:pt x="105" y="103"/>
                </a:cubicBezTo>
                <a:cubicBezTo>
                  <a:pt x="104" y="103"/>
                  <a:pt x="104" y="104"/>
                  <a:pt x="105" y="105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07" y="107"/>
                  <a:pt x="108" y="107"/>
                  <a:pt x="109" y="107"/>
                </a:cubicBezTo>
                <a:close/>
                <a:moveTo>
                  <a:pt x="101" y="99"/>
                </a:moveTo>
                <a:cubicBezTo>
                  <a:pt x="102" y="99"/>
                  <a:pt x="102" y="98"/>
                  <a:pt x="101" y="97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0" y="96"/>
                  <a:pt x="99" y="96"/>
                  <a:pt x="98" y="96"/>
                </a:cubicBezTo>
                <a:cubicBezTo>
                  <a:pt x="98" y="97"/>
                  <a:pt x="98" y="98"/>
                  <a:pt x="98" y="98"/>
                </a:cubicBezTo>
                <a:cubicBezTo>
                  <a:pt x="99" y="99"/>
                  <a:pt x="99" y="99"/>
                  <a:pt x="99" y="99"/>
                </a:cubicBezTo>
                <a:cubicBezTo>
                  <a:pt x="100" y="100"/>
                  <a:pt x="101" y="100"/>
                  <a:pt x="101" y="99"/>
                </a:cubicBezTo>
                <a:close/>
                <a:moveTo>
                  <a:pt x="108" y="131"/>
                </a:moveTo>
                <a:cubicBezTo>
                  <a:pt x="108" y="131"/>
                  <a:pt x="107" y="131"/>
                  <a:pt x="106" y="131"/>
                </a:cubicBezTo>
                <a:cubicBezTo>
                  <a:pt x="106" y="132"/>
                  <a:pt x="106" y="133"/>
                  <a:pt x="106" y="133"/>
                </a:cubicBezTo>
                <a:cubicBezTo>
                  <a:pt x="108" y="135"/>
                  <a:pt x="108" y="135"/>
                  <a:pt x="108" y="135"/>
                </a:cubicBezTo>
                <a:cubicBezTo>
                  <a:pt x="109" y="136"/>
                  <a:pt x="110" y="136"/>
                  <a:pt x="110" y="135"/>
                </a:cubicBezTo>
                <a:cubicBezTo>
                  <a:pt x="111" y="135"/>
                  <a:pt x="111" y="134"/>
                  <a:pt x="110" y="133"/>
                </a:cubicBezTo>
                <a:lnTo>
                  <a:pt x="108" y="131"/>
                </a:lnTo>
                <a:close/>
                <a:moveTo>
                  <a:pt x="123" y="146"/>
                </a:moveTo>
                <a:cubicBezTo>
                  <a:pt x="123" y="146"/>
                  <a:pt x="122" y="146"/>
                  <a:pt x="121" y="146"/>
                </a:cubicBezTo>
                <a:cubicBezTo>
                  <a:pt x="121" y="147"/>
                  <a:pt x="121" y="148"/>
                  <a:pt x="121" y="148"/>
                </a:cubicBezTo>
                <a:cubicBezTo>
                  <a:pt x="122" y="149"/>
                  <a:pt x="122" y="149"/>
                  <a:pt x="122" y="149"/>
                </a:cubicBezTo>
                <a:cubicBezTo>
                  <a:pt x="123" y="150"/>
                  <a:pt x="124" y="150"/>
                  <a:pt x="124" y="149"/>
                </a:cubicBezTo>
                <a:cubicBezTo>
                  <a:pt x="125" y="149"/>
                  <a:pt x="125" y="148"/>
                  <a:pt x="124" y="147"/>
                </a:cubicBezTo>
                <a:lnTo>
                  <a:pt x="123" y="146"/>
                </a:lnTo>
                <a:close/>
                <a:moveTo>
                  <a:pt x="143" y="112"/>
                </a:moveTo>
                <a:cubicBezTo>
                  <a:pt x="142" y="111"/>
                  <a:pt x="142" y="111"/>
                  <a:pt x="141" y="112"/>
                </a:cubicBezTo>
                <a:cubicBezTo>
                  <a:pt x="140" y="112"/>
                  <a:pt x="140" y="113"/>
                  <a:pt x="141" y="114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43" y="116"/>
                  <a:pt x="144" y="116"/>
                  <a:pt x="145" y="115"/>
                </a:cubicBezTo>
                <a:cubicBezTo>
                  <a:pt x="145" y="115"/>
                  <a:pt x="145" y="114"/>
                  <a:pt x="145" y="113"/>
                </a:cubicBezTo>
                <a:lnTo>
                  <a:pt x="143" y="112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18" y="167"/>
                </a:moveTo>
                <a:cubicBezTo>
                  <a:pt x="118" y="167"/>
                  <a:pt x="118" y="167"/>
                  <a:pt x="117" y="167"/>
                </a:cubicBezTo>
                <a:cubicBezTo>
                  <a:pt x="114" y="167"/>
                  <a:pt x="110" y="165"/>
                  <a:pt x="107" y="163"/>
                </a:cubicBezTo>
                <a:cubicBezTo>
                  <a:pt x="71" y="127"/>
                  <a:pt x="71" y="127"/>
                  <a:pt x="71" y="127"/>
                </a:cubicBezTo>
                <a:cubicBezTo>
                  <a:pt x="68" y="124"/>
                  <a:pt x="67" y="120"/>
                  <a:pt x="67" y="116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26" y="157"/>
                  <a:pt x="25" y="160"/>
                  <a:pt x="25" y="163"/>
                </a:cubicBezTo>
                <a:cubicBezTo>
                  <a:pt x="25" y="166"/>
                  <a:pt x="26" y="169"/>
                  <a:pt x="28" y="171"/>
                </a:cubicBezTo>
                <a:cubicBezTo>
                  <a:pt x="63" y="206"/>
                  <a:pt x="63" y="206"/>
                  <a:pt x="63" y="206"/>
                </a:cubicBezTo>
                <a:cubicBezTo>
                  <a:pt x="67" y="210"/>
                  <a:pt x="75" y="210"/>
                  <a:pt x="79" y="206"/>
                </a:cubicBezTo>
                <a:lnTo>
                  <a:pt x="118" y="167"/>
                </a:lnTo>
                <a:close/>
                <a:moveTo>
                  <a:pt x="163" y="118"/>
                </a:moveTo>
                <a:cubicBezTo>
                  <a:pt x="163" y="115"/>
                  <a:pt x="161" y="112"/>
                  <a:pt x="159" y="110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2" y="73"/>
                  <a:pt x="119" y="71"/>
                  <a:pt x="116" y="71"/>
                </a:cubicBezTo>
                <a:cubicBezTo>
                  <a:pt x="113" y="71"/>
                  <a:pt x="110" y="73"/>
                  <a:pt x="108" y="75"/>
                </a:cubicBezTo>
                <a:cubicBezTo>
                  <a:pt x="93" y="90"/>
                  <a:pt x="93" y="90"/>
                  <a:pt x="93" y="90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73" y="110"/>
                  <a:pt x="73" y="117"/>
                  <a:pt x="77" y="121"/>
                </a:cubicBezTo>
                <a:cubicBezTo>
                  <a:pt x="113" y="157"/>
                  <a:pt x="113" y="157"/>
                  <a:pt x="113" y="157"/>
                </a:cubicBezTo>
                <a:cubicBezTo>
                  <a:pt x="117" y="161"/>
                  <a:pt x="124" y="161"/>
                  <a:pt x="128" y="157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1" y="124"/>
                  <a:pt x="163" y="121"/>
                  <a:pt x="163" y="118"/>
                </a:cubicBezTo>
                <a:close/>
                <a:moveTo>
                  <a:pt x="212" y="69"/>
                </a:moveTo>
                <a:cubicBezTo>
                  <a:pt x="212" y="66"/>
                  <a:pt x="211" y="63"/>
                  <a:pt x="209" y="61"/>
                </a:cubicBezTo>
                <a:cubicBezTo>
                  <a:pt x="173" y="25"/>
                  <a:pt x="173" y="25"/>
                  <a:pt x="173" y="25"/>
                </a:cubicBezTo>
                <a:cubicBezTo>
                  <a:pt x="171" y="23"/>
                  <a:pt x="168" y="22"/>
                  <a:pt x="165" y="22"/>
                </a:cubicBezTo>
                <a:cubicBezTo>
                  <a:pt x="162" y="22"/>
                  <a:pt x="160" y="23"/>
                  <a:pt x="158" y="2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22" y="65"/>
                  <a:pt x="126" y="66"/>
                  <a:pt x="129" y="69"/>
                </a:cubicBezTo>
                <a:cubicBezTo>
                  <a:pt x="165" y="105"/>
                  <a:pt x="165" y="105"/>
                  <a:pt x="165" y="105"/>
                </a:cubicBezTo>
                <a:cubicBezTo>
                  <a:pt x="168" y="108"/>
                  <a:pt x="169" y="111"/>
                  <a:pt x="169" y="115"/>
                </a:cubicBezTo>
                <a:cubicBezTo>
                  <a:pt x="169" y="115"/>
                  <a:pt x="169" y="116"/>
                  <a:pt x="169" y="116"/>
                </a:cubicBezTo>
                <a:cubicBezTo>
                  <a:pt x="209" y="76"/>
                  <a:pt x="209" y="76"/>
                  <a:pt x="209" y="76"/>
                </a:cubicBezTo>
                <a:cubicBezTo>
                  <a:pt x="211" y="74"/>
                  <a:pt x="212" y="72"/>
                  <a:pt x="212" y="69"/>
                </a:cubicBezTo>
                <a:close/>
                <a:moveTo>
                  <a:pt x="137" y="133"/>
                </a:moveTo>
                <a:cubicBezTo>
                  <a:pt x="136" y="132"/>
                  <a:pt x="135" y="132"/>
                  <a:pt x="135" y="133"/>
                </a:cubicBezTo>
                <a:cubicBezTo>
                  <a:pt x="134" y="133"/>
                  <a:pt x="134" y="134"/>
                  <a:pt x="135" y="135"/>
                </a:cubicBezTo>
                <a:cubicBezTo>
                  <a:pt x="136" y="136"/>
                  <a:pt x="136" y="136"/>
                  <a:pt x="136" y="136"/>
                </a:cubicBezTo>
                <a:cubicBezTo>
                  <a:pt x="136" y="136"/>
                  <a:pt x="137" y="136"/>
                  <a:pt x="138" y="136"/>
                </a:cubicBezTo>
                <a:cubicBezTo>
                  <a:pt x="139" y="135"/>
                  <a:pt x="138" y="134"/>
                  <a:pt x="138" y="134"/>
                </a:cubicBezTo>
                <a:lnTo>
                  <a:pt x="137" y="133"/>
                </a:lnTo>
                <a:close/>
                <a:moveTo>
                  <a:pt x="151" y="119"/>
                </a:moveTo>
                <a:cubicBezTo>
                  <a:pt x="150" y="119"/>
                  <a:pt x="149" y="118"/>
                  <a:pt x="148" y="119"/>
                </a:cubicBezTo>
                <a:cubicBezTo>
                  <a:pt x="148" y="120"/>
                  <a:pt x="148" y="121"/>
                  <a:pt x="149" y="121"/>
                </a:cubicBezTo>
                <a:cubicBezTo>
                  <a:pt x="149" y="122"/>
                  <a:pt x="149" y="122"/>
                  <a:pt x="149" y="122"/>
                </a:cubicBezTo>
                <a:cubicBezTo>
                  <a:pt x="150" y="123"/>
                  <a:pt x="151" y="123"/>
                  <a:pt x="152" y="122"/>
                </a:cubicBezTo>
                <a:cubicBezTo>
                  <a:pt x="152" y="122"/>
                  <a:pt x="152" y="121"/>
                  <a:pt x="151" y="120"/>
                </a:cubicBezTo>
                <a:lnTo>
                  <a:pt x="151" y="119"/>
                </a:lnTo>
                <a:close/>
                <a:moveTo>
                  <a:pt x="130" y="101"/>
                </a:moveTo>
                <a:cubicBezTo>
                  <a:pt x="131" y="100"/>
                  <a:pt x="130" y="99"/>
                  <a:pt x="130" y="98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8" y="96"/>
                  <a:pt x="127" y="96"/>
                  <a:pt x="126" y="97"/>
                </a:cubicBezTo>
                <a:cubicBezTo>
                  <a:pt x="125" y="97"/>
                  <a:pt x="126" y="98"/>
                  <a:pt x="126" y="99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28" y="101"/>
                  <a:pt x="129" y="101"/>
                  <a:pt x="130" y="101"/>
                </a:cubicBezTo>
                <a:close/>
                <a:moveTo>
                  <a:pt x="129" y="125"/>
                </a:moveTo>
                <a:cubicBezTo>
                  <a:pt x="129" y="125"/>
                  <a:pt x="128" y="125"/>
                  <a:pt x="127" y="125"/>
                </a:cubicBezTo>
                <a:cubicBezTo>
                  <a:pt x="127" y="126"/>
                  <a:pt x="127" y="127"/>
                  <a:pt x="128" y="127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30" y="130"/>
                  <a:pt x="131" y="130"/>
                  <a:pt x="131" y="129"/>
                </a:cubicBezTo>
                <a:cubicBezTo>
                  <a:pt x="132" y="129"/>
                  <a:pt x="132" y="128"/>
                  <a:pt x="131" y="127"/>
                </a:cubicBezTo>
                <a:lnTo>
                  <a:pt x="129" y="125"/>
                </a:lnTo>
                <a:close/>
                <a:moveTo>
                  <a:pt x="137" y="108"/>
                </a:moveTo>
                <a:cubicBezTo>
                  <a:pt x="138" y="107"/>
                  <a:pt x="138" y="107"/>
                  <a:pt x="137" y="106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35" y="104"/>
                  <a:pt x="134" y="104"/>
                  <a:pt x="134" y="104"/>
                </a:cubicBezTo>
                <a:cubicBezTo>
                  <a:pt x="133" y="105"/>
                  <a:pt x="133" y="106"/>
                  <a:pt x="134" y="106"/>
                </a:cubicBezTo>
                <a:cubicBezTo>
                  <a:pt x="135" y="108"/>
                  <a:pt x="135" y="108"/>
                  <a:pt x="135" y="108"/>
                </a:cubicBezTo>
                <a:cubicBezTo>
                  <a:pt x="136" y="108"/>
                  <a:pt x="137" y="109"/>
                  <a:pt x="137" y="10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17422222" y="8349793"/>
            <a:ext cx="1352444" cy="1352442"/>
          </a:xfrm>
          <a:custGeom>
            <a:avLst/>
            <a:gdLst>
              <a:gd name="T0" fmla="*/ 90 w 232"/>
              <a:gd name="T1" fmla="*/ 147 h 232"/>
              <a:gd name="T2" fmla="*/ 104 w 232"/>
              <a:gd name="T3" fmla="*/ 121 h 232"/>
              <a:gd name="T4" fmla="*/ 130 w 232"/>
              <a:gd name="T5" fmla="*/ 108 h 232"/>
              <a:gd name="T6" fmla="*/ 144 w 232"/>
              <a:gd name="T7" fmla="*/ 121 h 232"/>
              <a:gd name="T8" fmla="*/ 130 w 232"/>
              <a:gd name="T9" fmla="*/ 147 h 232"/>
              <a:gd name="T10" fmla="*/ 104 w 232"/>
              <a:gd name="T11" fmla="*/ 161 h 232"/>
              <a:gd name="T12" fmla="*/ 147 w 232"/>
              <a:gd name="T13" fmla="*/ 44 h 232"/>
              <a:gd name="T14" fmla="*/ 139 w 232"/>
              <a:gd name="T15" fmla="*/ 46 h 232"/>
              <a:gd name="T16" fmla="*/ 95 w 232"/>
              <a:gd name="T17" fmla="*/ 44 h 232"/>
              <a:gd name="T18" fmla="*/ 83 w 232"/>
              <a:gd name="T19" fmla="*/ 48 h 232"/>
              <a:gd name="T20" fmla="*/ 151 w 232"/>
              <a:gd name="T21" fmla="*/ 63 h 232"/>
              <a:gd name="T22" fmla="*/ 147 w 232"/>
              <a:gd name="T23" fmla="*/ 44 h 232"/>
              <a:gd name="T24" fmla="*/ 232 w 232"/>
              <a:gd name="T25" fmla="*/ 200 h 232"/>
              <a:gd name="T26" fmla="*/ 32 w 232"/>
              <a:gd name="T27" fmla="*/ 232 h 232"/>
              <a:gd name="T28" fmla="*/ 0 w 232"/>
              <a:gd name="T29" fmla="*/ 32 h 232"/>
              <a:gd name="T30" fmla="*/ 200 w 232"/>
              <a:gd name="T31" fmla="*/ 0 h 232"/>
              <a:gd name="T32" fmla="*/ 209 w 232"/>
              <a:gd name="T33" fmla="*/ 128 h 232"/>
              <a:gd name="T34" fmla="*/ 163 w 232"/>
              <a:gd name="T35" fmla="*/ 133 h 232"/>
              <a:gd name="T36" fmla="*/ 149 w 232"/>
              <a:gd name="T37" fmla="*/ 174 h 232"/>
              <a:gd name="T38" fmla="*/ 71 w 232"/>
              <a:gd name="T39" fmla="*/ 160 h 232"/>
              <a:gd name="T40" fmla="*/ 41 w 232"/>
              <a:gd name="T41" fmla="*/ 133 h 232"/>
              <a:gd name="T42" fmla="*/ 24 w 232"/>
              <a:gd name="T43" fmla="*/ 197 h 232"/>
              <a:gd name="T44" fmla="*/ 209 w 232"/>
              <a:gd name="T45" fmla="*/ 128 h 232"/>
              <a:gd name="T46" fmla="*/ 149 w 232"/>
              <a:gd name="T47" fmla="*/ 166 h 232"/>
              <a:gd name="T48" fmla="*/ 155 w 232"/>
              <a:gd name="T49" fmla="*/ 107 h 232"/>
              <a:gd name="T50" fmla="*/ 85 w 232"/>
              <a:gd name="T51" fmla="*/ 101 h 232"/>
              <a:gd name="T52" fmla="*/ 78 w 232"/>
              <a:gd name="T53" fmla="*/ 160 h 232"/>
              <a:gd name="T54" fmla="*/ 209 w 232"/>
              <a:gd name="T55" fmla="*/ 63 h 232"/>
              <a:gd name="T56" fmla="*/ 159 w 232"/>
              <a:gd name="T57" fmla="*/ 48 h 232"/>
              <a:gd name="T58" fmla="*/ 139 w 232"/>
              <a:gd name="T59" fmla="*/ 36 h 232"/>
              <a:gd name="T60" fmla="*/ 95 w 232"/>
              <a:gd name="T61" fmla="*/ 34 h 232"/>
              <a:gd name="T62" fmla="*/ 87 w 232"/>
              <a:gd name="T63" fmla="*/ 36 h 232"/>
              <a:gd name="T64" fmla="*/ 76 w 232"/>
              <a:gd name="T65" fmla="*/ 63 h 232"/>
              <a:gd name="T66" fmla="*/ 24 w 232"/>
              <a:gd name="T67" fmla="*/ 117 h 232"/>
              <a:gd name="T68" fmla="*/ 71 w 232"/>
              <a:gd name="T69" fmla="*/ 124 h 232"/>
              <a:gd name="T70" fmla="*/ 85 w 232"/>
              <a:gd name="T71" fmla="*/ 93 h 232"/>
              <a:gd name="T72" fmla="*/ 163 w 232"/>
              <a:gd name="T73" fmla="*/ 107 h 232"/>
              <a:gd name="T74" fmla="*/ 192 w 232"/>
              <a:gd name="T75" fmla="*/ 124 h 232"/>
              <a:gd name="T76" fmla="*/ 209 w 232"/>
              <a:gd name="T77" fmla="*/ 6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2" h="232">
                <a:moveTo>
                  <a:pt x="104" y="147"/>
                </a:moveTo>
                <a:cubicBezTo>
                  <a:pt x="90" y="147"/>
                  <a:pt x="90" y="147"/>
                  <a:pt x="90" y="147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144" y="147"/>
                  <a:pt x="144" y="147"/>
                  <a:pt x="144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161"/>
                  <a:pt x="130" y="161"/>
                  <a:pt x="130" y="161"/>
                </a:cubicBezTo>
                <a:cubicBezTo>
                  <a:pt x="104" y="161"/>
                  <a:pt x="104" y="161"/>
                  <a:pt x="104" y="161"/>
                </a:cubicBezTo>
                <a:lnTo>
                  <a:pt x="104" y="147"/>
                </a:lnTo>
                <a:close/>
                <a:moveTo>
                  <a:pt x="147" y="44"/>
                </a:moveTo>
                <a:cubicBezTo>
                  <a:pt x="139" y="44"/>
                  <a:pt x="139" y="44"/>
                  <a:pt x="139" y="44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4"/>
                  <a:pt x="95" y="44"/>
                  <a:pt x="95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85" y="44"/>
                  <a:pt x="83" y="46"/>
                  <a:pt x="83" y="48"/>
                </a:cubicBezTo>
                <a:cubicBezTo>
                  <a:pt x="83" y="63"/>
                  <a:pt x="83" y="63"/>
                  <a:pt x="83" y="63"/>
                </a:cubicBezTo>
                <a:cubicBezTo>
                  <a:pt x="151" y="63"/>
                  <a:pt x="151" y="63"/>
                  <a:pt x="151" y="63"/>
                </a:cubicBezTo>
                <a:cubicBezTo>
                  <a:pt x="151" y="48"/>
                  <a:pt x="151" y="48"/>
                  <a:pt x="151" y="48"/>
                </a:cubicBezTo>
                <a:cubicBezTo>
                  <a:pt x="151" y="46"/>
                  <a:pt x="149" y="44"/>
                  <a:pt x="147" y="44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7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7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209" y="128"/>
                </a:moveTo>
                <a:cubicBezTo>
                  <a:pt x="204" y="131"/>
                  <a:pt x="199" y="133"/>
                  <a:pt x="192" y="133"/>
                </a:cubicBezTo>
                <a:cubicBezTo>
                  <a:pt x="163" y="133"/>
                  <a:pt x="163" y="133"/>
                  <a:pt x="163" y="133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63" y="168"/>
                  <a:pt x="157" y="174"/>
                  <a:pt x="149" y="174"/>
                </a:cubicBezTo>
                <a:cubicBezTo>
                  <a:pt x="85" y="174"/>
                  <a:pt x="85" y="174"/>
                  <a:pt x="85" y="174"/>
                </a:cubicBezTo>
                <a:cubicBezTo>
                  <a:pt x="77" y="174"/>
                  <a:pt x="71" y="168"/>
                  <a:pt x="71" y="160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35" y="133"/>
                  <a:pt x="29" y="131"/>
                  <a:pt x="24" y="128"/>
                </a:cubicBezTo>
                <a:cubicBezTo>
                  <a:pt x="24" y="197"/>
                  <a:pt x="24" y="197"/>
                  <a:pt x="24" y="197"/>
                </a:cubicBezTo>
                <a:cubicBezTo>
                  <a:pt x="209" y="197"/>
                  <a:pt x="209" y="197"/>
                  <a:pt x="209" y="197"/>
                </a:cubicBezTo>
                <a:lnTo>
                  <a:pt x="209" y="128"/>
                </a:lnTo>
                <a:close/>
                <a:moveTo>
                  <a:pt x="85" y="166"/>
                </a:moveTo>
                <a:cubicBezTo>
                  <a:pt x="149" y="166"/>
                  <a:pt x="149" y="166"/>
                  <a:pt x="149" y="166"/>
                </a:cubicBezTo>
                <a:cubicBezTo>
                  <a:pt x="153" y="166"/>
                  <a:pt x="155" y="164"/>
                  <a:pt x="155" y="160"/>
                </a:cubicBezTo>
                <a:cubicBezTo>
                  <a:pt x="155" y="107"/>
                  <a:pt x="155" y="107"/>
                  <a:pt x="155" y="107"/>
                </a:cubicBezTo>
                <a:cubicBezTo>
                  <a:pt x="155" y="104"/>
                  <a:pt x="153" y="101"/>
                  <a:pt x="149" y="101"/>
                </a:cubicBezTo>
                <a:cubicBezTo>
                  <a:pt x="85" y="101"/>
                  <a:pt x="85" y="101"/>
                  <a:pt x="85" y="101"/>
                </a:cubicBezTo>
                <a:cubicBezTo>
                  <a:pt x="81" y="101"/>
                  <a:pt x="78" y="104"/>
                  <a:pt x="78" y="107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78" y="164"/>
                  <a:pt x="81" y="166"/>
                  <a:pt x="85" y="166"/>
                </a:cubicBezTo>
                <a:close/>
                <a:moveTo>
                  <a:pt x="209" y="63"/>
                </a:moveTo>
                <a:cubicBezTo>
                  <a:pt x="159" y="63"/>
                  <a:pt x="159" y="63"/>
                  <a:pt x="159" y="63"/>
                </a:cubicBezTo>
                <a:cubicBezTo>
                  <a:pt x="159" y="48"/>
                  <a:pt x="159" y="48"/>
                  <a:pt x="159" y="48"/>
                </a:cubicBezTo>
                <a:cubicBezTo>
                  <a:pt x="159" y="41"/>
                  <a:pt x="153" y="36"/>
                  <a:pt x="147" y="36"/>
                </a:cubicBezTo>
                <a:cubicBezTo>
                  <a:pt x="139" y="36"/>
                  <a:pt x="139" y="36"/>
                  <a:pt x="139" y="36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95" y="34"/>
                  <a:pt x="95" y="34"/>
                  <a:pt x="95" y="34"/>
                </a:cubicBezTo>
                <a:cubicBezTo>
                  <a:pt x="95" y="36"/>
                  <a:pt x="95" y="36"/>
                  <a:pt x="95" y="36"/>
                </a:cubicBezTo>
                <a:cubicBezTo>
                  <a:pt x="87" y="36"/>
                  <a:pt x="87" y="36"/>
                  <a:pt x="87" y="36"/>
                </a:cubicBezTo>
                <a:cubicBezTo>
                  <a:pt x="81" y="36"/>
                  <a:pt x="76" y="41"/>
                  <a:pt x="76" y="48"/>
                </a:cubicBezTo>
                <a:cubicBezTo>
                  <a:pt x="76" y="63"/>
                  <a:pt x="76" y="63"/>
                  <a:pt x="76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9" y="121"/>
                  <a:pt x="35" y="124"/>
                  <a:pt x="41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0"/>
                  <a:pt x="77" y="93"/>
                  <a:pt x="85" y="93"/>
                </a:cubicBezTo>
                <a:cubicBezTo>
                  <a:pt x="149" y="93"/>
                  <a:pt x="149" y="93"/>
                  <a:pt x="149" y="93"/>
                </a:cubicBezTo>
                <a:cubicBezTo>
                  <a:pt x="157" y="93"/>
                  <a:pt x="163" y="100"/>
                  <a:pt x="163" y="107"/>
                </a:cubicBezTo>
                <a:cubicBezTo>
                  <a:pt x="163" y="124"/>
                  <a:pt x="163" y="124"/>
                  <a:pt x="163" y="124"/>
                </a:cubicBezTo>
                <a:cubicBezTo>
                  <a:pt x="192" y="124"/>
                  <a:pt x="192" y="124"/>
                  <a:pt x="192" y="124"/>
                </a:cubicBezTo>
                <a:cubicBezTo>
                  <a:pt x="199" y="124"/>
                  <a:pt x="205" y="121"/>
                  <a:pt x="209" y="117"/>
                </a:cubicBezTo>
                <a:lnTo>
                  <a:pt x="209" y="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19372632" y="8349793"/>
            <a:ext cx="1352444" cy="1352442"/>
          </a:xfrm>
          <a:custGeom>
            <a:avLst/>
            <a:gdLst>
              <a:gd name="T0" fmla="*/ 111 w 232"/>
              <a:gd name="T1" fmla="*/ 55 h 232"/>
              <a:gd name="T2" fmla="*/ 80 w 232"/>
              <a:gd name="T3" fmla="*/ 24 h 232"/>
              <a:gd name="T4" fmla="*/ 72 w 232"/>
              <a:gd name="T5" fmla="*/ 24 h 232"/>
              <a:gd name="T6" fmla="*/ 41 w 232"/>
              <a:gd name="T7" fmla="*/ 55 h 232"/>
              <a:gd name="T8" fmla="*/ 41 w 232"/>
              <a:gd name="T9" fmla="*/ 105 h 232"/>
              <a:gd name="T10" fmla="*/ 47 w 232"/>
              <a:gd name="T11" fmla="*/ 105 h 232"/>
              <a:gd name="T12" fmla="*/ 47 w 232"/>
              <a:gd name="T13" fmla="*/ 74 h 232"/>
              <a:gd name="T14" fmla="*/ 50 w 232"/>
              <a:gd name="T15" fmla="*/ 71 h 232"/>
              <a:gd name="T16" fmla="*/ 54 w 232"/>
              <a:gd name="T17" fmla="*/ 74 h 232"/>
              <a:gd name="T18" fmla="*/ 54 w 232"/>
              <a:gd name="T19" fmla="*/ 105 h 232"/>
              <a:gd name="T20" fmla="*/ 111 w 232"/>
              <a:gd name="T21" fmla="*/ 105 h 232"/>
              <a:gd name="T22" fmla="*/ 111 w 232"/>
              <a:gd name="T23" fmla="*/ 55 h 232"/>
              <a:gd name="T24" fmla="*/ 72 w 232"/>
              <a:gd name="T25" fmla="*/ 38 h 232"/>
              <a:gd name="T26" fmla="*/ 55 w 232"/>
              <a:gd name="T27" fmla="*/ 55 h 232"/>
              <a:gd name="T28" fmla="*/ 51 w 232"/>
              <a:gd name="T29" fmla="*/ 59 h 232"/>
              <a:gd name="T30" fmla="*/ 47 w 232"/>
              <a:gd name="T31" fmla="*/ 55 h 232"/>
              <a:gd name="T32" fmla="*/ 72 w 232"/>
              <a:gd name="T33" fmla="*/ 30 h 232"/>
              <a:gd name="T34" fmla="*/ 76 w 232"/>
              <a:gd name="T35" fmla="*/ 34 h 232"/>
              <a:gd name="T36" fmla="*/ 72 w 232"/>
              <a:gd name="T37" fmla="*/ 38 h 232"/>
              <a:gd name="T38" fmla="*/ 189 w 232"/>
              <a:gd name="T39" fmla="*/ 124 h 232"/>
              <a:gd name="T40" fmla="*/ 189 w 232"/>
              <a:gd name="T41" fmla="*/ 130 h 232"/>
              <a:gd name="T42" fmla="*/ 125 w 232"/>
              <a:gd name="T43" fmla="*/ 194 h 232"/>
              <a:gd name="T44" fmla="*/ 119 w 232"/>
              <a:gd name="T45" fmla="*/ 194 h 232"/>
              <a:gd name="T46" fmla="*/ 119 w 232"/>
              <a:gd name="T47" fmla="*/ 189 h 232"/>
              <a:gd name="T48" fmla="*/ 184 w 232"/>
              <a:gd name="T49" fmla="*/ 124 h 232"/>
              <a:gd name="T50" fmla="*/ 189 w 232"/>
              <a:gd name="T51" fmla="*/ 124 h 232"/>
              <a:gd name="T52" fmla="*/ 47 w 232"/>
              <a:gd name="T53" fmla="*/ 105 h 232"/>
              <a:gd name="T54" fmla="*/ 54 w 232"/>
              <a:gd name="T55" fmla="*/ 105 h 232"/>
              <a:gd name="T56" fmla="*/ 54 w 232"/>
              <a:gd name="T57" fmla="*/ 163 h 232"/>
              <a:gd name="T58" fmla="*/ 50 w 232"/>
              <a:gd name="T59" fmla="*/ 166 h 232"/>
              <a:gd name="T60" fmla="*/ 47 w 232"/>
              <a:gd name="T61" fmla="*/ 163 h 232"/>
              <a:gd name="T62" fmla="*/ 47 w 232"/>
              <a:gd name="T63" fmla="*/ 105 h 232"/>
              <a:gd name="T64" fmla="*/ 200 w 232"/>
              <a:gd name="T65" fmla="*/ 0 h 232"/>
              <a:gd name="T66" fmla="*/ 32 w 232"/>
              <a:gd name="T67" fmla="*/ 0 h 232"/>
              <a:gd name="T68" fmla="*/ 0 w 232"/>
              <a:gd name="T69" fmla="*/ 32 h 232"/>
              <a:gd name="T70" fmla="*/ 0 w 232"/>
              <a:gd name="T71" fmla="*/ 200 h 232"/>
              <a:gd name="T72" fmla="*/ 32 w 232"/>
              <a:gd name="T73" fmla="*/ 232 h 232"/>
              <a:gd name="T74" fmla="*/ 200 w 232"/>
              <a:gd name="T75" fmla="*/ 232 h 232"/>
              <a:gd name="T76" fmla="*/ 232 w 232"/>
              <a:gd name="T77" fmla="*/ 200 h 232"/>
              <a:gd name="T78" fmla="*/ 232 w 232"/>
              <a:gd name="T79" fmla="*/ 32 h 232"/>
              <a:gd name="T80" fmla="*/ 200 w 232"/>
              <a:gd name="T81" fmla="*/ 0 h 232"/>
              <a:gd name="T82" fmla="*/ 80 w 232"/>
              <a:gd name="T83" fmla="*/ 201 h 232"/>
              <a:gd name="T84" fmla="*/ 72 w 232"/>
              <a:gd name="T85" fmla="*/ 201 h 232"/>
              <a:gd name="T86" fmla="*/ 33 w 232"/>
              <a:gd name="T87" fmla="*/ 163 h 232"/>
              <a:gd name="T88" fmla="*/ 33 w 232"/>
              <a:gd name="T89" fmla="*/ 55 h 232"/>
              <a:gd name="T90" fmla="*/ 72 w 232"/>
              <a:gd name="T91" fmla="*/ 16 h 232"/>
              <a:gd name="T92" fmla="*/ 80 w 232"/>
              <a:gd name="T93" fmla="*/ 16 h 232"/>
              <a:gd name="T94" fmla="*/ 119 w 232"/>
              <a:gd name="T95" fmla="*/ 55 h 232"/>
              <a:gd name="T96" fmla="*/ 119 w 232"/>
              <a:gd name="T97" fmla="*/ 106 h 232"/>
              <a:gd name="T98" fmla="*/ 109 w 232"/>
              <a:gd name="T99" fmla="*/ 114 h 232"/>
              <a:gd name="T100" fmla="*/ 101 w 232"/>
              <a:gd name="T101" fmla="*/ 195 h 232"/>
              <a:gd name="T102" fmla="*/ 80 w 232"/>
              <a:gd name="T103" fmla="*/ 201 h 232"/>
              <a:gd name="T104" fmla="*/ 194 w 232"/>
              <a:gd name="T105" fmla="*/ 199 h 232"/>
              <a:gd name="T106" fmla="*/ 115 w 232"/>
              <a:gd name="T107" fmla="*/ 199 h 232"/>
              <a:gd name="T108" fmla="*/ 115 w 232"/>
              <a:gd name="T109" fmla="*/ 120 h 232"/>
              <a:gd name="T110" fmla="*/ 194 w 232"/>
              <a:gd name="T111" fmla="*/ 120 h 232"/>
              <a:gd name="T112" fmla="*/ 194 w 232"/>
              <a:gd name="T113" fmla="*/ 19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111" y="55"/>
                </a:moveTo>
                <a:cubicBezTo>
                  <a:pt x="111" y="38"/>
                  <a:pt x="97" y="24"/>
                  <a:pt x="80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55" y="24"/>
                  <a:pt x="41" y="38"/>
                  <a:pt x="41" y="55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8" y="71"/>
                  <a:pt x="50" y="71"/>
                </a:cubicBezTo>
                <a:cubicBezTo>
                  <a:pt x="52" y="71"/>
                  <a:pt x="54" y="72"/>
                  <a:pt x="54" y="7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111" y="105"/>
                  <a:pt x="111" y="105"/>
                  <a:pt x="111" y="105"/>
                </a:cubicBezTo>
                <a:lnTo>
                  <a:pt x="111" y="55"/>
                </a:lnTo>
                <a:close/>
                <a:moveTo>
                  <a:pt x="72" y="38"/>
                </a:moveTo>
                <a:cubicBezTo>
                  <a:pt x="63" y="38"/>
                  <a:pt x="55" y="46"/>
                  <a:pt x="55" y="55"/>
                </a:cubicBezTo>
                <a:cubicBezTo>
                  <a:pt x="55" y="57"/>
                  <a:pt x="53" y="59"/>
                  <a:pt x="51" y="59"/>
                </a:cubicBezTo>
                <a:cubicBezTo>
                  <a:pt x="49" y="59"/>
                  <a:pt x="47" y="57"/>
                  <a:pt x="47" y="55"/>
                </a:cubicBezTo>
                <a:cubicBezTo>
                  <a:pt x="47" y="41"/>
                  <a:pt x="58" y="30"/>
                  <a:pt x="72" y="30"/>
                </a:cubicBezTo>
                <a:cubicBezTo>
                  <a:pt x="74" y="30"/>
                  <a:pt x="76" y="32"/>
                  <a:pt x="76" y="34"/>
                </a:cubicBezTo>
                <a:cubicBezTo>
                  <a:pt x="76" y="36"/>
                  <a:pt x="74" y="38"/>
                  <a:pt x="72" y="38"/>
                </a:cubicBezTo>
                <a:close/>
                <a:moveTo>
                  <a:pt x="189" y="124"/>
                </a:moveTo>
                <a:cubicBezTo>
                  <a:pt x="191" y="126"/>
                  <a:pt x="191" y="128"/>
                  <a:pt x="189" y="130"/>
                </a:cubicBezTo>
                <a:cubicBezTo>
                  <a:pt x="125" y="194"/>
                  <a:pt x="125" y="194"/>
                  <a:pt x="125" y="194"/>
                </a:cubicBezTo>
                <a:cubicBezTo>
                  <a:pt x="123" y="196"/>
                  <a:pt x="121" y="196"/>
                  <a:pt x="119" y="194"/>
                </a:cubicBezTo>
                <a:cubicBezTo>
                  <a:pt x="118" y="193"/>
                  <a:pt x="118" y="190"/>
                  <a:pt x="119" y="189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5" y="123"/>
                  <a:pt x="187" y="123"/>
                  <a:pt x="189" y="124"/>
                </a:cubicBezTo>
                <a:close/>
                <a:moveTo>
                  <a:pt x="47" y="105"/>
                </a:moveTo>
                <a:cubicBezTo>
                  <a:pt x="54" y="105"/>
                  <a:pt x="54" y="105"/>
                  <a:pt x="54" y="105"/>
                </a:cubicBezTo>
                <a:cubicBezTo>
                  <a:pt x="54" y="163"/>
                  <a:pt x="54" y="163"/>
                  <a:pt x="54" y="163"/>
                </a:cubicBezTo>
                <a:cubicBezTo>
                  <a:pt x="54" y="165"/>
                  <a:pt x="52" y="166"/>
                  <a:pt x="50" y="166"/>
                </a:cubicBezTo>
                <a:cubicBezTo>
                  <a:pt x="48" y="166"/>
                  <a:pt x="47" y="165"/>
                  <a:pt x="47" y="163"/>
                </a:cubicBezTo>
                <a:lnTo>
                  <a:pt x="47" y="105"/>
                </a:ln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80" y="201"/>
                </a:moveTo>
                <a:cubicBezTo>
                  <a:pt x="72" y="201"/>
                  <a:pt x="72" y="201"/>
                  <a:pt x="72" y="201"/>
                </a:cubicBezTo>
                <a:cubicBezTo>
                  <a:pt x="51" y="201"/>
                  <a:pt x="33" y="184"/>
                  <a:pt x="33" y="163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34"/>
                  <a:pt x="51" y="16"/>
                  <a:pt x="7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1" y="16"/>
                  <a:pt x="119" y="34"/>
                  <a:pt x="119" y="55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5" y="109"/>
                  <a:pt x="112" y="111"/>
                  <a:pt x="109" y="114"/>
                </a:cubicBezTo>
                <a:cubicBezTo>
                  <a:pt x="87" y="136"/>
                  <a:pt x="85" y="170"/>
                  <a:pt x="101" y="195"/>
                </a:cubicBezTo>
                <a:cubicBezTo>
                  <a:pt x="95" y="199"/>
                  <a:pt x="88" y="201"/>
                  <a:pt x="80" y="201"/>
                </a:cubicBezTo>
                <a:close/>
                <a:moveTo>
                  <a:pt x="194" y="199"/>
                </a:moveTo>
                <a:cubicBezTo>
                  <a:pt x="172" y="221"/>
                  <a:pt x="136" y="221"/>
                  <a:pt x="115" y="199"/>
                </a:cubicBezTo>
                <a:cubicBezTo>
                  <a:pt x="93" y="177"/>
                  <a:pt x="93" y="142"/>
                  <a:pt x="115" y="120"/>
                </a:cubicBezTo>
                <a:cubicBezTo>
                  <a:pt x="136" y="98"/>
                  <a:pt x="172" y="98"/>
                  <a:pt x="194" y="120"/>
                </a:cubicBezTo>
                <a:cubicBezTo>
                  <a:pt x="216" y="142"/>
                  <a:pt x="216" y="177"/>
                  <a:pt x="194" y="19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21323036" y="8342903"/>
            <a:ext cx="1349980" cy="1352442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200 w 232"/>
              <a:gd name="T19" fmla="*/ 202 h 232"/>
              <a:gd name="T20" fmla="*/ 190 w 232"/>
              <a:gd name="T21" fmla="*/ 212 h 232"/>
              <a:gd name="T22" fmla="*/ 53 w 232"/>
              <a:gd name="T23" fmla="*/ 212 h 232"/>
              <a:gd name="T24" fmla="*/ 43 w 232"/>
              <a:gd name="T25" fmla="*/ 202 h 232"/>
              <a:gd name="T26" fmla="*/ 43 w 232"/>
              <a:gd name="T27" fmla="*/ 30 h 232"/>
              <a:gd name="T28" fmla="*/ 53 w 232"/>
              <a:gd name="T29" fmla="*/ 20 h 232"/>
              <a:gd name="T30" fmla="*/ 151 w 232"/>
              <a:gd name="T31" fmla="*/ 20 h 232"/>
              <a:gd name="T32" fmla="*/ 151 w 232"/>
              <a:gd name="T33" fmla="*/ 20 h 232"/>
              <a:gd name="T34" fmla="*/ 155 w 232"/>
              <a:gd name="T35" fmla="*/ 21 h 232"/>
              <a:gd name="T36" fmla="*/ 197 w 232"/>
              <a:gd name="T37" fmla="*/ 63 h 232"/>
              <a:gd name="T38" fmla="*/ 200 w 232"/>
              <a:gd name="T39" fmla="*/ 69 h 232"/>
              <a:gd name="T40" fmla="*/ 200 w 232"/>
              <a:gd name="T41" fmla="*/ 69 h 232"/>
              <a:gd name="T42" fmla="*/ 200 w 232"/>
              <a:gd name="T43" fmla="*/ 202 h 232"/>
              <a:gd name="T44" fmla="*/ 156 w 232"/>
              <a:gd name="T45" fmla="*/ 59 h 232"/>
              <a:gd name="T46" fmla="*/ 156 w 232"/>
              <a:gd name="T47" fmla="*/ 40 h 232"/>
              <a:gd name="T48" fmla="*/ 180 w 232"/>
              <a:gd name="T49" fmla="*/ 63 h 232"/>
              <a:gd name="T50" fmla="*/ 160 w 232"/>
              <a:gd name="T51" fmla="*/ 63 h 232"/>
              <a:gd name="T52" fmla="*/ 156 w 232"/>
              <a:gd name="T53" fmla="*/ 59 h 232"/>
              <a:gd name="T54" fmla="*/ 144 w 232"/>
              <a:gd name="T55" fmla="*/ 59 h 232"/>
              <a:gd name="T56" fmla="*/ 144 w 232"/>
              <a:gd name="T57" fmla="*/ 32 h 232"/>
              <a:gd name="T58" fmla="*/ 55 w 232"/>
              <a:gd name="T59" fmla="*/ 32 h 232"/>
              <a:gd name="T60" fmla="*/ 55 w 232"/>
              <a:gd name="T61" fmla="*/ 200 h 232"/>
              <a:gd name="T62" fmla="*/ 188 w 232"/>
              <a:gd name="T63" fmla="*/ 200 h 232"/>
              <a:gd name="T64" fmla="*/ 188 w 232"/>
              <a:gd name="T65" fmla="*/ 75 h 232"/>
              <a:gd name="T66" fmla="*/ 160 w 232"/>
              <a:gd name="T67" fmla="*/ 75 h 232"/>
              <a:gd name="T68" fmla="*/ 144 w 232"/>
              <a:gd name="T69" fmla="*/ 59 h 232"/>
              <a:gd name="T70" fmla="*/ 95 w 232"/>
              <a:gd name="T71" fmla="*/ 83 h 232"/>
              <a:gd name="T72" fmla="*/ 109 w 232"/>
              <a:gd name="T73" fmla="*/ 83 h 232"/>
              <a:gd name="T74" fmla="*/ 109 w 232"/>
              <a:gd name="T75" fmla="*/ 69 h 232"/>
              <a:gd name="T76" fmla="*/ 133 w 232"/>
              <a:gd name="T77" fmla="*/ 69 h 232"/>
              <a:gd name="T78" fmla="*/ 133 w 232"/>
              <a:gd name="T79" fmla="*/ 83 h 232"/>
              <a:gd name="T80" fmla="*/ 147 w 232"/>
              <a:gd name="T81" fmla="*/ 83 h 232"/>
              <a:gd name="T82" fmla="*/ 147 w 232"/>
              <a:gd name="T83" fmla="*/ 108 h 232"/>
              <a:gd name="T84" fmla="*/ 133 w 232"/>
              <a:gd name="T85" fmla="*/ 108 h 232"/>
              <a:gd name="T86" fmla="*/ 133 w 232"/>
              <a:gd name="T87" fmla="*/ 121 h 232"/>
              <a:gd name="T88" fmla="*/ 109 w 232"/>
              <a:gd name="T89" fmla="*/ 121 h 232"/>
              <a:gd name="T90" fmla="*/ 109 w 232"/>
              <a:gd name="T91" fmla="*/ 108 h 232"/>
              <a:gd name="T92" fmla="*/ 95 w 232"/>
              <a:gd name="T93" fmla="*/ 108 h 232"/>
              <a:gd name="T94" fmla="*/ 95 w 232"/>
              <a:gd name="T95" fmla="*/ 83 h 232"/>
              <a:gd name="T96" fmla="*/ 135 w 232"/>
              <a:gd name="T97" fmla="*/ 178 h 232"/>
              <a:gd name="T98" fmla="*/ 68 w 232"/>
              <a:gd name="T99" fmla="*/ 178 h 232"/>
              <a:gd name="T100" fmla="*/ 68 w 232"/>
              <a:gd name="T101" fmla="*/ 170 h 232"/>
              <a:gd name="T102" fmla="*/ 135 w 232"/>
              <a:gd name="T103" fmla="*/ 170 h 232"/>
              <a:gd name="T104" fmla="*/ 135 w 232"/>
              <a:gd name="T105" fmla="*/ 178 h 232"/>
              <a:gd name="T106" fmla="*/ 175 w 232"/>
              <a:gd name="T107" fmla="*/ 160 h 232"/>
              <a:gd name="T108" fmla="*/ 68 w 232"/>
              <a:gd name="T109" fmla="*/ 160 h 232"/>
              <a:gd name="T110" fmla="*/ 68 w 232"/>
              <a:gd name="T111" fmla="*/ 152 h 232"/>
              <a:gd name="T112" fmla="*/ 175 w 232"/>
              <a:gd name="T113" fmla="*/ 152 h 232"/>
              <a:gd name="T114" fmla="*/ 175 w 232"/>
              <a:gd name="T115" fmla="*/ 160 h 232"/>
              <a:gd name="T116" fmla="*/ 175 w 232"/>
              <a:gd name="T117" fmla="*/ 142 h 232"/>
              <a:gd name="T118" fmla="*/ 96 w 232"/>
              <a:gd name="T119" fmla="*/ 142 h 232"/>
              <a:gd name="T120" fmla="*/ 96 w 232"/>
              <a:gd name="T121" fmla="*/ 134 h 232"/>
              <a:gd name="T122" fmla="*/ 175 w 232"/>
              <a:gd name="T123" fmla="*/ 134 h 232"/>
              <a:gd name="T124" fmla="*/ 175 w 232"/>
              <a:gd name="T125" fmla="*/ 14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7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7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200" y="202"/>
                </a:moveTo>
                <a:cubicBezTo>
                  <a:pt x="200" y="208"/>
                  <a:pt x="195" y="212"/>
                  <a:pt x="190" y="212"/>
                </a:cubicBezTo>
                <a:cubicBezTo>
                  <a:pt x="53" y="212"/>
                  <a:pt x="53" y="212"/>
                  <a:pt x="53" y="212"/>
                </a:cubicBezTo>
                <a:cubicBezTo>
                  <a:pt x="47" y="212"/>
                  <a:pt x="43" y="208"/>
                  <a:pt x="43" y="202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4"/>
                  <a:pt x="47" y="20"/>
                  <a:pt x="53" y="20"/>
                </a:cubicBezTo>
                <a:cubicBezTo>
                  <a:pt x="151" y="20"/>
                  <a:pt x="151" y="20"/>
                  <a:pt x="151" y="20"/>
                </a:cubicBezTo>
                <a:cubicBezTo>
                  <a:pt x="151" y="20"/>
                  <a:pt x="151" y="20"/>
                  <a:pt x="151" y="20"/>
                </a:cubicBezTo>
                <a:cubicBezTo>
                  <a:pt x="152" y="20"/>
                  <a:pt x="154" y="20"/>
                  <a:pt x="155" y="21"/>
                </a:cubicBezTo>
                <a:cubicBezTo>
                  <a:pt x="197" y="63"/>
                  <a:pt x="197" y="63"/>
                  <a:pt x="197" y="63"/>
                </a:cubicBezTo>
                <a:cubicBezTo>
                  <a:pt x="199" y="66"/>
                  <a:pt x="200" y="66"/>
                  <a:pt x="200" y="69"/>
                </a:cubicBezTo>
                <a:cubicBezTo>
                  <a:pt x="200" y="69"/>
                  <a:pt x="200" y="69"/>
                  <a:pt x="200" y="69"/>
                </a:cubicBezTo>
                <a:lnTo>
                  <a:pt x="200" y="202"/>
                </a:lnTo>
                <a:close/>
                <a:moveTo>
                  <a:pt x="156" y="59"/>
                </a:moveTo>
                <a:cubicBezTo>
                  <a:pt x="156" y="40"/>
                  <a:pt x="156" y="40"/>
                  <a:pt x="156" y="40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58" y="63"/>
                  <a:pt x="156" y="61"/>
                  <a:pt x="156" y="59"/>
                </a:cubicBezTo>
                <a:close/>
                <a:moveTo>
                  <a:pt x="144" y="59"/>
                </a:moveTo>
                <a:cubicBezTo>
                  <a:pt x="144" y="32"/>
                  <a:pt x="144" y="32"/>
                  <a:pt x="144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188" y="200"/>
                  <a:pt x="188" y="200"/>
                  <a:pt x="188" y="200"/>
                </a:cubicBezTo>
                <a:cubicBezTo>
                  <a:pt x="188" y="75"/>
                  <a:pt x="188" y="75"/>
                  <a:pt x="188" y="75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52" y="75"/>
                  <a:pt x="144" y="68"/>
                  <a:pt x="144" y="59"/>
                </a:cubicBezTo>
                <a:close/>
                <a:moveTo>
                  <a:pt x="95" y="83"/>
                </a:moveTo>
                <a:cubicBezTo>
                  <a:pt x="109" y="83"/>
                  <a:pt x="109" y="83"/>
                  <a:pt x="109" y="83"/>
                </a:cubicBezTo>
                <a:cubicBezTo>
                  <a:pt x="109" y="69"/>
                  <a:pt x="109" y="69"/>
                  <a:pt x="109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3" y="83"/>
                  <a:pt x="133" y="83"/>
                  <a:pt x="133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3" y="121"/>
                  <a:pt x="133" y="121"/>
                  <a:pt x="133" y="121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09" y="108"/>
                  <a:pt x="109" y="108"/>
                  <a:pt x="109" y="108"/>
                </a:cubicBezTo>
                <a:cubicBezTo>
                  <a:pt x="95" y="108"/>
                  <a:pt x="95" y="108"/>
                  <a:pt x="95" y="108"/>
                </a:cubicBezTo>
                <a:lnTo>
                  <a:pt x="95" y="83"/>
                </a:lnTo>
                <a:close/>
                <a:moveTo>
                  <a:pt x="135" y="178"/>
                </a:moveTo>
                <a:cubicBezTo>
                  <a:pt x="68" y="178"/>
                  <a:pt x="68" y="178"/>
                  <a:pt x="68" y="178"/>
                </a:cubicBezTo>
                <a:cubicBezTo>
                  <a:pt x="68" y="170"/>
                  <a:pt x="68" y="170"/>
                  <a:pt x="68" y="170"/>
                </a:cubicBezTo>
                <a:cubicBezTo>
                  <a:pt x="135" y="170"/>
                  <a:pt x="135" y="170"/>
                  <a:pt x="135" y="170"/>
                </a:cubicBezTo>
                <a:lnTo>
                  <a:pt x="135" y="178"/>
                </a:lnTo>
                <a:close/>
                <a:moveTo>
                  <a:pt x="175" y="160"/>
                </a:moveTo>
                <a:cubicBezTo>
                  <a:pt x="68" y="160"/>
                  <a:pt x="68" y="160"/>
                  <a:pt x="68" y="160"/>
                </a:cubicBezTo>
                <a:cubicBezTo>
                  <a:pt x="68" y="152"/>
                  <a:pt x="68" y="152"/>
                  <a:pt x="68" y="152"/>
                </a:cubicBezTo>
                <a:cubicBezTo>
                  <a:pt x="175" y="152"/>
                  <a:pt x="175" y="152"/>
                  <a:pt x="175" y="152"/>
                </a:cubicBezTo>
                <a:lnTo>
                  <a:pt x="175" y="160"/>
                </a:lnTo>
                <a:close/>
                <a:moveTo>
                  <a:pt x="175" y="142"/>
                </a:moveTo>
                <a:cubicBezTo>
                  <a:pt x="96" y="142"/>
                  <a:pt x="96" y="142"/>
                  <a:pt x="96" y="142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75" y="134"/>
                  <a:pt x="175" y="134"/>
                  <a:pt x="175" y="134"/>
                </a:cubicBezTo>
                <a:lnTo>
                  <a:pt x="175" y="14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828800" y="10489177"/>
            <a:ext cx="1349980" cy="1352442"/>
          </a:xfrm>
          <a:custGeom>
            <a:avLst/>
            <a:gdLst>
              <a:gd name="T0" fmla="*/ 125 w 232"/>
              <a:gd name="T1" fmla="*/ 117 h 232"/>
              <a:gd name="T2" fmla="*/ 125 w 232"/>
              <a:gd name="T3" fmla="*/ 107 h 232"/>
              <a:gd name="T4" fmla="*/ 132 w 232"/>
              <a:gd name="T5" fmla="*/ 156 h 232"/>
              <a:gd name="T6" fmla="*/ 138 w 232"/>
              <a:gd name="T7" fmla="*/ 148 h 232"/>
              <a:gd name="T8" fmla="*/ 132 w 232"/>
              <a:gd name="T9" fmla="*/ 142 h 232"/>
              <a:gd name="T10" fmla="*/ 125 w 232"/>
              <a:gd name="T11" fmla="*/ 148 h 232"/>
              <a:gd name="T12" fmla="*/ 132 w 232"/>
              <a:gd name="T13" fmla="*/ 156 h 232"/>
              <a:gd name="T14" fmla="*/ 95 w 232"/>
              <a:gd name="T15" fmla="*/ 157 h 232"/>
              <a:gd name="T16" fmla="*/ 95 w 232"/>
              <a:gd name="T17" fmla="*/ 139 h 232"/>
              <a:gd name="T18" fmla="*/ 121 w 232"/>
              <a:gd name="T19" fmla="*/ 34 h 232"/>
              <a:gd name="T20" fmla="*/ 121 w 232"/>
              <a:gd name="T21" fmla="*/ 24 h 232"/>
              <a:gd name="T22" fmla="*/ 121 w 232"/>
              <a:gd name="T23" fmla="*/ 34 h 232"/>
              <a:gd name="T24" fmla="*/ 102 w 232"/>
              <a:gd name="T25" fmla="*/ 128 h 232"/>
              <a:gd name="T26" fmla="*/ 102 w 232"/>
              <a:gd name="T27" fmla="*/ 122 h 232"/>
              <a:gd name="T28" fmla="*/ 117 w 232"/>
              <a:gd name="T29" fmla="*/ 140 h 232"/>
              <a:gd name="T30" fmla="*/ 117 w 232"/>
              <a:gd name="T31" fmla="*/ 128 h 232"/>
              <a:gd name="T32" fmla="*/ 117 w 232"/>
              <a:gd name="T33" fmla="*/ 140 h 232"/>
              <a:gd name="T34" fmla="*/ 106 w 232"/>
              <a:gd name="T35" fmla="*/ 20 h 232"/>
              <a:gd name="T36" fmla="*/ 99 w 232"/>
              <a:gd name="T37" fmla="*/ 20 h 232"/>
              <a:gd name="T38" fmla="*/ 113 w 232"/>
              <a:gd name="T39" fmla="*/ 45 h 232"/>
              <a:gd name="T40" fmla="*/ 113 w 232"/>
              <a:gd name="T41" fmla="*/ 52 h 232"/>
              <a:gd name="T42" fmla="*/ 113 w 232"/>
              <a:gd name="T43" fmla="*/ 45 h 232"/>
              <a:gd name="T44" fmla="*/ 232 w 232"/>
              <a:gd name="T45" fmla="*/ 232 h 232"/>
              <a:gd name="T46" fmla="*/ 0 w 232"/>
              <a:gd name="T47" fmla="*/ 0 h 232"/>
              <a:gd name="T48" fmla="*/ 113 w 232"/>
              <a:gd name="T49" fmla="*/ 55 h 232"/>
              <a:gd name="T50" fmla="*/ 113 w 232"/>
              <a:gd name="T51" fmla="*/ 42 h 232"/>
              <a:gd name="T52" fmla="*/ 113 w 232"/>
              <a:gd name="T53" fmla="*/ 55 h 232"/>
              <a:gd name="T54" fmla="*/ 117 w 232"/>
              <a:gd name="T55" fmla="*/ 143 h 232"/>
              <a:gd name="T56" fmla="*/ 117 w 232"/>
              <a:gd name="T57" fmla="*/ 125 h 232"/>
              <a:gd name="T58" fmla="*/ 102 w 232"/>
              <a:gd name="T59" fmla="*/ 118 h 232"/>
              <a:gd name="T60" fmla="*/ 102 w 232"/>
              <a:gd name="T61" fmla="*/ 132 h 232"/>
              <a:gd name="T62" fmla="*/ 102 w 232"/>
              <a:gd name="T63" fmla="*/ 118 h 232"/>
              <a:gd name="T64" fmla="*/ 83 w 232"/>
              <a:gd name="T65" fmla="*/ 147 h 232"/>
              <a:gd name="T66" fmla="*/ 71 w 232"/>
              <a:gd name="T67" fmla="*/ 156 h 232"/>
              <a:gd name="T68" fmla="*/ 161 w 232"/>
              <a:gd name="T69" fmla="*/ 156 h 232"/>
              <a:gd name="T70" fmla="*/ 142 w 232"/>
              <a:gd name="T71" fmla="*/ 147 h 232"/>
              <a:gd name="T72" fmla="*/ 122 w 232"/>
              <a:gd name="T73" fmla="*/ 147 h 232"/>
              <a:gd name="T74" fmla="*/ 95 w 232"/>
              <a:gd name="T75" fmla="*/ 136 h 232"/>
              <a:gd name="T76" fmla="*/ 125 w 232"/>
              <a:gd name="T77" fmla="*/ 103 h 232"/>
              <a:gd name="T78" fmla="*/ 125 w 232"/>
              <a:gd name="T79" fmla="*/ 121 h 232"/>
              <a:gd name="T80" fmla="*/ 113 w 232"/>
              <a:gd name="T81" fmla="*/ 29 h 232"/>
              <a:gd name="T82" fmla="*/ 130 w 232"/>
              <a:gd name="T83" fmla="*/ 29 h 232"/>
              <a:gd name="T84" fmla="*/ 113 w 232"/>
              <a:gd name="T85" fmla="*/ 29 h 232"/>
              <a:gd name="T86" fmla="*/ 102 w 232"/>
              <a:gd name="T87" fmla="*/ 27 h 232"/>
              <a:gd name="T88" fmla="*/ 102 w 232"/>
              <a:gd name="T89" fmla="*/ 13 h 232"/>
              <a:gd name="T90" fmla="*/ 179 w 232"/>
              <a:gd name="T91" fmla="*/ 156 h 232"/>
              <a:gd name="T92" fmla="*/ 148 w 232"/>
              <a:gd name="T93" fmla="*/ 102 h 232"/>
              <a:gd name="T94" fmla="*/ 144 w 232"/>
              <a:gd name="T95" fmla="*/ 45 h 232"/>
              <a:gd name="T96" fmla="*/ 152 w 232"/>
              <a:gd name="T97" fmla="*/ 40 h 232"/>
              <a:gd name="T98" fmla="*/ 133 w 232"/>
              <a:gd name="T99" fmla="*/ 34 h 232"/>
              <a:gd name="T100" fmla="*/ 142 w 232"/>
              <a:gd name="T101" fmla="*/ 111 h 232"/>
              <a:gd name="T102" fmla="*/ 168 w 232"/>
              <a:gd name="T103" fmla="*/ 156 h 232"/>
              <a:gd name="T104" fmla="*/ 64 w 232"/>
              <a:gd name="T105" fmla="*/ 156 h 232"/>
              <a:gd name="T106" fmla="*/ 90 w 232"/>
              <a:gd name="T107" fmla="*/ 111 h 232"/>
              <a:gd name="T108" fmla="*/ 99 w 232"/>
              <a:gd name="T109" fmla="*/ 34 h 232"/>
              <a:gd name="T110" fmla="*/ 80 w 232"/>
              <a:gd name="T111" fmla="*/ 40 h 232"/>
              <a:gd name="T112" fmla="*/ 88 w 232"/>
              <a:gd name="T113" fmla="*/ 45 h 232"/>
              <a:gd name="T114" fmla="*/ 85 w 232"/>
              <a:gd name="T115" fmla="*/ 102 h 232"/>
              <a:gd name="T116" fmla="*/ 54 w 232"/>
              <a:gd name="T117" fmla="*/ 156 h 232"/>
              <a:gd name="T118" fmla="*/ 179 w 232"/>
              <a:gd name="T119" fmla="*/ 15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" h="232">
                <a:moveTo>
                  <a:pt x="130" y="112"/>
                </a:moveTo>
                <a:cubicBezTo>
                  <a:pt x="130" y="115"/>
                  <a:pt x="128" y="117"/>
                  <a:pt x="125" y="117"/>
                </a:cubicBezTo>
                <a:cubicBezTo>
                  <a:pt x="122" y="117"/>
                  <a:pt x="120" y="115"/>
                  <a:pt x="120" y="112"/>
                </a:cubicBezTo>
                <a:cubicBezTo>
                  <a:pt x="120" y="109"/>
                  <a:pt x="122" y="107"/>
                  <a:pt x="125" y="107"/>
                </a:cubicBezTo>
                <a:cubicBezTo>
                  <a:pt x="128" y="107"/>
                  <a:pt x="130" y="109"/>
                  <a:pt x="130" y="112"/>
                </a:cubicBezTo>
                <a:close/>
                <a:moveTo>
                  <a:pt x="132" y="156"/>
                </a:moveTo>
                <a:cubicBezTo>
                  <a:pt x="136" y="156"/>
                  <a:pt x="139" y="153"/>
                  <a:pt x="139" y="149"/>
                </a:cubicBezTo>
                <a:cubicBezTo>
                  <a:pt x="139" y="149"/>
                  <a:pt x="139" y="148"/>
                  <a:pt x="138" y="148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37" y="144"/>
                  <a:pt x="135" y="142"/>
                  <a:pt x="132" y="142"/>
                </a:cubicBezTo>
                <a:cubicBezTo>
                  <a:pt x="129" y="142"/>
                  <a:pt x="127" y="144"/>
                  <a:pt x="126" y="147"/>
                </a:cubicBezTo>
                <a:cubicBezTo>
                  <a:pt x="126" y="147"/>
                  <a:pt x="126" y="147"/>
                  <a:pt x="125" y="148"/>
                </a:cubicBezTo>
                <a:cubicBezTo>
                  <a:pt x="125" y="148"/>
                  <a:pt x="125" y="149"/>
                  <a:pt x="125" y="149"/>
                </a:cubicBezTo>
                <a:cubicBezTo>
                  <a:pt x="125" y="153"/>
                  <a:pt x="128" y="156"/>
                  <a:pt x="132" y="156"/>
                </a:cubicBezTo>
                <a:close/>
                <a:moveTo>
                  <a:pt x="86" y="148"/>
                </a:moveTo>
                <a:cubicBezTo>
                  <a:pt x="86" y="153"/>
                  <a:pt x="90" y="157"/>
                  <a:pt x="95" y="157"/>
                </a:cubicBezTo>
                <a:cubicBezTo>
                  <a:pt x="100" y="157"/>
                  <a:pt x="104" y="153"/>
                  <a:pt x="104" y="148"/>
                </a:cubicBezTo>
                <a:cubicBezTo>
                  <a:pt x="104" y="143"/>
                  <a:pt x="100" y="139"/>
                  <a:pt x="95" y="139"/>
                </a:cubicBezTo>
                <a:cubicBezTo>
                  <a:pt x="90" y="139"/>
                  <a:pt x="86" y="143"/>
                  <a:pt x="86" y="148"/>
                </a:cubicBezTo>
                <a:close/>
                <a:moveTo>
                  <a:pt x="121" y="34"/>
                </a:moveTo>
                <a:cubicBezTo>
                  <a:pt x="124" y="34"/>
                  <a:pt x="126" y="32"/>
                  <a:pt x="126" y="29"/>
                </a:cubicBezTo>
                <a:cubicBezTo>
                  <a:pt x="126" y="26"/>
                  <a:pt x="124" y="24"/>
                  <a:pt x="121" y="24"/>
                </a:cubicBezTo>
                <a:cubicBezTo>
                  <a:pt x="119" y="24"/>
                  <a:pt x="116" y="26"/>
                  <a:pt x="116" y="29"/>
                </a:cubicBezTo>
                <a:cubicBezTo>
                  <a:pt x="116" y="32"/>
                  <a:pt x="119" y="34"/>
                  <a:pt x="121" y="34"/>
                </a:cubicBezTo>
                <a:close/>
                <a:moveTo>
                  <a:pt x="99" y="125"/>
                </a:moveTo>
                <a:cubicBezTo>
                  <a:pt x="99" y="127"/>
                  <a:pt x="101" y="128"/>
                  <a:pt x="102" y="128"/>
                </a:cubicBezTo>
                <a:cubicBezTo>
                  <a:pt x="104" y="128"/>
                  <a:pt x="106" y="127"/>
                  <a:pt x="106" y="125"/>
                </a:cubicBezTo>
                <a:cubicBezTo>
                  <a:pt x="106" y="123"/>
                  <a:pt x="104" y="122"/>
                  <a:pt x="102" y="122"/>
                </a:cubicBezTo>
                <a:cubicBezTo>
                  <a:pt x="101" y="122"/>
                  <a:pt x="99" y="123"/>
                  <a:pt x="99" y="125"/>
                </a:cubicBezTo>
                <a:close/>
                <a:moveTo>
                  <a:pt x="117" y="140"/>
                </a:moveTo>
                <a:cubicBezTo>
                  <a:pt x="120" y="140"/>
                  <a:pt x="123" y="137"/>
                  <a:pt x="123" y="134"/>
                </a:cubicBezTo>
                <a:cubicBezTo>
                  <a:pt x="123" y="131"/>
                  <a:pt x="120" y="128"/>
                  <a:pt x="117" y="128"/>
                </a:cubicBezTo>
                <a:cubicBezTo>
                  <a:pt x="114" y="128"/>
                  <a:pt x="111" y="131"/>
                  <a:pt x="111" y="134"/>
                </a:cubicBezTo>
                <a:cubicBezTo>
                  <a:pt x="111" y="137"/>
                  <a:pt x="114" y="140"/>
                  <a:pt x="117" y="140"/>
                </a:cubicBezTo>
                <a:close/>
                <a:moveTo>
                  <a:pt x="102" y="23"/>
                </a:moveTo>
                <a:cubicBezTo>
                  <a:pt x="104" y="23"/>
                  <a:pt x="106" y="22"/>
                  <a:pt x="106" y="20"/>
                </a:cubicBezTo>
                <a:cubicBezTo>
                  <a:pt x="106" y="18"/>
                  <a:pt x="104" y="17"/>
                  <a:pt x="102" y="17"/>
                </a:cubicBezTo>
                <a:cubicBezTo>
                  <a:pt x="101" y="17"/>
                  <a:pt x="99" y="18"/>
                  <a:pt x="99" y="20"/>
                </a:cubicBezTo>
                <a:cubicBezTo>
                  <a:pt x="99" y="22"/>
                  <a:pt x="101" y="23"/>
                  <a:pt x="102" y="23"/>
                </a:cubicBezTo>
                <a:close/>
                <a:moveTo>
                  <a:pt x="113" y="45"/>
                </a:moveTo>
                <a:cubicBezTo>
                  <a:pt x="111" y="45"/>
                  <a:pt x="110" y="47"/>
                  <a:pt x="110" y="48"/>
                </a:cubicBezTo>
                <a:cubicBezTo>
                  <a:pt x="110" y="50"/>
                  <a:pt x="111" y="52"/>
                  <a:pt x="113" y="52"/>
                </a:cubicBezTo>
                <a:cubicBezTo>
                  <a:pt x="115" y="52"/>
                  <a:pt x="116" y="50"/>
                  <a:pt x="116" y="48"/>
                </a:cubicBezTo>
                <a:cubicBezTo>
                  <a:pt x="116" y="47"/>
                  <a:pt x="115" y="45"/>
                  <a:pt x="113" y="45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13" y="55"/>
                </a:moveTo>
                <a:cubicBezTo>
                  <a:pt x="117" y="55"/>
                  <a:pt x="120" y="52"/>
                  <a:pt x="120" y="48"/>
                </a:cubicBezTo>
                <a:cubicBezTo>
                  <a:pt x="120" y="45"/>
                  <a:pt x="117" y="42"/>
                  <a:pt x="113" y="42"/>
                </a:cubicBezTo>
                <a:cubicBezTo>
                  <a:pt x="109" y="42"/>
                  <a:pt x="106" y="45"/>
                  <a:pt x="106" y="48"/>
                </a:cubicBezTo>
                <a:cubicBezTo>
                  <a:pt x="106" y="52"/>
                  <a:pt x="109" y="55"/>
                  <a:pt x="113" y="55"/>
                </a:cubicBezTo>
                <a:close/>
                <a:moveTo>
                  <a:pt x="108" y="134"/>
                </a:moveTo>
                <a:cubicBezTo>
                  <a:pt x="108" y="139"/>
                  <a:pt x="112" y="143"/>
                  <a:pt x="117" y="143"/>
                </a:cubicBezTo>
                <a:cubicBezTo>
                  <a:pt x="122" y="143"/>
                  <a:pt x="126" y="139"/>
                  <a:pt x="126" y="134"/>
                </a:cubicBezTo>
                <a:cubicBezTo>
                  <a:pt x="126" y="129"/>
                  <a:pt x="122" y="125"/>
                  <a:pt x="117" y="125"/>
                </a:cubicBezTo>
                <a:cubicBezTo>
                  <a:pt x="112" y="125"/>
                  <a:pt x="108" y="129"/>
                  <a:pt x="108" y="134"/>
                </a:cubicBezTo>
                <a:close/>
                <a:moveTo>
                  <a:pt x="102" y="118"/>
                </a:moveTo>
                <a:cubicBezTo>
                  <a:pt x="99" y="118"/>
                  <a:pt x="96" y="121"/>
                  <a:pt x="96" y="125"/>
                </a:cubicBezTo>
                <a:cubicBezTo>
                  <a:pt x="96" y="129"/>
                  <a:pt x="99" y="132"/>
                  <a:pt x="102" y="132"/>
                </a:cubicBezTo>
                <a:cubicBezTo>
                  <a:pt x="106" y="132"/>
                  <a:pt x="109" y="129"/>
                  <a:pt x="109" y="125"/>
                </a:cubicBezTo>
                <a:cubicBezTo>
                  <a:pt x="109" y="121"/>
                  <a:pt x="106" y="118"/>
                  <a:pt x="102" y="118"/>
                </a:cubicBezTo>
                <a:close/>
                <a:moveTo>
                  <a:pt x="95" y="136"/>
                </a:moveTo>
                <a:cubicBezTo>
                  <a:pt x="89" y="136"/>
                  <a:pt x="84" y="141"/>
                  <a:pt x="83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1" y="150"/>
                  <a:pt x="71" y="153"/>
                  <a:pt x="71" y="156"/>
                </a:cubicBezTo>
                <a:cubicBezTo>
                  <a:pt x="71" y="181"/>
                  <a:pt x="91" y="202"/>
                  <a:pt x="116" y="202"/>
                </a:cubicBezTo>
                <a:cubicBezTo>
                  <a:pt x="141" y="202"/>
                  <a:pt x="161" y="181"/>
                  <a:pt x="161" y="156"/>
                </a:cubicBezTo>
                <a:cubicBezTo>
                  <a:pt x="161" y="153"/>
                  <a:pt x="161" y="150"/>
                  <a:pt x="160" y="14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41" y="142"/>
                  <a:pt x="137" y="139"/>
                  <a:pt x="132" y="139"/>
                </a:cubicBezTo>
                <a:cubicBezTo>
                  <a:pt x="127" y="139"/>
                  <a:pt x="123" y="142"/>
                  <a:pt x="122" y="147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6" y="141"/>
                  <a:pt x="101" y="136"/>
                  <a:pt x="95" y="136"/>
                </a:cubicBezTo>
                <a:close/>
                <a:moveTo>
                  <a:pt x="134" y="112"/>
                </a:moveTo>
                <a:cubicBezTo>
                  <a:pt x="134" y="107"/>
                  <a:pt x="130" y="103"/>
                  <a:pt x="125" y="103"/>
                </a:cubicBezTo>
                <a:cubicBezTo>
                  <a:pt x="120" y="103"/>
                  <a:pt x="117" y="107"/>
                  <a:pt x="117" y="112"/>
                </a:cubicBezTo>
                <a:cubicBezTo>
                  <a:pt x="117" y="117"/>
                  <a:pt x="120" y="121"/>
                  <a:pt x="125" y="121"/>
                </a:cubicBezTo>
                <a:cubicBezTo>
                  <a:pt x="130" y="121"/>
                  <a:pt x="134" y="117"/>
                  <a:pt x="134" y="112"/>
                </a:cubicBezTo>
                <a:close/>
                <a:moveTo>
                  <a:pt x="113" y="29"/>
                </a:moveTo>
                <a:cubicBezTo>
                  <a:pt x="113" y="33"/>
                  <a:pt x="117" y="37"/>
                  <a:pt x="121" y="37"/>
                </a:cubicBezTo>
                <a:cubicBezTo>
                  <a:pt x="126" y="37"/>
                  <a:pt x="130" y="33"/>
                  <a:pt x="130" y="29"/>
                </a:cubicBezTo>
                <a:cubicBezTo>
                  <a:pt x="130" y="24"/>
                  <a:pt x="126" y="20"/>
                  <a:pt x="121" y="20"/>
                </a:cubicBezTo>
                <a:cubicBezTo>
                  <a:pt x="117" y="20"/>
                  <a:pt x="113" y="24"/>
                  <a:pt x="113" y="29"/>
                </a:cubicBezTo>
                <a:close/>
                <a:moveTo>
                  <a:pt x="96" y="20"/>
                </a:moveTo>
                <a:cubicBezTo>
                  <a:pt x="96" y="24"/>
                  <a:pt x="99" y="27"/>
                  <a:pt x="102" y="27"/>
                </a:cubicBezTo>
                <a:cubicBezTo>
                  <a:pt x="106" y="27"/>
                  <a:pt x="109" y="24"/>
                  <a:pt x="109" y="20"/>
                </a:cubicBezTo>
                <a:cubicBezTo>
                  <a:pt x="109" y="16"/>
                  <a:pt x="106" y="13"/>
                  <a:pt x="102" y="13"/>
                </a:cubicBezTo>
                <a:cubicBezTo>
                  <a:pt x="99" y="13"/>
                  <a:pt x="96" y="16"/>
                  <a:pt x="96" y="20"/>
                </a:cubicBezTo>
                <a:close/>
                <a:moveTo>
                  <a:pt x="179" y="156"/>
                </a:moveTo>
                <a:cubicBezTo>
                  <a:pt x="179" y="134"/>
                  <a:pt x="168" y="115"/>
                  <a:pt x="149" y="103"/>
                </a:cubicBezTo>
                <a:cubicBezTo>
                  <a:pt x="149" y="103"/>
                  <a:pt x="148" y="103"/>
                  <a:pt x="148" y="102"/>
                </a:cubicBezTo>
                <a:cubicBezTo>
                  <a:pt x="147" y="102"/>
                  <a:pt x="145" y="101"/>
                  <a:pt x="144" y="100"/>
                </a:cubicBezTo>
                <a:cubicBezTo>
                  <a:pt x="144" y="45"/>
                  <a:pt x="144" y="45"/>
                  <a:pt x="144" y="45"/>
                </a:cubicBezTo>
                <a:cubicBezTo>
                  <a:pt x="147" y="45"/>
                  <a:pt x="147" y="45"/>
                  <a:pt x="147" y="45"/>
                </a:cubicBezTo>
                <a:cubicBezTo>
                  <a:pt x="150" y="45"/>
                  <a:pt x="152" y="43"/>
                  <a:pt x="152" y="40"/>
                </a:cubicBezTo>
                <a:cubicBezTo>
                  <a:pt x="152" y="37"/>
                  <a:pt x="150" y="34"/>
                  <a:pt x="147" y="34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33" y="100"/>
                  <a:pt x="133" y="100"/>
                  <a:pt x="133" y="100"/>
                </a:cubicBezTo>
                <a:cubicBezTo>
                  <a:pt x="133" y="106"/>
                  <a:pt x="139" y="110"/>
                  <a:pt x="142" y="111"/>
                </a:cubicBezTo>
                <a:cubicBezTo>
                  <a:pt x="143" y="112"/>
                  <a:pt x="143" y="112"/>
                  <a:pt x="144" y="112"/>
                </a:cubicBezTo>
                <a:cubicBezTo>
                  <a:pt x="159" y="122"/>
                  <a:pt x="168" y="138"/>
                  <a:pt x="168" y="156"/>
                </a:cubicBezTo>
                <a:cubicBezTo>
                  <a:pt x="168" y="185"/>
                  <a:pt x="145" y="208"/>
                  <a:pt x="116" y="208"/>
                </a:cubicBezTo>
                <a:cubicBezTo>
                  <a:pt x="87" y="208"/>
                  <a:pt x="64" y="185"/>
                  <a:pt x="64" y="156"/>
                </a:cubicBezTo>
                <a:cubicBezTo>
                  <a:pt x="64" y="138"/>
                  <a:pt x="73" y="121"/>
                  <a:pt x="89" y="112"/>
                </a:cubicBezTo>
                <a:cubicBezTo>
                  <a:pt x="89" y="112"/>
                  <a:pt x="90" y="112"/>
                  <a:pt x="90" y="111"/>
                </a:cubicBezTo>
                <a:cubicBezTo>
                  <a:pt x="93" y="110"/>
                  <a:pt x="99" y="107"/>
                  <a:pt x="99" y="100"/>
                </a:cubicBezTo>
                <a:cubicBezTo>
                  <a:pt x="99" y="34"/>
                  <a:pt x="99" y="34"/>
                  <a:pt x="99" y="34"/>
                </a:cubicBezTo>
                <a:cubicBezTo>
                  <a:pt x="85" y="34"/>
                  <a:pt x="85" y="34"/>
                  <a:pt x="85" y="34"/>
                </a:cubicBezTo>
                <a:cubicBezTo>
                  <a:pt x="82" y="34"/>
                  <a:pt x="80" y="37"/>
                  <a:pt x="80" y="40"/>
                </a:cubicBezTo>
                <a:cubicBezTo>
                  <a:pt x="80" y="43"/>
                  <a:pt x="82" y="45"/>
                  <a:pt x="85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88" y="100"/>
                  <a:pt x="86" y="101"/>
                  <a:pt x="85" y="102"/>
                </a:cubicBezTo>
                <a:cubicBezTo>
                  <a:pt x="84" y="102"/>
                  <a:pt x="84" y="103"/>
                  <a:pt x="83" y="103"/>
                </a:cubicBezTo>
                <a:cubicBezTo>
                  <a:pt x="65" y="114"/>
                  <a:pt x="54" y="134"/>
                  <a:pt x="54" y="156"/>
                </a:cubicBezTo>
                <a:cubicBezTo>
                  <a:pt x="54" y="191"/>
                  <a:pt x="82" y="219"/>
                  <a:pt x="116" y="219"/>
                </a:cubicBezTo>
                <a:cubicBezTo>
                  <a:pt x="150" y="219"/>
                  <a:pt x="179" y="191"/>
                  <a:pt x="179" y="15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3776746" y="10489177"/>
            <a:ext cx="1352444" cy="1352442"/>
          </a:xfrm>
          <a:custGeom>
            <a:avLst/>
            <a:gdLst>
              <a:gd name="T0" fmla="*/ 117 w 232"/>
              <a:gd name="T1" fmla="*/ 54 h 232"/>
              <a:gd name="T2" fmla="*/ 117 w 232"/>
              <a:gd name="T3" fmla="*/ 47 h 232"/>
              <a:gd name="T4" fmla="*/ 104 w 232"/>
              <a:gd name="T5" fmla="*/ 118 h 232"/>
              <a:gd name="T6" fmla="*/ 110 w 232"/>
              <a:gd name="T7" fmla="*/ 118 h 232"/>
              <a:gd name="T8" fmla="*/ 104 w 232"/>
              <a:gd name="T9" fmla="*/ 118 h 232"/>
              <a:gd name="T10" fmla="*/ 130 w 232"/>
              <a:gd name="T11" fmla="*/ 31 h 232"/>
              <a:gd name="T12" fmla="*/ 120 w 232"/>
              <a:gd name="T13" fmla="*/ 31 h 232"/>
              <a:gd name="T14" fmla="*/ 115 w 232"/>
              <a:gd name="T15" fmla="*/ 131 h 232"/>
              <a:gd name="T16" fmla="*/ 126 w 232"/>
              <a:gd name="T17" fmla="*/ 131 h 232"/>
              <a:gd name="T18" fmla="*/ 115 w 232"/>
              <a:gd name="T19" fmla="*/ 131 h 232"/>
              <a:gd name="T20" fmla="*/ 140 w 232"/>
              <a:gd name="T21" fmla="*/ 151 h 232"/>
              <a:gd name="T22" fmla="*/ 140 w 232"/>
              <a:gd name="T23" fmla="*/ 149 h 232"/>
              <a:gd name="T24" fmla="*/ 131 w 232"/>
              <a:gd name="T25" fmla="*/ 149 h 232"/>
              <a:gd name="T26" fmla="*/ 131 w 232"/>
              <a:gd name="T27" fmla="*/ 151 h 232"/>
              <a:gd name="T28" fmla="*/ 125 w 232"/>
              <a:gd name="T29" fmla="*/ 101 h 232"/>
              <a:gd name="T30" fmla="*/ 125 w 232"/>
              <a:gd name="T31" fmla="*/ 111 h 232"/>
              <a:gd name="T32" fmla="*/ 125 w 232"/>
              <a:gd name="T33" fmla="*/ 101 h 232"/>
              <a:gd name="T34" fmla="*/ 111 w 232"/>
              <a:gd name="T35" fmla="*/ 150 h 232"/>
              <a:gd name="T36" fmla="*/ 110 w 232"/>
              <a:gd name="T37" fmla="*/ 148 h 232"/>
              <a:gd name="T38" fmla="*/ 104 w 232"/>
              <a:gd name="T39" fmla="*/ 143 h 232"/>
              <a:gd name="T40" fmla="*/ 98 w 232"/>
              <a:gd name="T41" fmla="*/ 148 h 232"/>
              <a:gd name="T42" fmla="*/ 97 w 232"/>
              <a:gd name="T43" fmla="*/ 150 h 232"/>
              <a:gd name="T44" fmla="*/ 106 w 232"/>
              <a:gd name="T45" fmla="*/ 25 h 232"/>
              <a:gd name="T46" fmla="*/ 106 w 232"/>
              <a:gd name="T47" fmla="*/ 19 h 232"/>
              <a:gd name="T48" fmla="*/ 106 w 232"/>
              <a:gd name="T49" fmla="*/ 25 h 232"/>
              <a:gd name="T50" fmla="*/ 232 w 232"/>
              <a:gd name="T51" fmla="*/ 232 h 232"/>
              <a:gd name="T52" fmla="*/ 0 w 232"/>
              <a:gd name="T53" fmla="*/ 0 h 232"/>
              <a:gd name="T54" fmla="*/ 116 w 232"/>
              <a:gd name="T55" fmla="*/ 31 h 232"/>
              <a:gd name="T56" fmla="*/ 133 w 232"/>
              <a:gd name="T57" fmla="*/ 31 h 232"/>
              <a:gd name="T58" fmla="*/ 116 w 232"/>
              <a:gd name="T59" fmla="*/ 31 h 232"/>
              <a:gd name="T60" fmla="*/ 125 w 232"/>
              <a:gd name="T61" fmla="*/ 97 h 232"/>
              <a:gd name="T62" fmla="*/ 125 w 232"/>
              <a:gd name="T63" fmla="*/ 114 h 232"/>
              <a:gd name="T64" fmla="*/ 121 w 232"/>
              <a:gd name="T65" fmla="*/ 121 h 232"/>
              <a:gd name="T66" fmla="*/ 121 w 232"/>
              <a:gd name="T67" fmla="*/ 140 h 232"/>
              <a:gd name="T68" fmla="*/ 121 w 232"/>
              <a:gd name="T69" fmla="*/ 121 h 232"/>
              <a:gd name="T70" fmla="*/ 117 w 232"/>
              <a:gd name="T71" fmla="*/ 44 h 232"/>
              <a:gd name="T72" fmla="*/ 117 w 232"/>
              <a:gd name="T73" fmla="*/ 57 h 232"/>
              <a:gd name="T74" fmla="*/ 107 w 232"/>
              <a:gd name="T75" fmla="*/ 111 h 232"/>
              <a:gd name="T76" fmla="*/ 107 w 232"/>
              <a:gd name="T77" fmla="*/ 125 h 232"/>
              <a:gd name="T78" fmla="*/ 107 w 232"/>
              <a:gd name="T79" fmla="*/ 111 h 232"/>
              <a:gd name="T80" fmla="*/ 84 w 232"/>
              <a:gd name="T81" fmla="*/ 146 h 232"/>
              <a:gd name="T82" fmla="*/ 176 w 232"/>
              <a:gd name="T83" fmla="*/ 199 h 232"/>
              <a:gd name="T84" fmla="*/ 143 w 232"/>
              <a:gd name="T85" fmla="*/ 146 h 232"/>
              <a:gd name="T86" fmla="*/ 128 w 232"/>
              <a:gd name="T87" fmla="*/ 146 h 232"/>
              <a:gd name="T88" fmla="*/ 104 w 232"/>
              <a:gd name="T89" fmla="*/ 139 h 232"/>
              <a:gd name="T90" fmla="*/ 99 w 232"/>
              <a:gd name="T91" fmla="*/ 22 h 232"/>
              <a:gd name="T92" fmla="*/ 113 w 232"/>
              <a:gd name="T93" fmla="*/ 22 h 232"/>
              <a:gd name="T94" fmla="*/ 99 w 232"/>
              <a:gd name="T95" fmla="*/ 22 h 232"/>
              <a:gd name="T96" fmla="*/ 153 w 232"/>
              <a:gd name="T97" fmla="*/ 120 h 232"/>
              <a:gd name="T98" fmla="*/ 145 w 232"/>
              <a:gd name="T99" fmla="*/ 54 h 232"/>
              <a:gd name="T100" fmla="*/ 154 w 232"/>
              <a:gd name="T101" fmla="*/ 49 h 232"/>
              <a:gd name="T102" fmla="*/ 135 w 232"/>
              <a:gd name="T103" fmla="*/ 43 h 232"/>
              <a:gd name="T104" fmla="*/ 144 w 232"/>
              <a:gd name="T105" fmla="*/ 125 h 232"/>
              <a:gd name="T106" fmla="*/ 184 w 232"/>
              <a:gd name="T107" fmla="*/ 204 h 232"/>
              <a:gd name="T108" fmla="*/ 53 w 232"/>
              <a:gd name="T109" fmla="*/ 206 h 232"/>
              <a:gd name="T110" fmla="*/ 49 w 232"/>
              <a:gd name="T111" fmla="*/ 198 h 232"/>
              <a:gd name="T112" fmla="*/ 97 w 232"/>
              <a:gd name="T113" fmla="*/ 89 h 232"/>
              <a:gd name="T114" fmla="*/ 83 w 232"/>
              <a:gd name="T115" fmla="*/ 43 h 232"/>
              <a:gd name="T116" fmla="*/ 83 w 232"/>
              <a:gd name="T117" fmla="*/ 54 h 232"/>
              <a:gd name="T118" fmla="*/ 86 w 232"/>
              <a:gd name="T119" fmla="*/ 89 h 232"/>
              <a:gd name="T120" fmla="*/ 39 w 232"/>
              <a:gd name="T121" fmla="*/ 193 h 232"/>
              <a:gd name="T122" fmla="*/ 53 w 232"/>
              <a:gd name="T123" fmla="*/ 217 h 232"/>
              <a:gd name="T124" fmla="*/ 193 w 232"/>
              <a:gd name="T125" fmla="*/ 20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120" y="50"/>
                </a:moveTo>
                <a:cubicBezTo>
                  <a:pt x="120" y="52"/>
                  <a:pt x="118" y="54"/>
                  <a:pt x="117" y="54"/>
                </a:cubicBezTo>
                <a:cubicBezTo>
                  <a:pt x="115" y="54"/>
                  <a:pt x="113" y="52"/>
                  <a:pt x="113" y="50"/>
                </a:cubicBezTo>
                <a:cubicBezTo>
                  <a:pt x="113" y="49"/>
                  <a:pt x="115" y="47"/>
                  <a:pt x="117" y="47"/>
                </a:cubicBezTo>
                <a:cubicBezTo>
                  <a:pt x="118" y="47"/>
                  <a:pt x="120" y="49"/>
                  <a:pt x="120" y="50"/>
                </a:cubicBezTo>
                <a:close/>
                <a:moveTo>
                  <a:pt x="104" y="118"/>
                </a:moveTo>
                <a:cubicBezTo>
                  <a:pt x="104" y="120"/>
                  <a:pt x="105" y="121"/>
                  <a:pt x="107" y="121"/>
                </a:cubicBezTo>
                <a:cubicBezTo>
                  <a:pt x="109" y="121"/>
                  <a:pt x="110" y="120"/>
                  <a:pt x="110" y="118"/>
                </a:cubicBezTo>
                <a:cubicBezTo>
                  <a:pt x="110" y="116"/>
                  <a:pt x="109" y="115"/>
                  <a:pt x="107" y="115"/>
                </a:cubicBezTo>
                <a:cubicBezTo>
                  <a:pt x="105" y="115"/>
                  <a:pt x="104" y="116"/>
                  <a:pt x="104" y="118"/>
                </a:cubicBezTo>
                <a:close/>
                <a:moveTo>
                  <a:pt x="125" y="36"/>
                </a:moveTo>
                <a:cubicBezTo>
                  <a:pt x="128" y="36"/>
                  <a:pt x="130" y="34"/>
                  <a:pt x="130" y="31"/>
                </a:cubicBezTo>
                <a:cubicBezTo>
                  <a:pt x="130" y="28"/>
                  <a:pt x="128" y="26"/>
                  <a:pt x="125" y="26"/>
                </a:cubicBezTo>
                <a:cubicBezTo>
                  <a:pt x="122" y="26"/>
                  <a:pt x="120" y="28"/>
                  <a:pt x="120" y="31"/>
                </a:cubicBezTo>
                <a:cubicBezTo>
                  <a:pt x="120" y="34"/>
                  <a:pt x="122" y="36"/>
                  <a:pt x="125" y="36"/>
                </a:cubicBezTo>
                <a:close/>
                <a:moveTo>
                  <a:pt x="115" y="131"/>
                </a:moveTo>
                <a:cubicBezTo>
                  <a:pt x="115" y="134"/>
                  <a:pt x="117" y="137"/>
                  <a:pt x="121" y="137"/>
                </a:cubicBezTo>
                <a:cubicBezTo>
                  <a:pt x="124" y="137"/>
                  <a:pt x="126" y="134"/>
                  <a:pt x="126" y="131"/>
                </a:cubicBezTo>
                <a:cubicBezTo>
                  <a:pt x="126" y="128"/>
                  <a:pt x="124" y="125"/>
                  <a:pt x="121" y="125"/>
                </a:cubicBezTo>
                <a:cubicBezTo>
                  <a:pt x="117" y="125"/>
                  <a:pt x="115" y="128"/>
                  <a:pt x="115" y="131"/>
                </a:cubicBezTo>
                <a:close/>
                <a:moveTo>
                  <a:pt x="135" y="156"/>
                </a:moveTo>
                <a:cubicBezTo>
                  <a:pt x="138" y="156"/>
                  <a:pt x="140" y="154"/>
                  <a:pt x="140" y="151"/>
                </a:cubicBezTo>
                <a:cubicBezTo>
                  <a:pt x="140" y="151"/>
                  <a:pt x="140" y="150"/>
                  <a:pt x="140" y="150"/>
                </a:cubicBezTo>
                <a:cubicBezTo>
                  <a:pt x="140" y="150"/>
                  <a:pt x="140" y="150"/>
                  <a:pt x="140" y="149"/>
                </a:cubicBezTo>
                <a:cubicBezTo>
                  <a:pt x="139" y="148"/>
                  <a:pt x="137" y="146"/>
                  <a:pt x="135" y="146"/>
                </a:cubicBezTo>
                <a:cubicBezTo>
                  <a:pt x="134" y="146"/>
                  <a:pt x="132" y="148"/>
                  <a:pt x="131" y="149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1" y="150"/>
                  <a:pt x="131" y="151"/>
                  <a:pt x="131" y="151"/>
                </a:cubicBezTo>
                <a:cubicBezTo>
                  <a:pt x="131" y="154"/>
                  <a:pt x="133" y="156"/>
                  <a:pt x="135" y="156"/>
                </a:cubicBezTo>
                <a:close/>
                <a:moveTo>
                  <a:pt x="125" y="101"/>
                </a:moveTo>
                <a:cubicBezTo>
                  <a:pt x="122" y="101"/>
                  <a:pt x="120" y="103"/>
                  <a:pt x="120" y="106"/>
                </a:cubicBezTo>
                <a:cubicBezTo>
                  <a:pt x="120" y="108"/>
                  <a:pt x="122" y="111"/>
                  <a:pt x="125" y="111"/>
                </a:cubicBezTo>
                <a:cubicBezTo>
                  <a:pt x="128" y="111"/>
                  <a:pt x="130" y="108"/>
                  <a:pt x="130" y="106"/>
                </a:cubicBezTo>
                <a:cubicBezTo>
                  <a:pt x="130" y="103"/>
                  <a:pt x="128" y="101"/>
                  <a:pt x="125" y="101"/>
                </a:cubicBezTo>
                <a:close/>
                <a:moveTo>
                  <a:pt x="104" y="157"/>
                </a:moveTo>
                <a:cubicBezTo>
                  <a:pt x="108" y="157"/>
                  <a:pt x="111" y="154"/>
                  <a:pt x="111" y="150"/>
                </a:cubicBezTo>
                <a:cubicBezTo>
                  <a:pt x="111" y="149"/>
                  <a:pt x="111" y="149"/>
                  <a:pt x="110" y="148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10" y="147"/>
                  <a:pt x="110" y="147"/>
                  <a:pt x="109" y="146"/>
                </a:cubicBezTo>
                <a:cubicBezTo>
                  <a:pt x="108" y="145"/>
                  <a:pt x="106" y="143"/>
                  <a:pt x="104" y="143"/>
                </a:cubicBezTo>
                <a:cubicBezTo>
                  <a:pt x="102" y="143"/>
                  <a:pt x="100" y="145"/>
                  <a:pt x="99" y="146"/>
                </a:cubicBezTo>
                <a:cubicBezTo>
                  <a:pt x="98" y="147"/>
                  <a:pt x="98" y="147"/>
                  <a:pt x="98" y="148"/>
                </a:cubicBezTo>
                <a:cubicBezTo>
                  <a:pt x="98" y="148"/>
                  <a:pt x="98" y="148"/>
                  <a:pt x="98" y="148"/>
                </a:cubicBezTo>
                <a:cubicBezTo>
                  <a:pt x="97" y="149"/>
                  <a:pt x="97" y="149"/>
                  <a:pt x="97" y="150"/>
                </a:cubicBezTo>
                <a:cubicBezTo>
                  <a:pt x="97" y="154"/>
                  <a:pt x="100" y="157"/>
                  <a:pt x="104" y="157"/>
                </a:cubicBezTo>
                <a:close/>
                <a:moveTo>
                  <a:pt x="106" y="25"/>
                </a:moveTo>
                <a:cubicBezTo>
                  <a:pt x="108" y="25"/>
                  <a:pt x="109" y="24"/>
                  <a:pt x="109" y="22"/>
                </a:cubicBezTo>
                <a:cubicBezTo>
                  <a:pt x="109" y="20"/>
                  <a:pt x="108" y="19"/>
                  <a:pt x="106" y="19"/>
                </a:cubicBezTo>
                <a:cubicBezTo>
                  <a:pt x="104" y="19"/>
                  <a:pt x="103" y="20"/>
                  <a:pt x="103" y="22"/>
                </a:cubicBezTo>
                <a:cubicBezTo>
                  <a:pt x="103" y="24"/>
                  <a:pt x="104" y="25"/>
                  <a:pt x="106" y="25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16" y="31"/>
                </a:moveTo>
                <a:cubicBezTo>
                  <a:pt x="116" y="35"/>
                  <a:pt x="120" y="39"/>
                  <a:pt x="125" y="39"/>
                </a:cubicBezTo>
                <a:cubicBezTo>
                  <a:pt x="130" y="39"/>
                  <a:pt x="133" y="35"/>
                  <a:pt x="133" y="31"/>
                </a:cubicBezTo>
                <a:cubicBezTo>
                  <a:pt x="133" y="26"/>
                  <a:pt x="130" y="22"/>
                  <a:pt x="125" y="22"/>
                </a:cubicBezTo>
                <a:cubicBezTo>
                  <a:pt x="120" y="22"/>
                  <a:pt x="116" y="26"/>
                  <a:pt x="116" y="31"/>
                </a:cubicBezTo>
                <a:close/>
                <a:moveTo>
                  <a:pt x="133" y="106"/>
                </a:moveTo>
                <a:cubicBezTo>
                  <a:pt x="133" y="101"/>
                  <a:pt x="130" y="97"/>
                  <a:pt x="125" y="97"/>
                </a:cubicBezTo>
                <a:cubicBezTo>
                  <a:pt x="120" y="97"/>
                  <a:pt x="116" y="101"/>
                  <a:pt x="116" y="106"/>
                </a:cubicBezTo>
                <a:cubicBezTo>
                  <a:pt x="116" y="110"/>
                  <a:pt x="120" y="114"/>
                  <a:pt x="125" y="114"/>
                </a:cubicBezTo>
                <a:cubicBezTo>
                  <a:pt x="130" y="114"/>
                  <a:pt x="133" y="110"/>
                  <a:pt x="133" y="106"/>
                </a:cubicBezTo>
                <a:close/>
                <a:moveTo>
                  <a:pt x="121" y="121"/>
                </a:moveTo>
                <a:cubicBezTo>
                  <a:pt x="115" y="121"/>
                  <a:pt x="111" y="126"/>
                  <a:pt x="111" y="131"/>
                </a:cubicBezTo>
                <a:cubicBezTo>
                  <a:pt x="111" y="136"/>
                  <a:pt x="115" y="140"/>
                  <a:pt x="121" y="140"/>
                </a:cubicBezTo>
                <a:cubicBezTo>
                  <a:pt x="126" y="140"/>
                  <a:pt x="130" y="136"/>
                  <a:pt x="130" y="131"/>
                </a:cubicBezTo>
                <a:cubicBezTo>
                  <a:pt x="130" y="126"/>
                  <a:pt x="126" y="121"/>
                  <a:pt x="121" y="121"/>
                </a:cubicBezTo>
                <a:close/>
                <a:moveTo>
                  <a:pt x="123" y="50"/>
                </a:moveTo>
                <a:cubicBezTo>
                  <a:pt x="123" y="47"/>
                  <a:pt x="120" y="44"/>
                  <a:pt x="117" y="44"/>
                </a:cubicBezTo>
                <a:cubicBezTo>
                  <a:pt x="113" y="44"/>
                  <a:pt x="110" y="47"/>
                  <a:pt x="110" y="50"/>
                </a:cubicBezTo>
                <a:cubicBezTo>
                  <a:pt x="110" y="54"/>
                  <a:pt x="113" y="57"/>
                  <a:pt x="117" y="57"/>
                </a:cubicBezTo>
                <a:cubicBezTo>
                  <a:pt x="120" y="57"/>
                  <a:pt x="123" y="54"/>
                  <a:pt x="123" y="50"/>
                </a:cubicBezTo>
                <a:close/>
                <a:moveTo>
                  <a:pt x="107" y="111"/>
                </a:moveTo>
                <a:cubicBezTo>
                  <a:pt x="103" y="111"/>
                  <a:pt x="100" y="114"/>
                  <a:pt x="100" y="118"/>
                </a:cubicBezTo>
                <a:cubicBezTo>
                  <a:pt x="100" y="122"/>
                  <a:pt x="103" y="125"/>
                  <a:pt x="107" y="125"/>
                </a:cubicBezTo>
                <a:cubicBezTo>
                  <a:pt x="111" y="125"/>
                  <a:pt x="114" y="122"/>
                  <a:pt x="114" y="118"/>
                </a:cubicBezTo>
                <a:cubicBezTo>
                  <a:pt x="114" y="114"/>
                  <a:pt x="111" y="111"/>
                  <a:pt x="107" y="111"/>
                </a:cubicBezTo>
                <a:close/>
                <a:moveTo>
                  <a:pt x="94" y="146"/>
                </a:moveTo>
                <a:cubicBezTo>
                  <a:pt x="84" y="146"/>
                  <a:pt x="84" y="146"/>
                  <a:pt x="84" y="146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147" y="146"/>
                  <a:pt x="147" y="146"/>
                  <a:pt x="147" y="146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1" y="144"/>
                  <a:pt x="138" y="142"/>
                  <a:pt x="135" y="142"/>
                </a:cubicBezTo>
                <a:cubicBezTo>
                  <a:pt x="133" y="142"/>
                  <a:pt x="130" y="144"/>
                  <a:pt x="128" y="146"/>
                </a:cubicBezTo>
                <a:cubicBezTo>
                  <a:pt x="114" y="146"/>
                  <a:pt x="114" y="146"/>
                  <a:pt x="114" y="146"/>
                </a:cubicBezTo>
                <a:cubicBezTo>
                  <a:pt x="112" y="142"/>
                  <a:pt x="109" y="139"/>
                  <a:pt x="104" y="139"/>
                </a:cubicBezTo>
                <a:cubicBezTo>
                  <a:pt x="99" y="139"/>
                  <a:pt x="96" y="142"/>
                  <a:pt x="94" y="146"/>
                </a:cubicBezTo>
                <a:close/>
                <a:moveTo>
                  <a:pt x="99" y="22"/>
                </a:moveTo>
                <a:cubicBezTo>
                  <a:pt x="99" y="26"/>
                  <a:pt x="102" y="29"/>
                  <a:pt x="106" y="29"/>
                </a:cubicBezTo>
                <a:cubicBezTo>
                  <a:pt x="110" y="29"/>
                  <a:pt x="113" y="26"/>
                  <a:pt x="113" y="22"/>
                </a:cubicBezTo>
                <a:cubicBezTo>
                  <a:pt x="113" y="18"/>
                  <a:pt x="110" y="15"/>
                  <a:pt x="106" y="15"/>
                </a:cubicBezTo>
                <a:cubicBezTo>
                  <a:pt x="102" y="15"/>
                  <a:pt x="99" y="18"/>
                  <a:pt x="99" y="22"/>
                </a:cubicBezTo>
                <a:close/>
                <a:moveTo>
                  <a:pt x="193" y="193"/>
                </a:moveTo>
                <a:cubicBezTo>
                  <a:pt x="153" y="120"/>
                  <a:pt x="153" y="120"/>
                  <a:pt x="153" y="120"/>
                </a:cubicBezTo>
                <a:cubicBezTo>
                  <a:pt x="149" y="112"/>
                  <a:pt x="145" y="98"/>
                  <a:pt x="145" y="89"/>
                </a:cubicBezTo>
                <a:cubicBezTo>
                  <a:pt x="145" y="54"/>
                  <a:pt x="145" y="54"/>
                  <a:pt x="145" y="54"/>
                </a:cubicBezTo>
                <a:cubicBezTo>
                  <a:pt x="149" y="54"/>
                  <a:pt x="149" y="54"/>
                  <a:pt x="149" y="54"/>
                </a:cubicBezTo>
                <a:cubicBezTo>
                  <a:pt x="152" y="54"/>
                  <a:pt x="154" y="52"/>
                  <a:pt x="154" y="49"/>
                </a:cubicBezTo>
                <a:cubicBezTo>
                  <a:pt x="154" y="46"/>
                  <a:pt x="152" y="43"/>
                  <a:pt x="149" y="43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35" y="100"/>
                  <a:pt x="139" y="116"/>
                  <a:pt x="144" y="125"/>
                </a:cubicBezTo>
                <a:cubicBezTo>
                  <a:pt x="183" y="198"/>
                  <a:pt x="183" y="198"/>
                  <a:pt x="183" y="198"/>
                </a:cubicBezTo>
                <a:cubicBezTo>
                  <a:pt x="185" y="201"/>
                  <a:pt x="185" y="203"/>
                  <a:pt x="184" y="204"/>
                </a:cubicBezTo>
                <a:cubicBezTo>
                  <a:pt x="183" y="205"/>
                  <a:pt x="181" y="206"/>
                  <a:pt x="179" y="206"/>
                </a:cubicBezTo>
                <a:cubicBezTo>
                  <a:pt x="53" y="206"/>
                  <a:pt x="53" y="206"/>
                  <a:pt x="53" y="206"/>
                </a:cubicBezTo>
                <a:cubicBezTo>
                  <a:pt x="50" y="206"/>
                  <a:pt x="48" y="205"/>
                  <a:pt x="48" y="204"/>
                </a:cubicBezTo>
                <a:cubicBezTo>
                  <a:pt x="47" y="203"/>
                  <a:pt x="47" y="201"/>
                  <a:pt x="49" y="198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93" y="116"/>
                  <a:pt x="97" y="100"/>
                  <a:pt x="97" y="89"/>
                </a:cubicBezTo>
                <a:cubicBezTo>
                  <a:pt x="97" y="43"/>
                  <a:pt x="97" y="43"/>
                  <a:pt x="97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0" y="43"/>
                  <a:pt x="78" y="46"/>
                  <a:pt x="78" y="49"/>
                </a:cubicBezTo>
                <a:cubicBezTo>
                  <a:pt x="78" y="52"/>
                  <a:pt x="80" y="54"/>
                  <a:pt x="83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89"/>
                  <a:pt x="86" y="89"/>
                  <a:pt x="86" y="89"/>
                </a:cubicBezTo>
                <a:cubicBezTo>
                  <a:pt x="86" y="98"/>
                  <a:pt x="83" y="112"/>
                  <a:pt x="79" y="120"/>
                </a:cubicBezTo>
                <a:cubicBezTo>
                  <a:pt x="39" y="193"/>
                  <a:pt x="39" y="193"/>
                  <a:pt x="39" y="193"/>
                </a:cubicBezTo>
                <a:cubicBezTo>
                  <a:pt x="36" y="199"/>
                  <a:pt x="36" y="205"/>
                  <a:pt x="39" y="209"/>
                </a:cubicBezTo>
                <a:cubicBezTo>
                  <a:pt x="41" y="214"/>
                  <a:pt x="47" y="217"/>
                  <a:pt x="53" y="217"/>
                </a:cubicBezTo>
                <a:cubicBezTo>
                  <a:pt x="179" y="217"/>
                  <a:pt x="179" y="217"/>
                  <a:pt x="179" y="217"/>
                </a:cubicBezTo>
                <a:cubicBezTo>
                  <a:pt x="185" y="217"/>
                  <a:pt x="190" y="214"/>
                  <a:pt x="193" y="209"/>
                </a:cubicBezTo>
                <a:cubicBezTo>
                  <a:pt x="196" y="205"/>
                  <a:pt x="196" y="199"/>
                  <a:pt x="193" y="19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5727156" y="10489177"/>
            <a:ext cx="1352444" cy="1352442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57 w 232"/>
              <a:gd name="T11" fmla="*/ 218 h 232"/>
              <a:gd name="T12" fmla="*/ 37 w 232"/>
              <a:gd name="T13" fmla="*/ 198 h 232"/>
              <a:gd name="T14" fmla="*/ 57 w 232"/>
              <a:gd name="T15" fmla="*/ 164 h 232"/>
              <a:gd name="T16" fmla="*/ 76 w 232"/>
              <a:gd name="T17" fmla="*/ 198 h 232"/>
              <a:gd name="T18" fmla="*/ 57 w 232"/>
              <a:gd name="T19" fmla="*/ 218 h 232"/>
              <a:gd name="T20" fmla="*/ 189 w 232"/>
              <a:gd name="T21" fmla="*/ 48 h 232"/>
              <a:gd name="T22" fmla="*/ 165 w 232"/>
              <a:gd name="T23" fmla="*/ 73 h 232"/>
              <a:gd name="T24" fmla="*/ 170 w 232"/>
              <a:gd name="T25" fmla="*/ 77 h 232"/>
              <a:gd name="T26" fmla="*/ 171 w 232"/>
              <a:gd name="T27" fmla="*/ 88 h 232"/>
              <a:gd name="T28" fmla="*/ 160 w 232"/>
              <a:gd name="T29" fmla="*/ 87 h 232"/>
              <a:gd name="T30" fmla="*/ 154 w 232"/>
              <a:gd name="T31" fmla="*/ 81 h 232"/>
              <a:gd name="T32" fmla="*/ 99 w 232"/>
              <a:gd name="T33" fmla="*/ 136 h 232"/>
              <a:gd name="T34" fmla="*/ 86 w 232"/>
              <a:gd name="T35" fmla="*/ 144 h 232"/>
              <a:gd name="T36" fmla="*/ 79 w 232"/>
              <a:gd name="T37" fmla="*/ 145 h 232"/>
              <a:gd name="T38" fmla="*/ 69 w 232"/>
              <a:gd name="T39" fmla="*/ 150 h 232"/>
              <a:gd name="T40" fmla="*/ 68 w 232"/>
              <a:gd name="T41" fmla="*/ 151 h 232"/>
              <a:gd name="T42" fmla="*/ 56 w 232"/>
              <a:gd name="T43" fmla="*/ 153 h 232"/>
              <a:gd name="T44" fmla="*/ 58 w 232"/>
              <a:gd name="T45" fmla="*/ 141 h 232"/>
              <a:gd name="T46" fmla="*/ 58 w 232"/>
              <a:gd name="T47" fmla="*/ 140 h 232"/>
              <a:gd name="T48" fmla="*/ 63 w 232"/>
              <a:gd name="T49" fmla="*/ 131 h 232"/>
              <a:gd name="T50" fmla="*/ 65 w 232"/>
              <a:gd name="T51" fmla="*/ 123 h 232"/>
              <a:gd name="T52" fmla="*/ 72 w 232"/>
              <a:gd name="T53" fmla="*/ 109 h 232"/>
              <a:gd name="T54" fmla="*/ 127 w 232"/>
              <a:gd name="T55" fmla="*/ 54 h 232"/>
              <a:gd name="T56" fmla="*/ 122 w 232"/>
              <a:gd name="T57" fmla="*/ 48 h 232"/>
              <a:gd name="T58" fmla="*/ 120 w 232"/>
              <a:gd name="T59" fmla="*/ 38 h 232"/>
              <a:gd name="T60" fmla="*/ 131 w 232"/>
              <a:gd name="T61" fmla="*/ 39 h 232"/>
              <a:gd name="T62" fmla="*/ 136 w 232"/>
              <a:gd name="T63" fmla="*/ 44 h 232"/>
              <a:gd name="T64" fmla="*/ 160 w 232"/>
              <a:gd name="T65" fmla="*/ 19 h 232"/>
              <a:gd name="T66" fmla="*/ 185 w 232"/>
              <a:gd name="T67" fmla="*/ 19 h 232"/>
              <a:gd name="T68" fmla="*/ 189 w 232"/>
              <a:gd name="T69" fmla="*/ 24 h 232"/>
              <a:gd name="T70" fmla="*/ 189 w 232"/>
              <a:gd name="T71" fmla="*/ 48 h 232"/>
              <a:gd name="T72" fmla="*/ 132 w 232"/>
              <a:gd name="T73" fmla="*/ 59 h 232"/>
              <a:gd name="T74" fmla="*/ 150 w 232"/>
              <a:gd name="T75" fmla="*/ 76 h 232"/>
              <a:gd name="T76" fmla="*/ 136 w 232"/>
              <a:gd name="T77" fmla="*/ 90 h 232"/>
              <a:gd name="T78" fmla="*/ 101 w 232"/>
              <a:gd name="T79" fmla="*/ 90 h 232"/>
              <a:gd name="T80" fmla="*/ 132 w 232"/>
              <a:gd name="T81" fmla="*/ 5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57" y="218"/>
                </a:moveTo>
                <a:cubicBezTo>
                  <a:pt x="46" y="218"/>
                  <a:pt x="37" y="209"/>
                  <a:pt x="37" y="198"/>
                </a:cubicBezTo>
                <a:cubicBezTo>
                  <a:pt x="37" y="187"/>
                  <a:pt x="57" y="164"/>
                  <a:pt x="57" y="164"/>
                </a:cubicBezTo>
                <a:cubicBezTo>
                  <a:pt x="57" y="164"/>
                  <a:pt x="76" y="187"/>
                  <a:pt x="76" y="198"/>
                </a:cubicBezTo>
                <a:cubicBezTo>
                  <a:pt x="76" y="209"/>
                  <a:pt x="68" y="218"/>
                  <a:pt x="57" y="218"/>
                </a:cubicBezTo>
                <a:close/>
                <a:moveTo>
                  <a:pt x="189" y="48"/>
                </a:moveTo>
                <a:cubicBezTo>
                  <a:pt x="165" y="73"/>
                  <a:pt x="165" y="73"/>
                  <a:pt x="165" y="73"/>
                </a:cubicBezTo>
                <a:cubicBezTo>
                  <a:pt x="170" y="77"/>
                  <a:pt x="170" y="77"/>
                  <a:pt x="170" y="77"/>
                </a:cubicBezTo>
                <a:cubicBezTo>
                  <a:pt x="173" y="81"/>
                  <a:pt x="174" y="86"/>
                  <a:pt x="171" y="88"/>
                </a:cubicBezTo>
                <a:cubicBezTo>
                  <a:pt x="168" y="91"/>
                  <a:pt x="163" y="90"/>
                  <a:pt x="160" y="87"/>
                </a:cubicBezTo>
                <a:cubicBezTo>
                  <a:pt x="154" y="81"/>
                  <a:pt x="154" y="81"/>
                  <a:pt x="154" y="8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96" y="140"/>
                  <a:pt x="90" y="143"/>
                  <a:pt x="86" y="144"/>
                </a:cubicBezTo>
                <a:cubicBezTo>
                  <a:pt x="79" y="145"/>
                  <a:pt x="79" y="145"/>
                  <a:pt x="79" y="145"/>
                </a:cubicBezTo>
                <a:cubicBezTo>
                  <a:pt x="76" y="146"/>
                  <a:pt x="71" y="148"/>
                  <a:pt x="69" y="150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64" y="155"/>
                  <a:pt x="59" y="156"/>
                  <a:pt x="56" y="153"/>
                </a:cubicBezTo>
                <a:cubicBezTo>
                  <a:pt x="53" y="150"/>
                  <a:pt x="53" y="145"/>
                  <a:pt x="58" y="141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60" y="138"/>
                  <a:pt x="63" y="134"/>
                  <a:pt x="63" y="131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6" y="118"/>
                  <a:pt x="69" y="112"/>
                  <a:pt x="72" y="109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18" y="45"/>
                  <a:pt x="118" y="40"/>
                  <a:pt x="120" y="38"/>
                </a:cubicBezTo>
                <a:cubicBezTo>
                  <a:pt x="123" y="35"/>
                  <a:pt x="128" y="36"/>
                  <a:pt x="131" y="39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60" y="19"/>
                  <a:pt x="160" y="19"/>
                  <a:pt x="160" y="19"/>
                </a:cubicBezTo>
                <a:cubicBezTo>
                  <a:pt x="167" y="13"/>
                  <a:pt x="178" y="13"/>
                  <a:pt x="185" y="19"/>
                </a:cubicBezTo>
                <a:cubicBezTo>
                  <a:pt x="189" y="24"/>
                  <a:pt x="189" y="24"/>
                  <a:pt x="189" y="24"/>
                </a:cubicBezTo>
                <a:cubicBezTo>
                  <a:pt x="196" y="31"/>
                  <a:pt x="196" y="42"/>
                  <a:pt x="189" y="48"/>
                </a:cubicBezTo>
                <a:close/>
                <a:moveTo>
                  <a:pt x="132" y="59"/>
                </a:moveTo>
                <a:cubicBezTo>
                  <a:pt x="150" y="76"/>
                  <a:pt x="150" y="76"/>
                  <a:pt x="150" y="76"/>
                </a:cubicBezTo>
                <a:cubicBezTo>
                  <a:pt x="136" y="90"/>
                  <a:pt x="136" y="90"/>
                  <a:pt x="136" y="90"/>
                </a:cubicBezTo>
                <a:cubicBezTo>
                  <a:pt x="101" y="90"/>
                  <a:pt x="101" y="90"/>
                  <a:pt x="101" y="90"/>
                </a:cubicBezTo>
                <a:lnTo>
                  <a:pt x="132" y="5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7677566" y="10489177"/>
            <a:ext cx="1349980" cy="1352442"/>
          </a:xfrm>
          <a:custGeom>
            <a:avLst/>
            <a:gdLst>
              <a:gd name="T0" fmla="*/ 118 w 232"/>
              <a:gd name="T1" fmla="*/ 49 h 232"/>
              <a:gd name="T2" fmla="*/ 118 w 232"/>
              <a:gd name="T3" fmla="*/ 56 h 232"/>
              <a:gd name="T4" fmla="*/ 103 w 232"/>
              <a:gd name="T5" fmla="*/ 27 h 232"/>
              <a:gd name="T6" fmla="*/ 103 w 232"/>
              <a:gd name="T7" fmla="*/ 21 h 232"/>
              <a:gd name="T8" fmla="*/ 103 w 232"/>
              <a:gd name="T9" fmla="*/ 27 h 232"/>
              <a:gd name="T10" fmla="*/ 232 w 232"/>
              <a:gd name="T11" fmla="*/ 232 h 232"/>
              <a:gd name="T12" fmla="*/ 0 w 232"/>
              <a:gd name="T13" fmla="*/ 0 h 232"/>
              <a:gd name="T14" fmla="*/ 118 w 232"/>
              <a:gd name="T15" fmla="*/ 33 h 232"/>
              <a:gd name="T16" fmla="*/ 135 w 232"/>
              <a:gd name="T17" fmla="*/ 33 h 232"/>
              <a:gd name="T18" fmla="*/ 118 w 232"/>
              <a:gd name="T19" fmla="*/ 33 h 232"/>
              <a:gd name="T20" fmla="*/ 118 w 232"/>
              <a:gd name="T21" fmla="*/ 100 h 232"/>
              <a:gd name="T22" fmla="*/ 135 w 232"/>
              <a:gd name="T23" fmla="*/ 100 h 232"/>
              <a:gd name="T24" fmla="*/ 111 w 232"/>
              <a:gd name="T25" fmla="*/ 52 h 232"/>
              <a:gd name="T26" fmla="*/ 125 w 232"/>
              <a:gd name="T27" fmla="*/ 52 h 232"/>
              <a:gd name="T28" fmla="*/ 111 w 232"/>
              <a:gd name="T29" fmla="*/ 52 h 232"/>
              <a:gd name="T30" fmla="*/ 102 w 232"/>
              <a:gd name="T31" fmla="*/ 112 h 232"/>
              <a:gd name="T32" fmla="*/ 115 w 232"/>
              <a:gd name="T33" fmla="*/ 112 h 232"/>
              <a:gd name="T34" fmla="*/ 96 w 232"/>
              <a:gd name="T35" fmla="*/ 24 h 232"/>
              <a:gd name="T36" fmla="*/ 110 w 232"/>
              <a:gd name="T37" fmla="*/ 24 h 232"/>
              <a:gd name="T38" fmla="*/ 96 w 232"/>
              <a:gd name="T39" fmla="*/ 24 h 232"/>
              <a:gd name="T40" fmla="*/ 116 w 232"/>
              <a:gd name="T41" fmla="*/ 197 h 232"/>
              <a:gd name="T42" fmla="*/ 137 w 232"/>
              <a:gd name="T43" fmla="*/ 123 h 232"/>
              <a:gd name="T44" fmla="*/ 122 w 232"/>
              <a:gd name="T45" fmla="*/ 115 h 232"/>
              <a:gd name="T46" fmla="*/ 95 w 232"/>
              <a:gd name="T47" fmla="*/ 123 h 232"/>
              <a:gd name="T48" fmla="*/ 168 w 232"/>
              <a:gd name="T49" fmla="*/ 49 h 232"/>
              <a:gd name="T50" fmla="*/ 144 w 232"/>
              <a:gd name="T51" fmla="*/ 43 h 232"/>
              <a:gd name="T52" fmla="*/ 116 w 232"/>
              <a:gd name="T53" fmla="*/ 203 h 232"/>
              <a:gd name="T54" fmla="*/ 88 w 232"/>
              <a:gd name="T55" fmla="*/ 43 h 232"/>
              <a:gd name="T56" fmla="*/ 63 w 232"/>
              <a:gd name="T57" fmla="*/ 49 h 232"/>
              <a:gd name="T58" fmla="*/ 76 w 232"/>
              <a:gd name="T59" fmla="*/ 55 h 232"/>
              <a:gd name="T60" fmla="*/ 116 w 232"/>
              <a:gd name="T61" fmla="*/ 215 h 232"/>
              <a:gd name="T62" fmla="*/ 156 w 232"/>
              <a:gd name="T63" fmla="*/ 55 h 232"/>
              <a:gd name="T64" fmla="*/ 168 w 232"/>
              <a:gd name="T65" fmla="*/ 49 h 232"/>
              <a:gd name="T66" fmla="*/ 121 w 232"/>
              <a:gd name="T67" fmla="*/ 100 h 232"/>
              <a:gd name="T68" fmla="*/ 131 w 232"/>
              <a:gd name="T69" fmla="*/ 100 h 232"/>
              <a:gd name="T70" fmla="*/ 126 w 232"/>
              <a:gd name="T71" fmla="*/ 38 h 232"/>
              <a:gd name="T72" fmla="*/ 126 w 232"/>
              <a:gd name="T73" fmla="*/ 28 h 232"/>
              <a:gd name="T74" fmla="*/ 126 w 232"/>
              <a:gd name="T75" fmla="*/ 38 h 232"/>
              <a:gd name="T76" fmla="*/ 108 w 232"/>
              <a:gd name="T77" fmla="*/ 115 h 232"/>
              <a:gd name="T78" fmla="*/ 108 w 232"/>
              <a:gd name="T79" fmla="*/ 109 h 232"/>
              <a:gd name="T80" fmla="*/ 122 w 232"/>
              <a:gd name="T81" fmla="*/ 130 h 232"/>
              <a:gd name="T82" fmla="*/ 128 w 232"/>
              <a:gd name="T83" fmla="*/ 125 h 232"/>
              <a:gd name="T84" fmla="*/ 122 w 232"/>
              <a:gd name="T85" fmla="*/ 119 h 232"/>
              <a:gd name="T86" fmla="*/ 116 w 232"/>
              <a:gd name="T87" fmla="*/ 125 h 232"/>
              <a:gd name="T88" fmla="*/ 122 w 232"/>
              <a:gd name="T89" fmla="*/ 130 h 232"/>
              <a:gd name="T90" fmla="*/ 115 w 232"/>
              <a:gd name="T91" fmla="*/ 142 h 232"/>
              <a:gd name="T92" fmla="*/ 113 w 232"/>
              <a:gd name="T93" fmla="*/ 138 h 232"/>
              <a:gd name="T94" fmla="*/ 102 w 232"/>
              <a:gd name="T95" fmla="*/ 138 h 232"/>
              <a:gd name="T96" fmla="*/ 101 w 232"/>
              <a:gd name="T97" fmla="*/ 14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115" y="52"/>
                </a:moveTo>
                <a:cubicBezTo>
                  <a:pt x="115" y="50"/>
                  <a:pt x="116" y="49"/>
                  <a:pt x="118" y="49"/>
                </a:cubicBezTo>
                <a:cubicBezTo>
                  <a:pt x="120" y="49"/>
                  <a:pt x="121" y="50"/>
                  <a:pt x="121" y="52"/>
                </a:cubicBezTo>
                <a:cubicBezTo>
                  <a:pt x="121" y="54"/>
                  <a:pt x="120" y="56"/>
                  <a:pt x="118" y="56"/>
                </a:cubicBezTo>
                <a:cubicBezTo>
                  <a:pt x="116" y="56"/>
                  <a:pt x="115" y="54"/>
                  <a:pt x="115" y="52"/>
                </a:cubicBezTo>
                <a:close/>
                <a:moveTo>
                  <a:pt x="103" y="27"/>
                </a:moveTo>
                <a:cubicBezTo>
                  <a:pt x="105" y="27"/>
                  <a:pt x="107" y="26"/>
                  <a:pt x="107" y="24"/>
                </a:cubicBezTo>
                <a:cubicBezTo>
                  <a:pt x="107" y="22"/>
                  <a:pt x="105" y="21"/>
                  <a:pt x="103" y="21"/>
                </a:cubicBezTo>
                <a:cubicBezTo>
                  <a:pt x="101" y="21"/>
                  <a:pt x="100" y="22"/>
                  <a:pt x="100" y="24"/>
                </a:cubicBezTo>
                <a:cubicBezTo>
                  <a:pt x="100" y="26"/>
                  <a:pt x="101" y="27"/>
                  <a:pt x="103" y="27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18" y="33"/>
                </a:moveTo>
                <a:cubicBezTo>
                  <a:pt x="118" y="37"/>
                  <a:pt x="121" y="41"/>
                  <a:pt x="126" y="41"/>
                </a:cubicBezTo>
                <a:cubicBezTo>
                  <a:pt x="131" y="41"/>
                  <a:pt x="135" y="37"/>
                  <a:pt x="135" y="33"/>
                </a:cubicBezTo>
                <a:cubicBezTo>
                  <a:pt x="135" y="28"/>
                  <a:pt x="131" y="24"/>
                  <a:pt x="126" y="24"/>
                </a:cubicBezTo>
                <a:cubicBezTo>
                  <a:pt x="121" y="24"/>
                  <a:pt x="118" y="28"/>
                  <a:pt x="118" y="33"/>
                </a:cubicBezTo>
                <a:close/>
                <a:moveTo>
                  <a:pt x="126" y="91"/>
                </a:moveTo>
                <a:cubicBezTo>
                  <a:pt x="121" y="91"/>
                  <a:pt x="118" y="95"/>
                  <a:pt x="118" y="100"/>
                </a:cubicBezTo>
                <a:cubicBezTo>
                  <a:pt x="118" y="104"/>
                  <a:pt x="121" y="108"/>
                  <a:pt x="126" y="108"/>
                </a:cubicBezTo>
                <a:cubicBezTo>
                  <a:pt x="131" y="108"/>
                  <a:pt x="135" y="104"/>
                  <a:pt x="135" y="100"/>
                </a:cubicBezTo>
                <a:cubicBezTo>
                  <a:pt x="135" y="95"/>
                  <a:pt x="131" y="91"/>
                  <a:pt x="126" y="91"/>
                </a:cubicBezTo>
                <a:close/>
                <a:moveTo>
                  <a:pt x="111" y="52"/>
                </a:moveTo>
                <a:cubicBezTo>
                  <a:pt x="111" y="56"/>
                  <a:pt x="114" y="59"/>
                  <a:pt x="118" y="59"/>
                </a:cubicBezTo>
                <a:cubicBezTo>
                  <a:pt x="122" y="59"/>
                  <a:pt x="125" y="56"/>
                  <a:pt x="125" y="52"/>
                </a:cubicBezTo>
                <a:cubicBezTo>
                  <a:pt x="125" y="49"/>
                  <a:pt x="122" y="45"/>
                  <a:pt x="118" y="45"/>
                </a:cubicBezTo>
                <a:cubicBezTo>
                  <a:pt x="114" y="45"/>
                  <a:pt x="111" y="49"/>
                  <a:pt x="111" y="52"/>
                </a:cubicBezTo>
                <a:close/>
                <a:moveTo>
                  <a:pt x="108" y="105"/>
                </a:moveTo>
                <a:cubicBezTo>
                  <a:pt x="105" y="105"/>
                  <a:pt x="102" y="108"/>
                  <a:pt x="102" y="112"/>
                </a:cubicBezTo>
                <a:cubicBezTo>
                  <a:pt x="102" y="116"/>
                  <a:pt x="105" y="119"/>
                  <a:pt x="108" y="119"/>
                </a:cubicBezTo>
                <a:cubicBezTo>
                  <a:pt x="112" y="119"/>
                  <a:pt x="115" y="116"/>
                  <a:pt x="115" y="112"/>
                </a:cubicBezTo>
                <a:cubicBezTo>
                  <a:pt x="115" y="108"/>
                  <a:pt x="112" y="105"/>
                  <a:pt x="108" y="105"/>
                </a:cubicBezTo>
                <a:close/>
                <a:moveTo>
                  <a:pt x="96" y="24"/>
                </a:moveTo>
                <a:cubicBezTo>
                  <a:pt x="96" y="28"/>
                  <a:pt x="100" y="31"/>
                  <a:pt x="103" y="31"/>
                </a:cubicBezTo>
                <a:cubicBezTo>
                  <a:pt x="107" y="31"/>
                  <a:pt x="110" y="28"/>
                  <a:pt x="110" y="24"/>
                </a:cubicBezTo>
                <a:cubicBezTo>
                  <a:pt x="110" y="20"/>
                  <a:pt x="107" y="17"/>
                  <a:pt x="103" y="17"/>
                </a:cubicBezTo>
                <a:cubicBezTo>
                  <a:pt x="100" y="17"/>
                  <a:pt x="96" y="20"/>
                  <a:pt x="96" y="24"/>
                </a:cubicBezTo>
                <a:close/>
                <a:moveTo>
                  <a:pt x="95" y="173"/>
                </a:moveTo>
                <a:cubicBezTo>
                  <a:pt x="95" y="186"/>
                  <a:pt x="104" y="197"/>
                  <a:pt x="116" y="197"/>
                </a:cubicBezTo>
                <a:cubicBezTo>
                  <a:pt x="127" y="197"/>
                  <a:pt x="137" y="186"/>
                  <a:pt x="137" y="173"/>
                </a:cubicBezTo>
                <a:cubicBezTo>
                  <a:pt x="137" y="123"/>
                  <a:pt x="137" y="123"/>
                  <a:pt x="137" y="123"/>
                </a:cubicBezTo>
                <a:cubicBezTo>
                  <a:pt x="131" y="123"/>
                  <a:pt x="131" y="123"/>
                  <a:pt x="131" y="123"/>
                </a:cubicBezTo>
                <a:cubicBezTo>
                  <a:pt x="130" y="119"/>
                  <a:pt x="126" y="115"/>
                  <a:pt x="122" y="115"/>
                </a:cubicBezTo>
                <a:cubicBezTo>
                  <a:pt x="117" y="115"/>
                  <a:pt x="114" y="119"/>
                  <a:pt x="113" y="123"/>
                </a:cubicBezTo>
                <a:cubicBezTo>
                  <a:pt x="95" y="123"/>
                  <a:pt x="95" y="123"/>
                  <a:pt x="95" y="123"/>
                </a:cubicBezTo>
                <a:lnTo>
                  <a:pt x="95" y="173"/>
                </a:lnTo>
                <a:close/>
                <a:moveTo>
                  <a:pt x="168" y="49"/>
                </a:moveTo>
                <a:cubicBezTo>
                  <a:pt x="168" y="45"/>
                  <a:pt x="165" y="43"/>
                  <a:pt x="162" y="43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44" y="173"/>
                  <a:pt x="144" y="173"/>
                  <a:pt x="144" y="173"/>
                </a:cubicBezTo>
                <a:cubicBezTo>
                  <a:pt x="144" y="189"/>
                  <a:pt x="131" y="203"/>
                  <a:pt x="116" y="203"/>
                </a:cubicBezTo>
                <a:cubicBezTo>
                  <a:pt x="100" y="203"/>
                  <a:pt x="88" y="189"/>
                  <a:pt x="88" y="173"/>
                </a:cubicBezTo>
                <a:cubicBezTo>
                  <a:pt x="88" y="43"/>
                  <a:pt x="88" y="43"/>
                  <a:pt x="88" y="4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3"/>
                  <a:pt x="63" y="45"/>
                  <a:pt x="63" y="49"/>
                </a:cubicBezTo>
                <a:cubicBezTo>
                  <a:pt x="63" y="52"/>
                  <a:pt x="66" y="55"/>
                  <a:pt x="69" y="55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173"/>
                  <a:pt x="76" y="173"/>
                  <a:pt x="76" y="173"/>
                </a:cubicBezTo>
                <a:cubicBezTo>
                  <a:pt x="76" y="196"/>
                  <a:pt x="94" y="215"/>
                  <a:pt x="116" y="215"/>
                </a:cubicBezTo>
                <a:cubicBezTo>
                  <a:pt x="138" y="215"/>
                  <a:pt x="156" y="196"/>
                  <a:pt x="156" y="173"/>
                </a:cubicBezTo>
                <a:cubicBezTo>
                  <a:pt x="156" y="55"/>
                  <a:pt x="156" y="55"/>
                  <a:pt x="156" y="55"/>
                </a:cubicBezTo>
                <a:cubicBezTo>
                  <a:pt x="162" y="55"/>
                  <a:pt x="162" y="55"/>
                  <a:pt x="162" y="55"/>
                </a:cubicBezTo>
                <a:cubicBezTo>
                  <a:pt x="165" y="55"/>
                  <a:pt x="168" y="52"/>
                  <a:pt x="168" y="49"/>
                </a:cubicBezTo>
                <a:close/>
                <a:moveTo>
                  <a:pt x="126" y="94"/>
                </a:moveTo>
                <a:cubicBezTo>
                  <a:pt x="123" y="94"/>
                  <a:pt x="121" y="97"/>
                  <a:pt x="121" y="100"/>
                </a:cubicBezTo>
                <a:cubicBezTo>
                  <a:pt x="121" y="102"/>
                  <a:pt x="123" y="105"/>
                  <a:pt x="126" y="105"/>
                </a:cubicBezTo>
                <a:cubicBezTo>
                  <a:pt x="129" y="105"/>
                  <a:pt x="131" y="102"/>
                  <a:pt x="131" y="100"/>
                </a:cubicBezTo>
                <a:cubicBezTo>
                  <a:pt x="131" y="97"/>
                  <a:pt x="129" y="94"/>
                  <a:pt x="126" y="94"/>
                </a:cubicBezTo>
                <a:close/>
                <a:moveTo>
                  <a:pt x="126" y="38"/>
                </a:moveTo>
                <a:cubicBezTo>
                  <a:pt x="129" y="38"/>
                  <a:pt x="131" y="35"/>
                  <a:pt x="131" y="33"/>
                </a:cubicBezTo>
                <a:cubicBezTo>
                  <a:pt x="131" y="30"/>
                  <a:pt x="129" y="28"/>
                  <a:pt x="126" y="28"/>
                </a:cubicBezTo>
                <a:cubicBezTo>
                  <a:pt x="123" y="28"/>
                  <a:pt x="121" y="30"/>
                  <a:pt x="121" y="33"/>
                </a:cubicBezTo>
                <a:cubicBezTo>
                  <a:pt x="121" y="35"/>
                  <a:pt x="123" y="38"/>
                  <a:pt x="126" y="38"/>
                </a:cubicBezTo>
                <a:close/>
                <a:moveTo>
                  <a:pt x="105" y="112"/>
                </a:moveTo>
                <a:cubicBezTo>
                  <a:pt x="105" y="114"/>
                  <a:pt x="107" y="115"/>
                  <a:pt x="108" y="115"/>
                </a:cubicBezTo>
                <a:cubicBezTo>
                  <a:pt x="110" y="115"/>
                  <a:pt x="112" y="114"/>
                  <a:pt x="112" y="112"/>
                </a:cubicBezTo>
                <a:cubicBezTo>
                  <a:pt x="112" y="110"/>
                  <a:pt x="110" y="109"/>
                  <a:pt x="108" y="109"/>
                </a:cubicBezTo>
                <a:cubicBezTo>
                  <a:pt x="107" y="109"/>
                  <a:pt x="105" y="110"/>
                  <a:pt x="105" y="112"/>
                </a:cubicBezTo>
                <a:close/>
                <a:moveTo>
                  <a:pt x="122" y="130"/>
                </a:moveTo>
                <a:cubicBezTo>
                  <a:pt x="125" y="130"/>
                  <a:pt x="127" y="129"/>
                  <a:pt x="128" y="126"/>
                </a:cubicBezTo>
                <a:cubicBezTo>
                  <a:pt x="128" y="126"/>
                  <a:pt x="128" y="125"/>
                  <a:pt x="128" y="125"/>
                </a:cubicBezTo>
                <a:cubicBezTo>
                  <a:pt x="128" y="124"/>
                  <a:pt x="128" y="124"/>
                  <a:pt x="127" y="123"/>
                </a:cubicBezTo>
                <a:cubicBezTo>
                  <a:pt x="127" y="121"/>
                  <a:pt x="124" y="119"/>
                  <a:pt x="122" y="119"/>
                </a:cubicBezTo>
                <a:cubicBezTo>
                  <a:pt x="119" y="119"/>
                  <a:pt x="117" y="121"/>
                  <a:pt x="116" y="123"/>
                </a:cubicBezTo>
                <a:cubicBezTo>
                  <a:pt x="116" y="124"/>
                  <a:pt x="116" y="124"/>
                  <a:pt x="116" y="125"/>
                </a:cubicBezTo>
                <a:cubicBezTo>
                  <a:pt x="116" y="125"/>
                  <a:pt x="116" y="126"/>
                  <a:pt x="116" y="126"/>
                </a:cubicBezTo>
                <a:cubicBezTo>
                  <a:pt x="117" y="129"/>
                  <a:pt x="119" y="130"/>
                  <a:pt x="122" y="130"/>
                </a:cubicBezTo>
                <a:close/>
                <a:moveTo>
                  <a:pt x="108" y="149"/>
                </a:moveTo>
                <a:cubicBezTo>
                  <a:pt x="111" y="149"/>
                  <a:pt x="115" y="146"/>
                  <a:pt x="115" y="142"/>
                </a:cubicBezTo>
                <a:cubicBezTo>
                  <a:pt x="115" y="141"/>
                  <a:pt x="114" y="141"/>
                  <a:pt x="114" y="140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2" y="136"/>
                  <a:pt x="110" y="135"/>
                  <a:pt x="108" y="135"/>
                </a:cubicBezTo>
                <a:cubicBezTo>
                  <a:pt x="105" y="135"/>
                  <a:pt x="103" y="136"/>
                  <a:pt x="102" y="138"/>
                </a:cubicBezTo>
                <a:cubicBezTo>
                  <a:pt x="102" y="138"/>
                  <a:pt x="101" y="139"/>
                  <a:pt x="101" y="140"/>
                </a:cubicBezTo>
                <a:cubicBezTo>
                  <a:pt x="101" y="141"/>
                  <a:pt x="101" y="141"/>
                  <a:pt x="101" y="142"/>
                </a:cubicBezTo>
                <a:cubicBezTo>
                  <a:pt x="101" y="146"/>
                  <a:pt x="104" y="149"/>
                  <a:pt x="108" y="14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9625512" y="10489177"/>
            <a:ext cx="1349980" cy="1352442"/>
          </a:xfrm>
          <a:custGeom>
            <a:avLst/>
            <a:gdLst>
              <a:gd name="T0" fmla="*/ 57 w 232"/>
              <a:gd name="T1" fmla="*/ 140 h 232"/>
              <a:gd name="T2" fmla="*/ 57 w 232"/>
              <a:gd name="T3" fmla="*/ 165 h 232"/>
              <a:gd name="T4" fmla="*/ 57 w 232"/>
              <a:gd name="T5" fmla="*/ 160 h 232"/>
              <a:gd name="T6" fmla="*/ 57 w 232"/>
              <a:gd name="T7" fmla="*/ 145 h 232"/>
              <a:gd name="T8" fmla="*/ 57 w 232"/>
              <a:gd name="T9" fmla="*/ 160 h 232"/>
              <a:gd name="T10" fmla="*/ 0 w 232"/>
              <a:gd name="T11" fmla="*/ 232 h 232"/>
              <a:gd name="T12" fmla="*/ 232 w 232"/>
              <a:gd name="T13" fmla="*/ 0 h 232"/>
              <a:gd name="T14" fmla="*/ 195 w 232"/>
              <a:gd name="T15" fmla="*/ 199 h 232"/>
              <a:gd name="T16" fmla="*/ 65 w 232"/>
              <a:gd name="T17" fmla="*/ 210 h 232"/>
              <a:gd name="T18" fmla="*/ 54 w 232"/>
              <a:gd name="T19" fmla="*/ 194 h 232"/>
              <a:gd name="T20" fmla="*/ 51 w 232"/>
              <a:gd name="T21" fmla="*/ 172 h 232"/>
              <a:gd name="T22" fmla="*/ 57 w 232"/>
              <a:gd name="T23" fmla="*/ 132 h 232"/>
              <a:gd name="T24" fmla="*/ 63 w 232"/>
              <a:gd name="T25" fmla="*/ 172 h 232"/>
              <a:gd name="T26" fmla="*/ 60 w 232"/>
              <a:gd name="T27" fmla="*/ 194 h 232"/>
              <a:gd name="T28" fmla="*/ 65 w 232"/>
              <a:gd name="T29" fmla="*/ 204 h 232"/>
              <a:gd name="T30" fmla="*/ 189 w 232"/>
              <a:gd name="T31" fmla="*/ 199 h 232"/>
              <a:gd name="T32" fmla="*/ 184 w 232"/>
              <a:gd name="T33" fmla="*/ 178 h 232"/>
              <a:gd name="T34" fmla="*/ 122 w 232"/>
              <a:gd name="T35" fmla="*/ 167 h 232"/>
              <a:gd name="T36" fmla="*/ 119 w 232"/>
              <a:gd name="T37" fmla="*/ 160 h 232"/>
              <a:gd name="T38" fmla="*/ 112 w 232"/>
              <a:gd name="T39" fmla="*/ 152 h 232"/>
              <a:gd name="T40" fmla="*/ 93 w 232"/>
              <a:gd name="T41" fmla="*/ 140 h 232"/>
              <a:gd name="T42" fmla="*/ 77 w 232"/>
              <a:gd name="T43" fmla="*/ 40 h 232"/>
              <a:gd name="T44" fmla="*/ 82 w 232"/>
              <a:gd name="T45" fmla="*/ 29 h 232"/>
              <a:gd name="T46" fmla="*/ 89 w 232"/>
              <a:gd name="T47" fmla="*/ 22 h 232"/>
              <a:gd name="T48" fmla="*/ 97 w 232"/>
              <a:gd name="T49" fmla="*/ 29 h 232"/>
              <a:gd name="T50" fmla="*/ 89 w 232"/>
              <a:gd name="T51" fmla="*/ 59 h 232"/>
              <a:gd name="T52" fmla="*/ 82 w 232"/>
              <a:gd name="T53" fmla="*/ 51 h 232"/>
              <a:gd name="T54" fmla="*/ 78 w 232"/>
              <a:gd name="T55" fmla="*/ 49 h 232"/>
              <a:gd name="T56" fmla="*/ 98 w 232"/>
              <a:gd name="T57" fmla="*/ 135 h 232"/>
              <a:gd name="T58" fmla="*/ 112 w 232"/>
              <a:gd name="T59" fmla="*/ 141 h 232"/>
              <a:gd name="T60" fmla="*/ 149 w 232"/>
              <a:gd name="T61" fmla="*/ 136 h 232"/>
              <a:gd name="T62" fmla="*/ 187 w 232"/>
              <a:gd name="T63" fmla="*/ 68 h 232"/>
              <a:gd name="T64" fmla="*/ 169 w 232"/>
              <a:gd name="T65" fmla="*/ 51 h 232"/>
              <a:gd name="T66" fmla="*/ 162 w 232"/>
              <a:gd name="T67" fmla="*/ 59 h 232"/>
              <a:gd name="T68" fmla="*/ 154 w 232"/>
              <a:gd name="T69" fmla="*/ 51 h 232"/>
              <a:gd name="T70" fmla="*/ 162 w 232"/>
              <a:gd name="T71" fmla="*/ 22 h 232"/>
              <a:gd name="T72" fmla="*/ 169 w 232"/>
              <a:gd name="T73" fmla="*/ 29 h 232"/>
              <a:gd name="T74" fmla="*/ 174 w 232"/>
              <a:gd name="T75" fmla="*/ 36 h 232"/>
              <a:gd name="T76" fmla="*/ 194 w 232"/>
              <a:gd name="T77" fmla="*/ 68 h 232"/>
              <a:gd name="T78" fmla="*/ 156 w 232"/>
              <a:gd name="T79" fmla="*/ 145 h 232"/>
              <a:gd name="T80" fmla="*/ 131 w 232"/>
              <a:gd name="T81" fmla="*/ 152 h 232"/>
              <a:gd name="T82" fmla="*/ 128 w 232"/>
              <a:gd name="T83" fmla="*/ 166 h 232"/>
              <a:gd name="T84" fmla="*/ 133 w 232"/>
              <a:gd name="T85" fmla="*/ 172 h 232"/>
              <a:gd name="T86" fmla="*/ 195 w 232"/>
              <a:gd name="T87" fmla="*/ 1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2" h="232">
                <a:moveTo>
                  <a:pt x="70" y="152"/>
                </a:moveTo>
                <a:cubicBezTo>
                  <a:pt x="70" y="145"/>
                  <a:pt x="64" y="140"/>
                  <a:pt x="57" y="140"/>
                </a:cubicBezTo>
                <a:cubicBezTo>
                  <a:pt x="50" y="140"/>
                  <a:pt x="44" y="145"/>
                  <a:pt x="44" y="152"/>
                </a:cubicBezTo>
                <a:cubicBezTo>
                  <a:pt x="44" y="159"/>
                  <a:pt x="50" y="165"/>
                  <a:pt x="57" y="165"/>
                </a:cubicBezTo>
                <a:cubicBezTo>
                  <a:pt x="64" y="165"/>
                  <a:pt x="70" y="159"/>
                  <a:pt x="70" y="152"/>
                </a:cubicBezTo>
                <a:close/>
                <a:moveTo>
                  <a:pt x="57" y="160"/>
                </a:moveTo>
                <a:cubicBezTo>
                  <a:pt x="53" y="160"/>
                  <a:pt x="50" y="156"/>
                  <a:pt x="50" y="152"/>
                </a:cubicBezTo>
                <a:cubicBezTo>
                  <a:pt x="50" y="148"/>
                  <a:pt x="53" y="145"/>
                  <a:pt x="57" y="145"/>
                </a:cubicBezTo>
                <a:cubicBezTo>
                  <a:pt x="61" y="145"/>
                  <a:pt x="64" y="148"/>
                  <a:pt x="64" y="152"/>
                </a:cubicBezTo>
                <a:cubicBezTo>
                  <a:pt x="64" y="156"/>
                  <a:pt x="61" y="160"/>
                  <a:pt x="57" y="160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95" y="199"/>
                </a:moveTo>
                <a:cubicBezTo>
                  <a:pt x="195" y="205"/>
                  <a:pt x="190" y="210"/>
                  <a:pt x="184" y="210"/>
                </a:cubicBezTo>
                <a:cubicBezTo>
                  <a:pt x="65" y="210"/>
                  <a:pt x="65" y="210"/>
                  <a:pt x="65" y="210"/>
                </a:cubicBezTo>
                <a:cubicBezTo>
                  <a:pt x="59" y="210"/>
                  <a:pt x="54" y="205"/>
                  <a:pt x="54" y="199"/>
                </a:cubicBezTo>
                <a:cubicBezTo>
                  <a:pt x="54" y="194"/>
                  <a:pt x="54" y="194"/>
                  <a:pt x="54" y="194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43" y="170"/>
                  <a:pt x="36" y="162"/>
                  <a:pt x="36" y="152"/>
                </a:cubicBezTo>
                <a:cubicBezTo>
                  <a:pt x="36" y="141"/>
                  <a:pt x="46" y="132"/>
                  <a:pt x="57" y="132"/>
                </a:cubicBezTo>
                <a:cubicBezTo>
                  <a:pt x="69" y="132"/>
                  <a:pt x="78" y="141"/>
                  <a:pt x="78" y="152"/>
                </a:cubicBezTo>
                <a:cubicBezTo>
                  <a:pt x="78" y="162"/>
                  <a:pt x="72" y="170"/>
                  <a:pt x="63" y="172"/>
                </a:cubicBezTo>
                <a:cubicBezTo>
                  <a:pt x="63" y="194"/>
                  <a:pt x="63" y="194"/>
                  <a:pt x="63" y="194"/>
                </a:cubicBezTo>
                <a:cubicBezTo>
                  <a:pt x="60" y="194"/>
                  <a:pt x="60" y="194"/>
                  <a:pt x="60" y="194"/>
                </a:cubicBezTo>
                <a:cubicBezTo>
                  <a:pt x="60" y="199"/>
                  <a:pt x="60" y="199"/>
                  <a:pt x="60" y="199"/>
                </a:cubicBezTo>
                <a:cubicBezTo>
                  <a:pt x="60" y="202"/>
                  <a:pt x="62" y="204"/>
                  <a:pt x="65" y="204"/>
                </a:cubicBezTo>
                <a:cubicBezTo>
                  <a:pt x="184" y="204"/>
                  <a:pt x="184" y="204"/>
                  <a:pt x="184" y="204"/>
                </a:cubicBezTo>
                <a:cubicBezTo>
                  <a:pt x="187" y="204"/>
                  <a:pt x="189" y="202"/>
                  <a:pt x="189" y="199"/>
                </a:cubicBezTo>
                <a:cubicBezTo>
                  <a:pt x="189" y="183"/>
                  <a:pt x="189" y="183"/>
                  <a:pt x="189" y="183"/>
                </a:cubicBezTo>
                <a:cubicBezTo>
                  <a:pt x="189" y="180"/>
                  <a:pt x="187" y="178"/>
                  <a:pt x="184" y="178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27" y="178"/>
                  <a:pt x="122" y="173"/>
                  <a:pt x="122" y="167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20" y="165"/>
                  <a:pt x="119" y="163"/>
                  <a:pt x="119" y="160"/>
                </a:cubicBezTo>
                <a:cubicBezTo>
                  <a:pt x="119" y="152"/>
                  <a:pt x="119" y="152"/>
                  <a:pt x="119" y="152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07" y="152"/>
                  <a:pt x="101" y="150"/>
                  <a:pt x="95" y="145"/>
                </a:cubicBezTo>
                <a:cubicBezTo>
                  <a:pt x="94" y="144"/>
                  <a:pt x="93" y="142"/>
                  <a:pt x="93" y="140"/>
                </a:cubicBezTo>
                <a:cubicBezTo>
                  <a:pt x="73" y="121"/>
                  <a:pt x="57" y="78"/>
                  <a:pt x="57" y="68"/>
                </a:cubicBezTo>
                <a:cubicBezTo>
                  <a:pt x="57" y="54"/>
                  <a:pt x="73" y="43"/>
                  <a:pt x="77" y="40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32"/>
                  <a:pt x="79" y="29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5"/>
                  <a:pt x="85" y="22"/>
                  <a:pt x="89" y="22"/>
                </a:cubicBezTo>
                <a:cubicBezTo>
                  <a:pt x="89" y="22"/>
                  <a:pt x="89" y="22"/>
                  <a:pt x="89" y="22"/>
                </a:cubicBezTo>
                <a:cubicBezTo>
                  <a:pt x="93" y="22"/>
                  <a:pt x="97" y="25"/>
                  <a:pt x="97" y="29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55"/>
                  <a:pt x="93" y="59"/>
                  <a:pt x="89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5" y="59"/>
                  <a:pt x="82" y="55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80" y="51"/>
                  <a:pt x="79" y="50"/>
                  <a:pt x="78" y="49"/>
                </a:cubicBezTo>
                <a:cubicBezTo>
                  <a:pt x="73" y="53"/>
                  <a:pt x="64" y="60"/>
                  <a:pt x="64" y="68"/>
                </a:cubicBezTo>
                <a:cubicBezTo>
                  <a:pt x="64" y="78"/>
                  <a:pt x="81" y="118"/>
                  <a:pt x="98" y="135"/>
                </a:cubicBezTo>
                <a:cubicBezTo>
                  <a:pt x="99" y="135"/>
                  <a:pt x="101" y="135"/>
                  <a:pt x="102" y="136"/>
                </a:cubicBezTo>
                <a:cubicBezTo>
                  <a:pt x="106" y="140"/>
                  <a:pt x="110" y="141"/>
                  <a:pt x="112" y="141"/>
                </a:cubicBezTo>
                <a:cubicBezTo>
                  <a:pt x="139" y="141"/>
                  <a:pt x="139" y="141"/>
                  <a:pt x="139" y="141"/>
                </a:cubicBezTo>
                <a:cubicBezTo>
                  <a:pt x="141" y="141"/>
                  <a:pt x="145" y="140"/>
                  <a:pt x="149" y="136"/>
                </a:cubicBezTo>
                <a:cubicBezTo>
                  <a:pt x="150" y="135"/>
                  <a:pt x="152" y="135"/>
                  <a:pt x="153" y="135"/>
                </a:cubicBezTo>
                <a:cubicBezTo>
                  <a:pt x="170" y="118"/>
                  <a:pt x="187" y="78"/>
                  <a:pt x="187" y="68"/>
                </a:cubicBezTo>
                <a:cubicBezTo>
                  <a:pt x="187" y="60"/>
                  <a:pt x="178" y="53"/>
                  <a:pt x="173" y="49"/>
                </a:cubicBezTo>
                <a:cubicBezTo>
                  <a:pt x="172" y="50"/>
                  <a:pt x="171" y="51"/>
                  <a:pt x="169" y="51"/>
                </a:cubicBezTo>
                <a:cubicBezTo>
                  <a:pt x="169" y="51"/>
                  <a:pt x="169" y="51"/>
                  <a:pt x="169" y="51"/>
                </a:cubicBezTo>
                <a:cubicBezTo>
                  <a:pt x="169" y="55"/>
                  <a:pt x="166" y="59"/>
                  <a:pt x="162" y="59"/>
                </a:cubicBezTo>
                <a:cubicBezTo>
                  <a:pt x="162" y="59"/>
                  <a:pt x="162" y="59"/>
                  <a:pt x="162" y="59"/>
                </a:cubicBezTo>
                <a:cubicBezTo>
                  <a:pt x="158" y="59"/>
                  <a:pt x="154" y="55"/>
                  <a:pt x="154" y="51"/>
                </a:cubicBezTo>
                <a:cubicBezTo>
                  <a:pt x="154" y="29"/>
                  <a:pt x="154" y="29"/>
                  <a:pt x="154" y="29"/>
                </a:cubicBezTo>
                <a:cubicBezTo>
                  <a:pt x="154" y="25"/>
                  <a:pt x="158" y="22"/>
                  <a:pt x="162" y="22"/>
                </a:cubicBezTo>
                <a:cubicBezTo>
                  <a:pt x="162" y="22"/>
                  <a:pt x="162" y="22"/>
                  <a:pt x="162" y="22"/>
                </a:cubicBezTo>
                <a:cubicBezTo>
                  <a:pt x="166" y="22"/>
                  <a:pt x="169" y="25"/>
                  <a:pt x="169" y="29"/>
                </a:cubicBezTo>
                <a:cubicBezTo>
                  <a:pt x="169" y="29"/>
                  <a:pt x="169" y="29"/>
                  <a:pt x="169" y="29"/>
                </a:cubicBezTo>
                <a:cubicBezTo>
                  <a:pt x="172" y="29"/>
                  <a:pt x="174" y="32"/>
                  <a:pt x="174" y="36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8" y="43"/>
                  <a:pt x="194" y="54"/>
                  <a:pt x="194" y="68"/>
                </a:cubicBezTo>
                <a:cubicBezTo>
                  <a:pt x="194" y="78"/>
                  <a:pt x="177" y="121"/>
                  <a:pt x="158" y="140"/>
                </a:cubicBezTo>
                <a:cubicBezTo>
                  <a:pt x="158" y="142"/>
                  <a:pt x="157" y="144"/>
                  <a:pt x="156" y="145"/>
                </a:cubicBezTo>
                <a:cubicBezTo>
                  <a:pt x="150" y="150"/>
                  <a:pt x="144" y="152"/>
                  <a:pt x="139" y="152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1" y="160"/>
                  <a:pt x="131" y="160"/>
                  <a:pt x="131" y="160"/>
                </a:cubicBezTo>
                <a:cubicBezTo>
                  <a:pt x="131" y="163"/>
                  <a:pt x="129" y="165"/>
                  <a:pt x="128" y="166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70"/>
                  <a:pt x="130" y="172"/>
                  <a:pt x="133" y="17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90" y="172"/>
                  <a:pt x="195" y="177"/>
                  <a:pt x="195" y="183"/>
                </a:cubicBezTo>
                <a:lnTo>
                  <a:pt x="195" y="1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11573459" y="10489177"/>
            <a:ext cx="1354906" cy="1352442"/>
          </a:xfrm>
          <a:custGeom>
            <a:avLst/>
            <a:gdLst>
              <a:gd name="T0" fmla="*/ 113 w 233"/>
              <a:gd name="T1" fmla="*/ 184 h 232"/>
              <a:gd name="T2" fmla="*/ 118 w 233"/>
              <a:gd name="T3" fmla="*/ 189 h 232"/>
              <a:gd name="T4" fmla="*/ 113 w 233"/>
              <a:gd name="T5" fmla="*/ 194 h 232"/>
              <a:gd name="T6" fmla="*/ 91 w 233"/>
              <a:gd name="T7" fmla="*/ 188 h 232"/>
              <a:gd name="T8" fmla="*/ 89 w 233"/>
              <a:gd name="T9" fmla="*/ 181 h 232"/>
              <a:gd name="T10" fmla="*/ 97 w 233"/>
              <a:gd name="T11" fmla="*/ 179 h 232"/>
              <a:gd name="T12" fmla="*/ 113 w 233"/>
              <a:gd name="T13" fmla="*/ 184 h 232"/>
              <a:gd name="T14" fmla="*/ 233 w 233"/>
              <a:gd name="T15" fmla="*/ 0 h 232"/>
              <a:gd name="T16" fmla="*/ 233 w 233"/>
              <a:gd name="T17" fmla="*/ 232 h 232"/>
              <a:gd name="T18" fmla="*/ 0 w 233"/>
              <a:gd name="T19" fmla="*/ 232 h 232"/>
              <a:gd name="T20" fmla="*/ 0 w 233"/>
              <a:gd name="T21" fmla="*/ 0 h 232"/>
              <a:gd name="T22" fmla="*/ 233 w 233"/>
              <a:gd name="T23" fmla="*/ 0 h 232"/>
              <a:gd name="T24" fmla="*/ 178 w 233"/>
              <a:gd name="T25" fmla="*/ 150 h 232"/>
              <a:gd name="T26" fmla="*/ 116 w 233"/>
              <a:gd name="T27" fmla="*/ 21 h 232"/>
              <a:gd name="T28" fmla="*/ 55 w 233"/>
              <a:gd name="T29" fmla="*/ 150 h 232"/>
              <a:gd name="T30" fmla="*/ 116 w 233"/>
              <a:gd name="T31" fmla="*/ 211 h 232"/>
              <a:gd name="T32" fmla="*/ 178 w 233"/>
              <a:gd name="T33" fmla="*/ 150 h 232"/>
              <a:gd name="T34" fmla="*/ 80 w 233"/>
              <a:gd name="T35" fmla="*/ 150 h 232"/>
              <a:gd name="T36" fmla="*/ 104 w 233"/>
              <a:gd name="T37" fmla="*/ 66 h 232"/>
              <a:gd name="T38" fmla="*/ 69 w 233"/>
              <a:gd name="T39" fmla="*/ 150 h 232"/>
              <a:gd name="T40" fmla="*/ 76 w 233"/>
              <a:gd name="T41" fmla="*/ 173 h 232"/>
              <a:gd name="T42" fmla="*/ 80 w 233"/>
              <a:gd name="T43" fmla="*/ 176 h 232"/>
              <a:gd name="T44" fmla="*/ 83 w 233"/>
              <a:gd name="T45" fmla="*/ 175 h 232"/>
              <a:gd name="T46" fmla="*/ 85 w 233"/>
              <a:gd name="T47" fmla="*/ 168 h 232"/>
              <a:gd name="T48" fmla="*/ 80 w 233"/>
              <a:gd name="T49" fmla="*/ 15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3" h="232">
                <a:moveTo>
                  <a:pt x="113" y="184"/>
                </a:moveTo>
                <a:cubicBezTo>
                  <a:pt x="116" y="184"/>
                  <a:pt x="118" y="186"/>
                  <a:pt x="118" y="189"/>
                </a:cubicBezTo>
                <a:cubicBezTo>
                  <a:pt x="118" y="192"/>
                  <a:pt x="116" y="194"/>
                  <a:pt x="113" y="194"/>
                </a:cubicBezTo>
                <a:cubicBezTo>
                  <a:pt x="106" y="194"/>
                  <a:pt x="98" y="192"/>
                  <a:pt x="91" y="188"/>
                </a:cubicBezTo>
                <a:cubicBezTo>
                  <a:pt x="89" y="187"/>
                  <a:pt x="88" y="184"/>
                  <a:pt x="89" y="181"/>
                </a:cubicBezTo>
                <a:cubicBezTo>
                  <a:pt x="91" y="179"/>
                  <a:pt x="94" y="178"/>
                  <a:pt x="97" y="179"/>
                </a:cubicBezTo>
                <a:cubicBezTo>
                  <a:pt x="102" y="182"/>
                  <a:pt x="107" y="184"/>
                  <a:pt x="113" y="184"/>
                </a:cubicBezTo>
                <a:close/>
                <a:moveTo>
                  <a:pt x="233" y="0"/>
                </a:moveTo>
                <a:cubicBezTo>
                  <a:pt x="233" y="232"/>
                  <a:pt x="233" y="232"/>
                  <a:pt x="233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3" y="0"/>
                </a:lnTo>
                <a:close/>
                <a:moveTo>
                  <a:pt x="178" y="150"/>
                </a:moveTo>
                <a:cubicBezTo>
                  <a:pt x="178" y="116"/>
                  <a:pt x="116" y="21"/>
                  <a:pt x="116" y="21"/>
                </a:cubicBezTo>
                <a:cubicBezTo>
                  <a:pt x="116" y="21"/>
                  <a:pt x="55" y="116"/>
                  <a:pt x="55" y="150"/>
                </a:cubicBezTo>
                <a:cubicBezTo>
                  <a:pt x="55" y="184"/>
                  <a:pt x="83" y="211"/>
                  <a:pt x="116" y="211"/>
                </a:cubicBezTo>
                <a:cubicBezTo>
                  <a:pt x="150" y="211"/>
                  <a:pt x="178" y="184"/>
                  <a:pt x="178" y="150"/>
                </a:cubicBezTo>
                <a:close/>
                <a:moveTo>
                  <a:pt x="80" y="150"/>
                </a:moveTo>
                <a:cubicBezTo>
                  <a:pt x="80" y="127"/>
                  <a:pt x="104" y="66"/>
                  <a:pt x="104" y="66"/>
                </a:cubicBezTo>
                <a:cubicBezTo>
                  <a:pt x="104" y="66"/>
                  <a:pt x="69" y="123"/>
                  <a:pt x="69" y="150"/>
                </a:cubicBezTo>
                <a:cubicBezTo>
                  <a:pt x="69" y="159"/>
                  <a:pt x="72" y="167"/>
                  <a:pt x="76" y="173"/>
                </a:cubicBezTo>
                <a:cubicBezTo>
                  <a:pt x="77" y="175"/>
                  <a:pt x="79" y="176"/>
                  <a:pt x="80" y="176"/>
                </a:cubicBezTo>
                <a:cubicBezTo>
                  <a:pt x="81" y="176"/>
                  <a:pt x="82" y="176"/>
                  <a:pt x="83" y="175"/>
                </a:cubicBezTo>
                <a:cubicBezTo>
                  <a:pt x="85" y="174"/>
                  <a:pt x="86" y="170"/>
                  <a:pt x="85" y="168"/>
                </a:cubicBezTo>
                <a:cubicBezTo>
                  <a:pt x="81" y="163"/>
                  <a:pt x="80" y="157"/>
                  <a:pt x="80" y="15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13526330" y="10489177"/>
            <a:ext cx="1349980" cy="1352442"/>
          </a:xfrm>
          <a:custGeom>
            <a:avLst/>
            <a:gdLst>
              <a:gd name="T0" fmla="*/ 125 w 232"/>
              <a:gd name="T1" fmla="*/ 32 h 232"/>
              <a:gd name="T2" fmla="*/ 130 w 232"/>
              <a:gd name="T3" fmla="*/ 32 h 232"/>
              <a:gd name="T4" fmla="*/ 127 w 232"/>
              <a:gd name="T5" fmla="*/ 53 h 232"/>
              <a:gd name="T6" fmla="*/ 117 w 232"/>
              <a:gd name="T7" fmla="*/ 53 h 232"/>
              <a:gd name="T8" fmla="*/ 119 w 232"/>
              <a:gd name="T9" fmla="*/ 32 h 232"/>
              <a:gd name="T10" fmla="*/ 114 w 232"/>
              <a:gd name="T11" fmla="*/ 32 h 232"/>
              <a:gd name="T12" fmla="*/ 117 w 232"/>
              <a:gd name="T13" fmla="*/ 53 h 232"/>
              <a:gd name="T14" fmla="*/ 109 w 232"/>
              <a:gd name="T15" fmla="*/ 50 h 232"/>
              <a:gd name="T16" fmla="*/ 106 w 232"/>
              <a:gd name="T17" fmla="*/ 29 h 232"/>
              <a:gd name="T18" fmla="*/ 104 w 232"/>
              <a:gd name="T19" fmla="*/ 50 h 232"/>
              <a:gd name="T20" fmla="*/ 138 w 232"/>
              <a:gd name="T21" fmla="*/ 53 h 232"/>
              <a:gd name="T22" fmla="*/ 140 w 232"/>
              <a:gd name="T23" fmla="*/ 32 h 232"/>
              <a:gd name="T24" fmla="*/ 135 w 232"/>
              <a:gd name="T25" fmla="*/ 32 h 232"/>
              <a:gd name="T26" fmla="*/ 138 w 232"/>
              <a:gd name="T27" fmla="*/ 53 h 232"/>
              <a:gd name="T28" fmla="*/ 98 w 232"/>
              <a:gd name="T29" fmla="*/ 50 h 232"/>
              <a:gd name="T30" fmla="*/ 96 w 232"/>
              <a:gd name="T31" fmla="*/ 29 h 232"/>
              <a:gd name="T32" fmla="*/ 93 w 232"/>
              <a:gd name="T33" fmla="*/ 50 h 232"/>
              <a:gd name="T34" fmla="*/ 148 w 232"/>
              <a:gd name="T35" fmla="*/ 53 h 232"/>
              <a:gd name="T36" fmla="*/ 151 w 232"/>
              <a:gd name="T37" fmla="*/ 32 h 232"/>
              <a:gd name="T38" fmla="*/ 146 w 232"/>
              <a:gd name="T39" fmla="*/ 32 h 232"/>
              <a:gd name="T40" fmla="*/ 148 w 232"/>
              <a:gd name="T41" fmla="*/ 53 h 232"/>
              <a:gd name="T42" fmla="*/ 232 w 232"/>
              <a:gd name="T43" fmla="*/ 232 h 232"/>
              <a:gd name="T44" fmla="*/ 0 w 232"/>
              <a:gd name="T45" fmla="*/ 0 h 232"/>
              <a:gd name="T46" fmla="*/ 186 w 232"/>
              <a:gd name="T47" fmla="*/ 88 h 232"/>
              <a:gd name="T48" fmla="*/ 157 w 232"/>
              <a:gd name="T49" fmla="*/ 61 h 232"/>
              <a:gd name="T50" fmla="*/ 151 w 232"/>
              <a:gd name="T51" fmla="*/ 19 h 232"/>
              <a:gd name="T52" fmla="*/ 75 w 232"/>
              <a:gd name="T53" fmla="*/ 26 h 232"/>
              <a:gd name="T54" fmla="*/ 74 w 232"/>
              <a:gd name="T55" fmla="*/ 61 h 232"/>
              <a:gd name="T56" fmla="*/ 46 w 232"/>
              <a:gd name="T57" fmla="*/ 114 h 232"/>
              <a:gd name="T58" fmla="*/ 46 w 232"/>
              <a:gd name="T59" fmla="*/ 199 h 232"/>
              <a:gd name="T60" fmla="*/ 74 w 232"/>
              <a:gd name="T61" fmla="*/ 213 h 232"/>
              <a:gd name="T62" fmla="*/ 173 w 232"/>
              <a:gd name="T63" fmla="*/ 213 h 232"/>
              <a:gd name="T64" fmla="*/ 186 w 232"/>
              <a:gd name="T65" fmla="*/ 152 h 232"/>
              <a:gd name="T66" fmla="*/ 186 w 232"/>
              <a:gd name="T67" fmla="*/ 88 h 232"/>
              <a:gd name="T68" fmla="*/ 88 w 232"/>
              <a:gd name="T69" fmla="*/ 50 h 232"/>
              <a:gd name="T70" fmla="*/ 85 w 232"/>
              <a:gd name="T71" fmla="*/ 29 h 232"/>
              <a:gd name="T72" fmla="*/ 83 w 232"/>
              <a:gd name="T73" fmla="*/ 50 h 232"/>
              <a:gd name="T74" fmla="*/ 164 w 232"/>
              <a:gd name="T75" fmla="*/ 115 h 232"/>
              <a:gd name="T76" fmla="*/ 150 w 232"/>
              <a:gd name="T77" fmla="*/ 184 h 232"/>
              <a:gd name="T78" fmla="*/ 69 w 232"/>
              <a:gd name="T79" fmla="*/ 171 h 232"/>
              <a:gd name="T80" fmla="*/ 83 w 232"/>
              <a:gd name="T81" fmla="*/ 102 h 232"/>
              <a:gd name="T82" fmla="*/ 164 w 232"/>
              <a:gd name="T83" fmla="*/ 115 h 232"/>
              <a:gd name="T84" fmla="*/ 150 w 232"/>
              <a:gd name="T85" fmla="*/ 109 h 232"/>
              <a:gd name="T86" fmla="*/ 76 w 232"/>
              <a:gd name="T87" fmla="*/ 115 h 232"/>
              <a:gd name="T88" fmla="*/ 83 w 232"/>
              <a:gd name="T89" fmla="*/ 177 h 232"/>
              <a:gd name="T90" fmla="*/ 157 w 232"/>
              <a:gd name="T91" fmla="*/ 171 h 232"/>
              <a:gd name="T92" fmla="*/ 130 w 232"/>
              <a:gd name="T93" fmla="*/ 115 h 232"/>
              <a:gd name="T94" fmla="*/ 103 w 232"/>
              <a:gd name="T95" fmla="*/ 130 h 232"/>
              <a:gd name="T96" fmla="*/ 88 w 232"/>
              <a:gd name="T97" fmla="*/ 157 h 232"/>
              <a:gd name="T98" fmla="*/ 103 w 232"/>
              <a:gd name="T99" fmla="*/ 172 h 232"/>
              <a:gd name="T100" fmla="*/ 130 w 232"/>
              <a:gd name="T101" fmla="*/ 157 h 232"/>
              <a:gd name="T102" fmla="*/ 145 w 232"/>
              <a:gd name="T103" fmla="*/ 130 h 232"/>
              <a:gd name="T104" fmla="*/ 130 w 232"/>
              <a:gd name="T10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2" h="232">
                <a:moveTo>
                  <a:pt x="125" y="50"/>
                </a:moveTo>
                <a:cubicBezTo>
                  <a:pt x="125" y="32"/>
                  <a:pt x="125" y="32"/>
                  <a:pt x="125" y="32"/>
                </a:cubicBezTo>
                <a:cubicBezTo>
                  <a:pt x="125" y="30"/>
                  <a:pt x="126" y="29"/>
                  <a:pt x="127" y="29"/>
                </a:cubicBezTo>
                <a:cubicBezTo>
                  <a:pt x="129" y="29"/>
                  <a:pt x="130" y="30"/>
                  <a:pt x="130" y="32"/>
                </a:cubicBezTo>
                <a:cubicBezTo>
                  <a:pt x="130" y="50"/>
                  <a:pt x="130" y="50"/>
                  <a:pt x="130" y="50"/>
                </a:cubicBezTo>
                <a:cubicBezTo>
                  <a:pt x="130" y="52"/>
                  <a:pt x="129" y="53"/>
                  <a:pt x="127" y="53"/>
                </a:cubicBezTo>
                <a:cubicBezTo>
                  <a:pt x="126" y="53"/>
                  <a:pt x="125" y="52"/>
                  <a:pt x="125" y="50"/>
                </a:cubicBezTo>
                <a:close/>
                <a:moveTo>
                  <a:pt x="117" y="53"/>
                </a:moveTo>
                <a:cubicBezTo>
                  <a:pt x="118" y="53"/>
                  <a:pt x="119" y="52"/>
                  <a:pt x="119" y="50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19" y="30"/>
                  <a:pt x="118" y="29"/>
                  <a:pt x="117" y="29"/>
                </a:cubicBezTo>
                <a:cubicBezTo>
                  <a:pt x="115" y="29"/>
                  <a:pt x="114" y="30"/>
                  <a:pt x="114" y="32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2"/>
                  <a:pt x="115" y="53"/>
                  <a:pt x="117" y="53"/>
                </a:cubicBezTo>
                <a:close/>
                <a:moveTo>
                  <a:pt x="106" y="53"/>
                </a:moveTo>
                <a:cubicBezTo>
                  <a:pt x="108" y="53"/>
                  <a:pt x="109" y="52"/>
                  <a:pt x="109" y="50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0"/>
                  <a:pt x="108" y="29"/>
                  <a:pt x="106" y="29"/>
                </a:cubicBezTo>
                <a:cubicBezTo>
                  <a:pt x="105" y="29"/>
                  <a:pt x="104" y="30"/>
                  <a:pt x="104" y="32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104" y="52"/>
                  <a:pt x="105" y="53"/>
                  <a:pt x="106" y="53"/>
                </a:cubicBezTo>
                <a:close/>
                <a:moveTo>
                  <a:pt x="138" y="53"/>
                </a:moveTo>
                <a:cubicBezTo>
                  <a:pt x="139" y="53"/>
                  <a:pt x="140" y="52"/>
                  <a:pt x="140" y="50"/>
                </a:cubicBezTo>
                <a:cubicBezTo>
                  <a:pt x="140" y="32"/>
                  <a:pt x="140" y="32"/>
                  <a:pt x="140" y="32"/>
                </a:cubicBezTo>
                <a:cubicBezTo>
                  <a:pt x="140" y="30"/>
                  <a:pt x="139" y="29"/>
                  <a:pt x="138" y="29"/>
                </a:cubicBezTo>
                <a:cubicBezTo>
                  <a:pt x="137" y="29"/>
                  <a:pt x="135" y="30"/>
                  <a:pt x="135" y="32"/>
                </a:cubicBezTo>
                <a:cubicBezTo>
                  <a:pt x="135" y="50"/>
                  <a:pt x="135" y="50"/>
                  <a:pt x="135" y="50"/>
                </a:cubicBezTo>
                <a:cubicBezTo>
                  <a:pt x="135" y="52"/>
                  <a:pt x="137" y="53"/>
                  <a:pt x="138" y="53"/>
                </a:cubicBezTo>
                <a:close/>
                <a:moveTo>
                  <a:pt x="96" y="53"/>
                </a:moveTo>
                <a:cubicBezTo>
                  <a:pt x="97" y="53"/>
                  <a:pt x="98" y="52"/>
                  <a:pt x="98" y="50"/>
                </a:cubicBezTo>
                <a:cubicBezTo>
                  <a:pt x="98" y="32"/>
                  <a:pt x="98" y="32"/>
                  <a:pt x="98" y="32"/>
                </a:cubicBezTo>
                <a:cubicBezTo>
                  <a:pt x="98" y="30"/>
                  <a:pt x="97" y="29"/>
                  <a:pt x="96" y="29"/>
                </a:cubicBezTo>
                <a:cubicBezTo>
                  <a:pt x="94" y="29"/>
                  <a:pt x="93" y="30"/>
                  <a:pt x="93" y="32"/>
                </a:cubicBezTo>
                <a:cubicBezTo>
                  <a:pt x="93" y="50"/>
                  <a:pt x="93" y="50"/>
                  <a:pt x="93" y="50"/>
                </a:cubicBezTo>
                <a:cubicBezTo>
                  <a:pt x="93" y="52"/>
                  <a:pt x="94" y="53"/>
                  <a:pt x="96" y="53"/>
                </a:cubicBezTo>
                <a:close/>
                <a:moveTo>
                  <a:pt x="148" y="53"/>
                </a:moveTo>
                <a:cubicBezTo>
                  <a:pt x="150" y="53"/>
                  <a:pt x="151" y="52"/>
                  <a:pt x="151" y="50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1" y="30"/>
                  <a:pt x="150" y="29"/>
                  <a:pt x="148" y="29"/>
                </a:cubicBezTo>
                <a:cubicBezTo>
                  <a:pt x="147" y="29"/>
                  <a:pt x="146" y="30"/>
                  <a:pt x="146" y="32"/>
                </a:cubicBezTo>
                <a:cubicBezTo>
                  <a:pt x="146" y="50"/>
                  <a:pt x="146" y="50"/>
                  <a:pt x="146" y="50"/>
                </a:cubicBezTo>
                <a:cubicBezTo>
                  <a:pt x="146" y="52"/>
                  <a:pt x="147" y="53"/>
                  <a:pt x="148" y="53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86" y="88"/>
                </a:moveTo>
                <a:cubicBezTo>
                  <a:pt x="186" y="73"/>
                  <a:pt x="174" y="61"/>
                  <a:pt x="159" y="61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57" y="22"/>
                  <a:pt x="154" y="19"/>
                  <a:pt x="151" y="19"/>
                </a:cubicBezTo>
                <a:cubicBezTo>
                  <a:pt x="82" y="19"/>
                  <a:pt x="82" y="19"/>
                  <a:pt x="82" y="19"/>
                </a:cubicBezTo>
                <a:cubicBezTo>
                  <a:pt x="78" y="19"/>
                  <a:pt x="75" y="22"/>
                  <a:pt x="75" y="26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59" y="61"/>
                  <a:pt x="46" y="73"/>
                  <a:pt x="46" y="88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46" y="152"/>
                  <a:pt x="46" y="152"/>
                  <a:pt x="46" y="152"/>
                </a:cubicBezTo>
                <a:cubicBezTo>
                  <a:pt x="46" y="199"/>
                  <a:pt x="46" y="199"/>
                  <a:pt x="46" y="199"/>
                </a:cubicBezTo>
                <a:cubicBezTo>
                  <a:pt x="46" y="207"/>
                  <a:pt x="52" y="213"/>
                  <a:pt x="60" y="213"/>
                </a:cubicBezTo>
                <a:cubicBezTo>
                  <a:pt x="74" y="213"/>
                  <a:pt x="74" y="213"/>
                  <a:pt x="74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73" y="213"/>
                  <a:pt x="173" y="213"/>
                  <a:pt x="173" y="213"/>
                </a:cubicBezTo>
                <a:cubicBezTo>
                  <a:pt x="180" y="213"/>
                  <a:pt x="186" y="207"/>
                  <a:pt x="186" y="199"/>
                </a:cubicBezTo>
                <a:cubicBezTo>
                  <a:pt x="186" y="152"/>
                  <a:pt x="186" y="152"/>
                  <a:pt x="186" y="152"/>
                </a:cubicBezTo>
                <a:cubicBezTo>
                  <a:pt x="186" y="114"/>
                  <a:pt x="186" y="114"/>
                  <a:pt x="186" y="114"/>
                </a:cubicBezTo>
                <a:lnTo>
                  <a:pt x="186" y="88"/>
                </a:lnTo>
                <a:close/>
                <a:moveTo>
                  <a:pt x="85" y="53"/>
                </a:moveTo>
                <a:cubicBezTo>
                  <a:pt x="87" y="53"/>
                  <a:pt x="88" y="52"/>
                  <a:pt x="88" y="50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30"/>
                  <a:pt x="87" y="29"/>
                  <a:pt x="85" y="29"/>
                </a:cubicBezTo>
                <a:cubicBezTo>
                  <a:pt x="84" y="29"/>
                  <a:pt x="83" y="30"/>
                  <a:pt x="83" y="32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2"/>
                  <a:pt x="84" y="53"/>
                  <a:pt x="85" y="53"/>
                </a:cubicBezTo>
                <a:close/>
                <a:moveTo>
                  <a:pt x="164" y="115"/>
                </a:moveTo>
                <a:cubicBezTo>
                  <a:pt x="164" y="171"/>
                  <a:pt x="164" y="171"/>
                  <a:pt x="164" y="171"/>
                </a:cubicBezTo>
                <a:cubicBezTo>
                  <a:pt x="164" y="178"/>
                  <a:pt x="158" y="184"/>
                  <a:pt x="150" y="184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75" y="184"/>
                  <a:pt x="69" y="178"/>
                  <a:pt x="69" y="171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08"/>
                  <a:pt x="75" y="102"/>
                  <a:pt x="83" y="102"/>
                </a:cubicBezTo>
                <a:cubicBezTo>
                  <a:pt x="150" y="102"/>
                  <a:pt x="150" y="102"/>
                  <a:pt x="150" y="102"/>
                </a:cubicBezTo>
                <a:cubicBezTo>
                  <a:pt x="158" y="102"/>
                  <a:pt x="164" y="108"/>
                  <a:pt x="164" y="115"/>
                </a:cubicBezTo>
                <a:close/>
                <a:moveTo>
                  <a:pt x="157" y="115"/>
                </a:moveTo>
                <a:cubicBezTo>
                  <a:pt x="157" y="112"/>
                  <a:pt x="154" y="109"/>
                  <a:pt x="150" y="109"/>
                </a:cubicBezTo>
                <a:cubicBezTo>
                  <a:pt x="83" y="109"/>
                  <a:pt x="83" y="109"/>
                  <a:pt x="83" y="109"/>
                </a:cubicBezTo>
                <a:cubicBezTo>
                  <a:pt x="79" y="109"/>
                  <a:pt x="76" y="112"/>
                  <a:pt x="76" y="115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76" y="174"/>
                  <a:pt x="79" y="177"/>
                  <a:pt x="83" y="177"/>
                </a:cubicBezTo>
                <a:cubicBezTo>
                  <a:pt x="150" y="177"/>
                  <a:pt x="150" y="177"/>
                  <a:pt x="150" y="177"/>
                </a:cubicBezTo>
                <a:cubicBezTo>
                  <a:pt x="154" y="177"/>
                  <a:pt x="157" y="174"/>
                  <a:pt x="157" y="171"/>
                </a:cubicBezTo>
                <a:lnTo>
                  <a:pt x="157" y="115"/>
                </a:lnTo>
                <a:close/>
                <a:moveTo>
                  <a:pt x="130" y="115"/>
                </a:moveTo>
                <a:cubicBezTo>
                  <a:pt x="103" y="115"/>
                  <a:pt x="103" y="115"/>
                  <a:pt x="103" y="115"/>
                </a:cubicBezTo>
                <a:cubicBezTo>
                  <a:pt x="103" y="130"/>
                  <a:pt x="103" y="130"/>
                  <a:pt x="103" y="13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57"/>
                  <a:pt x="88" y="157"/>
                  <a:pt x="88" y="157"/>
                </a:cubicBezTo>
                <a:cubicBezTo>
                  <a:pt x="103" y="157"/>
                  <a:pt x="103" y="157"/>
                  <a:pt x="103" y="157"/>
                </a:cubicBezTo>
                <a:cubicBezTo>
                  <a:pt x="103" y="172"/>
                  <a:pt x="103" y="172"/>
                  <a:pt x="103" y="172"/>
                </a:cubicBezTo>
                <a:cubicBezTo>
                  <a:pt x="130" y="172"/>
                  <a:pt x="130" y="172"/>
                  <a:pt x="130" y="172"/>
                </a:cubicBezTo>
                <a:cubicBezTo>
                  <a:pt x="130" y="157"/>
                  <a:pt x="130" y="157"/>
                  <a:pt x="130" y="157"/>
                </a:cubicBezTo>
                <a:cubicBezTo>
                  <a:pt x="145" y="157"/>
                  <a:pt x="145" y="157"/>
                  <a:pt x="145" y="157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30" y="130"/>
                  <a:pt x="130" y="130"/>
                  <a:pt x="130" y="130"/>
                </a:cubicBezTo>
                <a:lnTo>
                  <a:pt x="130" y="1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5474276" y="10489177"/>
            <a:ext cx="1349980" cy="1352442"/>
          </a:xfrm>
          <a:custGeom>
            <a:avLst/>
            <a:gdLst>
              <a:gd name="T0" fmla="*/ 111 w 232"/>
              <a:gd name="T1" fmla="*/ 110 h 232"/>
              <a:gd name="T2" fmla="*/ 114 w 232"/>
              <a:gd name="T3" fmla="*/ 114 h 232"/>
              <a:gd name="T4" fmla="*/ 112 w 232"/>
              <a:gd name="T5" fmla="*/ 139 h 232"/>
              <a:gd name="T6" fmla="*/ 116 w 232"/>
              <a:gd name="T7" fmla="*/ 143 h 232"/>
              <a:gd name="T8" fmla="*/ 107 w 232"/>
              <a:gd name="T9" fmla="*/ 131 h 232"/>
              <a:gd name="T10" fmla="*/ 106 w 232"/>
              <a:gd name="T11" fmla="*/ 135 h 232"/>
              <a:gd name="T12" fmla="*/ 107 w 232"/>
              <a:gd name="T13" fmla="*/ 131 h 232"/>
              <a:gd name="T14" fmla="*/ 119 w 232"/>
              <a:gd name="T15" fmla="*/ 89 h 232"/>
              <a:gd name="T16" fmla="*/ 118 w 232"/>
              <a:gd name="T17" fmla="*/ 93 h 232"/>
              <a:gd name="T18" fmla="*/ 122 w 232"/>
              <a:gd name="T19" fmla="*/ 120 h 232"/>
              <a:gd name="T20" fmla="*/ 118 w 232"/>
              <a:gd name="T21" fmla="*/ 120 h 232"/>
              <a:gd name="T22" fmla="*/ 107 w 232"/>
              <a:gd name="T23" fmla="*/ 107 h 232"/>
              <a:gd name="T24" fmla="*/ 103 w 232"/>
              <a:gd name="T25" fmla="*/ 103 h 232"/>
              <a:gd name="T26" fmla="*/ 107 w 232"/>
              <a:gd name="T27" fmla="*/ 107 h 232"/>
              <a:gd name="T28" fmla="*/ 83 w 232"/>
              <a:gd name="T29" fmla="*/ 112 h 232"/>
              <a:gd name="T30" fmla="*/ 86 w 232"/>
              <a:gd name="T31" fmla="*/ 111 h 232"/>
              <a:gd name="T32" fmla="*/ 90 w 232"/>
              <a:gd name="T33" fmla="*/ 116 h 232"/>
              <a:gd name="T34" fmla="*/ 93 w 232"/>
              <a:gd name="T35" fmla="*/ 120 h 232"/>
              <a:gd name="T36" fmla="*/ 100 w 232"/>
              <a:gd name="T37" fmla="*/ 99 h 232"/>
              <a:gd name="T38" fmla="*/ 96 w 232"/>
              <a:gd name="T39" fmla="*/ 96 h 232"/>
              <a:gd name="T40" fmla="*/ 100 w 232"/>
              <a:gd name="T41" fmla="*/ 99 h 232"/>
              <a:gd name="T42" fmla="*/ 97 w 232"/>
              <a:gd name="T43" fmla="*/ 126 h 232"/>
              <a:gd name="T44" fmla="*/ 101 w 232"/>
              <a:gd name="T45" fmla="*/ 126 h 232"/>
              <a:gd name="T46" fmla="*/ 113 w 232"/>
              <a:gd name="T47" fmla="*/ 84 h 232"/>
              <a:gd name="T48" fmla="*/ 110 w 232"/>
              <a:gd name="T49" fmla="*/ 85 h 232"/>
              <a:gd name="T50" fmla="*/ 141 w 232"/>
              <a:gd name="T51" fmla="*/ 112 h 232"/>
              <a:gd name="T52" fmla="*/ 141 w 232"/>
              <a:gd name="T53" fmla="*/ 116 h 232"/>
              <a:gd name="T54" fmla="*/ 141 w 232"/>
              <a:gd name="T55" fmla="*/ 112 h 232"/>
              <a:gd name="T56" fmla="*/ 133 w 232"/>
              <a:gd name="T57" fmla="*/ 135 h 232"/>
              <a:gd name="T58" fmla="*/ 136 w 232"/>
              <a:gd name="T59" fmla="*/ 134 h 232"/>
              <a:gd name="T60" fmla="*/ 147 w 232"/>
              <a:gd name="T61" fmla="*/ 119 h 232"/>
              <a:gd name="T62" fmla="*/ 150 w 232"/>
              <a:gd name="T63" fmla="*/ 122 h 232"/>
              <a:gd name="T64" fmla="*/ 232 w 232"/>
              <a:gd name="T65" fmla="*/ 0 h 232"/>
              <a:gd name="T66" fmla="*/ 0 w 232"/>
              <a:gd name="T67" fmla="*/ 0 h 232"/>
              <a:gd name="T68" fmla="*/ 116 w 232"/>
              <a:gd name="T69" fmla="*/ 167 h 232"/>
              <a:gd name="T70" fmla="*/ 65 w 232"/>
              <a:gd name="T71" fmla="*/ 116 h 232"/>
              <a:gd name="T72" fmla="*/ 26 w 232"/>
              <a:gd name="T73" fmla="*/ 171 h 232"/>
              <a:gd name="T74" fmla="*/ 116 w 232"/>
              <a:gd name="T75" fmla="*/ 167 h 232"/>
              <a:gd name="T76" fmla="*/ 122 w 232"/>
              <a:gd name="T77" fmla="*/ 75 h 232"/>
              <a:gd name="T78" fmla="*/ 91 w 232"/>
              <a:gd name="T79" fmla="*/ 91 h 232"/>
              <a:gd name="T80" fmla="*/ 111 w 232"/>
              <a:gd name="T81" fmla="*/ 157 h 232"/>
              <a:gd name="T82" fmla="*/ 161 w 232"/>
              <a:gd name="T83" fmla="*/ 118 h 232"/>
              <a:gd name="T84" fmla="*/ 171 w 232"/>
              <a:gd name="T85" fmla="*/ 26 h 232"/>
              <a:gd name="T86" fmla="*/ 116 w 232"/>
              <a:gd name="T87" fmla="*/ 65 h 232"/>
              <a:gd name="T88" fmla="*/ 167 w 232"/>
              <a:gd name="T89" fmla="*/ 115 h 232"/>
              <a:gd name="T90" fmla="*/ 210 w 232"/>
              <a:gd name="T91" fmla="*/ 69 h 232"/>
              <a:gd name="T92" fmla="*/ 126 w 232"/>
              <a:gd name="T93" fmla="*/ 127 h 232"/>
              <a:gd name="T94" fmla="*/ 129 w 232"/>
              <a:gd name="T95" fmla="*/ 127 h 232"/>
              <a:gd name="T96" fmla="*/ 128 w 232"/>
              <a:gd name="T97" fmla="*/ 99 h 232"/>
              <a:gd name="T98" fmla="*/ 124 w 232"/>
              <a:gd name="T99" fmla="*/ 99 h 232"/>
              <a:gd name="T100" fmla="*/ 136 w 232"/>
              <a:gd name="T101" fmla="*/ 108 h 232"/>
              <a:gd name="T102" fmla="*/ 132 w 232"/>
              <a:gd name="T103" fmla="*/ 104 h 232"/>
              <a:gd name="T104" fmla="*/ 136 w 232"/>
              <a:gd name="T105" fmla="*/ 108 h 232"/>
              <a:gd name="T106" fmla="*/ 120 w 232"/>
              <a:gd name="T107" fmla="*/ 148 h 232"/>
              <a:gd name="T108" fmla="*/ 122 w 232"/>
              <a:gd name="T109" fmla="*/ 14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112" y="114"/>
                </a:moveTo>
                <a:cubicBezTo>
                  <a:pt x="111" y="112"/>
                  <a:pt x="111" y="112"/>
                  <a:pt x="111" y="112"/>
                </a:cubicBezTo>
                <a:cubicBezTo>
                  <a:pt x="110" y="112"/>
                  <a:pt x="110" y="111"/>
                  <a:pt x="111" y="110"/>
                </a:cubicBezTo>
                <a:cubicBezTo>
                  <a:pt x="111" y="110"/>
                  <a:pt x="112" y="110"/>
                  <a:pt x="113" y="110"/>
                </a:cubicBezTo>
                <a:cubicBezTo>
                  <a:pt x="114" y="112"/>
                  <a:pt x="114" y="112"/>
                  <a:pt x="114" y="112"/>
                </a:cubicBezTo>
                <a:cubicBezTo>
                  <a:pt x="115" y="113"/>
                  <a:pt x="115" y="114"/>
                  <a:pt x="114" y="114"/>
                </a:cubicBezTo>
                <a:cubicBezTo>
                  <a:pt x="114" y="115"/>
                  <a:pt x="113" y="115"/>
                  <a:pt x="112" y="114"/>
                </a:cubicBezTo>
                <a:close/>
                <a:moveTo>
                  <a:pt x="114" y="139"/>
                </a:moveTo>
                <a:cubicBezTo>
                  <a:pt x="113" y="138"/>
                  <a:pt x="112" y="138"/>
                  <a:pt x="112" y="139"/>
                </a:cubicBezTo>
                <a:cubicBezTo>
                  <a:pt x="111" y="139"/>
                  <a:pt x="111" y="140"/>
                  <a:pt x="112" y="141"/>
                </a:cubicBezTo>
                <a:cubicBezTo>
                  <a:pt x="114" y="143"/>
                  <a:pt x="114" y="143"/>
                  <a:pt x="114" y="143"/>
                </a:cubicBezTo>
                <a:cubicBezTo>
                  <a:pt x="114" y="143"/>
                  <a:pt x="115" y="143"/>
                  <a:pt x="116" y="143"/>
                </a:cubicBezTo>
                <a:cubicBezTo>
                  <a:pt x="116" y="142"/>
                  <a:pt x="116" y="141"/>
                  <a:pt x="116" y="141"/>
                </a:cubicBezTo>
                <a:lnTo>
                  <a:pt x="114" y="139"/>
                </a:lnTo>
                <a:close/>
                <a:moveTo>
                  <a:pt x="107" y="131"/>
                </a:moveTo>
                <a:cubicBezTo>
                  <a:pt x="106" y="131"/>
                  <a:pt x="105" y="131"/>
                  <a:pt x="104" y="131"/>
                </a:cubicBezTo>
                <a:cubicBezTo>
                  <a:pt x="104" y="132"/>
                  <a:pt x="104" y="133"/>
                  <a:pt x="105" y="133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107" y="136"/>
                  <a:pt x="108" y="136"/>
                  <a:pt x="108" y="135"/>
                </a:cubicBezTo>
                <a:cubicBezTo>
                  <a:pt x="109" y="135"/>
                  <a:pt x="109" y="134"/>
                  <a:pt x="108" y="133"/>
                </a:cubicBezTo>
                <a:lnTo>
                  <a:pt x="107" y="131"/>
                </a:lnTo>
                <a:close/>
                <a:moveTo>
                  <a:pt x="121" y="93"/>
                </a:moveTo>
                <a:cubicBezTo>
                  <a:pt x="121" y="93"/>
                  <a:pt x="121" y="92"/>
                  <a:pt x="120" y="91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8" y="89"/>
                  <a:pt x="117" y="89"/>
                  <a:pt x="117" y="89"/>
                </a:cubicBezTo>
                <a:cubicBezTo>
                  <a:pt x="116" y="90"/>
                  <a:pt x="116" y="91"/>
                  <a:pt x="117" y="91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9" y="94"/>
                  <a:pt x="120" y="94"/>
                  <a:pt x="121" y="93"/>
                </a:cubicBezTo>
                <a:close/>
                <a:moveTo>
                  <a:pt x="122" y="122"/>
                </a:moveTo>
                <a:cubicBezTo>
                  <a:pt x="123" y="121"/>
                  <a:pt x="122" y="120"/>
                  <a:pt x="122" y="120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20" y="117"/>
                  <a:pt x="119" y="117"/>
                  <a:pt x="118" y="118"/>
                </a:cubicBezTo>
                <a:cubicBezTo>
                  <a:pt x="117" y="118"/>
                  <a:pt x="118" y="119"/>
                  <a:pt x="118" y="120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20" y="122"/>
                  <a:pt x="121" y="122"/>
                  <a:pt x="122" y="122"/>
                </a:cubicBezTo>
                <a:close/>
                <a:moveTo>
                  <a:pt x="107" y="107"/>
                </a:moveTo>
                <a:cubicBezTo>
                  <a:pt x="108" y="106"/>
                  <a:pt x="108" y="105"/>
                  <a:pt x="107" y="105"/>
                </a:cubicBezTo>
                <a:cubicBezTo>
                  <a:pt x="105" y="103"/>
                  <a:pt x="105" y="103"/>
                  <a:pt x="105" y="103"/>
                </a:cubicBezTo>
                <a:cubicBezTo>
                  <a:pt x="105" y="102"/>
                  <a:pt x="104" y="102"/>
                  <a:pt x="103" y="103"/>
                </a:cubicBezTo>
                <a:cubicBezTo>
                  <a:pt x="103" y="103"/>
                  <a:pt x="103" y="104"/>
                  <a:pt x="103" y="105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06" y="107"/>
                  <a:pt x="106" y="107"/>
                  <a:pt x="107" y="107"/>
                </a:cubicBezTo>
                <a:close/>
                <a:moveTo>
                  <a:pt x="85" y="110"/>
                </a:moveTo>
                <a:cubicBezTo>
                  <a:pt x="84" y="109"/>
                  <a:pt x="83" y="109"/>
                  <a:pt x="83" y="110"/>
                </a:cubicBezTo>
                <a:cubicBezTo>
                  <a:pt x="82" y="110"/>
                  <a:pt x="82" y="111"/>
                  <a:pt x="83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13"/>
                  <a:pt x="85" y="113"/>
                  <a:pt x="86" y="113"/>
                </a:cubicBezTo>
                <a:cubicBezTo>
                  <a:pt x="86" y="112"/>
                  <a:pt x="86" y="111"/>
                  <a:pt x="86" y="111"/>
                </a:cubicBezTo>
                <a:lnTo>
                  <a:pt x="85" y="110"/>
                </a:lnTo>
                <a:close/>
                <a:moveTo>
                  <a:pt x="92" y="117"/>
                </a:moveTo>
                <a:cubicBezTo>
                  <a:pt x="91" y="116"/>
                  <a:pt x="90" y="116"/>
                  <a:pt x="90" y="116"/>
                </a:cubicBezTo>
                <a:cubicBezTo>
                  <a:pt x="89" y="117"/>
                  <a:pt x="89" y="118"/>
                  <a:pt x="90" y="119"/>
                </a:cubicBezTo>
                <a:cubicBezTo>
                  <a:pt x="91" y="120"/>
                  <a:pt x="91" y="120"/>
                  <a:pt x="91" y="120"/>
                </a:cubicBezTo>
                <a:cubicBezTo>
                  <a:pt x="92" y="121"/>
                  <a:pt x="93" y="121"/>
                  <a:pt x="93" y="120"/>
                </a:cubicBezTo>
                <a:cubicBezTo>
                  <a:pt x="94" y="120"/>
                  <a:pt x="94" y="119"/>
                  <a:pt x="93" y="118"/>
                </a:cubicBezTo>
                <a:lnTo>
                  <a:pt x="92" y="117"/>
                </a:lnTo>
                <a:close/>
                <a:moveTo>
                  <a:pt x="100" y="99"/>
                </a:moveTo>
                <a:cubicBezTo>
                  <a:pt x="100" y="99"/>
                  <a:pt x="100" y="98"/>
                  <a:pt x="99" y="97"/>
                </a:cubicBezTo>
                <a:cubicBezTo>
                  <a:pt x="99" y="96"/>
                  <a:pt x="99" y="96"/>
                  <a:pt x="99" y="96"/>
                </a:cubicBezTo>
                <a:cubicBezTo>
                  <a:pt x="98" y="96"/>
                  <a:pt x="97" y="96"/>
                  <a:pt x="96" y="96"/>
                </a:cubicBezTo>
                <a:cubicBezTo>
                  <a:pt x="96" y="97"/>
                  <a:pt x="96" y="98"/>
                  <a:pt x="97" y="98"/>
                </a:cubicBezTo>
                <a:cubicBezTo>
                  <a:pt x="97" y="99"/>
                  <a:pt x="97" y="99"/>
                  <a:pt x="97" y="99"/>
                </a:cubicBezTo>
                <a:cubicBezTo>
                  <a:pt x="98" y="100"/>
                  <a:pt x="99" y="100"/>
                  <a:pt x="100" y="99"/>
                </a:cubicBezTo>
                <a:close/>
                <a:moveTo>
                  <a:pt x="99" y="124"/>
                </a:moveTo>
                <a:cubicBezTo>
                  <a:pt x="98" y="123"/>
                  <a:pt x="98" y="123"/>
                  <a:pt x="97" y="124"/>
                </a:cubicBezTo>
                <a:cubicBezTo>
                  <a:pt x="96" y="124"/>
                  <a:pt x="96" y="125"/>
                  <a:pt x="97" y="126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9" y="128"/>
                  <a:pt x="100" y="128"/>
                  <a:pt x="101" y="128"/>
                </a:cubicBezTo>
                <a:cubicBezTo>
                  <a:pt x="101" y="127"/>
                  <a:pt x="101" y="126"/>
                  <a:pt x="101" y="126"/>
                </a:cubicBezTo>
                <a:lnTo>
                  <a:pt x="99" y="124"/>
                </a:lnTo>
                <a:close/>
                <a:moveTo>
                  <a:pt x="113" y="86"/>
                </a:moveTo>
                <a:cubicBezTo>
                  <a:pt x="114" y="85"/>
                  <a:pt x="114" y="84"/>
                  <a:pt x="113" y="84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1" y="82"/>
                  <a:pt x="110" y="83"/>
                </a:cubicBezTo>
                <a:cubicBezTo>
                  <a:pt x="109" y="83"/>
                  <a:pt x="110" y="84"/>
                  <a:pt x="110" y="85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2" y="86"/>
                  <a:pt x="113" y="86"/>
                  <a:pt x="113" y="86"/>
                </a:cubicBezTo>
                <a:close/>
                <a:moveTo>
                  <a:pt x="141" y="112"/>
                </a:moveTo>
                <a:cubicBezTo>
                  <a:pt x="141" y="111"/>
                  <a:pt x="140" y="111"/>
                  <a:pt x="139" y="112"/>
                </a:cubicBezTo>
                <a:cubicBezTo>
                  <a:pt x="139" y="112"/>
                  <a:pt x="139" y="113"/>
                  <a:pt x="139" y="114"/>
                </a:cubicBezTo>
                <a:cubicBezTo>
                  <a:pt x="141" y="116"/>
                  <a:pt x="141" y="116"/>
                  <a:pt x="141" y="116"/>
                </a:cubicBezTo>
                <a:cubicBezTo>
                  <a:pt x="142" y="116"/>
                  <a:pt x="142" y="116"/>
                  <a:pt x="143" y="116"/>
                </a:cubicBezTo>
                <a:cubicBezTo>
                  <a:pt x="144" y="115"/>
                  <a:pt x="144" y="114"/>
                  <a:pt x="143" y="114"/>
                </a:cubicBezTo>
                <a:lnTo>
                  <a:pt x="141" y="112"/>
                </a:lnTo>
                <a:close/>
                <a:moveTo>
                  <a:pt x="135" y="133"/>
                </a:moveTo>
                <a:cubicBezTo>
                  <a:pt x="134" y="132"/>
                  <a:pt x="134" y="132"/>
                  <a:pt x="133" y="133"/>
                </a:cubicBezTo>
                <a:cubicBezTo>
                  <a:pt x="132" y="133"/>
                  <a:pt x="132" y="134"/>
                  <a:pt x="133" y="135"/>
                </a:cubicBezTo>
                <a:cubicBezTo>
                  <a:pt x="134" y="136"/>
                  <a:pt x="134" y="136"/>
                  <a:pt x="134" y="136"/>
                </a:cubicBezTo>
                <a:cubicBezTo>
                  <a:pt x="135" y="136"/>
                  <a:pt x="136" y="136"/>
                  <a:pt x="136" y="136"/>
                </a:cubicBezTo>
                <a:cubicBezTo>
                  <a:pt x="137" y="135"/>
                  <a:pt x="137" y="134"/>
                  <a:pt x="136" y="134"/>
                </a:cubicBezTo>
                <a:lnTo>
                  <a:pt x="135" y="133"/>
                </a:lnTo>
                <a:close/>
                <a:moveTo>
                  <a:pt x="149" y="119"/>
                </a:moveTo>
                <a:cubicBezTo>
                  <a:pt x="148" y="119"/>
                  <a:pt x="147" y="119"/>
                  <a:pt x="147" y="119"/>
                </a:cubicBezTo>
                <a:cubicBezTo>
                  <a:pt x="146" y="120"/>
                  <a:pt x="146" y="121"/>
                  <a:pt x="147" y="121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8" y="123"/>
                  <a:pt x="149" y="123"/>
                  <a:pt x="150" y="122"/>
                </a:cubicBezTo>
                <a:cubicBezTo>
                  <a:pt x="150" y="122"/>
                  <a:pt x="150" y="121"/>
                  <a:pt x="150" y="120"/>
                </a:cubicBezTo>
                <a:lnTo>
                  <a:pt x="149" y="119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16" y="167"/>
                </a:moveTo>
                <a:cubicBezTo>
                  <a:pt x="116" y="167"/>
                  <a:pt x="116" y="167"/>
                  <a:pt x="116" y="167"/>
                </a:cubicBezTo>
                <a:cubicBezTo>
                  <a:pt x="112" y="167"/>
                  <a:pt x="108" y="165"/>
                  <a:pt x="105" y="163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67" y="124"/>
                  <a:pt x="65" y="120"/>
                  <a:pt x="65" y="116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24" y="158"/>
                  <a:pt x="23" y="160"/>
                  <a:pt x="23" y="163"/>
                </a:cubicBezTo>
                <a:cubicBezTo>
                  <a:pt x="23" y="166"/>
                  <a:pt x="24" y="169"/>
                  <a:pt x="26" y="171"/>
                </a:cubicBezTo>
                <a:cubicBezTo>
                  <a:pt x="61" y="207"/>
                  <a:pt x="61" y="207"/>
                  <a:pt x="61" y="207"/>
                </a:cubicBezTo>
                <a:cubicBezTo>
                  <a:pt x="66" y="211"/>
                  <a:pt x="73" y="211"/>
                  <a:pt x="77" y="207"/>
                </a:cubicBezTo>
                <a:lnTo>
                  <a:pt x="116" y="167"/>
                </a:lnTo>
                <a:close/>
                <a:moveTo>
                  <a:pt x="161" y="118"/>
                </a:moveTo>
                <a:cubicBezTo>
                  <a:pt x="161" y="115"/>
                  <a:pt x="160" y="113"/>
                  <a:pt x="158" y="110"/>
                </a:cubicBezTo>
                <a:cubicBezTo>
                  <a:pt x="122" y="75"/>
                  <a:pt x="122" y="75"/>
                  <a:pt x="122" y="75"/>
                </a:cubicBezTo>
                <a:cubicBezTo>
                  <a:pt x="120" y="73"/>
                  <a:pt x="117" y="72"/>
                  <a:pt x="114" y="72"/>
                </a:cubicBezTo>
                <a:cubicBezTo>
                  <a:pt x="111" y="72"/>
                  <a:pt x="109" y="73"/>
                  <a:pt x="107" y="75"/>
                </a:cubicBezTo>
                <a:cubicBezTo>
                  <a:pt x="91" y="91"/>
                  <a:pt x="91" y="91"/>
                  <a:pt x="91" y="91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1" y="111"/>
                  <a:pt x="71" y="117"/>
                  <a:pt x="75" y="122"/>
                </a:cubicBezTo>
                <a:cubicBezTo>
                  <a:pt x="111" y="157"/>
                  <a:pt x="111" y="157"/>
                  <a:pt x="111" y="157"/>
                </a:cubicBezTo>
                <a:cubicBezTo>
                  <a:pt x="115" y="161"/>
                  <a:pt x="122" y="161"/>
                  <a:pt x="126" y="157"/>
                </a:cubicBezTo>
                <a:cubicBezTo>
                  <a:pt x="158" y="126"/>
                  <a:pt x="158" y="126"/>
                  <a:pt x="158" y="126"/>
                </a:cubicBezTo>
                <a:cubicBezTo>
                  <a:pt x="160" y="124"/>
                  <a:pt x="161" y="121"/>
                  <a:pt x="161" y="118"/>
                </a:cubicBezTo>
                <a:close/>
                <a:moveTo>
                  <a:pt x="210" y="69"/>
                </a:moveTo>
                <a:cubicBezTo>
                  <a:pt x="210" y="66"/>
                  <a:pt x="209" y="63"/>
                  <a:pt x="207" y="61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9" y="24"/>
                  <a:pt x="166" y="22"/>
                  <a:pt x="163" y="22"/>
                </a:cubicBezTo>
                <a:cubicBezTo>
                  <a:pt x="161" y="22"/>
                  <a:pt x="158" y="24"/>
                  <a:pt x="156" y="26"/>
                </a:cubicBezTo>
                <a:cubicBezTo>
                  <a:pt x="116" y="65"/>
                  <a:pt x="116" y="65"/>
                  <a:pt x="116" y="65"/>
                </a:cubicBezTo>
                <a:cubicBezTo>
                  <a:pt x="120" y="65"/>
                  <a:pt x="124" y="66"/>
                  <a:pt x="127" y="69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6" y="108"/>
                  <a:pt x="167" y="111"/>
                  <a:pt x="167" y="115"/>
                </a:cubicBezTo>
                <a:cubicBezTo>
                  <a:pt x="167" y="116"/>
                  <a:pt x="167" y="116"/>
                  <a:pt x="167" y="116"/>
                </a:cubicBezTo>
                <a:cubicBezTo>
                  <a:pt x="207" y="77"/>
                  <a:pt x="207" y="77"/>
                  <a:pt x="207" y="77"/>
                </a:cubicBezTo>
                <a:cubicBezTo>
                  <a:pt x="209" y="74"/>
                  <a:pt x="210" y="72"/>
                  <a:pt x="210" y="69"/>
                </a:cubicBezTo>
                <a:close/>
                <a:moveTo>
                  <a:pt x="128" y="125"/>
                </a:moveTo>
                <a:cubicBezTo>
                  <a:pt x="127" y="125"/>
                  <a:pt x="126" y="125"/>
                  <a:pt x="126" y="125"/>
                </a:cubicBezTo>
                <a:cubicBezTo>
                  <a:pt x="125" y="126"/>
                  <a:pt x="125" y="127"/>
                  <a:pt x="126" y="127"/>
                </a:cubicBezTo>
                <a:cubicBezTo>
                  <a:pt x="127" y="129"/>
                  <a:pt x="127" y="129"/>
                  <a:pt x="127" y="129"/>
                </a:cubicBezTo>
                <a:cubicBezTo>
                  <a:pt x="128" y="130"/>
                  <a:pt x="129" y="130"/>
                  <a:pt x="129" y="129"/>
                </a:cubicBezTo>
                <a:cubicBezTo>
                  <a:pt x="130" y="129"/>
                  <a:pt x="130" y="128"/>
                  <a:pt x="129" y="127"/>
                </a:cubicBezTo>
                <a:lnTo>
                  <a:pt x="128" y="125"/>
                </a:lnTo>
                <a:close/>
                <a:moveTo>
                  <a:pt x="128" y="101"/>
                </a:moveTo>
                <a:cubicBezTo>
                  <a:pt x="129" y="100"/>
                  <a:pt x="129" y="99"/>
                  <a:pt x="128" y="99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6"/>
                  <a:pt x="125" y="96"/>
                  <a:pt x="124" y="97"/>
                </a:cubicBezTo>
                <a:cubicBezTo>
                  <a:pt x="124" y="97"/>
                  <a:pt x="124" y="98"/>
                  <a:pt x="124" y="99"/>
                </a:cubicBezTo>
                <a:cubicBezTo>
                  <a:pt x="126" y="101"/>
                  <a:pt x="126" y="101"/>
                  <a:pt x="126" y="101"/>
                </a:cubicBezTo>
                <a:cubicBezTo>
                  <a:pt x="127" y="101"/>
                  <a:pt x="128" y="101"/>
                  <a:pt x="128" y="101"/>
                </a:cubicBezTo>
                <a:close/>
                <a:moveTo>
                  <a:pt x="136" y="108"/>
                </a:moveTo>
                <a:cubicBezTo>
                  <a:pt x="136" y="108"/>
                  <a:pt x="136" y="107"/>
                  <a:pt x="135" y="106"/>
                </a:cubicBezTo>
                <a:cubicBezTo>
                  <a:pt x="134" y="104"/>
                  <a:pt x="134" y="104"/>
                  <a:pt x="134" y="104"/>
                </a:cubicBezTo>
                <a:cubicBezTo>
                  <a:pt x="133" y="104"/>
                  <a:pt x="132" y="104"/>
                  <a:pt x="132" y="104"/>
                </a:cubicBezTo>
                <a:cubicBezTo>
                  <a:pt x="131" y="105"/>
                  <a:pt x="131" y="106"/>
                  <a:pt x="132" y="106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4" y="109"/>
                  <a:pt x="135" y="109"/>
                  <a:pt x="136" y="108"/>
                </a:cubicBezTo>
                <a:close/>
                <a:moveTo>
                  <a:pt x="122" y="146"/>
                </a:moveTo>
                <a:cubicBezTo>
                  <a:pt x="121" y="146"/>
                  <a:pt x="120" y="146"/>
                  <a:pt x="119" y="146"/>
                </a:cubicBezTo>
                <a:cubicBezTo>
                  <a:pt x="119" y="147"/>
                  <a:pt x="119" y="148"/>
                  <a:pt x="120" y="148"/>
                </a:cubicBezTo>
                <a:cubicBezTo>
                  <a:pt x="120" y="149"/>
                  <a:pt x="120" y="149"/>
                  <a:pt x="120" y="149"/>
                </a:cubicBezTo>
                <a:cubicBezTo>
                  <a:pt x="121" y="150"/>
                  <a:pt x="122" y="150"/>
                  <a:pt x="122" y="149"/>
                </a:cubicBezTo>
                <a:cubicBezTo>
                  <a:pt x="123" y="149"/>
                  <a:pt x="123" y="148"/>
                  <a:pt x="122" y="147"/>
                </a:cubicBezTo>
                <a:lnTo>
                  <a:pt x="122" y="1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17422222" y="10489177"/>
            <a:ext cx="1352444" cy="1352442"/>
          </a:xfrm>
          <a:custGeom>
            <a:avLst/>
            <a:gdLst>
              <a:gd name="T0" fmla="*/ 0 w 232"/>
              <a:gd name="T1" fmla="*/ 232 h 232"/>
              <a:gd name="T2" fmla="*/ 232 w 232"/>
              <a:gd name="T3" fmla="*/ 0 h 232"/>
              <a:gd name="T4" fmla="*/ 209 w 232"/>
              <a:gd name="T5" fmla="*/ 197 h 232"/>
              <a:gd name="T6" fmla="*/ 24 w 232"/>
              <a:gd name="T7" fmla="*/ 128 h 232"/>
              <a:gd name="T8" fmla="*/ 70 w 232"/>
              <a:gd name="T9" fmla="*/ 133 h 232"/>
              <a:gd name="T10" fmla="*/ 84 w 232"/>
              <a:gd name="T11" fmla="*/ 174 h 232"/>
              <a:gd name="T12" fmla="*/ 162 w 232"/>
              <a:gd name="T13" fmla="*/ 160 h 232"/>
              <a:gd name="T14" fmla="*/ 192 w 232"/>
              <a:gd name="T15" fmla="*/ 133 h 232"/>
              <a:gd name="T16" fmla="*/ 209 w 232"/>
              <a:gd name="T17" fmla="*/ 197 h 232"/>
              <a:gd name="T18" fmla="*/ 78 w 232"/>
              <a:gd name="T19" fmla="*/ 108 h 232"/>
              <a:gd name="T20" fmla="*/ 148 w 232"/>
              <a:gd name="T21" fmla="*/ 101 h 232"/>
              <a:gd name="T22" fmla="*/ 155 w 232"/>
              <a:gd name="T23" fmla="*/ 160 h 232"/>
              <a:gd name="T24" fmla="*/ 84 w 232"/>
              <a:gd name="T25" fmla="*/ 167 h 232"/>
              <a:gd name="T26" fmla="*/ 209 w 232"/>
              <a:gd name="T27" fmla="*/ 117 h 232"/>
              <a:gd name="T28" fmla="*/ 162 w 232"/>
              <a:gd name="T29" fmla="*/ 124 h 232"/>
              <a:gd name="T30" fmla="*/ 148 w 232"/>
              <a:gd name="T31" fmla="*/ 93 h 232"/>
              <a:gd name="T32" fmla="*/ 70 w 232"/>
              <a:gd name="T33" fmla="*/ 108 h 232"/>
              <a:gd name="T34" fmla="*/ 41 w 232"/>
              <a:gd name="T35" fmla="*/ 124 h 232"/>
              <a:gd name="T36" fmla="*/ 24 w 232"/>
              <a:gd name="T37" fmla="*/ 63 h 232"/>
              <a:gd name="T38" fmla="*/ 75 w 232"/>
              <a:gd name="T39" fmla="*/ 48 h 232"/>
              <a:gd name="T40" fmla="*/ 95 w 232"/>
              <a:gd name="T41" fmla="*/ 36 h 232"/>
              <a:gd name="T42" fmla="*/ 138 w 232"/>
              <a:gd name="T43" fmla="*/ 35 h 232"/>
              <a:gd name="T44" fmla="*/ 146 w 232"/>
              <a:gd name="T45" fmla="*/ 36 h 232"/>
              <a:gd name="T46" fmla="*/ 158 w 232"/>
              <a:gd name="T47" fmla="*/ 63 h 232"/>
              <a:gd name="T48" fmla="*/ 209 w 232"/>
              <a:gd name="T49" fmla="*/ 117 h 232"/>
              <a:gd name="T50" fmla="*/ 150 w 232"/>
              <a:gd name="T51" fmla="*/ 63 h 232"/>
              <a:gd name="T52" fmla="*/ 83 w 232"/>
              <a:gd name="T53" fmla="*/ 48 h 232"/>
              <a:gd name="T54" fmla="*/ 95 w 232"/>
              <a:gd name="T55" fmla="*/ 44 h 232"/>
              <a:gd name="T56" fmla="*/ 138 w 232"/>
              <a:gd name="T57" fmla="*/ 46 h 232"/>
              <a:gd name="T58" fmla="*/ 146 w 232"/>
              <a:gd name="T59" fmla="*/ 44 h 232"/>
              <a:gd name="T60" fmla="*/ 103 w 232"/>
              <a:gd name="T61" fmla="*/ 148 h 232"/>
              <a:gd name="T62" fmla="*/ 89 w 232"/>
              <a:gd name="T63" fmla="*/ 121 h 232"/>
              <a:gd name="T64" fmla="*/ 103 w 232"/>
              <a:gd name="T65" fmla="*/ 108 h 232"/>
              <a:gd name="T66" fmla="*/ 129 w 232"/>
              <a:gd name="T67" fmla="*/ 121 h 232"/>
              <a:gd name="T68" fmla="*/ 143 w 232"/>
              <a:gd name="T69" fmla="*/ 148 h 232"/>
              <a:gd name="T70" fmla="*/ 129 w 232"/>
              <a:gd name="T71" fmla="*/ 161 h 232"/>
              <a:gd name="T72" fmla="*/ 103 w 232"/>
              <a:gd name="T73" fmla="*/ 14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209" y="197"/>
                </a:moveTo>
                <a:cubicBezTo>
                  <a:pt x="24" y="197"/>
                  <a:pt x="24" y="197"/>
                  <a:pt x="24" y="197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9" y="131"/>
                  <a:pt x="34" y="133"/>
                  <a:pt x="41" y="133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70" y="168"/>
                  <a:pt x="76" y="174"/>
                  <a:pt x="84" y="174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56" y="174"/>
                  <a:pt x="162" y="168"/>
                  <a:pt x="162" y="160"/>
                </a:cubicBezTo>
                <a:cubicBezTo>
                  <a:pt x="162" y="133"/>
                  <a:pt x="162" y="133"/>
                  <a:pt x="162" y="133"/>
                </a:cubicBezTo>
                <a:cubicBezTo>
                  <a:pt x="192" y="133"/>
                  <a:pt x="192" y="133"/>
                  <a:pt x="192" y="133"/>
                </a:cubicBezTo>
                <a:cubicBezTo>
                  <a:pt x="198" y="133"/>
                  <a:pt x="204" y="131"/>
                  <a:pt x="209" y="128"/>
                </a:cubicBezTo>
                <a:lnTo>
                  <a:pt x="209" y="197"/>
                </a:lnTo>
                <a:close/>
                <a:moveTo>
                  <a:pt x="78" y="160"/>
                </a:moveTo>
                <a:cubicBezTo>
                  <a:pt x="78" y="108"/>
                  <a:pt x="78" y="108"/>
                  <a:pt x="78" y="108"/>
                </a:cubicBezTo>
                <a:cubicBezTo>
                  <a:pt x="78" y="104"/>
                  <a:pt x="80" y="101"/>
                  <a:pt x="84" y="101"/>
                </a:cubicBezTo>
                <a:cubicBezTo>
                  <a:pt x="148" y="101"/>
                  <a:pt x="148" y="101"/>
                  <a:pt x="148" y="101"/>
                </a:cubicBezTo>
                <a:cubicBezTo>
                  <a:pt x="152" y="101"/>
                  <a:pt x="155" y="104"/>
                  <a:pt x="155" y="108"/>
                </a:cubicBezTo>
                <a:cubicBezTo>
                  <a:pt x="155" y="160"/>
                  <a:pt x="155" y="160"/>
                  <a:pt x="155" y="160"/>
                </a:cubicBezTo>
                <a:cubicBezTo>
                  <a:pt x="155" y="164"/>
                  <a:pt x="152" y="167"/>
                  <a:pt x="148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0" y="167"/>
                  <a:pt x="78" y="164"/>
                  <a:pt x="78" y="160"/>
                </a:cubicBezTo>
                <a:close/>
                <a:moveTo>
                  <a:pt x="209" y="117"/>
                </a:moveTo>
                <a:cubicBezTo>
                  <a:pt x="204" y="121"/>
                  <a:pt x="198" y="124"/>
                  <a:pt x="192" y="124"/>
                </a:cubicBezTo>
                <a:cubicBezTo>
                  <a:pt x="162" y="124"/>
                  <a:pt x="162" y="124"/>
                  <a:pt x="162" y="124"/>
                </a:cubicBezTo>
                <a:cubicBezTo>
                  <a:pt x="162" y="108"/>
                  <a:pt x="162" y="108"/>
                  <a:pt x="162" y="108"/>
                </a:cubicBezTo>
                <a:cubicBezTo>
                  <a:pt x="162" y="100"/>
                  <a:pt x="156" y="93"/>
                  <a:pt x="14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76" y="93"/>
                  <a:pt x="70" y="100"/>
                  <a:pt x="70" y="10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41" y="124"/>
                  <a:pt x="41" y="124"/>
                  <a:pt x="41" y="124"/>
                </a:cubicBezTo>
                <a:cubicBezTo>
                  <a:pt x="34" y="124"/>
                  <a:pt x="28" y="121"/>
                  <a:pt x="24" y="117"/>
                </a:cubicBezTo>
                <a:cubicBezTo>
                  <a:pt x="24" y="63"/>
                  <a:pt x="24" y="63"/>
                  <a:pt x="24" y="63"/>
                </a:cubicBezTo>
                <a:cubicBezTo>
                  <a:pt x="75" y="63"/>
                  <a:pt x="75" y="63"/>
                  <a:pt x="75" y="63"/>
                </a:cubicBezTo>
                <a:cubicBezTo>
                  <a:pt x="75" y="48"/>
                  <a:pt x="75" y="48"/>
                  <a:pt x="75" y="48"/>
                </a:cubicBezTo>
                <a:cubicBezTo>
                  <a:pt x="75" y="42"/>
                  <a:pt x="80" y="36"/>
                  <a:pt x="86" y="36"/>
                </a:cubicBezTo>
                <a:cubicBezTo>
                  <a:pt x="95" y="36"/>
                  <a:pt x="95" y="36"/>
                  <a:pt x="95" y="36"/>
                </a:cubicBezTo>
                <a:cubicBezTo>
                  <a:pt x="95" y="35"/>
                  <a:pt x="95" y="35"/>
                  <a:pt x="95" y="35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8" y="36"/>
                  <a:pt x="138" y="36"/>
                  <a:pt x="138" y="36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53" y="36"/>
                  <a:pt x="158" y="42"/>
                  <a:pt x="158" y="48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209" y="63"/>
                  <a:pt x="209" y="63"/>
                  <a:pt x="209" y="63"/>
                </a:cubicBezTo>
                <a:lnTo>
                  <a:pt x="209" y="117"/>
                </a:lnTo>
                <a:close/>
                <a:moveTo>
                  <a:pt x="150" y="48"/>
                </a:moveTo>
                <a:cubicBezTo>
                  <a:pt x="150" y="63"/>
                  <a:pt x="150" y="63"/>
                  <a:pt x="150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83" y="48"/>
                  <a:pt x="83" y="48"/>
                  <a:pt x="83" y="48"/>
                </a:cubicBezTo>
                <a:cubicBezTo>
                  <a:pt x="83" y="46"/>
                  <a:pt x="84" y="44"/>
                  <a:pt x="86" y="44"/>
                </a:cubicBezTo>
                <a:cubicBezTo>
                  <a:pt x="95" y="44"/>
                  <a:pt x="95" y="44"/>
                  <a:pt x="95" y="44"/>
                </a:cubicBezTo>
                <a:cubicBezTo>
                  <a:pt x="95" y="46"/>
                  <a:pt x="95" y="46"/>
                  <a:pt x="95" y="46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149" y="44"/>
                  <a:pt x="150" y="46"/>
                  <a:pt x="150" y="48"/>
                </a:cubicBezTo>
                <a:close/>
                <a:moveTo>
                  <a:pt x="103" y="148"/>
                </a:moveTo>
                <a:cubicBezTo>
                  <a:pt x="89" y="148"/>
                  <a:pt x="89" y="148"/>
                  <a:pt x="89" y="148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21"/>
                  <a:pt x="129" y="121"/>
                  <a:pt x="129" y="121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3" y="148"/>
                  <a:pt x="143" y="148"/>
                  <a:pt x="143" y="148"/>
                </a:cubicBezTo>
                <a:cubicBezTo>
                  <a:pt x="129" y="148"/>
                  <a:pt x="129" y="148"/>
                  <a:pt x="129" y="148"/>
                </a:cubicBezTo>
                <a:cubicBezTo>
                  <a:pt x="129" y="161"/>
                  <a:pt x="129" y="161"/>
                  <a:pt x="129" y="161"/>
                </a:cubicBezTo>
                <a:cubicBezTo>
                  <a:pt x="103" y="161"/>
                  <a:pt x="103" y="161"/>
                  <a:pt x="103" y="161"/>
                </a:cubicBezTo>
                <a:lnTo>
                  <a:pt x="103" y="1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19372632" y="10489177"/>
            <a:ext cx="1352444" cy="1352442"/>
          </a:xfrm>
          <a:custGeom>
            <a:avLst/>
            <a:gdLst>
              <a:gd name="T0" fmla="*/ 183 w 232"/>
              <a:gd name="T1" fmla="*/ 125 h 232"/>
              <a:gd name="T2" fmla="*/ 183 w 232"/>
              <a:gd name="T3" fmla="*/ 130 h 232"/>
              <a:gd name="T4" fmla="*/ 119 w 232"/>
              <a:gd name="T5" fmla="*/ 194 h 232"/>
              <a:gd name="T6" fmla="*/ 114 w 232"/>
              <a:gd name="T7" fmla="*/ 194 h 232"/>
              <a:gd name="T8" fmla="*/ 114 w 232"/>
              <a:gd name="T9" fmla="*/ 189 h 232"/>
              <a:gd name="T10" fmla="*/ 178 w 232"/>
              <a:gd name="T11" fmla="*/ 125 h 232"/>
              <a:gd name="T12" fmla="*/ 183 w 232"/>
              <a:gd name="T13" fmla="*/ 125 h 232"/>
              <a:gd name="T14" fmla="*/ 105 w 232"/>
              <a:gd name="T15" fmla="*/ 105 h 232"/>
              <a:gd name="T16" fmla="*/ 48 w 232"/>
              <a:gd name="T17" fmla="*/ 105 h 232"/>
              <a:gd name="T18" fmla="*/ 48 w 232"/>
              <a:gd name="T19" fmla="*/ 75 h 232"/>
              <a:gd name="T20" fmla="*/ 44 w 232"/>
              <a:gd name="T21" fmla="*/ 71 h 232"/>
              <a:gd name="T22" fmla="*/ 41 w 232"/>
              <a:gd name="T23" fmla="*/ 75 h 232"/>
              <a:gd name="T24" fmla="*/ 41 w 232"/>
              <a:gd name="T25" fmla="*/ 105 h 232"/>
              <a:gd name="T26" fmla="*/ 35 w 232"/>
              <a:gd name="T27" fmla="*/ 105 h 232"/>
              <a:gd name="T28" fmla="*/ 35 w 232"/>
              <a:gd name="T29" fmla="*/ 55 h 232"/>
              <a:gd name="T30" fmla="*/ 67 w 232"/>
              <a:gd name="T31" fmla="*/ 24 h 232"/>
              <a:gd name="T32" fmla="*/ 74 w 232"/>
              <a:gd name="T33" fmla="*/ 24 h 232"/>
              <a:gd name="T34" fmla="*/ 105 w 232"/>
              <a:gd name="T35" fmla="*/ 55 h 232"/>
              <a:gd name="T36" fmla="*/ 105 w 232"/>
              <a:gd name="T37" fmla="*/ 105 h 232"/>
              <a:gd name="T38" fmla="*/ 70 w 232"/>
              <a:gd name="T39" fmla="*/ 34 h 232"/>
              <a:gd name="T40" fmla="*/ 67 w 232"/>
              <a:gd name="T41" fmla="*/ 30 h 232"/>
              <a:gd name="T42" fmla="*/ 41 w 232"/>
              <a:gd name="T43" fmla="*/ 55 h 232"/>
              <a:gd name="T44" fmla="*/ 45 w 232"/>
              <a:gd name="T45" fmla="*/ 59 h 232"/>
              <a:gd name="T46" fmla="*/ 49 w 232"/>
              <a:gd name="T47" fmla="*/ 55 h 232"/>
              <a:gd name="T48" fmla="*/ 67 w 232"/>
              <a:gd name="T49" fmla="*/ 38 h 232"/>
              <a:gd name="T50" fmla="*/ 70 w 232"/>
              <a:gd name="T51" fmla="*/ 34 h 232"/>
              <a:gd name="T52" fmla="*/ 41 w 232"/>
              <a:gd name="T53" fmla="*/ 163 h 232"/>
              <a:gd name="T54" fmla="*/ 44 w 232"/>
              <a:gd name="T55" fmla="*/ 167 h 232"/>
              <a:gd name="T56" fmla="*/ 48 w 232"/>
              <a:gd name="T57" fmla="*/ 163 h 232"/>
              <a:gd name="T58" fmla="*/ 48 w 232"/>
              <a:gd name="T59" fmla="*/ 105 h 232"/>
              <a:gd name="T60" fmla="*/ 41 w 232"/>
              <a:gd name="T61" fmla="*/ 105 h 232"/>
              <a:gd name="T62" fmla="*/ 41 w 232"/>
              <a:gd name="T63" fmla="*/ 163 h 232"/>
              <a:gd name="T64" fmla="*/ 232 w 232"/>
              <a:gd name="T65" fmla="*/ 0 h 232"/>
              <a:gd name="T66" fmla="*/ 232 w 232"/>
              <a:gd name="T67" fmla="*/ 232 h 232"/>
              <a:gd name="T68" fmla="*/ 0 w 232"/>
              <a:gd name="T69" fmla="*/ 232 h 232"/>
              <a:gd name="T70" fmla="*/ 0 w 232"/>
              <a:gd name="T71" fmla="*/ 0 h 232"/>
              <a:gd name="T72" fmla="*/ 232 w 232"/>
              <a:gd name="T73" fmla="*/ 0 h 232"/>
              <a:gd name="T74" fmla="*/ 96 w 232"/>
              <a:gd name="T75" fmla="*/ 195 h 232"/>
              <a:gd name="T76" fmla="*/ 103 w 232"/>
              <a:gd name="T77" fmla="*/ 114 h 232"/>
              <a:gd name="T78" fmla="*/ 113 w 232"/>
              <a:gd name="T79" fmla="*/ 107 h 232"/>
              <a:gd name="T80" fmla="*/ 113 w 232"/>
              <a:gd name="T81" fmla="*/ 55 h 232"/>
              <a:gd name="T82" fmla="*/ 74 w 232"/>
              <a:gd name="T83" fmla="*/ 17 h 232"/>
              <a:gd name="T84" fmla="*/ 67 w 232"/>
              <a:gd name="T85" fmla="*/ 17 h 232"/>
              <a:gd name="T86" fmla="*/ 28 w 232"/>
              <a:gd name="T87" fmla="*/ 55 h 232"/>
              <a:gd name="T88" fmla="*/ 28 w 232"/>
              <a:gd name="T89" fmla="*/ 163 h 232"/>
              <a:gd name="T90" fmla="*/ 67 w 232"/>
              <a:gd name="T91" fmla="*/ 201 h 232"/>
              <a:gd name="T92" fmla="*/ 74 w 232"/>
              <a:gd name="T93" fmla="*/ 201 h 232"/>
              <a:gd name="T94" fmla="*/ 96 w 232"/>
              <a:gd name="T95" fmla="*/ 195 h 232"/>
              <a:gd name="T96" fmla="*/ 188 w 232"/>
              <a:gd name="T97" fmla="*/ 120 h 232"/>
              <a:gd name="T98" fmla="*/ 109 w 232"/>
              <a:gd name="T99" fmla="*/ 120 h 232"/>
              <a:gd name="T100" fmla="*/ 109 w 232"/>
              <a:gd name="T101" fmla="*/ 199 h 232"/>
              <a:gd name="T102" fmla="*/ 188 w 232"/>
              <a:gd name="T103" fmla="*/ 199 h 232"/>
              <a:gd name="T104" fmla="*/ 188 w 232"/>
              <a:gd name="T105" fmla="*/ 12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2" h="232">
                <a:moveTo>
                  <a:pt x="183" y="125"/>
                </a:moveTo>
                <a:cubicBezTo>
                  <a:pt x="185" y="126"/>
                  <a:pt x="185" y="129"/>
                  <a:pt x="183" y="130"/>
                </a:cubicBezTo>
                <a:cubicBezTo>
                  <a:pt x="119" y="194"/>
                  <a:pt x="119" y="194"/>
                  <a:pt x="119" y="194"/>
                </a:cubicBezTo>
                <a:cubicBezTo>
                  <a:pt x="118" y="196"/>
                  <a:pt x="115" y="196"/>
                  <a:pt x="114" y="194"/>
                </a:cubicBezTo>
                <a:cubicBezTo>
                  <a:pt x="112" y="193"/>
                  <a:pt x="112" y="190"/>
                  <a:pt x="114" y="189"/>
                </a:cubicBezTo>
                <a:cubicBezTo>
                  <a:pt x="178" y="125"/>
                  <a:pt x="178" y="125"/>
                  <a:pt x="178" y="125"/>
                </a:cubicBezTo>
                <a:cubicBezTo>
                  <a:pt x="179" y="123"/>
                  <a:pt x="182" y="123"/>
                  <a:pt x="183" y="125"/>
                </a:cubicBezTo>
                <a:close/>
                <a:moveTo>
                  <a:pt x="105" y="105"/>
                </a:moveTo>
                <a:cubicBezTo>
                  <a:pt x="48" y="105"/>
                  <a:pt x="48" y="105"/>
                  <a:pt x="48" y="10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3"/>
                  <a:pt x="46" y="71"/>
                  <a:pt x="44" y="71"/>
                </a:cubicBezTo>
                <a:cubicBezTo>
                  <a:pt x="43" y="71"/>
                  <a:pt x="41" y="73"/>
                  <a:pt x="41" y="75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38"/>
                  <a:pt x="49" y="24"/>
                  <a:pt x="67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91" y="24"/>
                  <a:pt x="105" y="38"/>
                  <a:pt x="105" y="55"/>
                </a:cubicBezTo>
                <a:lnTo>
                  <a:pt x="105" y="105"/>
                </a:lnTo>
                <a:close/>
                <a:moveTo>
                  <a:pt x="70" y="34"/>
                </a:moveTo>
                <a:cubicBezTo>
                  <a:pt x="70" y="32"/>
                  <a:pt x="69" y="30"/>
                  <a:pt x="67" y="30"/>
                </a:cubicBezTo>
                <a:cubicBezTo>
                  <a:pt x="53" y="30"/>
                  <a:pt x="41" y="42"/>
                  <a:pt x="41" y="55"/>
                </a:cubicBezTo>
                <a:cubicBezTo>
                  <a:pt x="41" y="58"/>
                  <a:pt x="43" y="59"/>
                  <a:pt x="45" y="59"/>
                </a:cubicBezTo>
                <a:cubicBezTo>
                  <a:pt x="47" y="59"/>
                  <a:pt x="49" y="58"/>
                  <a:pt x="49" y="55"/>
                </a:cubicBezTo>
                <a:cubicBezTo>
                  <a:pt x="49" y="46"/>
                  <a:pt x="57" y="38"/>
                  <a:pt x="67" y="38"/>
                </a:cubicBezTo>
                <a:cubicBezTo>
                  <a:pt x="69" y="38"/>
                  <a:pt x="70" y="36"/>
                  <a:pt x="70" y="34"/>
                </a:cubicBezTo>
                <a:close/>
                <a:moveTo>
                  <a:pt x="41" y="163"/>
                </a:moveTo>
                <a:cubicBezTo>
                  <a:pt x="41" y="165"/>
                  <a:pt x="43" y="167"/>
                  <a:pt x="44" y="167"/>
                </a:cubicBezTo>
                <a:cubicBezTo>
                  <a:pt x="46" y="167"/>
                  <a:pt x="48" y="165"/>
                  <a:pt x="48" y="163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1" y="105"/>
                  <a:pt x="41" y="105"/>
                  <a:pt x="41" y="105"/>
                </a:cubicBezTo>
                <a:lnTo>
                  <a:pt x="41" y="163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96" y="195"/>
                </a:moveTo>
                <a:cubicBezTo>
                  <a:pt x="79" y="170"/>
                  <a:pt x="82" y="136"/>
                  <a:pt x="103" y="114"/>
                </a:cubicBezTo>
                <a:cubicBezTo>
                  <a:pt x="106" y="111"/>
                  <a:pt x="110" y="109"/>
                  <a:pt x="113" y="107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3" y="34"/>
                  <a:pt x="96" y="17"/>
                  <a:pt x="74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45" y="17"/>
                  <a:pt x="28" y="34"/>
                  <a:pt x="28" y="55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28" y="184"/>
                  <a:pt x="45" y="201"/>
                  <a:pt x="67" y="201"/>
                </a:cubicBezTo>
                <a:cubicBezTo>
                  <a:pt x="74" y="201"/>
                  <a:pt x="74" y="201"/>
                  <a:pt x="74" y="201"/>
                </a:cubicBezTo>
                <a:cubicBezTo>
                  <a:pt x="82" y="201"/>
                  <a:pt x="90" y="199"/>
                  <a:pt x="96" y="195"/>
                </a:cubicBezTo>
                <a:close/>
                <a:moveTo>
                  <a:pt x="188" y="120"/>
                </a:moveTo>
                <a:cubicBezTo>
                  <a:pt x="166" y="98"/>
                  <a:pt x="131" y="98"/>
                  <a:pt x="109" y="120"/>
                </a:cubicBezTo>
                <a:cubicBezTo>
                  <a:pt x="87" y="142"/>
                  <a:pt x="87" y="177"/>
                  <a:pt x="109" y="199"/>
                </a:cubicBezTo>
                <a:cubicBezTo>
                  <a:pt x="131" y="221"/>
                  <a:pt x="166" y="221"/>
                  <a:pt x="188" y="199"/>
                </a:cubicBezTo>
                <a:cubicBezTo>
                  <a:pt x="210" y="177"/>
                  <a:pt x="210" y="142"/>
                  <a:pt x="188" y="1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21323036" y="10489177"/>
            <a:ext cx="1349980" cy="1352442"/>
          </a:xfrm>
          <a:custGeom>
            <a:avLst/>
            <a:gdLst>
              <a:gd name="T0" fmla="*/ 139 w 232"/>
              <a:gd name="T1" fmla="*/ 59 h 232"/>
              <a:gd name="T2" fmla="*/ 139 w 232"/>
              <a:gd name="T3" fmla="*/ 32 h 232"/>
              <a:gd name="T4" fmla="*/ 49 w 232"/>
              <a:gd name="T5" fmla="*/ 32 h 232"/>
              <a:gd name="T6" fmla="*/ 49 w 232"/>
              <a:gd name="T7" fmla="*/ 200 h 232"/>
              <a:gd name="T8" fmla="*/ 182 w 232"/>
              <a:gd name="T9" fmla="*/ 200 h 232"/>
              <a:gd name="T10" fmla="*/ 182 w 232"/>
              <a:gd name="T11" fmla="*/ 75 h 232"/>
              <a:gd name="T12" fmla="*/ 155 w 232"/>
              <a:gd name="T13" fmla="*/ 75 h 232"/>
              <a:gd name="T14" fmla="*/ 139 w 232"/>
              <a:gd name="T15" fmla="*/ 59 h 232"/>
              <a:gd name="T16" fmla="*/ 90 w 232"/>
              <a:gd name="T17" fmla="*/ 83 h 232"/>
              <a:gd name="T18" fmla="*/ 104 w 232"/>
              <a:gd name="T19" fmla="*/ 83 h 232"/>
              <a:gd name="T20" fmla="*/ 104 w 232"/>
              <a:gd name="T21" fmla="*/ 70 h 232"/>
              <a:gd name="T22" fmla="*/ 128 w 232"/>
              <a:gd name="T23" fmla="*/ 70 h 232"/>
              <a:gd name="T24" fmla="*/ 128 w 232"/>
              <a:gd name="T25" fmla="*/ 83 h 232"/>
              <a:gd name="T26" fmla="*/ 142 w 232"/>
              <a:gd name="T27" fmla="*/ 83 h 232"/>
              <a:gd name="T28" fmla="*/ 142 w 232"/>
              <a:gd name="T29" fmla="*/ 108 h 232"/>
              <a:gd name="T30" fmla="*/ 128 w 232"/>
              <a:gd name="T31" fmla="*/ 108 h 232"/>
              <a:gd name="T32" fmla="*/ 128 w 232"/>
              <a:gd name="T33" fmla="*/ 121 h 232"/>
              <a:gd name="T34" fmla="*/ 104 w 232"/>
              <a:gd name="T35" fmla="*/ 121 h 232"/>
              <a:gd name="T36" fmla="*/ 104 w 232"/>
              <a:gd name="T37" fmla="*/ 108 h 232"/>
              <a:gd name="T38" fmla="*/ 90 w 232"/>
              <a:gd name="T39" fmla="*/ 108 h 232"/>
              <a:gd name="T40" fmla="*/ 90 w 232"/>
              <a:gd name="T41" fmla="*/ 83 h 232"/>
              <a:gd name="T42" fmla="*/ 129 w 232"/>
              <a:gd name="T43" fmla="*/ 178 h 232"/>
              <a:gd name="T44" fmla="*/ 62 w 232"/>
              <a:gd name="T45" fmla="*/ 178 h 232"/>
              <a:gd name="T46" fmla="*/ 62 w 232"/>
              <a:gd name="T47" fmla="*/ 170 h 232"/>
              <a:gd name="T48" fmla="*/ 129 w 232"/>
              <a:gd name="T49" fmla="*/ 170 h 232"/>
              <a:gd name="T50" fmla="*/ 129 w 232"/>
              <a:gd name="T51" fmla="*/ 178 h 232"/>
              <a:gd name="T52" fmla="*/ 169 w 232"/>
              <a:gd name="T53" fmla="*/ 160 h 232"/>
              <a:gd name="T54" fmla="*/ 62 w 232"/>
              <a:gd name="T55" fmla="*/ 160 h 232"/>
              <a:gd name="T56" fmla="*/ 62 w 232"/>
              <a:gd name="T57" fmla="*/ 152 h 232"/>
              <a:gd name="T58" fmla="*/ 169 w 232"/>
              <a:gd name="T59" fmla="*/ 152 h 232"/>
              <a:gd name="T60" fmla="*/ 169 w 232"/>
              <a:gd name="T61" fmla="*/ 160 h 232"/>
              <a:gd name="T62" fmla="*/ 169 w 232"/>
              <a:gd name="T63" fmla="*/ 142 h 232"/>
              <a:gd name="T64" fmla="*/ 90 w 232"/>
              <a:gd name="T65" fmla="*/ 142 h 232"/>
              <a:gd name="T66" fmla="*/ 90 w 232"/>
              <a:gd name="T67" fmla="*/ 134 h 232"/>
              <a:gd name="T68" fmla="*/ 169 w 232"/>
              <a:gd name="T69" fmla="*/ 134 h 232"/>
              <a:gd name="T70" fmla="*/ 169 w 232"/>
              <a:gd name="T71" fmla="*/ 142 h 232"/>
              <a:gd name="T72" fmla="*/ 0 w 232"/>
              <a:gd name="T73" fmla="*/ 0 h 232"/>
              <a:gd name="T74" fmla="*/ 0 w 232"/>
              <a:gd name="T75" fmla="*/ 232 h 232"/>
              <a:gd name="T76" fmla="*/ 232 w 232"/>
              <a:gd name="T77" fmla="*/ 232 h 232"/>
              <a:gd name="T78" fmla="*/ 232 w 232"/>
              <a:gd name="T79" fmla="*/ 0 h 232"/>
              <a:gd name="T80" fmla="*/ 0 w 232"/>
              <a:gd name="T81" fmla="*/ 0 h 232"/>
              <a:gd name="T82" fmla="*/ 194 w 232"/>
              <a:gd name="T83" fmla="*/ 202 h 232"/>
              <a:gd name="T84" fmla="*/ 184 w 232"/>
              <a:gd name="T85" fmla="*/ 212 h 232"/>
              <a:gd name="T86" fmla="*/ 47 w 232"/>
              <a:gd name="T87" fmla="*/ 212 h 232"/>
              <a:gd name="T88" fmla="*/ 37 w 232"/>
              <a:gd name="T89" fmla="*/ 202 h 232"/>
              <a:gd name="T90" fmla="*/ 37 w 232"/>
              <a:gd name="T91" fmla="*/ 30 h 232"/>
              <a:gd name="T92" fmla="*/ 47 w 232"/>
              <a:gd name="T93" fmla="*/ 20 h 232"/>
              <a:gd name="T94" fmla="*/ 145 w 232"/>
              <a:gd name="T95" fmla="*/ 20 h 232"/>
              <a:gd name="T96" fmla="*/ 145 w 232"/>
              <a:gd name="T97" fmla="*/ 20 h 232"/>
              <a:gd name="T98" fmla="*/ 149 w 232"/>
              <a:gd name="T99" fmla="*/ 21 h 232"/>
              <a:gd name="T100" fmla="*/ 192 w 232"/>
              <a:gd name="T101" fmla="*/ 64 h 232"/>
              <a:gd name="T102" fmla="*/ 194 w 232"/>
              <a:gd name="T103" fmla="*/ 69 h 232"/>
              <a:gd name="T104" fmla="*/ 194 w 232"/>
              <a:gd name="T105" fmla="*/ 69 h 232"/>
              <a:gd name="T106" fmla="*/ 194 w 232"/>
              <a:gd name="T107" fmla="*/ 202 h 232"/>
              <a:gd name="T108" fmla="*/ 151 w 232"/>
              <a:gd name="T109" fmla="*/ 59 h 232"/>
              <a:gd name="T110" fmla="*/ 151 w 232"/>
              <a:gd name="T111" fmla="*/ 40 h 232"/>
              <a:gd name="T112" fmla="*/ 175 w 232"/>
              <a:gd name="T113" fmla="*/ 63 h 232"/>
              <a:gd name="T114" fmla="*/ 155 w 232"/>
              <a:gd name="T115" fmla="*/ 63 h 232"/>
              <a:gd name="T116" fmla="*/ 151 w 232"/>
              <a:gd name="T117" fmla="*/ 5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139" y="59"/>
                </a:moveTo>
                <a:cubicBezTo>
                  <a:pt x="139" y="32"/>
                  <a:pt x="139" y="32"/>
                  <a:pt x="139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200"/>
                  <a:pt x="49" y="200"/>
                  <a:pt x="49" y="200"/>
                </a:cubicBezTo>
                <a:cubicBezTo>
                  <a:pt x="182" y="200"/>
                  <a:pt x="182" y="200"/>
                  <a:pt x="182" y="200"/>
                </a:cubicBezTo>
                <a:cubicBezTo>
                  <a:pt x="182" y="75"/>
                  <a:pt x="182" y="75"/>
                  <a:pt x="182" y="75"/>
                </a:cubicBezTo>
                <a:cubicBezTo>
                  <a:pt x="155" y="75"/>
                  <a:pt x="155" y="75"/>
                  <a:pt x="155" y="75"/>
                </a:cubicBezTo>
                <a:cubicBezTo>
                  <a:pt x="146" y="75"/>
                  <a:pt x="139" y="68"/>
                  <a:pt x="139" y="59"/>
                </a:cubicBezTo>
                <a:close/>
                <a:moveTo>
                  <a:pt x="90" y="83"/>
                </a:moveTo>
                <a:cubicBezTo>
                  <a:pt x="104" y="83"/>
                  <a:pt x="104" y="83"/>
                  <a:pt x="104" y="83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8" y="83"/>
                  <a:pt x="128" y="83"/>
                  <a:pt x="128" y="83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21"/>
                  <a:pt x="128" y="121"/>
                  <a:pt x="128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90" y="108"/>
                  <a:pt x="90" y="108"/>
                  <a:pt x="90" y="108"/>
                </a:cubicBezTo>
                <a:lnTo>
                  <a:pt x="90" y="83"/>
                </a:lnTo>
                <a:close/>
                <a:moveTo>
                  <a:pt x="129" y="178"/>
                </a:moveTo>
                <a:cubicBezTo>
                  <a:pt x="62" y="178"/>
                  <a:pt x="62" y="178"/>
                  <a:pt x="62" y="178"/>
                </a:cubicBezTo>
                <a:cubicBezTo>
                  <a:pt x="62" y="170"/>
                  <a:pt x="62" y="170"/>
                  <a:pt x="62" y="170"/>
                </a:cubicBezTo>
                <a:cubicBezTo>
                  <a:pt x="129" y="170"/>
                  <a:pt x="129" y="170"/>
                  <a:pt x="129" y="170"/>
                </a:cubicBezTo>
                <a:lnTo>
                  <a:pt x="129" y="178"/>
                </a:lnTo>
                <a:close/>
                <a:moveTo>
                  <a:pt x="169" y="160"/>
                </a:moveTo>
                <a:cubicBezTo>
                  <a:pt x="62" y="160"/>
                  <a:pt x="62" y="160"/>
                  <a:pt x="62" y="160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169" y="152"/>
                  <a:pt x="169" y="152"/>
                  <a:pt x="169" y="152"/>
                </a:cubicBezTo>
                <a:lnTo>
                  <a:pt x="169" y="160"/>
                </a:lnTo>
                <a:close/>
                <a:moveTo>
                  <a:pt x="169" y="142"/>
                </a:moveTo>
                <a:cubicBezTo>
                  <a:pt x="90" y="142"/>
                  <a:pt x="90" y="142"/>
                  <a:pt x="90" y="142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169" y="134"/>
                  <a:pt x="169" y="134"/>
                  <a:pt x="169" y="134"/>
                </a:cubicBezTo>
                <a:lnTo>
                  <a:pt x="169" y="142"/>
                </a:ln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94" y="202"/>
                </a:moveTo>
                <a:cubicBezTo>
                  <a:pt x="194" y="208"/>
                  <a:pt x="190" y="212"/>
                  <a:pt x="184" y="212"/>
                </a:cubicBezTo>
                <a:cubicBezTo>
                  <a:pt x="47" y="212"/>
                  <a:pt x="47" y="212"/>
                  <a:pt x="47" y="212"/>
                </a:cubicBezTo>
                <a:cubicBezTo>
                  <a:pt x="42" y="212"/>
                  <a:pt x="37" y="208"/>
                  <a:pt x="37" y="202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24"/>
                  <a:pt x="42" y="20"/>
                  <a:pt x="47" y="20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147" y="20"/>
                  <a:pt x="148" y="20"/>
                  <a:pt x="149" y="21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94" y="66"/>
                  <a:pt x="194" y="66"/>
                  <a:pt x="194" y="69"/>
                </a:cubicBezTo>
                <a:cubicBezTo>
                  <a:pt x="194" y="69"/>
                  <a:pt x="194" y="69"/>
                  <a:pt x="194" y="69"/>
                </a:cubicBezTo>
                <a:lnTo>
                  <a:pt x="194" y="202"/>
                </a:lnTo>
                <a:close/>
                <a:moveTo>
                  <a:pt x="151" y="59"/>
                </a:moveTo>
                <a:cubicBezTo>
                  <a:pt x="151" y="40"/>
                  <a:pt x="151" y="40"/>
                  <a:pt x="151" y="40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55" y="63"/>
                  <a:pt x="155" y="63"/>
                  <a:pt x="155" y="63"/>
                </a:cubicBezTo>
                <a:cubicBezTo>
                  <a:pt x="153" y="63"/>
                  <a:pt x="151" y="62"/>
                  <a:pt x="151" y="5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1828800" y="6210409"/>
            <a:ext cx="1349980" cy="1352442"/>
          </a:xfrm>
          <a:custGeom>
            <a:avLst/>
            <a:gdLst>
              <a:gd name="T0" fmla="*/ 125 w 232"/>
              <a:gd name="T1" fmla="*/ 146 h 232"/>
              <a:gd name="T2" fmla="*/ 131 w 232"/>
              <a:gd name="T3" fmla="*/ 141 h 232"/>
              <a:gd name="T4" fmla="*/ 137 w 232"/>
              <a:gd name="T5" fmla="*/ 146 h 232"/>
              <a:gd name="T6" fmla="*/ 131 w 232"/>
              <a:gd name="T7" fmla="*/ 153 h 232"/>
              <a:gd name="T8" fmla="*/ 88 w 232"/>
              <a:gd name="T9" fmla="*/ 146 h 232"/>
              <a:gd name="T10" fmla="*/ 104 w 232"/>
              <a:gd name="T11" fmla="*/ 146 h 232"/>
              <a:gd name="T12" fmla="*/ 88 w 232"/>
              <a:gd name="T13" fmla="*/ 146 h 232"/>
              <a:gd name="T14" fmla="*/ 122 w 232"/>
              <a:gd name="T15" fmla="*/ 133 h 232"/>
              <a:gd name="T16" fmla="*/ 112 w 232"/>
              <a:gd name="T17" fmla="*/ 133 h 232"/>
              <a:gd name="T18" fmla="*/ 100 w 232"/>
              <a:gd name="T19" fmla="*/ 124 h 232"/>
              <a:gd name="T20" fmla="*/ 106 w 232"/>
              <a:gd name="T21" fmla="*/ 124 h 232"/>
              <a:gd name="T22" fmla="*/ 100 w 232"/>
              <a:gd name="T23" fmla="*/ 124 h 232"/>
              <a:gd name="T24" fmla="*/ 110 w 232"/>
              <a:gd name="T25" fmla="*/ 53 h 232"/>
              <a:gd name="T26" fmla="*/ 116 w 232"/>
              <a:gd name="T27" fmla="*/ 53 h 232"/>
              <a:gd name="T28" fmla="*/ 125 w 232"/>
              <a:gd name="T29" fmla="*/ 107 h 232"/>
              <a:gd name="T30" fmla="*/ 125 w 232"/>
              <a:gd name="T31" fmla="*/ 117 h 232"/>
              <a:gd name="T32" fmla="*/ 125 w 232"/>
              <a:gd name="T33" fmla="*/ 107 h 232"/>
              <a:gd name="T34" fmla="*/ 116 w 232"/>
              <a:gd name="T35" fmla="*/ 232 h 232"/>
              <a:gd name="T36" fmla="*/ 116 w 232"/>
              <a:gd name="T37" fmla="*/ 0 h 232"/>
              <a:gd name="T38" fmla="*/ 113 w 232"/>
              <a:gd name="T39" fmla="*/ 59 h 232"/>
              <a:gd name="T40" fmla="*/ 113 w 232"/>
              <a:gd name="T41" fmla="*/ 46 h 232"/>
              <a:gd name="T42" fmla="*/ 113 w 232"/>
              <a:gd name="T43" fmla="*/ 59 h 232"/>
              <a:gd name="T44" fmla="*/ 117 w 232"/>
              <a:gd name="T45" fmla="*/ 142 h 232"/>
              <a:gd name="T46" fmla="*/ 117 w 232"/>
              <a:gd name="T47" fmla="*/ 124 h 232"/>
              <a:gd name="T48" fmla="*/ 103 w 232"/>
              <a:gd name="T49" fmla="*/ 118 h 232"/>
              <a:gd name="T50" fmla="*/ 103 w 232"/>
              <a:gd name="T51" fmla="*/ 131 h 232"/>
              <a:gd name="T52" fmla="*/ 103 w 232"/>
              <a:gd name="T53" fmla="*/ 118 h 232"/>
              <a:gd name="T54" fmla="*/ 85 w 232"/>
              <a:gd name="T55" fmla="*/ 145 h 232"/>
              <a:gd name="T56" fmla="*/ 74 w 232"/>
              <a:gd name="T57" fmla="*/ 154 h 232"/>
              <a:gd name="T58" fmla="*/ 158 w 232"/>
              <a:gd name="T59" fmla="*/ 154 h 232"/>
              <a:gd name="T60" fmla="*/ 140 w 232"/>
              <a:gd name="T61" fmla="*/ 145 h 232"/>
              <a:gd name="T62" fmla="*/ 122 w 232"/>
              <a:gd name="T63" fmla="*/ 145 h 232"/>
              <a:gd name="T64" fmla="*/ 96 w 232"/>
              <a:gd name="T65" fmla="*/ 135 h 232"/>
              <a:gd name="T66" fmla="*/ 125 w 232"/>
              <a:gd name="T67" fmla="*/ 104 h 232"/>
              <a:gd name="T68" fmla="*/ 125 w 232"/>
              <a:gd name="T69" fmla="*/ 120 h 232"/>
              <a:gd name="T70" fmla="*/ 113 w 232"/>
              <a:gd name="T71" fmla="*/ 34 h 232"/>
              <a:gd name="T72" fmla="*/ 129 w 232"/>
              <a:gd name="T73" fmla="*/ 34 h 232"/>
              <a:gd name="T74" fmla="*/ 113 w 232"/>
              <a:gd name="T75" fmla="*/ 34 h 232"/>
              <a:gd name="T76" fmla="*/ 103 w 232"/>
              <a:gd name="T77" fmla="*/ 32 h 232"/>
              <a:gd name="T78" fmla="*/ 103 w 232"/>
              <a:gd name="T79" fmla="*/ 20 h 232"/>
              <a:gd name="T80" fmla="*/ 175 w 232"/>
              <a:gd name="T81" fmla="*/ 154 h 232"/>
              <a:gd name="T82" fmla="*/ 146 w 232"/>
              <a:gd name="T83" fmla="*/ 103 h 232"/>
              <a:gd name="T84" fmla="*/ 142 w 232"/>
              <a:gd name="T85" fmla="*/ 49 h 232"/>
              <a:gd name="T86" fmla="*/ 150 w 232"/>
              <a:gd name="T87" fmla="*/ 44 h 232"/>
              <a:gd name="T88" fmla="*/ 132 w 232"/>
              <a:gd name="T89" fmla="*/ 39 h 232"/>
              <a:gd name="T90" fmla="*/ 141 w 232"/>
              <a:gd name="T91" fmla="*/ 112 h 232"/>
              <a:gd name="T92" fmla="*/ 165 w 232"/>
              <a:gd name="T93" fmla="*/ 154 h 232"/>
              <a:gd name="T94" fmla="*/ 67 w 232"/>
              <a:gd name="T95" fmla="*/ 154 h 232"/>
              <a:gd name="T96" fmla="*/ 92 w 232"/>
              <a:gd name="T97" fmla="*/ 112 h 232"/>
              <a:gd name="T98" fmla="*/ 100 w 232"/>
              <a:gd name="T99" fmla="*/ 39 h 232"/>
              <a:gd name="T100" fmla="*/ 82 w 232"/>
              <a:gd name="T101" fmla="*/ 44 h 232"/>
              <a:gd name="T102" fmla="*/ 90 w 232"/>
              <a:gd name="T103" fmla="*/ 49 h 232"/>
              <a:gd name="T104" fmla="*/ 87 w 232"/>
              <a:gd name="T105" fmla="*/ 103 h 232"/>
              <a:gd name="T106" fmla="*/ 57 w 232"/>
              <a:gd name="T107" fmla="*/ 154 h 232"/>
              <a:gd name="T108" fmla="*/ 175 w 232"/>
              <a:gd name="T109" fmla="*/ 154 h 232"/>
              <a:gd name="T110" fmla="*/ 106 w 232"/>
              <a:gd name="T111" fmla="*/ 26 h 232"/>
              <a:gd name="T112" fmla="*/ 100 w 232"/>
              <a:gd name="T113" fmla="*/ 26 h 232"/>
              <a:gd name="T114" fmla="*/ 121 w 232"/>
              <a:gd name="T115" fmla="*/ 39 h 232"/>
              <a:gd name="T116" fmla="*/ 121 w 232"/>
              <a:gd name="T117" fmla="*/ 29 h 232"/>
              <a:gd name="T118" fmla="*/ 121 w 232"/>
              <a:gd name="T119" fmla="*/ 3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" h="232">
                <a:moveTo>
                  <a:pt x="125" y="147"/>
                </a:moveTo>
                <a:cubicBezTo>
                  <a:pt x="125" y="147"/>
                  <a:pt x="125" y="146"/>
                  <a:pt x="125" y="146"/>
                </a:cubicBezTo>
                <a:cubicBezTo>
                  <a:pt x="125" y="145"/>
                  <a:pt x="125" y="145"/>
                  <a:pt x="125" y="145"/>
                </a:cubicBezTo>
                <a:cubicBezTo>
                  <a:pt x="126" y="142"/>
                  <a:pt x="128" y="141"/>
                  <a:pt x="131" y="141"/>
                </a:cubicBezTo>
                <a:cubicBezTo>
                  <a:pt x="134" y="141"/>
                  <a:pt x="136" y="142"/>
                  <a:pt x="137" y="145"/>
                </a:cubicBezTo>
                <a:cubicBezTo>
                  <a:pt x="137" y="145"/>
                  <a:pt x="137" y="145"/>
                  <a:pt x="137" y="146"/>
                </a:cubicBezTo>
                <a:cubicBezTo>
                  <a:pt x="137" y="146"/>
                  <a:pt x="137" y="147"/>
                  <a:pt x="137" y="147"/>
                </a:cubicBezTo>
                <a:cubicBezTo>
                  <a:pt x="137" y="150"/>
                  <a:pt x="134" y="153"/>
                  <a:pt x="131" y="153"/>
                </a:cubicBezTo>
                <a:cubicBezTo>
                  <a:pt x="128" y="153"/>
                  <a:pt x="125" y="150"/>
                  <a:pt x="125" y="147"/>
                </a:cubicBezTo>
                <a:close/>
                <a:moveTo>
                  <a:pt x="88" y="146"/>
                </a:moveTo>
                <a:cubicBezTo>
                  <a:pt x="88" y="151"/>
                  <a:pt x="92" y="154"/>
                  <a:pt x="96" y="154"/>
                </a:cubicBezTo>
                <a:cubicBezTo>
                  <a:pt x="101" y="154"/>
                  <a:pt x="104" y="151"/>
                  <a:pt x="104" y="146"/>
                </a:cubicBezTo>
                <a:cubicBezTo>
                  <a:pt x="104" y="142"/>
                  <a:pt x="101" y="138"/>
                  <a:pt x="96" y="138"/>
                </a:cubicBezTo>
                <a:cubicBezTo>
                  <a:pt x="92" y="138"/>
                  <a:pt x="88" y="142"/>
                  <a:pt x="88" y="146"/>
                </a:cubicBezTo>
                <a:close/>
                <a:moveTo>
                  <a:pt x="117" y="138"/>
                </a:moveTo>
                <a:cubicBezTo>
                  <a:pt x="120" y="138"/>
                  <a:pt x="122" y="136"/>
                  <a:pt x="122" y="133"/>
                </a:cubicBezTo>
                <a:cubicBezTo>
                  <a:pt x="122" y="130"/>
                  <a:pt x="120" y="127"/>
                  <a:pt x="117" y="127"/>
                </a:cubicBezTo>
                <a:cubicBezTo>
                  <a:pt x="114" y="127"/>
                  <a:pt x="112" y="130"/>
                  <a:pt x="112" y="133"/>
                </a:cubicBezTo>
                <a:cubicBezTo>
                  <a:pt x="112" y="136"/>
                  <a:pt x="114" y="138"/>
                  <a:pt x="117" y="138"/>
                </a:cubicBezTo>
                <a:close/>
                <a:moveTo>
                  <a:pt x="100" y="124"/>
                </a:moveTo>
                <a:cubicBezTo>
                  <a:pt x="100" y="126"/>
                  <a:pt x="102" y="127"/>
                  <a:pt x="103" y="127"/>
                </a:cubicBezTo>
                <a:cubicBezTo>
                  <a:pt x="105" y="127"/>
                  <a:pt x="106" y="126"/>
                  <a:pt x="106" y="124"/>
                </a:cubicBezTo>
                <a:cubicBezTo>
                  <a:pt x="106" y="123"/>
                  <a:pt x="105" y="121"/>
                  <a:pt x="103" y="121"/>
                </a:cubicBezTo>
                <a:cubicBezTo>
                  <a:pt x="102" y="121"/>
                  <a:pt x="100" y="123"/>
                  <a:pt x="100" y="124"/>
                </a:cubicBezTo>
                <a:close/>
                <a:moveTo>
                  <a:pt x="113" y="49"/>
                </a:moveTo>
                <a:cubicBezTo>
                  <a:pt x="112" y="49"/>
                  <a:pt x="110" y="51"/>
                  <a:pt x="110" y="53"/>
                </a:cubicBezTo>
                <a:cubicBezTo>
                  <a:pt x="110" y="54"/>
                  <a:pt x="112" y="56"/>
                  <a:pt x="113" y="56"/>
                </a:cubicBezTo>
                <a:cubicBezTo>
                  <a:pt x="115" y="56"/>
                  <a:pt x="116" y="54"/>
                  <a:pt x="116" y="53"/>
                </a:cubicBezTo>
                <a:cubicBezTo>
                  <a:pt x="116" y="51"/>
                  <a:pt x="115" y="49"/>
                  <a:pt x="113" y="49"/>
                </a:cubicBezTo>
                <a:close/>
                <a:moveTo>
                  <a:pt x="125" y="107"/>
                </a:moveTo>
                <a:cubicBezTo>
                  <a:pt x="122" y="107"/>
                  <a:pt x="120" y="110"/>
                  <a:pt x="120" y="112"/>
                </a:cubicBezTo>
                <a:cubicBezTo>
                  <a:pt x="120" y="115"/>
                  <a:pt x="122" y="117"/>
                  <a:pt x="125" y="117"/>
                </a:cubicBezTo>
                <a:cubicBezTo>
                  <a:pt x="127" y="117"/>
                  <a:pt x="129" y="115"/>
                  <a:pt x="129" y="112"/>
                </a:cubicBezTo>
                <a:cubicBezTo>
                  <a:pt x="129" y="110"/>
                  <a:pt x="127" y="107"/>
                  <a:pt x="125" y="107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13" y="59"/>
                </a:moveTo>
                <a:cubicBezTo>
                  <a:pt x="117" y="59"/>
                  <a:pt x="120" y="56"/>
                  <a:pt x="120" y="53"/>
                </a:cubicBezTo>
                <a:cubicBezTo>
                  <a:pt x="120" y="49"/>
                  <a:pt x="117" y="46"/>
                  <a:pt x="113" y="46"/>
                </a:cubicBezTo>
                <a:cubicBezTo>
                  <a:pt x="110" y="46"/>
                  <a:pt x="107" y="49"/>
                  <a:pt x="107" y="53"/>
                </a:cubicBezTo>
                <a:cubicBezTo>
                  <a:pt x="107" y="56"/>
                  <a:pt x="110" y="59"/>
                  <a:pt x="113" y="59"/>
                </a:cubicBezTo>
                <a:close/>
                <a:moveTo>
                  <a:pt x="108" y="133"/>
                </a:moveTo>
                <a:cubicBezTo>
                  <a:pt x="108" y="138"/>
                  <a:pt x="112" y="142"/>
                  <a:pt x="117" y="142"/>
                </a:cubicBezTo>
                <a:cubicBezTo>
                  <a:pt x="122" y="142"/>
                  <a:pt x="126" y="138"/>
                  <a:pt x="126" y="133"/>
                </a:cubicBezTo>
                <a:cubicBezTo>
                  <a:pt x="126" y="128"/>
                  <a:pt x="122" y="124"/>
                  <a:pt x="117" y="124"/>
                </a:cubicBezTo>
                <a:cubicBezTo>
                  <a:pt x="112" y="124"/>
                  <a:pt x="108" y="128"/>
                  <a:pt x="108" y="133"/>
                </a:cubicBezTo>
                <a:close/>
                <a:moveTo>
                  <a:pt x="103" y="118"/>
                </a:moveTo>
                <a:cubicBezTo>
                  <a:pt x="100" y="118"/>
                  <a:pt x="97" y="121"/>
                  <a:pt x="97" y="124"/>
                </a:cubicBezTo>
                <a:cubicBezTo>
                  <a:pt x="97" y="128"/>
                  <a:pt x="100" y="131"/>
                  <a:pt x="103" y="131"/>
                </a:cubicBezTo>
                <a:cubicBezTo>
                  <a:pt x="107" y="131"/>
                  <a:pt x="110" y="128"/>
                  <a:pt x="110" y="124"/>
                </a:cubicBezTo>
                <a:cubicBezTo>
                  <a:pt x="110" y="121"/>
                  <a:pt x="107" y="118"/>
                  <a:pt x="103" y="118"/>
                </a:cubicBezTo>
                <a:close/>
                <a:moveTo>
                  <a:pt x="96" y="135"/>
                </a:moveTo>
                <a:cubicBezTo>
                  <a:pt x="90" y="135"/>
                  <a:pt x="86" y="139"/>
                  <a:pt x="85" y="145"/>
                </a:cubicBezTo>
                <a:cubicBezTo>
                  <a:pt x="75" y="145"/>
                  <a:pt x="75" y="145"/>
                  <a:pt x="75" y="145"/>
                </a:cubicBezTo>
                <a:cubicBezTo>
                  <a:pt x="74" y="148"/>
                  <a:pt x="74" y="151"/>
                  <a:pt x="74" y="154"/>
                </a:cubicBezTo>
                <a:cubicBezTo>
                  <a:pt x="74" y="177"/>
                  <a:pt x="93" y="196"/>
                  <a:pt x="116" y="196"/>
                </a:cubicBezTo>
                <a:cubicBezTo>
                  <a:pt x="139" y="196"/>
                  <a:pt x="158" y="177"/>
                  <a:pt x="158" y="154"/>
                </a:cubicBezTo>
                <a:cubicBezTo>
                  <a:pt x="158" y="151"/>
                  <a:pt x="158" y="148"/>
                  <a:pt x="157" y="145"/>
                </a:cubicBezTo>
                <a:cubicBezTo>
                  <a:pt x="140" y="145"/>
                  <a:pt x="140" y="145"/>
                  <a:pt x="140" y="145"/>
                </a:cubicBezTo>
                <a:cubicBezTo>
                  <a:pt x="139" y="140"/>
                  <a:pt x="135" y="137"/>
                  <a:pt x="131" y="137"/>
                </a:cubicBezTo>
                <a:cubicBezTo>
                  <a:pt x="127" y="137"/>
                  <a:pt x="123" y="140"/>
                  <a:pt x="122" y="145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07" y="139"/>
                  <a:pt x="102" y="135"/>
                  <a:pt x="96" y="135"/>
                </a:cubicBezTo>
                <a:close/>
                <a:moveTo>
                  <a:pt x="133" y="112"/>
                </a:moveTo>
                <a:cubicBezTo>
                  <a:pt x="133" y="108"/>
                  <a:pt x="129" y="104"/>
                  <a:pt x="125" y="104"/>
                </a:cubicBezTo>
                <a:cubicBezTo>
                  <a:pt x="120" y="104"/>
                  <a:pt x="117" y="108"/>
                  <a:pt x="117" y="112"/>
                </a:cubicBezTo>
                <a:cubicBezTo>
                  <a:pt x="117" y="117"/>
                  <a:pt x="120" y="120"/>
                  <a:pt x="125" y="120"/>
                </a:cubicBezTo>
                <a:cubicBezTo>
                  <a:pt x="129" y="120"/>
                  <a:pt x="133" y="117"/>
                  <a:pt x="133" y="112"/>
                </a:cubicBezTo>
                <a:close/>
                <a:moveTo>
                  <a:pt x="113" y="34"/>
                </a:moveTo>
                <a:cubicBezTo>
                  <a:pt x="113" y="39"/>
                  <a:pt x="117" y="42"/>
                  <a:pt x="121" y="42"/>
                </a:cubicBezTo>
                <a:cubicBezTo>
                  <a:pt x="125" y="42"/>
                  <a:pt x="129" y="39"/>
                  <a:pt x="129" y="34"/>
                </a:cubicBezTo>
                <a:cubicBezTo>
                  <a:pt x="129" y="30"/>
                  <a:pt x="125" y="26"/>
                  <a:pt x="121" y="26"/>
                </a:cubicBezTo>
                <a:cubicBezTo>
                  <a:pt x="117" y="26"/>
                  <a:pt x="113" y="30"/>
                  <a:pt x="113" y="34"/>
                </a:cubicBezTo>
                <a:close/>
                <a:moveTo>
                  <a:pt x="97" y="26"/>
                </a:moveTo>
                <a:cubicBezTo>
                  <a:pt x="97" y="30"/>
                  <a:pt x="100" y="32"/>
                  <a:pt x="103" y="32"/>
                </a:cubicBezTo>
                <a:cubicBezTo>
                  <a:pt x="107" y="32"/>
                  <a:pt x="110" y="30"/>
                  <a:pt x="110" y="26"/>
                </a:cubicBezTo>
                <a:cubicBezTo>
                  <a:pt x="110" y="23"/>
                  <a:pt x="107" y="20"/>
                  <a:pt x="103" y="20"/>
                </a:cubicBezTo>
                <a:cubicBezTo>
                  <a:pt x="100" y="20"/>
                  <a:pt x="97" y="23"/>
                  <a:pt x="97" y="26"/>
                </a:cubicBezTo>
                <a:close/>
                <a:moveTo>
                  <a:pt x="175" y="154"/>
                </a:moveTo>
                <a:cubicBezTo>
                  <a:pt x="175" y="133"/>
                  <a:pt x="164" y="115"/>
                  <a:pt x="147" y="104"/>
                </a:cubicBezTo>
                <a:cubicBezTo>
                  <a:pt x="147" y="104"/>
                  <a:pt x="146" y="103"/>
                  <a:pt x="146" y="103"/>
                </a:cubicBezTo>
                <a:cubicBezTo>
                  <a:pt x="145" y="102"/>
                  <a:pt x="143" y="101"/>
                  <a:pt x="142" y="101"/>
                </a:cubicBezTo>
                <a:cubicBezTo>
                  <a:pt x="142" y="49"/>
                  <a:pt x="142" y="49"/>
                  <a:pt x="142" y="49"/>
                </a:cubicBezTo>
                <a:cubicBezTo>
                  <a:pt x="145" y="49"/>
                  <a:pt x="145" y="49"/>
                  <a:pt x="145" y="49"/>
                </a:cubicBezTo>
                <a:cubicBezTo>
                  <a:pt x="148" y="49"/>
                  <a:pt x="150" y="47"/>
                  <a:pt x="150" y="44"/>
                </a:cubicBezTo>
                <a:cubicBezTo>
                  <a:pt x="150" y="42"/>
                  <a:pt x="148" y="39"/>
                  <a:pt x="145" y="39"/>
                </a:cubicBezTo>
                <a:cubicBezTo>
                  <a:pt x="132" y="39"/>
                  <a:pt x="132" y="39"/>
                  <a:pt x="132" y="39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32" y="107"/>
                  <a:pt x="138" y="110"/>
                  <a:pt x="141" y="112"/>
                </a:cubicBezTo>
                <a:cubicBezTo>
                  <a:pt x="141" y="112"/>
                  <a:pt x="142" y="112"/>
                  <a:pt x="142" y="112"/>
                </a:cubicBezTo>
                <a:cubicBezTo>
                  <a:pt x="156" y="121"/>
                  <a:pt x="165" y="137"/>
                  <a:pt x="165" y="154"/>
                </a:cubicBezTo>
                <a:cubicBezTo>
                  <a:pt x="165" y="180"/>
                  <a:pt x="143" y="202"/>
                  <a:pt x="116" y="202"/>
                </a:cubicBezTo>
                <a:cubicBezTo>
                  <a:pt x="89" y="202"/>
                  <a:pt x="67" y="180"/>
                  <a:pt x="67" y="154"/>
                </a:cubicBezTo>
                <a:cubicBezTo>
                  <a:pt x="67" y="137"/>
                  <a:pt x="76" y="121"/>
                  <a:pt x="90" y="112"/>
                </a:cubicBezTo>
                <a:cubicBezTo>
                  <a:pt x="91" y="112"/>
                  <a:pt x="91" y="112"/>
                  <a:pt x="92" y="112"/>
                </a:cubicBezTo>
                <a:cubicBezTo>
                  <a:pt x="94" y="110"/>
                  <a:pt x="100" y="107"/>
                  <a:pt x="100" y="101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4" y="39"/>
                  <a:pt x="82" y="42"/>
                  <a:pt x="82" y="44"/>
                </a:cubicBezTo>
                <a:cubicBezTo>
                  <a:pt x="82" y="47"/>
                  <a:pt x="84" y="49"/>
                  <a:pt x="87" y="49"/>
                </a:cubicBezTo>
                <a:cubicBezTo>
                  <a:pt x="90" y="49"/>
                  <a:pt x="90" y="49"/>
                  <a:pt x="90" y="49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89" y="101"/>
                  <a:pt x="88" y="102"/>
                  <a:pt x="87" y="103"/>
                </a:cubicBezTo>
                <a:cubicBezTo>
                  <a:pt x="86" y="103"/>
                  <a:pt x="86" y="103"/>
                  <a:pt x="85" y="104"/>
                </a:cubicBezTo>
                <a:cubicBezTo>
                  <a:pt x="68" y="114"/>
                  <a:pt x="57" y="133"/>
                  <a:pt x="57" y="154"/>
                </a:cubicBezTo>
                <a:cubicBezTo>
                  <a:pt x="57" y="186"/>
                  <a:pt x="84" y="212"/>
                  <a:pt x="116" y="212"/>
                </a:cubicBezTo>
                <a:cubicBezTo>
                  <a:pt x="148" y="212"/>
                  <a:pt x="175" y="186"/>
                  <a:pt x="175" y="154"/>
                </a:cubicBezTo>
                <a:close/>
                <a:moveTo>
                  <a:pt x="103" y="29"/>
                </a:moveTo>
                <a:cubicBezTo>
                  <a:pt x="105" y="29"/>
                  <a:pt x="106" y="28"/>
                  <a:pt x="106" y="26"/>
                </a:cubicBezTo>
                <a:cubicBezTo>
                  <a:pt x="106" y="24"/>
                  <a:pt x="105" y="23"/>
                  <a:pt x="103" y="23"/>
                </a:cubicBezTo>
                <a:cubicBezTo>
                  <a:pt x="102" y="23"/>
                  <a:pt x="100" y="24"/>
                  <a:pt x="100" y="26"/>
                </a:cubicBezTo>
                <a:cubicBezTo>
                  <a:pt x="100" y="28"/>
                  <a:pt x="102" y="29"/>
                  <a:pt x="103" y="29"/>
                </a:cubicBezTo>
                <a:close/>
                <a:moveTo>
                  <a:pt x="121" y="39"/>
                </a:moveTo>
                <a:cubicBezTo>
                  <a:pt x="124" y="39"/>
                  <a:pt x="126" y="37"/>
                  <a:pt x="126" y="34"/>
                </a:cubicBezTo>
                <a:cubicBezTo>
                  <a:pt x="126" y="32"/>
                  <a:pt x="124" y="29"/>
                  <a:pt x="121" y="29"/>
                </a:cubicBezTo>
                <a:cubicBezTo>
                  <a:pt x="118" y="29"/>
                  <a:pt x="116" y="32"/>
                  <a:pt x="116" y="34"/>
                </a:cubicBezTo>
                <a:cubicBezTo>
                  <a:pt x="116" y="37"/>
                  <a:pt x="118" y="39"/>
                  <a:pt x="121" y="3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3776746" y="6210409"/>
            <a:ext cx="1352444" cy="1352442"/>
          </a:xfrm>
          <a:custGeom>
            <a:avLst/>
            <a:gdLst>
              <a:gd name="T0" fmla="*/ 135 w 232"/>
              <a:gd name="T1" fmla="*/ 134 h 232"/>
              <a:gd name="T2" fmla="*/ 139 w 232"/>
              <a:gd name="T3" fmla="*/ 131 h 232"/>
              <a:gd name="T4" fmla="*/ 143 w 232"/>
              <a:gd name="T5" fmla="*/ 134 h 232"/>
              <a:gd name="T6" fmla="*/ 139 w 232"/>
              <a:gd name="T7" fmla="*/ 140 h 232"/>
              <a:gd name="T8" fmla="*/ 109 w 232"/>
              <a:gd name="T9" fmla="*/ 141 h 232"/>
              <a:gd name="T10" fmla="*/ 115 w 232"/>
              <a:gd name="T11" fmla="*/ 132 h 232"/>
              <a:gd name="T12" fmla="*/ 114 w 232"/>
              <a:gd name="T13" fmla="*/ 131 h 232"/>
              <a:gd name="T14" fmla="*/ 104 w 232"/>
              <a:gd name="T15" fmla="*/ 131 h 232"/>
              <a:gd name="T16" fmla="*/ 103 w 232"/>
              <a:gd name="T17" fmla="*/ 132 h 232"/>
              <a:gd name="T18" fmla="*/ 109 w 232"/>
              <a:gd name="T19" fmla="*/ 141 h 232"/>
              <a:gd name="T20" fmla="*/ 112 w 232"/>
              <a:gd name="T21" fmla="*/ 107 h 232"/>
              <a:gd name="T22" fmla="*/ 112 w 232"/>
              <a:gd name="T23" fmla="*/ 101 h 232"/>
              <a:gd name="T24" fmla="*/ 120 w 232"/>
              <a:gd name="T25" fmla="*/ 116 h 232"/>
              <a:gd name="T26" fmla="*/ 130 w 232"/>
              <a:gd name="T27" fmla="*/ 116 h 232"/>
              <a:gd name="T28" fmla="*/ 120 w 232"/>
              <a:gd name="T29" fmla="*/ 116 h 232"/>
              <a:gd name="T30" fmla="*/ 118 w 232"/>
              <a:gd name="T31" fmla="*/ 41 h 232"/>
              <a:gd name="T32" fmla="*/ 124 w 232"/>
              <a:gd name="T33" fmla="*/ 41 h 232"/>
              <a:gd name="T34" fmla="*/ 129 w 232"/>
              <a:gd name="T35" fmla="*/ 27 h 232"/>
              <a:gd name="T36" fmla="*/ 129 w 232"/>
              <a:gd name="T37" fmla="*/ 18 h 232"/>
              <a:gd name="T38" fmla="*/ 129 w 232"/>
              <a:gd name="T39" fmla="*/ 27 h 232"/>
              <a:gd name="T40" fmla="*/ 116 w 232"/>
              <a:gd name="T41" fmla="*/ 232 h 232"/>
              <a:gd name="T42" fmla="*/ 116 w 232"/>
              <a:gd name="T43" fmla="*/ 0 h 232"/>
              <a:gd name="T44" fmla="*/ 121 w 232"/>
              <a:gd name="T45" fmla="*/ 22 h 232"/>
              <a:gd name="T46" fmla="*/ 137 w 232"/>
              <a:gd name="T47" fmla="*/ 22 h 232"/>
              <a:gd name="T48" fmla="*/ 121 w 232"/>
              <a:gd name="T49" fmla="*/ 22 h 232"/>
              <a:gd name="T50" fmla="*/ 129 w 232"/>
              <a:gd name="T51" fmla="*/ 84 h 232"/>
              <a:gd name="T52" fmla="*/ 129 w 232"/>
              <a:gd name="T53" fmla="*/ 101 h 232"/>
              <a:gd name="T54" fmla="*/ 125 w 232"/>
              <a:gd name="T55" fmla="*/ 107 h 232"/>
              <a:gd name="T56" fmla="*/ 125 w 232"/>
              <a:gd name="T57" fmla="*/ 125 h 232"/>
              <a:gd name="T58" fmla="*/ 125 w 232"/>
              <a:gd name="T59" fmla="*/ 107 h 232"/>
              <a:gd name="T60" fmla="*/ 121 w 232"/>
              <a:gd name="T61" fmla="*/ 34 h 232"/>
              <a:gd name="T62" fmla="*/ 121 w 232"/>
              <a:gd name="T63" fmla="*/ 47 h 232"/>
              <a:gd name="T64" fmla="*/ 112 w 232"/>
              <a:gd name="T65" fmla="*/ 98 h 232"/>
              <a:gd name="T66" fmla="*/ 112 w 232"/>
              <a:gd name="T67" fmla="*/ 111 h 232"/>
              <a:gd name="T68" fmla="*/ 112 w 232"/>
              <a:gd name="T69" fmla="*/ 98 h 232"/>
              <a:gd name="T70" fmla="*/ 91 w 232"/>
              <a:gd name="T71" fmla="*/ 131 h 232"/>
              <a:gd name="T72" fmla="*/ 177 w 232"/>
              <a:gd name="T73" fmla="*/ 180 h 232"/>
              <a:gd name="T74" fmla="*/ 146 w 232"/>
              <a:gd name="T75" fmla="*/ 131 h 232"/>
              <a:gd name="T76" fmla="*/ 132 w 232"/>
              <a:gd name="T77" fmla="*/ 131 h 232"/>
              <a:gd name="T78" fmla="*/ 109 w 232"/>
              <a:gd name="T79" fmla="*/ 124 h 232"/>
              <a:gd name="T80" fmla="*/ 105 w 232"/>
              <a:gd name="T81" fmla="*/ 14 h 232"/>
              <a:gd name="T82" fmla="*/ 118 w 232"/>
              <a:gd name="T83" fmla="*/ 14 h 232"/>
              <a:gd name="T84" fmla="*/ 105 w 232"/>
              <a:gd name="T85" fmla="*/ 14 h 232"/>
              <a:gd name="T86" fmla="*/ 156 w 232"/>
              <a:gd name="T87" fmla="*/ 106 h 232"/>
              <a:gd name="T88" fmla="*/ 148 w 232"/>
              <a:gd name="T89" fmla="*/ 44 h 232"/>
              <a:gd name="T90" fmla="*/ 156 w 232"/>
              <a:gd name="T91" fmla="*/ 39 h 232"/>
              <a:gd name="T92" fmla="*/ 138 w 232"/>
              <a:gd name="T93" fmla="*/ 34 h 232"/>
              <a:gd name="T94" fmla="*/ 147 w 232"/>
              <a:gd name="T95" fmla="*/ 111 h 232"/>
              <a:gd name="T96" fmla="*/ 185 w 232"/>
              <a:gd name="T97" fmla="*/ 185 h 232"/>
              <a:gd name="T98" fmla="*/ 62 w 232"/>
              <a:gd name="T99" fmla="*/ 187 h 232"/>
              <a:gd name="T100" fmla="*/ 57 w 232"/>
              <a:gd name="T101" fmla="*/ 180 h 232"/>
              <a:gd name="T102" fmla="*/ 103 w 232"/>
              <a:gd name="T103" fmla="*/ 77 h 232"/>
              <a:gd name="T104" fmla="*/ 90 w 232"/>
              <a:gd name="T105" fmla="*/ 34 h 232"/>
              <a:gd name="T106" fmla="*/ 90 w 232"/>
              <a:gd name="T107" fmla="*/ 44 h 232"/>
              <a:gd name="T108" fmla="*/ 93 w 232"/>
              <a:gd name="T109" fmla="*/ 77 h 232"/>
              <a:gd name="T110" fmla="*/ 49 w 232"/>
              <a:gd name="T111" fmla="*/ 175 h 232"/>
              <a:gd name="T112" fmla="*/ 62 w 232"/>
              <a:gd name="T113" fmla="*/ 197 h 232"/>
              <a:gd name="T114" fmla="*/ 193 w 232"/>
              <a:gd name="T115" fmla="*/ 190 h 232"/>
              <a:gd name="T116" fmla="*/ 111 w 232"/>
              <a:gd name="T117" fmla="*/ 17 h 232"/>
              <a:gd name="T118" fmla="*/ 111 w 232"/>
              <a:gd name="T119" fmla="*/ 11 h 232"/>
              <a:gd name="T120" fmla="*/ 111 w 232"/>
              <a:gd name="T121" fmla="*/ 17 h 232"/>
              <a:gd name="T122" fmla="*/ 124 w 232"/>
              <a:gd name="T123" fmla="*/ 93 h 232"/>
              <a:gd name="T124" fmla="*/ 134 w 232"/>
              <a:gd name="T125" fmla="*/ 9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135" y="135"/>
                </a:moveTo>
                <a:cubicBezTo>
                  <a:pt x="135" y="135"/>
                  <a:pt x="135" y="135"/>
                  <a:pt x="135" y="134"/>
                </a:cubicBezTo>
                <a:cubicBezTo>
                  <a:pt x="135" y="134"/>
                  <a:pt x="135" y="134"/>
                  <a:pt x="135" y="134"/>
                </a:cubicBezTo>
                <a:cubicBezTo>
                  <a:pt x="136" y="132"/>
                  <a:pt x="137" y="131"/>
                  <a:pt x="139" y="131"/>
                </a:cubicBezTo>
                <a:cubicBezTo>
                  <a:pt x="141" y="131"/>
                  <a:pt x="142" y="132"/>
                  <a:pt x="143" y="134"/>
                </a:cubicBezTo>
                <a:cubicBezTo>
                  <a:pt x="143" y="134"/>
                  <a:pt x="143" y="134"/>
                  <a:pt x="143" y="134"/>
                </a:cubicBezTo>
                <a:cubicBezTo>
                  <a:pt x="143" y="135"/>
                  <a:pt x="143" y="135"/>
                  <a:pt x="143" y="135"/>
                </a:cubicBezTo>
                <a:cubicBezTo>
                  <a:pt x="143" y="138"/>
                  <a:pt x="141" y="140"/>
                  <a:pt x="139" y="140"/>
                </a:cubicBezTo>
                <a:cubicBezTo>
                  <a:pt x="137" y="140"/>
                  <a:pt x="135" y="138"/>
                  <a:pt x="135" y="135"/>
                </a:cubicBezTo>
                <a:close/>
                <a:moveTo>
                  <a:pt x="109" y="141"/>
                </a:moveTo>
                <a:cubicBezTo>
                  <a:pt x="113" y="141"/>
                  <a:pt x="116" y="138"/>
                  <a:pt x="116" y="134"/>
                </a:cubicBezTo>
                <a:cubicBezTo>
                  <a:pt x="116" y="134"/>
                  <a:pt x="116" y="133"/>
                  <a:pt x="115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5" y="132"/>
                  <a:pt x="115" y="131"/>
                  <a:pt x="114" y="131"/>
                </a:cubicBezTo>
                <a:cubicBezTo>
                  <a:pt x="113" y="129"/>
                  <a:pt x="111" y="128"/>
                  <a:pt x="109" y="128"/>
                </a:cubicBezTo>
                <a:cubicBezTo>
                  <a:pt x="107" y="128"/>
                  <a:pt x="105" y="129"/>
                  <a:pt x="104" y="131"/>
                </a:cubicBezTo>
                <a:cubicBezTo>
                  <a:pt x="104" y="131"/>
                  <a:pt x="104" y="132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3" y="133"/>
                  <a:pt x="103" y="134"/>
                  <a:pt x="103" y="134"/>
                </a:cubicBezTo>
                <a:cubicBezTo>
                  <a:pt x="103" y="138"/>
                  <a:pt x="106" y="141"/>
                  <a:pt x="109" y="141"/>
                </a:cubicBezTo>
                <a:close/>
                <a:moveTo>
                  <a:pt x="109" y="104"/>
                </a:moveTo>
                <a:cubicBezTo>
                  <a:pt x="109" y="106"/>
                  <a:pt x="111" y="107"/>
                  <a:pt x="112" y="107"/>
                </a:cubicBezTo>
                <a:cubicBezTo>
                  <a:pt x="114" y="107"/>
                  <a:pt x="115" y="106"/>
                  <a:pt x="115" y="104"/>
                </a:cubicBezTo>
                <a:cubicBezTo>
                  <a:pt x="115" y="102"/>
                  <a:pt x="114" y="101"/>
                  <a:pt x="112" y="101"/>
                </a:cubicBezTo>
                <a:cubicBezTo>
                  <a:pt x="111" y="101"/>
                  <a:pt x="109" y="102"/>
                  <a:pt x="109" y="104"/>
                </a:cubicBezTo>
                <a:close/>
                <a:moveTo>
                  <a:pt x="120" y="116"/>
                </a:moveTo>
                <a:cubicBezTo>
                  <a:pt x="120" y="119"/>
                  <a:pt x="122" y="122"/>
                  <a:pt x="125" y="122"/>
                </a:cubicBezTo>
                <a:cubicBezTo>
                  <a:pt x="128" y="122"/>
                  <a:pt x="130" y="119"/>
                  <a:pt x="130" y="116"/>
                </a:cubicBezTo>
                <a:cubicBezTo>
                  <a:pt x="130" y="113"/>
                  <a:pt x="128" y="111"/>
                  <a:pt x="125" y="111"/>
                </a:cubicBezTo>
                <a:cubicBezTo>
                  <a:pt x="122" y="111"/>
                  <a:pt x="120" y="113"/>
                  <a:pt x="120" y="116"/>
                </a:cubicBezTo>
                <a:close/>
                <a:moveTo>
                  <a:pt x="121" y="38"/>
                </a:moveTo>
                <a:cubicBezTo>
                  <a:pt x="120" y="38"/>
                  <a:pt x="118" y="39"/>
                  <a:pt x="118" y="41"/>
                </a:cubicBezTo>
                <a:cubicBezTo>
                  <a:pt x="118" y="42"/>
                  <a:pt x="120" y="44"/>
                  <a:pt x="121" y="44"/>
                </a:cubicBezTo>
                <a:cubicBezTo>
                  <a:pt x="123" y="44"/>
                  <a:pt x="124" y="42"/>
                  <a:pt x="124" y="41"/>
                </a:cubicBezTo>
                <a:cubicBezTo>
                  <a:pt x="124" y="39"/>
                  <a:pt x="123" y="38"/>
                  <a:pt x="121" y="38"/>
                </a:cubicBezTo>
                <a:close/>
                <a:moveTo>
                  <a:pt x="129" y="27"/>
                </a:moveTo>
                <a:cubicBezTo>
                  <a:pt x="132" y="27"/>
                  <a:pt x="134" y="25"/>
                  <a:pt x="134" y="22"/>
                </a:cubicBezTo>
                <a:cubicBezTo>
                  <a:pt x="134" y="20"/>
                  <a:pt x="132" y="18"/>
                  <a:pt x="129" y="18"/>
                </a:cubicBezTo>
                <a:cubicBezTo>
                  <a:pt x="126" y="18"/>
                  <a:pt x="124" y="20"/>
                  <a:pt x="124" y="22"/>
                </a:cubicBezTo>
                <a:cubicBezTo>
                  <a:pt x="124" y="25"/>
                  <a:pt x="126" y="27"/>
                  <a:pt x="129" y="27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21" y="22"/>
                </a:moveTo>
                <a:cubicBezTo>
                  <a:pt x="121" y="27"/>
                  <a:pt x="125" y="30"/>
                  <a:pt x="129" y="30"/>
                </a:cubicBezTo>
                <a:cubicBezTo>
                  <a:pt x="133" y="30"/>
                  <a:pt x="137" y="27"/>
                  <a:pt x="137" y="22"/>
                </a:cubicBezTo>
                <a:cubicBezTo>
                  <a:pt x="137" y="18"/>
                  <a:pt x="133" y="14"/>
                  <a:pt x="129" y="14"/>
                </a:cubicBezTo>
                <a:cubicBezTo>
                  <a:pt x="125" y="14"/>
                  <a:pt x="121" y="18"/>
                  <a:pt x="121" y="22"/>
                </a:cubicBezTo>
                <a:close/>
                <a:moveTo>
                  <a:pt x="137" y="93"/>
                </a:moveTo>
                <a:cubicBezTo>
                  <a:pt x="137" y="88"/>
                  <a:pt x="133" y="84"/>
                  <a:pt x="129" y="84"/>
                </a:cubicBezTo>
                <a:cubicBezTo>
                  <a:pt x="125" y="84"/>
                  <a:pt x="121" y="88"/>
                  <a:pt x="121" y="93"/>
                </a:cubicBezTo>
                <a:cubicBezTo>
                  <a:pt x="121" y="97"/>
                  <a:pt x="125" y="101"/>
                  <a:pt x="129" y="101"/>
                </a:cubicBezTo>
                <a:cubicBezTo>
                  <a:pt x="133" y="101"/>
                  <a:pt x="137" y="97"/>
                  <a:pt x="137" y="93"/>
                </a:cubicBezTo>
                <a:close/>
                <a:moveTo>
                  <a:pt x="125" y="107"/>
                </a:moveTo>
                <a:cubicBezTo>
                  <a:pt x="120" y="107"/>
                  <a:pt x="116" y="111"/>
                  <a:pt x="116" y="116"/>
                </a:cubicBezTo>
                <a:cubicBezTo>
                  <a:pt x="116" y="121"/>
                  <a:pt x="120" y="125"/>
                  <a:pt x="125" y="125"/>
                </a:cubicBezTo>
                <a:cubicBezTo>
                  <a:pt x="130" y="125"/>
                  <a:pt x="134" y="121"/>
                  <a:pt x="134" y="116"/>
                </a:cubicBezTo>
                <a:cubicBezTo>
                  <a:pt x="134" y="111"/>
                  <a:pt x="130" y="107"/>
                  <a:pt x="125" y="107"/>
                </a:cubicBezTo>
                <a:close/>
                <a:moveTo>
                  <a:pt x="128" y="41"/>
                </a:moveTo>
                <a:cubicBezTo>
                  <a:pt x="128" y="37"/>
                  <a:pt x="125" y="34"/>
                  <a:pt x="121" y="34"/>
                </a:cubicBezTo>
                <a:cubicBezTo>
                  <a:pt x="118" y="34"/>
                  <a:pt x="115" y="37"/>
                  <a:pt x="115" y="41"/>
                </a:cubicBezTo>
                <a:cubicBezTo>
                  <a:pt x="115" y="44"/>
                  <a:pt x="118" y="47"/>
                  <a:pt x="121" y="47"/>
                </a:cubicBezTo>
                <a:cubicBezTo>
                  <a:pt x="125" y="47"/>
                  <a:pt x="128" y="44"/>
                  <a:pt x="128" y="41"/>
                </a:cubicBezTo>
                <a:close/>
                <a:moveTo>
                  <a:pt x="112" y="98"/>
                </a:moveTo>
                <a:cubicBezTo>
                  <a:pt x="109" y="98"/>
                  <a:pt x="106" y="101"/>
                  <a:pt x="106" y="104"/>
                </a:cubicBezTo>
                <a:cubicBezTo>
                  <a:pt x="106" y="108"/>
                  <a:pt x="109" y="111"/>
                  <a:pt x="112" y="111"/>
                </a:cubicBezTo>
                <a:cubicBezTo>
                  <a:pt x="116" y="111"/>
                  <a:pt x="119" y="108"/>
                  <a:pt x="119" y="104"/>
                </a:cubicBezTo>
                <a:cubicBezTo>
                  <a:pt x="119" y="101"/>
                  <a:pt x="116" y="98"/>
                  <a:pt x="112" y="98"/>
                </a:cubicBezTo>
                <a:close/>
                <a:moveTo>
                  <a:pt x="100" y="131"/>
                </a:moveTo>
                <a:cubicBezTo>
                  <a:pt x="91" y="131"/>
                  <a:pt x="91" y="131"/>
                  <a:pt x="91" y="131"/>
                </a:cubicBezTo>
                <a:cubicBezTo>
                  <a:pt x="64" y="180"/>
                  <a:pt x="64" y="180"/>
                  <a:pt x="64" y="180"/>
                </a:cubicBezTo>
                <a:cubicBezTo>
                  <a:pt x="177" y="180"/>
                  <a:pt x="177" y="180"/>
                  <a:pt x="177" y="180"/>
                </a:cubicBezTo>
                <a:cubicBezTo>
                  <a:pt x="150" y="131"/>
                  <a:pt x="150" y="131"/>
                  <a:pt x="150" y="131"/>
                </a:cubicBezTo>
                <a:cubicBezTo>
                  <a:pt x="146" y="131"/>
                  <a:pt x="146" y="131"/>
                  <a:pt x="146" y="131"/>
                </a:cubicBezTo>
                <a:cubicBezTo>
                  <a:pt x="144" y="128"/>
                  <a:pt x="142" y="127"/>
                  <a:pt x="139" y="127"/>
                </a:cubicBezTo>
                <a:cubicBezTo>
                  <a:pt x="136" y="127"/>
                  <a:pt x="134" y="128"/>
                  <a:pt x="132" y="13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7" y="127"/>
                  <a:pt x="114" y="124"/>
                  <a:pt x="109" y="124"/>
                </a:cubicBezTo>
                <a:cubicBezTo>
                  <a:pt x="105" y="124"/>
                  <a:pt x="102" y="127"/>
                  <a:pt x="100" y="131"/>
                </a:cubicBezTo>
                <a:close/>
                <a:moveTo>
                  <a:pt x="105" y="14"/>
                </a:moveTo>
                <a:cubicBezTo>
                  <a:pt x="105" y="18"/>
                  <a:pt x="108" y="21"/>
                  <a:pt x="111" y="21"/>
                </a:cubicBezTo>
                <a:cubicBezTo>
                  <a:pt x="115" y="21"/>
                  <a:pt x="118" y="18"/>
                  <a:pt x="118" y="14"/>
                </a:cubicBezTo>
                <a:cubicBezTo>
                  <a:pt x="118" y="11"/>
                  <a:pt x="115" y="8"/>
                  <a:pt x="111" y="8"/>
                </a:cubicBezTo>
                <a:cubicBezTo>
                  <a:pt x="108" y="8"/>
                  <a:pt x="105" y="11"/>
                  <a:pt x="105" y="14"/>
                </a:cubicBezTo>
                <a:close/>
                <a:moveTo>
                  <a:pt x="192" y="175"/>
                </a:moveTo>
                <a:cubicBezTo>
                  <a:pt x="156" y="106"/>
                  <a:pt x="156" y="106"/>
                  <a:pt x="156" y="106"/>
                </a:cubicBezTo>
                <a:cubicBezTo>
                  <a:pt x="152" y="99"/>
                  <a:pt x="148" y="86"/>
                  <a:pt x="148" y="77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51" y="44"/>
                  <a:pt x="151" y="44"/>
                  <a:pt x="151" y="44"/>
                </a:cubicBezTo>
                <a:cubicBezTo>
                  <a:pt x="154" y="44"/>
                  <a:pt x="156" y="42"/>
                  <a:pt x="156" y="39"/>
                </a:cubicBezTo>
                <a:cubicBezTo>
                  <a:pt x="156" y="36"/>
                  <a:pt x="154" y="34"/>
                  <a:pt x="151" y="34"/>
                </a:cubicBezTo>
                <a:cubicBezTo>
                  <a:pt x="138" y="34"/>
                  <a:pt x="138" y="34"/>
                  <a:pt x="138" y="34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38" y="87"/>
                  <a:pt x="142" y="102"/>
                  <a:pt x="147" y="111"/>
                </a:cubicBezTo>
                <a:cubicBezTo>
                  <a:pt x="184" y="180"/>
                  <a:pt x="184" y="180"/>
                  <a:pt x="184" y="180"/>
                </a:cubicBezTo>
                <a:cubicBezTo>
                  <a:pt x="185" y="182"/>
                  <a:pt x="185" y="184"/>
                  <a:pt x="185" y="185"/>
                </a:cubicBezTo>
                <a:cubicBezTo>
                  <a:pt x="184" y="186"/>
                  <a:pt x="182" y="187"/>
                  <a:pt x="179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59" y="187"/>
                  <a:pt x="57" y="186"/>
                  <a:pt x="57" y="185"/>
                </a:cubicBezTo>
                <a:cubicBezTo>
                  <a:pt x="56" y="184"/>
                  <a:pt x="56" y="182"/>
                  <a:pt x="57" y="18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9" y="102"/>
                  <a:pt x="103" y="87"/>
                  <a:pt x="103" y="77"/>
                </a:cubicBezTo>
                <a:cubicBezTo>
                  <a:pt x="103" y="34"/>
                  <a:pt x="103" y="34"/>
                  <a:pt x="103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87" y="34"/>
                  <a:pt x="85" y="36"/>
                  <a:pt x="85" y="39"/>
                </a:cubicBezTo>
                <a:cubicBezTo>
                  <a:pt x="85" y="42"/>
                  <a:pt x="87" y="44"/>
                  <a:pt x="9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86"/>
                  <a:pt x="90" y="99"/>
                  <a:pt x="86" y="106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46" y="180"/>
                  <a:pt x="46" y="186"/>
                  <a:pt x="48" y="190"/>
                </a:cubicBezTo>
                <a:cubicBezTo>
                  <a:pt x="51" y="194"/>
                  <a:pt x="56" y="197"/>
                  <a:pt x="62" y="197"/>
                </a:cubicBezTo>
                <a:cubicBezTo>
                  <a:pt x="179" y="197"/>
                  <a:pt x="179" y="197"/>
                  <a:pt x="179" y="197"/>
                </a:cubicBezTo>
                <a:cubicBezTo>
                  <a:pt x="186" y="197"/>
                  <a:pt x="191" y="194"/>
                  <a:pt x="193" y="190"/>
                </a:cubicBezTo>
                <a:cubicBezTo>
                  <a:pt x="196" y="186"/>
                  <a:pt x="195" y="180"/>
                  <a:pt x="192" y="175"/>
                </a:cubicBezTo>
                <a:close/>
                <a:moveTo>
                  <a:pt x="111" y="17"/>
                </a:moveTo>
                <a:cubicBezTo>
                  <a:pt x="113" y="17"/>
                  <a:pt x="114" y="16"/>
                  <a:pt x="114" y="14"/>
                </a:cubicBezTo>
                <a:cubicBezTo>
                  <a:pt x="114" y="13"/>
                  <a:pt x="113" y="11"/>
                  <a:pt x="111" y="11"/>
                </a:cubicBezTo>
                <a:cubicBezTo>
                  <a:pt x="110" y="11"/>
                  <a:pt x="108" y="13"/>
                  <a:pt x="108" y="14"/>
                </a:cubicBezTo>
                <a:cubicBezTo>
                  <a:pt x="108" y="16"/>
                  <a:pt x="110" y="17"/>
                  <a:pt x="111" y="17"/>
                </a:cubicBezTo>
                <a:close/>
                <a:moveTo>
                  <a:pt x="129" y="88"/>
                </a:moveTo>
                <a:cubicBezTo>
                  <a:pt x="126" y="88"/>
                  <a:pt x="124" y="90"/>
                  <a:pt x="124" y="93"/>
                </a:cubicBezTo>
                <a:cubicBezTo>
                  <a:pt x="124" y="95"/>
                  <a:pt x="126" y="97"/>
                  <a:pt x="129" y="97"/>
                </a:cubicBezTo>
                <a:cubicBezTo>
                  <a:pt x="132" y="97"/>
                  <a:pt x="134" y="95"/>
                  <a:pt x="134" y="93"/>
                </a:cubicBezTo>
                <a:cubicBezTo>
                  <a:pt x="134" y="90"/>
                  <a:pt x="132" y="88"/>
                  <a:pt x="129" y="8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5727156" y="6210409"/>
            <a:ext cx="1352444" cy="135244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71 w 232"/>
              <a:gd name="T11" fmla="*/ 204 h 232"/>
              <a:gd name="T12" fmla="*/ 54 w 232"/>
              <a:gd name="T13" fmla="*/ 187 h 232"/>
              <a:gd name="T14" fmla="*/ 71 w 232"/>
              <a:gd name="T15" fmla="*/ 158 h 232"/>
              <a:gd name="T16" fmla="*/ 87 w 232"/>
              <a:gd name="T17" fmla="*/ 187 h 232"/>
              <a:gd name="T18" fmla="*/ 71 w 232"/>
              <a:gd name="T19" fmla="*/ 204 h 232"/>
              <a:gd name="T20" fmla="*/ 183 w 232"/>
              <a:gd name="T21" fmla="*/ 65 h 232"/>
              <a:gd name="T22" fmla="*/ 162 w 232"/>
              <a:gd name="T23" fmla="*/ 85 h 232"/>
              <a:gd name="T24" fmla="*/ 166 w 232"/>
              <a:gd name="T25" fmla="*/ 89 h 232"/>
              <a:gd name="T26" fmla="*/ 167 w 232"/>
              <a:gd name="T27" fmla="*/ 99 h 232"/>
              <a:gd name="T28" fmla="*/ 158 w 232"/>
              <a:gd name="T29" fmla="*/ 98 h 232"/>
              <a:gd name="T30" fmla="*/ 153 w 232"/>
              <a:gd name="T31" fmla="*/ 93 h 232"/>
              <a:gd name="T32" fmla="*/ 107 w 232"/>
              <a:gd name="T33" fmla="*/ 139 h 232"/>
              <a:gd name="T34" fmla="*/ 95 w 232"/>
              <a:gd name="T35" fmla="*/ 146 h 232"/>
              <a:gd name="T36" fmla="*/ 89 w 232"/>
              <a:gd name="T37" fmla="*/ 147 h 232"/>
              <a:gd name="T38" fmla="*/ 81 w 232"/>
              <a:gd name="T39" fmla="*/ 151 h 232"/>
              <a:gd name="T40" fmla="*/ 80 w 232"/>
              <a:gd name="T41" fmla="*/ 152 h 232"/>
              <a:gd name="T42" fmla="*/ 70 w 232"/>
              <a:gd name="T43" fmla="*/ 154 h 232"/>
              <a:gd name="T44" fmla="*/ 71 w 232"/>
              <a:gd name="T45" fmla="*/ 143 h 232"/>
              <a:gd name="T46" fmla="*/ 72 w 232"/>
              <a:gd name="T47" fmla="*/ 143 h 232"/>
              <a:gd name="T48" fmla="*/ 76 w 232"/>
              <a:gd name="T49" fmla="*/ 134 h 232"/>
              <a:gd name="T50" fmla="*/ 78 w 232"/>
              <a:gd name="T51" fmla="*/ 128 h 232"/>
              <a:gd name="T52" fmla="*/ 84 w 232"/>
              <a:gd name="T53" fmla="*/ 117 h 232"/>
              <a:gd name="T54" fmla="*/ 130 w 232"/>
              <a:gd name="T55" fmla="*/ 70 h 232"/>
              <a:gd name="T56" fmla="*/ 126 w 232"/>
              <a:gd name="T57" fmla="*/ 65 h 232"/>
              <a:gd name="T58" fmla="*/ 125 w 232"/>
              <a:gd name="T59" fmla="*/ 56 h 232"/>
              <a:gd name="T60" fmla="*/ 134 w 232"/>
              <a:gd name="T61" fmla="*/ 57 h 232"/>
              <a:gd name="T62" fmla="*/ 138 w 232"/>
              <a:gd name="T63" fmla="*/ 61 h 232"/>
              <a:gd name="T64" fmla="*/ 158 w 232"/>
              <a:gd name="T65" fmla="*/ 40 h 232"/>
              <a:gd name="T66" fmla="*/ 179 w 232"/>
              <a:gd name="T67" fmla="*/ 40 h 232"/>
              <a:gd name="T68" fmla="*/ 183 w 232"/>
              <a:gd name="T69" fmla="*/ 44 h 232"/>
              <a:gd name="T70" fmla="*/ 183 w 232"/>
              <a:gd name="T71" fmla="*/ 65 h 232"/>
              <a:gd name="T72" fmla="*/ 135 w 232"/>
              <a:gd name="T73" fmla="*/ 74 h 232"/>
              <a:gd name="T74" fmla="*/ 149 w 232"/>
              <a:gd name="T75" fmla="*/ 89 h 232"/>
              <a:gd name="T76" fmla="*/ 138 w 232"/>
              <a:gd name="T77" fmla="*/ 100 h 232"/>
              <a:gd name="T78" fmla="*/ 108 w 232"/>
              <a:gd name="T79" fmla="*/ 100 h 232"/>
              <a:gd name="T80" fmla="*/ 135 w 232"/>
              <a:gd name="T81" fmla="*/ 7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71" y="204"/>
                </a:moveTo>
                <a:cubicBezTo>
                  <a:pt x="62" y="204"/>
                  <a:pt x="54" y="196"/>
                  <a:pt x="54" y="187"/>
                </a:cubicBezTo>
                <a:cubicBezTo>
                  <a:pt x="54" y="178"/>
                  <a:pt x="71" y="158"/>
                  <a:pt x="71" y="158"/>
                </a:cubicBezTo>
                <a:cubicBezTo>
                  <a:pt x="71" y="158"/>
                  <a:pt x="87" y="178"/>
                  <a:pt x="87" y="187"/>
                </a:cubicBezTo>
                <a:cubicBezTo>
                  <a:pt x="87" y="196"/>
                  <a:pt x="80" y="204"/>
                  <a:pt x="71" y="204"/>
                </a:cubicBezTo>
                <a:close/>
                <a:moveTo>
                  <a:pt x="183" y="65"/>
                </a:moveTo>
                <a:cubicBezTo>
                  <a:pt x="162" y="85"/>
                  <a:pt x="162" y="85"/>
                  <a:pt x="162" y="85"/>
                </a:cubicBezTo>
                <a:cubicBezTo>
                  <a:pt x="166" y="89"/>
                  <a:pt x="166" y="89"/>
                  <a:pt x="166" y="89"/>
                </a:cubicBezTo>
                <a:cubicBezTo>
                  <a:pt x="169" y="92"/>
                  <a:pt x="170" y="96"/>
                  <a:pt x="167" y="99"/>
                </a:cubicBezTo>
                <a:cubicBezTo>
                  <a:pt x="165" y="101"/>
                  <a:pt x="161" y="100"/>
                  <a:pt x="158" y="98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104" y="142"/>
                  <a:pt x="99" y="145"/>
                  <a:pt x="95" y="146"/>
                </a:cubicBezTo>
                <a:cubicBezTo>
                  <a:pt x="89" y="147"/>
                  <a:pt x="89" y="147"/>
                  <a:pt x="89" y="147"/>
                </a:cubicBezTo>
                <a:cubicBezTo>
                  <a:pt x="87" y="147"/>
                  <a:pt x="83" y="149"/>
                  <a:pt x="81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7" y="156"/>
                  <a:pt x="72" y="156"/>
                  <a:pt x="70" y="154"/>
                </a:cubicBezTo>
                <a:cubicBezTo>
                  <a:pt x="67" y="151"/>
                  <a:pt x="68" y="147"/>
                  <a:pt x="71" y="143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74" y="141"/>
                  <a:pt x="76" y="137"/>
                  <a:pt x="76" y="134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4"/>
                  <a:pt x="81" y="119"/>
                  <a:pt x="84" y="11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3" y="62"/>
                  <a:pt x="122" y="58"/>
                  <a:pt x="125" y="56"/>
                </a:cubicBezTo>
                <a:cubicBezTo>
                  <a:pt x="127" y="53"/>
                  <a:pt x="131" y="54"/>
                  <a:pt x="134" y="57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58" y="40"/>
                  <a:pt x="158" y="40"/>
                  <a:pt x="158" y="40"/>
                </a:cubicBezTo>
                <a:cubicBezTo>
                  <a:pt x="164" y="34"/>
                  <a:pt x="173" y="34"/>
                  <a:pt x="179" y="40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9" y="50"/>
                  <a:pt x="189" y="59"/>
                  <a:pt x="183" y="65"/>
                </a:cubicBezTo>
                <a:close/>
                <a:moveTo>
                  <a:pt x="135" y="74"/>
                </a:moveTo>
                <a:cubicBezTo>
                  <a:pt x="149" y="89"/>
                  <a:pt x="149" y="89"/>
                  <a:pt x="149" y="89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08" y="100"/>
                  <a:pt x="108" y="100"/>
                  <a:pt x="108" y="100"/>
                </a:cubicBezTo>
                <a:lnTo>
                  <a:pt x="135" y="7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7677566" y="6210409"/>
            <a:ext cx="1349980" cy="1352442"/>
          </a:xfrm>
          <a:custGeom>
            <a:avLst/>
            <a:gdLst>
              <a:gd name="T0" fmla="*/ 118 w 232"/>
              <a:gd name="T1" fmla="*/ 53 h 232"/>
              <a:gd name="T2" fmla="*/ 118 w 232"/>
              <a:gd name="T3" fmla="*/ 59 h 232"/>
              <a:gd name="T4" fmla="*/ 106 w 232"/>
              <a:gd name="T5" fmla="*/ 112 h 232"/>
              <a:gd name="T6" fmla="*/ 112 w 232"/>
              <a:gd name="T7" fmla="*/ 112 h 232"/>
              <a:gd name="T8" fmla="*/ 106 w 232"/>
              <a:gd name="T9" fmla="*/ 112 h 232"/>
              <a:gd name="T10" fmla="*/ 121 w 232"/>
              <a:gd name="T11" fmla="*/ 100 h 232"/>
              <a:gd name="T12" fmla="*/ 130 w 232"/>
              <a:gd name="T13" fmla="*/ 100 h 232"/>
              <a:gd name="T14" fmla="*/ 104 w 232"/>
              <a:gd name="T15" fmla="*/ 33 h 232"/>
              <a:gd name="T16" fmla="*/ 104 w 232"/>
              <a:gd name="T17" fmla="*/ 27 h 232"/>
              <a:gd name="T18" fmla="*/ 104 w 232"/>
              <a:gd name="T19" fmla="*/ 33 h 232"/>
              <a:gd name="T20" fmla="*/ 130 w 232"/>
              <a:gd name="T21" fmla="*/ 38 h 232"/>
              <a:gd name="T22" fmla="*/ 121 w 232"/>
              <a:gd name="T23" fmla="*/ 38 h 232"/>
              <a:gd name="T24" fmla="*/ 232 w 232"/>
              <a:gd name="T25" fmla="*/ 116 h 232"/>
              <a:gd name="T26" fmla="*/ 0 w 232"/>
              <a:gd name="T27" fmla="*/ 116 h 232"/>
              <a:gd name="T28" fmla="*/ 232 w 232"/>
              <a:gd name="T29" fmla="*/ 116 h 232"/>
              <a:gd name="T30" fmla="*/ 126 w 232"/>
              <a:gd name="T31" fmla="*/ 46 h 232"/>
              <a:gd name="T32" fmla="*/ 126 w 232"/>
              <a:gd name="T33" fmla="*/ 30 h 232"/>
              <a:gd name="T34" fmla="*/ 126 w 232"/>
              <a:gd name="T35" fmla="*/ 92 h 232"/>
              <a:gd name="T36" fmla="*/ 126 w 232"/>
              <a:gd name="T37" fmla="*/ 109 h 232"/>
              <a:gd name="T38" fmla="*/ 126 w 232"/>
              <a:gd name="T39" fmla="*/ 92 h 232"/>
              <a:gd name="T40" fmla="*/ 118 w 232"/>
              <a:gd name="T41" fmla="*/ 63 h 232"/>
              <a:gd name="T42" fmla="*/ 118 w 232"/>
              <a:gd name="T43" fmla="*/ 50 h 232"/>
              <a:gd name="T44" fmla="*/ 109 w 232"/>
              <a:gd name="T45" fmla="*/ 106 h 232"/>
              <a:gd name="T46" fmla="*/ 109 w 232"/>
              <a:gd name="T47" fmla="*/ 119 h 232"/>
              <a:gd name="T48" fmla="*/ 109 w 232"/>
              <a:gd name="T49" fmla="*/ 106 h 232"/>
              <a:gd name="T50" fmla="*/ 104 w 232"/>
              <a:gd name="T51" fmla="*/ 36 h 232"/>
              <a:gd name="T52" fmla="*/ 104 w 232"/>
              <a:gd name="T53" fmla="*/ 23 h 232"/>
              <a:gd name="T54" fmla="*/ 96 w 232"/>
              <a:gd name="T55" fmla="*/ 170 h 232"/>
              <a:gd name="T56" fmla="*/ 135 w 232"/>
              <a:gd name="T57" fmla="*/ 170 h 232"/>
              <a:gd name="T58" fmla="*/ 130 w 232"/>
              <a:gd name="T59" fmla="*/ 123 h 232"/>
              <a:gd name="T60" fmla="*/ 113 w 232"/>
              <a:gd name="T61" fmla="*/ 123 h 232"/>
              <a:gd name="T62" fmla="*/ 96 w 232"/>
              <a:gd name="T63" fmla="*/ 170 h 232"/>
              <a:gd name="T64" fmla="*/ 159 w 232"/>
              <a:gd name="T65" fmla="*/ 47 h 232"/>
              <a:gd name="T66" fmla="*/ 142 w 232"/>
              <a:gd name="T67" fmla="*/ 169 h 232"/>
              <a:gd name="T68" fmla="*/ 89 w 232"/>
              <a:gd name="T69" fmla="*/ 169 h 232"/>
              <a:gd name="T70" fmla="*/ 72 w 232"/>
              <a:gd name="T71" fmla="*/ 47 h 232"/>
              <a:gd name="T72" fmla="*/ 72 w 232"/>
              <a:gd name="T73" fmla="*/ 58 h 232"/>
              <a:gd name="T74" fmla="*/ 78 w 232"/>
              <a:gd name="T75" fmla="*/ 169 h 232"/>
              <a:gd name="T76" fmla="*/ 153 w 232"/>
              <a:gd name="T77" fmla="*/ 169 h 232"/>
              <a:gd name="T78" fmla="*/ 159 w 232"/>
              <a:gd name="T79" fmla="*/ 58 h 232"/>
              <a:gd name="T80" fmla="*/ 108 w 232"/>
              <a:gd name="T81" fmla="*/ 147 h 232"/>
              <a:gd name="T82" fmla="*/ 114 w 232"/>
              <a:gd name="T83" fmla="*/ 138 h 232"/>
              <a:gd name="T84" fmla="*/ 108 w 232"/>
              <a:gd name="T85" fmla="*/ 134 h 232"/>
              <a:gd name="T86" fmla="*/ 102 w 232"/>
              <a:gd name="T87" fmla="*/ 138 h 232"/>
              <a:gd name="T88" fmla="*/ 108 w 232"/>
              <a:gd name="T89" fmla="*/ 147 h 232"/>
              <a:gd name="T90" fmla="*/ 127 w 232"/>
              <a:gd name="T91" fmla="*/ 125 h 232"/>
              <a:gd name="T92" fmla="*/ 127 w 232"/>
              <a:gd name="T93" fmla="*/ 123 h 232"/>
              <a:gd name="T94" fmla="*/ 116 w 232"/>
              <a:gd name="T95" fmla="*/ 123 h 232"/>
              <a:gd name="T96" fmla="*/ 116 w 232"/>
              <a:gd name="T97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2" h="232">
                <a:moveTo>
                  <a:pt x="115" y="56"/>
                </a:moveTo>
                <a:cubicBezTo>
                  <a:pt x="115" y="55"/>
                  <a:pt x="116" y="53"/>
                  <a:pt x="118" y="53"/>
                </a:cubicBezTo>
                <a:cubicBezTo>
                  <a:pt x="120" y="53"/>
                  <a:pt x="121" y="55"/>
                  <a:pt x="121" y="56"/>
                </a:cubicBezTo>
                <a:cubicBezTo>
                  <a:pt x="121" y="58"/>
                  <a:pt x="120" y="59"/>
                  <a:pt x="118" y="59"/>
                </a:cubicBezTo>
                <a:cubicBezTo>
                  <a:pt x="116" y="59"/>
                  <a:pt x="115" y="58"/>
                  <a:pt x="115" y="56"/>
                </a:cubicBezTo>
                <a:close/>
                <a:moveTo>
                  <a:pt x="106" y="112"/>
                </a:moveTo>
                <a:cubicBezTo>
                  <a:pt x="106" y="114"/>
                  <a:pt x="107" y="115"/>
                  <a:pt x="109" y="115"/>
                </a:cubicBezTo>
                <a:cubicBezTo>
                  <a:pt x="111" y="115"/>
                  <a:pt x="112" y="114"/>
                  <a:pt x="112" y="112"/>
                </a:cubicBezTo>
                <a:cubicBezTo>
                  <a:pt x="112" y="110"/>
                  <a:pt x="111" y="109"/>
                  <a:pt x="109" y="109"/>
                </a:cubicBezTo>
                <a:cubicBezTo>
                  <a:pt x="107" y="109"/>
                  <a:pt x="106" y="110"/>
                  <a:pt x="106" y="112"/>
                </a:cubicBezTo>
                <a:close/>
                <a:moveTo>
                  <a:pt x="126" y="96"/>
                </a:moveTo>
                <a:cubicBezTo>
                  <a:pt x="123" y="96"/>
                  <a:pt x="121" y="98"/>
                  <a:pt x="121" y="100"/>
                </a:cubicBezTo>
                <a:cubicBezTo>
                  <a:pt x="121" y="103"/>
                  <a:pt x="123" y="105"/>
                  <a:pt x="126" y="105"/>
                </a:cubicBezTo>
                <a:cubicBezTo>
                  <a:pt x="128" y="105"/>
                  <a:pt x="130" y="103"/>
                  <a:pt x="130" y="100"/>
                </a:cubicBezTo>
                <a:cubicBezTo>
                  <a:pt x="130" y="98"/>
                  <a:pt x="128" y="96"/>
                  <a:pt x="126" y="96"/>
                </a:cubicBezTo>
                <a:close/>
                <a:moveTo>
                  <a:pt x="104" y="33"/>
                </a:moveTo>
                <a:cubicBezTo>
                  <a:pt x="106" y="33"/>
                  <a:pt x="107" y="31"/>
                  <a:pt x="107" y="30"/>
                </a:cubicBezTo>
                <a:cubicBezTo>
                  <a:pt x="107" y="28"/>
                  <a:pt x="106" y="27"/>
                  <a:pt x="104" y="27"/>
                </a:cubicBezTo>
                <a:cubicBezTo>
                  <a:pt x="102" y="27"/>
                  <a:pt x="101" y="28"/>
                  <a:pt x="101" y="30"/>
                </a:cubicBezTo>
                <a:cubicBezTo>
                  <a:pt x="101" y="31"/>
                  <a:pt x="102" y="33"/>
                  <a:pt x="104" y="33"/>
                </a:cubicBezTo>
                <a:close/>
                <a:moveTo>
                  <a:pt x="126" y="43"/>
                </a:moveTo>
                <a:cubicBezTo>
                  <a:pt x="128" y="43"/>
                  <a:pt x="130" y="40"/>
                  <a:pt x="130" y="38"/>
                </a:cubicBezTo>
                <a:cubicBezTo>
                  <a:pt x="130" y="35"/>
                  <a:pt x="128" y="33"/>
                  <a:pt x="126" y="33"/>
                </a:cubicBezTo>
                <a:cubicBezTo>
                  <a:pt x="123" y="33"/>
                  <a:pt x="121" y="35"/>
                  <a:pt x="121" y="38"/>
                </a:cubicBezTo>
                <a:cubicBezTo>
                  <a:pt x="121" y="40"/>
                  <a:pt x="123" y="43"/>
                  <a:pt x="126" y="43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17" y="38"/>
                </a:moveTo>
                <a:cubicBezTo>
                  <a:pt x="117" y="42"/>
                  <a:pt x="121" y="46"/>
                  <a:pt x="126" y="46"/>
                </a:cubicBezTo>
                <a:cubicBezTo>
                  <a:pt x="130" y="46"/>
                  <a:pt x="134" y="42"/>
                  <a:pt x="134" y="38"/>
                </a:cubicBezTo>
                <a:cubicBezTo>
                  <a:pt x="134" y="33"/>
                  <a:pt x="130" y="30"/>
                  <a:pt x="126" y="30"/>
                </a:cubicBezTo>
                <a:cubicBezTo>
                  <a:pt x="121" y="30"/>
                  <a:pt x="117" y="33"/>
                  <a:pt x="117" y="38"/>
                </a:cubicBezTo>
                <a:close/>
                <a:moveTo>
                  <a:pt x="126" y="92"/>
                </a:moveTo>
                <a:cubicBezTo>
                  <a:pt x="121" y="92"/>
                  <a:pt x="117" y="96"/>
                  <a:pt x="117" y="100"/>
                </a:cubicBezTo>
                <a:cubicBezTo>
                  <a:pt x="117" y="105"/>
                  <a:pt x="121" y="109"/>
                  <a:pt x="126" y="109"/>
                </a:cubicBezTo>
                <a:cubicBezTo>
                  <a:pt x="130" y="109"/>
                  <a:pt x="134" y="105"/>
                  <a:pt x="134" y="100"/>
                </a:cubicBezTo>
                <a:cubicBezTo>
                  <a:pt x="134" y="96"/>
                  <a:pt x="130" y="92"/>
                  <a:pt x="126" y="92"/>
                </a:cubicBezTo>
                <a:close/>
                <a:moveTo>
                  <a:pt x="111" y="56"/>
                </a:moveTo>
                <a:cubicBezTo>
                  <a:pt x="111" y="60"/>
                  <a:pt x="114" y="63"/>
                  <a:pt x="118" y="63"/>
                </a:cubicBezTo>
                <a:cubicBezTo>
                  <a:pt x="121" y="63"/>
                  <a:pt x="124" y="60"/>
                  <a:pt x="124" y="56"/>
                </a:cubicBezTo>
                <a:cubicBezTo>
                  <a:pt x="124" y="53"/>
                  <a:pt x="121" y="50"/>
                  <a:pt x="118" y="50"/>
                </a:cubicBezTo>
                <a:cubicBezTo>
                  <a:pt x="114" y="50"/>
                  <a:pt x="111" y="53"/>
                  <a:pt x="111" y="56"/>
                </a:cubicBezTo>
                <a:close/>
                <a:moveTo>
                  <a:pt x="109" y="106"/>
                </a:moveTo>
                <a:cubicBezTo>
                  <a:pt x="105" y="106"/>
                  <a:pt x="103" y="109"/>
                  <a:pt x="103" y="112"/>
                </a:cubicBezTo>
                <a:cubicBezTo>
                  <a:pt x="103" y="116"/>
                  <a:pt x="105" y="119"/>
                  <a:pt x="109" y="119"/>
                </a:cubicBezTo>
                <a:cubicBezTo>
                  <a:pt x="112" y="119"/>
                  <a:pt x="115" y="116"/>
                  <a:pt x="115" y="112"/>
                </a:cubicBezTo>
                <a:cubicBezTo>
                  <a:pt x="115" y="109"/>
                  <a:pt x="112" y="106"/>
                  <a:pt x="109" y="106"/>
                </a:cubicBezTo>
                <a:close/>
                <a:moveTo>
                  <a:pt x="98" y="30"/>
                </a:moveTo>
                <a:cubicBezTo>
                  <a:pt x="98" y="33"/>
                  <a:pt x="101" y="36"/>
                  <a:pt x="104" y="36"/>
                </a:cubicBezTo>
                <a:cubicBezTo>
                  <a:pt x="108" y="36"/>
                  <a:pt x="110" y="33"/>
                  <a:pt x="110" y="30"/>
                </a:cubicBezTo>
                <a:cubicBezTo>
                  <a:pt x="110" y="26"/>
                  <a:pt x="108" y="23"/>
                  <a:pt x="104" y="23"/>
                </a:cubicBezTo>
                <a:cubicBezTo>
                  <a:pt x="101" y="23"/>
                  <a:pt x="98" y="26"/>
                  <a:pt x="98" y="30"/>
                </a:cubicBezTo>
                <a:close/>
                <a:moveTo>
                  <a:pt x="96" y="170"/>
                </a:moveTo>
                <a:cubicBezTo>
                  <a:pt x="96" y="182"/>
                  <a:pt x="105" y="192"/>
                  <a:pt x="116" y="192"/>
                </a:cubicBezTo>
                <a:cubicBezTo>
                  <a:pt x="127" y="192"/>
                  <a:pt x="135" y="182"/>
                  <a:pt x="135" y="170"/>
                </a:cubicBezTo>
                <a:cubicBezTo>
                  <a:pt x="135" y="123"/>
                  <a:pt x="135" y="123"/>
                  <a:pt x="135" y="123"/>
                </a:cubicBezTo>
                <a:cubicBezTo>
                  <a:pt x="130" y="123"/>
                  <a:pt x="130" y="123"/>
                  <a:pt x="130" y="123"/>
                </a:cubicBezTo>
                <a:cubicBezTo>
                  <a:pt x="129" y="118"/>
                  <a:pt x="126" y="115"/>
                  <a:pt x="122" y="115"/>
                </a:cubicBezTo>
                <a:cubicBezTo>
                  <a:pt x="117" y="115"/>
                  <a:pt x="114" y="118"/>
                  <a:pt x="113" y="123"/>
                </a:cubicBezTo>
                <a:cubicBezTo>
                  <a:pt x="96" y="123"/>
                  <a:pt x="96" y="123"/>
                  <a:pt x="96" y="123"/>
                </a:cubicBezTo>
                <a:lnTo>
                  <a:pt x="96" y="170"/>
                </a:lnTo>
                <a:close/>
                <a:moveTo>
                  <a:pt x="165" y="53"/>
                </a:moveTo>
                <a:cubicBezTo>
                  <a:pt x="165" y="50"/>
                  <a:pt x="162" y="47"/>
                  <a:pt x="159" y="47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2" y="169"/>
                  <a:pt x="142" y="169"/>
                  <a:pt x="142" y="169"/>
                </a:cubicBezTo>
                <a:cubicBezTo>
                  <a:pt x="142" y="185"/>
                  <a:pt x="130" y="197"/>
                  <a:pt x="116" y="197"/>
                </a:cubicBezTo>
                <a:cubicBezTo>
                  <a:pt x="101" y="197"/>
                  <a:pt x="89" y="185"/>
                  <a:pt x="89" y="169"/>
                </a:cubicBezTo>
                <a:cubicBezTo>
                  <a:pt x="89" y="47"/>
                  <a:pt x="89" y="47"/>
                  <a:pt x="89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47"/>
                  <a:pt x="66" y="50"/>
                  <a:pt x="66" y="53"/>
                </a:cubicBezTo>
                <a:cubicBezTo>
                  <a:pt x="66" y="56"/>
                  <a:pt x="69" y="58"/>
                  <a:pt x="72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78" y="169"/>
                  <a:pt x="78" y="169"/>
                  <a:pt x="78" y="169"/>
                </a:cubicBezTo>
                <a:cubicBezTo>
                  <a:pt x="78" y="191"/>
                  <a:pt x="95" y="209"/>
                  <a:pt x="116" y="209"/>
                </a:cubicBezTo>
                <a:cubicBezTo>
                  <a:pt x="136" y="209"/>
                  <a:pt x="153" y="191"/>
                  <a:pt x="153" y="169"/>
                </a:cubicBezTo>
                <a:cubicBezTo>
                  <a:pt x="153" y="58"/>
                  <a:pt x="153" y="58"/>
                  <a:pt x="153" y="58"/>
                </a:cubicBezTo>
                <a:cubicBezTo>
                  <a:pt x="159" y="58"/>
                  <a:pt x="159" y="58"/>
                  <a:pt x="159" y="58"/>
                </a:cubicBezTo>
                <a:cubicBezTo>
                  <a:pt x="162" y="58"/>
                  <a:pt x="165" y="56"/>
                  <a:pt x="165" y="53"/>
                </a:cubicBezTo>
                <a:close/>
                <a:moveTo>
                  <a:pt x="108" y="147"/>
                </a:moveTo>
                <a:cubicBezTo>
                  <a:pt x="112" y="147"/>
                  <a:pt x="115" y="144"/>
                  <a:pt x="115" y="140"/>
                </a:cubicBezTo>
                <a:cubicBezTo>
                  <a:pt x="115" y="140"/>
                  <a:pt x="115" y="139"/>
                  <a:pt x="114" y="138"/>
                </a:cubicBezTo>
                <a:cubicBezTo>
                  <a:pt x="114" y="137"/>
                  <a:pt x="114" y="137"/>
                  <a:pt x="113" y="136"/>
                </a:cubicBezTo>
                <a:cubicBezTo>
                  <a:pt x="112" y="135"/>
                  <a:pt x="110" y="134"/>
                  <a:pt x="108" y="134"/>
                </a:cubicBezTo>
                <a:cubicBezTo>
                  <a:pt x="106" y="134"/>
                  <a:pt x="104" y="135"/>
                  <a:pt x="103" y="136"/>
                </a:cubicBezTo>
                <a:cubicBezTo>
                  <a:pt x="102" y="137"/>
                  <a:pt x="102" y="137"/>
                  <a:pt x="102" y="138"/>
                </a:cubicBezTo>
                <a:cubicBezTo>
                  <a:pt x="102" y="139"/>
                  <a:pt x="102" y="140"/>
                  <a:pt x="102" y="140"/>
                </a:cubicBezTo>
                <a:cubicBezTo>
                  <a:pt x="102" y="144"/>
                  <a:pt x="104" y="147"/>
                  <a:pt x="108" y="147"/>
                </a:cubicBezTo>
                <a:close/>
                <a:moveTo>
                  <a:pt x="122" y="130"/>
                </a:moveTo>
                <a:cubicBezTo>
                  <a:pt x="124" y="130"/>
                  <a:pt x="126" y="128"/>
                  <a:pt x="127" y="125"/>
                </a:cubicBezTo>
                <a:cubicBezTo>
                  <a:pt x="127" y="125"/>
                  <a:pt x="127" y="125"/>
                  <a:pt x="127" y="124"/>
                </a:cubicBezTo>
                <a:cubicBezTo>
                  <a:pt x="127" y="124"/>
                  <a:pt x="127" y="123"/>
                  <a:pt x="127" y="123"/>
                </a:cubicBezTo>
                <a:cubicBezTo>
                  <a:pt x="126" y="120"/>
                  <a:pt x="124" y="119"/>
                  <a:pt x="122" y="119"/>
                </a:cubicBezTo>
                <a:cubicBezTo>
                  <a:pt x="119" y="119"/>
                  <a:pt x="117" y="120"/>
                  <a:pt x="116" y="123"/>
                </a:cubicBezTo>
                <a:cubicBezTo>
                  <a:pt x="116" y="123"/>
                  <a:pt x="116" y="124"/>
                  <a:pt x="116" y="124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17" y="128"/>
                  <a:pt x="119" y="130"/>
                  <a:pt x="122" y="13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9625512" y="6210409"/>
            <a:ext cx="1349980" cy="1352442"/>
          </a:xfrm>
          <a:custGeom>
            <a:avLst/>
            <a:gdLst>
              <a:gd name="T0" fmla="*/ 61 w 232"/>
              <a:gd name="T1" fmla="*/ 138 h 232"/>
              <a:gd name="T2" fmla="*/ 61 w 232"/>
              <a:gd name="T3" fmla="*/ 162 h 232"/>
              <a:gd name="T4" fmla="*/ 61 w 232"/>
              <a:gd name="T5" fmla="*/ 157 h 232"/>
              <a:gd name="T6" fmla="*/ 61 w 232"/>
              <a:gd name="T7" fmla="*/ 143 h 232"/>
              <a:gd name="T8" fmla="*/ 61 w 232"/>
              <a:gd name="T9" fmla="*/ 157 h 232"/>
              <a:gd name="T10" fmla="*/ 0 w 232"/>
              <a:gd name="T11" fmla="*/ 116 h 232"/>
              <a:gd name="T12" fmla="*/ 232 w 232"/>
              <a:gd name="T13" fmla="*/ 116 h 232"/>
              <a:gd name="T14" fmla="*/ 190 w 232"/>
              <a:gd name="T15" fmla="*/ 194 h 232"/>
              <a:gd name="T16" fmla="*/ 68 w 232"/>
              <a:gd name="T17" fmla="*/ 204 h 232"/>
              <a:gd name="T18" fmla="*/ 58 w 232"/>
              <a:gd name="T19" fmla="*/ 189 h 232"/>
              <a:gd name="T20" fmla="*/ 55 w 232"/>
              <a:gd name="T21" fmla="*/ 169 h 232"/>
              <a:gd name="T22" fmla="*/ 61 w 232"/>
              <a:gd name="T23" fmla="*/ 131 h 232"/>
              <a:gd name="T24" fmla="*/ 66 w 232"/>
              <a:gd name="T25" fmla="*/ 169 h 232"/>
              <a:gd name="T26" fmla="*/ 63 w 232"/>
              <a:gd name="T27" fmla="*/ 189 h 232"/>
              <a:gd name="T28" fmla="*/ 68 w 232"/>
              <a:gd name="T29" fmla="*/ 199 h 232"/>
              <a:gd name="T30" fmla="*/ 184 w 232"/>
              <a:gd name="T31" fmla="*/ 194 h 232"/>
              <a:gd name="T32" fmla="*/ 180 w 232"/>
              <a:gd name="T33" fmla="*/ 174 h 232"/>
              <a:gd name="T34" fmla="*/ 121 w 232"/>
              <a:gd name="T35" fmla="*/ 164 h 232"/>
              <a:gd name="T36" fmla="*/ 118 w 232"/>
              <a:gd name="T37" fmla="*/ 158 h 232"/>
              <a:gd name="T38" fmla="*/ 113 w 232"/>
              <a:gd name="T39" fmla="*/ 150 h 232"/>
              <a:gd name="T40" fmla="*/ 95 w 232"/>
              <a:gd name="T41" fmla="*/ 139 h 232"/>
              <a:gd name="T42" fmla="*/ 80 w 232"/>
              <a:gd name="T43" fmla="*/ 45 h 232"/>
              <a:gd name="T44" fmla="*/ 84 w 232"/>
              <a:gd name="T45" fmla="*/ 34 h 232"/>
              <a:gd name="T46" fmla="*/ 91 w 232"/>
              <a:gd name="T47" fmla="*/ 28 h 232"/>
              <a:gd name="T48" fmla="*/ 98 w 232"/>
              <a:gd name="T49" fmla="*/ 34 h 232"/>
              <a:gd name="T50" fmla="*/ 91 w 232"/>
              <a:gd name="T51" fmla="*/ 62 h 232"/>
              <a:gd name="T52" fmla="*/ 84 w 232"/>
              <a:gd name="T53" fmla="*/ 55 h 232"/>
              <a:gd name="T54" fmla="*/ 81 w 232"/>
              <a:gd name="T55" fmla="*/ 53 h 232"/>
              <a:gd name="T56" fmla="*/ 99 w 232"/>
              <a:gd name="T57" fmla="*/ 134 h 232"/>
              <a:gd name="T58" fmla="*/ 113 w 232"/>
              <a:gd name="T59" fmla="*/ 140 h 232"/>
              <a:gd name="T60" fmla="*/ 147 w 232"/>
              <a:gd name="T61" fmla="*/ 135 h 232"/>
              <a:gd name="T62" fmla="*/ 182 w 232"/>
              <a:gd name="T63" fmla="*/ 71 h 232"/>
              <a:gd name="T64" fmla="*/ 166 w 232"/>
              <a:gd name="T65" fmla="*/ 55 h 232"/>
              <a:gd name="T66" fmla="*/ 159 w 232"/>
              <a:gd name="T67" fmla="*/ 62 h 232"/>
              <a:gd name="T68" fmla="*/ 152 w 232"/>
              <a:gd name="T69" fmla="*/ 55 h 232"/>
              <a:gd name="T70" fmla="*/ 159 w 232"/>
              <a:gd name="T71" fmla="*/ 28 h 232"/>
              <a:gd name="T72" fmla="*/ 166 w 232"/>
              <a:gd name="T73" fmla="*/ 34 h 232"/>
              <a:gd name="T74" fmla="*/ 170 w 232"/>
              <a:gd name="T75" fmla="*/ 41 h 232"/>
              <a:gd name="T76" fmla="*/ 189 w 232"/>
              <a:gd name="T77" fmla="*/ 71 h 232"/>
              <a:gd name="T78" fmla="*/ 153 w 232"/>
              <a:gd name="T79" fmla="*/ 143 h 232"/>
              <a:gd name="T80" fmla="*/ 130 w 232"/>
              <a:gd name="T81" fmla="*/ 150 h 232"/>
              <a:gd name="T82" fmla="*/ 127 w 232"/>
              <a:gd name="T83" fmla="*/ 162 h 232"/>
              <a:gd name="T84" fmla="*/ 132 w 232"/>
              <a:gd name="T85" fmla="*/ 169 h 232"/>
              <a:gd name="T86" fmla="*/ 190 w 232"/>
              <a:gd name="T87" fmla="*/ 17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2" h="232">
                <a:moveTo>
                  <a:pt x="73" y="150"/>
                </a:moveTo>
                <a:cubicBezTo>
                  <a:pt x="73" y="144"/>
                  <a:pt x="67" y="138"/>
                  <a:pt x="61" y="138"/>
                </a:cubicBezTo>
                <a:cubicBezTo>
                  <a:pt x="54" y="138"/>
                  <a:pt x="49" y="144"/>
                  <a:pt x="49" y="150"/>
                </a:cubicBezTo>
                <a:cubicBezTo>
                  <a:pt x="49" y="157"/>
                  <a:pt x="54" y="162"/>
                  <a:pt x="61" y="162"/>
                </a:cubicBezTo>
                <a:cubicBezTo>
                  <a:pt x="67" y="162"/>
                  <a:pt x="73" y="157"/>
                  <a:pt x="73" y="150"/>
                </a:cubicBezTo>
                <a:close/>
                <a:moveTo>
                  <a:pt x="61" y="157"/>
                </a:moveTo>
                <a:cubicBezTo>
                  <a:pt x="57" y="157"/>
                  <a:pt x="54" y="154"/>
                  <a:pt x="54" y="150"/>
                </a:cubicBezTo>
                <a:cubicBezTo>
                  <a:pt x="54" y="146"/>
                  <a:pt x="57" y="143"/>
                  <a:pt x="61" y="143"/>
                </a:cubicBezTo>
                <a:cubicBezTo>
                  <a:pt x="64" y="143"/>
                  <a:pt x="67" y="146"/>
                  <a:pt x="67" y="150"/>
                </a:cubicBezTo>
                <a:cubicBezTo>
                  <a:pt x="67" y="154"/>
                  <a:pt x="64" y="157"/>
                  <a:pt x="61" y="157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79" y="232"/>
                  <a:pt x="232" y="180"/>
                  <a:pt x="232" y="116"/>
                </a:cubicBezTo>
                <a:cubicBezTo>
                  <a:pt x="232" y="52"/>
                  <a:pt x="179" y="0"/>
                  <a:pt x="116" y="0"/>
                </a:cubicBezTo>
                <a:close/>
                <a:moveTo>
                  <a:pt x="190" y="194"/>
                </a:moveTo>
                <a:cubicBezTo>
                  <a:pt x="190" y="200"/>
                  <a:pt x="185" y="204"/>
                  <a:pt x="180" y="204"/>
                </a:cubicBezTo>
                <a:cubicBezTo>
                  <a:pt x="68" y="204"/>
                  <a:pt x="68" y="204"/>
                  <a:pt x="68" y="204"/>
                </a:cubicBezTo>
                <a:cubicBezTo>
                  <a:pt x="62" y="204"/>
                  <a:pt x="58" y="200"/>
                  <a:pt x="58" y="194"/>
                </a:cubicBezTo>
                <a:cubicBezTo>
                  <a:pt x="58" y="189"/>
                  <a:pt x="58" y="189"/>
                  <a:pt x="58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69"/>
                  <a:pt x="55" y="169"/>
                  <a:pt x="55" y="169"/>
                </a:cubicBezTo>
                <a:cubicBezTo>
                  <a:pt x="47" y="166"/>
                  <a:pt x="41" y="159"/>
                  <a:pt x="41" y="150"/>
                </a:cubicBezTo>
                <a:cubicBezTo>
                  <a:pt x="41" y="139"/>
                  <a:pt x="50" y="131"/>
                  <a:pt x="61" y="131"/>
                </a:cubicBezTo>
                <a:cubicBezTo>
                  <a:pt x="71" y="131"/>
                  <a:pt x="80" y="139"/>
                  <a:pt x="80" y="150"/>
                </a:cubicBezTo>
                <a:cubicBezTo>
                  <a:pt x="80" y="159"/>
                  <a:pt x="74" y="166"/>
                  <a:pt x="66" y="169"/>
                </a:cubicBezTo>
                <a:cubicBezTo>
                  <a:pt x="66" y="189"/>
                  <a:pt x="66" y="189"/>
                  <a:pt x="66" y="189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3" y="194"/>
                  <a:pt x="63" y="194"/>
                  <a:pt x="63" y="194"/>
                </a:cubicBezTo>
                <a:cubicBezTo>
                  <a:pt x="63" y="197"/>
                  <a:pt x="66" y="199"/>
                  <a:pt x="68" y="199"/>
                </a:cubicBezTo>
                <a:cubicBezTo>
                  <a:pt x="180" y="199"/>
                  <a:pt x="180" y="199"/>
                  <a:pt x="180" y="199"/>
                </a:cubicBezTo>
                <a:cubicBezTo>
                  <a:pt x="182" y="199"/>
                  <a:pt x="184" y="197"/>
                  <a:pt x="184" y="194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4" y="176"/>
                  <a:pt x="182" y="174"/>
                  <a:pt x="180" y="174"/>
                </a:cubicBezTo>
                <a:cubicBezTo>
                  <a:pt x="132" y="174"/>
                  <a:pt x="132" y="174"/>
                  <a:pt x="132" y="174"/>
                </a:cubicBezTo>
                <a:cubicBezTo>
                  <a:pt x="126" y="174"/>
                  <a:pt x="121" y="170"/>
                  <a:pt x="121" y="164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20" y="162"/>
                  <a:pt x="118" y="160"/>
                  <a:pt x="118" y="158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07" y="150"/>
                  <a:pt x="102" y="148"/>
                  <a:pt x="96" y="143"/>
                </a:cubicBezTo>
                <a:cubicBezTo>
                  <a:pt x="95" y="142"/>
                  <a:pt x="95" y="140"/>
                  <a:pt x="95" y="139"/>
                </a:cubicBezTo>
                <a:cubicBezTo>
                  <a:pt x="76" y="120"/>
                  <a:pt x="61" y="81"/>
                  <a:pt x="61" y="71"/>
                </a:cubicBezTo>
                <a:cubicBezTo>
                  <a:pt x="61" y="58"/>
                  <a:pt x="76" y="47"/>
                  <a:pt x="80" y="45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37"/>
                  <a:pt x="82" y="34"/>
                  <a:pt x="84" y="34"/>
                </a:cubicBezTo>
                <a:cubicBezTo>
                  <a:pt x="84" y="34"/>
                  <a:pt x="84" y="34"/>
                  <a:pt x="84" y="34"/>
                </a:cubicBezTo>
                <a:cubicBezTo>
                  <a:pt x="84" y="31"/>
                  <a:pt x="87" y="28"/>
                  <a:pt x="91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5" y="28"/>
                  <a:pt x="98" y="31"/>
                  <a:pt x="98" y="34"/>
                </a:cubicBezTo>
                <a:cubicBezTo>
                  <a:pt x="98" y="55"/>
                  <a:pt x="98" y="55"/>
                  <a:pt x="98" y="55"/>
                </a:cubicBezTo>
                <a:cubicBezTo>
                  <a:pt x="98" y="59"/>
                  <a:pt x="95" y="62"/>
                  <a:pt x="91" y="62"/>
                </a:cubicBezTo>
                <a:cubicBezTo>
                  <a:pt x="91" y="62"/>
                  <a:pt x="91" y="62"/>
                  <a:pt x="91" y="62"/>
                </a:cubicBezTo>
                <a:cubicBezTo>
                  <a:pt x="87" y="62"/>
                  <a:pt x="84" y="59"/>
                  <a:pt x="84" y="55"/>
                </a:cubicBezTo>
                <a:cubicBezTo>
                  <a:pt x="84" y="55"/>
                  <a:pt x="84" y="55"/>
                  <a:pt x="84" y="55"/>
                </a:cubicBezTo>
                <a:cubicBezTo>
                  <a:pt x="83" y="55"/>
                  <a:pt x="81" y="54"/>
                  <a:pt x="81" y="53"/>
                </a:cubicBezTo>
                <a:cubicBezTo>
                  <a:pt x="75" y="57"/>
                  <a:pt x="68" y="64"/>
                  <a:pt x="68" y="71"/>
                </a:cubicBezTo>
                <a:cubicBezTo>
                  <a:pt x="68" y="80"/>
                  <a:pt x="83" y="118"/>
                  <a:pt x="99" y="134"/>
                </a:cubicBezTo>
                <a:cubicBezTo>
                  <a:pt x="100" y="134"/>
                  <a:pt x="102" y="134"/>
                  <a:pt x="103" y="135"/>
                </a:cubicBezTo>
                <a:cubicBezTo>
                  <a:pt x="107" y="138"/>
                  <a:pt x="110" y="140"/>
                  <a:pt x="113" y="140"/>
                </a:cubicBezTo>
                <a:cubicBezTo>
                  <a:pt x="137" y="140"/>
                  <a:pt x="137" y="140"/>
                  <a:pt x="137" y="140"/>
                </a:cubicBezTo>
                <a:cubicBezTo>
                  <a:pt x="140" y="140"/>
                  <a:pt x="143" y="138"/>
                  <a:pt x="147" y="135"/>
                </a:cubicBezTo>
                <a:cubicBezTo>
                  <a:pt x="148" y="134"/>
                  <a:pt x="149" y="134"/>
                  <a:pt x="151" y="134"/>
                </a:cubicBezTo>
                <a:cubicBezTo>
                  <a:pt x="167" y="118"/>
                  <a:pt x="182" y="80"/>
                  <a:pt x="182" y="71"/>
                </a:cubicBezTo>
                <a:cubicBezTo>
                  <a:pt x="182" y="64"/>
                  <a:pt x="175" y="57"/>
                  <a:pt x="169" y="53"/>
                </a:cubicBezTo>
                <a:cubicBezTo>
                  <a:pt x="168" y="54"/>
                  <a:pt x="167" y="55"/>
                  <a:pt x="166" y="55"/>
                </a:cubicBezTo>
                <a:cubicBezTo>
                  <a:pt x="166" y="55"/>
                  <a:pt x="166" y="55"/>
                  <a:pt x="166" y="55"/>
                </a:cubicBezTo>
                <a:cubicBezTo>
                  <a:pt x="166" y="59"/>
                  <a:pt x="163" y="62"/>
                  <a:pt x="159" y="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55" y="62"/>
                  <a:pt x="152" y="59"/>
                  <a:pt x="152" y="55"/>
                </a:cubicBezTo>
                <a:cubicBezTo>
                  <a:pt x="152" y="34"/>
                  <a:pt x="152" y="34"/>
                  <a:pt x="152" y="34"/>
                </a:cubicBezTo>
                <a:cubicBezTo>
                  <a:pt x="152" y="31"/>
                  <a:pt x="155" y="28"/>
                  <a:pt x="159" y="28"/>
                </a:cubicBezTo>
                <a:cubicBezTo>
                  <a:pt x="159" y="28"/>
                  <a:pt x="159" y="28"/>
                  <a:pt x="159" y="28"/>
                </a:cubicBezTo>
                <a:cubicBezTo>
                  <a:pt x="163" y="28"/>
                  <a:pt x="166" y="31"/>
                  <a:pt x="166" y="34"/>
                </a:cubicBezTo>
                <a:cubicBezTo>
                  <a:pt x="166" y="34"/>
                  <a:pt x="166" y="34"/>
                  <a:pt x="166" y="34"/>
                </a:cubicBezTo>
                <a:cubicBezTo>
                  <a:pt x="168" y="34"/>
                  <a:pt x="170" y="37"/>
                  <a:pt x="170" y="41"/>
                </a:cubicBezTo>
                <a:cubicBezTo>
                  <a:pt x="170" y="45"/>
                  <a:pt x="170" y="45"/>
                  <a:pt x="170" y="45"/>
                </a:cubicBezTo>
                <a:cubicBezTo>
                  <a:pt x="174" y="47"/>
                  <a:pt x="189" y="58"/>
                  <a:pt x="189" y="71"/>
                </a:cubicBezTo>
                <a:cubicBezTo>
                  <a:pt x="189" y="81"/>
                  <a:pt x="174" y="120"/>
                  <a:pt x="155" y="139"/>
                </a:cubicBezTo>
                <a:cubicBezTo>
                  <a:pt x="155" y="140"/>
                  <a:pt x="155" y="142"/>
                  <a:pt x="153" y="143"/>
                </a:cubicBezTo>
                <a:cubicBezTo>
                  <a:pt x="148" y="148"/>
                  <a:pt x="142" y="150"/>
                  <a:pt x="137" y="150"/>
                </a:cubicBezTo>
                <a:cubicBezTo>
                  <a:pt x="130" y="150"/>
                  <a:pt x="130" y="150"/>
                  <a:pt x="130" y="150"/>
                </a:cubicBezTo>
                <a:cubicBezTo>
                  <a:pt x="130" y="158"/>
                  <a:pt x="130" y="158"/>
                  <a:pt x="130" y="158"/>
                </a:cubicBezTo>
                <a:cubicBezTo>
                  <a:pt x="130" y="160"/>
                  <a:pt x="129" y="162"/>
                  <a:pt x="127" y="162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7"/>
                  <a:pt x="129" y="169"/>
                  <a:pt x="132" y="169"/>
                </a:cubicBezTo>
                <a:cubicBezTo>
                  <a:pt x="180" y="169"/>
                  <a:pt x="180" y="169"/>
                  <a:pt x="180" y="169"/>
                </a:cubicBezTo>
                <a:cubicBezTo>
                  <a:pt x="185" y="169"/>
                  <a:pt x="190" y="173"/>
                  <a:pt x="190" y="179"/>
                </a:cubicBezTo>
                <a:lnTo>
                  <a:pt x="190" y="19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11573459" y="6210409"/>
            <a:ext cx="1354906" cy="1352442"/>
          </a:xfrm>
          <a:custGeom>
            <a:avLst/>
            <a:gdLst>
              <a:gd name="T0" fmla="*/ 114 w 233"/>
              <a:gd name="T1" fmla="*/ 180 h 232"/>
              <a:gd name="T2" fmla="*/ 118 w 233"/>
              <a:gd name="T3" fmla="*/ 185 h 232"/>
              <a:gd name="T4" fmla="*/ 114 w 233"/>
              <a:gd name="T5" fmla="*/ 189 h 232"/>
              <a:gd name="T6" fmla="*/ 93 w 233"/>
              <a:gd name="T7" fmla="*/ 184 h 232"/>
              <a:gd name="T8" fmla="*/ 91 w 233"/>
              <a:gd name="T9" fmla="*/ 177 h 232"/>
              <a:gd name="T10" fmla="*/ 98 w 233"/>
              <a:gd name="T11" fmla="*/ 176 h 232"/>
              <a:gd name="T12" fmla="*/ 114 w 233"/>
              <a:gd name="T13" fmla="*/ 180 h 232"/>
              <a:gd name="T14" fmla="*/ 82 w 233"/>
              <a:gd name="T15" fmla="*/ 148 h 232"/>
              <a:gd name="T16" fmla="*/ 105 w 233"/>
              <a:gd name="T17" fmla="*/ 69 h 232"/>
              <a:gd name="T18" fmla="*/ 72 w 233"/>
              <a:gd name="T19" fmla="*/ 148 h 232"/>
              <a:gd name="T20" fmla="*/ 78 w 233"/>
              <a:gd name="T21" fmla="*/ 170 h 232"/>
              <a:gd name="T22" fmla="*/ 83 w 233"/>
              <a:gd name="T23" fmla="*/ 172 h 232"/>
              <a:gd name="T24" fmla="*/ 85 w 233"/>
              <a:gd name="T25" fmla="*/ 171 h 232"/>
              <a:gd name="T26" fmla="*/ 87 w 233"/>
              <a:gd name="T27" fmla="*/ 165 h 232"/>
              <a:gd name="T28" fmla="*/ 82 w 233"/>
              <a:gd name="T29" fmla="*/ 148 h 232"/>
              <a:gd name="T30" fmla="*/ 233 w 233"/>
              <a:gd name="T31" fmla="*/ 116 h 232"/>
              <a:gd name="T32" fmla="*/ 116 w 233"/>
              <a:gd name="T33" fmla="*/ 232 h 232"/>
              <a:gd name="T34" fmla="*/ 0 w 233"/>
              <a:gd name="T35" fmla="*/ 116 h 232"/>
              <a:gd name="T36" fmla="*/ 116 w 233"/>
              <a:gd name="T37" fmla="*/ 0 h 232"/>
              <a:gd name="T38" fmla="*/ 233 w 233"/>
              <a:gd name="T39" fmla="*/ 116 h 232"/>
              <a:gd name="T40" fmla="*/ 174 w 233"/>
              <a:gd name="T41" fmla="*/ 148 h 232"/>
              <a:gd name="T42" fmla="*/ 116 w 233"/>
              <a:gd name="T43" fmla="*/ 27 h 232"/>
              <a:gd name="T44" fmla="*/ 59 w 233"/>
              <a:gd name="T45" fmla="*/ 148 h 232"/>
              <a:gd name="T46" fmla="*/ 116 w 233"/>
              <a:gd name="T47" fmla="*/ 205 h 232"/>
              <a:gd name="T48" fmla="*/ 174 w 233"/>
              <a:gd name="T49" fmla="*/ 14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3" h="232">
                <a:moveTo>
                  <a:pt x="114" y="180"/>
                </a:moveTo>
                <a:cubicBezTo>
                  <a:pt x="116" y="180"/>
                  <a:pt x="118" y="182"/>
                  <a:pt x="118" y="185"/>
                </a:cubicBezTo>
                <a:cubicBezTo>
                  <a:pt x="118" y="187"/>
                  <a:pt x="116" y="189"/>
                  <a:pt x="114" y="189"/>
                </a:cubicBezTo>
                <a:cubicBezTo>
                  <a:pt x="106" y="189"/>
                  <a:pt x="99" y="188"/>
                  <a:pt x="93" y="184"/>
                </a:cubicBezTo>
                <a:cubicBezTo>
                  <a:pt x="91" y="183"/>
                  <a:pt x="90" y="180"/>
                  <a:pt x="91" y="177"/>
                </a:cubicBezTo>
                <a:cubicBezTo>
                  <a:pt x="92" y="175"/>
                  <a:pt x="95" y="174"/>
                  <a:pt x="98" y="176"/>
                </a:cubicBezTo>
                <a:cubicBezTo>
                  <a:pt x="103" y="178"/>
                  <a:pt x="108" y="180"/>
                  <a:pt x="114" y="180"/>
                </a:cubicBezTo>
                <a:close/>
                <a:moveTo>
                  <a:pt x="82" y="148"/>
                </a:moveTo>
                <a:cubicBezTo>
                  <a:pt x="82" y="126"/>
                  <a:pt x="105" y="69"/>
                  <a:pt x="105" y="69"/>
                </a:cubicBezTo>
                <a:cubicBezTo>
                  <a:pt x="105" y="69"/>
                  <a:pt x="72" y="123"/>
                  <a:pt x="72" y="148"/>
                </a:cubicBezTo>
                <a:cubicBezTo>
                  <a:pt x="72" y="156"/>
                  <a:pt x="74" y="163"/>
                  <a:pt x="78" y="170"/>
                </a:cubicBezTo>
                <a:cubicBezTo>
                  <a:pt x="79" y="171"/>
                  <a:pt x="81" y="172"/>
                  <a:pt x="83" y="172"/>
                </a:cubicBezTo>
                <a:cubicBezTo>
                  <a:pt x="83" y="172"/>
                  <a:pt x="84" y="172"/>
                  <a:pt x="85" y="171"/>
                </a:cubicBezTo>
                <a:cubicBezTo>
                  <a:pt x="87" y="170"/>
                  <a:pt x="88" y="167"/>
                  <a:pt x="87" y="165"/>
                </a:cubicBezTo>
                <a:cubicBezTo>
                  <a:pt x="84" y="160"/>
                  <a:pt x="82" y="154"/>
                  <a:pt x="82" y="148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74" y="148"/>
                </a:moveTo>
                <a:cubicBezTo>
                  <a:pt x="174" y="116"/>
                  <a:pt x="116" y="27"/>
                  <a:pt x="116" y="27"/>
                </a:cubicBezTo>
                <a:cubicBezTo>
                  <a:pt x="116" y="27"/>
                  <a:pt x="59" y="116"/>
                  <a:pt x="59" y="148"/>
                </a:cubicBezTo>
                <a:cubicBezTo>
                  <a:pt x="59" y="180"/>
                  <a:pt x="85" y="205"/>
                  <a:pt x="116" y="205"/>
                </a:cubicBezTo>
                <a:cubicBezTo>
                  <a:pt x="148" y="205"/>
                  <a:pt x="174" y="180"/>
                  <a:pt x="174" y="14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13526330" y="6210409"/>
            <a:ext cx="1349980" cy="1354906"/>
          </a:xfrm>
          <a:custGeom>
            <a:avLst/>
            <a:gdLst>
              <a:gd name="T0" fmla="*/ 115 w 232"/>
              <a:gd name="T1" fmla="*/ 46 h 232"/>
              <a:gd name="T2" fmla="*/ 119 w 232"/>
              <a:gd name="T3" fmla="*/ 46 h 232"/>
              <a:gd name="T4" fmla="*/ 117 w 232"/>
              <a:gd name="T5" fmla="*/ 63 h 232"/>
              <a:gd name="T6" fmla="*/ 108 w 232"/>
              <a:gd name="T7" fmla="*/ 63 h 232"/>
              <a:gd name="T8" fmla="*/ 110 w 232"/>
              <a:gd name="T9" fmla="*/ 46 h 232"/>
              <a:gd name="T10" fmla="*/ 106 w 232"/>
              <a:gd name="T11" fmla="*/ 46 h 232"/>
              <a:gd name="T12" fmla="*/ 108 w 232"/>
              <a:gd name="T13" fmla="*/ 63 h 232"/>
              <a:gd name="T14" fmla="*/ 136 w 232"/>
              <a:gd name="T15" fmla="*/ 61 h 232"/>
              <a:gd name="T16" fmla="*/ 134 w 232"/>
              <a:gd name="T17" fmla="*/ 43 h 232"/>
              <a:gd name="T18" fmla="*/ 132 w 232"/>
              <a:gd name="T19" fmla="*/ 61 h 232"/>
              <a:gd name="T20" fmla="*/ 99 w 232"/>
              <a:gd name="T21" fmla="*/ 63 h 232"/>
              <a:gd name="T22" fmla="*/ 101 w 232"/>
              <a:gd name="T23" fmla="*/ 46 h 232"/>
              <a:gd name="T24" fmla="*/ 97 w 232"/>
              <a:gd name="T25" fmla="*/ 46 h 232"/>
              <a:gd name="T26" fmla="*/ 99 w 232"/>
              <a:gd name="T27" fmla="*/ 63 h 232"/>
              <a:gd name="T28" fmla="*/ 128 w 232"/>
              <a:gd name="T29" fmla="*/ 61 h 232"/>
              <a:gd name="T30" fmla="*/ 126 w 232"/>
              <a:gd name="T31" fmla="*/ 43 h 232"/>
              <a:gd name="T32" fmla="*/ 123 w 232"/>
              <a:gd name="T33" fmla="*/ 61 h 232"/>
              <a:gd name="T34" fmla="*/ 143 w 232"/>
              <a:gd name="T35" fmla="*/ 63 h 232"/>
              <a:gd name="T36" fmla="*/ 145 w 232"/>
              <a:gd name="T37" fmla="*/ 46 h 232"/>
              <a:gd name="T38" fmla="*/ 141 w 232"/>
              <a:gd name="T39" fmla="*/ 46 h 232"/>
              <a:gd name="T40" fmla="*/ 143 w 232"/>
              <a:gd name="T41" fmla="*/ 63 h 232"/>
              <a:gd name="T42" fmla="*/ 116 w 232"/>
              <a:gd name="T43" fmla="*/ 232 h 232"/>
              <a:gd name="T44" fmla="*/ 116 w 232"/>
              <a:gd name="T45" fmla="*/ 0 h 232"/>
              <a:gd name="T46" fmla="*/ 175 w 232"/>
              <a:gd name="T47" fmla="*/ 93 h 232"/>
              <a:gd name="T48" fmla="*/ 151 w 232"/>
              <a:gd name="T49" fmla="*/ 70 h 232"/>
              <a:gd name="T50" fmla="*/ 145 w 232"/>
              <a:gd name="T51" fmla="*/ 35 h 232"/>
              <a:gd name="T52" fmla="*/ 82 w 232"/>
              <a:gd name="T53" fmla="*/ 41 h 232"/>
              <a:gd name="T54" fmla="*/ 81 w 232"/>
              <a:gd name="T55" fmla="*/ 70 h 232"/>
              <a:gd name="T56" fmla="*/ 58 w 232"/>
              <a:gd name="T57" fmla="*/ 114 h 232"/>
              <a:gd name="T58" fmla="*/ 58 w 232"/>
              <a:gd name="T59" fmla="*/ 185 h 232"/>
              <a:gd name="T60" fmla="*/ 81 w 232"/>
              <a:gd name="T61" fmla="*/ 196 h 232"/>
              <a:gd name="T62" fmla="*/ 163 w 232"/>
              <a:gd name="T63" fmla="*/ 196 h 232"/>
              <a:gd name="T64" fmla="*/ 175 w 232"/>
              <a:gd name="T65" fmla="*/ 146 h 232"/>
              <a:gd name="T66" fmla="*/ 175 w 232"/>
              <a:gd name="T67" fmla="*/ 93 h 232"/>
              <a:gd name="T68" fmla="*/ 93 w 232"/>
              <a:gd name="T69" fmla="*/ 61 h 232"/>
              <a:gd name="T70" fmla="*/ 90 w 232"/>
              <a:gd name="T71" fmla="*/ 43 h 232"/>
              <a:gd name="T72" fmla="*/ 88 w 232"/>
              <a:gd name="T73" fmla="*/ 61 h 232"/>
              <a:gd name="T74" fmla="*/ 156 w 232"/>
              <a:gd name="T75" fmla="*/ 115 h 232"/>
              <a:gd name="T76" fmla="*/ 144 w 232"/>
              <a:gd name="T77" fmla="*/ 173 h 232"/>
              <a:gd name="T78" fmla="*/ 77 w 232"/>
              <a:gd name="T79" fmla="*/ 161 h 232"/>
              <a:gd name="T80" fmla="*/ 88 w 232"/>
              <a:gd name="T81" fmla="*/ 104 h 232"/>
              <a:gd name="T82" fmla="*/ 156 w 232"/>
              <a:gd name="T83" fmla="*/ 115 h 232"/>
              <a:gd name="T84" fmla="*/ 144 w 232"/>
              <a:gd name="T85" fmla="*/ 110 h 232"/>
              <a:gd name="T86" fmla="*/ 83 w 232"/>
              <a:gd name="T87" fmla="*/ 115 h 232"/>
              <a:gd name="T88" fmla="*/ 88 w 232"/>
              <a:gd name="T89" fmla="*/ 167 h 232"/>
              <a:gd name="T90" fmla="*/ 150 w 232"/>
              <a:gd name="T91" fmla="*/ 161 h 232"/>
              <a:gd name="T92" fmla="*/ 128 w 232"/>
              <a:gd name="T93" fmla="*/ 115 h 232"/>
              <a:gd name="T94" fmla="*/ 105 w 232"/>
              <a:gd name="T95" fmla="*/ 128 h 232"/>
              <a:gd name="T96" fmla="*/ 93 w 232"/>
              <a:gd name="T97" fmla="*/ 150 h 232"/>
              <a:gd name="T98" fmla="*/ 105 w 232"/>
              <a:gd name="T99" fmla="*/ 162 h 232"/>
              <a:gd name="T100" fmla="*/ 128 w 232"/>
              <a:gd name="T101" fmla="*/ 150 h 232"/>
              <a:gd name="T102" fmla="*/ 140 w 232"/>
              <a:gd name="T103" fmla="*/ 128 h 232"/>
              <a:gd name="T104" fmla="*/ 128 w 232"/>
              <a:gd name="T105" fmla="*/ 11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2" h="232">
                <a:moveTo>
                  <a:pt x="115" y="61"/>
                </a:moveTo>
                <a:cubicBezTo>
                  <a:pt x="115" y="46"/>
                  <a:pt x="115" y="46"/>
                  <a:pt x="115" y="46"/>
                </a:cubicBezTo>
                <a:cubicBezTo>
                  <a:pt x="115" y="44"/>
                  <a:pt x="116" y="43"/>
                  <a:pt x="117" y="43"/>
                </a:cubicBezTo>
                <a:cubicBezTo>
                  <a:pt x="118" y="43"/>
                  <a:pt x="119" y="44"/>
                  <a:pt x="119" y="46"/>
                </a:cubicBezTo>
                <a:cubicBezTo>
                  <a:pt x="119" y="61"/>
                  <a:pt x="119" y="61"/>
                  <a:pt x="119" y="61"/>
                </a:cubicBezTo>
                <a:cubicBezTo>
                  <a:pt x="119" y="62"/>
                  <a:pt x="118" y="63"/>
                  <a:pt x="117" y="63"/>
                </a:cubicBezTo>
                <a:cubicBezTo>
                  <a:pt x="116" y="63"/>
                  <a:pt x="115" y="62"/>
                  <a:pt x="115" y="61"/>
                </a:cubicBezTo>
                <a:close/>
                <a:moveTo>
                  <a:pt x="108" y="63"/>
                </a:moveTo>
                <a:cubicBezTo>
                  <a:pt x="109" y="63"/>
                  <a:pt x="110" y="62"/>
                  <a:pt x="110" y="61"/>
                </a:cubicBezTo>
                <a:cubicBezTo>
                  <a:pt x="110" y="46"/>
                  <a:pt x="110" y="46"/>
                  <a:pt x="110" y="46"/>
                </a:cubicBezTo>
                <a:cubicBezTo>
                  <a:pt x="110" y="44"/>
                  <a:pt x="109" y="43"/>
                  <a:pt x="108" y="43"/>
                </a:cubicBezTo>
                <a:cubicBezTo>
                  <a:pt x="107" y="43"/>
                  <a:pt x="106" y="44"/>
                  <a:pt x="106" y="46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7" y="63"/>
                  <a:pt x="108" y="63"/>
                </a:cubicBezTo>
                <a:close/>
                <a:moveTo>
                  <a:pt x="134" y="63"/>
                </a:moveTo>
                <a:cubicBezTo>
                  <a:pt x="135" y="63"/>
                  <a:pt x="136" y="62"/>
                  <a:pt x="136" y="61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36" y="44"/>
                  <a:pt x="135" y="43"/>
                  <a:pt x="134" y="43"/>
                </a:cubicBezTo>
                <a:cubicBezTo>
                  <a:pt x="133" y="43"/>
                  <a:pt x="132" y="44"/>
                  <a:pt x="132" y="46"/>
                </a:cubicBezTo>
                <a:cubicBezTo>
                  <a:pt x="132" y="61"/>
                  <a:pt x="132" y="61"/>
                  <a:pt x="132" y="61"/>
                </a:cubicBezTo>
                <a:cubicBezTo>
                  <a:pt x="132" y="62"/>
                  <a:pt x="133" y="63"/>
                  <a:pt x="134" y="63"/>
                </a:cubicBezTo>
                <a:close/>
                <a:moveTo>
                  <a:pt x="99" y="63"/>
                </a:moveTo>
                <a:cubicBezTo>
                  <a:pt x="100" y="63"/>
                  <a:pt x="101" y="62"/>
                  <a:pt x="101" y="61"/>
                </a:cubicBezTo>
                <a:cubicBezTo>
                  <a:pt x="101" y="46"/>
                  <a:pt x="101" y="46"/>
                  <a:pt x="101" y="46"/>
                </a:cubicBezTo>
                <a:cubicBezTo>
                  <a:pt x="101" y="44"/>
                  <a:pt x="100" y="43"/>
                  <a:pt x="99" y="43"/>
                </a:cubicBezTo>
                <a:cubicBezTo>
                  <a:pt x="98" y="43"/>
                  <a:pt x="97" y="44"/>
                  <a:pt x="97" y="46"/>
                </a:cubicBezTo>
                <a:cubicBezTo>
                  <a:pt x="97" y="61"/>
                  <a:pt x="97" y="61"/>
                  <a:pt x="97" y="61"/>
                </a:cubicBezTo>
                <a:cubicBezTo>
                  <a:pt x="97" y="62"/>
                  <a:pt x="98" y="63"/>
                  <a:pt x="99" y="63"/>
                </a:cubicBezTo>
                <a:close/>
                <a:moveTo>
                  <a:pt x="126" y="63"/>
                </a:moveTo>
                <a:cubicBezTo>
                  <a:pt x="127" y="63"/>
                  <a:pt x="128" y="62"/>
                  <a:pt x="128" y="61"/>
                </a:cubicBezTo>
                <a:cubicBezTo>
                  <a:pt x="128" y="46"/>
                  <a:pt x="128" y="46"/>
                  <a:pt x="128" y="46"/>
                </a:cubicBezTo>
                <a:cubicBezTo>
                  <a:pt x="128" y="44"/>
                  <a:pt x="127" y="43"/>
                  <a:pt x="126" y="43"/>
                </a:cubicBezTo>
                <a:cubicBezTo>
                  <a:pt x="124" y="43"/>
                  <a:pt x="123" y="44"/>
                  <a:pt x="123" y="46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62"/>
                  <a:pt x="124" y="63"/>
                  <a:pt x="126" y="63"/>
                </a:cubicBezTo>
                <a:close/>
                <a:moveTo>
                  <a:pt x="143" y="63"/>
                </a:moveTo>
                <a:cubicBezTo>
                  <a:pt x="144" y="63"/>
                  <a:pt x="145" y="62"/>
                  <a:pt x="145" y="61"/>
                </a:cubicBezTo>
                <a:cubicBezTo>
                  <a:pt x="145" y="46"/>
                  <a:pt x="145" y="46"/>
                  <a:pt x="145" y="46"/>
                </a:cubicBezTo>
                <a:cubicBezTo>
                  <a:pt x="145" y="44"/>
                  <a:pt x="144" y="43"/>
                  <a:pt x="143" y="43"/>
                </a:cubicBezTo>
                <a:cubicBezTo>
                  <a:pt x="142" y="43"/>
                  <a:pt x="141" y="44"/>
                  <a:pt x="141" y="46"/>
                </a:cubicBezTo>
                <a:cubicBezTo>
                  <a:pt x="141" y="61"/>
                  <a:pt x="141" y="61"/>
                  <a:pt x="141" y="61"/>
                </a:cubicBezTo>
                <a:cubicBezTo>
                  <a:pt x="141" y="62"/>
                  <a:pt x="142" y="63"/>
                  <a:pt x="143" y="63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75" y="93"/>
                </a:moveTo>
                <a:cubicBezTo>
                  <a:pt x="175" y="80"/>
                  <a:pt x="165" y="70"/>
                  <a:pt x="152" y="70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1" y="41"/>
                  <a:pt x="151" y="41"/>
                  <a:pt x="151" y="41"/>
                </a:cubicBezTo>
                <a:cubicBezTo>
                  <a:pt x="151" y="38"/>
                  <a:pt x="148" y="35"/>
                  <a:pt x="145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5" y="35"/>
                  <a:pt x="82" y="38"/>
                  <a:pt x="82" y="41"/>
                </a:cubicBezTo>
                <a:cubicBezTo>
                  <a:pt x="82" y="70"/>
                  <a:pt x="82" y="70"/>
                  <a:pt x="82" y="70"/>
                </a:cubicBezTo>
                <a:cubicBezTo>
                  <a:pt x="81" y="70"/>
                  <a:pt x="81" y="70"/>
                  <a:pt x="81" y="70"/>
                </a:cubicBezTo>
                <a:cubicBezTo>
                  <a:pt x="68" y="70"/>
                  <a:pt x="58" y="80"/>
                  <a:pt x="58" y="93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8" y="146"/>
                  <a:pt x="58" y="146"/>
                  <a:pt x="58" y="146"/>
                </a:cubicBezTo>
                <a:cubicBezTo>
                  <a:pt x="58" y="185"/>
                  <a:pt x="58" y="185"/>
                  <a:pt x="58" y="185"/>
                </a:cubicBezTo>
                <a:cubicBezTo>
                  <a:pt x="58" y="191"/>
                  <a:pt x="63" y="196"/>
                  <a:pt x="69" y="196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152" y="196"/>
                  <a:pt x="152" y="196"/>
                  <a:pt x="152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70" y="196"/>
                  <a:pt x="175" y="191"/>
                  <a:pt x="175" y="185"/>
                </a:cubicBezTo>
                <a:cubicBezTo>
                  <a:pt x="175" y="146"/>
                  <a:pt x="175" y="146"/>
                  <a:pt x="175" y="146"/>
                </a:cubicBezTo>
                <a:cubicBezTo>
                  <a:pt x="175" y="114"/>
                  <a:pt x="175" y="114"/>
                  <a:pt x="175" y="114"/>
                </a:cubicBezTo>
                <a:lnTo>
                  <a:pt x="175" y="93"/>
                </a:lnTo>
                <a:close/>
                <a:moveTo>
                  <a:pt x="90" y="63"/>
                </a:moveTo>
                <a:cubicBezTo>
                  <a:pt x="92" y="63"/>
                  <a:pt x="93" y="62"/>
                  <a:pt x="93" y="61"/>
                </a:cubicBezTo>
                <a:cubicBezTo>
                  <a:pt x="93" y="46"/>
                  <a:pt x="93" y="46"/>
                  <a:pt x="93" y="46"/>
                </a:cubicBezTo>
                <a:cubicBezTo>
                  <a:pt x="93" y="44"/>
                  <a:pt x="92" y="43"/>
                  <a:pt x="90" y="43"/>
                </a:cubicBezTo>
                <a:cubicBezTo>
                  <a:pt x="89" y="43"/>
                  <a:pt x="88" y="44"/>
                  <a:pt x="88" y="46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62"/>
                  <a:pt x="89" y="63"/>
                  <a:pt x="90" y="63"/>
                </a:cubicBezTo>
                <a:close/>
                <a:moveTo>
                  <a:pt x="156" y="115"/>
                </a:moveTo>
                <a:cubicBezTo>
                  <a:pt x="156" y="161"/>
                  <a:pt x="156" y="161"/>
                  <a:pt x="156" y="161"/>
                </a:cubicBezTo>
                <a:cubicBezTo>
                  <a:pt x="156" y="168"/>
                  <a:pt x="151" y="173"/>
                  <a:pt x="144" y="173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82" y="173"/>
                  <a:pt x="77" y="168"/>
                  <a:pt x="77" y="161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7" y="109"/>
                  <a:pt x="82" y="104"/>
                  <a:pt x="88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51" y="104"/>
                  <a:pt x="156" y="109"/>
                  <a:pt x="156" y="115"/>
                </a:cubicBezTo>
                <a:close/>
                <a:moveTo>
                  <a:pt x="150" y="115"/>
                </a:moveTo>
                <a:cubicBezTo>
                  <a:pt x="150" y="112"/>
                  <a:pt x="148" y="110"/>
                  <a:pt x="144" y="110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5" y="110"/>
                  <a:pt x="83" y="112"/>
                  <a:pt x="83" y="115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83" y="164"/>
                  <a:pt x="85" y="167"/>
                  <a:pt x="88" y="167"/>
                </a:cubicBezTo>
                <a:cubicBezTo>
                  <a:pt x="144" y="167"/>
                  <a:pt x="144" y="167"/>
                  <a:pt x="144" y="167"/>
                </a:cubicBezTo>
                <a:cubicBezTo>
                  <a:pt x="148" y="167"/>
                  <a:pt x="150" y="164"/>
                  <a:pt x="150" y="161"/>
                </a:cubicBezTo>
                <a:lnTo>
                  <a:pt x="150" y="115"/>
                </a:lnTo>
                <a:close/>
                <a:moveTo>
                  <a:pt x="128" y="115"/>
                </a:moveTo>
                <a:cubicBezTo>
                  <a:pt x="105" y="115"/>
                  <a:pt x="105" y="115"/>
                  <a:pt x="105" y="115"/>
                </a:cubicBezTo>
                <a:cubicBezTo>
                  <a:pt x="105" y="128"/>
                  <a:pt x="105" y="128"/>
                  <a:pt x="105" y="128"/>
                </a:cubicBezTo>
                <a:cubicBezTo>
                  <a:pt x="93" y="128"/>
                  <a:pt x="93" y="128"/>
                  <a:pt x="93" y="128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05" y="162"/>
                  <a:pt x="105" y="162"/>
                  <a:pt x="105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5" name="Freeform 34"/>
          <p:cNvSpPr>
            <a:spLocks noEditPoints="1"/>
          </p:cNvSpPr>
          <p:nvPr/>
        </p:nvSpPr>
        <p:spPr bwMode="auto">
          <a:xfrm>
            <a:off x="15474276" y="6210409"/>
            <a:ext cx="1349980" cy="1352442"/>
          </a:xfrm>
          <a:custGeom>
            <a:avLst/>
            <a:gdLst>
              <a:gd name="T0" fmla="*/ 117 w 232"/>
              <a:gd name="T1" fmla="*/ 95 h 232"/>
              <a:gd name="T2" fmla="*/ 120 w 232"/>
              <a:gd name="T3" fmla="*/ 97 h 232"/>
              <a:gd name="T4" fmla="*/ 113 w 232"/>
              <a:gd name="T5" fmla="*/ 135 h 232"/>
              <a:gd name="T6" fmla="*/ 116 w 232"/>
              <a:gd name="T7" fmla="*/ 138 h 232"/>
              <a:gd name="T8" fmla="*/ 120 w 232"/>
              <a:gd name="T9" fmla="*/ 141 h 232"/>
              <a:gd name="T10" fmla="*/ 120 w 232"/>
              <a:gd name="T11" fmla="*/ 144 h 232"/>
              <a:gd name="T12" fmla="*/ 120 w 232"/>
              <a:gd name="T13" fmla="*/ 141 h 232"/>
              <a:gd name="T14" fmla="*/ 124 w 232"/>
              <a:gd name="T15" fmla="*/ 100 h 232"/>
              <a:gd name="T16" fmla="*/ 124 w 232"/>
              <a:gd name="T17" fmla="*/ 103 h 232"/>
              <a:gd name="T18" fmla="*/ 115 w 232"/>
              <a:gd name="T19" fmla="*/ 113 h 232"/>
              <a:gd name="T20" fmla="*/ 112 w 232"/>
              <a:gd name="T21" fmla="*/ 113 h 232"/>
              <a:gd name="T22" fmla="*/ 121 w 232"/>
              <a:gd name="T23" fmla="*/ 121 h 232"/>
              <a:gd name="T24" fmla="*/ 118 w 232"/>
              <a:gd name="T25" fmla="*/ 118 h 232"/>
              <a:gd name="T26" fmla="*/ 121 w 232"/>
              <a:gd name="T27" fmla="*/ 121 h 232"/>
              <a:gd name="T28" fmla="*/ 95 w 232"/>
              <a:gd name="T29" fmla="*/ 119 h 232"/>
              <a:gd name="T30" fmla="*/ 98 w 232"/>
              <a:gd name="T31" fmla="*/ 118 h 232"/>
              <a:gd name="T32" fmla="*/ 107 w 232"/>
              <a:gd name="T33" fmla="*/ 129 h 232"/>
              <a:gd name="T34" fmla="*/ 110 w 232"/>
              <a:gd name="T35" fmla="*/ 132 h 232"/>
              <a:gd name="T36" fmla="*/ 102 w 232"/>
              <a:gd name="T37" fmla="*/ 123 h 232"/>
              <a:gd name="T38" fmla="*/ 102 w 232"/>
              <a:gd name="T39" fmla="*/ 126 h 232"/>
              <a:gd name="T40" fmla="*/ 102 w 232"/>
              <a:gd name="T41" fmla="*/ 123 h 232"/>
              <a:gd name="T42" fmla="*/ 108 w 232"/>
              <a:gd name="T43" fmla="*/ 106 h 232"/>
              <a:gd name="T44" fmla="*/ 107 w 232"/>
              <a:gd name="T45" fmla="*/ 108 h 232"/>
              <a:gd name="T46" fmla="*/ 147 w 232"/>
              <a:gd name="T47" fmla="*/ 125 h 232"/>
              <a:gd name="T48" fmla="*/ 150 w 232"/>
              <a:gd name="T49" fmla="*/ 127 h 232"/>
              <a:gd name="T50" fmla="*/ 127 w 232"/>
              <a:gd name="T51" fmla="*/ 127 h 232"/>
              <a:gd name="T52" fmla="*/ 124 w 232"/>
              <a:gd name="T53" fmla="*/ 124 h 232"/>
              <a:gd name="T54" fmla="*/ 127 w 232"/>
              <a:gd name="T55" fmla="*/ 127 h 232"/>
              <a:gd name="T56" fmla="*/ 141 w 232"/>
              <a:gd name="T57" fmla="*/ 120 h 232"/>
              <a:gd name="T58" fmla="*/ 144 w 232"/>
              <a:gd name="T59" fmla="*/ 120 h 232"/>
              <a:gd name="T60" fmla="*/ 136 w 232"/>
              <a:gd name="T61" fmla="*/ 136 h 232"/>
              <a:gd name="T62" fmla="*/ 138 w 232"/>
              <a:gd name="T63" fmla="*/ 138 h 232"/>
              <a:gd name="T64" fmla="*/ 232 w 232"/>
              <a:gd name="T65" fmla="*/ 116 h 232"/>
              <a:gd name="T66" fmla="*/ 116 w 232"/>
              <a:gd name="T67" fmla="*/ 0 h 232"/>
              <a:gd name="T68" fmla="*/ 122 w 232"/>
              <a:gd name="T69" fmla="*/ 164 h 232"/>
              <a:gd name="T70" fmla="*/ 81 w 232"/>
              <a:gd name="T71" fmla="*/ 122 h 232"/>
              <a:gd name="T72" fmla="*/ 49 w 232"/>
              <a:gd name="T73" fmla="*/ 167 h 232"/>
              <a:gd name="T74" fmla="*/ 122 w 232"/>
              <a:gd name="T75" fmla="*/ 164 h 232"/>
              <a:gd name="T76" fmla="*/ 127 w 232"/>
              <a:gd name="T77" fmla="*/ 89 h 232"/>
              <a:gd name="T78" fmla="*/ 102 w 232"/>
              <a:gd name="T79" fmla="*/ 101 h 232"/>
              <a:gd name="T80" fmla="*/ 118 w 232"/>
              <a:gd name="T81" fmla="*/ 156 h 232"/>
              <a:gd name="T82" fmla="*/ 158 w 232"/>
              <a:gd name="T83" fmla="*/ 124 h 232"/>
              <a:gd name="T84" fmla="*/ 167 w 232"/>
              <a:gd name="T85" fmla="*/ 48 h 232"/>
              <a:gd name="T86" fmla="*/ 122 w 232"/>
              <a:gd name="T87" fmla="*/ 81 h 232"/>
              <a:gd name="T88" fmla="*/ 164 w 232"/>
              <a:gd name="T89" fmla="*/ 122 h 232"/>
              <a:gd name="T90" fmla="*/ 199 w 232"/>
              <a:gd name="T91" fmla="*/ 84 h 232"/>
              <a:gd name="T92" fmla="*/ 137 w 232"/>
              <a:gd name="T93" fmla="*/ 113 h 232"/>
              <a:gd name="T94" fmla="*/ 136 w 232"/>
              <a:gd name="T95" fmla="*/ 116 h 232"/>
              <a:gd name="T96" fmla="*/ 130 w 232"/>
              <a:gd name="T97" fmla="*/ 130 h 232"/>
              <a:gd name="T98" fmla="*/ 133 w 232"/>
              <a:gd name="T99" fmla="*/ 133 h 232"/>
              <a:gd name="T100" fmla="*/ 127 w 232"/>
              <a:gd name="T101" fmla="*/ 147 h 232"/>
              <a:gd name="T102" fmla="*/ 126 w 232"/>
              <a:gd name="T103" fmla="*/ 149 h 232"/>
              <a:gd name="T104" fmla="*/ 127 w 232"/>
              <a:gd name="T105" fmla="*/ 147 h 232"/>
              <a:gd name="T106" fmla="*/ 130 w 232"/>
              <a:gd name="T107" fmla="*/ 107 h 232"/>
              <a:gd name="T108" fmla="*/ 130 w 232"/>
              <a:gd name="T109" fmla="*/ 1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118" y="97"/>
                </a:moveTo>
                <a:cubicBezTo>
                  <a:pt x="117" y="97"/>
                  <a:pt x="117" y="97"/>
                  <a:pt x="117" y="97"/>
                </a:cubicBezTo>
                <a:cubicBezTo>
                  <a:pt x="117" y="96"/>
                  <a:pt x="117" y="95"/>
                  <a:pt x="117" y="95"/>
                </a:cubicBezTo>
                <a:cubicBezTo>
                  <a:pt x="118" y="95"/>
                  <a:pt x="118" y="95"/>
                  <a:pt x="119" y="95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96"/>
                  <a:pt x="120" y="97"/>
                  <a:pt x="120" y="97"/>
                </a:cubicBezTo>
                <a:cubicBezTo>
                  <a:pt x="119" y="98"/>
                  <a:pt x="119" y="98"/>
                  <a:pt x="118" y="97"/>
                </a:cubicBezTo>
                <a:close/>
                <a:moveTo>
                  <a:pt x="114" y="135"/>
                </a:moveTo>
                <a:cubicBezTo>
                  <a:pt x="114" y="134"/>
                  <a:pt x="113" y="134"/>
                  <a:pt x="113" y="135"/>
                </a:cubicBezTo>
                <a:cubicBezTo>
                  <a:pt x="112" y="135"/>
                  <a:pt x="112" y="136"/>
                  <a:pt x="113" y="136"/>
                </a:cubicBezTo>
                <a:cubicBezTo>
                  <a:pt x="114" y="138"/>
                  <a:pt x="114" y="138"/>
                  <a:pt x="114" y="138"/>
                </a:cubicBezTo>
                <a:cubicBezTo>
                  <a:pt x="115" y="138"/>
                  <a:pt x="115" y="138"/>
                  <a:pt x="116" y="138"/>
                </a:cubicBezTo>
                <a:cubicBezTo>
                  <a:pt x="116" y="137"/>
                  <a:pt x="116" y="137"/>
                  <a:pt x="116" y="136"/>
                </a:cubicBezTo>
                <a:lnTo>
                  <a:pt x="114" y="135"/>
                </a:lnTo>
                <a:close/>
                <a:moveTo>
                  <a:pt x="120" y="141"/>
                </a:moveTo>
                <a:cubicBezTo>
                  <a:pt x="120" y="140"/>
                  <a:pt x="119" y="140"/>
                  <a:pt x="119" y="141"/>
                </a:cubicBezTo>
                <a:cubicBezTo>
                  <a:pt x="118" y="141"/>
                  <a:pt x="118" y="142"/>
                  <a:pt x="119" y="142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1" y="144"/>
                  <a:pt x="122" y="144"/>
                  <a:pt x="122" y="144"/>
                </a:cubicBezTo>
                <a:cubicBezTo>
                  <a:pt x="122" y="144"/>
                  <a:pt x="122" y="143"/>
                  <a:pt x="122" y="142"/>
                </a:cubicBezTo>
                <a:lnTo>
                  <a:pt x="120" y="141"/>
                </a:lnTo>
                <a:close/>
                <a:moveTo>
                  <a:pt x="126" y="104"/>
                </a:moveTo>
                <a:cubicBezTo>
                  <a:pt x="126" y="103"/>
                  <a:pt x="126" y="102"/>
                  <a:pt x="126" y="10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4" y="100"/>
                  <a:pt x="123" y="100"/>
                  <a:pt x="123" y="100"/>
                </a:cubicBezTo>
                <a:cubicBezTo>
                  <a:pt x="122" y="101"/>
                  <a:pt x="122" y="102"/>
                  <a:pt x="123" y="102"/>
                </a:cubicBezTo>
                <a:cubicBezTo>
                  <a:pt x="124" y="103"/>
                  <a:pt x="124" y="103"/>
                  <a:pt x="124" y="103"/>
                </a:cubicBezTo>
                <a:cubicBezTo>
                  <a:pt x="125" y="104"/>
                  <a:pt x="125" y="104"/>
                  <a:pt x="126" y="104"/>
                </a:cubicBezTo>
                <a:close/>
                <a:moveTo>
                  <a:pt x="115" y="115"/>
                </a:moveTo>
                <a:cubicBezTo>
                  <a:pt x="115" y="114"/>
                  <a:pt x="115" y="113"/>
                  <a:pt x="115" y="113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111"/>
                  <a:pt x="112" y="111"/>
                  <a:pt x="112" y="111"/>
                </a:cubicBezTo>
                <a:cubicBezTo>
                  <a:pt x="111" y="112"/>
                  <a:pt x="111" y="113"/>
                  <a:pt x="112" y="113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4" y="115"/>
                  <a:pt x="114" y="115"/>
                  <a:pt x="115" y="115"/>
                </a:cubicBezTo>
                <a:close/>
                <a:moveTo>
                  <a:pt x="121" y="121"/>
                </a:moveTo>
                <a:cubicBezTo>
                  <a:pt x="121" y="120"/>
                  <a:pt x="121" y="120"/>
                  <a:pt x="121" y="119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117"/>
                  <a:pt x="118" y="117"/>
                  <a:pt x="118" y="118"/>
                </a:cubicBezTo>
                <a:cubicBezTo>
                  <a:pt x="117" y="118"/>
                  <a:pt x="117" y="119"/>
                  <a:pt x="118" y="119"/>
                </a:cubicBezTo>
                <a:cubicBezTo>
                  <a:pt x="119" y="121"/>
                  <a:pt x="119" y="121"/>
                  <a:pt x="119" y="121"/>
                </a:cubicBezTo>
                <a:cubicBezTo>
                  <a:pt x="120" y="121"/>
                  <a:pt x="120" y="121"/>
                  <a:pt x="121" y="121"/>
                </a:cubicBezTo>
                <a:close/>
                <a:moveTo>
                  <a:pt x="97" y="117"/>
                </a:moveTo>
                <a:cubicBezTo>
                  <a:pt x="96" y="117"/>
                  <a:pt x="96" y="117"/>
                  <a:pt x="95" y="117"/>
                </a:cubicBezTo>
                <a:cubicBezTo>
                  <a:pt x="95" y="118"/>
                  <a:pt x="95" y="118"/>
                  <a:pt x="95" y="119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20"/>
                  <a:pt x="97" y="120"/>
                  <a:pt x="98" y="120"/>
                </a:cubicBezTo>
                <a:cubicBezTo>
                  <a:pt x="98" y="119"/>
                  <a:pt x="98" y="118"/>
                  <a:pt x="98" y="118"/>
                </a:cubicBezTo>
                <a:lnTo>
                  <a:pt x="97" y="117"/>
                </a:lnTo>
                <a:close/>
                <a:moveTo>
                  <a:pt x="108" y="129"/>
                </a:moveTo>
                <a:cubicBezTo>
                  <a:pt x="108" y="128"/>
                  <a:pt x="107" y="128"/>
                  <a:pt x="107" y="129"/>
                </a:cubicBezTo>
                <a:cubicBezTo>
                  <a:pt x="106" y="129"/>
                  <a:pt x="106" y="130"/>
                  <a:pt x="107" y="130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09" y="132"/>
                  <a:pt x="109" y="132"/>
                  <a:pt x="110" y="132"/>
                </a:cubicBezTo>
                <a:cubicBezTo>
                  <a:pt x="110" y="131"/>
                  <a:pt x="110" y="131"/>
                  <a:pt x="110" y="130"/>
                </a:cubicBezTo>
                <a:lnTo>
                  <a:pt x="108" y="129"/>
                </a:lnTo>
                <a:close/>
                <a:moveTo>
                  <a:pt x="102" y="123"/>
                </a:moveTo>
                <a:cubicBezTo>
                  <a:pt x="102" y="122"/>
                  <a:pt x="101" y="122"/>
                  <a:pt x="101" y="122"/>
                </a:cubicBezTo>
                <a:cubicBezTo>
                  <a:pt x="100" y="123"/>
                  <a:pt x="100" y="124"/>
                  <a:pt x="101" y="124"/>
                </a:cubicBezTo>
                <a:cubicBezTo>
                  <a:pt x="102" y="126"/>
                  <a:pt x="102" y="126"/>
                  <a:pt x="102" y="126"/>
                </a:cubicBezTo>
                <a:cubicBezTo>
                  <a:pt x="103" y="126"/>
                  <a:pt x="103" y="126"/>
                  <a:pt x="104" y="126"/>
                </a:cubicBezTo>
                <a:cubicBezTo>
                  <a:pt x="104" y="125"/>
                  <a:pt x="104" y="124"/>
                  <a:pt x="104" y="124"/>
                </a:cubicBezTo>
                <a:lnTo>
                  <a:pt x="102" y="123"/>
                </a:lnTo>
                <a:close/>
                <a:moveTo>
                  <a:pt x="109" y="109"/>
                </a:moveTo>
                <a:cubicBezTo>
                  <a:pt x="109" y="108"/>
                  <a:pt x="109" y="107"/>
                  <a:pt x="109" y="107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7" y="106"/>
                  <a:pt x="107" y="106"/>
                  <a:pt x="106" y="106"/>
                </a:cubicBezTo>
                <a:cubicBezTo>
                  <a:pt x="106" y="106"/>
                  <a:pt x="106" y="107"/>
                  <a:pt x="106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9"/>
                  <a:pt x="108" y="109"/>
                  <a:pt x="109" y="109"/>
                </a:cubicBezTo>
                <a:close/>
                <a:moveTo>
                  <a:pt x="149" y="125"/>
                </a:moveTo>
                <a:cubicBezTo>
                  <a:pt x="148" y="124"/>
                  <a:pt x="147" y="124"/>
                  <a:pt x="147" y="125"/>
                </a:cubicBezTo>
                <a:cubicBezTo>
                  <a:pt x="147" y="125"/>
                  <a:pt x="147" y="126"/>
                  <a:pt x="147" y="126"/>
                </a:cubicBezTo>
                <a:cubicBezTo>
                  <a:pt x="148" y="127"/>
                  <a:pt x="148" y="127"/>
                  <a:pt x="148" y="127"/>
                </a:cubicBezTo>
                <a:cubicBezTo>
                  <a:pt x="148" y="128"/>
                  <a:pt x="149" y="128"/>
                  <a:pt x="150" y="127"/>
                </a:cubicBezTo>
                <a:cubicBezTo>
                  <a:pt x="150" y="127"/>
                  <a:pt x="150" y="126"/>
                  <a:pt x="149" y="126"/>
                </a:cubicBezTo>
                <a:lnTo>
                  <a:pt x="149" y="125"/>
                </a:lnTo>
                <a:close/>
                <a:moveTo>
                  <a:pt x="127" y="127"/>
                </a:moveTo>
                <a:cubicBezTo>
                  <a:pt x="127" y="126"/>
                  <a:pt x="127" y="126"/>
                  <a:pt x="127" y="125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23"/>
                  <a:pt x="124" y="123"/>
                  <a:pt x="124" y="124"/>
                </a:cubicBezTo>
                <a:cubicBezTo>
                  <a:pt x="123" y="124"/>
                  <a:pt x="123" y="125"/>
                  <a:pt x="124" y="125"/>
                </a:cubicBezTo>
                <a:cubicBezTo>
                  <a:pt x="125" y="127"/>
                  <a:pt x="125" y="127"/>
                  <a:pt x="125" y="127"/>
                </a:cubicBezTo>
                <a:cubicBezTo>
                  <a:pt x="126" y="127"/>
                  <a:pt x="127" y="127"/>
                  <a:pt x="127" y="127"/>
                </a:cubicBezTo>
                <a:close/>
                <a:moveTo>
                  <a:pt x="143" y="119"/>
                </a:moveTo>
                <a:cubicBezTo>
                  <a:pt x="142" y="118"/>
                  <a:pt x="141" y="118"/>
                  <a:pt x="141" y="119"/>
                </a:cubicBezTo>
                <a:cubicBezTo>
                  <a:pt x="140" y="119"/>
                  <a:pt x="140" y="120"/>
                  <a:pt x="141" y="120"/>
                </a:cubicBezTo>
                <a:cubicBezTo>
                  <a:pt x="142" y="122"/>
                  <a:pt x="142" y="122"/>
                  <a:pt x="142" y="122"/>
                </a:cubicBezTo>
                <a:cubicBezTo>
                  <a:pt x="143" y="122"/>
                  <a:pt x="144" y="122"/>
                  <a:pt x="144" y="122"/>
                </a:cubicBezTo>
                <a:cubicBezTo>
                  <a:pt x="145" y="121"/>
                  <a:pt x="145" y="121"/>
                  <a:pt x="144" y="120"/>
                </a:cubicBezTo>
                <a:lnTo>
                  <a:pt x="143" y="119"/>
                </a:lnTo>
                <a:close/>
                <a:moveTo>
                  <a:pt x="138" y="136"/>
                </a:moveTo>
                <a:cubicBezTo>
                  <a:pt x="137" y="135"/>
                  <a:pt x="136" y="135"/>
                  <a:pt x="136" y="136"/>
                </a:cubicBezTo>
                <a:cubicBezTo>
                  <a:pt x="135" y="136"/>
                  <a:pt x="136" y="137"/>
                  <a:pt x="136" y="137"/>
                </a:cubicBezTo>
                <a:cubicBezTo>
                  <a:pt x="137" y="138"/>
                  <a:pt x="137" y="138"/>
                  <a:pt x="137" y="138"/>
                </a:cubicBezTo>
                <a:cubicBezTo>
                  <a:pt x="137" y="139"/>
                  <a:pt x="138" y="139"/>
                  <a:pt x="138" y="138"/>
                </a:cubicBezTo>
                <a:cubicBezTo>
                  <a:pt x="139" y="138"/>
                  <a:pt x="139" y="137"/>
                  <a:pt x="138" y="137"/>
                </a:cubicBezTo>
                <a:lnTo>
                  <a:pt x="138" y="136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22" y="164"/>
                </a:moveTo>
                <a:cubicBezTo>
                  <a:pt x="122" y="164"/>
                  <a:pt x="122" y="164"/>
                  <a:pt x="122" y="164"/>
                </a:cubicBezTo>
                <a:cubicBezTo>
                  <a:pt x="119" y="164"/>
                  <a:pt x="116" y="162"/>
                  <a:pt x="113" y="160"/>
                </a:cubicBezTo>
                <a:cubicBezTo>
                  <a:pt x="84" y="131"/>
                  <a:pt x="84" y="131"/>
                  <a:pt x="84" y="131"/>
                </a:cubicBezTo>
                <a:cubicBezTo>
                  <a:pt x="82" y="129"/>
                  <a:pt x="81" y="125"/>
                  <a:pt x="81" y="122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47" y="156"/>
                  <a:pt x="46" y="158"/>
                  <a:pt x="46" y="161"/>
                </a:cubicBezTo>
                <a:cubicBezTo>
                  <a:pt x="46" y="163"/>
                  <a:pt x="47" y="165"/>
                  <a:pt x="49" y="167"/>
                </a:cubicBezTo>
                <a:cubicBezTo>
                  <a:pt x="78" y="196"/>
                  <a:pt x="78" y="196"/>
                  <a:pt x="78" y="196"/>
                </a:cubicBezTo>
                <a:cubicBezTo>
                  <a:pt x="81" y="199"/>
                  <a:pt x="87" y="199"/>
                  <a:pt x="90" y="196"/>
                </a:cubicBezTo>
                <a:lnTo>
                  <a:pt x="122" y="164"/>
                </a:lnTo>
                <a:close/>
                <a:moveTo>
                  <a:pt x="158" y="124"/>
                </a:moveTo>
                <a:cubicBezTo>
                  <a:pt x="158" y="122"/>
                  <a:pt x="158" y="119"/>
                  <a:pt x="156" y="118"/>
                </a:cubicBezTo>
                <a:cubicBezTo>
                  <a:pt x="127" y="89"/>
                  <a:pt x="127" y="89"/>
                  <a:pt x="127" y="89"/>
                </a:cubicBezTo>
                <a:cubicBezTo>
                  <a:pt x="125" y="87"/>
                  <a:pt x="123" y="86"/>
                  <a:pt x="121" y="86"/>
                </a:cubicBezTo>
                <a:cubicBezTo>
                  <a:pt x="118" y="86"/>
                  <a:pt x="116" y="87"/>
                  <a:pt x="114" y="89"/>
                </a:cubicBezTo>
                <a:cubicBezTo>
                  <a:pt x="102" y="101"/>
                  <a:pt x="102" y="101"/>
                  <a:pt x="102" y="101"/>
                </a:cubicBezTo>
                <a:cubicBezTo>
                  <a:pt x="89" y="114"/>
                  <a:pt x="89" y="114"/>
                  <a:pt x="89" y="114"/>
                </a:cubicBezTo>
                <a:cubicBezTo>
                  <a:pt x="85" y="118"/>
                  <a:pt x="85" y="123"/>
                  <a:pt x="89" y="127"/>
                </a:cubicBezTo>
                <a:cubicBezTo>
                  <a:pt x="118" y="156"/>
                  <a:pt x="118" y="156"/>
                  <a:pt x="118" y="156"/>
                </a:cubicBezTo>
                <a:cubicBezTo>
                  <a:pt x="121" y="159"/>
                  <a:pt x="127" y="159"/>
                  <a:pt x="130" y="156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8" y="128"/>
                  <a:pt x="158" y="126"/>
                  <a:pt x="158" y="124"/>
                </a:cubicBezTo>
                <a:close/>
                <a:moveTo>
                  <a:pt x="199" y="84"/>
                </a:moveTo>
                <a:cubicBezTo>
                  <a:pt x="199" y="81"/>
                  <a:pt x="198" y="79"/>
                  <a:pt x="196" y="78"/>
                </a:cubicBezTo>
                <a:cubicBezTo>
                  <a:pt x="167" y="48"/>
                  <a:pt x="167" y="48"/>
                  <a:pt x="167" y="48"/>
                </a:cubicBezTo>
                <a:cubicBezTo>
                  <a:pt x="165" y="47"/>
                  <a:pt x="163" y="46"/>
                  <a:pt x="161" y="46"/>
                </a:cubicBezTo>
                <a:cubicBezTo>
                  <a:pt x="158" y="46"/>
                  <a:pt x="156" y="47"/>
                  <a:pt x="154" y="48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5" y="81"/>
                  <a:pt x="129" y="82"/>
                  <a:pt x="131" y="84"/>
                </a:cubicBezTo>
                <a:cubicBezTo>
                  <a:pt x="160" y="113"/>
                  <a:pt x="160" y="113"/>
                  <a:pt x="160" y="113"/>
                </a:cubicBezTo>
                <a:cubicBezTo>
                  <a:pt x="163" y="115"/>
                  <a:pt x="164" y="118"/>
                  <a:pt x="164" y="122"/>
                </a:cubicBezTo>
                <a:cubicBezTo>
                  <a:pt x="164" y="122"/>
                  <a:pt x="164" y="122"/>
                  <a:pt x="164" y="122"/>
                </a:cubicBezTo>
                <a:cubicBezTo>
                  <a:pt x="196" y="90"/>
                  <a:pt x="196" y="90"/>
                  <a:pt x="196" y="90"/>
                </a:cubicBezTo>
                <a:cubicBezTo>
                  <a:pt x="198" y="88"/>
                  <a:pt x="199" y="86"/>
                  <a:pt x="199" y="84"/>
                </a:cubicBezTo>
                <a:close/>
                <a:moveTo>
                  <a:pt x="138" y="116"/>
                </a:moveTo>
                <a:cubicBezTo>
                  <a:pt x="138" y="115"/>
                  <a:pt x="138" y="115"/>
                  <a:pt x="138" y="114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6" y="112"/>
                  <a:pt x="135" y="112"/>
                  <a:pt x="135" y="113"/>
                </a:cubicBezTo>
                <a:cubicBezTo>
                  <a:pt x="134" y="113"/>
                  <a:pt x="134" y="114"/>
                  <a:pt x="135" y="114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7" y="116"/>
                  <a:pt x="138" y="116"/>
                  <a:pt x="138" y="116"/>
                </a:cubicBezTo>
                <a:close/>
                <a:moveTo>
                  <a:pt x="132" y="130"/>
                </a:moveTo>
                <a:cubicBezTo>
                  <a:pt x="131" y="129"/>
                  <a:pt x="130" y="129"/>
                  <a:pt x="130" y="130"/>
                </a:cubicBezTo>
                <a:cubicBezTo>
                  <a:pt x="129" y="130"/>
                  <a:pt x="129" y="131"/>
                  <a:pt x="130" y="131"/>
                </a:cubicBezTo>
                <a:cubicBezTo>
                  <a:pt x="131" y="133"/>
                  <a:pt x="131" y="133"/>
                  <a:pt x="131" y="133"/>
                </a:cubicBezTo>
                <a:cubicBezTo>
                  <a:pt x="132" y="133"/>
                  <a:pt x="133" y="133"/>
                  <a:pt x="133" y="133"/>
                </a:cubicBezTo>
                <a:cubicBezTo>
                  <a:pt x="133" y="132"/>
                  <a:pt x="133" y="132"/>
                  <a:pt x="133" y="131"/>
                </a:cubicBezTo>
                <a:lnTo>
                  <a:pt x="132" y="130"/>
                </a:lnTo>
                <a:close/>
                <a:moveTo>
                  <a:pt x="127" y="147"/>
                </a:moveTo>
                <a:cubicBezTo>
                  <a:pt x="126" y="146"/>
                  <a:pt x="125" y="146"/>
                  <a:pt x="125" y="147"/>
                </a:cubicBezTo>
                <a:cubicBezTo>
                  <a:pt x="124" y="147"/>
                  <a:pt x="124" y="148"/>
                  <a:pt x="125" y="149"/>
                </a:cubicBezTo>
                <a:cubicBezTo>
                  <a:pt x="126" y="149"/>
                  <a:pt x="126" y="149"/>
                  <a:pt x="126" y="149"/>
                </a:cubicBezTo>
                <a:cubicBezTo>
                  <a:pt x="126" y="150"/>
                  <a:pt x="127" y="150"/>
                  <a:pt x="127" y="149"/>
                </a:cubicBezTo>
                <a:cubicBezTo>
                  <a:pt x="128" y="149"/>
                  <a:pt x="128" y="148"/>
                  <a:pt x="127" y="148"/>
                </a:cubicBezTo>
                <a:lnTo>
                  <a:pt x="127" y="147"/>
                </a:lnTo>
                <a:close/>
                <a:moveTo>
                  <a:pt x="132" y="110"/>
                </a:moveTo>
                <a:cubicBezTo>
                  <a:pt x="132" y="109"/>
                  <a:pt x="132" y="108"/>
                  <a:pt x="132" y="108"/>
                </a:cubicBezTo>
                <a:cubicBezTo>
                  <a:pt x="130" y="107"/>
                  <a:pt x="130" y="107"/>
                  <a:pt x="130" y="107"/>
                </a:cubicBezTo>
                <a:cubicBezTo>
                  <a:pt x="130" y="106"/>
                  <a:pt x="129" y="106"/>
                  <a:pt x="129" y="106"/>
                </a:cubicBezTo>
                <a:cubicBezTo>
                  <a:pt x="128" y="107"/>
                  <a:pt x="128" y="108"/>
                  <a:pt x="129" y="108"/>
                </a:cubicBezTo>
                <a:cubicBezTo>
                  <a:pt x="130" y="110"/>
                  <a:pt x="130" y="110"/>
                  <a:pt x="130" y="110"/>
                </a:cubicBezTo>
                <a:cubicBezTo>
                  <a:pt x="131" y="110"/>
                  <a:pt x="131" y="110"/>
                  <a:pt x="132" y="11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6" name="Freeform 35"/>
          <p:cNvSpPr>
            <a:spLocks noEditPoints="1"/>
          </p:cNvSpPr>
          <p:nvPr/>
        </p:nvSpPr>
        <p:spPr bwMode="auto">
          <a:xfrm>
            <a:off x="17422222" y="6210409"/>
            <a:ext cx="1352444" cy="1352442"/>
          </a:xfrm>
          <a:custGeom>
            <a:avLst/>
            <a:gdLst>
              <a:gd name="T0" fmla="*/ 95 w 232"/>
              <a:gd name="T1" fmla="*/ 141 h 232"/>
              <a:gd name="T2" fmla="*/ 106 w 232"/>
              <a:gd name="T3" fmla="*/ 120 h 232"/>
              <a:gd name="T4" fmla="*/ 127 w 232"/>
              <a:gd name="T5" fmla="*/ 109 h 232"/>
              <a:gd name="T6" fmla="*/ 138 w 232"/>
              <a:gd name="T7" fmla="*/ 120 h 232"/>
              <a:gd name="T8" fmla="*/ 127 w 232"/>
              <a:gd name="T9" fmla="*/ 141 h 232"/>
              <a:gd name="T10" fmla="*/ 106 w 232"/>
              <a:gd name="T11" fmla="*/ 152 h 232"/>
              <a:gd name="T12" fmla="*/ 140 w 232"/>
              <a:gd name="T13" fmla="*/ 58 h 232"/>
              <a:gd name="T14" fmla="*/ 134 w 232"/>
              <a:gd name="T15" fmla="*/ 60 h 232"/>
              <a:gd name="T16" fmla="*/ 99 w 232"/>
              <a:gd name="T17" fmla="*/ 58 h 232"/>
              <a:gd name="T18" fmla="*/ 89 w 232"/>
              <a:gd name="T19" fmla="*/ 61 h 232"/>
              <a:gd name="T20" fmla="*/ 144 w 232"/>
              <a:gd name="T21" fmla="*/ 73 h 232"/>
              <a:gd name="T22" fmla="*/ 140 w 232"/>
              <a:gd name="T23" fmla="*/ 58 h 232"/>
              <a:gd name="T24" fmla="*/ 116 w 232"/>
              <a:gd name="T25" fmla="*/ 232 h 232"/>
              <a:gd name="T26" fmla="*/ 116 w 232"/>
              <a:gd name="T27" fmla="*/ 0 h 232"/>
              <a:gd name="T28" fmla="*/ 190 w 232"/>
              <a:gd name="T29" fmla="*/ 126 h 232"/>
              <a:gd name="T30" fmla="*/ 153 w 232"/>
              <a:gd name="T31" fmla="*/ 130 h 232"/>
              <a:gd name="T32" fmla="*/ 142 w 232"/>
              <a:gd name="T33" fmla="*/ 163 h 232"/>
              <a:gd name="T34" fmla="*/ 79 w 232"/>
              <a:gd name="T35" fmla="*/ 151 h 232"/>
              <a:gd name="T36" fmla="*/ 55 w 232"/>
              <a:gd name="T37" fmla="*/ 130 h 232"/>
              <a:gd name="T38" fmla="*/ 42 w 232"/>
              <a:gd name="T39" fmla="*/ 181 h 232"/>
              <a:gd name="T40" fmla="*/ 190 w 232"/>
              <a:gd name="T41" fmla="*/ 126 h 232"/>
              <a:gd name="T42" fmla="*/ 142 w 232"/>
              <a:gd name="T43" fmla="*/ 157 h 232"/>
              <a:gd name="T44" fmla="*/ 147 w 232"/>
              <a:gd name="T45" fmla="*/ 109 h 232"/>
              <a:gd name="T46" fmla="*/ 90 w 232"/>
              <a:gd name="T47" fmla="*/ 104 h 232"/>
              <a:gd name="T48" fmla="*/ 85 w 232"/>
              <a:gd name="T49" fmla="*/ 151 h 232"/>
              <a:gd name="T50" fmla="*/ 190 w 232"/>
              <a:gd name="T51" fmla="*/ 73 h 232"/>
              <a:gd name="T52" fmla="*/ 150 w 232"/>
              <a:gd name="T53" fmla="*/ 61 h 232"/>
              <a:gd name="T54" fmla="*/ 134 w 232"/>
              <a:gd name="T55" fmla="*/ 52 h 232"/>
              <a:gd name="T56" fmla="*/ 99 w 232"/>
              <a:gd name="T57" fmla="*/ 51 h 232"/>
              <a:gd name="T58" fmla="*/ 92 w 232"/>
              <a:gd name="T59" fmla="*/ 52 h 232"/>
              <a:gd name="T60" fmla="*/ 83 w 232"/>
              <a:gd name="T61" fmla="*/ 73 h 232"/>
              <a:gd name="T62" fmla="*/ 42 w 232"/>
              <a:gd name="T63" fmla="*/ 117 h 232"/>
              <a:gd name="T64" fmla="*/ 79 w 232"/>
              <a:gd name="T65" fmla="*/ 122 h 232"/>
              <a:gd name="T66" fmla="*/ 90 w 232"/>
              <a:gd name="T67" fmla="*/ 98 h 232"/>
              <a:gd name="T68" fmla="*/ 153 w 232"/>
              <a:gd name="T69" fmla="*/ 109 h 232"/>
              <a:gd name="T70" fmla="*/ 177 w 232"/>
              <a:gd name="T71" fmla="*/ 122 h 232"/>
              <a:gd name="T72" fmla="*/ 190 w 232"/>
              <a:gd name="T73" fmla="*/ 7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106" y="141"/>
                </a:moveTo>
                <a:cubicBezTo>
                  <a:pt x="95" y="141"/>
                  <a:pt x="95" y="141"/>
                  <a:pt x="95" y="141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106" y="120"/>
                  <a:pt x="106" y="120"/>
                  <a:pt x="106" y="120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20"/>
                  <a:pt x="127" y="120"/>
                  <a:pt x="127" y="120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41"/>
                  <a:pt x="138" y="141"/>
                  <a:pt x="138" y="141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7" y="152"/>
                  <a:pt x="127" y="152"/>
                  <a:pt x="127" y="152"/>
                </a:cubicBezTo>
                <a:cubicBezTo>
                  <a:pt x="106" y="152"/>
                  <a:pt x="106" y="152"/>
                  <a:pt x="106" y="152"/>
                </a:cubicBezTo>
                <a:lnTo>
                  <a:pt x="106" y="141"/>
                </a:lnTo>
                <a:close/>
                <a:moveTo>
                  <a:pt x="140" y="58"/>
                </a:moveTo>
                <a:cubicBezTo>
                  <a:pt x="134" y="58"/>
                  <a:pt x="134" y="58"/>
                  <a:pt x="134" y="58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99" y="60"/>
                  <a:pt x="99" y="60"/>
                  <a:pt x="99" y="60"/>
                </a:cubicBezTo>
                <a:cubicBezTo>
                  <a:pt x="99" y="58"/>
                  <a:pt x="99" y="58"/>
                  <a:pt x="99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1" y="58"/>
                  <a:pt x="89" y="60"/>
                  <a:pt x="89" y="61"/>
                </a:cubicBezTo>
                <a:cubicBezTo>
                  <a:pt x="89" y="73"/>
                  <a:pt x="89" y="73"/>
                  <a:pt x="89" y="73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4" y="60"/>
                  <a:pt x="142" y="58"/>
                  <a:pt x="140" y="58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90" y="126"/>
                </a:moveTo>
                <a:cubicBezTo>
                  <a:pt x="187" y="128"/>
                  <a:pt x="182" y="130"/>
                  <a:pt x="177" y="130"/>
                </a:cubicBezTo>
                <a:cubicBezTo>
                  <a:pt x="153" y="130"/>
                  <a:pt x="153" y="130"/>
                  <a:pt x="153" y="130"/>
                </a:cubicBezTo>
                <a:cubicBezTo>
                  <a:pt x="153" y="151"/>
                  <a:pt x="153" y="151"/>
                  <a:pt x="153" y="151"/>
                </a:cubicBezTo>
                <a:cubicBezTo>
                  <a:pt x="153" y="158"/>
                  <a:pt x="148" y="163"/>
                  <a:pt x="142" y="163"/>
                </a:cubicBezTo>
                <a:cubicBezTo>
                  <a:pt x="90" y="163"/>
                  <a:pt x="90" y="163"/>
                  <a:pt x="90" y="163"/>
                </a:cubicBezTo>
                <a:cubicBezTo>
                  <a:pt x="84" y="163"/>
                  <a:pt x="79" y="158"/>
                  <a:pt x="79" y="151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50" y="130"/>
                  <a:pt x="46" y="128"/>
                  <a:pt x="42" y="126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190" y="181"/>
                  <a:pt x="190" y="181"/>
                  <a:pt x="190" y="181"/>
                </a:cubicBezTo>
                <a:lnTo>
                  <a:pt x="190" y="126"/>
                </a:lnTo>
                <a:close/>
                <a:moveTo>
                  <a:pt x="90" y="157"/>
                </a:moveTo>
                <a:cubicBezTo>
                  <a:pt x="142" y="157"/>
                  <a:pt x="142" y="157"/>
                  <a:pt x="142" y="157"/>
                </a:cubicBezTo>
                <a:cubicBezTo>
                  <a:pt x="145" y="157"/>
                  <a:pt x="147" y="154"/>
                  <a:pt x="147" y="151"/>
                </a:cubicBezTo>
                <a:cubicBezTo>
                  <a:pt x="147" y="109"/>
                  <a:pt x="147" y="109"/>
                  <a:pt x="147" y="109"/>
                </a:cubicBezTo>
                <a:cubicBezTo>
                  <a:pt x="147" y="106"/>
                  <a:pt x="145" y="104"/>
                  <a:pt x="142" y="104"/>
                </a:cubicBezTo>
                <a:cubicBezTo>
                  <a:pt x="90" y="104"/>
                  <a:pt x="90" y="104"/>
                  <a:pt x="90" y="104"/>
                </a:cubicBezTo>
                <a:cubicBezTo>
                  <a:pt x="87" y="104"/>
                  <a:pt x="85" y="106"/>
                  <a:pt x="85" y="109"/>
                </a:cubicBezTo>
                <a:cubicBezTo>
                  <a:pt x="85" y="151"/>
                  <a:pt x="85" y="151"/>
                  <a:pt x="85" y="151"/>
                </a:cubicBezTo>
                <a:cubicBezTo>
                  <a:pt x="85" y="154"/>
                  <a:pt x="87" y="157"/>
                  <a:pt x="90" y="157"/>
                </a:cubicBezTo>
                <a:close/>
                <a:moveTo>
                  <a:pt x="190" y="73"/>
                </a:moveTo>
                <a:cubicBezTo>
                  <a:pt x="150" y="73"/>
                  <a:pt x="150" y="73"/>
                  <a:pt x="150" y="73"/>
                </a:cubicBezTo>
                <a:cubicBezTo>
                  <a:pt x="150" y="61"/>
                  <a:pt x="150" y="61"/>
                  <a:pt x="150" y="61"/>
                </a:cubicBezTo>
                <a:cubicBezTo>
                  <a:pt x="150" y="56"/>
                  <a:pt x="146" y="52"/>
                  <a:pt x="140" y="52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2"/>
                  <a:pt x="99" y="52"/>
                  <a:pt x="99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87" y="52"/>
                  <a:pt x="83" y="56"/>
                  <a:pt x="83" y="61"/>
                </a:cubicBezTo>
                <a:cubicBezTo>
                  <a:pt x="83" y="73"/>
                  <a:pt x="83" y="73"/>
                  <a:pt x="83" y="73"/>
                </a:cubicBezTo>
                <a:cubicBezTo>
                  <a:pt x="42" y="73"/>
                  <a:pt x="42" y="73"/>
                  <a:pt x="42" y="73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45" y="120"/>
                  <a:pt x="50" y="122"/>
                  <a:pt x="55" y="12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79" y="103"/>
                  <a:pt x="84" y="98"/>
                  <a:pt x="90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8" y="98"/>
                  <a:pt x="153" y="103"/>
                  <a:pt x="153" y="109"/>
                </a:cubicBezTo>
                <a:cubicBezTo>
                  <a:pt x="153" y="122"/>
                  <a:pt x="153" y="122"/>
                  <a:pt x="153" y="122"/>
                </a:cubicBezTo>
                <a:cubicBezTo>
                  <a:pt x="177" y="122"/>
                  <a:pt x="177" y="122"/>
                  <a:pt x="177" y="122"/>
                </a:cubicBezTo>
                <a:cubicBezTo>
                  <a:pt x="182" y="122"/>
                  <a:pt x="187" y="120"/>
                  <a:pt x="190" y="117"/>
                </a:cubicBezTo>
                <a:lnTo>
                  <a:pt x="190" y="7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auto">
          <a:xfrm>
            <a:off x="19372632" y="6210409"/>
            <a:ext cx="1352444" cy="1352442"/>
          </a:xfrm>
          <a:custGeom>
            <a:avLst/>
            <a:gdLst>
              <a:gd name="T0" fmla="*/ 107 w 232"/>
              <a:gd name="T1" fmla="*/ 66 h 232"/>
              <a:gd name="T2" fmla="*/ 82 w 232"/>
              <a:gd name="T3" fmla="*/ 41 h 232"/>
              <a:gd name="T4" fmla="*/ 75 w 232"/>
              <a:gd name="T5" fmla="*/ 41 h 232"/>
              <a:gd name="T6" fmla="*/ 50 w 232"/>
              <a:gd name="T7" fmla="*/ 66 h 232"/>
              <a:gd name="T8" fmla="*/ 50 w 232"/>
              <a:gd name="T9" fmla="*/ 107 h 232"/>
              <a:gd name="T10" fmla="*/ 54 w 232"/>
              <a:gd name="T11" fmla="*/ 107 h 232"/>
              <a:gd name="T12" fmla="*/ 54 w 232"/>
              <a:gd name="T13" fmla="*/ 82 h 232"/>
              <a:gd name="T14" fmla="*/ 57 w 232"/>
              <a:gd name="T15" fmla="*/ 79 h 232"/>
              <a:gd name="T16" fmla="*/ 60 w 232"/>
              <a:gd name="T17" fmla="*/ 82 h 232"/>
              <a:gd name="T18" fmla="*/ 60 w 232"/>
              <a:gd name="T19" fmla="*/ 107 h 232"/>
              <a:gd name="T20" fmla="*/ 107 w 232"/>
              <a:gd name="T21" fmla="*/ 107 h 232"/>
              <a:gd name="T22" fmla="*/ 107 w 232"/>
              <a:gd name="T23" fmla="*/ 66 h 232"/>
              <a:gd name="T24" fmla="*/ 75 w 232"/>
              <a:gd name="T25" fmla="*/ 52 h 232"/>
              <a:gd name="T26" fmla="*/ 61 w 232"/>
              <a:gd name="T27" fmla="*/ 66 h 232"/>
              <a:gd name="T28" fmla="*/ 58 w 232"/>
              <a:gd name="T29" fmla="*/ 69 h 232"/>
              <a:gd name="T30" fmla="*/ 55 w 232"/>
              <a:gd name="T31" fmla="*/ 66 h 232"/>
              <a:gd name="T32" fmla="*/ 75 w 232"/>
              <a:gd name="T33" fmla="*/ 46 h 232"/>
              <a:gd name="T34" fmla="*/ 79 w 232"/>
              <a:gd name="T35" fmla="*/ 49 h 232"/>
              <a:gd name="T36" fmla="*/ 75 w 232"/>
              <a:gd name="T37" fmla="*/ 52 h 232"/>
              <a:gd name="T38" fmla="*/ 171 w 232"/>
              <a:gd name="T39" fmla="*/ 123 h 232"/>
              <a:gd name="T40" fmla="*/ 171 w 232"/>
              <a:gd name="T41" fmla="*/ 128 h 232"/>
              <a:gd name="T42" fmla="*/ 119 w 232"/>
              <a:gd name="T43" fmla="*/ 180 h 232"/>
              <a:gd name="T44" fmla="*/ 114 w 232"/>
              <a:gd name="T45" fmla="*/ 180 h 232"/>
              <a:gd name="T46" fmla="*/ 114 w 232"/>
              <a:gd name="T47" fmla="*/ 176 h 232"/>
              <a:gd name="T48" fmla="*/ 167 w 232"/>
              <a:gd name="T49" fmla="*/ 123 h 232"/>
              <a:gd name="T50" fmla="*/ 171 w 232"/>
              <a:gd name="T51" fmla="*/ 123 h 232"/>
              <a:gd name="T52" fmla="*/ 116 w 232"/>
              <a:gd name="T53" fmla="*/ 0 h 232"/>
              <a:gd name="T54" fmla="*/ 0 w 232"/>
              <a:gd name="T55" fmla="*/ 116 h 232"/>
              <a:gd name="T56" fmla="*/ 116 w 232"/>
              <a:gd name="T57" fmla="*/ 232 h 232"/>
              <a:gd name="T58" fmla="*/ 232 w 232"/>
              <a:gd name="T59" fmla="*/ 116 h 232"/>
              <a:gd name="T60" fmla="*/ 116 w 232"/>
              <a:gd name="T61" fmla="*/ 0 h 232"/>
              <a:gd name="T62" fmla="*/ 82 w 232"/>
              <a:gd name="T63" fmla="*/ 186 h 232"/>
              <a:gd name="T64" fmla="*/ 75 w 232"/>
              <a:gd name="T65" fmla="*/ 186 h 232"/>
              <a:gd name="T66" fmla="*/ 44 w 232"/>
              <a:gd name="T67" fmla="*/ 154 h 232"/>
              <a:gd name="T68" fmla="*/ 44 w 232"/>
              <a:gd name="T69" fmla="*/ 66 h 232"/>
              <a:gd name="T70" fmla="*/ 75 w 232"/>
              <a:gd name="T71" fmla="*/ 34 h 232"/>
              <a:gd name="T72" fmla="*/ 82 w 232"/>
              <a:gd name="T73" fmla="*/ 34 h 232"/>
              <a:gd name="T74" fmla="*/ 114 w 232"/>
              <a:gd name="T75" fmla="*/ 66 h 232"/>
              <a:gd name="T76" fmla="*/ 114 w 232"/>
              <a:gd name="T77" fmla="*/ 108 h 232"/>
              <a:gd name="T78" fmla="*/ 106 w 232"/>
              <a:gd name="T79" fmla="*/ 115 h 232"/>
              <a:gd name="T80" fmla="*/ 99 w 232"/>
              <a:gd name="T81" fmla="*/ 181 h 232"/>
              <a:gd name="T82" fmla="*/ 82 w 232"/>
              <a:gd name="T83" fmla="*/ 186 h 232"/>
              <a:gd name="T84" fmla="*/ 175 w 232"/>
              <a:gd name="T85" fmla="*/ 184 h 232"/>
              <a:gd name="T86" fmla="*/ 110 w 232"/>
              <a:gd name="T87" fmla="*/ 184 h 232"/>
              <a:gd name="T88" fmla="*/ 110 w 232"/>
              <a:gd name="T89" fmla="*/ 119 h 232"/>
              <a:gd name="T90" fmla="*/ 175 w 232"/>
              <a:gd name="T91" fmla="*/ 119 h 232"/>
              <a:gd name="T92" fmla="*/ 175 w 232"/>
              <a:gd name="T93" fmla="*/ 184 h 232"/>
              <a:gd name="T94" fmla="*/ 54 w 232"/>
              <a:gd name="T95" fmla="*/ 107 h 232"/>
              <a:gd name="T96" fmla="*/ 60 w 232"/>
              <a:gd name="T97" fmla="*/ 107 h 232"/>
              <a:gd name="T98" fmla="*/ 60 w 232"/>
              <a:gd name="T99" fmla="*/ 155 h 232"/>
              <a:gd name="T100" fmla="*/ 57 w 232"/>
              <a:gd name="T101" fmla="*/ 158 h 232"/>
              <a:gd name="T102" fmla="*/ 54 w 232"/>
              <a:gd name="T103" fmla="*/ 155 h 232"/>
              <a:gd name="T104" fmla="*/ 54 w 232"/>
              <a:gd name="T105" fmla="*/ 10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2" h="232">
                <a:moveTo>
                  <a:pt x="107" y="66"/>
                </a:moveTo>
                <a:cubicBezTo>
                  <a:pt x="107" y="52"/>
                  <a:pt x="96" y="41"/>
                  <a:pt x="82" y="41"/>
                </a:cubicBezTo>
                <a:cubicBezTo>
                  <a:pt x="75" y="41"/>
                  <a:pt x="75" y="41"/>
                  <a:pt x="75" y="41"/>
                </a:cubicBezTo>
                <a:cubicBezTo>
                  <a:pt x="61" y="41"/>
                  <a:pt x="50" y="52"/>
                  <a:pt x="50" y="66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54" y="82"/>
                  <a:pt x="54" y="82"/>
                  <a:pt x="54" y="82"/>
                </a:cubicBezTo>
                <a:cubicBezTo>
                  <a:pt x="54" y="80"/>
                  <a:pt x="56" y="79"/>
                  <a:pt x="57" y="79"/>
                </a:cubicBezTo>
                <a:cubicBezTo>
                  <a:pt x="59" y="79"/>
                  <a:pt x="60" y="80"/>
                  <a:pt x="60" y="82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107" y="107"/>
                  <a:pt x="107" y="107"/>
                  <a:pt x="107" y="107"/>
                </a:cubicBezTo>
                <a:lnTo>
                  <a:pt x="107" y="66"/>
                </a:lnTo>
                <a:close/>
                <a:moveTo>
                  <a:pt x="75" y="52"/>
                </a:moveTo>
                <a:cubicBezTo>
                  <a:pt x="67" y="52"/>
                  <a:pt x="61" y="58"/>
                  <a:pt x="61" y="66"/>
                </a:cubicBezTo>
                <a:cubicBezTo>
                  <a:pt x="61" y="68"/>
                  <a:pt x="60" y="69"/>
                  <a:pt x="58" y="69"/>
                </a:cubicBezTo>
                <a:cubicBezTo>
                  <a:pt x="56" y="69"/>
                  <a:pt x="55" y="68"/>
                  <a:pt x="55" y="66"/>
                </a:cubicBezTo>
                <a:cubicBezTo>
                  <a:pt x="55" y="55"/>
                  <a:pt x="64" y="46"/>
                  <a:pt x="75" y="46"/>
                </a:cubicBezTo>
                <a:cubicBezTo>
                  <a:pt x="77" y="46"/>
                  <a:pt x="79" y="47"/>
                  <a:pt x="79" y="49"/>
                </a:cubicBezTo>
                <a:cubicBezTo>
                  <a:pt x="79" y="50"/>
                  <a:pt x="77" y="52"/>
                  <a:pt x="75" y="52"/>
                </a:cubicBezTo>
                <a:close/>
                <a:moveTo>
                  <a:pt x="171" y="123"/>
                </a:moveTo>
                <a:cubicBezTo>
                  <a:pt x="172" y="124"/>
                  <a:pt x="172" y="126"/>
                  <a:pt x="171" y="128"/>
                </a:cubicBezTo>
                <a:cubicBezTo>
                  <a:pt x="119" y="180"/>
                  <a:pt x="119" y="180"/>
                  <a:pt x="119" y="180"/>
                </a:cubicBezTo>
                <a:cubicBezTo>
                  <a:pt x="117" y="181"/>
                  <a:pt x="115" y="181"/>
                  <a:pt x="114" y="180"/>
                </a:cubicBezTo>
                <a:cubicBezTo>
                  <a:pt x="113" y="179"/>
                  <a:pt x="113" y="177"/>
                  <a:pt x="114" y="176"/>
                </a:cubicBezTo>
                <a:cubicBezTo>
                  <a:pt x="167" y="123"/>
                  <a:pt x="167" y="123"/>
                  <a:pt x="167" y="123"/>
                </a:cubicBezTo>
                <a:cubicBezTo>
                  <a:pt x="168" y="122"/>
                  <a:pt x="170" y="122"/>
                  <a:pt x="171" y="123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82" y="186"/>
                </a:moveTo>
                <a:cubicBezTo>
                  <a:pt x="75" y="186"/>
                  <a:pt x="75" y="186"/>
                  <a:pt x="75" y="186"/>
                </a:cubicBezTo>
                <a:cubicBezTo>
                  <a:pt x="58" y="186"/>
                  <a:pt x="44" y="172"/>
                  <a:pt x="44" y="154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49"/>
                  <a:pt x="58" y="34"/>
                  <a:pt x="75" y="34"/>
                </a:cubicBezTo>
                <a:cubicBezTo>
                  <a:pt x="82" y="34"/>
                  <a:pt x="82" y="34"/>
                  <a:pt x="82" y="34"/>
                </a:cubicBezTo>
                <a:cubicBezTo>
                  <a:pt x="99" y="34"/>
                  <a:pt x="114" y="49"/>
                  <a:pt x="114" y="66"/>
                </a:cubicBezTo>
                <a:cubicBezTo>
                  <a:pt x="114" y="108"/>
                  <a:pt x="114" y="108"/>
                  <a:pt x="114" y="108"/>
                </a:cubicBezTo>
                <a:cubicBezTo>
                  <a:pt x="111" y="110"/>
                  <a:pt x="108" y="112"/>
                  <a:pt x="106" y="115"/>
                </a:cubicBezTo>
                <a:cubicBezTo>
                  <a:pt x="88" y="133"/>
                  <a:pt x="86" y="161"/>
                  <a:pt x="99" y="181"/>
                </a:cubicBezTo>
                <a:cubicBezTo>
                  <a:pt x="94" y="184"/>
                  <a:pt x="88" y="186"/>
                  <a:pt x="82" y="186"/>
                </a:cubicBezTo>
                <a:close/>
                <a:moveTo>
                  <a:pt x="175" y="184"/>
                </a:moveTo>
                <a:cubicBezTo>
                  <a:pt x="157" y="202"/>
                  <a:pt x="128" y="202"/>
                  <a:pt x="110" y="184"/>
                </a:cubicBezTo>
                <a:cubicBezTo>
                  <a:pt x="92" y="166"/>
                  <a:pt x="92" y="137"/>
                  <a:pt x="110" y="119"/>
                </a:cubicBezTo>
                <a:cubicBezTo>
                  <a:pt x="128" y="101"/>
                  <a:pt x="157" y="101"/>
                  <a:pt x="175" y="119"/>
                </a:cubicBezTo>
                <a:cubicBezTo>
                  <a:pt x="193" y="137"/>
                  <a:pt x="193" y="166"/>
                  <a:pt x="175" y="184"/>
                </a:cubicBezTo>
                <a:close/>
                <a:moveTo>
                  <a:pt x="54" y="107"/>
                </a:moveTo>
                <a:cubicBezTo>
                  <a:pt x="60" y="107"/>
                  <a:pt x="60" y="107"/>
                  <a:pt x="60" y="107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60" y="156"/>
                  <a:pt x="59" y="158"/>
                  <a:pt x="57" y="158"/>
                </a:cubicBezTo>
                <a:cubicBezTo>
                  <a:pt x="56" y="158"/>
                  <a:pt x="54" y="156"/>
                  <a:pt x="54" y="155"/>
                </a:cubicBezTo>
                <a:lnTo>
                  <a:pt x="54" y="10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21323036" y="6210409"/>
            <a:ext cx="1349980" cy="1354906"/>
          </a:xfrm>
          <a:custGeom>
            <a:avLst/>
            <a:gdLst>
              <a:gd name="T0" fmla="*/ 134 w 232"/>
              <a:gd name="T1" fmla="*/ 71 h 232"/>
              <a:gd name="T2" fmla="*/ 134 w 232"/>
              <a:gd name="T3" fmla="*/ 49 h 232"/>
              <a:gd name="T4" fmla="*/ 63 w 232"/>
              <a:gd name="T5" fmla="*/ 49 h 232"/>
              <a:gd name="T6" fmla="*/ 63 w 232"/>
              <a:gd name="T7" fmla="*/ 182 h 232"/>
              <a:gd name="T8" fmla="*/ 168 w 232"/>
              <a:gd name="T9" fmla="*/ 182 h 232"/>
              <a:gd name="T10" fmla="*/ 168 w 232"/>
              <a:gd name="T11" fmla="*/ 84 h 232"/>
              <a:gd name="T12" fmla="*/ 147 w 232"/>
              <a:gd name="T13" fmla="*/ 84 h 232"/>
              <a:gd name="T14" fmla="*/ 134 w 232"/>
              <a:gd name="T15" fmla="*/ 71 h 232"/>
              <a:gd name="T16" fmla="*/ 95 w 232"/>
              <a:gd name="T17" fmla="*/ 90 h 232"/>
              <a:gd name="T18" fmla="*/ 106 w 232"/>
              <a:gd name="T19" fmla="*/ 90 h 232"/>
              <a:gd name="T20" fmla="*/ 106 w 232"/>
              <a:gd name="T21" fmla="*/ 79 h 232"/>
              <a:gd name="T22" fmla="*/ 126 w 232"/>
              <a:gd name="T23" fmla="*/ 79 h 232"/>
              <a:gd name="T24" fmla="*/ 126 w 232"/>
              <a:gd name="T25" fmla="*/ 90 h 232"/>
              <a:gd name="T26" fmla="*/ 136 w 232"/>
              <a:gd name="T27" fmla="*/ 90 h 232"/>
              <a:gd name="T28" fmla="*/ 136 w 232"/>
              <a:gd name="T29" fmla="*/ 109 h 232"/>
              <a:gd name="T30" fmla="*/ 126 w 232"/>
              <a:gd name="T31" fmla="*/ 109 h 232"/>
              <a:gd name="T32" fmla="*/ 126 w 232"/>
              <a:gd name="T33" fmla="*/ 120 h 232"/>
              <a:gd name="T34" fmla="*/ 106 w 232"/>
              <a:gd name="T35" fmla="*/ 120 h 232"/>
              <a:gd name="T36" fmla="*/ 106 w 232"/>
              <a:gd name="T37" fmla="*/ 109 h 232"/>
              <a:gd name="T38" fmla="*/ 95 w 232"/>
              <a:gd name="T39" fmla="*/ 109 h 232"/>
              <a:gd name="T40" fmla="*/ 95 w 232"/>
              <a:gd name="T41" fmla="*/ 90 h 232"/>
              <a:gd name="T42" fmla="*/ 127 w 232"/>
              <a:gd name="T43" fmla="*/ 165 h 232"/>
              <a:gd name="T44" fmla="*/ 74 w 232"/>
              <a:gd name="T45" fmla="*/ 165 h 232"/>
              <a:gd name="T46" fmla="*/ 74 w 232"/>
              <a:gd name="T47" fmla="*/ 158 h 232"/>
              <a:gd name="T48" fmla="*/ 127 w 232"/>
              <a:gd name="T49" fmla="*/ 158 h 232"/>
              <a:gd name="T50" fmla="*/ 127 w 232"/>
              <a:gd name="T51" fmla="*/ 165 h 232"/>
              <a:gd name="T52" fmla="*/ 158 w 232"/>
              <a:gd name="T53" fmla="*/ 151 h 232"/>
              <a:gd name="T54" fmla="*/ 74 w 232"/>
              <a:gd name="T55" fmla="*/ 151 h 232"/>
              <a:gd name="T56" fmla="*/ 74 w 232"/>
              <a:gd name="T57" fmla="*/ 144 h 232"/>
              <a:gd name="T58" fmla="*/ 158 w 232"/>
              <a:gd name="T59" fmla="*/ 144 h 232"/>
              <a:gd name="T60" fmla="*/ 158 w 232"/>
              <a:gd name="T61" fmla="*/ 151 h 232"/>
              <a:gd name="T62" fmla="*/ 158 w 232"/>
              <a:gd name="T63" fmla="*/ 137 h 232"/>
              <a:gd name="T64" fmla="*/ 96 w 232"/>
              <a:gd name="T65" fmla="*/ 137 h 232"/>
              <a:gd name="T66" fmla="*/ 96 w 232"/>
              <a:gd name="T67" fmla="*/ 130 h 232"/>
              <a:gd name="T68" fmla="*/ 158 w 232"/>
              <a:gd name="T69" fmla="*/ 130 h 232"/>
              <a:gd name="T70" fmla="*/ 158 w 232"/>
              <a:gd name="T71" fmla="*/ 137 h 232"/>
              <a:gd name="T72" fmla="*/ 116 w 232"/>
              <a:gd name="T73" fmla="*/ 0 h 232"/>
              <a:gd name="T74" fmla="*/ 0 w 232"/>
              <a:gd name="T75" fmla="*/ 116 h 232"/>
              <a:gd name="T76" fmla="*/ 116 w 232"/>
              <a:gd name="T77" fmla="*/ 232 h 232"/>
              <a:gd name="T78" fmla="*/ 232 w 232"/>
              <a:gd name="T79" fmla="*/ 116 h 232"/>
              <a:gd name="T80" fmla="*/ 116 w 232"/>
              <a:gd name="T81" fmla="*/ 0 h 232"/>
              <a:gd name="T82" fmla="*/ 178 w 232"/>
              <a:gd name="T83" fmla="*/ 184 h 232"/>
              <a:gd name="T84" fmla="*/ 170 w 232"/>
              <a:gd name="T85" fmla="*/ 192 h 232"/>
              <a:gd name="T86" fmla="*/ 62 w 232"/>
              <a:gd name="T87" fmla="*/ 192 h 232"/>
              <a:gd name="T88" fmla="*/ 54 w 232"/>
              <a:gd name="T89" fmla="*/ 184 h 232"/>
              <a:gd name="T90" fmla="*/ 54 w 232"/>
              <a:gd name="T91" fmla="*/ 48 h 232"/>
              <a:gd name="T92" fmla="*/ 62 w 232"/>
              <a:gd name="T93" fmla="*/ 40 h 232"/>
              <a:gd name="T94" fmla="*/ 139 w 232"/>
              <a:gd name="T95" fmla="*/ 40 h 232"/>
              <a:gd name="T96" fmla="*/ 139 w 232"/>
              <a:gd name="T97" fmla="*/ 40 h 232"/>
              <a:gd name="T98" fmla="*/ 142 w 232"/>
              <a:gd name="T99" fmla="*/ 41 h 232"/>
              <a:gd name="T100" fmla="*/ 176 w 232"/>
              <a:gd name="T101" fmla="*/ 74 h 232"/>
              <a:gd name="T102" fmla="*/ 178 w 232"/>
              <a:gd name="T103" fmla="*/ 79 h 232"/>
              <a:gd name="T104" fmla="*/ 178 w 232"/>
              <a:gd name="T105" fmla="*/ 79 h 232"/>
              <a:gd name="T106" fmla="*/ 178 w 232"/>
              <a:gd name="T107" fmla="*/ 184 h 232"/>
              <a:gd name="T108" fmla="*/ 144 w 232"/>
              <a:gd name="T109" fmla="*/ 71 h 232"/>
              <a:gd name="T110" fmla="*/ 144 w 232"/>
              <a:gd name="T111" fmla="*/ 56 h 232"/>
              <a:gd name="T112" fmla="*/ 162 w 232"/>
              <a:gd name="T113" fmla="*/ 74 h 232"/>
              <a:gd name="T114" fmla="*/ 147 w 232"/>
              <a:gd name="T115" fmla="*/ 74 h 232"/>
              <a:gd name="T116" fmla="*/ 144 w 232"/>
              <a:gd name="T117" fmla="*/ 7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134" y="71"/>
                </a:moveTo>
                <a:cubicBezTo>
                  <a:pt x="134" y="49"/>
                  <a:pt x="134" y="49"/>
                  <a:pt x="134" y="49"/>
                </a:cubicBezTo>
                <a:cubicBezTo>
                  <a:pt x="63" y="49"/>
                  <a:pt x="63" y="49"/>
                  <a:pt x="63" y="49"/>
                </a:cubicBezTo>
                <a:cubicBezTo>
                  <a:pt x="63" y="182"/>
                  <a:pt x="63" y="182"/>
                  <a:pt x="63" y="182"/>
                </a:cubicBezTo>
                <a:cubicBezTo>
                  <a:pt x="168" y="182"/>
                  <a:pt x="168" y="182"/>
                  <a:pt x="168" y="182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0" y="84"/>
                  <a:pt x="134" y="78"/>
                  <a:pt x="134" y="71"/>
                </a:cubicBezTo>
                <a:close/>
                <a:moveTo>
                  <a:pt x="95" y="90"/>
                </a:moveTo>
                <a:cubicBezTo>
                  <a:pt x="106" y="90"/>
                  <a:pt x="106" y="90"/>
                  <a:pt x="106" y="90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36" y="90"/>
                  <a:pt x="136" y="90"/>
                  <a:pt x="136" y="90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06" y="120"/>
                  <a:pt x="106" y="120"/>
                  <a:pt x="106" y="120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95" y="109"/>
                  <a:pt x="95" y="109"/>
                  <a:pt x="95" y="109"/>
                </a:cubicBezTo>
                <a:lnTo>
                  <a:pt x="95" y="90"/>
                </a:lnTo>
                <a:close/>
                <a:moveTo>
                  <a:pt x="127" y="165"/>
                </a:moveTo>
                <a:cubicBezTo>
                  <a:pt x="74" y="165"/>
                  <a:pt x="74" y="165"/>
                  <a:pt x="74" y="165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127" y="158"/>
                  <a:pt x="127" y="158"/>
                  <a:pt x="127" y="158"/>
                </a:cubicBezTo>
                <a:lnTo>
                  <a:pt x="127" y="165"/>
                </a:lnTo>
                <a:close/>
                <a:moveTo>
                  <a:pt x="158" y="151"/>
                </a:moveTo>
                <a:cubicBezTo>
                  <a:pt x="74" y="151"/>
                  <a:pt x="74" y="151"/>
                  <a:pt x="74" y="151"/>
                </a:cubicBezTo>
                <a:cubicBezTo>
                  <a:pt x="74" y="144"/>
                  <a:pt x="74" y="144"/>
                  <a:pt x="74" y="144"/>
                </a:cubicBezTo>
                <a:cubicBezTo>
                  <a:pt x="158" y="144"/>
                  <a:pt x="158" y="144"/>
                  <a:pt x="158" y="144"/>
                </a:cubicBezTo>
                <a:lnTo>
                  <a:pt x="158" y="151"/>
                </a:lnTo>
                <a:close/>
                <a:moveTo>
                  <a:pt x="158" y="137"/>
                </a:moveTo>
                <a:cubicBezTo>
                  <a:pt x="96" y="137"/>
                  <a:pt x="96" y="137"/>
                  <a:pt x="96" y="137"/>
                </a:cubicBezTo>
                <a:cubicBezTo>
                  <a:pt x="96" y="130"/>
                  <a:pt x="96" y="130"/>
                  <a:pt x="96" y="130"/>
                </a:cubicBezTo>
                <a:cubicBezTo>
                  <a:pt x="158" y="130"/>
                  <a:pt x="158" y="130"/>
                  <a:pt x="158" y="130"/>
                </a:cubicBezTo>
                <a:lnTo>
                  <a:pt x="158" y="137"/>
                </a:ln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78" y="184"/>
                </a:moveTo>
                <a:cubicBezTo>
                  <a:pt x="178" y="188"/>
                  <a:pt x="174" y="192"/>
                  <a:pt x="170" y="192"/>
                </a:cubicBezTo>
                <a:cubicBezTo>
                  <a:pt x="62" y="192"/>
                  <a:pt x="62" y="192"/>
                  <a:pt x="62" y="192"/>
                </a:cubicBezTo>
                <a:cubicBezTo>
                  <a:pt x="57" y="192"/>
                  <a:pt x="54" y="188"/>
                  <a:pt x="54" y="184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3"/>
                  <a:pt x="57" y="40"/>
                  <a:pt x="62" y="40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40" y="40"/>
                  <a:pt x="142" y="40"/>
                  <a:pt x="142" y="41"/>
                </a:cubicBezTo>
                <a:cubicBezTo>
                  <a:pt x="176" y="74"/>
                  <a:pt x="176" y="74"/>
                  <a:pt x="176" y="74"/>
                </a:cubicBezTo>
                <a:cubicBezTo>
                  <a:pt x="178" y="76"/>
                  <a:pt x="178" y="77"/>
                  <a:pt x="178" y="79"/>
                </a:cubicBezTo>
                <a:cubicBezTo>
                  <a:pt x="178" y="79"/>
                  <a:pt x="178" y="79"/>
                  <a:pt x="178" y="79"/>
                </a:cubicBezTo>
                <a:lnTo>
                  <a:pt x="178" y="184"/>
                </a:lnTo>
                <a:close/>
                <a:moveTo>
                  <a:pt x="144" y="71"/>
                </a:moveTo>
                <a:cubicBezTo>
                  <a:pt x="144" y="56"/>
                  <a:pt x="144" y="56"/>
                  <a:pt x="144" y="56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47" y="74"/>
                  <a:pt x="147" y="74"/>
                  <a:pt x="147" y="74"/>
                </a:cubicBezTo>
                <a:cubicBezTo>
                  <a:pt x="145" y="74"/>
                  <a:pt x="144" y="73"/>
                  <a:pt x="144" y="7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auto">
          <a:xfrm>
            <a:off x="2140431" y="4114212"/>
            <a:ext cx="726722" cy="1199708"/>
          </a:xfrm>
          <a:custGeom>
            <a:avLst/>
            <a:gdLst>
              <a:gd name="T0" fmla="*/ 62 w 125"/>
              <a:gd name="T1" fmla="*/ 206 h 206"/>
              <a:gd name="T2" fmla="*/ 29 w 125"/>
              <a:gd name="T3" fmla="*/ 90 h 206"/>
              <a:gd name="T4" fmla="*/ 34 w 125"/>
              <a:gd name="T5" fmla="*/ 87 h 206"/>
              <a:gd name="T6" fmla="*/ 31 w 125"/>
              <a:gd name="T7" fmla="*/ 32 h 206"/>
              <a:gd name="T8" fmla="*/ 31 w 125"/>
              <a:gd name="T9" fmla="*/ 21 h 206"/>
              <a:gd name="T10" fmla="*/ 45 w 125"/>
              <a:gd name="T11" fmla="*/ 87 h 206"/>
              <a:gd name="T12" fmla="*/ 35 w 125"/>
              <a:gd name="T13" fmla="*/ 99 h 206"/>
              <a:gd name="T14" fmla="*/ 62 w 125"/>
              <a:gd name="T15" fmla="*/ 195 h 206"/>
              <a:gd name="T16" fmla="*/ 90 w 125"/>
              <a:gd name="T17" fmla="*/ 99 h 206"/>
              <a:gd name="T18" fmla="*/ 79 w 125"/>
              <a:gd name="T19" fmla="*/ 87 h 206"/>
              <a:gd name="T20" fmla="*/ 93 w 125"/>
              <a:gd name="T21" fmla="*/ 21 h 206"/>
              <a:gd name="T22" fmla="*/ 93 w 125"/>
              <a:gd name="T23" fmla="*/ 32 h 206"/>
              <a:gd name="T24" fmla="*/ 90 w 125"/>
              <a:gd name="T25" fmla="*/ 87 h 206"/>
              <a:gd name="T26" fmla="*/ 95 w 125"/>
              <a:gd name="T27" fmla="*/ 90 h 206"/>
              <a:gd name="T28" fmla="*/ 54 w 125"/>
              <a:gd name="T29" fmla="*/ 121 h 206"/>
              <a:gd name="T30" fmla="*/ 72 w 125"/>
              <a:gd name="T31" fmla="*/ 121 h 206"/>
              <a:gd name="T32" fmla="*/ 54 w 125"/>
              <a:gd name="T33" fmla="*/ 121 h 206"/>
              <a:gd name="T34" fmla="*/ 63 w 125"/>
              <a:gd name="T35" fmla="*/ 127 h 206"/>
              <a:gd name="T36" fmla="*/ 63 w 125"/>
              <a:gd name="T37" fmla="*/ 115 h 206"/>
              <a:gd name="T38" fmla="*/ 78 w 125"/>
              <a:gd name="T39" fmla="*/ 126 h 206"/>
              <a:gd name="T40" fmla="*/ 106 w 125"/>
              <a:gd name="T41" fmla="*/ 134 h 206"/>
              <a:gd name="T42" fmla="*/ 62 w 125"/>
              <a:gd name="T43" fmla="*/ 189 h 206"/>
              <a:gd name="T44" fmla="*/ 18 w 125"/>
              <a:gd name="T45" fmla="*/ 134 h 206"/>
              <a:gd name="T46" fmla="*/ 41 w 125"/>
              <a:gd name="T47" fmla="*/ 123 h 206"/>
              <a:gd name="T48" fmla="*/ 68 w 125"/>
              <a:gd name="T49" fmla="*/ 134 h 206"/>
              <a:gd name="T50" fmla="*/ 50 w 125"/>
              <a:gd name="T51" fmla="*/ 135 h 206"/>
              <a:gd name="T52" fmla="*/ 32 w 125"/>
              <a:gd name="T53" fmla="*/ 135 h 206"/>
              <a:gd name="T54" fmla="*/ 50 w 125"/>
              <a:gd name="T55" fmla="*/ 135 h 206"/>
              <a:gd name="T56" fmla="*/ 78 w 125"/>
              <a:gd name="T57" fmla="*/ 143 h 206"/>
              <a:gd name="T58" fmla="*/ 84 w 125"/>
              <a:gd name="T59" fmla="*/ 135 h 206"/>
              <a:gd name="T60" fmla="*/ 78 w 125"/>
              <a:gd name="T61" fmla="*/ 129 h 206"/>
              <a:gd name="T62" fmla="*/ 71 w 125"/>
              <a:gd name="T63" fmla="*/ 135 h 206"/>
              <a:gd name="T64" fmla="*/ 63 w 125"/>
              <a:gd name="T65" fmla="*/ 99 h 206"/>
              <a:gd name="T66" fmla="*/ 80 w 125"/>
              <a:gd name="T67" fmla="*/ 99 h 206"/>
              <a:gd name="T68" fmla="*/ 63 w 125"/>
              <a:gd name="T69" fmla="*/ 99 h 206"/>
              <a:gd name="T70" fmla="*/ 71 w 125"/>
              <a:gd name="T71" fmla="*/ 104 h 206"/>
              <a:gd name="T72" fmla="*/ 71 w 125"/>
              <a:gd name="T73" fmla="*/ 94 h 206"/>
              <a:gd name="T74" fmla="*/ 59 w 125"/>
              <a:gd name="T75" fmla="*/ 16 h 206"/>
              <a:gd name="T76" fmla="*/ 76 w 125"/>
              <a:gd name="T77" fmla="*/ 16 h 206"/>
              <a:gd name="T78" fmla="*/ 59 w 125"/>
              <a:gd name="T79" fmla="*/ 16 h 206"/>
              <a:gd name="T80" fmla="*/ 67 w 125"/>
              <a:gd name="T81" fmla="*/ 21 h 206"/>
              <a:gd name="T82" fmla="*/ 67 w 125"/>
              <a:gd name="T83" fmla="*/ 11 h 206"/>
              <a:gd name="T84" fmla="*/ 48 w 125"/>
              <a:gd name="T85" fmla="*/ 105 h 206"/>
              <a:gd name="T86" fmla="*/ 48 w 125"/>
              <a:gd name="T87" fmla="*/ 119 h 206"/>
              <a:gd name="T88" fmla="*/ 48 w 125"/>
              <a:gd name="T89" fmla="*/ 105 h 206"/>
              <a:gd name="T90" fmla="*/ 48 w 125"/>
              <a:gd name="T91" fmla="*/ 115 h 206"/>
              <a:gd name="T92" fmla="*/ 48 w 125"/>
              <a:gd name="T93" fmla="*/ 109 h 206"/>
              <a:gd name="T94" fmla="*/ 48 w 125"/>
              <a:gd name="T95" fmla="*/ 0 h 206"/>
              <a:gd name="T96" fmla="*/ 48 w 125"/>
              <a:gd name="T97" fmla="*/ 14 h 206"/>
              <a:gd name="T98" fmla="*/ 48 w 125"/>
              <a:gd name="T99" fmla="*/ 0 h 206"/>
              <a:gd name="T100" fmla="*/ 48 w 125"/>
              <a:gd name="T101" fmla="*/ 11 h 206"/>
              <a:gd name="T102" fmla="*/ 48 w 125"/>
              <a:gd name="T103" fmla="*/ 4 h 206"/>
              <a:gd name="T104" fmla="*/ 59 w 125"/>
              <a:gd name="T105" fmla="*/ 29 h 206"/>
              <a:gd name="T106" fmla="*/ 59 w 125"/>
              <a:gd name="T107" fmla="*/ 42 h 206"/>
              <a:gd name="T108" fmla="*/ 59 w 125"/>
              <a:gd name="T109" fmla="*/ 29 h 206"/>
              <a:gd name="T110" fmla="*/ 59 w 125"/>
              <a:gd name="T111" fmla="*/ 39 h 206"/>
              <a:gd name="T112" fmla="*/ 59 w 125"/>
              <a:gd name="T113" fmla="*/ 3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5" h="206">
                <a:moveTo>
                  <a:pt x="125" y="143"/>
                </a:moveTo>
                <a:cubicBezTo>
                  <a:pt x="125" y="178"/>
                  <a:pt x="96" y="206"/>
                  <a:pt x="62" y="206"/>
                </a:cubicBezTo>
                <a:cubicBezTo>
                  <a:pt x="28" y="206"/>
                  <a:pt x="0" y="178"/>
                  <a:pt x="0" y="143"/>
                </a:cubicBezTo>
                <a:cubicBezTo>
                  <a:pt x="0" y="121"/>
                  <a:pt x="11" y="101"/>
                  <a:pt x="29" y="90"/>
                </a:cubicBezTo>
                <a:cubicBezTo>
                  <a:pt x="30" y="90"/>
                  <a:pt x="30" y="89"/>
                  <a:pt x="31" y="89"/>
                </a:cubicBezTo>
                <a:cubicBezTo>
                  <a:pt x="32" y="89"/>
                  <a:pt x="34" y="87"/>
                  <a:pt x="34" y="87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28" y="32"/>
                  <a:pt x="26" y="30"/>
                  <a:pt x="26" y="27"/>
                </a:cubicBezTo>
                <a:cubicBezTo>
                  <a:pt x="26" y="24"/>
                  <a:pt x="28" y="21"/>
                  <a:pt x="31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87"/>
                  <a:pt x="45" y="87"/>
                  <a:pt x="45" y="87"/>
                </a:cubicBezTo>
                <a:cubicBezTo>
                  <a:pt x="45" y="94"/>
                  <a:pt x="39" y="97"/>
                  <a:pt x="36" y="98"/>
                </a:cubicBezTo>
                <a:cubicBezTo>
                  <a:pt x="36" y="99"/>
                  <a:pt x="35" y="99"/>
                  <a:pt x="35" y="99"/>
                </a:cubicBezTo>
                <a:cubicBezTo>
                  <a:pt x="19" y="109"/>
                  <a:pt x="10" y="125"/>
                  <a:pt x="10" y="143"/>
                </a:cubicBezTo>
                <a:cubicBezTo>
                  <a:pt x="10" y="172"/>
                  <a:pt x="33" y="195"/>
                  <a:pt x="62" y="195"/>
                </a:cubicBezTo>
                <a:cubicBezTo>
                  <a:pt x="91" y="195"/>
                  <a:pt x="114" y="172"/>
                  <a:pt x="114" y="143"/>
                </a:cubicBezTo>
                <a:cubicBezTo>
                  <a:pt x="114" y="125"/>
                  <a:pt x="105" y="109"/>
                  <a:pt x="90" y="99"/>
                </a:cubicBezTo>
                <a:cubicBezTo>
                  <a:pt x="89" y="99"/>
                  <a:pt x="89" y="99"/>
                  <a:pt x="88" y="99"/>
                </a:cubicBezTo>
                <a:cubicBezTo>
                  <a:pt x="85" y="97"/>
                  <a:pt x="79" y="93"/>
                  <a:pt x="79" y="87"/>
                </a:cubicBezTo>
                <a:cubicBezTo>
                  <a:pt x="79" y="21"/>
                  <a:pt x="79" y="21"/>
                  <a:pt x="79" y="21"/>
                </a:cubicBezTo>
                <a:cubicBezTo>
                  <a:pt x="93" y="21"/>
                  <a:pt x="93" y="21"/>
                  <a:pt x="93" y="21"/>
                </a:cubicBezTo>
                <a:cubicBezTo>
                  <a:pt x="96" y="21"/>
                  <a:pt x="98" y="24"/>
                  <a:pt x="98" y="27"/>
                </a:cubicBezTo>
                <a:cubicBezTo>
                  <a:pt x="98" y="30"/>
                  <a:pt x="96" y="32"/>
                  <a:pt x="93" y="32"/>
                </a:cubicBezTo>
                <a:cubicBezTo>
                  <a:pt x="90" y="32"/>
                  <a:pt x="90" y="32"/>
                  <a:pt x="90" y="32"/>
                </a:cubicBezTo>
                <a:cubicBezTo>
                  <a:pt x="90" y="87"/>
                  <a:pt x="90" y="87"/>
                  <a:pt x="90" y="87"/>
                </a:cubicBezTo>
                <a:cubicBezTo>
                  <a:pt x="91" y="88"/>
                  <a:pt x="93" y="89"/>
                  <a:pt x="94" y="89"/>
                </a:cubicBezTo>
                <a:cubicBezTo>
                  <a:pt x="94" y="90"/>
                  <a:pt x="95" y="90"/>
                  <a:pt x="95" y="90"/>
                </a:cubicBezTo>
                <a:cubicBezTo>
                  <a:pt x="114" y="102"/>
                  <a:pt x="125" y="122"/>
                  <a:pt x="125" y="143"/>
                </a:cubicBezTo>
                <a:close/>
                <a:moveTo>
                  <a:pt x="54" y="121"/>
                </a:moveTo>
                <a:cubicBezTo>
                  <a:pt x="54" y="116"/>
                  <a:pt x="58" y="112"/>
                  <a:pt x="63" y="112"/>
                </a:cubicBezTo>
                <a:cubicBezTo>
                  <a:pt x="68" y="112"/>
                  <a:pt x="72" y="116"/>
                  <a:pt x="72" y="121"/>
                </a:cubicBezTo>
                <a:cubicBezTo>
                  <a:pt x="72" y="126"/>
                  <a:pt x="68" y="130"/>
                  <a:pt x="63" y="130"/>
                </a:cubicBezTo>
                <a:cubicBezTo>
                  <a:pt x="58" y="130"/>
                  <a:pt x="54" y="126"/>
                  <a:pt x="54" y="121"/>
                </a:cubicBezTo>
                <a:close/>
                <a:moveTo>
                  <a:pt x="57" y="121"/>
                </a:moveTo>
                <a:cubicBezTo>
                  <a:pt x="57" y="124"/>
                  <a:pt x="60" y="127"/>
                  <a:pt x="63" y="127"/>
                </a:cubicBezTo>
                <a:cubicBezTo>
                  <a:pt x="66" y="127"/>
                  <a:pt x="69" y="124"/>
                  <a:pt x="69" y="121"/>
                </a:cubicBezTo>
                <a:cubicBezTo>
                  <a:pt x="69" y="118"/>
                  <a:pt x="66" y="115"/>
                  <a:pt x="63" y="115"/>
                </a:cubicBezTo>
                <a:cubicBezTo>
                  <a:pt x="60" y="115"/>
                  <a:pt x="57" y="118"/>
                  <a:pt x="57" y="121"/>
                </a:cubicBezTo>
                <a:close/>
                <a:moveTo>
                  <a:pt x="78" y="126"/>
                </a:moveTo>
                <a:cubicBezTo>
                  <a:pt x="83" y="126"/>
                  <a:pt x="87" y="129"/>
                  <a:pt x="88" y="134"/>
                </a:cubicBezTo>
                <a:cubicBezTo>
                  <a:pt x="106" y="134"/>
                  <a:pt x="106" y="134"/>
                  <a:pt x="106" y="134"/>
                </a:cubicBezTo>
                <a:cubicBezTo>
                  <a:pt x="107" y="137"/>
                  <a:pt x="107" y="140"/>
                  <a:pt x="107" y="144"/>
                </a:cubicBezTo>
                <a:cubicBezTo>
                  <a:pt x="107" y="169"/>
                  <a:pt x="87" y="189"/>
                  <a:pt x="62" y="189"/>
                </a:cubicBezTo>
                <a:cubicBezTo>
                  <a:pt x="37" y="189"/>
                  <a:pt x="17" y="169"/>
                  <a:pt x="17" y="144"/>
                </a:cubicBezTo>
                <a:cubicBezTo>
                  <a:pt x="17" y="140"/>
                  <a:pt x="17" y="137"/>
                  <a:pt x="18" y="134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30" y="128"/>
                  <a:pt x="35" y="123"/>
                  <a:pt x="41" y="123"/>
                </a:cubicBezTo>
                <a:cubicBezTo>
                  <a:pt x="47" y="123"/>
                  <a:pt x="52" y="128"/>
                  <a:pt x="53" y="134"/>
                </a:cubicBezTo>
                <a:cubicBezTo>
                  <a:pt x="68" y="134"/>
                  <a:pt x="68" y="134"/>
                  <a:pt x="68" y="134"/>
                </a:cubicBezTo>
                <a:cubicBezTo>
                  <a:pt x="69" y="129"/>
                  <a:pt x="73" y="126"/>
                  <a:pt x="78" y="126"/>
                </a:cubicBezTo>
                <a:close/>
                <a:moveTo>
                  <a:pt x="50" y="135"/>
                </a:moveTo>
                <a:cubicBezTo>
                  <a:pt x="50" y="130"/>
                  <a:pt x="46" y="127"/>
                  <a:pt x="41" y="127"/>
                </a:cubicBezTo>
                <a:cubicBezTo>
                  <a:pt x="36" y="127"/>
                  <a:pt x="32" y="130"/>
                  <a:pt x="32" y="135"/>
                </a:cubicBezTo>
                <a:cubicBezTo>
                  <a:pt x="32" y="140"/>
                  <a:pt x="36" y="144"/>
                  <a:pt x="41" y="144"/>
                </a:cubicBezTo>
                <a:cubicBezTo>
                  <a:pt x="46" y="144"/>
                  <a:pt x="50" y="140"/>
                  <a:pt x="50" y="135"/>
                </a:cubicBezTo>
                <a:close/>
                <a:moveTo>
                  <a:pt x="71" y="136"/>
                </a:moveTo>
                <a:cubicBezTo>
                  <a:pt x="71" y="140"/>
                  <a:pt x="74" y="143"/>
                  <a:pt x="78" y="143"/>
                </a:cubicBezTo>
                <a:cubicBezTo>
                  <a:pt x="82" y="143"/>
                  <a:pt x="85" y="140"/>
                  <a:pt x="85" y="136"/>
                </a:cubicBezTo>
                <a:cubicBezTo>
                  <a:pt x="85" y="136"/>
                  <a:pt x="85" y="135"/>
                  <a:pt x="84" y="135"/>
                </a:cubicBezTo>
                <a:cubicBezTo>
                  <a:pt x="84" y="134"/>
                  <a:pt x="84" y="134"/>
                  <a:pt x="84" y="134"/>
                </a:cubicBezTo>
                <a:cubicBezTo>
                  <a:pt x="83" y="131"/>
                  <a:pt x="81" y="129"/>
                  <a:pt x="78" y="129"/>
                </a:cubicBezTo>
                <a:cubicBezTo>
                  <a:pt x="75" y="129"/>
                  <a:pt x="73" y="131"/>
                  <a:pt x="72" y="134"/>
                </a:cubicBezTo>
                <a:cubicBezTo>
                  <a:pt x="72" y="134"/>
                  <a:pt x="72" y="134"/>
                  <a:pt x="71" y="135"/>
                </a:cubicBezTo>
                <a:cubicBezTo>
                  <a:pt x="71" y="135"/>
                  <a:pt x="71" y="136"/>
                  <a:pt x="71" y="136"/>
                </a:cubicBezTo>
                <a:close/>
                <a:moveTo>
                  <a:pt x="63" y="99"/>
                </a:moveTo>
                <a:cubicBezTo>
                  <a:pt x="63" y="94"/>
                  <a:pt x="66" y="90"/>
                  <a:pt x="71" y="90"/>
                </a:cubicBezTo>
                <a:cubicBezTo>
                  <a:pt x="76" y="90"/>
                  <a:pt x="80" y="94"/>
                  <a:pt x="80" y="99"/>
                </a:cubicBezTo>
                <a:cubicBezTo>
                  <a:pt x="80" y="104"/>
                  <a:pt x="76" y="108"/>
                  <a:pt x="71" y="108"/>
                </a:cubicBezTo>
                <a:cubicBezTo>
                  <a:pt x="66" y="108"/>
                  <a:pt x="63" y="104"/>
                  <a:pt x="63" y="99"/>
                </a:cubicBezTo>
                <a:close/>
                <a:moveTo>
                  <a:pt x="66" y="99"/>
                </a:moveTo>
                <a:cubicBezTo>
                  <a:pt x="66" y="102"/>
                  <a:pt x="68" y="104"/>
                  <a:pt x="71" y="104"/>
                </a:cubicBezTo>
                <a:cubicBezTo>
                  <a:pt x="74" y="104"/>
                  <a:pt x="76" y="102"/>
                  <a:pt x="76" y="99"/>
                </a:cubicBezTo>
                <a:cubicBezTo>
                  <a:pt x="76" y="96"/>
                  <a:pt x="74" y="94"/>
                  <a:pt x="71" y="94"/>
                </a:cubicBezTo>
                <a:cubicBezTo>
                  <a:pt x="68" y="94"/>
                  <a:pt x="66" y="96"/>
                  <a:pt x="66" y="99"/>
                </a:cubicBezTo>
                <a:close/>
                <a:moveTo>
                  <a:pt x="59" y="16"/>
                </a:moveTo>
                <a:cubicBezTo>
                  <a:pt x="59" y="11"/>
                  <a:pt x="63" y="7"/>
                  <a:pt x="67" y="7"/>
                </a:cubicBezTo>
                <a:cubicBezTo>
                  <a:pt x="72" y="7"/>
                  <a:pt x="76" y="11"/>
                  <a:pt x="76" y="16"/>
                </a:cubicBezTo>
                <a:cubicBezTo>
                  <a:pt x="76" y="21"/>
                  <a:pt x="72" y="24"/>
                  <a:pt x="67" y="24"/>
                </a:cubicBezTo>
                <a:cubicBezTo>
                  <a:pt x="63" y="24"/>
                  <a:pt x="59" y="21"/>
                  <a:pt x="59" y="16"/>
                </a:cubicBezTo>
                <a:close/>
                <a:moveTo>
                  <a:pt x="62" y="16"/>
                </a:moveTo>
                <a:cubicBezTo>
                  <a:pt x="62" y="19"/>
                  <a:pt x="65" y="21"/>
                  <a:pt x="67" y="21"/>
                </a:cubicBezTo>
                <a:cubicBezTo>
                  <a:pt x="70" y="21"/>
                  <a:pt x="72" y="19"/>
                  <a:pt x="72" y="16"/>
                </a:cubicBezTo>
                <a:cubicBezTo>
                  <a:pt x="72" y="13"/>
                  <a:pt x="70" y="11"/>
                  <a:pt x="67" y="11"/>
                </a:cubicBezTo>
                <a:cubicBezTo>
                  <a:pt x="65" y="11"/>
                  <a:pt x="62" y="13"/>
                  <a:pt x="62" y="16"/>
                </a:cubicBezTo>
                <a:close/>
                <a:moveTo>
                  <a:pt x="48" y="105"/>
                </a:moveTo>
                <a:cubicBezTo>
                  <a:pt x="52" y="105"/>
                  <a:pt x="55" y="108"/>
                  <a:pt x="55" y="112"/>
                </a:cubicBezTo>
                <a:cubicBezTo>
                  <a:pt x="55" y="116"/>
                  <a:pt x="52" y="119"/>
                  <a:pt x="48" y="119"/>
                </a:cubicBezTo>
                <a:cubicBezTo>
                  <a:pt x="45" y="119"/>
                  <a:pt x="42" y="116"/>
                  <a:pt x="42" y="112"/>
                </a:cubicBezTo>
                <a:cubicBezTo>
                  <a:pt x="42" y="108"/>
                  <a:pt x="45" y="105"/>
                  <a:pt x="48" y="105"/>
                </a:cubicBezTo>
                <a:close/>
                <a:moveTo>
                  <a:pt x="45" y="112"/>
                </a:moveTo>
                <a:cubicBezTo>
                  <a:pt x="45" y="114"/>
                  <a:pt x="47" y="115"/>
                  <a:pt x="48" y="115"/>
                </a:cubicBezTo>
                <a:cubicBezTo>
                  <a:pt x="50" y="115"/>
                  <a:pt x="52" y="114"/>
                  <a:pt x="52" y="112"/>
                </a:cubicBezTo>
                <a:cubicBezTo>
                  <a:pt x="52" y="110"/>
                  <a:pt x="50" y="109"/>
                  <a:pt x="48" y="109"/>
                </a:cubicBezTo>
                <a:cubicBezTo>
                  <a:pt x="47" y="109"/>
                  <a:pt x="45" y="110"/>
                  <a:pt x="45" y="112"/>
                </a:cubicBezTo>
                <a:close/>
                <a:moveTo>
                  <a:pt x="48" y="0"/>
                </a:moveTo>
                <a:cubicBezTo>
                  <a:pt x="52" y="0"/>
                  <a:pt x="55" y="4"/>
                  <a:pt x="55" y="7"/>
                </a:cubicBezTo>
                <a:cubicBezTo>
                  <a:pt x="55" y="11"/>
                  <a:pt x="52" y="14"/>
                  <a:pt x="48" y="14"/>
                </a:cubicBezTo>
                <a:cubicBezTo>
                  <a:pt x="45" y="14"/>
                  <a:pt x="42" y="11"/>
                  <a:pt x="42" y="7"/>
                </a:cubicBezTo>
                <a:cubicBezTo>
                  <a:pt x="42" y="4"/>
                  <a:pt x="45" y="0"/>
                  <a:pt x="48" y="0"/>
                </a:cubicBezTo>
                <a:close/>
                <a:moveTo>
                  <a:pt x="45" y="7"/>
                </a:moveTo>
                <a:cubicBezTo>
                  <a:pt x="45" y="9"/>
                  <a:pt x="47" y="11"/>
                  <a:pt x="48" y="11"/>
                </a:cubicBezTo>
                <a:cubicBezTo>
                  <a:pt x="50" y="11"/>
                  <a:pt x="52" y="9"/>
                  <a:pt x="52" y="7"/>
                </a:cubicBezTo>
                <a:cubicBezTo>
                  <a:pt x="52" y="5"/>
                  <a:pt x="50" y="4"/>
                  <a:pt x="48" y="4"/>
                </a:cubicBezTo>
                <a:cubicBezTo>
                  <a:pt x="47" y="4"/>
                  <a:pt x="45" y="5"/>
                  <a:pt x="45" y="7"/>
                </a:cubicBezTo>
                <a:close/>
                <a:moveTo>
                  <a:pt x="59" y="29"/>
                </a:moveTo>
                <a:cubicBezTo>
                  <a:pt x="63" y="29"/>
                  <a:pt x="66" y="32"/>
                  <a:pt x="66" y="35"/>
                </a:cubicBezTo>
                <a:cubicBezTo>
                  <a:pt x="66" y="39"/>
                  <a:pt x="63" y="42"/>
                  <a:pt x="59" y="42"/>
                </a:cubicBezTo>
                <a:cubicBezTo>
                  <a:pt x="55" y="42"/>
                  <a:pt x="52" y="39"/>
                  <a:pt x="52" y="35"/>
                </a:cubicBezTo>
                <a:cubicBezTo>
                  <a:pt x="52" y="32"/>
                  <a:pt x="55" y="29"/>
                  <a:pt x="59" y="29"/>
                </a:cubicBezTo>
                <a:close/>
                <a:moveTo>
                  <a:pt x="56" y="35"/>
                </a:moveTo>
                <a:cubicBezTo>
                  <a:pt x="56" y="37"/>
                  <a:pt x="57" y="39"/>
                  <a:pt x="59" y="39"/>
                </a:cubicBezTo>
                <a:cubicBezTo>
                  <a:pt x="61" y="39"/>
                  <a:pt x="62" y="37"/>
                  <a:pt x="62" y="35"/>
                </a:cubicBezTo>
                <a:cubicBezTo>
                  <a:pt x="62" y="34"/>
                  <a:pt x="61" y="32"/>
                  <a:pt x="59" y="32"/>
                </a:cubicBezTo>
                <a:cubicBezTo>
                  <a:pt x="57" y="32"/>
                  <a:pt x="56" y="34"/>
                  <a:pt x="56" y="35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3986143" y="4126612"/>
            <a:ext cx="933654" cy="1177536"/>
          </a:xfrm>
          <a:custGeom>
            <a:avLst/>
            <a:gdLst>
              <a:gd name="T0" fmla="*/ 143 w 160"/>
              <a:gd name="T1" fmla="*/ 202 h 202"/>
              <a:gd name="T2" fmla="*/ 3 w 160"/>
              <a:gd name="T3" fmla="*/ 195 h 202"/>
              <a:gd name="T4" fmla="*/ 43 w 160"/>
              <a:gd name="T5" fmla="*/ 105 h 202"/>
              <a:gd name="T6" fmla="*/ 50 w 160"/>
              <a:gd name="T7" fmla="*/ 39 h 202"/>
              <a:gd name="T8" fmla="*/ 42 w 160"/>
              <a:gd name="T9" fmla="*/ 34 h 202"/>
              <a:gd name="T10" fmla="*/ 61 w 160"/>
              <a:gd name="T11" fmla="*/ 29 h 202"/>
              <a:gd name="T12" fmla="*/ 52 w 160"/>
              <a:gd name="T13" fmla="*/ 110 h 202"/>
              <a:gd name="T14" fmla="*/ 12 w 160"/>
              <a:gd name="T15" fmla="*/ 189 h 202"/>
              <a:gd name="T16" fmla="*/ 143 w 160"/>
              <a:gd name="T17" fmla="*/ 191 h 202"/>
              <a:gd name="T18" fmla="*/ 147 w 160"/>
              <a:gd name="T19" fmla="*/ 183 h 202"/>
              <a:gd name="T20" fmla="*/ 99 w 160"/>
              <a:gd name="T21" fmla="*/ 75 h 202"/>
              <a:gd name="T22" fmla="*/ 113 w 160"/>
              <a:gd name="T23" fmla="*/ 29 h 202"/>
              <a:gd name="T24" fmla="*/ 113 w 160"/>
              <a:gd name="T25" fmla="*/ 39 h 202"/>
              <a:gd name="T26" fmla="*/ 109 w 160"/>
              <a:gd name="T27" fmla="*/ 75 h 202"/>
              <a:gd name="T28" fmla="*/ 157 w 160"/>
              <a:gd name="T29" fmla="*/ 178 h 202"/>
              <a:gd name="T30" fmla="*/ 85 w 160"/>
              <a:gd name="T31" fmla="*/ 107 h 202"/>
              <a:gd name="T32" fmla="*/ 85 w 160"/>
              <a:gd name="T33" fmla="*/ 125 h 202"/>
              <a:gd name="T34" fmla="*/ 85 w 160"/>
              <a:gd name="T35" fmla="*/ 107 h 202"/>
              <a:gd name="T36" fmla="*/ 79 w 160"/>
              <a:gd name="T37" fmla="*/ 116 h 202"/>
              <a:gd name="T38" fmla="*/ 90 w 160"/>
              <a:gd name="T39" fmla="*/ 116 h 202"/>
              <a:gd name="T40" fmla="*/ 68 w 160"/>
              <a:gd name="T41" fmla="*/ 125 h 202"/>
              <a:gd name="T42" fmla="*/ 92 w 160"/>
              <a:gd name="T43" fmla="*/ 131 h 202"/>
              <a:gd name="T44" fmla="*/ 107 w 160"/>
              <a:gd name="T45" fmla="*/ 131 h 202"/>
              <a:gd name="T46" fmla="*/ 140 w 160"/>
              <a:gd name="T47" fmla="*/ 184 h 202"/>
              <a:gd name="T48" fmla="*/ 48 w 160"/>
              <a:gd name="T49" fmla="*/ 131 h 202"/>
              <a:gd name="T50" fmla="*/ 68 w 160"/>
              <a:gd name="T51" fmla="*/ 125 h 202"/>
              <a:gd name="T52" fmla="*/ 104 w 160"/>
              <a:gd name="T53" fmla="*/ 135 h 202"/>
              <a:gd name="T54" fmla="*/ 99 w 160"/>
              <a:gd name="T55" fmla="*/ 131 h 202"/>
              <a:gd name="T56" fmla="*/ 95 w 160"/>
              <a:gd name="T57" fmla="*/ 135 h 202"/>
              <a:gd name="T58" fmla="*/ 99 w 160"/>
              <a:gd name="T59" fmla="*/ 141 h 202"/>
              <a:gd name="T60" fmla="*/ 63 w 160"/>
              <a:gd name="T61" fmla="*/ 131 h 202"/>
              <a:gd name="T62" fmla="*/ 62 w 160"/>
              <a:gd name="T63" fmla="*/ 133 h 202"/>
              <a:gd name="T64" fmla="*/ 68 w 160"/>
              <a:gd name="T65" fmla="*/ 142 h 202"/>
              <a:gd name="T66" fmla="*/ 74 w 160"/>
              <a:gd name="T67" fmla="*/ 133 h 202"/>
              <a:gd name="T68" fmla="*/ 73 w 160"/>
              <a:gd name="T69" fmla="*/ 131 h 202"/>
              <a:gd name="T70" fmla="*/ 63 w 160"/>
              <a:gd name="T71" fmla="*/ 131 h 202"/>
              <a:gd name="T72" fmla="*/ 80 w 160"/>
              <a:gd name="T73" fmla="*/ 91 h 202"/>
              <a:gd name="T74" fmla="*/ 97 w 160"/>
              <a:gd name="T75" fmla="*/ 91 h 202"/>
              <a:gd name="T76" fmla="*/ 94 w 160"/>
              <a:gd name="T77" fmla="*/ 91 h 202"/>
              <a:gd name="T78" fmla="*/ 84 w 160"/>
              <a:gd name="T79" fmla="*/ 91 h 202"/>
              <a:gd name="T80" fmla="*/ 94 w 160"/>
              <a:gd name="T81" fmla="*/ 91 h 202"/>
              <a:gd name="T82" fmla="*/ 89 w 160"/>
              <a:gd name="T83" fmla="*/ 7 h 202"/>
              <a:gd name="T84" fmla="*/ 89 w 160"/>
              <a:gd name="T85" fmla="*/ 24 h 202"/>
              <a:gd name="T86" fmla="*/ 84 w 160"/>
              <a:gd name="T87" fmla="*/ 16 h 202"/>
              <a:gd name="T88" fmla="*/ 94 w 160"/>
              <a:gd name="T89" fmla="*/ 16 h 202"/>
              <a:gd name="T90" fmla="*/ 84 w 160"/>
              <a:gd name="T91" fmla="*/ 16 h 202"/>
              <a:gd name="T92" fmla="*/ 78 w 160"/>
              <a:gd name="T93" fmla="*/ 103 h 202"/>
              <a:gd name="T94" fmla="*/ 64 w 160"/>
              <a:gd name="T95" fmla="*/ 103 h 202"/>
              <a:gd name="T96" fmla="*/ 71 w 160"/>
              <a:gd name="T97" fmla="*/ 100 h 202"/>
              <a:gd name="T98" fmla="*/ 71 w 160"/>
              <a:gd name="T99" fmla="*/ 106 h 202"/>
              <a:gd name="T100" fmla="*/ 71 w 160"/>
              <a:gd name="T101" fmla="*/ 100 h 202"/>
              <a:gd name="T102" fmla="*/ 70 w 160"/>
              <a:gd name="T103" fmla="*/ 0 h 202"/>
              <a:gd name="T104" fmla="*/ 70 w 160"/>
              <a:gd name="T105" fmla="*/ 14 h 202"/>
              <a:gd name="T106" fmla="*/ 67 w 160"/>
              <a:gd name="T107" fmla="*/ 7 h 202"/>
              <a:gd name="T108" fmla="*/ 73 w 160"/>
              <a:gd name="T109" fmla="*/ 7 h 202"/>
              <a:gd name="T110" fmla="*/ 67 w 160"/>
              <a:gd name="T111" fmla="*/ 7 h 202"/>
              <a:gd name="T112" fmla="*/ 81 w 160"/>
              <a:gd name="T113" fmla="*/ 42 h 202"/>
              <a:gd name="T114" fmla="*/ 81 w 160"/>
              <a:gd name="T115" fmla="*/ 29 h 202"/>
              <a:gd name="T116" fmla="*/ 84 w 160"/>
              <a:gd name="T117" fmla="*/ 35 h 202"/>
              <a:gd name="T118" fmla="*/ 77 w 160"/>
              <a:gd name="T119" fmla="*/ 35 h 202"/>
              <a:gd name="T120" fmla="*/ 84 w 160"/>
              <a:gd name="T121" fmla="*/ 35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" h="202">
                <a:moveTo>
                  <a:pt x="157" y="195"/>
                </a:moveTo>
                <a:cubicBezTo>
                  <a:pt x="154" y="199"/>
                  <a:pt x="149" y="202"/>
                  <a:pt x="143" y="202"/>
                </a:cubicBezTo>
                <a:cubicBezTo>
                  <a:pt x="17" y="202"/>
                  <a:pt x="17" y="202"/>
                  <a:pt x="17" y="202"/>
                </a:cubicBezTo>
                <a:cubicBezTo>
                  <a:pt x="11" y="202"/>
                  <a:pt x="5" y="199"/>
                  <a:pt x="3" y="195"/>
                </a:cubicBezTo>
                <a:cubicBezTo>
                  <a:pt x="0" y="190"/>
                  <a:pt x="0" y="184"/>
                  <a:pt x="3" y="178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47" y="97"/>
                  <a:pt x="50" y="83"/>
                  <a:pt x="50" y="75"/>
                </a:cubicBezTo>
                <a:cubicBezTo>
                  <a:pt x="50" y="39"/>
                  <a:pt x="50" y="39"/>
                  <a:pt x="50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4" y="39"/>
                  <a:pt x="42" y="37"/>
                  <a:pt x="42" y="34"/>
                </a:cubicBezTo>
                <a:cubicBezTo>
                  <a:pt x="42" y="31"/>
                  <a:pt x="44" y="29"/>
                  <a:pt x="47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75"/>
                  <a:pt x="61" y="75"/>
                  <a:pt x="61" y="75"/>
                </a:cubicBezTo>
                <a:cubicBezTo>
                  <a:pt x="61" y="85"/>
                  <a:pt x="57" y="101"/>
                  <a:pt x="52" y="110"/>
                </a:cubicBezTo>
                <a:cubicBezTo>
                  <a:pt x="13" y="183"/>
                  <a:pt x="13" y="183"/>
                  <a:pt x="13" y="183"/>
                </a:cubicBezTo>
                <a:cubicBezTo>
                  <a:pt x="11" y="186"/>
                  <a:pt x="11" y="188"/>
                  <a:pt x="12" y="189"/>
                </a:cubicBezTo>
                <a:cubicBezTo>
                  <a:pt x="12" y="190"/>
                  <a:pt x="14" y="191"/>
                  <a:pt x="17" y="191"/>
                </a:cubicBezTo>
                <a:cubicBezTo>
                  <a:pt x="143" y="191"/>
                  <a:pt x="143" y="191"/>
                  <a:pt x="143" y="191"/>
                </a:cubicBezTo>
                <a:cubicBezTo>
                  <a:pt x="145" y="191"/>
                  <a:pt x="147" y="190"/>
                  <a:pt x="148" y="189"/>
                </a:cubicBezTo>
                <a:cubicBezTo>
                  <a:pt x="149" y="188"/>
                  <a:pt x="149" y="186"/>
                  <a:pt x="147" y="183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103" y="101"/>
                  <a:pt x="99" y="85"/>
                  <a:pt x="99" y="75"/>
                </a:cubicBezTo>
                <a:cubicBezTo>
                  <a:pt x="99" y="29"/>
                  <a:pt x="99" y="29"/>
                  <a:pt x="99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6" y="29"/>
                  <a:pt x="118" y="31"/>
                  <a:pt x="118" y="34"/>
                </a:cubicBezTo>
                <a:cubicBezTo>
                  <a:pt x="118" y="37"/>
                  <a:pt x="116" y="39"/>
                  <a:pt x="113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09" y="83"/>
                  <a:pt x="113" y="97"/>
                  <a:pt x="117" y="105"/>
                </a:cubicBezTo>
                <a:cubicBezTo>
                  <a:pt x="157" y="178"/>
                  <a:pt x="157" y="178"/>
                  <a:pt x="157" y="178"/>
                </a:cubicBezTo>
                <a:cubicBezTo>
                  <a:pt x="160" y="184"/>
                  <a:pt x="160" y="190"/>
                  <a:pt x="157" y="195"/>
                </a:cubicBezTo>
                <a:close/>
                <a:moveTo>
                  <a:pt x="85" y="107"/>
                </a:moveTo>
                <a:cubicBezTo>
                  <a:pt x="90" y="107"/>
                  <a:pt x="94" y="111"/>
                  <a:pt x="94" y="116"/>
                </a:cubicBezTo>
                <a:cubicBezTo>
                  <a:pt x="94" y="121"/>
                  <a:pt x="90" y="125"/>
                  <a:pt x="85" y="125"/>
                </a:cubicBezTo>
                <a:cubicBezTo>
                  <a:pt x="79" y="125"/>
                  <a:pt x="75" y="121"/>
                  <a:pt x="75" y="116"/>
                </a:cubicBezTo>
                <a:cubicBezTo>
                  <a:pt x="75" y="111"/>
                  <a:pt x="79" y="107"/>
                  <a:pt x="85" y="107"/>
                </a:cubicBezTo>
                <a:close/>
                <a:moveTo>
                  <a:pt x="85" y="110"/>
                </a:moveTo>
                <a:cubicBezTo>
                  <a:pt x="81" y="110"/>
                  <a:pt x="79" y="113"/>
                  <a:pt x="79" y="116"/>
                </a:cubicBezTo>
                <a:cubicBezTo>
                  <a:pt x="79" y="119"/>
                  <a:pt x="81" y="122"/>
                  <a:pt x="85" y="122"/>
                </a:cubicBezTo>
                <a:cubicBezTo>
                  <a:pt x="88" y="122"/>
                  <a:pt x="90" y="119"/>
                  <a:pt x="90" y="116"/>
                </a:cubicBezTo>
                <a:cubicBezTo>
                  <a:pt x="90" y="113"/>
                  <a:pt x="88" y="110"/>
                  <a:pt x="85" y="110"/>
                </a:cubicBezTo>
                <a:close/>
                <a:moveTo>
                  <a:pt x="68" y="125"/>
                </a:moveTo>
                <a:cubicBezTo>
                  <a:pt x="73" y="125"/>
                  <a:pt x="76" y="127"/>
                  <a:pt x="78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4" y="129"/>
                  <a:pt x="97" y="127"/>
                  <a:pt x="99" y="127"/>
                </a:cubicBezTo>
                <a:cubicBezTo>
                  <a:pt x="102" y="127"/>
                  <a:pt x="105" y="129"/>
                  <a:pt x="107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40" y="184"/>
                  <a:pt x="140" y="184"/>
                  <a:pt x="140" y="184"/>
                </a:cubicBezTo>
                <a:cubicBezTo>
                  <a:pt x="20" y="184"/>
                  <a:pt x="20" y="184"/>
                  <a:pt x="20" y="184"/>
                </a:cubicBezTo>
                <a:cubicBezTo>
                  <a:pt x="48" y="131"/>
                  <a:pt x="48" y="131"/>
                  <a:pt x="48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0" y="127"/>
                  <a:pt x="63" y="125"/>
                  <a:pt x="68" y="125"/>
                </a:cubicBezTo>
                <a:close/>
                <a:moveTo>
                  <a:pt x="104" y="136"/>
                </a:moveTo>
                <a:cubicBezTo>
                  <a:pt x="104" y="136"/>
                  <a:pt x="104" y="136"/>
                  <a:pt x="104" y="135"/>
                </a:cubicBezTo>
                <a:cubicBezTo>
                  <a:pt x="104" y="135"/>
                  <a:pt x="104" y="135"/>
                  <a:pt x="104" y="134"/>
                </a:cubicBezTo>
                <a:cubicBezTo>
                  <a:pt x="103" y="133"/>
                  <a:pt x="101" y="131"/>
                  <a:pt x="99" y="131"/>
                </a:cubicBezTo>
                <a:cubicBezTo>
                  <a:pt x="98" y="131"/>
                  <a:pt x="96" y="133"/>
                  <a:pt x="95" y="134"/>
                </a:cubicBezTo>
                <a:cubicBezTo>
                  <a:pt x="95" y="135"/>
                  <a:pt x="95" y="135"/>
                  <a:pt x="95" y="135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5" y="139"/>
                  <a:pt x="97" y="141"/>
                  <a:pt x="99" y="141"/>
                </a:cubicBezTo>
                <a:cubicBezTo>
                  <a:pt x="102" y="141"/>
                  <a:pt x="104" y="139"/>
                  <a:pt x="104" y="136"/>
                </a:cubicBezTo>
                <a:close/>
                <a:moveTo>
                  <a:pt x="63" y="131"/>
                </a:moveTo>
                <a:cubicBezTo>
                  <a:pt x="62" y="132"/>
                  <a:pt x="62" y="132"/>
                  <a:pt x="62" y="133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61" y="134"/>
                  <a:pt x="61" y="135"/>
                  <a:pt x="61" y="135"/>
                </a:cubicBezTo>
                <a:cubicBezTo>
                  <a:pt x="61" y="139"/>
                  <a:pt x="64" y="142"/>
                  <a:pt x="68" y="142"/>
                </a:cubicBezTo>
                <a:cubicBezTo>
                  <a:pt x="72" y="142"/>
                  <a:pt x="75" y="139"/>
                  <a:pt x="75" y="135"/>
                </a:cubicBezTo>
                <a:cubicBezTo>
                  <a:pt x="75" y="135"/>
                  <a:pt x="75" y="134"/>
                  <a:pt x="74" y="133"/>
                </a:cubicBezTo>
                <a:cubicBezTo>
                  <a:pt x="74" y="133"/>
                  <a:pt x="74" y="133"/>
                  <a:pt x="74" y="133"/>
                </a:cubicBezTo>
                <a:cubicBezTo>
                  <a:pt x="74" y="132"/>
                  <a:pt x="74" y="132"/>
                  <a:pt x="73" y="131"/>
                </a:cubicBezTo>
                <a:cubicBezTo>
                  <a:pt x="72" y="130"/>
                  <a:pt x="70" y="129"/>
                  <a:pt x="68" y="129"/>
                </a:cubicBezTo>
                <a:cubicBezTo>
                  <a:pt x="66" y="129"/>
                  <a:pt x="64" y="130"/>
                  <a:pt x="63" y="131"/>
                </a:cubicBezTo>
                <a:close/>
                <a:moveTo>
                  <a:pt x="89" y="99"/>
                </a:moveTo>
                <a:cubicBezTo>
                  <a:pt x="84" y="99"/>
                  <a:pt x="80" y="95"/>
                  <a:pt x="80" y="91"/>
                </a:cubicBezTo>
                <a:cubicBezTo>
                  <a:pt x="80" y="86"/>
                  <a:pt x="84" y="82"/>
                  <a:pt x="89" y="82"/>
                </a:cubicBezTo>
                <a:cubicBezTo>
                  <a:pt x="94" y="82"/>
                  <a:pt x="97" y="86"/>
                  <a:pt x="97" y="91"/>
                </a:cubicBezTo>
                <a:cubicBezTo>
                  <a:pt x="97" y="95"/>
                  <a:pt x="94" y="99"/>
                  <a:pt x="89" y="99"/>
                </a:cubicBezTo>
                <a:close/>
                <a:moveTo>
                  <a:pt x="94" y="91"/>
                </a:moveTo>
                <a:cubicBezTo>
                  <a:pt x="94" y="88"/>
                  <a:pt x="92" y="86"/>
                  <a:pt x="89" y="86"/>
                </a:cubicBezTo>
                <a:cubicBezTo>
                  <a:pt x="86" y="86"/>
                  <a:pt x="84" y="88"/>
                  <a:pt x="84" y="91"/>
                </a:cubicBezTo>
                <a:cubicBezTo>
                  <a:pt x="84" y="93"/>
                  <a:pt x="86" y="96"/>
                  <a:pt x="89" y="96"/>
                </a:cubicBezTo>
                <a:cubicBezTo>
                  <a:pt x="92" y="96"/>
                  <a:pt x="94" y="93"/>
                  <a:pt x="94" y="91"/>
                </a:cubicBezTo>
                <a:close/>
                <a:moveTo>
                  <a:pt x="80" y="16"/>
                </a:moveTo>
                <a:cubicBezTo>
                  <a:pt x="80" y="11"/>
                  <a:pt x="84" y="7"/>
                  <a:pt x="89" y="7"/>
                </a:cubicBezTo>
                <a:cubicBezTo>
                  <a:pt x="94" y="7"/>
                  <a:pt x="97" y="11"/>
                  <a:pt x="97" y="16"/>
                </a:cubicBezTo>
                <a:cubicBezTo>
                  <a:pt x="97" y="21"/>
                  <a:pt x="94" y="24"/>
                  <a:pt x="89" y="24"/>
                </a:cubicBezTo>
                <a:cubicBezTo>
                  <a:pt x="84" y="24"/>
                  <a:pt x="80" y="21"/>
                  <a:pt x="80" y="16"/>
                </a:cubicBezTo>
                <a:close/>
                <a:moveTo>
                  <a:pt x="84" y="16"/>
                </a:moveTo>
                <a:cubicBezTo>
                  <a:pt x="84" y="19"/>
                  <a:pt x="86" y="21"/>
                  <a:pt x="89" y="21"/>
                </a:cubicBezTo>
                <a:cubicBezTo>
                  <a:pt x="92" y="21"/>
                  <a:pt x="94" y="19"/>
                  <a:pt x="94" y="16"/>
                </a:cubicBezTo>
                <a:cubicBezTo>
                  <a:pt x="94" y="13"/>
                  <a:pt x="92" y="11"/>
                  <a:pt x="89" y="11"/>
                </a:cubicBezTo>
                <a:cubicBezTo>
                  <a:pt x="86" y="11"/>
                  <a:pt x="84" y="13"/>
                  <a:pt x="84" y="16"/>
                </a:cubicBezTo>
                <a:close/>
                <a:moveTo>
                  <a:pt x="71" y="96"/>
                </a:moveTo>
                <a:cubicBezTo>
                  <a:pt x="75" y="96"/>
                  <a:pt x="78" y="99"/>
                  <a:pt x="78" y="103"/>
                </a:cubicBezTo>
                <a:cubicBezTo>
                  <a:pt x="78" y="107"/>
                  <a:pt x="75" y="110"/>
                  <a:pt x="71" y="110"/>
                </a:cubicBezTo>
                <a:cubicBezTo>
                  <a:pt x="67" y="110"/>
                  <a:pt x="64" y="107"/>
                  <a:pt x="64" y="103"/>
                </a:cubicBezTo>
                <a:cubicBezTo>
                  <a:pt x="64" y="99"/>
                  <a:pt x="67" y="96"/>
                  <a:pt x="71" y="96"/>
                </a:cubicBezTo>
                <a:close/>
                <a:moveTo>
                  <a:pt x="71" y="100"/>
                </a:moveTo>
                <a:cubicBezTo>
                  <a:pt x="69" y="100"/>
                  <a:pt x="68" y="101"/>
                  <a:pt x="68" y="103"/>
                </a:cubicBezTo>
                <a:cubicBezTo>
                  <a:pt x="68" y="105"/>
                  <a:pt x="69" y="106"/>
                  <a:pt x="71" y="106"/>
                </a:cubicBezTo>
                <a:cubicBezTo>
                  <a:pt x="73" y="106"/>
                  <a:pt x="74" y="105"/>
                  <a:pt x="74" y="103"/>
                </a:cubicBezTo>
                <a:cubicBezTo>
                  <a:pt x="74" y="101"/>
                  <a:pt x="73" y="100"/>
                  <a:pt x="71" y="100"/>
                </a:cubicBezTo>
                <a:close/>
                <a:moveTo>
                  <a:pt x="63" y="7"/>
                </a:moveTo>
                <a:cubicBezTo>
                  <a:pt x="63" y="4"/>
                  <a:pt x="66" y="0"/>
                  <a:pt x="70" y="0"/>
                </a:cubicBezTo>
                <a:cubicBezTo>
                  <a:pt x="74" y="0"/>
                  <a:pt x="77" y="4"/>
                  <a:pt x="77" y="7"/>
                </a:cubicBezTo>
                <a:cubicBezTo>
                  <a:pt x="77" y="11"/>
                  <a:pt x="74" y="14"/>
                  <a:pt x="70" y="14"/>
                </a:cubicBezTo>
                <a:cubicBezTo>
                  <a:pt x="66" y="14"/>
                  <a:pt x="63" y="11"/>
                  <a:pt x="63" y="7"/>
                </a:cubicBezTo>
                <a:close/>
                <a:moveTo>
                  <a:pt x="67" y="7"/>
                </a:moveTo>
                <a:cubicBezTo>
                  <a:pt x="67" y="9"/>
                  <a:pt x="68" y="11"/>
                  <a:pt x="70" y="11"/>
                </a:cubicBezTo>
                <a:cubicBezTo>
                  <a:pt x="72" y="11"/>
                  <a:pt x="73" y="9"/>
                  <a:pt x="73" y="7"/>
                </a:cubicBezTo>
                <a:cubicBezTo>
                  <a:pt x="73" y="5"/>
                  <a:pt x="72" y="4"/>
                  <a:pt x="70" y="4"/>
                </a:cubicBezTo>
                <a:cubicBezTo>
                  <a:pt x="68" y="4"/>
                  <a:pt x="67" y="5"/>
                  <a:pt x="67" y="7"/>
                </a:cubicBezTo>
                <a:close/>
                <a:moveTo>
                  <a:pt x="87" y="35"/>
                </a:moveTo>
                <a:cubicBezTo>
                  <a:pt x="87" y="39"/>
                  <a:pt x="84" y="42"/>
                  <a:pt x="81" y="42"/>
                </a:cubicBezTo>
                <a:cubicBezTo>
                  <a:pt x="77" y="42"/>
                  <a:pt x="74" y="39"/>
                  <a:pt x="74" y="35"/>
                </a:cubicBezTo>
                <a:cubicBezTo>
                  <a:pt x="74" y="32"/>
                  <a:pt x="77" y="29"/>
                  <a:pt x="81" y="29"/>
                </a:cubicBezTo>
                <a:cubicBezTo>
                  <a:pt x="84" y="29"/>
                  <a:pt x="87" y="32"/>
                  <a:pt x="87" y="35"/>
                </a:cubicBezTo>
                <a:close/>
                <a:moveTo>
                  <a:pt x="84" y="35"/>
                </a:moveTo>
                <a:cubicBezTo>
                  <a:pt x="84" y="34"/>
                  <a:pt x="82" y="32"/>
                  <a:pt x="81" y="32"/>
                </a:cubicBezTo>
                <a:cubicBezTo>
                  <a:pt x="79" y="32"/>
                  <a:pt x="77" y="34"/>
                  <a:pt x="77" y="35"/>
                </a:cubicBezTo>
                <a:cubicBezTo>
                  <a:pt x="77" y="37"/>
                  <a:pt x="79" y="39"/>
                  <a:pt x="81" y="39"/>
                </a:cubicBezTo>
                <a:cubicBezTo>
                  <a:pt x="82" y="39"/>
                  <a:pt x="84" y="37"/>
                  <a:pt x="84" y="35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1" name="Freeform 40"/>
          <p:cNvSpPr>
            <a:spLocks noEditPoints="1"/>
          </p:cNvSpPr>
          <p:nvPr/>
        </p:nvSpPr>
        <p:spPr bwMode="auto">
          <a:xfrm>
            <a:off x="5939961" y="4116968"/>
            <a:ext cx="926262" cy="1194780"/>
          </a:xfrm>
          <a:custGeom>
            <a:avLst/>
            <a:gdLst>
              <a:gd name="T0" fmla="*/ 152 w 159"/>
              <a:gd name="T1" fmla="*/ 12 h 205"/>
              <a:gd name="T2" fmla="*/ 148 w 159"/>
              <a:gd name="T3" fmla="*/ 7 h 205"/>
              <a:gd name="T4" fmla="*/ 123 w 159"/>
              <a:gd name="T5" fmla="*/ 7 h 205"/>
              <a:gd name="T6" fmla="*/ 99 w 159"/>
              <a:gd name="T7" fmla="*/ 31 h 205"/>
              <a:gd name="T8" fmla="*/ 94 w 159"/>
              <a:gd name="T9" fmla="*/ 27 h 205"/>
              <a:gd name="T10" fmla="*/ 83 w 159"/>
              <a:gd name="T11" fmla="*/ 25 h 205"/>
              <a:gd name="T12" fmla="*/ 85 w 159"/>
              <a:gd name="T13" fmla="*/ 36 h 205"/>
              <a:gd name="T14" fmla="*/ 90 w 159"/>
              <a:gd name="T15" fmla="*/ 42 h 205"/>
              <a:gd name="T16" fmla="*/ 35 w 159"/>
              <a:gd name="T17" fmla="*/ 97 h 205"/>
              <a:gd name="T18" fmla="*/ 28 w 159"/>
              <a:gd name="T19" fmla="*/ 110 h 205"/>
              <a:gd name="T20" fmla="*/ 26 w 159"/>
              <a:gd name="T21" fmla="*/ 118 h 205"/>
              <a:gd name="T22" fmla="*/ 21 w 159"/>
              <a:gd name="T23" fmla="*/ 128 h 205"/>
              <a:gd name="T24" fmla="*/ 21 w 159"/>
              <a:gd name="T25" fmla="*/ 129 h 205"/>
              <a:gd name="T26" fmla="*/ 19 w 159"/>
              <a:gd name="T27" fmla="*/ 141 h 205"/>
              <a:gd name="T28" fmla="*/ 31 w 159"/>
              <a:gd name="T29" fmla="*/ 139 h 205"/>
              <a:gd name="T30" fmla="*/ 32 w 159"/>
              <a:gd name="T31" fmla="*/ 138 h 205"/>
              <a:gd name="T32" fmla="*/ 42 w 159"/>
              <a:gd name="T33" fmla="*/ 133 h 205"/>
              <a:gd name="T34" fmla="*/ 49 w 159"/>
              <a:gd name="T35" fmla="*/ 131 h 205"/>
              <a:gd name="T36" fmla="*/ 62 w 159"/>
              <a:gd name="T37" fmla="*/ 124 h 205"/>
              <a:gd name="T38" fmla="*/ 117 w 159"/>
              <a:gd name="T39" fmla="*/ 69 h 205"/>
              <a:gd name="T40" fmla="*/ 123 w 159"/>
              <a:gd name="T41" fmla="*/ 75 h 205"/>
              <a:gd name="T42" fmla="*/ 134 w 159"/>
              <a:gd name="T43" fmla="*/ 76 h 205"/>
              <a:gd name="T44" fmla="*/ 133 w 159"/>
              <a:gd name="T45" fmla="*/ 65 h 205"/>
              <a:gd name="T46" fmla="*/ 128 w 159"/>
              <a:gd name="T47" fmla="*/ 60 h 205"/>
              <a:gd name="T48" fmla="*/ 152 w 159"/>
              <a:gd name="T49" fmla="*/ 36 h 205"/>
              <a:gd name="T50" fmla="*/ 152 w 159"/>
              <a:gd name="T51" fmla="*/ 12 h 205"/>
              <a:gd name="T52" fmla="*/ 99 w 159"/>
              <a:gd name="T53" fmla="*/ 78 h 205"/>
              <a:gd name="T54" fmla="*/ 64 w 159"/>
              <a:gd name="T55" fmla="*/ 78 h 205"/>
              <a:gd name="T56" fmla="*/ 95 w 159"/>
              <a:gd name="T57" fmla="*/ 47 h 205"/>
              <a:gd name="T58" fmla="*/ 113 w 159"/>
              <a:gd name="T59" fmla="*/ 64 h 205"/>
              <a:gd name="T60" fmla="*/ 99 w 159"/>
              <a:gd name="T61" fmla="*/ 78 h 205"/>
              <a:gd name="T62" fmla="*/ 20 w 159"/>
              <a:gd name="T63" fmla="*/ 152 h 205"/>
              <a:gd name="T64" fmla="*/ 39 w 159"/>
              <a:gd name="T65" fmla="*/ 186 h 205"/>
              <a:gd name="T66" fmla="*/ 20 w 159"/>
              <a:gd name="T67" fmla="*/ 205 h 205"/>
              <a:gd name="T68" fmla="*/ 0 w 159"/>
              <a:gd name="T69" fmla="*/ 186 h 205"/>
              <a:gd name="T70" fmla="*/ 20 w 159"/>
              <a:gd name="T71" fmla="*/ 15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9" h="205">
                <a:moveTo>
                  <a:pt x="152" y="12"/>
                </a:moveTo>
                <a:cubicBezTo>
                  <a:pt x="148" y="7"/>
                  <a:pt x="148" y="7"/>
                  <a:pt x="148" y="7"/>
                </a:cubicBezTo>
                <a:cubicBezTo>
                  <a:pt x="141" y="0"/>
                  <a:pt x="130" y="0"/>
                  <a:pt x="123" y="7"/>
                </a:cubicBezTo>
                <a:cubicBezTo>
                  <a:pt x="99" y="31"/>
                  <a:pt x="99" y="31"/>
                  <a:pt x="99" y="31"/>
                </a:cubicBezTo>
                <a:cubicBezTo>
                  <a:pt x="94" y="27"/>
                  <a:pt x="94" y="27"/>
                  <a:pt x="94" y="27"/>
                </a:cubicBezTo>
                <a:cubicBezTo>
                  <a:pt x="91" y="23"/>
                  <a:pt x="86" y="23"/>
                  <a:pt x="83" y="25"/>
                </a:cubicBezTo>
                <a:cubicBezTo>
                  <a:pt x="81" y="28"/>
                  <a:pt x="81" y="33"/>
                  <a:pt x="85" y="36"/>
                </a:cubicBezTo>
                <a:cubicBezTo>
                  <a:pt x="90" y="42"/>
                  <a:pt x="90" y="42"/>
                  <a:pt x="90" y="42"/>
                </a:cubicBezTo>
                <a:cubicBezTo>
                  <a:pt x="35" y="97"/>
                  <a:pt x="35" y="97"/>
                  <a:pt x="35" y="97"/>
                </a:cubicBezTo>
                <a:cubicBezTo>
                  <a:pt x="32" y="100"/>
                  <a:pt x="29" y="106"/>
                  <a:pt x="28" y="110"/>
                </a:cubicBezTo>
                <a:cubicBezTo>
                  <a:pt x="26" y="118"/>
                  <a:pt x="26" y="118"/>
                  <a:pt x="26" y="118"/>
                </a:cubicBezTo>
                <a:cubicBezTo>
                  <a:pt x="26" y="121"/>
                  <a:pt x="23" y="126"/>
                  <a:pt x="21" y="128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16" y="133"/>
                  <a:pt x="16" y="138"/>
                  <a:pt x="19" y="141"/>
                </a:cubicBezTo>
                <a:cubicBezTo>
                  <a:pt x="22" y="144"/>
                  <a:pt x="27" y="143"/>
                  <a:pt x="31" y="139"/>
                </a:cubicBezTo>
                <a:cubicBezTo>
                  <a:pt x="32" y="138"/>
                  <a:pt x="32" y="138"/>
                  <a:pt x="32" y="138"/>
                </a:cubicBezTo>
                <a:cubicBezTo>
                  <a:pt x="34" y="136"/>
                  <a:pt x="39" y="134"/>
                  <a:pt x="42" y="133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53" y="131"/>
                  <a:pt x="59" y="127"/>
                  <a:pt x="62" y="124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23" y="75"/>
                  <a:pt x="123" y="75"/>
                  <a:pt x="123" y="75"/>
                </a:cubicBezTo>
                <a:cubicBezTo>
                  <a:pt x="126" y="78"/>
                  <a:pt x="131" y="79"/>
                  <a:pt x="134" y="76"/>
                </a:cubicBezTo>
                <a:cubicBezTo>
                  <a:pt x="137" y="73"/>
                  <a:pt x="136" y="69"/>
                  <a:pt x="133" y="65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52" y="36"/>
                  <a:pt x="152" y="36"/>
                  <a:pt x="152" y="36"/>
                </a:cubicBezTo>
                <a:cubicBezTo>
                  <a:pt x="159" y="29"/>
                  <a:pt x="159" y="18"/>
                  <a:pt x="152" y="12"/>
                </a:cubicBezTo>
                <a:close/>
                <a:moveTo>
                  <a:pt x="99" y="78"/>
                </a:moveTo>
                <a:cubicBezTo>
                  <a:pt x="64" y="78"/>
                  <a:pt x="64" y="78"/>
                  <a:pt x="64" y="78"/>
                </a:cubicBezTo>
                <a:cubicBezTo>
                  <a:pt x="95" y="47"/>
                  <a:pt x="95" y="47"/>
                  <a:pt x="95" y="47"/>
                </a:cubicBezTo>
                <a:cubicBezTo>
                  <a:pt x="113" y="64"/>
                  <a:pt x="113" y="64"/>
                  <a:pt x="113" y="64"/>
                </a:cubicBezTo>
                <a:lnTo>
                  <a:pt x="99" y="78"/>
                </a:lnTo>
                <a:close/>
                <a:moveTo>
                  <a:pt x="20" y="152"/>
                </a:moveTo>
                <a:cubicBezTo>
                  <a:pt x="20" y="152"/>
                  <a:pt x="39" y="175"/>
                  <a:pt x="39" y="186"/>
                </a:cubicBezTo>
                <a:cubicBezTo>
                  <a:pt x="39" y="197"/>
                  <a:pt x="31" y="205"/>
                  <a:pt x="20" y="205"/>
                </a:cubicBezTo>
                <a:cubicBezTo>
                  <a:pt x="9" y="205"/>
                  <a:pt x="0" y="197"/>
                  <a:pt x="0" y="186"/>
                </a:cubicBezTo>
                <a:cubicBezTo>
                  <a:pt x="0" y="175"/>
                  <a:pt x="20" y="152"/>
                  <a:pt x="20" y="15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8042385" y="4139009"/>
            <a:ext cx="613402" cy="1155366"/>
          </a:xfrm>
          <a:custGeom>
            <a:avLst/>
            <a:gdLst>
              <a:gd name="T0" fmla="*/ 99 w 105"/>
              <a:gd name="T1" fmla="*/ 38 h 198"/>
              <a:gd name="T2" fmla="*/ 93 w 105"/>
              <a:gd name="T3" fmla="*/ 156 h 198"/>
              <a:gd name="T4" fmla="*/ 13 w 105"/>
              <a:gd name="T5" fmla="*/ 156 h 198"/>
              <a:gd name="T6" fmla="*/ 6 w 105"/>
              <a:gd name="T7" fmla="*/ 38 h 198"/>
              <a:gd name="T8" fmla="*/ 6 w 105"/>
              <a:gd name="T9" fmla="*/ 26 h 198"/>
              <a:gd name="T10" fmla="*/ 25 w 105"/>
              <a:gd name="T11" fmla="*/ 156 h 198"/>
              <a:gd name="T12" fmla="*/ 81 w 105"/>
              <a:gd name="T13" fmla="*/ 156 h 198"/>
              <a:gd name="T14" fmla="*/ 99 w 105"/>
              <a:gd name="T15" fmla="*/ 26 h 198"/>
              <a:gd name="T16" fmla="*/ 32 w 105"/>
              <a:gd name="T17" fmla="*/ 156 h 198"/>
              <a:gd name="T18" fmla="*/ 50 w 105"/>
              <a:gd name="T19" fmla="*/ 106 h 198"/>
              <a:gd name="T20" fmla="*/ 68 w 105"/>
              <a:gd name="T21" fmla="*/ 106 h 198"/>
              <a:gd name="T22" fmla="*/ 74 w 105"/>
              <a:gd name="T23" fmla="*/ 156 h 198"/>
              <a:gd name="T24" fmla="*/ 32 w 105"/>
              <a:gd name="T25" fmla="*/ 156 h 198"/>
              <a:gd name="T26" fmla="*/ 45 w 105"/>
              <a:gd name="T27" fmla="*/ 132 h 198"/>
              <a:gd name="T28" fmla="*/ 51 w 105"/>
              <a:gd name="T29" fmla="*/ 123 h 198"/>
              <a:gd name="T30" fmla="*/ 45 w 105"/>
              <a:gd name="T31" fmla="*/ 118 h 198"/>
              <a:gd name="T32" fmla="*/ 38 w 105"/>
              <a:gd name="T33" fmla="*/ 122 h 198"/>
              <a:gd name="T34" fmla="*/ 53 w 105"/>
              <a:gd name="T35" fmla="*/ 106 h 198"/>
              <a:gd name="T36" fmla="*/ 53 w 105"/>
              <a:gd name="T37" fmla="*/ 108 h 198"/>
              <a:gd name="T38" fmla="*/ 59 w 105"/>
              <a:gd name="T39" fmla="*/ 113 h 198"/>
              <a:gd name="T40" fmla="*/ 65 w 105"/>
              <a:gd name="T41" fmla="*/ 108 h 198"/>
              <a:gd name="T42" fmla="*/ 64 w 105"/>
              <a:gd name="T43" fmla="*/ 106 h 198"/>
              <a:gd name="T44" fmla="*/ 53 w 105"/>
              <a:gd name="T45" fmla="*/ 106 h 198"/>
              <a:gd name="T46" fmla="*/ 63 w 105"/>
              <a:gd name="T47" fmla="*/ 74 h 198"/>
              <a:gd name="T48" fmla="*/ 63 w 105"/>
              <a:gd name="T49" fmla="*/ 91 h 198"/>
              <a:gd name="T50" fmla="*/ 58 w 105"/>
              <a:gd name="T51" fmla="*/ 82 h 198"/>
              <a:gd name="T52" fmla="*/ 68 w 105"/>
              <a:gd name="T53" fmla="*/ 82 h 198"/>
              <a:gd name="T54" fmla="*/ 58 w 105"/>
              <a:gd name="T55" fmla="*/ 82 h 198"/>
              <a:gd name="T56" fmla="*/ 63 w 105"/>
              <a:gd name="T57" fmla="*/ 7 h 198"/>
              <a:gd name="T58" fmla="*/ 63 w 105"/>
              <a:gd name="T59" fmla="*/ 24 h 198"/>
              <a:gd name="T60" fmla="*/ 58 w 105"/>
              <a:gd name="T61" fmla="*/ 16 h 198"/>
              <a:gd name="T62" fmla="*/ 68 w 105"/>
              <a:gd name="T63" fmla="*/ 16 h 198"/>
              <a:gd name="T64" fmla="*/ 58 w 105"/>
              <a:gd name="T65" fmla="*/ 16 h 198"/>
              <a:gd name="T66" fmla="*/ 52 w 105"/>
              <a:gd name="T67" fmla="*/ 95 h 198"/>
              <a:gd name="T68" fmla="*/ 39 w 105"/>
              <a:gd name="T69" fmla="*/ 95 h 198"/>
              <a:gd name="T70" fmla="*/ 45 w 105"/>
              <a:gd name="T71" fmla="*/ 92 h 198"/>
              <a:gd name="T72" fmla="*/ 45 w 105"/>
              <a:gd name="T73" fmla="*/ 98 h 198"/>
              <a:gd name="T74" fmla="*/ 45 w 105"/>
              <a:gd name="T75" fmla="*/ 92 h 198"/>
              <a:gd name="T76" fmla="*/ 40 w 105"/>
              <a:gd name="T77" fmla="*/ 0 h 198"/>
              <a:gd name="T78" fmla="*/ 40 w 105"/>
              <a:gd name="T79" fmla="*/ 14 h 198"/>
              <a:gd name="T80" fmla="*/ 37 w 105"/>
              <a:gd name="T81" fmla="*/ 7 h 198"/>
              <a:gd name="T82" fmla="*/ 44 w 105"/>
              <a:gd name="T83" fmla="*/ 7 h 198"/>
              <a:gd name="T84" fmla="*/ 37 w 105"/>
              <a:gd name="T85" fmla="*/ 7 h 198"/>
              <a:gd name="T86" fmla="*/ 48 w 105"/>
              <a:gd name="T87" fmla="*/ 35 h 198"/>
              <a:gd name="T88" fmla="*/ 62 w 105"/>
              <a:gd name="T89" fmla="*/ 35 h 198"/>
              <a:gd name="T90" fmla="*/ 55 w 105"/>
              <a:gd name="T91" fmla="*/ 38 h 198"/>
              <a:gd name="T92" fmla="*/ 55 w 105"/>
              <a:gd name="T93" fmla="*/ 32 h 198"/>
              <a:gd name="T94" fmla="*/ 55 w 105"/>
              <a:gd name="T95" fmla="*/ 3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5" h="198">
                <a:moveTo>
                  <a:pt x="105" y="32"/>
                </a:moveTo>
                <a:cubicBezTo>
                  <a:pt x="105" y="35"/>
                  <a:pt x="102" y="38"/>
                  <a:pt x="99" y="38"/>
                </a:cubicBezTo>
                <a:cubicBezTo>
                  <a:pt x="93" y="38"/>
                  <a:pt x="93" y="38"/>
                  <a:pt x="93" y="38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3" y="179"/>
                  <a:pt x="75" y="198"/>
                  <a:pt x="53" y="198"/>
                </a:cubicBezTo>
                <a:cubicBezTo>
                  <a:pt x="31" y="198"/>
                  <a:pt x="13" y="179"/>
                  <a:pt x="13" y="156"/>
                </a:cubicBezTo>
                <a:cubicBezTo>
                  <a:pt x="13" y="38"/>
                  <a:pt x="13" y="38"/>
                  <a:pt x="13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3" y="38"/>
                  <a:pt x="0" y="35"/>
                  <a:pt x="0" y="32"/>
                </a:cubicBezTo>
                <a:cubicBezTo>
                  <a:pt x="0" y="28"/>
                  <a:pt x="3" y="26"/>
                  <a:pt x="6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5" y="172"/>
                  <a:pt x="37" y="186"/>
                  <a:pt x="53" y="186"/>
                </a:cubicBezTo>
                <a:cubicBezTo>
                  <a:pt x="68" y="186"/>
                  <a:pt x="81" y="172"/>
                  <a:pt x="81" y="156"/>
                </a:cubicBezTo>
                <a:cubicBezTo>
                  <a:pt x="81" y="26"/>
                  <a:pt x="81" y="26"/>
                  <a:pt x="81" y="26"/>
                </a:cubicBezTo>
                <a:cubicBezTo>
                  <a:pt x="99" y="26"/>
                  <a:pt x="99" y="26"/>
                  <a:pt x="99" y="26"/>
                </a:cubicBezTo>
                <a:cubicBezTo>
                  <a:pt x="102" y="26"/>
                  <a:pt x="105" y="28"/>
                  <a:pt x="105" y="32"/>
                </a:cubicBezTo>
                <a:close/>
                <a:moveTo>
                  <a:pt x="32" y="156"/>
                </a:moveTo>
                <a:cubicBezTo>
                  <a:pt x="32" y="106"/>
                  <a:pt x="32" y="106"/>
                  <a:pt x="32" y="106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51" y="102"/>
                  <a:pt x="54" y="98"/>
                  <a:pt x="59" y="98"/>
                </a:cubicBezTo>
                <a:cubicBezTo>
                  <a:pt x="63" y="98"/>
                  <a:pt x="67" y="102"/>
                  <a:pt x="68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74" y="156"/>
                  <a:pt x="74" y="156"/>
                  <a:pt x="74" y="156"/>
                </a:cubicBezTo>
                <a:cubicBezTo>
                  <a:pt x="74" y="169"/>
                  <a:pt x="64" y="179"/>
                  <a:pt x="53" y="179"/>
                </a:cubicBezTo>
                <a:cubicBezTo>
                  <a:pt x="41" y="179"/>
                  <a:pt x="32" y="169"/>
                  <a:pt x="32" y="156"/>
                </a:cubicBezTo>
                <a:close/>
                <a:moveTo>
                  <a:pt x="38" y="125"/>
                </a:moveTo>
                <a:cubicBezTo>
                  <a:pt x="38" y="129"/>
                  <a:pt x="41" y="132"/>
                  <a:pt x="45" y="132"/>
                </a:cubicBezTo>
                <a:cubicBezTo>
                  <a:pt x="48" y="132"/>
                  <a:pt x="52" y="129"/>
                  <a:pt x="52" y="125"/>
                </a:cubicBezTo>
                <a:cubicBezTo>
                  <a:pt x="52" y="124"/>
                  <a:pt x="51" y="123"/>
                  <a:pt x="51" y="123"/>
                </a:cubicBezTo>
                <a:cubicBezTo>
                  <a:pt x="51" y="122"/>
                  <a:pt x="51" y="121"/>
                  <a:pt x="50" y="121"/>
                </a:cubicBezTo>
                <a:cubicBezTo>
                  <a:pt x="49" y="119"/>
                  <a:pt x="47" y="118"/>
                  <a:pt x="45" y="118"/>
                </a:cubicBezTo>
                <a:cubicBezTo>
                  <a:pt x="42" y="118"/>
                  <a:pt x="40" y="119"/>
                  <a:pt x="39" y="121"/>
                </a:cubicBezTo>
                <a:cubicBezTo>
                  <a:pt x="39" y="121"/>
                  <a:pt x="38" y="122"/>
                  <a:pt x="38" y="122"/>
                </a:cubicBezTo>
                <a:cubicBezTo>
                  <a:pt x="38" y="123"/>
                  <a:pt x="38" y="124"/>
                  <a:pt x="38" y="125"/>
                </a:cubicBezTo>
                <a:close/>
                <a:moveTo>
                  <a:pt x="53" y="106"/>
                </a:moveTo>
                <a:cubicBezTo>
                  <a:pt x="53" y="106"/>
                  <a:pt x="53" y="107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8"/>
                  <a:pt x="53" y="108"/>
                  <a:pt x="53" y="109"/>
                </a:cubicBezTo>
                <a:cubicBezTo>
                  <a:pt x="54" y="111"/>
                  <a:pt x="56" y="113"/>
                  <a:pt x="59" y="113"/>
                </a:cubicBezTo>
                <a:cubicBezTo>
                  <a:pt x="62" y="113"/>
                  <a:pt x="64" y="111"/>
                  <a:pt x="65" y="109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07"/>
                  <a:pt x="65" y="106"/>
                  <a:pt x="64" y="106"/>
                </a:cubicBezTo>
                <a:cubicBezTo>
                  <a:pt x="64" y="104"/>
                  <a:pt x="61" y="102"/>
                  <a:pt x="59" y="102"/>
                </a:cubicBezTo>
                <a:cubicBezTo>
                  <a:pt x="56" y="102"/>
                  <a:pt x="54" y="104"/>
                  <a:pt x="53" y="106"/>
                </a:cubicBezTo>
                <a:close/>
                <a:moveTo>
                  <a:pt x="55" y="82"/>
                </a:moveTo>
                <a:cubicBezTo>
                  <a:pt x="55" y="78"/>
                  <a:pt x="58" y="74"/>
                  <a:pt x="63" y="74"/>
                </a:cubicBezTo>
                <a:cubicBezTo>
                  <a:pt x="68" y="74"/>
                  <a:pt x="72" y="78"/>
                  <a:pt x="72" y="82"/>
                </a:cubicBezTo>
                <a:cubicBezTo>
                  <a:pt x="72" y="87"/>
                  <a:pt x="68" y="91"/>
                  <a:pt x="63" y="91"/>
                </a:cubicBezTo>
                <a:cubicBezTo>
                  <a:pt x="58" y="91"/>
                  <a:pt x="55" y="87"/>
                  <a:pt x="55" y="82"/>
                </a:cubicBezTo>
                <a:close/>
                <a:moveTo>
                  <a:pt x="58" y="82"/>
                </a:moveTo>
                <a:cubicBezTo>
                  <a:pt x="58" y="85"/>
                  <a:pt x="60" y="87"/>
                  <a:pt x="63" y="87"/>
                </a:cubicBezTo>
                <a:cubicBezTo>
                  <a:pt x="66" y="87"/>
                  <a:pt x="68" y="85"/>
                  <a:pt x="68" y="82"/>
                </a:cubicBezTo>
                <a:cubicBezTo>
                  <a:pt x="68" y="80"/>
                  <a:pt x="66" y="77"/>
                  <a:pt x="63" y="77"/>
                </a:cubicBezTo>
                <a:cubicBezTo>
                  <a:pt x="60" y="77"/>
                  <a:pt x="58" y="80"/>
                  <a:pt x="58" y="82"/>
                </a:cubicBezTo>
                <a:close/>
                <a:moveTo>
                  <a:pt x="55" y="16"/>
                </a:moveTo>
                <a:cubicBezTo>
                  <a:pt x="55" y="11"/>
                  <a:pt x="58" y="7"/>
                  <a:pt x="63" y="7"/>
                </a:cubicBezTo>
                <a:cubicBezTo>
                  <a:pt x="68" y="7"/>
                  <a:pt x="72" y="11"/>
                  <a:pt x="72" y="16"/>
                </a:cubicBezTo>
                <a:cubicBezTo>
                  <a:pt x="72" y="20"/>
                  <a:pt x="68" y="24"/>
                  <a:pt x="63" y="24"/>
                </a:cubicBezTo>
                <a:cubicBezTo>
                  <a:pt x="58" y="24"/>
                  <a:pt x="55" y="20"/>
                  <a:pt x="55" y="16"/>
                </a:cubicBezTo>
                <a:close/>
                <a:moveTo>
                  <a:pt x="58" y="16"/>
                </a:moveTo>
                <a:cubicBezTo>
                  <a:pt x="58" y="18"/>
                  <a:pt x="60" y="21"/>
                  <a:pt x="63" y="21"/>
                </a:cubicBezTo>
                <a:cubicBezTo>
                  <a:pt x="66" y="21"/>
                  <a:pt x="68" y="18"/>
                  <a:pt x="68" y="16"/>
                </a:cubicBezTo>
                <a:cubicBezTo>
                  <a:pt x="68" y="13"/>
                  <a:pt x="66" y="11"/>
                  <a:pt x="63" y="11"/>
                </a:cubicBezTo>
                <a:cubicBezTo>
                  <a:pt x="60" y="11"/>
                  <a:pt x="58" y="13"/>
                  <a:pt x="58" y="16"/>
                </a:cubicBezTo>
                <a:close/>
                <a:moveTo>
                  <a:pt x="45" y="88"/>
                </a:moveTo>
                <a:cubicBezTo>
                  <a:pt x="49" y="88"/>
                  <a:pt x="52" y="91"/>
                  <a:pt x="52" y="95"/>
                </a:cubicBezTo>
                <a:cubicBezTo>
                  <a:pt x="52" y="99"/>
                  <a:pt x="49" y="102"/>
                  <a:pt x="45" y="102"/>
                </a:cubicBezTo>
                <a:cubicBezTo>
                  <a:pt x="42" y="102"/>
                  <a:pt x="39" y="99"/>
                  <a:pt x="39" y="95"/>
                </a:cubicBezTo>
                <a:cubicBezTo>
                  <a:pt x="39" y="91"/>
                  <a:pt x="42" y="88"/>
                  <a:pt x="45" y="88"/>
                </a:cubicBezTo>
                <a:close/>
                <a:moveTo>
                  <a:pt x="45" y="92"/>
                </a:moveTo>
                <a:cubicBezTo>
                  <a:pt x="44" y="92"/>
                  <a:pt x="42" y="93"/>
                  <a:pt x="42" y="95"/>
                </a:cubicBezTo>
                <a:cubicBezTo>
                  <a:pt x="42" y="97"/>
                  <a:pt x="44" y="98"/>
                  <a:pt x="45" y="98"/>
                </a:cubicBezTo>
                <a:cubicBezTo>
                  <a:pt x="47" y="98"/>
                  <a:pt x="49" y="97"/>
                  <a:pt x="49" y="95"/>
                </a:cubicBezTo>
                <a:cubicBezTo>
                  <a:pt x="49" y="93"/>
                  <a:pt x="47" y="92"/>
                  <a:pt x="45" y="92"/>
                </a:cubicBezTo>
                <a:close/>
                <a:moveTo>
                  <a:pt x="33" y="7"/>
                </a:moveTo>
                <a:cubicBezTo>
                  <a:pt x="33" y="3"/>
                  <a:pt x="37" y="0"/>
                  <a:pt x="40" y="0"/>
                </a:cubicBezTo>
                <a:cubicBezTo>
                  <a:pt x="44" y="0"/>
                  <a:pt x="47" y="3"/>
                  <a:pt x="47" y="7"/>
                </a:cubicBezTo>
                <a:cubicBezTo>
                  <a:pt x="47" y="11"/>
                  <a:pt x="44" y="14"/>
                  <a:pt x="40" y="14"/>
                </a:cubicBezTo>
                <a:cubicBezTo>
                  <a:pt x="37" y="14"/>
                  <a:pt x="33" y="11"/>
                  <a:pt x="33" y="7"/>
                </a:cubicBezTo>
                <a:close/>
                <a:moveTo>
                  <a:pt x="37" y="7"/>
                </a:moveTo>
                <a:cubicBezTo>
                  <a:pt x="37" y="9"/>
                  <a:pt x="38" y="10"/>
                  <a:pt x="40" y="10"/>
                </a:cubicBezTo>
                <a:cubicBezTo>
                  <a:pt x="42" y="10"/>
                  <a:pt x="44" y="9"/>
                  <a:pt x="44" y="7"/>
                </a:cubicBezTo>
                <a:cubicBezTo>
                  <a:pt x="44" y="5"/>
                  <a:pt x="42" y="4"/>
                  <a:pt x="40" y="4"/>
                </a:cubicBezTo>
                <a:cubicBezTo>
                  <a:pt x="38" y="4"/>
                  <a:pt x="37" y="5"/>
                  <a:pt x="37" y="7"/>
                </a:cubicBezTo>
                <a:close/>
                <a:moveTo>
                  <a:pt x="55" y="42"/>
                </a:moveTo>
                <a:cubicBezTo>
                  <a:pt x="51" y="42"/>
                  <a:pt x="48" y="39"/>
                  <a:pt x="48" y="35"/>
                </a:cubicBezTo>
                <a:cubicBezTo>
                  <a:pt x="48" y="31"/>
                  <a:pt x="51" y="28"/>
                  <a:pt x="55" y="28"/>
                </a:cubicBezTo>
                <a:cubicBezTo>
                  <a:pt x="59" y="28"/>
                  <a:pt x="62" y="31"/>
                  <a:pt x="62" y="35"/>
                </a:cubicBezTo>
                <a:cubicBezTo>
                  <a:pt x="62" y="39"/>
                  <a:pt x="59" y="42"/>
                  <a:pt x="55" y="42"/>
                </a:cubicBezTo>
                <a:close/>
                <a:moveTo>
                  <a:pt x="55" y="38"/>
                </a:moveTo>
                <a:cubicBezTo>
                  <a:pt x="57" y="38"/>
                  <a:pt x="58" y="37"/>
                  <a:pt x="58" y="35"/>
                </a:cubicBezTo>
                <a:cubicBezTo>
                  <a:pt x="58" y="33"/>
                  <a:pt x="57" y="32"/>
                  <a:pt x="55" y="32"/>
                </a:cubicBezTo>
                <a:cubicBezTo>
                  <a:pt x="53" y="32"/>
                  <a:pt x="52" y="33"/>
                  <a:pt x="52" y="35"/>
                </a:cubicBezTo>
                <a:cubicBezTo>
                  <a:pt x="52" y="37"/>
                  <a:pt x="53" y="38"/>
                  <a:pt x="55" y="3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9803129" y="4172075"/>
            <a:ext cx="926262" cy="1096242"/>
          </a:xfrm>
          <a:custGeom>
            <a:avLst/>
            <a:gdLst>
              <a:gd name="T0" fmla="*/ 21 w 159"/>
              <a:gd name="T1" fmla="*/ 137 h 188"/>
              <a:gd name="T2" fmla="*/ 21 w 159"/>
              <a:gd name="T3" fmla="*/ 123 h 188"/>
              <a:gd name="T4" fmla="*/ 159 w 159"/>
              <a:gd name="T5" fmla="*/ 161 h 188"/>
              <a:gd name="T6" fmla="*/ 148 w 159"/>
              <a:gd name="T7" fmla="*/ 188 h 188"/>
              <a:gd name="T8" fmla="*/ 18 w 159"/>
              <a:gd name="T9" fmla="*/ 177 h 188"/>
              <a:gd name="T10" fmla="*/ 15 w 159"/>
              <a:gd name="T11" fmla="*/ 172 h 188"/>
              <a:gd name="T12" fmla="*/ 0 w 159"/>
              <a:gd name="T13" fmla="*/ 130 h 188"/>
              <a:gd name="T14" fmla="*/ 42 w 159"/>
              <a:gd name="T15" fmla="*/ 130 h 188"/>
              <a:gd name="T16" fmla="*/ 27 w 159"/>
              <a:gd name="T17" fmla="*/ 172 h 188"/>
              <a:gd name="T18" fmla="*/ 24 w 159"/>
              <a:gd name="T19" fmla="*/ 177 h 188"/>
              <a:gd name="T20" fmla="*/ 148 w 159"/>
              <a:gd name="T21" fmla="*/ 182 h 188"/>
              <a:gd name="T22" fmla="*/ 153 w 159"/>
              <a:gd name="T23" fmla="*/ 161 h 188"/>
              <a:gd name="T24" fmla="*/ 97 w 159"/>
              <a:gd name="T25" fmla="*/ 156 h 188"/>
              <a:gd name="T26" fmla="*/ 86 w 159"/>
              <a:gd name="T27" fmla="*/ 143 h 188"/>
              <a:gd name="T28" fmla="*/ 83 w 159"/>
              <a:gd name="T29" fmla="*/ 130 h 188"/>
              <a:gd name="T30" fmla="*/ 59 w 159"/>
              <a:gd name="T31" fmla="*/ 123 h 188"/>
              <a:gd name="T32" fmla="*/ 21 w 159"/>
              <a:gd name="T33" fmla="*/ 46 h 188"/>
              <a:gd name="T34" fmla="*/ 41 w 159"/>
              <a:gd name="T35" fmla="*/ 14 h 188"/>
              <a:gd name="T36" fmla="*/ 46 w 159"/>
              <a:gd name="T37" fmla="*/ 7 h 188"/>
              <a:gd name="T38" fmla="*/ 53 w 159"/>
              <a:gd name="T39" fmla="*/ 0 h 188"/>
              <a:gd name="T40" fmla="*/ 61 w 159"/>
              <a:gd name="T41" fmla="*/ 29 h 188"/>
              <a:gd name="T42" fmla="*/ 53 w 159"/>
              <a:gd name="T43" fmla="*/ 36 h 188"/>
              <a:gd name="T44" fmla="*/ 46 w 159"/>
              <a:gd name="T45" fmla="*/ 29 h 188"/>
              <a:gd name="T46" fmla="*/ 28 w 159"/>
              <a:gd name="T47" fmla="*/ 46 h 188"/>
              <a:gd name="T48" fmla="*/ 66 w 159"/>
              <a:gd name="T49" fmla="*/ 114 h 188"/>
              <a:gd name="T50" fmla="*/ 103 w 159"/>
              <a:gd name="T51" fmla="*/ 119 h 188"/>
              <a:gd name="T52" fmla="*/ 117 w 159"/>
              <a:gd name="T53" fmla="*/ 113 h 188"/>
              <a:gd name="T54" fmla="*/ 137 w 159"/>
              <a:gd name="T55" fmla="*/ 26 h 188"/>
              <a:gd name="T56" fmla="*/ 133 w 159"/>
              <a:gd name="T57" fmla="*/ 29 h 188"/>
              <a:gd name="T58" fmla="*/ 126 w 159"/>
              <a:gd name="T59" fmla="*/ 36 h 188"/>
              <a:gd name="T60" fmla="*/ 118 w 159"/>
              <a:gd name="T61" fmla="*/ 7 h 188"/>
              <a:gd name="T62" fmla="*/ 126 w 159"/>
              <a:gd name="T63" fmla="*/ 0 h 188"/>
              <a:gd name="T64" fmla="*/ 133 w 159"/>
              <a:gd name="T65" fmla="*/ 7 h 188"/>
              <a:gd name="T66" fmla="*/ 138 w 159"/>
              <a:gd name="T67" fmla="*/ 18 h 188"/>
              <a:gd name="T68" fmla="*/ 122 w 159"/>
              <a:gd name="T69" fmla="*/ 118 h 188"/>
              <a:gd name="T70" fmla="*/ 103 w 159"/>
              <a:gd name="T71" fmla="*/ 130 h 188"/>
              <a:gd name="T72" fmla="*/ 95 w 159"/>
              <a:gd name="T73" fmla="*/ 138 h 188"/>
              <a:gd name="T74" fmla="*/ 92 w 159"/>
              <a:gd name="T75" fmla="*/ 145 h 188"/>
              <a:gd name="T76" fmla="*/ 148 w 159"/>
              <a:gd name="T77" fmla="*/ 150 h 188"/>
              <a:gd name="T78" fmla="*/ 34 w 159"/>
              <a:gd name="T79" fmla="*/ 130 h 188"/>
              <a:gd name="T80" fmla="*/ 8 w 159"/>
              <a:gd name="T81" fmla="*/ 130 h 188"/>
              <a:gd name="T82" fmla="*/ 34 w 159"/>
              <a:gd name="T83" fmla="*/ 13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9" h="188">
                <a:moveTo>
                  <a:pt x="28" y="130"/>
                </a:moveTo>
                <a:cubicBezTo>
                  <a:pt x="28" y="134"/>
                  <a:pt x="25" y="137"/>
                  <a:pt x="21" y="137"/>
                </a:cubicBezTo>
                <a:cubicBezTo>
                  <a:pt x="17" y="137"/>
                  <a:pt x="14" y="134"/>
                  <a:pt x="14" y="130"/>
                </a:cubicBezTo>
                <a:cubicBezTo>
                  <a:pt x="14" y="126"/>
                  <a:pt x="17" y="123"/>
                  <a:pt x="21" y="123"/>
                </a:cubicBezTo>
                <a:cubicBezTo>
                  <a:pt x="25" y="123"/>
                  <a:pt x="28" y="126"/>
                  <a:pt x="28" y="130"/>
                </a:cubicBezTo>
                <a:close/>
                <a:moveTo>
                  <a:pt x="159" y="161"/>
                </a:moveTo>
                <a:cubicBezTo>
                  <a:pt x="159" y="177"/>
                  <a:pt x="159" y="177"/>
                  <a:pt x="159" y="177"/>
                </a:cubicBezTo>
                <a:cubicBezTo>
                  <a:pt x="159" y="183"/>
                  <a:pt x="154" y="188"/>
                  <a:pt x="148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3" y="188"/>
                  <a:pt x="18" y="183"/>
                  <a:pt x="18" y="177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5" y="172"/>
                  <a:pt x="15" y="172"/>
                  <a:pt x="15" y="172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7" y="147"/>
                  <a:pt x="0" y="139"/>
                  <a:pt x="0" y="130"/>
                </a:cubicBezTo>
                <a:cubicBezTo>
                  <a:pt x="0" y="119"/>
                  <a:pt x="10" y="109"/>
                  <a:pt x="21" y="109"/>
                </a:cubicBezTo>
                <a:cubicBezTo>
                  <a:pt x="33" y="109"/>
                  <a:pt x="42" y="119"/>
                  <a:pt x="42" y="130"/>
                </a:cubicBezTo>
                <a:cubicBezTo>
                  <a:pt x="42" y="139"/>
                  <a:pt x="36" y="147"/>
                  <a:pt x="27" y="150"/>
                </a:cubicBezTo>
                <a:cubicBezTo>
                  <a:pt x="27" y="172"/>
                  <a:pt x="27" y="172"/>
                  <a:pt x="27" y="172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7"/>
                  <a:pt x="24" y="177"/>
                  <a:pt x="24" y="177"/>
                </a:cubicBezTo>
                <a:cubicBezTo>
                  <a:pt x="24" y="180"/>
                  <a:pt x="26" y="182"/>
                  <a:pt x="29" y="182"/>
                </a:cubicBezTo>
                <a:cubicBezTo>
                  <a:pt x="148" y="182"/>
                  <a:pt x="148" y="182"/>
                  <a:pt x="148" y="182"/>
                </a:cubicBezTo>
                <a:cubicBezTo>
                  <a:pt x="151" y="182"/>
                  <a:pt x="153" y="180"/>
                  <a:pt x="153" y="177"/>
                </a:cubicBezTo>
                <a:cubicBezTo>
                  <a:pt x="153" y="161"/>
                  <a:pt x="153" y="161"/>
                  <a:pt x="153" y="161"/>
                </a:cubicBezTo>
                <a:cubicBezTo>
                  <a:pt x="153" y="158"/>
                  <a:pt x="151" y="156"/>
                  <a:pt x="148" y="156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1" y="156"/>
                  <a:pt x="86" y="151"/>
                  <a:pt x="86" y="145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84" y="142"/>
                  <a:pt x="83" y="140"/>
                  <a:pt x="83" y="138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71" y="130"/>
                  <a:pt x="65" y="128"/>
                  <a:pt x="59" y="123"/>
                </a:cubicBezTo>
                <a:cubicBezTo>
                  <a:pt x="58" y="121"/>
                  <a:pt x="57" y="120"/>
                  <a:pt x="57" y="118"/>
                </a:cubicBezTo>
                <a:cubicBezTo>
                  <a:pt x="37" y="98"/>
                  <a:pt x="21" y="56"/>
                  <a:pt x="21" y="46"/>
                </a:cubicBezTo>
                <a:cubicBezTo>
                  <a:pt x="21" y="31"/>
                  <a:pt x="37" y="21"/>
                  <a:pt x="41" y="18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0"/>
                  <a:pt x="43" y="7"/>
                  <a:pt x="46" y="7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9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61" y="3"/>
                  <a:pt x="61" y="7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33"/>
                  <a:pt x="57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49" y="36"/>
                  <a:pt x="46" y="33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4" y="29"/>
                  <a:pt x="43" y="28"/>
                  <a:pt x="42" y="26"/>
                </a:cubicBezTo>
                <a:cubicBezTo>
                  <a:pt x="37" y="30"/>
                  <a:pt x="28" y="38"/>
                  <a:pt x="28" y="46"/>
                </a:cubicBezTo>
                <a:cubicBezTo>
                  <a:pt x="28" y="56"/>
                  <a:pt x="45" y="96"/>
                  <a:pt x="62" y="113"/>
                </a:cubicBezTo>
                <a:cubicBezTo>
                  <a:pt x="63" y="113"/>
                  <a:pt x="65" y="113"/>
                  <a:pt x="66" y="114"/>
                </a:cubicBezTo>
                <a:cubicBezTo>
                  <a:pt x="70" y="117"/>
                  <a:pt x="74" y="119"/>
                  <a:pt x="76" y="119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5" y="119"/>
                  <a:pt x="109" y="117"/>
                  <a:pt x="113" y="114"/>
                </a:cubicBezTo>
                <a:cubicBezTo>
                  <a:pt x="114" y="113"/>
                  <a:pt x="116" y="113"/>
                  <a:pt x="117" y="113"/>
                </a:cubicBezTo>
                <a:cubicBezTo>
                  <a:pt x="134" y="96"/>
                  <a:pt x="151" y="56"/>
                  <a:pt x="151" y="46"/>
                </a:cubicBezTo>
                <a:cubicBezTo>
                  <a:pt x="151" y="38"/>
                  <a:pt x="142" y="30"/>
                  <a:pt x="137" y="26"/>
                </a:cubicBezTo>
                <a:cubicBezTo>
                  <a:pt x="136" y="28"/>
                  <a:pt x="135" y="29"/>
                  <a:pt x="133" y="29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3" y="33"/>
                  <a:pt x="130" y="36"/>
                  <a:pt x="126" y="36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22" y="36"/>
                  <a:pt x="118" y="33"/>
                  <a:pt x="118" y="29"/>
                </a:cubicBezTo>
                <a:cubicBezTo>
                  <a:pt x="118" y="7"/>
                  <a:pt x="118" y="7"/>
                  <a:pt x="118" y="7"/>
                </a:cubicBezTo>
                <a:cubicBezTo>
                  <a:pt x="118" y="3"/>
                  <a:pt x="122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8" y="10"/>
                  <a:pt x="138" y="14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42" y="21"/>
                  <a:pt x="158" y="31"/>
                  <a:pt x="158" y="46"/>
                </a:cubicBezTo>
                <a:cubicBezTo>
                  <a:pt x="158" y="56"/>
                  <a:pt x="141" y="98"/>
                  <a:pt x="122" y="118"/>
                </a:cubicBezTo>
                <a:cubicBezTo>
                  <a:pt x="122" y="120"/>
                  <a:pt x="121" y="121"/>
                  <a:pt x="120" y="123"/>
                </a:cubicBezTo>
                <a:cubicBezTo>
                  <a:pt x="114" y="128"/>
                  <a:pt x="108" y="130"/>
                  <a:pt x="103" y="130"/>
                </a:cubicBezTo>
                <a:cubicBezTo>
                  <a:pt x="95" y="130"/>
                  <a:pt x="95" y="130"/>
                  <a:pt x="95" y="130"/>
                </a:cubicBezTo>
                <a:cubicBezTo>
                  <a:pt x="95" y="138"/>
                  <a:pt x="95" y="138"/>
                  <a:pt x="95" y="138"/>
                </a:cubicBezTo>
                <a:cubicBezTo>
                  <a:pt x="95" y="140"/>
                  <a:pt x="93" y="142"/>
                  <a:pt x="92" y="143"/>
                </a:cubicBezTo>
                <a:cubicBezTo>
                  <a:pt x="92" y="145"/>
                  <a:pt x="92" y="145"/>
                  <a:pt x="92" y="145"/>
                </a:cubicBezTo>
                <a:cubicBezTo>
                  <a:pt x="92" y="148"/>
                  <a:pt x="94" y="150"/>
                  <a:pt x="97" y="150"/>
                </a:cubicBezTo>
                <a:cubicBezTo>
                  <a:pt x="148" y="150"/>
                  <a:pt x="148" y="150"/>
                  <a:pt x="148" y="150"/>
                </a:cubicBezTo>
                <a:cubicBezTo>
                  <a:pt x="154" y="150"/>
                  <a:pt x="159" y="155"/>
                  <a:pt x="159" y="161"/>
                </a:cubicBezTo>
                <a:close/>
                <a:moveTo>
                  <a:pt x="34" y="130"/>
                </a:moveTo>
                <a:cubicBezTo>
                  <a:pt x="34" y="123"/>
                  <a:pt x="28" y="117"/>
                  <a:pt x="21" y="117"/>
                </a:cubicBezTo>
                <a:cubicBezTo>
                  <a:pt x="14" y="117"/>
                  <a:pt x="8" y="123"/>
                  <a:pt x="8" y="130"/>
                </a:cubicBezTo>
                <a:cubicBezTo>
                  <a:pt x="8" y="137"/>
                  <a:pt x="14" y="143"/>
                  <a:pt x="21" y="143"/>
                </a:cubicBezTo>
                <a:cubicBezTo>
                  <a:pt x="28" y="143"/>
                  <a:pt x="34" y="137"/>
                  <a:pt x="34" y="13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11855956" y="4165188"/>
            <a:ext cx="714404" cy="1108560"/>
          </a:xfrm>
          <a:custGeom>
            <a:avLst/>
            <a:gdLst>
              <a:gd name="T0" fmla="*/ 61 w 123"/>
              <a:gd name="T1" fmla="*/ 0 h 190"/>
              <a:gd name="T2" fmla="*/ 0 w 123"/>
              <a:gd name="T3" fmla="*/ 129 h 190"/>
              <a:gd name="T4" fmla="*/ 61 w 123"/>
              <a:gd name="T5" fmla="*/ 190 h 190"/>
              <a:gd name="T6" fmla="*/ 123 w 123"/>
              <a:gd name="T7" fmla="*/ 129 h 190"/>
              <a:gd name="T8" fmla="*/ 61 w 123"/>
              <a:gd name="T9" fmla="*/ 0 h 190"/>
              <a:gd name="T10" fmla="*/ 28 w 123"/>
              <a:gd name="T11" fmla="*/ 154 h 190"/>
              <a:gd name="T12" fmla="*/ 25 w 123"/>
              <a:gd name="T13" fmla="*/ 155 h 190"/>
              <a:gd name="T14" fmla="*/ 21 w 123"/>
              <a:gd name="T15" fmla="*/ 153 h 190"/>
              <a:gd name="T16" fmla="*/ 14 w 123"/>
              <a:gd name="T17" fmla="*/ 130 h 190"/>
              <a:gd name="T18" fmla="*/ 49 w 123"/>
              <a:gd name="T19" fmla="*/ 45 h 190"/>
              <a:gd name="T20" fmla="*/ 25 w 123"/>
              <a:gd name="T21" fmla="*/ 130 h 190"/>
              <a:gd name="T22" fmla="*/ 30 w 123"/>
              <a:gd name="T23" fmla="*/ 147 h 190"/>
              <a:gd name="T24" fmla="*/ 28 w 123"/>
              <a:gd name="T25" fmla="*/ 154 h 190"/>
              <a:gd name="T26" fmla="*/ 58 w 123"/>
              <a:gd name="T27" fmla="*/ 174 h 190"/>
              <a:gd name="T28" fmla="*/ 36 w 123"/>
              <a:gd name="T29" fmla="*/ 168 h 190"/>
              <a:gd name="T30" fmla="*/ 34 w 123"/>
              <a:gd name="T31" fmla="*/ 161 h 190"/>
              <a:gd name="T32" fmla="*/ 42 w 123"/>
              <a:gd name="T33" fmla="*/ 159 h 190"/>
              <a:gd name="T34" fmla="*/ 58 w 123"/>
              <a:gd name="T35" fmla="*/ 163 h 190"/>
              <a:gd name="T36" fmla="*/ 63 w 123"/>
              <a:gd name="T37" fmla="*/ 168 h 190"/>
              <a:gd name="T38" fmla="*/ 58 w 123"/>
              <a:gd name="T39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" h="190">
                <a:moveTo>
                  <a:pt x="61" y="0"/>
                </a:moveTo>
                <a:cubicBezTo>
                  <a:pt x="61" y="0"/>
                  <a:pt x="0" y="95"/>
                  <a:pt x="0" y="129"/>
                </a:cubicBezTo>
                <a:cubicBezTo>
                  <a:pt x="0" y="163"/>
                  <a:pt x="28" y="190"/>
                  <a:pt x="61" y="190"/>
                </a:cubicBezTo>
                <a:cubicBezTo>
                  <a:pt x="95" y="190"/>
                  <a:pt x="123" y="163"/>
                  <a:pt x="123" y="129"/>
                </a:cubicBezTo>
                <a:cubicBezTo>
                  <a:pt x="123" y="95"/>
                  <a:pt x="61" y="0"/>
                  <a:pt x="61" y="0"/>
                </a:cubicBezTo>
                <a:close/>
                <a:moveTo>
                  <a:pt x="28" y="154"/>
                </a:moveTo>
                <a:cubicBezTo>
                  <a:pt x="27" y="155"/>
                  <a:pt x="26" y="155"/>
                  <a:pt x="25" y="155"/>
                </a:cubicBezTo>
                <a:cubicBezTo>
                  <a:pt x="24" y="155"/>
                  <a:pt x="22" y="154"/>
                  <a:pt x="21" y="153"/>
                </a:cubicBezTo>
                <a:cubicBezTo>
                  <a:pt x="17" y="146"/>
                  <a:pt x="14" y="138"/>
                  <a:pt x="14" y="130"/>
                </a:cubicBezTo>
                <a:cubicBezTo>
                  <a:pt x="14" y="102"/>
                  <a:pt x="49" y="45"/>
                  <a:pt x="49" y="45"/>
                </a:cubicBezTo>
                <a:cubicBezTo>
                  <a:pt x="49" y="45"/>
                  <a:pt x="25" y="106"/>
                  <a:pt x="25" y="130"/>
                </a:cubicBezTo>
                <a:cubicBezTo>
                  <a:pt x="25" y="136"/>
                  <a:pt x="26" y="142"/>
                  <a:pt x="30" y="147"/>
                </a:cubicBezTo>
                <a:cubicBezTo>
                  <a:pt x="31" y="150"/>
                  <a:pt x="30" y="153"/>
                  <a:pt x="28" y="154"/>
                </a:cubicBezTo>
                <a:close/>
                <a:moveTo>
                  <a:pt x="58" y="174"/>
                </a:moveTo>
                <a:cubicBezTo>
                  <a:pt x="51" y="174"/>
                  <a:pt x="43" y="171"/>
                  <a:pt x="36" y="168"/>
                </a:cubicBezTo>
                <a:cubicBezTo>
                  <a:pt x="34" y="166"/>
                  <a:pt x="33" y="163"/>
                  <a:pt x="34" y="161"/>
                </a:cubicBezTo>
                <a:cubicBezTo>
                  <a:pt x="36" y="158"/>
                  <a:pt x="39" y="157"/>
                  <a:pt x="42" y="159"/>
                </a:cubicBezTo>
                <a:cubicBezTo>
                  <a:pt x="47" y="162"/>
                  <a:pt x="52" y="163"/>
                  <a:pt x="58" y="163"/>
                </a:cubicBezTo>
                <a:cubicBezTo>
                  <a:pt x="61" y="163"/>
                  <a:pt x="63" y="166"/>
                  <a:pt x="63" y="168"/>
                </a:cubicBezTo>
                <a:cubicBezTo>
                  <a:pt x="63" y="171"/>
                  <a:pt x="61" y="174"/>
                  <a:pt x="58" y="17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13732429" y="4155544"/>
            <a:ext cx="815406" cy="1125804"/>
          </a:xfrm>
          <a:custGeom>
            <a:avLst/>
            <a:gdLst>
              <a:gd name="T0" fmla="*/ 111 w 140"/>
              <a:gd name="T1" fmla="*/ 42 h 193"/>
              <a:gd name="T2" fmla="*/ 105 w 140"/>
              <a:gd name="T3" fmla="*/ 0 h 193"/>
              <a:gd name="T4" fmla="*/ 29 w 140"/>
              <a:gd name="T5" fmla="*/ 7 h 193"/>
              <a:gd name="T6" fmla="*/ 28 w 140"/>
              <a:gd name="T7" fmla="*/ 42 h 193"/>
              <a:gd name="T8" fmla="*/ 0 w 140"/>
              <a:gd name="T9" fmla="*/ 94 h 193"/>
              <a:gd name="T10" fmla="*/ 0 w 140"/>
              <a:gd name="T11" fmla="*/ 180 h 193"/>
              <a:gd name="T12" fmla="*/ 28 w 140"/>
              <a:gd name="T13" fmla="*/ 193 h 193"/>
              <a:gd name="T14" fmla="*/ 127 w 140"/>
              <a:gd name="T15" fmla="*/ 193 h 193"/>
              <a:gd name="T16" fmla="*/ 140 w 140"/>
              <a:gd name="T17" fmla="*/ 132 h 193"/>
              <a:gd name="T18" fmla="*/ 140 w 140"/>
              <a:gd name="T19" fmla="*/ 69 h 193"/>
              <a:gd name="T20" fmla="*/ 100 w 140"/>
              <a:gd name="T21" fmla="*/ 12 h 193"/>
              <a:gd name="T22" fmla="*/ 105 w 140"/>
              <a:gd name="T23" fmla="*/ 12 h 193"/>
              <a:gd name="T24" fmla="*/ 102 w 140"/>
              <a:gd name="T25" fmla="*/ 34 h 193"/>
              <a:gd name="T26" fmla="*/ 100 w 140"/>
              <a:gd name="T27" fmla="*/ 12 h 193"/>
              <a:gd name="T28" fmla="*/ 92 w 140"/>
              <a:gd name="T29" fmla="*/ 10 h 193"/>
              <a:gd name="T30" fmla="*/ 94 w 140"/>
              <a:gd name="T31" fmla="*/ 31 h 193"/>
              <a:gd name="T32" fmla="*/ 89 w 140"/>
              <a:gd name="T33" fmla="*/ 31 h 193"/>
              <a:gd name="T34" fmla="*/ 79 w 140"/>
              <a:gd name="T35" fmla="*/ 12 h 193"/>
              <a:gd name="T36" fmla="*/ 84 w 140"/>
              <a:gd name="T37" fmla="*/ 12 h 193"/>
              <a:gd name="T38" fmla="*/ 81 w 140"/>
              <a:gd name="T39" fmla="*/ 34 h 193"/>
              <a:gd name="T40" fmla="*/ 79 w 140"/>
              <a:gd name="T41" fmla="*/ 12 h 193"/>
              <a:gd name="T42" fmla="*/ 71 w 140"/>
              <a:gd name="T43" fmla="*/ 10 h 193"/>
              <a:gd name="T44" fmla="*/ 73 w 140"/>
              <a:gd name="T45" fmla="*/ 31 h 193"/>
              <a:gd name="T46" fmla="*/ 68 w 140"/>
              <a:gd name="T47" fmla="*/ 31 h 193"/>
              <a:gd name="T48" fmla="*/ 58 w 140"/>
              <a:gd name="T49" fmla="*/ 12 h 193"/>
              <a:gd name="T50" fmla="*/ 63 w 140"/>
              <a:gd name="T51" fmla="*/ 12 h 193"/>
              <a:gd name="T52" fmla="*/ 60 w 140"/>
              <a:gd name="T53" fmla="*/ 34 h 193"/>
              <a:gd name="T54" fmla="*/ 58 w 140"/>
              <a:gd name="T55" fmla="*/ 12 h 193"/>
              <a:gd name="T56" fmla="*/ 50 w 140"/>
              <a:gd name="T57" fmla="*/ 10 h 193"/>
              <a:gd name="T58" fmla="*/ 52 w 140"/>
              <a:gd name="T59" fmla="*/ 31 h 193"/>
              <a:gd name="T60" fmla="*/ 47 w 140"/>
              <a:gd name="T61" fmla="*/ 31 h 193"/>
              <a:gd name="T62" fmla="*/ 37 w 140"/>
              <a:gd name="T63" fmla="*/ 12 h 193"/>
              <a:gd name="T64" fmla="*/ 42 w 140"/>
              <a:gd name="T65" fmla="*/ 12 h 193"/>
              <a:gd name="T66" fmla="*/ 39 w 140"/>
              <a:gd name="T67" fmla="*/ 34 h 193"/>
              <a:gd name="T68" fmla="*/ 37 w 140"/>
              <a:gd name="T69" fmla="*/ 12 h 193"/>
              <a:gd name="T70" fmla="*/ 104 w 140"/>
              <a:gd name="T71" fmla="*/ 165 h 193"/>
              <a:gd name="T72" fmla="*/ 23 w 140"/>
              <a:gd name="T73" fmla="*/ 151 h 193"/>
              <a:gd name="T74" fmla="*/ 37 w 140"/>
              <a:gd name="T75" fmla="*/ 82 h 193"/>
              <a:gd name="T76" fmla="*/ 118 w 140"/>
              <a:gd name="T77" fmla="*/ 96 h 193"/>
              <a:gd name="T78" fmla="*/ 104 w 140"/>
              <a:gd name="T79" fmla="*/ 89 h 193"/>
              <a:gd name="T80" fmla="*/ 30 w 140"/>
              <a:gd name="T81" fmla="*/ 96 h 193"/>
              <a:gd name="T82" fmla="*/ 37 w 140"/>
              <a:gd name="T83" fmla="*/ 158 h 193"/>
              <a:gd name="T84" fmla="*/ 111 w 140"/>
              <a:gd name="T85" fmla="*/ 151 h 193"/>
              <a:gd name="T86" fmla="*/ 104 w 140"/>
              <a:gd name="T87" fmla="*/ 89 h 193"/>
              <a:gd name="T88" fmla="*/ 84 w 140"/>
              <a:gd name="T89" fmla="*/ 138 h 193"/>
              <a:gd name="T90" fmla="*/ 57 w 140"/>
              <a:gd name="T91" fmla="*/ 153 h 193"/>
              <a:gd name="T92" fmla="*/ 42 w 140"/>
              <a:gd name="T93" fmla="*/ 138 h 193"/>
              <a:gd name="T94" fmla="*/ 57 w 140"/>
              <a:gd name="T95" fmla="*/ 111 h 193"/>
              <a:gd name="T96" fmla="*/ 84 w 140"/>
              <a:gd name="T97" fmla="*/ 96 h 193"/>
              <a:gd name="T98" fmla="*/ 99 w 140"/>
              <a:gd name="T99" fmla="*/ 11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0" h="193">
                <a:moveTo>
                  <a:pt x="113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1" y="7"/>
                  <a:pt x="111" y="7"/>
                  <a:pt x="111" y="7"/>
                </a:cubicBezTo>
                <a:cubicBezTo>
                  <a:pt x="111" y="3"/>
                  <a:pt x="108" y="0"/>
                  <a:pt x="10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2" y="0"/>
                  <a:pt x="29" y="3"/>
                  <a:pt x="29" y="7"/>
                </a:cubicBezTo>
                <a:cubicBezTo>
                  <a:pt x="29" y="42"/>
                  <a:pt x="29" y="42"/>
                  <a:pt x="29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13" y="42"/>
                  <a:pt x="0" y="54"/>
                  <a:pt x="0" y="69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7"/>
                  <a:pt x="6" y="193"/>
                  <a:pt x="14" y="193"/>
                </a:cubicBezTo>
                <a:cubicBezTo>
                  <a:pt x="28" y="193"/>
                  <a:pt x="28" y="193"/>
                  <a:pt x="28" y="193"/>
                </a:cubicBezTo>
                <a:cubicBezTo>
                  <a:pt x="113" y="193"/>
                  <a:pt x="113" y="193"/>
                  <a:pt x="113" y="193"/>
                </a:cubicBezTo>
                <a:cubicBezTo>
                  <a:pt x="127" y="193"/>
                  <a:pt x="127" y="193"/>
                  <a:pt x="127" y="193"/>
                </a:cubicBezTo>
                <a:cubicBezTo>
                  <a:pt x="134" y="193"/>
                  <a:pt x="140" y="187"/>
                  <a:pt x="140" y="180"/>
                </a:cubicBezTo>
                <a:cubicBezTo>
                  <a:pt x="140" y="132"/>
                  <a:pt x="140" y="132"/>
                  <a:pt x="140" y="132"/>
                </a:cubicBezTo>
                <a:cubicBezTo>
                  <a:pt x="140" y="94"/>
                  <a:pt x="140" y="94"/>
                  <a:pt x="140" y="94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40" y="54"/>
                  <a:pt x="128" y="42"/>
                  <a:pt x="113" y="42"/>
                </a:cubicBezTo>
                <a:close/>
                <a:moveTo>
                  <a:pt x="100" y="12"/>
                </a:moveTo>
                <a:cubicBezTo>
                  <a:pt x="100" y="11"/>
                  <a:pt x="101" y="10"/>
                  <a:pt x="102" y="10"/>
                </a:cubicBezTo>
                <a:cubicBezTo>
                  <a:pt x="104" y="10"/>
                  <a:pt x="105" y="11"/>
                  <a:pt x="105" y="12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2"/>
                  <a:pt x="104" y="34"/>
                  <a:pt x="102" y="34"/>
                </a:cubicBezTo>
                <a:cubicBezTo>
                  <a:pt x="101" y="34"/>
                  <a:pt x="100" y="32"/>
                  <a:pt x="100" y="31"/>
                </a:cubicBezTo>
                <a:lnTo>
                  <a:pt x="100" y="12"/>
                </a:lnTo>
                <a:close/>
                <a:moveTo>
                  <a:pt x="89" y="12"/>
                </a:moveTo>
                <a:cubicBezTo>
                  <a:pt x="89" y="11"/>
                  <a:pt x="91" y="10"/>
                  <a:pt x="92" y="10"/>
                </a:cubicBezTo>
                <a:cubicBezTo>
                  <a:pt x="93" y="10"/>
                  <a:pt x="94" y="11"/>
                  <a:pt x="94" y="12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32"/>
                  <a:pt x="93" y="34"/>
                  <a:pt x="92" y="34"/>
                </a:cubicBezTo>
                <a:cubicBezTo>
                  <a:pt x="91" y="34"/>
                  <a:pt x="89" y="32"/>
                  <a:pt x="89" y="31"/>
                </a:cubicBezTo>
                <a:lnTo>
                  <a:pt x="89" y="12"/>
                </a:lnTo>
                <a:close/>
                <a:moveTo>
                  <a:pt x="79" y="12"/>
                </a:moveTo>
                <a:cubicBezTo>
                  <a:pt x="79" y="11"/>
                  <a:pt x="80" y="10"/>
                  <a:pt x="81" y="10"/>
                </a:cubicBezTo>
                <a:cubicBezTo>
                  <a:pt x="83" y="10"/>
                  <a:pt x="84" y="11"/>
                  <a:pt x="84" y="12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32"/>
                  <a:pt x="83" y="34"/>
                  <a:pt x="81" y="34"/>
                </a:cubicBezTo>
                <a:cubicBezTo>
                  <a:pt x="80" y="34"/>
                  <a:pt x="79" y="32"/>
                  <a:pt x="79" y="31"/>
                </a:cubicBezTo>
                <a:lnTo>
                  <a:pt x="79" y="12"/>
                </a:lnTo>
                <a:close/>
                <a:moveTo>
                  <a:pt x="68" y="12"/>
                </a:moveTo>
                <a:cubicBezTo>
                  <a:pt x="68" y="11"/>
                  <a:pt x="69" y="10"/>
                  <a:pt x="71" y="10"/>
                </a:cubicBezTo>
                <a:cubicBezTo>
                  <a:pt x="72" y="10"/>
                  <a:pt x="73" y="11"/>
                  <a:pt x="73" y="12"/>
                </a:cubicBezTo>
                <a:cubicBezTo>
                  <a:pt x="73" y="31"/>
                  <a:pt x="73" y="31"/>
                  <a:pt x="73" y="31"/>
                </a:cubicBezTo>
                <a:cubicBezTo>
                  <a:pt x="73" y="32"/>
                  <a:pt x="72" y="34"/>
                  <a:pt x="71" y="34"/>
                </a:cubicBezTo>
                <a:cubicBezTo>
                  <a:pt x="69" y="34"/>
                  <a:pt x="68" y="32"/>
                  <a:pt x="68" y="31"/>
                </a:cubicBezTo>
                <a:lnTo>
                  <a:pt x="68" y="12"/>
                </a:lnTo>
                <a:close/>
                <a:moveTo>
                  <a:pt x="58" y="12"/>
                </a:moveTo>
                <a:cubicBezTo>
                  <a:pt x="58" y="11"/>
                  <a:pt x="59" y="10"/>
                  <a:pt x="60" y="10"/>
                </a:cubicBezTo>
                <a:cubicBezTo>
                  <a:pt x="62" y="10"/>
                  <a:pt x="63" y="11"/>
                  <a:pt x="63" y="12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32"/>
                  <a:pt x="62" y="34"/>
                  <a:pt x="60" y="34"/>
                </a:cubicBezTo>
                <a:cubicBezTo>
                  <a:pt x="59" y="34"/>
                  <a:pt x="58" y="32"/>
                  <a:pt x="58" y="31"/>
                </a:cubicBezTo>
                <a:lnTo>
                  <a:pt x="58" y="12"/>
                </a:lnTo>
                <a:close/>
                <a:moveTo>
                  <a:pt x="47" y="12"/>
                </a:moveTo>
                <a:cubicBezTo>
                  <a:pt x="47" y="11"/>
                  <a:pt x="48" y="10"/>
                  <a:pt x="50" y="10"/>
                </a:cubicBezTo>
                <a:cubicBezTo>
                  <a:pt x="51" y="10"/>
                  <a:pt x="52" y="11"/>
                  <a:pt x="52" y="12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32"/>
                  <a:pt x="51" y="34"/>
                  <a:pt x="50" y="34"/>
                </a:cubicBezTo>
                <a:cubicBezTo>
                  <a:pt x="48" y="34"/>
                  <a:pt x="47" y="32"/>
                  <a:pt x="47" y="31"/>
                </a:cubicBezTo>
                <a:lnTo>
                  <a:pt x="47" y="12"/>
                </a:lnTo>
                <a:close/>
                <a:moveTo>
                  <a:pt x="37" y="12"/>
                </a:moveTo>
                <a:cubicBezTo>
                  <a:pt x="37" y="11"/>
                  <a:pt x="38" y="10"/>
                  <a:pt x="39" y="10"/>
                </a:cubicBezTo>
                <a:cubicBezTo>
                  <a:pt x="41" y="10"/>
                  <a:pt x="42" y="11"/>
                  <a:pt x="42" y="12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2"/>
                  <a:pt x="41" y="34"/>
                  <a:pt x="39" y="34"/>
                </a:cubicBezTo>
                <a:cubicBezTo>
                  <a:pt x="38" y="34"/>
                  <a:pt x="37" y="32"/>
                  <a:pt x="37" y="31"/>
                </a:cubicBezTo>
                <a:lnTo>
                  <a:pt x="37" y="12"/>
                </a:lnTo>
                <a:close/>
                <a:moveTo>
                  <a:pt x="118" y="151"/>
                </a:moveTo>
                <a:cubicBezTo>
                  <a:pt x="118" y="159"/>
                  <a:pt x="112" y="165"/>
                  <a:pt x="104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29" y="165"/>
                  <a:pt x="23" y="159"/>
                  <a:pt x="23" y="151"/>
                </a:cubicBezTo>
                <a:cubicBezTo>
                  <a:pt x="23" y="96"/>
                  <a:pt x="23" y="96"/>
                  <a:pt x="23" y="96"/>
                </a:cubicBezTo>
                <a:cubicBezTo>
                  <a:pt x="23" y="89"/>
                  <a:pt x="29" y="82"/>
                  <a:pt x="37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12" y="82"/>
                  <a:pt x="118" y="89"/>
                  <a:pt x="118" y="96"/>
                </a:cubicBezTo>
                <a:lnTo>
                  <a:pt x="118" y="151"/>
                </a:lnTo>
                <a:close/>
                <a:moveTo>
                  <a:pt x="104" y="89"/>
                </a:moveTo>
                <a:cubicBezTo>
                  <a:pt x="37" y="89"/>
                  <a:pt x="37" y="89"/>
                  <a:pt x="37" y="89"/>
                </a:cubicBezTo>
                <a:cubicBezTo>
                  <a:pt x="33" y="89"/>
                  <a:pt x="30" y="92"/>
                  <a:pt x="30" y="96"/>
                </a:cubicBezTo>
                <a:cubicBezTo>
                  <a:pt x="30" y="151"/>
                  <a:pt x="30" y="151"/>
                  <a:pt x="30" y="151"/>
                </a:cubicBezTo>
                <a:cubicBezTo>
                  <a:pt x="30" y="155"/>
                  <a:pt x="33" y="158"/>
                  <a:pt x="37" y="158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8" y="158"/>
                  <a:pt x="111" y="155"/>
                  <a:pt x="111" y="15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1" y="92"/>
                  <a:pt x="108" y="89"/>
                  <a:pt x="104" y="89"/>
                </a:cubicBezTo>
                <a:close/>
                <a:moveTo>
                  <a:pt x="99" y="138"/>
                </a:moveTo>
                <a:cubicBezTo>
                  <a:pt x="84" y="138"/>
                  <a:pt x="84" y="138"/>
                  <a:pt x="84" y="138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57" y="138"/>
                  <a:pt x="57" y="138"/>
                  <a:pt x="57" y="138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96"/>
                  <a:pt x="57" y="96"/>
                  <a:pt x="57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99" y="111"/>
                  <a:pt x="99" y="111"/>
                  <a:pt x="99" y="111"/>
                </a:cubicBezTo>
                <a:lnTo>
                  <a:pt x="99" y="13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15515220" y="4170697"/>
            <a:ext cx="1088852" cy="1098706"/>
          </a:xfrm>
          <a:custGeom>
            <a:avLst/>
            <a:gdLst>
              <a:gd name="T0" fmla="*/ 84 w 187"/>
              <a:gd name="T1" fmla="*/ 52 h 188"/>
              <a:gd name="T2" fmla="*/ 52 w 187"/>
              <a:gd name="T3" fmla="*/ 99 h 188"/>
              <a:gd name="T4" fmla="*/ 135 w 187"/>
              <a:gd name="T5" fmla="*/ 103 h 188"/>
              <a:gd name="T6" fmla="*/ 99 w 187"/>
              <a:gd name="T7" fmla="*/ 52 h 188"/>
              <a:gd name="T8" fmla="*/ 60 w 187"/>
              <a:gd name="T9" fmla="*/ 89 h 188"/>
              <a:gd name="T10" fmla="*/ 63 w 187"/>
              <a:gd name="T11" fmla="*/ 88 h 188"/>
              <a:gd name="T12" fmla="*/ 68 w 187"/>
              <a:gd name="T13" fmla="*/ 98 h 188"/>
              <a:gd name="T14" fmla="*/ 69 w 187"/>
              <a:gd name="T15" fmla="*/ 94 h 188"/>
              <a:gd name="T16" fmla="*/ 73 w 187"/>
              <a:gd name="T17" fmla="*/ 74 h 188"/>
              <a:gd name="T18" fmla="*/ 77 w 187"/>
              <a:gd name="T19" fmla="*/ 77 h 188"/>
              <a:gd name="T20" fmla="*/ 73 w 187"/>
              <a:gd name="T21" fmla="*/ 74 h 188"/>
              <a:gd name="T22" fmla="*/ 74 w 187"/>
              <a:gd name="T23" fmla="*/ 104 h 188"/>
              <a:gd name="T24" fmla="*/ 78 w 187"/>
              <a:gd name="T25" fmla="*/ 103 h 188"/>
              <a:gd name="T26" fmla="*/ 82 w 187"/>
              <a:gd name="T27" fmla="*/ 81 h 188"/>
              <a:gd name="T28" fmla="*/ 82 w 187"/>
              <a:gd name="T29" fmla="*/ 84 h 188"/>
              <a:gd name="T30" fmla="*/ 85 w 187"/>
              <a:gd name="T31" fmla="*/ 113 h 188"/>
              <a:gd name="T32" fmla="*/ 81 w 187"/>
              <a:gd name="T33" fmla="*/ 109 h 188"/>
              <a:gd name="T34" fmla="*/ 85 w 187"/>
              <a:gd name="T35" fmla="*/ 113 h 188"/>
              <a:gd name="T36" fmla="*/ 90 w 187"/>
              <a:gd name="T37" fmla="*/ 61 h 188"/>
              <a:gd name="T38" fmla="*/ 87 w 187"/>
              <a:gd name="T39" fmla="*/ 62 h 188"/>
              <a:gd name="T40" fmla="*/ 88 w 187"/>
              <a:gd name="T41" fmla="*/ 88 h 188"/>
              <a:gd name="T42" fmla="*/ 91 w 187"/>
              <a:gd name="T43" fmla="*/ 92 h 188"/>
              <a:gd name="T44" fmla="*/ 93 w 187"/>
              <a:gd name="T45" fmla="*/ 120 h 188"/>
              <a:gd name="T46" fmla="*/ 89 w 187"/>
              <a:gd name="T47" fmla="*/ 116 h 188"/>
              <a:gd name="T48" fmla="*/ 93 w 187"/>
              <a:gd name="T49" fmla="*/ 120 h 188"/>
              <a:gd name="T50" fmla="*/ 97 w 187"/>
              <a:gd name="T51" fmla="*/ 69 h 188"/>
              <a:gd name="T52" fmla="*/ 94 w 187"/>
              <a:gd name="T53" fmla="*/ 69 h 188"/>
              <a:gd name="T54" fmla="*/ 95 w 187"/>
              <a:gd name="T55" fmla="*/ 95 h 188"/>
              <a:gd name="T56" fmla="*/ 99 w 187"/>
              <a:gd name="T57" fmla="*/ 99 h 188"/>
              <a:gd name="T58" fmla="*/ 99 w 187"/>
              <a:gd name="T59" fmla="*/ 127 h 188"/>
              <a:gd name="T60" fmla="*/ 96 w 187"/>
              <a:gd name="T61" fmla="*/ 124 h 188"/>
              <a:gd name="T62" fmla="*/ 99 w 187"/>
              <a:gd name="T63" fmla="*/ 127 h 188"/>
              <a:gd name="T64" fmla="*/ 105 w 187"/>
              <a:gd name="T65" fmla="*/ 76 h 188"/>
              <a:gd name="T66" fmla="*/ 101 w 187"/>
              <a:gd name="T67" fmla="*/ 76 h 188"/>
              <a:gd name="T68" fmla="*/ 104 w 187"/>
              <a:gd name="T69" fmla="*/ 107 h 188"/>
              <a:gd name="T70" fmla="*/ 105 w 187"/>
              <a:gd name="T71" fmla="*/ 103 h 188"/>
              <a:gd name="T72" fmla="*/ 109 w 187"/>
              <a:gd name="T73" fmla="*/ 82 h 188"/>
              <a:gd name="T74" fmla="*/ 113 w 187"/>
              <a:gd name="T75" fmla="*/ 86 h 188"/>
              <a:gd name="T76" fmla="*/ 109 w 187"/>
              <a:gd name="T77" fmla="*/ 82 h 188"/>
              <a:gd name="T78" fmla="*/ 110 w 187"/>
              <a:gd name="T79" fmla="*/ 112 h 188"/>
              <a:gd name="T80" fmla="*/ 113 w 187"/>
              <a:gd name="T81" fmla="*/ 111 h 188"/>
              <a:gd name="T82" fmla="*/ 118 w 187"/>
              <a:gd name="T83" fmla="*/ 93 h 188"/>
              <a:gd name="T84" fmla="*/ 118 w 187"/>
              <a:gd name="T85" fmla="*/ 89 h 188"/>
              <a:gd name="T86" fmla="*/ 127 w 187"/>
              <a:gd name="T87" fmla="*/ 100 h 188"/>
              <a:gd name="T88" fmla="*/ 124 w 187"/>
              <a:gd name="T89" fmla="*/ 97 h 188"/>
              <a:gd name="T90" fmla="*/ 127 w 187"/>
              <a:gd name="T91" fmla="*/ 100 h 188"/>
              <a:gd name="T92" fmla="*/ 54 w 187"/>
              <a:gd name="T93" fmla="*/ 184 h 188"/>
              <a:gd name="T94" fmla="*/ 0 w 187"/>
              <a:gd name="T95" fmla="*/ 141 h 188"/>
              <a:gd name="T96" fmla="*/ 47 w 187"/>
              <a:gd name="T97" fmla="*/ 105 h 188"/>
              <a:gd name="T98" fmla="*/ 187 w 187"/>
              <a:gd name="T99" fmla="*/ 46 h 188"/>
              <a:gd name="T100" fmla="*/ 144 w 187"/>
              <a:gd name="T101" fmla="*/ 93 h 188"/>
              <a:gd name="T102" fmla="*/ 93 w 187"/>
              <a:gd name="T103" fmla="*/ 43 h 188"/>
              <a:gd name="T104" fmla="*/ 148 w 187"/>
              <a:gd name="T105" fmla="*/ 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7" h="188">
                <a:moveTo>
                  <a:pt x="99" y="52"/>
                </a:moveTo>
                <a:cubicBezTo>
                  <a:pt x="97" y="50"/>
                  <a:pt x="94" y="49"/>
                  <a:pt x="91" y="49"/>
                </a:cubicBezTo>
                <a:cubicBezTo>
                  <a:pt x="88" y="49"/>
                  <a:pt x="86" y="50"/>
                  <a:pt x="84" y="52"/>
                </a:cubicBezTo>
                <a:cubicBezTo>
                  <a:pt x="68" y="68"/>
                  <a:pt x="68" y="68"/>
                  <a:pt x="68" y="68"/>
                </a:cubicBezTo>
                <a:cubicBezTo>
                  <a:pt x="52" y="84"/>
                  <a:pt x="52" y="84"/>
                  <a:pt x="52" y="84"/>
                </a:cubicBezTo>
                <a:cubicBezTo>
                  <a:pt x="48" y="88"/>
                  <a:pt x="48" y="95"/>
                  <a:pt x="52" y="99"/>
                </a:cubicBezTo>
                <a:cubicBezTo>
                  <a:pt x="88" y="135"/>
                  <a:pt x="88" y="135"/>
                  <a:pt x="88" y="135"/>
                </a:cubicBezTo>
                <a:cubicBezTo>
                  <a:pt x="92" y="139"/>
                  <a:pt x="99" y="139"/>
                  <a:pt x="103" y="135"/>
                </a:cubicBezTo>
                <a:cubicBezTo>
                  <a:pt x="135" y="103"/>
                  <a:pt x="135" y="103"/>
                  <a:pt x="135" y="103"/>
                </a:cubicBezTo>
                <a:cubicBezTo>
                  <a:pt x="137" y="101"/>
                  <a:pt x="138" y="99"/>
                  <a:pt x="138" y="96"/>
                </a:cubicBezTo>
                <a:cubicBezTo>
                  <a:pt x="138" y="93"/>
                  <a:pt x="137" y="90"/>
                  <a:pt x="135" y="88"/>
                </a:cubicBezTo>
                <a:lnTo>
                  <a:pt x="99" y="52"/>
                </a:lnTo>
                <a:close/>
                <a:moveTo>
                  <a:pt x="63" y="90"/>
                </a:moveTo>
                <a:cubicBezTo>
                  <a:pt x="62" y="91"/>
                  <a:pt x="61" y="91"/>
                  <a:pt x="61" y="90"/>
                </a:cubicBezTo>
                <a:cubicBezTo>
                  <a:pt x="60" y="89"/>
                  <a:pt x="60" y="89"/>
                  <a:pt x="60" y="89"/>
                </a:cubicBezTo>
                <a:cubicBezTo>
                  <a:pt x="59" y="89"/>
                  <a:pt x="59" y="88"/>
                  <a:pt x="60" y="87"/>
                </a:cubicBezTo>
                <a:cubicBezTo>
                  <a:pt x="60" y="87"/>
                  <a:pt x="61" y="87"/>
                  <a:pt x="6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9"/>
                  <a:pt x="63" y="90"/>
                  <a:pt x="63" y="90"/>
                </a:cubicBezTo>
                <a:close/>
                <a:moveTo>
                  <a:pt x="70" y="98"/>
                </a:moveTo>
                <a:cubicBezTo>
                  <a:pt x="70" y="99"/>
                  <a:pt x="69" y="98"/>
                  <a:pt x="68" y="98"/>
                </a:cubicBezTo>
                <a:cubicBezTo>
                  <a:pt x="67" y="96"/>
                  <a:pt x="67" y="96"/>
                  <a:pt x="67" y="96"/>
                </a:cubicBezTo>
                <a:cubicBezTo>
                  <a:pt x="66" y="96"/>
                  <a:pt x="66" y="95"/>
                  <a:pt x="67" y="94"/>
                </a:cubicBezTo>
                <a:cubicBezTo>
                  <a:pt x="67" y="93"/>
                  <a:pt x="68" y="94"/>
                  <a:pt x="69" y="94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1" y="97"/>
                  <a:pt x="70" y="98"/>
                </a:cubicBezTo>
                <a:close/>
                <a:moveTo>
                  <a:pt x="73" y="74"/>
                </a:moveTo>
                <a:cubicBezTo>
                  <a:pt x="74" y="73"/>
                  <a:pt x="75" y="73"/>
                  <a:pt x="76" y="74"/>
                </a:cubicBezTo>
                <a:cubicBezTo>
                  <a:pt x="76" y="75"/>
                  <a:pt x="76" y="75"/>
                  <a:pt x="76" y="75"/>
                </a:cubicBezTo>
                <a:cubicBezTo>
                  <a:pt x="77" y="75"/>
                  <a:pt x="77" y="76"/>
                  <a:pt x="77" y="77"/>
                </a:cubicBezTo>
                <a:cubicBezTo>
                  <a:pt x="76" y="77"/>
                  <a:pt x="75" y="77"/>
                  <a:pt x="74" y="77"/>
                </a:cubicBezTo>
                <a:cubicBezTo>
                  <a:pt x="74" y="76"/>
                  <a:pt x="74" y="76"/>
                  <a:pt x="74" y="76"/>
                </a:cubicBezTo>
                <a:cubicBezTo>
                  <a:pt x="73" y="75"/>
                  <a:pt x="73" y="74"/>
                  <a:pt x="73" y="74"/>
                </a:cubicBezTo>
                <a:close/>
                <a:moveTo>
                  <a:pt x="78" y="105"/>
                </a:moveTo>
                <a:cubicBezTo>
                  <a:pt x="77" y="106"/>
                  <a:pt x="76" y="106"/>
                  <a:pt x="76" y="105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3" y="103"/>
                  <a:pt x="73" y="102"/>
                  <a:pt x="74" y="102"/>
                </a:cubicBezTo>
                <a:cubicBezTo>
                  <a:pt x="75" y="101"/>
                  <a:pt x="75" y="101"/>
                  <a:pt x="76" y="102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104"/>
                  <a:pt x="78" y="105"/>
                  <a:pt x="78" y="105"/>
                </a:cubicBezTo>
                <a:close/>
                <a:moveTo>
                  <a:pt x="80" y="80"/>
                </a:moveTo>
                <a:cubicBezTo>
                  <a:pt x="81" y="80"/>
                  <a:pt x="82" y="80"/>
                  <a:pt x="82" y="81"/>
                </a:cubicBezTo>
                <a:cubicBezTo>
                  <a:pt x="84" y="82"/>
                  <a:pt x="84" y="82"/>
                  <a:pt x="84" y="82"/>
                </a:cubicBezTo>
                <a:cubicBezTo>
                  <a:pt x="85" y="83"/>
                  <a:pt x="85" y="84"/>
                  <a:pt x="84" y="84"/>
                </a:cubicBezTo>
                <a:cubicBezTo>
                  <a:pt x="83" y="85"/>
                  <a:pt x="83" y="85"/>
                  <a:pt x="82" y="84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82"/>
                  <a:pt x="80" y="81"/>
                  <a:pt x="80" y="80"/>
                </a:cubicBezTo>
                <a:close/>
                <a:moveTo>
                  <a:pt x="85" y="113"/>
                </a:moveTo>
                <a:cubicBezTo>
                  <a:pt x="85" y="113"/>
                  <a:pt x="84" y="113"/>
                  <a:pt x="83" y="113"/>
                </a:cubicBezTo>
                <a:cubicBezTo>
                  <a:pt x="82" y="111"/>
                  <a:pt x="82" y="111"/>
                  <a:pt x="82" y="111"/>
                </a:cubicBezTo>
                <a:cubicBezTo>
                  <a:pt x="81" y="110"/>
                  <a:pt x="81" y="110"/>
                  <a:pt x="81" y="109"/>
                </a:cubicBezTo>
                <a:cubicBezTo>
                  <a:pt x="82" y="108"/>
                  <a:pt x="83" y="108"/>
                  <a:pt x="84" y="109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86" y="111"/>
                  <a:pt x="86" y="112"/>
                  <a:pt x="85" y="113"/>
                </a:cubicBezTo>
                <a:close/>
                <a:moveTo>
                  <a:pt x="87" y="60"/>
                </a:moveTo>
                <a:cubicBezTo>
                  <a:pt x="88" y="60"/>
                  <a:pt x="89" y="60"/>
                  <a:pt x="89" y="60"/>
                </a:cubicBezTo>
                <a:cubicBezTo>
                  <a:pt x="90" y="61"/>
                  <a:pt x="90" y="61"/>
                  <a:pt x="90" y="61"/>
                </a:cubicBezTo>
                <a:cubicBezTo>
                  <a:pt x="91" y="62"/>
                  <a:pt x="91" y="63"/>
                  <a:pt x="90" y="63"/>
                </a:cubicBezTo>
                <a:cubicBezTo>
                  <a:pt x="90" y="64"/>
                  <a:pt x="89" y="64"/>
                  <a:pt x="88" y="63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6" y="61"/>
                  <a:pt x="87" y="60"/>
                </a:cubicBezTo>
                <a:close/>
                <a:moveTo>
                  <a:pt x="88" y="90"/>
                </a:moveTo>
                <a:cubicBezTo>
                  <a:pt x="87" y="89"/>
                  <a:pt x="87" y="88"/>
                  <a:pt x="88" y="88"/>
                </a:cubicBezTo>
                <a:cubicBezTo>
                  <a:pt x="88" y="87"/>
                  <a:pt x="89" y="87"/>
                  <a:pt x="90" y="88"/>
                </a:cubicBezTo>
                <a:cubicBezTo>
                  <a:pt x="91" y="90"/>
                  <a:pt x="91" y="90"/>
                  <a:pt x="91" y="90"/>
                </a:cubicBezTo>
                <a:cubicBezTo>
                  <a:pt x="92" y="90"/>
                  <a:pt x="92" y="91"/>
                  <a:pt x="91" y="92"/>
                </a:cubicBezTo>
                <a:cubicBezTo>
                  <a:pt x="91" y="92"/>
                  <a:pt x="90" y="92"/>
                  <a:pt x="89" y="92"/>
                </a:cubicBezTo>
                <a:lnTo>
                  <a:pt x="88" y="90"/>
                </a:lnTo>
                <a:close/>
                <a:moveTo>
                  <a:pt x="93" y="120"/>
                </a:moveTo>
                <a:cubicBezTo>
                  <a:pt x="92" y="121"/>
                  <a:pt x="91" y="121"/>
                  <a:pt x="91" y="120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8" y="118"/>
                  <a:pt x="88" y="117"/>
                  <a:pt x="89" y="116"/>
                </a:cubicBezTo>
                <a:cubicBezTo>
                  <a:pt x="89" y="116"/>
                  <a:pt x="90" y="116"/>
                  <a:pt x="91" y="117"/>
                </a:cubicBezTo>
                <a:cubicBezTo>
                  <a:pt x="93" y="118"/>
                  <a:pt x="93" y="118"/>
                  <a:pt x="93" y="118"/>
                </a:cubicBezTo>
                <a:cubicBezTo>
                  <a:pt x="93" y="119"/>
                  <a:pt x="93" y="120"/>
                  <a:pt x="93" y="120"/>
                </a:cubicBezTo>
                <a:close/>
                <a:moveTo>
                  <a:pt x="94" y="67"/>
                </a:moveTo>
                <a:cubicBezTo>
                  <a:pt x="94" y="66"/>
                  <a:pt x="95" y="66"/>
                  <a:pt x="96" y="67"/>
                </a:cubicBezTo>
                <a:cubicBezTo>
                  <a:pt x="97" y="69"/>
                  <a:pt x="97" y="69"/>
                  <a:pt x="97" y="69"/>
                </a:cubicBezTo>
                <a:cubicBezTo>
                  <a:pt x="98" y="69"/>
                  <a:pt x="98" y="70"/>
                  <a:pt x="98" y="71"/>
                </a:cubicBezTo>
                <a:cubicBezTo>
                  <a:pt x="97" y="71"/>
                  <a:pt x="96" y="71"/>
                  <a:pt x="95" y="71"/>
                </a:cubicBezTo>
                <a:cubicBezTo>
                  <a:pt x="94" y="69"/>
                  <a:pt x="94" y="69"/>
                  <a:pt x="94" y="69"/>
                </a:cubicBezTo>
                <a:cubicBezTo>
                  <a:pt x="93" y="68"/>
                  <a:pt x="93" y="67"/>
                  <a:pt x="94" y="67"/>
                </a:cubicBezTo>
                <a:close/>
                <a:moveTo>
                  <a:pt x="95" y="97"/>
                </a:moveTo>
                <a:cubicBezTo>
                  <a:pt x="95" y="97"/>
                  <a:pt x="94" y="96"/>
                  <a:pt x="95" y="95"/>
                </a:cubicBezTo>
                <a:cubicBezTo>
                  <a:pt x="96" y="95"/>
                  <a:pt x="97" y="95"/>
                  <a:pt x="97" y="96"/>
                </a:cubicBezTo>
                <a:cubicBezTo>
                  <a:pt x="99" y="97"/>
                  <a:pt x="99" y="97"/>
                  <a:pt x="99" y="97"/>
                </a:cubicBezTo>
                <a:cubicBezTo>
                  <a:pt x="99" y="98"/>
                  <a:pt x="100" y="99"/>
                  <a:pt x="99" y="99"/>
                </a:cubicBezTo>
                <a:cubicBezTo>
                  <a:pt x="98" y="100"/>
                  <a:pt x="97" y="100"/>
                  <a:pt x="97" y="99"/>
                </a:cubicBezTo>
                <a:lnTo>
                  <a:pt x="95" y="97"/>
                </a:lnTo>
                <a:close/>
                <a:moveTo>
                  <a:pt x="99" y="127"/>
                </a:moveTo>
                <a:cubicBezTo>
                  <a:pt x="99" y="128"/>
                  <a:pt x="98" y="128"/>
                  <a:pt x="97" y="127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96" y="125"/>
                  <a:pt x="96" y="124"/>
                  <a:pt x="96" y="124"/>
                </a:cubicBezTo>
                <a:cubicBezTo>
                  <a:pt x="97" y="123"/>
                  <a:pt x="98" y="123"/>
                  <a:pt x="99" y="124"/>
                </a:cubicBezTo>
                <a:cubicBezTo>
                  <a:pt x="99" y="125"/>
                  <a:pt x="99" y="125"/>
                  <a:pt x="99" y="125"/>
                </a:cubicBezTo>
                <a:cubicBezTo>
                  <a:pt x="100" y="126"/>
                  <a:pt x="100" y="126"/>
                  <a:pt x="99" y="127"/>
                </a:cubicBezTo>
                <a:close/>
                <a:moveTo>
                  <a:pt x="101" y="74"/>
                </a:moveTo>
                <a:cubicBezTo>
                  <a:pt x="102" y="74"/>
                  <a:pt x="103" y="74"/>
                  <a:pt x="103" y="74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06" y="77"/>
                  <a:pt x="106" y="78"/>
                  <a:pt x="105" y="78"/>
                </a:cubicBezTo>
                <a:cubicBezTo>
                  <a:pt x="105" y="79"/>
                  <a:pt x="104" y="79"/>
                  <a:pt x="103" y="78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01" y="76"/>
                  <a:pt x="101" y="75"/>
                  <a:pt x="101" y="74"/>
                </a:cubicBezTo>
                <a:close/>
                <a:moveTo>
                  <a:pt x="106" y="107"/>
                </a:moveTo>
                <a:cubicBezTo>
                  <a:pt x="106" y="107"/>
                  <a:pt x="105" y="107"/>
                  <a:pt x="104" y="107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2" y="104"/>
                  <a:pt x="102" y="103"/>
                  <a:pt x="103" y="103"/>
                </a:cubicBezTo>
                <a:cubicBezTo>
                  <a:pt x="103" y="102"/>
                  <a:pt x="104" y="102"/>
                  <a:pt x="105" y="103"/>
                </a:cubicBezTo>
                <a:cubicBezTo>
                  <a:pt x="106" y="105"/>
                  <a:pt x="106" y="105"/>
                  <a:pt x="106" y="105"/>
                </a:cubicBezTo>
                <a:cubicBezTo>
                  <a:pt x="107" y="105"/>
                  <a:pt x="107" y="106"/>
                  <a:pt x="106" y="107"/>
                </a:cubicBezTo>
                <a:close/>
                <a:moveTo>
                  <a:pt x="109" y="82"/>
                </a:moveTo>
                <a:cubicBezTo>
                  <a:pt x="109" y="81"/>
                  <a:pt x="110" y="81"/>
                  <a:pt x="111" y="82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13" y="84"/>
                  <a:pt x="113" y="85"/>
                  <a:pt x="113" y="86"/>
                </a:cubicBezTo>
                <a:cubicBezTo>
                  <a:pt x="112" y="86"/>
                  <a:pt x="111" y="86"/>
                  <a:pt x="110" y="86"/>
                </a:cubicBezTo>
                <a:cubicBezTo>
                  <a:pt x="109" y="84"/>
                  <a:pt x="109" y="84"/>
                  <a:pt x="109" y="84"/>
                </a:cubicBezTo>
                <a:cubicBezTo>
                  <a:pt x="108" y="83"/>
                  <a:pt x="108" y="82"/>
                  <a:pt x="109" y="82"/>
                </a:cubicBezTo>
                <a:close/>
                <a:moveTo>
                  <a:pt x="113" y="113"/>
                </a:moveTo>
                <a:cubicBezTo>
                  <a:pt x="113" y="114"/>
                  <a:pt x="112" y="114"/>
                  <a:pt x="111" y="113"/>
                </a:cubicBezTo>
                <a:cubicBezTo>
                  <a:pt x="110" y="112"/>
                  <a:pt x="110" y="112"/>
                  <a:pt x="110" y="112"/>
                </a:cubicBezTo>
                <a:cubicBezTo>
                  <a:pt x="109" y="112"/>
                  <a:pt x="109" y="111"/>
                  <a:pt x="110" y="110"/>
                </a:cubicBezTo>
                <a:cubicBezTo>
                  <a:pt x="111" y="110"/>
                  <a:pt x="111" y="110"/>
                  <a:pt x="112" y="110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14" y="112"/>
                  <a:pt x="114" y="113"/>
                  <a:pt x="113" y="113"/>
                </a:cubicBezTo>
                <a:close/>
                <a:moveTo>
                  <a:pt x="120" y="93"/>
                </a:moveTo>
                <a:cubicBezTo>
                  <a:pt x="119" y="94"/>
                  <a:pt x="119" y="94"/>
                  <a:pt x="118" y="93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6" y="91"/>
                  <a:pt x="116" y="90"/>
                  <a:pt x="116" y="89"/>
                </a:cubicBezTo>
                <a:cubicBezTo>
                  <a:pt x="117" y="89"/>
                  <a:pt x="118" y="89"/>
                  <a:pt x="118" y="89"/>
                </a:cubicBezTo>
                <a:cubicBezTo>
                  <a:pt x="120" y="91"/>
                  <a:pt x="120" y="91"/>
                  <a:pt x="120" y="91"/>
                </a:cubicBezTo>
                <a:cubicBezTo>
                  <a:pt x="121" y="92"/>
                  <a:pt x="121" y="93"/>
                  <a:pt x="120" y="93"/>
                </a:cubicBezTo>
                <a:close/>
                <a:moveTo>
                  <a:pt x="127" y="100"/>
                </a:moveTo>
                <a:cubicBezTo>
                  <a:pt x="126" y="100"/>
                  <a:pt x="125" y="100"/>
                  <a:pt x="125" y="100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23" y="98"/>
                  <a:pt x="123" y="97"/>
                  <a:pt x="124" y="97"/>
                </a:cubicBezTo>
                <a:cubicBezTo>
                  <a:pt x="124" y="96"/>
                  <a:pt x="125" y="96"/>
                  <a:pt x="126" y="97"/>
                </a:cubicBezTo>
                <a:cubicBezTo>
                  <a:pt x="127" y="98"/>
                  <a:pt x="127" y="98"/>
                  <a:pt x="127" y="98"/>
                </a:cubicBezTo>
                <a:cubicBezTo>
                  <a:pt x="127" y="98"/>
                  <a:pt x="127" y="99"/>
                  <a:pt x="127" y="100"/>
                </a:cubicBezTo>
                <a:close/>
                <a:moveTo>
                  <a:pt x="93" y="145"/>
                </a:moveTo>
                <a:cubicBezTo>
                  <a:pt x="93" y="145"/>
                  <a:pt x="93" y="144"/>
                  <a:pt x="93" y="144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0" y="188"/>
                  <a:pt x="43" y="188"/>
                  <a:pt x="38" y="184"/>
                </a:cubicBezTo>
                <a:cubicBezTo>
                  <a:pt x="3" y="148"/>
                  <a:pt x="3" y="148"/>
                  <a:pt x="3" y="148"/>
                </a:cubicBezTo>
                <a:cubicBezTo>
                  <a:pt x="1" y="146"/>
                  <a:pt x="0" y="144"/>
                  <a:pt x="0" y="141"/>
                </a:cubicBezTo>
                <a:cubicBezTo>
                  <a:pt x="0" y="138"/>
                  <a:pt x="1" y="135"/>
                  <a:pt x="3" y="133"/>
                </a:cubicBezTo>
                <a:cubicBezTo>
                  <a:pt x="42" y="93"/>
                  <a:pt x="42" y="93"/>
                  <a:pt x="42" y="93"/>
                </a:cubicBezTo>
                <a:cubicBezTo>
                  <a:pt x="42" y="97"/>
                  <a:pt x="44" y="102"/>
                  <a:pt x="47" y="105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85" y="143"/>
                  <a:pt x="89" y="145"/>
                  <a:pt x="93" y="145"/>
                </a:cubicBezTo>
                <a:close/>
                <a:moveTo>
                  <a:pt x="187" y="46"/>
                </a:moveTo>
                <a:cubicBezTo>
                  <a:pt x="187" y="49"/>
                  <a:pt x="186" y="52"/>
                  <a:pt x="184" y="54"/>
                </a:cubicBezTo>
                <a:cubicBezTo>
                  <a:pt x="144" y="94"/>
                  <a:pt x="144" y="94"/>
                  <a:pt x="144" y="94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4" y="89"/>
                  <a:pt x="143" y="85"/>
                  <a:pt x="140" y="83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01" y="44"/>
                  <a:pt x="97" y="43"/>
                  <a:pt x="93" y="43"/>
                </a:cubicBezTo>
                <a:cubicBezTo>
                  <a:pt x="133" y="3"/>
                  <a:pt x="133" y="3"/>
                  <a:pt x="133" y="3"/>
                </a:cubicBezTo>
                <a:cubicBezTo>
                  <a:pt x="135" y="1"/>
                  <a:pt x="138" y="0"/>
                  <a:pt x="140" y="0"/>
                </a:cubicBezTo>
                <a:cubicBezTo>
                  <a:pt x="143" y="0"/>
                  <a:pt x="146" y="1"/>
                  <a:pt x="148" y="3"/>
                </a:cubicBezTo>
                <a:cubicBezTo>
                  <a:pt x="184" y="39"/>
                  <a:pt x="184" y="39"/>
                  <a:pt x="184" y="39"/>
                </a:cubicBezTo>
                <a:cubicBezTo>
                  <a:pt x="186" y="41"/>
                  <a:pt x="187" y="44"/>
                  <a:pt x="187" y="4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17457825" y="4253361"/>
            <a:ext cx="1076534" cy="950898"/>
          </a:xfrm>
          <a:custGeom>
            <a:avLst/>
            <a:gdLst>
              <a:gd name="T0" fmla="*/ 185 w 185"/>
              <a:gd name="T1" fmla="*/ 94 h 163"/>
              <a:gd name="T2" fmla="*/ 0 w 185"/>
              <a:gd name="T3" fmla="*/ 163 h 163"/>
              <a:gd name="T4" fmla="*/ 17 w 185"/>
              <a:gd name="T5" fmla="*/ 99 h 163"/>
              <a:gd name="T6" fmla="*/ 46 w 185"/>
              <a:gd name="T7" fmla="*/ 126 h 163"/>
              <a:gd name="T8" fmla="*/ 124 w 185"/>
              <a:gd name="T9" fmla="*/ 140 h 163"/>
              <a:gd name="T10" fmla="*/ 138 w 185"/>
              <a:gd name="T11" fmla="*/ 99 h 163"/>
              <a:gd name="T12" fmla="*/ 185 w 185"/>
              <a:gd name="T13" fmla="*/ 28 h 163"/>
              <a:gd name="T14" fmla="*/ 168 w 185"/>
              <a:gd name="T15" fmla="*/ 90 h 163"/>
              <a:gd name="T16" fmla="*/ 138 w 185"/>
              <a:gd name="T17" fmla="*/ 73 h 163"/>
              <a:gd name="T18" fmla="*/ 60 w 185"/>
              <a:gd name="T19" fmla="*/ 59 h 163"/>
              <a:gd name="T20" fmla="*/ 46 w 185"/>
              <a:gd name="T21" fmla="*/ 90 h 163"/>
              <a:gd name="T22" fmla="*/ 0 w 185"/>
              <a:gd name="T23" fmla="*/ 82 h 163"/>
              <a:gd name="T24" fmla="*/ 51 w 185"/>
              <a:gd name="T25" fmla="*/ 28 h 163"/>
              <a:gd name="T26" fmla="*/ 62 w 185"/>
              <a:gd name="T27" fmla="*/ 2 h 163"/>
              <a:gd name="T28" fmla="*/ 71 w 185"/>
              <a:gd name="T29" fmla="*/ 0 h 163"/>
              <a:gd name="T30" fmla="*/ 114 w 185"/>
              <a:gd name="T31" fmla="*/ 2 h 163"/>
              <a:gd name="T32" fmla="*/ 134 w 185"/>
              <a:gd name="T33" fmla="*/ 14 h 163"/>
              <a:gd name="T34" fmla="*/ 185 w 185"/>
              <a:gd name="T35" fmla="*/ 28 h 163"/>
              <a:gd name="T36" fmla="*/ 122 w 185"/>
              <a:gd name="T37" fmla="*/ 10 h 163"/>
              <a:gd name="T38" fmla="*/ 114 w 185"/>
              <a:gd name="T39" fmla="*/ 12 h 163"/>
              <a:gd name="T40" fmla="*/ 71 w 185"/>
              <a:gd name="T41" fmla="*/ 10 h 163"/>
              <a:gd name="T42" fmla="*/ 59 w 185"/>
              <a:gd name="T43" fmla="*/ 14 h 163"/>
              <a:gd name="T44" fmla="*/ 126 w 185"/>
              <a:gd name="T45" fmla="*/ 28 h 163"/>
              <a:gd name="T46" fmla="*/ 60 w 185"/>
              <a:gd name="T47" fmla="*/ 132 h 163"/>
              <a:gd name="T48" fmla="*/ 54 w 185"/>
              <a:gd name="T49" fmla="*/ 73 h 163"/>
              <a:gd name="T50" fmla="*/ 124 w 185"/>
              <a:gd name="T51" fmla="*/ 67 h 163"/>
              <a:gd name="T52" fmla="*/ 131 w 185"/>
              <a:gd name="T53" fmla="*/ 126 h 163"/>
              <a:gd name="T54" fmla="*/ 60 w 185"/>
              <a:gd name="T55" fmla="*/ 132 h 163"/>
              <a:gd name="T56" fmla="*/ 79 w 185"/>
              <a:gd name="T57" fmla="*/ 113 h 163"/>
              <a:gd name="T58" fmla="*/ 105 w 185"/>
              <a:gd name="T59" fmla="*/ 127 h 163"/>
              <a:gd name="T60" fmla="*/ 119 w 185"/>
              <a:gd name="T61" fmla="*/ 113 h 163"/>
              <a:gd name="T62" fmla="*/ 105 w 185"/>
              <a:gd name="T63" fmla="*/ 87 h 163"/>
              <a:gd name="T64" fmla="*/ 79 w 185"/>
              <a:gd name="T65" fmla="*/ 73 h 163"/>
              <a:gd name="T66" fmla="*/ 65 w 185"/>
              <a:gd name="T67" fmla="*/ 8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5" h="163">
                <a:moveTo>
                  <a:pt x="168" y="99"/>
                </a:moveTo>
                <a:cubicBezTo>
                  <a:pt x="174" y="99"/>
                  <a:pt x="180" y="97"/>
                  <a:pt x="185" y="94"/>
                </a:cubicBezTo>
                <a:cubicBezTo>
                  <a:pt x="185" y="163"/>
                  <a:pt x="185" y="163"/>
                  <a:pt x="185" y="163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94"/>
                  <a:pt x="0" y="94"/>
                  <a:pt x="0" y="94"/>
                </a:cubicBezTo>
                <a:cubicBezTo>
                  <a:pt x="5" y="97"/>
                  <a:pt x="10" y="99"/>
                  <a:pt x="17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34"/>
                  <a:pt x="52" y="140"/>
                  <a:pt x="60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32" y="140"/>
                  <a:pt x="138" y="134"/>
                  <a:pt x="138" y="126"/>
                </a:cubicBezTo>
                <a:cubicBezTo>
                  <a:pt x="138" y="99"/>
                  <a:pt x="138" y="99"/>
                  <a:pt x="138" y="99"/>
                </a:cubicBezTo>
                <a:lnTo>
                  <a:pt x="168" y="99"/>
                </a:lnTo>
                <a:close/>
                <a:moveTo>
                  <a:pt x="185" y="28"/>
                </a:moveTo>
                <a:cubicBezTo>
                  <a:pt x="185" y="82"/>
                  <a:pt x="185" y="82"/>
                  <a:pt x="185" y="82"/>
                </a:cubicBezTo>
                <a:cubicBezTo>
                  <a:pt x="180" y="87"/>
                  <a:pt x="174" y="90"/>
                  <a:pt x="168" y="90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38" y="66"/>
                  <a:pt x="132" y="59"/>
                  <a:pt x="124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52" y="59"/>
                  <a:pt x="46" y="66"/>
                  <a:pt x="46" y="73"/>
                </a:cubicBezTo>
                <a:cubicBezTo>
                  <a:pt x="46" y="90"/>
                  <a:pt x="46" y="90"/>
                  <a:pt x="46" y="90"/>
                </a:cubicBezTo>
                <a:cubicBezTo>
                  <a:pt x="17" y="90"/>
                  <a:pt x="17" y="90"/>
                  <a:pt x="17" y="90"/>
                </a:cubicBezTo>
                <a:cubicBezTo>
                  <a:pt x="10" y="90"/>
                  <a:pt x="4" y="87"/>
                  <a:pt x="0" y="82"/>
                </a:cubicBezTo>
                <a:cubicBezTo>
                  <a:pt x="0" y="28"/>
                  <a:pt x="0" y="28"/>
                  <a:pt x="0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7"/>
                  <a:pt x="56" y="2"/>
                  <a:pt x="62" y="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0"/>
                  <a:pt x="71" y="0"/>
                  <a:pt x="71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22" y="2"/>
                  <a:pt x="122" y="2"/>
                  <a:pt x="122" y="2"/>
                </a:cubicBezTo>
                <a:cubicBezTo>
                  <a:pt x="129" y="2"/>
                  <a:pt x="134" y="7"/>
                  <a:pt x="134" y="14"/>
                </a:cubicBezTo>
                <a:cubicBezTo>
                  <a:pt x="134" y="28"/>
                  <a:pt x="134" y="28"/>
                  <a:pt x="134" y="28"/>
                </a:cubicBezTo>
                <a:lnTo>
                  <a:pt x="185" y="28"/>
                </a:lnTo>
                <a:close/>
                <a:moveTo>
                  <a:pt x="126" y="14"/>
                </a:moveTo>
                <a:cubicBezTo>
                  <a:pt x="126" y="12"/>
                  <a:pt x="125" y="10"/>
                  <a:pt x="122" y="10"/>
                </a:cubicBezTo>
                <a:cubicBezTo>
                  <a:pt x="114" y="10"/>
                  <a:pt x="114" y="10"/>
                  <a:pt x="114" y="1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0"/>
                  <a:pt x="71" y="10"/>
                  <a:pt x="71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0" y="10"/>
                  <a:pt x="59" y="12"/>
                  <a:pt x="59" y="14"/>
                </a:cubicBezTo>
                <a:cubicBezTo>
                  <a:pt x="59" y="28"/>
                  <a:pt x="59" y="28"/>
                  <a:pt x="59" y="28"/>
                </a:cubicBezTo>
                <a:cubicBezTo>
                  <a:pt x="126" y="28"/>
                  <a:pt x="126" y="28"/>
                  <a:pt x="126" y="28"/>
                </a:cubicBezTo>
                <a:lnTo>
                  <a:pt x="126" y="14"/>
                </a:lnTo>
                <a:close/>
                <a:moveTo>
                  <a:pt x="60" y="132"/>
                </a:moveTo>
                <a:cubicBezTo>
                  <a:pt x="56" y="132"/>
                  <a:pt x="54" y="129"/>
                  <a:pt x="54" y="126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0"/>
                  <a:pt x="56" y="67"/>
                  <a:pt x="60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8" y="67"/>
                  <a:pt x="131" y="70"/>
                  <a:pt x="131" y="73"/>
                </a:cubicBezTo>
                <a:cubicBezTo>
                  <a:pt x="131" y="126"/>
                  <a:pt x="131" y="126"/>
                  <a:pt x="131" y="126"/>
                </a:cubicBezTo>
                <a:cubicBezTo>
                  <a:pt x="131" y="129"/>
                  <a:pt x="128" y="132"/>
                  <a:pt x="124" y="132"/>
                </a:cubicBezTo>
                <a:lnTo>
                  <a:pt x="60" y="132"/>
                </a:lnTo>
                <a:close/>
                <a:moveTo>
                  <a:pt x="65" y="113"/>
                </a:moveTo>
                <a:cubicBezTo>
                  <a:pt x="79" y="113"/>
                  <a:pt x="79" y="113"/>
                  <a:pt x="79" y="113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105" y="127"/>
                  <a:pt x="105" y="127"/>
                  <a:pt x="105" y="127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119" y="113"/>
                  <a:pt x="119" y="113"/>
                  <a:pt x="119" y="113"/>
                </a:cubicBezTo>
                <a:cubicBezTo>
                  <a:pt x="119" y="87"/>
                  <a:pt x="119" y="87"/>
                  <a:pt x="119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87"/>
                  <a:pt x="79" y="87"/>
                  <a:pt x="79" y="87"/>
                </a:cubicBezTo>
                <a:cubicBezTo>
                  <a:pt x="65" y="87"/>
                  <a:pt x="65" y="87"/>
                  <a:pt x="65" y="87"/>
                </a:cubicBezTo>
                <a:lnTo>
                  <a:pt x="65" y="11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19399053" y="4119721"/>
            <a:ext cx="1059290" cy="1189854"/>
          </a:xfrm>
          <a:custGeom>
            <a:avLst/>
            <a:gdLst>
              <a:gd name="T0" fmla="*/ 42 w 182"/>
              <a:gd name="T1" fmla="*/ 17 h 204"/>
              <a:gd name="T2" fmla="*/ 39 w 182"/>
              <a:gd name="T3" fmla="*/ 21 h 204"/>
              <a:gd name="T4" fmla="*/ 21 w 182"/>
              <a:gd name="T5" fmla="*/ 39 h 204"/>
              <a:gd name="T6" fmla="*/ 17 w 182"/>
              <a:gd name="T7" fmla="*/ 43 h 204"/>
              <a:gd name="T8" fmla="*/ 13 w 182"/>
              <a:gd name="T9" fmla="*/ 39 h 204"/>
              <a:gd name="T10" fmla="*/ 39 w 182"/>
              <a:gd name="T11" fmla="*/ 14 h 204"/>
              <a:gd name="T12" fmla="*/ 42 w 182"/>
              <a:gd name="T13" fmla="*/ 17 h 204"/>
              <a:gd name="T14" fmla="*/ 68 w 182"/>
              <a:gd name="T15" fmla="*/ 178 h 204"/>
              <a:gd name="T16" fmla="*/ 46 w 182"/>
              <a:gd name="T17" fmla="*/ 185 h 204"/>
              <a:gd name="T18" fmla="*/ 39 w 182"/>
              <a:gd name="T19" fmla="*/ 185 h 204"/>
              <a:gd name="T20" fmla="*/ 0 w 182"/>
              <a:gd name="T21" fmla="*/ 146 h 204"/>
              <a:gd name="T22" fmla="*/ 0 w 182"/>
              <a:gd name="T23" fmla="*/ 39 h 204"/>
              <a:gd name="T24" fmla="*/ 39 w 182"/>
              <a:gd name="T25" fmla="*/ 0 h 204"/>
              <a:gd name="T26" fmla="*/ 46 w 182"/>
              <a:gd name="T27" fmla="*/ 0 h 204"/>
              <a:gd name="T28" fmla="*/ 85 w 182"/>
              <a:gd name="T29" fmla="*/ 39 h 204"/>
              <a:gd name="T30" fmla="*/ 85 w 182"/>
              <a:gd name="T31" fmla="*/ 90 h 204"/>
              <a:gd name="T32" fmla="*/ 75 w 182"/>
              <a:gd name="T33" fmla="*/ 98 h 204"/>
              <a:gd name="T34" fmla="*/ 68 w 182"/>
              <a:gd name="T35" fmla="*/ 178 h 204"/>
              <a:gd name="T36" fmla="*/ 77 w 182"/>
              <a:gd name="T37" fmla="*/ 89 h 204"/>
              <a:gd name="T38" fmla="*/ 77 w 182"/>
              <a:gd name="T39" fmla="*/ 39 h 204"/>
              <a:gd name="T40" fmla="*/ 46 w 182"/>
              <a:gd name="T41" fmla="*/ 8 h 204"/>
              <a:gd name="T42" fmla="*/ 39 w 182"/>
              <a:gd name="T43" fmla="*/ 8 h 204"/>
              <a:gd name="T44" fmla="*/ 7 w 182"/>
              <a:gd name="T45" fmla="*/ 39 h 204"/>
              <a:gd name="T46" fmla="*/ 7 w 182"/>
              <a:gd name="T47" fmla="*/ 89 h 204"/>
              <a:gd name="T48" fmla="*/ 13 w 182"/>
              <a:gd name="T49" fmla="*/ 89 h 204"/>
              <a:gd name="T50" fmla="*/ 13 w 182"/>
              <a:gd name="T51" fmla="*/ 147 h 204"/>
              <a:gd name="T52" fmla="*/ 16 w 182"/>
              <a:gd name="T53" fmla="*/ 150 h 204"/>
              <a:gd name="T54" fmla="*/ 20 w 182"/>
              <a:gd name="T55" fmla="*/ 147 h 204"/>
              <a:gd name="T56" fmla="*/ 20 w 182"/>
              <a:gd name="T57" fmla="*/ 89 h 204"/>
              <a:gd name="T58" fmla="*/ 77 w 182"/>
              <a:gd name="T59" fmla="*/ 89 h 204"/>
              <a:gd name="T60" fmla="*/ 160 w 182"/>
              <a:gd name="T61" fmla="*/ 182 h 204"/>
              <a:gd name="T62" fmla="*/ 81 w 182"/>
              <a:gd name="T63" fmla="*/ 182 h 204"/>
              <a:gd name="T64" fmla="*/ 81 w 182"/>
              <a:gd name="T65" fmla="*/ 103 h 204"/>
              <a:gd name="T66" fmla="*/ 160 w 182"/>
              <a:gd name="T67" fmla="*/ 103 h 204"/>
              <a:gd name="T68" fmla="*/ 160 w 182"/>
              <a:gd name="T69" fmla="*/ 182 h 204"/>
              <a:gd name="T70" fmla="*/ 155 w 182"/>
              <a:gd name="T71" fmla="*/ 108 h 204"/>
              <a:gd name="T72" fmla="*/ 150 w 182"/>
              <a:gd name="T73" fmla="*/ 108 h 204"/>
              <a:gd name="T74" fmla="*/ 86 w 182"/>
              <a:gd name="T75" fmla="*/ 172 h 204"/>
              <a:gd name="T76" fmla="*/ 86 w 182"/>
              <a:gd name="T77" fmla="*/ 178 h 204"/>
              <a:gd name="T78" fmla="*/ 91 w 182"/>
              <a:gd name="T79" fmla="*/ 178 h 204"/>
              <a:gd name="T80" fmla="*/ 155 w 182"/>
              <a:gd name="T81" fmla="*/ 113 h 204"/>
              <a:gd name="T82" fmla="*/ 155 w 182"/>
              <a:gd name="T83" fmla="*/ 108 h 204"/>
              <a:gd name="T84" fmla="*/ 16 w 182"/>
              <a:gd name="T85" fmla="*/ 54 h 204"/>
              <a:gd name="T86" fmla="*/ 13 w 182"/>
              <a:gd name="T87" fmla="*/ 58 h 204"/>
              <a:gd name="T88" fmla="*/ 13 w 182"/>
              <a:gd name="T89" fmla="*/ 89 h 204"/>
              <a:gd name="T90" fmla="*/ 20 w 182"/>
              <a:gd name="T91" fmla="*/ 89 h 204"/>
              <a:gd name="T92" fmla="*/ 20 w 182"/>
              <a:gd name="T93" fmla="*/ 58 h 204"/>
              <a:gd name="T94" fmla="*/ 16 w 182"/>
              <a:gd name="T95" fmla="*/ 5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2" h="204">
                <a:moveTo>
                  <a:pt x="42" y="17"/>
                </a:moveTo>
                <a:cubicBezTo>
                  <a:pt x="42" y="20"/>
                  <a:pt x="41" y="21"/>
                  <a:pt x="39" y="21"/>
                </a:cubicBezTo>
                <a:cubicBezTo>
                  <a:pt x="29" y="21"/>
                  <a:pt x="21" y="29"/>
                  <a:pt x="21" y="39"/>
                </a:cubicBezTo>
                <a:cubicBezTo>
                  <a:pt x="21" y="41"/>
                  <a:pt x="19" y="43"/>
                  <a:pt x="17" y="43"/>
                </a:cubicBezTo>
                <a:cubicBezTo>
                  <a:pt x="15" y="43"/>
                  <a:pt x="13" y="41"/>
                  <a:pt x="13" y="39"/>
                </a:cubicBezTo>
                <a:cubicBezTo>
                  <a:pt x="13" y="25"/>
                  <a:pt x="25" y="14"/>
                  <a:pt x="39" y="14"/>
                </a:cubicBezTo>
                <a:cubicBezTo>
                  <a:pt x="41" y="14"/>
                  <a:pt x="42" y="15"/>
                  <a:pt x="42" y="17"/>
                </a:cubicBezTo>
                <a:close/>
                <a:moveTo>
                  <a:pt x="68" y="178"/>
                </a:moveTo>
                <a:cubicBezTo>
                  <a:pt x="62" y="182"/>
                  <a:pt x="54" y="185"/>
                  <a:pt x="46" y="185"/>
                </a:cubicBezTo>
                <a:cubicBezTo>
                  <a:pt x="39" y="185"/>
                  <a:pt x="39" y="185"/>
                  <a:pt x="39" y="185"/>
                </a:cubicBezTo>
                <a:cubicBezTo>
                  <a:pt x="17" y="185"/>
                  <a:pt x="0" y="167"/>
                  <a:pt x="0" y="146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7"/>
                  <a:pt x="17" y="0"/>
                  <a:pt x="39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68" y="0"/>
                  <a:pt x="85" y="17"/>
                  <a:pt x="85" y="39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78" y="95"/>
                  <a:pt x="75" y="98"/>
                </a:cubicBezTo>
                <a:cubicBezTo>
                  <a:pt x="54" y="120"/>
                  <a:pt x="51" y="154"/>
                  <a:pt x="68" y="178"/>
                </a:cubicBezTo>
                <a:close/>
                <a:moveTo>
                  <a:pt x="77" y="89"/>
                </a:moveTo>
                <a:cubicBezTo>
                  <a:pt x="77" y="39"/>
                  <a:pt x="77" y="39"/>
                  <a:pt x="77" y="39"/>
                </a:cubicBezTo>
                <a:cubicBezTo>
                  <a:pt x="77" y="22"/>
                  <a:pt x="63" y="8"/>
                  <a:pt x="46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21" y="8"/>
                  <a:pt x="7" y="22"/>
                  <a:pt x="7" y="39"/>
                </a:cubicBezTo>
                <a:cubicBezTo>
                  <a:pt x="7" y="89"/>
                  <a:pt x="7" y="89"/>
                  <a:pt x="7" y="89"/>
                </a:cubicBezTo>
                <a:cubicBezTo>
                  <a:pt x="13" y="89"/>
                  <a:pt x="13" y="89"/>
                  <a:pt x="13" y="89"/>
                </a:cubicBezTo>
                <a:cubicBezTo>
                  <a:pt x="13" y="147"/>
                  <a:pt x="13" y="147"/>
                  <a:pt x="13" y="147"/>
                </a:cubicBezTo>
                <a:cubicBezTo>
                  <a:pt x="13" y="148"/>
                  <a:pt x="15" y="150"/>
                  <a:pt x="16" y="150"/>
                </a:cubicBezTo>
                <a:cubicBezTo>
                  <a:pt x="18" y="150"/>
                  <a:pt x="20" y="148"/>
                  <a:pt x="20" y="147"/>
                </a:cubicBezTo>
                <a:cubicBezTo>
                  <a:pt x="20" y="89"/>
                  <a:pt x="20" y="89"/>
                  <a:pt x="20" y="89"/>
                </a:cubicBezTo>
                <a:lnTo>
                  <a:pt x="77" y="89"/>
                </a:lnTo>
                <a:close/>
                <a:moveTo>
                  <a:pt x="160" y="182"/>
                </a:moveTo>
                <a:cubicBezTo>
                  <a:pt x="138" y="204"/>
                  <a:pt x="103" y="204"/>
                  <a:pt x="81" y="182"/>
                </a:cubicBezTo>
                <a:cubicBezTo>
                  <a:pt x="59" y="160"/>
                  <a:pt x="59" y="125"/>
                  <a:pt x="81" y="103"/>
                </a:cubicBezTo>
                <a:cubicBezTo>
                  <a:pt x="103" y="81"/>
                  <a:pt x="138" y="81"/>
                  <a:pt x="160" y="103"/>
                </a:cubicBezTo>
                <a:cubicBezTo>
                  <a:pt x="182" y="125"/>
                  <a:pt x="182" y="160"/>
                  <a:pt x="160" y="182"/>
                </a:cubicBezTo>
                <a:close/>
                <a:moveTo>
                  <a:pt x="155" y="108"/>
                </a:moveTo>
                <a:cubicBezTo>
                  <a:pt x="154" y="106"/>
                  <a:pt x="151" y="106"/>
                  <a:pt x="150" y="108"/>
                </a:cubicBezTo>
                <a:cubicBezTo>
                  <a:pt x="86" y="172"/>
                  <a:pt x="86" y="172"/>
                  <a:pt x="86" y="172"/>
                </a:cubicBezTo>
                <a:cubicBezTo>
                  <a:pt x="84" y="174"/>
                  <a:pt x="84" y="176"/>
                  <a:pt x="86" y="178"/>
                </a:cubicBezTo>
                <a:cubicBezTo>
                  <a:pt x="87" y="179"/>
                  <a:pt x="90" y="179"/>
                  <a:pt x="91" y="178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57" y="112"/>
                  <a:pt x="157" y="110"/>
                  <a:pt x="155" y="108"/>
                </a:cubicBezTo>
                <a:close/>
                <a:moveTo>
                  <a:pt x="16" y="54"/>
                </a:moveTo>
                <a:cubicBezTo>
                  <a:pt x="15" y="54"/>
                  <a:pt x="13" y="56"/>
                  <a:pt x="13" y="58"/>
                </a:cubicBezTo>
                <a:cubicBezTo>
                  <a:pt x="13" y="89"/>
                  <a:pt x="13" y="89"/>
                  <a:pt x="13" y="8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58"/>
                  <a:pt x="20" y="58"/>
                  <a:pt x="20" y="58"/>
                </a:cubicBezTo>
                <a:cubicBezTo>
                  <a:pt x="20" y="56"/>
                  <a:pt x="18" y="54"/>
                  <a:pt x="16" y="5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21566893" y="4158300"/>
            <a:ext cx="913946" cy="1120876"/>
          </a:xfrm>
          <a:custGeom>
            <a:avLst/>
            <a:gdLst>
              <a:gd name="T0" fmla="*/ 25 w 157"/>
              <a:gd name="T1" fmla="*/ 150 h 192"/>
              <a:gd name="T2" fmla="*/ 92 w 157"/>
              <a:gd name="T3" fmla="*/ 150 h 192"/>
              <a:gd name="T4" fmla="*/ 92 w 157"/>
              <a:gd name="T5" fmla="*/ 158 h 192"/>
              <a:gd name="T6" fmla="*/ 25 w 157"/>
              <a:gd name="T7" fmla="*/ 158 h 192"/>
              <a:gd name="T8" fmla="*/ 25 w 157"/>
              <a:gd name="T9" fmla="*/ 150 h 192"/>
              <a:gd name="T10" fmla="*/ 157 w 157"/>
              <a:gd name="T11" fmla="*/ 49 h 192"/>
              <a:gd name="T12" fmla="*/ 157 w 157"/>
              <a:gd name="T13" fmla="*/ 182 h 192"/>
              <a:gd name="T14" fmla="*/ 147 w 157"/>
              <a:gd name="T15" fmla="*/ 192 h 192"/>
              <a:gd name="T16" fmla="*/ 10 w 157"/>
              <a:gd name="T17" fmla="*/ 192 h 192"/>
              <a:gd name="T18" fmla="*/ 0 w 157"/>
              <a:gd name="T19" fmla="*/ 182 h 192"/>
              <a:gd name="T20" fmla="*/ 0 w 157"/>
              <a:gd name="T21" fmla="*/ 10 h 192"/>
              <a:gd name="T22" fmla="*/ 10 w 157"/>
              <a:gd name="T23" fmla="*/ 0 h 192"/>
              <a:gd name="T24" fmla="*/ 108 w 157"/>
              <a:gd name="T25" fmla="*/ 0 h 192"/>
              <a:gd name="T26" fmla="*/ 108 w 157"/>
              <a:gd name="T27" fmla="*/ 0 h 192"/>
              <a:gd name="T28" fmla="*/ 112 w 157"/>
              <a:gd name="T29" fmla="*/ 1 h 192"/>
              <a:gd name="T30" fmla="*/ 155 w 157"/>
              <a:gd name="T31" fmla="*/ 43 h 192"/>
              <a:gd name="T32" fmla="*/ 157 w 157"/>
              <a:gd name="T33" fmla="*/ 49 h 192"/>
              <a:gd name="T34" fmla="*/ 157 w 157"/>
              <a:gd name="T35" fmla="*/ 49 h 192"/>
              <a:gd name="T36" fmla="*/ 114 w 157"/>
              <a:gd name="T37" fmla="*/ 39 h 192"/>
              <a:gd name="T38" fmla="*/ 118 w 157"/>
              <a:gd name="T39" fmla="*/ 43 h 192"/>
              <a:gd name="T40" fmla="*/ 138 w 157"/>
              <a:gd name="T41" fmla="*/ 43 h 192"/>
              <a:gd name="T42" fmla="*/ 114 w 157"/>
              <a:gd name="T43" fmla="*/ 20 h 192"/>
              <a:gd name="T44" fmla="*/ 114 w 157"/>
              <a:gd name="T45" fmla="*/ 39 h 192"/>
              <a:gd name="T46" fmla="*/ 145 w 157"/>
              <a:gd name="T47" fmla="*/ 55 h 192"/>
              <a:gd name="T48" fmla="*/ 118 w 157"/>
              <a:gd name="T49" fmla="*/ 55 h 192"/>
              <a:gd name="T50" fmla="*/ 102 w 157"/>
              <a:gd name="T51" fmla="*/ 39 h 192"/>
              <a:gd name="T52" fmla="*/ 102 w 157"/>
              <a:gd name="T53" fmla="*/ 12 h 192"/>
              <a:gd name="T54" fmla="*/ 12 w 157"/>
              <a:gd name="T55" fmla="*/ 12 h 192"/>
              <a:gd name="T56" fmla="*/ 12 w 157"/>
              <a:gd name="T57" fmla="*/ 180 h 192"/>
              <a:gd name="T58" fmla="*/ 145 w 157"/>
              <a:gd name="T59" fmla="*/ 180 h 192"/>
              <a:gd name="T60" fmla="*/ 145 w 157"/>
              <a:gd name="T61" fmla="*/ 55 h 192"/>
              <a:gd name="T62" fmla="*/ 25 w 157"/>
              <a:gd name="T63" fmla="*/ 140 h 192"/>
              <a:gd name="T64" fmla="*/ 132 w 157"/>
              <a:gd name="T65" fmla="*/ 140 h 192"/>
              <a:gd name="T66" fmla="*/ 132 w 157"/>
              <a:gd name="T67" fmla="*/ 132 h 192"/>
              <a:gd name="T68" fmla="*/ 25 w 157"/>
              <a:gd name="T69" fmla="*/ 132 h 192"/>
              <a:gd name="T70" fmla="*/ 25 w 157"/>
              <a:gd name="T71" fmla="*/ 140 h 192"/>
              <a:gd name="T72" fmla="*/ 53 w 157"/>
              <a:gd name="T73" fmla="*/ 122 h 192"/>
              <a:gd name="T74" fmla="*/ 132 w 157"/>
              <a:gd name="T75" fmla="*/ 122 h 192"/>
              <a:gd name="T76" fmla="*/ 132 w 157"/>
              <a:gd name="T77" fmla="*/ 114 h 192"/>
              <a:gd name="T78" fmla="*/ 53 w 157"/>
              <a:gd name="T79" fmla="*/ 114 h 192"/>
              <a:gd name="T80" fmla="*/ 53 w 157"/>
              <a:gd name="T81" fmla="*/ 122 h 192"/>
              <a:gd name="T82" fmla="*/ 67 w 157"/>
              <a:gd name="T83" fmla="*/ 101 h 192"/>
              <a:gd name="T84" fmla="*/ 91 w 157"/>
              <a:gd name="T85" fmla="*/ 101 h 192"/>
              <a:gd name="T86" fmla="*/ 91 w 157"/>
              <a:gd name="T87" fmla="*/ 87 h 192"/>
              <a:gd name="T88" fmla="*/ 105 w 157"/>
              <a:gd name="T89" fmla="*/ 87 h 192"/>
              <a:gd name="T90" fmla="*/ 105 w 157"/>
              <a:gd name="T91" fmla="*/ 63 h 192"/>
              <a:gd name="T92" fmla="*/ 91 w 157"/>
              <a:gd name="T93" fmla="*/ 63 h 192"/>
              <a:gd name="T94" fmla="*/ 91 w 157"/>
              <a:gd name="T95" fmla="*/ 49 h 192"/>
              <a:gd name="T96" fmla="*/ 67 w 157"/>
              <a:gd name="T97" fmla="*/ 49 h 192"/>
              <a:gd name="T98" fmla="*/ 67 w 157"/>
              <a:gd name="T99" fmla="*/ 63 h 192"/>
              <a:gd name="T100" fmla="*/ 53 w 157"/>
              <a:gd name="T101" fmla="*/ 63 h 192"/>
              <a:gd name="T102" fmla="*/ 53 w 157"/>
              <a:gd name="T103" fmla="*/ 87 h 192"/>
              <a:gd name="T104" fmla="*/ 67 w 157"/>
              <a:gd name="T105" fmla="*/ 87 h 192"/>
              <a:gd name="T106" fmla="*/ 67 w 157"/>
              <a:gd name="T107" fmla="*/ 10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7" h="192">
                <a:moveTo>
                  <a:pt x="25" y="150"/>
                </a:moveTo>
                <a:cubicBezTo>
                  <a:pt x="92" y="150"/>
                  <a:pt x="92" y="150"/>
                  <a:pt x="92" y="150"/>
                </a:cubicBezTo>
                <a:cubicBezTo>
                  <a:pt x="92" y="158"/>
                  <a:pt x="92" y="158"/>
                  <a:pt x="92" y="158"/>
                </a:cubicBezTo>
                <a:cubicBezTo>
                  <a:pt x="25" y="158"/>
                  <a:pt x="25" y="158"/>
                  <a:pt x="25" y="158"/>
                </a:cubicBezTo>
                <a:lnTo>
                  <a:pt x="25" y="150"/>
                </a:lnTo>
                <a:close/>
                <a:moveTo>
                  <a:pt x="157" y="49"/>
                </a:moveTo>
                <a:cubicBezTo>
                  <a:pt x="157" y="182"/>
                  <a:pt x="157" y="182"/>
                  <a:pt x="157" y="182"/>
                </a:cubicBezTo>
                <a:cubicBezTo>
                  <a:pt x="157" y="187"/>
                  <a:pt x="153" y="192"/>
                  <a:pt x="147" y="192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5" y="192"/>
                  <a:pt x="0" y="187"/>
                  <a:pt x="0" y="18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0" y="0"/>
                  <a:pt x="111" y="0"/>
                  <a:pt x="112" y="1"/>
                </a:cubicBezTo>
                <a:cubicBezTo>
                  <a:pt x="155" y="43"/>
                  <a:pt x="155" y="43"/>
                  <a:pt x="155" y="43"/>
                </a:cubicBezTo>
                <a:cubicBezTo>
                  <a:pt x="157" y="45"/>
                  <a:pt x="157" y="46"/>
                  <a:pt x="157" y="49"/>
                </a:cubicBezTo>
                <a:cubicBezTo>
                  <a:pt x="157" y="49"/>
                  <a:pt x="157" y="49"/>
                  <a:pt x="157" y="49"/>
                </a:cubicBezTo>
                <a:close/>
                <a:moveTo>
                  <a:pt x="114" y="39"/>
                </a:moveTo>
                <a:cubicBezTo>
                  <a:pt x="114" y="41"/>
                  <a:pt x="116" y="43"/>
                  <a:pt x="11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14" y="20"/>
                  <a:pt x="114" y="20"/>
                  <a:pt x="114" y="20"/>
                </a:cubicBezTo>
                <a:lnTo>
                  <a:pt x="114" y="39"/>
                </a:lnTo>
                <a:close/>
                <a:moveTo>
                  <a:pt x="145" y="55"/>
                </a:moveTo>
                <a:cubicBezTo>
                  <a:pt x="118" y="55"/>
                  <a:pt x="118" y="55"/>
                  <a:pt x="118" y="55"/>
                </a:cubicBezTo>
                <a:cubicBezTo>
                  <a:pt x="109" y="55"/>
                  <a:pt x="102" y="48"/>
                  <a:pt x="102" y="39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145" y="180"/>
                  <a:pt x="145" y="180"/>
                  <a:pt x="145" y="180"/>
                </a:cubicBezTo>
                <a:lnTo>
                  <a:pt x="145" y="55"/>
                </a:lnTo>
                <a:close/>
                <a:moveTo>
                  <a:pt x="25" y="140"/>
                </a:moveTo>
                <a:cubicBezTo>
                  <a:pt x="132" y="140"/>
                  <a:pt x="132" y="140"/>
                  <a:pt x="132" y="140"/>
                </a:cubicBezTo>
                <a:cubicBezTo>
                  <a:pt x="132" y="132"/>
                  <a:pt x="132" y="132"/>
                  <a:pt x="132" y="132"/>
                </a:cubicBezTo>
                <a:cubicBezTo>
                  <a:pt x="25" y="132"/>
                  <a:pt x="25" y="132"/>
                  <a:pt x="25" y="132"/>
                </a:cubicBezTo>
                <a:lnTo>
                  <a:pt x="25" y="140"/>
                </a:lnTo>
                <a:close/>
                <a:moveTo>
                  <a:pt x="53" y="122"/>
                </a:moveTo>
                <a:cubicBezTo>
                  <a:pt x="132" y="122"/>
                  <a:pt x="132" y="122"/>
                  <a:pt x="132" y="122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53" y="114"/>
                  <a:pt x="53" y="114"/>
                  <a:pt x="53" y="114"/>
                </a:cubicBezTo>
                <a:lnTo>
                  <a:pt x="53" y="122"/>
                </a:lnTo>
                <a:close/>
                <a:moveTo>
                  <a:pt x="67" y="101"/>
                </a:moveTo>
                <a:cubicBezTo>
                  <a:pt x="91" y="101"/>
                  <a:pt x="91" y="101"/>
                  <a:pt x="91" y="101"/>
                </a:cubicBezTo>
                <a:cubicBezTo>
                  <a:pt x="91" y="87"/>
                  <a:pt x="91" y="87"/>
                  <a:pt x="91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63"/>
                  <a:pt x="105" y="63"/>
                  <a:pt x="105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49"/>
                  <a:pt x="91" y="49"/>
                  <a:pt x="91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7" y="63"/>
                  <a:pt x="67" y="63"/>
                  <a:pt x="67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87"/>
                  <a:pt x="53" y="87"/>
                  <a:pt x="53" y="87"/>
                </a:cubicBezTo>
                <a:cubicBezTo>
                  <a:pt x="67" y="87"/>
                  <a:pt x="67" y="87"/>
                  <a:pt x="67" y="87"/>
                </a:cubicBezTo>
                <a:lnTo>
                  <a:pt x="67" y="10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</p:spTree>
    <p:extLst>
      <p:ext uri="{BB962C8B-B14F-4D97-AF65-F5344CB8AC3E}">
        <p14:creationId xmlns:p14="http://schemas.microsoft.com/office/powerpoint/2010/main" val="2347515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Icon</a:t>
            </a:r>
            <a:endParaRPr 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21499526" y="10624031"/>
            <a:ext cx="1138764" cy="1142922"/>
          </a:xfrm>
          <a:custGeom>
            <a:avLst/>
            <a:gdLst>
              <a:gd name="T0" fmla="*/ 84 w 232"/>
              <a:gd name="T1" fmla="*/ 179 h 232"/>
              <a:gd name="T2" fmla="*/ 48 w 232"/>
              <a:gd name="T3" fmla="*/ 189 h 232"/>
              <a:gd name="T4" fmla="*/ 42 w 232"/>
              <a:gd name="T5" fmla="*/ 183 h 232"/>
              <a:gd name="T6" fmla="*/ 52 w 232"/>
              <a:gd name="T7" fmla="*/ 147 h 232"/>
              <a:gd name="T8" fmla="*/ 54 w 232"/>
              <a:gd name="T9" fmla="*/ 156 h 232"/>
              <a:gd name="T10" fmla="*/ 54 w 232"/>
              <a:gd name="T11" fmla="*/ 157 h 232"/>
              <a:gd name="T12" fmla="*/ 56 w 232"/>
              <a:gd name="T13" fmla="*/ 158 h 232"/>
              <a:gd name="T14" fmla="*/ 68 w 232"/>
              <a:gd name="T15" fmla="*/ 162 h 232"/>
              <a:gd name="T16" fmla="*/ 73 w 232"/>
              <a:gd name="T17" fmla="*/ 175 h 232"/>
              <a:gd name="T18" fmla="*/ 75 w 232"/>
              <a:gd name="T19" fmla="*/ 177 h 232"/>
              <a:gd name="T20" fmla="*/ 84 w 232"/>
              <a:gd name="T21" fmla="*/ 179 h 232"/>
              <a:gd name="T22" fmla="*/ 130 w 232"/>
              <a:gd name="T23" fmla="*/ 79 h 232"/>
              <a:gd name="T24" fmla="*/ 124 w 232"/>
              <a:gd name="T25" fmla="*/ 72 h 232"/>
              <a:gd name="T26" fmla="*/ 54 w 232"/>
              <a:gd name="T27" fmla="*/ 142 h 232"/>
              <a:gd name="T28" fmla="*/ 57 w 232"/>
              <a:gd name="T29" fmla="*/ 151 h 232"/>
              <a:gd name="T30" fmla="*/ 130 w 232"/>
              <a:gd name="T31" fmla="*/ 79 h 232"/>
              <a:gd name="T32" fmla="*/ 79 w 232"/>
              <a:gd name="T33" fmla="*/ 173 h 232"/>
              <a:gd name="T34" fmla="*/ 88 w 232"/>
              <a:gd name="T35" fmla="*/ 177 h 232"/>
              <a:gd name="T36" fmla="*/ 158 w 232"/>
              <a:gd name="T37" fmla="*/ 107 h 232"/>
              <a:gd name="T38" fmla="*/ 152 w 232"/>
              <a:gd name="T39" fmla="*/ 101 h 232"/>
              <a:gd name="T40" fmla="*/ 79 w 232"/>
              <a:gd name="T41" fmla="*/ 173 h 232"/>
              <a:gd name="T42" fmla="*/ 77 w 232"/>
              <a:gd name="T43" fmla="*/ 171 h 232"/>
              <a:gd name="T44" fmla="*/ 149 w 232"/>
              <a:gd name="T45" fmla="*/ 98 h 232"/>
              <a:gd name="T46" fmla="*/ 133 w 232"/>
              <a:gd name="T47" fmla="*/ 81 h 232"/>
              <a:gd name="T48" fmla="*/ 60 w 232"/>
              <a:gd name="T49" fmla="*/ 154 h 232"/>
              <a:gd name="T50" fmla="*/ 71 w 232"/>
              <a:gd name="T51" fmla="*/ 160 h 232"/>
              <a:gd name="T52" fmla="*/ 77 w 232"/>
              <a:gd name="T53" fmla="*/ 171 h 232"/>
              <a:gd name="T54" fmla="*/ 232 w 232"/>
              <a:gd name="T55" fmla="*/ 0 h 232"/>
              <a:gd name="T56" fmla="*/ 232 w 232"/>
              <a:gd name="T57" fmla="*/ 232 h 232"/>
              <a:gd name="T58" fmla="*/ 0 w 232"/>
              <a:gd name="T59" fmla="*/ 232 h 232"/>
              <a:gd name="T60" fmla="*/ 0 w 232"/>
              <a:gd name="T61" fmla="*/ 0 h 232"/>
              <a:gd name="T62" fmla="*/ 232 w 232"/>
              <a:gd name="T63" fmla="*/ 0 h 232"/>
              <a:gd name="T64" fmla="*/ 196 w 232"/>
              <a:gd name="T65" fmla="*/ 52 h 232"/>
              <a:gd name="T66" fmla="*/ 179 w 232"/>
              <a:gd name="T67" fmla="*/ 34 h 232"/>
              <a:gd name="T68" fmla="*/ 150 w 232"/>
              <a:gd name="T69" fmla="*/ 34 h 232"/>
              <a:gd name="T70" fmla="*/ 47 w 232"/>
              <a:gd name="T71" fmla="*/ 138 h 232"/>
              <a:gd name="T72" fmla="*/ 46 w 232"/>
              <a:gd name="T73" fmla="*/ 140 h 232"/>
              <a:gd name="T74" fmla="*/ 30 w 232"/>
              <a:gd name="T75" fmla="*/ 196 h 232"/>
              <a:gd name="T76" fmla="*/ 30 w 232"/>
              <a:gd name="T77" fmla="*/ 200 h 232"/>
              <a:gd name="T78" fmla="*/ 30 w 232"/>
              <a:gd name="T79" fmla="*/ 200 h 232"/>
              <a:gd name="T80" fmla="*/ 30 w 232"/>
              <a:gd name="T81" fmla="*/ 204 h 232"/>
              <a:gd name="T82" fmla="*/ 174 w 232"/>
              <a:gd name="T83" fmla="*/ 204 h 232"/>
              <a:gd name="T84" fmla="*/ 174 w 232"/>
              <a:gd name="T85" fmla="*/ 200 h 232"/>
              <a:gd name="T86" fmla="*/ 41 w 232"/>
              <a:gd name="T87" fmla="*/ 200 h 232"/>
              <a:gd name="T88" fmla="*/ 91 w 232"/>
              <a:gd name="T89" fmla="*/ 185 h 232"/>
              <a:gd name="T90" fmla="*/ 93 w 232"/>
              <a:gd name="T91" fmla="*/ 184 h 232"/>
              <a:gd name="T92" fmla="*/ 196 w 232"/>
              <a:gd name="T93" fmla="*/ 80 h 232"/>
              <a:gd name="T94" fmla="*/ 196 w 232"/>
              <a:gd name="T95" fmla="*/ 52 h 232"/>
              <a:gd name="T96" fmla="*/ 173 w 232"/>
              <a:gd name="T97" fmla="*/ 40 h 232"/>
              <a:gd name="T98" fmla="*/ 156 w 232"/>
              <a:gd name="T99" fmla="*/ 40 h 232"/>
              <a:gd name="T100" fmla="*/ 149 w 232"/>
              <a:gd name="T101" fmla="*/ 47 h 232"/>
              <a:gd name="T102" fmla="*/ 183 w 232"/>
              <a:gd name="T103" fmla="*/ 82 h 232"/>
              <a:gd name="T104" fmla="*/ 191 w 232"/>
              <a:gd name="T105" fmla="*/ 75 h 232"/>
              <a:gd name="T106" fmla="*/ 191 w 232"/>
              <a:gd name="T107" fmla="*/ 58 h 232"/>
              <a:gd name="T108" fmla="*/ 173 w 232"/>
              <a:gd name="T109" fmla="*/ 40 h 232"/>
              <a:gd name="T110" fmla="*/ 127 w 232"/>
              <a:gd name="T111" fmla="*/ 70 h 232"/>
              <a:gd name="T112" fmla="*/ 161 w 232"/>
              <a:gd name="T113" fmla="*/ 104 h 232"/>
              <a:gd name="T114" fmla="*/ 181 w 232"/>
              <a:gd name="T115" fmla="*/ 85 h 232"/>
              <a:gd name="T116" fmla="*/ 146 w 232"/>
              <a:gd name="T117" fmla="*/ 50 h 232"/>
              <a:gd name="T118" fmla="*/ 127 w 232"/>
              <a:gd name="T119" fmla="*/ 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" h="232">
                <a:moveTo>
                  <a:pt x="84" y="179"/>
                </a:moveTo>
                <a:cubicBezTo>
                  <a:pt x="48" y="189"/>
                  <a:pt x="48" y="189"/>
                  <a:pt x="48" y="189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52" y="147"/>
                  <a:pt x="52" y="147"/>
                  <a:pt x="52" y="147"/>
                </a:cubicBezTo>
                <a:cubicBezTo>
                  <a:pt x="53" y="150"/>
                  <a:pt x="54" y="153"/>
                  <a:pt x="54" y="156"/>
                </a:cubicBezTo>
                <a:cubicBezTo>
                  <a:pt x="54" y="156"/>
                  <a:pt x="54" y="157"/>
                  <a:pt x="54" y="157"/>
                </a:cubicBezTo>
                <a:cubicBezTo>
                  <a:pt x="55" y="158"/>
                  <a:pt x="55" y="158"/>
                  <a:pt x="56" y="158"/>
                </a:cubicBezTo>
                <a:cubicBezTo>
                  <a:pt x="60" y="157"/>
                  <a:pt x="65" y="159"/>
                  <a:pt x="68" y="162"/>
                </a:cubicBezTo>
                <a:cubicBezTo>
                  <a:pt x="72" y="166"/>
                  <a:pt x="73" y="170"/>
                  <a:pt x="73" y="175"/>
                </a:cubicBezTo>
                <a:cubicBezTo>
                  <a:pt x="73" y="176"/>
                  <a:pt x="74" y="177"/>
                  <a:pt x="75" y="177"/>
                </a:cubicBezTo>
                <a:cubicBezTo>
                  <a:pt x="78" y="177"/>
                  <a:pt x="81" y="178"/>
                  <a:pt x="84" y="179"/>
                </a:cubicBezTo>
                <a:close/>
                <a:moveTo>
                  <a:pt x="130" y="79"/>
                </a:moveTo>
                <a:cubicBezTo>
                  <a:pt x="124" y="72"/>
                  <a:pt x="124" y="72"/>
                  <a:pt x="124" y="72"/>
                </a:cubicBezTo>
                <a:cubicBezTo>
                  <a:pt x="54" y="142"/>
                  <a:pt x="54" y="142"/>
                  <a:pt x="54" y="142"/>
                </a:cubicBezTo>
                <a:cubicBezTo>
                  <a:pt x="56" y="145"/>
                  <a:pt x="57" y="148"/>
                  <a:pt x="57" y="151"/>
                </a:cubicBezTo>
                <a:lnTo>
                  <a:pt x="130" y="79"/>
                </a:lnTo>
                <a:close/>
                <a:moveTo>
                  <a:pt x="79" y="173"/>
                </a:moveTo>
                <a:cubicBezTo>
                  <a:pt x="83" y="174"/>
                  <a:pt x="86" y="175"/>
                  <a:pt x="88" y="177"/>
                </a:cubicBezTo>
                <a:cubicBezTo>
                  <a:pt x="158" y="107"/>
                  <a:pt x="158" y="107"/>
                  <a:pt x="158" y="107"/>
                </a:cubicBezTo>
                <a:cubicBezTo>
                  <a:pt x="152" y="101"/>
                  <a:pt x="152" y="101"/>
                  <a:pt x="152" y="101"/>
                </a:cubicBezTo>
                <a:lnTo>
                  <a:pt x="79" y="173"/>
                </a:lnTo>
                <a:close/>
                <a:moveTo>
                  <a:pt x="77" y="171"/>
                </a:moveTo>
                <a:cubicBezTo>
                  <a:pt x="149" y="98"/>
                  <a:pt x="149" y="98"/>
                  <a:pt x="149" y="98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60" y="154"/>
                  <a:pt x="60" y="154"/>
                  <a:pt x="60" y="154"/>
                </a:cubicBezTo>
                <a:cubicBezTo>
                  <a:pt x="64" y="155"/>
                  <a:pt x="68" y="157"/>
                  <a:pt x="71" y="160"/>
                </a:cubicBezTo>
                <a:cubicBezTo>
                  <a:pt x="74" y="163"/>
                  <a:pt x="76" y="166"/>
                  <a:pt x="77" y="171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196" y="52"/>
                </a:moveTo>
                <a:cubicBezTo>
                  <a:pt x="179" y="34"/>
                  <a:pt x="179" y="34"/>
                  <a:pt x="179" y="34"/>
                </a:cubicBezTo>
                <a:cubicBezTo>
                  <a:pt x="171" y="27"/>
                  <a:pt x="158" y="27"/>
                  <a:pt x="150" y="34"/>
                </a:cubicBezTo>
                <a:cubicBezTo>
                  <a:pt x="47" y="138"/>
                  <a:pt x="47" y="138"/>
                  <a:pt x="47" y="138"/>
                </a:cubicBezTo>
                <a:cubicBezTo>
                  <a:pt x="46" y="139"/>
                  <a:pt x="46" y="139"/>
                  <a:pt x="46" y="140"/>
                </a:cubicBezTo>
                <a:cubicBezTo>
                  <a:pt x="30" y="196"/>
                  <a:pt x="30" y="196"/>
                  <a:pt x="30" y="196"/>
                </a:cubicBezTo>
                <a:cubicBezTo>
                  <a:pt x="30" y="198"/>
                  <a:pt x="30" y="199"/>
                  <a:pt x="30" y="200"/>
                </a:cubicBezTo>
                <a:cubicBezTo>
                  <a:pt x="30" y="200"/>
                  <a:pt x="30" y="200"/>
                  <a:pt x="30" y="200"/>
                </a:cubicBezTo>
                <a:cubicBezTo>
                  <a:pt x="30" y="204"/>
                  <a:pt x="30" y="204"/>
                  <a:pt x="30" y="204"/>
                </a:cubicBezTo>
                <a:cubicBezTo>
                  <a:pt x="174" y="204"/>
                  <a:pt x="174" y="204"/>
                  <a:pt x="174" y="204"/>
                </a:cubicBezTo>
                <a:cubicBezTo>
                  <a:pt x="174" y="200"/>
                  <a:pt x="174" y="200"/>
                  <a:pt x="174" y="200"/>
                </a:cubicBezTo>
                <a:cubicBezTo>
                  <a:pt x="41" y="200"/>
                  <a:pt x="41" y="200"/>
                  <a:pt x="41" y="200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196" y="80"/>
                  <a:pt x="196" y="80"/>
                  <a:pt x="196" y="80"/>
                </a:cubicBezTo>
                <a:cubicBezTo>
                  <a:pt x="204" y="73"/>
                  <a:pt x="204" y="60"/>
                  <a:pt x="196" y="52"/>
                </a:cubicBezTo>
                <a:close/>
                <a:moveTo>
                  <a:pt x="173" y="40"/>
                </a:moveTo>
                <a:cubicBezTo>
                  <a:pt x="168" y="35"/>
                  <a:pt x="161" y="35"/>
                  <a:pt x="156" y="40"/>
                </a:cubicBezTo>
                <a:cubicBezTo>
                  <a:pt x="149" y="47"/>
                  <a:pt x="149" y="47"/>
                  <a:pt x="149" y="47"/>
                </a:cubicBezTo>
                <a:cubicBezTo>
                  <a:pt x="183" y="82"/>
                  <a:pt x="183" y="82"/>
                  <a:pt x="183" y="82"/>
                </a:cubicBezTo>
                <a:cubicBezTo>
                  <a:pt x="191" y="75"/>
                  <a:pt x="191" y="75"/>
                  <a:pt x="191" y="75"/>
                </a:cubicBezTo>
                <a:cubicBezTo>
                  <a:pt x="195" y="70"/>
                  <a:pt x="195" y="62"/>
                  <a:pt x="191" y="58"/>
                </a:cubicBezTo>
                <a:lnTo>
                  <a:pt x="173" y="40"/>
                </a:lnTo>
                <a:close/>
                <a:moveTo>
                  <a:pt x="127" y="70"/>
                </a:moveTo>
                <a:cubicBezTo>
                  <a:pt x="161" y="104"/>
                  <a:pt x="161" y="104"/>
                  <a:pt x="161" y="104"/>
                </a:cubicBezTo>
                <a:cubicBezTo>
                  <a:pt x="181" y="85"/>
                  <a:pt x="181" y="85"/>
                  <a:pt x="181" y="85"/>
                </a:cubicBezTo>
                <a:cubicBezTo>
                  <a:pt x="146" y="50"/>
                  <a:pt x="146" y="50"/>
                  <a:pt x="146" y="50"/>
                </a:cubicBezTo>
                <a:lnTo>
                  <a:pt x="127" y="7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19968804" y="10624031"/>
            <a:ext cx="1138764" cy="1142922"/>
          </a:xfrm>
          <a:custGeom>
            <a:avLst/>
            <a:gdLst>
              <a:gd name="T0" fmla="*/ 178 w 232"/>
              <a:gd name="T1" fmla="*/ 84 h 232"/>
              <a:gd name="T2" fmla="*/ 105 w 232"/>
              <a:gd name="T3" fmla="*/ 157 h 232"/>
              <a:gd name="T4" fmla="*/ 147 w 232"/>
              <a:gd name="T5" fmla="*/ 54 h 232"/>
              <a:gd name="T6" fmla="*/ 182 w 232"/>
              <a:gd name="T7" fmla="*/ 72 h 232"/>
              <a:gd name="T8" fmla="*/ 183 w 232"/>
              <a:gd name="T9" fmla="*/ 34 h 232"/>
              <a:gd name="T10" fmla="*/ 183 w 232"/>
              <a:gd name="T11" fmla="*/ 63 h 232"/>
              <a:gd name="T12" fmla="*/ 197 w 232"/>
              <a:gd name="T13" fmla="*/ 44 h 232"/>
              <a:gd name="T14" fmla="*/ 38 w 232"/>
              <a:gd name="T15" fmla="*/ 186 h 232"/>
              <a:gd name="T16" fmla="*/ 92 w 232"/>
              <a:gd name="T17" fmla="*/ 170 h 232"/>
              <a:gd name="T18" fmla="*/ 38 w 232"/>
              <a:gd name="T19" fmla="*/ 186 h 232"/>
              <a:gd name="T20" fmla="*/ 232 w 232"/>
              <a:gd name="T21" fmla="*/ 232 h 232"/>
              <a:gd name="T22" fmla="*/ 0 w 232"/>
              <a:gd name="T23" fmla="*/ 0 h 232"/>
              <a:gd name="T24" fmla="*/ 202 w 232"/>
              <a:gd name="T25" fmla="*/ 39 h 232"/>
              <a:gd name="T26" fmla="*/ 177 w 232"/>
              <a:gd name="T27" fmla="*/ 29 h 232"/>
              <a:gd name="T28" fmla="*/ 142 w 232"/>
              <a:gd name="T29" fmla="*/ 48 h 232"/>
              <a:gd name="T30" fmla="*/ 131 w 232"/>
              <a:gd name="T31" fmla="*/ 48 h 232"/>
              <a:gd name="T32" fmla="*/ 65 w 232"/>
              <a:gd name="T33" fmla="*/ 106 h 232"/>
              <a:gd name="T34" fmla="*/ 65 w 232"/>
              <a:gd name="T35" fmla="*/ 110 h 232"/>
              <a:gd name="T36" fmla="*/ 82 w 232"/>
              <a:gd name="T37" fmla="*/ 104 h 232"/>
              <a:gd name="T38" fmla="*/ 120 w 232"/>
              <a:gd name="T39" fmla="*/ 59 h 232"/>
              <a:gd name="T40" fmla="*/ 135 w 232"/>
              <a:gd name="T41" fmla="*/ 55 h 232"/>
              <a:gd name="T42" fmla="*/ 61 w 232"/>
              <a:gd name="T43" fmla="*/ 129 h 232"/>
              <a:gd name="T44" fmla="*/ 29 w 232"/>
              <a:gd name="T45" fmla="*/ 188 h 232"/>
              <a:gd name="T46" fmla="*/ 27 w 232"/>
              <a:gd name="T47" fmla="*/ 199 h 232"/>
              <a:gd name="T48" fmla="*/ 26 w 232"/>
              <a:gd name="T49" fmla="*/ 202 h 232"/>
              <a:gd name="T50" fmla="*/ 168 w 232"/>
              <a:gd name="T51" fmla="*/ 206 h 232"/>
              <a:gd name="T52" fmla="*/ 37 w 232"/>
              <a:gd name="T53" fmla="*/ 202 h 232"/>
              <a:gd name="T54" fmla="*/ 43 w 232"/>
              <a:gd name="T55" fmla="*/ 202 h 232"/>
              <a:gd name="T56" fmla="*/ 101 w 232"/>
              <a:gd name="T57" fmla="*/ 171 h 232"/>
              <a:gd name="T58" fmla="*/ 158 w 232"/>
              <a:gd name="T59" fmla="*/ 115 h 232"/>
              <a:gd name="T60" fmla="*/ 188 w 232"/>
              <a:gd name="T61" fmla="*/ 68 h 232"/>
              <a:gd name="T62" fmla="*/ 202 w 232"/>
              <a:gd name="T63" fmla="*/ 3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182" y="72"/>
                </a:moveTo>
                <a:cubicBezTo>
                  <a:pt x="182" y="74"/>
                  <a:pt x="181" y="81"/>
                  <a:pt x="178" y="84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05" y="157"/>
                  <a:pt x="105" y="157"/>
                  <a:pt x="105" y="157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147" y="54"/>
                  <a:pt x="147" y="54"/>
                  <a:pt x="147" y="54"/>
                </a:cubicBezTo>
                <a:cubicBezTo>
                  <a:pt x="150" y="51"/>
                  <a:pt x="157" y="49"/>
                  <a:pt x="159" y="50"/>
                </a:cubicBezTo>
                <a:lnTo>
                  <a:pt x="182" y="72"/>
                </a:lnTo>
                <a:close/>
                <a:moveTo>
                  <a:pt x="187" y="34"/>
                </a:moveTo>
                <a:cubicBezTo>
                  <a:pt x="186" y="33"/>
                  <a:pt x="184" y="33"/>
                  <a:pt x="183" y="34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83" y="63"/>
                  <a:pt x="183" y="63"/>
                  <a:pt x="183" y="63"/>
                </a:cubicBezTo>
                <a:cubicBezTo>
                  <a:pt x="197" y="49"/>
                  <a:pt x="197" y="49"/>
                  <a:pt x="197" y="49"/>
                </a:cubicBezTo>
                <a:cubicBezTo>
                  <a:pt x="198" y="47"/>
                  <a:pt x="198" y="45"/>
                  <a:pt x="197" y="44"/>
                </a:cubicBezTo>
                <a:lnTo>
                  <a:pt x="187" y="34"/>
                </a:lnTo>
                <a:close/>
                <a:moveTo>
                  <a:pt x="38" y="186"/>
                </a:moveTo>
                <a:cubicBezTo>
                  <a:pt x="45" y="194"/>
                  <a:pt x="45" y="194"/>
                  <a:pt x="45" y="194"/>
                </a:cubicBezTo>
                <a:cubicBezTo>
                  <a:pt x="55" y="191"/>
                  <a:pt x="80" y="182"/>
                  <a:pt x="92" y="170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49" y="151"/>
                  <a:pt x="41" y="176"/>
                  <a:pt x="38" y="186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02" y="39"/>
                </a:moveTo>
                <a:cubicBezTo>
                  <a:pt x="192" y="29"/>
                  <a:pt x="192" y="29"/>
                  <a:pt x="192" y="29"/>
                </a:cubicBezTo>
                <a:cubicBezTo>
                  <a:pt x="188" y="25"/>
                  <a:pt x="181" y="25"/>
                  <a:pt x="177" y="2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57" y="40"/>
                  <a:pt x="146" y="44"/>
                  <a:pt x="142" y="48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37" y="49"/>
                  <a:pt x="135" y="48"/>
                  <a:pt x="131" y="48"/>
                </a:cubicBezTo>
                <a:cubicBezTo>
                  <a:pt x="126" y="48"/>
                  <a:pt x="121" y="50"/>
                  <a:pt x="116" y="55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4" y="107"/>
                  <a:pt x="64" y="108"/>
                  <a:pt x="64" y="109"/>
                </a:cubicBezTo>
                <a:cubicBezTo>
                  <a:pt x="64" y="110"/>
                  <a:pt x="65" y="110"/>
                  <a:pt x="65" y="110"/>
                </a:cubicBezTo>
                <a:cubicBezTo>
                  <a:pt x="65" y="111"/>
                  <a:pt x="66" y="111"/>
                  <a:pt x="67" y="111"/>
                </a:cubicBezTo>
                <a:cubicBezTo>
                  <a:pt x="71" y="111"/>
                  <a:pt x="82" y="110"/>
                  <a:pt x="82" y="104"/>
                </a:cubicBezTo>
                <a:cubicBezTo>
                  <a:pt x="82" y="101"/>
                  <a:pt x="81" y="99"/>
                  <a:pt x="81" y="98"/>
                </a:cubicBezTo>
                <a:cubicBezTo>
                  <a:pt x="120" y="59"/>
                  <a:pt x="120" y="59"/>
                  <a:pt x="120" y="59"/>
                </a:cubicBezTo>
                <a:cubicBezTo>
                  <a:pt x="124" y="55"/>
                  <a:pt x="127" y="53"/>
                  <a:pt x="131" y="54"/>
                </a:cubicBezTo>
                <a:cubicBezTo>
                  <a:pt x="133" y="54"/>
                  <a:pt x="134" y="54"/>
                  <a:pt x="135" y="55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61" y="129"/>
                  <a:pt x="61" y="129"/>
                  <a:pt x="61" y="129"/>
                </a:cubicBezTo>
                <a:cubicBezTo>
                  <a:pt x="56" y="134"/>
                  <a:pt x="56" y="134"/>
                  <a:pt x="56" y="134"/>
                </a:cubicBezTo>
                <a:cubicBezTo>
                  <a:pt x="39" y="151"/>
                  <a:pt x="29" y="188"/>
                  <a:pt x="29" y="188"/>
                </a:cubicBezTo>
                <a:cubicBezTo>
                  <a:pt x="30" y="190"/>
                  <a:pt x="30" y="190"/>
                  <a:pt x="30" y="190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26" y="201"/>
                  <a:pt x="26" y="202"/>
                  <a:pt x="26" y="202"/>
                </a:cubicBezTo>
                <a:cubicBezTo>
                  <a:pt x="26" y="202"/>
                  <a:pt x="26" y="202"/>
                  <a:pt x="26" y="202"/>
                </a:cubicBezTo>
                <a:cubicBezTo>
                  <a:pt x="26" y="206"/>
                  <a:pt x="26" y="206"/>
                  <a:pt x="26" y="206"/>
                </a:cubicBezTo>
                <a:cubicBezTo>
                  <a:pt x="168" y="206"/>
                  <a:pt x="168" y="206"/>
                  <a:pt x="168" y="206"/>
                </a:cubicBezTo>
                <a:cubicBezTo>
                  <a:pt x="168" y="202"/>
                  <a:pt x="168" y="202"/>
                  <a:pt x="168" y="202"/>
                </a:cubicBezTo>
                <a:cubicBezTo>
                  <a:pt x="37" y="202"/>
                  <a:pt x="37" y="202"/>
                  <a:pt x="37" y="202"/>
                </a:cubicBezTo>
                <a:cubicBezTo>
                  <a:pt x="42" y="201"/>
                  <a:pt x="42" y="201"/>
                  <a:pt x="42" y="201"/>
                </a:cubicBezTo>
                <a:cubicBezTo>
                  <a:pt x="43" y="202"/>
                  <a:pt x="43" y="202"/>
                  <a:pt x="43" y="202"/>
                </a:cubicBezTo>
                <a:cubicBezTo>
                  <a:pt x="43" y="202"/>
                  <a:pt x="80" y="192"/>
                  <a:pt x="97" y="175"/>
                </a:cubicBezTo>
                <a:cubicBezTo>
                  <a:pt x="101" y="171"/>
                  <a:pt x="101" y="171"/>
                  <a:pt x="101" y="171"/>
                </a:cubicBezTo>
                <a:cubicBezTo>
                  <a:pt x="143" y="130"/>
                  <a:pt x="143" y="130"/>
                  <a:pt x="143" y="130"/>
                </a:cubicBezTo>
                <a:cubicBezTo>
                  <a:pt x="158" y="115"/>
                  <a:pt x="158" y="115"/>
                  <a:pt x="158" y="115"/>
                </a:cubicBezTo>
                <a:cubicBezTo>
                  <a:pt x="183" y="90"/>
                  <a:pt x="183" y="90"/>
                  <a:pt x="183" y="90"/>
                </a:cubicBezTo>
                <a:cubicBezTo>
                  <a:pt x="188" y="85"/>
                  <a:pt x="191" y="74"/>
                  <a:pt x="188" y="68"/>
                </a:cubicBezTo>
                <a:cubicBezTo>
                  <a:pt x="202" y="54"/>
                  <a:pt x="202" y="54"/>
                  <a:pt x="202" y="54"/>
                </a:cubicBezTo>
                <a:cubicBezTo>
                  <a:pt x="206" y="50"/>
                  <a:pt x="206" y="43"/>
                  <a:pt x="202" y="3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18438090" y="10624031"/>
            <a:ext cx="1138764" cy="1142922"/>
          </a:xfrm>
          <a:custGeom>
            <a:avLst/>
            <a:gdLst>
              <a:gd name="T0" fmla="*/ 81 w 232"/>
              <a:gd name="T1" fmla="*/ 116 h 232"/>
              <a:gd name="T2" fmla="*/ 108 w 232"/>
              <a:gd name="T3" fmla="*/ 143 h 232"/>
              <a:gd name="T4" fmla="*/ 77 w 232"/>
              <a:gd name="T5" fmla="*/ 165 h 232"/>
              <a:gd name="T6" fmla="*/ 73 w 232"/>
              <a:gd name="T7" fmla="*/ 161 h 232"/>
              <a:gd name="T8" fmla="*/ 98 w 232"/>
              <a:gd name="T9" fmla="*/ 141 h 232"/>
              <a:gd name="T10" fmla="*/ 99 w 232"/>
              <a:gd name="T11" fmla="*/ 138 h 232"/>
              <a:gd name="T12" fmla="*/ 96 w 232"/>
              <a:gd name="T13" fmla="*/ 138 h 232"/>
              <a:gd name="T14" fmla="*/ 71 w 232"/>
              <a:gd name="T15" fmla="*/ 158 h 232"/>
              <a:gd name="T16" fmla="*/ 59 w 232"/>
              <a:gd name="T17" fmla="*/ 146 h 232"/>
              <a:gd name="T18" fmla="*/ 81 w 232"/>
              <a:gd name="T19" fmla="*/ 116 h 232"/>
              <a:gd name="T20" fmla="*/ 63 w 232"/>
              <a:gd name="T21" fmla="*/ 170 h 232"/>
              <a:gd name="T22" fmla="*/ 53 w 232"/>
              <a:gd name="T23" fmla="*/ 177 h 232"/>
              <a:gd name="T24" fmla="*/ 53 w 232"/>
              <a:gd name="T25" fmla="*/ 190 h 232"/>
              <a:gd name="T26" fmla="*/ 57 w 232"/>
              <a:gd name="T27" fmla="*/ 177 h 232"/>
              <a:gd name="T28" fmla="*/ 68 w 232"/>
              <a:gd name="T29" fmla="*/ 170 h 232"/>
              <a:gd name="T30" fmla="*/ 69 w 232"/>
              <a:gd name="T31" fmla="*/ 168 h 232"/>
              <a:gd name="T32" fmla="*/ 65 w 232"/>
              <a:gd name="T33" fmla="*/ 164 h 232"/>
              <a:gd name="T34" fmla="*/ 63 w 232"/>
              <a:gd name="T35" fmla="*/ 170 h 232"/>
              <a:gd name="T36" fmla="*/ 232 w 232"/>
              <a:gd name="T37" fmla="*/ 0 h 232"/>
              <a:gd name="T38" fmla="*/ 232 w 232"/>
              <a:gd name="T39" fmla="*/ 232 h 232"/>
              <a:gd name="T40" fmla="*/ 0 w 232"/>
              <a:gd name="T41" fmla="*/ 232 h 232"/>
              <a:gd name="T42" fmla="*/ 0 w 232"/>
              <a:gd name="T43" fmla="*/ 0 h 232"/>
              <a:gd name="T44" fmla="*/ 232 w 232"/>
              <a:gd name="T45" fmla="*/ 0 h 232"/>
              <a:gd name="T46" fmla="*/ 201 w 232"/>
              <a:gd name="T47" fmla="*/ 40 h 232"/>
              <a:gd name="T48" fmla="*/ 184 w 232"/>
              <a:gd name="T49" fmla="*/ 22 h 232"/>
              <a:gd name="T50" fmla="*/ 176 w 232"/>
              <a:gd name="T51" fmla="*/ 22 h 232"/>
              <a:gd name="T52" fmla="*/ 78 w 232"/>
              <a:gd name="T53" fmla="*/ 103 h 232"/>
              <a:gd name="T54" fmla="*/ 50 w 232"/>
              <a:gd name="T55" fmla="*/ 145 h 232"/>
              <a:gd name="T56" fmla="*/ 50 w 232"/>
              <a:gd name="T57" fmla="*/ 147 h 232"/>
              <a:gd name="T58" fmla="*/ 33 w 232"/>
              <a:gd name="T59" fmla="*/ 155 h 232"/>
              <a:gd name="T60" fmla="*/ 39 w 232"/>
              <a:gd name="T61" fmla="*/ 194 h 232"/>
              <a:gd name="T62" fmla="*/ 42 w 232"/>
              <a:gd name="T63" fmla="*/ 201 h 232"/>
              <a:gd name="T64" fmla="*/ 41 w 232"/>
              <a:gd name="T65" fmla="*/ 206 h 232"/>
              <a:gd name="T66" fmla="*/ 46 w 232"/>
              <a:gd name="T67" fmla="*/ 203 h 232"/>
              <a:gd name="T68" fmla="*/ 43 w 232"/>
              <a:gd name="T69" fmla="*/ 182 h 232"/>
              <a:gd name="T70" fmla="*/ 49 w 232"/>
              <a:gd name="T71" fmla="*/ 171 h 232"/>
              <a:gd name="T72" fmla="*/ 46 w 232"/>
              <a:gd name="T73" fmla="*/ 183 h 232"/>
              <a:gd name="T74" fmla="*/ 48 w 232"/>
              <a:gd name="T75" fmla="*/ 207 h 232"/>
              <a:gd name="T76" fmla="*/ 37 w 232"/>
              <a:gd name="T77" fmla="*/ 210 h 232"/>
              <a:gd name="T78" fmla="*/ 40 w 232"/>
              <a:gd name="T79" fmla="*/ 211 h 232"/>
              <a:gd name="T80" fmla="*/ 57 w 232"/>
              <a:gd name="T81" fmla="*/ 204 h 232"/>
              <a:gd name="T82" fmla="*/ 58 w 232"/>
              <a:gd name="T83" fmla="*/ 195 h 232"/>
              <a:gd name="T84" fmla="*/ 61 w 232"/>
              <a:gd name="T85" fmla="*/ 188 h 232"/>
              <a:gd name="T86" fmla="*/ 64 w 232"/>
              <a:gd name="T87" fmla="*/ 186 h 232"/>
              <a:gd name="T88" fmla="*/ 75 w 232"/>
              <a:gd name="T89" fmla="*/ 175 h 232"/>
              <a:gd name="T90" fmla="*/ 75 w 232"/>
              <a:gd name="T91" fmla="*/ 174 h 232"/>
              <a:gd name="T92" fmla="*/ 77 w 232"/>
              <a:gd name="T93" fmla="*/ 174 h 232"/>
              <a:gd name="T94" fmla="*/ 79 w 232"/>
              <a:gd name="T95" fmla="*/ 173 h 232"/>
              <a:gd name="T96" fmla="*/ 120 w 232"/>
              <a:gd name="T97" fmla="*/ 146 h 232"/>
              <a:gd name="T98" fmla="*/ 202 w 232"/>
              <a:gd name="T99" fmla="*/ 48 h 232"/>
              <a:gd name="T100" fmla="*/ 201 w 232"/>
              <a:gd name="T101" fmla="*/ 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81" y="116"/>
                </a:moveTo>
                <a:cubicBezTo>
                  <a:pt x="108" y="143"/>
                  <a:pt x="108" y="143"/>
                  <a:pt x="108" y="143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73" y="161"/>
                  <a:pt x="73" y="161"/>
                  <a:pt x="73" y="161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9" y="140"/>
                  <a:pt x="99" y="139"/>
                  <a:pt x="99" y="138"/>
                </a:cubicBezTo>
                <a:cubicBezTo>
                  <a:pt x="98" y="137"/>
                  <a:pt x="97" y="137"/>
                  <a:pt x="96" y="138"/>
                </a:cubicBezTo>
                <a:cubicBezTo>
                  <a:pt x="71" y="158"/>
                  <a:pt x="71" y="158"/>
                  <a:pt x="71" y="158"/>
                </a:cubicBezTo>
                <a:cubicBezTo>
                  <a:pt x="59" y="146"/>
                  <a:pt x="59" y="146"/>
                  <a:pt x="59" y="146"/>
                </a:cubicBezTo>
                <a:lnTo>
                  <a:pt x="81" y="116"/>
                </a:lnTo>
                <a:close/>
                <a:moveTo>
                  <a:pt x="63" y="170"/>
                </a:moveTo>
                <a:cubicBezTo>
                  <a:pt x="60" y="174"/>
                  <a:pt x="55" y="173"/>
                  <a:pt x="53" y="177"/>
                </a:cubicBezTo>
                <a:cubicBezTo>
                  <a:pt x="51" y="182"/>
                  <a:pt x="53" y="190"/>
                  <a:pt x="53" y="190"/>
                </a:cubicBezTo>
                <a:cubicBezTo>
                  <a:pt x="53" y="190"/>
                  <a:pt x="53" y="179"/>
                  <a:pt x="57" y="177"/>
                </a:cubicBezTo>
                <a:cubicBezTo>
                  <a:pt x="61" y="175"/>
                  <a:pt x="65" y="177"/>
                  <a:pt x="68" y="170"/>
                </a:cubicBezTo>
                <a:cubicBezTo>
                  <a:pt x="68" y="170"/>
                  <a:pt x="69" y="169"/>
                  <a:pt x="69" y="168"/>
                </a:cubicBezTo>
                <a:cubicBezTo>
                  <a:pt x="65" y="164"/>
                  <a:pt x="65" y="164"/>
                  <a:pt x="65" y="164"/>
                </a:cubicBezTo>
                <a:cubicBezTo>
                  <a:pt x="64" y="166"/>
                  <a:pt x="64" y="169"/>
                  <a:pt x="63" y="170"/>
                </a:cubicBez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01" y="40"/>
                </a:moveTo>
                <a:cubicBezTo>
                  <a:pt x="184" y="22"/>
                  <a:pt x="184" y="22"/>
                  <a:pt x="184" y="22"/>
                </a:cubicBezTo>
                <a:cubicBezTo>
                  <a:pt x="182" y="20"/>
                  <a:pt x="178" y="20"/>
                  <a:pt x="176" y="22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6" y="104"/>
                  <a:pt x="50" y="145"/>
                  <a:pt x="50" y="145"/>
                </a:cubicBezTo>
                <a:cubicBezTo>
                  <a:pt x="50" y="145"/>
                  <a:pt x="50" y="146"/>
                  <a:pt x="50" y="147"/>
                </a:cubicBezTo>
                <a:cubicBezTo>
                  <a:pt x="45" y="148"/>
                  <a:pt x="38" y="149"/>
                  <a:pt x="33" y="155"/>
                </a:cubicBezTo>
                <a:cubicBezTo>
                  <a:pt x="23" y="165"/>
                  <a:pt x="33" y="184"/>
                  <a:pt x="39" y="194"/>
                </a:cubicBezTo>
                <a:cubicBezTo>
                  <a:pt x="40" y="197"/>
                  <a:pt x="42" y="200"/>
                  <a:pt x="42" y="201"/>
                </a:cubicBezTo>
                <a:cubicBezTo>
                  <a:pt x="43" y="204"/>
                  <a:pt x="42" y="205"/>
                  <a:pt x="41" y="206"/>
                </a:cubicBezTo>
                <a:cubicBezTo>
                  <a:pt x="44" y="206"/>
                  <a:pt x="46" y="205"/>
                  <a:pt x="46" y="203"/>
                </a:cubicBezTo>
                <a:cubicBezTo>
                  <a:pt x="47" y="198"/>
                  <a:pt x="43" y="191"/>
                  <a:pt x="43" y="182"/>
                </a:cubicBezTo>
                <a:cubicBezTo>
                  <a:pt x="44" y="174"/>
                  <a:pt x="49" y="171"/>
                  <a:pt x="49" y="171"/>
                </a:cubicBezTo>
                <a:cubicBezTo>
                  <a:pt x="49" y="171"/>
                  <a:pt x="46" y="174"/>
                  <a:pt x="46" y="183"/>
                </a:cubicBezTo>
                <a:cubicBezTo>
                  <a:pt x="46" y="193"/>
                  <a:pt x="53" y="202"/>
                  <a:pt x="48" y="207"/>
                </a:cubicBezTo>
                <a:cubicBezTo>
                  <a:pt x="44" y="209"/>
                  <a:pt x="40" y="210"/>
                  <a:pt x="37" y="210"/>
                </a:cubicBezTo>
                <a:cubicBezTo>
                  <a:pt x="40" y="211"/>
                  <a:pt x="40" y="211"/>
                  <a:pt x="40" y="211"/>
                </a:cubicBezTo>
                <a:cubicBezTo>
                  <a:pt x="45" y="212"/>
                  <a:pt x="55" y="213"/>
                  <a:pt x="57" y="204"/>
                </a:cubicBezTo>
                <a:cubicBezTo>
                  <a:pt x="58" y="201"/>
                  <a:pt x="58" y="198"/>
                  <a:pt x="58" y="195"/>
                </a:cubicBezTo>
                <a:cubicBezTo>
                  <a:pt x="59" y="192"/>
                  <a:pt x="59" y="190"/>
                  <a:pt x="61" y="188"/>
                </a:cubicBezTo>
                <a:cubicBezTo>
                  <a:pt x="61" y="187"/>
                  <a:pt x="63" y="187"/>
                  <a:pt x="64" y="186"/>
                </a:cubicBezTo>
                <a:cubicBezTo>
                  <a:pt x="68" y="185"/>
                  <a:pt x="73" y="184"/>
                  <a:pt x="75" y="175"/>
                </a:cubicBezTo>
                <a:cubicBezTo>
                  <a:pt x="75" y="175"/>
                  <a:pt x="75" y="174"/>
                  <a:pt x="75" y="174"/>
                </a:cubicBezTo>
                <a:cubicBezTo>
                  <a:pt x="75" y="174"/>
                  <a:pt x="76" y="174"/>
                  <a:pt x="77" y="174"/>
                </a:cubicBezTo>
                <a:cubicBezTo>
                  <a:pt x="77" y="174"/>
                  <a:pt x="78" y="174"/>
                  <a:pt x="79" y="173"/>
                </a:cubicBezTo>
                <a:cubicBezTo>
                  <a:pt x="79" y="173"/>
                  <a:pt x="119" y="147"/>
                  <a:pt x="120" y="146"/>
                </a:cubicBezTo>
                <a:cubicBezTo>
                  <a:pt x="202" y="48"/>
                  <a:pt x="202" y="48"/>
                  <a:pt x="202" y="48"/>
                </a:cubicBezTo>
                <a:cubicBezTo>
                  <a:pt x="204" y="45"/>
                  <a:pt x="204" y="42"/>
                  <a:pt x="201" y="4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6905299" y="10624031"/>
            <a:ext cx="1140842" cy="1142922"/>
          </a:xfrm>
          <a:custGeom>
            <a:avLst/>
            <a:gdLst>
              <a:gd name="T0" fmla="*/ 76 w 232"/>
              <a:gd name="T1" fmla="*/ 184 h 232"/>
              <a:gd name="T2" fmla="*/ 52 w 232"/>
              <a:gd name="T3" fmla="*/ 190 h 232"/>
              <a:gd name="T4" fmla="*/ 47 w 232"/>
              <a:gd name="T5" fmla="*/ 161 h 232"/>
              <a:gd name="T6" fmla="*/ 171 w 232"/>
              <a:gd name="T7" fmla="*/ 39 h 232"/>
              <a:gd name="T8" fmla="*/ 151 w 232"/>
              <a:gd name="T9" fmla="*/ 52 h 232"/>
              <a:gd name="T10" fmla="*/ 186 w 232"/>
              <a:gd name="T11" fmla="*/ 64 h 232"/>
              <a:gd name="T12" fmla="*/ 185 w 232"/>
              <a:gd name="T13" fmla="*/ 61 h 232"/>
              <a:gd name="T14" fmla="*/ 192 w 232"/>
              <a:gd name="T15" fmla="*/ 63 h 232"/>
              <a:gd name="T16" fmla="*/ 178 w 232"/>
              <a:gd name="T17" fmla="*/ 80 h 232"/>
              <a:gd name="T18" fmla="*/ 193 w 232"/>
              <a:gd name="T19" fmla="*/ 68 h 232"/>
              <a:gd name="T20" fmla="*/ 171 w 232"/>
              <a:gd name="T21" fmla="*/ 39 h 232"/>
              <a:gd name="T22" fmla="*/ 232 w 232"/>
              <a:gd name="T23" fmla="*/ 232 h 232"/>
              <a:gd name="T24" fmla="*/ 0 w 232"/>
              <a:gd name="T25" fmla="*/ 0 h 232"/>
              <a:gd name="T26" fmla="*/ 27 w 232"/>
              <a:gd name="T27" fmla="*/ 69 h 232"/>
              <a:gd name="T28" fmla="*/ 72 w 232"/>
              <a:gd name="T29" fmla="*/ 113 h 232"/>
              <a:gd name="T30" fmla="*/ 45 w 232"/>
              <a:gd name="T31" fmla="*/ 62 h 232"/>
              <a:gd name="T32" fmla="*/ 74 w 232"/>
              <a:gd name="T33" fmla="*/ 44 h 232"/>
              <a:gd name="T34" fmla="*/ 67 w 232"/>
              <a:gd name="T35" fmla="*/ 61 h 232"/>
              <a:gd name="T36" fmla="*/ 83 w 232"/>
              <a:gd name="T37" fmla="*/ 52 h 232"/>
              <a:gd name="T38" fmla="*/ 78 w 232"/>
              <a:gd name="T39" fmla="*/ 62 h 232"/>
              <a:gd name="T40" fmla="*/ 90 w 232"/>
              <a:gd name="T41" fmla="*/ 59 h 232"/>
              <a:gd name="T42" fmla="*/ 86 w 232"/>
              <a:gd name="T43" fmla="*/ 69 h 232"/>
              <a:gd name="T44" fmla="*/ 97 w 232"/>
              <a:gd name="T45" fmla="*/ 67 h 232"/>
              <a:gd name="T46" fmla="*/ 93 w 232"/>
              <a:gd name="T47" fmla="*/ 76 h 232"/>
              <a:gd name="T48" fmla="*/ 104 w 232"/>
              <a:gd name="T49" fmla="*/ 74 h 232"/>
              <a:gd name="T50" fmla="*/ 100 w 232"/>
              <a:gd name="T51" fmla="*/ 83 h 232"/>
              <a:gd name="T52" fmla="*/ 108 w 232"/>
              <a:gd name="T53" fmla="*/ 77 h 232"/>
              <a:gd name="T54" fmla="*/ 74 w 232"/>
              <a:gd name="T55" fmla="*/ 33 h 232"/>
              <a:gd name="T56" fmla="*/ 63 w 232"/>
              <a:gd name="T57" fmla="*/ 33 h 232"/>
              <a:gd name="T58" fmla="*/ 27 w 232"/>
              <a:gd name="T59" fmla="*/ 69 h 232"/>
              <a:gd name="T60" fmla="*/ 198 w 232"/>
              <a:gd name="T61" fmla="*/ 73 h 232"/>
              <a:gd name="T62" fmla="*/ 176 w 232"/>
              <a:gd name="T63" fmla="*/ 34 h 232"/>
              <a:gd name="T64" fmla="*/ 42 w 232"/>
              <a:gd name="T65" fmla="*/ 150 h 232"/>
              <a:gd name="T66" fmla="*/ 34 w 232"/>
              <a:gd name="T67" fmla="*/ 182 h 232"/>
              <a:gd name="T68" fmla="*/ 36 w 232"/>
              <a:gd name="T69" fmla="*/ 202 h 232"/>
              <a:gd name="T70" fmla="*/ 81 w 232"/>
              <a:gd name="T71" fmla="*/ 190 h 232"/>
              <a:gd name="T72" fmla="*/ 199 w 232"/>
              <a:gd name="T73" fmla="*/ 158 h 232"/>
              <a:gd name="T74" fmla="*/ 155 w 232"/>
              <a:gd name="T75" fmla="*/ 124 h 232"/>
              <a:gd name="T76" fmla="*/ 148 w 232"/>
              <a:gd name="T77" fmla="*/ 132 h 232"/>
              <a:gd name="T78" fmla="*/ 158 w 232"/>
              <a:gd name="T79" fmla="*/ 127 h 232"/>
              <a:gd name="T80" fmla="*/ 156 w 232"/>
              <a:gd name="T81" fmla="*/ 139 h 232"/>
              <a:gd name="T82" fmla="*/ 165 w 232"/>
              <a:gd name="T83" fmla="*/ 135 h 232"/>
              <a:gd name="T84" fmla="*/ 163 w 232"/>
              <a:gd name="T85" fmla="*/ 146 h 232"/>
              <a:gd name="T86" fmla="*/ 172 w 232"/>
              <a:gd name="T87" fmla="*/ 142 h 232"/>
              <a:gd name="T88" fmla="*/ 170 w 232"/>
              <a:gd name="T89" fmla="*/ 153 h 232"/>
              <a:gd name="T90" fmla="*/ 180 w 232"/>
              <a:gd name="T91" fmla="*/ 149 h 232"/>
              <a:gd name="T92" fmla="*/ 171 w 232"/>
              <a:gd name="T93" fmla="*/ 164 h 232"/>
              <a:gd name="T94" fmla="*/ 188 w 232"/>
              <a:gd name="T95" fmla="*/ 158 h 232"/>
              <a:gd name="T96" fmla="*/ 170 w 232"/>
              <a:gd name="T97" fmla="*/ 187 h 232"/>
              <a:gd name="T98" fmla="*/ 119 w 232"/>
              <a:gd name="T99" fmla="*/ 160 h 232"/>
              <a:gd name="T100" fmla="*/ 163 w 232"/>
              <a:gd name="T101" fmla="*/ 204 h 232"/>
              <a:gd name="T102" fmla="*/ 199 w 232"/>
              <a:gd name="T103" fmla="*/ 168 h 232"/>
              <a:gd name="T104" fmla="*/ 132 w 232"/>
              <a:gd name="T105" fmla="*/ 70 h 232"/>
              <a:gd name="T106" fmla="*/ 81 w 232"/>
              <a:gd name="T107" fmla="*/ 180 h 232"/>
              <a:gd name="T108" fmla="*/ 137 w 232"/>
              <a:gd name="T109" fmla="*/ 7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48" y="156"/>
                </a:moveTo>
                <a:cubicBezTo>
                  <a:pt x="76" y="184"/>
                  <a:pt x="76" y="184"/>
                  <a:pt x="76" y="184"/>
                </a:cubicBezTo>
                <a:cubicBezTo>
                  <a:pt x="74" y="184"/>
                  <a:pt x="73" y="185"/>
                  <a:pt x="71" y="185"/>
                </a:cubicBezTo>
                <a:cubicBezTo>
                  <a:pt x="52" y="190"/>
                  <a:pt x="52" y="190"/>
                  <a:pt x="52" y="190"/>
                </a:cubicBezTo>
                <a:cubicBezTo>
                  <a:pt x="42" y="179"/>
                  <a:pt x="42" y="179"/>
                  <a:pt x="42" y="179"/>
                </a:cubicBezTo>
                <a:cubicBezTo>
                  <a:pt x="47" y="161"/>
                  <a:pt x="47" y="161"/>
                  <a:pt x="47" y="161"/>
                </a:cubicBezTo>
                <a:cubicBezTo>
                  <a:pt x="47" y="159"/>
                  <a:pt x="47" y="157"/>
                  <a:pt x="48" y="156"/>
                </a:cubicBezTo>
                <a:close/>
                <a:moveTo>
                  <a:pt x="171" y="39"/>
                </a:moveTo>
                <a:cubicBezTo>
                  <a:pt x="169" y="37"/>
                  <a:pt x="166" y="37"/>
                  <a:pt x="164" y="39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75" y="76"/>
                  <a:pt x="175" y="76"/>
                  <a:pt x="175" y="76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7" y="64"/>
                  <a:pt x="187" y="63"/>
                  <a:pt x="187" y="63"/>
                </a:cubicBezTo>
                <a:cubicBezTo>
                  <a:pt x="187" y="63"/>
                  <a:pt x="186" y="62"/>
                  <a:pt x="185" y="61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89" y="57"/>
                  <a:pt x="192" y="60"/>
                  <a:pt x="192" y="63"/>
                </a:cubicBezTo>
                <a:cubicBezTo>
                  <a:pt x="192" y="65"/>
                  <a:pt x="191" y="66"/>
                  <a:pt x="190" y="68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80" y="81"/>
                  <a:pt x="180" y="81"/>
                  <a:pt x="180" y="81"/>
                </a:cubicBezTo>
                <a:cubicBezTo>
                  <a:pt x="193" y="68"/>
                  <a:pt x="193" y="68"/>
                  <a:pt x="193" y="68"/>
                </a:cubicBezTo>
                <a:cubicBezTo>
                  <a:pt x="195" y="66"/>
                  <a:pt x="195" y="62"/>
                  <a:pt x="193" y="60"/>
                </a:cubicBezTo>
                <a:lnTo>
                  <a:pt x="171" y="39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7" y="69"/>
                </a:moveTo>
                <a:cubicBezTo>
                  <a:pt x="33" y="74"/>
                  <a:pt x="33" y="74"/>
                  <a:pt x="33" y="74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45" y="62"/>
                  <a:pt x="45" y="62"/>
                  <a:pt x="45" y="62"/>
                </a:cubicBezTo>
                <a:cubicBezTo>
                  <a:pt x="69" y="38"/>
                  <a:pt x="69" y="38"/>
                  <a:pt x="69" y="38"/>
                </a:cubicBezTo>
                <a:cubicBezTo>
                  <a:pt x="74" y="44"/>
                  <a:pt x="74" y="44"/>
                  <a:pt x="74" y="44"/>
                </a:cubicBezTo>
                <a:cubicBezTo>
                  <a:pt x="62" y="56"/>
                  <a:pt x="62" y="56"/>
                  <a:pt x="62" y="56"/>
                </a:cubicBezTo>
                <a:cubicBezTo>
                  <a:pt x="67" y="61"/>
                  <a:pt x="67" y="61"/>
                  <a:pt x="67" y="61"/>
                </a:cubicBezTo>
                <a:cubicBezTo>
                  <a:pt x="79" y="49"/>
                  <a:pt x="79" y="49"/>
                  <a:pt x="79" y="49"/>
                </a:cubicBezTo>
                <a:cubicBezTo>
                  <a:pt x="83" y="52"/>
                  <a:pt x="83" y="52"/>
                  <a:pt x="83" y="52"/>
                </a:cubicBezTo>
                <a:cubicBezTo>
                  <a:pt x="76" y="59"/>
                  <a:pt x="76" y="59"/>
                  <a:pt x="76" y="59"/>
                </a:cubicBezTo>
                <a:cubicBezTo>
                  <a:pt x="78" y="62"/>
                  <a:pt x="78" y="62"/>
                  <a:pt x="78" y="62"/>
                </a:cubicBezTo>
                <a:cubicBezTo>
                  <a:pt x="85" y="55"/>
                  <a:pt x="85" y="55"/>
                  <a:pt x="85" y="55"/>
                </a:cubicBezTo>
                <a:cubicBezTo>
                  <a:pt x="90" y="59"/>
                  <a:pt x="90" y="59"/>
                  <a:pt x="90" y="59"/>
                </a:cubicBezTo>
                <a:cubicBezTo>
                  <a:pt x="83" y="66"/>
                  <a:pt x="83" y="66"/>
                  <a:pt x="83" y="66"/>
                </a:cubicBezTo>
                <a:cubicBezTo>
                  <a:pt x="86" y="69"/>
                  <a:pt x="86" y="69"/>
                  <a:pt x="86" y="69"/>
                </a:cubicBezTo>
                <a:cubicBezTo>
                  <a:pt x="92" y="62"/>
                  <a:pt x="92" y="62"/>
                  <a:pt x="92" y="62"/>
                </a:cubicBezTo>
                <a:cubicBezTo>
                  <a:pt x="97" y="67"/>
                  <a:pt x="97" y="67"/>
                  <a:pt x="97" y="67"/>
                </a:cubicBezTo>
                <a:cubicBezTo>
                  <a:pt x="90" y="74"/>
                  <a:pt x="90" y="74"/>
                  <a:pt x="90" y="74"/>
                </a:cubicBezTo>
                <a:cubicBezTo>
                  <a:pt x="93" y="76"/>
                  <a:pt x="93" y="76"/>
                  <a:pt x="93" y="76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4" y="74"/>
                  <a:pt x="104" y="74"/>
                  <a:pt x="104" y="74"/>
                </a:cubicBezTo>
                <a:cubicBezTo>
                  <a:pt x="98" y="81"/>
                  <a:pt x="98" y="81"/>
                  <a:pt x="98" y="81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74" y="33"/>
                  <a:pt x="74" y="33"/>
                  <a:pt x="74" y="33"/>
                </a:cubicBezTo>
                <a:cubicBezTo>
                  <a:pt x="69" y="28"/>
                  <a:pt x="69" y="28"/>
                  <a:pt x="69" y="28"/>
                </a:cubicBezTo>
                <a:cubicBezTo>
                  <a:pt x="63" y="33"/>
                  <a:pt x="63" y="33"/>
                  <a:pt x="63" y="33"/>
                </a:cubicBezTo>
                <a:cubicBezTo>
                  <a:pt x="33" y="64"/>
                  <a:pt x="33" y="64"/>
                  <a:pt x="33" y="64"/>
                </a:cubicBezTo>
                <a:lnTo>
                  <a:pt x="27" y="69"/>
                </a:lnTo>
                <a:close/>
                <a:moveTo>
                  <a:pt x="81" y="190"/>
                </a:moveTo>
                <a:cubicBezTo>
                  <a:pt x="198" y="73"/>
                  <a:pt x="198" y="73"/>
                  <a:pt x="198" y="73"/>
                </a:cubicBezTo>
                <a:cubicBezTo>
                  <a:pt x="203" y="68"/>
                  <a:pt x="203" y="60"/>
                  <a:pt x="198" y="55"/>
                </a:cubicBezTo>
                <a:cubicBezTo>
                  <a:pt x="176" y="34"/>
                  <a:pt x="176" y="34"/>
                  <a:pt x="176" y="34"/>
                </a:cubicBezTo>
                <a:cubicBezTo>
                  <a:pt x="172" y="29"/>
                  <a:pt x="164" y="29"/>
                  <a:pt x="159" y="34"/>
                </a:cubicBezTo>
                <a:cubicBezTo>
                  <a:pt x="42" y="150"/>
                  <a:pt x="42" y="150"/>
                  <a:pt x="42" y="150"/>
                </a:cubicBezTo>
                <a:cubicBezTo>
                  <a:pt x="42" y="151"/>
                  <a:pt x="42" y="151"/>
                  <a:pt x="42" y="151"/>
                </a:cubicBezTo>
                <a:cubicBezTo>
                  <a:pt x="42" y="151"/>
                  <a:pt x="34" y="182"/>
                  <a:pt x="34" y="182"/>
                </a:cubicBezTo>
                <a:cubicBezTo>
                  <a:pt x="30" y="196"/>
                  <a:pt x="30" y="196"/>
                  <a:pt x="30" y="196"/>
                </a:cubicBezTo>
                <a:cubicBezTo>
                  <a:pt x="29" y="201"/>
                  <a:pt x="31" y="203"/>
                  <a:pt x="36" y="202"/>
                </a:cubicBezTo>
                <a:cubicBezTo>
                  <a:pt x="50" y="198"/>
                  <a:pt x="50" y="198"/>
                  <a:pt x="50" y="198"/>
                </a:cubicBezTo>
                <a:cubicBezTo>
                  <a:pt x="50" y="198"/>
                  <a:pt x="81" y="190"/>
                  <a:pt x="81" y="190"/>
                </a:cubicBezTo>
                <a:close/>
                <a:moveTo>
                  <a:pt x="204" y="163"/>
                </a:moveTo>
                <a:cubicBezTo>
                  <a:pt x="199" y="158"/>
                  <a:pt x="199" y="158"/>
                  <a:pt x="199" y="158"/>
                </a:cubicBezTo>
                <a:cubicBezTo>
                  <a:pt x="160" y="119"/>
                  <a:pt x="160" y="119"/>
                  <a:pt x="160" y="119"/>
                </a:cubicBezTo>
                <a:cubicBezTo>
                  <a:pt x="155" y="124"/>
                  <a:pt x="155" y="124"/>
                  <a:pt x="155" y="124"/>
                </a:cubicBezTo>
                <a:cubicBezTo>
                  <a:pt x="155" y="125"/>
                  <a:pt x="155" y="125"/>
                  <a:pt x="155" y="125"/>
                </a:cubicBezTo>
                <a:cubicBezTo>
                  <a:pt x="148" y="132"/>
                  <a:pt x="148" y="132"/>
                  <a:pt x="148" y="132"/>
                </a:cubicBezTo>
                <a:cubicBezTo>
                  <a:pt x="151" y="134"/>
                  <a:pt x="151" y="134"/>
                  <a:pt x="151" y="134"/>
                </a:cubicBezTo>
                <a:cubicBezTo>
                  <a:pt x="158" y="127"/>
                  <a:pt x="158" y="127"/>
                  <a:pt x="158" y="127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56" y="139"/>
                  <a:pt x="156" y="139"/>
                  <a:pt x="156" y="139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65" y="135"/>
                  <a:pt x="165" y="135"/>
                  <a:pt x="165" y="135"/>
                </a:cubicBezTo>
                <a:cubicBezTo>
                  <a:pt x="170" y="139"/>
                  <a:pt x="170" y="139"/>
                  <a:pt x="170" y="139"/>
                </a:cubicBezTo>
                <a:cubicBezTo>
                  <a:pt x="163" y="146"/>
                  <a:pt x="163" y="146"/>
                  <a:pt x="163" y="146"/>
                </a:cubicBezTo>
                <a:cubicBezTo>
                  <a:pt x="165" y="149"/>
                  <a:pt x="165" y="149"/>
                  <a:pt x="165" y="149"/>
                </a:cubicBezTo>
                <a:cubicBezTo>
                  <a:pt x="172" y="142"/>
                  <a:pt x="172" y="142"/>
                  <a:pt x="172" y="142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173" y="156"/>
                  <a:pt x="173" y="156"/>
                  <a:pt x="173" y="156"/>
                </a:cubicBezTo>
                <a:cubicBezTo>
                  <a:pt x="180" y="149"/>
                  <a:pt x="180" y="149"/>
                  <a:pt x="180" y="149"/>
                </a:cubicBezTo>
                <a:cubicBezTo>
                  <a:pt x="183" y="153"/>
                  <a:pt x="183" y="153"/>
                  <a:pt x="183" y="153"/>
                </a:cubicBezTo>
                <a:cubicBezTo>
                  <a:pt x="171" y="164"/>
                  <a:pt x="171" y="164"/>
                  <a:pt x="171" y="164"/>
                </a:cubicBezTo>
                <a:cubicBezTo>
                  <a:pt x="176" y="169"/>
                  <a:pt x="176" y="169"/>
                  <a:pt x="176" y="169"/>
                </a:cubicBezTo>
                <a:cubicBezTo>
                  <a:pt x="188" y="158"/>
                  <a:pt x="188" y="158"/>
                  <a:pt x="188" y="158"/>
                </a:cubicBezTo>
                <a:cubicBezTo>
                  <a:pt x="194" y="163"/>
                  <a:pt x="194" y="163"/>
                  <a:pt x="194" y="163"/>
                </a:cubicBezTo>
                <a:cubicBezTo>
                  <a:pt x="170" y="187"/>
                  <a:pt x="170" y="187"/>
                  <a:pt x="170" y="187"/>
                </a:cubicBezTo>
                <a:cubicBezTo>
                  <a:pt x="131" y="148"/>
                  <a:pt x="131" y="148"/>
                  <a:pt x="131" y="148"/>
                </a:cubicBezTo>
                <a:cubicBezTo>
                  <a:pt x="119" y="160"/>
                  <a:pt x="119" y="160"/>
                  <a:pt x="119" y="160"/>
                </a:cubicBezTo>
                <a:cubicBezTo>
                  <a:pt x="158" y="199"/>
                  <a:pt x="158" y="199"/>
                  <a:pt x="158" y="199"/>
                </a:cubicBezTo>
                <a:cubicBezTo>
                  <a:pt x="163" y="204"/>
                  <a:pt x="163" y="204"/>
                  <a:pt x="163" y="204"/>
                </a:cubicBezTo>
                <a:cubicBezTo>
                  <a:pt x="168" y="199"/>
                  <a:pt x="168" y="199"/>
                  <a:pt x="168" y="199"/>
                </a:cubicBezTo>
                <a:cubicBezTo>
                  <a:pt x="199" y="168"/>
                  <a:pt x="199" y="168"/>
                  <a:pt x="199" y="168"/>
                </a:cubicBezTo>
                <a:lnTo>
                  <a:pt x="204" y="163"/>
                </a:lnTo>
                <a:close/>
                <a:moveTo>
                  <a:pt x="132" y="70"/>
                </a:moveTo>
                <a:cubicBezTo>
                  <a:pt x="52" y="150"/>
                  <a:pt x="52" y="150"/>
                  <a:pt x="52" y="15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161" y="100"/>
                  <a:pt x="161" y="100"/>
                  <a:pt x="161" y="100"/>
                </a:cubicBezTo>
                <a:cubicBezTo>
                  <a:pt x="137" y="75"/>
                  <a:pt x="137" y="75"/>
                  <a:pt x="137" y="75"/>
                </a:cubicBezTo>
                <a:lnTo>
                  <a:pt x="132" y="7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368348" y="10624031"/>
            <a:ext cx="1145000" cy="1142922"/>
          </a:xfrm>
          <a:custGeom>
            <a:avLst/>
            <a:gdLst>
              <a:gd name="T0" fmla="*/ 198 w 233"/>
              <a:gd name="T1" fmla="*/ 54 h 232"/>
              <a:gd name="T2" fmla="*/ 186 w 233"/>
              <a:gd name="T3" fmla="*/ 101 h 232"/>
              <a:gd name="T4" fmla="*/ 158 w 233"/>
              <a:gd name="T5" fmla="*/ 115 h 232"/>
              <a:gd name="T6" fmla="*/ 169 w 233"/>
              <a:gd name="T7" fmla="*/ 54 h 232"/>
              <a:gd name="T8" fmla="*/ 122 w 233"/>
              <a:gd name="T9" fmla="*/ 97 h 232"/>
              <a:gd name="T10" fmla="*/ 120 w 233"/>
              <a:gd name="T11" fmla="*/ 55 h 232"/>
              <a:gd name="T12" fmla="*/ 113 w 233"/>
              <a:gd name="T13" fmla="*/ 56 h 232"/>
              <a:gd name="T14" fmla="*/ 104 w 233"/>
              <a:gd name="T15" fmla="*/ 63 h 232"/>
              <a:gd name="T16" fmla="*/ 108 w 233"/>
              <a:gd name="T17" fmla="*/ 67 h 232"/>
              <a:gd name="T18" fmla="*/ 111 w 233"/>
              <a:gd name="T19" fmla="*/ 97 h 232"/>
              <a:gd name="T20" fmla="*/ 104 w 233"/>
              <a:gd name="T21" fmla="*/ 100 h 232"/>
              <a:gd name="T22" fmla="*/ 107 w 233"/>
              <a:gd name="T23" fmla="*/ 108 h 232"/>
              <a:gd name="T24" fmla="*/ 129 w 233"/>
              <a:gd name="T25" fmla="*/ 105 h 232"/>
              <a:gd name="T26" fmla="*/ 127 w 233"/>
              <a:gd name="T27" fmla="*/ 97 h 232"/>
              <a:gd name="T28" fmla="*/ 36 w 233"/>
              <a:gd name="T29" fmla="*/ 54 h 232"/>
              <a:gd name="T30" fmla="*/ 47 w 233"/>
              <a:gd name="T31" fmla="*/ 101 h 232"/>
              <a:gd name="T32" fmla="*/ 75 w 233"/>
              <a:gd name="T33" fmla="*/ 115 h 232"/>
              <a:gd name="T34" fmla="*/ 64 w 233"/>
              <a:gd name="T35" fmla="*/ 54 h 232"/>
              <a:gd name="T36" fmla="*/ 233 w 233"/>
              <a:gd name="T37" fmla="*/ 232 h 232"/>
              <a:gd name="T38" fmla="*/ 0 w 233"/>
              <a:gd name="T39" fmla="*/ 0 h 232"/>
              <a:gd name="T40" fmla="*/ 208 w 233"/>
              <a:gd name="T41" fmla="*/ 43 h 232"/>
              <a:gd name="T42" fmla="*/ 170 w 233"/>
              <a:gd name="T43" fmla="*/ 38 h 232"/>
              <a:gd name="T44" fmla="*/ 169 w 233"/>
              <a:gd name="T45" fmla="*/ 35 h 232"/>
              <a:gd name="T46" fmla="*/ 165 w 233"/>
              <a:gd name="T47" fmla="*/ 32 h 232"/>
              <a:gd name="T48" fmla="*/ 67 w 233"/>
              <a:gd name="T49" fmla="*/ 32 h 232"/>
              <a:gd name="T50" fmla="*/ 64 w 233"/>
              <a:gd name="T51" fmla="*/ 38 h 232"/>
              <a:gd name="T52" fmla="*/ 63 w 233"/>
              <a:gd name="T53" fmla="*/ 43 h 232"/>
              <a:gd name="T54" fmla="*/ 25 w 233"/>
              <a:gd name="T55" fmla="*/ 83 h 232"/>
              <a:gd name="T56" fmla="*/ 88 w 233"/>
              <a:gd name="T57" fmla="*/ 127 h 232"/>
              <a:gd name="T58" fmla="*/ 110 w 233"/>
              <a:gd name="T59" fmla="*/ 145 h 232"/>
              <a:gd name="T60" fmla="*/ 107 w 233"/>
              <a:gd name="T61" fmla="*/ 155 h 232"/>
              <a:gd name="T62" fmla="*/ 110 w 233"/>
              <a:gd name="T63" fmla="*/ 158 h 232"/>
              <a:gd name="T64" fmla="*/ 92 w 233"/>
              <a:gd name="T65" fmla="*/ 190 h 232"/>
              <a:gd name="T66" fmla="*/ 80 w 233"/>
              <a:gd name="T67" fmla="*/ 192 h 232"/>
              <a:gd name="T68" fmla="*/ 77 w 233"/>
              <a:gd name="T69" fmla="*/ 193 h 232"/>
              <a:gd name="T70" fmla="*/ 76 w 233"/>
              <a:gd name="T71" fmla="*/ 198 h 232"/>
              <a:gd name="T72" fmla="*/ 156 w 233"/>
              <a:gd name="T73" fmla="*/ 200 h 232"/>
              <a:gd name="T74" fmla="*/ 157 w 233"/>
              <a:gd name="T75" fmla="*/ 194 h 232"/>
              <a:gd name="T76" fmla="*/ 153 w 233"/>
              <a:gd name="T77" fmla="*/ 192 h 232"/>
              <a:gd name="T78" fmla="*/ 151 w 233"/>
              <a:gd name="T79" fmla="*/ 190 h 232"/>
              <a:gd name="T80" fmla="*/ 123 w 233"/>
              <a:gd name="T81" fmla="*/ 170 h 232"/>
              <a:gd name="T82" fmla="*/ 124 w 233"/>
              <a:gd name="T83" fmla="*/ 158 h 232"/>
              <a:gd name="T84" fmla="*/ 126 w 233"/>
              <a:gd name="T85" fmla="*/ 148 h 232"/>
              <a:gd name="T86" fmla="*/ 123 w 233"/>
              <a:gd name="T87" fmla="*/ 145 h 232"/>
              <a:gd name="T88" fmla="*/ 165 w 233"/>
              <a:gd name="T89" fmla="*/ 124 h 232"/>
              <a:gd name="T90" fmla="*/ 208 w 233"/>
              <a:gd name="T91" fmla="*/ 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3" h="232">
                <a:moveTo>
                  <a:pt x="169" y="54"/>
                </a:moveTo>
                <a:cubicBezTo>
                  <a:pt x="198" y="54"/>
                  <a:pt x="198" y="54"/>
                  <a:pt x="198" y="54"/>
                </a:cubicBezTo>
                <a:cubicBezTo>
                  <a:pt x="198" y="83"/>
                  <a:pt x="198" y="83"/>
                  <a:pt x="198" y="83"/>
                </a:cubicBezTo>
                <a:cubicBezTo>
                  <a:pt x="198" y="88"/>
                  <a:pt x="194" y="95"/>
                  <a:pt x="186" y="101"/>
                </a:cubicBezTo>
                <a:cubicBezTo>
                  <a:pt x="180" y="106"/>
                  <a:pt x="170" y="111"/>
                  <a:pt x="162" y="114"/>
                </a:cubicBezTo>
                <a:cubicBezTo>
                  <a:pt x="161" y="114"/>
                  <a:pt x="159" y="114"/>
                  <a:pt x="158" y="115"/>
                </a:cubicBezTo>
                <a:cubicBezTo>
                  <a:pt x="164" y="107"/>
                  <a:pt x="169" y="98"/>
                  <a:pt x="169" y="87"/>
                </a:cubicBezTo>
                <a:cubicBezTo>
                  <a:pt x="169" y="77"/>
                  <a:pt x="169" y="63"/>
                  <a:pt x="169" y="54"/>
                </a:cubicBezTo>
                <a:close/>
                <a:moveTo>
                  <a:pt x="127" y="97"/>
                </a:moveTo>
                <a:cubicBezTo>
                  <a:pt x="122" y="97"/>
                  <a:pt x="122" y="97"/>
                  <a:pt x="122" y="97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7"/>
                  <a:pt x="121" y="55"/>
                  <a:pt x="120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4" y="55"/>
                  <a:pt x="114" y="55"/>
                  <a:pt x="113" y="56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105" y="60"/>
                  <a:pt x="104" y="61"/>
                  <a:pt x="104" y="63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6"/>
                  <a:pt x="107" y="67"/>
                  <a:pt x="108" y="67"/>
                </a:cubicBezTo>
                <a:cubicBezTo>
                  <a:pt x="111" y="67"/>
                  <a:pt x="111" y="67"/>
                  <a:pt x="111" y="67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5" y="97"/>
                  <a:pt x="104" y="98"/>
                  <a:pt x="104" y="100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04" y="107"/>
                  <a:pt x="105" y="108"/>
                  <a:pt x="107" y="108"/>
                </a:cubicBezTo>
                <a:cubicBezTo>
                  <a:pt x="127" y="108"/>
                  <a:pt x="127" y="108"/>
                  <a:pt x="127" y="108"/>
                </a:cubicBezTo>
                <a:cubicBezTo>
                  <a:pt x="128" y="108"/>
                  <a:pt x="129" y="107"/>
                  <a:pt x="129" y="105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98"/>
                  <a:pt x="128" y="97"/>
                  <a:pt x="127" y="97"/>
                </a:cubicBezTo>
                <a:close/>
                <a:moveTo>
                  <a:pt x="64" y="54"/>
                </a:moveTo>
                <a:cubicBezTo>
                  <a:pt x="64" y="54"/>
                  <a:pt x="64" y="54"/>
                  <a:pt x="36" y="54"/>
                </a:cubicBezTo>
                <a:cubicBezTo>
                  <a:pt x="36" y="54"/>
                  <a:pt x="36" y="54"/>
                  <a:pt x="36" y="83"/>
                </a:cubicBezTo>
                <a:cubicBezTo>
                  <a:pt x="36" y="88"/>
                  <a:pt x="39" y="95"/>
                  <a:pt x="47" y="101"/>
                </a:cubicBezTo>
                <a:cubicBezTo>
                  <a:pt x="53" y="106"/>
                  <a:pt x="63" y="111"/>
                  <a:pt x="71" y="114"/>
                </a:cubicBezTo>
                <a:cubicBezTo>
                  <a:pt x="72" y="114"/>
                  <a:pt x="74" y="114"/>
                  <a:pt x="75" y="115"/>
                </a:cubicBezTo>
                <a:cubicBezTo>
                  <a:pt x="69" y="107"/>
                  <a:pt x="64" y="98"/>
                  <a:pt x="64" y="87"/>
                </a:cubicBezTo>
                <a:cubicBezTo>
                  <a:pt x="64" y="77"/>
                  <a:pt x="64" y="63"/>
                  <a:pt x="64" y="54"/>
                </a:cubicBezTo>
                <a:close/>
                <a:moveTo>
                  <a:pt x="233" y="0"/>
                </a:moveTo>
                <a:cubicBezTo>
                  <a:pt x="233" y="232"/>
                  <a:pt x="233" y="232"/>
                  <a:pt x="233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3" y="0"/>
                </a:lnTo>
                <a:close/>
                <a:moveTo>
                  <a:pt x="208" y="43"/>
                </a:moveTo>
                <a:cubicBezTo>
                  <a:pt x="170" y="43"/>
                  <a:pt x="170" y="43"/>
                  <a:pt x="170" y="43"/>
                </a:cubicBezTo>
                <a:cubicBezTo>
                  <a:pt x="170" y="38"/>
                  <a:pt x="170" y="38"/>
                  <a:pt x="170" y="38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9" y="35"/>
                  <a:pt x="169" y="35"/>
                  <a:pt x="169" y="35"/>
                </a:cubicBezTo>
                <a:cubicBezTo>
                  <a:pt x="169" y="34"/>
                  <a:pt x="168" y="32"/>
                  <a:pt x="166" y="32"/>
                </a:cubicBezTo>
                <a:cubicBezTo>
                  <a:pt x="165" y="32"/>
                  <a:pt x="165" y="32"/>
                  <a:pt x="165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5" y="32"/>
                  <a:pt x="64" y="34"/>
                  <a:pt x="64" y="35"/>
                </a:cubicBezTo>
                <a:cubicBezTo>
                  <a:pt x="64" y="38"/>
                  <a:pt x="64" y="38"/>
                  <a:pt x="64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43"/>
                  <a:pt x="63" y="43"/>
                  <a:pt x="63" y="43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3"/>
                  <a:pt x="25" y="73"/>
                  <a:pt x="25" y="83"/>
                </a:cubicBezTo>
                <a:cubicBezTo>
                  <a:pt x="25" y="102"/>
                  <a:pt x="50" y="119"/>
                  <a:pt x="68" y="124"/>
                </a:cubicBezTo>
                <a:cubicBezTo>
                  <a:pt x="75" y="126"/>
                  <a:pt x="82" y="127"/>
                  <a:pt x="88" y="127"/>
                </a:cubicBezTo>
                <a:cubicBezTo>
                  <a:pt x="98" y="136"/>
                  <a:pt x="108" y="141"/>
                  <a:pt x="110" y="145"/>
                </a:cubicBezTo>
                <a:cubicBezTo>
                  <a:pt x="110" y="145"/>
                  <a:pt x="110" y="145"/>
                  <a:pt x="110" y="145"/>
                </a:cubicBezTo>
                <a:cubicBezTo>
                  <a:pt x="108" y="145"/>
                  <a:pt x="107" y="146"/>
                  <a:pt x="107" y="148"/>
                </a:cubicBezTo>
                <a:cubicBezTo>
                  <a:pt x="107" y="155"/>
                  <a:pt x="107" y="155"/>
                  <a:pt x="107" y="155"/>
                </a:cubicBezTo>
                <a:cubicBezTo>
                  <a:pt x="107" y="156"/>
                  <a:pt x="108" y="158"/>
                  <a:pt x="110" y="158"/>
                </a:cubicBezTo>
                <a:cubicBezTo>
                  <a:pt x="110" y="158"/>
                  <a:pt x="110" y="158"/>
                  <a:pt x="110" y="158"/>
                </a:cubicBezTo>
                <a:cubicBezTo>
                  <a:pt x="110" y="162"/>
                  <a:pt x="110" y="168"/>
                  <a:pt x="110" y="170"/>
                </a:cubicBezTo>
                <a:cubicBezTo>
                  <a:pt x="110" y="182"/>
                  <a:pt x="100" y="190"/>
                  <a:pt x="92" y="190"/>
                </a:cubicBezTo>
                <a:cubicBezTo>
                  <a:pt x="89" y="190"/>
                  <a:pt x="84" y="190"/>
                  <a:pt x="82" y="190"/>
                </a:cubicBezTo>
                <a:cubicBezTo>
                  <a:pt x="81" y="190"/>
                  <a:pt x="80" y="190"/>
                  <a:pt x="80" y="192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77" y="193"/>
                  <a:pt x="77" y="193"/>
                  <a:pt x="77" y="193"/>
                </a:cubicBezTo>
                <a:cubicBezTo>
                  <a:pt x="77" y="193"/>
                  <a:pt x="76" y="193"/>
                  <a:pt x="76" y="194"/>
                </a:cubicBezTo>
                <a:cubicBezTo>
                  <a:pt x="76" y="195"/>
                  <a:pt x="76" y="198"/>
                  <a:pt x="76" y="198"/>
                </a:cubicBezTo>
                <a:cubicBezTo>
                  <a:pt x="76" y="199"/>
                  <a:pt x="77" y="200"/>
                  <a:pt x="77" y="200"/>
                </a:cubicBezTo>
                <a:cubicBezTo>
                  <a:pt x="156" y="200"/>
                  <a:pt x="156" y="200"/>
                  <a:pt x="156" y="200"/>
                </a:cubicBezTo>
                <a:cubicBezTo>
                  <a:pt x="156" y="200"/>
                  <a:pt x="157" y="199"/>
                  <a:pt x="157" y="198"/>
                </a:cubicBezTo>
                <a:cubicBezTo>
                  <a:pt x="157" y="198"/>
                  <a:pt x="157" y="194"/>
                  <a:pt x="157" y="194"/>
                </a:cubicBezTo>
                <a:cubicBezTo>
                  <a:pt x="157" y="193"/>
                  <a:pt x="156" y="193"/>
                  <a:pt x="156" y="193"/>
                </a:cubicBezTo>
                <a:cubicBezTo>
                  <a:pt x="153" y="192"/>
                  <a:pt x="153" y="192"/>
                  <a:pt x="153" y="192"/>
                </a:cubicBezTo>
                <a:cubicBezTo>
                  <a:pt x="153" y="192"/>
                  <a:pt x="153" y="192"/>
                  <a:pt x="153" y="192"/>
                </a:cubicBezTo>
                <a:cubicBezTo>
                  <a:pt x="153" y="190"/>
                  <a:pt x="153" y="190"/>
                  <a:pt x="151" y="190"/>
                </a:cubicBezTo>
                <a:cubicBezTo>
                  <a:pt x="149" y="190"/>
                  <a:pt x="144" y="190"/>
                  <a:pt x="141" y="190"/>
                </a:cubicBezTo>
                <a:cubicBezTo>
                  <a:pt x="133" y="190"/>
                  <a:pt x="123" y="182"/>
                  <a:pt x="123" y="170"/>
                </a:cubicBezTo>
                <a:cubicBezTo>
                  <a:pt x="123" y="168"/>
                  <a:pt x="123" y="162"/>
                  <a:pt x="123" y="158"/>
                </a:cubicBezTo>
                <a:cubicBezTo>
                  <a:pt x="124" y="158"/>
                  <a:pt x="124" y="158"/>
                  <a:pt x="124" y="158"/>
                </a:cubicBezTo>
                <a:cubicBezTo>
                  <a:pt x="125" y="158"/>
                  <a:pt x="126" y="156"/>
                  <a:pt x="126" y="155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26" y="146"/>
                  <a:pt x="125" y="145"/>
                  <a:pt x="124" y="145"/>
                </a:cubicBezTo>
                <a:cubicBezTo>
                  <a:pt x="123" y="145"/>
                  <a:pt x="123" y="145"/>
                  <a:pt x="123" y="145"/>
                </a:cubicBezTo>
                <a:cubicBezTo>
                  <a:pt x="125" y="141"/>
                  <a:pt x="135" y="136"/>
                  <a:pt x="145" y="127"/>
                </a:cubicBezTo>
                <a:cubicBezTo>
                  <a:pt x="151" y="127"/>
                  <a:pt x="158" y="126"/>
                  <a:pt x="165" y="124"/>
                </a:cubicBezTo>
                <a:cubicBezTo>
                  <a:pt x="183" y="119"/>
                  <a:pt x="208" y="102"/>
                  <a:pt x="208" y="83"/>
                </a:cubicBezTo>
                <a:cubicBezTo>
                  <a:pt x="208" y="73"/>
                  <a:pt x="208" y="43"/>
                  <a:pt x="208" y="4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3831398" y="10624031"/>
            <a:ext cx="1145000" cy="1142922"/>
          </a:xfrm>
          <a:custGeom>
            <a:avLst/>
            <a:gdLst>
              <a:gd name="T0" fmla="*/ 0 w 233"/>
              <a:gd name="T1" fmla="*/ 232 h 232"/>
              <a:gd name="T2" fmla="*/ 233 w 233"/>
              <a:gd name="T3" fmla="*/ 0 h 232"/>
              <a:gd name="T4" fmla="*/ 77 w 233"/>
              <a:gd name="T5" fmla="*/ 32 h 232"/>
              <a:gd name="T6" fmla="*/ 107 w 233"/>
              <a:gd name="T7" fmla="*/ 39 h 232"/>
              <a:gd name="T8" fmla="*/ 115 w 233"/>
              <a:gd name="T9" fmla="*/ 35 h 232"/>
              <a:gd name="T10" fmla="*/ 121 w 233"/>
              <a:gd name="T11" fmla="*/ 33 h 232"/>
              <a:gd name="T12" fmla="*/ 134 w 233"/>
              <a:gd name="T13" fmla="*/ 36 h 232"/>
              <a:gd name="T14" fmla="*/ 141 w 233"/>
              <a:gd name="T15" fmla="*/ 40 h 232"/>
              <a:gd name="T16" fmla="*/ 138 w 233"/>
              <a:gd name="T17" fmla="*/ 46 h 232"/>
              <a:gd name="T18" fmla="*/ 137 w 233"/>
              <a:gd name="T19" fmla="*/ 63 h 232"/>
              <a:gd name="T20" fmla="*/ 164 w 233"/>
              <a:gd name="T21" fmla="*/ 101 h 232"/>
              <a:gd name="T22" fmla="*/ 127 w 233"/>
              <a:gd name="T23" fmla="*/ 71 h 232"/>
              <a:gd name="T24" fmla="*/ 117 w 233"/>
              <a:gd name="T25" fmla="*/ 65 h 232"/>
              <a:gd name="T26" fmla="*/ 93 w 233"/>
              <a:gd name="T27" fmla="*/ 96 h 232"/>
              <a:gd name="T28" fmla="*/ 77 w 233"/>
              <a:gd name="T29" fmla="*/ 32 h 232"/>
              <a:gd name="T30" fmla="*/ 138 w 233"/>
              <a:gd name="T31" fmla="*/ 168 h 232"/>
              <a:gd name="T32" fmla="*/ 142 w 233"/>
              <a:gd name="T33" fmla="*/ 169 h 232"/>
              <a:gd name="T34" fmla="*/ 146 w 233"/>
              <a:gd name="T35" fmla="*/ 172 h 232"/>
              <a:gd name="T36" fmla="*/ 150 w 233"/>
              <a:gd name="T37" fmla="*/ 175 h 232"/>
              <a:gd name="T38" fmla="*/ 153 w 233"/>
              <a:gd name="T39" fmla="*/ 177 h 232"/>
              <a:gd name="T40" fmla="*/ 156 w 233"/>
              <a:gd name="T41" fmla="*/ 181 h 232"/>
              <a:gd name="T42" fmla="*/ 158 w 233"/>
              <a:gd name="T43" fmla="*/ 184 h 232"/>
              <a:gd name="T44" fmla="*/ 70 w 233"/>
              <a:gd name="T45" fmla="*/ 187 h 232"/>
              <a:gd name="T46" fmla="*/ 76 w 233"/>
              <a:gd name="T47" fmla="*/ 179 h 232"/>
              <a:gd name="T48" fmla="*/ 84 w 233"/>
              <a:gd name="T49" fmla="*/ 172 h 232"/>
              <a:gd name="T50" fmla="*/ 84 w 233"/>
              <a:gd name="T51" fmla="*/ 172 h 232"/>
              <a:gd name="T52" fmla="*/ 82 w 233"/>
              <a:gd name="T53" fmla="*/ 169 h 232"/>
              <a:gd name="T54" fmla="*/ 88 w 233"/>
              <a:gd name="T55" fmla="*/ 162 h 232"/>
              <a:gd name="T56" fmla="*/ 94 w 233"/>
              <a:gd name="T57" fmla="*/ 167 h 232"/>
              <a:gd name="T58" fmla="*/ 95 w 233"/>
              <a:gd name="T59" fmla="*/ 167 h 232"/>
              <a:gd name="T60" fmla="*/ 94 w 233"/>
              <a:gd name="T61" fmla="*/ 167 h 232"/>
              <a:gd name="T62" fmla="*/ 102 w 233"/>
              <a:gd name="T63" fmla="*/ 164 h 232"/>
              <a:gd name="T64" fmla="*/ 110 w 233"/>
              <a:gd name="T65" fmla="*/ 163 h 232"/>
              <a:gd name="T66" fmla="*/ 115 w 233"/>
              <a:gd name="T67" fmla="*/ 163 h 232"/>
              <a:gd name="T68" fmla="*/ 162 w 233"/>
              <a:gd name="T69" fmla="*/ 122 h 232"/>
              <a:gd name="T70" fmla="*/ 173 w 233"/>
              <a:gd name="T71" fmla="*/ 128 h 232"/>
              <a:gd name="T72" fmla="*/ 137 w 233"/>
              <a:gd name="T73" fmla="*/ 167 h 232"/>
              <a:gd name="T74" fmla="*/ 90 w 233"/>
              <a:gd name="T75" fmla="*/ 98 h 232"/>
              <a:gd name="T76" fmla="*/ 75 w 233"/>
              <a:gd name="T77" fmla="*/ 106 h 232"/>
              <a:gd name="T78" fmla="*/ 74 w 233"/>
              <a:gd name="T79" fmla="*/ 107 h 232"/>
              <a:gd name="T80" fmla="*/ 73 w 233"/>
              <a:gd name="T81" fmla="*/ 107 h 232"/>
              <a:gd name="T82" fmla="*/ 63 w 233"/>
              <a:gd name="T83" fmla="*/ 37 h 232"/>
              <a:gd name="T84" fmla="*/ 51 w 233"/>
              <a:gd name="T85" fmla="*/ 65 h 232"/>
              <a:gd name="T86" fmla="*/ 50 w 233"/>
              <a:gd name="T87" fmla="*/ 78 h 232"/>
              <a:gd name="T88" fmla="*/ 171 w 233"/>
              <a:gd name="T89" fmla="*/ 202 h 232"/>
              <a:gd name="T90" fmla="*/ 59 w 233"/>
              <a:gd name="T91" fmla="*/ 202 h 232"/>
              <a:gd name="T92" fmla="*/ 56 w 233"/>
              <a:gd name="T93" fmla="*/ 195 h 232"/>
              <a:gd name="T94" fmla="*/ 171 w 233"/>
              <a:gd name="T95" fmla="*/ 191 h 232"/>
              <a:gd name="T96" fmla="*/ 175 w 233"/>
              <a:gd name="T97" fmla="*/ 198 h 232"/>
              <a:gd name="T98" fmla="*/ 167 w 233"/>
              <a:gd name="T99" fmla="*/ 121 h 232"/>
              <a:gd name="T100" fmla="*/ 184 w 233"/>
              <a:gd name="T101" fmla="*/ 1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3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3" y="232"/>
                  <a:pt x="233" y="232"/>
                  <a:pt x="233" y="232"/>
                </a:cubicBezTo>
                <a:cubicBezTo>
                  <a:pt x="233" y="0"/>
                  <a:pt x="233" y="0"/>
                  <a:pt x="233" y="0"/>
                </a:cubicBezTo>
                <a:lnTo>
                  <a:pt x="0" y="0"/>
                </a:lnTo>
                <a:close/>
                <a:moveTo>
                  <a:pt x="77" y="32"/>
                </a:moveTo>
                <a:cubicBezTo>
                  <a:pt x="88" y="28"/>
                  <a:pt x="99" y="32"/>
                  <a:pt x="106" y="39"/>
                </a:cubicBezTo>
                <a:cubicBezTo>
                  <a:pt x="106" y="39"/>
                  <a:pt x="106" y="39"/>
                  <a:pt x="107" y="39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21" y="33"/>
                  <a:pt x="121" y="33"/>
                  <a:pt x="121" y="33"/>
                </a:cubicBezTo>
                <a:cubicBezTo>
                  <a:pt x="125" y="31"/>
                  <a:pt x="130" y="33"/>
                  <a:pt x="133" y="36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6" y="35"/>
                  <a:pt x="139" y="36"/>
                  <a:pt x="140" y="38"/>
                </a:cubicBezTo>
                <a:cubicBezTo>
                  <a:pt x="141" y="40"/>
                  <a:pt x="141" y="40"/>
                  <a:pt x="141" y="40"/>
                </a:cubicBezTo>
                <a:cubicBezTo>
                  <a:pt x="142" y="43"/>
                  <a:pt x="141" y="45"/>
                  <a:pt x="138" y="46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38" y="50"/>
                  <a:pt x="137" y="53"/>
                  <a:pt x="135" y="55"/>
                </a:cubicBezTo>
                <a:cubicBezTo>
                  <a:pt x="137" y="57"/>
                  <a:pt x="137" y="60"/>
                  <a:pt x="137" y="63"/>
                </a:cubicBezTo>
                <a:cubicBezTo>
                  <a:pt x="171" y="97"/>
                  <a:pt x="171" y="97"/>
                  <a:pt x="171" y="97"/>
                </a:cubicBezTo>
                <a:cubicBezTo>
                  <a:pt x="168" y="98"/>
                  <a:pt x="166" y="99"/>
                  <a:pt x="164" y="101"/>
                </a:cubicBezTo>
                <a:cubicBezTo>
                  <a:pt x="163" y="102"/>
                  <a:pt x="162" y="104"/>
                  <a:pt x="161" y="105"/>
                </a:cubicBezTo>
                <a:cubicBezTo>
                  <a:pt x="156" y="99"/>
                  <a:pt x="127" y="71"/>
                  <a:pt x="127" y="71"/>
                </a:cubicBezTo>
                <a:cubicBezTo>
                  <a:pt x="124" y="72"/>
                  <a:pt x="121" y="71"/>
                  <a:pt x="119" y="68"/>
                </a:cubicBezTo>
                <a:cubicBezTo>
                  <a:pt x="118" y="68"/>
                  <a:pt x="118" y="67"/>
                  <a:pt x="117" y="65"/>
                </a:cubicBezTo>
                <a:cubicBezTo>
                  <a:pt x="117" y="76"/>
                  <a:pt x="112" y="86"/>
                  <a:pt x="103" y="90"/>
                </a:cubicBezTo>
                <a:cubicBezTo>
                  <a:pt x="99" y="92"/>
                  <a:pt x="96" y="94"/>
                  <a:pt x="93" y="96"/>
                </a:cubicBezTo>
                <a:cubicBezTo>
                  <a:pt x="67" y="35"/>
                  <a:pt x="67" y="35"/>
                  <a:pt x="67" y="35"/>
                </a:cubicBezTo>
                <a:lnTo>
                  <a:pt x="77" y="32"/>
                </a:lnTo>
                <a:close/>
                <a:moveTo>
                  <a:pt x="137" y="167"/>
                </a:moveTo>
                <a:cubicBezTo>
                  <a:pt x="137" y="167"/>
                  <a:pt x="138" y="167"/>
                  <a:pt x="138" y="168"/>
                </a:cubicBezTo>
                <a:cubicBezTo>
                  <a:pt x="139" y="168"/>
                  <a:pt x="140" y="169"/>
                  <a:pt x="141" y="169"/>
                </a:cubicBezTo>
                <a:cubicBezTo>
                  <a:pt x="141" y="169"/>
                  <a:pt x="142" y="169"/>
                  <a:pt x="142" y="169"/>
                </a:cubicBezTo>
                <a:cubicBezTo>
                  <a:pt x="143" y="170"/>
                  <a:pt x="144" y="171"/>
                  <a:pt x="146" y="172"/>
                </a:cubicBezTo>
                <a:cubicBezTo>
                  <a:pt x="146" y="172"/>
                  <a:pt x="146" y="172"/>
                  <a:pt x="146" y="172"/>
                </a:cubicBezTo>
                <a:cubicBezTo>
                  <a:pt x="147" y="172"/>
                  <a:pt x="148" y="173"/>
                  <a:pt x="149" y="174"/>
                </a:cubicBezTo>
                <a:cubicBezTo>
                  <a:pt x="149" y="174"/>
                  <a:pt x="149" y="174"/>
                  <a:pt x="150" y="175"/>
                </a:cubicBezTo>
                <a:cubicBezTo>
                  <a:pt x="151" y="175"/>
                  <a:pt x="151" y="176"/>
                  <a:pt x="152" y="177"/>
                </a:cubicBezTo>
                <a:cubicBezTo>
                  <a:pt x="152" y="177"/>
                  <a:pt x="153" y="177"/>
                  <a:pt x="153" y="177"/>
                </a:cubicBezTo>
                <a:cubicBezTo>
                  <a:pt x="154" y="178"/>
                  <a:pt x="154" y="179"/>
                  <a:pt x="155" y="180"/>
                </a:cubicBezTo>
                <a:cubicBezTo>
                  <a:pt x="155" y="180"/>
                  <a:pt x="156" y="180"/>
                  <a:pt x="156" y="181"/>
                </a:cubicBezTo>
                <a:cubicBezTo>
                  <a:pt x="156" y="181"/>
                  <a:pt x="157" y="182"/>
                  <a:pt x="158" y="183"/>
                </a:cubicBezTo>
                <a:cubicBezTo>
                  <a:pt x="158" y="183"/>
                  <a:pt x="158" y="183"/>
                  <a:pt x="158" y="184"/>
                </a:cubicBezTo>
                <a:cubicBezTo>
                  <a:pt x="159" y="185"/>
                  <a:pt x="159" y="186"/>
                  <a:pt x="160" y="187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71" y="186"/>
                  <a:pt x="72" y="184"/>
                  <a:pt x="73" y="183"/>
                </a:cubicBezTo>
                <a:cubicBezTo>
                  <a:pt x="74" y="182"/>
                  <a:pt x="75" y="180"/>
                  <a:pt x="76" y="179"/>
                </a:cubicBezTo>
                <a:cubicBezTo>
                  <a:pt x="78" y="177"/>
                  <a:pt x="81" y="174"/>
                  <a:pt x="84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2" y="169"/>
                  <a:pt x="82" y="169"/>
                  <a:pt x="82" y="169"/>
                </a:cubicBezTo>
                <a:cubicBezTo>
                  <a:pt x="81" y="167"/>
                  <a:pt x="82" y="165"/>
                  <a:pt x="84" y="164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90" y="161"/>
                  <a:pt x="92" y="162"/>
                  <a:pt x="93" y="163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5" y="167"/>
                  <a:pt x="95" y="167"/>
                </a:cubicBezTo>
                <a:cubicBezTo>
                  <a:pt x="95" y="167"/>
                  <a:pt x="95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7" y="166"/>
                  <a:pt x="99" y="165"/>
                  <a:pt x="102" y="164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103" y="164"/>
                  <a:pt x="105" y="164"/>
                  <a:pt x="106" y="164"/>
                </a:cubicBezTo>
                <a:cubicBezTo>
                  <a:pt x="107" y="164"/>
                  <a:pt x="109" y="163"/>
                  <a:pt x="110" y="163"/>
                </a:cubicBezTo>
                <a:cubicBezTo>
                  <a:pt x="111" y="163"/>
                  <a:pt x="113" y="163"/>
                  <a:pt x="115" y="163"/>
                </a:cubicBezTo>
                <a:cubicBezTo>
                  <a:pt x="115" y="163"/>
                  <a:pt x="115" y="163"/>
                  <a:pt x="115" y="163"/>
                </a:cubicBezTo>
                <a:cubicBezTo>
                  <a:pt x="115" y="163"/>
                  <a:pt x="116" y="163"/>
                  <a:pt x="116" y="162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3" y="122"/>
                  <a:pt x="163" y="123"/>
                  <a:pt x="164" y="124"/>
                </a:cubicBezTo>
                <a:cubicBezTo>
                  <a:pt x="166" y="126"/>
                  <a:pt x="170" y="128"/>
                  <a:pt x="173" y="128"/>
                </a:cubicBezTo>
                <a:cubicBezTo>
                  <a:pt x="133" y="166"/>
                  <a:pt x="133" y="166"/>
                  <a:pt x="133" y="166"/>
                </a:cubicBezTo>
                <a:cubicBezTo>
                  <a:pt x="135" y="166"/>
                  <a:pt x="136" y="167"/>
                  <a:pt x="137" y="167"/>
                </a:cubicBezTo>
                <a:close/>
                <a:moveTo>
                  <a:pt x="63" y="37"/>
                </a:moveTo>
                <a:cubicBezTo>
                  <a:pt x="90" y="98"/>
                  <a:pt x="90" y="98"/>
                  <a:pt x="90" y="98"/>
                </a:cubicBezTo>
                <a:cubicBezTo>
                  <a:pt x="81" y="102"/>
                  <a:pt x="77" y="105"/>
                  <a:pt x="75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45" y="42"/>
                  <a:pt x="45" y="42"/>
                  <a:pt x="45" y="42"/>
                </a:cubicBezTo>
                <a:lnTo>
                  <a:pt x="63" y="37"/>
                </a:lnTo>
                <a:close/>
                <a:moveTo>
                  <a:pt x="50" y="78"/>
                </a:moveTo>
                <a:cubicBezTo>
                  <a:pt x="49" y="74"/>
                  <a:pt x="49" y="69"/>
                  <a:pt x="51" y="65"/>
                </a:cubicBezTo>
                <a:cubicBezTo>
                  <a:pt x="60" y="87"/>
                  <a:pt x="60" y="87"/>
                  <a:pt x="60" y="87"/>
                </a:cubicBezTo>
                <a:cubicBezTo>
                  <a:pt x="56" y="86"/>
                  <a:pt x="52" y="83"/>
                  <a:pt x="50" y="78"/>
                </a:cubicBezTo>
                <a:close/>
                <a:moveTo>
                  <a:pt x="175" y="198"/>
                </a:moveTo>
                <a:cubicBezTo>
                  <a:pt x="175" y="200"/>
                  <a:pt x="173" y="202"/>
                  <a:pt x="171" y="202"/>
                </a:cubicBezTo>
                <a:cubicBezTo>
                  <a:pt x="171" y="202"/>
                  <a:pt x="171" y="202"/>
                  <a:pt x="115" y="202"/>
                </a:cubicBezTo>
                <a:cubicBezTo>
                  <a:pt x="101" y="202"/>
                  <a:pt x="82" y="202"/>
                  <a:pt x="59" y="202"/>
                </a:cubicBezTo>
                <a:cubicBezTo>
                  <a:pt x="57" y="202"/>
                  <a:pt x="56" y="200"/>
                  <a:pt x="56" y="198"/>
                </a:cubicBezTo>
                <a:cubicBezTo>
                  <a:pt x="56" y="195"/>
                  <a:pt x="56" y="195"/>
                  <a:pt x="56" y="195"/>
                </a:cubicBezTo>
                <a:cubicBezTo>
                  <a:pt x="56" y="193"/>
                  <a:pt x="57" y="191"/>
                  <a:pt x="59" y="191"/>
                </a:cubicBezTo>
                <a:cubicBezTo>
                  <a:pt x="59" y="191"/>
                  <a:pt x="167" y="191"/>
                  <a:pt x="171" y="191"/>
                </a:cubicBezTo>
                <a:cubicBezTo>
                  <a:pt x="173" y="191"/>
                  <a:pt x="175" y="193"/>
                  <a:pt x="175" y="195"/>
                </a:cubicBezTo>
                <a:cubicBezTo>
                  <a:pt x="175" y="195"/>
                  <a:pt x="175" y="195"/>
                  <a:pt x="175" y="198"/>
                </a:cubicBezTo>
                <a:close/>
                <a:moveTo>
                  <a:pt x="184" y="121"/>
                </a:moveTo>
                <a:cubicBezTo>
                  <a:pt x="179" y="126"/>
                  <a:pt x="171" y="126"/>
                  <a:pt x="167" y="121"/>
                </a:cubicBezTo>
                <a:cubicBezTo>
                  <a:pt x="162" y="116"/>
                  <a:pt x="162" y="109"/>
                  <a:pt x="167" y="104"/>
                </a:cubicBezTo>
                <a:cubicBezTo>
                  <a:pt x="171" y="99"/>
                  <a:pt x="179" y="99"/>
                  <a:pt x="184" y="104"/>
                </a:cubicBezTo>
                <a:cubicBezTo>
                  <a:pt x="189" y="109"/>
                  <a:pt x="189" y="116"/>
                  <a:pt x="184" y="12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12300684" y="10624031"/>
            <a:ext cx="1138764" cy="1142922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63 w 232"/>
              <a:gd name="T11" fmla="*/ 86 h 232"/>
              <a:gd name="T12" fmla="*/ 102 w 232"/>
              <a:gd name="T13" fmla="*/ 45 h 232"/>
              <a:gd name="T14" fmla="*/ 102 w 232"/>
              <a:gd name="T15" fmla="*/ 34 h 232"/>
              <a:gd name="T16" fmla="*/ 109 w 232"/>
              <a:gd name="T17" fmla="*/ 27 h 232"/>
              <a:gd name="T18" fmla="*/ 124 w 232"/>
              <a:gd name="T19" fmla="*/ 27 h 232"/>
              <a:gd name="T20" fmla="*/ 131 w 232"/>
              <a:gd name="T21" fmla="*/ 34 h 232"/>
              <a:gd name="T22" fmla="*/ 131 w 232"/>
              <a:gd name="T23" fmla="*/ 45 h 232"/>
              <a:gd name="T24" fmla="*/ 170 w 232"/>
              <a:gd name="T25" fmla="*/ 86 h 232"/>
              <a:gd name="T26" fmla="*/ 170 w 232"/>
              <a:gd name="T27" fmla="*/ 117 h 232"/>
              <a:gd name="T28" fmla="*/ 63 w 232"/>
              <a:gd name="T29" fmla="*/ 117 h 232"/>
              <a:gd name="T30" fmla="*/ 63 w 232"/>
              <a:gd name="T31" fmla="*/ 86 h 232"/>
              <a:gd name="T32" fmla="*/ 116 w 232"/>
              <a:gd name="T33" fmla="*/ 205 h 232"/>
              <a:gd name="T34" fmla="*/ 100 w 232"/>
              <a:gd name="T35" fmla="*/ 191 h 232"/>
              <a:gd name="T36" fmla="*/ 132 w 232"/>
              <a:gd name="T37" fmla="*/ 191 h 232"/>
              <a:gd name="T38" fmla="*/ 116 w 232"/>
              <a:gd name="T39" fmla="*/ 205 h 232"/>
              <a:gd name="T40" fmla="*/ 31 w 232"/>
              <a:gd name="T41" fmla="*/ 185 h 232"/>
              <a:gd name="T42" fmla="*/ 62 w 232"/>
              <a:gd name="T43" fmla="*/ 126 h 232"/>
              <a:gd name="T44" fmla="*/ 170 w 232"/>
              <a:gd name="T45" fmla="*/ 126 h 232"/>
              <a:gd name="T46" fmla="*/ 202 w 232"/>
              <a:gd name="T47" fmla="*/ 185 h 232"/>
              <a:gd name="T48" fmla="*/ 31 w 232"/>
              <a:gd name="T49" fmla="*/ 18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63" y="86"/>
                </a:moveTo>
                <a:cubicBezTo>
                  <a:pt x="63" y="65"/>
                  <a:pt x="80" y="47"/>
                  <a:pt x="102" y="45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0"/>
                  <a:pt x="105" y="27"/>
                  <a:pt x="109" y="27"/>
                </a:cubicBezTo>
                <a:cubicBezTo>
                  <a:pt x="124" y="27"/>
                  <a:pt x="124" y="27"/>
                  <a:pt x="124" y="27"/>
                </a:cubicBezTo>
                <a:cubicBezTo>
                  <a:pt x="128" y="27"/>
                  <a:pt x="131" y="30"/>
                  <a:pt x="131" y="34"/>
                </a:cubicBezTo>
                <a:cubicBezTo>
                  <a:pt x="131" y="45"/>
                  <a:pt x="131" y="45"/>
                  <a:pt x="131" y="45"/>
                </a:cubicBezTo>
                <a:cubicBezTo>
                  <a:pt x="153" y="47"/>
                  <a:pt x="170" y="65"/>
                  <a:pt x="170" y="86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63" y="117"/>
                  <a:pt x="63" y="117"/>
                  <a:pt x="63" y="117"/>
                </a:cubicBezTo>
                <a:lnTo>
                  <a:pt x="63" y="86"/>
                </a:lnTo>
                <a:close/>
                <a:moveTo>
                  <a:pt x="116" y="205"/>
                </a:moveTo>
                <a:cubicBezTo>
                  <a:pt x="108" y="205"/>
                  <a:pt x="101" y="199"/>
                  <a:pt x="100" y="191"/>
                </a:cubicBezTo>
                <a:cubicBezTo>
                  <a:pt x="132" y="191"/>
                  <a:pt x="132" y="191"/>
                  <a:pt x="132" y="191"/>
                </a:cubicBezTo>
                <a:cubicBezTo>
                  <a:pt x="132" y="199"/>
                  <a:pt x="125" y="205"/>
                  <a:pt x="116" y="205"/>
                </a:cubicBezTo>
                <a:close/>
                <a:moveTo>
                  <a:pt x="31" y="185"/>
                </a:moveTo>
                <a:cubicBezTo>
                  <a:pt x="62" y="126"/>
                  <a:pt x="62" y="126"/>
                  <a:pt x="62" y="126"/>
                </a:cubicBezTo>
                <a:cubicBezTo>
                  <a:pt x="170" y="126"/>
                  <a:pt x="170" y="126"/>
                  <a:pt x="170" y="126"/>
                </a:cubicBezTo>
                <a:cubicBezTo>
                  <a:pt x="202" y="185"/>
                  <a:pt x="202" y="185"/>
                  <a:pt x="202" y="185"/>
                </a:cubicBezTo>
                <a:lnTo>
                  <a:pt x="31" y="18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10769970" y="10624031"/>
            <a:ext cx="1138764" cy="1142922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58 w 232"/>
              <a:gd name="T11" fmla="*/ 157 h 232"/>
              <a:gd name="T12" fmla="*/ 156 w 232"/>
              <a:gd name="T13" fmla="*/ 162 h 232"/>
              <a:gd name="T14" fmla="*/ 157 w 232"/>
              <a:gd name="T15" fmla="*/ 165 h 232"/>
              <a:gd name="T16" fmla="*/ 155 w 232"/>
              <a:gd name="T17" fmla="*/ 173 h 232"/>
              <a:gd name="T18" fmla="*/ 156 w 232"/>
              <a:gd name="T19" fmla="*/ 177 h 232"/>
              <a:gd name="T20" fmla="*/ 117 w 232"/>
              <a:gd name="T21" fmla="*/ 183 h 232"/>
              <a:gd name="T22" fmla="*/ 52 w 232"/>
              <a:gd name="T23" fmla="*/ 165 h 232"/>
              <a:gd name="T24" fmla="*/ 51 w 232"/>
              <a:gd name="T25" fmla="*/ 165 h 232"/>
              <a:gd name="T26" fmla="*/ 51 w 232"/>
              <a:gd name="T27" fmla="*/ 123 h 232"/>
              <a:gd name="T28" fmla="*/ 116 w 232"/>
              <a:gd name="T29" fmla="*/ 156 h 232"/>
              <a:gd name="T30" fmla="*/ 158 w 232"/>
              <a:gd name="T31" fmla="*/ 135 h 232"/>
              <a:gd name="T32" fmla="*/ 158 w 232"/>
              <a:gd name="T33" fmla="*/ 157 h 232"/>
              <a:gd name="T34" fmla="*/ 163 w 232"/>
              <a:gd name="T35" fmla="*/ 184 h 232"/>
              <a:gd name="T36" fmla="*/ 164 w 232"/>
              <a:gd name="T37" fmla="*/ 180 h 232"/>
              <a:gd name="T38" fmla="*/ 159 w 232"/>
              <a:gd name="T39" fmla="*/ 173 h 232"/>
              <a:gd name="T40" fmla="*/ 162 w 232"/>
              <a:gd name="T41" fmla="*/ 165 h 232"/>
              <a:gd name="T42" fmla="*/ 160 w 232"/>
              <a:gd name="T43" fmla="*/ 162 h 232"/>
              <a:gd name="T44" fmla="*/ 162 w 232"/>
              <a:gd name="T45" fmla="*/ 159 h 232"/>
              <a:gd name="T46" fmla="*/ 162 w 232"/>
              <a:gd name="T47" fmla="*/ 126 h 232"/>
              <a:gd name="T48" fmla="*/ 116 w 232"/>
              <a:gd name="T49" fmla="*/ 103 h 232"/>
              <a:gd name="T50" fmla="*/ 115 w 232"/>
              <a:gd name="T51" fmla="*/ 97 h 232"/>
              <a:gd name="T52" fmla="*/ 122 w 232"/>
              <a:gd name="T53" fmla="*/ 97 h 232"/>
              <a:gd name="T54" fmla="*/ 170 w 232"/>
              <a:gd name="T55" fmla="*/ 122 h 232"/>
              <a:gd name="T56" fmla="*/ 170 w 232"/>
              <a:gd name="T57" fmla="*/ 159 h 232"/>
              <a:gd name="T58" fmla="*/ 172 w 232"/>
              <a:gd name="T59" fmla="*/ 162 h 232"/>
              <a:gd name="T60" fmla="*/ 170 w 232"/>
              <a:gd name="T61" fmla="*/ 165 h 232"/>
              <a:gd name="T62" fmla="*/ 174 w 232"/>
              <a:gd name="T63" fmla="*/ 172 h 232"/>
              <a:gd name="T64" fmla="*/ 163 w 232"/>
              <a:gd name="T65" fmla="*/ 184 h 232"/>
              <a:gd name="T66" fmla="*/ 182 w 232"/>
              <a:gd name="T67" fmla="*/ 165 h 232"/>
              <a:gd name="T68" fmla="*/ 181 w 232"/>
              <a:gd name="T69" fmla="*/ 165 h 232"/>
              <a:gd name="T70" fmla="*/ 177 w 232"/>
              <a:gd name="T71" fmla="*/ 168 h 232"/>
              <a:gd name="T72" fmla="*/ 175 w 232"/>
              <a:gd name="T73" fmla="*/ 165 h 232"/>
              <a:gd name="T74" fmla="*/ 176 w 232"/>
              <a:gd name="T75" fmla="*/ 162 h 232"/>
              <a:gd name="T76" fmla="*/ 174 w 232"/>
              <a:gd name="T77" fmla="*/ 157 h 232"/>
              <a:gd name="T78" fmla="*/ 174 w 232"/>
              <a:gd name="T79" fmla="*/ 127 h 232"/>
              <a:gd name="T80" fmla="*/ 182 w 232"/>
              <a:gd name="T81" fmla="*/ 123 h 232"/>
              <a:gd name="T82" fmla="*/ 182 w 232"/>
              <a:gd name="T83" fmla="*/ 165 h 232"/>
              <a:gd name="T84" fmla="*/ 174 w 232"/>
              <a:gd name="T85" fmla="*/ 120 h 232"/>
              <a:gd name="T86" fmla="*/ 174 w 232"/>
              <a:gd name="T87" fmla="*/ 119 h 232"/>
              <a:gd name="T88" fmla="*/ 124 w 232"/>
              <a:gd name="T89" fmla="*/ 94 h 232"/>
              <a:gd name="T90" fmla="*/ 118 w 232"/>
              <a:gd name="T91" fmla="*/ 92 h 232"/>
              <a:gd name="T92" fmla="*/ 112 w 232"/>
              <a:gd name="T93" fmla="*/ 94 h 232"/>
              <a:gd name="T94" fmla="*/ 110 w 232"/>
              <a:gd name="T95" fmla="*/ 100 h 232"/>
              <a:gd name="T96" fmla="*/ 114 w 232"/>
              <a:gd name="T97" fmla="*/ 107 h 232"/>
              <a:gd name="T98" fmla="*/ 157 w 232"/>
              <a:gd name="T99" fmla="*/ 128 h 232"/>
              <a:gd name="T100" fmla="*/ 116 w 232"/>
              <a:gd name="T101" fmla="*/ 149 h 232"/>
              <a:gd name="T102" fmla="*/ 17 w 232"/>
              <a:gd name="T103" fmla="*/ 99 h 232"/>
              <a:gd name="T104" fmla="*/ 116 w 232"/>
              <a:gd name="T105" fmla="*/ 48 h 232"/>
              <a:gd name="T106" fmla="*/ 216 w 232"/>
              <a:gd name="T107" fmla="*/ 99 h 232"/>
              <a:gd name="T108" fmla="*/ 174 w 232"/>
              <a:gd name="T109" fmla="*/ 12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58" y="157"/>
                </a:moveTo>
                <a:cubicBezTo>
                  <a:pt x="157" y="158"/>
                  <a:pt x="156" y="160"/>
                  <a:pt x="156" y="162"/>
                </a:cubicBezTo>
                <a:cubicBezTo>
                  <a:pt x="156" y="163"/>
                  <a:pt x="156" y="164"/>
                  <a:pt x="157" y="165"/>
                </a:cubicBezTo>
                <a:cubicBezTo>
                  <a:pt x="156" y="167"/>
                  <a:pt x="155" y="170"/>
                  <a:pt x="155" y="173"/>
                </a:cubicBezTo>
                <a:cubicBezTo>
                  <a:pt x="155" y="174"/>
                  <a:pt x="155" y="176"/>
                  <a:pt x="156" y="177"/>
                </a:cubicBezTo>
                <a:cubicBezTo>
                  <a:pt x="144" y="181"/>
                  <a:pt x="130" y="183"/>
                  <a:pt x="117" y="183"/>
                </a:cubicBezTo>
                <a:cubicBezTo>
                  <a:pt x="93" y="183"/>
                  <a:pt x="70" y="177"/>
                  <a:pt x="52" y="165"/>
                </a:cubicBezTo>
                <a:cubicBezTo>
                  <a:pt x="51" y="165"/>
                  <a:pt x="51" y="165"/>
                  <a:pt x="51" y="165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58" y="135"/>
                  <a:pt x="158" y="135"/>
                  <a:pt x="158" y="135"/>
                </a:cubicBezTo>
                <a:lnTo>
                  <a:pt x="158" y="157"/>
                </a:lnTo>
                <a:close/>
                <a:moveTo>
                  <a:pt x="163" y="184"/>
                </a:moveTo>
                <a:cubicBezTo>
                  <a:pt x="163" y="184"/>
                  <a:pt x="164" y="182"/>
                  <a:pt x="164" y="180"/>
                </a:cubicBezTo>
                <a:cubicBezTo>
                  <a:pt x="164" y="177"/>
                  <a:pt x="159" y="177"/>
                  <a:pt x="159" y="173"/>
                </a:cubicBezTo>
                <a:cubicBezTo>
                  <a:pt x="159" y="169"/>
                  <a:pt x="161" y="166"/>
                  <a:pt x="162" y="165"/>
                </a:cubicBezTo>
                <a:cubicBezTo>
                  <a:pt x="161" y="165"/>
                  <a:pt x="160" y="163"/>
                  <a:pt x="160" y="162"/>
                </a:cubicBezTo>
                <a:cubicBezTo>
                  <a:pt x="160" y="161"/>
                  <a:pt x="161" y="160"/>
                  <a:pt x="162" y="159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3"/>
                  <a:pt x="111" y="100"/>
                  <a:pt x="115" y="97"/>
                </a:cubicBezTo>
                <a:cubicBezTo>
                  <a:pt x="118" y="94"/>
                  <a:pt x="122" y="97"/>
                  <a:pt x="122" y="97"/>
                </a:cubicBezTo>
                <a:cubicBezTo>
                  <a:pt x="170" y="122"/>
                  <a:pt x="170" y="122"/>
                  <a:pt x="170" y="122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1" y="160"/>
                  <a:pt x="172" y="161"/>
                  <a:pt x="172" y="162"/>
                </a:cubicBezTo>
                <a:cubicBezTo>
                  <a:pt x="172" y="163"/>
                  <a:pt x="171" y="164"/>
                  <a:pt x="170" y="165"/>
                </a:cubicBezTo>
                <a:cubicBezTo>
                  <a:pt x="171" y="166"/>
                  <a:pt x="174" y="168"/>
                  <a:pt x="174" y="172"/>
                </a:cubicBezTo>
                <a:cubicBezTo>
                  <a:pt x="174" y="180"/>
                  <a:pt x="163" y="184"/>
                  <a:pt x="163" y="184"/>
                </a:cubicBezTo>
                <a:close/>
                <a:moveTo>
                  <a:pt x="182" y="165"/>
                </a:moveTo>
                <a:cubicBezTo>
                  <a:pt x="181" y="165"/>
                  <a:pt x="181" y="165"/>
                  <a:pt x="181" y="165"/>
                </a:cubicBezTo>
                <a:cubicBezTo>
                  <a:pt x="180" y="166"/>
                  <a:pt x="178" y="167"/>
                  <a:pt x="177" y="168"/>
                </a:cubicBezTo>
                <a:cubicBezTo>
                  <a:pt x="176" y="167"/>
                  <a:pt x="176" y="166"/>
                  <a:pt x="175" y="165"/>
                </a:cubicBezTo>
                <a:cubicBezTo>
                  <a:pt x="176" y="164"/>
                  <a:pt x="176" y="163"/>
                  <a:pt x="176" y="162"/>
                </a:cubicBezTo>
                <a:cubicBezTo>
                  <a:pt x="176" y="160"/>
                  <a:pt x="175" y="159"/>
                  <a:pt x="174" y="157"/>
                </a:cubicBezTo>
                <a:cubicBezTo>
                  <a:pt x="174" y="127"/>
                  <a:pt x="174" y="127"/>
                  <a:pt x="174" y="127"/>
                </a:cubicBezTo>
                <a:cubicBezTo>
                  <a:pt x="182" y="123"/>
                  <a:pt x="182" y="123"/>
                  <a:pt x="182" y="123"/>
                </a:cubicBezTo>
                <a:lnTo>
                  <a:pt x="182" y="165"/>
                </a:lnTo>
                <a:close/>
                <a:moveTo>
                  <a:pt x="174" y="120"/>
                </a:moveTo>
                <a:cubicBezTo>
                  <a:pt x="174" y="119"/>
                  <a:pt x="174" y="119"/>
                  <a:pt x="174" y="119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3" y="93"/>
                  <a:pt x="121" y="92"/>
                  <a:pt x="118" y="92"/>
                </a:cubicBezTo>
                <a:cubicBezTo>
                  <a:pt x="116" y="92"/>
                  <a:pt x="114" y="92"/>
                  <a:pt x="112" y="94"/>
                </a:cubicBezTo>
                <a:cubicBezTo>
                  <a:pt x="110" y="96"/>
                  <a:pt x="109" y="99"/>
                  <a:pt x="110" y="100"/>
                </a:cubicBezTo>
                <a:cubicBezTo>
                  <a:pt x="110" y="104"/>
                  <a:pt x="113" y="106"/>
                  <a:pt x="114" y="107"/>
                </a:cubicBezTo>
                <a:cubicBezTo>
                  <a:pt x="157" y="128"/>
                  <a:pt x="157" y="128"/>
                  <a:pt x="157" y="128"/>
                </a:cubicBezTo>
                <a:cubicBezTo>
                  <a:pt x="116" y="149"/>
                  <a:pt x="116" y="149"/>
                  <a:pt x="116" y="149"/>
                </a:cubicBezTo>
                <a:cubicBezTo>
                  <a:pt x="17" y="99"/>
                  <a:pt x="17" y="99"/>
                  <a:pt x="17" y="99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216" y="99"/>
                  <a:pt x="216" y="99"/>
                  <a:pt x="216" y="99"/>
                </a:cubicBezTo>
                <a:lnTo>
                  <a:pt x="174" y="12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9237179" y="10624031"/>
            <a:ext cx="1140842" cy="1142922"/>
          </a:xfrm>
          <a:custGeom>
            <a:avLst/>
            <a:gdLst>
              <a:gd name="T0" fmla="*/ 97 w 232"/>
              <a:gd name="T1" fmla="*/ 83 h 232"/>
              <a:gd name="T2" fmla="*/ 97 w 232"/>
              <a:gd name="T3" fmla="*/ 93 h 232"/>
              <a:gd name="T4" fmla="*/ 127 w 232"/>
              <a:gd name="T5" fmla="*/ 65 h 232"/>
              <a:gd name="T6" fmla="*/ 195 w 232"/>
              <a:gd name="T7" fmla="*/ 166 h 232"/>
              <a:gd name="T8" fmla="*/ 120 w 232"/>
              <a:gd name="T9" fmla="*/ 168 h 232"/>
              <a:gd name="T10" fmla="*/ 127 w 232"/>
              <a:gd name="T11" fmla="*/ 65 h 232"/>
              <a:gd name="T12" fmla="*/ 184 w 232"/>
              <a:gd name="T13" fmla="*/ 92 h 232"/>
              <a:gd name="T14" fmla="*/ 154 w 232"/>
              <a:gd name="T15" fmla="*/ 88 h 232"/>
              <a:gd name="T16" fmla="*/ 132 w 232"/>
              <a:gd name="T17" fmla="*/ 106 h 232"/>
              <a:gd name="T18" fmla="*/ 184 w 232"/>
              <a:gd name="T19" fmla="*/ 104 h 232"/>
              <a:gd name="T20" fmla="*/ 139 w 232"/>
              <a:gd name="T21" fmla="*/ 100 h 232"/>
              <a:gd name="T22" fmla="*/ 132 w 232"/>
              <a:gd name="T23" fmla="*/ 106 h 232"/>
              <a:gd name="T24" fmla="*/ 139 w 232"/>
              <a:gd name="T25" fmla="*/ 116 h 232"/>
              <a:gd name="T26" fmla="*/ 184 w 232"/>
              <a:gd name="T27" fmla="*/ 112 h 232"/>
              <a:gd name="T28" fmla="*/ 132 w 232"/>
              <a:gd name="T29" fmla="*/ 114 h 232"/>
              <a:gd name="T30" fmla="*/ 132 w 232"/>
              <a:gd name="T31" fmla="*/ 130 h 232"/>
              <a:gd name="T32" fmla="*/ 184 w 232"/>
              <a:gd name="T33" fmla="*/ 128 h 232"/>
              <a:gd name="T34" fmla="*/ 139 w 232"/>
              <a:gd name="T35" fmla="*/ 124 h 232"/>
              <a:gd name="T36" fmla="*/ 132 w 232"/>
              <a:gd name="T37" fmla="*/ 130 h 232"/>
              <a:gd name="T38" fmla="*/ 139 w 232"/>
              <a:gd name="T39" fmla="*/ 140 h 232"/>
              <a:gd name="T40" fmla="*/ 184 w 232"/>
              <a:gd name="T41" fmla="*/ 136 h 232"/>
              <a:gd name="T42" fmla="*/ 132 w 232"/>
              <a:gd name="T43" fmla="*/ 138 h 232"/>
              <a:gd name="T44" fmla="*/ 132 w 232"/>
              <a:gd name="T45" fmla="*/ 154 h 232"/>
              <a:gd name="T46" fmla="*/ 184 w 232"/>
              <a:gd name="T47" fmla="*/ 153 h 232"/>
              <a:gd name="T48" fmla="*/ 139 w 232"/>
              <a:gd name="T49" fmla="*/ 149 h 232"/>
              <a:gd name="T50" fmla="*/ 132 w 232"/>
              <a:gd name="T51" fmla="*/ 154 h 232"/>
              <a:gd name="T52" fmla="*/ 113 w 232"/>
              <a:gd name="T53" fmla="*/ 162 h 232"/>
              <a:gd name="T54" fmla="*/ 44 w 232"/>
              <a:gd name="T55" fmla="*/ 155 h 232"/>
              <a:gd name="T56" fmla="*/ 94 w 232"/>
              <a:gd name="T57" fmla="*/ 54 h 232"/>
              <a:gd name="T58" fmla="*/ 55 w 232"/>
              <a:gd name="T59" fmla="*/ 126 h 232"/>
              <a:gd name="T60" fmla="*/ 69 w 232"/>
              <a:gd name="T61" fmla="*/ 122 h 232"/>
              <a:gd name="T62" fmla="*/ 85 w 232"/>
              <a:gd name="T63" fmla="*/ 116 h 232"/>
              <a:gd name="T64" fmla="*/ 81 w 232"/>
              <a:gd name="T65" fmla="*/ 112 h 232"/>
              <a:gd name="T66" fmla="*/ 55 w 232"/>
              <a:gd name="T67" fmla="*/ 126 h 232"/>
              <a:gd name="T68" fmla="*/ 95 w 232"/>
              <a:gd name="T69" fmla="*/ 139 h 232"/>
              <a:gd name="T70" fmla="*/ 55 w 232"/>
              <a:gd name="T71" fmla="*/ 142 h 232"/>
              <a:gd name="T72" fmla="*/ 103 w 232"/>
              <a:gd name="T73" fmla="*/ 144 h 232"/>
              <a:gd name="T74" fmla="*/ 105 w 232"/>
              <a:gd name="T75" fmla="*/ 112 h 232"/>
              <a:gd name="T76" fmla="*/ 94 w 232"/>
              <a:gd name="T77" fmla="*/ 114 h 232"/>
              <a:gd name="T78" fmla="*/ 88 w 232"/>
              <a:gd name="T79" fmla="*/ 126 h 232"/>
              <a:gd name="T80" fmla="*/ 105 w 232"/>
              <a:gd name="T81" fmla="*/ 112 h 232"/>
              <a:gd name="T82" fmla="*/ 55 w 232"/>
              <a:gd name="T83" fmla="*/ 82 h 232"/>
              <a:gd name="T84" fmla="*/ 71 w 232"/>
              <a:gd name="T85" fmla="*/ 92 h 232"/>
              <a:gd name="T86" fmla="*/ 91 w 232"/>
              <a:gd name="T87" fmla="*/ 95 h 232"/>
              <a:gd name="T88" fmla="*/ 105 w 232"/>
              <a:gd name="T89" fmla="*/ 82 h 232"/>
              <a:gd name="T90" fmla="*/ 232 w 232"/>
              <a:gd name="T91" fmla="*/ 232 h 232"/>
              <a:gd name="T92" fmla="*/ 0 w 232"/>
              <a:gd name="T93" fmla="*/ 0 h 232"/>
              <a:gd name="T94" fmla="*/ 208 w 232"/>
              <a:gd name="T95" fmla="*/ 65 h 232"/>
              <a:gd name="T96" fmla="*/ 203 w 232"/>
              <a:gd name="T97" fmla="*/ 61 h 232"/>
              <a:gd name="T98" fmla="*/ 127 w 232"/>
              <a:gd name="T99" fmla="*/ 58 h 232"/>
              <a:gd name="T100" fmla="*/ 103 w 232"/>
              <a:gd name="T101" fmla="*/ 48 h 232"/>
              <a:gd name="T102" fmla="*/ 95 w 232"/>
              <a:gd name="T103" fmla="*/ 47 h 232"/>
              <a:gd name="T104" fmla="*/ 55 w 232"/>
              <a:gd name="T105" fmla="*/ 47 h 232"/>
              <a:gd name="T106" fmla="*/ 37 w 232"/>
              <a:gd name="T107" fmla="*/ 162 h 232"/>
              <a:gd name="T108" fmla="*/ 113 w 232"/>
              <a:gd name="T109" fmla="*/ 180 h 232"/>
              <a:gd name="T110" fmla="*/ 30 w 232"/>
              <a:gd name="T111" fmla="*/ 170 h 232"/>
              <a:gd name="T112" fmla="*/ 28 w 232"/>
              <a:gd name="T113" fmla="*/ 61 h 232"/>
              <a:gd name="T114" fmla="*/ 24 w 232"/>
              <a:gd name="T115" fmla="*/ 176 h 232"/>
              <a:gd name="T116" fmla="*/ 105 w 232"/>
              <a:gd name="T117" fmla="*/ 180 h 232"/>
              <a:gd name="T118" fmla="*/ 111 w 232"/>
              <a:gd name="T119" fmla="*/ 185 h 232"/>
              <a:gd name="T120" fmla="*/ 125 w 232"/>
              <a:gd name="T121" fmla="*/ 182 h 232"/>
              <a:gd name="T122" fmla="*/ 204 w 232"/>
              <a:gd name="T123" fmla="*/ 180 h 232"/>
              <a:gd name="T124" fmla="*/ 208 w 232"/>
              <a:gd name="T125" fmla="*/ 6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92" y="88"/>
                </a:moveTo>
                <a:cubicBezTo>
                  <a:pt x="92" y="86"/>
                  <a:pt x="95" y="83"/>
                  <a:pt x="97" y="83"/>
                </a:cubicBezTo>
                <a:cubicBezTo>
                  <a:pt x="100" y="83"/>
                  <a:pt x="102" y="86"/>
                  <a:pt x="102" y="88"/>
                </a:cubicBezTo>
                <a:cubicBezTo>
                  <a:pt x="102" y="91"/>
                  <a:pt x="100" y="93"/>
                  <a:pt x="97" y="93"/>
                </a:cubicBezTo>
                <a:cubicBezTo>
                  <a:pt x="95" y="93"/>
                  <a:pt x="92" y="91"/>
                  <a:pt x="92" y="88"/>
                </a:cubicBezTo>
                <a:close/>
                <a:moveTo>
                  <a:pt x="127" y="65"/>
                </a:moveTo>
                <a:cubicBezTo>
                  <a:pt x="195" y="65"/>
                  <a:pt x="195" y="65"/>
                  <a:pt x="195" y="65"/>
                </a:cubicBezTo>
                <a:cubicBezTo>
                  <a:pt x="195" y="166"/>
                  <a:pt x="195" y="166"/>
                  <a:pt x="195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4" y="166"/>
                  <a:pt x="122" y="166"/>
                  <a:pt x="120" y="16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20" y="68"/>
                  <a:pt x="123" y="65"/>
                  <a:pt x="127" y="65"/>
                </a:cubicBezTo>
                <a:close/>
                <a:moveTo>
                  <a:pt x="154" y="92"/>
                </a:moveTo>
                <a:cubicBezTo>
                  <a:pt x="184" y="92"/>
                  <a:pt x="184" y="92"/>
                  <a:pt x="184" y="92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54" y="88"/>
                  <a:pt x="154" y="88"/>
                  <a:pt x="154" y="88"/>
                </a:cubicBezTo>
                <a:lnTo>
                  <a:pt x="154" y="92"/>
                </a:lnTo>
                <a:close/>
                <a:moveTo>
                  <a:pt x="132" y="106"/>
                </a:moveTo>
                <a:cubicBezTo>
                  <a:pt x="133" y="105"/>
                  <a:pt x="136" y="104"/>
                  <a:pt x="139" y="104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4" y="100"/>
                  <a:pt x="184" y="100"/>
                  <a:pt x="184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6" y="100"/>
                  <a:pt x="134" y="101"/>
                  <a:pt x="132" y="101"/>
                </a:cubicBezTo>
                <a:lnTo>
                  <a:pt x="132" y="106"/>
                </a:lnTo>
                <a:close/>
                <a:moveTo>
                  <a:pt x="132" y="118"/>
                </a:moveTo>
                <a:cubicBezTo>
                  <a:pt x="133" y="117"/>
                  <a:pt x="136" y="116"/>
                  <a:pt x="139" y="116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84" y="112"/>
                  <a:pt x="184" y="112"/>
                  <a:pt x="184" y="112"/>
                </a:cubicBezTo>
                <a:cubicBezTo>
                  <a:pt x="139" y="112"/>
                  <a:pt x="139" y="112"/>
                  <a:pt x="139" y="112"/>
                </a:cubicBezTo>
                <a:cubicBezTo>
                  <a:pt x="136" y="112"/>
                  <a:pt x="134" y="113"/>
                  <a:pt x="132" y="114"/>
                </a:cubicBezTo>
                <a:lnTo>
                  <a:pt x="132" y="118"/>
                </a:lnTo>
                <a:close/>
                <a:moveTo>
                  <a:pt x="132" y="130"/>
                </a:moveTo>
                <a:cubicBezTo>
                  <a:pt x="133" y="129"/>
                  <a:pt x="136" y="128"/>
                  <a:pt x="139" y="128"/>
                </a:cubicBezTo>
                <a:cubicBezTo>
                  <a:pt x="184" y="128"/>
                  <a:pt x="184" y="128"/>
                  <a:pt x="184" y="128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39" y="124"/>
                  <a:pt x="139" y="124"/>
                  <a:pt x="139" y="124"/>
                </a:cubicBezTo>
                <a:cubicBezTo>
                  <a:pt x="136" y="124"/>
                  <a:pt x="134" y="125"/>
                  <a:pt x="132" y="126"/>
                </a:cubicBezTo>
                <a:lnTo>
                  <a:pt x="132" y="130"/>
                </a:lnTo>
                <a:close/>
                <a:moveTo>
                  <a:pt x="132" y="142"/>
                </a:moveTo>
                <a:cubicBezTo>
                  <a:pt x="133" y="141"/>
                  <a:pt x="136" y="140"/>
                  <a:pt x="139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84" y="136"/>
                  <a:pt x="184" y="136"/>
                  <a:pt x="184" y="136"/>
                </a:cubicBezTo>
                <a:cubicBezTo>
                  <a:pt x="139" y="136"/>
                  <a:pt x="139" y="136"/>
                  <a:pt x="139" y="136"/>
                </a:cubicBezTo>
                <a:cubicBezTo>
                  <a:pt x="136" y="136"/>
                  <a:pt x="134" y="137"/>
                  <a:pt x="132" y="138"/>
                </a:cubicBezTo>
                <a:lnTo>
                  <a:pt x="132" y="142"/>
                </a:lnTo>
                <a:close/>
                <a:moveTo>
                  <a:pt x="132" y="154"/>
                </a:moveTo>
                <a:cubicBezTo>
                  <a:pt x="133" y="153"/>
                  <a:pt x="136" y="153"/>
                  <a:pt x="139" y="153"/>
                </a:cubicBezTo>
                <a:cubicBezTo>
                  <a:pt x="184" y="153"/>
                  <a:pt x="184" y="153"/>
                  <a:pt x="184" y="153"/>
                </a:cubicBezTo>
                <a:cubicBezTo>
                  <a:pt x="184" y="149"/>
                  <a:pt x="184" y="149"/>
                  <a:pt x="184" y="149"/>
                </a:cubicBezTo>
                <a:cubicBezTo>
                  <a:pt x="139" y="149"/>
                  <a:pt x="139" y="149"/>
                  <a:pt x="139" y="149"/>
                </a:cubicBezTo>
                <a:cubicBezTo>
                  <a:pt x="136" y="149"/>
                  <a:pt x="134" y="149"/>
                  <a:pt x="132" y="150"/>
                </a:cubicBezTo>
                <a:lnTo>
                  <a:pt x="132" y="154"/>
                </a:lnTo>
                <a:close/>
                <a:moveTo>
                  <a:pt x="113" y="72"/>
                </a:moveTo>
                <a:cubicBezTo>
                  <a:pt x="113" y="162"/>
                  <a:pt x="113" y="162"/>
                  <a:pt x="113" y="162"/>
                </a:cubicBezTo>
                <a:cubicBezTo>
                  <a:pt x="108" y="158"/>
                  <a:pt x="101" y="155"/>
                  <a:pt x="94" y="155"/>
                </a:cubicBezTo>
                <a:cubicBezTo>
                  <a:pt x="44" y="155"/>
                  <a:pt x="44" y="155"/>
                  <a:pt x="44" y="155"/>
                </a:cubicBezTo>
                <a:cubicBezTo>
                  <a:pt x="44" y="54"/>
                  <a:pt x="44" y="54"/>
                  <a:pt x="44" y="54"/>
                </a:cubicBezTo>
                <a:cubicBezTo>
                  <a:pt x="94" y="54"/>
                  <a:pt x="94" y="54"/>
                  <a:pt x="94" y="54"/>
                </a:cubicBezTo>
                <a:cubicBezTo>
                  <a:pt x="104" y="54"/>
                  <a:pt x="113" y="62"/>
                  <a:pt x="113" y="72"/>
                </a:cubicBezTo>
                <a:close/>
                <a:moveTo>
                  <a:pt x="55" y="126"/>
                </a:moveTo>
                <a:cubicBezTo>
                  <a:pt x="66" y="126"/>
                  <a:pt x="66" y="126"/>
                  <a:pt x="66" y="126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2" y="120"/>
                  <a:pt x="75" y="119"/>
                  <a:pt x="78" y="119"/>
                </a:cubicBezTo>
                <a:cubicBezTo>
                  <a:pt x="81" y="118"/>
                  <a:pt x="84" y="118"/>
                  <a:pt x="85" y="116"/>
                </a:cubicBezTo>
                <a:cubicBezTo>
                  <a:pt x="86" y="115"/>
                  <a:pt x="86" y="115"/>
                  <a:pt x="86" y="115"/>
                </a:cubicBezTo>
                <a:cubicBezTo>
                  <a:pt x="86" y="114"/>
                  <a:pt x="83" y="112"/>
                  <a:pt x="81" y="112"/>
                </a:cubicBezTo>
                <a:cubicBezTo>
                  <a:pt x="55" y="112"/>
                  <a:pt x="55" y="112"/>
                  <a:pt x="55" y="112"/>
                </a:cubicBezTo>
                <a:lnTo>
                  <a:pt x="55" y="126"/>
                </a:lnTo>
                <a:close/>
                <a:moveTo>
                  <a:pt x="103" y="140"/>
                </a:moveTo>
                <a:cubicBezTo>
                  <a:pt x="101" y="139"/>
                  <a:pt x="98" y="139"/>
                  <a:pt x="95" y="139"/>
                </a:cubicBezTo>
                <a:cubicBezTo>
                  <a:pt x="55" y="139"/>
                  <a:pt x="55" y="139"/>
                  <a:pt x="55" y="139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99" y="142"/>
                  <a:pt x="101" y="143"/>
                  <a:pt x="103" y="144"/>
                </a:cubicBezTo>
                <a:lnTo>
                  <a:pt x="103" y="140"/>
                </a:lnTo>
                <a:close/>
                <a:moveTo>
                  <a:pt x="105" y="112"/>
                </a:moveTo>
                <a:cubicBezTo>
                  <a:pt x="92" y="112"/>
                  <a:pt x="92" y="112"/>
                  <a:pt x="92" y="112"/>
                </a:cubicBezTo>
                <a:cubicBezTo>
                  <a:pt x="93" y="112"/>
                  <a:pt x="94" y="113"/>
                  <a:pt x="94" y="114"/>
                </a:cubicBezTo>
                <a:cubicBezTo>
                  <a:pt x="96" y="118"/>
                  <a:pt x="94" y="120"/>
                  <a:pt x="90" y="123"/>
                </a:cubicBezTo>
                <a:cubicBezTo>
                  <a:pt x="88" y="124"/>
                  <a:pt x="88" y="125"/>
                  <a:pt x="88" y="126"/>
                </a:cubicBezTo>
                <a:cubicBezTo>
                  <a:pt x="105" y="126"/>
                  <a:pt x="105" y="126"/>
                  <a:pt x="105" y="126"/>
                </a:cubicBezTo>
                <a:lnTo>
                  <a:pt x="105" y="112"/>
                </a:lnTo>
                <a:close/>
                <a:moveTo>
                  <a:pt x="105" y="82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71" y="92"/>
                  <a:pt x="71" y="92"/>
                  <a:pt x="71" y="92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91" y="95"/>
                  <a:pt x="91" y="95"/>
                  <a:pt x="91" y="95"/>
                </a:cubicBezTo>
                <a:cubicBezTo>
                  <a:pt x="105" y="108"/>
                  <a:pt x="105" y="108"/>
                  <a:pt x="105" y="108"/>
                </a:cubicBezTo>
                <a:lnTo>
                  <a:pt x="105" y="82"/>
                </a:lnTo>
                <a:close/>
                <a:moveTo>
                  <a:pt x="232" y="0"/>
                </a:moveTo>
                <a:cubicBezTo>
                  <a:pt x="232" y="232"/>
                  <a:pt x="232" y="232"/>
                  <a:pt x="23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0"/>
                  <a:pt x="0" y="0"/>
                  <a:pt x="0" y="0"/>
                </a:cubicBezTo>
                <a:lnTo>
                  <a:pt x="232" y="0"/>
                </a:lnTo>
                <a:close/>
                <a:moveTo>
                  <a:pt x="208" y="65"/>
                </a:moveTo>
                <a:cubicBezTo>
                  <a:pt x="208" y="63"/>
                  <a:pt x="206" y="61"/>
                  <a:pt x="204" y="61"/>
                </a:cubicBezTo>
                <a:cubicBezTo>
                  <a:pt x="203" y="61"/>
                  <a:pt x="203" y="61"/>
                  <a:pt x="203" y="61"/>
                </a:cubicBezTo>
                <a:cubicBezTo>
                  <a:pt x="203" y="58"/>
                  <a:pt x="203" y="58"/>
                  <a:pt x="203" y="58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3" y="58"/>
                  <a:pt x="120" y="59"/>
                  <a:pt x="117" y="62"/>
                </a:cubicBezTo>
                <a:cubicBezTo>
                  <a:pt x="115" y="56"/>
                  <a:pt x="109" y="51"/>
                  <a:pt x="103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101" y="47"/>
                  <a:pt x="98" y="47"/>
                  <a:pt x="95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162"/>
                  <a:pt x="37" y="162"/>
                  <a:pt x="37" y="162"/>
                </a:cubicBezTo>
                <a:cubicBezTo>
                  <a:pt x="94" y="162"/>
                  <a:pt x="94" y="162"/>
                  <a:pt x="94" y="162"/>
                </a:cubicBezTo>
                <a:cubicBezTo>
                  <a:pt x="104" y="162"/>
                  <a:pt x="113" y="170"/>
                  <a:pt x="113" y="180"/>
                </a:cubicBezTo>
                <a:cubicBezTo>
                  <a:pt x="113" y="173"/>
                  <a:pt x="104" y="170"/>
                  <a:pt x="94" y="170"/>
                </a:cubicBezTo>
                <a:cubicBezTo>
                  <a:pt x="30" y="170"/>
                  <a:pt x="30" y="170"/>
                  <a:pt x="30" y="170"/>
                </a:cubicBezTo>
                <a:cubicBezTo>
                  <a:pt x="30" y="61"/>
                  <a:pt x="30" y="61"/>
                  <a:pt x="30" y="61"/>
                </a:cubicBezTo>
                <a:cubicBezTo>
                  <a:pt x="28" y="61"/>
                  <a:pt x="28" y="61"/>
                  <a:pt x="28" y="61"/>
                </a:cubicBezTo>
                <a:cubicBezTo>
                  <a:pt x="26" y="61"/>
                  <a:pt x="24" y="63"/>
                  <a:pt x="24" y="65"/>
                </a:cubicBezTo>
                <a:cubicBezTo>
                  <a:pt x="24" y="176"/>
                  <a:pt x="24" y="176"/>
                  <a:pt x="24" y="176"/>
                </a:cubicBezTo>
                <a:cubicBezTo>
                  <a:pt x="24" y="178"/>
                  <a:pt x="26" y="180"/>
                  <a:pt x="28" y="180"/>
                </a:cubicBezTo>
                <a:cubicBezTo>
                  <a:pt x="105" y="180"/>
                  <a:pt x="105" y="180"/>
                  <a:pt x="105" y="180"/>
                </a:cubicBezTo>
                <a:cubicBezTo>
                  <a:pt x="106" y="180"/>
                  <a:pt x="107" y="181"/>
                  <a:pt x="107" y="182"/>
                </a:cubicBezTo>
                <a:cubicBezTo>
                  <a:pt x="107" y="184"/>
                  <a:pt x="109" y="185"/>
                  <a:pt x="111" y="185"/>
                </a:cubicBezTo>
                <a:cubicBezTo>
                  <a:pt x="122" y="185"/>
                  <a:pt x="122" y="185"/>
                  <a:pt x="122" y="185"/>
                </a:cubicBezTo>
                <a:cubicBezTo>
                  <a:pt x="124" y="185"/>
                  <a:pt x="125" y="184"/>
                  <a:pt x="125" y="182"/>
                </a:cubicBezTo>
                <a:cubicBezTo>
                  <a:pt x="126" y="181"/>
                  <a:pt x="126" y="180"/>
                  <a:pt x="127" y="180"/>
                </a:cubicBezTo>
                <a:cubicBezTo>
                  <a:pt x="204" y="180"/>
                  <a:pt x="204" y="180"/>
                  <a:pt x="204" y="180"/>
                </a:cubicBezTo>
                <a:cubicBezTo>
                  <a:pt x="206" y="180"/>
                  <a:pt x="208" y="178"/>
                  <a:pt x="208" y="176"/>
                </a:cubicBezTo>
                <a:lnTo>
                  <a:pt x="208" y="6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7706464" y="10624031"/>
            <a:ext cx="1138764" cy="1142922"/>
          </a:xfrm>
          <a:custGeom>
            <a:avLst/>
            <a:gdLst>
              <a:gd name="T0" fmla="*/ 120 w 232"/>
              <a:gd name="T1" fmla="*/ 167 h 232"/>
              <a:gd name="T2" fmla="*/ 201 w 232"/>
              <a:gd name="T3" fmla="*/ 164 h 232"/>
              <a:gd name="T4" fmla="*/ 165 w 232"/>
              <a:gd name="T5" fmla="*/ 54 h 232"/>
              <a:gd name="T6" fmla="*/ 167 w 232"/>
              <a:gd name="T7" fmla="*/ 141 h 232"/>
              <a:gd name="T8" fmla="*/ 129 w 232"/>
              <a:gd name="T9" fmla="*/ 141 h 232"/>
              <a:gd name="T10" fmla="*/ 167 w 232"/>
              <a:gd name="T11" fmla="*/ 141 h 232"/>
              <a:gd name="T12" fmla="*/ 129 w 232"/>
              <a:gd name="T13" fmla="*/ 132 h 232"/>
              <a:gd name="T14" fmla="*/ 193 w 232"/>
              <a:gd name="T15" fmla="*/ 127 h 232"/>
              <a:gd name="T16" fmla="*/ 193 w 232"/>
              <a:gd name="T17" fmla="*/ 118 h 232"/>
              <a:gd name="T18" fmla="*/ 129 w 232"/>
              <a:gd name="T19" fmla="*/ 114 h 232"/>
              <a:gd name="T20" fmla="*/ 193 w 232"/>
              <a:gd name="T21" fmla="*/ 118 h 232"/>
              <a:gd name="T22" fmla="*/ 129 w 232"/>
              <a:gd name="T23" fmla="*/ 105 h 232"/>
              <a:gd name="T24" fmla="*/ 193 w 232"/>
              <a:gd name="T25" fmla="*/ 100 h 232"/>
              <a:gd name="T26" fmla="*/ 193 w 232"/>
              <a:gd name="T27" fmla="*/ 91 h 232"/>
              <a:gd name="T28" fmla="*/ 129 w 232"/>
              <a:gd name="T29" fmla="*/ 87 h 232"/>
              <a:gd name="T30" fmla="*/ 193 w 232"/>
              <a:gd name="T31" fmla="*/ 91 h 232"/>
              <a:gd name="T32" fmla="*/ 149 w 232"/>
              <a:gd name="T33" fmla="*/ 74 h 232"/>
              <a:gd name="T34" fmla="*/ 193 w 232"/>
              <a:gd name="T35" fmla="*/ 73 h 232"/>
              <a:gd name="T36" fmla="*/ 88 w 232"/>
              <a:gd name="T37" fmla="*/ 78 h 232"/>
              <a:gd name="T38" fmla="*/ 101 w 232"/>
              <a:gd name="T39" fmla="*/ 81 h 232"/>
              <a:gd name="T40" fmla="*/ 88 w 232"/>
              <a:gd name="T41" fmla="*/ 78 h 232"/>
              <a:gd name="T42" fmla="*/ 0 w 232"/>
              <a:gd name="T43" fmla="*/ 232 h 232"/>
              <a:gd name="T44" fmla="*/ 232 w 232"/>
              <a:gd name="T45" fmla="*/ 0 h 232"/>
              <a:gd name="T46" fmla="*/ 209 w 232"/>
              <a:gd name="T47" fmla="*/ 172 h 232"/>
              <a:gd name="T48" fmla="*/ 203 w 232"/>
              <a:gd name="T49" fmla="*/ 181 h 232"/>
              <a:gd name="T50" fmla="*/ 119 w 232"/>
              <a:gd name="T51" fmla="*/ 185 h 232"/>
              <a:gd name="T52" fmla="*/ 114 w 232"/>
              <a:gd name="T53" fmla="*/ 185 h 232"/>
              <a:gd name="T54" fmla="*/ 29 w 232"/>
              <a:gd name="T55" fmla="*/ 181 h 232"/>
              <a:gd name="T56" fmla="*/ 23 w 232"/>
              <a:gd name="T57" fmla="*/ 172 h 232"/>
              <a:gd name="T58" fmla="*/ 26 w 232"/>
              <a:gd name="T59" fmla="*/ 54 h 232"/>
              <a:gd name="T60" fmla="*/ 116 w 232"/>
              <a:gd name="T61" fmla="*/ 57 h 232"/>
              <a:gd name="T62" fmla="*/ 206 w 232"/>
              <a:gd name="T63" fmla="*/ 54 h 232"/>
              <a:gd name="T64" fmla="*/ 209 w 232"/>
              <a:gd name="T65" fmla="*/ 172 h 232"/>
              <a:gd name="T66" fmla="*/ 31 w 232"/>
              <a:gd name="T67" fmla="*/ 164 h 232"/>
              <a:gd name="T68" fmla="*/ 112 w 232"/>
              <a:gd name="T69" fmla="*/ 167 h 232"/>
              <a:gd name="T70" fmla="*/ 67 w 232"/>
              <a:gd name="T71" fmla="*/ 54 h 232"/>
              <a:gd name="T72" fmla="*/ 79 w 232"/>
              <a:gd name="T73" fmla="*/ 113 h 232"/>
              <a:gd name="T74" fmla="*/ 57 w 232"/>
              <a:gd name="T75" fmla="*/ 123 h 232"/>
              <a:gd name="T76" fmla="*/ 38 w 232"/>
              <a:gd name="T77" fmla="*/ 133 h 232"/>
              <a:gd name="T78" fmla="*/ 73 w 232"/>
              <a:gd name="T79" fmla="*/ 107 h 232"/>
              <a:gd name="T80" fmla="*/ 79 w 232"/>
              <a:gd name="T81" fmla="*/ 113 h 232"/>
              <a:gd name="T82" fmla="*/ 82 w 232"/>
              <a:gd name="T83" fmla="*/ 127 h 232"/>
              <a:gd name="T84" fmla="*/ 91 w 232"/>
              <a:gd name="T85" fmla="*/ 113 h 232"/>
              <a:gd name="T86" fmla="*/ 105 w 232"/>
              <a:gd name="T87" fmla="*/ 114 h 232"/>
              <a:gd name="T88" fmla="*/ 105 w 232"/>
              <a:gd name="T89" fmla="*/ 73 h 232"/>
              <a:gd name="T90" fmla="*/ 87 w 232"/>
              <a:gd name="T91" fmla="*/ 86 h 232"/>
              <a:gd name="T92" fmla="*/ 59 w 232"/>
              <a:gd name="T93" fmla="*/ 82 h 232"/>
              <a:gd name="T94" fmla="*/ 38 w 232"/>
              <a:gd name="T95" fmla="*/ 7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20" y="64"/>
                </a:moveTo>
                <a:cubicBezTo>
                  <a:pt x="120" y="167"/>
                  <a:pt x="120" y="167"/>
                  <a:pt x="120" y="167"/>
                </a:cubicBezTo>
                <a:cubicBezTo>
                  <a:pt x="134" y="161"/>
                  <a:pt x="150" y="158"/>
                  <a:pt x="165" y="158"/>
                </a:cubicBezTo>
                <a:cubicBezTo>
                  <a:pt x="178" y="158"/>
                  <a:pt x="190" y="160"/>
                  <a:pt x="201" y="164"/>
                </a:cubicBezTo>
                <a:cubicBezTo>
                  <a:pt x="201" y="60"/>
                  <a:pt x="201" y="60"/>
                  <a:pt x="201" y="60"/>
                </a:cubicBezTo>
                <a:cubicBezTo>
                  <a:pt x="190" y="56"/>
                  <a:pt x="178" y="54"/>
                  <a:pt x="165" y="54"/>
                </a:cubicBezTo>
                <a:cubicBezTo>
                  <a:pt x="149" y="54"/>
                  <a:pt x="134" y="57"/>
                  <a:pt x="120" y="64"/>
                </a:cubicBezTo>
                <a:close/>
                <a:moveTo>
                  <a:pt x="167" y="141"/>
                </a:moveTo>
                <a:cubicBezTo>
                  <a:pt x="154" y="141"/>
                  <a:pt x="141" y="142"/>
                  <a:pt x="129" y="145"/>
                </a:cubicBezTo>
                <a:cubicBezTo>
                  <a:pt x="129" y="141"/>
                  <a:pt x="129" y="141"/>
                  <a:pt x="129" y="141"/>
                </a:cubicBezTo>
                <a:cubicBezTo>
                  <a:pt x="141" y="138"/>
                  <a:pt x="154" y="136"/>
                  <a:pt x="167" y="137"/>
                </a:cubicBezTo>
                <a:lnTo>
                  <a:pt x="167" y="141"/>
                </a:lnTo>
                <a:close/>
                <a:moveTo>
                  <a:pt x="193" y="132"/>
                </a:moveTo>
                <a:cubicBezTo>
                  <a:pt x="173" y="126"/>
                  <a:pt x="149" y="126"/>
                  <a:pt x="129" y="132"/>
                </a:cubicBezTo>
                <a:cubicBezTo>
                  <a:pt x="129" y="127"/>
                  <a:pt x="129" y="127"/>
                  <a:pt x="129" y="127"/>
                </a:cubicBezTo>
                <a:cubicBezTo>
                  <a:pt x="150" y="122"/>
                  <a:pt x="172" y="122"/>
                  <a:pt x="193" y="127"/>
                </a:cubicBezTo>
                <a:lnTo>
                  <a:pt x="193" y="132"/>
                </a:lnTo>
                <a:close/>
                <a:moveTo>
                  <a:pt x="193" y="118"/>
                </a:moveTo>
                <a:cubicBezTo>
                  <a:pt x="173" y="112"/>
                  <a:pt x="149" y="112"/>
                  <a:pt x="129" y="118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50" y="108"/>
                  <a:pt x="172" y="108"/>
                  <a:pt x="193" y="114"/>
                </a:cubicBezTo>
                <a:lnTo>
                  <a:pt x="193" y="118"/>
                </a:lnTo>
                <a:close/>
                <a:moveTo>
                  <a:pt x="193" y="105"/>
                </a:moveTo>
                <a:cubicBezTo>
                  <a:pt x="173" y="99"/>
                  <a:pt x="149" y="99"/>
                  <a:pt x="129" y="105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50" y="94"/>
                  <a:pt x="172" y="94"/>
                  <a:pt x="193" y="100"/>
                </a:cubicBezTo>
                <a:lnTo>
                  <a:pt x="193" y="105"/>
                </a:lnTo>
                <a:close/>
                <a:moveTo>
                  <a:pt x="193" y="91"/>
                </a:moveTo>
                <a:cubicBezTo>
                  <a:pt x="173" y="85"/>
                  <a:pt x="149" y="85"/>
                  <a:pt x="129" y="91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150" y="81"/>
                  <a:pt x="172" y="81"/>
                  <a:pt x="193" y="86"/>
                </a:cubicBezTo>
                <a:lnTo>
                  <a:pt x="193" y="91"/>
                </a:lnTo>
                <a:close/>
                <a:moveTo>
                  <a:pt x="193" y="77"/>
                </a:moveTo>
                <a:cubicBezTo>
                  <a:pt x="179" y="73"/>
                  <a:pt x="163" y="72"/>
                  <a:pt x="149" y="74"/>
                </a:cubicBezTo>
                <a:cubicBezTo>
                  <a:pt x="149" y="69"/>
                  <a:pt x="149" y="69"/>
                  <a:pt x="149" y="69"/>
                </a:cubicBezTo>
                <a:cubicBezTo>
                  <a:pt x="163" y="68"/>
                  <a:pt x="179" y="69"/>
                  <a:pt x="193" y="73"/>
                </a:cubicBezTo>
                <a:lnTo>
                  <a:pt x="193" y="77"/>
                </a:lnTo>
                <a:close/>
                <a:moveTo>
                  <a:pt x="88" y="78"/>
                </a:moveTo>
                <a:cubicBezTo>
                  <a:pt x="88" y="74"/>
                  <a:pt x="91" y="71"/>
                  <a:pt x="95" y="72"/>
                </a:cubicBezTo>
                <a:cubicBezTo>
                  <a:pt x="98" y="73"/>
                  <a:pt x="101" y="77"/>
                  <a:pt x="101" y="81"/>
                </a:cubicBezTo>
                <a:cubicBezTo>
                  <a:pt x="101" y="85"/>
                  <a:pt x="98" y="87"/>
                  <a:pt x="95" y="86"/>
                </a:cubicBezTo>
                <a:cubicBezTo>
                  <a:pt x="91" y="85"/>
                  <a:pt x="88" y="81"/>
                  <a:pt x="88" y="78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209" y="172"/>
                </a:moveTo>
                <a:cubicBezTo>
                  <a:pt x="209" y="180"/>
                  <a:pt x="209" y="180"/>
                  <a:pt x="209" y="180"/>
                </a:cubicBezTo>
                <a:cubicBezTo>
                  <a:pt x="207" y="182"/>
                  <a:pt x="205" y="182"/>
                  <a:pt x="203" y="181"/>
                </a:cubicBezTo>
                <a:cubicBezTo>
                  <a:pt x="191" y="177"/>
                  <a:pt x="178" y="174"/>
                  <a:pt x="165" y="174"/>
                </a:cubicBezTo>
                <a:cubicBezTo>
                  <a:pt x="149" y="174"/>
                  <a:pt x="133" y="178"/>
                  <a:pt x="119" y="185"/>
                </a:cubicBezTo>
                <a:cubicBezTo>
                  <a:pt x="118" y="186"/>
                  <a:pt x="117" y="186"/>
                  <a:pt x="116" y="186"/>
                </a:cubicBezTo>
                <a:cubicBezTo>
                  <a:pt x="115" y="186"/>
                  <a:pt x="114" y="186"/>
                  <a:pt x="114" y="185"/>
                </a:cubicBezTo>
                <a:cubicBezTo>
                  <a:pt x="99" y="178"/>
                  <a:pt x="83" y="174"/>
                  <a:pt x="67" y="174"/>
                </a:cubicBezTo>
                <a:cubicBezTo>
                  <a:pt x="54" y="174"/>
                  <a:pt x="41" y="177"/>
                  <a:pt x="29" y="181"/>
                </a:cubicBezTo>
                <a:cubicBezTo>
                  <a:pt x="27" y="182"/>
                  <a:pt x="25" y="182"/>
                  <a:pt x="23" y="180"/>
                </a:cubicBezTo>
                <a:cubicBezTo>
                  <a:pt x="23" y="172"/>
                  <a:pt x="23" y="172"/>
                  <a:pt x="23" y="172"/>
                </a:cubicBezTo>
                <a:cubicBezTo>
                  <a:pt x="23" y="55"/>
                  <a:pt x="23" y="55"/>
                  <a:pt x="23" y="55"/>
                </a:cubicBezTo>
                <a:cubicBezTo>
                  <a:pt x="26" y="54"/>
                  <a:pt x="26" y="54"/>
                  <a:pt x="26" y="54"/>
                </a:cubicBezTo>
                <a:cubicBezTo>
                  <a:pt x="39" y="49"/>
                  <a:pt x="53" y="46"/>
                  <a:pt x="67" y="46"/>
                </a:cubicBezTo>
                <a:cubicBezTo>
                  <a:pt x="84" y="46"/>
                  <a:pt x="101" y="50"/>
                  <a:pt x="116" y="57"/>
                </a:cubicBezTo>
                <a:cubicBezTo>
                  <a:pt x="131" y="50"/>
                  <a:pt x="148" y="46"/>
                  <a:pt x="165" y="46"/>
                </a:cubicBezTo>
                <a:cubicBezTo>
                  <a:pt x="180" y="46"/>
                  <a:pt x="193" y="49"/>
                  <a:pt x="206" y="54"/>
                </a:cubicBezTo>
                <a:cubicBezTo>
                  <a:pt x="209" y="55"/>
                  <a:pt x="209" y="55"/>
                  <a:pt x="209" y="55"/>
                </a:cubicBezTo>
                <a:lnTo>
                  <a:pt x="209" y="172"/>
                </a:lnTo>
                <a:close/>
                <a:moveTo>
                  <a:pt x="31" y="60"/>
                </a:moveTo>
                <a:cubicBezTo>
                  <a:pt x="31" y="164"/>
                  <a:pt x="31" y="164"/>
                  <a:pt x="31" y="164"/>
                </a:cubicBezTo>
                <a:cubicBezTo>
                  <a:pt x="42" y="160"/>
                  <a:pt x="54" y="158"/>
                  <a:pt x="67" y="158"/>
                </a:cubicBezTo>
                <a:cubicBezTo>
                  <a:pt x="83" y="158"/>
                  <a:pt x="98" y="161"/>
                  <a:pt x="112" y="167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8" y="57"/>
                  <a:pt x="83" y="54"/>
                  <a:pt x="67" y="54"/>
                </a:cubicBezTo>
                <a:cubicBezTo>
                  <a:pt x="54" y="54"/>
                  <a:pt x="42" y="56"/>
                  <a:pt x="31" y="60"/>
                </a:cubicBezTo>
                <a:close/>
                <a:moveTo>
                  <a:pt x="79" y="113"/>
                </a:moveTo>
                <a:cubicBezTo>
                  <a:pt x="77" y="115"/>
                  <a:pt x="73" y="116"/>
                  <a:pt x="69" y="117"/>
                </a:cubicBezTo>
                <a:cubicBezTo>
                  <a:pt x="64" y="118"/>
                  <a:pt x="60" y="119"/>
                  <a:pt x="57" y="123"/>
                </a:cubicBezTo>
                <a:cubicBezTo>
                  <a:pt x="55" y="125"/>
                  <a:pt x="54" y="126"/>
                  <a:pt x="52" y="128"/>
                </a:cubicBezTo>
                <a:cubicBezTo>
                  <a:pt x="47" y="129"/>
                  <a:pt x="42" y="131"/>
                  <a:pt x="38" y="133"/>
                </a:cubicBezTo>
                <a:cubicBezTo>
                  <a:pt x="38" y="126"/>
                  <a:pt x="38" y="120"/>
                  <a:pt x="38" y="114"/>
                </a:cubicBezTo>
                <a:cubicBezTo>
                  <a:pt x="49" y="109"/>
                  <a:pt x="61" y="107"/>
                  <a:pt x="73" y="107"/>
                </a:cubicBezTo>
                <a:cubicBezTo>
                  <a:pt x="75" y="108"/>
                  <a:pt x="79" y="110"/>
                  <a:pt x="79" y="112"/>
                </a:cubicBezTo>
                <a:cubicBezTo>
                  <a:pt x="79" y="112"/>
                  <a:pt x="79" y="113"/>
                  <a:pt x="79" y="113"/>
                </a:cubicBezTo>
                <a:close/>
                <a:moveTo>
                  <a:pt x="105" y="133"/>
                </a:moveTo>
                <a:cubicBezTo>
                  <a:pt x="97" y="130"/>
                  <a:pt x="90" y="128"/>
                  <a:pt x="82" y="127"/>
                </a:cubicBezTo>
                <a:cubicBezTo>
                  <a:pt x="82" y="126"/>
                  <a:pt x="83" y="124"/>
                  <a:pt x="85" y="123"/>
                </a:cubicBezTo>
                <a:cubicBezTo>
                  <a:pt x="90" y="121"/>
                  <a:pt x="93" y="119"/>
                  <a:pt x="91" y="113"/>
                </a:cubicBezTo>
                <a:cubicBezTo>
                  <a:pt x="90" y="112"/>
                  <a:pt x="89" y="110"/>
                  <a:pt x="88" y="109"/>
                </a:cubicBezTo>
                <a:cubicBezTo>
                  <a:pt x="94" y="110"/>
                  <a:pt x="99" y="112"/>
                  <a:pt x="105" y="114"/>
                </a:cubicBezTo>
                <a:cubicBezTo>
                  <a:pt x="105" y="120"/>
                  <a:pt x="105" y="126"/>
                  <a:pt x="105" y="133"/>
                </a:cubicBezTo>
                <a:close/>
                <a:moveTo>
                  <a:pt x="105" y="73"/>
                </a:moveTo>
                <a:cubicBezTo>
                  <a:pt x="105" y="85"/>
                  <a:pt x="105" y="97"/>
                  <a:pt x="105" y="109"/>
                </a:cubicBezTo>
                <a:cubicBezTo>
                  <a:pt x="99" y="101"/>
                  <a:pt x="93" y="93"/>
                  <a:pt x="87" y="86"/>
                </a:cubicBezTo>
                <a:cubicBezTo>
                  <a:pt x="83" y="89"/>
                  <a:pt x="78" y="93"/>
                  <a:pt x="74" y="97"/>
                </a:cubicBezTo>
                <a:cubicBezTo>
                  <a:pt x="69" y="91"/>
                  <a:pt x="64" y="87"/>
                  <a:pt x="59" y="82"/>
                </a:cubicBezTo>
                <a:cubicBezTo>
                  <a:pt x="52" y="90"/>
                  <a:pt x="45" y="99"/>
                  <a:pt x="38" y="109"/>
                </a:cubicBezTo>
                <a:cubicBezTo>
                  <a:pt x="38" y="97"/>
                  <a:pt x="38" y="85"/>
                  <a:pt x="38" y="73"/>
                </a:cubicBezTo>
                <a:cubicBezTo>
                  <a:pt x="59" y="65"/>
                  <a:pt x="83" y="65"/>
                  <a:pt x="105" y="7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6175750" y="10624031"/>
            <a:ext cx="1138764" cy="1142922"/>
          </a:xfrm>
          <a:custGeom>
            <a:avLst/>
            <a:gdLst>
              <a:gd name="T0" fmla="*/ 50 w 232"/>
              <a:gd name="T1" fmla="*/ 121 h 232"/>
              <a:gd name="T2" fmla="*/ 182 w 232"/>
              <a:gd name="T3" fmla="*/ 121 h 232"/>
              <a:gd name="T4" fmla="*/ 113 w 232"/>
              <a:gd name="T5" fmla="*/ 68 h 232"/>
              <a:gd name="T6" fmla="*/ 119 w 232"/>
              <a:gd name="T7" fmla="*/ 68 h 232"/>
              <a:gd name="T8" fmla="*/ 116 w 232"/>
              <a:gd name="T9" fmla="*/ 76 h 232"/>
              <a:gd name="T10" fmla="*/ 113 w 232"/>
              <a:gd name="T11" fmla="*/ 68 h 232"/>
              <a:gd name="T12" fmla="*/ 62 w 232"/>
              <a:gd name="T13" fmla="*/ 124 h 232"/>
              <a:gd name="T14" fmla="*/ 62 w 232"/>
              <a:gd name="T15" fmla="*/ 119 h 232"/>
              <a:gd name="T16" fmla="*/ 70 w 232"/>
              <a:gd name="T17" fmla="*/ 121 h 232"/>
              <a:gd name="T18" fmla="*/ 84 w 232"/>
              <a:gd name="T19" fmla="*/ 158 h 232"/>
              <a:gd name="T20" fmla="*/ 78 w 232"/>
              <a:gd name="T21" fmla="*/ 163 h 232"/>
              <a:gd name="T22" fmla="*/ 76 w 232"/>
              <a:gd name="T23" fmla="*/ 158 h 232"/>
              <a:gd name="T24" fmla="*/ 84 w 232"/>
              <a:gd name="T25" fmla="*/ 154 h 232"/>
              <a:gd name="T26" fmla="*/ 84 w 232"/>
              <a:gd name="T27" fmla="*/ 89 h 232"/>
              <a:gd name="T28" fmla="*/ 80 w 232"/>
              <a:gd name="T29" fmla="*/ 89 h 232"/>
              <a:gd name="T30" fmla="*/ 76 w 232"/>
              <a:gd name="T31" fmla="*/ 81 h 232"/>
              <a:gd name="T32" fmla="*/ 84 w 232"/>
              <a:gd name="T33" fmla="*/ 85 h 232"/>
              <a:gd name="T34" fmla="*/ 119 w 232"/>
              <a:gd name="T35" fmla="*/ 175 h 232"/>
              <a:gd name="T36" fmla="*/ 113 w 232"/>
              <a:gd name="T37" fmla="*/ 175 h 232"/>
              <a:gd name="T38" fmla="*/ 116 w 232"/>
              <a:gd name="T39" fmla="*/ 167 h 232"/>
              <a:gd name="T40" fmla="*/ 119 w 232"/>
              <a:gd name="T41" fmla="*/ 175 h 232"/>
              <a:gd name="T42" fmla="*/ 116 w 232"/>
              <a:gd name="T43" fmla="*/ 127 h 232"/>
              <a:gd name="T44" fmla="*/ 114 w 232"/>
              <a:gd name="T45" fmla="*/ 117 h 232"/>
              <a:gd name="T46" fmla="*/ 116 w 232"/>
              <a:gd name="T47" fmla="*/ 81 h 232"/>
              <a:gd name="T48" fmla="*/ 118 w 232"/>
              <a:gd name="T49" fmla="*/ 117 h 232"/>
              <a:gd name="T50" fmla="*/ 145 w 232"/>
              <a:gd name="T51" fmla="*/ 119 h 232"/>
              <a:gd name="T52" fmla="*/ 145 w 232"/>
              <a:gd name="T53" fmla="*/ 124 h 232"/>
              <a:gd name="T54" fmla="*/ 156 w 232"/>
              <a:gd name="T55" fmla="*/ 162 h 232"/>
              <a:gd name="T56" fmla="*/ 152 w 232"/>
              <a:gd name="T57" fmla="*/ 162 h 232"/>
              <a:gd name="T58" fmla="*/ 148 w 232"/>
              <a:gd name="T59" fmla="*/ 154 h 232"/>
              <a:gd name="T60" fmla="*/ 156 w 232"/>
              <a:gd name="T61" fmla="*/ 158 h 232"/>
              <a:gd name="T62" fmla="*/ 156 w 232"/>
              <a:gd name="T63" fmla="*/ 85 h 232"/>
              <a:gd name="T64" fmla="*/ 150 w 232"/>
              <a:gd name="T65" fmla="*/ 90 h 232"/>
              <a:gd name="T66" fmla="*/ 148 w 232"/>
              <a:gd name="T67" fmla="*/ 85 h 232"/>
              <a:gd name="T68" fmla="*/ 156 w 232"/>
              <a:gd name="T69" fmla="*/ 81 h 232"/>
              <a:gd name="T70" fmla="*/ 170 w 232"/>
              <a:gd name="T71" fmla="*/ 124 h 232"/>
              <a:gd name="T72" fmla="*/ 162 w 232"/>
              <a:gd name="T73" fmla="*/ 121 h 232"/>
              <a:gd name="T74" fmla="*/ 170 w 232"/>
              <a:gd name="T75" fmla="*/ 119 h 232"/>
              <a:gd name="T76" fmla="*/ 170 w 232"/>
              <a:gd name="T77" fmla="*/ 124 h 232"/>
              <a:gd name="T78" fmla="*/ 0 w 232"/>
              <a:gd name="T79" fmla="*/ 232 h 232"/>
              <a:gd name="T80" fmla="*/ 232 w 232"/>
              <a:gd name="T81" fmla="*/ 0 h 232"/>
              <a:gd name="T82" fmla="*/ 43 w 232"/>
              <a:gd name="T83" fmla="*/ 39 h 232"/>
              <a:gd name="T84" fmla="*/ 86 w 232"/>
              <a:gd name="T85" fmla="*/ 36 h 232"/>
              <a:gd name="T86" fmla="*/ 44 w 232"/>
              <a:gd name="T87" fmla="*/ 72 h 232"/>
              <a:gd name="T88" fmla="*/ 43 w 232"/>
              <a:gd name="T89" fmla="*/ 39 h 232"/>
              <a:gd name="T90" fmla="*/ 182 w 232"/>
              <a:gd name="T91" fmla="*/ 200 h 232"/>
              <a:gd name="T92" fmla="*/ 172 w 232"/>
              <a:gd name="T93" fmla="*/ 207 h 232"/>
              <a:gd name="T94" fmla="*/ 156 w 232"/>
              <a:gd name="T95" fmla="*/ 187 h 232"/>
              <a:gd name="T96" fmla="*/ 76 w 232"/>
              <a:gd name="T97" fmla="*/ 187 h 232"/>
              <a:gd name="T98" fmla="*/ 60 w 232"/>
              <a:gd name="T99" fmla="*/ 207 h 232"/>
              <a:gd name="T100" fmla="*/ 50 w 232"/>
              <a:gd name="T101" fmla="*/ 200 h 232"/>
              <a:gd name="T102" fmla="*/ 59 w 232"/>
              <a:gd name="T103" fmla="*/ 173 h 232"/>
              <a:gd name="T104" fmla="*/ 116 w 232"/>
              <a:gd name="T105" fmla="*/ 44 h 232"/>
              <a:gd name="T106" fmla="*/ 173 w 232"/>
              <a:gd name="T107" fmla="*/ 173 h 232"/>
              <a:gd name="T108" fmla="*/ 190 w 232"/>
              <a:gd name="T109" fmla="*/ 69 h 232"/>
              <a:gd name="T110" fmla="*/ 144 w 232"/>
              <a:gd name="T111" fmla="*/ 39 h 232"/>
              <a:gd name="T112" fmla="*/ 175 w 232"/>
              <a:gd name="T113" fmla="*/ 29 h 232"/>
              <a:gd name="T114" fmla="*/ 190 w 232"/>
              <a:gd name="T115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2" h="232">
                <a:moveTo>
                  <a:pt x="116" y="56"/>
                </a:moveTo>
                <a:cubicBezTo>
                  <a:pt x="80" y="56"/>
                  <a:pt x="50" y="85"/>
                  <a:pt x="50" y="121"/>
                </a:cubicBezTo>
                <a:cubicBezTo>
                  <a:pt x="50" y="158"/>
                  <a:pt x="80" y="187"/>
                  <a:pt x="116" y="187"/>
                </a:cubicBezTo>
                <a:cubicBezTo>
                  <a:pt x="152" y="187"/>
                  <a:pt x="182" y="158"/>
                  <a:pt x="182" y="121"/>
                </a:cubicBezTo>
                <a:cubicBezTo>
                  <a:pt x="182" y="85"/>
                  <a:pt x="152" y="56"/>
                  <a:pt x="116" y="56"/>
                </a:cubicBezTo>
                <a:close/>
                <a:moveTo>
                  <a:pt x="113" y="68"/>
                </a:moveTo>
                <a:cubicBezTo>
                  <a:pt x="113" y="66"/>
                  <a:pt x="114" y="65"/>
                  <a:pt x="116" y="65"/>
                </a:cubicBezTo>
                <a:cubicBezTo>
                  <a:pt x="118" y="65"/>
                  <a:pt x="119" y="66"/>
                  <a:pt x="119" y="68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4"/>
                  <a:pt x="118" y="76"/>
                  <a:pt x="116" y="76"/>
                </a:cubicBezTo>
                <a:cubicBezTo>
                  <a:pt x="114" y="76"/>
                  <a:pt x="113" y="74"/>
                  <a:pt x="113" y="73"/>
                </a:cubicBezTo>
                <a:lnTo>
                  <a:pt x="113" y="68"/>
                </a:lnTo>
                <a:close/>
                <a:moveTo>
                  <a:pt x="67" y="124"/>
                </a:moveTo>
                <a:cubicBezTo>
                  <a:pt x="62" y="124"/>
                  <a:pt x="62" y="124"/>
                  <a:pt x="62" y="124"/>
                </a:cubicBezTo>
                <a:cubicBezTo>
                  <a:pt x="60" y="124"/>
                  <a:pt x="59" y="123"/>
                  <a:pt x="59" y="121"/>
                </a:cubicBezTo>
                <a:cubicBezTo>
                  <a:pt x="59" y="120"/>
                  <a:pt x="60" y="119"/>
                  <a:pt x="62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9" y="119"/>
                  <a:pt x="70" y="120"/>
                  <a:pt x="70" y="121"/>
                </a:cubicBezTo>
                <a:cubicBezTo>
                  <a:pt x="70" y="123"/>
                  <a:pt x="69" y="124"/>
                  <a:pt x="67" y="124"/>
                </a:cubicBezTo>
                <a:close/>
                <a:moveTo>
                  <a:pt x="84" y="158"/>
                </a:moveTo>
                <a:cubicBezTo>
                  <a:pt x="80" y="162"/>
                  <a:pt x="80" y="162"/>
                  <a:pt x="80" y="162"/>
                </a:cubicBezTo>
                <a:cubicBezTo>
                  <a:pt x="79" y="162"/>
                  <a:pt x="79" y="163"/>
                  <a:pt x="78" y="163"/>
                </a:cubicBezTo>
                <a:cubicBezTo>
                  <a:pt x="77" y="163"/>
                  <a:pt x="76" y="162"/>
                  <a:pt x="76" y="162"/>
                </a:cubicBezTo>
                <a:cubicBezTo>
                  <a:pt x="75" y="161"/>
                  <a:pt x="75" y="159"/>
                  <a:pt x="76" y="158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1" y="153"/>
                  <a:pt x="83" y="153"/>
                  <a:pt x="84" y="154"/>
                </a:cubicBezTo>
                <a:cubicBezTo>
                  <a:pt x="85" y="155"/>
                  <a:pt x="85" y="157"/>
                  <a:pt x="84" y="158"/>
                </a:cubicBezTo>
                <a:close/>
                <a:moveTo>
                  <a:pt x="84" y="89"/>
                </a:moveTo>
                <a:cubicBezTo>
                  <a:pt x="83" y="90"/>
                  <a:pt x="82" y="90"/>
                  <a:pt x="82" y="90"/>
                </a:cubicBezTo>
                <a:cubicBezTo>
                  <a:pt x="81" y="90"/>
                  <a:pt x="80" y="90"/>
                  <a:pt x="80" y="89"/>
                </a:cubicBezTo>
                <a:cubicBezTo>
                  <a:pt x="76" y="85"/>
                  <a:pt x="76" y="85"/>
                  <a:pt x="76" y="85"/>
                </a:cubicBezTo>
                <a:cubicBezTo>
                  <a:pt x="75" y="84"/>
                  <a:pt x="75" y="82"/>
                  <a:pt x="76" y="81"/>
                </a:cubicBezTo>
                <a:cubicBezTo>
                  <a:pt x="77" y="80"/>
                  <a:pt x="79" y="80"/>
                  <a:pt x="80" y="81"/>
                </a:cubicBezTo>
                <a:cubicBezTo>
                  <a:pt x="84" y="85"/>
                  <a:pt x="84" y="85"/>
                  <a:pt x="84" y="85"/>
                </a:cubicBezTo>
                <a:cubicBezTo>
                  <a:pt x="85" y="86"/>
                  <a:pt x="85" y="88"/>
                  <a:pt x="84" y="89"/>
                </a:cubicBezTo>
                <a:close/>
                <a:moveTo>
                  <a:pt x="119" y="175"/>
                </a:moveTo>
                <a:cubicBezTo>
                  <a:pt x="119" y="177"/>
                  <a:pt x="118" y="178"/>
                  <a:pt x="116" y="178"/>
                </a:cubicBezTo>
                <a:cubicBezTo>
                  <a:pt x="114" y="178"/>
                  <a:pt x="113" y="177"/>
                  <a:pt x="113" y="175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69"/>
                  <a:pt x="114" y="167"/>
                  <a:pt x="116" y="167"/>
                </a:cubicBezTo>
                <a:cubicBezTo>
                  <a:pt x="118" y="167"/>
                  <a:pt x="119" y="169"/>
                  <a:pt x="119" y="170"/>
                </a:cubicBezTo>
                <a:lnTo>
                  <a:pt x="119" y="175"/>
                </a:lnTo>
                <a:close/>
                <a:moveTo>
                  <a:pt x="121" y="124"/>
                </a:moveTo>
                <a:cubicBezTo>
                  <a:pt x="120" y="126"/>
                  <a:pt x="118" y="127"/>
                  <a:pt x="116" y="127"/>
                </a:cubicBezTo>
                <a:cubicBezTo>
                  <a:pt x="113" y="127"/>
                  <a:pt x="111" y="124"/>
                  <a:pt x="111" y="121"/>
                </a:cubicBezTo>
                <a:cubicBezTo>
                  <a:pt x="111" y="119"/>
                  <a:pt x="112" y="117"/>
                  <a:pt x="114" y="117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14" y="82"/>
                  <a:pt x="115" y="81"/>
                  <a:pt x="116" y="81"/>
                </a:cubicBezTo>
                <a:cubicBezTo>
                  <a:pt x="117" y="81"/>
                  <a:pt x="118" y="82"/>
                  <a:pt x="118" y="83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119" y="117"/>
                  <a:pt x="120" y="118"/>
                  <a:pt x="121" y="119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8" y="120"/>
                  <a:pt x="148" y="121"/>
                </a:cubicBezTo>
                <a:cubicBezTo>
                  <a:pt x="148" y="123"/>
                  <a:pt x="147" y="124"/>
                  <a:pt x="145" y="124"/>
                </a:cubicBezTo>
                <a:lnTo>
                  <a:pt x="121" y="124"/>
                </a:lnTo>
                <a:close/>
                <a:moveTo>
                  <a:pt x="156" y="162"/>
                </a:moveTo>
                <a:cubicBezTo>
                  <a:pt x="156" y="162"/>
                  <a:pt x="155" y="163"/>
                  <a:pt x="154" y="163"/>
                </a:cubicBezTo>
                <a:cubicBezTo>
                  <a:pt x="153" y="163"/>
                  <a:pt x="153" y="162"/>
                  <a:pt x="152" y="162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7" y="157"/>
                  <a:pt x="147" y="155"/>
                  <a:pt x="148" y="154"/>
                </a:cubicBezTo>
                <a:cubicBezTo>
                  <a:pt x="150" y="153"/>
                  <a:pt x="151" y="153"/>
                  <a:pt x="153" y="154"/>
                </a:cubicBezTo>
                <a:cubicBezTo>
                  <a:pt x="156" y="158"/>
                  <a:pt x="156" y="158"/>
                  <a:pt x="156" y="158"/>
                </a:cubicBezTo>
                <a:cubicBezTo>
                  <a:pt x="157" y="159"/>
                  <a:pt x="157" y="161"/>
                  <a:pt x="156" y="162"/>
                </a:cubicBezTo>
                <a:close/>
                <a:moveTo>
                  <a:pt x="156" y="85"/>
                </a:moveTo>
                <a:cubicBezTo>
                  <a:pt x="153" y="89"/>
                  <a:pt x="153" y="89"/>
                  <a:pt x="153" y="89"/>
                </a:cubicBezTo>
                <a:cubicBezTo>
                  <a:pt x="152" y="90"/>
                  <a:pt x="151" y="90"/>
                  <a:pt x="150" y="90"/>
                </a:cubicBezTo>
                <a:cubicBezTo>
                  <a:pt x="150" y="90"/>
                  <a:pt x="149" y="90"/>
                  <a:pt x="148" y="89"/>
                </a:cubicBezTo>
                <a:cubicBezTo>
                  <a:pt x="147" y="88"/>
                  <a:pt x="147" y="86"/>
                  <a:pt x="148" y="85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0"/>
                  <a:pt x="155" y="80"/>
                  <a:pt x="156" y="81"/>
                </a:cubicBezTo>
                <a:cubicBezTo>
                  <a:pt x="157" y="82"/>
                  <a:pt x="157" y="84"/>
                  <a:pt x="156" y="85"/>
                </a:cubicBezTo>
                <a:close/>
                <a:moveTo>
                  <a:pt x="170" y="124"/>
                </a:moveTo>
                <a:cubicBezTo>
                  <a:pt x="165" y="124"/>
                  <a:pt x="165" y="124"/>
                  <a:pt x="165" y="124"/>
                </a:cubicBezTo>
                <a:cubicBezTo>
                  <a:pt x="163" y="124"/>
                  <a:pt x="162" y="123"/>
                  <a:pt x="162" y="121"/>
                </a:cubicBezTo>
                <a:cubicBezTo>
                  <a:pt x="162" y="120"/>
                  <a:pt x="163" y="119"/>
                  <a:pt x="165" y="119"/>
                </a:cubicBezTo>
                <a:cubicBezTo>
                  <a:pt x="170" y="119"/>
                  <a:pt x="170" y="119"/>
                  <a:pt x="170" y="119"/>
                </a:cubicBezTo>
                <a:cubicBezTo>
                  <a:pt x="172" y="119"/>
                  <a:pt x="173" y="120"/>
                  <a:pt x="173" y="121"/>
                </a:cubicBezTo>
                <a:cubicBezTo>
                  <a:pt x="173" y="123"/>
                  <a:pt x="172" y="124"/>
                  <a:pt x="170" y="124"/>
                </a:cubicBezTo>
                <a:close/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43" y="39"/>
                </a:moveTo>
                <a:cubicBezTo>
                  <a:pt x="57" y="29"/>
                  <a:pt x="57" y="29"/>
                  <a:pt x="57" y="29"/>
                </a:cubicBezTo>
                <a:cubicBezTo>
                  <a:pt x="66" y="22"/>
                  <a:pt x="79" y="26"/>
                  <a:pt x="86" y="36"/>
                </a:cubicBezTo>
                <a:cubicBezTo>
                  <a:pt x="88" y="39"/>
                  <a:pt x="88" y="39"/>
                  <a:pt x="88" y="39"/>
                </a:cubicBezTo>
                <a:cubicBezTo>
                  <a:pt x="44" y="72"/>
                  <a:pt x="44" y="72"/>
                  <a:pt x="44" y="72"/>
                </a:cubicBezTo>
                <a:cubicBezTo>
                  <a:pt x="42" y="69"/>
                  <a:pt x="42" y="69"/>
                  <a:pt x="42" y="69"/>
                </a:cubicBezTo>
                <a:cubicBezTo>
                  <a:pt x="34" y="59"/>
                  <a:pt x="35" y="46"/>
                  <a:pt x="43" y="39"/>
                </a:cubicBezTo>
                <a:close/>
                <a:moveTo>
                  <a:pt x="182" y="192"/>
                </a:moveTo>
                <a:cubicBezTo>
                  <a:pt x="183" y="194"/>
                  <a:pt x="183" y="197"/>
                  <a:pt x="182" y="200"/>
                </a:cubicBezTo>
                <a:cubicBezTo>
                  <a:pt x="181" y="202"/>
                  <a:pt x="179" y="205"/>
                  <a:pt x="176" y="206"/>
                </a:cubicBezTo>
                <a:cubicBezTo>
                  <a:pt x="175" y="206"/>
                  <a:pt x="173" y="207"/>
                  <a:pt x="172" y="207"/>
                </a:cubicBezTo>
                <a:cubicBezTo>
                  <a:pt x="168" y="207"/>
                  <a:pt x="164" y="204"/>
                  <a:pt x="162" y="200"/>
                </a:cubicBezTo>
                <a:cubicBezTo>
                  <a:pt x="156" y="187"/>
                  <a:pt x="156" y="187"/>
                  <a:pt x="156" y="187"/>
                </a:cubicBezTo>
                <a:cubicBezTo>
                  <a:pt x="145" y="194"/>
                  <a:pt x="131" y="199"/>
                  <a:pt x="116" y="199"/>
                </a:cubicBezTo>
                <a:cubicBezTo>
                  <a:pt x="101" y="199"/>
                  <a:pt x="87" y="194"/>
                  <a:pt x="76" y="187"/>
                </a:cubicBezTo>
                <a:cubicBezTo>
                  <a:pt x="70" y="200"/>
                  <a:pt x="70" y="200"/>
                  <a:pt x="70" y="200"/>
                </a:cubicBezTo>
                <a:cubicBezTo>
                  <a:pt x="68" y="204"/>
                  <a:pt x="64" y="207"/>
                  <a:pt x="60" y="207"/>
                </a:cubicBezTo>
                <a:cubicBezTo>
                  <a:pt x="59" y="207"/>
                  <a:pt x="57" y="206"/>
                  <a:pt x="56" y="206"/>
                </a:cubicBezTo>
                <a:cubicBezTo>
                  <a:pt x="53" y="205"/>
                  <a:pt x="51" y="202"/>
                  <a:pt x="50" y="200"/>
                </a:cubicBezTo>
                <a:cubicBezTo>
                  <a:pt x="49" y="197"/>
                  <a:pt x="49" y="194"/>
                  <a:pt x="50" y="192"/>
                </a:cubicBezTo>
                <a:cubicBezTo>
                  <a:pt x="59" y="173"/>
                  <a:pt x="59" y="173"/>
                  <a:pt x="59" y="173"/>
                </a:cubicBezTo>
                <a:cubicBezTo>
                  <a:pt x="46" y="160"/>
                  <a:pt x="39" y="141"/>
                  <a:pt x="39" y="121"/>
                </a:cubicBezTo>
                <a:cubicBezTo>
                  <a:pt x="39" y="79"/>
                  <a:pt x="73" y="44"/>
                  <a:pt x="116" y="44"/>
                </a:cubicBezTo>
                <a:cubicBezTo>
                  <a:pt x="159" y="44"/>
                  <a:pt x="193" y="79"/>
                  <a:pt x="193" y="121"/>
                </a:cubicBezTo>
                <a:cubicBezTo>
                  <a:pt x="193" y="141"/>
                  <a:pt x="186" y="160"/>
                  <a:pt x="173" y="173"/>
                </a:cubicBezTo>
                <a:lnTo>
                  <a:pt x="182" y="192"/>
                </a:lnTo>
                <a:close/>
                <a:moveTo>
                  <a:pt x="190" y="69"/>
                </a:moveTo>
                <a:cubicBezTo>
                  <a:pt x="188" y="72"/>
                  <a:pt x="188" y="72"/>
                  <a:pt x="188" y="7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53" y="26"/>
                  <a:pt x="166" y="22"/>
                  <a:pt x="175" y="29"/>
                </a:cubicBezTo>
                <a:cubicBezTo>
                  <a:pt x="189" y="39"/>
                  <a:pt x="189" y="39"/>
                  <a:pt x="189" y="39"/>
                </a:cubicBezTo>
                <a:cubicBezTo>
                  <a:pt x="197" y="46"/>
                  <a:pt x="198" y="59"/>
                  <a:pt x="190" y="6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4642959" y="10624031"/>
            <a:ext cx="1140842" cy="1142922"/>
          </a:xfrm>
          <a:custGeom>
            <a:avLst/>
            <a:gdLst>
              <a:gd name="T0" fmla="*/ 0 w 549"/>
              <a:gd name="T1" fmla="*/ 0 h 550"/>
              <a:gd name="T2" fmla="*/ 0 w 549"/>
              <a:gd name="T3" fmla="*/ 550 h 550"/>
              <a:gd name="T4" fmla="*/ 549 w 549"/>
              <a:gd name="T5" fmla="*/ 550 h 550"/>
              <a:gd name="T6" fmla="*/ 549 w 549"/>
              <a:gd name="T7" fmla="*/ 0 h 550"/>
              <a:gd name="T8" fmla="*/ 0 w 549"/>
              <a:gd name="T9" fmla="*/ 0 h 550"/>
              <a:gd name="T10" fmla="*/ 208 w 549"/>
              <a:gd name="T11" fmla="*/ 429 h 550"/>
              <a:gd name="T12" fmla="*/ 208 w 549"/>
              <a:gd name="T13" fmla="*/ 344 h 550"/>
              <a:gd name="T14" fmla="*/ 253 w 549"/>
              <a:gd name="T15" fmla="*/ 374 h 550"/>
              <a:gd name="T16" fmla="*/ 208 w 549"/>
              <a:gd name="T17" fmla="*/ 429 h 550"/>
              <a:gd name="T18" fmla="*/ 374 w 549"/>
              <a:gd name="T19" fmla="*/ 443 h 550"/>
              <a:gd name="T20" fmla="*/ 208 w 549"/>
              <a:gd name="T21" fmla="*/ 325 h 550"/>
              <a:gd name="T22" fmla="*/ 470 w 549"/>
              <a:gd name="T23" fmla="*/ 107 h 550"/>
              <a:gd name="T24" fmla="*/ 189 w 549"/>
              <a:gd name="T25" fmla="*/ 310 h 550"/>
              <a:gd name="T26" fmla="*/ 76 w 549"/>
              <a:gd name="T27" fmla="*/ 227 h 550"/>
              <a:gd name="T28" fmla="*/ 470 w 549"/>
              <a:gd name="T29" fmla="*/ 107 h 550"/>
              <a:gd name="T30" fmla="*/ 374 w 549"/>
              <a:gd name="T31" fmla="*/ 443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49" h="550">
                <a:moveTo>
                  <a:pt x="0" y="0"/>
                </a:moveTo>
                <a:lnTo>
                  <a:pt x="0" y="550"/>
                </a:lnTo>
                <a:lnTo>
                  <a:pt x="549" y="550"/>
                </a:lnTo>
                <a:lnTo>
                  <a:pt x="549" y="0"/>
                </a:lnTo>
                <a:lnTo>
                  <a:pt x="0" y="0"/>
                </a:lnTo>
                <a:close/>
                <a:moveTo>
                  <a:pt x="208" y="429"/>
                </a:moveTo>
                <a:lnTo>
                  <a:pt x="208" y="344"/>
                </a:lnTo>
                <a:lnTo>
                  <a:pt x="253" y="374"/>
                </a:lnTo>
                <a:lnTo>
                  <a:pt x="208" y="429"/>
                </a:lnTo>
                <a:close/>
                <a:moveTo>
                  <a:pt x="374" y="443"/>
                </a:moveTo>
                <a:lnTo>
                  <a:pt x="208" y="325"/>
                </a:lnTo>
                <a:lnTo>
                  <a:pt x="470" y="107"/>
                </a:lnTo>
                <a:lnTo>
                  <a:pt x="189" y="310"/>
                </a:lnTo>
                <a:lnTo>
                  <a:pt x="76" y="227"/>
                </a:lnTo>
                <a:lnTo>
                  <a:pt x="470" y="107"/>
                </a:lnTo>
                <a:lnTo>
                  <a:pt x="374" y="44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3110167" y="10624031"/>
            <a:ext cx="1140842" cy="1142922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07 w 232"/>
              <a:gd name="T11" fmla="*/ 123 h 232"/>
              <a:gd name="T12" fmla="*/ 63 w 232"/>
              <a:gd name="T13" fmla="*/ 168 h 232"/>
              <a:gd name="T14" fmla="*/ 37 w 232"/>
              <a:gd name="T15" fmla="*/ 168 h 232"/>
              <a:gd name="T16" fmla="*/ 37 w 232"/>
              <a:gd name="T17" fmla="*/ 152 h 232"/>
              <a:gd name="T18" fmla="*/ 49 w 232"/>
              <a:gd name="T19" fmla="*/ 152 h 232"/>
              <a:gd name="T20" fmla="*/ 72 w 232"/>
              <a:gd name="T21" fmla="*/ 125 h 232"/>
              <a:gd name="T22" fmla="*/ 72 w 232"/>
              <a:gd name="T23" fmla="*/ 121 h 232"/>
              <a:gd name="T24" fmla="*/ 37 w 232"/>
              <a:gd name="T25" fmla="*/ 121 h 232"/>
              <a:gd name="T26" fmla="*/ 37 w 232"/>
              <a:gd name="T27" fmla="*/ 65 h 232"/>
              <a:gd name="T28" fmla="*/ 107 w 232"/>
              <a:gd name="T29" fmla="*/ 65 h 232"/>
              <a:gd name="T30" fmla="*/ 107 w 232"/>
              <a:gd name="T31" fmla="*/ 123 h 232"/>
              <a:gd name="T32" fmla="*/ 194 w 232"/>
              <a:gd name="T33" fmla="*/ 123 h 232"/>
              <a:gd name="T34" fmla="*/ 150 w 232"/>
              <a:gd name="T35" fmla="*/ 167 h 232"/>
              <a:gd name="T36" fmla="*/ 125 w 232"/>
              <a:gd name="T37" fmla="*/ 167 h 232"/>
              <a:gd name="T38" fmla="*/ 125 w 232"/>
              <a:gd name="T39" fmla="*/ 151 h 232"/>
              <a:gd name="T40" fmla="*/ 136 w 232"/>
              <a:gd name="T41" fmla="*/ 151 h 232"/>
              <a:gd name="T42" fmla="*/ 159 w 232"/>
              <a:gd name="T43" fmla="*/ 124 h 232"/>
              <a:gd name="T44" fmla="*/ 159 w 232"/>
              <a:gd name="T45" fmla="*/ 121 h 232"/>
              <a:gd name="T46" fmla="*/ 125 w 232"/>
              <a:gd name="T47" fmla="*/ 121 h 232"/>
              <a:gd name="T48" fmla="*/ 125 w 232"/>
              <a:gd name="T49" fmla="*/ 65 h 232"/>
              <a:gd name="T50" fmla="*/ 194 w 232"/>
              <a:gd name="T51" fmla="*/ 65 h 232"/>
              <a:gd name="T52" fmla="*/ 194 w 232"/>
              <a:gd name="T53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07" y="123"/>
                </a:moveTo>
                <a:cubicBezTo>
                  <a:pt x="107" y="153"/>
                  <a:pt x="82" y="168"/>
                  <a:pt x="63" y="168"/>
                </a:cubicBezTo>
                <a:cubicBezTo>
                  <a:pt x="51" y="168"/>
                  <a:pt x="37" y="168"/>
                  <a:pt x="37" y="168"/>
                </a:cubicBezTo>
                <a:cubicBezTo>
                  <a:pt x="37" y="168"/>
                  <a:pt x="37" y="168"/>
                  <a:pt x="37" y="152"/>
                </a:cubicBezTo>
                <a:cubicBezTo>
                  <a:pt x="37" y="152"/>
                  <a:pt x="37" y="152"/>
                  <a:pt x="49" y="152"/>
                </a:cubicBezTo>
                <a:cubicBezTo>
                  <a:pt x="67" y="152"/>
                  <a:pt x="72" y="139"/>
                  <a:pt x="72" y="125"/>
                </a:cubicBezTo>
                <a:cubicBezTo>
                  <a:pt x="72" y="125"/>
                  <a:pt x="72" y="125"/>
                  <a:pt x="72" y="121"/>
                </a:cubicBezTo>
                <a:cubicBezTo>
                  <a:pt x="72" y="121"/>
                  <a:pt x="72" y="121"/>
                  <a:pt x="37" y="121"/>
                </a:cubicBezTo>
                <a:cubicBezTo>
                  <a:pt x="37" y="121"/>
                  <a:pt x="37" y="121"/>
                  <a:pt x="37" y="65"/>
                </a:cubicBezTo>
                <a:cubicBezTo>
                  <a:pt x="37" y="65"/>
                  <a:pt x="37" y="65"/>
                  <a:pt x="107" y="65"/>
                </a:cubicBezTo>
                <a:cubicBezTo>
                  <a:pt x="107" y="65"/>
                  <a:pt x="107" y="99"/>
                  <a:pt x="107" y="123"/>
                </a:cubicBezTo>
                <a:close/>
                <a:moveTo>
                  <a:pt x="194" y="123"/>
                </a:moveTo>
                <a:cubicBezTo>
                  <a:pt x="194" y="153"/>
                  <a:pt x="170" y="167"/>
                  <a:pt x="150" y="167"/>
                </a:cubicBezTo>
                <a:cubicBezTo>
                  <a:pt x="139" y="167"/>
                  <a:pt x="125" y="167"/>
                  <a:pt x="125" y="167"/>
                </a:cubicBezTo>
                <a:cubicBezTo>
                  <a:pt x="125" y="151"/>
                  <a:pt x="125" y="151"/>
                  <a:pt x="125" y="151"/>
                </a:cubicBezTo>
                <a:cubicBezTo>
                  <a:pt x="125" y="151"/>
                  <a:pt x="125" y="151"/>
                  <a:pt x="136" y="151"/>
                </a:cubicBezTo>
                <a:cubicBezTo>
                  <a:pt x="154" y="151"/>
                  <a:pt x="159" y="138"/>
                  <a:pt x="159" y="124"/>
                </a:cubicBezTo>
                <a:cubicBezTo>
                  <a:pt x="159" y="121"/>
                  <a:pt x="159" y="121"/>
                  <a:pt x="159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94" y="65"/>
                  <a:pt x="194" y="65"/>
                  <a:pt x="194" y="65"/>
                </a:cubicBezTo>
                <a:cubicBezTo>
                  <a:pt x="194" y="65"/>
                  <a:pt x="194" y="99"/>
                  <a:pt x="194" y="12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1579452" y="10624031"/>
            <a:ext cx="1138764" cy="1142922"/>
          </a:xfrm>
          <a:custGeom>
            <a:avLst/>
            <a:gdLst>
              <a:gd name="T0" fmla="*/ 0 w 232"/>
              <a:gd name="T1" fmla="*/ 0 h 232"/>
              <a:gd name="T2" fmla="*/ 0 w 232"/>
              <a:gd name="T3" fmla="*/ 232 h 232"/>
              <a:gd name="T4" fmla="*/ 232 w 232"/>
              <a:gd name="T5" fmla="*/ 232 h 232"/>
              <a:gd name="T6" fmla="*/ 232 w 232"/>
              <a:gd name="T7" fmla="*/ 0 h 232"/>
              <a:gd name="T8" fmla="*/ 0 w 232"/>
              <a:gd name="T9" fmla="*/ 0 h 232"/>
              <a:gd name="T10" fmla="*/ 107 w 232"/>
              <a:gd name="T11" fmla="*/ 202 h 232"/>
              <a:gd name="T12" fmla="*/ 49 w 232"/>
              <a:gd name="T13" fmla="*/ 202 h 232"/>
              <a:gd name="T14" fmla="*/ 49 w 232"/>
              <a:gd name="T15" fmla="*/ 189 h 232"/>
              <a:gd name="T16" fmla="*/ 57 w 232"/>
              <a:gd name="T17" fmla="*/ 189 h 232"/>
              <a:gd name="T18" fmla="*/ 57 w 232"/>
              <a:gd name="T19" fmla="*/ 178 h 232"/>
              <a:gd name="T20" fmla="*/ 74 w 232"/>
              <a:gd name="T21" fmla="*/ 178 h 232"/>
              <a:gd name="T22" fmla="*/ 74 w 232"/>
              <a:gd name="T23" fmla="*/ 46 h 232"/>
              <a:gd name="T24" fmla="*/ 70 w 232"/>
              <a:gd name="T25" fmla="*/ 39 h 232"/>
              <a:gd name="T26" fmla="*/ 78 w 232"/>
              <a:gd name="T27" fmla="*/ 30 h 232"/>
              <a:gd name="T28" fmla="*/ 87 w 232"/>
              <a:gd name="T29" fmla="*/ 39 h 232"/>
              <a:gd name="T30" fmla="*/ 82 w 232"/>
              <a:gd name="T31" fmla="*/ 46 h 232"/>
              <a:gd name="T32" fmla="*/ 82 w 232"/>
              <a:gd name="T33" fmla="*/ 178 h 232"/>
              <a:gd name="T34" fmla="*/ 99 w 232"/>
              <a:gd name="T35" fmla="*/ 178 h 232"/>
              <a:gd name="T36" fmla="*/ 99 w 232"/>
              <a:gd name="T37" fmla="*/ 189 h 232"/>
              <a:gd name="T38" fmla="*/ 107 w 232"/>
              <a:gd name="T39" fmla="*/ 189 h 232"/>
              <a:gd name="T40" fmla="*/ 107 w 232"/>
              <a:gd name="T41" fmla="*/ 202 h 232"/>
              <a:gd name="T42" fmla="*/ 110 w 232"/>
              <a:gd name="T43" fmla="*/ 98 h 232"/>
              <a:gd name="T44" fmla="*/ 88 w 232"/>
              <a:gd name="T45" fmla="*/ 98 h 232"/>
              <a:gd name="T46" fmla="*/ 88 w 232"/>
              <a:gd name="T47" fmla="*/ 49 h 232"/>
              <a:gd name="T48" fmla="*/ 125 w 232"/>
              <a:gd name="T49" fmla="*/ 49 h 232"/>
              <a:gd name="T50" fmla="*/ 110 w 232"/>
              <a:gd name="T51" fmla="*/ 56 h 232"/>
              <a:gd name="T52" fmla="*/ 110 w 232"/>
              <a:gd name="T53" fmla="*/ 98 h 232"/>
              <a:gd name="T54" fmla="*/ 135 w 232"/>
              <a:gd name="T55" fmla="*/ 49 h 232"/>
              <a:gd name="T56" fmla="*/ 135 w 232"/>
              <a:gd name="T57" fmla="*/ 57 h 232"/>
              <a:gd name="T58" fmla="*/ 119 w 232"/>
              <a:gd name="T59" fmla="*/ 57 h 232"/>
              <a:gd name="T60" fmla="*/ 135 w 232"/>
              <a:gd name="T61" fmla="*/ 49 h 232"/>
              <a:gd name="T62" fmla="*/ 182 w 232"/>
              <a:gd name="T63" fmla="*/ 111 h 232"/>
              <a:gd name="T64" fmla="*/ 115 w 232"/>
              <a:gd name="T65" fmla="*/ 111 h 232"/>
              <a:gd name="T66" fmla="*/ 115 w 232"/>
              <a:gd name="T67" fmla="*/ 61 h 232"/>
              <a:gd name="T68" fmla="*/ 182 w 232"/>
              <a:gd name="T69" fmla="*/ 61 h 232"/>
              <a:gd name="T70" fmla="*/ 160 w 232"/>
              <a:gd name="T71" fmla="*/ 86 h 232"/>
              <a:gd name="T72" fmla="*/ 182 w 232"/>
              <a:gd name="T73" fmla="*/ 11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0" y="0"/>
                </a:moveTo>
                <a:cubicBezTo>
                  <a:pt x="0" y="232"/>
                  <a:pt x="0" y="232"/>
                  <a:pt x="0" y="232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0"/>
                  <a:pt x="232" y="0"/>
                  <a:pt x="232" y="0"/>
                </a:cubicBezTo>
                <a:lnTo>
                  <a:pt x="0" y="0"/>
                </a:lnTo>
                <a:close/>
                <a:moveTo>
                  <a:pt x="107" y="202"/>
                </a:moveTo>
                <a:cubicBezTo>
                  <a:pt x="49" y="202"/>
                  <a:pt x="49" y="202"/>
                  <a:pt x="49" y="202"/>
                </a:cubicBezTo>
                <a:cubicBezTo>
                  <a:pt x="49" y="189"/>
                  <a:pt x="49" y="189"/>
                  <a:pt x="49" y="189"/>
                </a:cubicBezTo>
                <a:cubicBezTo>
                  <a:pt x="57" y="189"/>
                  <a:pt x="57" y="189"/>
                  <a:pt x="57" y="189"/>
                </a:cubicBezTo>
                <a:cubicBezTo>
                  <a:pt x="57" y="178"/>
                  <a:pt x="57" y="178"/>
                  <a:pt x="57" y="178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74" y="46"/>
                  <a:pt x="74" y="46"/>
                  <a:pt x="74" y="46"/>
                </a:cubicBezTo>
                <a:cubicBezTo>
                  <a:pt x="71" y="45"/>
                  <a:pt x="70" y="42"/>
                  <a:pt x="70" y="39"/>
                </a:cubicBezTo>
                <a:cubicBezTo>
                  <a:pt x="70" y="34"/>
                  <a:pt x="74" y="30"/>
                  <a:pt x="78" y="30"/>
                </a:cubicBezTo>
                <a:cubicBezTo>
                  <a:pt x="83" y="30"/>
                  <a:pt x="87" y="34"/>
                  <a:pt x="87" y="39"/>
                </a:cubicBezTo>
                <a:cubicBezTo>
                  <a:pt x="87" y="42"/>
                  <a:pt x="85" y="45"/>
                  <a:pt x="82" y="46"/>
                </a:cubicBezTo>
                <a:cubicBezTo>
                  <a:pt x="82" y="178"/>
                  <a:pt x="82" y="178"/>
                  <a:pt x="82" y="178"/>
                </a:cubicBezTo>
                <a:cubicBezTo>
                  <a:pt x="99" y="178"/>
                  <a:pt x="99" y="178"/>
                  <a:pt x="99" y="178"/>
                </a:cubicBezTo>
                <a:cubicBezTo>
                  <a:pt x="99" y="189"/>
                  <a:pt x="99" y="189"/>
                  <a:pt x="99" y="189"/>
                </a:cubicBezTo>
                <a:cubicBezTo>
                  <a:pt x="107" y="189"/>
                  <a:pt x="107" y="189"/>
                  <a:pt x="107" y="189"/>
                </a:cubicBezTo>
                <a:lnTo>
                  <a:pt x="107" y="202"/>
                </a:lnTo>
                <a:close/>
                <a:moveTo>
                  <a:pt x="110" y="98"/>
                </a:moveTo>
                <a:cubicBezTo>
                  <a:pt x="88" y="98"/>
                  <a:pt x="88" y="98"/>
                  <a:pt x="88" y="98"/>
                </a:cubicBezTo>
                <a:cubicBezTo>
                  <a:pt x="88" y="49"/>
                  <a:pt x="88" y="49"/>
                  <a:pt x="88" y="49"/>
                </a:cubicBezTo>
                <a:cubicBezTo>
                  <a:pt x="125" y="49"/>
                  <a:pt x="125" y="49"/>
                  <a:pt x="125" y="49"/>
                </a:cubicBezTo>
                <a:cubicBezTo>
                  <a:pt x="110" y="56"/>
                  <a:pt x="110" y="56"/>
                  <a:pt x="110" y="56"/>
                </a:cubicBezTo>
                <a:lnTo>
                  <a:pt x="110" y="98"/>
                </a:lnTo>
                <a:close/>
                <a:moveTo>
                  <a:pt x="135" y="49"/>
                </a:moveTo>
                <a:cubicBezTo>
                  <a:pt x="135" y="57"/>
                  <a:pt x="135" y="57"/>
                  <a:pt x="135" y="57"/>
                </a:cubicBezTo>
                <a:cubicBezTo>
                  <a:pt x="119" y="57"/>
                  <a:pt x="119" y="57"/>
                  <a:pt x="119" y="57"/>
                </a:cubicBezTo>
                <a:lnTo>
                  <a:pt x="135" y="49"/>
                </a:lnTo>
                <a:close/>
                <a:moveTo>
                  <a:pt x="182" y="111"/>
                </a:moveTo>
                <a:cubicBezTo>
                  <a:pt x="115" y="111"/>
                  <a:pt x="115" y="111"/>
                  <a:pt x="115" y="11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60" y="86"/>
                  <a:pt x="160" y="86"/>
                  <a:pt x="160" y="86"/>
                </a:cubicBezTo>
                <a:lnTo>
                  <a:pt x="182" y="11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21499526" y="8477644"/>
            <a:ext cx="1138764" cy="1140844"/>
          </a:xfrm>
          <a:custGeom>
            <a:avLst/>
            <a:gdLst>
              <a:gd name="T0" fmla="*/ 48 w 232"/>
              <a:gd name="T1" fmla="*/ 189 h 232"/>
              <a:gd name="T2" fmla="*/ 52 w 232"/>
              <a:gd name="T3" fmla="*/ 147 h 232"/>
              <a:gd name="T4" fmla="*/ 54 w 232"/>
              <a:gd name="T5" fmla="*/ 157 h 232"/>
              <a:gd name="T6" fmla="*/ 68 w 232"/>
              <a:gd name="T7" fmla="*/ 162 h 232"/>
              <a:gd name="T8" fmla="*/ 75 w 232"/>
              <a:gd name="T9" fmla="*/ 177 h 232"/>
              <a:gd name="T10" fmla="*/ 79 w 232"/>
              <a:gd name="T11" fmla="*/ 173 h 232"/>
              <a:gd name="T12" fmla="*/ 158 w 232"/>
              <a:gd name="T13" fmla="*/ 107 h 232"/>
              <a:gd name="T14" fmla="*/ 79 w 232"/>
              <a:gd name="T15" fmla="*/ 173 h 232"/>
              <a:gd name="T16" fmla="*/ 124 w 232"/>
              <a:gd name="T17" fmla="*/ 72 h 232"/>
              <a:gd name="T18" fmla="*/ 57 w 232"/>
              <a:gd name="T19" fmla="*/ 151 h 232"/>
              <a:gd name="T20" fmla="*/ 77 w 232"/>
              <a:gd name="T21" fmla="*/ 171 h 232"/>
              <a:gd name="T22" fmla="*/ 133 w 232"/>
              <a:gd name="T23" fmla="*/ 81 h 232"/>
              <a:gd name="T24" fmla="*/ 71 w 232"/>
              <a:gd name="T25" fmla="*/ 160 h 232"/>
              <a:gd name="T26" fmla="*/ 232 w 232"/>
              <a:gd name="T27" fmla="*/ 32 h 232"/>
              <a:gd name="T28" fmla="*/ 200 w 232"/>
              <a:gd name="T29" fmla="*/ 232 h 232"/>
              <a:gd name="T30" fmla="*/ 0 w 232"/>
              <a:gd name="T31" fmla="*/ 200 h 232"/>
              <a:gd name="T32" fmla="*/ 32 w 232"/>
              <a:gd name="T33" fmla="*/ 0 h 232"/>
              <a:gd name="T34" fmla="*/ 232 w 232"/>
              <a:gd name="T35" fmla="*/ 32 h 232"/>
              <a:gd name="T36" fmla="*/ 179 w 232"/>
              <a:gd name="T37" fmla="*/ 34 h 232"/>
              <a:gd name="T38" fmla="*/ 47 w 232"/>
              <a:gd name="T39" fmla="*/ 138 h 232"/>
              <a:gd name="T40" fmla="*/ 30 w 232"/>
              <a:gd name="T41" fmla="*/ 196 h 232"/>
              <a:gd name="T42" fmla="*/ 30 w 232"/>
              <a:gd name="T43" fmla="*/ 200 h 232"/>
              <a:gd name="T44" fmla="*/ 174 w 232"/>
              <a:gd name="T45" fmla="*/ 204 h 232"/>
              <a:gd name="T46" fmla="*/ 41 w 232"/>
              <a:gd name="T47" fmla="*/ 200 h 232"/>
              <a:gd name="T48" fmla="*/ 93 w 232"/>
              <a:gd name="T49" fmla="*/ 184 h 232"/>
              <a:gd name="T50" fmla="*/ 196 w 232"/>
              <a:gd name="T51" fmla="*/ 52 h 232"/>
              <a:gd name="T52" fmla="*/ 156 w 232"/>
              <a:gd name="T53" fmla="*/ 40 h 232"/>
              <a:gd name="T54" fmla="*/ 183 w 232"/>
              <a:gd name="T55" fmla="*/ 82 h 232"/>
              <a:gd name="T56" fmla="*/ 191 w 232"/>
              <a:gd name="T57" fmla="*/ 58 h 232"/>
              <a:gd name="T58" fmla="*/ 127 w 232"/>
              <a:gd name="T59" fmla="*/ 70 h 232"/>
              <a:gd name="T60" fmla="*/ 181 w 232"/>
              <a:gd name="T61" fmla="*/ 85 h 232"/>
              <a:gd name="T62" fmla="*/ 127 w 232"/>
              <a:gd name="T63" fmla="*/ 7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84" y="179"/>
                </a:moveTo>
                <a:cubicBezTo>
                  <a:pt x="48" y="189"/>
                  <a:pt x="48" y="189"/>
                  <a:pt x="48" y="189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52" y="147"/>
                  <a:pt x="52" y="147"/>
                  <a:pt x="52" y="147"/>
                </a:cubicBezTo>
                <a:cubicBezTo>
                  <a:pt x="53" y="150"/>
                  <a:pt x="54" y="153"/>
                  <a:pt x="54" y="156"/>
                </a:cubicBezTo>
                <a:cubicBezTo>
                  <a:pt x="54" y="156"/>
                  <a:pt x="54" y="157"/>
                  <a:pt x="54" y="157"/>
                </a:cubicBezTo>
                <a:cubicBezTo>
                  <a:pt x="55" y="158"/>
                  <a:pt x="55" y="158"/>
                  <a:pt x="56" y="158"/>
                </a:cubicBezTo>
                <a:cubicBezTo>
                  <a:pt x="60" y="157"/>
                  <a:pt x="65" y="159"/>
                  <a:pt x="68" y="162"/>
                </a:cubicBezTo>
                <a:cubicBezTo>
                  <a:pt x="72" y="166"/>
                  <a:pt x="73" y="170"/>
                  <a:pt x="73" y="175"/>
                </a:cubicBezTo>
                <a:cubicBezTo>
                  <a:pt x="73" y="176"/>
                  <a:pt x="74" y="177"/>
                  <a:pt x="75" y="177"/>
                </a:cubicBezTo>
                <a:cubicBezTo>
                  <a:pt x="78" y="177"/>
                  <a:pt x="81" y="178"/>
                  <a:pt x="84" y="179"/>
                </a:cubicBezTo>
                <a:close/>
                <a:moveTo>
                  <a:pt x="79" y="173"/>
                </a:moveTo>
                <a:cubicBezTo>
                  <a:pt x="83" y="174"/>
                  <a:pt x="86" y="175"/>
                  <a:pt x="88" y="177"/>
                </a:cubicBezTo>
                <a:cubicBezTo>
                  <a:pt x="158" y="107"/>
                  <a:pt x="158" y="107"/>
                  <a:pt x="158" y="107"/>
                </a:cubicBezTo>
                <a:cubicBezTo>
                  <a:pt x="152" y="101"/>
                  <a:pt x="152" y="101"/>
                  <a:pt x="152" y="101"/>
                </a:cubicBezTo>
                <a:lnTo>
                  <a:pt x="79" y="173"/>
                </a:lnTo>
                <a:close/>
                <a:moveTo>
                  <a:pt x="130" y="79"/>
                </a:moveTo>
                <a:cubicBezTo>
                  <a:pt x="124" y="72"/>
                  <a:pt x="124" y="72"/>
                  <a:pt x="124" y="72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56" y="145"/>
                  <a:pt x="57" y="148"/>
                  <a:pt x="57" y="151"/>
                </a:cubicBezTo>
                <a:lnTo>
                  <a:pt x="130" y="79"/>
                </a:lnTo>
                <a:close/>
                <a:moveTo>
                  <a:pt x="77" y="171"/>
                </a:moveTo>
                <a:cubicBezTo>
                  <a:pt x="149" y="98"/>
                  <a:pt x="149" y="98"/>
                  <a:pt x="149" y="98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60" y="154"/>
                  <a:pt x="60" y="154"/>
                  <a:pt x="60" y="154"/>
                </a:cubicBezTo>
                <a:cubicBezTo>
                  <a:pt x="64" y="155"/>
                  <a:pt x="68" y="157"/>
                  <a:pt x="71" y="160"/>
                </a:cubicBezTo>
                <a:cubicBezTo>
                  <a:pt x="74" y="163"/>
                  <a:pt x="76" y="166"/>
                  <a:pt x="77" y="171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8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8" y="0"/>
                  <a:pt x="232" y="14"/>
                  <a:pt x="232" y="32"/>
                </a:cubicBezTo>
                <a:close/>
                <a:moveTo>
                  <a:pt x="196" y="52"/>
                </a:moveTo>
                <a:cubicBezTo>
                  <a:pt x="179" y="34"/>
                  <a:pt x="179" y="34"/>
                  <a:pt x="179" y="34"/>
                </a:cubicBezTo>
                <a:cubicBezTo>
                  <a:pt x="171" y="27"/>
                  <a:pt x="158" y="27"/>
                  <a:pt x="150" y="34"/>
                </a:cubicBezTo>
                <a:cubicBezTo>
                  <a:pt x="47" y="138"/>
                  <a:pt x="47" y="138"/>
                  <a:pt x="47" y="138"/>
                </a:cubicBezTo>
                <a:cubicBezTo>
                  <a:pt x="46" y="139"/>
                  <a:pt x="46" y="139"/>
                  <a:pt x="46" y="140"/>
                </a:cubicBezTo>
                <a:cubicBezTo>
                  <a:pt x="30" y="196"/>
                  <a:pt x="30" y="196"/>
                  <a:pt x="30" y="196"/>
                </a:cubicBezTo>
                <a:cubicBezTo>
                  <a:pt x="30" y="198"/>
                  <a:pt x="30" y="199"/>
                  <a:pt x="30" y="200"/>
                </a:cubicBezTo>
                <a:cubicBezTo>
                  <a:pt x="30" y="200"/>
                  <a:pt x="30" y="200"/>
                  <a:pt x="30" y="200"/>
                </a:cubicBezTo>
                <a:cubicBezTo>
                  <a:pt x="30" y="204"/>
                  <a:pt x="30" y="204"/>
                  <a:pt x="30" y="204"/>
                </a:cubicBezTo>
                <a:cubicBezTo>
                  <a:pt x="174" y="204"/>
                  <a:pt x="174" y="204"/>
                  <a:pt x="174" y="204"/>
                </a:cubicBezTo>
                <a:cubicBezTo>
                  <a:pt x="174" y="200"/>
                  <a:pt x="174" y="200"/>
                  <a:pt x="174" y="200"/>
                </a:cubicBezTo>
                <a:cubicBezTo>
                  <a:pt x="41" y="200"/>
                  <a:pt x="41" y="200"/>
                  <a:pt x="41" y="200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196" y="80"/>
                  <a:pt x="196" y="80"/>
                  <a:pt x="196" y="80"/>
                </a:cubicBezTo>
                <a:cubicBezTo>
                  <a:pt x="204" y="73"/>
                  <a:pt x="204" y="60"/>
                  <a:pt x="196" y="52"/>
                </a:cubicBezTo>
                <a:close/>
                <a:moveTo>
                  <a:pt x="173" y="40"/>
                </a:moveTo>
                <a:cubicBezTo>
                  <a:pt x="168" y="35"/>
                  <a:pt x="161" y="35"/>
                  <a:pt x="156" y="40"/>
                </a:cubicBezTo>
                <a:cubicBezTo>
                  <a:pt x="149" y="47"/>
                  <a:pt x="149" y="47"/>
                  <a:pt x="149" y="47"/>
                </a:cubicBezTo>
                <a:cubicBezTo>
                  <a:pt x="183" y="82"/>
                  <a:pt x="183" y="82"/>
                  <a:pt x="183" y="82"/>
                </a:cubicBezTo>
                <a:cubicBezTo>
                  <a:pt x="191" y="75"/>
                  <a:pt x="191" y="75"/>
                  <a:pt x="191" y="75"/>
                </a:cubicBezTo>
                <a:cubicBezTo>
                  <a:pt x="195" y="70"/>
                  <a:pt x="195" y="63"/>
                  <a:pt x="191" y="58"/>
                </a:cubicBezTo>
                <a:lnTo>
                  <a:pt x="173" y="40"/>
                </a:lnTo>
                <a:close/>
                <a:moveTo>
                  <a:pt x="127" y="70"/>
                </a:moveTo>
                <a:cubicBezTo>
                  <a:pt x="161" y="104"/>
                  <a:pt x="161" y="104"/>
                  <a:pt x="161" y="104"/>
                </a:cubicBezTo>
                <a:cubicBezTo>
                  <a:pt x="181" y="85"/>
                  <a:pt x="181" y="85"/>
                  <a:pt x="181" y="85"/>
                </a:cubicBezTo>
                <a:cubicBezTo>
                  <a:pt x="146" y="50"/>
                  <a:pt x="146" y="50"/>
                  <a:pt x="146" y="50"/>
                </a:cubicBezTo>
                <a:lnTo>
                  <a:pt x="127" y="7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9968804" y="8477644"/>
            <a:ext cx="1138764" cy="1140844"/>
          </a:xfrm>
          <a:custGeom>
            <a:avLst/>
            <a:gdLst>
              <a:gd name="T0" fmla="*/ 197 w 232"/>
              <a:gd name="T1" fmla="*/ 49 h 232"/>
              <a:gd name="T2" fmla="*/ 168 w 232"/>
              <a:gd name="T3" fmla="*/ 49 h 232"/>
              <a:gd name="T4" fmla="*/ 187 w 232"/>
              <a:gd name="T5" fmla="*/ 34 h 232"/>
              <a:gd name="T6" fmla="*/ 159 w 232"/>
              <a:gd name="T7" fmla="*/ 50 h 232"/>
              <a:gd name="T8" fmla="*/ 74 w 232"/>
              <a:gd name="T9" fmla="*/ 126 h 232"/>
              <a:gd name="T10" fmla="*/ 150 w 232"/>
              <a:gd name="T11" fmla="*/ 111 h 232"/>
              <a:gd name="T12" fmla="*/ 182 w 232"/>
              <a:gd name="T13" fmla="*/ 72 h 232"/>
              <a:gd name="T14" fmla="*/ 38 w 232"/>
              <a:gd name="T15" fmla="*/ 186 h 232"/>
              <a:gd name="T16" fmla="*/ 92 w 232"/>
              <a:gd name="T17" fmla="*/ 170 h 232"/>
              <a:gd name="T18" fmla="*/ 38 w 232"/>
              <a:gd name="T19" fmla="*/ 186 h 232"/>
              <a:gd name="T20" fmla="*/ 232 w 232"/>
              <a:gd name="T21" fmla="*/ 200 h 232"/>
              <a:gd name="T22" fmla="*/ 32 w 232"/>
              <a:gd name="T23" fmla="*/ 232 h 232"/>
              <a:gd name="T24" fmla="*/ 0 w 232"/>
              <a:gd name="T25" fmla="*/ 32 h 232"/>
              <a:gd name="T26" fmla="*/ 200 w 232"/>
              <a:gd name="T27" fmla="*/ 0 h 232"/>
              <a:gd name="T28" fmla="*/ 202 w 232"/>
              <a:gd name="T29" fmla="*/ 39 h 232"/>
              <a:gd name="T30" fmla="*/ 177 w 232"/>
              <a:gd name="T31" fmla="*/ 29 h 232"/>
              <a:gd name="T32" fmla="*/ 142 w 232"/>
              <a:gd name="T33" fmla="*/ 48 h 232"/>
              <a:gd name="T34" fmla="*/ 131 w 232"/>
              <a:gd name="T35" fmla="*/ 48 h 232"/>
              <a:gd name="T36" fmla="*/ 65 w 232"/>
              <a:gd name="T37" fmla="*/ 106 h 232"/>
              <a:gd name="T38" fmla="*/ 65 w 232"/>
              <a:gd name="T39" fmla="*/ 110 h 232"/>
              <a:gd name="T40" fmla="*/ 82 w 232"/>
              <a:gd name="T41" fmla="*/ 104 h 232"/>
              <a:gd name="T42" fmla="*/ 120 w 232"/>
              <a:gd name="T43" fmla="*/ 59 h 232"/>
              <a:gd name="T44" fmla="*/ 135 w 232"/>
              <a:gd name="T45" fmla="*/ 55 h 232"/>
              <a:gd name="T46" fmla="*/ 61 w 232"/>
              <a:gd name="T47" fmla="*/ 129 h 232"/>
              <a:gd name="T48" fmla="*/ 29 w 232"/>
              <a:gd name="T49" fmla="*/ 188 h 232"/>
              <a:gd name="T50" fmla="*/ 27 w 232"/>
              <a:gd name="T51" fmla="*/ 199 h 232"/>
              <a:gd name="T52" fmla="*/ 26 w 232"/>
              <a:gd name="T53" fmla="*/ 203 h 232"/>
              <a:gd name="T54" fmla="*/ 168 w 232"/>
              <a:gd name="T55" fmla="*/ 206 h 232"/>
              <a:gd name="T56" fmla="*/ 37 w 232"/>
              <a:gd name="T57" fmla="*/ 203 h 232"/>
              <a:gd name="T58" fmla="*/ 43 w 232"/>
              <a:gd name="T59" fmla="*/ 202 h 232"/>
              <a:gd name="T60" fmla="*/ 101 w 232"/>
              <a:gd name="T61" fmla="*/ 171 h 232"/>
              <a:gd name="T62" fmla="*/ 158 w 232"/>
              <a:gd name="T63" fmla="*/ 115 h 232"/>
              <a:gd name="T64" fmla="*/ 188 w 232"/>
              <a:gd name="T65" fmla="*/ 68 h 232"/>
              <a:gd name="T66" fmla="*/ 202 w 232"/>
              <a:gd name="T67" fmla="*/ 3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2" h="232">
                <a:moveTo>
                  <a:pt x="197" y="44"/>
                </a:moveTo>
                <a:cubicBezTo>
                  <a:pt x="198" y="45"/>
                  <a:pt x="198" y="47"/>
                  <a:pt x="197" y="49"/>
                </a:cubicBezTo>
                <a:cubicBezTo>
                  <a:pt x="183" y="63"/>
                  <a:pt x="183" y="63"/>
                  <a:pt x="183" y="63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83" y="34"/>
                  <a:pt x="183" y="34"/>
                  <a:pt x="183" y="34"/>
                </a:cubicBezTo>
                <a:cubicBezTo>
                  <a:pt x="184" y="33"/>
                  <a:pt x="186" y="33"/>
                  <a:pt x="187" y="34"/>
                </a:cubicBezTo>
                <a:lnTo>
                  <a:pt x="197" y="44"/>
                </a:lnTo>
                <a:close/>
                <a:moveTo>
                  <a:pt x="159" y="50"/>
                </a:moveTo>
                <a:cubicBezTo>
                  <a:pt x="157" y="49"/>
                  <a:pt x="150" y="51"/>
                  <a:pt x="147" y="54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105" y="157"/>
                  <a:pt x="105" y="157"/>
                  <a:pt x="105" y="157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78" y="84"/>
                  <a:pt x="178" y="84"/>
                  <a:pt x="178" y="84"/>
                </a:cubicBezTo>
                <a:cubicBezTo>
                  <a:pt x="181" y="81"/>
                  <a:pt x="182" y="74"/>
                  <a:pt x="182" y="72"/>
                </a:cubicBezTo>
                <a:lnTo>
                  <a:pt x="159" y="50"/>
                </a:lnTo>
                <a:close/>
                <a:moveTo>
                  <a:pt x="38" y="186"/>
                </a:moveTo>
                <a:cubicBezTo>
                  <a:pt x="45" y="194"/>
                  <a:pt x="45" y="194"/>
                  <a:pt x="45" y="194"/>
                </a:cubicBezTo>
                <a:cubicBezTo>
                  <a:pt x="55" y="191"/>
                  <a:pt x="80" y="182"/>
                  <a:pt x="92" y="170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49" y="151"/>
                  <a:pt x="41" y="176"/>
                  <a:pt x="38" y="186"/>
                </a:cubicBez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202" y="39"/>
                </a:moveTo>
                <a:cubicBezTo>
                  <a:pt x="192" y="29"/>
                  <a:pt x="192" y="29"/>
                  <a:pt x="192" y="29"/>
                </a:cubicBezTo>
                <a:cubicBezTo>
                  <a:pt x="188" y="25"/>
                  <a:pt x="181" y="25"/>
                  <a:pt x="177" y="2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57" y="40"/>
                  <a:pt x="146" y="44"/>
                  <a:pt x="142" y="48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37" y="49"/>
                  <a:pt x="135" y="48"/>
                  <a:pt x="131" y="48"/>
                </a:cubicBezTo>
                <a:cubicBezTo>
                  <a:pt x="126" y="48"/>
                  <a:pt x="121" y="50"/>
                  <a:pt x="116" y="55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4" y="107"/>
                  <a:pt x="64" y="108"/>
                  <a:pt x="64" y="109"/>
                </a:cubicBezTo>
                <a:cubicBezTo>
                  <a:pt x="64" y="110"/>
                  <a:pt x="65" y="110"/>
                  <a:pt x="65" y="110"/>
                </a:cubicBezTo>
                <a:cubicBezTo>
                  <a:pt x="65" y="111"/>
                  <a:pt x="66" y="111"/>
                  <a:pt x="67" y="111"/>
                </a:cubicBezTo>
                <a:cubicBezTo>
                  <a:pt x="71" y="111"/>
                  <a:pt x="82" y="110"/>
                  <a:pt x="82" y="104"/>
                </a:cubicBezTo>
                <a:cubicBezTo>
                  <a:pt x="82" y="101"/>
                  <a:pt x="81" y="99"/>
                  <a:pt x="81" y="98"/>
                </a:cubicBezTo>
                <a:cubicBezTo>
                  <a:pt x="120" y="59"/>
                  <a:pt x="120" y="59"/>
                  <a:pt x="120" y="59"/>
                </a:cubicBezTo>
                <a:cubicBezTo>
                  <a:pt x="124" y="55"/>
                  <a:pt x="127" y="54"/>
                  <a:pt x="131" y="54"/>
                </a:cubicBezTo>
                <a:cubicBezTo>
                  <a:pt x="133" y="54"/>
                  <a:pt x="134" y="54"/>
                  <a:pt x="135" y="55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61" y="129"/>
                  <a:pt x="61" y="129"/>
                  <a:pt x="61" y="129"/>
                </a:cubicBezTo>
                <a:cubicBezTo>
                  <a:pt x="56" y="134"/>
                  <a:pt x="56" y="134"/>
                  <a:pt x="56" y="134"/>
                </a:cubicBezTo>
                <a:cubicBezTo>
                  <a:pt x="39" y="151"/>
                  <a:pt x="29" y="188"/>
                  <a:pt x="29" y="188"/>
                </a:cubicBezTo>
                <a:cubicBezTo>
                  <a:pt x="30" y="190"/>
                  <a:pt x="30" y="190"/>
                  <a:pt x="30" y="190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26" y="201"/>
                  <a:pt x="26" y="202"/>
                  <a:pt x="26" y="203"/>
                </a:cubicBezTo>
                <a:cubicBezTo>
                  <a:pt x="26" y="203"/>
                  <a:pt x="26" y="203"/>
                  <a:pt x="26" y="203"/>
                </a:cubicBezTo>
                <a:cubicBezTo>
                  <a:pt x="26" y="206"/>
                  <a:pt x="26" y="206"/>
                  <a:pt x="26" y="206"/>
                </a:cubicBezTo>
                <a:cubicBezTo>
                  <a:pt x="168" y="206"/>
                  <a:pt x="168" y="206"/>
                  <a:pt x="168" y="206"/>
                </a:cubicBezTo>
                <a:cubicBezTo>
                  <a:pt x="168" y="203"/>
                  <a:pt x="168" y="203"/>
                  <a:pt x="168" y="203"/>
                </a:cubicBezTo>
                <a:cubicBezTo>
                  <a:pt x="37" y="203"/>
                  <a:pt x="37" y="203"/>
                  <a:pt x="37" y="203"/>
                </a:cubicBezTo>
                <a:cubicBezTo>
                  <a:pt x="42" y="201"/>
                  <a:pt x="42" y="201"/>
                  <a:pt x="42" y="201"/>
                </a:cubicBezTo>
                <a:cubicBezTo>
                  <a:pt x="43" y="202"/>
                  <a:pt x="43" y="202"/>
                  <a:pt x="43" y="202"/>
                </a:cubicBezTo>
                <a:cubicBezTo>
                  <a:pt x="43" y="202"/>
                  <a:pt x="80" y="192"/>
                  <a:pt x="97" y="175"/>
                </a:cubicBezTo>
                <a:cubicBezTo>
                  <a:pt x="101" y="171"/>
                  <a:pt x="101" y="171"/>
                  <a:pt x="101" y="171"/>
                </a:cubicBezTo>
                <a:cubicBezTo>
                  <a:pt x="143" y="130"/>
                  <a:pt x="143" y="130"/>
                  <a:pt x="143" y="130"/>
                </a:cubicBezTo>
                <a:cubicBezTo>
                  <a:pt x="158" y="115"/>
                  <a:pt x="158" y="115"/>
                  <a:pt x="158" y="115"/>
                </a:cubicBezTo>
                <a:cubicBezTo>
                  <a:pt x="183" y="90"/>
                  <a:pt x="183" y="90"/>
                  <a:pt x="183" y="90"/>
                </a:cubicBezTo>
                <a:cubicBezTo>
                  <a:pt x="188" y="85"/>
                  <a:pt x="191" y="74"/>
                  <a:pt x="188" y="68"/>
                </a:cubicBezTo>
                <a:cubicBezTo>
                  <a:pt x="202" y="54"/>
                  <a:pt x="202" y="54"/>
                  <a:pt x="202" y="54"/>
                </a:cubicBezTo>
                <a:cubicBezTo>
                  <a:pt x="206" y="50"/>
                  <a:pt x="206" y="43"/>
                  <a:pt x="202" y="3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18438090" y="8477644"/>
            <a:ext cx="1138764" cy="1140844"/>
          </a:xfrm>
          <a:custGeom>
            <a:avLst/>
            <a:gdLst>
              <a:gd name="T0" fmla="*/ 65 w 232"/>
              <a:gd name="T1" fmla="*/ 164 h 232"/>
              <a:gd name="T2" fmla="*/ 69 w 232"/>
              <a:gd name="T3" fmla="*/ 168 h 232"/>
              <a:gd name="T4" fmla="*/ 68 w 232"/>
              <a:gd name="T5" fmla="*/ 170 h 232"/>
              <a:gd name="T6" fmla="*/ 57 w 232"/>
              <a:gd name="T7" fmla="*/ 177 h 232"/>
              <a:gd name="T8" fmla="*/ 53 w 232"/>
              <a:gd name="T9" fmla="*/ 190 h 232"/>
              <a:gd name="T10" fmla="*/ 53 w 232"/>
              <a:gd name="T11" fmla="*/ 177 h 232"/>
              <a:gd name="T12" fmla="*/ 63 w 232"/>
              <a:gd name="T13" fmla="*/ 170 h 232"/>
              <a:gd name="T14" fmla="*/ 65 w 232"/>
              <a:gd name="T15" fmla="*/ 164 h 232"/>
              <a:gd name="T16" fmla="*/ 59 w 232"/>
              <a:gd name="T17" fmla="*/ 146 h 232"/>
              <a:gd name="T18" fmla="*/ 71 w 232"/>
              <a:gd name="T19" fmla="*/ 158 h 232"/>
              <a:gd name="T20" fmla="*/ 96 w 232"/>
              <a:gd name="T21" fmla="*/ 138 h 232"/>
              <a:gd name="T22" fmla="*/ 99 w 232"/>
              <a:gd name="T23" fmla="*/ 138 h 232"/>
              <a:gd name="T24" fmla="*/ 98 w 232"/>
              <a:gd name="T25" fmla="*/ 141 h 232"/>
              <a:gd name="T26" fmla="*/ 73 w 232"/>
              <a:gd name="T27" fmla="*/ 161 h 232"/>
              <a:gd name="T28" fmla="*/ 77 w 232"/>
              <a:gd name="T29" fmla="*/ 165 h 232"/>
              <a:gd name="T30" fmla="*/ 108 w 232"/>
              <a:gd name="T31" fmla="*/ 143 h 232"/>
              <a:gd name="T32" fmla="*/ 81 w 232"/>
              <a:gd name="T33" fmla="*/ 116 h 232"/>
              <a:gd name="T34" fmla="*/ 59 w 232"/>
              <a:gd name="T35" fmla="*/ 146 h 232"/>
              <a:gd name="T36" fmla="*/ 232 w 232"/>
              <a:gd name="T37" fmla="*/ 32 h 232"/>
              <a:gd name="T38" fmla="*/ 232 w 232"/>
              <a:gd name="T39" fmla="*/ 200 h 232"/>
              <a:gd name="T40" fmla="*/ 200 w 232"/>
              <a:gd name="T41" fmla="*/ 232 h 232"/>
              <a:gd name="T42" fmla="*/ 32 w 232"/>
              <a:gd name="T43" fmla="*/ 232 h 232"/>
              <a:gd name="T44" fmla="*/ 0 w 232"/>
              <a:gd name="T45" fmla="*/ 200 h 232"/>
              <a:gd name="T46" fmla="*/ 0 w 232"/>
              <a:gd name="T47" fmla="*/ 32 h 232"/>
              <a:gd name="T48" fmla="*/ 32 w 232"/>
              <a:gd name="T49" fmla="*/ 0 h 232"/>
              <a:gd name="T50" fmla="*/ 200 w 232"/>
              <a:gd name="T51" fmla="*/ 0 h 232"/>
              <a:gd name="T52" fmla="*/ 232 w 232"/>
              <a:gd name="T53" fmla="*/ 32 h 232"/>
              <a:gd name="T54" fmla="*/ 201 w 232"/>
              <a:gd name="T55" fmla="*/ 40 h 232"/>
              <a:gd name="T56" fmla="*/ 184 w 232"/>
              <a:gd name="T57" fmla="*/ 22 h 232"/>
              <a:gd name="T58" fmla="*/ 176 w 232"/>
              <a:gd name="T59" fmla="*/ 22 h 232"/>
              <a:gd name="T60" fmla="*/ 78 w 232"/>
              <a:gd name="T61" fmla="*/ 103 h 232"/>
              <a:gd name="T62" fmla="*/ 50 w 232"/>
              <a:gd name="T63" fmla="*/ 145 h 232"/>
              <a:gd name="T64" fmla="*/ 50 w 232"/>
              <a:gd name="T65" fmla="*/ 147 h 232"/>
              <a:gd name="T66" fmla="*/ 33 w 232"/>
              <a:gd name="T67" fmla="*/ 155 h 232"/>
              <a:gd name="T68" fmla="*/ 39 w 232"/>
              <a:gd name="T69" fmla="*/ 194 h 232"/>
              <a:gd name="T70" fmla="*/ 42 w 232"/>
              <a:gd name="T71" fmla="*/ 201 h 232"/>
              <a:gd name="T72" fmla="*/ 41 w 232"/>
              <a:gd name="T73" fmla="*/ 206 h 232"/>
              <a:gd name="T74" fmla="*/ 46 w 232"/>
              <a:gd name="T75" fmla="*/ 203 h 232"/>
              <a:gd name="T76" fmla="*/ 43 w 232"/>
              <a:gd name="T77" fmla="*/ 182 h 232"/>
              <a:gd name="T78" fmla="*/ 49 w 232"/>
              <a:gd name="T79" fmla="*/ 171 h 232"/>
              <a:gd name="T80" fmla="*/ 46 w 232"/>
              <a:gd name="T81" fmla="*/ 183 h 232"/>
              <a:gd name="T82" fmla="*/ 48 w 232"/>
              <a:gd name="T83" fmla="*/ 207 h 232"/>
              <a:gd name="T84" fmla="*/ 37 w 232"/>
              <a:gd name="T85" fmla="*/ 210 h 232"/>
              <a:gd name="T86" fmla="*/ 40 w 232"/>
              <a:gd name="T87" fmla="*/ 211 h 232"/>
              <a:gd name="T88" fmla="*/ 57 w 232"/>
              <a:gd name="T89" fmla="*/ 204 h 232"/>
              <a:gd name="T90" fmla="*/ 58 w 232"/>
              <a:gd name="T91" fmla="*/ 195 h 232"/>
              <a:gd name="T92" fmla="*/ 61 w 232"/>
              <a:gd name="T93" fmla="*/ 188 h 232"/>
              <a:gd name="T94" fmla="*/ 64 w 232"/>
              <a:gd name="T95" fmla="*/ 186 h 232"/>
              <a:gd name="T96" fmla="*/ 75 w 232"/>
              <a:gd name="T97" fmla="*/ 175 h 232"/>
              <a:gd name="T98" fmla="*/ 75 w 232"/>
              <a:gd name="T99" fmla="*/ 174 h 232"/>
              <a:gd name="T100" fmla="*/ 77 w 232"/>
              <a:gd name="T101" fmla="*/ 174 h 232"/>
              <a:gd name="T102" fmla="*/ 79 w 232"/>
              <a:gd name="T103" fmla="*/ 173 h 232"/>
              <a:gd name="T104" fmla="*/ 120 w 232"/>
              <a:gd name="T105" fmla="*/ 146 h 232"/>
              <a:gd name="T106" fmla="*/ 202 w 232"/>
              <a:gd name="T107" fmla="*/ 48 h 232"/>
              <a:gd name="T108" fmla="*/ 201 w 232"/>
              <a:gd name="T109" fmla="*/ 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65" y="164"/>
                </a:moveTo>
                <a:cubicBezTo>
                  <a:pt x="69" y="168"/>
                  <a:pt x="69" y="168"/>
                  <a:pt x="69" y="168"/>
                </a:cubicBezTo>
                <a:cubicBezTo>
                  <a:pt x="69" y="169"/>
                  <a:pt x="68" y="170"/>
                  <a:pt x="68" y="170"/>
                </a:cubicBezTo>
                <a:cubicBezTo>
                  <a:pt x="65" y="177"/>
                  <a:pt x="61" y="175"/>
                  <a:pt x="57" y="177"/>
                </a:cubicBezTo>
                <a:cubicBezTo>
                  <a:pt x="53" y="179"/>
                  <a:pt x="53" y="190"/>
                  <a:pt x="53" y="190"/>
                </a:cubicBezTo>
                <a:cubicBezTo>
                  <a:pt x="53" y="190"/>
                  <a:pt x="51" y="182"/>
                  <a:pt x="53" y="177"/>
                </a:cubicBezTo>
                <a:cubicBezTo>
                  <a:pt x="55" y="173"/>
                  <a:pt x="60" y="174"/>
                  <a:pt x="63" y="170"/>
                </a:cubicBezTo>
                <a:cubicBezTo>
                  <a:pt x="64" y="169"/>
                  <a:pt x="64" y="166"/>
                  <a:pt x="65" y="164"/>
                </a:cubicBezTo>
                <a:close/>
                <a:moveTo>
                  <a:pt x="59" y="146"/>
                </a:moveTo>
                <a:cubicBezTo>
                  <a:pt x="71" y="158"/>
                  <a:pt x="71" y="158"/>
                  <a:pt x="71" y="158"/>
                </a:cubicBezTo>
                <a:cubicBezTo>
                  <a:pt x="96" y="138"/>
                  <a:pt x="96" y="138"/>
                  <a:pt x="96" y="138"/>
                </a:cubicBezTo>
                <a:cubicBezTo>
                  <a:pt x="97" y="137"/>
                  <a:pt x="98" y="137"/>
                  <a:pt x="99" y="138"/>
                </a:cubicBezTo>
                <a:cubicBezTo>
                  <a:pt x="99" y="139"/>
                  <a:pt x="99" y="140"/>
                  <a:pt x="98" y="141"/>
                </a:cubicBezTo>
                <a:cubicBezTo>
                  <a:pt x="73" y="161"/>
                  <a:pt x="73" y="161"/>
                  <a:pt x="73" y="161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81" y="116"/>
                  <a:pt x="81" y="116"/>
                  <a:pt x="81" y="116"/>
                </a:cubicBezTo>
                <a:lnTo>
                  <a:pt x="59" y="146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201" y="40"/>
                </a:moveTo>
                <a:cubicBezTo>
                  <a:pt x="184" y="22"/>
                  <a:pt x="184" y="22"/>
                  <a:pt x="184" y="22"/>
                </a:cubicBezTo>
                <a:cubicBezTo>
                  <a:pt x="182" y="20"/>
                  <a:pt x="178" y="20"/>
                  <a:pt x="176" y="22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6" y="104"/>
                  <a:pt x="50" y="145"/>
                  <a:pt x="50" y="145"/>
                </a:cubicBezTo>
                <a:cubicBezTo>
                  <a:pt x="50" y="145"/>
                  <a:pt x="50" y="146"/>
                  <a:pt x="50" y="147"/>
                </a:cubicBezTo>
                <a:cubicBezTo>
                  <a:pt x="45" y="148"/>
                  <a:pt x="38" y="150"/>
                  <a:pt x="33" y="155"/>
                </a:cubicBezTo>
                <a:cubicBezTo>
                  <a:pt x="23" y="165"/>
                  <a:pt x="33" y="184"/>
                  <a:pt x="39" y="194"/>
                </a:cubicBezTo>
                <a:cubicBezTo>
                  <a:pt x="40" y="197"/>
                  <a:pt x="42" y="200"/>
                  <a:pt x="42" y="201"/>
                </a:cubicBezTo>
                <a:cubicBezTo>
                  <a:pt x="43" y="204"/>
                  <a:pt x="42" y="205"/>
                  <a:pt x="41" y="206"/>
                </a:cubicBezTo>
                <a:cubicBezTo>
                  <a:pt x="44" y="206"/>
                  <a:pt x="46" y="205"/>
                  <a:pt x="46" y="203"/>
                </a:cubicBezTo>
                <a:cubicBezTo>
                  <a:pt x="47" y="198"/>
                  <a:pt x="43" y="191"/>
                  <a:pt x="43" y="182"/>
                </a:cubicBezTo>
                <a:cubicBezTo>
                  <a:pt x="44" y="174"/>
                  <a:pt x="49" y="171"/>
                  <a:pt x="49" y="171"/>
                </a:cubicBezTo>
                <a:cubicBezTo>
                  <a:pt x="49" y="171"/>
                  <a:pt x="46" y="174"/>
                  <a:pt x="46" y="183"/>
                </a:cubicBezTo>
                <a:cubicBezTo>
                  <a:pt x="46" y="193"/>
                  <a:pt x="53" y="202"/>
                  <a:pt x="48" y="207"/>
                </a:cubicBezTo>
                <a:cubicBezTo>
                  <a:pt x="44" y="210"/>
                  <a:pt x="40" y="210"/>
                  <a:pt x="37" y="210"/>
                </a:cubicBezTo>
                <a:cubicBezTo>
                  <a:pt x="40" y="211"/>
                  <a:pt x="40" y="211"/>
                  <a:pt x="40" y="211"/>
                </a:cubicBezTo>
                <a:cubicBezTo>
                  <a:pt x="45" y="212"/>
                  <a:pt x="55" y="213"/>
                  <a:pt x="57" y="204"/>
                </a:cubicBezTo>
                <a:cubicBezTo>
                  <a:pt x="58" y="201"/>
                  <a:pt x="58" y="198"/>
                  <a:pt x="58" y="195"/>
                </a:cubicBezTo>
                <a:cubicBezTo>
                  <a:pt x="59" y="192"/>
                  <a:pt x="59" y="190"/>
                  <a:pt x="61" y="188"/>
                </a:cubicBezTo>
                <a:cubicBezTo>
                  <a:pt x="61" y="187"/>
                  <a:pt x="63" y="187"/>
                  <a:pt x="64" y="186"/>
                </a:cubicBezTo>
                <a:cubicBezTo>
                  <a:pt x="68" y="185"/>
                  <a:pt x="73" y="184"/>
                  <a:pt x="75" y="175"/>
                </a:cubicBezTo>
                <a:cubicBezTo>
                  <a:pt x="75" y="175"/>
                  <a:pt x="75" y="174"/>
                  <a:pt x="75" y="174"/>
                </a:cubicBezTo>
                <a:cubicBezTo>
                  <a:pt x="75" y="174"/>
                  <a:pt x="76" y="174"/>
                  <a:pt x="77" y="174"/>
                </a:cubicBezTo>
                <a:cubicBezTo>
                  <a:pt x="77" y="174"/>
                  <a:pt x="78" y="174"/>
                  <a:pt x="79" y="173"/>
                </a:cubicBezTo>
                <a:cubicBezTo>
                  <a:pt x="79" y="173"/>
                  <a:pt x="119" y="147"/>
                  <a:pt x="120" y="146"/>
                </a:cubicBezTo>
                <a:cubicBezTo>
                  <a:pt x="202" y="48"/>
                  <a:pt x="202" y="48"/>
                  <a:pt x="202" y="48"/>
                </a:cubicBezTo>
                <a:cubicBezTo>
                  <a:pt x="204" y="45"/>
                  <a:pt x="204" y="42"/>
                  <a:pt x="201" y="4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16905299" y="8477644"/>
            <a:ext cx="1140842" cy="1140844"/>
          </a:xfrm>
          <a:custGeom>
            <a:avLst/>
            <a:gdLst>
              <a:gd name="T0" fmla="*/ 161 w 232"/>
              <a:gd name="T1" fmla="*/ 100 h 232"/>
              <a:gd name="T2" fmla="*/ 52 w 232"/>
              <a:gd name="T3" fmla="*/ 150 h 232"/>
              <a:gd name="T4" fmla="*/ 137 w 232"/>
              <a:gd name="T5" fmla="*/ 75 h 232"/>
              <a:gd name="T6" fmla="*/ 42 w 232"/>
              <a:gd name="T7" fmla="*/ 179 h 232"/>
              <a:gd name="T8" fmla="*/ 71 w 232"/>
              <a:gd name="T9" fmla="*/ 185 h 232"/>
              <a:gd name="T10" fmla="*/ 48 w 232"/>
              <a:gd name="T11" fmla="*/ 156 h 232"/>
              <a:gd name="T12" fmla="*/ 171 w 232"/>
              <a:gd name="T13" fmla="*/ 39 h 232"/>
              <a:gd name="T14" fmla="*/ 151 w 232"/>
              <a:gd name="T15" fmla="*/ 52 h 232"/>
              <a:gd name="T16" fmla="*/ 186 w 232"/>
              <a:gd name="T17" fmla="*/ 64 h 232"/>
              <a:gd name="T18" fmla="*/ 185 w 232"/>
              <a:gd name="T19" fmla="*/ 61 h 232"/>
              <a:gd name="T20" fmla="*/ 192 w 232"/>
              <a:gd name="T21" fmla="*/ 63 h 232"/>
              <a:gd name="T22" fmla="*/ 178 w 232"/>
              <a:gd name="T23" fmla="*/ 80 h 232"/>
              <a:gd name="T24" fmla="*/ 193 w 232"/>
              <a:gd name="T25" fmla="*/ 68 h 232"/>
              <a:gd name="T26" fmla="*/ 171 w 232"/>
              <a:gd name="T27" fmla="*/ 39 h 232"/>
              <a:gd name="T28" fmla="*/ 232 w 232"/>
              <a:gd name="T29" fmla="*/ 200 h 232"/>
              <a:gd name="T30" fmla="*/ 32 w 232"/>
              <a:gd name="T31" fmla="*/ 232 h 232"/>
              <a:gd name="T32" fmla="*/ 0 w 232"/>
              <a:gd name="T33" fmla="*/ 32 h 232"/>
              <a:gd name="T34" fmla="*/ 200 w 232"/>
              <a:gd name="T35" fmla="*/ 0 h 232"/>
              <a:gd name="T36" fmla="*/ 27 w 232"/>
              <a:gd name="T37" fmla="*/ 69 h 232"/>
              <a:gd name="T38" fmla="*/ 72 w 232"/>
              <a:gd name="T39" fmla="*/ 113 h 232"/>
              <a:gd name="T40" fmla="*/ 45 w 232"/>
              <a:gd name="T41" fmla="*/ 62 h 232"/>
              <a:gd name="T42" fmla="*/ 74 w 232"/>
              <a:gd name="T43" fmla="*/ 44 h 232"/>
              <a:gd name="T44" fmla="*/ 67 w 232"/>
              <a:gd name="T45" fmla="*/ 61 h 232"/>
              <a:gd name="T46" fmla="*/ 83 w 232"/>
              <a:gd name="T47" fmla="*/ 52 h 232"/>
              <a:gd name="T48" fmla="*/ 78 w 232"/>
              <a:gd name="T49" fmla="*/ 62 h 232"/>
              <a:gd name="T50" fmla="*/ 90 w 232"/>
              <a:gd name="T51" fmla="*/ 59 h 232"/>
              <a:gd name="T52" fmla="*/ 86 w 232"/>
              <a:gd name="T53" fmla="*/ 69 h 232"/>
              <a:gd name="T54" fmla="*/ 97 w 232"/>
              <a:gd name="T55" fmla="*/ 67 h 232"/>
              <a:gd name="T56" fmla="*/ 93 w 232"/>
              <a:gd name="T57" fmla="*/ 76 h 232"/>
              <a:gd name="T58" fmla="*/ 104 w 232"/>
              <a:gd name="T59" fmla="*/ 74 h 232"/>
              <a:gd name="T60" fmla="*/ 100 w 232"/>
              <a:gd name="T61" fmla="*/ 83 h 232"/>
              <a:gd name="T62" fmla="*/ 108 w 232"/>
              <a:gd name="T63" fmla="*/ 77 h 232"/>
              <a:gd name="T64" fmla="*/ 74 w 232"/>
              <a:gd name="T65" fmla="*/ 33 h 232"/>
              <a:gd name="T66" fmla="*/ 63 w 232"/>
              <a:gd name="T67" fmla="*/ 33 h 232"/>
              <a:gd name="T68" fmla="*/ 27 w 232"/>
              <a:gd name="T69" fmla="*/ 69 h 232"/>
              <a:gd name="T70" fmla="*/ 198 w 232"/>
              <a:gd name="T71" fmla="*/ 73 h 232"/>
              <a:gd name="T72" fmla="*/ 176 w 232"/>
              <a:gd name="T73" fmla="*/ 34 h 232"/>
              <a:gd name="T74" fmla="*/ 42 w 232"/>
              <a:gd name="T75" fmla="*/ 150 h 232"/>
              <a:gd name="T76" fmla="*/ 34 w 232"/>
              <a:gd name="T77" fmla="*/ 182 h 232"/>
              <a:gd name="T78" fmla="*/ 36 w 232"/>
              <a:gd name="T79" fmla="*/ 202 h 232"/>
              <a:gd name="T80" fmla="*/ 81 w 232"/>
              <a:gd name="T81" fmla="*/ 190 h 232"/>
              <a:gd name="T82" fmla="*/ 199 w 232"/>
              <a:gd name="T83" fmla="*/ 158 h 232"/>
              <a:gd name="T84" fmla="*/ 155 w 232"/>
              <a:gd name="T85" fmla="*/ 124 h 232"/>
              <a:gd name="T86" fmla="*/ 148 w 232"/>
              <a:gd name="T87" fmla="*/ 132 h 232"/>
              <a:gd name="T88" fmla="*/ 158 w 232"/>
              <a:gd name="T89" fmla="*/ 127 h 232"/>
              <a:gd name="T90" fmla="*/ 156 w 232"/>
              <a:gd name="T91" fmla="*/ 139 h 232"/>
              <a:gd name="T92" fmla="*/ 165 w 232"/>
              <a:gd name="T93" fmla="*/ 135 h 232"/>
              <a:gd name="T94" fmla="*/ 163 w 232"/>
              <a:gd name="T95" fmla="*/ 146 h 232"/>
              <a:gd name="T96" fmla="*/ 172 w 232"/>
              <a:gd name="T97" fmla="*/ 142 h 232"/>
              <a:gd name="T98" fmla="*/ 170 w 232"/>
              <a:gd name="T99" fmla="*/ 153 h 232"/>
              <a:gd name="T100" fmla="*/ 180 w 232"/>
              <a:gd name="T101" fmla="*/ 149 h 232"/>
              <a:gd name="T102" fmla="*/ 171 w 232"/>
              <a:gd name="T103" fmla="*/ 164 h 232"/>
              <a:gd name="T104" fmla="*/ 188 w 232"/>
              <a:gd name="T105" fmla="*/ 158 h 232"/>
              <a:gd name="T106" fmla="*/ 170 w 232"/>
              <a:gd name="T107" fmla="*/ 187 h 232"/>
              <a:gd name="T108" fmla="*/ 119 w 232"/>
              <a:gd name="T109" fmla="*/ 160 h 232"/>
              <a:gd name="T110" fmla="*/ 163 w 232"/>
              <a:gd name="T111" fmla="*/ 204 h 232"/>
              <a:gd name="T112" fmla="*/ 199 w 232"/>
              <a:gd name="T113" fmla="*/ 16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2" h="232">
                <a:moveTo>
                  <a:pt x="137" y="75"/>
                </a:moveTo>
                <a:cubicBezTo>
                  <a:pt x="161" y="100"/>
                  <a:pt x="161" y="100"/>
                  <a:pt x="161" y="10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52" y="150"/>
                  <a:pt x="52" y="150"/>
                  <a:pt x="52" y="150"/>
                </a:cubicBezTo>
                <a:cubicBezTo>
                  <a:pt x="132" y="70"/>
                  <a:pt x="132" y="70"/>
                  <a:pt x="132" y="70"/>
                </a:cubicBezTo>
                <a:lnTo>
                  <a:pt x="137" y="75"/>
                </a:lnTo>
                <a:close/>
                <a:moveTo>
                  <a:pt x="47" y="161"/>
                </a:moveTo>
                <a:cubicBezTo>
                  <a:pt x="42" y="179"/>
                  <a:pt x="42" y="179"/>
                  <a:pt x="42" y="179"/>
                </a:cubicBezTo>
                <a:cubicBezTo>
                  <a:pt x="52" y="190"/>
                  <a:pt x="52" y="190"/>
                  <a:pt x="52" y="190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5"/>
                  <a:pt x="74" y="184"/>
                  <a:pt x="76" y="184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7" y="157"/>
                  <a:pt x="47" y="159"/>
                  <a:pt x="47" y="161"/>
                </a:cubicBezTo>
                <a:close/>
                <a:moveTo>
                  <a:pt x="171" y="39"/>
                </a:moveTo>
                <a:cubicBezTo>
                  <a:pt x="169" y="37"/>
                  <a:pt x="166" y="37"/>
                  <a:pt x="164" y="39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75" y="76"/>
                  <a:pt x="175" y="76"/>
                  <a:pt x="175" y="76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7" y="64"/>
                  <a:pt x="187" y="64"/>
                  <a:pt x="187" y="63"/>
                </a:cubicBezTo>
                <a:cubicBezTo>
                  <a:pt x="187" y="63"/>
                  <a:pt x="186" y="62"/>
                  <a:pt x="185" y="61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89" y="57"/>
                  <a:pt x="192" y="60"/>
                  <a:pt x="192" y="63"/>
                </a:cubicBezTo>
                <a:cubicBezTo>
                  <a:pt x="192" y="65"/>
                  <a:pt x="191" y="66"/>
                  <a:pt x="190" y="68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80" y="81"/>
                  <a:pt x="180" y="81"/>
                  <a:pt x="180" y="81"/>
                </a:cubicBezTo>
                <a:cubicBezTo>
                  <a:pt x="193" y="68"/>
                  <a:pt x="193" y="68"/>
                  <a:pt x="193" y="68"/>
                </a:cubicBezTo>
                <a:cubicBezTo>
                  <a:pt x="195" y="66"/>
                  <a:pt x="195" y="62"/>
                  <a:pt x="193" y="60"/>
                </a:cubicBezTo>
                <a:lnTo>
                  <a:pt x="171" y="39"/>
                </a:lnTo>
                <a:close/>
                <a:moveTo>
                  <a:pt x="232" y="32"/>
                </a:moveTo>
                <a:cubicBezTo>
                  <a:pt x="232" y="200"/>
                  <a:pt x="232" y="200"/>
                  <a:pt x="232" y="200"/>
                </a:cubicBezTo>
                <a:cubicBezTo>
                  <a:pt x="232" y="218"/>
                  <a:pt x="217" y="232"/>
                  <a:pt x="200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4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17" y="0"/>
                  <a:pt x="232" y="14"/>
                  <a:pt x="232" y="32"/>
                </a:cubicBezTo>
                <a:close/>
                <a:moveTo>
                  <a:pt x="27" y="69"/>
                </a:moveTo>
                <a:cubicBezTo>
                  <a:pt x="33" y="74"/>
                  <a:pt x="33" y="74"/>
                  <a:pt x="33" y="74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45" y="62"/>
                  <a:pt x="45" y="62"/>
                  <a:pt x="45" y="62"/>
                </a:cubicBezTo>
                <a:cubicBezTo>
                  <a:pt x="69" y="38"/>
                  <a:pt x="69" y="38"/>
                  <a:pt x="69" y="38"/>
                </a:cubicBezTo>
                <a:cubicBezTo>
                  <a:pt x="74" y="44"/>
                  <a:pt x="74" y="44"/>
                  <a:pt x="74" y="44"/>
                </a:cubicBezTo>
                <a:cubicBezTo>
                  <a:pt x="62" y="56"/>
                  <a:pt x="62" y="56"/>
                  <a:pt x="62" y="56"/>
                </a:cubicBezTo>
                <a:cubicBezTo>
                  <a:pt x="67" y="61"/>
                  <a:pt x="67" y="61"/>
                  <a:pt x="67" y="61"/>
                </a:cubicBezTo>
                <a:cubicBezTo>
                  <a:pt x="79" y="49"/>
                  <a:pt x="79" y="49"/>
                  <a:pt x="79" y="49"/>
                </a:cubicBezTo>
                <a:cubicBezTo>
                  <a:pt x="83" y="52"/>
                  <a:pt x="83" y="52"/>
                  <a:pt x="83" y="52"/>
                </a:cubicBezTo>
                <a:cubicBezTo>
                  <a:pt x="76" y="59"/>
                  <a:pt x="76" y="59"/>
                  <a:pt x="76" y="59"/>
                </a:cubicBezTo>
                <a:cubicBezTo>
                  <a:pt x="78" y="62"/>
                  <a:pt x="78" y="62"/>
                  <a:pt x="78" y="62"/>
                </a:cubicBezTo>
                <a:cubicBezTo>
                  <a:pt x="85" y="55"/>
                  <a:pt x="85" y="55"/>
                  <a:pt x="85" y="55"/>
                </a:cubicBezTo>
                <a:cubicBezTo>
                  <a:pt x="90" y="59"/>
                  <a:pt x="90" y="59"/>
                  <a:pt x="90" y="59"/>
                </a:cubicBezTo>
                <a:cubicBezTo>
                  <a:pt x="83" y="66"/>
                  <a:pt x="83" y="66"/>
                  <a:pt x="83" y="66"/>
                </a:cubicBezTo>
                <a:cubicBezTo>
                  <a:pt x="86" y="69"/>
                  <a:pt x="86" y="69"/>
                  <a:pt x="86" y="69"/>
                </a:cubicBezTo>
                <a:cubicBezTo>
                  <a:pt x="92" y="62"/>
                  <a:pt x="92" y="62"/>
                  <a:pt x="92" y="62"/>
                </a:cubicBezTo>
                <a:cubicBezTo>
                  <a:pt x="97" y="67"/>
                  <a:pt x="97" y="67"/>
                  <a:pt x="97" y="67"/>
                </a:cubicBezTo>
                <a:cubicBezTo>
                  <a:pt x="90" y="74"/>
                  <a:pt x="90" y="74"/>
                  <a:pt x="90" y="74"/>
                </a:cubicBezTo>
                <a:cubicBezTo>
                  <a:pt x="93" y="76"/>
                  <a:pt x="93" y="76"/>
                  <a:pt x="93" y="76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4" y="74"/>
                  <a:pt x="104" y="74"/>
                  <a:pt x="104" y="74"/>
                </a:cubicBezTo>
                <a:cubicBezTo>
                  <a:pt x="98" y="81"/>
                  <a:pt x="98" y="81"/>
                  <a:pt x="98" y="81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74" y="33"/>
                  <a:pt x="74" y="33"/>
                  <a:pt x="74" y="33"/>
                </a:cubicBezTo>
                <a:cubicBezTo>
                  <a:pt x="69" y="28"/>
                  <a:pt x="69" y="28"/>
                  <a:pt x="69" y="28"/>
                </a:cubicBezTo>
                <a:cubicBezTo>
                  <a:pt x="63" y="33"/>
                  <a:pt x="63" y="33"/>
                  <a:pt x="63" y="33"/>
                </a:cubicBezTo>
                <a:cubicBezTo>
                  <a:pt x="33" y="64"/>
                  <a:pt x="33" y="64"/>
                  <a:pt x="33" y="64"/>
                </a:cubicBezTo>
                <a:lnTo>
                  <a:pt x="27" y="69"/>
                </a:lnTo>
                <a:close/>
                <a:moveTo>
                  <a:pt x="81" y="190"/>
                </a:moveTo>
                <a:cubicBezTo>
                  <a:pt x="198" y="73"/>
                  <a:pt x="198" y="73"/>
                  <a:pt x="198" y="73"/>
                </a:cubicBezTo>
                <a:cubicBezTo>
                  <a:pt x="203" y="68"/>
                  <a:pt x="203" y="60"/>
                  <a:pt x="198" y="55"/>
                </a:cubicBezTo>
                <a:cubicBezTo>
                  <a:pt x="176" y="34"/>
                  <a:pt x="176" y="34"/>
                  <a:pt x="176" y="34"/>
                </a:cubicBezTo>
                <a:cubicBezTo>
                  <a:pt x="172" y="29"/>
                  <a:pt x="164" y="29"/>
                  <a:pt x="159" y="34"/>
                </a:cubicBezTo>
                <a:cubicBezTo>
                  <a:pt x="42" y="150"/>
                  <a:pt x="42" y="150"/>
                  <a:pt x="42" y="150"/>
                </a:cubicBezTo>
                <a:cubicBezTo>
                  <a:pt x="42" y="151"/>
                  <a:pt x="42" y="151"/>
                  <a:pt x="42" y="151"/>
                </a:cubicBezTo>
                <a:cubicBezTo>
                  <a:pt x="42" y="151"/>
                  <a:pt x="34" y="182"/>
                  <a:pt x="34" y="182"/>
                </a:cubicBezTo>
                <a:cubicBezTo>
                  <a:pt x="30" y="196"/>
                  <a:pt x="30" y="196"/>
                  <a:pt x="30" y="196"/>
                </a:cubicBezTo>
                <a:cubicBezTo>
                  <a:pt x="29" y="201"/>
                  <a:pt x="31" y="203"/>
                  <a:pt x="36" y="202"/>
                </a:cubicBezTo>
                <a:cubicBezTo>
                  <a:pt x="50" y="198"/>
                  <a:pt x="50" y="198"/>
                  <a:pt x="50" y="198"/>
                </a:cubicBezTo>
                <a:cubicBezTo>
                  <a:pt x="50" y="198"/>
                  <a:pt x="81" y="190"/>
                  <a:pt x="81" y="190"/>
                </a:cubicBezTo>
                <a:close/>
                <a:moveTo>
                  <a:pt x="204" y="163"/>
                </a:moveTo>
                <a:cubicBezTo>
                  <a:pt x="199" y="158"/>
                  <a:pt x="199" y="158"/>
                  <a:pt x="199" y="158"/>
                </a:cubicBezTo>
                <a:cubicBezTo>
                  <a:pt x="160" y="119"/>
                  <a:pt x="160" y="119"/>
                  <a:pt x="160" y="119"/>
                </a:cubicBezTo>
                <a:cubicBezTo>
                  <a:pt x="155" y="124"/>
                  <a:pt x="155" y="124"/>
                  <a:pt x="155" y="124"/>
                </a:cubicBezTo>
                <a:cubicBezTo>
                  <a:pt x="155" y="125"/>
                  <a:pt x="155" y="125"/>
                  <a:pt x="155" y="125"/>
                </a:cubicBezTo>
                <a:cubicBezTo>
                  <a:pt x="148" y="132"/>
                  <a:pt x="148" y="132"/>
                  <a:pt x="148" y="132"/>
                </a:cubicBezTo>
                <a:cubicBezTo>
                  <a:pt x="151" y="134"/>
                  <a:pt x="151" y="134"/>
                  <a:pt x="151" y="134"/>
                </a:cubicBezTo>
                <a:cubicBezTo>
                  <a:pt x="158" y="127"/>
                  <a:pt x="158" y="127"/>
                  <a:pt x="158" y="127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56" y="139"/>
                  <a:pt x="156" y="139"/>
                  <a:pt x="156" y="139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65" y="135"/>
                  <a:pt x="165" y="135"/>
                  <a:pt x="165" y="135"/>
                </a:cubicBezTo>
                <a:cubicBezTo>
                  <a:pt x="170" y="139"/>
                  <a:pt x="170" y="139"/>
                  <a:pt x="170" y="139"/>
                </a:cubicBezTo>
                <a:cubicBezTo>
                  <a:pt x="163" y="146"/>
                  <a:pt x="163" y="146"/>
                  <a:pt x="163" y="146"/>
                </a:cubicBezTo>
                <a:cubicBezTo>
                  <a:pt x="165" y="149"/>
                  <a:pt x="165" y="149"/>
                  <a:pt x="165" y="149"/>
                </a:cubicBezTo>
                <a:cubicBezTo>
                  <a:pt x="172" y="142"/>
                  <a:pt x="172" y="142"/>
                  <a:pt x="172" y="142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173" y="156"/>
                  <a:pt x="173" y="156"/>
                  <a:pt x="173" y="156"/>
                </a:cubicBezTo>
                <a:cubicBezTo>
                  <a:pt x="180" y="149"/>
                  <a:pt x="180" y="149"/>
                  <a:pt x="180" y="149"/>
                </a:cubicBezTo>
                <a:cubicBezTo>
                  <a:pt x="183" y="153"/>
                  <a:pt x="183" y="153"/>
                  <a:pt x="183" y="153"/>
                </a:cubicBezTo>
                <a:cubicBezTo>
                  <a:pt x="171" y="164"/>
                  <a:pt x="171" y="164"/>
                  <a:pt x="171" y="164"/>
                </a:cubicBezTo>
                <a:cubicBezTo>
                  <a:pt x="176" y="170"/>
                  <a:pt x="176" y="170"/>
                  <a:pt x="176" y="170"/>
                </a:cubicBezTo>
                <a:cubicBezTo>
                  <a:pt x="188" y="158"/>
                  <a:pt x="188" y="158"/>
                  <a:pt x="188" y="158"/>
                </a:cubicBezTo>
                <a:cubicBezTo>
                  <a:pt x="194" y="163"/>
                  <a:pt x="194" y="163"/>
                  <a:pt x="194" y="163"/>
                </a:cubicBezTo>
                <a:cubicBezTo>
                  <a:pt x="170" y="187"/>
                  <a:pt x="170" y="187"/>
                  <a:pt x="170" y="187"/>
                </a:cubicBezTo>
                <a:cubicBezTo>
                  <a:pt x="131" y="148"/>
                  <a:pt x="131" y="148"/>
                  <a:pt x="131" y="148"/>
                </a:cubicBezTo>
                <a:cubicBezTo>
                  <a:pt x="119" y="160"/>
                  <a:pt x="119" y="160"/>
                  <a:pt x="119" y="160"/>
                </a:cubicBezTo>
                <a:cubicBezTo>
                  <a:pt x="158" y="199"/>
                  <a:pt x="158" y="199"/>
                  <a:pt x="158" y="199"/>
                </a:cubicBezTo>
                <a:cubicBezTo>
                  <a:pt x="163" y="204"/>
                  <a:pt x="163" y="204"/>
                  <a:pt x="163" y="204"/>
                </a:cubicBezTo>
                <a:cubicBezTo>
                  <a:pt x="168" y="199"/>
                  <a:pt x="168" y="199"/>
                  <a:pt x="168" y="199"/>
                </a:cubicBezTo>
                <a:cubicBezTo>
                  <a:pt x="199" y="168"/>
                  <a:pt x="199" y="168"/>
                  <a:pt x="199" y="168"/>
                </a:cubicBezTo>
                <a:lnTo>
                  <a:pt x="204" y="1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5368348" y="8477644"/>
            <a:ext cx="1145000" cy="1140844"/>
          </a:xfrm>
          <a:custGeom>
            <a:avLst/>
            <a:gdLst>
              <a:gd name="T0" fmla="*/ 75 w 233"/>
              <a:gd name="T1" fmla="*/ 115 h 232"/>
              <a:gd name="T2" fmla="*/ 47 w 233"/>
              <a:gd name="T3" fmla="*/ 101 h 232"/>
              <a:gd name="T4" fmla="*/ 36 w 233"/>
              <a:gd name="T5" fmla="*/ 54 h 232"/>
              <a:gd name="T6" fmla="*/ 64 w 233"/>
              <a:gd name="T7" fmla="*/ 87 h 232"/>
              <a:gd name="T8" fmla="*/ 158 w 233"/>
              <a:gd name="T9" fmla="*/ 115 h 232"/>
              <a:gd name="T10" fmla="*/ 186 w 233"/>
              <a:gd name="T11" fmla="*/ 101 h 232"/>
              <a:gd name="T12" fmla="*/ 198 w 233"/>
              <a:gd name="T13" fmla="*/ 54 h 232"/>
              <a:gd name="T14" fmla="*/ 169 w 233"/>
              <a:gd name="T15" fmla="*/ 87 h 232"/>
              <a:gd name="T16" fmla="*/ 122 w 233"/>
              <a:gd name="T17" fmla="*/ 97 h 232"/>
              <a:gd name="T18" fmla="*/ 120 w 233"/>
              <a:gd name="T19" fmla="*/ 55 h 232"/>
              <a:gd name="T20" fmla="*/ 113 w 233"/>
              <a:gd name="T21" fmla="*/ 56 h 232"/>
              <a:gd name="T22" fmla="*/ 104 w 233"/>
              <a:gd name="T23" fmla="*/ 63 h 232"/>
              <a:gd name="T24" fmla="*/ 108 w 233"/>
              <a:gd name="T25" fmla="*/ 67 h 232"/>
              <a:gd name="T26" fmla="*/ 111 w 233"/>
              <a:gd name="T27" fmla="*/ 97 h 232"/>
              <a:gd name="T28" fmla="*/ 104 w 233"/>
              <a:gd name="T29" fmla="*/ 100 h 232"/>
              <a:gd name="T30" fmla="*/ 107 w 233"/>
              <a:gd name="T31" fmla="*/ 108 h 232"/>
              <a:gd name="T32" fmla="*/ 129 w 233"/>
              <a:gd name="T33" fmla="*/ 105 h 232"/>
              <a:gd name="T34" fmla="*/ 127 w 233"/>
              <a:gd name="T35" fmla="*/ 97 h 232"/>
              <a:gd name="T36" fmla="*/ 233 w 233"/>
              <a:gd name="T37" fmla="*/ 200 h 232"/>
              <a:gd name="T38" fmla="*/ 32 w 233"/>
              <a:gd name="T39" fmla="*/ 232 h 232"/>
              <a:gd name="T40" fmla="*/ 0 w 233"/>
              <a:gd name="T41" fmla="*/ 32 h 232"/>
              <a:gd name="T42" fmla="*/ 201 w 233"/>
              <a:gd name="T43" fmla="*/ 0 h 232"/>
              <a:gd name="T44" fmla="*/ 208 w 233"/>
              <a:gd name="T45" fmla="*/ 43 h 232"/>
              <a:gd name="T46" fmla="*/ 170 w 233"/>
              <a:gd name="T47" fmla="*/ 38 h 232"/>
              <a:gd name="T48" fmla="*/ 169 w 233"/>
              <a:gd name="T49" fmla="*/ 35 h 232"/>
              <a:gd name="T50" fmla="*/ 165 w 233"/>
              <a:gd name="T51" fmla="*/ 32 h 232"/>
              <a:gd name="T52" fmla="*/ 67 w 233"/>
              <a:gd name="T53" fmla="*/ 32 h 232"/>
              <a:gd name="T54" fmla="*/ 64 w 233"/>
              <a:gd name="T55" fmla="*/ 38 h 232"/>
              <a:gd name="T56" fmla="*/ 63 w 233"/>
              <a:gd name="T57" fmla="*/ 43 h 232"/>
              <a:gd name="T58" fmla="*/ 25 w 233"/>
              <a:gd name="T59" fmla="*/ 83 h 232"/>
              <a:gd name="T60" fmla="*/ 88 w 233"/>
              <a:gd name="T61" fmla="*/ 127 h 232"/>
              <a:gd name="T62" fmla="*/ 110 w 233"/>
              <a:gd name="T63" fmla="*/ 145 h 232"/>
              <a:gd name="T64" fmla="*/ 107 w 233"/>
              <a:gd name="T65" fmla="*/ 155 h 232"/>
              <a:gd name="T66" fmla="*/ 110 w 233"/>
              <a:gd name="T67" fmla="*/ 158 h 232"/>
              <a:gd name="T68" fmla="*/ 92 w 233"/>
              <a:gd name="T69" fmla="*/ 190 h 232"/>
              <a:gd name="T70" fmla="*/ 80 w 233"/>
              <a:gd name="T71" fmla="*/ 192 h 232"/>
              <a:gd name="T72" fmla="*/ 77 w 233"/>
              <a:gd name="T73" fmla="*/ 193 h 232"/>
              <a:gd name="T74" fmla="*/ 76 w 233"/>
              <a:gd name="T75" fmla="*/ 198 h 232"/>
              <a:gd name="T76" fmla="*/ 156 w 233"/>
              <a:gd name="T77" fmla="*/ 200 h 232"/>
              <a:gd name="T78" fmla="*/ 157 w 233"/>
              <a:gd name="T79" fmla="*/ 194 h 232"/>
              <a:gd name="T80" fmla="*/ 153 w 233"/>
              <a:gd name="T81" fmla="*/ 192 h 232"/>
              <a:gd name="T82" fmla="*/ 151 w 233"/>
              <a:gd name="T83" fmla="*/ 190 h 232"/>
              <a:gd name="T84" fmla="*/ 123 w 233"/>
              <a:gd name="T85" fmla="*/ 170 h 232"/>
              <a:gd name="T86" fmla="*/ 124 w 233"/>
              <a:gd name="T87" fmla="*/ 158 h 232"/>
              <a:gd name="T88" fmla="*/ 126 w 233"/>
              <a:gd name="T89" fmla="*/ 148 h 232"/>
              <a:gd name="T90" fmla="*/ 123 w 233"/>
              <a:gd name="T91" fmla="*/ 145 h 232"/>
              <a:gd name="T92" fmla="*/ 165 w 233"/>
              <a:gd name="T93" fmla="*/ 124 h 232"/>
              <a:gd name="T94" fmla="*/ 208 w 233"/>
              <a:gd name="T95" fmla="*/ 4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3" h="232">
                <a:moveTo>
                  <a:pt x="64" y="87"/>
                </a:moveTo>
                <a:cubicBezTo>
                  <a:pt x="64" y="98"/>
                  <a:pt x="69" y="107"/>
                  <a:pt x="75" y="115"/>
                </a:cubicBezTo>
                <a:cubicBezTo>
                  <a:pt x="74" y="114"/>
                  <a:pt x="72" y="114"/>
                  <a:pt x="71" y="114"/>
                </a:cubicBezTo>
                <a:cubicBezTo>
                  <a:pt x="63" y="111"/>
                  <a:pt x="53" y="106"/>
                  <a:pt x="47" y="101"/>
                </a:cubicBezTo>
                <a:cubicBezTo>
                  <a:pt x="39" y="95"/>
                  <a:pt x="36" y="88"/>
                  <a:pt x="36" y="83"/>
                </a:cubicBezTo>
                <a:cubicBezTo>
                  <a:pt x="36" y="54"/>
                  <a:pt x="36" y="54"/>
                  <a:pt x="36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63"/>
                  <a:pt x="64" y="77"/>
                  <a:pt x="64" y="87"/>
                </a:cubicBezTo>
                <a:close/>
                <a:moveTo>
                  <a:pt x="169" y="87"/>
                </a:moveTo>
                <a:cubicBezTo>
                  <a:pt x="169" y="98"/>
                  <a:pt x="164" y="107"/>
                  <a:pt x="158" y="115"/>
                </a:cubicBezTo>
                <a:cubicBezTo>
                  <a:pt x="159" y="114"/>
                  <a:pt x="161" y="114"/>
                  <a:pt x="162" y="114"/>
                </a:cubicBezTo>
                <a:cubicBezTo>
                  <a:pt x="170" y="111"/>
                  <a:pt x="180" y="106"/>
                  <a:pt x="186" y="101"/>
                </a:cubicBezTo>
                <a:cubicBezTo>
                  <a:pt x="194" y="95"/>
                  <a:pt x="198" y="88"/>
                  <a:pt x="198" y="83"/>
                </a:cubicBezTo>
                <a:cubicBezTo>
                  <a:pt x="198" y="54"/>
                  <a:pt x="198" y="54"/>
                  <a:pt x="198" y="54"/>
                </a:cubicBezTo>
                <a:cubicBezTo>
                  <a:pt x="198" y="54"/>
                  <a:pt x="198" y="54"/>
                  <a:pt x="169" y="54"/>
                </a:cubicBezTo>
                <a:cubicBezTo>
                  <a:pt x="169" y="63"/>
                  <a:pt x="169" y="77"/>
                  <a:pt x="169" y="87"/>
                </a:cubicBezTo>
                <a:close/>
                <a:moveTo>
                  <a:pt x="127" y="97"/>
                </a:moveTo>
                <a:cubicBezTo>
                  <a:pt x="122" y="97"/>
                  <a:pt x="122" y="97"/>
                  <a:pt x="122" y="97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7"/>
                  <a:pt x="121" y="55"/>
                  <a:pt x="120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4" y="55"/>
                  <a:pt x="114" y="55"/>
                  <a:pt x="113" y="56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105" y="60"/>
                  <a:pt x="104" y="61"/>
                  <a:pt x="104" y="63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6"/>
                  <a:pt x="107" y="67"/>
                  <a:pt x="108" y="67"/>
                </a:cubicBezTo>
                <a:cubicBezTo>
                  <a:pt x="111" y="67"/>
                  <a:pt x="111" y="67"/>
                  <a:pt x="111" y="67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5" y="97"/>
                  <a:pt x="104" y="98"/>
                  <a:pt x="104" y="100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04" y="107"/>
                  <a:pt x="105" y="108"/>
                  <a:pt x="107" y="108"/>
                </a:cubicBezTo>
                <a:cubicBezTo>
                  <a:pt x="127" y="108"/>
                  <a:pt x="127" y="108"/>
                  <a:pt x="127" y="108"/>
                </a:cubicBezTo>
                <a:cubicBezTo>
                  <a:pt x="128" y="108"/>
                  <a:pt x="129" y="107"/>
                  <a:pt x="129" y="105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98"/>
                  <a:pt x="128" y="97"/>
                  <a:pt x="127" y="97"/>
                </a:cubicBezTo>
                <a:close/>
                <a:moveTo>
                  <a:pt x="233" y="32"/>
                </a:moveTo>
                <a:cubicBezTo>
                  <a:pt x="233" y="200"/>
                  <a:pt x="233" y="200"/>
                  <a:pt x="233" y="200"/>
                </a:cubicBezTo>
                <a:cubicBezTo>
                  <a:pt x="233" y="218"/>
                  <a:pt x="218" y="232"/>
                  <a:pt x="201" y="23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5" y="232"/>
                  <a:pt x="0" y="218"/>
                  <a:pt x="0" y="20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18" y="0"/>
                  <a:pt x="233" y="14"/>
                  <a:pt x="233" y="32"/>
                </a:cubicBezTo>
                <a:close/>
                <a:moveTo>
                  <a:pt x="208" y="43"/>
                </a:moveTo>
                <a:cubicBezTo>
                  <a:pt x="170" y="43"/>
                  <a:pt x="170" y="43"/>
                  <a:pt x="170" y="43"/>
                </a:cubicBezTo>
                <a:cubicBezTo>
                  <a:pt x="170" y="38"/>
                  <a:pt x="170" y="38"/>
                  <a:pt x="170" y="38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9" y="35"/>
                  <a:pt x="169" y="35"/>
                  <a:pt x="169" y="35"/>
                </a:cubicBezTo>
                <a:cubicBezTo>
                  <a:pt x="169" y="34"/>
                  <a:pt x="168" y="32"/>
                  <a:pt x="166" y="32"/>
                </a:cubicBezTo>
                <a:cubicBezTo>
                  <a:pt x="165" y="32"/>
                  <a:pt x="165" y="32"/>
                  <a:pt x="165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5" y="32"/>
                  <a:pt x="64" y="34"/>
                  <a:pt x="64" y="35"/>
                </a:cubicBezTo>
                <a:cubicBezTo>
                  <a:pt x="64" y="38"/>
                  <a:pt x="64" y="38"/>
                  <a:pt x="64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43"/>
                  <a:pt x="63" y="43"/>
                  <a:pt x="63" y="43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3"/>
                  <a:pt x="25" y="73"/>
                  <a:pt x="25" y="83"/>
                </a:cubicBezTo>
                <a:cubicBezTo>
                  <a:pt x="25" y="102"/>
                  <a:pt x="50" y="119"/>
                  <a:pt x="68" y="124"/>
                </a:cubicBezTo>
                <a:cubicBezTo>
                  <a:pt x="75" y="126"/>
                  <a:pt x="82" y="127"/>
                  <a:pt x="88" y="127"/>
                </a:cubicBezTo>
                <a:cubicBezTo>
                  <a:pt x="98" y="136"/>
                  <a:pt x="108" y="141"/>
                  <a:pt x="110" y="145"/>
                </a:cubicBezTo>
                <a:cubicBezTo>
                  <a:pt x="110" y="145"/>
                  <a:pt x="110" y="145"/>
                  <a:pt x="110" y="145"/>
                </a:cubicBezTo>
                <a:cubicBezTo>
                  <a:pt x="108" y="145"/>
                  <a:pt x="107" y="146"/>
                  <a:pt x="107" y="148"/>
                </a:cubicBezTo>
                <a:cubicBezTo>
                  <a:pt x="107" y="155"/>
                  <a:pt x="107" y="155"/>
                  <a:pt x="107" y="155"/>
                </a:cubicBezTo>
                <a:cubicBezTo>
                  <a:pt x="107" y="156"/>
                  <a:pt x="108" y="158"/>
                  <a:pt x="110" y="158"/>
                </a:cubicBezTo>
                <a:cubicBezTo>
                  <a:pt x="110" y="158"/>
                  <a:pt x="110" y="158"/>
                  <a:pt x="110" y="158"/>
                </a:cubicBezTo>
                <a:cubicBezTo>
                  <a:pt x="110" y="162"/>
                  <a:pt x="110" y="168"/>
                  <a:pt x="110" y="170"/>
                </a:cubicBezTo>
                <a:cubicBezTo>
                  <a:pt x="110" y="182"/>
                  <a:pt x="100" y="190"/>
                  <a:pt x="92" y="190"/>
                </a:cubicBezTo>
                <a:cubicBezTo>
                  <a:pt x="89" y="190"/>
                  <a:pt x="84" y="190"/>
                  <a:pt x="82" y="190"/>
                </a:cubicBezTo>
                <a:cubicBezTo>
                  <a:pt x="81" y="190"/>
                  <a:pt x="80" y="190"/>
                  <a:pt x="80" y="192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77" y="193"/>
                  <a:pt x="77" y="193"/>
                  <a:pt x="77" y="193"/>
                </a:cubicBezTo>
                <a:cubicBezTo>
                  <a:pt x="77" y="193"/>
                  <a:pt x="76" y="193"/>
                  <a:pt x="76" y="194"/>
                </a:cubicBezTo>
                <a:cubicBezTo>
                  <a:pt x="76" y="195"/>
                  <a:pt x="76" y="198"/>
                  <a:pt x="76" y="198"/>
                </a:cubicBezTo>
                <a:cubicBezTo>
                  <a:pt x="76" y="199"/>
                  <a:pt x="77" y="200"/>
                  <a:pt x="77" y="200"/>
                </a:cubicBezTo>
                <a:cubicBezTo>
                  <a:pt x="156" y="200"/>
                  <a:pt x="156" y="200"/>
                  <a:pt x="156" y="200"/>
                </a:cubicBezTo>
                <a:cubicBezTo>
                  <a:pt x="156" y="200"/>
                  <a:pt x="157" y="199"/>
                  <a:pt x="157" y="198"/>
                </a:cubicBezTo>
                <a:cubicBezTo>
                  <a:pt x="157" y="198"/>
                  <a:pt x="157" y="194"/>
                  <a:pt x="157" y="194"/>
                </a:cubicBezTo>
                <a:cubicBezTo>
                  <a:pt x="157" y="193"/>
                  <a:pt x="156" y="193"/>
                  <a:pt x="156" y="193"/>
                </a:cubicBezTo>
                <a:cubicBezTo>
                  <a:pt x="153" y="192"/>
                  <a:pt x="153" y="192"/>
                  <a:pt x="153" y="192"/>
                </a:cubicBezTo>
                <a:cubicBezTo>
                  <a:pt x="153" y="192"/>
                  <a:pt x="153" y="192"/>
                  <a:pt x="153" y="192"/>
                </a:cubicBezTo>
                <a:cubicBezTo>
                  <a:pt x="153" y="190"/>
                  <a:pt x="153" y="190"/>
                  <a:pt x="151" y="190"/>
                </a:cubicBezTo>
                <a:cubicBezTo>
                  <a:pt x="149" y="190"/>
                  <a:pt x="144" y="190"/>
                  <a:pt x="141" y="190"/>
                </a:cubicBezTo>
                <a:cubicBezTo>
                  <a:pt x="133" y="190"/>
                  <a:pt x="123" y="182"/>
                  <a:pt x="123" y="170"/>
                </a:cubicBezTo>
                <a:cubicBezTo>
                  <a:pt x="123" y="168"/>
                  <a:pt x="123" y="162"/>
                  <a:pt x="123" y="158"/>
                </a:cubicBezTo>
                <a:cubicBezTo>
                  <a:pt x="124" y="158"/>
                  <a:pt x="124" y="158"/>
                  <a:pt x="124" y="158"/>
                </a:cubicBezTo>
                <a:cubicBezTo>
                  <a:pt x="125" y="158"/>
                  <a:pt x="126" y="156"/>
                  <a:pt x="126" y="155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26" y="146"/>
                  <a:pt x="125" y="145"/>
                  <a:pt x="124" y="145"/>
                </a:cubicBezTo>
                <a:cubicBezTo>
                  <a:pt x="123" y="145"/>
                  <a:pt x="123" y="145"/>
                  <a:pt x="123" y="145"/>
                </a:cubicBezTo>
                <a:cubicBezTo>
                  <a:pt x="125" y="141"/>
                  <a:pt x="135" y="136"/>
                  <a:pt x="145" y="127"/>
                </a:cubicBezTo>
                <a:cubicBezTo>
                  <a:pt x="151" y="127"/>
                  <a:pt x="158" y="126"/>
                  <a:pt x="165" y="124"/>
                </a:cubicBezTo>
                <a:cubicBezTo>
                  <a:pt x="183" y="119"/>
                  <a:pt x="208" y="102"/>
                  <a:pt x="208" y="83"/>
                </a:cubicBezTo>
                <a:cubicBezTo>
                  <a:pt x="208" y="73"/>
                  <a:pt x="208" y="43"/>
                  <a:pt x="208" y="4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13831398" y="8477644"/>
            <a:ext cx="1145000" cy="1140844"/>
          </a:xfrm>
          <a:custGeom>
            <a:avLst/>
            <a:gdLst>
              <a:gd name="T0" fmla="*/ 32 w 233"/>
              <a:gd name="T1" fmla="*/ 0 h 232"/>
              <a:gd name="T2" fmla="*/ 0 w 233"/>
              <a:gd name="T3" fmla="*/ 200 h 232"/>
              <a:gd name="T4" fmla="*/ 201 w 233"/>
              <a:gd name="T5" fmla="*/ 232 h 232"/>
              <a:gd name="T6" fmla="*/ 233 w 233"/>
              <a:gd name="T7" fmla="*/ 32 h 232"/>
              <a:gd name="T8" fmla="*/ 77 w 233"/>
              <a:gd name="T9" fmla="*/ 32 h 232"/>
              <a:gd name="T10" fmla="*/ 107 w 233"/>
              <a:gd name="T11" fmla="*/ 39 h 232"/>
              <a:gd name="T12" fmla="*/ 115 w 233"/>
              <a:gd name="T13" fmla="*/ 35 h 232"/>
              <a:gd name="T14" fmla="*/ 121 w 233"/>
              <a:gd name="T15" fmla="*/ 33 h 232"/>
              <a:gd name="T16" fmla="*/ 134 w 233"/>
              <a:gd name="T17" fmla="*/ 36 h 232"/>
              <a:gd name="T18" fmla="*/ 141 w 233"/>
              <a:gd name="T19" fmla="*/ 40 h 232"/>
              <a:gd name="T20" fmla="*/ 138 w 233"/>
              <a:gd name="T21" fmla="*/ 46 h 232"/>
              <a:gd name="T22" fmla="*/ 137 w 233"/>
              <a:gd name="T23" fmla="*/ 63 h 232"/>
              <a:gd name="T24" fmla="*/ 164 w 233"/>
              <a:gd name="T25" fmla="*/ 101 h 232"/>
              <a:gd name="T26" fmla="*/ 127 w 233"/>
              <a:gd name="T27" fmla="*/ 71 h 232"/>
              <a:gd name="T28" fmla="*/ 117 w 233"/>
              <a:gd name="T29" fmla="*/ 66 h 232"/>
              <a:gd name="T30" fmla="*/ 93 w 233"/>
              <a:gd name="T31" fmla="*/ 96 h 232"/>
              <a:gd name="T32" fmla="*/ 77 w 233"/>
              <a:gd name="T33" fmla="*/ 32 h 232"/>
              <a:gd name="T34" fmla="*/ 138 w 233"/>
              <a:gd name="T35" fmla="*/ 168 h 232"/>
              <a:gd name="T36" fmla="*/ 142 w 233"/>
              <a:gd name="T37" fmla="*/ 169 h 232"/>
              <a:gd name="T38" fmla="*/ 146 w 233"/>
              <a:gd name="T39" fmla="*/ 172 h 232"/>
              <a:gd name="T40" fmla="*/ 150 w 233"/>
              <a:gd name="T41" fmla="*/ 175 h 232"/>
              <a:gd name="T42" fmla="*/ 153 w 233"/>
              <a:gd name="T43" fmla="*/ 177 h 232"/>
              <a:gd name="T44" fmla="*/ 156 w 233"/>
              <a:gd name="T45" fmla="*/ 181 h 232"/>
              <a:gd name="T46" fmla="*/ 158 w 233"/>
              <a:gd name="T47" fmla="*/ 184 h 232"/>
              <a:gd name="T48" fmla="*/ 70 w 233"/>
              <a:gd name="T49" fmla="*/ 187 h 232"/>
              <a:gd name="T50" fmla="*/ 76 w 233"/>
              <a:gd name="T51" fmla="*/ 179 h 232"/>
              <a:gd name="T52" fmla="*/ 84 w 233"/>
              <a:gd name="T53" fmla="*/ 172 h 232"/>
              <a:gd name="T54" fmla="*/ 84 w 233"/>
              <a:gd name="T55" fmla="*/ 172 h 232"/>
              <a:gd name="T56" fmla="*/ 82 w 233"/>
              <a:gd name="T57" fmla="*/ 169 h 232"/>
              <a:gd name="T58" fmla="*/ 88 w 233"/>
              <a:gd name="T59" fmla="*/ 162 h 232"/>
              <a:gd name="T60" fmla="*/ 94 w 233"/>
              <a:gd name="T61" fmla="*/ 167 h 232"/>
              <a:gd name="T62" fmla="*/ 95 w 233"/>
              <a:gd name="T63" fmla="*/ 168 h 232"/>
              <a:gd name="T64" fmla="*/ 94 w 233"/>
              <a:gd name="T65" fmla="*/ 167 h 232"/>
              <a:gd name="T66" fmla="*/ 102 w 233"/>
              <a:gd name="T67" fmla="*/ 164 h 232"/>
              <a:gd name="T68" fmla="*/ 110 w 233"/>
              <a:gd name="T69" fmla="*/ 163 h 232"/>
              <a:gd name="T70" fmla="*/ 115 w 233"/>
              <a:gd name="T71" fmla="*/ 163 h 232"/>
              <a:gd name="T72" fmla="*/ 162 w 233"/>
              <a:gd name="T73" fmla="*/ 122 h 232"/>
              <a:gd name="T74" fmla="*/ 173 w 233"/>
              <a:gd name="T75" fmla="*/ 129 h 232"/>
              <a:gd name="T76" fmla="*/ 137 w 233"/>
              <a:gd name="T77" fmla="*/ 167 h 232"/>
              <a:gd name="T78" fmla="*/ 90 w 233"/>
              <a:gd name="T79" fmla="*/ 98 h 232"/>
              <a:gd name="T80" fmla="*/ 75 w 233"/>
              <a:gd name="T81" fmla="*/ 106 h 232"/>
              <a:gd name="T82" fmla="*/ 74 w 233"/>
              <a:gd name="T83" fmla="*/ 107 h 232"/>
              <a:gd name="T84" fmla="*/ 73 w 233"/>
              <a:gd name="T85" fmla="*/ 107 h 232"/>
              <a:gd name="T86" fmla="*/ 63 w 233"/>
              <a:gd name="T87" fmla="*/ 37 h 232"/>
              <a:gd name="T88" fmla="*/ 51 w 233"/>
              <a:gd name="T89" fmla="*/ 65 h 232"/>
              <a:gd name="T90" fmla="*/ 50 w 233"/>
              <a:gd name="T91" fmla="*/ 78 h 232"/>
              <a:gd name="T92" fmla="*/ 171 w 233"/>
              <a:gd name="T93" fmla="*/ 202 h 232"/>
              <a:gd name="T94" fmla="*/ 59 w 233"/>
              <a:gd name="T95" fmla="*/ 202 h 232"/>
              <a:gd name="T96" fmla="*/ 56 w 233"/>
              <a:gd name="T97" fmla="*/ 195 h 232"/>
              <a:gd name="T98" fmla="*/ 171 w 233"/>
              <a:gd name="T99" fmla="*/ 191 h 232"/>
              <a:gd name="T100" fmla="*/ 175 w 233"/>
              <a:gd name="T101" fmla="*/ 198 h 232"/>
              <a:gd name="T102" fmla="*/ 167 w 233"/>
              <a:gd name="T103" fmla="*/ 121 h 232"/>
              <a:gd name="T104" fmla="*/ 184 w 233"/>
              <a:gd name="T105" fmla="*/ 1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3" h="232">
                <a:moveTo>
                  <a:pt x="20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18" y="232"/>
                  <a:pt x="233" y="218"/>
                  <a:pt x="233" y="200"/>
                </a:cubicBezTo>
                <a:cubicBezTo>
                  <a:pt x="233" y="32"/>
                  <a:pt x="233" y="32"/>
                  <a:pt x="233" y="32"/>
                </a:cubicBezTo>
                <a:cubicBezTo>
                  <a:pt x="233" y="14"/>
                  <a:pt x="218" y="0"/>
                  <a:pt x="201" y="0"/>
                </a:cubicBezTo>
                <a:close/>
                <a:moveTo>
                  <a:pt x="77" y="32"/>
                </a:moveTo>
                <a:cubicBezTo>
                  <a:pt x="88" y="28"/>
                  <a:pt x="99" y="32"/>
                  <a:pt x="106" y="39"/>
                </a:cubicBezTo>
                <a:cubicBezTo>
                  <a:pt x="106" y="39"/>
                  <a:pt x="106" y="39"/>
                  <a:pt x="107" y="39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21" y="33"/>
                  <a:pt x="121" y="33"/>
                  <a:pt x="121" y="33"/>
                </a:cubicBezTo>
                <a:cubicBezTo>
                  <a:pt x="125" y="31"/>
                  <a:pt x="130" y="33"/>
                  <a:pt x="133" y="36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6" y="35"/>
                  <a:pt x="139" y="36"/>
                  <a:pt x="140" y="38"/>
                </a:cubicBezTo>
                <a:cubicBezTo>
                  <a:pt x="141" y="40"/>
                  <a:pt x="141" y="40"/>
                  <a:pt x="141" y="40"/>
                </a:cubicBezTo>
                <a:cubicBezTo>
                  <a:pt x="142" y="43"/>
                  <a:pt x="141" y="45"/>
                  <a:pt x="138" y="46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38" y="50"/>
                  <a:pt x="137" y="53"/>
                  <a:pt x="135" y="55"/>
                </a:cubicBezTo>
                <a:cubicBezTo>
                  <a:pt x="137" y="57"/>
                  <a:pt x="137" y="60"/>
                  <a:pt x="137" y="63"/>
                </a:cubicBezTo>
                <a:cubicBezTo>
                  <a:pt x="171" y="97"/>
                  <a:pt x="171" y="97"/>
                  <a:pt x="171" y="97"/>
                </a:cubicBezTo>
                <a:cubicBezTo>
                  <a:pt x="168" y="98"/>
                  <a:pt x="166" y="99"/>
                  <a:pt x="164" y="101"/>
                </a:cubicBezTo>
                <a:cubicBezTo>
                  <a:pt x="163" y="102"/>
                  <a:pt x="162" y="104"/>
                  <a:pt x="161" y="105"/>
                </a:cubicBezTo>
                <a:cubicBezTo>
                  <a:pt x="156" y="99"/>
                  <a:pt x="127" y="71"/>
                  <a:pt x="127" y="71"/>
                </a:cubicBezTo>
                <a:cubicBezTo>
                  <a:pt x="124" y="72"/>
                  <a:pt x="121" y="71"/>
                  <a:pt x="119" y="68"/>
                </a:cubicBezTo>
                <a:cubicBezTo>
                  <a:pt x="118" y="68"/>
                  <a:pt x="118" y="67"/>
                  <a:pt x="117" y="66"/>
                </a:cubicBezTo>
                <a:cubicBezTo>
                  <a:pt x="117" y="76"/>
                  <a:pt x="112" y="86"/>
                  <a:pt x="103" y="91"/>
                </a:cubicBezTo>
                <a:cubicBezTo>
                  <a:pt x="99" y="92"/>
                  <a:pt x="96" y="94"/>
                  <a:pt x="93" y="96"/>
                </a:cubicBezTo>
                <a:cubicBezTo>
                  <a:pt x="67" y="35"/>
                  <a:pt x="67" y="35"/>
                  <a:pt x="67" y="35"/>
                </a:cubicBezTo>
                <a:lnTo>
                  <a:pt x="77" y="32"/>
                </a:lnTo>
                <a:close/>
                <a:moveTo>
                  <a:pt x="137" y="167"/>
                </a:moveTo>
                <a:cubicBezTo>
                  <a:pt x="137" y="167"/>
                  <a:pt x="138" y="167"/>
                  <a:pt x="138" y="168"/>
                </a:cubicBezTo>
                <a:cubicBezTo>
                  <a:pt x="139" y="168"/>
                  <a:pt x="140" y="169"/>
                  <a:pt x="141" y="169"/>
                </a:cubicBezTo>
                <a:cubicBezTo>
                  <a:pt x="141" y="169"/>
                  <a:pt x="142" y="169"/>
                  <a:pt x="142" y="169"/>
                </a:cubicBezTo>
                <a:cubicBezTo>
                  <a:pt x="143" y="170"/>
                  <a:pt x="144" y="171"/>
                  <a:pt x="146" y="172"/>
                </a:cubicBezTo>
                <a:cubicBezTo>
                  <a:pt x="146" y="172"/>
                  <a:pt x="146" y="172"/>
                  <a:pt x="146" y="172"/>
                </a:cubicBezTo>
                <a:cubicBezTo>
                  <a:pt x="147" y="172"/>
                  <a:pt x="148" y="173"/>
                  <a:pt x="149" y="174"/>
                </a:cubicBezTo>
                <a:cubicBezTo>
                  <a:pt x="149" y="174"/>
                  <a:pt x="149" y="174"/>
                  <a:pt x="150" y="175"/>
                </a:cubicBezTo>
                <a:cubicBezTo>
                  <a:pt x="151" y="175"/>
                  <a:pt x="151" y="176"/>
                  <a:pt x="152" y="177"/>
                </a:cubicBezTo>
                <a:cubicBezTo>
                  <a:pt x="152" y="177"/>
                  <a:pt x="153" y="177"/>
                  <a:pt x="153" y="177"/>
                </a:cubicBezTo>
                <a:cubicBezTo>
                  <a:pt x="154" y="178"/>
                  <a:pt x="154" y="179"/>
                  <a:pt x="155" y="180"/>
                </a:cubicBezTo>
                <a:cubicBezTo>
                  <a:pt x="155" y="180"/>
                  <a:pt x="156" y="180"/>
                  <a:pt x="156" y="181"/>
                </a:cubicBezTo>
                <a:cubicBezTo>
                  <a:pt x="156" y="181"/>
                  <a:pt x="157" y="182"/>
                  <a:pt x="158" y="183"/>
                </a:cubicBezTo>
                <a:cubicBezTo>
                  <a:pt x="158" y="183"/>
                  <a:pt x="158" y="184"/>
                  <a:pt x="158" y="184"/>
                </a:cubicBezTo>
                <a:cubicBezTo>
                  <a:pt x="159" y="185"/>
                  <a:pt x="159" y="186"/>
                  <a:pt x="160" y="187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71" y="186"/>
                  <a:pt x="72" y="184"/>
                  <a:pt x="73" y="183"/>
                </a:cubicBezTo>
                <a:cubicBezTo>
                  <a:pt x="74" y="182"/>
                  <a:pt x="75" y="180"/>
                  <a:pt x="76" y="179"/>
                </a:cubicBezTo>
                <a:cubicBezTo>
                  <a:pt x="78" y="177"/>
                  <a:pt x="81" y="174"/>
                  <a:pt x="84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2" y="169"/>
                  <a:pt x="82" y="169"/>
                  <a:pt x="82" y="169"/>
                </a:cubicBezTo>
                <a:cubicBezTo>
                  <a:pt x="81" y="167"/>
                  <a:pt x="82" y="165"/>
                  <a:pt x="84" y="164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90" y="161"/>
                  <a:pt x="92" y="162"/>
                  <a:pt x="93" y="163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5" y="167"/>
                  <a:pt x="95" y="168"/>
                </a:cubicBezTo>
                <a:cubicBezTo>
                  <a:pt x="95" y="167"/>
                  <a:pt x="95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7" y="166"/>
                  <a:pt x="99" y="165"/>
                  <a:pt x="102" y="165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103" y="164"/>
                  <a:pt x="105" y="164"/>
                  <a:pt x="106" y="164"/>
                </a:cubicBezTo>
                <a:cubicBezTo>
                  <a:pt x="107" y="164"/>
                  <a:pt x="109" y="163"/>
                  <a:pt x="110" y="163"/>
                </a:cubicBezTo>
                <a:cubicBezTo>
                  <a:pt x="111" y="163"/>
                  <a:pt x="113" y="163"/>
                  <a:pt x="115" y="163"/>
                </a:cubicBezTo>
                <a:cubicBezTo>
                  <a:pt x="115" y="163"/>
                  <a:pt x="115" y="163"/>
                  <a:pt x="115" y="163"/>
                </a:cubicBezTo>
                <a:cubicBezTo>
                  <a:pt x="115" y="163"/>
                  <a:pt x="116" y="163"/>
                  <a:pt x="116" y="163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3" y="122"/>
                  <a:pt x="163" y="123"/>
                  <a:pt x="164" y="124"/>
                </a:cubicBezTo>
                <a:cubicBezTo>
                  <a:pt x="166" y="126"/>
                  <a:pt x="170" y="128"/>
                  <a:pt x="173" y="129"/>
                </a:cubicBezTo>
                <a:cubicBezTo>
                  <a:pt x="133" y="166"/>
                  <a:pt x="133" y="166"/>
                  <a:pt x="133" y="166"/>
                </a:cubicBezTo>
                <a:cubicBezTo>
                  <a:pt x="135" y="166"/>
                  <a:pt x="136" y="167"/>
                  <a:pt x="137" y="167"/>
                </a:cubicBezTo>
                <a:close/>
                <a:moveTo>
                  <a:pt x="63" y="37"/>
                </a:moveTo>
                <a:cubicBezTo>
                  <a:pt x="90" y="98"/>
                  <a:pt x="90" y="98"/>
                  <a:pt x="90" y="98"/>
                </a:cubicBezTo>
                <a:cubicBezTo>
                  <a:pt x="81" y="102"/>
                  <a:pt x="77" y="105"/>
                  <a:pt x="75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45" y="42"/>
                  <a:pt x="45" y="42"/>
                  <a:pt x="45" y="42"/>
                </a:cubicBezTo>
                <a:lnTo>
                  <a:pt x="63" y="37"/>
                </a:lnTo>
                <a:close/>
                <a:moveTo>
                  <a:pt x="50" y="78"/>
                </a:moveTo>
                <a:cubicBezTo>
                  <a:pt x="49" y="74"/>
                  <a:pt x="49" y="69"/>
                  <a:pt x="51" y="65"/>
                </a:cubicBezTo>
                <a:cubicBezTo>
                  <a:pt x="60" y="87"/>
                  <a:pt x="60" y="87"/>
                  <a:pt x="60" y="87"/>
                </a:cubicBezTo>
                <a:cubicBezTo>
                  <a:pt x="56" y="86"/>
                  <a:pt x="52" y="83"/>
                  <a:pt x="50" y="78"/>
                </a:cubicBezTo>
                <a:close/>
                <a:moveTo>
                  <a:pt x="175" y="198"/>
                </a:moveTo>
                <a:cubicBezTo>
                  <a:pt x="175" y="200"/>
                  <a:pt x="173" y="202"/>
                  <a:pt x="171" y="202"/>
                </a:cubicBezTo>
                <a:cubicBezTo>
                  <a:pt x="171" y="202"/>
                  <a:pt x="171" y="202"/>
                  <a:pt x="115" y="202"/>
                </a:cubicBezTo>
                <a:cubicBezTo>
                  <a:pt x="101" y="202"/>
                  <a:pt x="82" y="202"/>
                  <a:pt x="59" y="202"/>
                </a:cubicBezTo>
                <a:cubicBezTo>
                  <a:pt x="57" y="202"/>
                  <a:pt x="56" y="200"/>
                  <a:pt x="56" y="198"/>
                </a:cubicBezTo>
                <a:cubicBezTo>
                  <a:pt x="56" y="195"/>
                  <a:pt x="56" y="195"/>
                  <a:pt x="56" y="195"/>
                </a:cubicBezTo>
                <a:cubicBezTo>
                  <a:pt x="56" y="193"/>
                  <a:pt x="57" y="191"/>
                  <a:pt x="59" y="191"/>
                </a:cubicBezTo>
                <a:cubicBezTo>
                  <a:pt x="59" y="191"/>
                  <a:pt x="167" y="191"/>
                  <a:pt x="171" y="191"/>
                </a:cubicBezTo>
                <a:cubicBezTo>
                  <a:pt x="173" y="191"/>
                  <a:pt x="175" y="193"/>
                  <a:pt x="175" y="195"/>
                </a:cubicBezTo>
                <a:cubicBezTo>
                  <a:pt x="175" y="195"/>
                  <a:pt x="175" y="195"/>
                  <a:pt x="175" y="198"/>
                </a:cubicBezTo>
                <a:close/>
                <a:moveTo>
                  <a:pt x="184" y="121"/>
                </a:moveTo>
                <a:cubicBezTo>
                  <a:pt x="179" y="126"/>
                  <a:pt x="171" y="126"/>
                  <a:pt x="167" y="121"/>
                </a:cubicBezTo>
                <a:cubicBezTo>
                  <a:pt x="162" y="116"/>
                  <a:pt x="162" y="109"/>
                  <a:pt x="167" y="104"/>
                </a:cubicBezTo>
                <a:cubicBezTo>
                  <a:pt x="171" y="99"/>
                  <a:pt x="179" y="99"/>
                  <a:pt x="184" y="104"/>
                </a:cubicBezTo>
                <a:cubicBezTo>
                  <a:pt x="189" y="109"/>
                  <a:pt x="189" y="116"/>
                  <a:pt x="184" y="12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12300684" y="8477644"/>
            <a:ext cx="1138764" cy="1140844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63 w 232"/>
              <a:gd name="T19" fmla="*/ 86 h 232"/>
              <a:gd name="T20" fmla="*/ 102 w 232"/>
              <a:gd name="T21" fmla="*/ 45 h 232"/>
              <a:gd name="T22" fmla="*/ 102 w 232"/>
              <a:gd name="T23" fmla="*/ 34 h 232"/>
              <a:gd name="T24" fmla="*/ 109 w 232"/>
              <a:gd name="T25" fmla="*/ 27 h 232"/>
              <a:gd name="T26" fmla="*/ 124 w 232"/>
              <a:gd name="T27" fmla="*/ 27 h 232"/>
              <a:gd name="T28" fmla="*/ 131 w 232"/>
              <a:gd name="T29" fmla="*/ 34 h 232"/>
              <a:gd name="T30" fmla="*/ 131 w 232"/>
              <a:gd name="T31" fmla="*/ 45 h 232"/>
              <a:gd name="T32" fmla="*/ 170 w 232"/>
              <a:gd name="T33" fmla="*/ 86 h 232"/>
              <a:gd name="T34" fmla="*/ 170 w 232"/>
              <a:gd name="T35" fmla="*/ 117 h 232"/>
              <a:gd name="T36" fmla="*/ 63 w 232"/>
              <a:gd name="T37" fmla="*/ 117 h 232"/>
              <a:gd name="T38" fmla="*/ 63 w 232"/>
              <a:gd name="T39" fmla="*/ 86 h 232"/>
              <a:gd name="T40" fmla="*/ 116 w 232"/>
              <a:gd name="T41" fmla="*/ 205 h 232"/>
              <a:gd name="T42" fmla="*/ 100 w 232"/>
              <a:gd name="T43" fmla="*/ 191 h 232"/>
              <a:gd name="T44" fmla="*/ 132 w 232"/>
              <a:gd name="T45" fmla="*/ 191 h 232"/>
              <a:gd name="T46" fmla="*/ 116 w 232"/>
              <a:gd name="T47" fmla="*/ 205 h 232"/>
              <a:gd name="T48" fmla="*/ 31 w 232"/>
              <a:gd name="T49" fmla="*/ 185 h 232"/>
              <a:gd name="T50" fmla="*/ 62 w 232"/>
              <a:gd name="T51" fmla="*/ 126 h 232"/>
              <a:gd name="T52" fmla="*/ 170 w 232"/>
              <a:gd name="T53" fmla="*/ 126 h 232"/>
              <a:gd name="T54" fmla="*/ 202 w 232"/>
              <a:gd name="T55" fmla="*/ 185 h 232"/>
              <a:gd name="T56" fmla="*/ 31 w 232"/>
              <a:gd name="T57" fmla="*/ 18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63" y="86"/>
                </a:moveTo>
                <a:cubicBezTo>
                  <a:pt x="63" y="65"/>
                  <a:pt x="80" y="47"/>
                  <a:pt x="102" y="45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0"/>
                  <a:pt x="105" y="27"/>
                  <a:pt x="109" y="27"/>
                </a:cubicBezTo>
                <a:cubicBezTo>
                  <a:pt x="124" y="27"/>
                  <a:pt x="124" y="27"/>
                  <a:pt x="124" y="27"/>
                </a:cubicBezTo>
                <a:cubicBezTo>
                  <a:pt x="128" y="27"/>
                  <a:pt x="131" y="30"/>
                  <a:pt x="131" y="34"/>
                </a:cubicBezTo>
                <a:cubicBezTo>
                  <a:pt x="131" y="45"/>
                  <a:pt x="131" y="45"/>
                  <a:pt x="131" y="45"/>
                </a:cubicBezTo>
                <a:cubicBezTo>
                  <a:pt x="153" y="47"/>
                  <a:pt x="170" y="65"/>
                  <a:pt x="170" y="86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63" y="117"/>
                  <a:pt x="63" y="117"/>
                  <a:pt x="63" y="117"/>
                </a:cubicBezTo>
                <a:lnTo>
                  <a:pt x="63" y="86"/>
                </a:lnTo>
                <a:close/>
                <a:moveTo>
                  <a:pt x="116" y="205"/>
                </a:moveTo>
                <a:cubicBezTo>
                  <a:pt x="108" y="205"/>
                  <a:pt x="101" y="199"/>
                  <a:pt x="100" y="191"/>
                </a:cubicBezTo>
                <a:cubicBezTo>
                  <a:pt x="132" y="191"/>
                  <a:pt x="132" y="191"/>
                  <a:pt x="132" y="191"/>
                </a:cubicBezTo>
                <a:cubicBezTo>
                  <a:pt x="132" y="199"/>
                  <a:pt x="125" y="205"/>
                  <a:pt x="116" y="205"/>
                </a:cubicBezTo>
                <a:close/>
                <a:moveTo>
                  <a:pt x="31" y="185"/>
                </a:moveTo>
                <a:cubicBezTo>
                  <a:pt x="62" y="126"/>
                  <a:pt x="62" y="126"/>
                  <a:pt x="62" y="126"/>
                </a:cubicBezTo>
                <a:cubicBezTo>
                  <a:pt x="170" y="126"/>
                  <a:pt x="170" y="126"/>
                  <a:pt x="170" y="126"/>
                </a:cubicBezTo>
                <a:cubicBezTo>
                  <a:pt x="202" y="185"/>
                  <a:pt x="202" y="185"/>
                  <a:pt x="202" y="185"/>
                </a:cubicBezTo>
                <a:lnTo>
                  <a:pt x="31" y="18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0769970" y="8477644"/>
            <a:ext cx="1138764" cy="1140844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58 w 232"/>
              <a:gd name="T19" fmla="*/ 157 h 232"/>
              <a:gd name="T20" fmla="*/ 156 w 232"/>
              <a:gd name="T21" fmla="*/ 162 h 232"/>
              <a:gd name="T22" fmla="*/ 157 w 232"/>
              <a:gd name="T23" fmla="*/ 165 h 232"/>
              <a:gd name="T24" fmla="*/ 155 w 232"/>
              <a:gd name="T25" fmla="*/ 173 h 232"/>
              <a:gd name="T26" fmla="*/ 156 w 232"/>
              <a:gd name="T27" fmla="*/ 177 h 232"/>
              <a:gd name="T28" fmla="*/ 117 w 232"/>
              <a:gd name="T29" fmla="*/ 183 h 232"/>
              <a:gd name="T30" fmla="*/ 52 w 232"/>
              <a:gd name="T31" fmla="*/ 165 h 232"/>
              <a:gd name="T32" fmla="*/ 51 w 232"/>
              <a:gd name="T33" fmla="*/ 165 h 232"/>
              <a:gd name="T34" fmla="*/ 51 w 232"/>
              <a:gd name="T35" fmla="*/ 123 h 232"/>
              <a:gd name="T36" fmla="*/ 116 w 232"/>
              <a:gd name="T37" fmla="*/ 156 h 232"/>
              <a:gd name="T38" fmla="*/ 158 w 232"/>
              <a:gd name="T39" fmla="*/ 135 h 232"/>
              <a:gd name="T40" fmla="*/ 158 w 232"/>
              <a:gd name="T41" fmla="*/ 157 h 232"/>
              <a:gd name="T42" fmla="*/ 163 w 232"/>
              <a:gd name="T43" fmla="*/ 184 h 232"/>
              <a:gd name="T44" fmla="*/ 164 w 232"/>
              <a:gd name="T45" fmla="*/ 180 h 232"/>
              <a:gd name="T46" fmla="*/ 159 w 232"/>
              <a:gd name="T47" fmla="*/ 173 h 232"/>
              <a:gd name="T48" fmla="*/ 162 w 232"/>
              <a:gd name="T49" fmla="*/ 165 h 232"/>
              <a:gd name="T50" fmla="*/ 160 w 232"/>
              <a:gd name="T51" fmla="*/ 162 h 232"/>
              <a:gd name="T52" fmla="*/ 162 w 232"/>
              <a:gd name="T53" fmla="*/ 159 h 232"/>
              <a:gd name="T54" fmla="*/ 162 w 232"/>
              <a:gd name="T55" fmla="*/ 126 h 232"/>
              <a:gd name="T56" fmla="*/ 116 w 232"/>
              <a:gd name="T57" fmla="*/ 103 h 232"/>
              <a:gd name="T58" fmla="*/ 115 w 232"/>
              <a:gd name="T59" fmla="*/ 97 h 232"/>
              <a:gd name="T60" fmla="*/ 122 w 232"/>
              <a:gd name="T61" fmla="*/ 97 h 232"/>
              <a:gd name="T62" fmla="*/ 170 w 232"/>
              <a:gd name="T63" fmla="*/ 122 h 232"/>
              <a:gd name="T64" fmla="*/ 170 w 232"/>
              <a:gd name="T65" fmla="*/ 159 h 232"/>
              <a:gd name="T66" fmla="*/ 172 w 232"/>
              <a:gd name="T67" fmla="*/ 162 h 232"/>
              <a:gd name="T68" fmla="*/ 170 w 232"/>
              <a:gd name="T69" fmla="*/ 165 h 232"/>
              <a:gd name="T70" fmla="*/ 174 w 232"/>
              <a:gd name="T71" fmla="*/ 172 h 232"/>
              <a:gd name="T72" fmla="*/ 163 w 232"/>
              <a:gd name="T73" fmla="*/ 184 h 232"/>
              <a:gd name="T74" fmla="*/ 182 w 232"/>
              <a:gd name="T75" fmla="*/ 165 h 232"/>
              <a:gd name="T76" fmla="*/ 181 w 232"/>
              <a:gd name="T77" fmla="*/ 165 h 232"/>
              <a:gd name="T78" fmla="*/ 177 w 232"/>
              <a:gd name="T79" fmla="*/ 168 h 232"/>
              <a:gd name="T80" fmla="*/ 175 w 232"/>
              <a:gd name="T81" fmla="*/ 165 h 232"/>
              <a:gd name="T82" fmla="*/ 176 w 232"/>
              <a:gd name="T83" fmla="*/ 162 h 232"/>
              <a:gd name="T84" fmla="*/ 174 w 232"/>
              <a:gd name="T85" fmla="*/ 157 h 232"/>
              <a:gd name="T86" fmla="*/ 174 w 232"/>
              <a:gd name="T87" fmla="*/ 127 h 232"/>
              <a:gd name="T88" fmla="*/ 182 w 232"/>
              <a:gd name="T89" fmla="*/ 123 h 232"/>
              <a:gd name="T90" fmla="*/ 182 w 232"/>
              <a:gd name="T91" fmla="*/ 165 h 232"/>
              <a:gd name="T92" fmla="*/ 174 w 232"/>
              <a:gd name="T93" fmla="*/ 120 h 232"/>
              <a:gd name="T94" fmla="*/ 174 w 232"/>
              <a:gd name="T95" fmla="*/ 119 h 232"/>
              <a:gd name="T96" fmla="*/ 124 w 232"/>
              <a:gd name="T97" fmla="*/ 94 h 232"/>
              <a:gd name="T98" fmla="*/ 118 w 232"/>
              <a:gd name="T99" fmla="*/ 92 h 232"/>
              <a:gd name="T100" fmla="*/ 112 w 232"/>
              <a:gd name="T101" fmla="*/ 94 h 232"/>
              <a:gd name="T102" fmla="*/ 110 w 232"/>
              <a:gd name="T103" fmla="*/ 100 h 232"/>
              <a:gd name="T104" fmla="*/ 114 w 232"/>
              <a:gd name="T105" fmla="*/ 107 h 232"/>
              <a:gd name="T106" fmla="*/ 157 w 232"/>
              <a:gd name="T107" fmla="*/ 128 h 232"/>
              <a:gd name="T108" fmla="*/ 116 w 232"/>
              <a:gd name="T109" fmla="*/ 149 h 232"/>
              <a:gd name="T110" fmla="*/ 17 w 232"/>
              <a:gd name="T111" fmla="*/ 99 h 232"/>
              <a:gd name="T112" fmla="*/ 116 w 232"/>
              <a:gd name="T113" fmla="*/ 48 h 232"/>
              <a:gd name="T114" fmla="*/ 216 w 232"/>
              <a:gd name="T115" fmla="*/ 99 h 232"/>
              <a:gd name="T116" fmla="*/ 174 w 232"/>
              <a:gd name="T117" fmla="*/ 12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158" y="157"/>
                </a:moveTo>
                <a:cubicBezTo>
                  <a:pt x="157" y="158"/>
                  <a:pt x="156" y="160"/>
                  <a:pt x="156" y="162"/>
                </a:cubicBezTo>
                <a:cubicBezTo>
                  <a:pt x="156" y="163"/>
                  <a:pt x="156" y="164"/>
                  <a:pt x="157" y="165"/>
                </a:cubicBezTo>
                <a:cubicBezTo>
                  <a:pt x="156" y="167"/>
                  <a:pt x="155" y="170"/>
                  <a:pt x="155" y="173"/>
                </a:cubicBezTo>
                <a:cubicBezTo>
                  <a:pt x="155" y="174"/>
                  <a:pt x="155" y="176"/>
                  <a:pt x="156" y="177"/>
                </a:cubicBezTo>
                <a:cubicBezTo>
                  <a:pt x="144" y="181"/>
                  <a:pt x="130" y="183"/>
                  <a:pt x="117" y="183"/>
                </a:cubicBezTo>
                <a:cubicBezTo>
                  <a:pt x="93" y="183"/>
                  <a:pt x="70" y="177"/>
                  <a:pt x="52" y="165"/>
                </a:cubicBezTo>
                <a:cubicBezTo>
                  <a:pt x="51" y="165"/>
                  <a:pt x="51" y="165"/>
                  <a:pt x="51" y="165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58" y="135"/>
                  <a:pt x="158" y="135"/>
                  <a:pt x="158" y="135"/>
                </a:cubicBezTo>
                <a:lnTo>
                  <a:pt x="158" y="157"/>
                </a:lnTo>
                <a:close/>
                <a:moveTo>
                  <a:pt x="163" y="184"/>
                </a:moveTo>
                <a:cubicBezTo>
                  <a:pt x="163" y="184"/>
                  <a:pt x="164" y="182"/>
                  <a:pt x="164" y="180"/>
                </a:cubicBezTo>
                <a:cubicBezTo>
                  <a:pt x="164" y="177"/>
                  <a:pt x="159" y="177"/>
                  <a:pt x="159" y="173"/>
                </a:cubicBezTo>
                <a:cubicBezTo>
                  <a:pt x="159" y="169"/>
                  <a:pt x="161" y="166"/>
                  <a:pt x="162" y="165"/>
                </a:cubicBezTo>
                <a:cubicBezTo>
                  <a:pt x="161" y="165"/>
                  <a:pt x="160" y="163"/>
                  <a:pt x="160" y="162"/>
                </a:cubicBezTo>
                <a:cubicBezTo>
                  <a:pt x="160" y="161"/>
                  <a:pt x="161" y="160"/>
                  <a:pt x="162" y="159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3"/>
                  <a:pt x="111" y="100"/>
                  <a:pt x="115" y="97"/>
                </a:cubicBezTo>
                <a:cubicBezTo>
                  <a:pt x="118" y="94"/>
                  <a:pt x="122" y="97"/>
                  <a:pt x="122" y="97"/>
                </a:cubicBezTo>
                <a:cubicBezTo>
                  <a:pt x="170" y="122"/>
                  <a:pt x="170" y="122"/>
                  <a:pt x="170" y="122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1" y="160"/>
                  <a:pt x="172" y="161"/>
                  <a:pt x="172" y="162"/>
                </a:cubicBezTo>
                <a:cubicBezTo>
                  <a:pt x="172" y="163"/>
                  <a:pt x="171" y="164"/>
                  <a:pt x="170" y="165"/>
                </a:cubicBezTo>
                <a:cubicBezTo>
                  <a:pt x="171" y="166"/>
                  <a:pt x="174" y="168"/>
                  <a:pt x="174" y="172"/>
                </a:cubicBezTo>
                <a:cubicBezTo>
                  <a:pt x="174" y="180"/>
                  <a:pt x="163" y="184"/>
                  <a:pt x="163" y="184"/>
                </a:cubicBezTo>
                <a:close/>
                <a:moveTo>
                  <a:pt x="182" y="165"/>
                </a:moveTo>
                <a:cubicBezTo>
                  <a:pt x="181" y="165"/>
                  <a:pt x="181" y="165"/>
                  <a:pt x="181" y="165"/>
                </a:cubicBezTo>
                <a:cubicBezTo>
                  <a:pt x="180" y="166"/>
                  <a:pt x="178" y="167"/>
                  <a:pt x="177" y="168"/>
                </a:cubicBezTo>
                <a:cubicBezTo>
                  <a:pt x="176" y="167"/>
                  <a:pt x="176" y="166"/>
                  <a:pt x="175" y="165"/>
                </a:cubicBezTo>
                <a:cubicBezTo>
                  <a:pt x="176" y="164"/>
                  <a:pt x="176" y="163"/>
                  <a:pt x="176" y="162"/>
                </a:cubicBezTo>
                <a:cubicBezTo>
                  <a:pt x="176" y="160"/>
                  <a:pt x="175" y="159"/>
                  <a:pt x="174" y="157"/>
                </a:cubicBezTo>
                <a:cubicBezTo>
                  <a:pt x="174" y="127"/>
                  <a:pt x="174" y="127"/>
                  <a:pt x="174" y="127"/>
                </a:cubicBezTo>
                <a:cubicBezTo>
                  <a:pt x="182" y="123"/>
                  <a:pt x="182" y="123"/>
                  <a:pt x="182" y="123"/>
                </a:cubicBezTo>
                <a:lnTo>
                  <a:pt x="182" y="165"/>
                </a:lnTo>
                <a:close/>
                <a:moveTo>
                  <a:pt x="174" y="120"/>
                </a:moveTo>
                <a:cubicBezTo>
                  <a:pt x="174" y="119"/>
                  <a:pt x="174" y="119"/>
                  <a:pt x="174" y="119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3" y="93"/>
                  <a:pt x="121" y="92"/>
                  <a:pt x="118" y="92"/>
                </a:cubicBezTo>
                <a:cubicBezTo>
                  <a:pt x="116" y="92"/>
                  <a:pt x="114" y="92"/>
                  <a:pt x="112" y="94"/>
                </a:cubicBezTo>
                <a:cubicBezTo>
                  <a:pt x="110" y="96"/>
                  <a:pt x="109" y="99"/>
                  <a:pt x="110" y="100"/>
                </a:cubicBezTo>
                <a:cubicBezTo>
                  <a:pt x="110" y="104"/>
                  <a:pt x="113" y="106"/>
                  <a:pt x="114" y="107"/>
                </a:cubicBezTo>
                <a:cubicBezTo>
                  <a:pt x="157" y="128"/>
                  <a:pt x="157" y="128"/>
                  <a:pt x="157" y="128"/>
                </a:cubicBezTo>
                <a:cubicBezTo>
                  <a:pt x="116" y="149"/>
                  <a:pt x="116" y="149"/>
                  <a:pt x="116" y="149"/>
                </a:cubicBezTo>
                <a:cubicBezTo>
                  <a:pt x="17" y="99"/>
                  <a:pt x="17" y="99"/>
                  <a:pt x="17" y="99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216" y="99"/>
                  <a:pt x="216" y="99"/>
                  <a:pt x="216" y="99"/>
                </a:cubicBezTo>
                <a:lnTo>
                  <a:pt x="174" y="12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9237179" y="8477644"/>
            <a:ext cx="1140842" cy="1140844"/>
          </a:xfrm>
          <a:custGeom>
            <a:avLst/>
            <a:gdLst>
              <a:gd name="T0" fmla="*/ 127 w 232"/>
              <a:gd name="T1" fmla="*/ 166 h 232"/>
              <a:gd name="T2" fmla="*/ 127 w 232"/>
              <a:gd name="T3" fmla="*/ 65 h 232"/>
              <a:gd name="T4" fmla="*/ 184 w 232"/>
              <a:gd name="T5" fmla="*/ 88 h 232"/>
              <a:gd name="T6" fmla="*/ 154 w 232"/>
              <a:gd name="T7" fmla="*/ 88 h 232"/>
              <a:gd name="T8" fmla="*/ 184 w 232"/>
              <a:gd name="T9" fmla="*/ 100 h 232"/>
              <a:gd name="T10" fmla="*/ 132 w 232"/>
              <a:gd name="T11" fmla="*/ 106 h 232"/>
              <a:gd name="T12" fmla="*/ 139 w 232"/>
              <a:gd name="T13" fmla="*/ 112 h 232"/>
              <a:gd name="T14" fmla="*/ 139 w 232"/>
              <a:gd name="T15" fmla="*/ 116 h 232"/>
              <a:gd name="T16" fmla="*/ 132 w 232"/>
              <a:gd name="T17" fmla="*/ 126 h 232"/>
              <a:gd name="T18" fmla="*/ 184 w 232"/>
              <a:gd name="T19" fmla="*/ 128 h 232"/>
              <a:gd name="T20" fmla="*/ 132 w 232"/>
              <a:gd name="T21" fmla="*/ 126 h 232"/>
              <a:gd name="T22" fmla="*/ 184 w 232"/>
              <a:gd name="T23" fmla="*/ 136 h 232"/>
              <a:gd name="T24" fmla="*/ 132 w 232"/>
              <a:gd name="T25" fmla="*/ 142 h 232"/>
              <a:gd name="T26" fmla="*/ 139 w 232"/>
              <a:gd name="T27" fmla="*/ 149 h 232"/>
              <a:gd name="T28" fmla="*/ 139 w 232"/>
              <a:gd name="T29" fmla="*/ 153 h 232"/>
              <a:gd name="T30" fmla="*/ 92 w 232"/>
              <a:gd name="T31" fmla="*/ 88 h 232"/>
              <a:gd name="T32" fmla="*/ 97 w 232"/>
              <a:gd name="T33" fmla="*/ 93 h 232"/>
              <a:gd name="T34" fmla="*/ 44 w 232"/>
              <a:gd name="T35" fmla="*/ 54 h 232"/>
              <a:gd name="T36" fmla="*/ 113 w 232"/>
              <a:gd name="T37" fmla="*/ 162 h 232"/>
              <a:gd name="T38" fmla="*/ 55 w 232"/>
              <a:gd name="T39" fmla="*/ 112 h 232"/>
              <a:gd name="T40" fmla="*/ 85 w 232"/>
              <a:gd name="T41" fmla="*/ 116 h 232"/>
              <a:gd name="T42" fmla="*/ 66 w 232"/>
              <a:gd name="T43" fmla="*/ 126 h 232"/>
              <a:gd name="T44" fmla="*/ 103 w 232"/>
              <a:gd name="T45" fmla="*/ 144 h 232"/>
              <a:gd name="T46" fmla="*/ 55 w 232"/>
              <a:gd name="T47" fmla="*/ 139 h 232"/>
              <a:gd name="T48" fmla="*/ 103 w 232"/>
              <a:gd name="T49" fmla="*/ 144 h 232"/>
              <a:gd name="T50" fmla="*/ 90 w 232"/>
              <a:gd name="T51" fmla="*/ 123 h 232"/>
              <a:gd name="T52" fmla="*/ 105 w 232"/>
              <a:gd name="T53" fmla="*/ 112 h 232"/>
              <a:gd name="T54" fmla="*/ 91 w 232"/>
              <a:gd name="T55" fmla="*/ 95 h 232"/>
              <a:gd name="T56" fmla="*/ 55 w 232"/>
              <a:gd name="T57" fmla="*/ 108 h 232"/>
              <a:gd name="T58" fmla="*/ 105 w 232"/>
              <a:gd name="T59" fmla="*/ 108 h 232"/>
              <a:gd name="T60" fmla="*/ 0 w 232"/>
              <a:gd name="T61" fmla="*/ 32 h 232"/>
              <a:gd name="T62" fmla="*/ 200 w 232"/>
              <a:gd name="T63" fmla="*/ 232 h 232"/>
              <a:gd name="T64" fmla="*/ 200 w 232"/>
              <a:gd name="T65" fmla="*/ 0 h 232"/>
              <a:gd name="T66" fmla="*/ 127 w 232"/>
              <a:gd name="T67" fmla="*/ 180 h 232"/>
              <a:gd name="T68" fmla="*/ 111 w 232"/>
              <a:gd name="T69" fmla="*/ 185 h 232"/>
              <a:gd name="T70" fmla="*/ 28 w 232"/>
              <a:gd name="T71" fmla="*/ 180 h 232"/>
              <a:gd name="T72" fmla="*/ 28 w 232"/>
              <a:gd name="T73" fmla="*/ 61 h 232"/>
              <a:gd name="T74" fmla="*/ 94 w 232"/>
              <a:gd name="T75" fmla="*/ 170 h 232"/>
              <a:gd name="T76" fmla="*/ 37 w 232"/>
              <a:gd name="T77" fmla="*/ 162 h 232"/>
              <a:gd name="T78" fmla="*/ 94 w 232"/>
              <a:gd name="T79" fmla="*/ 47 h 232"/>
              <a:gd name="T80" fmla="*/ 103 w 232"/>
              <a:gd name="T81" fmla="*/ 48 h 232"/>
              <a:gd name="T82" fmla="*/ 203 w 232"/>
              <a:gd name="T83" fmla="*/ 58 h 232"/>
              <a:gd name="T84" fmla="*/ 208 w 232"/>
              <a:gd name="T85" fmla="*/ 6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2" h="232">
                <a:moveTo>
                  <a:pt x="120" y="72"/>
                </a:moveTo>
                <a:cubicBezTo>
                  <a:pt x="120" y="168"/>
                  <a:pt x="120" y="168"/>
                  <a:pt x="120" y="168"/>
                </a:cubicBezTo>
                <a:cubicBezTo>
                  <a:pt x="122" y="166"/>
                  <a:pt x="124" y="166"/>
                  <a:pt x="127" y="166"/>
                </a:cubicBezTo>
                <a:cubicBezTo>
                  <a:pt x="195" y="166"/>
                  <a:pt x="195" y="166"/>
                  <a:pt x="195" y="166"/>
                </a:cubicBezTo>
                <a:cubicBezTo>
                  <a:pt x="195" y="65"/>
                  <a:pt x="195" y="65"/>
                  <a:pt x="195" y="65"/>
                </a:cubicBezTo>
                <a:cubicBezTo>
                  <a:pt x="127" y="65"/>
                  <a:pt x="127" y="65"/>
                  <a:pt x="127" y="65"/>
                </a:cubicBezTo>
                <a:cubicBezTo>
                  <a:pt x="123" y="65"/>
                  <a:pt x="120" y="68"/>
                  <a:pt x="120" y="72"/>
                </a:cubicBezTo>
                <a:close/>
                <a:moveTo>
                  <a:pt x="154" y="88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154" y="92"/>
                  <a:pt x="154" y="92"/>
                  <a:pt x="154" y="92"/>
                </a:cubicBezTo>
                <a:lnTo>
                  <a:pt x="154" y="88"/>
                </a:lnTo>
                <a:close/>
                <a:moveTo>
                  <a:pt x="132" y="101"/>
                </a:moveTo>
                <a:cubicBezTo>
                  <a:pt x="134" y="101"/>
                  <a:pt x="136" y="100"/>
                  <a:pt x="139" y="100"/>
                </a:cubicBezTo>
                <a:cubicBezTo>
                  <a:pt x="184" y="100"/>
                  <a:pt x="184" y="100"/>
                  <a:pt x="184" y="100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6" y="104"/>
                  <a:pt x="133" y="105"/>
                  <a:pt x="132" y="106"/>
                </a:cubicBezTo>
                <a:lnTo>
                  <a:pt x="132" y="101"/>
                </a:lnTo>
                <a:close/>
                <a:moveTo>
                  <a:pt x="132" y="114"/>
                </a:moveTo>
                <a:cubicBezTo>
                  <a:pt x="134" y="113"/>
                  <a:pt x="136" y="112"/>
                  <a:pt x="139" y="112"/>
                </a:cubicBezTo>
                <a:cubicBezTo>
                  <a:pt x="184" y="112"/>
                  <a:pt x="184" y="112"/>
                  <a:pt x="184" y="112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6" y="116"/>
                  <a:pt x="133" y="117"/>
                  <a:pt x="132" y="118"/>
                </a:cubicBezTo>
                <a:lnTo>
                  <a:pt x="132" y="114"/>
                </a:lnTo>
                <a:close/>
                <a:moveTo>
                  <a:pt x="132" y="126"/>
                </a:moveTo>
                <a:cubicBezTo>
                  <a:pt x="134" y="125"/>
                  <a:pt x="136" y="124"/>
                  <a:pt x="139" y="124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4" y="128"/>
                  <a:pt x="184" y="128"/>
                  <a:pt x="184" y="128"/>
                </a:cubicBezTo>
                <a:cubicBezTo>
                  <a:pt x="139" y="128"/>
                  <a:pt x="139" y="128"/>
                  <a:pt x="139" y="128"/>
                </a:cubicBezTo>
                <a:cubicBezTo>
                  <a:pt x="136" y="128"/>
                  <a:pt x="133" y="129"/>
                  <a:pt x="132" y="130"/>
                </a:cubicBezTo>
                <a:lnTo>
                  <a:pt x="132" y="126"/>
                </a:lnTo>
                <a:close/>
                <a:moveTo>
                  <a:pt x="132" y="138"/>
                </a:moveTo>
                <a:cubicBezTo>
                  <a:pt x="134" y="137"/>
                  <a:pt x="136" y="136"/>
                  <a:pt x="139" y="136"/>
                </a:cubicBezTo>
                <a:cubicBezTo>
                  <a:pt x="184" y="136"/>
                  <a:pt x="184" y="136"/>
                  <a:pt x="184" y="136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39" y="140"/>
                  <a:pt x="139" y="140"/>
                  <a:pt x="139" y="140"/>
                </a:cubicBezTo>
                <a:cubicBezTo>
                  <a:pt x="136" y="140"/>
                  <a:pt x="133" y="141"/>
                  <a:pt x="132" y="142"/>
                </a:cubicBezTo>
                <a:lnTo>
                  <a:pt x="132" y="138"/>
                </a:lnTo>
                <a:close/>
                <a:moveTo>
                  <a:pt x="132" y="150"/>
                </a:moveTo>
                <a:cubicBezTo>
                  <a:pt x="134" y="149"/>
                  <a:pt x="136" y="149"/>
                  <a:pt x="139" y="149"/>
                </a:cubicBezTo>
                <a:cubicBezTo>
                  <a:pt x="184" y="149"/>
                  <a:pt x="184" y="149"/>
                  <a:pt x="184" y="149"/>
                </a:cubicBezTo>
                <a:cubicBezTo>
                  <a:pt x="184" y="153"/>
                  <a:pt x="184" y="153"/>
                  <a:pt x="184" y="153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6" y="153"/>
                  <a:pt x="133" y="153"/>
                  <a:pt x="132" y="154"/>
                </a:cubicBezTo>
                <a:lnTo>
                  <a:pt x="132" y="150"/>
                </a:lnTo>
                <a:close/>
                <a:moveTo>
                  <a:pt x="92" y="88"/>
                </a:moveTo>
                <a:cubicBezTo>
                  <a:pt x="92" y="86"/>
                  <a:pt x="95" y="83"/>
                  <a:pt x="97" y="83"/>
                </a:cubicBezTo>
                <a:cubicBezTo>
                  <a:pt x="100" y="83"/>
                  <a:pt x="102" y="86"/>
                  <a:pt x="102" y="88"/>
                </a:cubicBezTo>
                <a:cubicBezTo>
                  <a:pt x="102" y="91"/>
                  <a:pt x="100" y="93"/>
                  <a:pt x="97" y="93"/>
                </a:cubicBezTo>
                <a:cubicBezTo>
                  <a:pt x="95" y="93"/>
                  <a:pt x="92" y="91"/>
                  <a:pt x="92" y="88"/>
                </a:cubicBezTo>
                <a:close/>
                <a:moveTo>
                  <a:pt x="9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4" y="155"/>
                  <a:pt x="44" y="155"/>
                  <a:pt x="44" y="155"/>
                </a:cubicBezTo>
                <a:cubicBezTo>
                  <a:pt x="94" y="155"/>
                  <a:pt x="94" y="155"/>
                  <a:pt x="94" y="155"/>
                </a:cubicBezTo>
                <a:cubicBezTo>
                  <a:pt x="101" y="155"/>
                  <a:pt x="108" y="158"/>
                  <a:pt x="113" y="162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113" y="62"/>
                  <a:pt x="104" y="54"/>
                  <a:pt x="94" y="54"/>
                </a:cubicBezTo>
                <a:close/>
                <a:moveTo>
                  <a:pt x="55" y="112"/>
                </a:moveTo>
                <a:cubicBezTo>
                  <a:pt x="81" y="112"/>
                  <a:pt x="81" y="112"/>
                  <a:pt x="81" y="112"/>
                </a:cubicBezTo>
                <a:cubicBezTo>
                  <a:pt x="83" y="112"/>
                  <a:pt x="86" y="114"/>
                  <a:pt x="86" y="115"/>
                </a:cubicBezTo>
                <a:cubicBezTo>
                  <a:pt x="86" y="115"/>
                  <a:pt x="86" y="115"/>
                  <a:pt x="85" y="116"/>
                </a:cubicBezTo>
                <a:cubicBezTo>
                  <a:pt x="84" y="118"/>
                  <a:pt x="81" y="118"/>
                  <a:pt x="78" y="119"/>
                </a:cubicBezTo>
                <a:cubicBezTo>
                  <a:pt x="75" y="119"/>
                  <a:pt x="72" y="120"/>
                  <a:pt x="69" y="122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5" y="126"/>
                  <a:pt x="55" y="126"/>
                  <a:pt x="55" y="126"/>
                </a:cubicBezTo>
                <a:lnTo>
                  <a:pt x="55" y="112"/>
                </a:lnTo>
                <a:close/>
                <a:moveTo>
                  <a:pt x="103" y="144"/>
                </a:moveTo>
                <a:cubicBezTo>
                  <a:pt x="101" y="143"/>
                  <a:pt x="99" y="142"/>
                  <a:pt x="95" y="142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55" y="139"/>
                  <a:pt x="55" y="139"/>
                  <a:pt x="55" y="139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8" y="139"/>
                  <a:pt x="101" y="139"/>
                  <a:pt x="103" y="140"/>
                </a:cubicBezTo>
                <a:lnTo>
                  <a:pt x="103" y="144"/>
                </a:lnTo>
                <a:close/>
                <a:moveTo>
                  <a:pt x="105" y="126"/>
                </a:moveTo>
                <a:cubicBezTo>
                  <a:pt x="88" y="126"/>
                  <a:pt x="88" y="126"/>
                  <a:pt x="88" y="126"/>
                </a:cubicBezTo>
                <a:cubicBezTo>
                  <a:pt x="88" y="125"/>
                  <a:pt x="88" y="124"/>
                  <a:pt x="90" y="123"/>
                </a:cubicBezTo>
                <a:cubicBezTo>
                  <a:pt x="94" y="120"/>
                  <a:pt x="96" y="118"/>
                  <a:pt x="94" y="114"/>
                </a:cubicBezTo>
                <a:cubicBezTo>
                  <a:pt x="94" y="113"/>
                  <a:pt x="93" y="112"/>
                  <a:pt x="92" y="112"/>
                </a:cubicBezTo>
                <a:cubicBezTo>
                  <a:pt x="105" y="112"/>
                  <a:pt x="105" y="112"/>
                  <a:pt x="105" y="112"/>
                </a:cubicBezTo>
                <a:lnTo>
                  <a:pt x="105" y="126"/>
                </a:lnTo>
                <a:close/>
                <a:moveTo>
                  <a:pt x="105" y="108"/>
                </a:moveTo>
                <a:cubicBezTo>
                  <a:pt x="91" y="95"/>
                  <a:pt x="91" y="95"/>
                  <a:pt x="91" y="95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71" y="92"/>
                  <a:pt x="71" y="92"/>
                  <a:pt x="71" y="92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5" y="82"/>
                  <a:pt x="55" y="82"/>
                  <a:pt x="55" y="82"/>
                </a:cubicBezTo>
                <a:cubicBezTo>
                  <a:pt x="105" y="82"/>
                  <a:pt x="105" y="82"/>
                  <a:pt x="105" y="82"/>
                </a:cubicBezTo>
                <a:lnTo>
                  <a:pt x="105" y="108"/>
                </a:ln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5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208" y="176"/>
                </a:moveTo>
                <a:cubicBezTo>
                  <a:pt x="208" y="178"/>
                  <a:pt x="206" y="180"/>
                  <a:pt x="204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6" y="180"/>
                  <a:pt x="126" y="181"/>
                  <a:pt x="125" y="182"/>
                </a:cubicBezTo>
                <a:cubicBezTo>
                  <a:pt x="125" y="184"/>
                  <a:pt x="124" y="185"/>
                  <a:pt x="122" y="185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09" y="185"/>
                  <a:pt x="107" y="184"/>
                  <a:pt x="107" y="182"/>
                </a:cubicBezTo>
                <a:cubicBezTo>
                  <a:pt x="107" y="181"/>
                  <a:pt x="106" y="180"/>
                  <a:pt x="105" y="180"/>
                </a:cubicBezTo>
                <a:cubicBezTo>
                  <a:pt x="28" y="180"/>
                  <a:pt x="28" y="180"/>
                  <a:pt x="28" y="180"/>
                </a:cubicBezTo>
                <a:cubicBezTo>
                  <a:pt x="26" y="180"/>
                  <a:pt x="24" y="178"/>
                  <a:pt x="24" y="176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3"/>
                  <a:pt x="26" y="61"/>
                  <a:pt x="28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170"/>
                  <a:pt x="30" y="170"/>
                  <a:pt x="30" y="170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104" y="170"/>
                  <a:pt x="113" y="173"/>
                  <a:pt x="113" y="180"/>
                </a:cubicBezTo>
                <a:cubicBezTo>
                  <a:pt x="113" y="170"/>
                  <a:pt x="104" y="162"/>
                  <a:pt x="94" y="162"/>
                </a:cubicBezTo>
                <a:cubicBezTo>
                  <a:pt x="37" y="162"/>
                  <a:pt x="37" y="162"/>
                  <a:pt x="37" y="162"/>
                </a:cubicBezTo>
                <a:cubicBezTo>
                  <a:pt x="37" y="47"/>
                  <a:pt x="37" y="47"/>
                  <a:pt x="37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8" y="47"/>
                  <a:pt x="101" y="47"/>
                  <a:pt x="103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109" y="51"/>
                  <a:pt x="115" y="56"/>
                  <a:pt x="117" y="62"/>
                </a:cubicBezTo>
                <a:cubicBezTo>
                  <a:pt x="120" y="59"/>
                  <a:pt x="123" y="58"/>
                  <a:pt x="127" y="58"/>
                </a:cubicBezTo>
                <a:cubicBezTo>
                  <a:pt x="203" y="58"/>
                  <a:pt x="203" y="58"/>
                  <a:pt x="203" y="58"/>
                </a:cubicBezTo>
                <a:cubicBezTo>
                  <a:pt x="203" y="61"/>
                  <a:pt x="203" y="61"/>
                  <a:pt x="203" y="61"/>
                </a:cubicBezTo>
                <a:cubicBezTo>
                  <a:pt x="204" y="61"/>
                  <a:pt x="204" y="61"/>
                  <a:pt x="204" y="61"/>
                </a:cubicBezTo>
                <a:cubicBezTo>
                  <a:pt x="206" y="61"/>
                  <a:pt x="208" y="63"/>
                  <a:pt x="208" y="65"/>
                </a:cubicBezTo>
                <a:lnTo>
                  <a:pt x="208" y="17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7706464" y="8477644"/>
            <a:ext cx="1138764" cy="1140844"/>
          </a:xfrm>
          <a:custGeom>
            <a:avLst/>
            <a:gdLst>
              <a:gd name="T0" fmla="*/ 31 w 232"/>
              <a:gd name="T1" fmla="*/ 164 h 232"/>
              <a:gd name="T2" fmla="*/ 112 w 232"/>
              <a:gd name="T3" fmla="*/ 167 h 232"/>
              <a:gd name="T4" fmla="*/ 67 w 232"/>
              <a:gd name="T5" fmla="*/ 54 h 232"/>
              <a:gd name="T6" fmla="*/ 79 w 232"/>
              <a:gd name="T7" fmla="*/ 113 h 232"/>
              <a:gd name="T8" fmla="*/ 57 w 232"/>
              <a:gd name="T9" fmla="*/ 123 h 232"/>
              <a:gd name="T10" fmla="*/ 38 w 232"/>
              <a:gd name="T11" fmla="*/ 133 h 232"/>
              <a:gd name="T12" fmla="*/ 73 w 232"/>
              <a:gd name="T13" fmla="*/ 107 h 232"/>
              <a:gd name="T14" fmla="*/ 79 w 232"/>
              <a:gd name="T15" fmla="*/ 113 h 232"/>
              <a:gd name="T16" fmla="*/ 82 w 232"/>
              <a:gd name="T17" fmla="*/ 127 h 232"/>
              <a:gd name="T18" fmla="*/ 91 w 232"/>
              <a:gd name="T19" fmla="*/ 113 h 232"/>
              <a:gd name="T20" fmla="*/ 105 w 232"/>
              <a:gd name="T21" fmla="*/ 114 h 232"/>
              <a:gd name="T22" fmla="*/ 105 w 232"/>
              <a:gd name="T23" fmla="*/ 73 h 232"/>
              <a:gd name="T24" fmla="*/ 87 w 232"/>
              <a:gd name="T25" fmla="*/ 86 h 232"/>
              <a:gd name="T26" fmla="*/ 59 w 232"/>
              <a:gd name="T27" fmla="*/ 82 h 232"/>
              <a:gd name="T28" fmla="*/ 38 w 232"/>
              <a:gd name="T29" fmla="*/ 73 h 232"/>
              <a:gd name="T30" fmla="*/ 120 w 232"/>
              <a:gd name="T31" fmla="*/ 64 h 232"/>
              <a:gd name="T32" fmla="*/ 165 w 232"/>
              <a:gd name="T33" fmla="*/ 158 h 232"/>
              <a:gd name="T34" fmla="*/ 201 w 232"/>
              <a:gd name="T35" fmla="*/ 60 h 232"/>
              <a:gd name="T36" fmla="*/ 120 w 232"/>
              <a:gd name="T37" fmla="*/ 64 h 232"/>
              <a:gd name="T38" fmla="*/ 129 w 232"/>
              <a:gd name="T39" fmla="*/ 145 h 232"/>
              <a:gd name="T40" fmla="*/ 167 w 232"/>
              <a:gd name="T41" fmla="*/ 137 h 232"/>
              <a:gd name="T42" fmla="*/ 193 w 232"/>
              <a:gd name="T43" fmla="*/ 132 h 232"/>
              <a:gd name="T44" fmla="*/ 129 w 232"/>
              <a:gd name="T45" fmla="*/ 127 h 232"/>
              <a:gd name="T46" fmla="*/ 193 w 232"/>
              <a:gd name="T47" fmla="*/ 132 h 232"/>
              <a:gd name="T48" fmla="*/ 129 w 232"/>
              <a:gd name="T49" fmla="*/ 118 h 232"/>
              <a:gd name="T50" fmla="*/ 193 w 232"/>
              <a:gd name="T51" fmla="*/ 114 h 232"/>
              <a:gd name="T52" fmla="*/ 193 w 232"/>
              <a:gd name="T53" fmla="*/ 105 h 232"/>
              <a:gd name="T54" fmla="*/ 129 w 232"/>
              <a:gd name="T55" fmla="*/ 100 h 232"/>
              <a:gd name="T56" fmla="*/ 193 w 232"/>
              <a:gd name="T57" fmla="*/ 105 h 232"/>
              <a:gd name="T58" fmla="*/ 129 w 232"/>
              <a:gd name="T59" fmla="*/ 91 h 232"/>
              <a:gd name="T60" fmla="*/ 193 w 232"/>
              <a:gd name="T61" fmla="*/ 86 h 232"/>
              <a:gd name="T62" fmla="*/ 193 w 232"/>
              <a:gd name="T63" fmla="*/ 77 h 232"/>
              <a:gd name="T64" fmla="*/ 149 w 232"/>
              <a:gd name="T65" fmla="*/ 69 h 232"/>
              <a:gd name="T66" fmla="*/ 193 w 232"/>
              <a:gd name="T67" fmla="*/ 77 h 232"/>
              <a:gd name="T68" fmla="*/ 95 w 232"/>
              <a:gd name="T69" fmla="*/ 72 h 232"/>
              <a:gd name="T70" fmla="*/ 95 w 232"/>
              <a:gd name="T71" fmla="*/ 86 h 232"/>
              <a:gd name="T72" fmla="*/ 200 w 232"/>
              <a:gd name="T73" fmla="*/ 0 h 232"/>
              <a:gd name="T74" fmla="*/ 0 w 232"/>
              <a:gd name="T75" fmla="*/ 32 h 232"/>
              <a:gd name="T76" fmla="*/ 32 w 232"/>
              <a:gd name="T77" fmla="*/ 232 h 232"/>
              <a:gd name="T78" fmla="*/ 232 w 232"/>
              <a:gd name="T79" fmla="*/ 200 h 232"/>
              <a:gd name="T80" fmla="*/ 200 w 232"/>
              <a:gd name="T81" fmla="*/ 0 h 232"/>
              <a:gd name="T82" fmla="*/ 209 w 232"/>
              <a:gd name="T83" fmla="*/ 180 h 232"/>
              <a:gd name="T84" fmla="*/ 165 w 232"/>
              <a:gd name="T85" fmla="*/ 174 h 232"/>
              <a:gd name="T86" fmla="*/ 116 w 232"/>
              <a:gd name="T87" fmla="*/ 186 h 232"/>
              <a:gd name="T88" fmla="*/ 67 w 232"/>
              <a:gd name="T89" fmla="*/ 174 h 232"/>
              <a:gd name="T90" fmla="*/ 23 w 232"/>
              <a:gd name="T91" fmla="*/ 180 h 232"/>
              <a:gd name="T92" fmla="*/ 23 w 232"/>
              <a:gd name="T93" fmla="*/ 55 h 232"/>
              <a:gd name="T94" fmla="*/ 67 w 232"/>
              <a:gd name="T95" fmla="*/ 46 h 232"/>
              <a:gd name="T96" fmla="*/ 165 w 232"/>
              <a:gd name="T97" fmla="*/ 46 h 232"/>
              <a:gd name="T98" fmla="*/ 209 w 232"/>
              <a:gd name="T99" fmla="*/ 5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232">
                <a:moveTo>
                  <a:pt x="31" y="60"/>
                </a:moveTo>
                <a:cubicBezTo>
                  <a:pt x="31" y="164"/>
                  <a:pt x="31" y="164"/>
                  <a:pt x="31" y="164"/>
                </a:cubicBezTo>
                <a:cubicBezTo>
                  <a:pt x="42" y="160"/>
                  <a:pt x="54" y="158"/>
                  <a:pt x="67" y="158"/>
                </a:cubicBezTo>
                <a:cubicBezTo>
                  <a:pt x="83" y="158"/>
                  <a:pt x="98" y="161"/>
                  <a:pt x="112" y="167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8" y="57"/>
                  <a:pt x="83" y="54"/>
                  <a:pt x="67" y="54"/>
                </a:cubicBezTo>
                <a:cubicBezTo>
                  <a:pt x="54" y="54"/>
                  <a:pt x="42" y="56"/>
                  <a:pt x="31" y="60"/>
                </a:cubicBezTo>
                <a:close/>
                <a:moveTo>
                  <a:pt x="79" y="113"/>
                </a:moveTo>
                <a:cubicBezTo>
                  <a:pt x="77" y="115"/>
                  <a:pt x="73" y="116"/>
                  <a:pt x="69" y="117"/>
                </a:cubicBezTo>
                <a:cubicBezTo>
                  <a:pt x="64" y="118"/>
                  <a:pt x="60" y="119"/>
                  <a:pt x="57" y="123"/>
                </a:cubicBezTo>
                <a:cubicBezTo>
                  <a:pt x="55" y="125"/>
                  <a:pt x="54" y="126"/>
                  <a:pt x="52" y="128"/>
                </a:cubicBezTo>
                <a:cubicBezTo>
                  <a:pt x="47" y="129"/>
                  <a:pt x="42" y="131"/>
                  <a:pt x="38" y="133"/>
                </a:cubicBezTo>
                <a:cubicBezTo>
                  <a:pt x="38" y="126"/>
                  <a:pt x="38" y="120"/>
                  <a:pt x="38" y="114"/>
                </a:cubicBezTo>
                <a:cubicBezTo>
                  <a:pt x="49" y="109"/>
                  <a:pt x="61" y="107"/>
                  <a:pt x="73" y="107"/>
                </a:cubicBezTo>
                <a:cubicBezTo>
                  <a:pt x="75" y="108"/>
                  <a:pt x="79" y="110"/>
                  <a:pt x="79" y="112"/>
                </a:cubicBezTo>
                <a:cubicBezTo>
                  <a:pt x="79" y="112"/>
                  <a:pt x="79" y="113"/>
                  <a:pt x="79" y="113"/>
                </a:cubicBezTo>
                <a:close/>
                <a:moveTo>
                  <a:pt x="105" y="133"/>
                </a:moveTo>
                <a:cubicBezTo>
                  <a:pt x="97" y="130"/>
                  <a:pt x="90" y="128"/>
                  <a:pt x="82" y="127"/>
                </a:cubicBezTo>
                <a:cubicBezTo>
                  <a:pt x="82" y="126"/>
                  <a:pt x="83" y="124"/>
                  <a:pt x="85" y="123"/>
                </a:cubicBezTo>
                <a:cubicBezTo>
                  <a:pt x="90" y="121"/>
                  <a:pt x="93" y="119"/>
                  <a:pt x="91" y="113"/>
                </a:cubicBezTo>
                <a:cubicBezTo>
                  <a:pt x="90" y="112"/>
                  <a:pt x="89" y="110"/>
                  <a:pt x="88" y="109"/>
                </a:cubicBezTo>
                <a:cubicBezTo>
                  <a:pt x="94" y="110"/>
                  <a:pt x="99" y="112"/>
                  <a:pt x="105" y="114"/>
                </a:cubicBezTo>
                <a:cubicBezTo>
                  <a:pt x="105" y="120"/>
                  <a:pt x="105" y="126"/>
                  <a:pt x="105" y="133"/>
                </a:cubicBezTo>
                <a:close/>
                <a:moveTo>
                  <a:pt x="105" y="73"/>
                </a:moveTo>
                <a:cubicBezTo>
                  <a:pt x="105" y="85"/>
                  <a:pt x="105" y="97"/>
                  <a:pt x="105" y="109"/>
                </a:cubicBezTo>
                <a:cubicBezTo>
                  <a:pt x="99" y="101"/>
                  <a:pt x="93" y="93"/>
                  <a:pt x="87" y="86"/>
                </a:cubicBezTo>
                <a:cubicBezTo>
                  <a:pt x="83" y="89"/>
                  <a:pt x="78" y="93"/>
                  <a:pt x="74" y="97"/>
                </a:cubicBezTo>
                <a:cubicBezTo>
                  <a:pt x="69" y="91"/>
                  <a:pt x="64" y="87"/>
                  <a:pt x="59" y="82"/>
                </a:cubicBezTo>
                <a:cubicBezTo>
                  <a:pt x="52" y="90"/>
                  <a:pt x="45" y="99"/>
                  <a:pt x="38" y="109"/>
                </a:cubicBezTo>
                <a:cubicBezTo>
                  <a:pt x="38" y="97"/>
                  <a:pt x="38" y="85"/>
                  <a:pt x="38" y="73"/>
                </a:cubicBezTo>
                <a:cubicBezTo>
                  <a:pt x="59" y="65"/>
                  <a:pt x="83" y="65"/>
                  <a:pt x="105" y="73"/>
                </a:cubicBezTo>
                <a:close/>
                <a:moveTo>
                  <a:pt x="120" y="64"/>
                </a:moveTo>
                <a:cubicBezTo>
                  <a:pt x="120" y="167"/>
                  <a:pt x="120" y="167"/>
                  <a:pt x="120" y="167"/>
                </a:cubicBezTo>
                <a:cubicBezTo>
                  <a:pt x="134" y="161"/>
                  <a:pt x="150" y="158"/>
                  <a:pt x="165" y="158"/>
                </a:cubicBezTo>
                <a:cubicBezTo>
                  <a:pt x="178" y="158"/>
                  <a:pt x="190" y="160"/>
                  <a:pt x="201" y="164"/>
                </a:cubicBezTo>
                <a:cubicBezTo>
                  <a:pt x="201" y="60"/>
                  <a:pt x="201" y="60"/>
                  <a:pt x="201" y="60"/>
                </a:cubicBezTo>
                <a:cubicBezTo>
                  <a:pt x="190" y="56"/>
                  <a:pt x="178" y="54"/>
                  <a:pt x="165" y="54"/>
                </a:cubicBezTo>
                <a:cubicBezTo>
                  <a:pt x="149" y="54"/>
                  <a:pt x="134" y="57"/>
                  <a:pt x="120" y="64"/>
                </a:cubicBezTo>
                <a:close/>
                <a:moveTo>
                  <a:pt x="167" y="141"/>
                </a:moveTo>
                <a:cubicBezTo>
                  <a:pt x="154" y="141"/>
                  <a:pt x="141" y="142"/>
                  <a:pt x="129" y="145"/>
                </a:cubicBezTo>
                <a:cubicBezTo>
                  <a:pt x="129" y="141"/>
                  <a:pt x="129" y="141"/>
                  <a:pt x="129" y="141"/>
                </a:cubicBezTo>
                <a:cubicBezTo>
                  <a:pt x="141" y="138"/>
                  <a:pt x="154" y="136"/>
                  <a:pt x="167" y="137"/>
                </a:cubicBezTo>
                <a:lnTo>
                  <a:pt x="167" y="141"/>
                </a:lnTo>
                <a:close/>
                <a:moveTo>
                  <a:pt x="193" y="132"/>
                </a:moveTo>
                <a:cubicBezTo>
                  <a:pt x="173" y="126"/>
                  <a:pt x="149" y="126"/>
                  <a:pt x="129" y="132"/>
                </a:cubicBezTo>
                <a:cubicBezTo>
                  <a:pt x="129" y="127"/>
                  <a:pt x="129" y="127"/>
                  <a:pt x="129" y="127"/>
                </a:cubicBezTo>
                <a:cubicBezTo>
                  <a:pt x="150" y="122"/>
                  <a:pt x="172" y="122"/>
                  <a:pt x="193" y="127"/>
                </a:cubicBezTo>
                <a:lnTo>
                  <a:pt x="193" y="132"/>
                </a:lnTo>
                <a:close/>
                <a:moveTo>
                  <a:pt x="193" y="118"/>
                </a:moveTo>
                <a:cubicBezTo>
                  <a:pt x="173" y="112"/>
                  <a:pt x="149" y="112"/>
                  <a:pt x="129" y="118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50" y="108"/>
                  <a:pt x="172" y="108"/>
                  <a:pt x="193" y="114"/>
                </a:cubicBezTo>
                <a:lnTo>
                  <a:pt x="193" y="118"/>
                </a:lnTo>
                <a:close/>
                <a:moveTo>
                  <a:pt x="193" y="105"/>
                </a:moveTo>
                <a:cubicBezTo>
                  <a:pt x="173" y="99"/>
                  <a:pt x="149" y="99"/>
                  <a:pt x="129" y="105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50" y="95"/>
                  <a:pt x="172" y="94"/>
                  <a:pt x="193" y="100"/>
                </a:cubicBezTo>
                <a:lnTo>
                  <a:pt x="193" y="105"/>
                </a:lnTo>
                <a:close/>
                <a:moveTo>
                  <a:pt x="193" y="91"/>
                </a:moveTo>
                <a:cubicBezTo>
                  <a:pt x="173" y="85"/>
                  <a:pt x="149" y="85"/>
                  <a:pt x="129" y="91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150" y="81"/>
                  <a:pt x="172" y="81"/>
                  <a:pt x="193" y="86"/>
                </a:cubicBezTo>
                <a:lnTo>
                  <a:pt x="193" y="91"/>
                </a:lnTo>
                <a:close/>
                <a:moveTo>
                  <a:pt x="193" y="77"/>
                </a:moveTo>
                <a:cubicBezTo>
                  <a:pt x="179" y="73"/>
                  <a:pt x="163" y="72"/>
                  <a:pt x="149" y="74"/>
                </a:cubicBezTo>
                <a:cubicBezTo>
                  <a:pt x="149" y="69"/>
                  <a:pt x="149" y="69"/>
                  <a:pt x="149" y="69"/>
                </a:cubicBezTo>
                <a:cubicBezTo>
                  <a:pt x="163" y="68"/>
                  <a:pt x="179" y="69"/>
                  <a:pt x="193" y="73"/>
                </a:cubicBezTo>
                <a:lnTo>
                  <a:pt x="193" y="77"/>
                </a:lnTo>
                <a:close/>
                <a:moveTo>
                  <a:pt x="88" y="78"/>
                </a:moveTo>
                <a:cubicBezTo>
                  <a:pt x="88" y="74"/>
                  <a:pt x="91" y="71"/>
                  <a:pt x="95" y="72"/>
                </a:cubicBezTo>
                <a:cubicBezTo>
                  <a:pt x="98" y="73"/>
                  <a:pt x="101" y="77"/>
                  <a:pt x="101" y="81"/>
                </a:cubicBezTo>
                <a:cubicBezTo>
                  <a:pt x="101" y="85"/>
                  <a:pt x="98" y="87"/>
                  <a:pt x="95" y="86"/>
                </a:cubicBezTo>
                <a:cubicBezTo>
                  <a:pt x="91" y="85"/>
                  <a:pt x="88" y="81"/>
                  <a:pt x="88" y="78"/>
                </a:cubicBezTo>
                <a:close/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209" y="172"/>
                </a:moveTo>
                <a:cubicBezTo>
                  <a:pt x="209" y="180"/>
                  <a:pt x="209" y="180"/>
                  <a:pt x="209" y="180"/>
                </a:cubicBezTo>
                <a:cubicBezTo>
                  <a:pt x="207" y="182"/>
                  <a:pt x="205" y="182"/>
                  <a:pt x="203" y="181"/>
                </a:cubicBezTo>
                <a:cubicBezTo>
                  <a:pt x="191" y="177"/>
                  <a:pt x="178" y="174"/>
                  <a:pt x="165" y="174"/>
                </a:cubicBezTo>
                <a:cubicBezTo>
                  <a:pt x="149" y="174"/>
                  <a:pt x="133" y="178"/>
                  <a:pt x="119" y="185"/>
                </a:cubicBezTo>
                <a:cubicBezTo>
                  <a:pt x="118" y="186"/>
                  <a:pt x="117" y="186"/>
                  <a:pt x="116" y="186"/>
                </a:cubicBezTo>
                <a:cubicBezTo>
                  <a:pt x="115" y="186"/>
                  <a:pt x="114" y="186"/>
                  <a:pt x="114" y="185"/>
                </a:cubicBezTo>
                <a:cubicBezTo>
                  <a:pt x="99" y="178"/>
                  <a:pt x="83" y="174"/>
                  <a:pt x="67" y="174"/>
                </a:cubicBezTo>
                <a:cubicBezTo>
                  <a:pt x="54" y="174"/>
                  <a:pt x="41" y="177"/>
                  <a:pt x="29" y="181"/>
                </a:cubicBezTo>
                <a:cubicBezTo>
                  <a:pt x="27" y="182"/>
                  <a:pt x="25" y="182"/>
                  <a:pt x="23" y="180"/>
                </a:cubicBezTo>
                <a:cubicBezTo>
                  <a:pt x="23" y="172"/>
                  <a:pt x="23" y="172"/>
                  <a:pt x="23" y="172"/>
                </a:cubicBezTo>
                <a:cubicBezTo>
                  <a:pt x="23" y="55"/>
                  <a:pt x="23" y="55"/>
                  <a:pt x="23" y="55"/>
                </a:cubicBezTo>
                <a:cubicBezTo>
                  <a:pt x="26" y="54"/>
                  <a:pt x="26" y="54"/>
                  <a:pt x="26" y="54"/>
                </a:cubicBezTo>
                <a:cubicBezTo>
                  <a:pt x="39" y="49"/>
                  <a:pt x="53" y="46"/>
                  <a:pt x="67" y="46"/>
                </a:cubicBezTo>
                <a:cubicBezTo>
                  <a:pt x="84" y="46"/>
                  <a:pt x="101" y="50"/>
                  <a:pt x="116" y="57"/>
                </a:cubicBezTo>
                <a:cubicBezTo>
                  <a:pt x="131" y="50"/>
                  <a:pt x="148" y="46"/>
                  <a:pt x="165" y="46"/>
                </a:cubicBezTo>
                <a:cubicBezTo>
                  <a:pt x="180" y="46"/>
                  <a:pt x="193" y="49"/>
                  <a:pt x="206" y="54"/>
                </a:cubicBezTo>
                <a:cubicBezTo>
                  <a:pt x="209" y="55"/>
                  <a:pt x="209" y="55"/>
                  <a:pt x="209" y="55"/>
                </a:cubicBezTo>
                <a:lnTo>
                  <a:pt x="209" y="17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6175750" y="8477644"/>
            <a:ext cx="1138764" cy="1140844"/>
          </a:xfrm>
          <a:custGeom>
            <a:avLst/>
            <a:gdLst>
              <a:gd name="T0" fmla="*/ 32 w 232"/>
              <a:gd name="T1" fmla="*/ 0 h 232"/>
              <a:gd name="T2" fmla="*/ 0 w 232"/>
              <a:gd name="T3" fmla="*/ 200 h 232"/>
              <a:gd name="T4" fmla="*/ 200 w 232"/>
              <a:gd name="T5" fmla="*/ 232 h 232"/>
              <a:gd name="T6" fmla="*/ 232 w 232"/>
              <a:gd name="T7" fmla="*/ 32 h 232"/>
              <a:gd name="T8" fmla="*/ 43 w 232"/>
              <a:gd name="T9" fmla="*/ 39 h 232"/>
              <a:gd name="T10" fmla="*/ 86 w 232"/>
              <a:gd name="T11" fmla="*/ 36 h 232"/>
              <a:gd name="T12" fmla="*/ 44 w 232"/>
              <a:gd name="T13" fmla="*/ 72 h 232"/>
              <a:gd name="T14" fmla="*/ 43 w 232"/>
              <a:gd name="T15" fmla="*/ 39 h 232"/>
              <a:gd name="T16" fmla="*/ 182 w 232"/>
              <a:gd name="T17" fmla="*/ 200 h 232"/>
              <a:gd name="T18" fmla="*/ 172 w 232"/>
              <a:gd name="T19" fmla="*/ 207 h 232"/>
              <a:gd name="T20" fmla="*/ 156 w 232"/>
              <a:gd name="T21" fmla="*/ 187 h 232"/>
              <a:gd name="T22" fmla="*/ 76 w 232"/>
              <a:gd name="T23" fmla="*/ 187 h 232"/>
              <a:gd name="T24" fmla="*/ 60 w 232"/>
              <a:gd name="T25" fmla="*/ 207 h 232"/>
              <a:gd name="T26" fmla="*/ 50 w 232"/>
              <a:gd name="T27" fmla="*/ 200 h 232"/>
              <a:gd name="T28" fmla="*/ 59 w 232"/>
              <a:gd name="T29" fmla="*/ 173 h 232"/>
              <a:gd name="T30" fmla="*/ 116 w 232"/>
              <a:gd name="T31" fmla="*/ 44 h 232"/>
              <a:gd name="T32" fmla="*/ 173 w 232"/>
              <a:gd name="T33" fmla="*/ 173 h 232"/>
              <a:gd name="T34" fmla="*/ 190 w 232"/>
              <a:gd name="T35" fmla="*/ 69 h 232"/>
              <a:gd name="T36" fmla="*/ 144 w 232"/>
              <a:gd name="T37" fmla="*/ 39 h 232"/>
              <a:gd name="T38" fmla="*/ 175 w 232"/>
              <a:gd name="T39" fmla="*/ 29 h 232"/>
              <a:gd name="T40" fmla="*/ 190 w 232"/>
              <a:gd name="T41" fmla="*/ 69 h 232"/>
              <a:gd name="T42" fmla="*/ 50 w 232"/>
              <a:gd name="T43" fmla="*/ 121 h 232"/>
              <a:gd name="T44" fmla="*/ 182 w 232"/>
              <a:gd name="T45" fmla="*/ 121 h 232"/>
              <a:gd name="T46" fmla="*/ 113 w 232"/>
              <a:gd name="T47" fmla="*/ 68 h 232"/>
              <a:gd name="T48" fmla="*/ 119 w 232"/>
              <a:gd name="T49" fmla="*/ 68 h 232"/>
              <a:gd name="T50" fmla="*/ 116 w 232"/>
              <a:gd name="T51" fmla="*/ 76 h 232"/>
              <a:gd name="T52" fmla="*/ 113 w 232"/>
              <a:gd name="T53" fmla="*/ 68 h 232"/>
              <a:gd name="T54" fmla="*/ 62 w 232"/>
              <a:gd name="T55" fmla="*/ 124 h 232"/>
              <a:gd name="T56" fmla="*/ 62 w 232"/>
              <a:gd name="T57" fmla="*/ 119 h 232"/>
              <a:gd name="T58" fmla="*/ 70 w 232"/>
              <a:gd name="T59" fmla="*/ 121 h 232"/>
              <a:gd name="T60" fmla="*/ 84 w 232"/>
              <a:gd name="T61" fmla="*/ 158 h 232"/>
              <a:gd name="T62" fmla="*/ 78 w 232"/>
              <a:gd name="T63" fmla="*/ 163 h 232"/>
              <a:gd name="T64" fmla="*/ 76 w 232"/>
              <a:gd name="T65" fmla="*/ 158 h 232"/>
              <a:gd name="T66" fmla="*/ 84 w 232"/>
              <a:gd name="T67" fmla="*/ 154 h 232"/>
              <a:gd name="T68" fmla="*/ 84 w 232"/>
              <a:gd name="T69" fmla="*/ 89 h 232"/>
              <a:gd name="T70" fmla="*/ 80 w 232"/>
              <a:gd name="T71" fmla="*/ 89 h 232"/>
              <a:gd name="T72" fmla="*/ 76 w 232"/>
              <a:gd name="T73" fmla="*/ 81 h 232"/>
              <a:gd name="T74" fmla="*/ 84 w 232"/>
              <a:gd name="T75" fmla="*/ 85 h 232"/>
              <a:gd name="T76" fmla="*/ 119 w 232"/>
              <a:gd name="T77" fmla="*/ 175 h 232"/>
              <a:gd name="T78" fmla="*/ 113 w 232"/>
              <a:gd name="T79" fmla="*/ 175 h 232"/>
              <a:gd name="T80" fmla="*/ 116 w 232"/>
              <a:gd name="T81" fmla="*/ 167 h 232"/>
              <a:gd name="T82" fmla="*/ 119 w 232"/>
              <a:gd name="T83" fmla="*/ 175 h 232"/>
              <a:gd name="T84" fmla="*/ 116 w 232"/>
              <a:gd name="T85" fmla="*/ 127 h 232"/>
              <a:gd name="T86" fmla="*/ 114 w 232"/>
              <a:gd name="T87" fmla="*/ 117 h 232"/>
              <a:gd name="T88" fmla="*/ 116 w 232"/>
              <a:gd name="T89" fmla="*/ 81 h 232"/>
              <a:gd name="T90" fmla="*/ 118 w 232"/>
              <a:gd name="T91" fmla="*/ 117 h 232"/>
              <a:gd name="T92" fmla="*/ 145 w 232"/>
              <a:gd name="T93" fmla="*/ 119 h 232"/>
              <a:gd name="T94" fmla="*/ 145 w 232"/>
              <a:gd name="T95" fmla="*/ 124 h 232"/>
              <a:gd name="T96" fmla="*/ 156 w 232"/>
              <a:gd name="T97" fmla="*/ 162 h 232"/>
              <a:gd name="T98" fmla="*/ 152 w 232"/>
              <a:gd name="T99" fmla="*/ 162 h 232"/>
              <a:gd name="T100" fmla="*/ 148 w 232"/>
              <a:gd name="T101" fmla="*/ 154 h 232"/>
              <a:gd name="T102" fmla="*/ 156 w 232"/>
              <a:gd name="T103" fmla="*/ 158 h 232"/>
              <a:gd name="T104" fmla="*/ 156 w 232"/>
              <a:gd name="T105" fmla="*/ 85 h 232"/>
              <a:gd name="T106" fmla="*/ 150 w 232"/>
              <a:gd name="T107" fmla="*/ 90 h 232"/>
              <a:gd name="T108" fmla="*/ 148 w 232"/>
              <a:gd name="T109" fmla="*/ 85 h 232"/>
              <a:gd name="T110" fmla="*/ 156 w 232"/>
              <a:gd name="T111" fmla="*/ 81 h 232"/>
              <a:gd name="T112" fmla="*/ 170 w 232"/>
              <a:gd name="T113" fmla="*/ 124 h 232"/>
              <a:gd name="T114" fmla="*/ 162 w 232"/>
              <a:gd name="T115" fmla="*/ 121 h 232"/>
              <a:gd name="T116" fmla="*/ 170 w 232"/>
              <a:gd name="T117" fmla="*/ 119 h 232"/>
              <a:gd name="T118" fmla="*/ 170 w 232"/>
              <a:gd name="T119" fmla="*/ 12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43" y="39"/>
                </a:moveTo>
                <a:cubicBezTo>
                  <a:pt x="57" y="29"/>
                  <a:pt x="57" y="29"/>
                  <a:pt x="57" y="29"/>
                </a:cubicBezTo>
                <a:cubicBezTo>
                  <a:pt x="66" y="22"/>
                  <a:pt x="79" y="26"/>
                  <a:pt x="86" y="36"/>
                </a:cubicBezTo>
                <a:cubicBezTo>
                  <a:pt x="88" y="39"/>
                  <a:pt x="88" y="39"/>
                  <a:pt x="88" y="39"/>
                </a:cubicBezTo>
                <a:cubicBezTo>
                  <a:pt x="44" y="72"/>
                  <a:pt x="44" y="72"/>
                  <a:pt x="44" y="72"/>
                </a:cubicBezTo>
                <a:cubicBezTo>
                  <a:pt x="42" y="69"/>
                  <a:pt x="42" y="69"/>
                  <a:pt x="42" y="69"/>
                </a:cubicBezTo>
                <a:cubicBezTo>
                  <a:pt x="34" y="59"/>
                  <a:pt x="35" y="46"/>
                  <a:pt x="43" y="39"/>
                </a:cubicBezTo>
                <a:close/>
                <a:moveTo>
                  <a:pt x="182" y="192"/>
                </a:moveTo>
                <a:cubicBezTo>
                  <a:pt x="183" y="194"/>
                  <a:pt x="183" y="197"/>
                  <a:pt x="182" y="200"/>
                </a:cubicBezTo>
                <a:cubicBezTo>
                  <a:pt x="181" y="203"/>
                  <a:pt x="179" y="205"/>
                  <a:pt x="176" y="206"/>
                </a:cubicBezTo>
                <a:cubicBezTo>
                  <a:pt x="175" y="206"/>
                  <a:pt x="173" y="207"/>
                  <a:pt x="172" y="207"/>
                </a:cubicBezTo>
                <a:cubicBezTo>
                  <a:pt x="168" y="207"/>
                  <a:pt x="164" y="204"/>
                  <a:pt x="162" y="201"/>
                </a:cubicBezTo>
                <a:cubicBezTo>
                  <a:pt x="156" y="187"/>
                  <a:pt x="156" y="187"/>
                  <a:pt x="156" y="187"/>
                </a:cubicBezTo>
                <a:cubicBezTo>
                  <a:pt x="145" y="194"/>
                  <a:pt x="131" y="199"/>
                  <a:pt x="116" y="199"/>
                </a:cubicBezTo>
                <a:cubicBezTo>
                  <a:pt x="101" y="199"/>
                  <a:pt x="87" y="194"/>
                  <a:pt x="76" y="187"/>
                </a:cubicBezTo>
                <a:cubicBezTo>
                  <a:pt x="70" y="201"/>
                  <a:pt x="70" y="201"/>
                  <a:pt x="70" y="201"/>
                </a:cubicBezTo>
                <a:cubicBezTo>
                  <a:pt x="68" y="204"/>
                  <a:pt x="64" y="207"/>
                  <a:pt x="60" y="207"/>
                </a:cubicBezTo>
                <a:cubicBezTo>
                  <a:pt x="59" y="207"/>
                  <a:pt x="57" y="206"/>
                  <a:pt x="56" y="206"/>
                </a:cubicBezTo>
                <a:cubicBezTo>
                  <a:pt x="53" y="205"/>
                  <a:pt x="51" y="203"/>
                  <a:pt x="50" y="200"/>
                </a:cubicBezTo>
                <a:cubicBezTo>
                  <a:pt x="49" y="197"/>
                  <a:pt x="49" y="194"/>
                  <a:pt x="50" y="192"/>
                </a:cubicBezTo>
                <a:cubicBezTo>
                  <a:pt x="59" y="173"/>
                  <a:pt x="59" y="173"/>
                  <a:pt x="59" y="173"/>
                </a:cubicBezTo>
                <a:cubicBezTo>
                  <a:pt x="46" y="160"/>
                  <a:pt x="39" y="141"/>
                  <a:pt x="39" y="121"/>
                </a:cubicBezTo>
                <a:cubicBezTo>
                  <a:pt x="39" y="79"/>
                  <a:pt x="73" y="44"/>
                  <a:pt x="116" y="44"/>
                </a:cubicBezTo>
                <a:cubicBezTo>
                  <a:pt x="159" y="44"/>
                  <a:pt x="193" y="79"/>
                  <a:pt x="193" y="121"/>
                </a:cubicBezTo>
                <a:cubicBezTo>
                  <a:pt x="193" y="141"/>
                  <a:pt x="186" y="160"/>
                  <a:pt x="173" y="173"/>
                </a:cubicBezTo>
                <a:lnTo>
                  <a:pt x="182" y="192"/>
                </a:lnTo>
                <a:close/>
                <a:moveTo>
                  <a:pt x="190" y="69"/>
                </a:moveTo>
                <a:cubicBezTo>
                  <a:pt x="188" y="72"/>
                  <a:pt x="188" y="72"/>
                  <a:pt x="188" y="7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53" y="26"/>
                  <a:pt x="166" y="22"/>
                  <a:pt x="175" y="29"/>
                </a:cubicBezTo>
                <a:cubicBezTo>
                  <a:pt x="189" y="39"/>
                  <a:pt x="189" y="39"/>
                  <a:pt x="189" y="39"/>
                </a:cubicBezTo>
                <a:cubicBezTo>
                  <a:pt x="197" y="46"/>
                  <a:pt x="198" y="59"/>
                  <a:pt x="190" y="69"/>
                </a:cubicBezTo>
                <a:close/>
                <a:moveTo>
                  <a:pt x="116" y="56"/>
                </a:moveTo>
                <a:cubicBezTo>
                  <a:pt x="80" y="56"/>
                  <a:pt x="50" y="85"/>
                  <a:pt x="50" y="121"/>
                </a:cubicBezTo>
                <a:cubicBezTo>
                  <a:pt x="50" y="158"/>
                  <a:pt x="80" y="187"/>
                  <a:pt x="116" y="187"/>
                </a:cubicBezTo>
                <a:cubicBezTo>
                  <a:pt x="152" y="187"/>
                  <a:pt x="182" y="158"/>
                  <a:pt x="182" y="121"/>
                </a:cubicBezTo>
                <a:cubicBezTo>
                  <a:pt x="182" y="85"/>
                  <a:pt x="152" y="56"/>
                  <a:pt x="116" y="56"/>
                </a:cubicBezTo>
                <a:close/>
                <a:moveTo>
                  <a:pt x="113" y="68"/>
                </a:moveTo>
                <a:cubicBezTo>
                  <a:pt x="113" y="66"/>
                  <a:pt x="114" y="65"/>
                  <a:pt x="116" y="65"/>
                </a:cubicBezTo>
                <a:cubicBezTo>
                  <a:pt x="118" y="65"/>
                  <a:pt x="119" y="66"/>
                  <a:pt x="119" y="68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4"/>
                  <a:pt x="118" y="76"/>
                  <a:pt x="116" y="76"/>
                </a:cubicBezTo>
                <a:cubicBezTo>
                  <a:pt x="114" y="76"/>
                  <a:pt x="113" y="74"/>
                  <a:pt x="113" y="73"/>
                </a:cubicBezTo>
                <a:lnTo>
                  <a:pt x="113" y="68"/>
                </a:lnTo>
                <a:close/>
                <a:moveTo>
                  <a:pt x="67" y="124"/>
                </a:moveTo>
                <a:cubicBezTo>
                  <a:pt x="62" y="124"/>
                  <a:pt x="62" y="124"/>
                  <a:pt x="62" y="124"/>
                </a:cubicBezTo>
                <a:cubicBezTo>
                  <a:pt x="60" y="124"/>
                  <a:pt x="59" y="123"/>
                  <a:pt x="59" y="121"/>
                </a:cubicBezTo>
                <a:cubicBezTo>
                  <a:pt x="59" y="120"/>
                  <a:pt x="60" y="119"/>
                  <a:pt x="62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9" y="119"/>
                  <a:pt x="70" y="120"/>
                  <a:pt x="70" y="121"/>
                </a:cubicBezTo>
                <a:cubicBezTo>
                  <a:pt x="70" y="123"/>
                  <a:pt x="69" y="124"/>
                  <a:pt x="67" y="124"/>
                </a:cubicBezTo>
                <a:close/>
                <a:moveTo>
                  <a:pt x="84" y="158"/>
                </a:moveTo>
                <a:cubicBezTo>
                  <a:pt x="80" y="162"/>
                  <a:pt x="80" y="162"/>
                  <a:pt x="80" y="162"/>
                </a:cubicBezTo>
                <a:cubicBezTo>
                  <a:pt x="79" y="162"/>
                  <a:pt x="79" y="163"/>
                  <a:pt x="78" y="163"/>
                </a:cubicBezTo>
                <a:cubicBezTo>
                  <a:pt x="77" y="163"/>
                  <a:pt x="76" y="162"/>
                  <a:pt x="76" y="162"/>
                </a:cubicBezTo>
                <a:cubicBezTo>
                  <a:pt x="75" y="161"/>
                  <a:pt x="75" y="159"/>
                  <a:pt x="76" y="158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1" y="153"/>
                  <a:pt x="83" y="153"/>
                  <a:pt x="84" y="154"/>
                </a:cubicBezTo>
                <a:cubicBezTo>
                  <a:pt x="85" y="155"/>
                  <a:pt x="85" y="157"/>
                  <a:pt x="84" y="158"/>
                </a:cubicBezTo>
                <a:close/>
                <a:moveTo>
                  <a:pt x="84" y="89"/>
                </a:moveTo>
                <a:cubicBezTo>
                  <a:pt x="83" y="90"/>
                  <a:pt x="82" y="90"/>
                  <a:pt x="82" y="90"/>
                </a:cubicBezTo>
                <a:cubicBezTo>
                  <a:pt x="81" y="90"/>
                  <a:pt x="80" y="90"/>
                  <a:pt x="80" y="89"/>
                </a:cubicBezTo>
                <a:cubicBezTo>
                  <a:pt x="76" y="85"/>
                  <a:pt x="76" y="85"/>
                  <a:pt x="76" y="85"/>
                </a:cubicBezTo>
                <a:cubicBezTo>
                  <a:pt x="75" y="84"/>
                  <a:pt x="75" y="82"/>
                  <a:pt x="76" y="81"/>
                </a:cubicBezTo>
                <a:cubicBezTo>
                  <a:pt x="77" y="80"/>
                  <a:pt x="79" y="80"/>
                  <a:pt x="80" y="81"/>
                </a:cubicBezTo>
                <a:cubicBezTo>
                  <a:pt x="84" y="85"/>
                  <a:pt x="84" y="85"/>
                  <a:pt x="84" y="85"/>
                </a:cubicBezTo>
                <a:cubicBezTo>
                  <a:pt x="85" y="86"/>
                  <a:pt x="85" y="88"/>
                  <a:pt x="84" y="89"/>
                </a:cubicBezTo>
                <a:close/>
                <a:moveTo>
                  <a:pt x="119" y="175"/>
                </a:moveTo>
                <a:cubicBezTo>
                  <a:pt x="119" y="177"/>
                  <a:pt x="118" y="178"/>
                  <a:pt x="116" y="178"/>
                </a:cubicBezTo>
                <a:cubicBezTo>
                  <a:pt x="114" y="178"/>
                  <a:pt x="113" y="177"/>
                  <a:pt x="113" y="175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69"/>
                  <a:pt x="114" y="167"/>
                  <a:pt x="116" y="167"/>
                </a:cubicBezTo>
                <a:cubicBezTo>
                  <a:pt x="118" y="167"/>
                  <a:pt x="119" y="169"/>
                  <a:pt x="119" y="170"/>
                </a:cubicBezTo>
                <a:lnTo>
                  <a:pt x="119" y="175"/>
                </a:lnTo>
                <a:close/>
                <a:moveTo>
                  <a:pt x="121" y="124"/>
                </a:moveTo>
                <a:cubicBezTo>
                  <a:pt x="120" y="126"/>
                  <a:pt x="118" y="127"/>
                  <a:pt x="116" y="127"/>
                </a:cubicBezTo>
                <a:cubicBezTo>
                  <a:pt x="113" y="127"/>
                  <a:pt x="111" y="124"/>
                  <a:pt x="111" y="121"/>
                </a:cubicBezTo>
                <a:cubicBezTo>
                  <a:pt x="111" y="119"/>
                  <a:pt x="112" y="117"/>
                  <a:pt x="114" y="117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14" y="82"/>
                  <a:pt x="115" y="81"/>
                  <a:pt x="116" y="81"/>
                </a:cubicBezTo>
                <a:cubicBezTo>
                  <a:pt x="117" y="81"/>
                  <a:pt x="118" y="82"/>
                  <a:pt x="118" y="83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119" y="117"/>
                  <a:pt x="120" y="118"/>
                  <a:pt x="121" y="119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8" y="120"/>
                  <a:pt x="148" y="121"/>
                </a:cubicBezTo>
                <a:cubicBezTo>
                  <a:pt x="148" y="123"/>
                  <a:pt x="147" y="124"/>
                  <a:pt x="145" y="124"/>
                </a:cubicBezTo>
                <a:lnTo>
                  <a:pt x="121" y="124"/>
                </a:lnTo>
                <a:close/>
                <a:moveTo>
                  <a:pt x="156" y="162"/>
                </a:moveTo>
                <a:cubicBezTo>
                  <a:pt x="156" y="162"/>
                  <a:pt x="155" y="163"/>
                  <a:pt x="154" y="163"/>
                </a:cubicBezTo>
                <a:cubicBezTo>
                  <a:pt x="153" y="163"/>
                  <a:pt x="153" y="162"/>
                  <a:pt x="152" y="162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7" y="157"/>
                  <a:pt x="147" y="155"/>
                  <a:pt x="148" y="154"/>
                </a:cubicBezTo>
                <a:cubicBezTo>
                  <a:pt x="150" y="153"/>
                  <a:pt x="151" y="153"/>
                  <a:pt x="153" y="154"/>
                </a:cubicBezTo>
                <a:cubicBezTo>
                  <a:pt x="156" y="158"/>
                  <a:pt x="156" y="158"/>
                  <a:pt x="156" y="158"/>
                </a:cubicBezTo>
                <a:cubicBezTo>
                  <a:pt x="157" y="159"/>
                  <a:pt x="157" y="161"/>
                  <a:pt x="156" y="162"/>
                </a:cubicBezTo>
                <a:close/>
                <a:moveTo>
                  <a:pt x="156" y="85"/>
                </a:moveTo>
                <a:cubicBezTo>
                  <a:pt x="153" y="89"/>
                  <a:pt x="153" y="89"/>
                  <a:pt x="153" y="89"/>
                </a:cubicBezTo>
                <a:cubicBezTo>
                  <a:pt x="152" y="90"/>
                  <a:pt x="151" y="90"/>
                  <a:pt x="150" y="90"/>
                </a:cubicBezTo>
                <a:cubicBezTo>
                  <a:pt x="150" y="90"/>
                  <a:pt x="149" y="90"/>
                  <a:pt x="148" y="89"/>
                </a:cubicBezTo>
                <a:cubicBezTo>
                  <a:pt x="147" y="88"/>
                  <a:pt x="147" y="86"/>
                  <a:pt x="148" y="85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0"/>
                  <a:pt x="155" y="80"/>
                  <a:pt x="156" y="81"/>
                </a:cubicBezTo>
                <a:cubicBezTo>
                  <a:pt x="157" y="82"/>
                  <a:pt x="157" y="84"/>
                  <a:pt x="156" y="85"/>
                </a:cubicBezTo>
                <a:close/>
                <a:moveTo>
                  <a:pt x="170" y="124"/>
                </a:moveTo>
                <a:cubicBezTo>
                  <a:pt x="165" y="124"/>
                  <a:pt x="165" y="124"/>
                  <a:pt x="165" y="124"/>
                </a:cubicBezTo>
                <a:cubicBezTo>
                  <a:pt x="163" y="124"/>
                  <a:pt x="162" y="123"/>
                  <a:pt x="162" y="121"/>
                </a:cubicBezTo>
                <a:cubicBezTo>
                  <a:pt x="162" y="120"/>
                  <a:pt x="163" y="119"/>
                  <a:pt x="165" y="119"/>
                </a:cubicBezTo>
                <a:cubicBezTo>
                  <a:pt x="170" y="119"/>
                  <a:pt x="170" y="119"/>
                  <a:pt x="170" y="119"/>
                </a:cubicBezTo>
                <a:cubicBezTo>
                  <a:pt x="172" y="119"/>
                  <a:pt x="173" y="120"/>
                  <a:pt x="173" y="121"/>
                </a:cubicBezTo>
                <a:cubicBezTo>
                  <a:pt x="173" y="123"/>
                  <a:pt x="172" y="124"/>
                  <a:pt x="170" y="12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4642959" y="8477644"/>
            <a:ext cx="1140842" cy="1140844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88 w 232"/>
              <a:gd name="T19" fmla="*/ 181 h 232"/>
              <a:gd name="T20" fmla="*/ 88 w 232"/>
              <a:gd name="T21" fmla="*/ 145 h 232"/>
              <a:gd name="T22" fmla="*/ 107 w 232"/>
              <a:gd name="T23" fmla="*/ 158 h 232"/>
              <a:gd name="T24" fmla="*/ 88 w 232"/>
              <a:gd name="T25" fmla="*/ 181 h 232"/>
              <a:gd name="T26" fmla="*/ 158 w 232"/>
              <a:gd name="T27" fmla="*/ 187 h 232"/>
              <a:gd name="T28" fmla="*/ 88 w 232"/>
              <a:gd name="T29" fmla="*/ 137 h 232"/>
              <a:gd name="T30" fmla="*/ 199 w 232"/>
              <a:gd name="T31" fmla="*/ 45 h 232"/>
              <a:gd name="T32" fmla="*/ 80 w 232"/>
              <a:gd name="T33" fmla="*/ 131 h 232"/>
              <a:gd name="T34" fmla="*/ 32 w 232"/>
              <a:gd name="T35" fmla="*/ 96 h 232"/>
              <a:gd name="T36" fmla="*/ 199 w 232"/>
              <a:gd name="T37" fmla="*/ 45 h 232"/>
              <a:gd name="T38" fmla="*/ 158 w 232"/>
              <a:gd name="T39" fmla="*/ 18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8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8" y="0"/>
                  <a:pt x="200" y="0"/>
                </a:cubicBezTo>
                <a:close/>
                <a:moveTo>
                  <a:pt x="88" y="181"/>
                </a:moveTo>
                <a:cubicBezTo>
                  <a:pt x="88" y="145"/>
                  <a:pt x="88" y="145"/>
                  <a:pt x="88" y="145"/>
                </a:cubicBezTo>
                <a:cubicBezTo>
                  <a:pt x="107" y="158"/>
                  <a:pt x="107" y="158"/>
                  <a:pt x="107" y="158"/>
                </a:cubicBezTo>
                <a:lnTo>
                  <a:pt x="88" y="181"/>
                </a:lnTo>
                <a:close/>
                <a:moveTo>
                  <a:pt x="158" y="187"/>
                </a:moveTo>
                <a:cubicBezTo>
                  <a:pt x="88" y="137"/>
                  <a:pt x="88" y="137"/>
                  <a:pt x="88" y="137"/>
                </a:cubicBezTo>
                <a:cubicBezTo>
                  <a:pt x="199" y="45"/>
                  <a:pt x="199" y="45"/>
                  <a:pt x="199" y="45"/>
                </a:cubicBezTo>
                <a:cubicBezTo>
                  <a:pt x="80" y="131"/>
                  <a:pt x="80" y="131"/>
                  <a:pt x="80" y="131"/>
                </a:cubicBezTo>
                <a:cubicBezTo>
                  <a:pt x="32" y="96"/>
                  <a:pt x="32" y="96"/>
                  <a:pt x="32" y="96"/>
                </a:cubicBezTo>
                <a:cubicBezTo>
                  <a:pt x="199" y="45"/>
                  <a:pt x="199" y="45"/>
                  <a:pt x="199" y="45"/>
                </a:cubicBezTo>
                <a:lnTo>
                  <a:pt x="158" y="1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3110167" y="8477644"/>
            <a:ext cx="1140842" cy="1140844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07 w 232"/>
              <a:gd name="T19" fmla="*/ 123 h 232"/>
              <a:gd name="T20" fmla="*/ 63 w 232"/>
              <a:gd name="T21" fmla="*/ 168 h 232"/>
              <a:gd name="T22" fmla="*/ 37 w 232"/>
              <a:gd name="T23" fmla="*/ 168 h 232"/>
              <a:gd name="T24" fmla="*/ 37 w 232"/>
              <a:gd name="T25" fmla="*/ 152 h 232"/>
              <a:gd name="T26" fmla="*/ 49 w 232"/>
              <a:gd name="T27" fmla="*/ 152 h 232"/>
              <a:gd name="T28" fmla="*/ 72 w 232"/>
              <a:gd name="T29" fmla="*/ 125 h 232"/>
              <a:gd name="T30" fmla="*/ 72 w 232"/>
              <a:gd name="T31" fmla="*/ 121 h 232"/>
              <a:gd name="T32" fmla="*/ 37 w 232"/>
              <a:gd name="T33" fmla="*/ 121 h 232"/>
              <a:gd name="T34" fmla="*/ 37 w 232"/>
              <a:gd name="T35" fmla="*/ 65 h 232"/>
              <a:gd name="T36" fmla="*/ 107 w 232"/>
              <a:gd name="T37" fmla="*/ 65 h 232"/>
              <a:gd name="T38" fmla="*/ 107 w 232"/>
              <a:gd name="T39" fmla="*/ 123 h 232"/>
              <a:gd name="T40" fmla="*/ 194 w 232"/>
              <a:gd name="T41" fmla="*/ 123 h 232"/>
              <a:gd name="T42" fmla="*/ 150 w 232"/>
              <a:gd name="T43" fmla="*/ 167 h 232"/>
              <a:gd name="T44" fmla="*/ 125 w 232"/>
              <a:gd name="T45" fmla="*/ 167 h 232"/>
              <a:gd name="T46" fmla="*/ 125 w 232"/>
              <a:gd name="T47" fmla="*/ 151 h 232"/>
              <a:gd name="T48" fmla="*/ 136 w 232"/>
              <a:gd name="T49" fmla="*/ 151 h 232"/>
              <a:gd name="T50" fmla="*/ 159 w 232"/>
              <a:gd name="T51" fmla="*/ 124 h 232"/>
              <a:gd name="T52" fmla="*/ 159 w 232"/>
              <a:gd name="T53" fmla="*/ 121 h 232"/>
              <a:gd name="T54" fmla="*/ 125 w 232"/>
              <a:gd name="T55" fmla="*/ 121 h 232"/>
              <a:gd name="T56" fmla="*/ 125 w 232"/>
              <a:gd name="T57" fmla="*/ 65 h 232"/>
              <a:gd name="T58" fmla="*/ 194 w 232"/>
              <a:gd name="T59" fmla="*/ 65 h 232"/>
              <a:gd name="T60" fmla="*/ 194 w 232"/>
              <a:gd name="T61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107" y="123"/>
                </a:moveTo>
                <a:cubicBezTo>
                  <a:pt x="107" y="153"/>
                  <a:pt x="82" y="168"/>
                  <a:pt x="63" y="168"/>
                </a:cubicBezTo>
                <a:cubicBezTo>
                  <a:pt x="51" y="168"/>
                  <a:pt x="37" y="168"/>
                  <a:pt x="37" y="168"/>
                </a:cubicBezTo>
                <a:cubicBezTo>
                  <a:pt x="37" y="168"/>
                  <a:pt x="37" y="168"/>
                  <a:pt x="37" y="152"/>
                </a:cubicBezTo>
                <a:cubicBezTo>
                  <a:pt x="37" y="152"/>
                  <a:pt x="37" y="152"/>
                  <a:pt x="49" y="152"/>
                </a:cubicBezTo>
                <a:cubicBezTo>
                  <a:pt x="67" y="152"/>
                  <a:pt x="72" y="139"/>
                  <a:pt x="72" y="125"/>
                </a:cubicBezTo>
                <a:cubicBezTo>
                  <a:pt x="72" y="125"/>
                  <a:pt x="72" y="125"/>
                  <a:pt x="72" y="121"/>
                </a:cubicBezTo>
                <a:cubicBezTo>
                  <a:pt x="72" y="121"/>
                  <a:pt x="72" y="121"/>
                  <a:pt x="37" y="121"/>
                </a:cubicBezTo>
                <a:cubicBezTo>
                  <a:pt x="37" y="121"/>
                  <a:pt x="37" y="121"/>
                  <a:pt x="37" y="65"/>
                </a:cubicBezTo>
                <a:cubicBezTo>
                  <a:pt x="37" y="65"/>
                  <a:pt x="37" y="65"/>
                  <a:pt x="107" y="65"/>
                </a:cubicBezTo>
                <a:cubicBezTo>
                  <a:pt x="107" y="65"/>
                  <a:pt x="107" y="99"/>
                  <a:pt x="107" y="123"/>
                </a:cubicBezTo>
                <a:close/>
                <a:moveTo>
                  <a:pt x="194" y="123"/>
                </a:moveTo>
                <a:cubicBezTo>
                  <a:pt x="194" y="153"/>
                  <a:pt x="170" y="167"/>
                  <a:pt x="150" y="167"/>
                </a:cubicBezTo>
                <a:cubicBezTo>
                  <a:pt x="139" y="167"/>
                  <a:pt x="125" y="167"/>
                  <a:pt x="125" y="167"/>
                </a:cubicBezTo>
                <a:cubicBezTo>
                  <a:pt x="125" y="151"/>
                  <a:pt x="125" y="151"/>
                  <a:pt x="125" y="151"/>
                </a:cubicBezTo>
                <a:cubicBezTo>
                  <a:pt x="125" y="151"/>
                  <a:pt x="125" y="151"/>
                  <a:pt x="136" y="151"/>
                </a:cubicBezTo>
                <a:cubicBezTo>
                  <a:pt x="154" y="151"/>
                  <a:pt x="159" y="138"/>
                  <a:pt x="159" y="124"/>
                </a:cubicBezTo>
                <a:cubicBezTo>
                  <a:pt x="159" y="121"/>
                  <a:pt x="159" y="121"/>
                  <a:pt x="159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94" y="65"/>
                  <a:pt x="194" y="65"/>
                  <a:pt x="194" y="65"/>
                </a:cubicBezTo>
                <a:cubicBezTo>
                  <a:pt x="194" y="65"/>
                  <a:pt x="194" y="99"/>
                  <a:pt x="194" y="12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1579452" y="8477644"/>
            <a:ext cx="1138764" cy="1140844"/>
          </a:xfrm>
          <a:custGeom>
            <a:avLst/>
            <a:gdLst>
              <a:gd name="T0" fmla="*/ 200 w 232"/>
              <a:gd name="T1" fmla="*/ 0 h 232"/>
              <a:gd name="T2" fmla="*/ 32 w 232"/>
              <a:gd name="T3" fmla="*/ 0 h 232"/>
              <a:gd name="T4" fmla="*/ 0 w 232"/>
              <a:gd name="T5" fmla="*/ 32 h 232"/>
              <a:gd name="T6" fmla="*/ 0 w 232"/>
              <a:gd name="T7" fmla="*/ 200 h 232"/>
              <a:gd name="T8" fmla="*/ 32 w 232"/>
              <a:gd name="T9" fmla="*/ 232 h 232"/>
              <a:gd name="T10" fmla="*/ 200 w 232"/>
              <a:gd name="T11" fmla="*/ 232 h 232"/>
              <a:gd name="T12" fmla="*/ 232 w 232"/>
              <a:gd name="T13" fmla="*/ 200 h 232"/>
              <a:gd name="T14" fmla="*/ 232 w 232"/>
              <a:gd name="T15" fmla="*/ 32 h 232"/>
              <a:gd name="T16" fmla="*/ 200 w 232"/>
              <a:gd name="T17" fmla="*/ 0 h 232"/>
              <a:gd name="T18" fmla="*/ 107 w 232"/>
              <a:gd name="T19" fmla="*/ 202 h 232"/>
              <a:gd name="T20" fmla="*/ 49 w 232"/>
              <a:gd name="T21" fmla="*/ 202 h 232"/>
              <a:gd name="T22" fmla="*/ 49 w 232"/>
              <a:gd name="T23" fmla="*/ 189 h 232"/>
              <a:gd name="T24" fmla="*/ 57 w 232"/>
              <a:gd name="T25" fmla="*/ 189 h 232"/>
              <a:gd name="T26" fmla="*/ 57 w 232"/>
              <a:gd name="T27" fmla="*/ 178 h 232"/>
              <a:gd name="T28" fmla="*/ 74 w 232"/>
              <a:gd name="T29" fmla="*/ 178 h 232"/>
              <a:gd name="T30" fmla="*/ 74 w 232"/>
              <a:gd name="T31" fmla="*/ 46 h 232"/>
              <a:gd name="T32" fmla="*/ 70 w 232"/>
              <a:gd name="T33" fmla="*/ 39 h 232"/>
              <a:gd name="T34" fmla="*/ 78 w 232"/>
              <a:gd name="T35" fmla="*/ 30 h 232"/>
              <a:gd name="T36" fmla="*/ 87 w 232"/>
              <a:gd name="T37" fmla="*/ 39 h 232"/>
              <a:gd name="T38" fmla="*/ 82 w 232"/>
              <a:gd name="T39" fmla="*/ 46 h 232"/>
              <a:gd name="T40" fmla="*/ 82 w 232"/>
              <a:gd name="T41" fmla="*/ 178 h 232"/>
              <a:gd name="T42" fmla="*/ 99 w 232"/>
              <a:gd name="T43" fmla="*/ 178 h 232"/>
              <a:gd name="T44" fmla="*/ 99 w 232"/>
              <a:gd name="T45" fmla="*/ 189 h 232"/>
              <a:gd name="T46" fmla="*/ 107 w 232"/>
              <a:gd name="T47" fmla="*/ 189 h 232"/>
              <a:gd name="T48" fmla="*/ 107 w 232"/>
              <a:gd name="T49" fmla="*/ 202 h 232"/>
              <a:gd name="T50" fmla="*/ 110 w 232"/>
              <a:gd name="T51" fmla="*/ 98 h 232"/>
              <a:gd name="T52" fmla="*/ 88 w 232"/>
              <a:gd name="T53" fmla="*/ 98 h 232"/>
              <a:gd name="T54" fmla="*/ 88 w 232"/>
              <a:gd name="T55" fmla="*/ 49 h 232"/>
              <a:gd name="T56" fmla="*/ 125 w 232"/>
              <a:gd name="T57" fmla="*/ 49 h 232"/>
              <a:gd name="T58" fmla="*/ 110 w 232"/>
              <a:gd name="T59" fmla="*/ 56 h 232"/>
              <a:gd name="T60" fmla="*/ 110 w 232"/>
              <a:gd name="T61" fmla="*/ 98 h 232"/>
              <a:gd name="T62" fmla="*/ 135 w 232"/>
              <a:gd name="T63" fmla="*/ 49 h 232"/>
              <a:gd name="T64" fmla="*/ 135 w 232"/>
              <a:gd name="T65" fmla="*/ 57 h 232"/>
              <a:gd name="T66" fmla="*/ 119 w 232"/>
              <a:gd name="T67" fmla="*/ 57 h 232"/>
              <a:gd name="T68" fmla="*/ 135 w 232"/>
              <a:gd name="T69" fmla="*/ 49 h 232"/>
              <a:gd name="T70" fmla="*/ 182 w 232"/>
              <a:gd name="T71" fmla="*/ 111 h 232"/>
              <a:gd name="T72" fmla="*/ 115 w 232"/>
              <a:gd name="T73" fmla="*/ 111 h 232"/>
              <a:gd name="T74" fmla="*/ 115 w 232"/>
              <a:gd name="T75" fmla="*/ 61 h 232"/>
              <a:gd name="T76" fmla="*/ 182 w 232"/>
              <a:gd name="T77" fmla="*/ 61 h 232"/>
              <a:gd name="T78" fmla="*/ 160 w 232"/>
              <a:gd name="T79" fmla="*/ 86 h 232"/>
              <a:gd name="T80" fmla="*/ 182 w 232"/>
              <a:gd name="T81" fmla="*/ 11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32">
                <a:moveTo>
                  <a:pt x="20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8"/>
                  <a:pt x="14" y="232"/>
                  <a:pt x="32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217" y="232"/>
                  <a:pt x="232" y="218"/>
                  <a:pt x="232" y="200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14"/>
                  <a:pt x="217" y="0"/>
                  <a:pt x="200" y="0"/>
                </a:cubicBezTo>
                <a:close/>
                <a:moveTo>
                  <a:pt x="107" y="202"/>
                </a:moveTo>
                <a:cubicBezTo>
                  <a:pt x="49" y="202"/>
                  <a:pt x="49" y="202"/>
                  <a:pt x="49" y="202"/>
                </a:cubicBezTo>
                <a:cubicBezTo>
                  <a:pt x="49" y="189"/>
                  <a:pt x="49" y="189"/>
                  <a:pt x="49" y="189"/>
                </a:cubicBezTo>
                <a:cubicBezTo>
                  <a:pt x="57" y="189"/>
                  <a:pt x="57" y="189"/>
                  <a:pt x="57" y="189"/>
                </a:cubicBezTo>
                <a:cubicBezTo>
                  <a:pt x="57" y="178"/>
                  <a:pt x="57" y="178"/>
                  <a:pt x="57" y="178"/>
                </a:cubicBezTo>
                <a:cubicBezTo>
                  <a:pt x="74" y="178"/>
                  <a:pt x="74" y="178"/>
                  <a:pt x="74" y="178"/>
                </a:cubicBezTo>
                <a:cubicBezTo>
                  <a:pt x="74" y="46"/>
                  <a:pt x="74" y="46"/>
                  <a:pt x="74" y="46"/>
                </a:cubicBezTo>
                <a:cubicBezTo>
                  <a:pt x="71" y="45"/>
                  <a:pt x="70" y="42"/>
                  <a:pt x="70" y="39"/>
                </a:cubicBezTo>
                <a:cubicBezTo>
                  <a:pt x="70" y="34"/>
                  <a:pt x="74" y="30"/>
                  <a:pt x="78" y="30"/>
                </a:cubicBezTo>
                <a:cubicBezTo>
                  <a:pt x="83" y="30"/>
                  <a:pt x="87" y="34"/>
                  <a:pt x="87" y="39"/>
                </a:cubicBezTo>
                <a:cubicBezTo>
                  <a:pt x="87" y="42"/>
                  <a:pt x="85" y="45"/>
                  <a:pt x="82" y="46"/>
                </a:cubicBezTo>
                <a:cubicBezTo>
                  <a:pt x="82" y="178"/>
                  <a:pt x="82" y="178"/>
                  <a:pt x="82" y="178"/>
                </a:cubicBezTo>
                <a:cubicBezTo>
                  <a:pt x="99" y="178"/>
                  <a:pt x="99" y="178"/>
                  <a:pt x="99" y="178"/>
                </a:cubicBezTo>
                <a:cubicBezTo>
                  <a:pt x="99" y="189"/>
                  <a:pt x="99" y="189"/>
                  <a:pt x="99" y="189"/>
                </a:cubicBezTo>
                <a:cubicBezTo>
                  <a:pt x="107" y="189"/>
                  <a:pt x="107" y="189"/>
                  <a:pt x="107" y="189"/>
                </a:cubicBezTo>
                <a:lnTo>
                  <a:pt x="107" y="202"/>
                </a:lnTo>
                <a:close/>
                <a:moveTo>
                  <a:pt x="110" y="98"/>
                </a:moveTo>
                <a:cubicBezTo>
                  <a:pt x="88" y="98"/>
                  <a:pt x="88" y="98"/>
                  <a:pt x="88" y="98"/>
                </a:cubicBezTo>
                <a:cubicBezTo>
                  <a:pt x="88" y="49"/>
                  <a:pt x="88" y="49"/>
                  <a:pt x="88" y="49"/>
                </a:cubicBezTo>
                <a:cubicBezTo>
                  <a:pt x="125" y="49"/>
                  <a:pt x="125" y="49"/>
                  <a:pt x="125" y="49"/>
                </a:cubicBezTo>
                <a:cubicBezTo>
                  <a:pt x="110" y="56"/>
                  <a:pt x="110" y="56"/>
                  <a:pt x="110" y="56"/>
                </a:cubicBezTo>
                <a:lnTo>
                  <a:pt x="110" y="98"/>
                </a:lnTo>
                <a:close/>
                <a:moveTo>
                  <a:pt x="135" y="49"/>
                </a:moveTo>
                <a:cubicBezTo>
                  <a:pt x="135" y="57"/>
                  <a:pt x="135" y="57"/>
                  <a:pt x="135" y="57"/>
                </a:cubicBezTo>
                <a:cubicBezTo>
                  <a:pt x="119" y="57"/>
                  <a:pt x="119" y="57"/>
                  <a:pt x="119" y="57"/>
                </a:cubicBezTo>
                <a:lnTo>
                  <a:pt x="135" y="49"/>
                </a:lnTo>
                <a:close/>
                <a:moveTo>
                  <a:pt x="182" y="111"/>
                </a:moveTo>
                <a:cubicBezTo>
                  <a:pt x="115" y="111"/>
                  <a:pt x="115" y="111"/>
                  <a:pt x="115" y="11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60" y="86"/>
                  <a:pt x="160" y="86"/>
                  <a:pt x="160" y="86"/>
                </a:cubicBezTo>
                <a:lnTo>
                  <a:pt x="182" y="11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21499526" y="6329179"/>
            <a:ext cx="1138764" cy="1142922"/>
          </a:xfrm>
          <a:custGeom>
            <a:avLst/>
            <a:gdLst>
              <a:gd name="T0" fmla="*/ 96 w 232"/>
              <a:gd name="T1" fmla="*/ 171 h 232"/>
              <a:gd name="T2" fmla="*/ 65 w 232"/>
              <a:gd name="T3" fmla="*/ 180 h 232"/>
              <a:gd name="T4" fmla="*/ 60 w 232"/>
              <a:gd name="T5" fmla="*/ 174 h 232"/>
              <a:gd name="T6" fmla="*/ 68 w 232"/>
              <a:gd name="T7" fmla="*/ 143 h 232"/>
              <a:gd name="T8" fmla="*/ 70 w 232"/>
              <a:gd name="T9" fmla="*/ 150 h 232"/>
              <a:gd name="T10" fmla="*/ 70 w 232"/>
              <a:gd name="T11" fmla="*/ 152 h 232"/>
              <a:gd name="T12" fmla="*/ 72 w 232"/>
              <a:gd name="T13" fmla="*/ 152 h 232"/>
              <a:gd name="T14" fmla="*/ 83 w 232"/>
              <a:gd name="T15" fmla="*/ 156 h 232"/>
              <a:gd name="T16" fmla="*/ 87 w 232"/>
              <a:gd name="T17" fmla="*/ 167 h 232"/>
              <a:gd name="T18" fmla="*/ 88 w 232"/>
              <a:gd name="T19" fmla="*/ 169 h 232"/>
              <a:gd name="T20" fmla="*/ 96 w 232"/>
              <a:gd name="T21" fmla="*/ 171 h 232"/>
              <a:gd name="T22" fmla="*/ 232 w 232"/>
              <a:gd name="T23" fmla="*/ 116 h 232"/>
              <a:gd name="T24" fmla="*/ 116 w 232"/>
              <a:gd name="T25" fmla="*/ 232 h 232"/>
              <a:gd name="T26" fmla="*/ 0 w 232"/>
              <a:gd name="T27" fmla="*/ 116 h 232"/>
              <a:gd name="T28" fmla="*/ 116 w 232"/>
              <a:gd name="T29" fmla="*/ 0 h 232"/>
              <a:gd name="T30" fmla="*/ 232 w 232"/>
              <a:gd name="T31" fmla="*/ 116 h 232"/>
              <a:gd name="T32" fmla="*/ 194 w 232"/>
              <a:gd name="T33" fmla="*/ 61 h 232"/>
              <a:gd name="T34" fmla="*/ 178 w 232"/>
              <a:gd name="T35" fmla="*/ 45 h 232"/>
              <a:gd name="T36" fmla="*/ 154 w 232"/>
              <a:gd name="T37" fmla="*/ 45 h 232"/>
              <a:gd name="T38" fmla="*/ 64 w 232"/>
              <a:gd name="T39" fmla="*/ 135 h 232"/>
              <a:gd name="T40" fmla="*/ 63 w 232"/>
              <a:gd name="T41" fmla="*/ 137 h 232"/>
              <a:gd name="T42" fmla="*/ 49 w 232"/>
              <a:gd name="T43" fmla="*/ 186 h 232"/>
              <a:gd name="T44" fmla="*/ 49 w 232"/>
              <a:gd name="T45" fmla="*/ 189 h 232"/>
              <a:gd name="T46" fmla="*/ 49 w 232"/>
              <a:gd name="T47" fmla="*/ 189 h 232"/>
              <a:gd name="T48" fmla="*/ 49 w 232"/>
              <a:gd name="T49" fmla="*/ 192 h 232"/>
              <a:gd name="T50" fmla="*/ 174 w 232"/>
              <a:gd name="T51" fmla="*/ 192 h 232"/>
              <a:gd name="T52" fmla="*/ 174 w 232"/>
              <a:gd name="T53" fmla="*/ 189 h 232"/>
              <a:gd name="T54" fmla="*/ 59 w 232"/>
              <a:gd name="T55" fmla="*/ 189 h 232"/>
              <a:gd name="T56" fmla="*/ 102 w 232"/>
              <a:gd name="T57" fmla="*/ 176 h 232"/>
              <a:gd name="T58" fmla="*/ 104 w 232"/>
              <a:gd name="T59" fmla="*/ 175 h 232"/>
              <a:gd name="T60" fmla="*/ 194 w 232"/>
              <a:gd name="T61" fmla="*/ 85 h 232"/>
              <a:gd name="T62" fmla="*/ 194 w 232"/>
              <a:gd name="T63" fmla="*/ 61 h 232"/>
              <a:gd name="T64" fmla="*/ 136 w 232"/>
              <a:gd name="T65" fmla="*/ 84 h 232"/>
              <a:gd name="T66" fmla="*/ 131 w 232"/>
              <a:gd name="T67" fmla="*/ 78 h 232"/>
              <a:gd name="T68" fmla="*/ 70 w 232"/>
              <a:gd name="T69" fmla="*/ 139 h 232"/>
              <a:gd name="T70" fmla="*/ 73 w 232"/>
              <a:gd name="T71" fmla="*/ 147 h 232"/>
              <a:gd name="T72" fmla="*/ 136 w 232"/>
              <a:gd name="T73" fmla="*/ 84 h 232"/>
              <a:gd name="T74" fmla="*/ 92 w 232"/>
              <a:gd name="T75" fmla="*/ 166 h 232"/>
              <a:gd name="T76" fmla="*/ 100 w 232"/>
              <a:gd name="T77" fmla="*/ 169 h 232"/>
              <a:gd name="T78" fmla="*/ 161 w 232"/>
              <a:gd name="T79" fmla="*/ 108 h 232"/>
              <a:gd name="T80" fmla="*/ 155 w 232"/>
              <a:gd name="T81" fmla="*/ 103 h 232"/>
              <a:gd name="T82" fmla="*/ 92 w 232"/>
              <a:gd name="T83" fmla="*/ 166 h 232"/>
              <a:gd name="T84" fmla="*/ 90 w 232"/>
              <a:gd name="T85" fmla="*/ 163 h 232"/>
              <a:gd name="T86" fmla="*/ 153 w 232"/>
              <a:gd name="T87" fmla="*/ 100 h 232"/>
              <a:gd name="T88" fmla="*/ 139 w 232"/>
              <a:gd name="T89" fmla="*/ 86 h 232"/>
              <a:gd name="T90" fmla="*/ 75 w 232"/>
              <a:gd name="T91" fmla="*/ 149 h 232"/>
              <a:gd name="T92" fmla="*/ 85 w 232"/>
              <a:gd name="T93" fmla="*/ 154 h 232"/>
              <a:gd name="T94" fmla="*/ 90 w 232"/>
              <a:gd name="T95" fmla="*/ 163 h 232"/>
              <a:gd name="T96" fmla="*/ 174 w 232"/>
              <a:gd name="T97" fmla="*/ 50 h 232"/>
              <a:gd name="T98" fmla="*/ 159 w 232"/>
              <a:gd name="T99" fmla="*/ 50 h 232"/>
              <a:gd name="T100" fmla="*/ 152 w 232"/>
              <a:gd name="T101" fmla="*/ 56 h 232"/>
              <a:gd name="T102" fmla="*/ 183 w 232"/>
              <a:gd name="T103" fmla="*/ 87 h 232"/>
              <a:gd name="T104" fmla="*/ 189 w 232"/>
              <a:gd name="T105" fmla="*/ 80 h 232"/>
              <a:gd name="T106" fmla="*/ 189 w 232"/>
              <a:gd name="T107" fmla="*/ 65 h 232"/>
              <a:gd name="T108" fmla="*/ 174 w 232"/>
              <a:gd name="T109" fmla="*/ 50 h 232"/>
              <a:gd name="T110" fmla="*/ 133 w 232"/>
              <a:gd name="T111" fmla="*/ 76 h 232"/>
              <a:gd name="T112" fmla="*/ 163 w 232"/>
              <a:gd name="T113" fmla="*/ 106 h 232"/>
              <a:gd name="T114" fmla="*/ 180 w 232"/>
              <a:gd name="T115" fmla="*/ 89 h 232"/>
              <a:gd name="T116" fmla="*/ 150 w 232"/>
              <a:gd name="T117" fmla="*/ 59 h 232"/>
              <a:gd name="T118" fmla="*/ 133 w 232"/>
              <a:gd name="T119" fmla="*/ 7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" h="232">
                <a:moveTo>
                  <a:pt x="96" y="171"/>
                </a:moveTo>
                <a:cubicBezTo>
                  <a:pt x="65" y="180"/>
                  <a:pt x="65" y="180"/>
                  <a:pt x="65" y="180"/>
                </a:cubicBezTo>
                <a:cubicBezTo>
                  <a:pt x="60" y="174"/>
                  <a:pt x="60" y="174"/>
                  <a:pt x="60" y="174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9" y="145"/>
                  <a:pt x="70" y="148"/>
                  <a:pt x="70" y="150"/>
                </a:cubicBezTo>
                <a:cubicBezTo>
                  <a:pt x="70" y="151"/>
                  <a:pt x="70" y="152"/>
                  <a:pt x="70" y="152"/>
                </a:cubicBezTo>
                <a:cubicBezTo>
                  <a:pt x="71" y="152"/>
                  <a:pt x="71" y="152"/>
                  <a:pt x="72" y="152"/>
                </a:cubicBezTo>
                <a:cubicBezTo>
                  <a:pt x="76" y="152"/>
                  <a:pt x="80" y="154"/>
                  <a:pt x="83" y="156"/>
                </a:cubicBezTo>
                <a:cubicBezTo>
                  <a:pt x="85" y="159"/>
                  <a:pt x="87" y="163"/>
                  <a:pt x="87" y="167"/>
                </a:cubicBezTo>
                <a:cubicBezTo>
                  <a:pt x="87" y="168"/>
                  <a:pt x="87" y="169"/>
                  <a:pt x="88" y="169"/>
                </a:cubicBezTo>
                <a:cubicBezTo>
                  <a:pt x="91" y="169"/>
                  <a:pt x="94" y="170"/>
                  <a:pt x="96" y="171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94" y="61"/>
                </a:moveTo>
                <a:cubicBezTo>
                  <a:pt x="178" y="45"/>
                  <a:pt x="178" y="45"/>
                  <a:pt x="178" y="45"/>
                </a:cubicBezTo>
                <a:cubicBezTo>
                  <a:pt x="172" y="38"/>
                  <a:pt x="161" y="38"/>
                  <a:pt x="154" y="45"/>
                </a:cubicBezTo>
                <a:cubicBezTo>
                  <a:pt x="64" y="135"/>
                  <a:pt x="64" y="135"/>
                  <a:pt x="64" y="135"/>
                </a:cubicBezTo>
                <a:cubicBezTo>
                  <a:pt x="63" y="136"/>
                  <a:pt x="63" y="136"/>
                  <a:pt x="63" y="137"/>
                </a:cubicBezTo>
                <a:cubicBezTo>
                  <a:pt x="49" y="186"/>
                  <a:pt x="49" y="186"/>
                  <a:pt x="49" y="186"/>
                </a:cubicBezTo>
                <a:cubicBezTo>
                  <a:pt x="49" y="187"/>
                  <a:pt x="49" y="188"/>
                  <a:pt x="49" y="189"/>
                </a:cubicBezTo>
                <a:cubicBezTo>
                  <a:pt x="49" y="189"/>
                  <a:pt x="49" y="189"/>
                  <a:pt x="49" y="189"/>
                </a:cubicBezTo>
                <a:cubicBezTo>
                  <a:pt x="49" y="192"/>
                  <a:pt x="49" y="192"/>
                  <a:pt x="49" y="192"/>
                </a:cubicBezTo>
                <a:cubicBezTo>
                  <a:pt x="174" y="192"/>
                  <a:pt x="174" y="192"/>
                  <a:pt x="174" y="192"/>
                </a:cubicBezTo>
                <a:cubicBezTo>
                  <a:pt x="174" y="189"/>
                  <a:pt x="174" y="189"/>
                  <a:pt x="174" y="189"/>
                </a:cubicBezTo>
                <a:cubicBezTo>
                  <a:pt x="59" y="189"/>
                  <a:pt x="59" y="189"/>
                  <a:pt x="59" y="189"/>
                </a:cubicBezTo>
                <a:cubicBezTo>
                  <a:pt x="102" y="176"/>
                  <a:pt x="102" y="176"/>
                  <a:pt x="102" y="176"/>
                </a:cubicBezTo>
                <a:cubicBezTo>
                  <a:pt x="103" y="176"/>
                  <a:pt x="103" y="176"/>
                  <a:pt x="104" y="175"/>
                </a:cubicBezTo>
                <a:cubicBezTo>
                  <a:pt x="194" y="85"/>
                  <a:pt x="194" y="85"/>
                  <a:pt x="194" y="85"/>
                </a:cubicBezTo>
                <a:cubicBezTo>
                  <a:pt x="201" y="78"/>
                  <a:pt x="201" y="67"/>
                  <a:pt x="194" y="61"/>
                </a:cubicBezTo>
                <a:close/>
                <a:moveTo>
                  <a:pt x="136" y="84"/>
                </a:moveTo>
                <a:cubicBezTo>
                  <a:pt x="131" y="78"/>
                  <a:pt x="131" y="78"/>
                  <a:pt x="131" y="78"/>
                </a:cubicBezTo>
                <a:cubicBezTo>
                  <a:pt x="70" y="139"/>
                  <a:pt x="70" y="139"/>
                  <a:pt x="70" y="139"/>
                </a:cubicBezTo>
                <a:cubicBezTo>
                  <a:pt x="71" y="141"/>
                  <a:pt x="73" y="144"/>
                  <a:pt x="73" y="147"/>
                </a:cubicBezTo>
                <a:lnTo>
                  <a:pt x="136" y="84"/>
                </a:lnTo>
                <a:close/>
                <a:moveTo>
                  <a:pt x="92" y="166"/>
                </a:moveTo>
                <a:cubicBezTo>
                  <a:pt x="95" y="166"/>
                  <a:pt x="98" y="167"/>
                  <a:pt x="100" y="169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5" y="103"/>
                  <a:pt x="155" y="103"/>
                  <a:pt x="155" y="103"/>
                </a:cubicBezTo>
                <a:lnTo>
                  <a:pt x="92" y="166"/>
                </a:lnTo>
                <a:close/>
                <a:moveTo>
                  <a:pt x="90" y="163"/>
                </a:moveTo>
                <a:cubicBezTo>
                  <a:pt x="153" y="100"/>
                  <a:pt x="153" y="100"/>
                  <a:pt x="153" y="100"/>
                </a:cubicBezTo>
                <a:cubicBezTo>
                  <a:pt x="139" y="86"/>
                  <a:pt x="139" y="86"/>
                  <a:pt x="139" y="86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9" y="150"/>
                  <a:pt x="82" y="151"/>
                  <a:pt x="85" y="154"/>
                </a:cubicBezTo>
                <a:cubicBezTo>
                  <a:pt x="88" y="157"/>
                  <a:pt x="89" y="160"/>
                  <a:pt x="90" y="163"/>
                </a:cubicBezTo>
                <a:close/>
                <a:moveTo>
                  <a:pt x="174" y="50"/>
                </a:moveTo>
                <a:cubicBezTo>
                  <a:pt x="169" y="46"/>
                  <a:pt x="163" y="46"/>
                  <a:pt x="159" y="50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83" y="87"/>
                  <a:pt x="183" y="87"/>
                  <a:pt x="183" y="87"/>
                </a:cubicBezTo>
                <a:cubicBezTo>
                  <a:pt x="189" y="80"/>
                  <a:pt x="189" y="80"/>
                  <a:pt x="189" y="80"/>
                </a:cubicBezTo>
                <a:cubicBezTo>
                  <a:pt x="193" y="76"/>
                  <a:pt x="193" y="70"/>
                  <a:pt x="189" y="65"/>
                </a:cubicBezTo>
                <a:lnTo>
                  <a:pt x="174" y="50"/>
                </a:lnTo>
                <a:close/>
                <a:moveTo>
                  <a:pt x="133" y="76"/>
                </a:moveTo>
                <a:cubicBezTo>
                  <a:pt x="163" y="106"/>
                  <a:pt x="163" y="106"/>
                  <a:pt x="163" y="106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50" y="59"/>
                  <a:pt x="150" y="59"/>
                  <a:pt x="150" y="59"/>
                </a:cubicBezTo>
                <a:lnTo>
                  <a:pt x="133" y="7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5" name="Freeform 34"/>
          <p:cNvSpPr>
            <a:spLocks noEditPoints="1"/>
          </p:cNvSpPr>
          <p:nvPr/>
        </p:nvSpPr>
        <p:spPr bwMode="auto">
          <a:xfrm>
            <a:off x="19968804" y="6329179"/>
            <a:ext cx="1138764" cy="1142922"/>
          </a:xfrm>
          <a:custGeom>
            <a:avLst/>
            <a:gdLst>
              <a:gd name="T0" fmla="*/ 96 w 232"/>
              <a:gd name="T1" fmla="*/ 160 h 232"/>
              <a:gd name="T2" fmla="*/ 52 w 232"/>
              <a:gd name="T3" fmla="*/ 174 h 232"/>
              <a:gd name="T4" fmla="*/ 151 w 232"/>
              <a:gd name="T5" fmla="*/ 62 h 232"/>
              <a:gd name="T6" fmla="*/ 82 w 232"/>
              <a:gd name="T7" fmla="*/ 125 h 232"/>
              <a:gd name="T8" fmla="*/ 144 w 232"/>
              <a:gd name="T9" fmla="*/ 112 h 232"/>
              <a:gd name="T10" fmla="*/ 170 w 232"/>
              <a:gd name="T11" fmla="*/ 80 h 232"/>
              <a:gd name="T12" fmla="*/ 174 w 232"/>
              <a:gd name="T13" fmla="*/ 49 h 232"/>
              <a:gd name="T14" fmla="*/ 159 w 232"/>
              <a:gd name="T15" fmla="*/ 61 h 232"/>
              <a:gd name="T16" fmla="*/ 182 w 232"/>
              <a:gd name="T17" fmla="*/ 61 h 232"/>
              <a:gd name="T18" fmla="*/ 174 w 232"/>
              <a:gd name="T19" fmla="*/ 49 h 232"/>
              <a:gd name="T20" fmla="*/ 116 w 232"/>
              <a:gd name="T21" fmla="*/ 232 h 232"/>
              <a:gd name="T22" fmla="*/ 116 w 232"/>
              <a:gd name="T23" fmla="*/ 0 h 232"/>
              <a:gd name="T24" fmla="*/ 187 w 232"/>
              <a:gd name="T25" fmla="*/ 53 h 232"/>
              <a:gd name="T26" fmla="*/ 166 w 232"/>
              <a:gd name="T27" fmla="*/ 45 h 232"/>
              <a:gd name="T28" fmla="*/ 137 w 232"/>
              <a:gd name="T29" fmla="*/ 61 h 232"/>
              <a:gd name="T30" fmla="*/ 128 w 232"/>
              <a:gd name="T31" fmla="*/ 60 h 232"/>
              <a:gd name="T32" fmla="*/ 74 w 232"/>
              <a:gd name="T33" fmla="*/ 108 h 232"/>
              <a:gd name="T34" fmla="*/ 74 w 232"/>
              <a:gd name="T35" fmla="*/ 111 h 232"/>
              <a:gd name="T36" fmla="*/ 88 w 232"/>
              <a:gd name="T37" fmla="*/ 106 h 232"/>
              <a:gd name="T38" fmla="*/ 119 w 232"/>
              <a:gd name="T39" fmla="*/ 69 h 232"/>
              <a:gd name="T40" fmla="*/ 132 w 232"/>
              <a:gd name="T41" fmla="*/ 66 h 232"/>
              <a:gd name="T42" fmla="*/ 71 w 232"/>
              <a:gd name="T43" fmla="*/ 127 h 232"/>
              <a:gd name="T44" fmla="*/ 45 w 232"/>
              <a:gd name="T45" fmla="*/ 175 h 232"/>
              <a:gd name="T46" fmla="*/ 43 w 232"/>
              <a:gd name="T47" fmla="*/ 185 h 232"/>
              <a:gd name="T48" fmla="*/ 42 w 232"/>
              <a:gd name="T49" fmla="*/ 187 h 232"/>
              <a:gd name="T50" fmla="*/ 159 w 232"/>
              <a:gd name="T51" fmla="*/ 190 h 232"/>
              <a:gd name="T52" fmla="*/ 51 w 232"/>
              <a:gd name="T53" fmla="*/ 187 h 232"/>
              <a:gd name="T54" fmla="*/ 56 w 232"/>
              <a:gd name="T55" fmla="*/ 187 h 232"/>
              <a:gd name="T56" fmla="*/ 104 w 232"/>
              <a:gd name="T57" fmla="*/ 162 h 232"/>
              <a:gd name="T58" fmla="*/ 150 w 232"/>
              <a:gd name="T59" fmla="*/ 115 h 232"/>
              <a:gd name="T60" fmla="*/ 175 w 232"/>
              <a:gd name="T61" fmla="*/ 77 h 232"/>
              <a:gd name="T62" fmla="*/ 187 w 232"/>
              <a:gd name="T63" fmla="*/ 5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32">
                <a:moveTo>
                  <a:pt x="71" y="135"/>
                </a:moveTo>
                <a:cubicBezTo>
                  <a:pt x="96" y="160"/>
                  <a:pt x="96" y="160"/>
                  <a:pt x="96" y="160"/>
                </a:cubicBezTo>
                <a:cubicBezTo>
                  <a:pt x="86" y="170"/>
                  <a:pt x="66" y="177"/>
                  <a:pt x="58" y="180"/>
                </a:cubicBezTo>
                <a:cubicBezTo>
                  <a:pt x="52" y="174"/>
                  <a:pt x="52" y="174"/>
                  <a:pt x="52" y="174"/>
                </a:cubicBezTo>
                <a:cubicBezTo>
                  <a:pt x="54" y="166"/>
                  <a:pt x="61" y="145"/>
                  <a:pt x="71" y="135"/>
                </a:cubicBezTo>
                <a:close/>
                <a:moveTo>
                  <a:pt x="151" y="62"/>
                </a:moveTo>
                <a:cubicBezTo>
                  <a:pt x="150" y="61"/>
                  <a:pt x="144" y="62"/>
                  <a:pt x="141" y="65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66" y="90"/>
                  <a:pt x="166" y="90"/>
                  <a:pt x="166" y="90"/>
                </a:cubicBezTo>
                <a:cubicBezTo>
                  <a:pt x="169" y="87"/>
                  <a:pt x="171" y="82"/>
                  <a:pt x="170" y="80"/>
                </a:cubicBezTo>
                <a:lnTo>
                  <a:pt x="151" y="62"/>
                </a:lnTo>
                <a:close/>
                <a:moveTo>
                  <a:pt x="174" y="49"/>
                </a:moveTo>
                <a:cubicBezTo>
                  <a:pt x="173" y="48"/>
                  <a:pt x="172" y="48"/>
                  <a:pt x="171" y="49"/>
                </a:cubicBezTo>
                <a:cubicBezTo>
                  <a:pt x="159" y="61"/>
                  <a:pt x="159" y="61"/>
                  <a:pt x="159" y="61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83" y="60"/>
                  <a:pt x="183" y="58"/>
                  <a:pt x="182" y="57"/>
                </a:cubicBezTo>
                <a:lnTo>
                  <a:pt x="174" y="49"/>
                </a:ln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87" y="53"/>
                </a:moveTo>
                <a:cubicBezTo>
                  <a:pt x="179" y="45"/>
                  <a:pt x="179" y="45"/>
                  <a:pt x="179" y="45"/>
                </a:cubicBezTo>
                <a:cubicBezTo>
                  <a:pt x="175" y="41"/>
                  <a:pt x="170" y="41"/>
                  <a:pt x="166" y="45"/>
                </a:cubicBezTo>
                <a:cubicBezTo>
                  <a:pt x="155" y="56"/>
                  <a:pt x="155" y="56"/>
                  <a:pt x="155" y="56"/>
                </a:cubicBezTo>
                <a:cubicBezTo>
                  <a:pt x="150" y="54"/>
                  <a:pt x="141" y="57"/>
                  <a:pt x="137" y="61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4" y="61"/>
                  <a:pt x="131" y="60"/>
                  <a:pt x="128" y="60"/>
                </a:cubicBezTo>
                <a:cubicBezTo>
                  <a:pt x="124" y="60"/>
                  <a:pt x="120" y="62"/>
                  <a:pt x="116" y="66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3" y="109"/>
                  <a:pt x="73" y="110"/>
                  <a:pt x="74" y="110"/>
                </a:cubicBezTo>
                <a:cubicBezTo>
                  <a:pt x="74" y="111"/>
                  <a:pt x="74" y="111"/>
                  <a:pt x="74" y="111"/>
                </a:cubicBezTo>
                <a:cubicBezTo>
                  <a:pt x="74" y="112"/>
                  <a:pt x="75" y="112"/>
                  <a:pt x="76" y="112"/>
                </a:cubicBezTo>
                <a:cubicBezTo>
                  <a:pt x="79" y="112"/>
                  <a:pt x="88" y="111"/>
                  <a:pt x="88" y="106"/>
                </a:cubicBezTo>
                <a:cubicBezTo>
                  <a:pt x="88" y="104"/>
                  <a:pt x="88" y="102"/>
                  <a:pt x="88" y="101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22" y="66"/>
                  <a:pt x="125" y="65"/>
                  <a:pt x="128" y="65"/>
                </a:cubicBezTo>
                <a:cubicBezTo>
                  <a:pt x="130" y="65"/>
                  <a:pt x="131" y="65"/>
                  <a:pt x="132" y="66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71" y="127"/>
                  <a:pt x="71" y="127"/>
                  <a:pt x="71" y="127"/>
                </a:cubicBezTo>
                <a:cubicBezTo>
                  <a:pt x="67" y="131"/>
                  <a:pt x="67" y="131"/>
                  <a:pt x="67" y="131"/>
                </a:cubicBezTo>
                <a:cubicBezTo>
                  <a:pt x="53" y="145"/>
                  <a:pt x="45" y="175"/>
                  <a:pt x="45" y="175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3" y="185"/>
                  <a:pt x="43" y="185"/>
                  <a:pt x="43" y="185"/>
                </a:cubicBezTo>
                <a:cubicBezTo>
                  <a:pt x="42" y="185"/>
                  <a:pt x="42" y="186"/>
                  <a:pt x="42" y="18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159" y="190"/>
                  <a:pt x="159" y="190"/>
                  <a:pt x="159" y="190"/>
                </a:cubicBezTo>
                <a:cubicBezTo>
                  <a:pt x="159" y="187"/>
                  <a:pt x="159" y="187"/>
                  <a:pt x="159" y="187"/>
                </a:cubicBezTo>
                <a:cubicBezTo>
                  <a:pt x="51" y="187"/>
                  <a:pt x="51" y="187"/>
                  <a:pt x="51" y="187"/>
                </a:cubicBezTo>
                <a:cubicBezTo>
                  <a:pt x="55" y="186"/>
                  <a:pt x="55" y="186"/>
                  <a:pt x="55" y="186"/>
                </a:cubicBezTo>
                <a:cubicBezTo>
                  <a:pt x="56" y="187"/>
                  <a:pt x="56" y="187"/>
                  <a:pt x="56" y="187"/>
                </a:cubicBezTo>
                <a:cubicBezTo>
                  <a:pt x="56" y="187"/>
                  <a:pt x="87" y="179"/>
                  <a:pt x="101" y="165"/>
                </a:cubicBezTo>
                <a:cubicBezTo>
                  <a:pt x="104" y="162"/>
                  <a:pt x="104" y="162"/>
                  <a:pt x="104" y="162"/>
                </a:cubicBezTo>
                <a:cubicBezTo>
                  <a:pt x="138" y="127"/>
                  <a:pt x="138" y="127"/>
                  <a:pt x="138" y="127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5" y="91"/>
                  <a:pt x="178" y="81"/>
                  <a:pt x="175" y="77"/>
                </a:cubicBezTo>
                <a:cubicBezTo>
                  <a:pt x="187" y="65"/>
                  <a:pt x="187" y="65"/>
                  <a:pt x="187" y="65"/>
                </a:cubicBezTo>
                <a:cubicBezTo>
                  <a:pt x="190" y="62"/>
                  <a:pt x="190" y="56"/>
                  <a:pt x="187" y="5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6" name="Freeform 35"/>
          <p:cNvSpPr>
            <a:spLocks noEditPoints="1"/>
          </p:cNvSpPr>
          <p:nvPr/>
        </p:nvSpPr>
        <p:spPr bwMode="auto">
          <a:xfrm>
            <a:off x="18438090" y="6329179"/>
            <a:ext cx="1138764" cy="1142922"/>
          </a:xfrm>
          <a:custGeom>
            <a:avLst/>
            <a:gdLst>
              <a:gd name="T0" fmla="*/ 88 w 232"/>
              <a:gd name="T1" fmla="*/ 116 h 232"/>
              <a:gd name="T2" fmla="*/ 109 w 232"/>
              <a:gd name="T3" fmla="*/ 138 h 232"/>
              <a:gd name="T4" fmla="*/ 85 w 232"/>
              <a:gd name="T5" fmla="*/ 155 h 232"/>
              <a:gd name="T6" fmla="*/ 82 w 232"/>
              <a:gd name="T7" fmla="*/ 152 h 232"/>
              <a:gd name="T8" fmla="*/ 101 w 232"/>
              <a:gd name="T9" fmla="*/ 136 h 232"/>
              <a:gd name="T10" fmla="*/ 102 w 232"/>
              <a:gd name="T11" fmla="*/ 134 h 232"/>
              <a:gd name="T12" fmla="*/ 99 w 232"/>
              <a:gd name="T13" fmla="*/ 134 h 232"/>
              <a:gd name="T14" fmla="*/ 79 w 232"/>
              <a:gd name="T15" fmla="*/ 150 h 232"/>
              <a:gd name="T16" fmla="*/ 70 w 232"/>
              <a:gd name="T17" fmla="*/ 141 h 232"/>
              <a:gd name="T18" fmla="*/ 88 w 232"/>
              <a:gd name="T19" fmla="*/ 116 h 232"/>
              <a:gd name="T20" fmla="*/ 73 w 232"/>
              <a:gd name="T21" fmla="*/ 160 h 232"/>
              <a:gd name="T22" fmla="*/ 65 w 232"/>
              <a:gd name="T23" fmla="*/ 165 h 232"/>
              <a:gd name="T24" fmla="*/ 65 w 232"/>
              <a:gd name="T25" fmla="*/ 176 h 232"/>
              <a:gd name="T26" fmla="*/ 68 w 232"/>
              <a:gd name="T27" fmla="*/ 165 h 232"/>
              <a:gd name="T28" fmla="*/ 77 w 232"/>
              <a:gd name="T29" fmla="*/ 160 h 232"/>
              <a:gd name="T30" fmla="*/ 78 w 232"/>
              <a:gd name="T31" fmla="*/ 158 h 232"/>
              <a:gd name="T32" fmla="*/ 75 w 232"/>
              <a:gd name="T33" fmla="*/ 154 h 232"/>
              <a:gd name="T34" fmla="*/ 73 w 232"/>
              <a:gd name="T35" fmla="*/ 160 h 232"/>
              <a:gd name="T36" fmla="*/ 232 w 232"/>
              <a:gd name="T37" fmla="*/ 116 h 232"/>
              <a:gd name="T38" fmla="*/ 116 w 232"/>
              <a:gd name="T39" fmla="*/ 232 h 232"/>
              <a:gd name="T40" fmla="*/ 0 w 232"/>
              <a:gd name="T41" fmla="*/ 116 h 232"/>
              <a:gd name="T42" fmla="*/ 116 w 232"/>
              <a:gd name="T43" fmla="*/ 0 h 232"/>
              <a:gd name="T44" fmla="*/ 232 w 232"/>
              <a:gd name="T45" fmla="*/ 116 h 232"/>
              <a:gd name="T46" fmla="*/ 184 w 232"/>
              <a:gd name="T47" fmla="*/ 56 h 232"/>
              <a:gd name="T48" fmla="*/ 170 w 232"/>
              <a:gd name="T49" fmla="*/ 42 h 232"/>
              <a:gd name="T50" fmla="*/ 163 w 232"/>
              <a:gd name="T51" fmla="*/ 41 h 232"/>
              <a:gd name="T52" fmla="*/ 85 w 232"/>
              <a:gd name="T53" fmla="*/ 106 h 232"/>
              <a:gd name="T54" fmla="*/ 63 w 232"/>
              <a:gd name="T55" fmla="*/ 139 h 232"/>
              <a:gd name="T56" fmla="*/ 63 w 232"/>
              <a:gd name="T57" fmla="*/ 141 h 232"/>
              <a:gd name="T58" fmla="*/ 49 w 232"/>
              <a:gd name="T59" fmla="*/ 148 h 232"/>
              <a:gd name="T60" fmla="*/ 54 w 232"/>
              <a:gd name="T61" fmla="*/ 179 h 232"/>
              <a:gd name="T62" fmla="*/ 57 w 232"/>
              <a:gd name="T63" fmla="*/ 184 h 232"/>
              <a:gd name="T64" fmla="*/ 56 w 232"/>
              <a:gd name="T65" fmla="*/ 188 h 232"/>
              <a:gd name="T66" fmla="*/ 60 w 232"/>
              <a:gd name="T67" fmla="*/ 186 h 232"/>
              <a:gd name="T68" fmla="*/ 58 w 232"/>
              <a:gd name="T69" fmla="*/ 169 h 232"/>
              <a:gd name="T70" fmla="*/ 62 w 232"/>
              <a:gd name="T71" fmla="*/ 161 h 232"/>
              <a:gd name="T72" fmla="*/ 60 w 232"/>
              <a:gd name="T73" fmla="*/ 170 h 232"/>
              <a:gd name="T74" fmla="*/ 61 w 232"/>
              <a:gd name="T75" fmla="*/ 189 h 232"/>
              <a:gd name="T76" fmla="*/ 53 w 232"/>
              <a:gd name="T77" fmla="*/ 191 h 232"/>
              <a:gd name="T78" fmla="*/ 55 w 232"/>
              <a:gd name="T79" fmla="*/ 192 h 232"/>
              <a:gd name="T80" fmla="*/ 69 w 232"/>
              <a:gd name="T81" fmla="*/ 187 h 232"/>
              <a:gd name="T82" fmla="*/ 70 w 232"/>
              <a:gd name="T83" fmla="*/ 180 h 232"/>
              <a:gd name="T84" fmla="*/ 71 w 232"/>
              <a:gd name="T85" fmla="*/ 174 h 232"/>
              <a:gd name="T86" fmla="*/ 74 w 232"/>
              <a:gd name="T87" fmla="*/ 173 h 232"/>
              <a:gd name="T88" fmla="*/ 83 w 232"/>
              <a:gd name="T89" fmla="*/ 164 h 232"/>
              <a:gd name="T90" fmla="*/ 83 w 232"/>
              <a:gd name="T91" fmla="*/ 162 h 232"/>
              <a:gd name="T92" fmla="*/ 84 w 232"/>
              <a:gd name="T93" fmla="*/ 163 h 232"/>
              <a:gd name="T94" fmla="*/ 86 w 232"/>
              <a:gd name="T95" fmla="*/ 162 h 232"/>
              <a:gd name="T96" fmla="*/ 119 w 232"/>
              <a:gd name="T97" fmla="*/ 140 h 232"/>
              <a:gd name="T98" fmla="*/ 184 w 232"/>
              <a:gd name="T99" fmla="*/ 62 h 232"/>
              <a:gd name="T100" fmla="*/ 184 w 232"/>
              <a:gd name="T101" fmla="*/ 5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2" h="232">
                <a:moveTo>
                  <a:pt x="88" y="116"/>
                </a:moveTo>
                <a:cubicBezTo>
                  <a:pt x="109" y="138"/>
                  <a:pt x="109" y="138"/>
                  <a:pt x="109" y="138"/>
                </a:cubicBezTo>
                <a:cubicBezTo>
                  <a:pt x="85" y="155"/>
                  <a:pt x="85" y="155"/>
                  <a:pt x="85" y="155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101" y="136"/>
                  <a:pt x="101" y="136"/>
                  <a:pt x="101" y="136"/>
                </a:cubicBezTo>
                <a:cubicBezTo>
                  <a:pt x="102" y="136"/>
                  <a:pt x="102" y="135"/>
                  <a:pt x="102" y="134"/>
                </a:cubicBezTo>
                <a:cubicBezTo>
                  <a:pt x="101" y="133"/>
                  <a:pt x="100" y="133"/>
                  <a:pt x="99" y="134"/>
                </a:cubicBezTo>
                <a:cubicBezTo>
                  <a:pt x="79" y="150"/>
                  <a:pt x="79" y="150"/>
                  <a:pt x="79" y="150"/>
                </a:cubicBezTo>
                <a:cubicBezTo>
                  <a:pt x="70" y="141"/>
                  <a:pt x="70" y="141"/>
                  <a:pt x="70" y="141"/>
                </a:cubicBezTo>
                <a:lnTo>
                  <a:pt x="88" y="116"/>
                </a:lnTo>
                <a:close/>
                <a:moveTo>
                  <a:pt x="73" y="160"/>
                </a:moveTo>
                <a:cubicBezTo>
                  <a:pt x="71" y="163"/>
                  <a:pt x="67" y="162"/>
                  <a:pt x="65" y="165"/>
                </a:cubicBezTo>
                <a:cubicBezTo>
                  <a:pt x="64" y="169"/>
                  <a:pt x="65" y="176"/>
                  <a:pt x="65" y="176"/>
                </a:cubicBezTo>
                <a:cubicBezTo>
                  <a:pt x="65" y="176"/>
                  <a:pt x="65" y="167"/>
                  <a:pt x="68" y="165"/>
                </a:cubicBezTo>
                <a:cubicBezTo>
                  <a:pt x="72" y="163"/>
                  <a:pt x="75" y="165"/>
                  <a:pt x="77" y="160"/>
                </a:cubicBezTo>
                <a:cubicBezTo>
                  <a:pt x="78" y="159"/>
                  <a:pt x="78" y="158"/>
                  <a:pt x="78" y="158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4" y="157"/>
                  <a:pt x="74" y="159"/>
                  <a:pt x="73" y="160"/>
                </a:cubicBezTo>
                <a:close/>
                <a:moveTo>
                  <a:pt x="232" y="116"/>
                </a:moveTo>
                <a:cubicBezTo>
                  <a:pt x="232" y="180"/>
                  <a:pt x="180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80" y="0"/>
                  <a:pt x="232" y="52"/>
                  <a:pt x="232" y="116"/>
                </a:cubicBezTo>
                <a:close/>
                <a:moveTo>
                  <a:pt x="184" y="56"/>
                </a:moveTo>
                <a:cubicBezTo>
                  <a:pt x="170" y="42"/>
                  <a:pt x="170" y="42"/>
                  <a:pt x="170" y="42"/>
                </a:cubicBezTo>
                <a:cubicBezTo>
                  <a:pt x="168" y="40"/>
                  <a:pt x="165" y="40"/>
                  <a:pt x="163" y="41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84" y="107"/>
                  <a:pt x="63" y="139"/>
                  <a:pt x="63" y="139"/>
                </a:cubicBezTo>
                <a:cubicBezTo>
                  <a:pt x="63" y="140"/>
                  <a:pt x="63" y="141"/>
                  <a:pt x="63" y="141"/>
                </a:cubicBezTo>
                <a:cubicBezTo>
                  <a:pt x="59" y="142"/>
                  <a:pt x="54" y="143"/>
                  <a:pt x="49" y="148"/>
                </a:cubicBezTo>
                <a:cubicBezTo>
                  <a:pt x="41" y="156"/>
                  <a:pt x="49" y="170"/>
                  <a:pt x="54" y="179"/>
                </a:cubicBezTo>
                <a:cubicBezTo>
                  <a:pt x="55" y="181"/>
                  <a:pt x="57" y="184"/>
                  <a:pt x="57" y="184"/>
                </a:cubicBezTo>
                <a:cubicBezTo>
                  <a:pt x="57" y="186"/>
                  <a:pt x="56" y="187"/>
                  <a:pt x="56" y="188"/>
                </a:cubicBezTo>
                <a:cubicBezTo>
                  <a:pt x="58" y="188"/>
                  <a:pt x="60" y="187"/>
                  <a:pt x="60" y="186"/>
                </a:cubicBezTo>
                <a:cubicBezTo>
                  <a:pt x="61" y="182"/>
                  <a:pt x="57" y="176"/>
                  <a:pt x="58" y="169"/>
                </a:cubicBezTo>
                <a:cubicBezTo>
                  <a:pt x="58" y="162"/>
                  <a:pt x="62" y="161"/>
                  <a:pt x="62" y="161"/>
                </a:cubicBezTo>
                <a:cubicBezTo>
                  <a:pt x="62" y="161"/>
                  <a:pt x="60" y="162"/>
                  <a:pt x="60" y="170"/>
                </a:cubicBezTo>
                <a:cubicBezTo>
                  <a:pt x="59" y="178"/>
                  <a:pt x="65" y="185"/>
                  <a:pt x="61" y="189"/>
                </a:cubicBezTo>
                <a:cubicBezTo>
                  <a:pt x="58" y="191"/>
                  <a:pt x="55" y="191"/>
                  <a:pt x="53" y="191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9" y="193"/>
                  <a:pt x="67" y="194"/>
                  <a:pt x="69" y="187"/>
                </a:cubicBezTo>
                <a:cubicBezTo>
                  <a:pt x="70" y="184"/>
                  <a:pt x="70" y="182"/>
                  <a:pt x="70" y="180"/>
                </a:cubicBezTo>
                <a:cubicBezTo>
                  <a:pt x="70" y="177"/>
                  <a:pt x="70" y="175"/>
                  <a:pt x="71" y="174"/>
                </a:cubicBezTo>
                <a:cubicBezTo>
                  <a:pt x="72" y="173"/>
                  <a:pt x="73" y="173"/>
                  <a:pt x="74" y="173"/>
                </a:cubicBezTo>
                <a:cubicBezTo>
                  <a:pt x="77" y="172"/>
                  <a:pt x="82" y="170"/>
                  <a:pt x="83" y="164"/>
                </a:cubicBezTo>
                <a:cubicBezTo>
                  <a:pt x="83" y="163"/>
                  <a:pt x="83" y="163"/>
                  <a:pt x="83" y="162"/>
                </a:cubicBezTo>
                <a:cubicBezTo>
                  <a:pt x="83" y="162"/>
                  <a:pt x="84" y="163"/>
                  <a:pt x="84" y="163"/>
                </a:cubicBezTo>
                <a:cubicBezTo>
                  <a:pt x="85" y="163"/>
                  <a:pt x="86" y="162"/>
                  <a:pt x="86" y="162"/>
                </a:cubicBezTo>
                <a:cubicBezTo>
                  <a:pt x="86" y="162"/>
                  <a:pt x="118" y="141"/>
                  <a:pt x="119" y="140"/>
                </a:cubicBezTo>
                <a:cubicBezTo>
                  <a:pt x="184" y="62"/>
                  <a:pt x="184" y="62"/>
                  <a:pt x="184" y="62"/>
                </a:cubicBezTo>
                <a:cubicBezTo>
                  <a:pt x="185" y="60"/>
                  <a:pt x="185" y="57"/>
                  <a:pt x="184" y="5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auto">
          <a:xfrm>
            <a:off x="16905299" y="6329179"/>
            <a:ext cx="1140842" cy="1142922"/>
          </a:xfrm>
          <a:custGeom>
            <a:avLst/>
            <a:gdLst>
              <a:gd name="T0" fmla="*/ 184 w 232"/>
              <a:gd name="T1" fmla="*/ 73 h 232"/>
              <a:gd name="T2" fmla="*/ 171 w 232"/>
              <a:gd name="T3" fmla="*/ 84 h 232"/>
              <a:gd name="T4" fmla="*/ 183 w 232"/>
              <a:gd name="T5" fmla="*/ 69 h 232"/>
              <a:gd name="T6" fmla="*/ 177 w 232"/>
              <a:gd name="T7" fmla="*/ 67 h 232"/>
              <a:gd name="T8" fmla="*/ 178 w 232"/>
              <a:gd name="T9" fmla="*/ 70 h 232"/>
              <a:gd name="T10" fmla="*/ 147 w 232"/>
              <a:gd name="T11" fmla="*/ 59 h 232"/>
              <a:gd name="T12" fmla="*/ 165 w 232"/>
              <a:gd name="T13" fmla="*/ 48 h 232"/>
              <a:gd name="T14" fmla="*/ 54 w 232"/>
              <a:gd name="T15" fmla="*/ 155 h 232"/>
              <a:gd name="T16" fmla="*/ 60 w 232"/>
              <a:gd name="T17" fmla="*/ 182 h 232"/>
              <a:gd name="T18" fmla="*/ 80 w 232"/>
              <a:gd name="T19" fmla="*/ 176 h 232"/>
              <a:gd name="T20" fmla="*/ 54 w 232"/>
              <a:gd name="T21" fmla="*/ 155 h 232"/>
              <a:gd name="T22" fmla="*/ 59 w 232"/>
              <a:gd name="T23" fmla="*/ 146 h 232"/>
              <a:gd name="T24" fmla="*/ 156 w 232"/>
              <a:gd name="T25" fmla="*/ 102 h 232"/>
              <a:gd name="T26" fmla="*/ 130 w 232"/>
              <a:gd name="T27" fmla="*/ 76 h 232"/>
              <a:gd name="T28" fmla="*/ 116 w 232"/>
              <a:gd name="T29" fmla="*/ 232 h 232"/>
              <a:gd name="T30" fmla="*/ 116 w 232"/>
              <a:gd name="T31" fmla="*/ 0 h 232"/>
              <a:gd name="T32" fmla="*/ 38 w 232"/>
              <a:gd name="T33" fmla="*/ 74 h 232"/>
              <a:gd name="T34" fmla="*/ 77 w 232"/>
              <a:gd name="T35" fmla="*/ 113 h 232"/>
              <a:gd name="T36" fmla="*/ 53 w 232"/>
              <a:gd name="T37" fmla="*/ 68 h 232"/>
              <a:gd name="T38" fmla="*/ 79 w 232"/>
              <a:gd name="T39" fmla="*/ 52 h 232"/>
              <a:gd name="T40" fmla="*/ 73 w 232"/>
              <a:gd name="T41" fmla="*/ 67 h 232"/>
              <a:gd name="T42" fmla="*/ 86 w 232"/>
              <a:gd name="T43" fmla="*/ 60 h 232"/>
              <a:gd name="T44" fmla="*/ 83 w 232"/>
              <a:gd name="T45" fmla="*/ 68 h 232"/>
              <a:gd name="T46" fmla="*/ 93 w 232"/>
              <a:gd name="T47" fmla="*/ 66 h 232"/>
              <a:gd name="T48" fmla="*/ 89 w 232"/>
              <a:gd name="T49" fmla="*/ 74 h 232"/>
              <a:gd name="T50" fmla="*/ 99 w 232"/>
              <a:gd name="T51" fmla="*/ 72 h 232"/>
              <a:gd name="T52" fmla="*/ 96 w 232"/>
              <a:gd name="T53" fmla="*/ 81 h 232"/>
              <a:gd name="T54" fmla="*/ 106 w 232"/>
              <a:gd name="T55" fmla="*/ 79 h 232"/>
              <a:gd name="T56" fmla="*/ 102 w 232"/>
              <a:gd name="T57" fmla="*/ 87 h 232"/>
              <a:gd name="T58" fmla="*/ 109 w 232"/>
              <a:gd name="T59" fmla="*/ 82 h 232"/>
              <a:gd name="T60" fmla="*/ 78 w 232"/>
              <a:gd name="T61" fmla="*/ 43 h 232"/>
              <a:gd name="T62" fmla="*/ 69 w 232"/>
              <a:gd name="T63" fmla="*/ 43 h 232"/>
              <a:gd name="T64" fmla="*/ 38 w 232"/>
              <a:gd name="T65" fmla="*/ 74 h 232"/>
              <a:gd name="T66" fmla="*/ 189 w 232"/>
              <a:gd name="T67" fmla="*/ 62 h 232"/>
              <a:gd name="T68" fmla="*/ 154 w 232"/>
              <a:gd name="T69" fmla="*/ 43 h 232"/>
              <a:gd name="T70" fmla="*/ 50 w 232"/>
              <a:gd name="T71" fmla="*/ 147 h 232"/>
              <a:gd name="T72" fmla="*/ 40 w 232"/>
              <a:gd name="T73" fmla="*/ 187 h 232"/>
              <a:gd name="T74" fmla="*/ 58 w 232"/>
              <a:gd name="T75" fmla="*/ 189 h 232"/>
              <a:gd name="T76" fmla="*/ 85 w 232"/>
              <a:gd name="T77" fmla="*/ 181 h 232"/>
              <a:gd name="T78" fmla="*/ 194 w 232"/>
              <a:gd name="T79" fmla="*/ 158 h 232"/>
              <a:gd name="T80" fmla="*/ 155 w 232"/>
              <a:gd name="T81" fmla="*/ 119 h 232"/>
              <a:gd name="T82" fmla="*/ 151 w 232"/>
              <a:gd name="T83" fmla="*/ 124 h 232"/>
              <a:gd name="T84" fmla="*/ 147 w 232"/>
              <a:gd name="T85" fmla="*/ 132 h 232"/>
              <a:gd name="T86" fmla="*/ 157 w 232"/>
              <a:gd name="T87" fmla="*/ 130 h 232"/>
              <a:gd name="T88" fmla="*/ 153 w 232"/>
              <a:gd name="T89" fmla="*/ 138 h 232"/>
              <a:gd name="T90" fmla="*/ 163 w 232"/>
              <a:gd name="T91" fmla="*/ 137 h 232"/>
              <a:gd name="T92" fmla="*/ 160 w 232"/>
              <a:gd name="T93" fmla="*/ 145 h 232"/>
              <a:gd name="T94" fmla="*/ 170 w 232"/>
              <a:gd name="T95" fmla="*/ 143 h 232"/>
              <a:gd name="T96" fmla="*/ 166 w 232"/>
              <a:gd name="T97" fmla="*/ 151 h 232"/>
              <a:gd name="T98" fmla="*/ 175 w 232"/>
              <a:gd name="T99" fmla="*/ 148 h 232"/>
              <a:gd name="T100" fmla="*/ 169 w 232"/>
              <a:gd name="T101" fmla="*/ 163 h 232"/>
              <a:gd name="T102" fmla="*/ 185 w 232"/>
              <a:gd name="T103" fmla="*/ 158 h 232"/>
              <a:gd name="T104" fmla="*/ 129 w 232"/>
              <a:gd name="T105" fmla="*/ 144 h 232"/>
              <a:gd name="T106" fmla="*/ 153 w 232"/>
              <a:gd name="T107" fmla="*/ 190 h 232"/>
              <a:gd name="T108" fmla="*/ 162 w 232"/>
              <a:gd name="T109" fmla="*/ 190 h 232"/>
              <a:gd name="T110" fmla="*/ 194 w 232"/>
              <a:gd name="T111" fmla="*/ 158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2" h="232">
                <a:moveTo>
                  <a:pt x="184" y="67"/>
                </a:moveTo>
                <a:cubicBezTo>
                  <a:pt x="186" y="69"/>
                  <a:pt x="186" y="72"/>
                  <a:pt x="184" y="73"/>
                </a:cubicBezTo>
                <a:cubicBezTo>
                  <a:pt x="172" y="85"/>
                  <a:pt x="172" y="85"/>
                  <a:pt x="172" y="85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82" y="73"/>
                  <a:pt x="182" y="73"/>
                  <a:pt x="182" y="73"/>
                </a:cubicBezTo>
                <a:cubicBezTo>
                  <a:pt x="183" y="72"/>
                  <a:pt x="183" y="71"/>
                  <a:pt x="183" y="69"/>
                </a:cubicBezTo>
                <a:cubicBezTo>
                  <a:pt x="183" y="66"/>
                  <a:pt x="180" y="64"/>
                  <a:pt x="180" y="64"/>
                </a:cubicBezTo>
                <a:cubicBezTo>
                  <a:pt x="177" y="67"/>
                  <a:pt x="177" y="67"/>
                  <a:pt x="177" y="67"/>
                </a:cubicBezTo>
                <a:cubicBezTo>
                  <a:pt x="178" y="68"/>
                  <a:pt x="178" y="69"/>
                  <a:pt x="178" y="70"/>
                </a:cubicBezTo>
                <a:cubicBezTo>
                  <a:pt x="178" y="70"/>
                  <a:pt x="178" y="70"/>
                  <a:pt x="178" y="7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58" y="48"/>
                  <a:pt x="158" y="48"/>
                  <a:pt x="158" y="48"/>
                </a:cubicBezTo>
                <a:cubicBezTo>
                  <a:pt x="160" y="46"/>
                  <a:pt x="163" y="46"/>
                  <a:pt x="165" y="48"/>
                </a:cubicBezTo>
                <a:lnTo>
                  <a:pt x="184" y="67"/>
                </a:lnTo>
                <a:close/>
                <a:moveTo>
                  <a:pt x="54" y="155"/>
                </a:moveTo>
                <a:cubicBezTo>
                  <a:pt x="50" y="172"/>
                  <a:pt x="50" y="172"/>
                  <a:pt x="50" y="172"/>
                </a:cubicBezTo>
                <a:cubicBezTo>
                  <a:pt x="60" y="182"/>
                  <a:pt x="60" y="182"/>
                  <a:pt x="60" y="182"/>
                </a:cubicBezTo>
                <a:cubicBezTo>
                  <a:pt x="76" y="177"/>
                  <a:pt x="76" y="177"/>
                  <a:pt x="76" y="177"/>
                </a:cubicBezTo>
                <a:cubicBezTo>
                  <a:pt x="78" y="177"/>
                  <a:pt x="79" y="177"/>
                  <a:pt x="80" y="176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5" y="153"/>
                  <a:pt x="55" y="154"/>
                  <a:pt x="54" y="155"/>
                </a:cubicBezTo>
                <a:close/>
                <a:moveTo>
                  <a:pt x="130" y="76"/>
                </a:moveTo>
                <a:cubicBezTo>
                  <a:pt x="59" y="146"/>
                  <a:pt x="59" y="146"/>
                  <a:pt x="59" y="146"/>
                </a:cubicBezTo>
                <a:cubicBezTo>
                  <a:pt x="85" y="172"/>
                  <a:pt x="85" y="172"/>
                  <a:pt x="85" y="172"/>
                </a:cubicBezTo>
                <a:cubicBezTo>
                  <a:pt x="156" y="102"/>
                  <a:pt x="156" y="102"/>
                  <a:pt x="156" y="102"/>
                </a:cubicBezTo>
                <a:cubicBezTo>
                  <a:pt x="134" y="80"/>
                  <a:pt x="134" y="80"/>
                  <a:pt x="134" y="80"/>
                </a:cubicBezTo>
                <a:lnTo>
                  <a:pt x="130" y="76"/>
                </a:lnTo>
                <a:close/>
                <a:moveTo>
                  <a:pt x="232" y="116"/>
                </a:moveTo>
                <a:cubicBezTo>
                  <a:pt x="232" y="180"/>
                  <a:pt x="179" y="232"/>
                  <a:pt x="116" y="232"/>
                </a:cubicBezTo>
                <a:cubicBezTo>
                  <a:pt x="52" y="232"/>
                  <a:pt x="0" y="180"/>
                  <a:pt x="0" y="116"/>
                </a:cubicBezTo>
                <a:cubicBezTo>
                  <a:pt x="0" y="52"/>
                  <a:pt x="52" y="0"/>
                  <a:pt x="116" y="0"/>
                </a:cubicBezTo>
                <a:cubicBezTo>
                  <a:pt x="179" y="0"/>
                  <a:pt x="232" y="52"/>
                  <a:pt x="232" y="116"/>
                </a:cubicBezTo>
                <a:close/>
                <a:moveTo>
                  <a:pt x="38" y="74"/>
                </a:moveTo>
                <a:cubicBezTo>
                  <a:pt x="42" y="79"/>
                  <a:pt x="42" y="79"/>
                  <a:pt x="42" y="79"/>
                </a:cubicBezTo>
                <a:cubicBezTo>
                  <a:pt x="77" y="113"/>
                  <a:pt x="77" y="113"/>
                  <a:pt x="77" y="113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53" y="68"/>
                  <a:pt x="53" y="68"/>
                  <a:pt x="53" y="68"/>
                </a:cubicBezTo>
                <a:cubicBezTo>
                  <a:pt x="74" y="47"/>
                  <a:pt x="74" y="47"/>
                  <a:pt x="74" y="47"/>
                </a:cubicBezTo>
                <a:cubicBezTo>
                  <a:pt x="79" y="52"/>
                  <a:pt x="79" y="52"/>
                  <a:pt x="79" y="52"/>
                </a:cubicBezTo>
                <a:cubicBezTo>
                  <a:pt x="68" y="63"/>
                  <a:pt x="68" y="63"/>
                  <a:pt x="68" y="63"/>
                </a:cubicBezTo>
                <a:cubicBezTo>
                  <a:pt x="73" y="67"/>
                  <a:pt x="73" y="67"/>
                  <a:pt x="73" y="67"/>
                </a:cubicBezTo>
                <a:cubicBezTo>
                  <a:pt x="83" y="57"/>
                  <a:pt x="83" y="57"/>
                  <a:pt x="83" y="57"/>
                </a:cubicBezTo>
                <a:cubicBezTo>
                  <a:pt x="86" y="60"/>
                  <a:pt x="86" y="60"/>
                  <a:pt x="86" y="60"/>
                </a:cubicBezTo>
                <a:cubicBezTo>
                  <a:pt x="80" y="66"/>
                  <a:pt x="80" y="66"/>
                  <a:pt x="80" y="66"/>
                </a:cubicBezTo>
                <a:cubicBezTo>
                  <a:pt x="83" y="68"/>
                  <a:pt x="83" y="68"/>
                  <a:pt x="83" y="68"/>
                </a:cubicBezTo>
                <a:cubicBezTo>
                  <a:pt x="89" y="62"/>
                  <a:pt x="89" y="62"/>
                  <a:pt x="89" y="62"/>
                </a:cubicBezTo>
                <a:cubicBezTo>
                  <a:pt x="93" y="66"/>
                  <a:pt x="93" y="66"/>
                  <a:pt x="93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9" y="74"/>
                  <a:pt x="89" y="74"/>
                  <a:pt x="89" y="74"/>
                </a:cubicBezTo>
                <a:cubicBezTo>
                  <a:pt x="95" y="68"/>
                  <a:pt x="95" y="68"/>
                  <a:pt x="95" y="68"/>
                </a:cubicBezTo>
                <a:cubicBezTo>
                  <a:pt x="99" y="72"/>
                  <a:pt x="99" y="72"/>
                  <a:pt x="99" y="72"/>
                </a:cubicBezTo>
                <a:cubicBezTo>
                  <a:pt x="93" y="78"/>
                  <a:pt x="93" y="78"/>
                  <a:pt x="93" y="78"/>
                </a:cubicBezTo>
                <a:cubicBezTo>
                  <a:pt x="96" y="81"/>
                  <a:pt x="96" y="81"/>
                  <a:pt x="96" y="81"/>
                </a:cubicBezTo>
                <a:cubicBezTo>
                  <a:pt x="102" y="75"/>
                  <a:pt x="102" y="75"/>
                  <a:pt x="102" y="75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0" y="85"/>
                  <a:pt x="100" y="85"/>
                  <a:pt x="100" y="85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3" y="77"/>
                  <a:pt x="113" y="77"/>
                  <a:pt x="113" y="77"/>
                </a:cubicBezTo>
                <a:cubicBezTo>
                  <a:pt x="78" y="43"/>
                  <a:pt x="78" y="43"/>
                  <a:pt x="78" y="43"/>
                </a:cubicBezTo>
                <a:cubicBezTo>
                  <a:pt x="74" y="38"/>
                  <a:pt x="74" y="38"/>
                  <a:pt x="74" y="38"/>
                </a:cubicBezTo>
                <a:cubicBezTo>
                  <a:pt x="69" y="43"/>
                  <a:pt x="69" y="43"/>
                  <a:pt x="69" y="43"/>
                </a:cubicBezTo>
                <a:cubicBezTo>
                  <a:pt x="42" y="70"/>
                  <a:pt x="42" y="70"/>
                  <a:pt x="42" y="70"/>
                </a:cubicBezTo>
                <a:lnTo>
                  <a:pt x="38" y="74"/>
                </a:lnTo>
                <a:close/>
                <a:moveTo>
                  <a:pt x="189" y="78"/>
                </a:moveTo>
                <a:cubicBezTo>
                  <a:pt x="193" y="74"/>
                  <a:pt x="193" y="67"/>
                  <a:pt x="189" y="62"/>
                </a:cubicBezTo>
                <a:cubicBezTo>
                  <a:pt x="169" y="43"/>
                  <a:pt x="169" y="43"/>
                  <a:pt x="169" y="43"/>
                </a:cubicBezTo>
                <a:cubicBezTo>
                  <a:pt x="165" y="39"/>
                  <a:pt x="158" y="39"/>
                  <a:pt x="154" y="43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47"/>
                  <a:pt x="50" y="147"/>
                  <a:pt x="50" y="147"/>
                </a:cubicBezTo>
                <a:cubicBezTo>
                  <a:pt x="50" y="147"/>
                  <a:pt x="43" y="174"/>
                  <a:pt x="43" y="174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39" y="191"/>
                  <a:pt x="41" y="193"/>
                  <a:pt x="45" y="192"/>
                </a:cubicBezTo>
                <a:cubicBezTo>
                  <a:pt x="58" y="189"/>
                  <a:pt x="58" y="189"/>
                  <a:pt x="58" y="189"/>
                </a:cubicBezTo>
                <a:cubicBezTo>
                  <a:pt x="58" y="189"/>
                  <a:pt x="85" y="181"/>
                  <a:pt x="85" y="181"/>
                </a:cubicBezTo>
                <a:cubicBezTo>
                  <a:pt x="85" y="181"/>
                  <a:pt x="85" y="181"/>
                  <a:pt x="85" y="181"/>
                </a:cubicBezTo>
                <a:lnTo>
                  <a:pt x="189" y="78"/>
                </a:lnTo>
                <a:close/>
                <a:moveTo>
                  <a:pt x="194" y="158"/>
                </a:moveTo>
                <a:cubicBezTo>
                  <a:pt x="189" y="153"/>
                  <a:pt x="189" y="153"/>
                  <a:pt x="189" y="153"/>
                </a:cubicBezTo>
                <a:cubicBezTo>
                  <a:pt x="155" y="119"/>
                  <a:pt x="155" y="119"/>
                  <a:pt x="155" y="119"/>
                </a:cubicBezTo>
                <a:cubicBezTo>
                  <a:pt x="150" y="123"/>
                  <a:pt x="150" y="123"/>
                  <a:pt x="150" y="123"/>
                </a:cubicBezTo>
                <a:cubicBezTo>
                  <a:pt x="151" y="124"/>
                  <a:pt x="151" y="124"/>
                  <a:pt x="151" y="124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153" y="126"/>
                  <a:pt x="153" y="126"/>
                  <a:pt x="153" y="126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3" y="138"/>
                  <a:pt x="153" y="138"/>
                  <a:pt x="153" y="138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3" y="137"/>
                  <a:pt x="163" y="137"/>
                  <a:pt x="163" y="137"/>
                </a:cubicBezTo>
                <a:cubicBezTo>
                  <a:pt x="157" y="143"/>
                  <a:pt x="157" y="143"/>
                  <a:pt x="157" y="143"/>
                </a:cubicBezTo>
                <a:cubicBezTo>
                  <a:pt x="160" y="145"/>
                  <a:pt x="160" y="145"/>
                  <a:pt x="160" y="145"/>
                </a:cubicBezTo>
                <a:cubicBezTo>
                  <a:pt x="166" y="139"/>
                  <a:pt x="166" y="139"/>
                  <a:pt x="166" y="139"/>
                </a:cubicBezTo>
                <a:cubicBezTo>
                  <a:pt x="170" y="143"/>
                  <a:pt x="170" y="143"/>
                  <a:pt x="170" y="143"/>
                </a:cubicBezTo>
                <a:cubicBezTo>
                  <a:pt x="164" y="149"/>
                  <a:pt x="164" y="149"/>
                  <a:pt x="164" y="149"/>
                </a:cubicBezTo>
                <a:cubicBezTo>
                  <a:pt x="166" y="151"/>
                  <a:pt x="166" y="151"/>
                  <a:pt x="166" y="151"/>
                </a:cubicBezTo>
                <a:cubicBezTo>
                  <a:pt x="172" y="145"/>
                  <a:pt x="172" y="145"/>
                  <a:pt x="172" y="145"/>
                </a:cubicBezTo>
                <a:cubicBezTo>
                  <a:pt x="175" y="148"/>
                  <a:pt x="175" y="148"/>
                  <a:pt x="175" y="148"/>
                </a:cubicBezTo>
                <a:cubicBezTo>
                  <a:pt x="165" y="159"/>
                  <a:pt x="165" y="159"/>
                  <a:pt x="165" y="159"/>
                </a:cubicBezTo>
                <a:cubicBezTo>
                  <a:pt x="169" y="163"/>
                  <a:pt x="169" y="163"/>
                  <a:pt x="169" y="163"/>
                </a:cubicBezTo>
                <a:cubicBezTo>
                  <a:pt x="180" y="153"/>
                  <a:pt x="180" y="153"/>
                  <a:pt x="180" y="153"/>
                </a:cubicBezTo>
                <a:cubicBezTo>
                  <a:pt x="185" y="158"/>
                  <a:pt x="185" y="158"/>
                  <a:pt x="185" y="158"/>
                </a:cubicBezTo>
                <a:cubicBezTo>
                  <a:pt x="164" y="179"/>
                  <a:pt x="164" y="179"/>
                  <a:pt x="164" y="179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53" y="190"/>
                  <a:pt x="153" y="190"/>
                  <a:pt x="153" y="190"/>
                </a:cubicBezTo>
                <a:cubicBezTo>
                  <a:pt x="157" y="194"/>
                  <a:pt x="157" y="194"/>
                  <a:pt x="157" y="194"/>
                </a:cubicBezTo>
                <a:cubicBezTo>
                  <a:pt x="162" y="190"/>
                  <a:pt x="162" y="190"/>
                  <a:pt x="162" y="190"/>
                </a:cubicBezTo>
                <a:cubicBezTo>
                  <a:pt x="189" y="162"/>
                  <a:pt x="189" y="162"/>
                  <a:pt x="189" y="162"/>
                </a:cubicBezTo>
                <a:lnTo>
                  <a:pt x="194" y="15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15368348" y="6329179"/>
            <a:ext cx="1145000" cy="1142922"/>
          </a:xfrm>
          <a:custGeom>
            <a:avLst/>
            <a:gdLst>
              <a:gd name="T0" fmla="*/ 81 w 233"/>
              <a:gd name="T1" fmla="*/ 127 h 232"/>
              <a:gd name="T2" fmla="*/ 56 w 233"/>
              <a:gd name="T3" fmla="*/ 115 h 232"/>
              <a:gd name="T4" fmla="*/ 47 w 233"/>
              <a:gd name="T5" fmla="*/ 74 h 232"/>
              <a:gd name="T6" fmla="*/ 71 w 233"/>
              <a:gd name="T7" fmla="*/ 103 h 232"/>
              <a:gd name="T8" fmla="*/ 121 w 233"/>
              <a:gd name="T9" fmla="*/ 112 h 232"/>
              <a:gd name="T10" fmla="*/ 119 w 233"/>
              <a:gd name="T11" fmla="*/ 76 h 232"/>
              <a:gd name="T12" fmla="*/ 114 w 233"/>
              <a:gd name="T13" fmla="*/ 76 h 232"/>
              <a:gd name="T14" fmla="*/ 106 w 233"/>
              <a:gd name="T15" fmla="*/ 82 h 232"/>
              <a:gd name="T16" fmla="*/ 109 w 233"/>
              <a:gd name="T17" fmla="*/ 86 h 232"/>
              <a:gd name="T18" fmla="*/ 112 w 233"/>
              <a:gd name="T19" fmla="*/ 112 h 232"/>
              <a:gd name="T20" fmla="*/ 106 w 233"/>
              <a:gd name="T21" fmla="*/ 114 h 232"/>
              <a:gd name="T22" fmla="*/ 108 w 233"/>
              <a:gd name="T23" fmla="*/ 121 h 232"/>
              <a:gd name="T24" fmla="*/ 128 w 233"/>
              <a:gd name="T25" fmla="*/ 119 h 232"/>
              <a:gd name="T26" fmla="*/ 125 w 233"/>
              <a:gd name="T27" fmla="*/ 112 h 232"/>
              <a:gd name="T28" fmla="*/ 152 w 233"/>
              <a:gd name="T29" fmla="*/ 127 h 232"/>
              <a:gd name="T30" fmla="*/ 177 w 233"/>
              <a:gd name="T31" fmla="*/ 115 h 232"/>
              <a:gd name="T32" fmla="*/ 186 w 233"/>
              <a:gd name="T33" fmla="*/ 74 h 232"/>
              <a:gd name="T34" fmla="*/ 162 w 233"/>
              <a:gd name="T35" fmla="*/ 103 h 232"/>
              <a:gd name="T36" fmla="*/ 117 w 233"/>
              <a:gd name="T37" fmla="*/ 232 h 232"/>
              <a:gd name="T38" fmla="*/ 117 w 233"/>
              <a:gd name="T39" fmla="*/ 0 h 232"/>
              <a:gd name="T40" fmla="*/ 195 w 233"/>
              <a:gd name="T41" fmla="*/ 66 h 232"/>
              <a:gd name="T42" fmla="*/ 163 w 233"/>
              <a:gd name="T43" fmla="*/ 61 h 232"/>
              <a:gd name="T44" fmla="*/ 162 w 233"/>
              <a:gd name="T45" fmla="*/ 58 h 232"/>
              <a:gd name="T46" fmla="*/ 159 w 233"/>
              <a:gd name="T47" fmla="*/ 56 h 232"/>
              <a:gd name="T48" fmla="*/ 74 w 233"/>
              <a:gd name="T49" fmla="*/ 56 h 232"/>
              <a:gd name="T50" fmla="*/ 71 w 233"/>
              <a:gd name="T51" fmla="*/ 61 h 232"/>
              <a:gd name="T52" fmla="*/ 70 w 233"/>
              <a:gd name="T53" fmla="*/ 66 h 232"/>
              <a:gd name="T54" fmla="*/ 38 w 233"/>
              <a:gd name="T55" fmla="*/ 100 h 232"/>
              <a:gd name="T56" fmla="*/ 92 w 233"/>
              <a:gd name="T57" fmla="*/ 138 h 232"/>
              <a:gd name="T58" fmla="*/ 111 w 233"/>
              <a:gd name="T59" fmla="*/ 153 h 232"/>
              <a:gd name="T60" fmla="*/ 108 w 233"/>
              <a:gd name="T61" fmla="*/ 162 h 232"/>
              <a:gd name="T62" fmla="*/ 111 w 233"/>
              <a:gd name="T63" fmla="*/ 164 h 232"/>
              <a:gd name="T64" fmla="*/ 96 w 233"/>
              <a:gd name="T65" fmla="*/ 192 h 232"/>
              <a:gd name="T66" fmla="*/ 85 w 233"/>
              <a:gd name="T67" fmla="*/ 193 h 232"/>
              <a:gd name="T68" fmla="*/ 83 w 233"/>
              <a:gd name="T69" fmla="*/ 194 h 232"/>
              <a:gd name="T70" fmla="*/ 82 w 233"/>
              <a:gd name="T71" fmla="*/ 199 h 232"/>
              <a:gd name="T72" fmla="*/ 150 w 233"/>
              <a:gd name="T73" fmla="*/ 200 h 232"/>
              <a:gd name="T74" fmla="*/ 151 w 233"/>
              <a:gd name="T75" fmla="*/ 195 h 232"/>
              <a:gd name="T76" fmla="*/ 148 w 233"/>
              <a:gd name="T77" fmla="*/ 194 h 232"/>
              <a:gd name="T78" fmla="*/ 146 w 233"/>
              <a:gd name="T79" fmla="*/ 192 h 232"/>
              <a:gd name="T80" fmla="*/ 122 w 233"/>
              <a:gd name="T81" fmla="*/ 175 h 232"/>
              <a:gd name="T82" fmla="*/ 123 w 233"/>
              <a:gd name="T83" fmla="*/ 164 h 232"/>
              <a:gd name="T84" fmla="*/ 125 w 233"/>
              <a:gd name="T85" fmla="*/ 155 h 232"/>
              <a:gd name="T86" fmla="*/ 122 w 233"/>
              <a:gd name="T87" fmla="*/ 153 h 232"/>
              <a:gd name="T88" fmla="*/ 158 w 233"/>
              <a:gd name="T89" fmla="*/ 135 h 232"/>
              <a:gd name="T90" fmla="*/ 195 w 233"/>
              <a:gd name="T91" fmla="*/ 6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3" h="232">
                <a:moveTo>
                  <a:pt x="71" y="103"/>
                </a:moveTo>
                <a:cubicBezTo>
                  <a:pt x="71" y="112"/>
                  <a:pt x="75" y="120"/>
                  <a:pt x="81" y="127"/>
                </a:cubicBezTo>
                <a:cubicBezTo>
                  <a:pt x="80" y="127"/>
                  <a:pt x="79" y="126"/>
                  <a:pt x="77" y="126"/>
                </a:cubicBezTo>
                <a:cubicBezTo>
                  <a:pt x="70" y="124"/>
                  <a:pt x="62" y="120"/>
                  <a:pt x="56" y="115"/>
                </a:cubicBezTo>
                <a:cubicBezTo>
                  <a:pt x="50" y="110"/>
                  <a:pt x="47" y="104"/>
                  <a:pt x="47" y="100"/>
                </a:cubicBezTo>
                <a:cubicBezTo>
                  <a:pt x="47" y="74"/>
                  <a:pt x="47" y="74"/>
                  <a:pt x="47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82"/>
                  <a:pt x="71" y="95"/>
                  <a:pt x="71" y="103"/>
                </a:cubicBezTo>
                <a:close/>
                <a:moveTo>
                  <a:pt x="125" y="112"/>
                </a:moveTo>
                <a:cubicBezTo>
                  <a:pt x="121" y="112"/>
                  <a:pt x="121" y="112"/>
                  <a:pt x="121" y="112"/>
                </a:cubicBezTo>
                <a:cubicBezTo>
                  <a:pt x="121" y="78"/>
                  <a:pt x="121" y="78"/>
                  <a:pt x="121" y="78"/>
                </a:cubicBezTo>
                <a:cubicBezTo>
                  <a:pt x="121" y="77"/>
                  <a:pt x="120" y="76"/>
                  <a:pt x="119" y="76"/>
                </a:cubicBezTo>
                <a:cubicBezTo>
                  <a:pt x="115" y="76"/>
                  <a:pt x="115" y="76"/>
                  <a:pt x="115" y="76"/>
                </a:cubicBezTo>
                <a:cubicBezTo>
                  <a:pt x="115" y="76"/>
                  <a:pt x="114" y="76"/>
                  <a:pt x="114" y="76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6" y="80"/>
                  <a:pt x="106" y="81"/>
                  <a:pt x="106" y="82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07" y="85"/>
                  <a:pt x="108" y="86"/>
                  <a:pt x="109" y="86"/>
                </a:cubicBezTo>
                <a:cubicBezTo>
                  <a:pt x="112" y="85"/>
                  <a:pt x="112" y="85"/>
                  <a:pt x="112" y="85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07" y="112"/>
                  <a:pt x="106" y="113"/>
                  <a:pt x="106" y="114"/>
                </a:cubicBezTo>
                <a:cubicBezTo>
                  <a:pt x="106" y="119"/>
                  <a:pt x="106" y="119"/>
                  <a:pt x="106" y="119"/>
                </a:cubicBezTo>
                <a:cubicBezTo>
                  <a:pt x="106" y="120"/>
                  <a:pt x="107" y="121"/>
                  <a:pt x="108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6" y="121"/>
                  <a:pt x="128" y="120"/>
                  <a:pt x="128" y="119"/>
                </a:cubicBezTo>
                <a:cubicBezTo>
                  <a:pt x="128" y="114"/>
                  <a:pt x="128" y="114"/>
                  <a:pt x="128" y="114"/>
                </a:cubicBezTo>
                <a:cubicBezTo>
                  <a:pt x="128" y="113"/>
                  <a:pt x="126" y="112"/>
                  <a:pt x="125" y="112"/>
                </a:cubicBezTo>
                <a:close/>
                <a:moveTo>
                  <a:pt x="162" y="103"/>
                </a:moveTo>
                <a:cubicBezTo>
                  <a:pt x="162" y="112"/>
                  <a:pt x="158" y="120"/>
                  <a:pt x="152" y="127"/>
                </a:cubicBezTo>
                <a:cubicBezTo>
                  <a:pt x="153" y="127"/>
                  <a:pt x="155" y="126"/>
                  <a:pt x="156" y="126"/>
                </a:cubicBezTo>
                <a:cubicBezTo>
                  <a:pt x="163" y="124"/>
                  <a:pt x="171" y="120"/>
                  <a:pt x="177" y="115"/>
                </a:cubicBezTo>
                <a:cubicBezTo>
                  <a:pt x="183" y="110"/>
                  <a:pt x="186" y="104"/>
                  <a:pt x="186" y="100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186" y="74"/>
                  <a:pt x="186" y="74"/>
                  <a:pt x="162" y="74"/>
                </a:cubicBezTo>
                <a:cubicBezTo>
                  <a:pt x="162" y="82"/>
                  <a:pt x="162" y="95"/>
                  <a:pt x="162" y="103"/>
                </a:cubicBezTo>
                <a:close/>
                <a:moveTo>
                  <a:pt x="233" y="116"/>
                </a:moveTo>
                <a:cubicBezTo>
                  <a:pt x="233" y="180"/>
                  <a:pt x="180" y="232"/>
                  <a:pt x="117" y="232"/>
                </a:cubicBezTo>
                <a:cubicBezTo>
                  <a:pt x="53" y="232"/>
                  <a:pt x="0" y="180"/>
                  <a:pt x="0" y="116"/>
                </a:cubicBezTo>
                <a:cubicBezTo>
                  <a:pt x="0" y="52"/>
                  <a:pt x="53" y="0"/>
                  <a:pt x="117" y="0"/>
                </a:cubicBezTo>
                <a:cubicBezTo>
                  <a:pt x="180" y="0"/>
                  <a:pt x="233" y="52"/>
                  <a:pt x="233" y="116"/>
                </a:cubicBezTo>
                <a:close/>
                <a:moveTo>
                  <a:pt x="195" y="66"/>
                </a:moveTo>
                <a:cubicBezTo>
                  <a:pt x="163" y="66"/>
                  <a:pt x="163" y="66"/>
                  <a:pt x="163" y="66"/>
                </a:cubicBezTo>
                <a:cubicBezTo>
                  <a:pt x="163" y="61"/>
                  <a:pt x="163" y="61"/>
                  <a:pt x="163" y="61"/>
                </a:cubicBezTo>
                <a:cubicBezTo>
                  <a:pt x="162" y="61"/>
                  <a:pt x="162" y="61"/>
                  <a:pt x="162" y="61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2" y="57"/>
                  <a:pt x="161" y="56"/>
                  <a:pt x="160" y="56"/>
                </a:cubicBezTo>
                <a:cubicBezTo>
                  <a:pt x="159" y="56"/>
                  <a:pt x="159" y="56"/>
                  <a:pt x="159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66"/>
                  <a:pt x="70" y="66"/>
                  <a:pt x="70" y="66"/>
                </a:cubicBezTo>
                <a:cubicBezTo>
                  <a:pt x="38" y="66"/>
                  <a:pt x="38" y="66"/>
                  <a:pt x="38" y="66"/>
                </a:cubicBezTo>
                <a:cubicBezTo>
                  <a:pt x="38" y="66"/>
                  <a:pt x="38" y="91"/>
                  <a:pt x="38" y="100"/>
                </a:cubicBezTo>
                <a:cubicBezTo>
                  <a:pt x="38" y="116"/>
                  <a:pt x="59" y="130"/>
                  <a:pt x="75" y="135"/>
                </a:cubicBezTo>
                <a:cubicBezTo>
                  <a:pt x="81" y="136"/>
                  <a:pt x="87" y="137"/>
                  <a:pt x="92" y="138"/>
                </a:cubicBezTo>
                <a:cubicBezTo>
                  <a:pt x="101" y="145"/>
                  <a:pt x="109" y="150"/>
                  <a:pt x="111" y="153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09" y="153"/>
                  <a:pt x="108" y="154"/>
                  <a:pt x="108" y="15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8" y="163"/>
                  <a:pt x="109" y="164"/>
                  <a:pt x="111" y="164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1" y="168"/>
                  <a:pt x="111" y="173"/>
                  <a:pt x="111" y="175"/>
                </a:cubicBezTo>
                <a:cubicBezTo>
                  <a:pt x="111" y="185"/>
                  <a:pt x="102" y="192"/>
                  <a:pt x="96" y="192"/>
                </a:cubicBezTo>
                <a:cubicBezTo>
                  <a:pt x="93" y="192"/>
                  <a:pt x="89" y="192"/>
                  <a:pt x="87" y="192"/>
                </a:cubicBezTo>
                <a:cubicBezTo>
                  <a:pt x="86" y="192"/>
                  <a:pt x="85" y="192"/>
                  <a:pt x="85" y="193"/>
                </a:cubicBezTo>
                <a:cubicBezTo>
                  <a:pt x="85" y="194"/>
                  <a:pt x="85" y="194"/>
                  <a:pt x="85" y="194"/>
                </a:cubicBezTo>
                <a:cubicBezTo>
                  <a:pt x="83" y="194"/>
                  <a:pt x="83" y="194"/>
                  <a:pt x="83" y="194"/>
                </a:cubicBezTo>
                <a:cubicBezTo>
                  <a:pt x="82" y="194"/>
                  <a:pt x="82" y="195"/>
                  <a:pt x="82" y="195"/>
                </a:cubicBezTo>
                <a:cubicBezTo>
                  <a:pt x="82" y="196"/>
                  <a:pt x="82" y="199"/>
                  <a:pt x="82" y="199"/>
                </a:cubicBezTo>
                <a:cubicBezTo>
                  <a:pt x="82" y="200"/>
                  <a:pt x="82" y="200"/>
                  <a:pt x="83" y="200"/>
                </a:cubicBezTo>
                <a:cubicBezTo>
                  <a:pt x="150" y="200"/>
                  <a:pt x="150" y="200"/>
                  <a:pt x="150" y="200"/>
                </a:cubicBezTo>
                <a:cubicBezTo>
                  <a:pt x="151" y="200"/>
                  <a:pt x="151" y="200"/>
                  <a:pt x="151" y="199"/>
                </a:cubicBezTo>
                <a:cubicBezTo>
                  <a:pt x="151" y="198"/>
                  <a:pt x="151" y="195"/>
                  <a:pt x="151" y="195"/>
                </a:cubicBezTo>
                <a:cubicBezTo>
                  <a:pt x="151" y="195"/>
                  <a:pt x="151" y="194"/>
                  <a:pt x="150" y="194"/>
                </a:cubicBezTo>
                <a:cubicBezTo>
                  <a:pt x="148" y="194"/>
                  <a:pt x="148" y="194"/>
                  <a:pt x="148" y="194"/>
                </a:cubicBezTo>
                <a:cubicBezTo>
                  <a:pt x="148" y="194"/>
                  <a:pt x="148" y="194"/>
                  <a:pt x="148" y="193"/>
                </a:cubicBezTo>
                <a:cubicBezTo>
                  <a:pt x="148" y="192"/>
                  <a:pt x="147" y="192"/>
                  <a:pt x="146" y="192"/>
                </a:cubicBezTo>
                <a:cubicBezTo>
                  <a:pt x="144" y="192"/>
                  <a:pt x="141" y="192"/>
                  <a:pt x="137" y="192"/>
                </a:cubicBezTo>
                <a:cubicBezTo>
                  <a:pt x="131" y="192"/>
                  <a:pt x="122" y="185"/>
                  <a:pt x="122" y="175"/>
                </a:cubicBezTo>
                <a:cubicBezTo>
                  <a:pt x="122" y="173"/>
                  <a:pt x="122" y="168"/>
                  <a:pt x="122" y="164"/>
                </a:cubicBezTo>
                <a:cubicBezTo>
                  <a:pt x="123" y="164"/>
                  <a:pt x="123" y="164"/>
                  <a:pt x="123" y="164"/>
                </a:cubicBezTo>
                <a:cubicBezTo>
                  <a:pt x="124" y="164"/>
                  <a:pt x="125" y="163"/>
                  <a:pt x="125" y="162"/>
                </a:cubicBezTo>
                <a:cubicBezTo>
                  <a:pt x="125" y="155"/>
                  <a:pt x="125" y="155"/>
                  <a:pt x="125" y="155"/>
                </a:cubicBezTo>
                <a:cubicBezTo>
                  <a:pt x="125" y="154"/>
                  <a:pt x="124" y="153"/>
                  <a:pt x="123" y="153"/>
                </a:cubicBezTo>
                <a:cubicBezTo>
                  <a:pt x="122" y="153"/>
                  <a:pt x="122" y="153"/>
                  <a:pt x="122" y="153"/>
                </a:cubicBezTo>
                <a:cubicBezTo>
                  <a:pt x="124" y="150"/>
                  <a:pt x="132" y="145"/>
                  <a:pt x="141" y="138"/>
                </a:cubicBezTo>
                <a:cubicBezTo>
                  <a:pt x="146" y="137"/>
                  <a:pt x="152" y="136"/>
                  <a:pt x="158" y="135"/>
                </a:cubicBezTo>
                <a:cubicBezTo>
                  <a:pt x="174" y="130"/>
                  <a:pt x="195" y="116"/>
                  <a:pt x="195" y="100"/>
                </a:cubicBezTo>
                <a:cubicBezTo>
                  <a:pt x="195" y="91"/>
                  <a:pt x="195" y="66"/>
                  <a:pt x="195" y="6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auto">
          <a:xfrm>
            <a:off x="13831398" y="6329179"/>
            <a:ext cx="1145000" cy="1142922"/>
          </a:xfrm>
          <a:custGeom>
            <a:avLst/>
            <a:gdLst>
              <a:gd name="T0" fmla="*/ 0 w 233"/>
              <a:gd name="T1" fmla="*/ 116 h 232"/>
              <a:gd name="T2" fmla="*/ 233 w 233"/>
              <a:gd name="T3" fmla="*/ 116 h 232"/>
              <a:gd name="T4" fmla="*/ 82 w 233"/>
              <a:gd name="T5" fmla="*/ 41 h 232"/>
              <a:gd name="T6" fmla="*/ 108 w 233"/>
              <a:gd name="T7" fmla="*/ 48 h 232"/>
              <a:gd name="T8" fmla="*/ 115 w 233"/>
              <a:gd name="T9" fmla="*/ 45 h 232"/>
              <a:gd name="T10" fmla="*/ 120 w 233"/>
              <a:gd name="T11" fmla="*/ 43 h 232"/>
              <a:gd name="T12" fmla="*/ 132 w 233"/>
              <a:gd name="T13" fmla="*/ 45 h 232"/>
              <a:gd name="T14" fmla="*/ 138 w 233"/>
              <a:gd name="T15" fmla="*/ 49 h 232"/>
              <a:gd name="T16" fmla="*/ 135 w 233"/>
              <a:gd name="T17" fmla="*/ 54 h 232"/>
              <a:gd name="T18" fmla="*/ 135 w 233"/>
              <a:gd name="T19" fmla="*/ 69 h 232"/>
              <a:gd name="T20" fmla="*/ 158 w 233"/>
              <a:gd name="T21" fmla="*/ 103 h 232"/>
              <a:gd name="T22" fmla="*/ 126 w 233"/>
              <a:gd name="T23" fmla="*/ 77 h 232"/>
              <a:gd name="T24" fmla="*/ 117 w 233"/>
              <a:gd name="T25" fmla="*/ 71 h 232"/>
              <a:gd name="T26" fmla="*/ 96 w 233"/>
              <a:gd name="T27" fmla="*/ 98 h 232"/>
              <a:gd name="T28" fmla="*/ 82 w 233"/>
              <a:gd name="T29" fmla="*/ 41 h 232"/>
              <a:gd name="T30" fmla="*/ 136 w 233"/>
              <a:gd name="T31" fmla="*/ 162 h 232"/>
              <a:gd name="T32" fmla="*/ 139 w 233"/>
              <a:gd name="T33" fmla="*/ 163 h 232"/>
              <a:gd name="T34" fmla="*/ 143 w 233"/>
              <a:gd name="T35" fmla="*/ 166 h 232"/>
              <a:gd name="T36" fmla="*/ 146 w 233"/>
              <a:gd name="T37" fmla="*/ 168 h 232"/>
              <a:gd name="T38" fmla="*/ 149 w 233"/>
              <a:gd name="T39" fmla="*/ 170 h 232"/>
              <a:gd name="T40" fmla="*/ 151 w 233"/>
              <a:gd name="T41" fmla="*/ 173 h 232"/>
              <a:gd name="T42" fmla="*/ 153 w 233"/>
              <a:gd name="T43" fmla="*/ 176 h 232"/>
              <a:gd name="T44" fmla="*/ 76 w 233"/>
              <a:gd name="T45" fmla="*/ 179 h 232"/>
              <a:gd name="T46" fmla="*/ 80 w 233"/>
              <a:gd name="T47" fmla="*/ 172 h 232"/>
              <a:gd name="T48" fmla="*/ 87 w 233"/>
              <a:gd name="T49" fmla="*/ 166 h 232"/>
              <a:gd name="T50" fmla="*/ 87 w 233"/>
              <a:gd name="T51" fmla="*/ 166 h 232"/>
              <a:gd name="T52" fmla="*/ 86 w 233"/>
              <a:gd name="T53" fmla="*/ 163 h 232"/>
              <a:gd name="T54" fmla="*/ 91 w 233"/>
              <a:gd name="T55" fmla="*/ 157 h 232"/>
              <a:gd name="T56" fmla="*/ 97 w 233"/>
              <a:gd name="T57" fmla="*/ 161 h 232"/>
              <a:gd name="T58" fmla="*/ 97 w 233"/>
              <a:gd name="T59" fmla="*/ 162 h 232"/>
              <a:gd name="T60" fmla="*/ 97 w 233"/>
              <a:gd name="T61" fmla="*/ 161 h 232"/>
              <a:gd name="T62" fmla="*/ 103 w 233"/>
              <a:gd name="T63" fmla="*/ 159 h 232"/>
              <a:gd name="T64" fmla="*/ 111 w 233"/>
              <a:gd name="T65" fmla="*/ 158 h 232"/>
              <a:gd name="T66" fmla="*/ 115 w 233"/>
              <a:gd name="T67" fmla="*/ 158 h 232"/>
              <a:gd name="T68" fmla="*/ 157 w 233"/>
              <a:gd name="T69" fmla="*/ 121 h 232"/>
              <a:gd name="T70" fmla="*/ 167 w 233"/>
              <a:gd name="T71" fmla="*/ 127 h 232"/>
              <a:gd name="T72" fmla="*/ 135 w 233"/>
              <a:gd name="T73" fmla="*/ 161 h 232"/>
              <a:gd name="T74" fmla="*/ 93 w 233"/>
              <a:gd name="T75" fmla="*/ 100 h 232"/>
              <a:gd name="T76" fmla="*/ 80 w 233"/>
              <a:gd name="T77" fmla="*/ 107 h 232"/>
              <a:gd name="T78" fmla="*/ 78 w 233"/>
              <a:gd name="T79" fmla="*/ 108 h 232"/>
              <a:gd name="T80" fmla="*/ 78 w 233"/>
              <a:gd name="T81" fmla="*/ 108 h 232"/>
              <a:gd name="T82" fmla="*/ 69 w 233"/>
              <a:gd name="T83" fmla="*/ 46 h 232"/>
              <a:gd name="T84" fmla="*/ 58 w 233"/>
              <a:gd name="T85" fmla="*/ 71 h 232"/>
              <a:gd name="T86" fmla="*/ 58 w 233"/>
              <a:gd name="T87" fmla="*/ 83 h 232"/>
              <a:gd name="T88" fmla="*/ 165 w 233"/>
              <a:gd name="T89" fmla="*/ 192 h 232"/>
              <a:gd name="T90" fmla="*/ 66 w 233"/>
              <a:gd name="T91" fmla="*/ 192 h 232"/>
              <a:gd name="T92" fmla="*/ 63 w 233"/>
              <a:gd name="T93" fmla="*/ 186 h 232"/>
              <a:gd name="T94" fmla="*/ 165 w 233"/>
              <a:gd name="T95" fmla="*/ 183 h 232"/>
              <a:gd name="T96" fmla="*/ 168 w 233"/>
              <a:gd name="T97" fmla="*/ 189 h 232"/>
              <a:gd name="T98" fmla="*/ 161 w 233"/>
              <a:gd name="T99" fmla="*/ 121 h 232"/>
              <a:gd name="T100" fmla="*/ 176 w 233"/>
              <a:gd name="T101" fmla="*/ 10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3" h="232"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3" y="180"/>
                  <a:pt x="233" y="116"/>
                </a:cubicBezTo>
                <a:cubicBezTo>
                  <a:pt x="233" y="52"/>
                  <a:pt x="180" y="0"/>
                  <a:pt x="116" y="0"/>
                </a:cubicBezTo>
                <a:close/>
                <a:moveTo>
                  <a:pt x="82" y="41"/>
                </a:moveTo>
                <a:cubicBezTo>
                  <a:pt x="91" y="38"/>
                  <a:pt x="101" y="41"/>
                  <a:pt x="107" y="48"/>
                </a:cubicBezTo>
                <a:cubicBezTo>
                  <a:pt x="107" y="48"/>
                  <a:pt x="108" y="48"/>
                  <a:pt x="108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4" y="41"/>
                  <a:pt x="129" y="42"/>
                  <a:pt x="131" y="45"/>
                </a:cubicBezTo>
                <a:cubicBezTo>
                  <a:pt x="132" y="45"/>
                  <a:pt x="132" y="45"/>
                  <a:pt x="132" y="45"/>
                </a:cubicBezTo>
                <a:cubicBezTo>
                  <a:pt x="134" y="44"/>
                  <a:pt x="136" y="45"/>
                  <a:pt x="137" y="47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39" y="51"/>
                  <a:pt x="138" y="53"/>
                  <a:pt x="136" y="54"/>
                </a:cubicBezTo>
                <a:cubicBezTo>
                  <a:pt x="136" y="54"/>
                  <a:pt x="136" y="54"/>
                  <a:pt x="135" y="54"/>
                </a:cubicBezTo>
                <a:cubicBezTo>
                  <a:pt x="136" y="57"/>
                  <a:pt x="135" y="60"/>
                  <a:pt x="133" y="62"/>
                </a:cubicBezTo>
                <a:cubicBezTo>
                  <a:pt x="135" y="64"/>
                  <a:pt x="135" y="67"/>
                  <a:pt x="135" y="69"/>
                </a:cubicBezTo>
                <a:cubicBezTo>
                  <a:pt x="165" y="99"/>
                  <a:pt x="165" y="99"/>
                  <a:pt x="165" y="99"/>
                </a:cubicBezTo>
                <a:cubicBezTo>
                  <a:pt x="162" y="100"/>
                  <a:pt x="160" y="101"/>
                  <a:pt x="158" y="103"/>
                </a:cubicBezTo>
                <a:cubicBezTo>
                  <a:pt x="157" y="104"/>
                  <a:pt x="157" y="105"/>
                  <a:pt x="156" y="106"/>
                </a:cubicBezTo>
                <a:cubicBezTo>
                  <a:pt x="152" y="101"/>
                  <a:pt x="126" y="77"/>
                  <a:pt x="126" y="77"/>
                </a:cubicBezTo>
                <a:cubicBezTo>
                  <a:pt x="123" y="77"/>
                  <a:pt x="121" y="76"/>
                  <a:pt x="119" y="74"/>
                </a:cubicBezTo>
                <a:cubicBezTo>
                  <a:pt x="118" y="73"/>
                  <a:pt x="117" y="72"/>
                  <a:pt x="117" y="71"/>
                </a:cubicBezTo>
                <a:cubicBezTo>
                  <a:pt x="117" y="80"/>
                  <a:pt x="113" y="89"/>
                  <a:pt x="105" y="93"/>
                </a:cubicBezTo>
                <a:cubicBezTo>
                  <a:pt x="101" y="95"/>
                  <a:pt x="99" y="97"/>
                  <a:pt x="96" y="98"/>
                </a:cubicBezTo>
                <a:cubicBezTo>
                  <a:pt x="72" y="44"/>
                  <a:pt x="72" y="44"/>
                  <a:pt x="72" y="44"/>
                </a:cubicBezTo>
                <a:lnTo>
                  <a:pt x="82" y="41"/>
                </a:lnTo>
                <a:close/>
                <a:moveTo>
                  <a:pt x="135" y="161"/>
                </a:moveTo>
                <a:cubicBezTo>
                  <a:pt x="135" y="162"/>
                  <a:pt x="135" y="162"/>
                  <a:pt x="136" y="162"/>
                </a:cubicBezTo>
                <a:cubicBezTo>
                  <a:pt x="137" y="162"/>
                  <a:pt x="138" y="163"/>
                  <a:pt x="138" y="163"/>
                </a:cubicBezTo>
                <a:cubicBezTo>
                  <a:pt x="139" y="163"/>
                  <a:pt x="139" y="163"/>
                  <a:pt x="139" y="163"/>
                </a:cubicBezTo>
                <a:cubicBezTo>
                  <a:pt x="140" y="164"/>
                  <a:pt x="141" y="165"/>
                  <a:pt x="142" y="165"/>
                </a:cubicBezTo>
                <a:cubicBezTo>
                  <a:pt x="142" y="165"/>
                  <a:pt x="143" y="165"/>
                  <a:pt x="143" y="166"/>
                </a:cubicBezTo>
                <a:cubicBezTo>
                  <a:pt x="144" y="166"/>
                  <a:pt x="144" y="167"/>
                  <a:pt x="145" y="167"/>
                </a:cubicBezTo>
                <a:cubicBezTo>
                  <a:pt x="145" y="168"/>
                  <a:pt x="146" y="168"/>
                  <a:pt x="146" y="168"/>
                </a:cubicBezTo>
                <a:cubicBezTo>
                  <a:pt x="147" y="169"/>
                  <a:pt x="147" y="169"/>
                  <a:pt x="148" y="170"/>
                </a:cubicBezTo>
                <a:cubicBezTo>
                  <a:pt x="148" y="170"/>
                  <a:pt x="148" y="170"/>
                  <a:pt x="149" y="170"/>
                </a:cubicBezTo>
                <a:cubicBezTo>
                  <a:pt x="149" y="171"/>
                  <a:pt x="150" y="172"/>
                  <a:pt x="151" y="173"/>
                </a:cubicBezTo>
                <a:cubicBezTo>
                  <a:pt x="151" y="173"/>
                  <a:pt x="151" y="173"/>
                  <a:pt x="151" y="173"/>
                </a:cubicBezTo>
                <a:cubicBezTo>
                  <a:pt x="152" y="174"/>
                  <a:pt x="152" y="175"/>
                  <a:pt x="153" y="175"/>
                </a:cubicBezTo>
                <a:cubicBezTo>
                  <a:pt x="153" y="176"/>
                  <a:pt x="153" y="176"/>
                  <a:pt x="153" y="176"/>
                </a:cubicBezTo>
                <a:cubicBezTo>
                  <a:pt x="154" y="177"/>
                  <a:pt x="155" y="178"/>
                  <a:pt x="155" y="179"/>
                </a:cubicBezTo>
                <a:cubicBezTo>
                  <a:pt x="76" y="179"/>
                  <a:pt x="76" y="179"/>
                  <a:pt x="76" y="179"/>
                </a:cubicBezTo>
                <a:cubicBezTo>
                  <a:pt x="76" y="178"/>
                  <a:pt x="77" y="177"/>
                  <a:pt x="78" y="175"/>
                </a:cubicBezTo>
                <a:cubicBezTo>
                  <a:pt x="78" y="174"/>
                  <a:pt x="79" y="173"/>
                  <a:pt x="80" y="172"/>
                </a:cubicBezTo>
                <a:cubicBezTo>
                  <a:pt x="82" y="170"/>
                  <a:pt x="85" y="168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6" y="163"/>
                  <a:pt x="86" y="163"/>
                  <a:pt x="86" y="163"/>
                </a:cubicBezTo>
                <a:cubicBezTo>
                  <a:pt x="85" y="162"/>
                  <a:pt x="86" y="160"/>
                  <a:pt x="87" y="159"/>
                </a:cubicBezTo>
                <a:cubicBezTo>
                  <a:pt x="91" y="157"/>
                  <a:pt x="91" y="157"/>
                  <a:pt x="91" y="157"/>
                </a:cubicBezTo>
                <a:cubicBezTo>
                  <a:pt x="93" y="156"/>
                  <a:pt x="95" y="157"/>
                  <a:pt x="95" y="158"/>
                </a:cubicBezTo>
                <a:cubicBezTo>
                  <a:pt x="97" y="161"/>
                  <a:pt x="97" y="161"/>
                  <a:pt x="97" y="161"/>
                </a:cubicBezTo>
                <a:cubicBezTo>
                  <a:pt x="97" y="161"/>
                  <a:pt x="97" y="161"/>
                  <a:pt x="97" y="161"/>
                </a:cubicBezTo>
                <a:cubicBezTo>
                  <a:pt x="97" y="161"/>
                  <a:pt x="97" y="161"/>
                  <a:pt x="97" y="162"/>
                </a:cubicBezTo>
                <a:cubicBezTo>
                  <a:pt x="97" y="161"/>
                  <a:pt x="97" y="161"/>
                  <a:pt x="97" y="161"/>
                </a:cubicBezTo>
                <a:cubicBezTo>
                  <a:pt x="97" y="161"/>
                  <a:pt x="97" y="161"/>
                  <a:pt x="97" y="161"/>
                </a:cubicBezTo>
                <a:cubicBezTo>
                  <a:pt x="99" y="160"/>
                  <a:pt x="101" y="160"/>
                  <a:pt x="103" y="159"/>
                </a:cubicBezTo>
                <a:cubicBezTo>
                  <a:pt x="103" y="159"/>
                  <a:pt x="103" y="159"/>
                  <a:pt x="103" y="159"/>
                </a:cubicBezTo>
                <a:cubicBezTo>
                  <a:pt x="105" y="159"/>
                  <a:pt x="106" y="159"/>
                  <a:pt x="107" y="158"/>
                </a:cubicBezTo>
                <a:cubicBezTo>
                  <a:pt x="108" y="158"/>
                  <a:pt x="109" y="158"/>
                  <a:pt x="111" y="158"/>
                </a:cubicBezTo>
                <a:cubicBezTo>
                  <a:pt x="112" y="158"/>
                  <a:pt x="114" y="158"/>
                  <a:pt x="115" y="158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15" y="158"/>
                  <a:pt x="116" y="158"/>
                  <a:pt x="116" y="157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57" y="122"/>
                  <a:pt x="158" y="122"/>
                  <a:pt x="158" y="123"/>
                </a:cubicBezTo>
                <a:cubicBezTo>
                  <a:pt x="161" y="125"/>
                  <a:pt x="164" y="127"/>
                  <a:pt x="167" y="127"/>
                </a:cubicBezTo>
                <a:cubicBezTo>
                  <a:pt x="131" y="160"/>
                  <a:pt x="131" y="160"/>
                  <a:pt x="131" y="160"/>
                </a:cubicBezTo>
                <a:cubicBezTo>
                  <a:pt x="133" y="161"/>
                  <a:pt x="134" y="161"/>
                  <a:pt x="135" y="161"/>
                </a:cubicBezTo>
                <a:close/>
                <a:moveTo>
                  <a:pt x="69" y="46"/>
                </a:moveTo>
                <a:cubicBezTo>
                  <a:pt x="93" y="100"/>
                  <a:pt x="93" y="100"/>
                  <a:pt x="93" y="100"/>
                </a:cubicBezTo>
                <a:cubicBezTo>
                  <a:pt x="85" y="104"/>
                  <a:pt x="82" y="106"/>
                  <a:pt x="80" y="107"/>
                </a:cubicBezTo>
                <a:cubicBezTo>
                  <a:pt x="80" y="107"/>
                  <a:pt x="80" y="107"/>
                  <a:pt x="80" y="107"/>
                </a:cubicBezTo>
                <a:cubicBezTo>
                  <a:pt x="80" y="107"/>
                  <a:pt x="80" y="107"/>
                  <a:pt x="80" y="107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3" y="51"/>
                  <a:pt x="53" y="51"/>
                  <a:pt x="53" y="51"/>
                </a:cubicBezTo>
                <a:lnTo>
                  <a:pt x="69" y="46"/>
                </a:lnTo>
                <a:close/>
                <a:moveTo>
                  <a:pt x="58" y="83"/>
                </a:moveTo>
                <a:cubicBezTo>
                  <a:pt x="56" y="79"/>
                  <a:pt x="57" y="75"/>
                  <a:pt x="58" y="71"/>
                </a:cubicBezTo>
                <a:cubicBezTo>
                  <a:pt x="67" y="90"/>
                  <a:pt x="67" y="90"/>
                  <a:pt x="67" y="90"/>
                </a:cubicBezTo>
                <a:cubicBezTo>
                  <a:pt x="63" y="89"/>
                  <a:pt x="60" y="87"/>
                  <a:pt x="58" y="83"/>
                </a:cubicBezTo>
                <a:close/>
                <a:moveTo>
                  <a:pt x="168" y="189"/>
                </a:moveTo>
                <a:cubicBezTo>
                  <a:pt x="168" y="191"/>
                  <a:pt x="167" y="192"/>
                  <a:pt x="165" y="192"/>
                </a:cubicBezTo>
                <a:cubicBezTo>
                  <a:pt x="165" y="192"/>
                  <a:pt x="165" y="192"/>
                  <a:pt x="115" y="192"/>
                </a:cubicBezTo>
                <a:cubicBezTo>
                  <a:pt x="102" y="192"/>
                  <a:pt x="86" y="192"/>
                  <a:pt x="66" y="192"/>
                </a:cubicBezTo>
                <a:cubicBezTo>
                  <a:pt x="64" y="192"/>
                  <a:pt x="63" y="191"/>
                  <a:pt x="63" y="189"/>
                </a:cubicBezTo>
                <a:cubicBezTo>
                  <a:pt x="63" y="186"/>
                  <a:pt x="63" y="186"/>
                  <a:pt x="63" y="186"/>
                </a:cubicBezTo>
                <a:cubicBezTo>
                  <a:pt x="63" y="184"/>
                  <a:pt x="64" y="183"/>
                  <a:pt x="66" y="183"/>
                </a:cubicBezTo>
                <a:cubicBezTo>
                  <a:pt x="66" y="183"/>
                  <a:pt x="161" y="183"/>
                  <a:pt x="165" y="183"/>
                </a:cubicBezTo>
                <a:cubicBezTo>
                  <a:pt x="167" y="183"/>
                  <a:pt x="168" y="184"/>
                  <a:pt x="168" y="186"/>
                </a:cubicBezTo>
                <a:cubicBezTo>
                  <a:pt x="168" y="186"/>
                  <a:pt x="168" y="186"/>
                  <a:pt x="168" y="189"/>
                </a:cubicBezTo>
                <a:close/>
                <a:moveTo>
                  <a:pt x="176" y="121"/>
                </a:moveTo>
                <a:cubicBezTo>
                  <a:pt x="172" y="125"/>
                  <a:pt x="165" y="125"/>
                  <a:pt x="161" y="121"/>
                </a:cubicBezTo>
                <a:cubicBezTo>
                  <a:pt x="157" y="116"/>
                  <a:pt x="157" y="109"/>
                  <a:pt x="161" y="105"/>
                </a:cubicBezTo>
                <a:cubicBezTo>
                  <a:pt x="165" y="101"/>
                  <a:pt x="172" y="101"/>
                  <a:pt x="176" y="105"/>
                </a:cubicBezTo>
                <a:cubicBezTo>
                  <a:pt x="180" y="109"/>
                  <a:pt x="180" y="116"/>
                  <a:pt x="176" y="12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2300684" y="6329179"/>
            <a:ext cx="1138764" cy="114292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69 w 232"/>
              <a:gd name="T11" fmla="*/ 90 h 232"/>
              <a:gd name="T12" fmla="*/ 103 w 232"/>
              <a:gd name="T13" fmla="*/ 53 h 232"/>
              <a:gd name="T14" fmla="*/ 103 w 232"/>
              <a:gd name="T15" fmla="*/ 44 h 232"/>
              <a:gd name="T16" fmla="*/ 110 w 232"/>
              <a:gd name="T17" fmla="*/ 38 h 232"/>
              <a:gd name="T18" fmla="*/ 123 w 232"/>
              <a:gd name="T19" fmla="*/ 38 h 232"/>
              <a:gd name="T20" fmla="*/ 129 w 232"/>
              <a:gd name="T21" fmla="*/ 44 h 232"/>
              <a:gd name="T22" fmla="*/ 129 w 232"/>
              <a:gd name="T23" fmla="*/ 53 h 232"/>
              <a:gd name="T24" fmla="*/ 163 w 232"/>
              <a:gd name="T25" fmla="*/ 90 h 232"/>
              <a:gd name="T26" fmla="*/ 163 w 232"/>
              <a:gd name="T27" fmla="*/ 117 h 232"/>
              <a:gd name="T28" fmla="*/ 69 w 232"/>
              <a:gd name="T29" fmla="*/ 117 h 232"/>
              <a:gd name="T30" fmla="*/ 69 w 232"/>
              <a:gd name="T31" fmla="*/ 90 h 232"/>
              <a:gd name="T32" fmla="*/ 116 w 232"/>
              <a:gd name="T33" fmla="*/ 194 h 232"/>
              <a:gd name="T34" fmla="*/ 102 w 232"/>
              <a:gd name="T35" fmla="*/ 181 h 232"/>
              <a:gd name="T36" fmla="*/ 130 w 232"/>
              <a:gd name="T37" fmla="*/ 181 h 232"/>
              <a:gd name="T38" fmla="*/ 116 w 232"/>
              <a:gd name="T39" fmla="*/ 194 h 232"/>
              <a:gd name="T40" fmla="*/ 42 w 232"/>
              <a:gd name="T41" fmla="*/ 177 h 232"/>
              <a:gd name="T42" fmla="*/ 69 w 232"/>
              <a:gd name="T43" fmla="*/ 125 h 232"/>
              <a:gd name="T44" fmla="*/ 164 w 232"/>
              <a:gd name="T45" fmla="*/ 125 h 232"/>
              <a:gd name="T46" fmla="*/ 191 w 232"/>
              <a:gd name="T47" fmla="*/ 177 h 232"/>
              <a:gd name="T48" fmla="*/ 42 w 232"/>
              <a:gd name="T49" fmla="*/ 17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0"/>
                  <a:pt x="53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69" y="90"/>
                </a:moveTo>
                <a:cubicBezTo>
                  <a:pt x="69" y="71"/>
                  <a:pt x="84" y="56"/>
                  <a:pt x="103" y="53"/>
                </a:cubicBezTo>
                <a:cubicBezTo>
                  <a:pt x="103" y="44"/>
                  <a:pt x="103" y="44"/>
                  <a:pt x="103" y="44"/>
                </a:cubicBezTo>
                <a:cubicBezTo>
                  <a:pt x="103" y="41"/>
                  <a:pt x="106" y="38"/>
                  <a:pt x="110" y="38"/>
                </a:cubicBezTo>
                <a:cubicBezTo>
                  <a:pt x="123" y="38"/>
                  <a:pt x="123" y="38"/>
                  <a:pt x="123" y="38"/>
                </a:cubicBezTo>
                <a:cubicBezTo>
                  <a:pt x="127" y="38"/>
                  <a:pt x="129" y="41"/>
                  <a:pt x="129" y="44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48" y="56"/>
                  <a:pt x="163" y="71"/>
                  <a:pt x="163" y="90"/>
                </a:cubicBezTo>
                <a:cubicBezTo>
                  <a:pt x="163" y="117"/>
                  <a:pt x="163" y="117"/>
                  <a:pt x="163" y="117"/>
                </a:cubicBezTo>
                <a:cubicBezTo>
                  <a:pt x="69" y="117"/>
                  <a:pt x="69" y="117"/>
                  <a:pt x="69" y="117"/>
                </a:cubicBezTo>
                <a:lnTo>
                  <a:pt x="69" y="90"/>
                </a:lnTo>
                <a:close/>
                <a:moveTo>
                  <a:pt x="116" y="194"/>
                </a:moveTo>
                <a:cubicBezTo>
                  <a:pt x="109" y="194"/>
                  <a:pt x="103" y="189"/>
                  <a:pt x="102" y="181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30" y="189"/>
                  <a:pt x="124" y="194"/>
                  <a:pt x="116" y="194"/>
                </a:cubicBezTo>
                <a:close/>
                <a:moveTo>
                  <a:pt x="42" y="177"/>
                </a:moveTo>
                <a:cubicBezTo>
                  <a:pt x="69" y="125"/>
                  <a:pt x="69" y="125"/>
                  <a:pt x="69" y="125"/>
                </a:cubicBezTo>
                <a:cubicBezTo>
                  <a:pt x="164" y="125"/>
                  <a:pt x="164" y="125"/>
                  <a:pt x="164" y="125"/>
                </a:cubicBezTo>
                <a:cubicBezTo>
                  <a:pt x="191" y="177"/>
                  <a:pt x="191" y="177"/>
                  <a:pt x="191" y="177"/>
                </a:cubicBezTo>
                <a:lnTo>
                  <a:pt x="42" y="17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1" name="Freeform 40"/>
          <p:cNvSpPr>
            <a:spLocks noEditPoints="1"/>
          </p:cNvSpPr>
          <p:nvPr/>
        </p:nvSpPr>
        <p:spPr bwMode="auto">
          <a:xfrm>
            <a:off x="10769970" y="6329179"/>
            <a:ext cx="1138764" cy="114292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58 w 232"/>
              <a:gd name="T11" fmla="*/ 157 h 232"/>
              <a:gd name="T12" fmla="*/ 156 w 232"/>
              <a:gd name="T13" fmla="*/ 162 h 232"/>
              <a:gd name="T14" fmla="*/ 157 w 232"/>
              <a:gd name="T15" fmla="*/ 165 h 232"/>
              <a:gd name="T16" fmla="*/ 155 w 232"/>
              <a:gd name="T17" fmla="*/ 173 h 232"/>
              <a:gd name="T18" fmla="*/ 156 w 232"/>
              <a:gd name="T19" fmla="*/ 177 h 232"/>
              <a:gd name="T20" fmla="*/ 117 w 232"/>
              <a:gd name="T21" fmla="*/ 183 h 232"/>
              <a:gd name="T22" fmla="*/ 52 w 232"/>
              <a:gd name="T23" fmla="*/ 165 h 232"/>
              <a:gd name="T24" fmla="*/ 51 w 232"/>
              <a:gd name="T25" fmla="*/ 165 h 232"/>
              <a:gd name="T26" fmla="*/ 51 w 232"/>
              <a:gd name="T27" fmla="*/ 123 h 232"/>
              <a:gd name="T28" fmla="*/ 116 w 232"/>
              <a:gd name="T29" fmla="*/ 156 h 232"/>
              <a:gd name="T30" fmla="*/ 158 w 232"/>
              <a:gd name="T31" fmla="*/ 135 h 232"/>
              <a:gd name="T32" fmla="*/ 158 w 232"/>
              <a:gd name="T33" fmla="*/ 157 h 232"/>
              <a:gd name="T34" fmla="*/ 163 w 232"/>
              <a:gd name="T35" fmla="*/ 184 h 232"/>
              <a:gd name="T36" fmla="*/ 164 w 232"/>
              <a:gd name="T37" fmla="*/ 180 h 232"/>
              <a:gd name="T38" fmla="*/ 159 w 232"/>
              <a:gd name="T39" fmla="*/ 173 h 232"/>
              <a:gd name="T40" fmla="*/ 162 w 232"/>
              <a:gd name="T41" fmla="*/ 165 h 232"/>
              <a:gd name="T42" fmla="*/ 160 w 232"/>
              <a:gd name="T43" fmla="*/ 162 h 232"/>
              <a:gd name="T44" fmla="*/ 162 w 232"/>
              <a:gd name="T45" fmla="*/ 159 h 232"/>
              <a:gd name="T46" fmla="*/ 162 w 232"/>
              <a:gd name="T47" fmla="*/ 126 h 232"/>
              <a:gd name="T48" fmla="*/ 116 w 232"/>
              <a:gd name="T49" fmla="*/ 103 h 232"/>
              <a:gd name="T50" fmla="*/ 115 w 232"/>
              <a:gd name="T51" fmla="*/ 97 h 232"/>
              <a:gd name="T52" fmla="*/ 122 w 232"/>
              <a:gd name="T53" fmla="*/ 97 h 232"/>
              <a:gd name="T54" fmla="*/ 170 w 232"/>
              <a:gd name="T55" fmla="*/ 122 h 232"/>
              <a:gd name="T56" fmla="*/ 170 w 232"/>
              <a:gd name="T57" fmla="*/ 159 h 232"/>
              <a:gd name="T58" fmla="*/ 172 w 232"/>
              <a:gd name="T59" fmla="*/ 162 h 232"/>
              <a:gd name="T60" fmla="*/ 170 w 232"/>
              <a:gd name="T61" fmla="*/ 165 h 232"/>
              <a:gd name="T62" fmla="*/ 174 w 232"/>
              <a:gd name="T63" fmla="*/ 172 h 232"/>
              <a:gd name="T64" fmla="*/ 163 w 232"/>
              <a:gd name="T65" fmla="*/ 184 h 232"/>
              <a:gd name="T66" fmla="*/ 182 w 232"/>
              <a:gd name="T67" fmla="*/ 165 h 232"/>
              <a:gd name="T68" fmla="*/ 181 w 232"/>
              <a:gd name="T69" fmla="*/ 165 h 232"/>
              <a:gd name="T70" fmla="*/ 177 w 232"/>
              <a:gd name="T71" fmla="*/ 168 h 232"/>
              <a:gd name="T72" fmla="*/ 175 w 232"/>
              <a:gd name="T73" fmla="*/ 165 h 232"/>
              <a:gd name="T74" fmla="*/ 176 w 232"/>
              <a:gd name="T75" fmla="*/ 162 h 232"/>
              <a:gd name="T76" fmla="*/ 174 w 232"/>
              <a:gd name="T77" fmla="*/ 157 h 232"/>
              <a:gd name="T78" fmla="*/ 174 w 232"/>
              <a:gd name="T79" fmla="*/ 127 h 232"/>
              <a:gd name="T80" fmla="*/ 182 w 232"/>
              <a:gd name="T81" fmla="*/ 123 h 232"/>
              <a:gd name="T82" fmla="*/ 182 w 232"/>
              <a:gd name="T83" fmla="*/ 165 h 232"/>
              <a:gd name="T84" fmla="*/ 174 w 232"/>
              <a:gd name="T85" fmla="*/ 120 h 232"/>
              <a:gd name="T86" fmla="*/ 174 w 232"/>
              <a:gd name="T87" fmla="*/ 119 h 232"/>
              <a:gd name="T88" fmla="*/ 124 w 232"/>
              <a:gd name="T89" fmla="*/ 94 h 232"/>
              <a:gd name="T90" fmla="*/ 118 w 232"/>
              <a:gd name="T91" fmla="*/ 92 h 232"/>
              <a:gd name="T92" fmla="*/ 112 w 232"/>
              <a:gd name="T93" fmla="*/ 94 h 232"/>
              <a:gd name="T94" fmla="*/ 110 w 232"/>
              <a:gd name="T95" fmla="*/ 100 h 232"/>
              <a:gd name="T96" fmla="*/ 114 w 232"/>
              <a:gd name="T97" fmla="*/ 107 h 232"/>
              <a:gd name="T98" fmla="*/ 157 w 232"/>
              <a:gd name="T99" fmla="*/ 128 h 232"/>
              <a:gd name="T100" fmla="*/ 116 w 232"/>
              <a:gd name="T101" fmla="*/ 149 h 232"/>
              <a:gd name="T102" fmla="*/ 17 w 232"/>
              <a:gd name="T103" fmla="*/ 99 h 232"/>
              <a:gd name="T104" fmla="*/ 116 w 232"/>
              <a:gd name="T105" fmla="*/ 48 h 232"/>
              <a:gd name="T106" fmla="*/ 216 w 232"/>
              <a:gd name="T107" fmla="*/ 99 h 232"/>
              <a:gd name="T108" fmla="*/ 174 w 232"/>
              <a:gd name="T109" fmla="*/ 12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58" y="157"/>
                </a:moveTo>
                <a:cubicBezTo>
                  <a:pt x="157" y="158"/>
                  <a:pt x="156" y="160"/>
                  <a:pt x="156" y="162"/>
                </a:cubicBezTo>
                <a:cubicBezTo>
                  <a:pt x="156" y="163"/>
                  <a:pt x="156" y="164"/>
                  <a:pt x="157" y="165"/>
                </a:cubicBezTo>
                <a:cubicBezTo>
                  <a:pt x="156" y="167"/>
                  <a:pt x="155" y="170"/>
                  <a:pt x="155" y="173"/>
                </a:cubicBezTo>
                <a:cubicBezTo>
                  <a:pt x="155" y="174"/>
                  <a:pt x="155" y="176"/>
                  <a:pt x="156" y="177"/>
                </a:cubicBezTo>
                <a:cubicBezTo>
                  <a:pt x="144" y="181"/>
                  <a:pt x="130" y="183"/>
                  <a:pt x="117" y="183"/>
                </a:cubicBezTo>
                <a:cubicBezTo>
                  <a:pt x="93" y="183"/>
                  <a:pt x="70" y="177"/>
                  <a:pt x="52" y="165"/>
                </a:cubicBezTo>
                <a:cubicBezTo>
                  <a:pt x="51" y="165"/>
                  <a:pt x="51" y="165"/>
                  <a:pt x="51" y="165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58" y="135"/>
                  <a:pt x="158" y="135"/>
                  <a:pt x="158" y="135"/>
                </a:cubicBezTo>
                <a:lnTo>
                  <a:pt x="158" y="157"/>
                </a:lnTo>
                <a:close/>
                <a:moveTo>
                  <a:pt x="163" y="184"/>
                </a:moveTo>
                <a:cubicBezTo>
                  <a:pt x="163" y="184"/>
                  <a:pt x="164" y="182"/>
                  <a:pt x="164" y="180"/>
                </a:cubicBezTo>
                <a:cubicBezTo>
                  <a:pt x="164" y="177"/>
                  <a:pt x="159" y="177"/>
                  <a:pt x="159" y="173"/>
                </a:cubicBezTo>
                <a:cubicBezTo>
                  <a:pt x="159" y="169"/>
                  <a:pt x="161" y="166"/>
                  <a:pt x="162" y="165"/>
                </a:cubicBezTo>
                <a:cubicBezTo>
                  <a:pt x="161" y="165"/>
                  <a:pt x="160" y="163"/>
                  <a:pt x="160" y="162"/>
                </a:cubicBezTo>
                <a:cubicBezTo>
                  <a:pt x="160" y="161"/>
                  <a:pt x="161" y="160"/>
                  <a:pt x="162" y="159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3"/>
                  <a:pt x="111" y="100"/>
                  <a:pt x="115" y="97"/>
                </a:cubicBezTo>
                <a:cubicBezTo>
                  <a:pt x="118" y="94"/>
                  <a:pt x="122" y="97"/>
                  <a:pt x="122" y="97"/>
                </a:cubicBezTo>
                <a:cubicBezTo>
                  <a:pt x="170" y="122"/>
                  <a:pt x="170" y="122"/>
                  <a:pt x="170" y="122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1" y="160"/>
                  <a:pt x="172" y="161"/>
                  <a:pt x="172" y="162"/>
                </a:cubicBezTo>
                <a:cubicBezTo>
                  <a:pt x="172" y="163"/>
                  <a:pt x="171" y="164"/>
                  <a:pt x="170" y="165"/>
                </a:cubicBezTo>
                <a:cubicBezTo>
                  <a:pt x="171" y="166"/>
                  <a:pt x="174" y="168"/>
                  <a:pt x="174" y="172"/>
                </a:cubicBezTo>
                <a:cubicBezTo>
                  <a:pt x="174" y="180"/>
                  <a:pt x="163" y="184"/>
                  <a:pt x="163" y="184"/>
                </a:cubicBezTo>
                <a:close/>
                <a:moveTo>
                  <a:pt x="182" y="165"/>
                </a:moveTo>
                <a:cubicBezTo>
                  <a:pt x="181" y="165"/>
                  <a:pt x="181" y="165"/>
                  <a:pt x="181" y="165"/>
                </a:cubicBezTo>
                <a:cubicBezTo>
                  <a:pt x="180" y="166"/>
                  <a:pt x="178" y="167"/>
                  <a:pt x="177" y="168"/>
                </a:cubicBezTo>
                <a:cubicBezTo>
                  <a:pt x="176" y="167"/>
                  <a:pt x="176" y="166"/>
                  <a:pt x="175" y="165"/>
                </a:cubicBezTo>
                <a:cubicBezTo>
                  <a:pt x="176" y="164"/>
                  <a:pt x="176" y="163"/>
                  <a:pt x="176" y="162"/>
                </a:cubicBezTo>
                <a:cubicBezTo>
                  <a:pt x="176" y="160"/>
                  <a:pt x="175" y="159"/>
                  <a:pt x="174" y="157"/>
                </a:cubicBezTo>
                <a:cubicBezTo>
                  <a:pt x="174" y="127"/>
                  <a:pt x="174" y="127"/>
                  <a:pt x="174" y="127"/>
                </a:cubicBezTo>
                <a:cubicBezTo>
                  <a:pt x="182" y="123"/>
                  <a:pt x="182" y="123"/>
                  <a:pt x="182" y="123"/>
                </a:cubicBezTo>
                <a:lnTo>
                  <a:pt x="182" y="165"/>
                </a:lnTo>
                <a:close/>
                <a:moveTo>
                  <a:pt x="174" y="120"/>
                </a:moveTo>
                <a:cubicBezTo>
                  <a:pt x="174" y="119"/>
                  <a:pt x="174" y="119"/>
                  <a:pt x="174" y="119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3" y="93"/>
                  <a:pt x="121" y="92"/>
                  <a:pt x="118" y="92"/>
                </a:cubicBezTo>
                <a:cubicBezTo>
                  <a:pt x="116" y="92"/>
                  <a:pt x="114" y="92"/>
                  <a:pt x="112" y="94"/>
                </a:cubicBezTo>
                <a:cubicBezTo>
                  <a:pt x="110" y="96"/>
                  <a:pt x="109" y="99"/>
                  <a:pt x="110" y="100"/>
                </a:cubicBezTo>
                <a:cubicBezTo>
                  <a:pt x="110" y="104"/>
                  <a:pt x="113" y="106"/>
                  <a:pt x="114" y="107"/>
                </a:cubicBezTo>
                <a:cubicBezTo>
                  <a:pt x="157" y="128"/>
                  <a:pt x="157" y="128"/>
                  <a:pt x="157" y="128"/>
                </a:cubicBezTo>
                <a:cubicBezTo>
                  <a:pt x="116" y="149"/>
                  <a:pt x="116" y="149"/>
                  <a:pt x="116" y="149"/>
                </a:cubicBezTo>
                <a:cubicBezTo>
                  <a:pt x="17" y="99"/>
                  <a:pt x="17" y="99"/>
                  <a:pt x="17" y="99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216" y="99"/>
                  <a:pt x="216" y="99"/>
                  <a:pt x="216" y="99"/>
                </a:cubicBezTo>
                <a:lnTo>
                  <a:pt x="174" y="12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9237179" y="6329179"/>
            <a:ext cx="1140842" cy="1142922"/>
          </a:xfrm>
          <a:custGeom>
            <a:avLst/>
            <a:gdLst>
              <a:gd name="T0" fmla="*/ 119 w 232"/>
              <a:gd name="T1" fmla="*/ 161 h 232"/>
              <a:gd name="T2" fmla="*/ 185 w 232"/>
              <a:gd name="T3" fmla="*/ 159 h 232"/>
              <a:gd name="T4" fmla="*/ 126 w 232"/>
              <a:gd name="T5" fmla="*/ 72 h 232"/>
              <a:gd name="T6" fmla="*/ 149 w 232"/>
              <a:gd name="T7" fmla="*/ 92 h 232"/>
              <a:gd name="T8" fmla="*/ 175 w 232"/>
              <a:gd name="T9" fmla="*/ 95 h 232"/>
              <a:gd name="T10" fmla="*/ 149 w 232"/>
              <a:gd name="T11" fmla="*/ 92 h 232"/>
              <a:gd name="T12" fmla="*/ 137 w 232"/>
              <a:gd name="T13" fmla="*/ 102 h 232"/>
              <a:gd name="T14" fmla="*/ 175 w 232"/>
              <a:gd name="T15" fmla="*/ 106 h 232"/>
              <a:gd name="T16" fmla="*/ 130 w 232"/>
              <a:gd name="T17" fmla="*/ 107 h 232"/>
              <a:gd name="T18" fmla="*/ 130 w 232"/>
              <a:gd name="T19" fmla="*/ 114 h 232"/>
              <a:gd name="T20" fmla="*/ 175 w 232"/>
              <a:gd name="T21" fmla="*/ 113 h 232"/>
              <a:gd name="T22" fmla="*/ 137 w 232"/>
              <a:gd name="T23" fmla="*/ 116 h 232"/>
              <a:gd name="T24" fmla="*/ 130 w 232"/>
              <a:gd name="T25" fmla="*/ 114 h 232"/>
              <a:gd name="T26" fmla="*/ 137 w 232"/>
              <a:gd name="T27" fmla="*/ 123 h 232"/>
              <a:gd name="T28" fmla="*/ 175 w 232"/>
              <a:gd name="T29" fmla="*/ 127 h 232"/>
              <a:gd name="T30" fmla="*/ 130 w 232"/>
              <a:gd name="T31" fmla="*/ 128 h 232"/>
              <a:gd name="T32" fmla="*/ 130 w 232"/>
              <a:gd name="T33" fmla="*/ 135 h 232"/>
              <a:gd name="T34" fmla="*/ 175 w 232"/>
              <a:gd name="T35" fmla="*/ 134 h 232"/>
              <a:gd name="T36" fmla="*/ 137 w 232"/>
              <a:gd name="T37" fmla="*/ 137 h 232"/>
              <a:gd name="T38" fmla="*/ 130 w 232"/>
              <a:gd name="T39" fmla="*/ 135 h 232"/>
              <a:gd name="T40" fmla="*/ 137 w 232"/>
              <a:gd name="T41" fmla="*/ 144 h 232"/>
              <a:gd name="T42" fmla="*/ 175 w 232"/>
              <a:gd name="T43" fmla="*/ 148 h 232"/>
              <a:gd name="T44" fmla="*/ 130 w 232"/>
              <a:gd name="T45" fmla="*/ 149 h 232"/>
              <a:gd name="T46" fmla="*/ 97 w 232"/>
              <a:gd name="T47" fmla="*/ 62 h 232"/>
              <a:gd name="T48" fmla="*/ 54 w 232"/>
              <a:gd name="T49" fmla="*/ 150 h 232"/>
              <a:gd name="T50" fmla="*/ 113 w 232"/>
              <a:gd name="T51" fmla="*/ 157 h 232"/>
              <a:gd name="T52" fmla="*/ 97 w 232"/>
              <a:gd name="T53" fmla="*/ 62 h 232"/>
              <a:gd name="T54" fmla="*/ 86 w 232"/>
              <a:gd name="T55" fmla="*/ 112 h 232"/>
              <a:gd name="T56" fmla="*/ 89 w 232"/>
              <a:gd name="T57" fmla="*/ 116 h 232"/>
              <a:gd name="T58" fmla="*/ 75 w 232"/>
              <a:gd name="T59" fmla="*/ 122 h 232"/>
              <a:gd name="T60" fmla="*/ 63 w 232"/>
              <a:gd name="T61" fmla="*/ 125 h 232"/>
              <a:gd name="T62" fmla="*/ 105 w 232"/>
              <a:gd name="T63" fmla="*/ 141 h 232"/>
              <a:gd name="T64" fmla="*/ 63 w 232"/>
              <a:gd name="T65" fmla="*/ 139 h 232"/>
              <a:gd name="T66" fmla="*/ 98 w 232"/>
              <a:gd name="T67" fmla="*/ 136 h 232"/>
              <a:gd name="T68" fmla="*/ 105 w 232"/>
              <a:gd name="T69" fmla="*/ 141 h 232"/>
              <a:gd name="T70" fmla="*/ 91 w 232"/>
              <a:gd name="T71" fmla="*/ 125 h 232"/>
              <a:gd name="T72" fmla="*/ 97 w 232"/>
              <a:gd name="T73" fmla="*/ 114 h 232"/>
              <a:gd name="T74" fmla="*/ 106 w 232"/>
              <a:gd name="T75" fmla="*/ 112 h 232"/>
              <a:gd name="T76" fmla="*/ 106 w 232"/>
              <a:gd name="T77" fmla="*/ 109 h 232"/>
              <a:gd name="T78" fmla="*/ 87 w 232"/>
              <a:gd name="T79" fmla="*/ 105 h 232"/>
              <a:gd name="T80" fmla="*/ 63 w 232"/>
              <a:gd name="T81" fmla="*/ 109 h 232"/>
              <a:gd name="T82" fmla="*/ 106 w 232"/>
              <a:gd name="T83" fmla="*/ 86 h 232"/>
              <a:gd name="T84" fmla="*/ 95 w 232"/>
              <a:gd name="T85" fmla="*/ 92 h 232"/>
              <a:gd name="T86" fmla="*/ 104 w 232"/>
              <a:gd name="T87" fmla="*/ 92 h 232"/>
              <a:gd name="T88" fmla="*/ 95 w 232"/>
              <a:gd name="T89" fmla="*/ 92 h 232"/>
              <a:gd name="T90" fmla="*/ 0 w 232"/>
              <a:gd name="T91" fmla="*/ 116 h 232"/>
              <a:gd name="T92" fmla="*/ 232 w 232"/>
              <a:gd name="T93" fmla="*/ 116 h 232"/>
              <a:gd name="T94" fmla="*/ 196 w 232"/>
              <a:gd name="T95" fmla="*/ 169 h 232"/>
              <a:gd name="T96" fmla="*/ 126 w 232"/>
              <a:gd name="T97" fmla="*/ 172 h 232"/>
              <a:gd name="T98" fmla="*/ 121 w 232"/>
              <a:gd name="T99" fmla="*/ 176 h 232"/>
              <a:gd name="T100" fmla="*/ 108 w 232"/>
              <a:gd name="T101" fmla="*/ 174 h 232"/>
              <a:gd name="T102" fmla="*/ 39 w 232"/>
              <a:gd name="T103" fmla="*/ 172 h 232"/>
              <a:gd name="T104" fmla="*/ 36 w 232"/>
              <a:gd name="T105" fmla="*/ 71 h 232"/>
              <a:gd name="T106" fmla="*/ 41 w 232"/>
              <a:gd name="T107" fmla="*/ 68 h 232"/>
              <a:gd name="T108" fmla="*/ 97 w 232"/>
              <a:gd name="T109" fmla="*/ 163 h 232"/>
              <a:gd name="T110" fmla="*/ 97 w 232"/>
              <a:gd name="T111" fmla="*/ 156 h 232"/>
              <a:gd name="T112" fmla="*/ 47 w 232"/>
              <a:gd name="T113" fmla="*/ 56 h 232"/>
              <a:gd name="T114" fmla="*/ 97 w 232"/>
              <a:gd name="T115" fmla="*/ 56 h 232"/>
              <a:gd name="T116" fmla="*/ 105 w 232"/>
              <a:gd name="T117" fmla="*/ 57 h 232"/>
              <a:gd name="T118" fmla="*/ 117 w 232"/>
              <a:gd name="T119" fmla="*/ 69 h 232"/>
              <a:gd name="T120" fmla="*/ 192 w 232"/>
              <a:gd name="T121" fmla="*/ 65 h 232"/>
              <a:gd name="T122" fmla="*/ 193 w 232"/>
              <a:gd name="T123" fmla="*/ 68 h 232"/>
              <a:gd name="T124" fmla="*/ 196 w 232"/>
              <a:gd name="T125" fmla="*/ 1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232">
                <a:moveTo>
                  <a:pt x="119" y="78"/>
                </a:moveTo>
                <a:cubicBezTo>
                  <a:pt x="119" y="161"/>
                  <a:pt x="119" y="161"/>
                  <a:pt x="119" y="161"/>
                </a:cubicBezTo>
                <a:cubicBezTo>
                  <a:pt x="121" y="160"/>
                  <a:pt x="123" y="159"/>
                  <a:pt x="126" y="159"/>
                </a:cubicBezTo>
                <a:cubicBezTo>
                  <a:pt x="185" y="159"/>
                  <a:pt x="185" y="159"/>
                  <a:pt x="185" y="159"/>
                </a:cubicBezTo>
                <a:cubicBezTo>
                  <a:pt x="185" y="72"/>
                  <a:pt x="185" y="72"/>
                  <a:pt x="185" y="72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2" y="72"/>
                  <a:pt x="119" y="75"/>
                  <a:pt x="119" y="78"/>
                </a:cubicBezTo>
                <a:close/>
                <a:moveTo>
                  <a:pt x="149" y="92"/>
                </a:moveTo>
                <a:cubicBezTo>
                  <a:pt x="175" y="92"/>
                  <a:pt x="175" y="92"/>
                  <a:pt x="175" y="92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49" y="95"/>
                  <a:pt x="149" y="95"/>
                  <a:pt x="149" y="95"/>
                </a:cubicBezTo>
                <a:lnTo>
                  <a:pt x="149" y="92"/>
                </a:lnTo>
                <a:close/>
                <a:moveTo>
                  <a:pt x="130" y="103"/>
                </a:moveTo>
                <a:cubicBezTo>
                  <a:pt x="131" y="103"/>
                  <a:pt x="134" y="102"/>
                  <a:pt x="137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37" y="106"/>
                  <a:pt x="137" y="106"/>
                  <a:pt x="137" y="106"/>
                </a:cubicBezTo>
                <a:cubicBezTo>
                  <a:pt x="133" y="106"/>
                  <a:pt x="131" y="106"/>
                  <a:pt x="130" y="107"/>
                </a:cubicBezTo>
                <a:lnTo>
                  <a:pt x="130" y="103"/>
                </a:lnTo>
                <a:close/>
                <a:moveTo>
                  <a:pt x="130" y="114"/>
                </a:moveTo>
                <a:cubicBezTo>
                  <a:pt x="131" y="113"/>
                  <a:pt x="134" y="113"/>
                  <a:pt x="137" y="113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75" y="116"/>
                  <a:pt x="175" y="116"/>
                  <a:pt x="175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3" y="116"/>
                  <a:pt x="131" y="117"/>
                  <a:pt x="130" y="118"/>
                </a:cubicBezTo>
                <a:lnTo>
                  <a:pt x="130" y="114"/>
                </a:lnTo>
                <a:close/>
                <a:moveTo>
                  <a:pt x="130" y="124"/>
                </a:moveTo>
                <a:cubicBezTo>
                  <a:pt x="131" y="124"/>
                  <a:pt x="134" y="123"/>
                  <a:pt x="137" y="123"/>
                </a:cubicBezTo>
                <a:cubicBezTo>
                  <a:pt x="175" y="123"/>
                  <a:pt x="175" y="123"/>
                  <a:pt x="175" y="123"/>
                </a:cubicBezTo>
                <a:cubicBezTo>
                  <a:pt x="175" y="127"/>
                  <a:pt x="175" y="127"/>
                  <a:pt x="175" y="127"/>
                </a:cubicBezTo>
                <a:cubicBezTo>
                  <a:pt x="137" y="127"/>
                  <a:pt x="137" y="127"/>
                  <a:pt x="137" y="127"/>
                </a:cubicBezTo>
                <a:cubicBezTo>
                  <a:pt x="133" y="127"/>
                  <a:pt x="131" y="127"/>
                  <a:pt x="130" y="128"/>
                </a:cubicBezTo>
                <a:lnTo>
                  <a:pt x="130" y="124"/>
                </a:lnTo>
                <a:close/>
                <a:moveTo>
                  <a:pt x="130" y="135"/>
                </a:moveTo>
                <a:cubicBezTo>
                  <a:pt x="131" y="134"/>
                  <a:pt x="134" y="134"/>
                  <a:pt x="137" y="134"/>
                </a:cubicBezTo>
                <a:cubicBezTo>
                  <a:pt x="175" y="134"/>
                  <a:pt x="175" y="134"/>
                  <a:pt x="175" y="134"/>
                </a:cubicBezTo>
                <a:cubicBezTo>
                  <a:pt x="175" y="137"/>
                  <a:pt x="175" y="137"/>
                  <a:pt x="175" y="137"/>
                </a:cubicBezTo>
                <a:cubicBezTo>
                  <a:pt x="137" y="137"/>
                  <a:pt x="137" y="137"/>
                  <a:pt x="137" y="137"/>
                </a:cubicBezTo>
                <a:cubicBezTo>
                  <a:pt x="133" y="137"/>
                  <a:pt x="131" y="138"/>
                  <a:pt x="130" y="139"/>
                </a:cubicBezTo>
                <a:lnTo>
                  <a:pt x="130" y="135"/>
                </a:lnTo>
                <a:close/>
                <a:moveTo>
                  <a:pt x="130" y="146"/>
                </a:moveTo>
                <a:cubicBezTo>
                  <a:pt x="131" y="145"/>
                  <a:pt x="134" y="144"/>
                  <a:pt x="137" y="144"/>
                </a:cubicBezTo>
                <a:cubicBezTo>
                  <a:pt x="175" y="144"/>
                  <a:pt x="175" y="144"/>
                  <a:pt x="175" y="144"/>
                </a:cubicBezTo>
                <a:cubicBezTo>
                  <a:pt x="175" y="148"/>
                  <a:pt x="175" y="148"/>
                  <a:pt x="175" y="148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3" y="148"/>
                  <a:pt x="131" y="149"/>
                  <a:pt x="130" y="149"/>
                </a:cubicBezTo>
                <a:lnTo>
                  <a:pt x="130" y="146"/>
                </a:lnTo>
                <a:close/>
                <a:moveTo>
                  <a:pt x="97" y="62"/>
                </a:moveTo>
                <a:cubicBezTo>
                  <a:pt x="54" y="62"/>
                  <a:pt x="54" y="62"/>
                  <a:pt x="54" y="62"/>
                </a:cubicBezTo>
                <a:cubicBezTo>
                  <a:pt x="54" y="150"/>
                  <a:pt x="54" y="150"/>
                  <a:pt x="54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103" y="150"/>
                  <a:pt x="109" y="152"/>
                  <a:pt x="113" y="157"/>
                </a:cubicBezTo>
                <a:cubicBezTo>
                  <a:pt x="113" y="78"/>
                  <a:pt x="113" y="78"/>
                  <a:pt x="113" y="78"/>
                </a:cubicBezTo>
                <a:cubicBezTo>
                  <a:pt x="113" y="69"/>
                  <a:pt x="106" y="62"/>
                  <a:pt x="97" y="62"/>
                </a:cubicBezTo>
                <a:close/>
                <a:moveTo>
                  <a:pt x="63" y="112"/>
                </a:moveTo>
                <a:cubicBezTo>
                  <a:pt x="86" y="112"/>
                  <a:pt x="86" y="112"/>
                  <a:pt x="86" y="112"/>
                </a:cubicBezTo>
                <a:cubicBezTo>
                  <a:pt x="87" y="113"/>
                  <a:pt x="89" y="114"/>
                  <a:pt x="90" y="115"/>
                </a:cubicBezTo>
                <a:cubicBezTo>
                  <a:pt x="90" y="115"/>
                  <a:pt x="90" y="115"/>
                  <a:pt x="89" y="116"/>
                </a:cubicBezTo>
                <a:cubicBezTo>
                  <a:pt x="88" y="117"/>
                  <a:pt x="86" y="118"/>
                  <a:pt x="83" y="118"/>
                </a:cubicBezTo>
                <a:cubicBezTo>
                  <a:pt x="80" y="119"/>
                  <a:pt x="77" y="120"/>
                  <a:pt x="75" y="122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63" y="125"/>
                  <a:pt x="63" y="125"/>
                  <a:pt x="63" y="125"/>
                </a:cubicBezTo>
                <a:lnTo>
                  <a:pt x="63" y="112"/>
                </a:lnTo>
                <a:close/>
                <a:moveTo>
                  <a:pt x="105" y="141"/>
                </a:moveTo>
                <a:cubicBezTo>
                  <a:pt x="103" y="140"/>
                  <a:pt x="101" y="139"/>
                  <a:pt x="98" y="139"/>
                </a:cubicBezTo>
                <a:cubicBezTo>
                  <a:pt x="63" y="139"/>
                  <a:pt x="63" y="139"/>
                  <a:pt x="63" y="139"/>
                </a:cubicBezTo>
                <a:cubicBezTo>
                  <a:pt x="63" y="136"/>
                  <a:pt x="63" y="136"/>
                  <a:pt x="63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1" y="136"/>
                  <a:pt x="103" y="136"/>
                  <a:pt x="105" y="137"/>
                </a:cubicBezTo>
                <a:lnTo>
                  <a:pt x="105" y="141"/>
                </a:lnTo>
                <a:close/>
                <a:moveTo>
                  <a:pt x="106" y="125"/>
                </a:moveTo>
                <a:cubicBezTo>
                  <a:pt x="91" y="125"/>
                  <a:pt x="91" y="125"/>
                  <a:pt x="91" y="125"/>
                </a:cubicBezTo>
                <a:cubicBezTo>
                  <a:pt x="91" y="124"/>
                  <a:pt x="92" y="123"/>
                  <a:pt x="93" y="122"/>
                </a:cubicBezTo>
                <a:cubicBezTo>
                  <a:pt x="97" y="120"/>
                  <a:pt x="99" y="118"/>
                  <a:pt x="97" y="114"/>
                </a:cubicBezTo>
                <a:cubicBezTo>
                  <a:pt x="97" y="114"/>
                  <a:pt x="96" y="113"/>
                  <a:pt x="95" y="112"/>
                </a:cubicBezTo>
                <a:cubicBezTo>
                  <a:pt x="106" y="112"/>
                  <a:pt x="106" y="112"/>
                  <a:pt x="106" y="112"/>
                </a:cubicBezTo>
                <a:lnTo>
                  <a:pt x="106" y="125"/>
                </a:lnTo>
                <a:close/>
                <a:moveTo>
                  <a:pt x="106" y="109"/>
                </a:moveTo>
                <a:cubicBezTo>
                  <a:pt x="94" y="97"/>
                  <a:pt x="94" y="97"/>
                  <a:pt x="94" y="97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77" y="95"/>
                  <a:pt x="77" y="95"/>
                  <a:pt x="77" y="95"/>
                </a:cubicBezTo>
                <a:cubicBezTo>
                  <a:pt x="63" y="109"/>
                  <a:pt x="63" y="109"/>
                  <a:pt x="63" y="109"/>
                </a:cubicBezTo>
                <a:cubicBezTo>
                  <a:pt x="63" y="86"/>
                  <a:pt x="63" y="86"/>
                  <a:pt x="63" y="86"/>
                </a:cubicBezTo>
                <a:cubicBezTo>
                  <a:pt x="106" y="86"/>
                  <a:pt x="106" y="86"/>
                  <a:pt x="106" y="86"/>
                </a:cubicBezTo>
                <a:lnTo>
                  <a:pt x="106" y="109"/>
                </a:lnTo>
                <a:close/>
                <a:moveTo>
                  <a:pt x="95" y="92"/>
                </a:moveTo>
                <a:cubicBezTo>
                  <a:pt x="95" y="89"/>
                  <a:pt x="97" y="88"/>
                  <a:pt x="100" y="88"/>
                </a:cubicBezTo>
                <a:cubicBezTo>
                  <a:pt x="102" y="88"/>
                  <a:pt x="104" y="89"/>
                  <a:pt x="104" y="92"/>
                </a:cubicBezTo>
                <a:cubicBezTo>
                  <a:pt x="104" y="94"/>
                  <a:pt x="102" y="96"/>
                  <a:pt x="100" y="96"/>
                </a:cubicBezTo>
                <a:cubicBezTo>
                  <a:pt x="97" y="96"/>
                  <a:pt x="95" y="94"/>
                  <a:pt x="95" y="92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96" y="169"/>
                </a:moveTo>
                <a:cubicBezTo>
                  <a:pt x="196" y="170"/>
                  <a:pt x="195" y="172"/>
                  <a:pt x="193" y="172"/>
                </a:cubicBezTo>
                <a:cubicBezTo>
                  <a:pt x="126" y="172"/>
                  <a:pt x="126" y="172"/>
                  <a:pt x="126" y="172"/>
                </a:cubicBezTo>
                <a:cubicBezTo>
                  <a:pt x="125" y="172"/>
                  <a:pt x="124" y="173"/>
                  <a:pt x="124" y="174"/>
                </a:cubicBezTo>
                <a:cubicBezTo>
                  <a:pt x="124" y="175"/>
                  <a:pt x="123" y="176"/>
                  <a:pt x="121" y="176"/>
                </a:cubicBezTo>
                <a:cubicBezTo>
                  <a:pt x="111" y="176"/>
                  <a:pt x="111" y="176"/>
                  <a:pt x="111" y="176"/>
                </a:cubicBezTo>
                <a:cubicBezTo>
                  <a:pt x="110" y="176"/>
                  <a:pt x="108" y="175"/>
                  <a:pt x="108" y="174"/>
                </a:cubicBezTo>
                <a:cubicBezTo>
                  <a:pt x="108" y="173"/>
                  <a:pt x="107" y="172"/>
                  <a:pt x="107" y="172"/>
                </a:cubicBezTo>
                <a:cubicBezTo>
                  <a:pt x="39" y="172"/>
                  <a:pt x="39" y="172"/>
                  <a:pt x="39" y="172"/>
                </a:cubicBezTo>
                <a:cubicBezTo>
                  <a:pt x="37" y="172"/>
                  <a:pt x="36" y="170"/>
                  <a:pt x="36" y="169"/>
                </a:cubicBezTo>
                <a:cubicBezTo>
                  <a:pt x="36" y="71"/>
                  <a:pt x="36" y="71"/>
                  <a:pt x="36" y="71"/>
                </a:cubicBezTo>
                <a:cubicBezTo>
                  <a:pt x="36" y="70"/>
                  <a:pt x="37" y="68"/>
                  <a:pt x="39" y="68"/>
                </a:cubicBezTo>
                <a:cubicBezTo>
                  <a:pt x="41" y="68"/>
                  <a:pt x="41" y="68"/>
                  <a:pt x="41" y="68"/>
                </a:cubicBezTo>
                <a:cubicBezTo>
                  <a:pt x="41" y="163"/>
                  <a:pt x="41" y="163"/>
                  <a:pt x="41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6" y="163"/>
                  <a:pt x="113" y="166"/>
                  <a:pt x="113" y="172"/>
                </a:cubicBezTo>
                <a:cubicBezTo>
                  <a:pt x="113" y="163"/>
                  <a:pt x="106" y="156"/>
                  <a:pt x="97" y="156"/>
                </a:cubicBezTo>
                <a:cubicBezTo>
                  <a:pt x="47" y="156"/>
                  <a:pt x="47" y="156"/>
                  <a:pt x="47" y="156"/>
                </a:cubicBezTo>
                <a:cubicBezTo>
                  <a:pt x="47" y="56"/>
                  <a:pt x="47" y="56"/>
                  <a:pt x="47" y="56"/>
                </a:cubicBezTo>
                <a:cubicBezTo>
                  <a:pt x="63" y="56"/>
                  <a:pt x="63" y="56"/>
                  <a:pt x="63" y="56"/>
                </a:cubicBezTo>
                <a:cubicBezTo>
                  <a:pt x="97" y="56"/>
                  <a:pt x="97" y="56"/>
                  <a:pt x="97" y="56"/>
                </a:cubicBezTo>
                <a:cubicBezTo>
                  <a:pt x="98" y="56"/>
                  <a:pt x="98" y="56"/>
                  <a:pt x="98" y="56"/>
                </a:cubicBezTo>
                <a:cubicBezTo>
                  <a:pt x="101" y="56"/>
                  <a:pt x="103" y="56"/>
                  <a:pt x="105" y="57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10" y="59"/>
                  <a:pt x="115" y="63"/>
                  <a:pt x="117" y="69"/>
                </a:cubicBezTo>
                <a:cubicBezTo>
                  <a:pt x="120" y="67"/>
                  <a:pt x="122" y="65"/>
                  <a:pt x="126" y="65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8"/>
                  <a:pt x="192" y="68"/>
                  <a:pt x="192" y="68"/>
                </a:cubicBezTo>
                <a:cubicBezTo>
                  <a:pt x="193" y="68"/>
                  <a:pt x="193" y="68"/>
                  <a:pt x="193" y="68"/>
                </a:cubicBezTo>
                <a:cubicBezTo>
                  <a:pt x="195" y="68"/>
                  <a:pt x="196" y="70"/>
                  <a:pt x="196" y="71"/>
                </a:cubicBezTo>
                <a:lnTo>
                  <a:pt x="196" y="16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7706464" y="6329179"/>
            <a:ext cx="1138764" cy="1142922"/>
          </a:xfrm>
          <a:custGeom>
            <a:avLst/>
            <a:gdLst>
              <a:gd name="T0" fmla="*/ 119 w 232"/>
              <a:gd name="T1" fmla="*/ 160 h 232"/>
              <a:gd name="T2" fmla="*/ 189 w 232"/>
              <a:gd name="T3" fmla="*/ 157 h 232"/>
              <a:gd name="T4" fmla="*/ 158 w 232"/>
              <a:gd name="T5" fmla="*/ 62 h 232"/>
              <a:gd name="T6" fmla="*/ 160 w 232"/>
              <a:gd name="T7" fmla="*/ 138 h 232"/>
              <a:gd name="T8" fmla="*/ 127 w 232"/>
              <a:gd name="T9" fmla="*/ 137 h 232"/>
              <a:gd name="T10" fmla="*/ 160 w 232"/>
              <a:gd name="T11" fmla="*/ 138 h 232"/>
              <a:gd name="T12" fmla="*/ 127 w 232"/>
              <a:gd name="T13" fmla="*/ 130 h 232"/>
              <a:gd name="T14" fmla="*/ 182 w 232"/>
              <a:gd name="T15" fmla="*/ 126 h 232"/>
              <a:gd name="T16" fmla="*/ 182 w 232"/>
              <a:gd name="T17" fmla="*/ 118 h 232"/>
              <a:gd name="T18" fmla="*/ 127 w 232"/>
              <a:gd name="T19" fmla="*/ 114 h 232"/>
              <a:gd name="T20" fmla="*/ 182 w 232"/>
              <a:gd name="T21" fmla="*/ 118 h 232"/>
              <a:gd name="T22" fmla="*/ 127 w 232"/>
              <a:gd name="T23" fmla="*/ 106 h 232"/>
              <a:gd name="T24" fmla="*/ 182 w 232"/>
              <a:gd name="T25" fmla="*/ 102 h 232"/>
              <a:gd name="T26" fmla="*/ 182 w 232"/>
              <a:gd name="T27" fmla="*/ 95 h 232"/>
              <a:gd name="T28" fmla="*/ 127 w 232"/>
              <a:gd name="T29" fmla="*/ 91 h 232"/>
              <a:gd name="T30" fmla="*/ 182 w 232"/>
              <a:gd name="T31" fmla="*/ 95 h 232"/>
              <a:gd name="T32" fmla="*/ 144 w 232"/>
              <a:gd name="T33" fmla="*/ 80 h 232"/>
              <a:gd name="T34" fmla="*/ 182 w 232"/>
              <a:gd name="T35" fmla="*/ 79 h 232"/>
              <a:gd name="T36" fmla="*/ 116 w 232"/>
              <a:gd name="T37" fmla="*/ 0 h 232"/>
              <a:gd name="T38" fmla="*/ 116 w 232"/>
              <a:gd name="T39" fmla="*/ 232 h 232"/>
              <a:gd name="T40" fmla="*/ 116 w 232"/>
              <a:gd name="T41" fmla="*/ 0 h 232"/>
              <a:gd name="T42" fmla="*/ 196 w 232"/>
              <a:gd name="T43" fmla="*/ 171 h 232"/>
              <a:gd name="T44" fmla="*/ 158 w 232"/>
              <a:gd name="T45" fmla="*/ 166 h 232"/>
              <a:gd name="T46" fmla="*/ 116 w 232"/>
              <a:gd name="T47" fmla="*/ 176 h 232"/>
              <a:gd name="T48" fmla="*/ 74 w 232"/>
              <a:gd name="T49" fmla="*/ 166 h 232"/>
              <a:gd name="T50" fmla="*/ 36 w 232"/>
              <a:gd name="T51" fmla="*/ 171 h 232"/>
              <a:gd name="T52" fmla="*/ 36 w 232"/>
              <a:gd name="T53" fmla="*/ 63 h 232"/>
              <a:gd name="T54" fmla="*/ 74 w 232"/>
              <a:gd name="T55" fmla="*/ 56 h 232"/>
              <a:gd name="T56" fmla="*/ 158 w 232"/>
              <a:gd name="T57" fmla="*/ 56 h 232"/>
              <a:gd name="T58" fmla="*/ 196 w 232"/>
              <a:gd name="T59" fmla="*/ 63 h 232"/>
              <a:gd name="T60" fmla="*/ 92 w 232"/>
              <a:gd name="T61" fmla="*/ 83 h 232"/>
              <a:gd name="T62" fmla="*/ 103 w 232"/>
              <a:gd name="T63" fmla="*/ 86 h 232"/>
              <a:gd name="T64" fmla="*/ 92 w 232"/>
              <a:gd name="T65" fmla="*/ 83 h 232"/>
              <a:gd name="T66" fmla="*/ 43 w 232"/>
              <a:gd name="T67" fmla="*/ 157 h 232"/>
              <a:gd name="T68" fmla="*/ 113 w 232"/>
              <a:gd name="T69" fmla="*/ 160 h 232"/>
              <a:gd name="T70" fmla="*/ 74 w 232"/>
              <a:gd name="T71" fmla="*/ 62 h 232"/>
              <a:gd name="T72" fmla="*/ 84 w 232"/>
              <a:gd name="T73" fmla="*/ 114 h 232"/>
              <a:gd name="T74" fmla="*/ 65 w 232"/>
              <a:gd name="T75" fmla="*/ 122 h 232"/>
              <a:gd name="T76" fmla="*/ 49 w 232"/>
              <a:gd name="T77" fmla="*/ 130 h 232"/>
              <a:gd name="T78" fmla="*/ 79 w 232"/>
              <a:gd name="T79" fmla="*/ 109 h 232"/>
              <a:gd name="T80" fmla="*/ 84 w 232"/>
              <a:gd name="T81" fmla="*/ 114 h 232"/>
              <a:gd name="T82" fmla="*/ 87 w 232"/>
              <a:gd name="T83" fmla="*/ 125 h 232"/>
              <a:gd name="T84" fmla="*/ 94 w 232"/>
              <a:gd name="T85" fmla="*/ 113 h 232"/>
              <a:gd name="T86" fmla="*/ 106 w 232"/>
              <a:gd name="T87" fmla="*/ 114 h 232"/>
              <a:gd name="T88" fmla="*/ 106 w 232"/>
              <a:gd name="T89" fmla="*/ 79 h 232"/>
              <a:gd name="T90" fmla="*/ 91 w 232"/>
              <a:gd name="T91" fmla="*/ 90 h 232"/>
              <a:gd name="T92" fmla="*/ 67 w 232"/>
              <a:gd name="T93" fmla="*/ 87 h 232"/>
              <a:gd name="T94" fmla="*/ 49 w 232"/>
              <a:gd name="T95" fmla="*/ 7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232">
                <a:moveTo>
                  <a:pt x="119" y="71"/>
                </a:moveTo>
                <a:cubicBezTo>
                  <a:pt x="119" y="160"/>
                  <a:pt x="119" y="160"/>
                  <a:pt x="119" y="160"/>
                </a:cubicBezTo>
                <a:cubicBezTo>
                  <a:pt x="131" y="155"/>
                  <a:pt x="145" y="152"/>
                  <a:pt x="158" y="152"/>
                </a:cubicBezTo>
                <a:cubicBezTo>
                  <a:pt x="169" y="152"/>
                  <a:pt x="179" y="154"/>
                  <a:pt x="189" y="157"/>
                </a:cubicBezTo>
                <a:cubicBezTo>
                  <a:pt x="189" y="68"/>
                  <a:pt x="189" y="68"/>
                  <a:pt x="189" y="68"/>
                </a:cubicBezTo>
                <a:cubicBezTo>
                  <a:pt x="180" y="64"/>
                  <a:pt x="169" y="62"/>
                  <a:pt x="158" y="62"/>
                </a:cubicBezTo>
                <a:cubicBezTo>
                  <a:pt x="145" y="62"/>
                  <a:pt x="131" y="65"/>
                  <a:pt x="119" y="71"/>
                </a:cubicBezTo>
                <a:close/>
                <a:moveTo>
                  <a:pt x="160" y="138"/>
                </a:moveTo>
                <a:cubicBezTo>
                  <a:pt x="149" y="137"/>
                  <a:pt x="138" y="138"/>
                  <a:pt x="127" y="141"/>
                </a:cubicBezTo>
                <a:cubicBezTo>
                  <a:pt x="127" y="137"/>
                  <a:pt x="127" y="137"/>
                  <a:pt x="127" y="137"/>
                </a:cubicBezTo>
                <a:cubicBezTo>
                  <a:pt x="138" y="135"/>
                  <a:pt x="149" y="133"/>
                  <a:pt x="160" y="134"/>
                </a:cubicBezTo>
                <a:lnTo>
                  <a:pt x="160" y="138"/>
                </a:lnTo>
                <a:close/>
                <a:moveTo>
                  <a:pt x="182" y="130"/>
                </a:moveTo>
                <a:cubicBezTo>
                  <a:pt x="165" y="125"/>
                  <a:pt x="145" y="125"/>
                  <a:pt x="127" y="130"/>
                </a:cubicBezTo>
                <a:cubicBezTo>
                  <a:pt x="127" y="126"/>
                  <a:pt x="127" y="126"/>
                  <a:pt x="127" y="126"/>
                </a:cubicBezTo>
                <a:cubicBezTo>
                  <a:pt x="145" y="121"/>
                  <a:pt x="164" y="121"/>
                  <a:pt x="182" y="126"/>
                </a:cubicBezTo>
                <a:lnTo>
                  <a:pt x="182" y="130"/>
                </a:lnTo>
                <a:close/>
                <a:moveTo>
                  <a:pt x="182" y="118"/>
                </a:moveTo>
                <a:cubicBezTo>
                  <a:pt x="165" y="113"/>
                  <a:pt x="145" y="113"/>
                  <a:pt x="127" y="118"/>
                </a:cubicBezTo>
                <a:cubicBezTo>
                  <a:pt x="127" y="114"/>
                  <a:pt x="127" y="114"/>
                  <a:pt x="127" y="114"/>
                </a:cubicBezTo>
                <a:cubicBezTo>
                  <a:pt x="145" y="109"/>
                  <a:pt x="164" y="109"/>
                  <a:pt x="182" y="114"/>
                </a:cubicBezTo>
                <a:lnTo>
                  <a:pt x="182" y="118"/>
                </a:lnTo>
                <a:close/>
                <a:moveTo>
                  <a:pt x="182" y="106"/>
                </a:moveTo>
                <a:cubicBezTo>
                  <a:pt x="165" y="101"/>
                  <a:pt x="145" y="101"/>
                  <a:pt x="127" y="106"/>
                </a:cubicBezTo>
                <a:cubicBezTo>
                  <a:pt x="127" y="102"/>
                  <a:pt x="127" y="102"/>
                  <a:pt x="127" y="102"/>
                </a:cubicBezTo>
                <a:cubicBezTo>
                  <a:pt x="145" y="98"/>
                  <a:pt x="164" y="98"/>
                  <a:pt x="182" y="102"/>
                </a:cubicBezTo>
                <a:lnTo>
                  <a:pt x="182" y="106"/>
                </a:lnTo>
                <a:close/>
                <a:moveTo>
                  <a:pt x="182" y="95"/>
                </a:moveTo>
                <a:cubicBezTo>
                  <a:pt x="165" y="90"/>
                  <a:pt x="145" y="90"/>
                  <a:pt x="127" y="95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45" y="86"/>
                  <a:pt x="164" y="86"/>
                  <a:pt x="182" y="91"/>
                </a:cubicBezTo>
                <a:lnTo>
                  <a:pt x="182" y="95"/>
                </a:lnTo>
                <a:close/>
                <a:moveTo>
                  <a:pt x="182" y="83"/>
                </a:moveTo>
                <a:cubicBezTo>
                  <a:pt x="170" y="79"/>
                  <a:pt x="157" y="78"/>
                  <a:pt x="144" y="80"/>
                </a:cubicBezTo>
                <a:cubicBezTo>
                  <a:pt x="144" y="76"/>
                  <a:pt x="144" y="76"/>
                  <a:pt x="144" y="76"/>
                </a:cubicBezTo>
                <a:cubicBezTo>
                  <a:pt x="157" y="75"/>
                  <a:pt x="170" y="76"/>
                  <a:pt x="182" y="79"/>
                </a:cubicBezTo>
                <a:lnTo>
                  <a:pt x="182" y="83"/>
                </a:ln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96" y="164"/>
                </a:moveTo>
                <a:cubicBezTo>
                  <a:pt x="196" y="171"/>
                  <a:pt x="196" y="171"/>
                  <a:pt x="196" y="171"/>
                </a:cubicBezTo>
                <a:cubicBezTo>
                  <a:pt x="194" y="172"/>
                  <a:pt x="193" y="173"/>
                  <a:pt x="191" y="172"/>
                </a:cubicBezTo>
                <a:cubicBezTo>
                  <a:pt x="181" y="168"/>
                  <a:pt x="170" y="166"/>
                  <a:pt x="158" y="166"/>
                </a:cubicBezTo>
                <a:cubicBezTo>
                  <a:pt x="144" y="166"/>
                  <a:pt x="130" y="169"/>
                  <a:pt x="118" y="176"/>
                </a:cubicBezTo>
                <a:cubicBezTo>
                  <a:pt x="118" y="176"/>
                  <a:pt x="117" y="176"/>
                  <a:pt x="116" y="176"/>
                </a:cubicBezTo>
                <a:cubicBezTo>
                  <a:pt x="115" y="176"/>
                  <a:pt x="115" y="176"/>
                  <a:pt x="114" y="176"/>
                </a:cubicBezTo>
                <a:cubicBezTo>
                  <a:pt x="102" y="169"/>
                  <a:pt x="88" y="166"/>
                  <a:pt x="74" y="166"/>
                </a:cubicBezTo>
                <a:cubicBezTo>
                  <a:pt x="63" y="166"/>
                  <a:pt x="52" y="168"/>
                  <a:pt x="41" y="172"/>
                </a:cubicBezTo>
                <a:cubicBezTo>
                  <a:pt x="40" y="173"/>
                  <a:pt x="38" y="172"/>
                  <a:pt x="36" y="171"/>
                </a:cubicBezTo>
                <a:cubicBezTo>
                  <a:pt x="36" y="164"/>
                  <a:pt x="36" y="164"/>
                  <a:pt x="36" y="164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3"/>
                  <a:pt x="38" y="63"/>
                  <a:pt x="38" y="63"/>
                </a:cubicBezTo>
                <a:cubicBezTo>
                  <a:pt x="50" y="58"/>
                  <a:pt x="62" y="56"/>
                  <a:pt x="74" y="56"/>
                </a:cubicBezTo>
                <a:cubicBezTo>
                  <a:pt x="89" y="56"/>
                  <a:pt x="103" y="59"/>
                  <a:pt x="116" y="66"/>
                </a:cubicBezTo>
                <a:cubicBezTo>
                  <a:pt x="129" y="59"/>
                  <a:pt x="144" y="56"/>
                  <a:pt x="158" y="56"/>
                </a:cubicBezTo>
                <a:cubicBezTo>
                  <a:pt x="171" y="56"/>
                  <a:pt x="183" y="58"/>
                  <a:pt x="194" y="63"/>
                </a:cubicBezTo>
                <a:cubicBezTo>
                  <a:pt x="196" y="63"/>
                  <a:pt x="196" y="63"/>
                  <a:pt x="196" y="63"/>
                </a:cubicBezTo>
                <a:lnTo>
                  <a:pt x="196" y="164"/>
                </a:lnTo>
                <a:close/>
                <a:moveTo>
                  <a:pt x="92" y="83"/>
                </a:moveTo>
                <a:cubicBezTo>
                  <a:pt x="92" y="80"/>
                  <a:pt x="95" y="78"/>
                  <a:pt x="98" y="79"/>
                </a:cubicBezTo>
                <a:cubicBezTo>
                  <a:pt x="101" y="79"/>
                  <a:pt x="103" y="83"/>
                  <a:pt x="103" y="86"/>
                </a:cubicBezTo>
                <a:cubicBezTo>
                  <a:pt x="103" y="89"/>
                  <a:pt x="101" y="91"/>
                  <a:pt x="98" y="90"/>
                </a:cubicBezTo>
                <a:cubicBezTo>
                  <a:pt x="95" y="89"/>
                  <a:pt x="92" y="86"/>
                  <a:pt x="92" y="83"/>
                </a:cubicBezTo>
                <a:close/>
                <a:moveTo>
                  <a:pt x="43" y="68"/>
                </a:moveTo>
                <a:cubicBezTo>
                  <a:pt x="43" y="157"/>
                  <a:pt x="43" y="157"/>
                  <a:pt x="43" y="157"/>
                </a:cubicBezTo>
                <a:cubicBezTo>
                  <a:pt x="53" y="154"/>
                  <a:pt x="63" y="152"/>
                  <a:pt x="74" y="152"/>
                </a:cubicBezTo>
                <a:cubicBezTo>
                  <a:pt x="87" y="152"/>
                  <a:pt x="101" y="155"/>
                  <a:pt x="113" y="160"/>
                </a:cubicBezTo>
                <a:cubicBezTo>
                  <a:pt x="113" y="71"/>
                  <a:pt x="113" y="71"/>
                  <a:pt x="113" y="71"/>
                </a:cubicBezTo>
                <a:cubicBezTo>
                  <a:pt x="101" y="65"/>
                  <a:pt x="87" y="62"/>
                  <a:pt x="74" y="62"/>
                </a:cubicBezTo>
                <a:cubicBezTo>
                  <a:pt x="63" y="62"/>
                  <a:pt x="53" y="64"/>
                  <a:pt x="43" y="68"/>
                </a:cubicBezTo>
                <a:close/>
                <a:moveTo>
                  <a:pt x="84" y="114"/>
                </a:moveTo>
                <a:cubicBezTo>
                  <a:pt x="82" y="115"/>
                  <a:pt x="79" y="116"/>
                  <a:pt x="75" y="117"/>
                </a:cubicBezTo>
                <a:cubicBezTo>
                  <a:pt x="71" y="118"/>
                  <a:pt x="68" y="119"/>
                  <a:pt x="65" y="122"/>
                </a:cubicBezTo>
                <a:cubicBezTo>
                  <a:pt x="64" y="123"/>
                  <a:pt x="62" y="125"/>
                  <a:pt x="61" y="127"/>
                </a:cubicBezTo>
                <a:cubicBezTo>
                  <a:pt x="57" y="128"/>
                  <a:pt x="53" y="129"/>
                  <a:pt x="49" y="130"/>
                </a:cubicBezTo>
                <a:cubicBezTo>
                  <a:pt x="49" y="125"/>
                  <a:pt x="49" y="120"/>
                  <a:pt x="49" y="114"/>
                </a:cubicBezTo>
                <a:cubicBezTo>
                  <a:pt x="58" y="110"/>
                  <a:pt x="69" y="109"/>
                  <a:pt x="79" y="109"/>
                </a:cubicBezTo>
                <a:cubicBezTo>
                  <a:pt x="81" y="109"/>
                  <a:pt x="84" y="111"/>
                  <a:pt x="84" y="113"/>
                </a:cubicBezTo>
                <a:cubicBezTo>
                  <a:pt x="84" y="113"/>
                  <a:pt x="85" y="113"/>
                  <a:pt x="84" y="114"/>
                </a:cubicBezTo>
                <a:close/>
                <a:moveTo>
                  <a:pt x="106" y="130"/>
                </a:moveTo>
                <a:cubicBezTo>
                  <a:pt x="100" y="128"/>
                  <a:pt x="93" y="126"/>
                  <a:pt x="87" y="125"/>
                </a:cubicBezTo>
                <a:cubicBezTo>
                  <a:pt x="87" y="124"/>
                  <a:pt x="87" y="123"/>
                  <a:pt x="89" y="122"/>
                </a:cubicBezTo>
                <a:cubicBezTo>
                  <a:pt x="94" y="120"/>
                  <a:pt x="96" y="118"/>
                  <a:pt x="94" y="113"/>
                </a:cubicBezTo>
                <a:cubicBezTo>
                  <a:pt x="94" y="112"/>
                  <a:pt x="93" y="111"/>
                  <a:pt x="92" y="110"/>
                </a:cubicBezTo>
                <a:cubicBezTo>
                  <a:pt x="97" y="111"/>
                  <a:pt x="102" y="112"/>
                  <a:pt x="106" y="114"/>
                </a:cubicBezTo>
                <a:cubicBezTo>
                  <a:pt x="106" y="120"/>
                  <a:pt x="106" y="125"/>
                  <a:pt x="106" y="130"/>
                </a:cubicBezTo>
                <a:close/>
                <a:moveTo>
                  <a:pt x="106" y="79"/>
                </a:moveTo>
                <a:cubicBezTo>
                  <a:pt x="106" y="90"/>
                  <a:pt x="106" y="100"/>
                  <a:pt x="106" y="110"/>
                </a:cubicBezTo>
                <a:cubicBezTo>
                  <a:pt x="101" y="103"/>
                  <a:pt x="96" y="96"/>
                  <a:pt x="91" y="90"/>
                </a:cubicBezTo>
                <a:cubicBezTo>
                  <a:pt x="87" y="93"/>
                  <a:pt x="84" y="96"/>
                  <a:pt x="80" y="99"/>
                </a:cubicBezTo>
                <a:cubicBezTo>
                  <a:pt x="76" y="95"/>
                  <a:pt x="71" y="91"/>
                  <a:pt x="67" y="87"/>
                </a:cubicBezTo>
                <a:cubicBezTo>
                  <a:pt x="61" y="94"/>
                  <a:pt x="55" y="102"/>
                  <a:pt x="49" y="110"/>
                </a:cubicBezTo>
                <a:cubicBezTo>
                  <a:pt x="49" y="100"/>
                  <a:pt x="49" y="90"/>
                  <a:pt x="49" y="79"/>
                </a:cubicBezTo>
                <a:cubicBezTo>
                  <a:pt x="67" y="72"/>
                  <a:pt x="88" y="72"/>
                  <a:pt x="106" y="7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6175750" y="6329179"/>
            <a:ext cx="1138764" cy="1142922"/>
          </a:xfrm>
          <a:custGeom>
            <a:avLst/>
            <a:gdLst>
              <a:gd name="T0" fmla="*/ 60 w 232"/>
              <a:gd name="T1" fmla="*/ 121 h 232"/>
              <a:gd name="T2" fmla="*/ 172 w 232"/>
              <a:gd name="T3" fmla="*/ 121 h 232"/>
              <a:gd name="T4" fmla="*/ 113 w 232"/>
              <a:gd name="T5" fmla="*/ 74 h 232"/>
              <a:gd name="T6" fmla="*/ 119 w 232"/>
              <a:gd name="T7" fmla="*/ 74 h 232"/>
              <a:gd name="T8" fmla="*/ 116 w 232"/>
              <a:gd name="T9" fmla="*/ 81 h 232"/>
              <a:gd name="T10" fmla="*/ 113 w 232"/>
              <a:gd name="T11" fmla="*/ 74 h 232"/>
              <a:gd name="T12" fmla="*/ 70 w 232"/>
              <a:gd name="T13" fmla="*/ 123 h 232"/>
              <a:gd name="T14" fmla="*/ 70 w 232"/>
              <a:gd name="T15" fmla="*/ 118 h 232"/>
              <a:gd name="T16" fmla="*/ 77 w 232"/>
              <a:gd name="T17" fmla="*/ 121 h 232"/>
              <a:gd name="T18" fmla="*/ 88 w 232"/>
              <a:gd name="T19" fmla="*/ 152 h 232"/>
              <a:gd name="T20" fmla="*/ 83 w 232"/>
              <a:gd name="T21" fmla="*/ 156 h 232"/>
              <a:gd name="T22" fmla="*/ 81 w 232"/>
              <a:gd name="T23" fmla="*/ 152 h 232"/>
              <a:gd name="T24" fmla="*/ 88 w 232"/>
              <a:gd name="T25" fmla="*/ 149 h 232"/>
              <a:gd name="T26" fmla="*/ 88 w 232"/>
              <a:gd name="T27" fmla="*/ 93 h 232"/>
              <a:gd name="T28" fmla="*/ 85 w 232"/>
              <a:gd name="T29" fmla="*/ 93 h 232"/>
              <a:gd name="T30" fmla="*/ 81 w 232"/>
              <a:gd name="T31" fmla="*/ 86 h 232"/>
              <a:gd name="T32" fmla="*/ 88 w 232"/>
              <a:gd name="T33" fmla="*/ 89 h 232"/>
              <a:gd name="T34" fmla="*/ 119 w 232"/>
              <a:gd name="T35" fmla="*/ 167 h 232"/>
              <a:gd name="T36" fmla="*/ 113 w 232"/>
              <a:gd name="T37" fmla="*/ 167 h 232"/>
              <a:gd name="T38" fmla="*/ 116 w 232"/>
              <a:gd name="T39" fmla="*/ 160 h 232"/>
              <a:gd name="T40" fmla="*/ 119 w 232"/>
              <a:gd name="T41" fmla="*/ 167 h 232"/>
              <a:gd name="T42" fmla="*/ 116 w 232"/>
              <a:gd name="T43" fmla="*/ 125 h 232"/>
              <a:gd name="T44" fmla="*/ 114 w 232"/>
              <a:gd name="T45" fmla="*/ 116 h 232"/>
              <a:gd name="T46" fmla="*/ 116 w 232"/>
              <a:gd name="T47" fmla="*/ 86 h 232"/>
              <a:gd name="T48" fmla="*/ 118 w 232"/>
              <a:gd name="T49" fmla="*/ 116 h 232"/>
              <a:gd name="T50" fmla="*/ 141 w 232"/>
              <a:gd name="T51" fmla="*/ 118 h 232"/>
              <a:gd name="T52" fmla="*/ 141 w 232"/>
              <a:gd name="T53" fmla="*/ 123 h 232"/>
              <a:gd name="T54" fmla="*/ 151 w 232"/>
              <a:gd name="T55" fmla="*/ 155 h 232"/>
              <a:gd name="T56" fmla="*/ 147 w 232"/>
              <a:gd name="T57" fmla="*/ 155 h 232"/>
              <a:gd name="T58" fmla="*/ 144 w 232"/>
              <a:gd name="T59" fmla="*/ 149 h 232"/>
              <a:gd name="T60" fmla="*/ 151 w 232"/>
              <a:gd name="T61" fmla="*/ 152 h 232"/>
              <a:gd name="T62" fmla="*/ 151 w 232"/>
              <a:gd name="T63" fmla="*/ 90 h 232"/>
              <a:gd name="T64" fmla="*/ 146 w 232"/>
              <a:gd name="T65" fmla="*/ 94 h 232"/>
              <a:gd name="T66" fmla="*/ 144 w 232"/>
              <a:gd name="T67" fmla="*/ 89 h 232"/>
              <a:gd name="T68" fmla="*/ 151 w 232"/>
              <a:gd name="T69" fmla="*/ 86 h 232"/>
              <a:gd name="T70" fmla="*/ 162 w 232"/>
              <a:gd name="T71" fmla="*/ 123 h 232"/>
              <a:gd name="T72" fmla="*/ 155 w 232"/>
              <a:gd name="T73" fmla="*/ 121 h 232"/>
              <a:gd name="T74" fmla="*/ 162 w 232"/>
              <a:gd name="T75" fmla="*/ 118 h 232"/>
              <a:gd name="T76" fmla="*/ 162 w 232"/>
              <a:gd name="T77" fmla="*/ 123 h 232"/>
              <a:gd name="T78" fmla="*/ 0 w 232"/>
              <a:gd name="T79" fmla="*/ 116 h 232"/>
              <a:gd name="T80" fmla="*/ 232 w 232"/>
              <a:gd name="T81" fmla="*/ 116 h 232"/>
              <a:gd name="T82" fmla="*/ 53 w 232"/>
              <a:gd name="T83" fmla="*/ 50 h 232"/>
              <a:gd name="T84" fmla="*/ 90 w 232"/>
              <a:gd name="T85" fmla="*/ 47 h 232"/>
              <a:gd name="T86" fmla="*/ 54 w 232"/>
              <a:gd name="T87" fmla="*/ 78 h 232"/>
              <a:gd name="T88" fmla="*/ 53 w 232"/>
              <a:gd name="T89" fmla="*/ 50 h 232"/>
              <a:gd name="T90" fmla="*/ 173 w 232"/>
              <a:gd name="T91" fmla="*/ 188 h 232"/>
              <a:gd name="T92" fmla="*/ 164 w 232"/>
              <a:gd name="T93" fmla="*/ 194 h 232"/>
              <a:gd name="T94" fmla="*/ 151 w 232"/>
              <a:gd name="T95" fmla="*/ 177 h 232"/>
              <a:gd name="T96" fmla="*/ 81 w 232"/>
              <a:gd name="T97" fmla="*/ 177 h 232"/>
              <a:gd name="T98" fmla="*/ 68 w 232"/>
              <a:gd name="T99" fmla="*/ 194 h 232"/>
              <a:gd name="T100" fmla="*/ 59 w 232"/>
              <a:gd name="T101" fmla="*/ 188 h 232"/>
              <a:gd name="T102" fmla="*/ 67 w 232"/>
              <a:gd name="T103" fmla="*/ 165 h 232"/>
              <a:gd name="T104" fmla="*/ 116 w 232"/>
              <a:gd name="T105" fmla="*/ 54 h 232"/>
              <a:gd name="T106" fmla="*/ 165 w 232"/>
              <a:gd name="T107" fmla="*/ 165 h 232"/>
              <a:gd name="T108" fmla="*/ 180 w 232"/>
              <a:gd name="T109" fmla="*/ 76 h 232"/>
              <a:gd name="T110" fmla="*/ 140 w 232"/>
              <a:gd name="T111" fmla="*/ 49 h 232"/>
              <a:gd name="T112" fmla="*/ 167 w 232"/>
              <a:gd name="T113" fmla="*/ 41 h 232"/>
              <a:gd name="T114" fmla="*/ 180 w 232"/>
              <a:gd name="T115" fmla="*/ 7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2" h="232">
                <a:moveTo>
                  <a:pt x="116" y="64"/>
                </a:moveTo>
                <a:cubicBezTo>
                  <a:pt x="85" y="64"/>
                  <a:pt x="60" y="90"/>
                  <a:pt x="60" y="121"/>
                </a:cubicBezTo>
                <a:cubicBezTo>
                  <a:pt x="60" y="152"/>
                  <a:pt x="85" y="177"/>
                  <a:pt x="116" y="177"/>
                </a:cubicBezTo>
                <a:cubicBezTo>
                  <a:pt x="147" y="177"/>
                  <a:pt x="172" y="152"/>
                  <a:pt x="172" y="121"/>
                </a:cubicBezTo>
                <a:cubicBezTo>
                  <a:pt x="172" y="90"/>
                  <a:pt x="147" y="64"/>
                  <a:pt x="116" y="64"/>
                </a:cubicBezTo>
                <a:close/>
                <a:moveTo>
                  <a:pt x="113" y="74"/>
                </a:moveTo>
                <a:cubicBezTo>
                  <a:pt x="113" y="73"/>
                  <a:pt x="115" y="72"/>
                  <a:pt x="116" y="72"/>
                </a:cubicBezTo>
                <a:cubicBezTo>
                  <a:pt x="117" y="72"/>
                  <a:pt x="119" y="73"/>
                  <a:pt x="119" y="74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80"/>
                  <a:pt x="117" y="81"/>
                  <a:pt x="116" y="81"/>
                </a:cubicBezTo>
                <a:cubicBezTo>
                  <a:pt x="115" y="81"/>
                  <a:pt x="113" y="80"/>
                  <a:pt x="113" y="79"/>
                </a:cubicBezTo>
                <a:lnTo>
                  <a:pt x="113" y="74"/>
                </a:lnTo>
                <a:close/>
                <a:moveTo>
                  <a:pt x="74" y="123"/>
                </a:moveTo>
                <a:cubicBezTo>
                  <a:pt x="70" y="123"/>
                  <a:pt x="70" y="123"/>
                  <a:pt x="70" y="123"/>
                </a:cubicBezTo>
                <a:cubicBezTo>
                  <a:pt x="68" y="123"/>
                  <a:pt x="67" y="122"/>
                  <a:pt x="67" y="121"/>
                </a:cubicBezTo>
                <a:cubicBezTo>
                  <a:pt x="67" y="119"/>
                  <a:pt x="68" y="118"/>
                  <a:pt x="70" y="118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5" y="118"/>
                  <a:pt x="77" y="119"/>
                  <a:pt x="77" y="121"/>
                </a:cubicBezTo>
                <a:cubicBezTo>
                  <a:pt x="77" y="122"/>
                  <a:pt x="75" y="123"/>
                  <a:pt x="74" y="123"/>
                </a:cubicBezTo>
                <a:close/>
                <a:moveTo>
                  <a:pt x="88" y="152"/>
                </a:moveTo>
                <a:cubicBezTo>
                  <a:pt x="85" y="155"/>
                  <a:pt x="85" y="155"/>
                  <a:pt x="85" y="155"/>
                </a:cubicBezTo>
                <a:cubicBezTo>
                  <a:pt x="84" y="156"/>
                  <a:pt x="84" y="156"/>
                  <a:pt x="83" y="156"/>
                </a:cubicBezTo>
                <a:cubicBezTo>
                  <a:pt x="83" y="156"/>
                  <a:pt x="82" y="156"/>
                  <a:pt x="81" y="155"/>
                </a:cubicBezTo>
                <a:cubicBezTo>
                  <a:pt x="80" y="154"/>
                  <a:pt x="80" y="153"/>
                  <a:pt x="81" y="152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86" y="148"/>
                  <a:pt x="87" y="148"/>
                  <a:pt x="88" y="149"/>
                </a:cubicBezTo>
                <a:cubicBezTo>
                  <a:pt x="89" y="150"/>
                  <a:pt x="89" y="151"/>
                  <a:pt x="88" y="152"/>
                </a:cubicBezTo>
                <a:close/>
                <a:moveTo>
                  <a:pt x="88" y="93"/>
                </a:moveTo>
                <a:cubicBezTo>
                  <a:pt x="88" y="93"/>
                  <a:pt x="87" y="94"/>
                  <a:pt x="86" y="94"/>
                </a:cubicBezTo>
                <a:cubicBezTo>
                  <a:pt x="86" y="94"/>
                  <a:pt x="85" y="93"/>
                  <a:pt x="85" y="93"/>
                </a:cubicBezTo>
                <a:cubicBezTo>
                  <a:pt x="81" y="90"/>
                  <a:pt x="81" y="90"/>
                  <a:pt x="81" y="90"/>
                </a:cubicBezTo>
                <a:cubicBezTo>
                  <a:pt x="80" y="89"/>
                  <a:pt x="80" y="87"/>
                  <a:pt x="81" y="86"/>
                </a:cubicBezTo>
                <a:cubicBezTo>
                  <a:pt x="82" y="85"/>
                  <a:pt x="84" y="85"/>
                  <a:pt x="85" y="86"/>
                </a:cubicBezTo>
                <a:cubicBezTo>
                  <a:pt x="88" y="89"/>
                  <a:pt x="88" y="89"/>
                  <a:pt x="88" y="89"/>
                </a:cubicBezTo>
                <a:cubicBezTo>
                  <a:pt x="89" y="90"/>
                  <a:pt x="89" y="92"/>
                  <a:pt x="88" y="93"/>
                </a:cubicBezTo>
                <a:close/>
                <a:moveTo>
                  <a:pt x="119" y="167"/>
                </a:moveTo>
                <a:cubicBezTo>
                  <a:pt x="119" y="169"/>
                  <a:pt x="117" y="170"/>
                  <a:pt x="116" y="170"/>
                </a:cubicBezTo>
                <a:cubicBezTo>
                  <a:pt x="115" y="170"/>
                  <a:pt x="113" y="169"/>
                  <a:pt x="113" y="167"/>
                </a:cubicBezTo>
                <a:cubicBezTo>
                  <a:pt x="113" y="163"/>
                  <a:pt x="113" y="163"/>
                  <a:pt x="113" y="163"/>
                </a:cubicBezTo>
                <a:cubicBezTo>
                  <a:pt x="113" y="161"/>
                  <a:pt x="115" y="160"/>
                  <a:pt x="116" y="160"/>
                </a:cubicBezTo>
                <a:cubicBezTo>
                  <a:pt x="117" y="160"/>
                  <a:pt x="119" y="161"/>
                  <a:pt x="119" y="163"/>
                </a:cubicBezTo>
                <a:lnTo>
                  <a:pt x="119" y="167"/>
                </a:lnTo>
                <a:close/>
                <a:moveTo>
                  <a:pt x="120" y="123"/>
                </a:moveTo>
                <a:cubicBezTo>
                  <a:pt x="119" y="125"/>
                  <a:pt x="118" y="125"/>
                  <a:pt x="116" y="125"/>
                </a:cubicBezTo>
                <a:cubicBezTo>
                  <a:pt x="113" y="125"/>
                  <a:pt x="111" y="123"/>
                  <a:pt x="111" y="121"/>
                </a:cubicBezTo>
                <a:cubicBezTo>
                  <a:pt x="111" y="119"/>
                  <a:pt x="112" y="117"/>
                  <a:pt x="114" y="116"/>
                </a:cubicBezTo>
                <a:cubicBezTo>
                  <a:pt x="114" y="88"/>
                  <a:pt x="114" y="88"/>
                  <a:pt x="114" y="88"/>
                </a:cubicBezTo>
                <a:cubicBezTo>
                  <a:pt x="114" y="87"/>
                  <a:pt x="115" y="86"/>
                  <a:pt x="116" y="86"/>
                </a:cubicBezTo>
                <a:cubicBezTo>
                  <a:pt x="117" y="86"/>
                  <a:pt x="118" y="87"/>
                  <a:pt x="118" y="88"/>
                </a:cubicBezTo>
                <a:cubicBezTo>
                  <a:pt x="118" y="116"/>
                  <a:pt x="118" y="116"/>
                  <a:pt x="118" y="116"/>
                </a:cubicBezTo>
                <a:cubicBezTo>
                  <a:pt x="119" y="117"/>
                  <a:pt x="119" y="117"/>
                  <a:pt x="120" y="118"/>
                </a:cubicBezTo>
                <a:cubicBezTo>
                  <a:pt x="141" y="118"/>
                  <a:pt x="141" y="118"/>
                  <a:pt x="141" y="118"/>
                </a:cubicBezTo>
                <a:cubicBezTo>
                  <a:pt x="143" y="118"/>
                  <a:pt x="144" y="119"/>
                  <a:pt x="144" y="121"/>
                </a:cubicBezTo>
                <a:cubicBezTo>
                  <a:pt x="144" y="122"/>
                  <a:pt x="143" y="123"/>
                  <a:pt x="141" y="123"/>
                </a:cubicBezTo>
                <a:lnTo>
                  <a:pt x="120" y="123"/>
                </a:lnTo>
                <a:close/>
                <a:moveTo>
                  <a:pt x="151" y="155"/>
                </a:moveTo>
                <a:cubicBezTo>
                  <a:pt x="150" y="156"/>
                  <a:pt x="149" y="156"/>
                  <a:pt x="149" y="156"/>
                </a:cubicBezTo>
                <a:cubicBezTo>
                  <a:pt x="148" y="156"/>
                  <a:pt x="148" y="156"/>
                  <a:pt x="147" y="155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43" y="151"/>
                  <a:pt x="143" y="150"/>
                  <a:pt x="144" y="149"/>
                </a:cubicBezTo>
                <a:cubicBezTo>
                  <a:pt x="145" y="148"/>
                  <a:pt x="146" y="148"/>
                  <a:pt x="147" y="149"/>
                </a:cubicBezTo>
                <a:cubicBezTo>
                  <a:pt x="151" y="152"/>
                  <a:pt x="151" y="152"/>
                  <a:pt x="151" y="152"/>
                </a:cubicBezTo>
                <a:cubicBezTo>
                  <a:pt x="152" y="153"/>
                  <a:pt x="152" y="154"/>
                  <a:pt x="151" y="155"/>
                </a:cubicBezTo>
                <a:close/>
                <a:moveTo>
                  <a:pt x="151" y="90"/>
                </a:moveTo>
                <a:cubicBezTo>
                  <a:pt x="147" y="93"/>
                  <a:pt x="147" y="93"/>
                  <a:pt x="147" y="93"/>
                </a:cubicBezTo>
                <a:cubicBezTo>
                  <a:pt x="147" y="93"/>
                  <a:pt x="146" y="94"/>
                  <a:pt x="146" y="94"/>
                </a:cubicBezTo>
                <a:cubicBezTo>
                  <a:pt x="145" y="94"/>
                  <a:pt x="144" y="93"/>
                  <a:pt x="144" y="93"/>
                </a:cubicBezTo>
                <a:cubicBezTo>
                  <a:pt x="143" y="92"/>
                  <a:pt x="143" y="90"/>
                  <a:pt x="144" y="89"/>
                </a:cubicBezTo>
                <a:cubicBezTo>
                  <a:pt x="147" y="86"/>
                  <a:pt x="147" y="86"/>
                  <a:pt x="147" y="86"/>
                </a:cubicBezTo>
                <a:cubicBezTo>
                  <a:pt x="148" y="85"/>
                  <a:pt x="150" y="85"/>
                  <a:pt x="151" y="86"/>
                </a:cubicBezTo>
                <a:cubicBezTo>
                  <a:pt x="152" y="87"/>
                  <a:pt x="152" y="89"/>
                  <a:pt x="151" y="90"/>
                </a:cubicBezTo>
                <a:close/>
                <a:moveTo>
                  <a:pt x="162" y="123"/>
                </a:moveTo>
                <a:cubicBezTo>
                  <a:pt x="158" y="123"/>
                  <a:pt x="158" y="123"/>
                  <a:pt x="158" y="123"/>
                </a:cubicBezTo>
                <a:cubicBezTo>
                  <a:pt x="157" y="123"/>
                  <a:pt x="155" y="122"/>
                  <a:pt x="155" y="121"/>
                </a:cubicBezTo>
                <a:cubicBezTo>
                  <a:pt x="155" y="119"/>
                  <a:pt x="157" y="118"/>
                  <a:pt x="158" y="118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164" y="118"/>
                  <a:pt x="165" y="119"/>
                  <a:pt x="165" y="121"/>
                </a:cubicBezTo>
                <a:cubicBezTo>
                  <a:pt x="165" y="122"/>
                  <a:pt x="164" y="123"/>
                  <a:pt x="162" y="123"/>
                </a:cubicBezTo>
                <a:close/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53" y="50"/>
                </a:moveTo>
                <a:cubicBezTo>
                  <a:pt x="65" y="41"/>
                  <a:pt x="65" y="41"/>
                  <a:pt x="65" y="41"/>
                </a:cubicBezTo>
                <a:cubicBezTo>
                  <a:pt x="73" y="35"/>
                  <a:pt x="84" y="38"/>
                  <a:pt x="90" y="47"/>
                </a:cubicBezTo>
                <a:cubicBezTo>
                  <a:pt x="92" y="49"/>
                  <a:pt x="92" y="49"/>
                  <a:pt x="92" y="49"/>
                </a:cubicBezTo>
                <a:cubicBezTo>
                  <a:pt x="54" y="78"/>
                  <a:pt x="54" y="78"/>
                  <a:pt x="54" y="78"/>
                </a:cubicBezTo>
                <a:cubicBezTo>
                  <a:pt x="52" y="76"/>
                  <a:pt x="52" y="76"/>
                  <a:pt x="52" y="76"/>
                </a:cubicBezTo>
                <a:cubicBezTo>
                  <a:pt x="46" y="67"/>
                  <a:pt x="46" y="55"/>
                  <a:pt x="53" y="50"/>
                </a:cubicBezTo>
                <a:close/>
                <a:moveTo>
                  <a:pt x="172" y="181"/>
                </a:moveTo>
                <a:cubicBezTo>
                  <a:pt x="173" y="183"/>
                  <a:pt x="173" y="186"/>
                  <a:pt x="173" y="188"/>
                </a:cubicBezTo>
                <a:cubicBezTo>
                  <a:pt x="172" y="190"/>
                  <a:pt x="170" y="192"/>
                  <a:pt x="168" y="193"/>
                </a:cubicBezTo>
                <a:cubicBezTo>
                  <a:pt x="167" y="194"/>
                  <a:pt x="165" y="194"/>
                  <a:pt x="164" y="194"/>
                </a:cubicBezTo>
                <a:cubicBezTo>
                  <a:pt x="161" y="194"/>
                  <a:pt x="157" y="192"/>
                  <a:pt x="156" y="189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41" y="184"/>
                  <a:pt x="129" y="187"/>
                  <a:pt x="116" y="187"/>
                </a:cubicBezTo>
                <a:cubicBezTo>
                  <a:pt x="103" y="187"/>
                  <a:pt x="91" y="184"/>
                  <a:pt x="81" y="177"/>
                </a:cubicBezTo>
                <a:cubicBezTo>
                  <a:pt x="76" y="189"/>
                  <a:pt x="76" y="189"/>
                  <a:pt x="76" y="189"/>
                </a:cubicBezTo>
                <a:cubicBezTo>
                  <a:pt x="75" y="192"/>
                  <a:pt x="71" y="194"/>
                  <a:pt x="68" y="194"/>
                </a:cubicBezTo>
                <a:cubicBezTo>
                  <a:pt x="67" y="194"/>
                  <a:pt x="65" y="194"/>
                  <a:pt x="64" y="193"/>
                </a:cubicBezTo>
                <a:cubicBezTo>
                  <a:pt x="62" y="192"/>
                  <a:pt x="60" y="190"/>
                  <a:pt x="59" y="188"/>
                </a:cubicBezTo>
                <a:cubicBezTo>
                  <a:pt x="59" y="186"/>
                  <a:pt x="59" y="183"/>
                  <a:pt x="60" y="181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56" y="153"/>
                  <a:pt x="50" y="138"/>
                  <a:pt x="50" y="121"/>
                </a:cubicBezTo>
                <a:cubicBezTo>
                  <a:pt x="50" y="84"/>
                  <a:pt x="79" y="54"/>
                  <a:pt x="116" y="54"/>
                </a:cubicBezTo>
                <a:cubicBezTo>
                  <a:pt x="153" y="54"/>
                  <a:pt x="182" y="84"/>
                  <a:pt x="182" y="121"/>
                </a:cubicBezTo>
                <a:cubicBezTo>
                  <a:pt x="182" y="138"/>
                  <a:pt x="176" y="153"/>
                  <a:pt x="165" y="165"/>
                </a:cubicBezTo>
                <a:lnTo>
                  <a:pt x="172" y="181"/>
                </a:lnTo>
                <a:close/>
                <a:moveTo>
                  <a:pt x="180" y="76"/>
                </a:moveTo>
                <a:cubicBezTo>
                  <a:pt x="178" y="78"/>
                  <a:pt x="178" y="78"/>
                  <a:pt x="178" y="78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8" y="38"/>
                  <a:pt x="159" y="35"/>
                  <a:pt x="167" y="41"/>
                </a:cubicBezTo>
                <a:cubicBezTo>
                  <a:pt x="179" y="50"/>
                  <a:pt x="179" y="50"/>
                  <a:pt x="179" y="50"/>
                </a:cubicBezTo>
                <a:cubicBezTo>
                  <a:pt x="186" y="55"/>
                  <a:pt x="186" y="67"/>
                  <a:pt x="180" y="7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4642959" y="6329179"/>
            <a:ext cx="1140842" cy="114292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82 w 232"/>
              <a:gd name="T11" fmla="*/ 185 h 232"/>
              <a:gd name="T12" fmla="*/ 82 w 232"/>
              <a:gd name="T13" fmla="*/ 151 h 232"/>
              <a:gd name="T14" fmla="*/ 100 w 232"/>
              <a:gd name="T15" fmla="*/ 164 h 232"/>
              <a:gd name="T16" fmla="*/ 82 w 232"/>
              <a:gd name="T17" fmla="*/ 185 h 232"/>
              <a:gd name="T18" fmla="*/ 147 w 232"/>
              <a:gd name="T19" fmla="*/ 190 h 232"/>
              <a:gd name="T20" fmla="*/ 82 w 232"/>
              <a:gd name="T21" fmla="*/ 143 h 232"/>
              <a:gd name="T22" fmla="*/ 186 w 232"/>
              <a:gd name="T23" fmla="*/ 58 h 232"/>
              <a:gd name="T24" fmla="*/ 74 w 232"/>
              <a:gd name="T25" fmla="*/ 138 h 232"/>
              <a:gd name="T26" fmla="*/ 30 w 232"/>
              <a:gd name="T27" fmla="*/ 106 h 232"/>
              <a:gd name="T28" fmla="*/ 186 w 232"/>
              <a:gd name="T29" fmla="*/ 58 h 232"/>
              <a:gd name="T30" fmla="*/ 147 w 232"/>
              <a:gd name="T31" fmla="*/ 19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82" y="185"/>
                </a:moveTo>
                <a:cubicBezTo>
                  <a:pt x="82" y="151"/>
                  <a:pt x="82" y="151"/>
                  <a:pt x="82" y="151"/>
                </a:cubicBezTo>
                <a:cubicBezTo>
                  <a:pt x="100" y="164"/>
                  <a:pt x="100" y="164"/>
                  <a:pt x="100" y="164"/>
                </a:cubicBezTo>
                <a:lnTo>
                  <a:pt x="82" y="185"/>
                </a:lnTo>
                <a:close/>
                <a:moveTo>
                  <a:pt x="147" y="190"/>
                </a:moveTo>
                <a:cubicBezTo>
                  <a:pt x="82" y="143"/>
                  <a:pt x="82" y="143"/>
                  <a:pt x="82" y="143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74" y="138"/>
                  <a:pt x="74" y="138"/>
                  <a:pt x="74" y="138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186" y="58"/>
                  <a:pt x="186" y="58"/>
                  <a:pt x="186" y="58"/>
                </a:cubicBezTo>
                <a:lnTo>
                  <a:pt x="147" y="19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3110167" y="6329179"/>
            <a:ext cx="1140842" cy="114292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08 w 232"/>
              <a:gd name="T11" fmla="*/ 122 h 232"/>
              <a:gd name="T12" fmla="*/ 69 w 232"/>
              <a:gd name="T13" fmla="*/ 162 h 232"/>
              <a:gd name="T14" fmla="*/ 46 w 232"/>
              <a:gd name="T15" fmla="*/ 162 h 232"/>
              <a:gd name="T16" fmla="*/ 46 w 232"/>
              <a:gd name="T17" fmla="*/ 148 h 232"/>
              <a:gd name="T18" fmla="*/ 56 w 232"/>
              <a:gd name="T19" fmla="*/ 148 h 232"/>
              <a:gd name="T20" fmla="*/ 76 w 232"/>
              <a:gd name="T21" fmla="*/ 124 h 232"/>
              <a:gd name="T22" fmla="*/ 76 w 232"/>
              <a:gd name="T23" fmla="*/ 121 h 232"/>
              <a:gd name="T24" fmla="*/ 46 w 232"/>
              <a:gd name="T25" fmla="*/ 121 h 232"/>
              <a:gd name="T26" fmla="*/ 46 w 232"/>
              <a:gd name="T27" fmla="*/ 71 h 232"/>
              <a:gd name="T28" fmla="*/ 108 w 232"/>
              <a:gd name="T29" fmla="*/ 71 h 232"/>
              <a:gd name="T30" fmla="*/ 108 w 232"/>
              <a:gd name="T31" fmla="*/ 122 h 232"/>
              <a:gd name="T32" fmla="*/ 186 w 232"/>
              <a:gd name="T33" fmla="*/ 122 h 232"/>
              <a:gd name="T34" fmla="*/ 147 w 232"/>
              <a:gd name="T35" fmla="*/ 162 h 232"/>
              <a:gd name="T36" fmla="*/ 124 w 232"/>
              <a:gd name="T37" fmla="*/ 162 h 232"/>
              <a:gd name="T38" fmla="*/ 124 w 232"/>
              <a:gd name="T39" fmla="*/ 148 h 232"/>
              <a:gd name="T40" fmla="*/ 134 w 232"/>
              <a:gd name="T41" fmla="*/ 148 h 232"/>
              <a:gd name="T42" fmla="*/ 155 w 232"/>
              <a:gd name="T43" fmla="*/ 123 h 232"/>
              <a:gd name="T44" fmla="*/ 155 w 232"/>
              <a:gd name="T45" fmla="*/ 120 h 232"/>
              <a:gd name="T46" fmla="*/ 124 w 232"/>
              <a:gd name="T47" fmla="*/ 120 h 232"/>
              <a:gd name="T48" fmla="*/ 124 w 232"/>
              <a:gd name="T49" fmla="*/ 70 h 232"/>
              <a:gd name="T50" fmla="*/ 186 w 232"/>
              <a:gd name="T51" fmla="*/ 70 h 232"/>
              <a:gd name="T52" fmla="*/ 186 w 232"/>
              <a:gd name="T53" fmla="*/ 12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08" y="122"/>
                </a:moveTo>
                <a:cubicBezTo>
                  <a:pt x="108" y="149"/>
                  <a:pt x="86" y="162"/>
                  <a:pt x="69" y="162"/>
                </a:cubicBezTo>
                <a:cubicBezTo>
                  <a:pt x="58" y="162"/>
                  <a:pt x="46" y="162"/>
                  <a:pt x="46" y="162"/>
                </a:cubicBezTo>
                <a:cubicBezTo>
                  <a:pt x="46" y="162"/>
                  <a:pt x="46" y="162"/>
                  <a:pt x="46" y="148"/>
                </a:cubicBezTo>
                <a:cubicBezTo>
                  <a:pt x="46" y="148"/>
                  <a:pt x="46" y="148"/>
                  <a:pt x="56" y="148"/>
                </a:cubicBezTo>
                <a:cubicBezTo>
                  <a:pt x="72" y="148"/>
                  <a:pt x="76" y="136"/>
                  <a:pt x="76" y="124"/>
                </a:cubicBezTo>
                <a:cubicBezTo>
                  <a:pt x="76" y="124"/>
                  <a:pt x="76" y="124"/>
                  <a:pt x="76" y="121"/>
                </a:cubicBezTo>
                <a:cubicBezTo>
                  <a:pt x="76" y="121"/>
                  <a:pt x="76" y="121"/>
                  <a:pt x="46" y="121"/>
                </a:cubicBezTo>
                <a:cubicBezTo>
                  <a:pt x="46" y="121"/>
                  <a:pt x="46" y="121"/>
                  <a:pt x="46" y="71"/>
                </a:cubicBezTo>
                <a:cubicBezTo>
                  <a:pt x="46" y="71"/>
                  <a:pt x="46" y="71"/>
                  <a:pt x="108" y="71"/>
                </a:cubicBezTo>
                <a:cubicBezTo>
                  <a:pt x="108" y="71"/>
                  <a:pt x="108" y="101"/>
                  <a:pt x="108" y="122"/>
                </a:cubicBezTo>
                <a:close/>
                <a:moveTo>
                  <a:pt x="186" y="122"/>
                </a:moveTo>
                <a:cubicBezTo>
                  <a:pt x="186" y="149"/>
                  <a:pt x="164" y="162"/>
                  <a:pt x="147" y="162"/>
                </a:cubicBezTo>
                <a:cubicBezTo>
                  <a:pt x="136" y="162"/>
                  <a:pt x="124" y="162"/>
                  <a:pt x="124" y="162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24" y="148"/>
                  <a:pt x="124" y="148"/>
                  <a:pt x="134" y="148"/>
                </a:cubicBezTo>
                <a:cubicBezTo>
                  <a:pt x="150" y="148"/>
                  <a:pt x="155" y="136"/>
                  <a:pt x="155" y="123"/>
                </a:cubicBezTo>
                <a:cubicBezTo>
                  <a:pt x="155" y="120"/>
                  <a:pt x="155" y="120"/>
                  <a:pt x="155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4" y="70"/>
                  <a:pt x="124" y="70"/>
                  <a:pt x="124" y="70"/>
                </a:cubicBezTo>
                <a:cubicBezTo>
                  <a:pt x="186" y="70"/>
                  <a:pt x="186" y="70"/>
                  <a:pt x="186" y="70"/>
                </a:cubicBezTo>
                <a:cubicBezTo>
                  <a:pt x="186" y="70"/>
                  <a:pt x="186" y="101"/>
                  <a:pt x="186" y="12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1579452" y="6329179"/>
            <a:ext cx="1138764" cy="1142922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08 w 232"/>
              <a:gd name="T11" fmla="*/ 190 h 232"/>
              <a:gd name="T12" fmla="*/ 58 w 232"/>
              <a:gd name="T13" fmla="*/ 190 h 232"/>
              <a:gd name="T14" fmla="*/ 58 w 232"/>
              <a:gd name="T15" fmla="*/ 179 h 232"/>
              <a:gd name="T16" fmla="*/ 65 w 232"/>
              <a:gd name="T17" fmla="*/ 179 h 232"/>
              <a:gd name="T18" fmla="*/ 65 w 232"/>
              <a:gd name="T19" fmla="*/ 169 h 232"/>
              <a:gd name="T20" fmla="*/ 80 w 232"/>
              <a:gd name="T21" fmla="*/ 169 h 232"/>
              <a:gd name="T22" fmla="*/ 80 w 232"/>
              <a:gd name="T23" fmla="*/ 56 h 232"/>
              <a:gd name="T24" fmla="*/ 76 w 232"/>
              <a:gd name="T25" fmla="*/ 49 h 232"/>
              <a:gd name="T26" fmla="*/ 83 w 232"/>
              <a:gd name="T27" fmla="*/ 42 h 232"/>
              <a:gd name="T28" fmla="*/ 91 w 232"/>
              <a:gd name="T29" fmla="*/ 49 h 232"/>
              <a:gd name="T30" fmla="*/ 87 w 232"/>
              <a:gd name="T31" fmla="*/ 56 h 232"/>
              <a:gd name="T32" fmla="*/ 87 w 232"/>
              <a:gd name="T33" fmla="*/ 169 h 232"/>
              <a:gd name="T34" fmla="*/ 101 w 232"/>
              <a:gd name="T35" fmla="*/ 169 h 232"/>
              <a:gd name="T36" fmla="*/ 101 w 232"/>
              <a:gd name="T37" fmla="*/ 179 h 232"/>
              <a:gd name="T38" fmla="*/ 108 w 232"/>
              <a:gd name="T39" fmla="*/ 179 h 232"/>
              <a:gd name="T40" fmla="*/ 108 w 232"/>
              <a:gd name="T41" fmla="*/ 190 h 232"/>
              <a:gd name="T42" fmla="*/ 110 w 232"/>
              <a:gd name="T43" fmla="*/ 101 h 232"/>
              <a:gd name="T44" fmla="*/ 91 w 232"/>
              <a:gd name="T45" fmla="*/ 101 h 232"/>
              <a:gd name="T46" fmla="*/ 91 w 232"/>
              <a:gd name="T47" fmla="*/ 58 h 232"/>
              <a:gd name="T48" fmla="*/ 124 w 232"/>
              <a:gd name="T49" fmla="*/ 58 h 232"/>
              <a:gd name="T50" fmla="*/ 110 w 232"/>
              <a:gd name="T51" fmla="*/ 64 h 232"/>
              <a:gd name="T52" fmla="*/ 110 w 232"/>
              <a:gd name="T53" fmla="*/ 101 h 232"/>
              <a:gd name="T54" fmla="*/ 133 w 232"/>
              <a:gd name="T55" fmla="*/ 58 h 232"/>
              <a:gd name="T56" fmla="*/ 133 w 232"/>
              <a:gd name="T57" fmla="*/ 65 h 232"/>
              <a:gd name="T58" fmla="*/ 118 w 232"/>
              <a:gd name="T59" fmla="*/ 65 h 232"/>
              <a:gd name="T60" fmla="*/ 133 w 232"/>
              <a:gd name="T61" fmla="*/ 58 h 232"/>
              <a:gd name="T62" fmla="*/ 173 w 232"/>
              <a:gd name="T63" fmla="*/ 112 h 232"/>
              <a:gd name="T64" fmla="*/ 115 w 232"/>
              <a:gd name="T65" fmla="*/ 112 h 232"/>
              <a:gd name="T66" fmla="*/ 115 w 232"/>
              <a:gd name="T67" fmla="*/ 69 h 232"/>
              <a:gd name="T68" fmla="*/ 173 w 232"/>
              <a:gd name="T69" fmla="*/ 69 h 232"/>
              <a:gd name="T70" fmla="*/ 154 w 232"/>
              <a:gd name="T71" fmla="*/ 90 h 232"/>
              <a:gd name="T72" fmla="*/ 173 w 232"/>
              <a:gd name="T73" fmla="*/ 11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08" y="190"/>
                </a:moveTo>
                <a:cubicBezTo>
                  <a:pt x="58" y="190"/>
                  <a:pt x="58" y="190"/>
                  <a:pt x="58" y="190"/>
                </a:cubicBezTo>
                <a:cubicBezTo>
                  <a:pt x="58" y="179"/>
                  <a:pt x="58" y="179"/>
                  <a:pt x="58" y="179"/>
                </a:cubicBezTo>
                <a:cubicBezTo>
                  <a:pt x="65" y="179"/>
                  <a:pt x="65" y="179"/>
                  <a:pt x="65" y="179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80" y="169"/>
                  <a:pt x="80" y="169"/>
                  <a:pt x="80" y="169"/>
                </a:cubicBezTo>
                <a:cubicBezTo>
                  <a:pt x="80" y="56"/>
                  <a:pt x="80" y="56"/>
                  <a:pt x="80" y="56"/>
                </a:cubicBezTo>
                <a:cubicBezTo>
                  <a:pt x="78" y="54"/>
                  <a:pt x="76" y="52"/>
                  <a:pt x="76" y="49"/>
                </a:cubicBezTo>
                <a:cubicBezTo>
                  <a:pt x="76" y="45"/>
                  <a:pt x="79" y="42"/>
                  <a:pt x="83" y="42"/>
                </a:cubicBezTo>
                <a:cubicBezTo>
                  <a:pt x="87" y="42"/>
                  <a:pt x="91" y="45"/>
                  <a:pt x="91" y="49"/>
                </a:cubicBezTo>
                <a:cubicBezTo>
                  <a:pt x="91" y="52"/>
                  <a:pt x="89" y="54"/>
                  <a:pt x="87" y="56"/>
                </a:cubicBezTo>
                <a:cubicBezTo>
                  <a:pt x="87" y="169"/>
                  <a:pt x="87" y="169"/>
                  <a:pt x="87" y="169"/>
                </a:cubicBezTo>
                <a:cubicBezTo>
                  <a:pt x="101" y="169"/>
                  <a:pt x="101" y="169"/>
                  <a:pt x="101" y="16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8" y="179"/>
                  <a:pt x="108" y="179"/>
                  <a:pt x="108" y="179"/>
                </a:cubicBezTo>
                <a:lnTo>
                  <a:pt x="108" y="190"/>
                </a:lnTo>
                <a:close/>
                <a:moveTo>
                  <a:pt x="110" y="101"/>
                </a:moveTo>
                <a:cubicBezTo>
                  <a:pt x="91" y="101"/>
                  <a:pt x="91" y="101"/>
                  <a:pt x="91" y="101"/>
                </a:cubicBezTo>
                <a:cubicBezTo>
                  <a:pt x="91" y="58"/>
                  <a:pt x="91" y="58"/>
                  <a:pt x="91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10" y="64"/>
                  <a:pt x="110" y="64"/>
                  <a:pt x="110" y="64"/>
                </a:cubicBezTo>
                <a:lnTo>
                  <a:pt x="110" y="101"/>
                </a:lnTo>
                <a:close/>
                <a:moveTo>
                  <a:pt x="133" y="58"/>
                </a:moveTo>
                <a:cubicBezTo>
                  <a:pt x="133" y="65"/>
                  <a:pt x="133" y="65"/>
                  <a:pt x="133" y="65"/>
                </a:cubicBezTo>
                <a:cubicBezTo>
                  <a:pt x="118" y="65"/>
                  <a:pt x="118" y="65"/>
                  <a:pt x="118" y="65"/>
                </a:cubicBezTo>
                <a:lnTo>
                  <a:pt x="133" y="58"/>
                </a:lnTo>
                <a:close/>
                <a:moveTo>
                  <a:pt x="173" y="112"/>
                </a:moveTo>
                <a:cubicBezTo>
                  <a:pt x="115" y="112"/>
                  <a:pt x="115" y="112"/>
                  <a:pt x="115" y="112"/>
                </a:cubicBezTo>
                <a:cubicBezTo>
                  <a:pt x="115" y="69"/>
                  <a:pt x="115" y="69"/>
                  <a:pt x="115" y="69"/>
                </a:cubicBezTo>
                <a:cubicBezTo>
                  <a:pt x="173" y="69"/>
                  <a:pt x="173" y="69"/>
                  <a:pt x="173" y="69"/>
                </a:cubicBezTo>
                <a:cubicBezTo>
                  <a:pt x="154" y="90"/>
                  <a:pt x="154" y="90"/>
                  <a:pt x="154" y="90"/>
                </a:cubicBezTo>
                <a:lnTo>
                  <a:pt x="173" y="11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21644988" y="4327163"/>
            <a:ext cx="856152" cy="870698"/>
          </a:xfrm>
          <a:custGeom>
            <a:avLst/>
            <a:gdLst>
              <a:gd name="T0" fmla="*/ 63 w 174"/>
              <a:gd name="T1" fmla="*/ 157 h 177"/>
              <a:gd name="T2" fmla="*/ 166 w 174"/>
              <a:gd name="T3" fmla="*/ 53 h 177"/>
              <a:gd name="T4" fmla="*/ 166 w 174"/>
              <a:gd name="T5" fmla="*/ 25 h 177"/>
              <a:gd name="T6" fmla="*/ 149 w 174"/>
              <a:gd name="T7" fmla="*/ 8 h 177"/>
              <a:gd name="T8" fmla="*/ 120 w 174"/>
              <a:gd name="T9" fmla="*/ 8 h 177"/>
              <a:gd name="T10" fmla="*/ 17 w 174"/>
              <a:gd name="T11" fmla="*/ 111 h 177"/>
              <a:gd name="T12" fmla="*/ 16 w 174"/>
              <a:gd name="T13" fmla="*/ 113 h 177"/>
              <a:gd name="T14" fmla="*/ 0 w 174"/>
              <a:gd name="T15" fmla="*/ 169 h 177"/>
              <a:gd name="T16" fmla="*/ 0 w 174"/>
              <a:gd name="T17" fmla="*/ 173 h 177"/>
              <a:gd name="T18" fmla="*/ 0 w 174"/>
              <a:gd name="T19" fmla="*/ 173 h 177"/>
              <a:gd name="T20" fmla="*/ 0 w 174"/>
              <a:gd name="T21" fmla="*/ 177 h 177"/>
              <a:gd name="T22" fmla="*/ 144 w 174"/>
              <a:gd name="T23" fmla="*/ 177 h 177"/>
              <a:gd name="T24" fmla="*/ 144 w 174"/>
              <a:gd name="T25" fmla="*/ 173 h 177"/>
              <a:gd name="T26" fmla="*/ 11 w 174"/>
              <a:gd name="T27" fmla="*/ 173 h 177"/>
              <a:gd name="T28" fmla="*/ 61 w 174"/>
              <a:gd name="T29" fmla="*/ 158 h 177"/>
              <a:gd name="T30" fmla="*/ 63 w 174"/>
              <a:gd name="T31" fmla="*/ 157 h 177"/>
              <a:gd name="T32" fmla="*/ 126 w 174"/>
              <a:gd name="T33" fmla="*/ 13 h 177"/>
              <a:gd name="T34" fmla="*/ 143 w 174"/>
              <a:gd name="T35" fmla="*/ 13 h 177"/>
              <a:gd name="T36" fmla="*/ 161 w 174"/>
              <a:gd name="T37" fmla="*/ 31 h 177"/>
              <a:gd name="T38" fmla="*/ 161 w 174"/>
              <a:gd name="T39" fmla="*/ 48 h 177"/>
              <a:gd name="T40" fmla="*/ 153 w 174"/>
              <a:gd name="T41" fmla="*/ 55 h 177"/>
              <a:gd name="T42" fmla="*/ 119 w 174"/>
              <a:gd name="T43" fmla="*/ 20 h 177"/>
              <a:gd name="T44" fmla="*/ 126 w 174"/>
              <a:gd name="T45" fmla="*/ 13 h 177"/>
              <a:gd name="T46" fmla="*/ 116 w 174"/>
              <a:gd name="T47" fmla="*/ 23 h 177"/>
              <a:gd name="T48" fmla="*/ 151 w 174"/>
              <a:gd name="T49" fmla="*/ 58 h 177"/>
              <a:gd name="T50" fmla="*/ 131 w 174"/>
              <a:gd name="T51" fmla="*/ 77 h 177"/>
              <a:gd name="T52" fmla="*/ 97 w 174"/>
              <a:gd name="T53" fmla="*/ 43 h 177"/>
              <a:gd name="T54" fmla="*/ 116 w 174"/>
              <a:gd name="T55" fmla="*/ 23 h 177"/>
              <a:gd name="T56" fmla="*/ 119 w 174"/>
              <a:gd name="T57" fmla="*/ 71 h 177"/>
              <a:gd name="T58" fmla="*/ 47 w 174"/>
              <a:gd name="T59" fmla="*/ 144 h 177"/>
              <a:gd name="T60" fmla="*/ 41 w 174"/>
              <a:gd name="T61" fmla="*/ 133 h 177"/>
              <a:gd name="T62" fmla="*/ 30 w 174"/>
              <a:gd name="T63" fmla="*/ 127 h 177"/>
              <a:gd name="T64" fmla="*/ 103 w 174"/>
              <a:gd name="T65" fmla="*/ 55 h 177"/>
              <a:gd name="T66" fmla="*/ 119 w 174"/>
              <a:gd name="T67" fmla="*/ 71 h 177"/>
              <a:gd name="T68" fmla="*/ 94 w 174"/>
              <a:gd name="T69" fmla="*/ 45 h 177"/>
              <a:gd name="T70" fmla="*/ 100 w 174"/>
              <a:gd name="T71" fmla="*/ 52 h 177"/>
              <a:gd name="T72" fmla="*/ 27 w 174"/>
              <a:gd name="T73" fmla="*/ 124 h 177"/>
              <a:gd name="T74" fmla="*/ 24 w 174"/>
              <a:gd name="T75" fmla="*/ 116 h 177"/>
              <a:gd name="T76" fmla="*/ 94 w 174"/>
              <a:gd name="T77" fmla="*/ 45 h 177"/>
              <a:gd name="T78" fmla="*/ 18 w 174"/>
              <a:gd name="T79" fmla="*/ 162 h 177"/>
              <a:gd name="T80" fmla="*/ 12 w 174"/>
              <a:gd name="T81" fmla="*/ 156 h 177"/>
              <a:gd name="T82" fmla="*/ 22 w 174"/>
              <a:gd name="T83" fmla="*/ 120 h 177"/>
              <a:gd name="T84" fmla="*/ 24 w 174"/>
              <a:gd name="T85" fmla="*/ 129 h 177"/>
              <a:gd name="T86" fmla="*/ 24 w 174"/>
              <a:gd name="T87" fmla="*/ 130 h 177"/>
              <a:gd name="T88" fmla="*/ 26 w 174"/>
              <a:gd name="T89" fmla="*/ 131 h 177"/>
              <a:gd name="T90" fmla="*/ 38 w 174"/>
              <a:gd name="T91" fmla="*/ 135 h 177"/>
              <a:gd name="T92" fmla="*/ 43 w 174"/>
              <a:gd name="T93" fmla="*/ 148 h 177"/>
              <a:gd name="T94" fmla="*/ 45 w 174"/>
              <a:gd name="T95" fmla="*/ 150 h 177"/>
              <a:gd name="T96" fmla="*/ 54 w 174"/>
              <a:gd name="T97" fmla="*/ 152 h 177"/>
              <a:gd name="T98" fmla="*/ 18 w 174"/>
              <a:gd name="T99" fmla="*/ 162 h 177"/>
              <a:gd name="T100" fmla="*/ 49 w 174"/>
              <a:gd name="T101" fmla="*/ 147 h 177"/>
              <a:gd name="T102" fmla="*/ 122 w 174"/>
              <a:gd name="T103" fmla="*/ 74 h 177"/>
              <a:gd name="T104" fmla="*/ 128 w 174"/>
              <a:gd name="T105" fmla="*/ 80 h 177"/>
              <a:gd name="T106" fmla="*/ 58 w 174"/>
              <a:gd name="T107" fmla="*/ 150 h 177"/>
              <a:gd name="T108" fmla="*/ 49 w 174"/>
              <a:gd name="T109" fmla="*/ 14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4" h="177">
                <a:moveTo>
                  <a:pt x="63" y="157"/>
                </a:moveTo>
                <a:cubicBezTo>
                  <a:pt x="166" y="53"/>
                  <a:pt x="166" y="53"/>
                  <a:pt x="166" y="53"/>
                </a:cubicBezTo>
                <a:cubicBezTo>
                  <a:pt x="174" y="46"/>
                  <a:pt x="174" y="33"/>
                  <a:pt x="166" y="25"/>
                </a:cubicBezTo>
                <a:cubicBezTo>
                  <a:pt x="149" y="8"/>
                  <a:pt x="149" y="8"/>
                  <a:pt x="149" y="8"/>
                </a:cubicBezTo>
                <a:cubicBezTo>
                  <a:pt x="141" y="0"/>
                  <a:pt x="128" y="0"/>
                  <a:pt x="120" y="8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6" y="112"/>
                  <a:pt x="16" y="112"/>
                  <a:pt x="16" y="113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2"/>
                  <a:pt x="0" y="173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77"/>
                  <a:pt x="0" y="177"/>
                  <a:pt x="0" y="177"/>
                </a:cubicBezTo>
                <a:cubicBezTo>
                  <a:pt x="144" y="177"/>
                  <a:pt x="144" y="177"/>
                  <a:pt x="144" y="177"/>
                </a:cubicBezTo>
                <a:cubicBezTo>
                  <a:pt x="144" y="173"/>
                  <a:pt x="144" y="173"/>
                  <a:pt x="144" y="173"/>
                </a:cubicBezTo>
                <a:cubicBezTo>
                  <a:pt x="11" y="173"/>
                  <a:pt x="11" y="173"/>
                  <a:pt x="11" y="173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62" y="158"/>
                  <a:pt x="62" y="158"/>
                  <a:pt x="63" y="157"/>
                </a:cubicBezTo>
                <a:close/>
                <a:moveTo>
                  <a:pt x="126" y="13"/>
                </a:moveTo>
                <a:cubicBezTo>
                  <a:pt x="131" y="8"/>
                  <a:pt x="138" y="8"/>
                  <a:pt x="143" y="13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65" y="36"/>
                  <a:pt x="165" y="43"/>
                  <a:pt x="161" y="48"/>
                </a:cubicBezTo>
                <a:cubicBezTo>
                  <a:pt x="153" y="55"/>
                  <a:pt x="153" y="55"/>
                  <a:pt x="153" y="55"/>
                </a:cubicBezTo>
                <a:cubicBezTo>
                  <a:pt x="119" y="20"/>
                  <a:pt x="119" y="20"/>
                  <a:pt x="119" y="20"/>
                </a:cubicBezTo>
                <a:lnTo>
                  <a:pt x="126" y="13"/>
                </a:lnTo>
                <a:close/>
                <a:moveTo>
                  <a:pt x="116" y="23"/>
                </a:moveTo>
                <a:cubicBezTo>
                  <a:pt x="151" y="58"/>
                  <a:pt x="151" y="58"/>
                  <a:pt x="151" y="58"/>
                </a:cubicBezTo>
                <a:cubicBezTo>
                  <a:pt x="131" y="77"/>
                  <a:pt x="131" y="77"/>
                  <a:pt x="131" y="77"/>
                </a:cubicBezTo>
                <a:cubicBezTo>
                  <a:pt x="97" y="43"/>
                  <a:pt x="97" y="43"/>
                  <a:pt x="97" y="43"/>
                </a:cubicBezTo>
                <a:lnTo>
                  <a:pt x="116" y="23"/>
                </a:lnTo>
                <a:close/>
                <a:moveTo>
                  <a:pt x="119" y="71"/>
                </a:moveTo>
                <a:cubicBezTo>
                  <a:pt x="47" y="144"/>
                  <a:pt x="47" y="144"/>
                  <a:pt x="47" y="144"/>
                </a:cubicBezTo>
                <a:cubicBezTo>
                  <a:pt x="46" y="139"/>
                  <a:pt x="44" y="136"/>
                  <a:pt x="41" y="133"/>
                </a:cubicBezTo>
                <a:cubicBezTo>
                  <a:pt x="38" y="130"/>
                  <a:pt x="34" y="128"/>
                  <a:pt x="30" y="127"/>
                </a:cubicBezTo>
                <a:cubicBezTo>
                  <a:pt x="103" y="55"/>
                  <a:pt x="103" y="55"/>
                  <a:pt x="103" y="55"/>
                </a:cubicBezTo>
                <a:lnTo>
                  <a:pt x="119" y="71"/>
                </a:lnTo>
                <a:close/>
                <a:moveTo>
                  <a:pt x="94" y="45"/>
                </a:moveTo>
                <a:cubicBezTo>
                  <a:pt x="100" y="52"/>
                  <a:pt x="100" y="52"/>
                  <a:pt x="100" y="52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27" y="121"/>
                  <a:pt x="26" y="118"/>
                  <a:pt x="24" y="116"/>
                </a:cubicBezTo>
                <a:lnTo>
                  <a:pt x="94" y="45"/>
                </a:lnTo>
                <a:close/>
                <a:moveTo>
                  <a:pt x="18" y="162"/>
                </a:moveTo>
                <a:cubicBezTo>
                  <a:pt x="12" y="156"/>
                  <a:pt x="12" y="156"/>
                  <a:pt x="12" y="156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23" y="123"/>
                  <a:pt x="24" y="126"/>
                  <a:pt x="24" y="129"/>
                </a:cubicBezTo>
                <a:cubicBezTo>
                  <a:pt x="24" y="129"/>
                  <a:pt x="24" y="130"/>
                  <a:pt x="24" y="130"/>
                </a:cubicBezTo>
                <a:cubicBezTo>
                  <a:pt x="25" y="131"/>
                  <a:pt x="25" y="131"/>
                  <a:pt x="26" y="131"/>
                </a:cubicBezTo>
                <a:cubicBezTo>
                  <a:pt x="30" y="130"/>
                  <a:pt x="35" y="132"/>
                  <a:pt x="38" y="135"/>
                </a:cubicBezTo>
                <a:cubicBezTo>
                  <a:pt x="42" y="139"/>
                  <a:pt x="43" y="143"/>
                  <a:pt x="43" y="148"/>
                </a:cubicBezTo>
                <a:cubicBezTo>
                  <a:pt x="43" y="149"/>
                  <a:pt x="44" y="150"/>
                  <a:pt x="45" y="150"/>
                </a:cubicBezTo>
                <a:cubicBezTo>
                  <a:pt x="48" y="150"/>
                  <a:pt x="51" y="151"/>
                  <a:pt x="54" y="152"/>
                </a:cubicBezTo>
                <a:lnTo>
                  <a:pt x="18" y="162"/>
                </a:lnTo>
                <a:close/>
                <a:moveTo>
                  <a:pt x="49" y="147"/>
                </a:moveTo>
                <a:cubicBezTo>
                  <a:pt x="122" y="74"/>
                  <a:pt x="122" y="74"/>
                  <a:pt x="122" y="74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58" y="150"/>
                  <a:pt x="58" y="150"/>
                  <a:pt x="58" y="150"/>
                </a:cubicBezTo>
                <a:cubicBezTo>
                  <a:pt x="56" y="148"/>
                  <a:pt x="53" y="147"/>
                  <a:pt x="49" y="14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20076060" y="4316773"/>
            <a:ext cx="885244" cy="891478"/>
          </a:xfrm>
          <a:custGeom>
            <a:avLst/>
            <a:gdLst>
              <a:gd name="T0" fmla="*/ 176 w 180"/>
              <a:gd name="T1" fmla="*/ 14 h 181"/>
              <a:gd name="T2" fmla="*/ 166 w 180"/>
              <a:gd name="T3" fmla="*/ 4 h 181"/>
              <a:gd name="T4" fmla="*/ 151 w 180"/>
              <a:gd name="T5" fmla="*/ 4 h 181"/>
              <a:gd name="T6" fmla="*/ 137 w 180"/>
              <a:gd name="T7" fmla="*/ 18 h 181"/>
              <a:gd name="T8" fmla="*/ 116 w 180"/>
              <a:gd name="T9" fmla="*/ 23 h 181"/>
              <a:gd name="T10" fmla="*/ 113 w 180"/>
              <a:gd name="T11" fmla="*/ 26 h 181"/>
              <a:gd name="T12" fmla="*/ 105 w 180"/>
              <a:gd name="T13" fmla="*/ 23 h 181"/>
              <a:gd name="T14" fmla="*/ 90 w 180"/>
              <a:gd name="T15" fmla="*/ 30 h 181"/>
              <a:gd name="T16" fmla="*/ 39 w 180"/>
              <a:gd name="T17" fmla="*/ 81 h 181"/>
              <a:gd name="T18" fmla="*/ 38 w 180"/>
              <a:gd name="T19" fmla="*/ 84 h 181"/>
              <a:gd name="T20" fmla="*/ 39 w 180"/>
              <a:gd name="T21" fmla="*/ 85 h 181"/>
              <a:gd name="T22" fmla="*/ 41 w 180"/>
              <a:gd name="T23" fmla="*/ 86 h 181"/>
              <a:gd name="T24" fmla="*/ 56 w 180"/>
              <a:gd name="T25" fmla="*/ 79 h 181"/>
              <a:gd name="T26" fmla="*/ 55 w 180"/>
              <a:gd name="T27" fmla="*/ 73 h 181"/>
              <a:gd name="T28" fmla="*/ 94 w 180"/>
              <a:gd name="T29" fmla="*/ 34 h 181"/>
              <a:gd name="T30" fmla="*/ 105 w 180"/>
              <a:gd name="T31" fmla="*/ 29 h 181"/>
              <a:gd name="T32" fmla="*/ 109 w 180"/>
              <a:gd name="T33" fmla="*/ 30 h 181"/>
              <a:gd name="T34" fmla="*/ 88 w 180"/>
              <a:gd name="T35" fmla="*/ 51 h 181"/>
              <a:gd name="T36" fmla="*/ 35 w 180"/>
              <a:gd name="T37" fmla="*/ 104 h 181"/>
              <a:gd name="T38" fmla="*/ 30 w 180"/>
              <a:gd name="T39" fmla="*/ 109 h 181"/>
              <a:gd name="T40" fmla="*/ 3 w 180"/>
              <a:gd name="T41" fmla="*/ 163 h 181"/>
              <a:gd name="T42" fmla="*/ 4 w 180"/>
              <a:gd name="T43" fmla="*/ 165 h 181"/>
              <a:gd name="T44" fmla="*/ 1 w 180"/>
              <a:gd name="T45" fmla="*/ 174 h 181"/>
              <a:gd name="T46" fmla="*/ 0 w 180"/>
              <a:gd name="T47" fmla="*/ 178 h 181"/>
              <a:gd name="T48" fmla="*/ 0 w 180"/>
              <a:gd name="T49" fmla="*/ 178 h 181"/>
              <a:gd name="T50" fmla="*/ 0 w 180"/>
              <a:gd name="T51" fmla="*/ 181 h 181"/>
              <a:gd name="T52" fmla="*/ 142 w 180"/>
              <a:gd name="T53" fmla="*/ 181 h 181"/>
              <a:gd name="T54" fmla="*/ 142 w 180"/>
              <a:gd name="T55" fmla="*/ 178 h 181"/>
              <a:gd name="T56" fmla="*/ 11 w 180"/>
              <a:gd name="T57" fmla="*/ 178 h 181"/>
              <a:gd name="T58" fmla="*/ 16 w 180"/>
              <a:gd name="T59" fmla="*/ 176 h 181"/>
              <a:gd name="T60" fmla="*/ 17 w 180"/>
              <a:gd name="T61" fmla="*/ 177 h 181"/>
              <a:gd name="T62" fmla="*/ 71 w 180"/>
              <a:gd name="T63" fmla="*/ 150 h 181"/>
              <a:gd name="T64" fmla="*/ 75 w 180"/>
              <a:gd name="T65" fmla="*/ 146 h 181"/>
              <a:gd name="T66" fmla="*/ 117 w 180"/>
              <a:gd name="T67" fmla="*/ 105 h 181"/>
              <a:gd name="T68" fmla="*/ 132 w 180"/>
              <a:gd name="T69" fmla="*/ 90 h 181"/>
              <a:gd name="T70" fmla="*/ 157 w 180"/>
              <a:gd name="T71" fmla="*/ 65 h 181"/>
              <a:gd name="T72" fmla="*/ 162 w 180"/>
              <a:gd name="T73" fmla="*/ 43 h 181"/>
              <a:gd name="T74" fmla="*/ 176 w 180"/>
              <a:gd name="T75" fmla="*/ 29 h 181"/>
              <a:gd name="T76" fmla="*/ 176 w 180"/>
              <a:gd name="T77" fmla="*/ 14 h 181"/>
              <a:gd name="T78" fmla="*/ 19 w 180"/>
              <a:gd name="T79" fmla="*/ 169 h 181"/>
              <a:gd name="T80" fmla="*/ 12 w 180"/>
              <a:gd name="T81" fmla="*/ 161 h 181"/>
              <a:gd name="T82" fmla="*/ 35 w 180"/>
              <a:gd name="T83" fmla="*/ 114 h 181"/>
              <a:gd name="T84" fmla="*/ 66 w 180"/>
              <a:gd name="T85" fmla="*/ 145 h 181"/>
              <a:gd name="T86" fmla="*/ 19 w 180"/>
              <a:gd name="T87" fmla="*/ 169 h 181"/>
              <a:gd name="T88" fmla="*/ 152 w 180"/>
              <a:gd name="T89" fmla="*/ 59 h 181"/>
              <a:gd name="T90" fmla="*/ 124 w 180"/>
              <a:gd name="T91" fmla="*/ 86 h 181"/>
              <a:gd name="T92" fmla="*/ 79 w 180"/>
              <a:gd name="T93" fmla="*/ 132 h 181"/>
              <a:gd name="T94" fmla="*/ 48 w 180"/>
              <a:gd name="T95" fmla="*/ 101 h 181"/>
              <a:gd name="T96" fmla="*/ 121 w 180"/>
              <a:gd name="T97" fmla="*/ 29 h 181"/>
              <a:gd name="T98" fmla="*/ 133 w 180"/>
              <a:gd name="T99" fmla="*/ 25 h 181"/>
              <a:gd name="T100" fmla="*/ 156 w 180"/>
              <a:gd name="T101" fmla="*/ 47 h 181"/>
              <a:gd name="T102" fmla="*/ 152 w 180"/>
              <a:gd name="T103" fmla="*/ 59 h 181"/>
              <a:gd name="T104" fmla="*/ 171 w 180"/>
              <a:gd name="T105" fmla="*/ 24 h 181"/>
              <a:gd name="T106" fmla="*/ 157 w 180"/>
              <a:gd name="T107" fmla="*/ 38 h 181"/>
              <a:gd name="T108" fmla="*/ 142 w 180"/>
              <a:gd name="T109" fmla="*/ 24 h 181"/>
              <a:gd name="T110" fmla="*/ 157 w 180"/>
              <a:gd name="T111" fmla="*/ 9 h 181"/>
              <a:gd name="T112" fmla="*/ 161 w 180"/>
              <a:gd name="T113" fmla="*/ 9 h 181"/>
              <a:gd name="T114" fmla="*/ 171 w 180"/>
              <a:gd name="T115" fmla="*/ 19 h 181"/>
              <a:gd name="T116" fmla="*/ 171 w 180"/>
              <a:gd name="T117" fmla="*/ 2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0" h="181">
                <a:moveTo>
                  <a:pt x="176" y="14"/>
                </a:moveTo>
                <a:cubicBezTo>
                  <a:pt x="166" y="4"/>
                  <a:pt x="166" y="4"/>
                  <a:pt x="166" y="4"/>
                </a:cubicBezTo>
                <a:cubicBezTo>
                  <a:pt x="162" y="0"/>
                  <a:pt x="155" y="0"/>
                  <a:pt x="151" y="4"/>
                </a:cubicBezTo>
                <a:cubicBezTo>
                  <a:pt x="137" y="18"/>
                  <a:pt x="137" y="18"/>
                  <a:pt x="137" y="18"/>
                </a:cubicBezTo>
                <a:cubicBezTo>
                  <a:pt x="131" y="15"/>
                  <a:pt x="120" y="19"/>
                  <a:pt x="116" y="23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111" y="24"/>
                  <a:pt x="109" y="23"/>
                  <a:pt x="105" y="23"/>
                </a:cubicBezTo>
                <a:cubicBezTo>
                  <a:pt x="100" y="23"/>
                  <a:pt x="95" y="25"/>
                  <a:pt x="90" y="30"/>
                </a:cubicBezTo>
                <a:cubicBezTo>
                  <a:pt x="39" y="81"/>
                  <a:pt x="39" y="81"/>
                  <a:pt x="39" y="81"/>
                </a:cubicBezTo>
                <a:cubicBezTo>
                  <a:pt x="38" y="82"/>
                  <a:pt x="38" y="83"/>
                  <a:pt x="38" y="84"/>
                </a:cubicBezTo>
                <a:cubicBezTo>
                  <a:pt x="38" y="85"/>
                  <a:pt x="39" y="85"/>
                  <a:pt x="39" y="85"/>
                </a:cubicBezTo>
                <a:cubicBezTo>
                  <a:pt x="39" y="86"/>
                  <a:pt x="40" y="86"/>
                  <a:pt x="41" y="86"/>
                </a:cubicBezTo>
                <a:cubicBezTo>
                  <a:pt x="45" y="86"/>
                  <a:pt x="56" y="85"/>
                  <a:pt x="56" y="79"/>
                </a:cubicBezTo>
                <a:cubicBezTo>
                  <a:pt x="56" y="76"/>
                  <a:pt x="55" y="74"/>
                  <a:pt x="55" y="73"/>
                </a:cubicBezTo>
                <a:cubicBezTo>
                  <a:pt x="94" y="34"/>
                  <a:pt x="94" y="34"/>
                  <a:pt x="94" y="34"/>
                </a:cubicBezTo>
                <a:cubicBezTo>
                  <a:pt x="98" y="30"/>
                  <a:pt x="101" y="29"/>
                  <a:pt x="105" y="29"/>
                </a:cubicBezTo>
                <a:cubicBezTo>
                  <a:pt x="107" y="29"/>
                  <a:pt x="108" y="29"/>
                  <a:pt x="109" y="30"/>
                </a:cubicBezTo>
                <a:cubicBezTo>
                  <a:pt x="88" y="51"/>
                  <a:pt x="88" y="51"/>
                  <a:pt x="88" y="51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13" y="126"/>
                  <a:pt x="3" y="163"/>
                  <a:pt x="3" y="163"/>
                </a:cubicBezTo>
                <a:cubicBezTo>
                  <a:pt x="4" y="165"/>
                  <a:pt x="4" y="165"/>
                  <a:pt x="4" y="165"/>
                </a:cubicBezTo>
                <a:cubicBezTo>
                  <a:pt x="1" y="174"/>
                  <a:pt x="1" y="174"/>
                  <a:pt x="1" y="174"/>
                </a:cubicBezTo>
                <a:cubicBezTo>
                  <a:pt x="0" y="176"/>
                  <a:pt x="0" y="177"/>
                  <a:pt x="0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1"/>
                  <a:pt x="0" y="181"/>
                  <a:pt x="0" y="181"/>
                </a:cubicBezTo>
                <a:cubicBezTo>
                  <a:pt x="142" y="181"/>
                  <a:pt x="142" y="181"/>
                  <a:pt x="142" y="181"/>
                </a:cubicBezTo>
                <a:cubicBezTo>
                  <a:pt x="142" y="178"/>
                  <a:pt x="142" y="178"/>
                  <a:pt x="142" y="178"/>
                </a:cubicBezTo>
                <a:cubicBezTo>
                  <a:pt x="11" y="178"/>
                  <a:pt x="11" y="178"/>
                  <a:pt x="11" y="178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7" y="177"/>
                  <a:pt x="17" y="177"/>
                  <a:pt x="17" y="177"/>
                </a:cubicBezTo>
                <a:cubicBezTo>
                  <a:pt x="17" y="177"/>
                  <a:pt x="54" y="167"/>
                  <a:pt x="71" y="150"/>
                </a:cubicBezTo>
                <a:cubicBezTo>
                  <a:pt x="75" y="146"/>
                  <a:pt x="75" y="146"/>
                  <a:pt x="75" y="146"/>
                </a:cubicBezTo>
                <a:cubicBezTo>
                  <a:pt x="117" y="105"/>
                  <a:pt x="117" y="105"/>
                  <a:pt x="117" y="105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62" y="60"/>
                  <a:pt x="165" y="49"/>
                  <a:pt x="162" y="43"/>
                </a:cubicBezTo>
                <a:cubicBezTo>
                  <a:pt x="176" y="29"/>
                  <a:pt x="176" y="29"/>
                  <a:pt x="176" y="29"/>
                </a:cubicBezTo>
                <a:cubicBezTo>
                  <a:pt x="180" y="25"/>
                  <a:pt x="180" y="18"/>
                  <a:pt x="176" y="14"/>
                </a:cubicBezTo>
                <a:moveTo>
                  <a:pt x="19" y="169"/>
                </a:moveTo>
                <a:cubicBezTo>
                  <a:pt x="12" y="161"/>
                  <a:pt x="12" y="161"/>
                  <a:pt x="12" y="161"/>
                </a:cubicBezTo>
                <a:cubicBezTo>
                  <a:pt x="15" y="151"/>
                  <a:pt x="23" y="126"/>
                  <a:pt x="35" y="114"/>
                </a:cubicBezTo>
                <a:cubicBezTo>
                  <a:pt x="66" y="145"/>
                  <a:pt x="66" y="145"/>
                  <a:pt x="66" y="145"/>
                </a:cubicBezTo>
                <a:cubicBezTo>
                  <a:pt x="54" y="157"/>
                  <a:pt x="29" y="166"/>
                  <a:pt x="19" y="169"/>
                </a:cubicBezTo>
                <a:moveTo>
                  <a:pt x="152" y="59"/>
                </a:moveTo>
                <a:cubicBezTo>
                  <a:pt x="124" y="86"/>
                  <a:pt x="124" y="86"/>
                  <a:pt x="124" y="86"/>
                </a:cubicBezTo>
                <a:cubicBezTo>
                  <a:pt x="79" y="132"/>
                  <a:pt x="79" y="132"/>
                  <a:pt x="79" y="132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121" y="29"/>
                  <a:pt x="121" y="29"/>
                  <a:pt x="121" y="29"/>
                </a:cubicBezTo>
                <a:cubicBezTo>
                  <a:pt x="124" y="26"/>
                  <a:pt x="131" y="24"/>
                  <a:pt x="133" y="25"/>
                </a:cubicBezTo>
                <a:cubicBezTo>
                  <a:pt x="156" y="47"/>
                  <a:pt x="156" y="47"/>
                  <a:pt x="156" y="47"/>
                </a:cubicBezTo>
                <a:cubicBezTo>
                  <a:pt x="156" y="49"/>
                  <a:pt x="155" y="56"/>
                  <a:pt x="152" y="59"/>
                </a:cubicBezTo>
                <a:moveTo>
                  <a:pt x="171" y="24"/>
                </a:moveTo>
                <a:cubicBezTo>
                  <a:pt x="157" y="38"/>
                  <a:pt x="157" y="38"/>
                  <a:pt x="157" y="38"/>
                </a:cubicBezTo>
                <a:cubicBezTo>
                  <a:pt x="142" y="24"/>
                  <a:pt x="142" y="24"/>
                  <a:pt x="142" y="24"/>
                </a:cubicBezTo>
                <a:cubicBezTo>
                  <a:pt x="157" y="9"/>
                  <a:pt x="157" y="9"/>
                  <a:pt x="157" y="9"/>
                </a:cubicBezTo>
                <a:cubicBezTo>
                  <a:pt x="158" y="8"/>
                  <a:pt x="160" y="8"/>
                  <a:pt x="161" y="9"/>
                </a:cubicBezTo>
                <a:cubicBezTo>
                  <a:pt x="171" y="19"/>
                  <a:pt x="171" y="19"/>
                  <a:pt x="171" y="19"/>
                </a:cubicBezTo>
                <a:cubicBezTo>
                  <a:pt x="172" y="20"/>
                  <a:pt x="172" y="22"/>
                  <a:pt x="171" y="24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0" name="Freeform 49"/>
          <p:cNvSpPr>
            <a:spLocks noEditPoints="1"/>
          </p:cNvSpPr>
          <p:nvPr/>
        </p:nvSpPr>
        <p:spPr bwMode="auto">
          <a:xfrm>
            <a:off x="18502986" y="4291836"/>
            <a:ext cx="889400" cy="949664"/>
          </a:xfrm>
          <a:custGeom>
            <a:avLst/>
            <a:gdLst>
              <a:gd name="T0" fmla="*/ 178 w 181"/>
              <a:gd name="T1" fmla="*/ 20 h 193"/>
              <a:gd name="T2" fmla="*/ 161 w 181"/>
              <a:gd name="T3" fmla="*/ 2 h 193"/>
              <a:gd name="T4" fmla="*/ 153 w 181"/>
              <a:gd name="T5" fmla="*/ 2 h 193"/>
              <a:gd name="T6" fmla="*/ 55 w 181"/>
              <a:gd name="T7" fmla="*/ 83 h 193"/>
              <a:gd name="T8" fmla="*/ 27 w 181"/>
              <a:gd name="T9" fmla="*/ 125 h 193"/>
              <a:gd name="T10" fmla="*/ 27 w 181"/>
              <a:gd name="T11" fmla="*/ 127 h 193"/>
              <a:gd name="T12" fmla="*/ 10 w 181"/>
              <a:gd name="T13" fmla="*/ 135 h 193"/>
              <a:gd name="T14" fmla="*/ 16 w 181"/>
              <a:gd name="T15" fmla="*/ 174 h 193"/>
              <a:gd name="T16" fmla="*/ 19 w 181"/>
              <a:gd name="T17" fmla="*/ 181 h 193"/>
              <a:gd name="T18" fmla="*/ 18 w 181"/>
              <a:gd name="T19" fmla="*/ 186 h 193"/>
              <a:gd name="T20" fmla="*/ 23 w 181"/>
              <a:gd name="T21" fmla="*/ 183 h 193"/>
              <a:gd name="T22" fmla="*/ 20 w 181"/>
              <a:gd name="T23" fmla="*/ 162 h 193"/>
              <a:gd name="T24" fmla="*/ 26 w 181"/>
              <a:gd name="T25" fmla="*/ 151 h 193"/>
              <a:gd name="T26" fmla="*/ 23 w 181"/>
              <a:gd name="T27" fmla="*/ 163 h 193"/>
              <a:gd name="T28" fmla="*/ 25 w 181"/>
              <a:gd name="T29" fmla="*/ 187 h 193"/>
              <a:gd name="T30" fmla="*/ 14 w 181"/>
              <a:gd name="T31" fmla="*/ 190 h 193"/>
              <a:gd name="T32" fmla="*/ 17 w 181"/>
              <a:gd name="T33" fmla="*/ 191 h 193"/>
              <a:gd name="T34" fmla="*/ 34 w 181"/>
              <a:gd name="T35" fmla="*/ 184 h 193"/>
              <a:gd name="T36" fmla="*/ 35 w 181"/>
              <a:gd name="T37" fmla="*/ 175 h 193"/>
              <a:gd name="T38" fmla="*/ 38 w 181"/>
              <a:gd name="T39" fmla="*/ 168 h 193"/>
              <a:gd name="T40" fmla="*/ 41 w 181"/>
              <a:gd name="T41" fmla="*/ 166 h 193"/>
              <a:gd name="T42" fmla="*/ 52 w 181"/>
              <a:gd name="T43" fmla="*/ 155 h 193"/>
              <a:gd name="T44" fmla="*/ 52 w 181"/>
              <a:gd name="T45" fmla="*/ 154 h 193"/>
              <a:gd name="T46" fmla="*/ 54 w 181"/>
              <a:gd name="T47" fmla="*/ 154 h 193"/>
              <a:gd name="T48" fmla="*/ 56 w 181"/>
              <a:gd name="T49" fmla="*/ 153 h 193"/>
              <a:gd name="T50" fmla="*/ 97 w 181"/>
              <a:gd name="T51" fmla="*/ 126 h 193"/>
              <a:gd name="T52" fmla="*/ 179 w 181"/>
              <a:gd name="T53" fmla="*/ 28 h 193"/>
              <a:gd name="T54" fmla="*/ 178 w 181"/>
              <a:gd name="T55" fmla="*/ 20 h 193"/>
              <a:gd name="T56" fmla="*/ 34 w 181"/>
              <a:gd name="T57" fmla="*/ 157 h 193"/>
              <a:gd name="T58" fmla="*/ 30 w 181"/>
              <a:gd name="T59" fmla="*/ 170 h 193"/>
              <a:gd name="T60" fmla="*/ 30 w 181"/>
              <a:gd name="T61" fmla="*/ 157 h 193"/>
              <a:gd name="T62" fmla="*/ 40 w 181"/>
              <a:gd name="T63" fmla="*/ 150 h 193"/>
              <a:gd name="T64" fmla="*/ 42 w 181"/>
              <a:gd name="T65" fmla="*/ 144 h 193"/>
              <a:gd name="T66" fmla="*/ 46 w 181"/>
              <a:gd name="T67" fmla="*/ 148 h 193"/>
              <a:gd name="T68" fmla="*/ 45 w 181"/>
              <a:gd name="T69" fmla="*/ 150 h 193"/>
              <a:gd name="T70" fmla="*/ 34 w 181"/>
              <a:gd name="T71" fmla="*/ 157 h 193"/>
              <a:gd name="T72" fmla="*/ 54 w 181"/>
              <a:gd name="T73" fmla="*/ 145 h 193"/>
              <a:gd name="T74" fmla="*/ 50 w 181"/>
              <a:gd name="T75" fmla="*/ 141 h 193"/>
              <a:gd name="T76" fmla="*/ 75 w 181"/>
              <a:gd name="T77" fmla="*/ 121 h 193"/>
              <a:gd name="T78" fmla="*/ 76 w 181"/>
              <a:gd name="T79" fmla="*/ 118 h 193"/>
              <a:gd name="T80" fmla="*/ 73 w 181"/>
              <a:gd name="T81" fmla="*/ 118 h 193"/>
              <a:gd name="T82" fmla="*/ 48 w 181"/>
              <a:gd name="T83" fmla="*/ 138 h 193"/>
              <a:gd name="T84" fmla="*/ 36 w 181"/>
              <a:gd name="T85" fmla="*/ 127 h 193"/>
              <a:gd name="T86" fmla="*/ 58 w 181"/>
              <a:gd name="T87" fmla="*/ 96 h 193"/>
              <a:gd name="T88" fmla="*/ 85 w 181"/>
              <a:gd name="T89" fmla="*/ 123 h 193"/>
              <a:gd name="T90" fmla="*/ 54 w 181"/>
              <a:gd name="T91" fmla="*/ 14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1" h="193">
                <a:moveTo>
                  <a:pt x="178" y="20"/>
                </a:moveTo>
                <a:cubicBezTo>
                  <a:pt x="161" y="2"/>
                  <a:pt x="161" y="2"/>
                  <a:pt x="161" y="2"/>
                </a:cubicBezTo>
                <a:cubicBezTo>
                  <a:pt x="159" y="0"/>
                  <a:pt x="155" y="0"/>
                  <a:pt x="153" y="2"/>
                </a:cubicBezTo>
                <a:cubicBezTo>
                  <a:pt x="55" y="83"/>
                  <a:pt x="55" y="83"/>
                  <a:pt x="55" y="83"/>
                </a:cubicBezTo>
                <a:cubicBezTo>
                  <a:pt x="53" y="84"/>
                  <a:pt x="27" y="125"/>
                  <a:pt x="27" y="125"/>
                </a:cubicBezTo>
                <a:cubicBezTo>
                  <a:pt x="27" y="125"/>
                  <a:pt x="27" y="127"/>
                  <a:pt x="27" y="127"/>
                </a:cubicBezTo>
                <a:cubicBezTo>
                  <a:pt x="22" y="128"/>
                  <a:pt x="15" y="130"/>
                  <a:pt x="10" y="135"/>
                </a:cubicBezTo>
                <a:cubicBezTo>
                  <a:pt x="0" y="145"/>
                  <a:pt x="10" y="164"/>
                  <a:pt x="16" y="174"/>
                </a:cubicBezTo>
                <a:cubicBezTo>
                  <a:pt x="17" y="177"/>
                  <a:pt x="19" y="180"/>
                  <a:pt x="19" y="181"/>
                </a:cubicBezTo>
                <a:cubicBezTo>
                  <a:pt x="20" y="184"/>
                  <a:pt x="19" y="185"/>
                  <a:pt x="18" y="186"/>
                </a:cubicBezTo>
                <a:cubicBezTo>
                  <a:pt x="21" y="186"/>
                  <a:pt x="23" y="185"/>
                  <a:pt x="23" y="183"/>
                </a:cubicBezTo>
                <a:cubicBezTo>
                  <a:pt x="24" y="178"/>
                  <a:pt x="20" y="171"/>
                  <a:pt x="20" y="162"/>
                </a:cubicBezTo>
                <a:cubicBezTo>
                  <a:pt x="21" y="154"/>
                  <a:pt x="26" y="151"/>
                  <a:pt x="26" y="151"/>
                </a:cubicBezTo>
                <a:cubicBezTo>
                  <a:pt x="26" y="151"/>
                  <a:pt x="23" y="154"/>
                  <a:pt x="23" y="163"/>
                </a:cubicBezTo>
                <a:cubicBezTo>
                  <a:pt x="23" y="173"/>
                  <a:pt x="30" y="182"/>
                  <a:pt x="25" y="187"/>
                </a:cubicBezTo>
                <a:cubicBezTo>
                  <a:pt x="21" y="190"/>
                  <a:pt x="17" y="190"/>
                  <a:pt x="14" y="190"/>
                </a:cubicBezTo>
                <a:cubicBezTo>
                  <a:pt x="17" y="191"/>
                  <a:pt x="17" y="191"/>
                  <a:pt x="17" y="191"/>
                </a:cubicBezTo>
                <a:cubicBezTo>
                  <a:pt x="22" y="192"/>
                  <a:pt x="32" y="193"/>
                  <a:pt x="34" y="184"/>
                </a:cubicBezTo>
                <a:cubicBezTo>
                  <a:pt x="35" y="181"/>
                  <a:pt x="35" y="178"/>
                  <a:pt x="35" y="175"/>
                </a:cubicBezTo>
                <a:cubicBezTo>
                  <a:pt x="36" y="172"/>
                  <a:pt x="36" y="170"/>
                  <a:pt x="38" y="168"/>
                </a:cubicBezTo>
                <a:cubicBezTo>
                  <a:pt x="38" y="167"/>
                  <a:pt x="40" y="167"/>
                  <a:pt x="41" y="166"/>
                </a:cubicBezTo>
                <a:cubicBezTo>
                  <a:pt x="45" y="165"/>
                  <a:pt x="50" y="164"/>
                  <a:pt x="52" y="155"/>
                </a:cubicBezTo>
                <a:cubicBezTo>
                  <a:pt x="52" y="155"/>
                  <a:pt x="52" y="154"/>
                  <a:pt x="52" y="154"/>
                </a:cubicBezTo>
                <a:cubicBezTo>
                  <a:pt x="52" y="154"/>
                  <a:pt x="53" y="154"/>
                  <a:pt x="54" y="154"/>
                </a:cubicBezTo>
                <a:cubicBezTo>
                  <a:pt x="54" y="154"/>
                  <a:pt x="55" y="154"/>
                  <a:pt x="56" y="153"/>
                </a:cubicBezTo>
                <a:cubicBezTo>
                  <a:pt x="56" y="153"/>
                  <a:pt x="96" y="127"/>
                  <a:pt x="97" y="126"/>
                </a:cubicBezTo>
                <a:cubicBezTo>
                  <a:pt x="179" y="28"/>
                  <a:pt x="179" y="28"/>
                  <a:pt x="179" y="28"/>
                </a:cubicBezTo>
                <a:cubicBezTo>
                  <a:pt x="181" y="25"/>
                  <a:pt x="181" y="22"/>
                  <a:pt x="178" y="20"/>
                </a:cubicBezTo>
                <a:close/>
                <a:moveTo>
                  <a:pt x="34" y="157"/>
                </a:moveTo>
                <a:cubicBezTo>
                  <a:pt x="30" y="159"/>
                  <a:pt x="30" y="170"/>
                  <a:pt x="30" y="170"/>
                </a:cubicBezTo>
                <a:cubicBezTo>
                  <a:pt x="30" y="170"/>
                  <a:pt x="28" y="162"/>
                  <a:pt x="30" y="157"/>
                </a:cubicBezTo>
                <a:cubicBezTo>
                  <a:pt x="32" y="153"/>
                  <a:pt x="37" y="154"/>
                  <a:pt x="40" y="150"/>
                </a:cubicBezTo>
                <a:cubicBezTo>
                  <a:pt x="41" y="149"/>
                  <a:pt x="41" y="146"/>
                  <a:pt x="42" y="144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46" y="149"/>
                  <a:pt x="45" y="150"/>
                  <a:pt x="45" y="150"/>
                </a:cubicBezTo>
                <a:cubicBezTo>
                  <a:pt x="42" y="157"/>
                  <a:pt x="38" y="155"/>
                  <a:pt x="34" y="157"/>
                </a:cubicBezTo>
                <a:close/>
                <a:moveTo>
                  <a:pt x="54" y="145"/>
                </a:moveTo>
                <a:cubicBezTo>
                  <a:pt x="50" y="141"/>
                  <a:pt x="50" y="141"/>
                  <a:pt x="50" y="141"/>
                </a:cubicBezTo>
                <a:cubicBezTo>
                  <a:pt x="75" y="121"/>
                  <a:pt x="75" y="121"/>
                  <a:pt x="75" y="121"/>
                </a:cubicBezTo>
                <a:cubicBezTo>
                  <a:pt x="76" y="120"/>
                  <a:pt x="76" y="119"/>
                  <a:pt x="76" y="118"/>
                </a:cubicBezTo>
                <a:cubicBezTo>
                  <a:pt x="75" y="117"/>
                  <a:pt x="74" y="117"/>
                  <a:pt x="73" y="11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36" y="127"/>
                  <a:pt x="36" y="127"/>
                  <a:pt x="36" y="127"/>
                </a:cubicBezTo>
                <a:cubicBezTo>
                  <a:pt x="58" y="96"/>
                  <a:pt x="58" y="96"/>
                  <a:pt x="58" y="96"/>
                </a:cubicBezTo>
                <a:cubicBezTo>
                  <a:pt x="85" y="123"/>
                  <a:pt x="85" y="123"/>
                  <a:pt x="85" y="123"/>
                </a:cubicBezTo>
                <a:lnTo>
                  <a:pt x="54" y="14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1" name="Freeform 50"/>
          <p:cNvSpPr>
            <a:spLocks noEditPoints="1"/>
          </p:cNvSpPr>
          <p:nvPr/>
        </p:nvSpPr>
        <p:spPr bwMode="auto">
          <a:xfrm>
            <a:off x="16948615" y="4331319"/>
            <a:ext cx="870698" cy="866542"/>
          </a:xfrm>
          <a:custGeom>
            <a:avLst/>
            <a:gdLst>
              <a:gd name="T0" fmla="*/ 149 w 177"/>
              <a:gd name="T1" fmla="*/ 6 h 176"/>
              <a:gd name="T2" fmla="*/ 15 w 177"/>
              <a:gd name="T3" fmla="*/ 122 h 176"/>
              <a:gd name="T4" fmla="*/ 7 w 177"/>
              <a:gd name="T5" fmla="*/ 154 h 176"/>
              <a:gd name="T6" fmla="*/ 9 w 177"/>
              <a:gd name="T7" fmla="*/ 174 h 176"/>
              <a:gd name="T8" fmla="*/ 54 w 177"/>
              <a:gd name="T9" fmla="*/ 162 h 176"/>
              <a:gd name="T10" fmla="*/ 171 w 177"/>
              <a:gd name="T11" fmla="*/ 45 h 176"/>
              <a:gd name="T12" fmla="*/ 44 w 177"/>
              <a:gd name="T13" fmla="*/ 157 h 176"/>
              <a:gd name="T14" fmla="*/ 15 w 177"/>
              <a:gd name="T15" fmla="*/ 151 h 176"/>
              <a:gd name="T16" fmla="*/ 21 w 177"/>
              <a:gd name="T17" fmla="*/ 128 h 176"/>
              <a:gd name="T18" fmla="*/ 44 w 177"/>
              <a:gd name="T19" fmla="*/ 157 h 176"/>
              <a:gd name="T20" fmla="*/ 25 w 177"/>
              <a:gd name="T21" fmla="*/ 122 h 176"/>
              <a:gd name="T22" fmla="*/ 110 w 177"/>
              <a:gd name="T23" fmla="*/ 47 h 176"/>
              <a:gd name="T24" fmla="*/ 54 w 177"/>
              <a:gd name="T25" fmla="*/ 152 h 176"/>
              <a:gd name="T26" fmla="*/ 153 w 177"/>
              <a:gd name="T27" fmla="*/ 53 h 176"/>
              <a:gd name="T28" fmla="*/ 163 w 177"/>
              <a:gd name="T29" fmla="*/ 40 h 176"/>
              <a:gd name="T30" fmla="*/ 161 w 177"/>
              <a:gd name="T31" fmla="*/ 29 h 176"/>
              <a:gd name="T32" fmla="*/ 160 w 177"/>
              <a:gd name="T33" fmla="*/ 35 h 176"/>
              <a:gd name="T34" fmla="*/ 148 w 177"/>
              <a:gd name="T35" fmla="*/ 48 h 176"/>
              <a:gd name="T36" fmla="*/ 137 w 177"/>
              <a:gd name="T37" fmla="*/ 11 h 176"/>
              <a:gd name="T38" fmla="*/ 166 w 177"/>
              <a:gd name="T39" fmla="*/ 32 h 176"/>
              <a:gd name="T40" fmla="*/ 6 w 177"/>
              <a:gd name="T41" fmla="*/ 46 h 176"/>
              <a:gd name="T42" fmla="*/ 6 w 177"/>
              <a:gd name="T43" fmla="*/ 36 h 176"/>
              <a:gd name="T44" fmla="*/ 42 w 177"/>
              <a:gd name="T45" fmla="*/ 0 h 176"/>
              <a:gd name="T46" fmla="*/ 86 w 177"/>
              <a:gd name="T47" fmla="*/ 44 h 176"/>
              <a:gd name="T48" fmla="*/ 80 w 177"/>
              <a:gd name="T49" fmla="*/ 49 h 176"/>
              <a:gd name="T50" fmla="*/ 71 w 177"/>
              <a:gd name="T51" fmla="*/ 53 h 176"/>
              <a:gd name="T52" fmla="*/ 73 w 177"/>
              <a:gd name="T53" fmla="*/ 41 h 176"/>
              <a:gd name="T54" fmla="*/ 63 w 177"/>
              <a:gd name="T55" fmla="*/ 46 h 176"/>
              <a:gd name="T56" fmla="*/ 65 w 177"/>
              <a:gd name="T57" fmla="*/ 34 h 176"/>
              <a:gd name="T58" fmla="*/ 56 w 177"/>
              <a:gd name="T59" fmla="*/ 38 h 176"/>
              <a:gd name="T60" fmla="*/ 58 w 177"/>
              <a:gd name="T61" fmla="*/ 27 h 176"/>
              <a:gd name="T62" fmla="*/ 49 w 177"/>
              <a:gd name="T63" fmla="*/ 31 h 176"/>
              <a:gd name="T64" fmla="*/ 52 w 177"/>
              <a:gd name="T65" fmla="*/ 21 h 176"/>
              <a:gd name="T66" fmla="*/ 35 w 177"/>
              <a:gd name="T67" fmla="*/ 28 h 176"/>
              <a:gd name="T68" fmla="*/ 42 w 177"/>
              <a:gd name="T69" fmla="*/ 10 h 176"/>
              <a:gd name="T70" fmla="*/ 57 w 177"/>
              <a:gd name="T71" fmla="*/ 73 h 176"/>
              <a:gd name="T72" fmla="*/ 6 w 177"/>
              <a:gd name="T73" fmla="*/ 46 h 176"/>
              <a:gd name="T74" fmla="*/ 172 w 177"/>
              <a:gd name="T75" fmla="*/ 140 h 176"/>
              <a:gd name="T76" fmla="*/ 136 w 177"/>
              <a:gd name="T77" fmla="*/ 176 h 176"/>
              <a:gd name="T78" fmla="*/ 92 w 177"/>
              <a:gd name="T79" fmla="*/ 132 h 176"/>
              <a:gd name="T80" fmla="*/ 143 w 177"/>
              <a:gd name="T81" fmla="*/ 159 h 176"/>
              <a:gd name="T82" fmla="*/ 161 w 177"/>
              <a:gd name="T83" fmla="*/ 130 h 176"/>
              <a:gd name="T84" fmla="*/ 144 w 177"/>
              <a:gd name="T85" fmla="*/ 136 h 176"/>
              <a:gd name="T86" fmla="*/ 153 w 177"/>
              <a:gd name="T87" fmla="*/ 121 h 176"/>
              <a:gd name="T88" fmla="*/ 143 w 177"/>
              <a:gd name="T89" fmla="*/ 125 h 176"/>
              <a:gd name="T90" fmla="*/ 145 w 177"/>
              <a:gd name="T91" fmla="*/ 114 h 176"/>
              <a:gd name="T92" fmla="*/ 136 w 177"/>
              <a:gd name="T93" fmla="*/ 118 h 176"/>
              <a:gd name="T94" fmla="*/ 138 w 177"/>
              <a:gd name="T95" fmla="*/ 107 h 176"/>
              <a:gd name="T96" fmla="*/ 129 w 177"/>
              <a:gd name="T97" fmla="*/ 111 h 176"/>
              <a:gd name="T98" fmla="*/ 131 w 177"/>
              <a:gd name="T99" fmla="*/ 99 h 176"/>
              <a:gd name="T100" fmla="*/ 121 w 177"/>
              <a:gd name="T101" fmla="*/ 104 h 176"/>
              <a:gd name="T102" fmla="*/ 128 w 177"/>
              <a:gd name="T103" fmla="*/ 96 h 176"/>
              <a:gd name="T104" fmla="*/ 172 w 177"/>
              <a:gd name="T105" fmla="*/ 13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7" h="176">
                <a:moveTo>
                  <a:pt x="171" y="27"/>
                </a:moveTo>
                <a:cubicBezTo>
                  <a:pt x="149" y="6"/>
                  <a:pt x="149" y="6"/>
                  <a:pt x="149" y="6"/>
                </a:cubicBezTo>
                <a:cubicBezTo>
                  <a:pt x="145" y="1"/>
                  <a:pt x="137" y="1"/>
                  <a:pt x="132" y="6"/>
                </a:cubicBezTo>
                <a:cubicBezTo>
                  <a:pt x="15" y="122"/>
                  <a:pt x="15" y="122"/>
                  <a:pt x="15" y="122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5" y="123"/>
                  <a:pt x="7" y="154"/>
                  <a:pt x="7" y="154"/>
                </a:cubicBezTo>
                <a:cubicBezTo>
                  <a:pt x="3" y="168"/>
                  <a:pt x="3" y="168"/>
                  <a:pt x="3" y="168"/>
                </a:cubicBezTo>
                <a:cubicBezTo>
                  <a:pt x="2" y="173"/>
                  <a:pt x="4" y="175"/>
                  <a:pt x="9" y="174"/>
                </a:cubicBezTo>
                <a:cubicBezTo>
                  <a:pt x="23" y="170"/>
                  <a:pt x="23" y="170"/>
                  <a:pt x="23" y="170"/>
                </a:cubicBezTo>
                <a:cubicBezTo>
                  <a:pt x="23" y="170"/>
                  <a:pt x="54" y="162"/>
                  <a:pt x="54" y="162"/>
                </a:cubicBezTo>
                <a:cubicBezTo>
                  <a:pt x="54" y="162"/>
                  <a:pt x="54" y="162"/>
                  <a:pt x="54" y="162"/>
                </a:cubicBezTo>
                <a:cubicBezTo>
                  <a:pt x="171" y="45"/>
                  <a:pt x="171" y="45"/>
                  <a:pt x="171" y="45"/>
                </a:cubicBezTo>
                <a:cubicBezTo>
                  <a:pt x="176" y="40"/>
                  <a:pt x="176" y="32"/>
                  <a:pt x="171" y="27"/>
                </a:cubicBezTo>
                <a:close/>
                <a:moveTo>
                  <a:pt x="44" y="157"/>
                </a:moveTo>
                <a:cubicBezTo>
                  <a:pt x="25" y="162"/>
                  <a:pt x="25" y="162"/>
                  <a:pt x="25" y="162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20" y="133"/>
                  <a:pt x="20" y="133"/>
                  <a:pt x="20" y="133"/>
                </a:cubicBezTo>
                <a:cubicBezTo>
                  <a:pt x="20" y="131"/>
                  <a:pt x="20" y="129"/>
                  <a:pt x="21" y="128"/>
                </a:cubicBezTo>
                <a:cubicBezTo>
                  <a:pt x="49" y="156"/>
                  <a:pt x="49" y="156"/>
                  <a:pt x="49" y="156"/>
                </a:cubicBezTo>
                <a:cubicBezTo>
                  <a:pt x="47" y="156"/>
                  <a:pt x="46" y="157"/>
                  <a:pt x="44" y="157"/>
                </a:cubicBezTo>
                <a:close/>
                <a:moveTo>
                  <a:pt x="54" y="152"/>
                </a:moveTo>
                <a:cubicBezTo>
                  <a:pt x="25" y="122"/>
                  <a:pt x="25" y="122"/>
                  <a:pt x="25" y="122"/>
                </a:cubicBezTo>
                <a:cubicBezTo>
                  <a:pt x="105" y="42"/>
                  <a:pt x="105" y="42"/>
                  <a:pt x="105" y="42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134" y="72"/>
                  <a:pt x="134" y="72"/>
                  <a:pt x="134" y="72"/>
                </a:cubicBezTo>
                <a:lnTo>
                  <a:pt x="54" y="152"/>
                </a:lnTo>
                <a:close/>
                <a:moveTo>
                  <a:pt x="166" y="40"/>
                </a:moveTo>
                <a:cubicBezTo>
                  <a:pt x="153" y="53"/>
                  <a:pt x="153" y="53"/>
                  <a:pt x="153" y="53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63" y="40"/>
                  <a:pt x="163" y="40"/>
                  <a:pt x="163" y="40"/>
                </a:cubicBezTo>
                <a:cubicBezTo>
                  <a:pt x="164" y="39"/>
                  <a:pt x="165" y="37"/>
                  <a:pt x="165" y="35"/>
                </a:cubicBezTo>
                <a:cubicBezTo>
                  <a:pt x="165" y="32"/>
                  <a:pt x="162" y="29"/>
                  <a:pt x="161" y="29"/>
                </a:cubicBezTo>
                <a:cubicBezTo>
                  <a:pt x="158" y="33"/>
                  <a:pt x="158" y="33"/>
                  <a:pt x="158" y="33"/>
                </a:cubicBezTo>
                <a:cubicBezTo>
                  <a:pt x="159" y="34"/>
                  <a:pt x="160" y="35"/>
                  <a:pt x="160" y="35"/>
                </a:cubicBezTo>
                <a:cubicBezTo>
                  <a:pt x="160" y="36"/>
                  <a:pt x="160" y="36"/>
                  <a:pt x="159" y="36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37" y="11"/>
                  <a:pt x="137" y="11"/>
                  <a:pt x="137" y="11"/>
                </a:cubicBezTo>
                <a:cubicBezTo>
                  <a:pt x="139" y="9"/>
                  <a:pt x="142" y="9"/>
                  <a:pt x="144" y="11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68" y="34"/>
                  <a:pt x="168" y="38"/>
                  <a:pt x="166" y="40"/>
                </a:cubicBezTo>
                <a:close/>
                <a:moveTo>
                  <a:pt x="6" y="46"/>
                </a:moveTo>
                <a:cubicBezTo>
                  <a:pt x="0" y="41"/>
                  <a:pt x="0" y="41"/>
                  <a:pt x="0" y="41"/>
                </a:cubicBezTo>
                <a:cubicBezTo>
                  <a:pt x="6" y="36"/>
                  <a:pt x="6" y="36"/>
                  <a:pt x="6" y="36"/>
                </a:cubicBezTo>
                <a:cubicBezTo>
                  <a:pt x="36" y="5"/>
                  <a:pt x="36" y="5"/>
                  <a:pt x="36" y="5"/>
                </a:cubicBezTo>
                <a:cubicBezTo>
                  <a:pt x="42" y="0"/>
                  <a:pt x="42" y="0"/>
                  <a:pt x="42" y="0"/>
                </a:cubicBezTo>
                <a:cubicBezTo>
                  <a:pt x="47" y="5"/>
                  <a:pt x="47" y="5"/>
                  <a:pt x="47" y="5"/>
                </a:cubicBezTo>
                <a:cubicBezTo>
                  <a:pt x="86" y="44"/>
                  <a:pt x="86" y="44"/>
                  <a:pt x="86" y="44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49"/>
                  <a:pt x="80" y="49"/>
                  <a:pt x="80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1" y="53"/>
                  <a:pt x="71" y="53"/>
                  <a:pt x="71" y="53"/>
                </a:cubicBezTo>
                <a:cubicBezTo>
                  <a:pt x="77" y="46"/>
                  <a:pt x="77" y="46"/>
                  <a:pt x="77" y="46"/>
                </a:cubicBezTo>
                <a:cubicBezTo>
                  <a:pt x="73" y="41"/>
                  <a:pt x="73" y="41"/>
                  <a:pt x="73" y="41"/>
                </a:cubicBezTo>
                <a:cubicBezTo>
                  <a:pt x="66" y="48"/>
                  <a:pt x="66" y="48"/>
                  <a:pt x="66" y="48"/>
                </a:cubicBezTo>
                <a:cubicBezTo>
                  <a:pt x="63" y="46"/>
                  <a:pt x="63" y="46"/>
                  <a:pt x="63" y="46"/>
                </a:cubicBezTo>
                <a:cubicBezTo>
                  <a:pt x="70" y="39"/>
                  <a:pt x="70" y="39"/>
                  <a:pt x="70" y="39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41"/>
                  <a:pt x="59" y="41"/>
                  <a:pt x="59" y="41"/>
                </a:cubicBezTo>
                <a:cubicBezTo>
                  <a:pt x="56" y="38"/>
                  <a:pt x="56" y="38"/>
                  <a:pt x="56" y="38"/>
                </a:cubicBezTo>
                <a:cubicBezTo>
                  <a:pt x="63" y="32"/>
                  <a:pt x="63" y="32"/>
                  <a:pt x="63" y="32"/>
                </a:cubicBezTo>
                <a:cubicBezTo>
                  <a:pt x="58" y="27"/>
                  <a:pt x="58" y="27"/>
                  <a:pt x="58" y="27"/>
                </a:cubicBezTo>
                <a:cubicBezTo>
                  <a:pt x="51" y="34"/>
                  <a:pt x="51" y="34"/>
                  <a:pt x="51" y="34"/>
                </a:cubicBezTo>
                <a:cubicBezTo>
                  <a:pt x="49" y="31"/>
                  <a:pt x="49" y="31"/>
                  <a:pt x="49" y="31"/>
                </a:cubicBezTo>
                <a:cubicBezTo>
                  <a:pt x="56" y="24"/>
                  <a:pt x="56" y="24"/>
                  <a:pt x="56" y="24"/>
                </a:cubicBezTo>
                <a:cubicBezTo>
                  <a:pt x="52" y="21"/>
                  <a:pt x="52" y="21"/>
                  <a:pt x="52" y="21"/>
                </a:cubicBezTo>
                <a:cubicBezTo>
                  <a:pt x="40" y="33"/>
                  <a:pt x="40" y="33"/>
                  <a:pt x="40" y="33"/>
                </a:cubicBezTo>
                <a:cubicBezTo>
                  <a:pt x="35" y="28"/>
                  <a:pt x="35" y="28"/>
                  <a:pt x="35" y="28"/>
                </a:cubicBezTo>
                <a:cubicBezTo>
                  <a:pt x="47" y="16"/>
                  <a:pt x="47" y="16"/>
                  <a:pt x="47" y="16"/>
                </a:cubicBezTo>
                <a:cubicBezTo>
                  <a:pt x="42" y="10"/>
                  <a:pt x="42" y="10"/>
                  <a:pt x="42" y="10"/>
                </a:cubicBezTo>
                <a:cubicBezTo>
                  <a:pt x="18" y="34"/>
                  <a:pt x="18" y="34"/>
                  <a:pt x="18" y="34"/>
                </a:cubicBezTo>
                <a:cubicBezTo>
                  <a:pt x="57" y="73"/>
                  <a:pt x="57" y="73"/>
                  <a:pt x="57" y="73"/>
                </a:cubicBezTo>
                <a:cubicBezTo>
                  <a:pt x="45" y="85"/>
                  <a:pt x="45" y="85"/>
                  <a:pt x="45" y="85"/>
                </a:cubicBezTo>
                <a:lnTo>
                  <a:pt x="6" y="46"/>
                </a:lnTo>
                <a:close/>
                <a:moveTo>
                  <a:pt x="177" y="135"/>
                </a:moveTo>
                <a:cubicBezTo>
                  <a:pt x="172" y="140"/>
                  <a:pt x="172" y="140"/>
                  <a:pt x="172" y="140"/>
                </a:cubicBezTo>
                <a:cubicBezTo>
                  <a:pt x="141" y="171"/>
                  <a:pt x="141" y="171"/>
                  <a:pt x="141" y="171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92" y="132"/>
                  <a:pt x="92" y="132"/>
                  <a:pt x="92" y="132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43" y="159"/>
                  <a:pt x="143" y="159"/>
                  <a:pt x="143" y="159"/>
                </a:cubicBezTo>
                <a:cubicBezTo>
                  <a:pt x="167" y="135"/>
                  <a:pt x="167" y="135"/>
                  <a:pt x="167" y="135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49" y="142"/>
                  <a:pt x="149" y="142"/>
                  <a:pt x="149" y="142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56" y="125"/>
                  <a:pt x="156" y="125"/>
                  <a:pt x="156" y="125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6" y="128"/>
                  <a:pt x="146" y="128"/>
                  <a:pt x="146" y="128"/>
                </a:cubicBezTo>
                <a:cubicBezTo>
                  <a:pt x="143" y="125"/>
                  <a:pt x="143" y="125"/>
                  <a:pt x="143" y="125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45" y="114"/>
                  <a:pt x="145" y="114"/>
                  <a:pt x="145" y="114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36" y="118"/>
                  <a:pt x="136" y="118"/>
                  <a:pt x="136" y="118"/>
                </a:cubicBezTo>
                <a:cubicBezTo>
                  <a:pt x="143" y="111"/>
                  <a:pt x="143" y="111"/>
                  <a:pt x="143" y="111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5" y="104"/>
                  <a:pt x="135" y="104"/>
                  <a:pt x="135" y="104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72" y="130"/>
                  <a:pt x="172" y="130"/>
                  <a:pt x="172" y="130"/>
                </a:cubicBezTo>
                <a:lnTo>
                  <a:pt x="177" y="13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2" name="Freeform 51"/>
          <p:cNvSpPr>
            <a:spLocks noEditPoints="1"/>
          </p:cNvSpPr>
          <p:nvPr/>
        </p:nvSpPr>
        <p:spPr bwMode="auto">
          <a:xfrm>
            <a:off x="15365151" y="4350022"/>
            <a:ext cx="899790" cy="827060"/>
          </a:xfrm>
          <a:custGeom>
            <a:avLst/>
            <a:gdLst>
              <a:gd name="T0" fmla="*/ 145 w 183"/>
              <a:gd name="T1" fmla="*/ 6 h 168"/>
              <a:gd name="T2" fmla="*/ 144 w 183"/>
              <a:gd name="T3" fmla="*/ 3 h 168"/>
              <a:gd name="T4" fmla="*/ 140 w 183"/>
              <a:gd name="T5" fmla="*/ 0 h 168"/>
              <a:gd name="T6" fmla="*/ 42 w 183"/>
              <a:gd name="T7" fmla="*/ 0 h 168"/>
              <a:gd name="T8" fmla="*/ 39 w 183"/>
              <a:gd name="T9" fmla="*/ 6 h 168"/>
              <a:gd name="T10" fmla="*/ 38 w 183"/>
              <a:gd name="T11" fmla="*/ 11 h 168"/>
              <a:gd name="T12" fmla="*/ 0 w 183"/>
              <a:gd name="T13" fmla="*/ 51 h 168"/>
              <a:gd name="T14" fmla="*/ 63 w 183"/>
              <a:gd name="T15" fmla="*/ 95 h 168"/>
              <a:gd name="T16" fmla="*/ 85 w 183"/>
              <a:gd name="T17" fmla="*/ 113 h 168"/>
              <a:gd name="T18" fmla="*/ 82 w 183"/>
              <a:gd name="T19" fmla="*/ 123 h 168"/>
              <a:gd name="T20" fmla="*/ 85 w 183"/>
              <a:gd name="T21" fmla="*/ 126 h 168"/>
              <a:gd name="T22" fmla="*/ 67 w 183"/>
              <a:gd name="T23" fmla="*/ 158 h 168"/>
              <a:gd name="T24" fmla="*/ 55 w 183"/>
              <a:gd name="T25" fmla="*/ 160 h 168"/>
              <a:gd name="T26" fmla="*/ 52 w 183"/>
              <a:gd name="T27" fmla="*/ 161 h 168"/>
              <a:gd name="T28" fmla="*/ 51 w 183"/>
              <a:gd name="T29" fmla="*/ 166 h 168"/>
              <a:gd name="T30" fmla="*/ 131 w 183"/>
              <a:gd name="T31" fmla="*/ 168 h 168"/>
              <a:gd name="T32" fmla="*/ 132 w 183"/>
              <a:gd name="T33" fmla="*/ 162 h 168"/>
              <a:gd name="T34" fmla="*/ 128 w 183"/>
              <a:gd name="T35" fmla="*/ 160 h 168"/>
              <a:gd name="T36" fmla="*/ 126 w 183"/>
              <a:gd name="T37" fmla="*/ 158 h 168"/>
              <a:gd name="T38" fmla="*/ 98 w 183"/>
              <a:gd name="T39" fmla="*/ 138 h 168"/>
              <a:gd name="T40" fmla="*/ 99 w 183"/>
              <a:gd name="T41" fmla="*/ 126 h 168"/>
              <a:gd name="T42" fmla="*/ 101 w 183"/>
              <a:gd name="T43" fmla="*/ 116 h 168"/>
              <a:gd name="T44" fmla="*/ 98 w 183"/>
              <a:gd name="T45" fmla="*/ 113 h 168"/>
              <a:gd name="T46" fmla="*/ 140 w 183"/>
              <a:gd name="T47" fmla="*/ 92 h 168"/>
              <a:gd name="T48" fmla="*/ 183 w 183"/>
              <a:gd name="T49" fmla="*/ 11 h 168"/>
              <a:gd name="T50" fmla="*/ 46 w 183"/>
              <a:gd name="T51" fmla="*/ 82 h 168"/>
              <a:gd name="T52" fmla="*/ 11 w 183"/>
              <a:gd name="T53" fmla="*/ 51 h 168"/>
              <a:gd name="T54" fmla="*/ 39 w 183"/>
              <a:gd name="T55" fmla="*/ 22 h 168"/>
              <a:gd name="T56" fmla="*/ 50 w 183"/>
              <a:gd name="T57" fmla="*/ 83 h 168"/>
              <a:gd name="T58" fmla="*/ 104 w 183"/>
              <a:gd name="T59" fmla="*/ 73 h 168"/>
              <a:gd name="T60" fmla="*/ 82 w 183"/>
              <a:gd name="T61" fmla="*/ 76 h 168"/>
              <a:gd name="T62" fmla="*/ 79 w 183"/>
              <a:gd name="T63" fmla="*/ 68 h 168"/>
              <a:gd name="T64" fmla="*/ 86 w 183"/>
              <a:gd name="T65" fmla="*/ 65 h 168"/>
              <a:gd name="T66" fmla="*/ 83 w 183"/>
              <a:gd name="T67" fmla="*/ 35 h 168"/>
              <a:gd name="T68" fmla="*/ 79 w 183"/>
              <a:gd name="T69" fmla="*/ 31 h 168"/>
              <a:gd name="T70" fmla="*/ 88 w 183"/>
              <a:gd name="T71" fmla="*/ 24 h 168"/>
              <a:gd name="T72" fmla="*/ 95 w 183"/>
              <a:gd name="T73" fmla="*/ 23 h 168"/>
              <a:gd name="T74" fmla="*/ 97 w 183"/>
              <a:gd name="T75" fmla="*/ 65 h 168"/>
              <a:gd name="T76" fmla="*/ 104 w 183"/>
              <a:gd name="T77" fmla="*/ 68 h 168"/>
              <a:gd name="T78" fmla="*/ 173 w 183"/>
              <a:gd name="T79" fmla="*/ 51 h 168"/>
              <a:gd name="T80" fmla="*/ 137 w 183"/>
              <a:gd name="T81" fmla="*/ 82 h 168"/>
              <a:gd name="T82" fmla="*/ 144 w 183"/>
              <a:gd name="T83" fmla="*/ 55 h 168"/>
              <a:gd name="T84" fmla="*/ 173 w 183"/>
              <a:gd name="T85" fmla="*/ 2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3" h="168">
                <a:moveTo>
                  <a:pt x="145" y="11"/>
                </a:moveTo>
                <a:cubicBezTo>
                  <a:pt x="145" y="6"/>
                  <a:pt x="145" y="6"/>
                  <a:pt x="145" y="6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3"/>
                  <a:pt x="144" y="3"/>
                  <a:pt x="144" y="3"/>
                </a:cubicBezTo>
                <a:cubicBezTo>
                  <a:pt x="144" y="2"/>
                  <a:pt x="143" y="0"/>
                  <a:pt x="141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9" y="2"/>
                  <a:pt x="39" y="3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11"/>
                  <a:pt x="38" y="11"/>
                  <a:pt x="38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41"/>
                  <a:pt x="0" y="51"/>
                </a:cubicBezTo>
                <a:cubicBezTo>
                  <a:pt x="0" y="70"/>
                  <a:pt x="25" y="87"/>
                  <a:pt x="43" y="92"/>
                </a:cubicBezTo>
                <a:cubicBezTo>
                  <a:pt x="50" y="94"/>
                  <a:pt x="57" y="95"/>
                  <a:pt x="63" y="95"/>
                </a:cubicBezTo>
                <a:cubicBezTo>
                  <a:pt x="73" y="104"/>
                  <a:pt x="83" y="109"/>
                  <a:pt x="85" y="113"/>
                </a:cubicBezTo>
                <a:cubicBezTo>
                  <a:pt x="85" y="113"/>
                  <a:pt x="85" y="113"/>
                  <a:pt x="85" y="113"/>
                </a:cubicBezTo>
                <a:cubicBezTo>
                  <a:pt x="83" y="113"/>
                  <a:pt x="82" y="114"/>
                  <a:pt x="82" y="116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82" y="124"/>
                  <a:pt x="83" y="126"/>
                  <a:pt x="85" y="126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5" y="131"/>
                  <a:pt x="85" y="136"/>
                  <a:pt x="85" y="138"/>
                </a:cubicBezTo>
                <a:cubicBezTo>
                  <a:pt x="85" y="150"/>
                  <a:pt x="75" y="158"/>
                  <a:pt x="67" y="158"/>
                </a:cubicBezTo>
                <a:cubicBezTo>
                  <a:pt x="64" y="158"/>
                  <a:pt x="59" y="158"/>
                  <a:pt x="57" y="158"/>
                </a:cubicBezTo>
                <a:cubicBezTo>
                  <a:pt x="56" y="158"/>
                  <a:pt x="55" y="158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2" y="161"/>
                  <a:pt x="52" y="161"/>
                  <a:pt x="52" y="161"/>
                </a:cubicBezTo>
                <a:cubicBezTo>
                  <a:pt x="52" y="161"/>
                  <a:pt x="51" y="161"/>
                  <a:pt x="51" y="162"/>
                </a:cubicBezTo>
                <a:cubicBezTo>
                  <a:pt x="51" y="163"/>
                  <a:pt x="51" y="166"/>
                  <a:pt x="51" y="166"/>
                </a:cubicBezTo>
                <a:cubicBezTo>
                  <a:pt x="51" y="167"/>
                  <a:pt x="52" y="168"/>
                  <a:pt x="52" y="168"/>
                </a:cubicBezTo>
                <a:cubicBezTo>
                  <a:pt x="131" y="168"/>
                  <a:pt x="131" y="168"/>
                  <a:pt x="131" y="168"/>
                </a:cubicBezTo>
                <a:cubicBezTo>
                  <a:pt x="131" y="168"/>
                  <a:pt x="132" y="167"/>
                  <a:pt x="132" y="166"/>
                </a:cubicBezTo>
                <a:cubicBezTo>
                  <a:pt x="132" y="166"/>
                  <a:pt x="132" y="162"/>
                  <a:pt x="132" y="162"/>
                </a:cubicBezTo>
                <a:cubicBezTo>
                  <a:pt x="132" y="161"/>
                  <a:pt x="131" y="161"/>
                  <a:pt x="131" y="161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58"/>
                  <a:pt x="128" y="158"/>
                  <a:pt x="126" y="158"/>
                </a:cubicBezTo>
                <a:cubicBezTo>
                  <a:pt x="124" y="158"/>
                  <a:pt x="119" y="158"/>
                  <a:pt x="116" y="158"/>
                </a:cubicBezTo>
                <a:cubicBezTo>
                  <a:pt x="108" y="158"/>
                  <a:pt x="98" y="150"/>
                  <a:pt x="98" y="138"/>
                </a:cubicBezTo>
                <a:cubicBezTo>
                  <a:pt x="98" y="136"/>
                  <a:pt x="98" y="131"/>
                  <a:pt x="98" y="126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100" y="126"/>
                  <a:pt x="101" y="124"/>
                  <a:pt x="101" y="123"/>
                </a:cubicBezTo>
                <a:cubicBezTo>
                  <a:pt x="101" y="116"/>
                  <a:pt x="101" y="116"/>
                  <a:pt x="101" y="116"/>
                </a:cubicBezTo>
                <a:cubicBezTo>
                  <a:pt x="101" y="114"/>
                  <a:pt x="100" y="113"/>
                  <a:pt x="99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100" y="109"/>
                  <a:pt x="110" y="104"/>
                  <a:pt x="120" y="95"/>
                </a:cubicBezTo>
                <a:cubicBezTo>
                  <a:pt x="126" y="95"/>
                  <a:pt x="133" y="94"/>
                  <a:pt x="140" y="92"/>
                </a:cubicBezTo>
                <a:cubicBezTo>
                  <a:pt x="158" y="87"/>
                  <a:pt x="183" y="70"/>
                  <a:pt x="183" y="51"/>
                </a:cubicBezTo>
                <a:cubicBezTo>
                  <a:pt x="183" y="41"/>
                  <a:pt x="183" y="11"/>
                  <a:pt x="183" y="11"/>
                </a:cubicBezTo>
                <a:lnTo>
                  <a:pt x="145" y="11"/>
                </a:lnTo>
                <a:close/>
                <a:moveTo>
                  <a:pt x="46" y="82"/>
                </a:moveTo>
                <a:cubicBezTo>
                  <a:pt x="38" y="79"/>
                  <a:pt x="28" y="74"/>
                  <a:pt x="22" y="69"/>
                </a:cubicBezTo>
                <a:cubicBezTo>
                  <a:pt x="14" y="63"/>
                  <a:pt x="11" y="56"/>
                  <a:pt x="11" y="51"/>
                </a:cubicBezTo>
                <a:cubicBezTo>
                  <a:pt x="11" y="22"/>
                  <a:pt x="11" y="22"/>
                  <a:pt x="11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9" y="31"/>
                  <a:pt x="39" y="45"/>
                  <a:pt x="39" y="55"/>
                </a:cubicBezTo>
                <a:cubicBezTo>
                  <a:pt x="39" y="66"/>
                  <a:pt x="44" y="75"/>
                  <a:pt x="50" y="83"/>
                </a:cubicBezTo>
                <a:cubicBezTo>
                  <a:pt x="49" y="82"/>
                  <a:pt x="47" y="82"/>
                  <a:pt x="46" y="82"/>
                </a:cubicBezTo>
                <a:close/>
                <a:moveTo>
                  <a:pt x="104" y="73"/>
                </a:moveTo>
                <a:cubicBezTo>
                  <a:pt x="104" y="75"/>
                  <a:pt x="103" y="76"/>
                  <a:pt x="102" y="76"/>
                </a:cubicBezTo>
                <a:cubicBezTo>
                  <a:pt x="82" y="76"/>
                  <a:pt x="82" y="76"/>
                  <a:pt x="82" y="76"/>
                </a:cubicBezTo>
                <a:cubicBezTo>
                  <a:pt x="80" y="76"/>
                  <a:pt x="79" y="75"/>
                  <a:pt x="79" y="73"/>
                </a:cubicBezTo>
                <a:cubicBezTo>
                  <a:pt x="79" y="68"/>
                  <a:pt x="79" y="68"/>
                  <a:pt x="79" y="68"/>
                </a:cubicBezTo>
                <a:cubicBezTo>
                  <a:pt x="79" y="67"/>
                  <a:pt x="80" y="65"/>
                  <a:pt x="82" y="65"/>
                </a:cubicBezTo>
                <a:cubicBezTo>
                  <a:pt x="86" y="65"/>
                  <a:pt x="86" y="65"/>
                  <a:pt x="86" y="65"/>
                </a:cubicBezTo>
                <a:cubicBezTo>
                  <a:pt x="86" y="35"/>
                  <a:pt x="86" y="35"/>
                  <a:pt x="86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2" y="35"/>
                  <a:pt x="80" y="34"/>
                  <a:pt x="80" y="33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29"/>
                  <a:pt x="80" y="28"/>
                  <a:pt x="81" y="28"/>
                </a:cubicBezTo>
                <a:cubicBezTo>
                  <a:pt x="88" y="24"/>
                  <a:pt x="88" y="24"/>
                  <a:pt x="88" y="24"/>
                </a:cubicBezTo>
                <a:cubicBezTo>
                  <a:pt x="89" y="23"/>
                  <a:pt x="89" y="23"/>
                  <a:pt x="90" y="23"/>
                </a:cubicBezTo>
                <a:cubicBezTo>
                  <a:pt x="95" y="23"/>
                  <a:pt x="95" y="23"/>
                  <a:pt x="95" y="23"/>
                </a:cubicBezTo>
                <a:cubicBezTo>
                  <a:pt x="96" y="23"/>
                  <a:pt x="97" y="25"/>
                  <a:pt x="97" y="26"/>
                </a:cubicBezTo>
                <a:cubicBezTo>
                  <a:pt x="97" y="65"/>
                  <a:pt x="97" y="65"/>
                  <a:pt x="97" y="65"/>
                </a:cubicBezTo>
                <a:cubicBezTo>
                  <a:pt x="102" y="65"/>
                  <a:pt x="102" y="65"/>
                  <a:pt x="102" y="65"/>
                </a:cubicBezTo>
                <a:cubicBezTo>
                  <a:pt x="103" y="65"/>
                  <a:pt x="104" y="67"/>
                  <a:pt x="104" y="68"/>
                </a:cubicBezTo>
                <a:lnTo>
                  <a:pt x="104" y="73"/>
                </a:lnTo>
                <a:close/>
                <a:moveTo>
                  <a:pt x="173" y="51"/>
                </a:moveTo>
                <a:cubicBezTo>
                  <a:pt x="173" y="56"/>
                  <a:pt x="169" y="63"/>
                  <a:pt x="161" y="69"/>
                </a:cubicBezTo>
                <a:cubicBezTo>
                  <a:pt x="155" y="74"/>
                  <a:pt x="145" y="79"/>
                  <a:pt x="137" y="82"/>
                </a:cubicBezTo>
                <a:cubicBezTo>
                  <a:pt x="136" y="82"/>
                  <a:pt x="134" y="82"/>
                  <a:pt x="133" y="83"/>
                </a:cubicBezTo>
                <a:cubicBezTo>
                  <a:pt x="139" y="75"/>
                  <a:pt x="144" y="66"/>
                  <a:pt x="144" y="55"/>
                </a:cubicBezTo>
                <a:cubicBezTo>
                  <a:pt x="144" y="45"/>
                  <a:pt x="144" y="31"/>
                  <a:pt x="144" y="22"/>
                </a:cubicBezTo>
                <a:cubicBezTo>
                  <a:pt x="173" y="22"/>
                  <a:pt x="173" y="22"/>
                  <a:pt x="173" y="22"/>
                </a:cubicBezTo>
                <a:lnTo>
                  <a:pt x="173" y="5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3" name="Freeform 52"/>
          <p:cNvSpPr>
            <a:spLocks noEditPoints="1"/>
          </p:cNvSpPr>
          <p:nvPr/>
        </p:nvSpPr>
        <p:spPr bwMode="auto">
          <a:xfrm>
            <a:off x="13974944" y="4331318"/>
            <a:ext cx="706532" cy="856152"/>
          </a:xfrm>
          <a:custGeom>
            <a:avLst/>
            <a:gdLst>
              <a:gd name="T0" fmla="*/ 6 w 144"/>
              <a:gd name="T1" fmla="*/ 37 h 174"/>
              <a:gd name="T2" fmla="*/ 5 w 144"/>
              <a:gd name="T3" fmla="*/ 50 h 174"/>
              <a:gd name="T4" fmla="*/ 29 w 144"/>
              <a:gd name="T5" fmla="*/ 79 h 174"/>
              <a:gd name="T6" fmla="*/ 30 w 144"/>
              <a:gd name="T7" fmla="*/ 78 h 174"/>
              <a:gd name="T8" fmla="*/ 45 w 144"/>
              <a:gd name="T9" fmla="*/ 70 h 174"/>
              <a:gd name="T10" fmla="*/ 0 w 144"/>
              <a:gd name="T11" fmla="*/ 14 h 174"/>
              <a:gd name="T12" fmla="*/ 29 w 144"/>
              <a:gd name="T13" fmla="*/ 79 h 174"/>
              <a:gd name="T14" fmla="*/ 72 w 144"/>
              <a:gd name="T15" fmla="*/ 38 h 174"/>
              <a:gd name="T16" fmla="*/ 82 w 144"/>
              <a:gd name="T17" fmla="*/ 43 h 174"/>
              <a:gd name="T18" fmla="*/ 119 w 144"/>
              <a:gd name="T19" fmla="*/ 73 h 174"/>
              <a:gd name="T20" fmla="*/ 92 w 144"/>
              <a:gd name="T21" fmla="*/ 35 h 174"/>
              <a:gd name="T22" fmla="*/ 93 w 144"/>
              <a:gd name="T23" fmla="*/ 19 h 174"/>
              <a:gd name="T24" fmla="*/ 96 w 144"/>
              <a:gd name="T25" fmla="*/ 12 h 174"/>
              <a:gd name="T26" fmla="*/ 89 w 144"/>
              <a:gd name="T27" fmla="*/ 8 h 174"/>
              <a:gd name="T28" fmla="*/ 76 w 144"/>
              <a:gd name="T29" fmla="*/ 5 h 174"/>
              <a:gd name="T30" fmla="*/ 70 w 144"/>
              <a:gd name="T31" fmla="*/ 7 h 174"/>
              <a:gd name="T32" fmla="*/ 62 w 144"/>
              <a:gd name="T33" fmla="*/ 11 h 174"/>
              <a:gd name="T34" fmla="*/ 32 w 144"/>
              <a:gd name="T35" fmla="*/ 4 h 174"/>
              <a:gd name="T36" fmla="*/ 48 w 144"/>
              <a:gd name="T37" fmla="*/ 68 h 174"/>
              <a:gd name="T38" fmla="*/ 126 w 144"/>
              <a:gd name="T39" fmla="*/ 163 h 174"/>
              <a:gd name="T40" fmla="*/ 11 w 144"/>
              <a:gd name="T41" fmla="*/ 167 h 174"/>
              <a:gd name="T42" fmla="*/ 14 w 144"/>
              <a:gd name="T43" fmla="*/ 174 h 174"/>
              <a:gd name="T44" fmla="*/ 126 w 144"/>
              <a:gd name="T45" fmla="*/ 174 h 174"/>
              <a:gd name="T46" fmla="*/ 130 w 144"/>
              <a:gd name="T47" fmla="*/ 167 h 174"/>
              <a:gd name="T48" fmla="*/ 139 w 144"/>
              <a:gd name="T49" fmla="*/ 76 h 174"/>
              <a:gd name="T50" fmla="*/ 122 w 144"/>
              <a:gd name="T51" fmla="*/ 93 h 174"/>
              <a:gd name="T52" fmla="*/ 139 w 144"/>
              <a:gd name="T53" fmla="*/ 76 h 174"/>
              <a:gd name="T54" fmla="*/ 71 w 144"/>
              <a:gd name="T55" fmla="*/ 135 h 174"/>
              <a:gd name="T56" fmla="*/ 70 w 144"/>
              <a:gd name="T57" fmla="*/ 135 h 174"/>
              <a:gd name="T58" fmla="*/ 61 w 144"/>
              <a:gd name="T59" fmla="*/ 136 h 174"/>
              <a:gd name="T60" fmla="*/ 57 w 144"/>
              <a:gd name="T61" fmla="*/ 137 h 174"/>
              <a:gd name="T62" fmla="*/ 49 w 144"/>
              <a:gd name="T63" fmla="*/ 139 h 174"/>
              <a:gd name="T64" fmla="*/ 49 w 144"/>
              <a:gd name="T65" fmla="*/ 139 h 174"/>
              <a:gd name="T66" fmla="*/ 48 w 144"/>
              <a:gd name="T67" fmla="*/ 135 h 174"/>
              <a:gd name="T68" fmla="*/ 39 w 144"/>
              <a:gd name="T69" fmla="*/ 136 h 174"/>
              <a:gd name="T70" fmla="*/ 39 w 144"/>
              <a:gd name="T71" fmla="*/ 144 h 174"/>
              <a:gd name="T72" fmla="*/ 39 w 144"/>
              <a:gd name="T73" fmla="*/ 144 h 174"/>
              <a:gd name="T74" fmla="*/ 39 w 144"/>
              <a:gd name="T75" fmla="*/ 144 h 174"/>
              <a:gd name="T76" fmla="*/ 28 w 144"/>
              <a:gd name="T77" fmla="*/ 155 h 174"/>
              <a:gd name="T78" fmla="*/ 115 w 144"/>
              <a:gd name="T79" fmla="*/ 159 h 174"/>
              <a:gd name="T80" fmla="*/ 113 w 144"/>
              <a:gd name="T81" fmla="*/ 155 h 174"/>
              <a:gd name="T82" fmla="*/ 110 w 144"/>
              <a:gd name="T83" fmla="*/ 152 h 174"/>
              <a:gd name="T84" fmla="*/ 107 w 144"/>
              <a:gd name="T85" fmla="*/ 149 h 174"/>
              <a:gd name="T86" fmla="*/ 104 w 144"/>
              <a:gd name="T87" fmla="*/ 146 h 174"/>
              <a:gd name="T88" fmla="*/ 101 w 144"/>
              <a:gd name="T89" fmla="*/ 144 h 174"/>
              <a:gd name="T90" fmla="*/ 96 w 144"/>
              <a:gd name="T91" fmla="*/ 141 h 174"/>
              <a:gd name="T92" fmla="*/ 92 w 144"/>
              <a:gd name="T93" fmla="*/ 139 h 174"/>
              <a:gd name="T94" fmla="*/ 128 w 144"/>
              <a:gd name="T95" fmla="*/ 101 h 174"/>
              <a:gd name="T96" fmla="*/ 117 w 144"/>
              <a:gd name="T97" fmla="*/ 94 h 174"/>
              <a:gd name="T98" fmla="*/ 116 w 144"/>
              <a:gd name="T99" fmla="*/ 7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" h="174">
                <a:moveTo>
                  <a:pt x="5" y="50"/>
                </a:moveTo>
                <a:cubicBezTo>
                  <a:pt x="4" y="46"/>
                  <a:pt x="4" y="41"/>
                  <a:pt x="6" y="37"/>
                </a:cubicBezTo>
                <a:cubicBezTo>
                  <a:pt x="15" y="59"/>
                  <a:pt x="15" y="59"/>
                  <a:pt x="15" y="59"/>
                </a:cubicBezTo>
                <a:cubicBezTo>
                  <a:pt x="11" y="58"/>
                  <a:pt x="7" y="55"/>
                  <a:pt x="5" y="50"/>
                </a:cubicBezTo>
                <a:close/>
                <a:moveTo>
                  <a:pt x="29" y="79"/>
                </a:moveTo>
                <a:cubicBezTo>
                  <a:pt x="29" y="79"/>
                  <a:pt x="29" y="79"/>
                  <a:pt x="29" y="79"/>
                </a:cubicBezTo>
                <a:cubicBezTo>
                  <a:pt x="29" y="79"/>
                  <a:pt x="29" y="79"/>
                  <a:pt x="30" y="78"/>
                </a:cubicBezTo>
                <a:cubicBezTo>
                  <a:pt x="30" y="78"/>
                  <a:pt x="30" y="78"/>
                  <a:pt x="30" y="78"/>
                </a:cubicBezTo>
                <a:cubicBezTo>
                  <a:pt x="30" y="78"/>
                  <a:pt x="30" y="78"/>
                  <a:pt x="30" y="78"/>
                </a:cubicBezTo>
                <a:cubicBezTo>
                  <a:pt x="32" y="77"/>
                  <a:pt x="36" y="74"/>
                  <a:pt x="45" y="70"/>
                </a:cubicBezTo>
                <a:cubicBezTo>
                  <a:pt x="18" y="9"/>
                  <a:pt x="18" y="9"/>
                  <a:pt x="18" y="9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28" y="79"/>
                </a:cubicBezTo>
                <a:cubicBezTo>
                  <a:pt x="28" y="79"/>
                  <a:pt x="28" y="79"/>
                  <a:pt x="29" y="79"/>
                </a:cubicBezTo>
                <a:close/>
                <a:moveTo>
                  <a:pt x="58" y="63"/>
                </a:moveTo>
                <a:cubicBezTo>
                  <a:pt x="67" y="58"/>
                  <a:pt x="72" y="48"/>
                  <a:pt x="72" y="38"/>
                </a:cubicBezTo>
                <a:cubicBezTo>
                  <a:pt x="73" y="39"/>
                  <a:pt x="73" y="40"/>
                  <a:pt x="74" y="40"/>
                </a:cubicBezTo>
                <a:cubicBezTo>
                  <a:pt x="76" y="43"/>
                  <a:pt x="79" y="44"/>
                  <a:pt x="82" y="43"/>
                </a:cubicBezTo>
                <a:cubicBezTo>
                  <a:pt x="82" y="43"/>
                  <a:pt x="111" y="71"/>
                  <a:pt x="116" y="77"/>
                </a:cubicBezTo>
                <a:cubicBezTo>
                  <a:pt x="117" y="76"/>
                  <a:pt x="118" y="74"/>
                  <a:pt x="119" y="73"/>
                </a:cubicBezTo>
                <a:cubicBezTo>
                  <a:pt x="121" y="71"/>
                  <a:pt x="123" y="70"/>
                  <a:pt x="126" y="69"/>
                </a:cubicBezTo>
                <a:cubicBezTo>
                  <a:pt x="92" y="35"/>
                  <a:pt x="92" y="35"/>
                  <a:pt x="92" y="35"/>
                </a:cubicBezTo>
                <a:cubicBezTo>
                  <a:pt x="92" y="32"/>
                  <a:pt x="92" y="29"/>
                  <a:pt x="90" y="27"/>
                </a:cubicBezTo>
                <a:cubicBezTo>
                  <a:pt x="92" y="25"/>
                  <a:pt x="93" y="22"/>
                  <a:pt x="93" y="19"/>
                </a:cubicBezTo>
                <a:cubicBezTo>
                  <a:pt x="93" y="18"/>
                  <a:pt x="93" y="18"/>
                  <a:pt x="93" y="18"/>
                </a:cubicBezTo>
                <a:cubicBezTo>
                  <a:pt x="96" y="17"/>
                  <a:pt x="97" y="15"/>
                  <a:pt x="96" y="12"/>
                </a:cubicBezTo>
                <a:cubicBezTo>
                  <a:pt x="96" y="12"/>
                  <a:pt x="96" y="12"/>
                  <a:pt x="95" y="10"/>
                </a:cubicBezTo>
                <a:cubicBezTo>
                  <a:pt x="94" y="8"/>
                  <a:pt x="91" y="7"/>
                  <a:pt x="89" y="8"/>
                </a:cubicBezTo>
                <a:cubicBezTo>
                  <a:pt x="89" y="8"/>
                  <a:pt x="89" y="8"/>
                  <a:pt x="88" y="8"/>
                </a:cubicBezTo>
                <a:cubicBezTo>
                  <a:pt x="85" y="5"/>
                  <a:pt x="80" y="3"/>
                  <a:pt x="76" y="5"/>
                </a:cubicBezTo>
                <a:cubicBezTo>
                  <a:pt x="76" y="5"/>
                  <a:pt x="76" y="5"/>
                  <a:pt x="70" y="8"/>
                </a:cubicBezTo>
                <a:cubicBezTo>
                  <a:pt x="70" y="7"/>
                  <a:pt x="70" y="7"/>
                  <a:pt x="70" y="7"/>
                </a:cubicBez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2" y="11"/>
                  <a:pt x="62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54" y="4"/>
                  <a:pt x="43" y="0"/>
                  <a:pt x="32" y="4"/>
                </a:cubicBezTo>
                <a:cubicBezTo>
                  <a:pt x="22" y="7"/>
                  <a:pt x="22" y="7"/>
                  <a:pt x="22" y="7"/>
                </a:cubicBezTo>
                <a:cubicBezTo>
                  <a:pt x="48" y="68"/>
                  <a:pt x="48" y="68"/>
                  <a:pt x="48" y="68"/>
                </a:cubicBezTo>
                <a:cubicBezTo>
                  <a:pt x="51" y="66"/>
                  <a:pt x="54" y="65"/>
                  <a:pt x="58" y="63"/>
                </a:cubicBezTo>
                <a:close/>
                <a:moveTo>
                  <a:pt x="126" y="163"/>
                </a:moveTo>
                <a:cubicBezTo>
                  <a:pt x="122" y="163"/>
                  <a:pt x="14" y="163"/>
                  <a:pt x="14" y="163"/>
                </a:cubicBezTo>
                <a:cubicBezTo>
                  <a:pt x="12" y="163"/>
                  <a:pt x="11" y="165"/>
                  <a:pt x="11" y="167"/>
                </a:cubicBezTo>
                <a:cubicBezTo>
                  <a:pt x="11" y="170"/>
                  <a:pt x="11" y="170"/>
                  <a:pt x="11" y="170"/>
                </a:cubicBezTo>
                <a:cubicBezTo>
                  <a:pt x="11" y="172"/>
                  <a:pt x="12" y="174"/>
                  <a:pt x="14" y="174"/>
                </a:cubicBezTo>
                <a:cubicBezTo>
                  <a:pt x="37" y="174"/>
                  <a:pt x="56" y="174"/>
                  <a:pt x="70" y="174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74"/>
                  <a:pt x="130" y="172"/>
                  <a:pt x="130" y="170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65"/>
                  <a:pt x="128" y="163"/>
                  <a:pt x="126" y="163"/>
                </a:cubicBezTo>
                <a:close/>
                <a:moveTo>
                  <a:pt x="139" y="76"/>
                </a:moveTo>
                <a:cubicBezTo>
                  <a:pt x="134" y="71"/>
                  <a:pt x="126" y="71"/>
                  <a:pt x="122" y="76"/>
                </a:cubicBezTo>
                <a:cubicBezTo>
                  <a:pt x="117" y="81"/>
                  <a:pt x="117" y="88"/>
                  <a:pt x="122" y="93"/>
                </a:cubicBezTo>
                <a:cubicBezTo>
                  <a:pt x="126" y="98"/>
                  <a:pt x="134" y="98"/>
                  <a:pt x="139" y="93"/>
                </a:cubicBezTo>
                <a:cubicBezTo>
                  <a:pt x="144" y="88"/>
                  <a:pt x="144" y="81"/>
                  <a:pt x="139" y="76"/>
                </a:cubicBezTo>
                <a:close/>
                <a:moveTo>
                  <a:pt x="117" y="94"/>
                </a:moveTo>
                <a:cubicBezTo>
                  <a:pt x="71" y="135"/>
                  <a:pt x="71" y="135"/>
                  <a:pt x="71" y="135"/>
                </a:cubicBezTo>
                <a:cubicBezTo>
                  <a:pt x="71" y="135"/>
                  <a:pt x="70" y="135"/>
                  <a:pt x="70" y="135"/>
                </a:cubicBezTo>
                <a:cubicBezTo>
                  <a:pt x="70" y="135"/>
                  <a:pt x="70" y="135"/>
                  <a:pt x="70" y="135"/>
                </a:cubicBezTo>
                <a:cubicBezTo>
                  <a:pt x="68" y="135"/>
                  <a:pt x="66" y="135"/>
                  <a:pt x="65" y="135"/>
                </a:cubicBezTo>
                <a:cubicBezTo>
                  <a:pt x="64" y="135"/>
                  <a:pt x="62" y="136"/>
                  <a:pt x="61" y="136"/>
                </a:cubicBezTo>
                <a:cubicBezTo>
                  <a:pt x="60" y="136"/>
                  <a:pt x="58" y="136"/>
                  <a:pt x="57" y="137"/>
                </a:cubicBezTo>
                <a:cubicBezTo>
                  <a:pt x="57" y="137"/>
                  <a:pt x="57" y="137"/>
                  <a:pt x="57" y="137"/>
                </a:cubicBezTo>
                <a:cubicBezTo>
                  <a:pt x="54" y="137"/>
                  <a:pt x="52" y="138"/>
                  <a:pt x="49" y="139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50" y="139"/>
                  <a:pt x="50" y="139"/>
                  <a:pt x="50" y="140"/>
                </a:cubicBezTo>
                <a:cubicBezTo>
                  <a:pt x="50" y="139"/>
                  <a:pt x="49" y="139"/>
                  <a:pt x="49" y="139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49" y="139"/>
                  <a:pt x="49" y="139"/>
                  <a:pt x="48" y="135"/>
                </a:cubicBezTo>
                <a:cubicBezTo>
                  <a:pt x="47" y="134"/>
                  <a:pt x="45" y="133"/>
                  <a:pt x="43" y="134"/>
                </a:cubicBezTo>
                <a:cubicBezTo>
                  <a:pt x="43" y="134"/>
                  <a:pt x="43" y="134"/>
                  <a:pt x="39" y="136"/>
                </a:cubicBezTo>
                <a:cubicBezTo>
                  <a:pt x="37" y="137"/>
                  <a:pt x="36" y="139"/>
                  <a:pt x="37" y="141"/>
                </a:cubicBezTo>
                <a:cubicBezTo>
                  <a:pt x="37" y="141"/>
                  <a:pt x="37" y="141"/>
                  <a:pt x="39" y="144"/>
                </a:cubicBezTo>
                <a:cubicBezTo>
                  <a:pt x="39" y="144"/>
                  <a:pt x="39" y="144"/>
                  <a:pt x="39" y="144"/>
                </a:cubicBezTo>
                <a:cubicBezTo>
                  <a:pt x="39" y="144"/>
                  <a:pt x="39" y="144"/>
                  <a:pt x="39" y="144"/>
                </a:cubicBezTo>
                <a:cubicBezTo>
                  <a:pt x="39" y="144"/>
                  <a:pt x="39" y="144"/>
                  <a:pt x="39" y="144"/>
                </a:cubicBezTo>
                <a:cubicBezTo>
                  <a:pt x="39" y="144"/>
                  <a:pt x="39" y="144"/>
                  <a:pt x="39" y="144"/>
                </a:cubicBezTo>
                <a:cubicBezTo>
                  <a:pt x="36" y="146"/>
                  <a:pt x="33" y="149"/>
                  <a:pt x="31" y="151"/>
                </a:cubicBezTo>
                <a:cubicBezTo>
                  <a:pt x="30" y="152"/>
                  <a:pt x="29" y="154"/>
                  <a:pt x="28" y="155"/>
                </a:cubicBezTo>
                <a:cubicBezTo>
                  <a:pt x="27" y="156"/>
                  <a:pt x="26" y="158"/>
                  <a:pt x="25" y="159"/>
                </a:cubicBezTo>
                <a:cubicBezTo>
                  <a:pt x="115" y="159"/>
                  <a:pt x="115" y="159"/>
                  <a:pt x="115" y="159"/>
                </a:cubicBezTo>
                <a:cubicBezTo>
                  <a:pt x="114" y="158"/>
                  <a:pt x="114" y="157"/>
                  <a:pt x="113" y="156"/>
                </a:cubicBezTo>
                <a:cubicBezTo>
                  <a:pt x="113" y="156"/>
                  <a:pt x="113" y="155"/>
                  <a:pt x="113" y="155"/>
                </a:cubicBezTo>
                <a:cubicBezTo>
                  <a:pt x="112" y="154"/>
                  <a:pt x="111" y="153"/>
                  <a:pt x="111" y="153"/>
                </a:cubicBezTo>
                <a:cubicBezTo>
                  <a:pt x="111" y="152"/>
                  <a:pt x="110" y="152"/>
                  <a:pt x="110" y="152"/>
                </a:cubicBezTo>
                <a:cubicBezTo>
                  <a:pt x="109" y="151"/>
                  <a:pt x="109" y="150"/>
                  <a:pt x="108" y="149"/>
                </a:cubicBezTo>
                <a:cubicBezTo>
                  <a:pt x="108" y="149"/>
                  <a:pt x="107" y="149"/>
                  <a:pt x="107" y="149"/>
                </a:cubicBezTo>
                <a:cubicBezTo>
                  <a:pt x="106" y="148"/>
                  <a:pt x="106" y="147"/>
                  <a:pt x="105" y="147"/>
                </a:cubicBezTo>
                <a:cubicBezTo>
                  <a:pt x="104" y="146"/>
                  <a:pt x="104" y="146"/>
                  <a:pt x="104" y="146"/>
                </a:cubicBezTo>
                <a:cubicBezTo>
                  <a:pt x="103" y="145"/>
                  <a:pt x="102" y="144"/>
                  <a:pt x="101" y="144"/>
                </a:cubicBezTo>
                <a:cubicBezTo>
                  <a:pt x="101" y="144"/>
                  <a:pt x="101" y="144"/>
                  <a:pt x="101" y="144"/>
                </a:cubicBezTo>
                <a:cubicBezTo>
                  <a:pt x="99" y="143"/>
                  <a:pt x="98" y="142"/>
                  <a:pt x="97" y="142"/>
                </a:cubicBezTo>
                <a:cubicBezTo>
                  <a:pt x="97" y="141"/>
                  <a:pt x="96" y="141"/>
                  <a:pt x="96" y="141"/>
                </a:cubicBezTo>
                <a:cubicBezTo>
                  <a:pt x="95" y="141"/>
                  <a:pt x="94" y="140"/>
                  <a:pt x="93" y="140"/>
                </a:cubicBezTo>
                <a:cubicBezTo>
                  <a:pt x="93" y="140"/>
                  <a:pt x="92" y="139"/>
                  <a:pt x="92" y="139"/>
                </a:cubicBezTo>
                <a:cubicBezTo>
                  <a:pt x="91" y="139"/>
                  <a:pt x="90" y="138"/>
                  <a:pt x="88" y="138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25" y="100"/>
                  <a:pt x="121" y="98"/>
                  <a:pt x="119" y="96"/>
                </a:cubicBezTo>
                <a:cubicBezTo>
                  <a:pt x="118" y="95"/>
                  <a:pt x="118" y="94"/>
                  <a:pt x="117" y="94"/>
                </a:cubicBezTo>
                <a:close/>
                <a:moveTo>
                  <a:pt x="82" y="43"/>
                </a:moveTo>
                <a:cubicBezTo>
                  <a:pt x="116" y="77"/>
                  <a:pt x="116" y="77"/>
                  <a:pt x="116" y="77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4" name="Freeform 53"/>
          <p:cNvSpPr>
            <a:spLocks noEditPoints="1"/>
          </p:cNvSpPr>
          <p:nvPr/>
        </p:nvSpPr>
        <p:spPr bwMode="auto">
          <a:xfrm>
            <a:off x="12451742" y="4327163"/>
            <a:ext cx="839528" cy="874854"/>
          </a:xfrm>
          <a:custGeom>
            <a:avLst/>
            <a:gdLst>
              <a:gd name="T0" fmla="*/ 139 w 171"/>
              <a:gd name="T1" fmla="*/ 90 h 178"/>
              <a:gd name="T2" fmla="*/ 32 w 171"/>
              <a:gd name="T3" fmla="*/ 90 h 178"/>
              <a:gd name="T4" fmla="*/ 32 w 171"/>
              <a:gd name="T5" fmla="*/ 59 h 178"/>
              <a:gd name="T6" fmla="*/ 71 w 171"/>
              <a:gd name="T7" fmla="*/ 18 h 178"/>
              <a:gd name="T8" fmla="*/ 71 w 171"/>
              <a:gd name="T9" fmla="*/ 7 h 178"/>
              <a:gd name="T10" fmla="*/ 78 w 171"/>
              <a:gd name="T11" fmla="*/ 0 h 178"/>
              <a:gd name="T12" fmla="*/ 93 w 171"/>
              <a:gd name="T13" fmla="*/ 0 h 178"/>
              <a:gd name="T14" fmla="*/ 100 w 171"/>
              <a:gd name="T15" fmla="*/ 7 h 178"/>
              <a:gd name="T16" fmla="*/ 100 w 171"/>
              <a:gd name="T17" fmla="*/ 18 h 178"/>
              <a:gd name="T18" fmla="*/ 139 w 171"/>
              <a:gd name="T19" fmla="*/ 59 h 178"/>
              <a:gd name="T20" fmla="*/ 139 w 171"/>
              <a:gd name="T21" fmla="*/ 90 h 178"/>
              <a:gd name="T22" fmla="*/ 139 w 171"/>
              <a:gd name="T23" fmla="*/ 99 h 178"/>
              <a:gd name="T24" fmla="*/ 31 w 171"/>
              <a:gd name="T25" fmla="*/ 99 h 178"/>
              <a:gd name="T26" fmla="*/ 0 w 171"/>
              <a:gd name="T27" fmla="*/ 158 h 178"/>
              <a:gd name="T28" fmla="*/ 171 w 171"/>
              <a:gd name="T29" fmla="*/ 158 h 178"/>
              <a:gd name="T30" fmla="*/ 139 w 171"/>
              <a:gd name="T31" fmla="*/ 99 h 178"/>
              <a:gd name="T32" fmla="*/ 85 w 171"/>
              <a:gd name="T33" fmla="*/ 178 h 178"/>
              <a:gd name="T34" fmla="*/ 101 w 171"/>
              <a:gd name="T35" fmla="*/ 164 h 178"/>
              <a:gd name="T36" fmla="*/ 69 w 171"/>
              <a:gd name="T37" fmla="*/ 164 h 178"/>
              <a:gd name="T38" fmla="*/ 85 w 171"/>
              <a:gd name="T3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1" h="178">
                <a:moveTo>
                  <a:pt x="139" y="90"/>
                </a:moveTo>
                <a:cubicBezTo>
                  <a:pt x="32" y="90"/>
                  <a:pt x="32" y="90"/>
                  <a:pt x="32" y="9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38"/>
                  <a:pt x="49" y="20"/>
                  <a:pt x="71" y="1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3"/>
                  <a:pt x="74" y="0"/>
                  <a:pt x="78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7" y="0"/>
                  <a:pt x="100" y="3"/>
                  <a:pt x="100" y="7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22" y="20"/>
                  <a:pt x="139" y="38"/>
                  <a:pt x="139" y="59"/>
                </a:cubicBezTo>
                <a:lnTo>
                  <a:pt x="139" y="90"/>
                </a:lnTo>
                <a:close/>
                <a:moveTo>
                  <a:pt x="139" y="99"/>
                </a:moveTo>
                <a:cubicBezTo>
                  <a:pt x="31" y="99"/>
                  <a:pt x="31" y="99"/>
                  <a:pt x="31" y="99"/>
                </a:cubicBezTo>
                <a:cubicBezTo>
                  <a:pt x="0" y="158"/>
                  <a:pt x="0" y="158"/>
                  <a:pt x="0" y="158"/>
                </a:cubicBezTo>
                <a:cubicBezTo>
                  <a:pt x="171" y="158"/>
                  <a:pt x="171" y="158"/>
                  <a:pt x="171" y="158"/>
                </a:cubicBezTo>
                <a:lnTo>
                  <a:pt x="139" y="99"/>
                </a:lnTo>
                <a:close/>
                <a:moveTo>
                  <a:pt x="85" y="178"/>
                </a:moveTo>
                <a:cubicBezTo>
                  <a:pt x="94" y="178"/>
                  <a:pt x="101" y="172"/>
                  <a:pt x="101" y="164"/>
                </a:cubicBezTo>
                <a:cubicBezTo>
                  <a:pt x="69" y="164"/>
                  <a:pt x="69" y="164"/>
                  <a:pt x="69" y="164"/>
                </a:cubicBezTo>
                <a:cubicBezTo>
                  <a:pt x="70" y="172"/>
                  <a:pt x="77" y="178"/>
                  <a:pt x="85" y="17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5" name="Freeform 54"/>
          <p:cNvSpPr>
            <a:spLocks noEditPoints="1"/>
          </p:cNvSpPr>
          <p:nvPr/>
        </p:nvSpPr>
        <p:spPr bwMode="auto">
          <a:xfrm>
            <a:off x="10789312" y="4428986"/>
            <a:ext cx="978756" cy="669128"/>
          </a:xfrm>
          <a:custGeom>
            <a:avLst/>
            <a:gdLst>
              <a:gd name="T0" fmla="*/ 99 w 199"/>
              <a:gd name="T1" fmla="*/ 101 h 136"/>
              <a:gd name="T2" fmla="*/ 0 w 199"/>
              <a:gd name="T3" fmla="*/ 51 h 136"/>
              <a:gd name="T4" fmla="*/ 99 w 199"/>
              <a:gd name="T5" fmla="*/ 0 h 136"/>
              <a:gd name="T6" fmla="*/ 199 w 199"/>
              <a:gd name="T7" fmla="*/ 51 h 136"/>
              <a:gd name="T8" fmla="*/ 157 w 199"/>
              <a:gd name="T9" fmla="*/ 72 h 136"/>
              <a:gd name="T10" fmla="*/ 157 w 199"/>
              <a:gd name="T11" fmla="*/ 71 h 136"/>
              <a:gd name="T12" fmla="*/ 107 w 199"/>
              <a:gd name="T13" fmla="*/ 46 h 136"/>
              <a:gd name="T14" fmla="*/ 101 w 199"/>
              <a:gd name="T15" fmla="*/ 44 h 136"/>
              <a:gd name="T16" fmla="*/ 95 w 199"/>
              <a:gd name="T17" fmla="*/ 46 h 136"/>
              <a:gd name="T18" fmla="*/ 93 w 199"/>
              <a:gd name="T19" fmla="*/ 52 h 136"/>
              <a:gd name="T20" fmla="*/ 97 w 199"/>
              <a:gd name="T21" fmla="*/ 59 h 136"/>
              <a:gd name="T22" fmla="*/ 140 w 199"/>
              <a:gd name="T23" fmla="*/ 80 h 136"/>
              <a:gd name="T24" fmla="*/ 99 w 199"/>
              <a:gd name="T25" fmla="*/ 101 h 136"/>
              <a:gd name="T26" fmla="*/ 153 w 199"/>
              <a:gd name="T27" fmla="*/ 117 h 136"/>
              <a:gd name="T28" fmla="*/ 155 w 199"/>
              <a:gd name="T29" fmla="*/ 114 h 136"/>
              <a:gd name="T30" fmla="*/ 153 w 199"/>
              <a:gd name="T31" fmla="*/ 111 h 136"/>
              <a:gd name="T32" fmla="*/ 153 w 199"/>
              <a:gd name="T33" fmla="*/ 74 h 136"/>
              <a:gd name="T34" fmla="*/ 105 w 199"/>
              <a:gd name="T35" fmla="*/ 49 h 136"/>
              <a:gd name="T36" fmla="*/ 98 w 199"/>
              <a:gd name="T37" fmla="*/ 49 h 136"/>
              <a:gd name="T38" fmla="*/ 99 w 199"/>
              <a:gd name="T39" fmla="*/ 55 h 136"/>
              <a:gd name="T40" fmla="*/ 145 w 199"/>
              <a:gd name="T41" fmla="*/ 78 h 136"/>
              <a:gd name="T42" fmla="*/ 145 w 199"/>
              <a:gd name="T43" fmla="*/ 111 h 136"/>
              <a:gd name="T44" fmla="*/ 143 w 199"/>
              <a:gd name="T45" fmla="*/ 114 h 136"/>
              <a:gd name="T46" fmla="*/ 145 w 199"/>
              <a:gd name="T47" fmla="*/ 117 h 136"/>
              <a:gd name="T48" fmla="*/ 142 w 199"/>
              <a:gd name="T49" fmla="*/ 125 h 136"/>
              <a:gd name="T50" fmla="*/ 147 w 199"/>
              <a:gd name="T51" fmla="*/ 132 h 136"/>
              <a:gd name="T52" fmla="*/ 146 w 199"/>
              <a:gd name="T53" fmla="*/ 136 h 136"/>
              <a:gd name="T54" fmla="*/ 157 w 199"/>
              <a:gd name="T55" fmla="*/ 124 h 136"/>
              <a:gd name="T56" fmla="*/ 153 w 199"/>
              <a:gd name="T57" fmla="*/ 117 h 136"/>
              <a:gd name="T58" fmla="*/ 34 w 199"/>
              <a:gd name="T59" fmla="*/ 75 h 136"/>
              <a:gd name="T60" fmla="*/ 34 w 199"/>
              <a:gd name="T61" fmla="*/ 117 h 136"/>
              <a:gd name="T62" fmla="*/ 35 w 199"/>
              <a:gd name="T63" fmla="*/ 117 h 136"/>
              <a:gd name="T64" fmla="*/ 100 w 199"/>
              <a:gd name="T65" fmla="*/ 135 h 136"/>
              <a:gd name="T66" fmla="*/ 139 w 199"/>
              <a:gd name="T67" fmla="*/ 129 h 136"/>
              <a:gd name="T68" fmla="*/ 138 w 199"/>
              <a:gd name="T69" fmla="*/ 125 h 136"/>
              <a:gd name="T70" fmla="*/ 140 w 199"/>
              <a:gd name="T71" fmla="*/ 117 h 136"/>
              <a:gd name="T72" fmla="*/ 139 w 199"/>
              <a:gd name="T73" fmla="*/ 114 h 136"/>
              <a:gd name="T74" fmla="*/ 141 w 199"/>
              <a:gd name="T75" fmla="*/ 109 h 136"/>
              <a:gd name="T76" fmla="*/ 141 w 199"/>
              <a:gd name="T77" fmla="*/ 87 h 136"/>
              <a:gd name="T78" fmla="*/ 99 w 199"/>
              <a:gd name="T79" fmla="*/ 108 h 136"/>
              <a:gd name="T80" fmla="*/ 34 w 199"/>
              <a:gd name="T81" fmla="*/ 75 h 136"/>
              <a:gd name="T82" fmla="*/ 157 w 199"/>
              <a:gd name="T83" fmla="*/ 109 h 136"/>
              <a:gd name="T84" fmla="*/ 159 w 199"/>
              <a:gd name="T85" fmla="*/ 114 h 136"/>
              <a:gd name="T86" fmla="*/ 158 w 199"/>
              <a:gd name="T87" fmla="*/ 117 h 136"/>
              <a:gd name="T88" fmla="*/ 160 w 199"/>
              <a:gd name="T89" fmla="*/ 120 h 136"/>
              <a:gd name="T90" fmla="*/ 164 w 199"/>
              <a:gd name="T91" fmla="*/ 117 h 136"/>
              <a:gd name="T92" fmla="*/ 165 w 199"/>
              <a:gd name="T93" fmla="*/ 117 h 136"/>
              <a:gd name="T94" fmla="*/ 165 w 199"/>
              <a:gd name="T95" fmla="*/ 75 h 136"/>
              <a:gd name="T96" fmla="*/ 157 w 199"/>
              <a:gd name="T97" fmla="*/ 79 h 136"/>
              <a:gd name="T98" fmla="*/ 157 w 199"/>
              <a:gd name="T99" fmla="*/ 10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9" h="136">
                <a:moveTo>
                  <a:pt x="99" y="101"/>
                </a:moveTo>
                <a:cubicBezTo>
                  <a:pt x="0" y="51"/>
                  <a:pt x="0" y="51"/>
                  <a:pt x="0" y="51"/>
                </a:cubicBezTo>
                <a:cubicBezTo>
                  <a:pt x="99" y="0"/>
                  <a:pt x="99" y="0"/>
                  <a:pt x="99" y="0"/>
                </a:cubicBezTo>
                <a:cubicBezTo>
                  <a:pt x="199" y="51"/>
                  <a:pt x="199" y="51"/>
                  <a:pt x="199" y="51"/>
                </a:cubicBezTo>
                <a:cubicBezTo>
                  <a:pt x="157" y="72"/>
                  <a:pt x="157" y="72"/>
                  <a:pt x="157" y="72"/>
                </a:cubicBezTo>
                <a:cubicBezTo>
                  <a:pt x="157" y="71"/>
                  <a:pt x="157" y="71"/>
                  <a:pt x="157" y="71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6" y="45"/>
                  <a:pt x="104" y="44"/>
                  <a:pt x="101" y="44"/>
                </a:cubicBezTo>
                <a:cubicBezTo>
                  <a:pt x="99" y="44"/>
                  <a:pt x="97" y="44"/>
                  <a:pt x="95" y="46"/>
                </a:cubicBezTo>
                <a:cubicBezTo>
                  <a:pt x="93" y="48"/>
                  <a:pt x="92" y="51"/>
                  <a:pt x="93" y="52"/>
                </a:cubicBezTo>
                <a:cubicBezTo>
                  <a:pt x="93" y="56"/>
                  <a:pt x="96" y="58"/>
                  <a:pt x="97" y="59"/>
                </a:cubicBezTo>
                <a:cubicBezTo>
                  <a:pt x="140" y="80"/>
                  <a:pt x="140" y="80"/>
                  <a:pt x="140" y="80"/>
                </a:cubicBezTo>
                <a:lnTo>
                  <a:pt x="99" y="101"/>
                </a:lnTo>
                <a:close/>
                <a:moveTo>
                  <a:pt x="153" y="117"/>
                </a:moveTo>
                <a:cubicBezTo>
                  <a:pt x="154" y="117"/>
                  <a:pt x="155" y="115"/>
                  <a:pt x="155" y="114"/>
                </a:cubicBezTo>
                <a:cubicBezTo>
                  <a:pt x="155" y="113"/>
                  <a:pt x="154" y="112"/>
                  <a:pt x="153" y="111"/>
                </a:cubicBezTo>
                <a:cubicBezTo>
                  <a:pt x="153" y="74"/>
                  <a:pt x="153" y="74"/>
                  <a:pt x="153" y="74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1" y="46"/>
                  <a:pt x="98" y="49"/>
                </a:cubicBezTo>
                <a:cubicBezTo>
                  <a:pt x="94" y="52"/>
                  <a:pt x="99" y="55"/>
                  <a:pt x="99" y="55"/>
                </a:cubicBezTo>
                <a:cubicBezTo>
                  <a:pt x="145" y="78"/>
                  <a:pt x="145" y="78"/>
                  <a:pt x="145" y="78"/>
                </a:cubicBezTo>
                <a:cubicBezTo>
                  <a:pt x="145" y="111"/>
                  <a:pt x="145" y="111"/>
                  <a:pt x="145" y="111"/>
                </a:cubicBezTo>
                <a:cubicBezTo>
                  <a:pt x="144" y="112"/>
                  <a:pt x="143" y="113"/>
                  <a:pt x="143" y="114"/>
                </a:cubicBezTo>
                <a:cubicBezTo>
                  <a:pt x="143" y="115"/>
                  <a:pt x="144" y="117"/>
                  <a:pt x="145" y="117"/>
                </a:cubicBezTo>
                <a:cubicBezTo>
                  <a:pt x="144" y="118"/>
                  <a:pt x="142" y="121"/>
                  <a:pt x="142" y="125"/>
                </a:cubicBezTo>
                <a:cubicBezTo>
                  <a:pt x="142" y="129"/>
                  <a:pt x="147" y="129"/>
                  <a:pt x="147" y="132"/>
                </a:cubicBezTo>
                <a:cubicBezTo>
                  <a:pt x="147" y="134"/>
                  <a:pt x="146" y="136"/>
                  <a:pt x="146" y="136"/>
                </a:cubicBezTo>
                <a:cubicBezTo>
                  <a:pt x="146" y="136"/>
                  <a:pt x="157" y="132"/>
                  <a:pt x="157" y="124"/>
                </a:cubicBezTo>
                <a:cubicBezTo>
                  <a:pt x="157" y="120"/>
                  <a:pt x="154" y="118"/>
                  <a:pt x="153" y="117"/>
                </a:cubicBezTo>
                <a:close/>
                <a:moveTo>
                  <a:pt x="34" y="75"/>
                </a:moveTo>
                <a:cubicBezTo>
                  <a:pt x="34" y="117"/>
                  <a:pt x="34" y="117"/>
                  <a:pt x="34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53" y="129"/>
                  <a:pt x="76" y="135"/>
                  <a:pt x="100" y="135"/>
                </a:cubicBezTo>
                <a:cubicBezTo>
                  <a:pt x="113" y="135"/>
                  <a:pt x="127" y="133"/>
                  <a:pt x="139" y="129"/>
                </a:cubicBezTo>
                <a:cubicBezTo>
                  <a:pt x="138" y="128"/>
                  <a:pt x="138" y="126"/>
                  <a:pt x="138" y="125"/>
                </a:cubicBezTo>
                <a:cubicBezTo>
                  <a:pt x="138" y="122"/>
                  <a:pt x="139" y="119"/>
                  <a:pt x="140" y="117"/>
                </a:cubicBezTo>
                <a:cubicBezTo>
                  <a:pt x="139" y="116"/>
                  <a:pt x="139" y="115"/>
                  <a:pt x="139" y="114"/>
                </a:cubicBezTo>
                <a:cubicBezTo>
                  <a:pt x="139" y="112"/>
                  <a:pt x="140" y="110"/>
                  <a:pt x="141" y="109"/>
                </a:cubicBezTo>
                <a:cubicBezTo>
                  <a:pt x="141" y="87"/>
                  <a:pt x="141" y="87"/>
                  <a:pt x="141" y="87"/>
                </a:cubicBezTo>
                <a:cubicBezTo>
                  <a:pt x="99" y="108"/>
                  <a:pt x="99" y="108"/>
                  <a:pt x="99" y="108"/>
                </a:cubicBezTo>
                <a:lnTo>
                  <a:pt x="34" y="75"/>
                </a:lnTo>
                <a:close/>
                <a:moveTo>
                  <a:pt x="157" y="109"/>
                </a:moveTo>
                <a:cubicBezTo>
                  <a:pt x="158" y="111"/>
                  <a:pt x="159" y="112"/>
                  <a:pt x="159" y="114"/>
                </a:cubicBezTo>
                <a:cubicBezTo>
                  <a:pt x="159" y="115"/>
                  <a:pt x="159" y="116"/>
                  <a:pt x="158" y="117"/>
                </a:cubicBezTo>
                <a:cubicBezTo>
                  <a:pt x="159" y="118"/>
                  <a:pt x="159" y="119"/>
                  <a:pt x="160" y="120"/>
                </a:cubicBezTo>
                <a:cubicBezTo>
                  <a:pt x="161" y="119"/>
                  <a:pt x="163" y="118"/>
                  <a:pt x="164" y="117"/>
                </a:cubicBezTo>
                <a:cubicBezTo>
                  <a:pt x="165" y="117"/>
                  <a:pt x="165" y="117"/>
                  <a:pt x="165" y="117"/>
                </a:cubicBezTo>
                <a:cubicBezTo>
                  <a:pt x="165" y="75"/>
                  <a:pt x="165" y="75"/>
                  <a:pt x="165" y="75"/>
                </a:cubicBezTo>
                <a:cubicBezTo>
                  <a:pt x="157" y="79"/>
                  <a:pt x="157" y="79"/>
                  <a:pt x="157" y="79"/>
                </a:cubicBezTo>
                <a:lnTo>
                  <a:pt x="157" y="10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6" name="Freeform 55"/>
          <p:cNvSpPr>
            <a:spLocks noEditPoints="1"/>
          </p:cNvSpPr>
          <p:nvPr/>
        </p:nvSpPr>
        <p:spPr bwMode="auto">
          <a:xfrm>
            <a:off x="9201693" y="4424831"/>
            <a:ext cx="903946" cy="679518"/>
          </a:xfrm>
          <a:custGeom>
            <a:avLst/>
            <a:gdLst>
              <a:gd name="T0" fmla="*/ 130 w 184"/>
              <a:gd name="T1" fmla="*/ 45 h 138"/>
              <a:gd name="T2" fmla="*/ 160 w 184"/>
              <a:gd name="T3" fmla="*/ 41 h 138"/>
              <a:gd name="T4" fmla="*/ 160 w 184"/>
              <a:gd name="T5" fmla="*/ 57 h 138"/>
              <a:gd name="T6" fmla="*/ 115 w 184"/>
              <a:gd name="T7" fmla="*/ 53 h 138"/>
              <a:gd name="T8" fmla="*/ 108 w 184"/>
              <a:gd name="T9" fmla="*/ 59 h 138"/>
              <a:gd name="T10" fmla="*/ 160 w 184"/>
              <a:gd name="T11" fmla="*/ 57 h 138"/>
              <a:gd name="T12" fmla="*/ 31 w 184"/>
              <a:gd name="T13" fmla="*/ 95 h 138"/>
              <a:gd name="T14" fmla="*/ 79 w 184"/>
              <a:gd name="T15" fmla="*/ 97 h 138"/>
              <a:gd name="T16" fmla="*/ 71 w 184"/>
              <a:gd name="T17" fmla="*/ 92 h 138"/>
              <a:gd name="T18" fmla="*/ 160 w 184"/>
              <a:gd name="T19" fmla="*/ 106 h 138"/>
              <a:gd name="T20" fmla="*/ 115 w 184"/>
              <a:gd name="T21" fmla="*/ 102 h 138"/>
              <a:gd name="T22" fmla="*/ 108 w 184"/>
              <a:gd name="T23" fmla="*/ 107 h 138"/>
              <a:gd name="T24" fmla="*/ 160 w 184"/>
              <a:gd name="T25" fmla="*/ 106 h 138"/>
              <a:gd name="T26" fmla="*/ 160 w 184"/>
              <a:gd name="T27" fmla="*/ 65 h 138"/>
              <a:gd name="T28" fmla="*/ 108 w 184"/>
              <a:gd name="T29" fmla="*/ 67 h 138"/>
              <a:gd name="T30" fmla="*/ 115 w 184"/>
              <a:gd name="T31" fmla="*/ 69 h 138"/>
              <a:gd name="T32" fmla="*/ 160 w 184"/>
              <a:gd name="T33" fmla="*/ 93 h 138"/>
              <a:gd name="T34" fmla="*/ 115 w 184"/>
              <a:gd name="T35" fmla="*/ 89 h 138"/>
              <a:gd name="T36" fmla="*/ 108 w 184"/>
              <a:gd name="T37" fmla="*/ 95 h 138"/>
              <a:gd name="T38" fmla="*/ 160 w 184"/>
              <a:gd name="T39" fmla="*/ 93 h 138"/>
              <a:gd name="T40" fmla="*/ 160 w 184"/>
              <a:gd name="T41" fmla="*/ 77 h 138"/>
              <a:gd name="T42" fmla="*/ 108 w 184"/>
              <a:gd name="T43" fmla="*/ 79 h 138"/>
              <a:gd name="T44" fmla="*/ 115 w 184"/>
              <a:gd name="T45" fmla="*/ 81 h 138"/>
              <a:gd name="T46" fmla="*/ 184 w 184"/>
              <a:gd name="T47" fmla="*/ 18 h 138"/>
              <a:gd name="T48" fmla="*/ 180 w 184"/>
              <a:gd name="T49" fmla="*/ 133 h 138"/>
              <a:gd name="T50" fmla="*/ 101 w 184"/>
              <a:gd name="T51" fmla="*/ 135 h 138"/>
              <a:gd name="T52" fmla="*/ 87 w 184"/>
              <a:gd name="T53" fmla="*/ 138 h 138"/>
              <a:gd name="T54" fmla="*/ 81 w 184"/>
              <a:gd name="T55" fmla="*/ 133 h 138"/>
              <a:gd name="T56" fmla="*/ 0 w 184"/>
              <a:gd name="T57" fmla="*/ 129 h 138"/>
              <a:gd name="T58" fmla="*/ 4 w 184"/>
              <a:gd name="T59" fmla="*/ 14 h 138"/>
              <a:gd name="T60" fmla="*/ 6 w 184"/>
              <a:gd name="T61" fmla="*/ 123 h 138"/>
              <a:gd name="T62" fmla="*/ 89 w 184"/>
              <a:gd name="T63" fmla="*/ 133 h 138"/>
              <a:gd name="T64" fmla="*/ 13 w 184"/>
              <a:gd name="T65" fmla="*/ 115 h 138"/>
              <a:gd name="T66" fmla="*/ 31 w 184"/>
              <a:gd name="T67" fmla="*/ 0 h 138"/>
              <a:gd name="T68" fmla="*/ 71 w 184"/>
              <a:gd name="T69" fmla="*/ 0 h 138"/>
              <a:gd name="T70" fmla="*/ 79 w 184"/>
              <a:gd name="T71" fmla="*/ 2 h 138"/>
              <a:gd name="T72" fmla="*/ 103 w 184"/>
              <a:gd name="T73" fmla="*/ 11 h 138"/>
              <a:gd name="T74" fmla="*/ 179 w 184"/>
              <a:gd name="T75" fmla="*/ 14 h 138"/>
              <a:gd name="T76" fmla="*/ 184 w 184"/>
              <a:gd name="T77" fmla="*/ 18 h 138"/>
              <a:gd name="T78" fmla="*/ 70 w 184"/>
              <a:gd name="T79" fmla="*/ 7 h 138"/>
              <a:gd name="T80" fmla="*/ 20 w 184"/>
              <a:gd name="T81" fmla="*/ 108 h 138"/>
              <a:gd name="T82" fmla="*/ 89 w 184"/>
              <a:gd name="T83" fmla="*/ 116 h 138"/>
              <a:gd name="T84" fmla="*/ 171 w 184"/>
              <a:gd name="T85" fmla="*/ 18 h 138"/>
              <a:gd name="T86" fmla="*/ 96 w 184"/>
              <a:gd name="T87" fmla="*/ 26 h 138"/>
              <a:gd name="T88" fmla="*/ 103 w 184"/>
              <a:gd name="T89" fmla="*/ 119 h 138"/>
              <a:gd name="T90" fmla="*/ 171 w 184"/>
              <a:gd name="T91" fmla="*/ 18 h 138"/>
              <a:gd name="T92" fmla="*/ 54 w 184"/>
              <a:gd name="T93" fmla="*/ 72 h 138"/>
              <a:gd name="T94" fmla="*/ 62 w 184"/>
              <a:gd name="T95" fmla="*/ 68 h 138"/>
              <a:gd name="T96" fmla="*/ 31 w 184"/>
              <a:gd name="T97" fmla="*/ 65 h 138"/>
              <a:gd name="T98" fmla="*/ 42 w 184"/>
              <a:gd name="T99" fmla="*/ 79 h 138"/>
              <a:gd name="T100" fmla="*/ 31 w 184"/>
              <a:gd name="T101" fmla="*/ 35 h 138"/>
              <a:gd name="T102" fmla="*/ 81 w 184"/>
              <a:gd name="T103" fmla="*/ 61 h 138"/>
              <a:gd name="T104" fmla="*/ 58 w 184"/>
              <a:gd name="T105" fmla="*/ 57 h 138"/>
              <a:gd name="T106" fmla="*/ 31 w 184"/>
              <a:gd name="T107" fmla="*/ 61 h 138"/>
              <a:gd name="T108" fmla="*/ 68 w 184"/>
              <a:gd name="T109" fmla="*/ 41 h 138"/>
              <a:gd name="T110" fmla="*/ 78 w 184"/>
              <a:gd name="T111" fmla="*/ 41 h 138"/>
              <a:gd name="T112" fmla="*/ 68 w 184"/>
              <a:gd name="T113" fmla="*/ 41 h 138"/>
              <a:gd name="T114" fmla="*/ 66 w 184"/>
              <a:gd name="T115" fmla="*/ 76 h 138"/>
              <a:gd name="T116" fmla="*/ 81 w 184"/>
              <a:gd name="T117" fmla="*/ 79 h 138"/>
              <a:gd name="T118" fmla="*/ 68 w 184"/>
              <a:gd name="T119" fmla="*/ 6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4" h="138">
                <a:moveTo>
                  <a:pt x="160" y="45"/>
                </a:moveTo>
                <a:cubicBezTo>
                  <a:pt x="130" y="45"/>
                  <a:pt x="130" y="45"/>
                  <a:pt x="130" y="45"/>
                </a:cubicBezTo>
                <a:cubicBezTo>
                  <a:pt x="130" y="41"/>
                  <a:pt x="130" y="41"/>
                  <a:pt x="130" y="41"/>
                </a:cubicBezTo>
                <a:cubicBezTo>
                  <a:pt x="160" y="41"/>
                  <a:pt x="160" y="41"/>
                  <a:pt x="160" y="41"/>
                </a:cubicBezTo>
                <a:lnTo>
                  <a:pt x="160" y="45"/>
                </a:lnTo>
                <a:close/>
                <a:moveTo>
                  <a:pt x="160" y="57"/>
                </a:moveTo>
                <a:cubicBezTo>
                  <a:pt x="160" y="53"/>
                  <a:pt x="160" y="53"/>
                  <a:pt x="160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2" y="53"/>
                  <a:pt x="110" y="54"/>
                  <a:pt x="108" y="54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9" y="58"/>
                  <a:pt x="112" y="57"/>
                  <a:pt x="115" y="57"/>
                </a:cubicBezTo>
                <a:lnTo>
                  <a:pt x="160" y="57"/>
                </a:lnTo>
                <a:close/>
                <a:moveTo>
                  <a:pt x="31" y="92"/>
                </a:moveTo>
                <a:cubicBezTo>
                  <a:pt x="31" y="95"/>
                  <a:pt x="31" y="95"/>
                  <a:pt x="31" y="95"/>
                </a:cubicBezTo>
                <a:cubicBezTo>
                  <a:pt x="71" y="95"/>
                  <a:pt x="71" y="95"/>
                  <a:pt x="71" y="95"/>
                </a:cubicBezTo>
                <a:cubicBezTo>
                  <a:pt x="75" y="95"/>
                  <a:pt x="77" y="96"/>
                  <a:pt x="79" y="97"/>
                </a:cubicBezTo>
                <a:cubicBezTo>
                  <a:pt x="79" y="93"/>
                  <a:pt x="79" y="93"/>
                  <a:pt x="79" y="93"/>
                </a:cubicBezTo>
                <a:cubicBezTo>
                  <a:pt x="77" y="92"/>
                  <a:pt x="74" y="92"/>
                  <a:pt x="71" y="92"/>
                </a:cubicBezTo>
                <a:lnTo>
                  <a:pt x="31" y="92"/>
                </a:lnTo>
                <a:close/>
                <a:moveTo>
                  <a:pt x="160" y="106"/>
                </a:moveTo>
                <a:cubicBezTo>
                  <a:pt x="160" y="102"/>
                  <a:pt x="160" y="102"/>
                  <a:pt x="160" y="102"/>
                </a:cubicBezTo>
                <a:cubicBezTo>
                  <a:pt x="115" y="102"/>
                  <a:pt x="115" y="102"/>
                  <a:pt x="115" y="102"/>
                </a:cubicBezTo>
                <a:cubicBezTo>
                  <a:pt x="112" y="102"/>
                  <a:pt x="110" y="102"/>
                  <a:pt x="108" y="103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9" y="106"/>
                  <a:pt x="112" y="106"/>
                  <a:pt x="115" y="106"/>
                </a:cubicBezTo>
                <a:lnTo>
                  <a:pt x="160" y="106"/>
                </a:lnTo>
                <a:close/>
                <a:moveTo>
                  <a:pt x="160" y="69"/>
                </a:moveTo>
                <a:cubicBezTo>
                  <a:pt x="160" y="65"/>
                  <a:pt x="160" y="65"/>
                  <a:pt x="160" y="65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112" y="65"/>
                  <a:pt x="110" y="66"/>
                  <a:pt x="108" y="67"/>
                </a:cubicBezTo>
                <a:cubicBezTo>
                  <a:pt x="108" y="71"/>
                  <a:pt x="108" y="71"/>
                  <a:pt x="108" y="71"/>
                </a:cubicBezTo>
                <a:cubicBezTo>
                  <a:pt x="109" y="70"/>
                  <a:pt x="112" y="69"/>
                  <a:pt x="115" y="69"/>
                </a:cubicBezTo>
                <a:lnTo>
                  <a:pt x="160" y="69"/>
                </a:lnTo>
                <a:close/>
                <a:moveTo>
                  <a:pt x="160" y="93"/>
                </a:moveTo>
                <a:cubicBezTo>
                  <a:pt x="160" y="89"/>
                  <a:pt x="160" y="89"/>
                  <a:pt x="160" y="89"/>
                </a:cubicBezTo>
                <a:cubicBezTo>
                  <a:pt x="115" y="89"/>
                  <a:pt x="115" y="89"/>
                  <a:pt x="115" y="89"/>
                </a:cubicBezTo>
                <a:cubicBezTo>
                  <a:pt x="112" y="89"/>
                  <a:pt x="110" y="90"/>
                  <a:pt x="108" y="91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09" y="94"/>
                  <a:pt x="112" y="93"/>
                  <a:pt x="115" y="93"/>
                </a:cubicBezTo>
                <a:lnTo>
                  <a:pt x="160" y="93"/>
                </a:lnTo>
                <a:close/>
                <a:moveTo>
                  <a:pt x="160" y="81"/>
                </a:moveTo>
                <a:cubicBezTo>
                  <a:pt x="160" y="77"/>
                  <a:pt x="160" y="77"/>
                  <a:pt x="160" y="77"/>
                </a:cubicBezTo>
                <a:cubicBezTo>
                  <a:pt x="115" y="77"/>
                  <a:pt x="115" y="77"/>
                  <a:pt x="115" y="77"/>
                </a:cubicBezTo>
                <a:cubicBezTo>
                  <a:pt x="112" y="77"/>
                  <a:pt x="110" y="78"/>
                  <a:pt x="108" y="79"/>
                </a:cubicBezTo>
                <a:cubicBezTo>
                  <a:pt x="108" y="83"/>
                  <a:pt x="108" y="83"/>
                  <a:pt x="108" y="83"/>
                </a:cubicBezTo>
                <a:cubicBezTo>
                  <a:pt x="109" y="82"/>
                  <a:pt x="112" y="81"/>
                  <a:pt x="115" y="81"/>
                </a:cubicBezTo>
                <a:lnTo>
                  <a:pt x="160" y="81"/>
                </a:lnTo>
                <a:close/>
                <a:moveTo>
                  <a:pt x="184" y="18"/>
                </a:moveTo>
                <a:cubicBezTo>
                  <a:pt x="184" y="129"/>
                  <a:pt x="184" y="129"/>
                  <a:pt x="184" y="129"/>
                </a:cubicBezTo>
                <a:cubicBezTo>
                  <a:pt x="184" y="131"/>
                  <a:pt x="182" y="133"/>
                  <a:pt x="180" y="133"/>
                </a:cubicBezTo>
                <a:cubicBezTo>
                  <a:pt x="103" y="133"/>
                  <a:pt x="103" y="133"/>
                  <a:pt x="103" y="133"/>
                </a:cubicBezTo>
                <a:cubicBezTo>
                  <a:pt x="102" y="133"/>
                  <a:pt x="102" y="134"/>
                  <a:pt x="101" y="135"/>
                </a:cubicBezTo>
                <a:cubicBezTo>
                  <a:pt x="101" y="137"/>
                  <a:pt x="100" y="138"/>
                  <a:pt x="98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5" y="138"/>
                  <a:pt x="83" y="137"/>
                  <a:pt x="83" y="135"/>
                </a:cubicBezTo>
                <a:cubicBezTo>
                  <a:pt x="83" y="134"/>
                  <a:pt x="82" y="133"/>
                  <a:pt x="81" y="133"/>
                </a:cubicBezTo>
                <a:cubicBezTo>
                  <a:pt x="4" y="133"/>
                  <a:pt x="4" y="133"/>
                  <a:pt x="4" y="133"/>
                </a:cubicBezTo>
                <a:cubicBezTo>
                  <a:pt x="2" y="133"/>
                  <a:pt x="0" y="131"/>
                  <a:pt x="0" y="12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2" y="14"/>
                  <a:pt x="4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23"/>
                  <a:pt x="6" y="123"/>
                  <a:pt x="6" y="123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80" y="123"/>
                  <a:pt x="89" y="126"/>
                  <a:pt x="89" y="133"/>
                </a:cubicBezTo>
                <a:cubicBezTo>
                  <a:pt x="89" y="123"/>
                  <a:pt x="80" y="115"/>
                  <a:pt x="70" y="115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3" y="0"/>
                  <a:pt x="13" y="0"/>
                  <a:pt x="1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4" y="0"/>
                  <a:pt x="77" y="0"/>
                  <a:pt x="79" y="1"/>
                </a:cubicBezTo>
                <a:cubicBezTo>
                  <a:pt x="79" y="2"/>
                  <a:pt x="79" y="2"/>
                  <a:pt x="79" y="2"/>
                </a:cubicBezTo>
                <a:cubicBezTo>
                  <a:pt x="85" y="4"/>
                  <a:pt x="91" y="9"/>
                  <a:pt x="93" y="15"/>
                </a:cubicBezTo>
                <a:cubicBezTo>
                  <a:pt x="96" y="12"/>
                  <a:pt x="99" y="11"/>
                  <a:pt x="103" y="11"/>
                </a:cubicBezTo>
                <a:cubicBezTo>
                  <a:pt x="179" y="11"/>
                  <a:pt x="179" y="11"/>
                  <a:pt x="179" y="11"/>
                </a:cubicBezTo>
                <a:cubicBezTo>
                  <a:pt x="179" y="14"/>
                  <a:pt x="179" y="14"/>
                  <a:pt x="179" y="14"/>
                </a:cubicBezTo>
                <a:cubicBezTo>
                  <a:pt x="180" y="14"/>
                  <a:pt x="180" y="14"/>
                  <a:pt x="180" y="14"/>
                </a:cubicBezTo>
                <a:cubicBezTo>
                  <a:pt x="182" y="14"/>
                  <a:pt x="184" y="16"/>
                  <a:pt x="184" y="18"/>
                </a:cubicBezTo>
                <a:close/>
                <a:moveTo>
                  <a:pt x="89" y="26"/>
                </a:moveTo>
                <a:cubicBezTo>
                  <a:pt x="89" y="15"/>
                  <a:pt x="80" y="7"/>
                  <a:pt x="7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7" y="108"/>
                  <a:pt x="84" y="111"/>
                  <a:pt x="89" y="116"/>
                </a:cubicBezTo>
                <a:lnTo>
                  <a:pt x="89" y="26"/>
                </a:lnTo>
                <a:close/>
                <a:moveTo>
                  <a:pt x="171" y="18"/>
                </a:moveTo>
                <a:cubicBezTo>
                  <a:pt x="103" y="18"/>
                  <a:pt x="103" y="18"/>
                  <a:pt x="103" y="18"/>
                </a:cubicBezTo>
                <a:cubicBezTo>
                  <a:pt x="99" y="18"/>
                  <a:pt x="96" y="21"/>
                  <a:pt x="96" y="26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98" y="120"/>
                  <a:pt x="100" y="119"/>
                  <a:pt x="103" y="119"/>
                </a:cubicBezTo>
                <a:cubicBezTo>
                  <a:pt x="171" y="119"/>
                  <a:pt x="171" y="119"/>
                  <a:pt x="171" y="119"/>
                </a:cubicBezTo>
                <a:lnTo>
                  <a:pt x="171" y="18"/>
                </a:lnTo>
                <a:close/>
                <a:moveTo>
                  <a:pt x="45" y="75"/>
                </a:moveTo>
                <a:cubicBezTo>
                  <a:pt x="48" y="73"/>
                  <a:pt x="51" y="72"/>
                  <a:pt x="54" y="72"/>
                </a:cubicBezTo>
                <a:cubicBezTo>
                  <a:pt x="57" y="71"/>
                  <a:pt x="60" y="71"/>
                  <a:pt x="61" y="69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7"/>
                  <a:pt x="59" y="65"/>
                  <a:pt x="57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1" y="79"/>
                  <a:pt x="31" y="79"/>
                  <a:pt x="31" y="79"/>
                </a:cubicBezTo>
                <a:cubicBezTo>
                  <a:pt x="42" y="79"/>
                  <a:pt x="42" y="79"/>
                  <a:pt x="42" y="79"/>
                </a:cubicBezTo>
                <a:lnTo>
                  <a:pt x="45" y="75"/>
                </a:lnTo>
                <a:close/>
                <a:moveTo>
                  <a:pt x="31" y="35"/>
                </a:moveTo>
                <a:cubicBezTo>
                  <a:pt x="81" y="35"/>
                  <a:pt x="81" y="35"/>
                  <a:pt x="81" y="35"/>
                </a:cubicBezTo>
                <a:cubicBezTo>
                  <a:pt x="81" y="61"/>
                  <a:pt x="81" y="61"/>
                  <a:pt x="81" y="61"/>
                </a:cubicBezTo>
                <a:cubicBezTo>
                  <a:pt x="67" y="48"/>
                  <a:pt x="67" y="48"/>
                  <a:pt x="67" y="48"/>
                </a:cubicBezTo>
                <a:cubicBezTo>
                  <a:pt x="58" y="57"/>
                  <a:pt x="58" y="57"/>
                  <a:pt x="58" y="57"/>
                </a:cubicBezTo>
                <a:cubicBezTo>
                  <a:pt x="47" y="45"/>
                  <a:pt x="47" y="45"/>
                  <a:pt x="47" y="45"/>
                </a:cubicBezTo>
                <a:cubicBezTo>
                  <a:pt x="31" y="61"/>
                  <a:pt x="31" y="61"/>
                  <a:pt x="31" y="61"/>
                </a:cubicBezTo>
                <a:lnTo>
                  <a:pt x="31" y="35"/>
                </a:lnTo>
                <a:close/>
                <a:moveTo>
                  <a:pt x="68" y="41"/>
                </a:moveTo>
                <a:cubicBezTo>
                  <a:pt x="68" y="44"/>
                  <a:pt x="71" y="46"/>
                  <a:pt x="73" y="46"/>
                </a:cubicBezTo>
                <a:cubicBezTo>
                  <a:pt x="76" y="46"/>
                  <a:pt x="78" y="44"/>
                  <a:pt x="78" y="41"/>
                </a:cubicBezTo>
                <a:cubicBezTo>
                  <a:pt x="78" y="39"/>
                  <a:pt x="76" y="36"/>
                  <a:pt x="73" y="36"/>
                </a:cubicBezTo>
                <a:cubicBezTo>
                  <a:pt x="71" y="36"/>
                  <a:pt x="68" y="39"/>
                  <a:pt x="68" y="41"/>
                </a:cubicBezTo>
                <a:close/>
                <a:moveTo>
                  <a:pt x="70" y="67"/>
                </a:moveTo>
                <a:cubicBezTo>
                  <a:pt x="72" y="71"/>
                  <a:pt x="70" y="73"/>
                  <a:pt x="66" y="76"/>
                </a:cubicBezTo>
                <a:cubicBezTo>
                  <a:pt x="64" y="77"/>
                  <a:pt x="64" y="78"/>
                  <a:pt x="64" y="79"/>
                </a:cubicBezTo>
                <a:cubicBezTo>
                  <a:pt x="81" y="79"/>
                  <a:pt x="81" y="79"/>
                  <a:pt x="81" y="79"/>
                </a:cubicBezTo>
                <a:cubicBezTo>
                  <a:pt x="81" y="65"/>
                  <a:pt x="81" y="65"/>
                  <a:pt x="81" y="65"/>
                </a:cubicBezTo>
                <a:cubicBezTo>
                  <a:pt x="68" y="65"/>
                  <a:pt x="68" y="65"/>
                  <a:pt x="68" y="65"/>
                </a:cubicBezTo>
                <a:cubicBezTo>
                  <a:pt x="69" y="66"/>
                  <a:pt x="70" y="66"/>
                  <a:pt x="70" y="6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7" name="Freeform 56"/>
          <p:cNvSpPr>
            <a:spLocks noEditPoints="1"/>
          </p:cNvSpPr>
          <p:nvPr/>
        </p:nvSpPr>
        <p:spPr bwMode="auto">
          <a:xfrm>
            <a:off x="7603682" y="4420675"/>
            <a:ext cx="914336" cy="687830"/>
          </a:xfrm>
          <a:custGeom>
            <a:avLst/>
            <a:gdLst>
              <a:gd name="T0" fmla="*/ 56 w 186"/>
              <a:gd name="T1" fmla="*/ 67 h 140"/>
              <a:gd name="T2" fmla="*/ 34 w 186"/>
              <a:gd name="T3" fmla="*/ 77 h 140"/>
              <a:gd name="T4" fmla="*/ 15 w 186"/>
              <a:gd name="T5" fmla="*/ 87 h 140"/>
              <a:gd name="T6" fmla="*/ 50 w 186"/>
              <a:gd name="T7" fmla="*/ 61 h 140"/>
              <a:gd name="T8" fmla="*/ 68 w 186"/>
              <a:gd name="T9" fmla="*/ 67 h 140"/>
              <a:gd name="T10" fmla="*/ 59 w 186"/>
              <a:gd name="T11" fmla="*/ 81 h 140"/>
              <a:gd name="T12" fmla="*/ 82 w 186"/>
              <a:gd name="T13" fmla="*/ 68 h 140"/>
              <a:gd name="T14" fmla="*/ 68 w 186"/>
              <a:gd name="T15" fmla="*/ 67 h 140"/>
              <a:gd name="T16" fmla="*/ 82 w 186"/>
              <a:gd name="T17" fmla="*/ 27 h 140"/>
              <a:gd name="T18" fmla="*/ 64 w 186"/>
              <a:gd name="T19" fmla="*/ 40 h 140"/>
              <a:gd name="T20" fmla="*/ 36 w 186"/>
              <a:gd name="T21" fmla="*/ 36 h 140"/>
              <a:gd name="T22" fmla="*/ 15 w 186"/>
              <a:gd name="T23" fmla="*/ 27 h 140"/>
              <a:gd name="T24" fmla="*/ 72 w 186"/>
              <a:gd name="T25" fmla="*/ 40 h 140"/>
              <a:gd name="T26" fmla="*/ 72 w 186"/>
              <a:gd name="T27" fmla="*/ 26 h 140"/>
              <a:gd name="T28" fmla="*/ 106 w 186"/>
              <a:gd name="T29" fmla="*/ 95 h 140"/>
              <a:gd name="T30" fmla="*/ 144 w 186"/>
              <a:gd name="T31" fmla="*/ 95 h 140"/>
              <a:gd name="T32" fmla="*/ 106 w 186"/>
              <a:gd name="T33" fmla="*/ 95 h 140"/>
              <a:gd name="T34" fmla="*/ 106 w 186"/>
              <a:gd name="T35" fmla="*/ 72 h 140"/>
              <a:gd name="T36" fmla="*/ 170 w 186"/>
              <a:gd name="T37" fmla="*/ 68 h 140"/>
              <a:gd name="T38" fmla="*/ 126 w 186"/>
              <a:gd name="T39" fmla="*/ 24 h 140"/>
              <a:gd name="T40" fmla="*/ 170 w 186"/>
              <a:gd name="T41" fmla="*/ 31 h 140"/>
              <a:gd name="T42" fmla="*/ 126 w 186"/>
              <a:gd name="T43" fmla="*/ 24 h 140"/>
              <a:gd name="T44" fmla="*/ 106 w 186"/>
              <a:gd name="T45" fmla="*/ 45 h 140"/>
              <a:gd name="T46" fmla="*/ 170 w 186"/>
              <a:gd name="T47" fmla="*/ 40 h 140"/>
              <a:gd name="T48" fmla="*/ 106 w 186"/>
              <a:gd name="T49" fmla="*/ 81 h 140"/>
              <a:gd name="T50" fmla="*/ 170 w 186"/>
              <a:gd name="T51" fmla="*/ 86 h 140"/>
              <a:gd name="T52" fmla="*/ 106 w 186"/>
              <a:gd name="T53" fmla="*/ 81 h 140"/>
              <a:gd name="T54" fmla="*/ 106 w 186"/>
              <a:gd name="T55" fmla="*/ 59 h 140"/>
              <a:gd name="T56" fmla="*/ 170 w 186"/>
              <a:gd name="T57" fmla="*/ 54 h 140"/>
              <a:gd name="T58" fmla="*/ 186 w 186"/>
              <a:gd name="T59" fmla="*/ 9 h 140"/>
              <a:gd name="T60" fmla="*/ 186 w 186"/>
              <a:gd name="T61" fmla="*/ 134 h 140"/>
              <a:gd name="T62" fmla="*/ 142 w 186"/>
              <a:gd name="T63" fmla="*/ 128 h 140"/>
              <a:gd name="T64" fmla="*/ 93 w 186"/>
              <a:gd name="T65" fmla="*/ 140 h 140"/>
              <a:gd name="T66" fmla="*/ 44 w 186"/>
              <a:gd name="T67" fmla="*/ 128 h 140"/>
              <a:gd name="T68" fmla="*/ 0 w 186"/>
              <a:gd name="T69" fmla="*/ 134 h 140"/>
              <a:gd name="T70" fmla="*/ 0 w 186"/>
              <a:gd name="T71" fmla="*/ 9 h 140"/>
              <a:gd name="T72" fmla="*/ 44 w 186"/>
              <a:gd name="T73" fmla="*/ 0 h 140"/>
              <a:gd name="T74" fmla="*/ 142 w 186"/>
              <a:gd name="T75" fmla="*/ 0 h 140"/>
              <a:gd name="T76" fmla="*/ 186 w 186"/>
              <a:gd name="T77" fmla="*/ 9 h 140"/>
              <a:gd name="T78" fmla="*/ 44 w 186"/>
              <a:gd name="T79" fmla="*/ 8 h 140"/>
              <a:gd name="T80" fmla="*/ 8 w 186"/>
              <a:gd name="T81" fmla="*/ 118 h 140"/>
              <a:gd name="T82" fmla="*/ 89 w 186"/>
              <a:gd name="T83" fmla="*/ 121 h 140"/>
              <a:gd name="T84" fmla="*/ 178 w 186"/>
              <a:gd name="T85" fmla="*/ 14 h 140"/>
              <a:gd name="T86" fmla="*/ 97 w 186"/>
              <a:gd name="T87" fmla="*/ 18 h 140"/>
              <a:gd name="T88" fmla="*/ 142 w 186"/>
              <a:gd name="T89" fmla="*/ 112 h 140"/>
              <a:gd name="T90" fmla="*/ 178 w 186"/>
              <a:gd name="T91" fmla="*/ 1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6" h="140">
                <a:moveTo>
                  <a:pt x="56" y="66"/>
                </a:moveTo>
                <a:cubicBezTo>
                  <a:pt x="56" y="66"/>
                  <a:pt x="56" y="67"/>
                  <a:pt x="56" y="67"/>
                </a:cubicBezTo>
                <a:cubicBezTo>
                  <a:pt x="54" y="69"/>
                  <a:pt x="50" y="70"/>
                  <a:pt x="46" y="71"/>
                </a:cubicBezTo>
                <a:cubicBezTo>
                  <a:pt x="41" y="72"/>
                  <a:pt x="37" y="73"/>
                  <a:pt x="34" y="77"/>
                </a:cubicBezTo>
                <a:cubicBezTo>
                  <a:pt x="32" y="79"/>
                  <a:pt x="31" y="80"/>
                  <a:pt x="29" y="82"/>
                </a:cubicBezTo>
                <a:cubicBezTo>
                  <a:pt x="24" y="83"/>
                  <a:pt x="19" y="85"/>
                  <a:pt x="15" y="87"/>
                </a:cubicBezTo>
                <a:cubicBezTo>
                  <a:pt x="15" y="80"/>
                  <a:pt x="15" y="74"/>
                  <a:pt x="15" y="68"/>
                </a:cubicBezTo>
                <a:cubicBezTo>
                  <a:pt x="26" y="63"/>
                  <a:pt x="38" y="61"/>
                  <a:pt x="50" y="61"/>
                </a:cubicBezTo>
                <a:cubicBezTo>
                  <a:pt x="52" y="62"/>
                  <a:pt x="56" y="64"/>
                  <a:pt x="56" y="66"/>
                </a:cubicBezTo>
                <a:close/>
                <a:moveTo>
                  <a:pt x="68" y="67"/>
                </a:moveTo>
                <a:cubicBezTo>
                  <a:pt x="70" y="73"/>
                  <a:pt x="67" y="75"/>
                  <a:pt x="62" y="77"/>
                </a:cubicBezTo>
                <a:cubicBezTo>
                  <a:pt x="60" y="78"/>
                  <a:pt x="59" y="80"/>
                  <a:pt x="59" y="81"/>
                </a:cubicBezTo>
                <a:cubicBezTo>
                  <a:pt x="67" y="82"/>
                  <a:pt x="74" y="84"/>
                  <a:pt x="82" y="87"/>
                </a:cubicBezTo>
                <a:cubicBezTo>
                  <a:pt x="82" y="80"/>
                  <a:pt x="82" y="74"/>
                  <a:pt x="82" y="68"/>
                </a:cubicBezTo>
                <a:cubicBezTo>
                  <a:pt x="76" y="66"/>
                  <a:pt x="71" y="64"/>
                  <a:pt x="65" y="63"/>
                </a:cubicBezTo>
                <a:cubicBezTo>
                  <a:pt x="66" y="64"/>
                  <a:pt x="67" y="66"/>
                  <a:pt x="68" y="67"/>
                </a:cubicBezTo>
                <a:close/>
                <a:moveTo>
                  <a:pt x="15" y="27"/>
                </a:moveTo>
                <a:cubicBezTo>
                  <a:pt x="36" y="19"/>
                  <a:pt x="60" y="19"/>
                  <a:pt x="82" y="27"/>
                </a:cubicBezTo>
                <a:cubicBezTo>
                  <a:pt x="82" y="39"/>
                  <a:pt x="82" y="51"/>
                  <a:pt x="82" y="63"/>
                </a:cubicBezTo>
                <a:cubicBezTo>
                  <a:pt x="76" y="55"/>
                  <a:pt x="70" y="47"/>
                  <a:pt x="64" y="40"/>
                </a:cubicBezTo>
                <a:cubicBezTo>
                  <a:pt x="60" y="43"/>
                  <a:pt x="55" y="47"/>
                  <a:pt x="51" y="51"/>
                </a:cubicBezTo>
                <a:cubicBezTo>
                  <a:pt x="46" y="45"/>
                  <a:pt x="41" y="41"/>
                  <a:pt x="36" y="36"/>
                </a:cubicBezTo>
                <a:cubicBezTo>
                  <a:pt x="29" y="44"/>
                  <a:pt x="22" y="53"/>
                  <a:pt x="15" y="63"/>
                </a:cubicBezTo>
                <a:cubicBezTo>
                  <a:pt x="15" y="51"/>
                  <a:pt x="15" y="39"/>
                  <a:pt x="15" y="27"/>
                </a:cubicBezTo>
                <a:close/>
                <a:moveTo>
                  <a:pt x="65" y="32"/>
                </a:moveTo>
                <a:cubicBezTo>
                  <a:pt x="65" y="35"/>
                  <a:pt x="68" y="39"/>
                  <a:pt x="72" y="40"/>
                </a:cubicBezTo>
                <a:cubicBezTo>
                  <a:pt x="75" y="41"/>
                  <a:pt x="78" y="39"/>
                  <a:pt x="78" y="35"/>
                </a:cubicBezTo>
                <a:cubicBezTo>
                  <a:pt x="78" y="31"/>
                  <a:pt x="75" y="27"/>
                  <a:pt x="72" y="26"/>
                </a:cubicBezTo>
                <a:cubicBezTo>
                  <a:pt x="68" y="25"/>
                  <a:pt x="65" y="28"/>
                  <a:pt x="65" y="32"/>
                </a:cubicBezTo>
                <a:close/>
                <a:moveTo>
                  <a:pt x="106" y="95"/>
                </a:moveTo>
                <a:cubicBezTo>
                  <a:pt x="106" y="99"/>
                  <a:pt x="106" y="99"/>
                  <a:pt x="106" y="99"/>
                </a:cubicBezTo>
                <a:cubicBezTo>
                  <a:pt x="118" y="96"/>
                  <a:pt x="131" y="95"/>
                  <a:pt x="144" y="95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31" y="90"/>
                  <a:pt x="118" y="92"/>
                  <a:pt x="106" y="95"/>
                </a:cubicBezTo>
                <a:close/>
                <a:moveTo>
                  <a:pt x="106" y="68"/>
                </a:moveTo>
                <a:cubicBezTo>
                  <a:pt x="106" y="72"/>
                  <a:pt x="106" y="72"/>
                  <a:pt x="106" y="72"/>
                </a:cubicBezTo>
                <a:cubicBezTo>
                  <a:pt x="126" y="66"/>
                  <a:pt x="150" y="66"/>
                  <a:pt x="170" y="72"/>
                </a:cubicBezTo>
                <a:cubicBezTo>
                  <a:pt x="170" y="68"/>
                  <a:pt x="170" y="68"/>
                  <a:pt x="170" y="68"/>
                </a:cubicBezTo>
                <a:cubicBezTo>
                  <a:pt x="149" y="62"/>
                  <a:pt x="127" y="62"/>
                  <a:pt x="106" y="68"/>
                </a:cubicBezTo>
                <a:close/>
                <a:moveTo>
                  <a:pt x="126" y="24"/>
                </a:moveTo>
                <a:cubicBezTo>
                  <a:pt x="126" y="28"/>
                  <a:pt x="126" y="28"/>
                  <a:pt x="126" y="28"/>
                </a:cubicBezTo>
                <a:cubicBezTo>
                  <a:pt x="140" y="26"/>
                  <a:pt x="156" y="27"/>
                  <a:pt x="170" y="31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56" y="23"/>
                  <a:pt x="140" y="22"/>
                  <a:pt x="126" y="24"/>
                </a:cubicBezTo>
                <a:close/>
                <a:moveTo>
                  <a:pt x="106" y="41"/>
                </a:moveTo>
                <a:cubicBezTo>
                  <a:pt x="106" y="45"/>
                  <a:pt x="106" y="45"/>
                  <a:pt x="106" y="45"/>
                </a:cubicBezTo>
                <a:cubicBezTo>
                  <a:pt x="126" y="39"/>
                  <a:pt x="150" y="39"/>
                  <a:pt x="170" y="45"/>
                </a:cubicBezTo>
                <a:cubicBezTo>
                  <a:pt x="170" y="40"/>
                  <a:pt x="170" y="40"/>
                  <a:pt x="170" y="40"/>
                </a:cubicBezTo>
                <a:cubicBezTo>
                  <a:pt x="149" y="35"/>
                  <a:pt x="127" y="35"/>
                  <a:pt x="106" y="41"/>
                </a:cubicBezTo>
                <a:close/>
                <a:moveTo>
                  <a:pt x="106" y="81"/>
                </a:moveTo>
                <a:cubicBezTo>
                  <a:pt x="106" y="86"/>
                  <a:pt x="106" y="86"/>
                  <a:pt x="106" y="86"/>
                </a:cubicBezTo>
                <a:cubicBezTo>
                  <a:pt x="126" y="80"/>
                  <a:pt x="150" y="80"/>
                  <a:pt x="170" y="8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49" y="76"/>
                  <a:pt x="127" y="76"/>
                  <a:pt x="106" y="81"/>
                </a:cubicBezTo>
                <a:close/>
                <a:moveTo>
                  <a:pt x="106" y="54"/>
                </a:moveTo>
                <a:cubicBezTo>
                  <a:pt x="106" y="59"/>
                  <a:pt x="106" y="59"/>
                  <a:pt x="106" y="59"/>
                </a:cubicBezTo>
                <a:cubicBezTo>
                  <a:pt x="126" y="53"/>
                  <a:pt x="150" y="53"/>
                  <a:pt x="170" y="59"/>
                </a:cubicBezTo>
                <a:cubicBezTo>
                  <a:pt x="170" y="54"/>
                  <a:pt x="170" y="54"/>
                  <a:pt x="170" y="54"/>
                </a:cubicBezTo>
                <a:cubicBezTo>
                  <a:pt x="149" y="48"/>
                  <a:pt x="127" y="49"/>
                  <a:pt x="106" y="54"/>
                </a:cubicBezTo>
                <a:close/>
                <a:moveTo>
                  <a:pt x="186" y="9"/>
                </a:moveTo>
                <a:cubicBezTo>
                  <a:pt x="186" y="126"/>
                  <a:pt x="186" y="126"/>
                  <a:pt x="186" y="126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84" y="136"/>
                  <a:pt x="182" y="136"/>
                  <a:pt x="180" y="135"/>
                </a:cubicBezTo>
                <a:cubicBezTo>
                  <a:pt x="168" y="131"/>
                  <a:pt x="155" y="128"/>
                  <a:pt x="142" y="128"/>
                </a:cubicBezTo>
                <a:cubicBezTo>
                  <a:pt x="126" y="128"/>
                  <a:pt x="110" y="132"/>
                  <a:pt x="96" y="139"/>
                </a:cubicBezTo>
                <a:cubicBezTo>
                  <a:pt x="95" y="140"/>
                  <a:pt x="94" y="140"/>
                  <a:pt x="93" y="140"/>
                </a:cubicBezTo>
                <a:cubicBezTo>
                  <a:pt x="92" y="140"/>
                  <a:pt x="91" y="140"/>
                  <a:pt x="91" y="139"/>
                </a:cubicBezTo>
                <a:cubicBezTo>
                  <a:pt x="76" y="132"/>
                  <a:pt x="60" y="128"/>
                  <a:pt x="44" y="128"/>
                </a:cubicBezTo>
                <a:cubicBezTo>
                  <a:pt x="31" y="128"/>
                  <a:pt x="18" y="131"/>
                  <a:pt x="6" y="135"/>
                </a:cubicBezTo>
                <a:cubicBezTo>
                  <a:pt x="4" y="136"/>
                  <a:pt x="2" y="136"/>
                  <a:pt x="0" y="134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9"/>
                  <a:pt x="0" y="9"/>
                  <a:pt x="0" y="9"/>
                </a:cubicBezTo>
                <a:cubicBezTo>
                  <a:pt x="3" y="8"/>
                  <a:pt x="3" y="8"/>
                  <a:pt x="3" y="8"/>
                </a:cubicBezTo>
                <a:cubicBezTo>
                  <a:pt x="16" y="3"/>
                  <a:pt x="30" y="0"/>
                  <a:pt x="44" y="0"/>
                </a:cubicBezTo>
                <a:cubicBezTo>
                  <a:pt x="61" y="0"/>
                  <a:pt x="78" y="4"/>
                  <a:pt x="93" y="11"/>
                </a:cubicBezTo>
                <a:cubicBezTo>
                  <a:pt x="108" y="4"/>
                  <a:pt x="125" y="0"/>
                  <a:pt x="142" y="0"/>
                </a:cubicBezTo>
                <a:cubicBezTo>
                  <a:pt x="157" y="0"/>
                  <a:pt x="170" y="3"/>
                  <a:pt x="183" y="8"/>
                </a:cubicBezTo>
                <a:lnTo>
                  <a:pt x="186" y="9"/>
                </a:lnTo>
                <a:close/>
                <a:moveTo>
                  <a:pt x="89" y="18"/>
                </a:moveTo>
                <a:cubicBezTo>
                  <a:pt x="75" y="11"/>
                  <a:pt x="60" y="8"/>
                  <a:pt x="44" y="8"/>
                </a:cubicBezTo>
                <a:cubicBezTo>
                  <a:pt x="31" y="8"/>
                  <a:pt x="19" y="10"/>
                  <a:pt x="8" y="14"/>
                </a:cubicBezTo>
                <a:cubicBezTo>
                  <a:pt x="8" y="118"/>
                  <a:pt x="8" y="118"/>
                  <a:pt x="8" y="118"/>
                </a:cubicBezTo>
                <a:cubicBezTo>
                  <a:pt x="19" y="114"/>
                  <a:pt x="31" y="112"/>
                  <a:pt x="44" y="112"/>
                </a:cubicBezTo>
                <a:cubicBezTo>
                  <a:pt x="60" y="112"/>
                  <a:pt x="75" y="115"/>
                  <a:pt x="89" y="121"/>
                </a:cubicBezTo>
                <a:lnTo>
                  <a:pt x="89" y="18"/>
                </a:lnTo>
                <a:close/>
                <a:moveTo>
                  <a:pt x="178" y="14"/>
                </a:moveTo>
                <a:cubicBezTo>
                  <a:pt x="167" y="10"/>
                  <a:pt x="155" y="8"/>
                  <a:pt x="142" y="8"/>
                </a:cubicBezTo>
                <a:cubicBezTo>
                  <a:pt x="126" y="8"/>
                  <a:pt x="111" y="11"/>
                  <a:pt x="97" y="1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111" y="115"/>
                  <a:pt x="127" y="112"/>
                  <a:pt x="142" y="112"/>
                </a:cubicBezTo>
                <a:cubicBezTo>
                  <a:pt x="155" y="112"/>
                  <a:pt x="167" y="114"/>
                  <a:pt x="178" y="118"/>
                </a:cubicBezTo>
                <a:lnTo>
                  <a:pt x="178" y="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8" name="Freeform 57"/>
          <p:cNvSpPr>
            <a:spLocks noEditPoints="1"/>
          </p:cNvSpPr>
          <p:nvPr/>
        </p:nvSpPr>
        <p:spPr bwMode="auto">
          <a:xfrm>
            <a:off x="6113731" y="4302226"/>
            <a:ext cx="806278" cy="910180"/>
          </a:xfrm>
          <a:custGeom>
            <a:avLst/>
            <a:gdLst>
              <a:gd name="T0" fmla="*/ 50 w 164"/>
              <a:gd name="T1" fmla="*/ 67 h 185"/>
              <a:gd name="T2" fmla="*/ 46 w 164"/>
              <a:gd name="T3" fmla="*/ 67 h 185"/>
              <a:gd name="T4" fmla="*/ 42 w 164"/>
              <a:gd name="T5" fmla="*/ 59 h 185"/>
              <a:gd name="T6" fmla="*/ 50 w 164"/>
              <a:gd name="T7" fmla="*/ 63 h 185"/>
              <a:gd name="T8" fmla="*/ 79 w 164"/>
              <a:gd name="T9" fmla="*/ 148 h 185"/>
              <a:gd name="T10" fmla="*/ 82 w 164"/>
              <a:gd name="T11" fmla="*/ 156 h 185"/>
              <a:gd name="T12" fmla="*/ 85 w 164"/>
              <a:gd name="T13" fmla="*/ 148 h 185"/>
              <a:gd name="T14" fmla="*/ 46 w 164"/>
              <a:gd name="T15" fmla="*/ 132 h 185"/>
              <a:gd name="T16" fmla="*/ 42 w 164"/>
              <a:gd name="T17" fmla="*/ 140 h 185"/>
              <a:gd name="T18" fmla="*/ 46 w 164"/>
              <a:gd name="T19" fmla="*/ 140 h 185"/>
              <a:gd name="T20" fmla="*/ 50 w 164"/>
              <a:gd name="T21" fmla="*/ 132 h 185"/>
              <a:gd name="T22" fmla="*/ 33 w 164"/>
              <a:gd name="T23" fmla="*/ 97 h 185"/>
              <a:gd name="T24" fmla="*/ 25 w 164"/>
              <a:gd name="T25" fmla="*/ 100 h 185"/>
              <a:gd name="T26" fmla="*/ 33 w 164"/>
              <a:gd name="T27" fmla="*/ 102 h 185"/>
              <a:gd name="T28" fmla="*/ 33 w 164"/>
              <a:gd name="T29" fmla="*/ 97 h 185"/>
              <a:gd name="T30" fmla="*/ 85 w 164"/>
              <a:gd name="T31" fmla="*/ 51 h 185"/>
              <a:gd name="T32" fmla="*/ 82 w 164"/>
              <a:gd name="T33" fmla="*/ 43 h 185"/>
              <a:gd name="T34" fmla="*/ 79 w 164"/>
              <a:gd name="T35" fmla="*/ 51 h 185"/>
              <a:gd name="T36" fmla="*/ 119 w 164"/>
              <a:gd name="T37" fmla="*/ 132 h 185"/>
              <a:gd name="T38" fmla="*/ 114 w 164"/>
              <a:gd name="T39" fmla="*/ 136 h 185"/>
              <a:gd name="T40" fmla="*/ 120 w 164"/>
              <a:gd name="T41" fmla="*/ 141 h 185"/>
              <a:gd name="T42" fmla="*/ 122 w 164"/>
              <a:gd name="T43" fmla="*/ 136 h 185"/>
              <a:gd name="T44" fmla="*/ 131 w 164"/>
              <a:gd name="T45" fmla="*/ 102 h 185"/>
              <a:gd name="T46" fmla="*/ 139 w 164"/>
              <a:gd name="T47" fmla="*/ 100 h 185"/>
              <a:gd name="T48" fmla="*/ 131 w 164"/>
              <a:gd name="T49" fmla="*/ 97 h 185"/>
              <a:gd name="T50" fmla="*/ 131 w 164"/>
              <a:gd name="T51" fmla="*/ 102 h 185"/>
              <a:gd name="T52" fmla="*/ 111 w 164"/>
              <a:gd name="T53" fmla="*/ 97 h 185"/>
              <a:gd name="T54" fmla="*/ 84 w 164"/>
              <a:gd name="T55" fmla="*/ 95 h 185"/>
              <a:gd name="T56" fmla="*/ 82 w 164"/>
              <a:gd name="T57" fmla="*/ 59 h 185"/>
              <a:gd name="T58" fmla="*/ 80 w 164"/>
              <a:gd name="T59" fmla="*/ 95 h 185"/>
              <a:gd name="T60" fmla="*/ 82 w 164"/>
              <a:gd name="T61" fmla="*/ 105 h 185"/>
              <a:gd name="T62" fmla="*/ 111 w 164"/>
              <a:gd name="T63" fmla="*/ 102 h 185"/>
              <a:gd name="T64" fmla="*/ 159 w 164"/>
              <a:gd name="T65" fmla="*/ 100 h 185"/>
              <a:gd name="T66" fmla="*/ 148 w 164"/>
              <a:gd name="T67" fmla="*/ 170 h 185"/>
              <a:gd name="T68" fmla="*/ 142 w 164"/>
              <a:gd name="T69" fmla="*/ 184 h 185"/>
              <a:gd name="T70" fmla="*/ 128 w 164"/>
              <a:gd name="T71" fmla="*/ 179 h 185"/>
              <a:gd name="T72" fmla="*/ 82 w 164"/>
              <a:gd name="T73" fmla="*/ 177 h 185"/>
              <a:gd name="T74" fmla="*/ 36 w 164"/>
              <a:gd name="T75" fmla="*/ 179 h 185"/>
              <a:gd name="T76" fmla="*/ 22 w 164"/>
              <a:gd name="T77" fmla="*/ 184 h 185"/>
              <a:gd name="T78" fmla="*/ 16 w 164"/>
              <a:gd name="T79" fmla="*/ 170 h 185"/>
              <a:gd name="T80" fmla="*/ 5 w 164"/>
              <a:gd name="T81" fmla="*/ 100 h 185"/>
              <a:gd name="T82" fmla="*/ 159 w 164"/>
              <a:gd name="T83" fmla="*/ 100 h 185"/>
              <a:gd name="T84" fmla="*/ 148 w 164"/>
              <a:gd name="T85" fmla="*/ 100 h 185"/>
              <a:gd name="T86" fmla="*/ 16 w 164"/>
              <a:gd name="T87" fmla="*/ 100 h 185"/>
              <a:gd name="T88" fmla="*/ 118 w 164"/>
              <a:gd name="T89" fmla="*/ 59 h 185"/>
              <a:gd name="T90" fmla="*/ 114 w 164"/>
              <a:gd name="T91" fmla="*/ 67 h 185"/>
              <a:gd name="T92" fmla="*/ 119 w 164"/>
              <a:gd name="T93" fmla="*/ 67 h 185"/>
              <a:gd name="T94" fmla="*/ 122 w 164"/>
              <a:gd name="T95" fmla="*/ 59 h 185"/>
              <a:gd name="T96" fmla="*/ 156 w 164"/>
              <a:gd name="T97" fmla="*/ 47 h 185"/>
              <a:gd name="T98" fmla="*/ 141 w 164"/>
              <a:gd name="T99" fmla="*/ 7 h 185"/>
              <a:gd name="T100" fmla="*/ 110 w 164"/>
              <a:gd name="T101" fmla="*/ 17 h 185"/>
              <a:gd name="T102" fmla="*/ 156 w 164"/>
              <a:gd name="T103" fmla="*/ 47 h 185"/>
              <a:gd name="T104" fmla="*/ 54 w 164"/>
              <a:gd name="T105" fmla="*/ 17 h 185"/>
              <a:gd name="T106" fmla="*/ 23 w 164"/>
              <a:gd name="T107" fmla="*/ 7 h 185"/>
              <a:gd name="T108" fmla="*/ 8 w 164"/>
              <a:gd name="T109" fmla="*/ 4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4" h="185">
                <a:moveTo>
                  <a:pt x="50" y="63"/>
                </a:moveTo>
                <a:cubicBezTo>
                  <a:pt x="51" y="64"/>
                  <a:pt x="51" y="66"/>
                  <a:pt x="50" y="67"/>
                </a:cubicBezTo>
                <a:cubicBezTo>
                  <a:pt x="49" y="68"/>
                  <a:pt x="48" y="68"/>
                  <a:pt x="48" y="68"/>
                </a:cubicBezTo>
                <a:cubicBezTo>
                  <a:pt x="47" y="68"/>
                  <a:pt x="46" y="68"/>
                  <a:pt x="46" y="67"/>
                </a:cubicBezTo>
                <a:cubicBezTo>
                  <a:pt x="42" y="63"/>
                  <a:pt x="42" y="63"/>
                  <a:pt x="42" y="63"/>
                </a:cubicBezTo>
                <a:cubicBezTo>
                  <a:pt x="41" y="62"/>
                  <a:pt x="41" y="60"/>
                  <a:pt x="42" y="59"/>
                </a:cubicBezTo>
                <a:cubicBezTo>
                  <a:pt x="43" y="58"/>
                  <a:pt x="45" y="58"/>
                  <a:pt x="46" y="59"/>
                </a:cubicBezTo>
                <a:lnTo>
                  <a:pt x="50" y="63"/>
                </a:lnTo>
                <a:close/>
                <a:moveTo>
                  <a:pt x="82" y="145"/>
                </a:moveTo>
                <a:cubicBezTo>
                  <a:pt x="80" y="145"/>
                  <a:pt x="79" y="147"/>
                  <a:pt x="79" y="148"/>
                </a:cubicBezTo>
                <a:cubicBezTo>
                  <a:pt x="79" y="153"/>
                  <a:pt x="79" y="153"/>
                  <a:pt x="79" y="153"/>
                </a:cubicBezTo>
                <a:cubicBezTo>
                  <a:pt x="79" y="155"/>
                  <a:pt x="80" y="156"/>
                  <a:pt x="82" y="156"/>
                </a:cubicBezTo>
                <a:cubicBezTo>
                  <a:pt x="84" y="156"/>
                  <a:pt x="85" y="155"/>
                  <a:pt x="85" y="153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47"/>
                  <a:pt x="84" y="145"/>
                  <a:pt x="82" y="145"/>
                </a:cubicBezTo>
                <a:close/>
                <a:moveTo>
                  <a:pt x="46" y="132"/>
                </a:moveTo>
                <a:cubicBezTo>
                  <a:pt x="42" y="136"/>
                  <a:pt x="42" y="136"/>
                  <a:pt x="42" y="136"/>
                </a:cubicBezTo>
                <a:cubicBezTo>
                  <a:pt x="41" y="137"/>
                  <a:pt x="41" y="139"/>
                  <a:pt x="42" y="140"/>
                </a:cubicBezTo>
                <a:cubicBezTo>
                  <a:pt x="42" y="140"/>
                  <a:pt x="43" y="141"/>
                  <a:pt x="44" y="141"/>
                </a:cubicBezTo>
                <a:cubicBezTo>
                  <a:pt x="45" y="141"/>
                  <a:pt x="45" y="140"/>
                  <a:pt x="46" y="140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51" y="135"/>
                  <a:pt x="51" y="133"/>
                  <a:pt x="50" y="132"/>
                </a:cubicBezTo>
                <a:cubicBezTo>
                  <a:pt x="49" y="131"/>
                  <a:pt x="47" y="131"/>
                  <a:pt x="46" y="132"/>
                </a:cubicBezTo>
                <a:close/>
                <a:moveTo>
                  <a:pt x="33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6" y="97"/>
                  <a:pt x="25" y="98"/>
                  <a:pt x="25" y="100"/>
                </a:cubicBezTo>
                <a:cubicBezTo>
                  <a:pt x="25" y="101"/>
                  <a:pt x="26" y="102"/>
                  <a:pt x="28" y="102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5" y="102"/>
                  <a:pt x="36" y="101"/>
                  <a:pt x="36" y="100"/>
                </a:cubicBezTo>
                <a:cubicBezTo>
                  <a:pt x="36" y="98"/>
                  <a:pt x="35" y="97"/>
                  <a:pt x="33" y="97"/>
                </a:cubicBezTo>
                <a:close/>
                <a:moveTo>
                  <a:pt x="82" y="54"/>
                </a:moveTo>
                <a:cubicBezTo>
                  <a:pt x="84" y="54"/>
                  <a:pt x="85" y="52"/>
                  <a:pt x="85" y="51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4"/>
                  <a:pt x="84" y="43"/>
                  <a:pt x="82" y="43"/>
                </a:cubicBezTo>
                <a:cubicBezTo>
                  <a:pt x="80" y="43"/>
                  <a:pt x="79" y="44"/>
                  <a:pt x="79" y="46"/>
                </a:cubicBezTo>
                <a:cubicBezTo>
                  <a:pt x="79" y="51"/>
                  <a:pt x="79" y="51"/>
                  <a:pt x="79" y="51"/>
                </a:cubicBezTo>
                <a:cubicBezTo>
                  <a:pt x="79" y="52"/>
                  <a:pt x="80" y="54"/>
                  <a:pt x="82" y="54"/>
                </a:cubicBezTo>
                <a:close/>
                <a:moveTo>
                  <a:pt x="119" y="132"/>
                </a:moveTo>
                <a:cubicBezTo>
                  <a:pt x="117" y="131"/>
                  <a:pt x="116" y="131"/>
                  <a:pt x="114" y="132"/>
                </a:cubicBezTo>
                <a:cubicBezTo>
                  <a:pt x="113" y="133"/>
                  <a:pt x="113" y="135"/>
                  <a:pt x="114" y="136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19" y="140"/>
                  <a:pt x="119" y="141"/>
                  <a:pt x="120" y="141"/>
                </a:cubicBezTo>
                <a:cubicBezTo>
                  <a:pt x="121" y="141"/>
                  <a:pt x="122" y="140"/>
                  <a:pt x="122" y="140"/>
                </a:cubicBezTo>
                <a:cubicBezTo>
                  <a:pt x="123" y="139"/>
                  <a:pt x="123" y="137"/>
                  <a:pt x="122" y="136"/>
                </a:cubicBezTo>
                <a:lnTo>
                  <a:pt x="119" y="132"/>
                </a:lnTo>
                <a:close/>
                <a:moveTo>
                  <a:pt x="131" y="102"/>
                </a:moveTo>
                <a:cubicBezTo>
                  <a:pt x="136" y="102"/>
                  <a:pt x="136" y="102"/>
                  <a:pt x="136" y="102"/>
                </a:cubicBezTo>
                <a:cubicBezTo>
                  <a:pt x="138" y="102"/>
                  <a:pt x="139" y="101"/>
                  <a:pt x="139" y="100"/>
                </a:cubicBezTo>
                <a:cubicBezTo>
                  <a:pt x="139" y="98"/>
                  <a:pt x="138" y="97"/>
                  <a:pt x="136" y="97"/>
                </a:cubicBezTo>
                <a:cubicBezTo>
                  <a:pt x="131" y="97"/>
                  <a:pt x="131" y="97"/>
                  <a:pt x="131" y="97"/>
                </a:cubicBezTo>
                <a:cubicBezTo>
                  <a:pt x="129" y="97"/>
                  <a:pt x="128" y="98"/>
                  <a:pt x="128" y="100"/>
                </a:cubicBezTo>
                <a:cubicBezTo>
                  <a:pt x="128" y="101"/>
                  <a:pt x="129" y="102"/>
                  <a:pt x="131" y="102"/>
                </a:cubicBezTo>
                <a:close/>
                <a:moveTo>
                  <a:pt x="114" y="100"/>
                </a:moveTo>
                <a:cubicBezTo>
                  <a:pt x="114" y="98"/>
                  <a:pt x="113" y="97"/>
                  <a:pt x="111" y="97"/>
                </a:cubicBezTo>
                <a:cubicBezTo>
                  <a:pt x="87" y="97"/>
                  <a:pt x="87" y="97"/>
                  <a:pt x="87" y="97"/>
                </a:cubicBezTo>
                <a:cubicBezTo>
                  <a:pt x="86" y="96"/>
                  <a:pt x="85" y="95"/>
                  <a:pt x="84" y="95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60"/>
                  <a:pt x="83" y="59"/>
                  <a:pt x="82" y="59"/>
                </a:cubicBezTo>
                <a:cubicBezTo>
                  <a:pt x="81" y="59"/>
                  <a:pt x="80" y="60"/>
                  <a:pt x="80" y="61"/>
                </a:cubicBezTo>
                <a:cubicBezTo>
                  <a:pt x="80" y="95"/>
                  <a:pt x="80" y="95"/>
                  <a:pt x="80" y="95"/>
                </a:cubicBezTo>
                <a:cubicBezTo>
                  <a:pt x="78" y="95"/>
                  <a:pt x="77" y="97"/>
                  <a:pt x="77" y="100"/>
                </a:cubicBezTo>
                <a:cubicBezTo>
                  <a:pt x="77" y="103"/>
                  <a:pt x="79" y="105"/>
                  <a:pt x="82" y="105"/>
                </a:cubicBezTo>
                <a:cubicBezTo>
                  <a:pt x="84" y="105"/>
                  <a:pt x="86" y="104"/>
                  <a:pt x="87" y="102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3" y="102"/>
                  <a:pt x="114" y="101"/>
                  <a:pt x="114" y="100"/>
                </a:cubicBezTo>
                <a:close/>
                <a:moveTo>
                  <a:pt x="159" y="100"/>
                </a:moveTo>
                <a:cubicBezTo>
                  <a:pt x="159" y="119"/>
                  <a:pt x="152" y="138"/>
                  <a:pt x="139" y="151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9" y="172"/>
                  <a:pt x="149" y="175"/>
                  <a:pt x="148" y="178"/>
                </a:cubicBezTo>
                <a:cubicBezTo>
                  <a:pt x="147" y="181"/>
                  <a:pt x="145" y="183"/>
                  <a:pt x="142" y="184"/>
                </a:cubicBezTo>
                <a:cubicBezTo>
                  <a:pt x="141" y="184"/>
                  <a:pt x="139" y="185"/>
                  <a:pt x="138" y="185"/>
                </a:cubicBezTo>
                <a:cubicBezTo>
                  <a:pt x="134" y="185"/>
                  <a:pt x="130" y="182"/>
                  <a:pt x="128" y="179"/>
                </a:cubicBezTo>
                <a:cubicBezTo>
                  <a:pt x="122" y="165"/>
                  <a:pt x="122" y="165"/>
                  <a:pt x="122" y="165"/>
                </a:cubicBezTo>
                <a:cubicBezTo>
                  <a:pt x="111" y="172"/>
                  <a:pt x="97" y="177"/>
                  <a:pt x="82" y="177"/>
                </a:cubicBezTo>
                <a:cubicBezTo>
                  <a:pt x="67" y="177"/>
                  <a:pt x="53" y="172"/>
                  <a:pt x="42" y="165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4" y="182"/>
                  <a:pt x="30" y="185"/>
                  <a:pt x="26" y="185"/>
                </a:cubicBezTo>
                <a:cubicBezTo>
                  <a:pt x="25" y="185"/>
                  <a:pt x="23" y="184"/>
                  <a:pt x="22" y="184"/>
                </a:cubicBezTo>
                <a:cubicBezTo>
                  <a:pt x="19" y="183"/>
                  <a:pt x="17" y="181"/>
                  <a:pt x="16" y="178"/>
                </a:cubicBezTo>
                <a:cubicBezTo>
                  <a:pt x="15" y="175"/>
                  <a:pt x="15" y="172"/>
                  <a:pt x="16" y="170"/>
                </a:cubicBezTo>
                <a:cubicBezTo>
                  <a:pt x="25" y="151"/>
                  <a:pt x="25" y="151"/>
                  <a:pt x="25" y="151"/>
                </a:cubicBezTo>
                <a:cubicBezTo>
                  <a:pt x="12" y="138"/>
                  <a:pt x="5" y="119"/>
                  <a:pt x="5" y="100"/>
                </a:cubicBezTo>
                <a:cubicBezTo>
                  <a:pt x="5" y="57"/>
                  <a:pt x="39" y="22"/>
                  <a:pt x="82" y="22"/>
                </a:cubicBezTo>
                <a:cubicBezTo>
                  <a:pt x="125" y="22"/>
                  <a:pt x="159" y="57"/>
                  <a:pt x="159" y="100"/>
                </a:cubicBezTo>
                <a:close/>
                <a:moveTo>
                  <a:pt x="82" y="165"/>
                </a:moveTo>
                <a:cubicBezTo>
                  <a:pt x="118" y="165"/>
                  <a:pt x="148" y="136"/>
                  <a:pt x="148" y="100"/>
                </a:cubicBezTo>
                <a:cubicBezTo>
                  <a:pt x="148" y="63"/>
                  <a:pt x="118" y="34"/>
                  <a:pt x="82" y="34"/>
                </a:cubicBezTo>
                <a:cubicBezTo>
                  <a:pt x="46" y="34"/>
                  <a:pt x="16" y="63"/>
                  <a:pt x="16" y="100"/>
                </a:cubicBezTo>
                <a:cubicBezTo>
                  <a:pt x="16" y="136"/>
                  <a:pt x="46" y="165"/>
                  <a:pt x="82" y="165"/>
                </a:cubicBezTo>
                <a:close/>
                <a:moveTo>
                  <a:pt x="118" y="59"/>
                </a:moveTo>
                <a:cubicBezTo>
                  <a:pt x="114" y="63"/>
                  <a:pt x="114" y="63"/>
                  <a:pt x="114" y="63"/>
                </a:cubicBezTo>
                <a:cubicBezTo>
                  <a:pt x="113" y="64"/>
                  <a:pt x="113" y="66"/>
                  <a:pt x="114" y="67"/>
                </a:cubicBezTo>
                <a:cubicBezTo>
                  <a:pt x="115" y="68"/>
                  <a:pt x="116" y="68"/>
                  <a:pt x="116" y="68"/>
                </a:cubicBezTo>
                <a:cubicBezTo>
                  <a:pt x="117" y="68"/>
                  <a:pt x="118" y="68"/>
                  <a:pt x="119" y="67"/>
                </a:cubicBezTo>
                <a:cubicBezTo>
                  <a:pt x="122" y="63"/>
                  <a:pt x="122" y="63"/>
                  <a:pt x="122" y="63"/>
                </a:cubicBezTo>
                <a:cubicBezTo>
                  <a:pt x="123" y="62"/>
                  <a:pt x="123" y="60"/>
                  <a:pt x="122" y="59"/>
                </a:cubicBezTo>
                <a:cubicBezTo>
                  <a:pt x="121" y="58"/>
                  <a:pt x="119" y="58"/>
                  <a:pt x="118" y="59"/>
                </a:cubicBezTo>
                <a:close/>
                <a:moveTo>
                  <a:pt x="156" y="47"/>
                </a:moveTo>
                <a:cubicBezTo>
                  <a:pt x="164" y="37"/>
                  <a:pt x="163" y="24"/>
                  <a:pt x="155" y="17"/>
                </a:cubicBezTo>
                <a:cubicBezTo>
                  <a:pt x="141" y="7"/>
                  <a:pt x="141" y="7"/>
                  <a:pt x="141" y="7"/>
                </a:cubicBezTo>
                <a:cubicBezTo>
                  <a:pt x="132" y="0"/>
                  <a:pt x="119" y="4"/>
                  <a:pt x="112" y="14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54" y="50"/>
                  <a:pt x="154" y="50"/>
                  <a:pt x="154" y="50"/>
                </a:cubicBezTo>
                <a:lnTo>
                  <a:pt x="156" y="47"/>
                </a:lnTo>
                <a:close/>
                <a:moveTo>
                  <a:pt x="10" y="50"/>
                </a:moveTo>
                <a:cubicBezTo>
                  <a:pt x="54" y="17"/>
                  <a:pt x="54" y="17"/>
                  <a:pt x="54" y="17"/>
                </a:cubicBezTo>
                <a:cubicBezTo>
                  <a:pt x="52" y="14"/>
                  <a:pt x="52" y="14"/>
                  <a:pt x="52" y="14"/>
                </a:cubicBezTo>
                <a:cubicBezTo>
                  <a:pt x="45" y="4"/>
                  <a:pt x="32" y="0"/>
                  <a:pt x="23" y="7"/>
                </a:cubicBezTo>
                <a:cubicBezTo>
                  <a:pt x="9" y="17"/>
                  <a:pt x="9" y="17"/>
                  <a:pt x="9" y="17"/>
                </a:cubicBezTo>
                <a:cubicBezTo>
                  <a:pt x="1" y="24"/>
                  <a:pt x="0" y="37"/>
                  <a:pt x="8" y="47"/>
                </a:cubicBezTo>
                <a:lnTo>
                  <a:pt x="10" y="5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9" name="Freeform 58"/>
          <p:cNvSpPr>
            <a:spLocks noEditPoints="1"/>
          </p:cNvSpPr>
          <p:nvPr/>
        </p:nvSpPr>
        <p:spPr bwMode="auto">
          <a:xfrm>
            <a:off x="4611308" y="4414440"/>
            <a:ext cx="818748" cy="700300"/>
          </a:xfrm>
          <a:custGeom>
            <a:avLst/>
            <a:gdLst>
              <a:gd name="T0" fmla="*/ 394 w 394"/>
              <a:gd name="T1" fmla="*/ 0 h 337"/>
              <a:gd name="T2" fmla="*/ 298 w 394"/>
              <a:gd name="T3" fmla="*/ 337 h 337"/>
              <a:gd name="T4" fmla="*/ 132 w 394"/>
              <a:gd name="T5" fmla="*/ 218 h 337"/>
              <a:gd name="T6" fmla="*/ 394 w 394"/>
              <a:gd name="T7" fmla="*/ 0 h 337"/>
              <a:gd name="T8" fmla="*/ 113 w 394"/>
              <a:gd name="T9" fmla="*/ 204 h 337"/>
              <a:gd name="T10" fmla="*/ 394 w 394"/>
              <a:gd name="T11" fmla="*/ 0 h 337"/>
              <a:gd name="T12" fmla="*/ 0 w 394"/>
              <a:gd name="T13" fmla="*/ 123 h 337"/>
              <a:gd name="T14" fmla="*/ 113 w 394"/>
              <a:gd name="T15" fmla="*/ 204 h 337"/>
              <a:gd name="T16" fmla="*/ 132 w 394"/>
              <a:gd name="T17" fmla="*/ 322 h 337"/>
              <a:gd name="T18" fmla="*/ 177 w 394"/>
              <a:gd name="T19" fmla="*/ 268 h 337"/>
              <a:gd name="T20" fmla="*/ 132 w 394"/>
              <a:gd name="T21" fmla="*/ 237 h 337"/>
              <a:gd name="T22" fmla="*/ 132 w 394"/>
              <a:gd name="T23" fmla="*/ 322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4" h="337">
                <a:moveTo>
                  <a:pt x="394" y="0"/>
                </a:moveTo>
                <a:lnTo>
                  <a:pt x="298" y="337"/>
                </a:lnTo>
                <a:lnTo>
                  <a:pt x="132" y="218"/>
                </a:lnTo>
                <a:lnTo>
                  <a:pt x="394" y="0"/>
                </a:lnTo>
                <a:close/>
                <a:moveTo>
                  <a:pt x="113" y="204"/>
                </a:moveTo>
                <a:lnTo>
                  <a:pt x="394" y="0"/>
                </a:lnTo>
                <a:lnTo>
                  <a:pt x="0" y="123"/>
                </a:lnTo>
                <a:lnTo>
                  <a:pt x="113" y="204"/>
                </a:lnTo>
                <a:close/>
                <a:moveTo>
                  <a:pt x="132" y="322"/>
                </a:moveTo>
                <a:lnTo>
                  <a:pt x="177" y="268"/>
                </a:lnTo>
                <a:lnTo>
                  <a:pt x="132" y="237"/>
                </a:lnTo>
                <a:lnTo>
                  <a:pt x="132" y="32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3156682" y="4514187"/>
            <a:ext cx="770952" cy="507042"/>
          </a:xfrm>
          <a:custGeom>
            <a:avLst/>
            <a:gdLst>
              <a:gd name="T0" fmla="*/ 113 w 157"/>
              <a:gd name="T1" fmla="*/ 102 h 103"/>
              <a:gd name="T2" fmla="*/ 88 w 157"/>
              <a:gd name="T3" fmla="*/ 102 h 103"/>
              <a:gd name="T4" fmla="*/ 88 w 157"/>
              <a:gd name="T5" fmla="*/ 86 h 103"/>
              <a:gd name="T6" fmla="*/ 99 w 157"/>
              <a:gd name="T7" fmla="*/ 86 h 103"/>
              <a:gd name="T8" fmla="*/ 122 w 157"/>
              <a:gd name="T9" fmla="*/ 59 h 103"/>
              <a:gd name="T10" fmla="*/ 122 w 157"/>
              <a:gd name="T11" fmla="*/ 56 h 103"/>
              <a:gd name="T12" fmla="*/ 88 w 157"/>
              <a:gd name="T13" fmla="*/ 56 h 103"/>
              <a:gd name="T14" fmla="*/ 88 w 157"/>
              <a:gd name="T15" fmla="*/ 0 h 103"/>
              <a:gd name="T16" fmla="*/ 157 w 157"/>
              <a:gd name="T17" fmla="*/ 0 h 103"/>
              <a:gd name="T18" fmla="*/ 157 w 157"/>
              <a:gd name="T19" fmla="*/ 58 h 103"/>
              <a:gd name="T20" fmla="*/ 113 w 157"/>
              <a:gd name="T21" fmla="*/ 102 h 103"/>
              <a:gd name="T22" fmla="*/ 12 w 157"/>
              <a:gd name="T23" fmla="*/ 87 h 103"/>
              <a:gd name="T24" fmla="*/ 0 w 157"/>
              <a:gd name="T25" fmla="*/ 87 h 103"/>
              <a:gd name="T26" fmla="*/ 0 w 157"/>
              <a:gd name="T27" fmla="*/ 103 h 103"/>
              <a:gd name="T28" fmla="*/ 26 w 157"/>
              <a:gd name="T29" fmla="*/ 103 h 103"/>
              <a:gd name="T30" fmla="*/ 70 w 157"/>
              <a:gd name="T31" fmla="*/ 58 h 103"/>
              <a:gd name="T32" fmla="*/ 70 w 157"/>
              <a:gd name="T33" fmla="*/ 0 h 103"/>
              <a:gd name="T34" fmla="*/ 0 w 157"/>
              <a:gd name="T35" fmla="*/ 0 h 103"/>
              <a:gd name="T36" fmla="*/ 0 w 157"/>
              <a:gd name="T37" fmla="*/ 56 h 103"/>
              <a:gd name="T38" fmla="*/ 35 w 157"/>
              <a:gd name="T39" fmla="*/ 56 h 103"/>
              <a:gd name="T40" fmla="*/ 35 w 157"/>
              <a:gd name="T41" fmla="*/ 60 h 103"/>
              <a:gd name="T42" fmla="*/ 12 w 157"/>
              <a:gd name="T43" fmla="*/ 8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7" h="103">
                <a:moveTo>
                  <a:pt x="113" y="102"/>
                </a:moveTo>
                <a:cubicBezTo>
                  <a:pt x="102" y="102"/>
                  <a:pt x="88" y="102"/>
                  <a:pt x="88" y="102"/>
                </a:cubicBezTo>
                <a:cubicBezTo>
                  <a:pt x="88" y="86"/>
                  <a:pt x="88" y="86"/>
                  <a:pt x="88" y="86"/>
                </a:cubicBezTo>
                <a:cubicBezTo>
                  <a:pt x="88" y="86"/>
                  <a:pt x="88" y="86"/>
                  <a:pt x="99" y="86"/>
                </a:cubicBezTo>
                <a:cubicBezTo>
                  <a:pt x="117" y="86"/>
                  <a:pt x="122" y="73"/>
                  <a:pt x="122" y="59"/>
                </a:cubicBezTo>
                <a:cubicBezTo>
                  <a:pt x="122" y="56"/>
                  <a:pt x="122" y="56"/>
                  <a:pt x="122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0"/>
                  <a:pt x="88" y="0"/>
                  <a:pt x="88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34"/>
                  <a:pt x="157" y="58"/>
                </a:cubicBezTo>
                <a:cubicBezTo>
                  <a:pt x="157" y="88"/>
                  <a:pt x="133" y="102"/>
                  <a:pt x="113" y="102"/>
                </a:cubicBezTo>
                <a:close/>
                <a:moveTo>
                  <a:pt x="12" y="87"/>
                </a:moveTo>
                <a:cubicBezTo>
                  <a:pt x="0" y="87"/>
                  <a:pt x="0" y="87"/>
                  <a:pt x="0" y="87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14" y="103"/>
                  <a:pt x="26" y="103"/>
                </a:cubicBezTo>
                <a:cubicBezTo>
                  <a:pt x="45" y="103"/>
                  <a:pt x="70" y="88"/>
                  <a:pt x="70" y="58"/>
                </a:cubicBezTo>
                <a:cubicBezTo>
                  <a:pt x="70" y="34"/>
                  <a:pt x="70" y="0"/>
                  <a:pt x="7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35" y="56"/>
                  <a:pt x="35" y="56"/>
                  <a:pt x="35" y="56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74"/>
                  <a:pt x="30" y="87"/>
                  <a:pt x="12" y="8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61" name="Freeform 60"/>
          <p:cNvSpPr>
            <a:spLocks noEditPoints="1"/>
          </p:cNvSpPr>
          <p:nvPr/>
        </p:nvSpPr>
        <p:spPr bwMode="auto">
          <a:xfrm>
            <a:off x="1818427" y="4341709"/>
            <a:ext cx="654582" cy="845762"/>
          </a:xfrm>
          <a:custGeom>
            <a:avLst/>
            <a:gdLst>
              <a:gd name="T0" fmla="*/ 50 w 133"/>
              <a:gd name="T1" fmla="*/ 159 h 172"/>
              <a:gd name="T2" fmla="*/ 58 w 133"/>
              <a:gd name="T3" fmla="*/ 159 h 172"/>
              <a:gd name="T4" fmla="*/ 58 w 133"/>
              <a:gd name="T5" fmla="*/ 172 h 172"/>
              <a:gd name="T6" fmla="*/ 0 w 133"/>
              <a:gd name="T7" fmla="*/ 172 h 172"/>
              <a:gd name="T8" fmla="*/ 0 w 133"/>
              <a:gd name="T9" fmla="*/ 159 h 172"/>
              <a:gd name="T10" fmla="*/ 8 w 133"/>
              <a:gd name="T11" fmla="*/ 159 h 172"/>
              <a:gd name="T12" fmla="*/ 8 w 133"/>
              <a:gd name="T13" fmla="*/ 148 h 172"/>
              <a:gd name="T14" fmla="*/ 25 w 133"/>
              <a:gd name="T15" fmla="*/ 148 h 172"/>
              <a:gd name="T16" fmla="*/ 25 w 133"/>
              <a:gd name="T17" fmla="*/ 16 h 172"/>
              <a:gd name="T18" fmla="*/ 21 w 133"/>
              <a:gd name="T19" fmla="*/ 9 h 172"/>
              <a:gd name="T20" fmla="*/ 29 w 133"/>
              <a:gd name="T21" fmla="*/ 0 h 172"/>
              <a:gd name="T22" fmla="*/ 38 w 133"/>
              <a:gd name="T23" fmla="*/ 9 h 172"/>
              <a:gd name="T24" fmla="*/ 33 w 133"/>
              <a:gd name="T25" fmla="*/ 16 h 172"/>
              <a:gd name="T26" fmla="*/ 33 w 133"/>
              <a:gd name="T27" fmla="*/ 148 h 172"/>
              <a:gd name="T28" fmla="*/ 50 w 133"/>
              <a:gd name="T29" fmla="*/ 148 h 172"/>
              <a:gd name="T30" fmla="*/ 50 w 133"/>
              <a:gd name="T31" fmla="*/ 159 h 172"/>
              <a:gd name="T32" fmla="*/ 39 w 133"/>
              <a:gd name="T33" fmla="*/ 19 h 172"/>
              <a:gd name="T34" fmla="*/ 39 w 133"/>
              <a:gd name="T35" fmla="*/ 68 h 172"/>
              <a:gd name="T36" fmla="*/ 61 w 133"/>
              <a:gd name="T37" fmla="*/ 68 h 172"/>
              <a:gd name="T38" fmla="*/ 61 w 133"/>
              <a:gd name="T39" fmla="*/ 26 h 172"/>
              <a:gd name="T40" fmla="*/ 76 w 133"/>
              <a:gd name="T41" fmla="*/ 19 h 172"/>
              <a:gd name="T42" fmla="*/ 39 w 133"/>
              <a:gd name="T43" fmla="*/ 19 h 172"/>
              <a:gd name="T44" fmla="*/ 133 w 133"/>
              <a:gd name="T45" fmla="*/ 32 h 172"/>
              <a:gd name="T46" fmla="*/ 66 w 133"/>
              <a:gd name="T47" fmla="*/ 32 h 172"/>
              <a:gd name="T48" fmla="*/ 66 w 133"/>
              <a:gd name="T49" fmla="*/ 81 h 172"/>
              <a:gd name="T50" fmla="*/ 133 w 133"/>
              <a:gd name="T51" fmla="*/ 81 h 172"/>
              <a:gd name="T52" fmla="*/ 111 w 133"/>
              <a:gd name="T53" fmla="*/ 56 h 172"/>
              <a:gd name="T54" fmla="*/ 133 w 133"/>
              <a:gd name="T55" fmla="*/ 32 h 172"/>
              <a:gd name="T56" fmla="*/ 86 w 133"/>
              <a:gd name="T57" fmla="*/ 27 h 172"/>
              <a:gd name="T58" fmla="*/ 86 w 133"/>
              <a:gd name="T59" fmla="*/ 19 h 172"/>
              <a:gd name="T60" fmla="*/ 70 w 133"/>
              <a:gd name="T61" fmla="*/ 27 h 172"/>
              <a:gd name="T62" fmla="*/ 86 w 133"/>
              <a:gd name="T63" fmla="*/ 27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3" h="172">
                <a:moveTo>
                  <a:pt x="50" y="159"/>
                </a:moveTo>
                <a:cubicBezTo>
                  <a:pt x="58" y="159"/>
                  <a:pt x="58" y="159"/>
                  <a:pt x="58" y="159"/>
                </a:cubicBezTo>
                <a:cubicBezTo>
                  <a:pt x="58" y="172"/>
                  <a:pt x="58" y="172"/>
                  <a:pt x="5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59"/>
                  <a:pt x="0" y="159"/>
                  <a:pt x="0" y="159"/>
                </a:cubicBezTo>
                <a:cubicBezTo>
                  <a:pt x="8" y="159"/>
                  <a:pt x="8" y="159"/>
                  <a:pt x="8" y="159"/>
                </a:cubicBezTo>
                <a:cubicBezTo>
                  <a:pt x="8" y="148"/>
                  <a:pt x="8" y="148"/>
                  <a:pt x="8" y="148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25" y="16"/>
                  <a:pt x="25" y="16"/>
                  <a:pt x="25" y="16"/>
                </a:cubicBezTo>
                <a:cubicBezTo>
                  <a:pt x="22" y="15"/>
                  <a:pt x="21" y="12"/>
                  <a:pt x="21" y="9"/>
                </a:cubicBezTo>
                <a:cubicBezTo>
                  <a:pt x="21" y="4"/>
                  <a:pt x="25" y="0"/>
                  <a:pt x="29" y="0"/>
                </a:cubicBezTo>
                <a:cubicBezTo>
                  <a:pt x="34" y="0"/>
                  <a:pt x="38" y="4"/>
                  <a:pt x="38" y="9"/>
                </a:cubicBezTo>
                <a:cubicBezTo>
                  <a:pt x="38" y="12"/>
                  <a:pt x="36" y="15"/>
                  <a:pt x="33" y="16"/>
                </a:cubicBezTo>
                <a:cubicBezTo>
                  <a:pt x="33" y="148"/>
                  <a:pt x="33" y="148"/>
                  <a:pt x="33" y="148"/>
                </a:cubicBezTo>
                <a:cubicBezTo>
                  <a:pt x="50" y="148"/>
                  <a:pt x="50" y="148"/>
                  <a:pt x="50" y="148"/>
                </a:cubicBezTo>
                <a:lnTo>
                  <a:pt x="50" y="159"/>
                </a:lnTo>
                <a:close/>
                <a:moveTo>
                  <a:pt x="39" y="19"/>
                </a:moveTo>
                <a:cubicBezTo>
                  <a:pt x="39" y="68"/>
                  <a:pt x="39" y="68"/>
                  <a:pt x="39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1" y="26"/>
                  <a:pt x="61" y="26"/>
                  <a:pt x="61" y="26"/>
                </a:cubicBezTo>
                <a:cubicBezTo>
                  <a:pt x="76" y="19"/>
                  <a:pt x="76" y="19"/>
                  <a:pt x="76" y="19"/>
                </a:cubicBezTo>
                <a:lnTo>
                  <a:pt x="39" y="19"/>
                </a:lnTo>
                <a:close/>
                <a:moveTo>
                  <a:pt x="133" y="32"/>
                </a:moveTo>
                <a:cubicBezTo>
                  <a:pt x="66" y="32"/>
                  <a:pt x="66" y="32"/>
                  <a:pt x="66" y="32"/>
                </a:cubicBezTo>
                <a:cubicBezTo>
                  <a:pt x="66" y="81"/>
                  <a:pt x="66" y="81"/>
                  <a:pt x="66" y="81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111" y="56"/>
                  <a:pt x="111" y="56"/>
                  <a:pt x="111" y="56"/>
                </a:cubicBezTo>
                <a:lnTo>
                  <a:pt x="133" y="32"/>
                </a:lnTo>
                <a:close/>
                <a:moveTo>
                  <a:pt x="86" y="27"/>
                </a:moveTo>
                <a:cubicBezTo>
                  <a:pt x="86" y="19"/>
                  <a:pt x="86" y="19"/>
                  <a:pt x="86" y="19"/>
                </a:cubicBezTo>
                <a:cubicBezTo>
                  <a:pt x="70" y="27"/>
                  <a:pt x="70" y="27"/>
                  <a:pt x="70" y="27"/>
                </a:cubicBezTo>
                <a:lnTo>
                  <a:pt x="86" y="2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</p:spTree>
    <p:extLst>
      <p:ext uri="{BB962C8B-B14F-4D97-AF65-F5344CB8AC3E}">
        <p14:creationId xmlns:p14="http://schemas.microsoft.com/office/powerpoint/2010/main" val="3397294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 &amp; Environment Icons</a:t>
            </a:r>
            <a:endParaRPr lang="en-US" dirty="0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6544984" y="4493362"/>
            <a:ext cx="812986" cy="844642"/>
          </a:xfrm>
          <a:custGeom>
            <a:avLst/>
            <a:gdLst>
              <a:gd name="T0" fmla="*/ 45 w 239"/>
              <a:gd name="T1" fmla="*/ 46 h 248"/>
              <a:gd name="T2" fmla="*/ 63 w 239"/>
              <a:gd name="T3" fmla="*/ 17 h 248"/>
              <a:gd name="T4" fmla="*/ 67 w 239"/>
              <a:gd name="T5" fmla="*/ 13 h 248"/>
              <a:gd name="T6" fmla="*/ 94 w 239"/>
              <a:gd name="T7" fmla="*/ 16 h 248"/>
              <a:gd name="T8" fmla="*/ 118 w 239"/>
              <a:gd name="T9" fmla="*/ 41 h 248"/>
              <a:gd name="T10" fmla="*/ 82 w 239"/>
              <a:gd name="T11" fmla="*/ 96 h 248"/>
              <a:gd name="T12" fmla="*/ 32 w 239"/>
              <a:gd name="T13" fmla="*/ 68 h 248"/>
              <a:gd name="T14" fmla="*/ 6 w 239"/>
              <a:gd name="T15" fmla="*/ 132 h 248"/>
              <a:gd name="T16" fmla="*/ 15 w 239"/>
              <a:gd name="T17" fmla="*/ 106 h 248"/>
              <a:gd name="T18" fmla="*/ 0 w 239"/>
              <a:gd name="T19" fmla="*/ 95 h 248"/>
              <a:gd name="T20" fmla="*/ 56 w 239"/>
              <a:gd name="T21" fmla="*/ 92 h 248"/>
              <a:gd name="T22" fmla="*/ 83 w 239"/>
              <a:gd name="T23" fmla="*/ 142 h 248"/>
              <a:gd name="T24" fmla="*/ 65 w 239"/>
              <a:gd name="T25" fmla="*/ 136 h 248"/>
              <a:gd name="T26" fmla="*/ 55 w 239"/>
              <a:gd name="T27" fmla="*/ 147 h 248"/>
              <a:gd name="T28" fmla="*/ 60 w 239"/>
              <a:gd name="T29" fmla="*/ 158 h 248"/>
              <a:gd name="T30" fmla="*/ 42 w 239"/>
              <a:gd name="T31" fmla="*/ 162 h 248"/>
              <a:gd name="T32" fmla="*/ 6 w 239"/>
              <a:gd name="T33" fmla="*/ 138 h 248"/>
              <a:gd name="T34" fmla="*/ 55 w 239"/>
              <a:gd name="T35" fmla="*/ 229 h 248"/>
              <a:gd name="T36" fmla="*/ 40 w 239"/>
              <a:gd name="T37" fmla="*/ 217 h 248"/>
              <a:gd name="T38" fmla="*/ 28 w 239"/>
              <a:gd name="T39" fmla="*/ 193 h 248"/>
              <a:gd name="T40" fmla="*/ 11 w 239"/>
              <a:gd name="T41" fmla="*/ 164 h 248"/>
              <a:gd name="T42" fmla="*/ 19 w 239"/>
              <a:gd name="T43" fmla="*/ 164 h 248"/>
              <a:gd name="T44" fmla="*/ 116 w 239"/>
              <a:gd name="T45" fmla="*/ 170 h 248"/>
              <a:gd name="T46" fmla="*/ 118 w 239"/>
              <a:gd name="T47" fmla="*/ 228 h 248"/>
              <a:gd name="T48" fmla="*/ 136 w 239"/>
              <a:gd name="T49" fmla="*/ 60 h 248"/>
              <a:gd name="T50" fmla="*/ 96 w 239"/>
              <a:gd name="T51" fmla="*/ 8 h 248"/>
              <a:gd name="T52" fmla="*/ 79 w 239"/>
              <a:gd name="T53" fmla="*/ 3 h 248"/>
              <a:gd name="T54" fmla="*/ 125 w 239"/>
              <a:gd name="T55" fmla="*/ 0 h 248"/>
              <a:gd name="T56" fmla="*/ 176 w 239"/>
              <a:gd name="T57" fmla="*/ 12 h 248"/>
              <a:gd name="T58" fmla="*/ 187 w 239"/>
              <a:gd name="T59" fmla="*/ 30 h 248"/>
              <a:gd name="T60" fmla="*/ 204 w 239"/>
              <a:gd name="T61" fmla="*/ 24 h 248"/>
              <a:gd name="T62" fmla="*/ 180 w 239"/>
              <a:gd name="T63" fmla="*/ 76 h 248"/>
              <a:gd name="T64" fmla="*/ 235 w 239"/>
              <a:gd name="T65" fmla="*/ 160 h 248"/>
              <a:gd name="T66" fmla="*/ 222 w 239"/>
              <a:gd name="T67" fmla="*/ 185 h 248"/>
              <a:gd name="T68" fmla="*/ 198 w 239"/>
              <a:gd name="T69" fmla="*/ 225 h 248"/>
              <a:gd name="T70" fmla="*/ 162 w 239"/>
              <a:gd name="T71" fmla="*/ 246 h 248"/>
              <a:gd name="T72" fmla="*/ 159 w 239"/>
              <a:gd name="T73" fmla="*/ 247 h 248"/>
              <a:gd name="T74" fmla="*/ 158 w 239"/>
              <a:gd name="T75" fmla="*/ 153 h 248"/>
              <a:gd name="T76" fmla="*/ 161 w 239"/>
              <a:gd name="T77" fmla="*/ 171 h 248"/>
              <a:gd name="T78" fmla="*/ 215 w 239"/>
              <a:gd name="T79" fmla="*/ 167 h 248"/>
              <a:gd name="T80" fmla="*/ 236 w 239"/>
              <a:gd name="T81" fmla="*/ 149 h 248"/>
              <a:gd name="T82" fmla="*/ 235 w 239"/>
              <a:gd name="T83" fmla="*/ 160 h 248"/>
              <a:gd name="T84" fmla="*/ 233 w 239"/>
              <a:gd name="T85" fmla="*/ 142 h 248"/>
              <a:gd name="T86" fmla="*/ 213 w 239"/>
              <a:gd name="T87" fmla="*/ 159 h 248"/>
              <a:gd name="T88" fmla="*/ 196 w 239"/>
              <a:gd name="T89" fmla="*/ 162 h 248"/>
              <a:gd name="T90" fmla="*/ 176 w 239"/>
              <a:gd name="T91" fmla="*/ 131 h 248"/>
              <a:gd name="T92" fmla="*/ 160 w 239"/>
              <a:gd name="T93" fmla="*/ 104 h 248"/>
              <a:gd name="T94" fmla="*/ 214 w 239"/>
              <a:gd name="T95" fmla="*/ 81 h 248"/>
              <a:gd name="T96" fmla="*/ 238 w 239"/>
              <a:gd name="T97" fmla="*/ 125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9" h="248">
                <a:moveTo>
                  <a:pt x="33" y="67"/>
                </a:moveTo>
                <a:cubicBezTo>
                  <a:pt x="33" y="66"/>
                  <a:pt x="35" y="62"/>
                  <a:pt x="39" y="56"/>
                </a:cubicBezTo>
                <a:cubicBezTo>
                  <a:pt x="45" y="46"/>
                  <a:pt x="45" y="46"/>
                  <a:pt x="45" y="46"/>
                </a:cubicBezTo>
                <a:cubicBezTo>
                  <a:pt x="48" y="41"/>
                  <a:pt x="51" y="36"/>
                  <a:pt x="53" y="32"/>
                </a:cubicBezTo>
                <a:cubicBezTo>
                  <a:pt x="56" y="28"/>
                  <a:pt x="58" y="25"/>
                  <a:pt x="59" y="22"/>
                </a:cubicBezTo>
                <a:cubicBezTo>
                  <a:pt x="61" y="19"/>
                  <a:pt x="62" y="17"/>
                  <a:pt x="63" y="17"/>
                </a:cubicBezTo>
                <a:cubicBezTo>
                  <a:pt x="63" y="15"/>
                  <a:pt x="64" y="15"/>
                  <a:pt x="65" y="14"/>
                </a:cubicBezTo>
                <a:cubicBezTo>
                  <a:pt x="66" y="13"/>
                  <a:pt x="66" y="13"/>
                  <a:pt x="66" y="13"/>
                </a:cubicBezTo>
                <a:cubicBezTo>
                  <a:pt x="66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79" y="13"/>
                  <a:pt x="85" y="13"/>
                  <a:pt x="86" y="13"/>
                </a:cubicBezTo>
                <a:cubicBezTo>
                  <a:pt x="88" y="14"/>
                  <a:pt x="91" y="15"/>
                  <a:pt x="94" y="16"/>
                </a:cubicBezTo>
                <a:cubicBezTo>
                  <a:pt x="98" y="17"/>
                  <a:pt x="101" y="19"/>
                  <a:pt x="105" y="22"/>
                </a:cubicBezTo>
                <a:cubicBezTo>
                  <a:pt x="108" y="25"/>
                  <a:pt x="111" y="29"/>
                  <a:pt x="114" y="34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18" y="41"/>
                  <a:pt x="118" y="42"/>
                  <a:pt x="118" y="43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95"/>
                  <a:pt x="82" y="96"/>
                  <a:pt x="82" y="96"/>
                </a:cubicBezTo>
                <a:cubicBezTo>
                  <a:pt x="82" y="96"/>
                  <a:pt x="81" y="96"/>
                  <a:pt x="81" y="95"/>
                </a:cubicBezTo>
                <a:cubicBezTo>
                  <a:pt x="33" y="69"/>
                  <a:pt x="33" y="69"/>
                  <a:pt x="33" y="69"/>
                </a:cubicBezTo>
                <a:cubicBezTo>
                  <a:pt x="33" y="69"/>
                  <a:pt x="33" y="68"/>
                  <a:pt x="32" y="68"/>
                </a:cubicBezTo>
                <a:cubicBezTo>
                  <a:pt x="32" y="67"/>
                  <a:pt x="32" y="67"/>
                  <a:pt x="33" y="67"/>
                </a:cubicBezTo>
                <a:moveTo>
                  <a:pt x="6" y="138"/>
                </a:moveTo>
                <a:cubicBezTo>
                  <a:pt x="6" y="137"/>
                  <a:pt x="6" y="134"/>
                  <a:pt x="6" y="132"/>
                </a:cubicBezTo>
                <a:cubicBezTo>
                  <a:pt x="6" y="128"/>
                  <a:pt x="6" y="124"/>
                  <a:pt x="7" y="120"/>
                </a:cubicBezTo>
                <a:cubicBezTo>
                  <a:pt x="8" y="117"/>
                  <a:pt x="10" y="114"/>
                  <a:pt x="11" y="112"/>
                </a:cubicBezTo>
                <a:cubicBezTo>
                  <a:pt x="13" y="109"/>
                  <a:pt x="14" y="107"/>
                  <a:pt x="15" y="106"/>
                </a:cubicBezTo>
                <a:cubicBezTo>
                  <a:pt x="15" y="106"/>
                  <a:pt x="15" y="106"/>
                  <a:pt x="16" y="105"/>
                </a:cubicBezTo>
                <a:cubicBezTo>
                  <a:pt x="1" y="97"/>
                  <a:pt x="1" y="97"/>
                  <a:pt x="1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0" y="94"/>
                  <a:pt x="1" y="93"/>
                  <a:pt x="2" y="93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92"/>
                  <a:pt x="56" y="92"/>
                  <a:pt x="56" y="92"/>
                </a:cubicBezTo>
                <a:cubicBezTo>
                  <a:pt x="57" y="92"/>
                  <a:pt x="58" y="92"/>
                  <a:pt x="58" y="92"/>
                </a:cubicBezTo>
                <a:cubicBezTo>
                  <a:pt x="83" y="140"/>
                  <a:pt x="83" y="140"/>
                  <a:pt x="83" y="140"/>
                </a:cubicBezTo>
                <a:cubicBezTo>
                  <a:pt x="84" y="141"/>
                  <a:pt x="84" y="142"/>
                  <a:pt x="83" y="142"/>
                </a:cubicBezTo>
                <a:cubicBezTo>
                  <a:pt x="83" y="143"/>
                  <a:pt x="82" y="143"/>
                  <a:pt x="81" y="143"/>
                </a:cubicBezTo>
                <a:cubicBezTo>
                  <a:pt x="66" y="134"/>
                  <a:pt x="66" y="134"/>
                  <a:pt x="66" y="134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4" y="137"/>
                  <a:pt x="63" y="138"/>
                  <a:pt x="62" y="139"/>
                </a:cubicBezTo>
                <a:cubicBezTo>
                  <a:pt x="60" y="141"/>
                  <a:pt x="59" y="142"/>
                  <a:pt x="58" y="144"/>
                </a:cubicBezTo>
                <a:cubicBezTo>
                  <a:pt x="57" y="145"/>
                  <a:pt x="56" y="146"/>
                  <a:pt x="55" y="147"/>
                </a:cubicBezTo>
                <a:cubicBezTo>
                  <a:pt x="55" y="149"/>
                  <a:pt x="54" y="150"/>
                  <a:pt x="54" y="152"/>
                </a:cubicBezTo>
                <a:cubicBezTo>
                  <a:pt x="54" y="153"/>
                  <a:pt x="55" y="155"/>
                  <a:pt x="56" y="156"/>
                </a:cubicBezTo>
                <a:cubicBezTo>
                  <a:pt x="58" y="157"/>
                  <a:pt x="59" y="158"/>
                  <a:pt x="60" y="158"/>
                </a:cubicBezTo>
                <a:cubicBezTo>
                  <a:pt x="61" y="159"/>
                  <a:pt x="61" y="159"/>
                  <a:pt x="61" y="160"/>
                </a:cubicBezTo>
                <a:cubicBezTo>
                  <a:pt x="61" y="161"/>
                  <a:pt x="60" y="162"/>
                  <a:pt x="59" y="162"/>
                </a:cubicBezTo>
                <a:cubicBezTo>
                  <a:pt x="42" y="162"/>
                  <a:pt x="42" y="162"/>
                  <a:pt x="42" y="162"/>
                </a:cubicBezTo>
                <a:cubicBezTo>
                  <a:pt x="34" y="162"/>
                  <a:pt x="27" y="160"/>
                  <a:pt x="20" y="157"/>
                </a:cubicBezTo>
                <a:cubicBezTo>
                  <a:pt x="14" y="153"/>
                  <a:pt x="10" y="149"/>
                  <a:pt x="8" y="144"/>
                </a:cubicBezTo>
                <a:cubicBezTo>
                  <a:pt x="7" y="142"/>
                  <a:pt x="7" y="140"/>
                  <a:pt x="6" y="138"/>
                </a:cubicBezTo>
                <a:moveTo>
                  <a:pt x="118" y="228"/>
                </a:moveTo>
                <a:cubicBezTo>
                  <a:pt x="117" y="229"/>
                  <a:pt x="117" y="229"/>
                  <a:pt x="117" y="229"/>
                </a:cubicBezTo>
                <a:cubicBezTo>
                  <a:pt x="55" y="229"/>
                  <a:pt x="55" y="229"/>
                  <a:pt x="55" y="229"/>
                </a:cubicBezTo>
                <a:cubicBezTo>
                  <a:pt x="55" y="229"/>
                  <a:pt x="55" y="229"/>
                  <a:pt x="55" y="229"/>
                </a:cubicBezTo>
                <a:cubicBezTo>
                  <a:pt x="53" y="229"/>
                  <a:pt x="50" y="228"/>
                  <a:pt x="47" y="226"/>
                </a:cubicBezTo>
                <a:cubicBezTo>
                  <a:pt x="45" y="223"/>
                  <a:pt x="43" y="220"/>
                  <a:pt x="40" y="217"/>
                </a:cubicBezTo>
                <a:cubicBezTo>
                  <a:pt x="38" y="213"/>
                  <a:pt x="36" y="210"/>
                  <a:pt x="35" y="207"/>
                </a:cubicBezTo>
                <a:cubicBezTo>
                  <a:pt x="33" y="204"/>
                  <a:pt x="31" y="200"/>
                  <a:pt x="29" y="196"/>
                </a:cubicBezTo>
                <a:cubicBezTo>
                  <a:pt x="29" y="195"/>
                  <a:pt x="29" y="194"/>
                  <a:pt x="28" y="193"/>
                </a:cubicBezTo>
                <a:cubicBezTo>
                  <a:pt x="27" y="191"/>
                  <a:pt x="25" y="188"/>
                  <a:pt x="23" y="183"/>
                </a:cubicBezTo>
                <a:cubicBezTo>
                  <a:pt x="15" y="170"/>
                  <a:pt x="15" y="170"/>
                  <a:pt x="15" y="170"/>
                </a:cubicBezTo>
                <a:cubicBezTo>
                  <a:pt x="14" y="168"/>
                  <a:pt x="13" y="166"/>
                  <a:pt x="11" y="164"/>
                </a:cubicBezTo>
                <a:cubicBezTo>
                  <a:pt x="11" y="163"/>
                  <a:pt x="11" y="162"/>
                  <a:pt x="12" y="161"/>
                </a:cubicBezTo>
                <a:cubicBezTo>
                  <a:pt x="12" y="161"/>
                  <a:pt x="13" y="161"/>
                  <a:pt x="14" y="161"/>
                </a:cubicBezTo>
                <a:cubicBezTo>
                  <a:pt x="16" y="162"/>
                  <a:pt x="17" y="163"/>
                  <a:pt x="19" y="164"/>
                </a:cubicBezTo>
                <a:cubicBezTo>
                  <a:pt x="26" y="168"/>
                  <a:pt x="34" y="170"/>
                  <a:pt x="42" y="170"/>
                </a:cubicBezTo>
                <a:cubicBezTo>
                  <a:pt x="116" y="170"/>
                  <a:pt x="116" y="170"/>
                  <a:pt x="116" y="170"/>
                </a:cubicBezTo>
                <a:cubicBezTo>
                  <a:pt x="116" y="170"/>
                  <a:pt x="116" y="170"/>
                  <a:pt x="116" y="170"/>
                </a:cubicBezTo>
                <a:cubicBezTo>
                  <a:pt x="117" y="170"/>
                  <a:pt x="118" y="171"/>
                  <a:pt x="118" y="172"/>
                </a:cubicBezTo>
                <a:cubicBezTo>
                  <a:pt x="118" y="227"/>
                  <a:pt x="118" y="227"/>
                  <a:pt x="118" y="227"/>
                </a:cubicBezTo>
                <a:cubicBezTo>
                  <a:pt x="118" y="227"/>
                  <a:pt x="118" y="228"/>
                  <a:pt x="118" y="228"/>
                </a:cubicBezTo>
                <a:moveTo>
                  <a:pt x="121" y="70"/>
                </a:moveTo>
                <a:cubicBezTo>
                  <a:pt x="121" y="69"/>
                  <a:pt x="121" y="69"/>
                  <a:pt x="122" y="68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14" y="22"/>
                  <a:pt x="111" y="18"/>
                  <a:pt x="107" y="15"/>
                </a:cubicBezTo>
                <a:cubicBezTo>
                  <a:pt x="103" y="12"/>
                  <a:pt x="99" y="9"/>
                  <a:pt x="96" y="8"/>
                </a:cubicBezTo>
                <a:cubicBezTo>
                  <a:pt x="92" y="7"/>
                  <a:pt x="89" y="6"/>
                  <a:pt x="86" y="5"/>
                </a:cubicBezTo>
                <a:cubicBezTo>
                  <a:pt x="84" y="5"/>
                  <a:pt x="82" y="5"/>
                  <a:pt x="81" y="5"/>
                </a:cubicBezTo>
                <a:cubicBezTo>
                  <a:pt x="80" y="5"/>
                  <a:pt x="79" y="4"/>
                  <a:pt x="79" y="3"/>
                </a:cubicBezTo>
                <a:cubicBezTo>
                  <a:pt x="79" y="2"/>
                  <a:pt x="80" y="1"/>
                  <a:pt x="81" y="1"/>
                </a:cubicBezTo>
                <a:cubicBezTo>
                  <a:pt x="84" y="1"/>
                  <a:pt x="89" y="0"/>
                  <a:pt x="94" y="0"/>
                </a:cubicBezTo>
                <a:cubicBezTo>
                  <a:pt x="99" y="0"/>
                  <a:pt x="110" y="0"/>
                  <a:pt x="125" y="0"/>
                </a:cubicBezTo>
                <a:cubicBezTo>
                  <a:pt x="140" y="0"/>
                  <a:pt x="151" y="0"/>
                  <a:pt x="158" y="1"/>
                </a:cubicBezTo>
                <a:cubicBezTo>
                  <a:pt x="166" y="2"/>
                  <a:pt x="171" y="4"/>
                  <a:pt x="173" y="8"/>
                </a:cubicBezTo>
                <a:cubicBezTo>
                  <a:pt x="174" y="9"/>
                  <a:pt x="175" y="10"/>
                  <a:pt x="176" y="12"/>
                </a:cubicBezTo>
                <a:cubicBezTo>
                  <a:pt x="177" y="15"/>
                  <a:pt x="179" y="18"/>
                  <a:pt x="181" y="20"/>
                </a:cubicBezTo>
                <a:cubicBezTo>
                  <a:pt x="182" y="23"/>
                  <a:pt x="184" y="26"/>
                  <a:pt x="185" y="28"/>
                </a:cubicBezTo>
                <a:cubicBezTo>
                  <a:pt x="186" y="29"/>
                  <a:pt x="186" y="30"/>
                  <a:pt x="187" y="30"/>
                </a:cubicBezTo>
                <a:cubicBezTo>
                  <a:pt x="202" y="22"/>
                  <a:pt x="202" y="22"/>
                  <a:pt x="202" y="22"/>
                </a:cubicBezTo>
                <a:cubicBezTo>
                  <a:pt x="202" y="21"/>
                  <a:pt x="203" y="21"/>
                  <a:pt x="204" y="22"/>
                </a:cubicBezTo>
                <a:cubicBezTo>
                  <a:pt x="204" y="22"/>
                  <a:pt x="205" y="23"/>
                  <a:pt x="204" y="24"/>
                </a:cubicBezTo>
                <a:cubicBezTo>
                  <a:pt x="181" y="75"/>
                  <a:pt x="181" y="75"/>
                  <a:pt x="181" y="75"/>
                </a:cubicBezTo>
                <a:cubicBezTo>
                  <a:pt x="181" y="76"/>
                  <a:pt x="180" y="76"/>
                  <a:pt x="180" y="7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23" y="71"/>
                  <a:pt x="123" y="71"/>
                  <a:pt x="123" y="71"/>
                </a:cubicBezTo>
                <a:cubicBezTo>
                  <a:pt x="122" y="71"/>
                  <a:pt x="121" y="71"/>
                  <a:pt x="121" y="70"/>
                </a:cubicBezTo>
                <a:moveTo>
                  <a:pt x="235" y="160"/>
                </a:moveTo>
                <a:cubicBezTo>
                  <a:pt x="233" y="163"/>
                  <a:pt x="231" y="167"/>
                  <a:pt x="229" y="171"/>
                </a:cubicBezTo>
                <a:cubicBezTo>
                  <a:pt x="227" y="174"/>
                  <a:pt x="226" y="176"/>
                  <a:pt x="226" y="177"/>
                </a:cubicBezTo>
                <a:cubicBezTo>
                  <a:pt x="225" y="179"/>
                  <a:pt x="223" y="182"/>
                  <a:pt x="222" y="185"/>
                </a:cubicBezTo>
                <a:cubicBezTo>
                  <a:pt x="218" y="193"/>
                  <a:pt x="216" y="198"/>
                  <a:pt x="213" y="202"/>
                </a:cubicBezTo>
                <a:cubicBezTo>
                  <a:pt x="211" y="207"/>
                  <a:pt x="209" y="211"/>
                  <a:pt x="206" y="215"/>
                </a:cubicBezTo>
                <a:cubicBezTo>
                  <a:pt x="203" y="219"/>
                  <a:pt x="201" y="222"/>
                  <a:pt x="198" y="225"/>
                </a:cubicBezTo>
                <a:cubicBezTo>
                  <a:pt x="195" y="227"/>
                  <a:pt x="191" y="229"/>
                  <a:pt x="188" y="229"/>
                </a:cubicBezTo>
                <a:cubicBezTo>
                  <a:pt x="162" y="229"/>
                  <a:pt x="162" y="229"/>
                  <a:pt x="162" y="229"/>
                </a:cubicBezTo>
                <a:cubicBezTo>
                  <a:pt x="162" y="246"/>
                  <a:pt x="162" y="246"/>
                  <a:pt x="162" y="246"/>
                </a:cubicBezTo>
                <a:cubicBezTo>
                  <a:pt x="162" y="247"/>
                  <a:pt x="161" y="248"/>
                  <a:pt x="161" y="248"/>
                </a:cubicBezTo>
                <a:cubicBezTo>
                  <a:pt x="160" y="248"/>
                  <a:pt x="160" y="248"/>
                  <a:pt x="160" y="248"/>
                </a:cubicBezTo>
                <a:cubicBezTo>
                  <a:pt x="159" y="248"/>
                  <a:pt x="159" y="248"/>
                  <a:pt x="159" y="247"/>
                </a:cubicBezTo>
                <a:cubicBezTo>
                  <a:pt x="129" y="201"/>
                  <a:pt x="129" y="201"/>
                  <a:pt x="129" y="201"/>
                </a:cubicBezTo>
                <a:cubicBezTo>
                  <a:pt x="129" y="200"/>
                  <a:pt x="129" y="200"/>
                  <a:pt x="129" y="199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9" y="152"/>
                  <a:pt x="159" y="152"/>
                  <a:pt x="160" y="152"/>
                </a:cubicBezTo>
                <a:cubicBezTo>
                  <a:pt x="161" y="153"/>
                  <a:pt x="161" y="153"/>
                  <a:pt x="161" y="154"/>
                </a:cubicBezTo>
                <a:cubicBezTo>
                  <a:pt x="161" y="171"/>
                  <a:pt x="161" y="171"/>
                  <a:pt x="161" y="171"/>
                </a:cubicBezTo>
                <a:cubicBezTo>
                  <a:pt x="173" y="170"/>
                  <a:pt x="173" y="170"/>
                  <a:pt x="173" y="170"/>
                </a:cubicBezTo>
                <a:cubicBezTo>
                  <a:pt x="191" y="170"/>
                  <a:pt x="201" y="170"/>
                  <a:pt x="201" y="170"/>
                </a:cubicBezTo>
                <a:cubicBezTo>
                  <a:pt x="206" y="170"/>
                  <a:pt x="211" y="169"/>
                  <a:pt x="215" y="167"/>
                </a:cubicBezTo>
                <a:cubicBezTo>
                  <a:pt x="219" y="165"/>
                  <a:pt x="223" y="162"/>
                  <a:pt x="226" y="160"/>
                </a:cubicBezTo>
                <a:cubicBezTo>
                  <a:pt x="229" y="157"/>
                  <a:pt x="231" y="155"/>
                  <a:pt x="233" y="153"/>
                </a:cubicBezTo>
                <a:cubicBezTo>
                  <a:pt x="234" y="151"/>
                  <a:pt x="235" y="149"/>
                  <a:pt x="236" y="149"/>
                </a:cubicBezTo>
                <a:cubicBezTo>
                  <a:pt x="236" y="148"/>
                  <a:pt x="237" y="148"/>
                  <a:pt x="238" y="148"/>
                </a:cubicBezTo>
                <a:cubicBezTo>
                  <a:pt x="239" y="148"/>
                  <a:pt x="239" y="149"/>
                  <a:pt x="239" y="150"/>
                </a:cubicBezTo>
                <a:cubicBezTo>
                  <a:pt x="238" y="153"/>
                  <a:pt x="237" y="157"/>
                  <a:pt x="235" y="160"/>
                </a:cubicBezTo>
                <a:moveTo>
                  <a:pt x="239" y="132"/>
                </a:moveTo>
                <a:cubicBezTo>
                  <a:pt x="239" y="132"/>
                  <a:pt x="239" y="132"/>
                  <a:pt x="239" y="133"/>
                </a:cubicBezTo>
                <a:cubicBezTo>
                  <a:pt x="233" y="142"/>
                  <a:pt x="233" y="142"/>
                  <a:pt x="233" y="142"/>
                </a:cubicBezTo>
                <a:cubicBezTo>
                  <a:pt x="232" y="143"/>
                  <a:pt x="231" y="144"/>
                  <a:pt x="230" y="146"/>
                </a:cubicBezTo>
                <a:cubicBezTo>
                  <a:pt x="229" y="148"/>
                  <a:pt x="226" y="150"/>
                  <a:pt x="224" y="152"/>
                </a:cubicBezTo>
                <a:cubicBezTo>
                  <a:pt x="221" y="155"/>
                  <a:pt x="217" y="157"/>
                  <a:pt x="213" y="159"/>
                </a:cubicBezTo>
                <a:cubicBezTo>
                  <a:pt x="210" y="161"/>
                  <a:pt x="206" y="162"/>
                  <a:pt x="201" y="162"/>
                </a:cubicBezTo>
                <a:cubicBezTo>
                  <a:pt x="201" y="162"/>
                  <a:pt x="199" y="162"/>
                  <a:pt x="196" y="162"/>
                </a:cubicBezTo>
                <a:cubicBezTo>
                  <a:pt x="196" y="162"/>
                  <a:pt x="196" y="162"/>
                  <a:pt x="196" y="162"/>
                </a:cubicBezTo>
                <a:cubicBezTo>
                  <a:pt x="196" y="162"/>
                  <a:pt x="195" y="162"/>
                  <a:pt x="195" y="161"/>
                </a:cubicBezTo>
                <a:cubicBezTo>
                  <a:pt x="194" y="161"/>
                  <a:pt x="194" y="160"/>
                  <a:pt x="193" y="159"/>
                </a:cubicBezTo>
                <a:cubicBezTo>
                  <a:pt x="191" y="155"/>
                  <a:pt x="185" y="145"/>
                  <a:pt x="176" y="131"/>
                </a:cubicBezTo>
                <a:cubicBezTo>
                  <a:pt x="166" y="117"/>
                  <a:pt x="161" y="109"/>
                  <a:pt x="159" y="106"/>
                </a:cubicBezTo>
                <a:cubicBezTo>
                  <a:pt x="159" y="106"/>
                  <a:pt x="159" y="105"/>
                  <a:pt x="159" y="105"/>
                </a:cubicBezTo>
                <a:cubicBezTo>
                  <a:pt x="159" y="104"/>
                  <a:pt x="160" y="104"/>
                  <a:pt x="160" y="104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209" y="74"/>
                  <a:pt x="210" y="74"/>
                  <a:pt x="211" y="75"/>
                </a:cubicBezTo>
                <a:cubicBezTo>
                  <a:pt x="211" y="76"/>
                  <a:pt x="212" y="78"/>
                  <a:pt x="214" y="81"/>
                </a:cubicBezTo>
                <a:cubicBezTo>
                  <a:pt x="216" y="85"/>
                  <a:pt x="218" y="89"/>
                  <a:pt x="221" y="93"/>
                </a:cubicBezTo>
                <a:cubicBezTo>
                  <a:pt x="232" y="115"/>
                  <a:pt x="232" y="115"/>
                  <a:pt x="232" y="115"/>
                </a:cubicBezTo>
                <a:cubicBezTo>
                  <a:pt x="235" y="120"/>
                  <a:pt x="237" y="123"/>
                  <a:pt x="238" y="125"/>
                </a:cubicBezTo>
                <a:cubicBezTo>
                  <a:pt x="239" y="127"/>
                  <a:pt x="239" y="129"/>
                  <a:pt x="239" y="131"/>
                </a:cubicBezTo>
                <a:cubicBezTo>
                  <a:pt x="239" y="132"/>
                  <a:pt x="239" y="132"/>
                  <a:pt x="239" y="132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3037362" y="4448756"/>
            <a:ext cx="928099" cy="933855"/>
          </a:xfrm>
          <a:custGeom>
            <a:avLst/>
            <a:gdLst>
              <a:gd name="T0" fmla="*/ 136 w 273"/>
              <a:gd name="T1" fmla="*/ 0 h 274"/>
              <a:gd name="T2" fmla="*/ 0 w 273"/>
              <a:gd name="T3" fmla="*/ 137 h 274"/>
              <a:gd name="T4" fmla="*/ 136 w 273"/>
              <a:gd name="T5" fmla="*/ 274 h 274"/>
              <a:gd name="T6" fmla="*/ 273 w 273"/>
              <a:gd name="T7" fmla="*/ 137 h 274"/>
              <a:gd name="T8" fmla="*/ 136 w 273"/>
              <a:gd name="T9" fmla="*/ 0 h 274"/>
              <a:gd name="T10" fmla="*/ 136 w 273"/>
              <a:gd name="T11" fmla="*/ 253 h 274"/>
              <a:gd name="T12" fmla="*/ 20 w 273"/>
              <a:gd name="T13" fmla="*/ 137 h 274"/>
              <a:gd name="T14" fmla="*/ 136 w 273"/>
              <a:gd name="T15" fmla="*/ 21 h 274"/>
              <a:gd name="T16" fmla="*/ 252 w 273"/>
              <a:gd name="T17" fmla="*/ 137 h 274"/>
              <a:gd name="T18" fmla="*/ 136 w 273"/>
              <a:gd name="T19" fmla="*/ 253 h 274"/>
              <a:gd name="T20" fmla="*/ 176 w 273"/>
              <a:gd name="T21" fmla="*/ 135 h 274"/>
              <a:gd name="T22" fmla="*/ 158 w 273"/>
              <a:gd name="T23" fmla="*/ 103 h 274"/>
              <a:gd name="T24" fmla="*/ 188 w 273"/>
              <a:gd name="T25" fmla="*/ 51 h 274"/>
              <a:gd name="T26" fmla="*/ 187 w 273"/>
              <a:gd name="T27" fmla="*/ 50 h 274"/>
              <a:gd name="T28" fmla="*/ 136 w 273"/>
              <a:gd name="T29" fmla="*/ 36 h 274"/>
              <a:gd name="T30" fmla="*/ 86 w 273"/>
              <a:gd name="T31" fmla="*/ 50 h 274"/>
              <a:gd name="T32" fmla="*/ 84 w 273"/>
              <a:gd name="T33" fmla="*/ 51 h 274"/>
              <a:gd name="T34" fmla="*/ 115 w 273"/>
              <a:gd name="T35" fmla="*/ 103 h 274"/>
              <a:gd name="T36" fmla="*/ 97 w 273"/>
              <a:gd name="T37" fmla="*/ 135 h 274"/>
              <a:gd name="T38" fmla="*/ 36 w 273"/>
              <a:gd name="T39" fmla="*/ 135 h 274"/>
              <a:gd name="T40" fmla="*/ 36 w 273"/>
              <a:gd name="T41" fmla="*/ 137 h 274"/>
              <a:gd name="T42" fmla="*/ 86 w 273"/>
              <a:gd name="T43" fmla="*/ 224 h 274"/>
              <a:gd name="T44" fmla="*/ 88 w 273"/>
              <a:gd name="T45" fmla="*/ 225 h 274"/>
              <a:gd name="T46" fmla="*/ 118 w 273"/>
              <a:gd name="T47" fmla="*/ 173 h 274"/>
              <a:gd name="T48" fmla="*/ 136 w 273"/>
              <a:gd name="T49" fmla="*/ 177 h 274"/>
              <a:gd name="T50" fmla="*/ 155 w 273"/>
              <a:gd name="T51" fmla="*/ 173 h 274"/>
              <a:gd name="T52" fmla="*/ 185 w 273"/>
              <a:gd name="T53" fmla="*/ 225 h 274"/>
              <a:gd name="T54" fmla="*/ 187 w 273"/>
              <a:gd name="T55" fmla="*/ 224 h 274"/>
              <a:gd name="T56" fmla="*/ 237 w 273"/>
              <a:gd name="T57" fmla="*/ 137 h 274"/>
              <a:gd name="T58" fmla="*/ 237 w 273"/>
              <a:gd name="T59" fmla="*/ 135 h 274"/>
              <a:gd name="T60" fmla="*/ 176 w 273"/>
              <a:gd name="T61" fmla="*/ 135 h 274"/>
              <a:gd name="T62" fmla="*/ 136 w 273"/>
              <a:gd name="T63" fmla="*/ 158 h 274"/>
              <a:gd name="T64" fmla="*/ 116 w 273"/>
              <a:gd name="T65" fmla="*/ 137 h 274"/>
              <a:gd name="T66" fmla="*/ 136 w 273"/>
              <a:gd name="T67" fmla="*/ 116 h 274"/>
              <a:gd name="T68" fmla="*/ 157 w 273"/>
              <a:gd name="T69" fmla="*/ 137 h 274"/>
              <a:gd name="T70" fmla="*/ 136 w 273"/>
              <a:gd name="T71" fmla="*/ 158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3" h="274">
                <a:moveTo>
                  <a:pt x="136" y="0"/>
                </a:moveTo>
                <a:cubicBezTo>
                  <a:pt x="61" y="0"/>
                  <a:pt x="0" y="62"/>
                  <a:pt x="0" y="137"/>
                </a:cubicBezTo>
                <a:cubicBezTo>
                  <a:pt x="0" y="213"/>
                  <a:pt x="61" y="274"/>
                  <a:pt x="136" y="274"/>
                </a:cubicBezTo>
                <a:cubicBezTo>
                  <a:pt x="212" y="274"/>
                  <a:pt x="273" y="213"/>
                  <a:pt x="273" y="137"/>
                </a:cubicBezTo>
                <a:cubicBezTo>
                  <a:pt x="273" y="62"/>
                  <a:pt x="212" y="0"/>
                  <a:pt x="136" y="0"/>
                </a:cubicBezTo>
                <a:close/>
                <a:moveTo>
                  <a:pt x="136" y="253"/>
                </a:moveTo>
                <a:cubicBezTo>
                  <a:pt x="72" y="253"/>
                  <a:pt x="20" y="201"/>
                  <a:pt x="20" y="137"/>
                </a:cubicBezTo>
                <a:cubicBezTo>
                  <a:pt x="20" y="73"/>
                  <a:pt x="72" y="21"/>
                  <a:pt x="136" y="21"/>
                </a:cubicBezTo>
                <a:cubicBezTo>
                  <a:pt x="200" y="21"/>
                  <a:pt x="252" y="73"/>
                  <a:pt x="252" y="137"/>
                </a:cubicBezTo>
                <a:cubicBezTo>
                  <a:pt x="252" y="201"/>
                  <a:pt x="200" y="253"/>
                  <a:pt x="136" y="253"/>
                </a:cubicBezTo>
                <a:close/>
                <a:moveTo>
                  <a:pt x="176" y="135"/>
                </a:moveTo>
                <a:cubicBezTo>
                  <a:pt x="176" y="122"/>
                  <a:pt x="169" y="110"/>
                  <a:pt x="158" y="103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0"/>
                  <a:pt x="187" y="50"/>
                  <a:pt x="187" y="50"/>
                </a:cubicBezTo>
                <a:cubicBezTo>
                  <a:pt x="171" y="41"/>
                  <a:pt x="154" y="36"/>
                  <a:pt x="136" y="36"/>
                </a:cubicBezTo>
                <a:cubicBezTo>
                  <a:pt x="119" y="36"/>
                  <a:pt x="101" y="41"/>
                  <a:pt x="86" y="50"/>
                </a:cubicBezTo>
                <a:cubicBezTo>
                  <a:pt x="84" y="51"/>
                  <a:pt x="84" y="51"/>
                  <a:pt x="84" y="51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04" y="110"/>
                  <a:pt x="97" y="122"/>
                  <a:pt x="97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7"/>
                  <a:pt x="36" y="137"/>
                  <a:pt x="36" y="137"/>
                </a:cubicBezTo>
                <a:cubicBezTo>
                  <a:pt x="36" y="173"/>
                  <a:pt x="55" y="206"/>
                  <a:pt x="86" y="224"/>
                </a:cubicBezTo>
                <a:cubicBezTo>
                  <a:pt x="88" y="225"/>
                  <a:pt x="88" y="225"/>
                  <a:pt x="88" y="225"/>
                </a:cubicBezTo>
                <a:cubicBezTo>
                  <a:pt x="118" y="173"/>
                  <a:pt x="118" y="173"/>
                  <a:pt x="118" y="173"/>
                </a:cubicBezTo>
                <a:cubicBezTo>
                  <a:pt x="124" y="175"/>
                  <a:pt x="130" y="177"/>
                  <a:pt x="136" y="177"/>
                </a:cubicBezTo>
                <a:cubicBezTo>
                  <a:pt x="143" y="177"/>
                  <a:pt x="149" y="175"/>
                  <a:pt x="155" y="173"/>
                </a:cubicBezTo>
                <a:cubicBezTo>
                  <a:pt x="185" y="225"/>
                  <a:pt x="185" y="225"/>
                  <a:pt x="185" y="225"/>
                </a:cubicBezTo>
                <a:cubicBezTo>
                  <a:pt x="187" y="224"/>
                  <a:pt x="187" y="224"/>
                  <a:pt x="187" y="224"/>
                </a:cubicBezTo>
                <a:cubicBezTo>
                  <a:pt x="218" y="206"/>
                  <a:pt x="237" y="173"/>
                  <a:pt x="237" y="137"/>
                </a:cubicBezTo>
                <a:cubicBezTo>
                  <a:pt x="237" y="135"/>
                  <a:pt x="237" y="135"/>
                  <a:pt x="237" y="135"/>
                </a:cubicBezTo>
                <a:lnTo>
                  <a:pt x="176" y="135"/>
                </a:lnTo>
                <a:close/>
                <a:moveTo>
                  <a:pt x="136" y="158"/>
                </a:moveTo>
                <a:cubicBezTo>
                  <a:pt x="125" y="158"/>
                  <a:pt x="116" y="148"/>
                  <a:pt x="116" y="137"/>
                </a:cubicBezTo>
                <a:cubicBezTo>
                  <a:pt x="116" y="126"/>
                  <a:pt x="125" y="116"/>
                  <a:pt x="136" y="116"/>
                </a:cubicBezTo>
                <a:cubicBezTo>
                  <a:pt x="148" y="116"/>
                  <a:pt x="157" y="126"/>
                  <a:pt x="157" y="137"/>
                </a:cubicBezTo>
                <a:cubicBezTo>
                  <a:pt x="157" y="148"/>
                  <a:pt x="148" y="158"/>
                  <a:pt x="136" y="1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20951386" y="4520702"/>
            <a:ext cx="818742" cy="789964"/>
          </a:xfrm>
          <a:custGeom>
            <a:avLst/>
            <a:gdLst>
              <a:gd name="T0" fmla="*/ 116 w 241"/>
              <a:gd name="T1" fmla="*/ 138 h 232"/>
              <a:gd name="T2" fmla="*/ 107 w 241"/>
              <a:gd name="T3" fmla="*/ 143 h 232"/>
              <a:gd name="T4" fmla="*/ 105 w 241"/>
              <a:gd name="T5" fmla="*/ 117 h 232"/>
              <a:gd name="T6" fmla="*/ 118 w 241"/>
              <a:gd name="T7" fmla="*/ 92 h 232"/>
              <a:gd name="T8" fmla="*/ 131 w 241"/>
              <a:gd name="T9" fmla="*/ 34 h 232"/>
              <a:gd name="T10" fmla="*/ 118 w 241"/>
              <a:gd name="T11" fmla="*/ 79 h 232"/>
              <a:gd name="T12" fmla="*/ 95 w 241"/>
              <a:gd name="T13" fmla="*/ 111 h 232"/>
              <a:gd name="T14" fmla="*/ 79 w 241"/>
              <a:gd name="T15" fmla="*/ 74 h 232"/>
              <a:gd name="T16" fmla="*/ 118 w 241"/>
              <a:gd name="T17" fmla="*/ 28 h 232"/>
              <a:gd name="T18" fmla="*/ 125 w 241"/>
              <a:gd name="T19" fmla="*/ 0 h 232"/>
              <a:gd name="T20" fmla="*/ 161 w 241"/>
              <a:gd name="T21" fmla="*/ 59 h 232"/>
              <a:gd name="T22" fmla="*/ 115 w 241"/>
              <a:gd name="T23" fmla="*/ 118 h 232"/>
              <a:gd name="T24" fmla="*/ 116 w 241"/>
              <a:gd name="T25" fmla="*/ 138 h 232"/>
              <a:gd name="T26" fmla="*/ 83 w 241"/>
              <a:gd name="T27" fmla="*/ 133 h 232"/>
              <a:gd name="T28" fmla="*/ 61 w 241"/>
              <a:gd name="T29" fmla="*/ 114 h 232"/>
              <a:gd name="T30" fmla="*/ 42 w 241"/>
              <a:gd name="T31" fmla="*/ 99 h 232"/>
              <a:gd name="T32" fmla="*/ 36 w 241"/>
              <a:gd name="T33" fmla="*/ 120 h 232"/>
              <a:gd name="T34" fmla="*/ 52 w 241"/>
              <a:gd name="T35" fmla="*/ 139 h 232"/>
              <a:gd name="T36" fmla="*/ 56 w 241"/>
              <a:gd name="T37" fmla="*/ 151 h 232"/>
              <a:gd name="T38" fmla="*/ 47 w 241"/>
              <a:gd name="T39" fmla="*/ 141 h 232"/>
              <a:gd name="T40" fmla="*/ 32 w 241"/>
              <a:gd name="T41" fmla="*/ 124 h 232"/>
              <a:gd name="T42" fmla="*/ 30 w 241"/>
              <a:gd name="T43" fmla="*/ 95 h 232"/>
              <a:gd name="T44" fmla="*/ 36 w 241"/>
              <a:gd name="T45" fmla="*/ 60 h 232"/>
              <a:gd name="T46" fmla="*/ 21 w 241"/>
              <a:gd name="T47" fmla="*/ 46 h 232"/>
              <a:gd name="T48" fmla="*/ 5 w 241"/>
              <a:gd name="T49" fmla="*/ 86 h 232"/>
              <a:gd name="T50" fmla="*/ 0 w 241"/>
              <a:gd name="T51" fmla="*/ 133 h 232"/>
              <a:gd name="T52" fmla="*/ 13 w 241"/>
              <a:gd name="T53" fmla="*/ 159 h 232"/>
              <a:gd name="T54" fmla="*/ 43 w 241"/>
              <a:gd name="T55" fmla="*/ 207 h 232"/>
              <a:gd name="T56" fmla="*/ 43 w 241"/>
              <a:gd name="T57" fmla="*/ 232 h 232"/>
              <a:gd name="T58" fmla="*/ 100 w 241"/>
              <a:gd name="T59" fmla="*/ 232 h 232"/>
              <a:gd name="T60" fmla="*/ 100 w 241"/>
              <a:gd name="T61" fmla="*/ 211 h 232"/>
              <a:gd name="T62" fmla="*/ 102 w 241"/>
              <a:gd name="T63" fmla="*/ 196 h 232"/>
              <a:gd name="T64" fmla="*/ 99 w 241"/>
              <a:gd name="T65" fmla="*/ 169 h 232"/>
              <a:gd name="T66" fmla="*/ 83 w 241"/>
              <a:gd name="T67" fmla="*/ 133 h 232"/>
              <a:gd name="T68" fmla="*/ 236 w 241"/>
              <a:gd name="T69" fmla="*/ 86 h 232"/>
              <a:gd name="T70" fmla="*/ 220 w 241"/>
              <a:gd name="T71" fmla="*/ 46 h 232"/>
              <a:gd name="T72" fmla="*/ 205 w 241"/>
              <a:gd name="T73" fmla="*/ 60 h 232"/>
              <a:gd name="T74" fmla="*/ 211 w 241"/>
              <a:gd name="T75" fmla="*/ 95 h 232"/>
              <a:gd name="T76" fmla="*/ 208 w 241"/>
              <a:gd name="T77" fmla="*/ 124 h 232"/>
              <a:gd name="T78" fmla="*/ 194 w 241"/>
              <a:gd name="T79" fmla="*/ 141 h 232"/>
              <a:gd name="T80" fmla="*/ 185 w 241"/>
              <a:gd name="T81" fmla="*/ 151 h 232"/>
              <a:gd name="T82" fmla="*/ 189 w 241"/>
              <a:gd name="T83" fmla="*/ 139 h 232"/>
              <a:gd name="T84" fmla="*/ 205 w 241"/>
              <a:gd name="T85" fmla="*/ 120 h 232"/>
              <a:gd name="T86" fmla="*/ 199 w 241"/>
              <a:gd name="T87" fmla="*/ 99 h 232"/>
              <a:gd name="T88" fmla="*/ 180 w 241"/>
              <a:gd name="T89" fmla="*/ 114 h 232"/>
              <a:gd name="T90" fmla="*/ 158 w 241"/>
              <a:gd name="T91" fmla="*/ 133 h 232"/>
              <a:gd name="T92" fmla="*/ 142 w 241"/>
              <a:gd name="T93" fmla="*/ 169 h 232"/>
              <a:gd name="T94" fmla="*/ 139 w 241"/>
              <a:gd name="T95" fmla="*/ 196 h 232"/>
              <a:gd name="T96" fmla="*/ 141 w 241"/>
              <a:gd name="T97" fmla="*/ 211 h 232"/>
              <a:gd name="T98" fmla="*/ 141 w 241"/>
              <a:gd name="T99" fmla="*/ 232 h 232"/>
              <a:gd name="T100" fmla="*/ 198 w 241"/>
              <a:gd name="T101" fmla="*/ 232 h 232"/>
              <a:gd name="T102" fmla="*/ 198 w 241"/>
              <a:gd name="T103" fmla="*/ 207 h 232"/>
              <a:gd name="T104" fmla="*/ 228 w 241"/>
              <a:gd name="T105" fmla="*/ 159 h 232"/>
              <a:gd name="T106" fmla="*/ 241 w 241"/>
              <a:gd name="T107" fmla="*/ 133 h 232"/>
              <a:gd name="T108" fmla="*/ 236 w 241"/>
              <a:gd name="T109" fmla="*/ 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1" h="232">
                <a:moveTo>
                  <a:pt x="116" y="138"/>
                </a:moveTo>
                <a:cubicBezTo>
                  <a:pt x="107" y="143"/>
                  <a:pt x="107" y="143"/>
                  <a:pt x="107" y="143"/>
                </a:cubicBezTo>
                <a:cubicBezTo>
                  <a:pt x="106" y="142"/>
                  <a:pt x="101" y="133"/>
                  <a:pt x="105" y="117"/>
                </a:cubicBezTo>
                <a:cubicBezTo>
                  <a:pt x="107" y="110"/>
                  <a:pt x="111" y="101"/>
                  <a:pt x="118" y="92"/>
                </a:cubicBezTo>
                <a:cubicBezTo>
                  <a:pt x="143" y="61"/>
                  <a:pt x="131" y="34"/>
                  <a:pt x="131" y="34"/>
                </a:cubicBezTo>
                <a:cubicBezTo>
                  <a:pt x="131" y="34"/>
                  <a:pt x="136" y="57"/>
                  <a:pt x="118" y="79"/>
                </a:cubicBezTo>
                <a:cubicBezTo>
                  <a:pt x="106" y="94"/>
                  <a:pt x="100" y="102"/>
                  <a:pt x="95" y="111"/>
                </a:cubicBezTo>
                <a:cubicBezTo>
                  <a:pt x="87" y="104"/>
                  <a:pt x="78" y="93"/>
                  <a:pt x="79" y="74"/>
                </a:cubicBezTo>
                <a:cubicBezTo>
                  <a:pt x="81" y="45"/>
                  <a:pt x="109" y="38"/>
                  <a:pt x="118" y="28"/>
                </a:cubicBezTo>
                <a:cubicBezTo>
                  <a:pt x="131" y="15"/>
                  <a:pt x="125" y="0"/>
                  <a:pt x="125" y="0"/>
                </a:cubicBezTo>
                <a:cubicBezTo>
                  <a:pt x="125" y="0"/>
                  <a:pt x="156" y="29"/>
                  <a:pt x="161" y="59"/>
                </a:cubicBezTo>
                <a:cubicBezTo>
                  <a:pt x="168" y="98"/>
                  <a:pt x="132" y="115"/>
                  <a:pt x="115" y="118"/>
                </a:cubicBezTo>
                <a:cubicBezTo>
                  <a:pt x="111" y="130"/>
                  <a:pt x="115" y="137"/>
                  <a:pt x="116" y="138"/>
                </a:cubicBezTo>
                <a:moveTo>
                  <a:pt x="83" y="133"/>
                </a:moveTo>
                <a:cubicBezTo>
                  <a:pt x="78" y="126"/>
                  <a:pt x="64" y="116"/>
                  <a:pt x="61" y="114"/>
                </a:cubicBezTo>
                <a:cubicBezTo>
                  <a:pt x="57" y="111"/>
                  <a:pt x="45" y="98"/>
                  <a:pt x="42" y="99"/>
                </a:cubicBezTo>
                <a:cubicBezTo>
                  <a:pt x="39" y="100"/>
                  <a:pt x="33" y="107"/>
                  <a:pt x="36" y="120"/>
                </a:cubicBezTo>
                <a:cubicBezTo>
                  <a:pt x="38" y="125"/>
                  <a:pt x="44" y="130"/>
                  <a:pt x="52" y="139"/>
                </a:cubicBezTo>
                <a:cubicBezTo>
                  <a:pt x="57" y="144"/>
                  <a:pt x="56" y="151"/>
                  <a:pt x="56" y="151"/>
                </a:cubicBezTo>
                <a:cubicBezTo>
                  <a:pt x="56" y="151"/>
                  <a:pt x="53" y="146"/>
                  <a:pt x="47" y="141"/>
                </a:cubicBezTo>
                <a:cubicBezTo>
                  <a:pt x="42" y="136"/>
                  <a:pt x="34" y="127"/>
                  <a:pt x="32" y="124"/>
                </a:cubicBezTo>
                <a:cubicBezTo>
                  <a:pt x="30" y="117"/>
                  <a:pt x="29" y="108"/>
                  <a:pt x="30" y="95"/>
                </a:cubicBezTo>
                <a:cubicBezTo>
                  <a:pt x="32" y="81"/>
                  <a:pt x="37" y="73"/>
                  <a:pt x="36" y="60"/>
                </a:cubicBezTo>
                <a:cubicBezTo>
                  <a:pt x="35" y="49"/>
                  <a:pt x="23" y="40"/>
                  <a:pt x="21" y="46"/>
                </a:cubicBezTo>
                <a:cubicBezTo>
                  <a:pt x="19" y="51"/>
                  <a:pt x="7" y="80"/>
                  <a:pt x="5" y="86"/>
                </a:cubicBezTo>
                <a:cubicBezTo>
                  <a:pt x="3" y="92"/>
                  <a:pt x="0" y="125"/>
                  <a:pt x="0" y="133"/>
                </a:cubicBezTo>
                <a:cubicBezTo>
                  <a:pt x="0" y="140"/>
                  <a:pt x="5" y="149"/>
                  <a:pt x="13" y="159"/>
                </a:cubicBezTo>
                <a:cubicBezTo>
                  <a:pt x="22" y="170"/>
                  <a:pt x="41" y="199"/>
                  <a:pt x="43" y="207"/>
                </a:cubicBezTo>
                <a:cubicBezTo>
                  <a:pt x="43" y="232"/>
                  <a:pt x="43" y="232"/>
                  <a:pt x="43" y="232"/>
                </a:cubicBezTo>
                <a:cubicBezTo>
                  <a:pt x="100" y="232"/>
                  <a:pt x="100" y="232"/>
                  <a:pt x="100" y="232"/>
                </a:cubicBezTo>
                <a:cubicBezTo>
                  <a:pt x="100" y="211"/>
                  <a:pt x="100" y="211"/>
                  <a:pt x="100" y="211"/>
                </a:cubicBezTo>
                <a:cubicBezTo>
                  <a:pt x="100" y="205"/>
                  <a:pt x="102" y="202"/>
                  <a:pt x="102" y="196"/>
                </a:cubicBezTo>
                <a:cubicBezTo>
                  <a:pt x="102" y="190"/>
                  <a:pt x="99" y="190"/>
                  <a:pt x="99" y="169"/>
                </a:cubicBezTo>
                <a:cubicBezTo>
                  <a:pt x="99" y="158"/>
                  <a:pt x="88" y="141"/>
                  <a:pt x="83" y="133"/>
                </a:cubicBezTo>
                <a:moveTo>
                  <a:pt x="236" y="86"/>
                </a:moveTo>
                <a:cubicBezTo>
                  <a:pt x="234" y="80"/>
                  <a:pt x="222" y="51"/>
                  <a:pt x="220" y="46"/>
                </a:cubicBezTo>
                <a:cubicBezTo>
                  <a:pt x="218" y="40"/>
                  <a:pt x="206" y="49"/>
                  <a:pt x="205" y="60"/>
                </a:cubicBezTo>
                <a:cubicBezTo>
                  <a:pt x="204" y="73"/>
                  <a:pt x="209" y="81"/>
                  <a:pt x="211" y="95"/>
                </a:cubicBezTo>
                <a:cubicBezTo>
                  <a:pt x="212" y="108"/>
                  <a:pt x="211" y="117"/>
                  <a:pt x="208" y="124"/>
                </a:cubicBezTo>
                <a:cubicBezTo>
                  <a:pt x="207" y="127"/>
                  <a:pt x="199" y="136"/>
                  <a:pt x="194" y="141"/>
                </a:cubicBezTo>
                <a:cubicBezTo>
                  <a:pt x="188" y="146"/>
                  <a:pt x="185" y="151"/>
                  <a:pt x="185" y="151"/>
                </a:cubicBezTo>
                <a:cubicBezTo>
                  <a:pt x="185" y="151"/>
                  <a:pt x="184" y="144"/>
                  <a:pt x="189" y="139"/>
                </a:cubicBezTo>
                <a:cubicBezTo>
                  <a:pt x="197" y="130"/>
                  <a:pt x="203" y="125"/>
                  <a:pt x="205" y="120"/>
                </a:cubicBezTo>
                <a:cubicBezTo>
                  <a:pt x="208" y="107"/>
                  <a:pt x="202" y="100"/>
                  <a:pt x="199" y="99"/>
                </a:cubicBezTo>
                <a:cubicBezTo>
                  <a:pt x="196" y="98"/>
                  <a:pt x="184" y="111"/>
                  <a:pt x="180" y="114"/>
                </a:cubicBezTo>
                <a:cubicBezTo>
                  <a:pt x="177" y="116"/>
                  <a:pt x="163" y="126"/>
                  <a:pt x="158" y="133"/>
                </a:cubicBezTo>
                <a:cubicBezTo>
                  <a:pt x="153" y="141"/>
                  <a:pt x="142" y="158"/>
                  <a:pt x="142" y="169"/>
                </a:cubicBezTo>
                <a:cubicBezTo>
                  <a:pt x="142" y="190"/>
                  <a:pt x="139" y="190"/>
                  <a:pt x="139" y="196"/>
                </a:cubicBezTo>
                <a:cubicBezTo>
                  <a:pt x="139" y="202"/>
                  <a:pt x="141" y="205"/>
                  <a:pt x="141" y="211"/>
                </a:cubicBezTo>
                <a:cubicBezTo>
                  <a:pt x="141" y="232"/>
                  <a:pt x="141" y="232"/>
                  <a:pt x="141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8" y="207"/>
                  <a:pt x="198" y="207"/>
                  <a:pt x="198" y="207"/>
                </a:cubicBezTo>
                <a:cubicBezTo>
                  <a:pt x="200" y="199"/>
                  <a:pt x="219" y="170"/>
                  <a:pt x="228" y="159"/>
                </a:cubicBezTo>
                <a:cubicBezTo>
                  <a:pt x="236" y="149"/>
                  <a:pt x="241" y="140"/>
                  <a:pt x="241" y="133"/>
                </a:cubicBezTo>
                <a:cubicBezTo>
                  <a:pt x="241" y="125"/>
                  <a:pt x="238" y="92"/>
                  <a:pt x="236" y="86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22259359" y="4510629"/>
            <a:ext cx="823059" cy="810108"/>
          </a:xfrm>
          <a:custGeom>
            <a:avLst/>
            <a:gdLst>
              <a:gd name="T0" fmla="*/ 121 w 242"/>
              <a:gd name="T1" fmla="*/ 0 h 238"/>
              <a:gd name="T2" fmla="*/ 121 w 242"/>
              <a:gd name="T3" fmla="*/ 122 h 238"/>
              <a:gd name="T4" fmla="*/ 101 w 242"/>
              <a:gd name="T5" fmla="*/ 11 h 238"/>
              <a:gd name="T6" fmla="*/ 82 w 242"/>
              <a:gd name="T7" fmla="*/ 24 h 238"/>
              <a:gd name="T8" fmla="*/ 79 w 242"/>
              <a:gd name="T9" fmla="*/ 28 h 238"/>
              <a:gd name="T10" fmla="*/ 85 w 242"/>
              <a:gd name="T11" fmla="*/ 59 h 238"/>
              <a:gd name="T12" fmla="*/ 79 w 242"/>
              <a:gd name="T13" fmla="*/ 28 h 238"/>
              <a:gd name="T14" fmla="*/ 85 w 242"/>
              <a:gd name="T15" fmla="*/ 64 h 238"/>
              <a:gd name="T16" fmla="*/ 79 w 242"/>
              <a:gd name="T17" fmla="*/ 94 h 238"/>
              <a:gd name="T18" fmla="*/ 82 w 242"/>
              <a:gd name="T19" fmla="*/ 98 h 238"/>
              <a:gd name="T20" fmla="*/ 101 w 242"/>
              <a:gd name="T21" fmla="*/ 111 h 238"/>
              <a:gd name="T22" fmla="*/ 118 w 242"/>
              <a:gd name="T23" fmla="*/ 115 h 238"/>
              <a:gd name="T24" fmla="*/ 96 w 242"/>
              <a:gd name="T25" fmla="*/ 93 h 238"/>
              <a:gd name="T26" fmla="*/ 118 w 242"/>
              <a:gd name="T27" fmla="*/ 115 h 238"/>
              <a:gd name="T28" fmla="*/ 94 w 242"/>
              <a:gd name="T29" fmla="*/ 88 h 238"/>
              <a:gd name="T30" fmla="*/ 118 w 242"/>
              <a:gd name="T31" fmla="*/ 64 h 238"/>
              <a:gd name="T32" fmla="*/ 118 w 242"/>
              <a:gd name="T33" fmla="*/ 59 h 238"/>
              <a:gd name="T34" fmla="*/ 94 w 242"/>
              <a:gd name="T35" fmla="*/ 34 h 238"/>
              <a:gd name="T36" fmla="*/ 118 w 242"/>
              <a:gd name="T37" fmla="*/ 59 h 238"/>
              <a:gd name="T38" fmla="*/ 96 w 242"/>
              <a:gd name="T39" fmla="*/ 30 h 238"/>
              <a:gd name="T40" fmla="*/ 118 w 242"/>
              <a:gd name="T41" fmla="*/ 8 h 238"/>
              <a:gd name="T42" fmla="*/ 174 w 242"/>
              <a:gd name="T43" fmla="*/ 59 h 238"/>
              <a:gd name="T44" fmla="*/ 152 w 242"/>
              <a:gd name="T45" fmla="*/ 33 h 238"/>
              <a:gd name="T46" fmla="*/ 174 w 242"/>
              <a:gd name="T47" fmla="*/ 59 h 238"/>
              <a:gd name="T48" fmla="*/ 150 w 242"/>
              <a:gd name="T49" fmla="*/ 28 h 238"/>
              <a:gd name="T50" fmla="*/ 159 w 242"/>
              <a:gd name="T51" fmla="*/ 24 h 238"/>
              <a:gd name="T52" fmla="*/ 128 w 242"/>
              <a:gd name="T53" fmla="*/ 8 h 238"/>
              <a:gd name="T54" fmla="*/ 123 w 242"/>
              <a:gd name="T55" fmla="*/ 33 h 238"/>
              <a:gd name="T56" fmla="*/ 123 w 242"/>
              <a:gd name="T57" fmla="*/ 38 h 238"/>
              <a:gd name="T58" fmla="*/ 151 w 242"/>
              <a:gd name="T59" fmla="*/ 59 h 238"/>
              <a:gd name="T60" fmla="*/ 123 w 242"/>
              <a:gd name="T61" fmla="*/ 38 h 238"/>
              <a:gd name="T62" fmla="*/ 151 w 242"/>
              <a:gd name="T63" fmla="*/ 64 h 238"/>
              <a:gd name="T64" fmla="*/ 123 w 242"/>
              <a:gd name="T65" fmla="*/ 84 h 238"/>
              <a:gd name="T66" fmla="*/ 128 w 242"/>
              <a:gd name="T67" fmla="*/ 114 h 238"/>
              <a:gd name="T68" fmla="*/ 123 w 242"/>
              <a:gd name="T69" fmla="*/ 89 h 238"/>
              <a:gd name="T70" fmla="*/ 128 w 242"/>
              <a:gd name="T71" fmla="*/ 114 h 238"/>
              <a:gd name="T72" fmla="*/ 150 w 242"/>
              <a:gd name="T73" fmla="*/ 94 h 238"/>
              <a:gd name="T74" fmla="*/ 140 w 242"/>
              <a:gd name="T75" fmla="*/ 111 h 238"/>
              <a:gd name="T76" fmla="*/ 156 w 242"/>
              <a:gd name="T77" fmla="*/ 64 h 238"/>
              <a:gd name="T78" fmla="*/ 163 w 242"/>
              <a:gd name="T79" fmla="*/ 94 h 238"/>
              <a:gd name="T80" fmla="*/ 99 w 242"/>
              <a:gd name="T81" fmla="*/ 175 h 238"/>
              <a:gd name="T82" fmla="*/ 101 w 242"/>
              <a:gd name="T83" fmla="*/ 217 h 238"/>
              <a:gd name="T84" fmla="*/ 43 w 242"/>
              <a:gd name="T85" fmla="*/ 238 h 238"/>
              <a:gd name="T86" fmla="*/ 14 w 242"/>
              <a:gd name="T87" fmla="*/ 166 h 238"/>
              <a:gd name="T88" fmla="*/ 5 w 242"/>
              <a:gd name="T89" fmla="*/ 92 h 238"/>
              <a:gd name="T90" fmla="*/ 36 w 242"/>
              <a:gd name="T91" fmla="*/ 66 h 238"/>
              <a:gd name="T92" fmla="*/ 33 w 242"/>
              <a:gd name="T93" fmla="*/ 130 h 238"/>
              <a:gd name="T94" fmla="*/ 57 w 242"/>
              <a:gd name="T95" fmla="*/ 157 h 238"/>
              <a:gd name="T96" fmla="*/ 37 w 242"/>
              <a:gd name="T97" fmla="*/ 127 h 238"/>
              <a:gd name="T98" fmla="*/ 61 w 242"/>
              <a:gd name="T99" fmla="*/ 120 h 238"/>
              <a:gd name="T100" fmla="*/ 99 w 242"/>
              <a:gd name="T101" fmla="*/ 175 h 238"/>
              <a:gd name="T102" fmla="*/ 228 w 242"/>
              <a:gd name="T103" fmla="*/ 166 h 238"/>
              <a:gd name="T104" fmla="*/ 198 w 242"/>
              <a:gd name="T105" fmla="*/ 238 h 238"/>
              <a:gd name="T106" fmla="*/ 141 w 242"/>
              <a:gd name="T107" fmla="*/ 217 h 238"/>
              <a:gd name="T108" fmla="*/ 142 w 242"/>
              <a:gd name="T109" fmla="*/ 175 h 238"/>
              <a:gd name="T110" fmla="*/ 181 w 242"/>
              <a:gd name="T111" fmla="*/ 120 h 238"/>
              <a:gd name="T112" fmla="*/ 205 w 242"/>
              <a:gd name="T113" fmla="*/ 127 h 238"/>
              <a:gd name="T114" fmla="*/ 185 w 242"/>
              <a:gd name="T115" fmla="*/ 157 h 238"/>
              <a:gd name="T116" fmla="*/ 209 w 242"/>
              <a:gd name="T117" fmla="*/ 130 h 238"/>
              <a:gd name="T118" fmla="*/ 205 w 242"/>
              <a:gd name="T119" fmla="*/ 66 h 238"/>
              <a:gd name="T120" fmla="*/ 236 w 242"/>
              <a:gd name="T121" fmla="*/ 9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2" h="238">
                <a:moveTo>
                  <a:pt x="182" y="61"/>
                </a:moveTo>
                <a:cubicBezTo>
                  <a:pt x="182" y="27"/>
                  <a:pt x="154" y="0"/>
                  <a:pt x="121" y="0"/>
                </a:cubicBezTo>
                <a:cubicBezTo>
                  <a:pt x="87" y="0"/>
                  <a:pt x="60" y="27"/>
                  <a:pt x="60" y="61"/>
                </a:cubicBezTo>
                <a:cubicBezTo>
                  <a:pt x="60" y="95"/>
                  <a:pt x="87" y="122"/>
                  <a:pt x="121" y="122"/>
                </a:cubicBezTo>
                <a:cubicBezTo>
                  <a:pt x="154" y="122"/>
                  <a:pt x="182" y="95"/>
                  <a:pt x="182" y="61"/>
                </a:cubicBezTo>
                <a:close/>
                <a:moveTo>
                  <a:pt x="101" y="11"/>
                </a:moveTo>
                <a:cubicBezTo>
                  <a:pt x="97" y="16"/>
                  <a:pt x="94" y="21"/>
                  <a:pt x="91" y="28"/>
                </a:cubicBezTo>
                <a:cubicBezTo>
                  <a:pt x="88" y="27"/>
                  <a:pt x="85" y="26"/>
                  <a:pt x="82" y="24"/>
                </a:cubicBezTo>
                <a:cubicBezTo>
                  <a:pt x="87" y="18"/>
                  <a:pt x="94" y="14"/>
                  <a:pt x="101" y="11"/>
                </a:cubicBezTo>
                <a:close/>
                <a:moveTo>
                  <a:pt x="79" y="28"/>
                </a:moveTo>
                <a:cubicBezTo>
                  <a:pt x="82" y="30"/>
                  <a:pt x="86" y="31"/>
                  <a:pt x="90" y="33"/>
                </a:cubicBezTo>
                <a:cubicBezTo>
                  <a:pt x="87" y="41"/>
                  <a:pt x="86" y="49"/>
                  <a:pt x="85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8" y="47"/>
                  <a:pt x="72" y="36"/>
                  <a:pt x="79" y="28"/>
                </a:cubicBezTo>
                <a:close/>
                <a:moveTo>
                  <a:pt x="67" y="64"/>
                </a:moveTo>
                <a:cubicBezTo>
                  <a:pt x="85" y="64"/>
                  <a:pt x="85" y="64"/>
                  <a:pt x="85" y="64"/>
                </a:cubicBezTo>
                <a:cubicBezTo>
                  <a:pt x="86" y="73"/>
                  <a:pt x="87" y="82"/>
                  <a:pt x="90" y="89"/>
                </a:cubicBezTo>
                <a:cubicBezTo>
                  <a:pt x="86" y="91"/>
                  <a:pt x="82" y="92"/>
                  <a:pt x="79" y="94"/>
                </a:cubicBezTo>
                <a:cubicBezTo>
                  <a:pt x="72" y="86"/>
                  <a:pt x="68" y="75"/>
                  <a:pt x="67" y="64"/>
                </a:cubicBezTo>
                <a:close/>
                <a:moveTo>
                  <a:pt x="82" y="98"/>
                </a:moveTo>
                <a:cubicBezTo>
                  <a:pt x="85" y="97"/>
                  <a:pt x="88" y="95"/>
                  <a:pt x="91" y="94"/>
                </a:cubicBezTo>
                <a:cubicBezTo>
                  <a:pt x="94" y="101"/>
                  <a:pt x="97" y="107"/>
                  <a:pt x="101" y="111"/>
                </a:cubicBezTo>
                <a:cubicBezTo>
                  <a:pt x="94" y="108"/>
                  <a:pt x="87" y="104"/>
                  <a:pt x="82" y="98"/>
                </a:cubicBezTo>
                <a:close/>
                <a:moveTo>
                  <a:pt x="118" y="115"/>
                </a:moveTo>
                <a:cubicBezTo>
                  <a:pt x="116" y="115"/>
                  <a:pt x="115" y="114"/>
                  <a:pt x="113" y="114"/>
                </a:cubicBezTo>
                <a:cubicBezTo>
                  <a:pt x="106" y="111"/>
                  <a:pt x="100" y="103"/>
                  <a:pt x="96" y="93"/>
                </a:cubicBezTo>
                <a:cubicBezTo>
                  <a:pt x="103" y="91"/>
                  <a:pt x="110" y="89"/>
                  <a:pt x="118" y="89"/>
                </a:cubicBezTo>
                <a:lnTo>
                  <a:pt x="118" y="115"/>
                </a:lnTo>
                <a:close/>
                <a:moveTo>
                  <a:pt x="118" y="84"/>
                </a:moveTo>
                <a:cubicBezTo>
                  <a:pt x="110" y="85"/>
                  <a:pt x="102" y="86"/>
                  <a:pt x="94" y="88"/>
                </a:cubicBezTo>
                <a:cubicBezTo>
                  <a:pt x="92" y="81"/>
                  <a:pt x="91" y="72"/>
                  <a:pt x="90" y="64"/>
                </a:cubicBezTo>
                <a:cubicBezTo>
                  <a:pt x="118" y="64"/>
                  <a:pt x="118" y="64"/>
                  <a:pt x="118" y="64"/>
                </a:cubicBezTo>
                <a:lnTo>
                  <a:pt x="118" y="84"/>
                </a:lnTo>
                <a:close/>
                <a:moveTo>
                  <a:pt x="118" y="59"/>
                </a:moveTo>
                <a:cubicBezTo>
                  <a:pt x="90" y="59"/>
                  <a:pt x="90" y="59"/>
                  <a:pt x="90" y="59"/>
                </a:cubicBezTo>
                <a:cubicBezTo>
                  <a:pt x="91" y="50"/>
                  <a:pt x="92" y="42"/>
                  <a:pt x="94" y="34"/>
                </a:cubicBezTo>
                <a:cubicBezTo>
                  <a:pt x="102" y="36"/>
                  <a:pt x="110" y="38"/>
                  <a:pt x="118" y="38"/>
                </a:cubicBezTo>
                <a:lnTo>
                  <a:pt x="118" y="59"/>
                </a:lnTo>
                <a:close/>
                <a:moveTo>
                  <a:pt x="118" y="33"/>
                </a:moveTo>
                <a:cubicBezTo>
                  <a:pt x="110" y="33"/>
                  <a:pt x="103" y="32"/>
                  <a:pt x="96" y="30"/>
                </a:cubicBezTo>
                <a:cubicBezTo>
                  <a:pt x="100" y="19"/>
                  <a:pt x="106" y="11"/>
                  <a:pt x="113" y="8"/>
                </a:cubicBezTo>
                <a:cubicBezTo>
                  <a:pt x="115" y="8"/>
                  <a:pt x="116" y="8"/>
                  <a:pt x="118" y="8"/>
                </a:cubicBezTo>
                <a:lnTo>
                  <a:pt x="118" y="33"/>
                </a:lnTo>
                <a:close/>
                <a:moveTo>
                  <a:pt x="174" y="59"/>
                </a:moveTo>
                <a:cubicBezTo>
                  <a:pt x="156" y="59"/>
                  <a:pt x="156" y="59"/>
                  <a:pt x="156" y="59"/>
                </a:cubicBezTo>
                <a:cubicBezTo>
                  <a:pt x="156" y="49"/>
                  <a:pt x="154" y="41"/>
                  <a:pt x="152" y="33"/>
                </a:cubicBezTo>
                <a:cubicBezTo>
                  <a:pt x="156" y="31"/>
                  <a:pt x="159" y="30"/>
                  <a:pt x="163" y="28"/>
                </a:cubicBezTo>
                <a:cubicBezTo>
                  <a:pt x="169" y="36"/>
                  <a:pt x="174" y="47"/>
                  <a:pt x="174" y="59"/>
                </a:cubicBezTo>
                <a:close/>
                <a:moveTo>
                  <a:pt x="159" y="24"/>
                </a:moveTo>
                <a:cubicBezTo>
                  <a:pt x="156" y="26"/>
                  <a:pt x="153" y="27"/>
                  <a:pt x="150" y="28"/>
                </a:cubicBezTo>
                <a:cubicBezTo>
                  <a:pt x="147" y="21"/>
                  <a:pt x="144" y="16"/>
                  <a:pt x="140" y="11"/>
                </a:cubicBezTo>
                <a:cubicBezTo>
                  <a:pt x="147" y="14"/>
                  <a:pt x="154" y="18"/>
                  <a:pt x="159" y="24"/>
                </a:cubicBezTo>
                <a:close/>
                <a:moveTo>
                  <a:pt x="123" y="8"/>
                </a:moveTo>
                <a:cubicBezTo>
                  <a:pt x="125" y="8"/>
                  <a:pt x="127" y="8"/>
                  <a:pt x="128" y="8"/>
                </a:cubicBezTo>
                <a:cubicBezTo>
                  <a:pt x="135" y="11"/>
                  <a:pt x="141" y="19"/>
                  <a:pt x="145" y="30"/>
                </a:cubicBezTo>
                <a:cubicBezTo>
                  <a:pt x="139" y="32"/>
                  <a:pt x="131" y="33"/>
                  <a:pt x="123" y="33"/>
                </a:cubicBezTo>
                <a:lnTo>
                  <a:pt x="123" y="8"/>
                </a:lnTo>
                <a:close/>
                <a:moveTo>
                  <a:pt x="123" y="38"/>
                </a:moveTo>
                <a:cubicBezTo>
                  <a:pt x="132" y="38"/>
                  <a:pt x="140" y="36"/>
                  <a:pt x="147" y="34"/>
                </a:cubicBezTo>
                <a:cubicBezTo>
                  <a:pt x="149" y="42"/>
                  <a:pt x="151" y="50"/>
                  <a:pt x="151" y="59"/>
                </a:cubicBezTo>
                <a:cubicBezTo>
                  <a:pt x="123" y="59"/>
                  <a:pt x="123" y="59"/>
                  <a:pt x="123" y="59"/>
                </a:cubicBezTo>
                <a:lnTo>
                  <a:pt x="123" y="38"/>
                </a:lnTo>
                <a:close/>
                <a:moveTo>
                  <a:pt x="123" y="64"/>
                </a:moveTo>
                <a:cubicBezTo>
                  <a:pt x="151" y="64"/>
                  <a:pt x="151" y="64"/>
                  <a:pt x="151" y="64"/>
                </a:cubicBezTo>
                <a:cubicBezTo>
                  <a:pt x="151" y="72"/>
                  <a:pt x="149" y="81"/>
                  <a:pt x="147" y="88"/>
                </a:cubicBezTo>
                <a:cubicBezTo>
                  <a:pt x="140" y="86"/>
                  <a:pt x="132" y="85"/>
                  <a:pt x="123" y="84"/>
                </a:cubicBezTo>
                <a:lnTo>
                  <a:pt x="123" y="64"/>
                </a:lnTo>
                <a:close/>
                <a:moveTo>
                  <a:pt x="128" y="114"/>
                </a:moveTo>
                <a:cubicBezTo>
                  <a:pt x="127" y="114"/>
                  <a:pt x="125" y="115"/>
                  <a:pt x="123" y="115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31" y="89"/>
                  <a:pt x="139" y="91"/>
                  <a:pt x="145" y="93"/>
                </a:cubicBezTo>
                <a:cubicBezTo>
                  <a:pt x="141" y="103"/>
                  <a:pt x="135" y="111"/>
                  <a:pt x="128" y="114"/>
                </a:cubicBezTo>
                <a:close/>
                <a:moveTo>
                  <a:pt x="140" y="111"/>
                </a:moveTo>
                <a:cubicBezTo>
                  <a:pt x="144" y="107"/>
                  <a:pt x="147" y="101"/>
                  <a:pt x="150" y="94"/>
                </a:cubicBezTo>
                <a:cubicBezTo>
                  <a:pt x="153" y="95"/>
                  <a:pt x="156" y="97"/>
                  <a:pt x="159" y="98"/>
                </a:cubicBezTo>
                <a:cubicBezTo>
                  <a:pt x="154" y="104"/>
                  <a:pt x="147" y="108"/>
                  <a:pt x="140" y="111"/>
                </a:cubicBezTo>
                <a:close/>
                <a:moveTo>
                  <a:pt x="152" y="89"/>
                </a:moveTo>
                <a:cubicBezTo>
                  <a:pt x="154" y="82"/>
                  <a:pt x="156" y="73"/>
                  <a:pt x="156" y="64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4" y="75"/>
                  <a:pt x="169" y="86"/>
                  <a:pt x="163" y="94"/>
                </a:cubicBezTo>
                <a:cubicBezTo>
                  <a:pt x="159" y="92"/>
                  <a:pt x="156" y="91"/>
                  <a:pt x="152" y="89"/>
                </a:cubicBezTo>
                <a:close/>
                <a:moveTo>
                  <a:pt x="99" y="175"/>
                </a:moveTo>
                <a:cubicBezTo>
                  <a:pt x="99" y="196"/>
                  <a:pt x="103" y="196"/>
                  <a:pt x="103" y="202"/>
                </a:cubicBezTo>
                <a:cubicBezTo>
                  <a:pt x="103" y="208"/>
                  <a:pt x="101" y="211"/>
                  <a:pt x="101" y="217"/>
                </a:cubicBezTo>
                <a:cubicBezTo>
                  <a:pt x="101" y="238"/>
                  <a:pt x="101" y="238"/>
                  <a:pt x="101" y="238"/>
                </a:cubicBezTo>
                <a:cubicBezTo>
                  <a:pt x="43" y="238"/>
                  <a:pt x="43" y="238"/>
                  <a:pt x="43" y="238"/>
                </a:cubicBezTo>
                <a:cubicBezTo>
                  <a:pt x="43" y="214"/>
                  <a:pt x="43" y="214"/>
                  <a:pt x="43" y="214"/>
                </a:cubicBezTo>
                <a:cubicBezTo>
                  <a:pt x="41" y="205"/>
                  <a:pt x="22" y="176"/>
                  <a:pt x="14" y="166"/>
                </a:cubicBezTo>
                <a:cubicBezTo>
                  <a:pt x="5" y="155"/>
                  <a:pt x="0" y="146"/>
                  <a:pt x="0" y="139"/>
                </a:cubicBezTo>
                <a:cubicBezTo>
                  <a:pt x="0" y="131"/>
                  <a:pt x="4" y="98"/>
                  <a:pt x="5" y="92"/>
                </a:cubicBezTo>
                <a:cubicBezTo>
                  <a:pt x="7" y="86"/>
                  <a:pt x="19" y="58"/>
                  <a:pt x="21" y="52"/>
                </a:cubicBezTo>
                <a:cubicBezTo>
                  <a:pt x="23" y="47"/>
                  <a:pt x="35" y="55"/>
                  <a:pt x="36" y="66"/>
                </a:cubicBezTo>
                <a:cubicBezTo>
                  <a:pt x="37" y="80"/>
                  <a:pt x="32" y="87"/>
                  <a:pt x="31" y="101"/>
                </a:cubicBezTo>
                <a:cubicBezTo>
                  <a:pt x="29" y="115"/>
                  <a:pt x="30" y="124"/>
                  <a:pt x="33" y="130"/>
                </a:cubicBezTo>
                <a:cubicBezTo>
                  <a:pt x="34" y="133"/>
                  <a:pt x="42" y="142"/>
                  <a:pt x="47" y="147"/>
                </a:cubicBezTo>
                <a:cubicBezTo>
                  <a:pt x="53" y="152"/>
                  <a:pt x="57" y="157"/>
                  <a:pt x="57" y="157"/>
                </a:cubicBezTo>
                <a:cubicBezTo>
                  <a:pt x="57" y="157"/>
                  <a:pt x="57" y="151"/>
                  <a:pt x="52" y="145"/>
                </a:cubicBezTo>
                <a:cubicBezTo>
                  <a:pt x="44" y="137"/>
                  <a:pt x="38" y="132"/>
                  <a:pt x="37" y="127"/>
                </a:cubicBezTo>
                <a:cubicBezTo>
                  <a:pt x="33" y="114"/>
                  <a:pt x="39" y="106"/>
                  <a:pt x="42" y="105"/>
                </a:cubicBezTo>
                <a:cubicBezTo>
                  <a:pt x="45" y="104"/>
                  <a:pt x="57" y="118"/>
                  <a:pt x="61" y="120"/>
                </a:cubicBezTo>
                <a:cubicBezTo>
                  <a:pt x="64" y="122"/>
                  <a:pt x="78" y="132"/>
                  <a:pt x="83" y="139"/>
                </a:cubicBezTo>
                <a:cubicBezTo>
                  <a:pt x="88" y="147"/>
                  <a:pt x="99" y="164"/>
                  <a:pt x="99" y="175"/>
                </a:cubicBezTo>
                <a:close/>
                <a:moveTo>
                  <a:pt x="241" y="139"/>
                </a:moveTo>
                <a:cubicBezTo>
                  <a:pt x="242" y="146"/>
                  <a:pt x="236" y="155"/>
                  <a:pt x="228" y="166"/>
                </a:cubicBezTo>
                <a:cubicBezTo>
                  <a:pt x="219" y="176"/>
                  <a:pt x="200" y="205"/>
                  <a:pt x="198" y="214"/>
                </a:cubicBezTo>
                <a:cubicBezTo>
                  <a:pt x="198" y="238"/>
                  <a:pt x="198" y="238"/>
                  <a:pt x="198" y="238"/>
                </a:cubicBezTo>
                <a:cubicBezTo>
                  <a:pt x="141" y="238"/>
                  <a:pt x="141" y="238"/>
                  <a:pt x="141" y="238"/>
                </a:cubicBezTo>
                <a:cubicBezTo>
                  <a:pt x="141" y="217"/>
                  <a:pt x="141" y="217"/>
                  <a:pt x="141" y="217"/>
                </a:cubicBezTo>
                <a:cubicBezTo>
                  <a:pt x="141" y="211"/>
                  <a:pt x="139" y="208"/>
                  <a:pt x="139" y="202"/>
                </a:cubicBezTo>
                <a:cubicBezTo>
                  <a:pt x="139" y="196"/>
                  <a:pt x="142" y="196"/>
                  <a:pt x="142" y="175"/>
                </a:cubicBezTo>
                <a:cubicBezTo>
                  <a:pt x="142" y="164"/>
                  <a:pt x="153" y="147"/>
                  <a:pt x="158" y="139"/>
                </a:cubicBezTo>
                <a:cubicBezTo>
                  <a:pt x="164" y="132"/>
                  <a:pt x="177" y="122"/>
                  <a:pt x="181" y="120"/>
                </a:cubicBezTo>
                <a:cubicBezTo>
                  <a:pt x="184" y="118"/>
                  <a:pt x="196" y="104"/>
                  <a:pt x="199" y="105"/>
                </a:cubicBezTo>
                <a:cubicBezTo>
                  <a:pt x="202" y="106"/>
                  <a:pt x="208" y="114"/>
                  <a:pt x="205" y="127"/>
                </a:cubicBezTo>
                <a:cubicBezTo>
                  <a:pt x="203" y="132"/>
                  <a:pt x="197" y="137"/>
                  <a:pt x="189" y="145"/>
                </a:cubicBezTo>
                <a:cubicBezTo>
                  <a:pt x="184" y="151"/>
                  <a:pt x="185" y="157"/>
                  <a:pt x="185" y="157"/>
                </a:cubicBezTo>
                <a:cubicBezTo>
                  <a:pt x="185" y="157"/>
                  <a:pt x="188" y="152"/>
                  <a:pt x="194" y="147"/>
                </a:cubicBezTo>
                <a:cubicBezTo>
                  <a:pt x="199" y="142"/>
                  <a:pt x="207" y="133"/>
                  <a:pt x="209" y="130"/>
                </a:cubicBezTo>
                <a:cubicBezTo>
                  <a:pt x="211" y="124"/>
                  <a:pt x="212" y="115"/>
                  <a:pt x="211" y="101"/>
                </a:cubicBezTo>
                <a:cubicBezTo>
                  <a:pt x="209" y="87"/>
                  <a:pt x="204" y="80"/>
                  <a:pt x="205" y="66"/>
                </a:cubicBezTo>
                <a:cubicBezTo>
                  <a:pt x="206" y="55"/>
                  <a:pt x="218" y="47"/>
                  <a:pt x="220" y="52"/>
                </a:cubicBezTo>
                <a:cubicBezTo>
                  <a:pt x="222" y="58"/>
                  <a:pt x="234" y="86"/>
                  <a:pt x="236" y="92"/>
                </a:cubicBezTo>
                <a:cubicBezTo>
                  <a:pt x="238" y="98"/>
                  <a:pt x="241" y="131"/>
                  <a:pt x="241" y="1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11730828" y="4493362"/>
            <a:ext cx="939611" cy="844642"/>
          </a:xfrm>
          <a:custGeom>
            <a:avLst/>
            <a:gdLst>
              <a:gd name="T0" fmla="*/ 117 w 276"/>
              <a:gd name="T1" fmla="*/ 134 h 248"/>
              <a:gd name="T2" fmla="*/ 118 w 276"/>
              <a:gd name="T3" fmla="*/ 116 h 248"/>
              <a:gd name="T4" fmla="*/ 125 w 276"/>
              <a:gd name="T5" fmla="*/ 134 h 248"/>
              <a:gd name="T6" fmla="*/ 120 w 276"/>
              <a:gd name="T7" fmla="*/ 127 h 248"/>
              <a:gd name="T8" fmla="*/ 107 w 276"/>
              <a:gd name="T9" fmla="*/ 127 h 248"/>
              <a:gd name="T10" fmla="*/ 122 w 276"/>
              <a:gd name="T11" fmla="*/ 130 h 248"/>
              <a:gd name="T12" fmla="*/ 125 w 276"/>
              <a:gd name="T13" fmla="*/ 55 h 248"/>
              <a:gd name="T14" fmla="*/ 86 w 276"/>
              <a:gd name="T15" fmla="*/ 137 h 248"/>
              <a:gd name="T16" fmla="*/ 68 w 276"/>
              <a:gd name="T17" fmla="*/ 123 h 248"/>
              <a:gd name="T18" fmla="*/ 59 w 276"/>
              <a:gd name="T19" fmla="*/ 110 h 248"/>
              <a:gd name="T20" fmla="*/ 59 w 276"/>
              <a:gd name="T21" fmla="*/ 118 h 248"/>
              <a:gd name="T22" fmla="*/ 49 w 276"/>
              <a:gd name="T23" fmla="*/ 95 h 248"/>
              <a:gd name="T24" fmla="*/ 51 w 276"/>
              <a:gd name="T25" fmla="*/ 63 h 248"/>
              <a:gd name="T26" fmla="*/ 51 w 276"/>
              <a:gd name="T27" fmla="*/ 46 h 248"/>
              <a:gd name="T28" fmla="*/ 38 w 276"/>
              <a:gd name="T29" fmla="*/ 46 h 248"/>
              <a:gd name="T30" fmla="*/ 212 w 276"/>
              <a:gd name="T31" fmla="*/ 101 h 248"/>
              <a:gd name="T32" fmla="*/ 214 w 276"/>
              <a:gd name="T33" fmla="*/ 87 h 248"/>
              <a:gd name="T34" fmla="*/ 210 w 276"/>
              <a:gd name="T35" fmla="*/ 78 h 248"/>
              <a:gd name="T36" fmla="*/ 207 w 276"/>
              <a:gd name="T37" fmla="*/ 69 h 248"/>
              <a:gd name="T38" fmla="*/ 191 w 276"/>
              <a:gd name="T39" fmla="*/ 48 h 248"/>
              <a:gd name="T40" fmla="*/ 178 w 276"/>
              <a:gd name="T41" fmla="*/ 44 h 248"/>
              <a:gd name="T42" fmla="*/ 168 w 276"/>
              <a:gd name="T43" fmla="*/ 49 h 248"/>
              <a:gd name="T44" fmla="*/ 165 w 276"/>
              <a:gd name="T45" fmla="*/ 33 h 248"/>
              <a:gd name="T46" fmla="*/ 160 w 276"/>
              <a:gd name="T47" fmla="*/ 21 h 248"/>
              <a:gd name="T48" fmla="*/ 139 w 276"/>
              <a:gd name="T49" fmla="*/ 16 h 248"/>
              <a:gd name="T50" fmla="*/ 150 w 276"/>
              <a:gd name="T51" fmla="*/ 29 h 248"/>
              <a:gd name="T52" fmla="*/ 150 w 276"/>
              <a:gd name="T53" fmla="*/ 38 h 248"/>
              <a:gd name="T54" fmla="*/ 146 w 276"/>
              <a:gd name="T55" fmla="*/ 44 h 248"/>
              <a:gd name="T56" fmla="*/ 135 w 276"/>
              <a:gd name="T57" fmla="*/ 38 h 248"/>
              <a:gd name="T58" fmla="*/ 142 w 276"/>
              <a:gd name="T59" fmla="*/ 48 h 248"/>
              <a:gd name="T60" fmla="*/ 150 w 276"/>
              <a:gd name="T61" fmla="*/ 51 h 248"/>
              <a:gd name="T62" fmla="*/ 159 w 276"/>
              <a:gd name="T63" fmla="*/ 64 h 248"/>
              <a:gd name="T64" fmla="*/ 158 w 276"/>
              <a:gd name="T65" fmla="*/ 77 h 248"/>
              <a:gd name="T66" fmla="*/ 149 w 276"/>
              <a:gd name="T67" fmla="*/ 70 h 248"/>
              <a:gd name="T68" fmla="*/ 146 w 276"/>
              <a:gd name="T69" fmla="*/ 76 h 248"/>
              <a:gd name="T70" fmla="*/ 139 w 276"/>
              <a:gd name="T71" fmla="*/ 81 h 248"/>
              <a:gd name="T72" fmla="*/ 124 w 276"/>
              <a:gd name="T73" fmla="*/ 94 h 248"/>
              <a:gd name="T74" fmla="*/ 109 w 276"/>
              <a:gd name="T75" fmla="*/ 119 h 248"/>
              <a:gd name="T76" fmla="*/ 95 w 276"/>
              <a:gd name="T77" fmla="*/ 112 h 248"/>
              <a:gd name="T78" fmla="*/ 83 w 276"/>
              <a:gd name="T79" fmla="*/ 126 h 248"/>
              <a:gd name="T80" fmla="*/ 100 w 276"/>
              <a:gd name="T81" fmla="*/ 129 h 248"/>
              <a:gd name="T82" fmla="*/ 106 w 276"/>
              <a:gd name="T83" fmla="*/ 141 h 248"/>
              <a:gd name="T84" fmla="*/ 118 w 276"/>
              <a:gd name="T85" fmla="*/ 145 h 248"/>
              <a:gd name="T86" fmla="*/ 210 w 276"/>
              <a:gd name="T87" fmla="*/ 74 h 248"/>
              <a:gd name="T88" fmla="*/ 109 w 276"/>
              <a:gd name="T89" fmla="*/ 22 h 248"/>
              <a:gd name="T90" fmla="*/ 131 w 276"/>
              <a:gd name="T91" fmla="*/ 30 h 248"/>
              <a:gd name="T92" fmla="*/ 120 w 276"/>
              <a:gd name="T93" fmla="*/ 36 h 248"/>
              <a:gd name="T94" fmla="*/ 108 w 276"/>
              <a:gd name="T95" fmla="*/ 49 h 248"/>
              <a:gd name="T96" fmla="*/ 122 w 276"/>
              <a:gd name="T97" fmla="*/ 63 h 248"/>
              <a:gd name="T98" fmla="*/ 130 w 276"/>
              <a:gd name="T99" fmla="*/ 45 h 248"/>
              <a:gd name="T100" fmla="*/ 138 w 276"/>
              <a:gd name="T101" fmla="*/ 33 h 248"/>
              <a:gd name="T102" fmla="*/ 136 w 276"/>
              <a:gd name="T103" fmla="*/ 25 h 248"/>
              <a:gd name="T104" fmla="*/ 130 w 276"/>
              <a:gd name="T105" fmla="*/ 14 h 248"/>
              <a:gd name="T106" fmla="*/ 123 w 276"/>
              <a:gd name="T107" fmla="*/ 20 h 248"/>
              <a:gd name="T108" fmla="*/ 125 w 276"/>
              <a:gd name="T109" fmla="*/ 19 h 248"/>
              <a:gd name="T110" fmla="*/ 105 w 276"/>
              <a:gd name="T111" fmla="*/ 11 h 248"/>
              <a:gd name="T112" fmla="*/ 111 w 276"/>
              <a:gd name="T113" fmla="*/ 18 h 248"/>
              <a:gd name="T114" fmla="*/ 119 w 276"/>
              <a:gd name="T115" fmla="*/ 12 h 248"/>
              <a:gd name="T116" fmla="*/ 99 w 276"/>
              <a:gd name="T117" fmla="*/ 23 h 248"/>
              <a:gd name="T118" fmla="*/ 91 w 276"/>
              <a:gd name="T119" fmla="*/ 19 h 248"/>
              <a:gd name="T120" fmla="*/ 76 w 276"/>
              <a:gd name="T121" fmla="*/ 18 h 248"/>
              <a:gd name="T122" fmla="*/ 128 w 276"/>
              <a:gd name="T123" fmla="*/ 42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6" h="248">
                <a:moveTo>
                  <a:pt x="115" y="122"/>
                </a:moveTo>
                <a:cubicBezTo>
                  <a:pt x="115" y="122"/>
                  <a:pt x="115" y="122"/>
                  <a:pt x="115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5" y="119"/>
                  <a:pt x="115" y="119"/>
                  <a:pt x="115" y="119"/>
                </a:cubicBezTo>
                <a:cubicBezTo>
                  <a:pt x="116" y="119"/>
                  <a:pt x="116" y="119"/>
                  <a:pt x="116" y="119"/>
                </a:cubicBezTo>
                <a:cubicBezTo>
                  <a:pt x="116" y="119"/>
                  <a:pt x="116" y="119"/>
                  <a:pt x="116" y="119"/>
                </a:cubicBezTo>
                <a:cubicBezTo>
                  <a:pt x="116" y="119"/>
                  <a:pt x="116" y="119"/>
                  <a:pt x="117" y="120"/>
                </a:cubicBezTo>
                <a:cubicBezTo>
                  <a:pt x="117" y="120"/>
                  <a:pt x="117" y="120"/>
                  <a:pt x="117" y="120"/>
                </a:cubicBezTo>
                <a:cubicBezTo>
                  <a:pt x="117" y="120"/>
                  <a:pt x="117" y="120"/>
                  <a:pt x="117" y="120"/>
                </a:cubicBezTo>
                <a:cubicBezTo>
                  <a:pt x="117" y="120"/>
                  <a:pt x="117" y="120"/>
                  <a:pt x="117" y="120"/>
                </a:cubicBezTo>
                <a:cubicBezTo>
                  <a:pt x="117" y="120"/>
                  <a:pt x="117" y="120"/>
                  <a:pt x="117" y="120"/>
                </a:cubicBezTo>
                <a:cubicBezTo>
                  <a:pt x="117" y="121"/>
                  <a:pt x="117" y="121"/>
                  <a:pt x="117" y="121"/>
                </a:cubicBezTo>
                <a:cubicBezTo>
                  <a:pt x="117" y="121"/>
                  <a:pt x="117" y="121"/>
                  <a:pt x="117" y="121"/>
                </a:cubicBezTo>
                <a:cubicBezTo>
                  <a:pt x="117" y="121"/>
                  <a:pt x="117" y="121"/>
                  <a:pt x="117" y="121"/>
                </a:cubicBezTo>
                <a:cubicBezTo>
                  <a:pt x="117" y="121"/>
                  <a:pt x="117" y="121"/>
                  <a:pt x="117" y="121"/>
                </a:cubicBezTo>
                <a:cubicBezTo>
                  <a:pt x="117" y="122"/>
                  <a:pt x="117" y="122"/>
                  <a:pt x="117" y="122"/>
                </a:cubicBezTo>
                <a:cubicBezTo>
                  <a:pt x="117" y="123"/>
                  <a:pt x="117" y="123"/>
                  <a:pt x="117" y="123"/>
                </a:cubicBezTo>
                <a:cubicBezTo>
                  <a:pt x="117" y="123"/>
                  <a:pt x="117" y="123"/>
                  <a:pt x="117" y="123"/>
                </a:cubicBezTo>
                <a:cubicBezTo>
                  <a:pt x="117" y="123"/>
                  <a:pt x="117" y="123"/>
                  <a:pt x="116" y="123"/>
                </a:cubicBezTo>
                <a:cubicBezTo>
                  <a:pt x="116" y="123"/>
                  <a:pt x="115" y="123"/>
                  <a:pt x="115" y="122"/>
                </a:cubicBezTo>
                <a:close/>
                <a:moveTo>
                  <a:pt x="118" y="132"/>
                </a:moveTo>
                <a:cubicBezTo>
                  <a:pt x="117" y="132"/>
                  <a:pt x="117" y="132"/>
                  <a:pt x="117" y="131"/>
                </a:cubicBezTo>
                <a:cubicBezTo>
                  <a:pt x="117" y="131"/>
                  <a:pt x="117" y="131"/>
                  <a:pt x="116" y="131"/>
                </a:cubicBezTo>
                <a:cubicBezTo>
                  <a:pt x="116" y="131"/>
                  <a:pt x="116" y="131"/>
                  <a:pt x="115" y="131"/>
                </a:cubicBezTo>
                <a:cubicBezTo>
                  <a:pt x="115" y="131"/>
                  <a:pt x="115" y="131"/>
                  <a:pt x="115" y="131"/>
                </a:cubicBezTo>
                <a:cubicBezTo>
                  <a:pt x="115" y="131"/>
                  <a:pt x="115" y="131"/>
                  <a:pt x="115" y="131"/>
                </a:cubicBezTo>
                <a:cubicBezTo>
                  <a:pt x="115" y="131"/>
                  <a:pt x="114" y="131"/>
                  <a:pt x="114" y="131"/>
                </a:cubicBezTo>
                <a:cubicBezTo>
                  <a:pt x="114" y="132"/>
                  <a:pt x="114" y="132"/>
                  <a:pt x="114" y="132"/>
                </a:cubicBezTo>
                <a:cubicBezTo>
                  <a:pt x="113" y="132"/>
                  <a:pt x="114" y="133"/>
                  <a:pt x="114" y="133"/>
                </a:cubicBezTo>
                <a:cubicBezTo>
                  <a:pt x="114" y="133"/>
                  <a:pt x="115" y="134"/>
                  <a:pt x="115" y="134"/>
                </a:cubicBezTo>
                <a:cubicBezTo>
                  <a:pt x="115" y="134"/>
                  <a:pt x="115" y="134"/>
                  <a:pt x="115" y="13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4"/>
                  <a:pt x="116" y="134"/>
                  <a:pt x="117" y="134"/>
                </a:cubicBezTo>
                <a:cubicBezTo>
                  <a:pt x="117" y="134"/>
                  <a:pt x="118" y="134"/>
                  <a:pt x="119" y="133"/>
                </a:cubicBezTo>
                <a:cubicBezTo>
                  <a:pt x="119" y="133"/>
                  <a:pt x="119" y="133"/>
                  <a:pt x="118" y="132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8" y="132"/>
                  <a:pt x="118" y="132"/>
                  <a:pt x="118" y="132"/>
                </a:cubicBezTo>
                <a:close/>
                <a:moveTo>
                  <a:pt x="122" y="122"/>
                </a:moveTo>
                <a:cubicBezTo>
                  <a:pt x="121" y="122"/>
                  <a:pt x="121" y="122"/>
                  <a:pt x="121" y="122"/>
                </a:cubicBezTo>
                <a:cubicBezTo>
                  <a:pt x="121" y="122"/>
                  <a:pt x="121" y="121"/>
                  <a:pt x="121" y="121"/>
                </a:cubicBezTo>
                <a:cubicBezTo>
                  <a:pt x="121" y="121"/>
                  <a:pt x="121" y="121"/>
                  <a:pt x="121" y="121"/>
                </a:cubicBezTo>
                <a:cubicBezTo>
                  <a:pt x="121" y="121"/>
                  <a:pt x="120" y="120"/>
                  <a:pt x="120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0"/>
                  <a:pt x="120" y="119"/>
                  <a:pt x="119" y="119"/>
                </a:cubicBezTo>
                <a:cubicBezTo>
                  <a:pt x="119" y="119"/>
                  <a:pt x="119" y="118"/>
                  <a:pt x="118" y="119"/>
                </a:cubicBezTo>
                <a:cubicBezTo>
                  <a:pt x="118" y="119"/>
                  <a:pt x="118" y="119"/>
                  <a:pt x="118" y="119"/>
                </a:cubicBezTo>
                <a:cubicBezTo>
                  <a:pt x="118" y="120"/>
                  <a:pt x="118" y="120"/>
                  <a:pt x="118" y="120"/>
                </a:cubicBezTo>
                <a:cubicBezTo>
                  <a:pt x="118" y="120"/>
                  <a:pt x="118" y="120"/>
                  <a:pt x="118" y="120"/>
                </a:cubicBezTo>
                <a:cubicBezTo>
                  <a:pt x="118" y="121"/>
                  <a:pt x="118" y="121"/>
                  <a:pt x="119" y="121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9" y="121"/>
                  <a:pt x="119" y="121"/>
                  <a:pt x="119" y="121"/>
                </a:cubicBezTo>
                <a:cubicBezTo>
                  <a:pt x="119" y="121"/>
                  <a:pt x="119" y="121"/>
                  <a:pt x="119" y="121"/>
                </a:cubicBezTo>
                <a:cubicBezTo>
                  <a:pt x="119" y="121"/>
                  <a:pt x="119" y="121"/>
                  <a:pt x="119" y="121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9" y="123"/>
                  <a:pt x="119" y="123"/>
                  <a:pt x="119" y="123"/>
                </a:cubicBezTo>
                <a:cubicBezTo>
                  <a:pt x="119" y="123"/>
                  <a:pt x="119" y="123"/>
                  <a:pt x="120" y="123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120" y="124"/>
                  <a:pt x="120" y="124"/>
                  <a:pt x="121" y="124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21" y="124"/>
                  <a:pt x="121" y="123"/>
                  <a:pt x="121" y="123"/>
                </a:cubicBezTo>
                <a:cubicBezTo>
                  <a:pt x="121" y="123"/>
                  <a:pt x="121" y="123"/>
                  <a:pt x="121" y="123"/>
                </a:cubicBezTo>
                <a:cubicBezTo>
                  <a:pt x="121" y="123"/>
                  <a:pt x="121" y="123"/>
                  <a:pt x="121" y="122"/>
                </a:cubicBezTo>
                <a:cubicBezTo>
                  <a:pt x="121" y="122"/>
                  <a:pt x="121" y="122"/>
                  <a:pt x="121" y="122"/>
                </a:cubicBezTo>
                <a:lnTo>
                  <a:pt x="122" y="122"/>
                </a:lnTo>
                <a:close/>
                <a:moveTo>
                  <a:pt x="118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8" y="116"/>
                  <a:pt x="118" y="116"/>
                  <a:pt x="118" y="116"/>
                </a:cubicBezTo>
                <a:cubicBezTo>
                  <a:pt x="118" y="116"/>
                  <a:pt x="117" y="116"/>
                  <a:pt x="117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5" y="116"/>
                  <a:pt x="115" y="116"/>
                  <a:pt x="115" y="116"/>
                </a:cubicBezTo>
                <a:cubicBezTo>
                  <a:pt x="115" y="116"/>
                  <a:pt x="114" y="116"/>
                  <a:pt x="114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7"/>
                  <a:pt x="114" y="117"/>
                  <a:pt x="114" y="117"/>
                </a:cubicBezTo>
                <a:cubicBezTo>
                  <a:pt x="114" y="118"/>
                  <a:pt x="115" y="118"/>
                  <a:pt x="115" y="118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6" y="118"/>
                  <a:pt x="116" y="118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118"/>
                  <a:pt x="117" y="119"/>
                  <a:pt x="117" y="119"/>
                </a:cubicBezTo>
                <a:cubicBezTo>
                  <a:pt x="118" y="119"/>
                  <a:pt x="118" y="119"/>
                  <a:pt x="118" y="119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8" y="118"/>
                  <a:pt x="119" y="117"/>
                  <a:pt x="118" y="117"/>
                </a:cubicBezTo>
                <a:cubicBezTo>
                  <a:pt x="118" y="117"/>
                  <a:pt x="118" y="117"/>
                  <a:pt x="118" y="116"/>
                </a:cubicBezTo>
                <a:close/>
                <a:moveTo>
                  <a:pt x="123" y="131"/>
                </a:moveTo>
                <a:cubicBezTo>
                  <a:pt x="123" y="131"/>
                  <a:pt x="122" y="131"/>
                  <a:pt x="122" y="131"/>
                </a:cubicBezTo>
                <a:cubicBezTo>
                  <a:pt x="122" y="131"/>
                  <a:pt x="121" y="131"/>
                  <a:pt x="121" y="131"/>
                </a:cubicBezTo>
                <a:cubicBezTo>
                  <a:pt x="121" y="131"/>
                  <a:pt x="120" y="132"/>
                  <a:pt x="120" y="132"/>
                </a:cubicBezTo>
                <a:cubicBezTo>
                  <a:pt x="120" y="132"/>
                  <a:pt x="120" y="132"/>
                  <a:pt x="120" y="132"/>
                </a:cubicBezTo>
                <a:cubicBezTo>
                  <a:pt x="120" y="133"/>
                  <a:pt x="120" y="133"/>
                  <a:pt x="121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3"/>
                  <a:pt x="121" y="134"/>
                  <a:pt x="122" y="134"/>
                </a:cubicBezTo>
                <a:cubicBezTo>
                  <a:pt x="122" y="134"/>
                  <a:pt x="122" y="134"/>
                  <a:pt x="122" y="134"/>
                </a:cubicBezTo>
                <a:cubicBezTo>
                  <a:pt x="122" y="134"/>
                  <a:pt x="122" y="134"/>
                  <a:pt x="122" y="134"/>
                </a:cubicBezTo>
                <a:cubicBezTo>
                  <a:pt x="122" y="133"/>
                  <a:pt x="123" y="133"/>
                  <a:pt x="123" y="133"/>
                </a:cubicBezTo>
                <a:cubicBezTo>
                  <a:pt x="124" y="134"/>
                  <a:pt x="124" y="134"/>
                  <a:pt x="124" y="133"/>
                </a:cubicBezTo>
                <a:cubicBezTo>
                  <a:pt x="124" y="133"/>
                  <a:pt x="125" y="133"/>
                  <a:pt x="125" y="133"/>
                </a:cubicBezTo>
                <a:cubicBezTo>
                  <a:pt x="125" y="133"/>
                  <a:pt x="125" y="133"/>
                  <a:pt x="125" y="134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134"/>
                  <a:pt x="127" y="134"/>
                  <a:pt x="127" y="133"/>
                </a:cubicBezTo>
                <a:cubicBezTo>
                  <a:pt x="127" y="133"/>
                  <a:pt x="127" y="133"/>
                  <a:pt x="127" y="133"/>
                </a:cubicBezTo>
                <a:cubicBezTo>
                  <a:pt x="127" y="133"/>
                  <a:pt x="127" y="133"/>
                  <a:pt x="127" y="133"/>
                </a:cubicBezTo>
                <a:cubicBezTo>
                  <a:pt x="128" y="133"/>
                  <a:pt x="128" y="133"/>
                  <a:pt x="129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1" y="132"/>
                  <a:pt x="131" y="132"/>
                  <a:pt x="132" y="131"/>
                </a:cubicBezTo>
                <a:cubicBezTo>
                  <a:pt x="132" y="131"/>
                  <a:pt x="132" y="131"/>
                  <a:pt x="131" y="131"/>
                </a:cubicBezTo>
                <a:cubicBezTo>
                  <a:pt x="131" y="130"/>
                  <a:pt x="131" y="130"/>
                  <a:pt x="131" y="130"/>
                </a:cubicBezTo>
                <a:cubicBezTo>
                  <a:pt x="131" y="130"/>
                  <a:pt x="131" y="130"/>
                  <a:pt x="130" y="130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0" y="130"/>
                  <a:pt x="130" y="130"/>
                  <a:pt x="129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29" y="129"/>
                  <a:pt x="128" y="129"/>
                  <a:pt x="128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29"/>
                  <a:pt x="127" y="129"/>
                  <a:pt x="127" y="129"/>
                </a:cubicBezTo>
                <a:cubicBezTo>
                  <a:pt x="127" y="129"/>
                  <a:pt x="126" y="129"/>
                  <a:pt x="126" y="129"/>
                </a:cubicBezTo>
                <a:cubicBezTo>
                  <a:pt x="126" y="129"/>
                  <a:pt x="126" y="129"/>
                  <a:pt x="125" y="129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24" y="129"/>
                  <a:pt x="124" y="129"/>
                  <a:pt x="124" y="129"/>
                </a:cubicBezTo>
                <a:cubicBezTo>
                  <a:pt x="124" y="129"/>
                  <a:pt x="124" y="129"/>
                  <a:pt x="124" y="129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28"/>
                  <a:pt x="122" y="128"/>
                  <a:pt x="121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21" y="128"/>
                  <a:pt x="121" y="127"/>
                  <a:pt x="121" y="127"/>
                </a:cubicBezTo>
                <a:cubicBezTo>
                  <a:pt x="121" y="127"/>
                  <a:pt x="120" y="127"/>
                  <a:pt x="120" y="127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0" y="127"/>
                  <a:pt x="120" y="126"/>
                  <a:pt x="119" y="127"/>
                </a:cubicBezTo>
                <a:cubicBezTo>
                  <a:pt x="119" y="127"/>
                  <a:pt x="119" y="126"/>
                  <a:pt x="118" y="126"/>
                </a:cubicBezTo>
                <a:cubicBezTo>
                  <a:pt x="118" y="126"/>
                  <a:pt x="118" y="126"/>
                  <a:pt x="118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25"/>
                  <a:pt x="117" y="125"/>
                  <a:pt x="116" y="125"/>
                </a:cubicBezTo>
                <a:cubicBezTo>
                  <a:pt x="116" y="125"/>
                  <a:pt x="116" y="125"/>
                  <a:pt x="115" y="125"/>
                </a:cubicBezTo>
                <a:cubicBezTo>
                  <a:pt x="115" y="125"/>
                  <a:pt x="115" y="124"/>
                  <a:pt x="115" y="124"/>
                </a:cubicBezTo>
                <a:cubicBezTo>
                  <a:pt x="114" y="124"/>
                  <a:pt x="114" y="124"/>
                  <a:pt x="113" y="124"/>
                </a:cubicBezTo>
                <a:cubicBezTo>
                  <a:pt x="113" y="124"/>
                  <a:pt x="113" y="124"/>
                  <a:pt x="113" y="124"/>
                </a:cubicBezTo>
                <a:cubicBezTo>
                  <a:pt x="113" y="124"/>
                  <a:pt x="113" y="124"/>
                  <a:pt x="113" y="123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2" y="123"/>
                  <a:pt x="112" y="123"/>
                  <a:pt x="111" y="123"/>
                </a:cubicBezTo>
                <a:cubicBezTo>
                  <a:pt x="111" y="123"/>
                  <a:pt x="111" y="123"/>
                  <a:pt x="110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10" y="123"/>
                  <a:pt x="109" y="123"/>
                  <a:pt x="109" y="123"/>
                </a:cubicBezTo>
                <a:cubicBezTo>
                  <a:pt x="109" y="123"/>
                  <a:pt x="109" y="123"/>
                  <a:pt x="109" y="123"/>
                </a:cubicBezTo>
                <a:cubicBezTo>
                  <a:pt x="108" y="122"/>
                  <a:pt x="108" y="123"/>
                  <a:pt x="107" y="123"/>
                </a:cubicBezTo>
                <a:cubicBezTo>
                  <a:pt x="107" y="123"/>
                  <a:pt x="107" y="123"/>
                  <a:pt x="107" y="123"/>
                </a:cubicBezTo>
                <a:cubicBezTo>
                  <a:pt x="107" y="123"/>
                  <a:pt x="106" y="123"/>
                  <a:pt x="106" y="123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05" y="123"/>
                  <a:pt x="104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5"/>
                  <a:pt x="104" y="125"/>
                </a:cubicBezTo>
                <a:cubicBezTo>
                  <a:pt x="104" y="125"/>
                  <a:pt x="104" y="125"/>
                  <a:pt x="103" y="125"/>
                </a:cubicBezTo>
                <a:cubicBezTo>
                  <a:pt x="103" y="125"/>
                  <a:pt x="103" y="125"/>
                  <a:pt x="103" y="125"/>
                </a:cubicBezTo>
                <a:cubicBezTo>
                  <a:pt x="103" y="125"/>
                  <a:pt x="103" y="125"/>
                  <a:pt x="103" y="125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04" y="126"/>
                  <a:pt x="104" y="126"/>
                  <a:pt x="105" y="126"/>
                </a:cubicBezTo>
                <a:cubicBezTo>
                  <a:pt x="105" y="126"/>
                  <a:pt x="105" y="126"/>
                  <a:pt x="105" y="126"/>
                </a:cubicBezTo>
                <a:cubicBezTo>
                  <a:pt x="105" y="126"/>
                  <a:pt x="105" y="126"/>
                  <a:pt x="106" y="126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6" y="127"/>
                  <a:pt x="106" y="127"/>
                  <a:pt x="107" y="127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108" y="127"/>
                  <a:pt x="108" y="127"/>
                  <a:pt x="108" y="126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6"/>
                  <a:pt x="109" y="126"/>
                  <a:pt x="109" y="126"/>
                </a:cubicBezTo>
                <a:cubicBezTo>
                  <a:pt x="109" y="126"/>
                  <a:pt x="109" y="126"/>
                  <a:pt x="110" y="126"/>
                </a:cubicBezTo>
                <a:cubicBezTo>
                  <a:pt x="110" y="126"/>
                  <a:pt x="110" y="126"/>
                  <a:pt x="110" y="126"/>
                </a:cubicBezTo>
                <a:cubicBezTo>
                  <a:pt x="110" y="126"/>
                  <a:pt x="110" y="126"/>
                  <a:pt x="111" y="126"/>
                </a:cubicBezTo>
                <a:cubicBezTo>
                  <a:pt x="111" y="126"/>
                  <a:pt x="111" y="126"/>
                  <a:pt x="111" y="126"/>
                </a:cubicBezTo>
                <a:cubicBezTo>
                  <a:pt x="111" y="126"/>
                  <a:pt x="111" y="126"/>
                  <a:pt x="111" y="126"/>
                </a:cubicBezTo>
                <a:cubicBezTo>
                  <a:pt x="111" y="126"/>
                  <a:pt x="111" y="126"/>
                  <a:pt x="111" y="126"/>
                </a:cubicBezTo>
                <a:cubicBezTo>
                  <a:pt x="111" y="127"/>
                  <a:pt x="112" y="127"/>
                  <a:pt x="112" y="127"/>
                </a:cubicBezTo>
                <a:cubicBezTo>
                  <a:pt x="112" y="127"/>
                  <a:pt x="112" y="127"/>
                  <a:pt x="113" y="127"/>
                </a:cubicBezTo>
                <a:cubicBezTo>
                  <a:pt x="113" y="127"/>
                  <a:pt x="113" y="127"/>
                  <a:pt x="113" y="127"/>
                </a:cubicBezTo>
                <a:cubicBezTo>
                  <a:pt x="113" y="127"/>
                  <a:pt x="113" y="127"/>
                  <a:pt x="113" y="127"/>
                </a:cubicBezTo>
                <a:cubicBezTo>
                  <a:pt x="113" y="127"/>
                  <a:pt x="114" y="127"/>
                  <a:pt x="114" y="128"/>
                </a:cubicBezTo>
                <a:cubicBezTo>
                  <a:pt x="114" y="128"/>
                  <a:pt x="114" y="128"/>
                  <a:pt x="114" y="128"/>
                </a:cubicBezTo>
                <a:cubicBezTo>
                  <a:pt x="114" y="128"/>
                  <a:pt x="114" y="128"/>
                  <a:pt x="114" y="128"/>
                </a:cubicBezTo>
                <a:cubicBezTo>
                  <a:pt x="113" y="128"/>
                  <a:pt x="113" y="128"/>
                  <a:pt x="113" y="128"/>
                </a:cubicBezTo>
                <a:cubicBezTo>
                  <a:pt x="114" y="129"/>
                  <a:pt x="114" y="129"/>
                  <a:pt x="114" y="129"/>
                </a:cubicBezTo>
                <a:cubicBezTo>
                  <a:pt x="115" y="129"/>
                  <a:pt x="115" y="129"/>
                  <a:pt x="115" y="129"/>
                </a:cubicBezTo>
                <a:cubicBezTo>
                  <a:pt x="115" y="129"/>
                  <a:pt x="115" y="129"/>
                  <a:pt x="115" y="129"/>
                </a:cubicBezTo>
                <a:cubicBezTo>
                  <a:pt x="115" y="129"/>
                  <a:pt x="115" y="129"/>
                  <a:pt x="116" y="129"/>
                </a:cubicBezTo>
                <a:cubicBezTo>
                  <a:pt x="115" y="129"/>
                  <a:pt x="115" y="129"/>
                  <a:pt x="115" y="129"/>
                </a:cubicBezTo>
                <a:cubicBezTo>
                  <a:pt x="115" y="130"/>
                  <a:pt x="115" y="130"/>
                  <a:pt x="115" y="130"/>
                </a:cubicBezTo>
                <a:cubicBezTo>
                  <a:pt x="116" y="130"/>
                  <a:pt x="116" y="130"/>
                  <a:pt x="116" y="130"/>
                </a:cubicBezTo>
                <a:cubicBezTo>
                  <a:pt x="116" y="130"/>
                  <a:pt x="117" y="130"/>
                  <a:pt x="117" y="130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18" y="130"/>
                  <a:pt x="118" y="130"/>
                  <a:pt x="118" y="130"/>
                </a:cubicBezTo>
                <a:cubicBezTo>
                  <a:pt x="118" y="130"/>
                  <a:pt x="118" y="130"/>
                  <a:pt x="118" y="130"/>
                </a:cubicBezTo>
                <a:cubicBezTo>
                  <a:pt x="118" y="130"/>
                  <a:pt x="118" y="130"/>
                  <a:pt x="118" y="130"/>
                </a:cubicBezTo>
                <a:cubicBezTo>
                  <a:pt x="118" y="130"/>
                  <a:pt x="119" y="130"/>
                  <a:pt x="119" y="130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20" y="130"/>
                  <a:pt x="120" y="130"/>
                  <a:pt x="121" y="130"/>
                </a:cubicBezTo>
                <a:cubicBezTo>
                  <a:pt x="121" y="130"/>
                  <a:pt x="121" y="130"/>
                  <a:pt x="122" y="130"/>
                </a:cubicBezTo>
                <a:cubicBezTo>
                  <a:pt x="122" y="130"/>
                  <a:pt x="122" y="130"/>
                  <a:pt x="122" y="130"/>
                </a:cubicBezTo>
                <a:cubicBezTo>
                  <a:pt x="122" y="130"/>
                  <a:pt x="122" y="130"/>
                  <a:pt x="122" y="130"/>
                </a:cubicBezTo>
                <a:cubicBezTo>
                  <a:pt x="123" y="130"/>
                  <a:pt x="123" y="130"/>
                  <a:pt x="123" y="130"/>
                </a:cubicBezTo>
                <a:cubicBezTo>
                  <a:pt x="123" y="130"/>
                  <a:pt x="123" y="130"/>
                  <a:pt x="123" y="130"/>
                </a:cubicBezTo>
                <a:cubicBezTo>
                  <a:pt x="123" y="130"/>
                  <a:pt x="123" y="130"/>
                  <a:pt x="123" y="131"/>
                </a:cubicBezTo>
                <a:cubicBezTo>
                  <a:pt x="123" y="131"/>
                  <a:pt x="123" y="131"/>
                  <a:pt x="123" y="131"/>
                </a:cubicBezTo>
                <a:cubicBezTo>
                  <a:pt x="123" y="131"/>
                  <a:pt x="123" y="131"/>
                  <a:pt x="123" y="131"/>
                </a:cubicBezTo>
                <a:cubicBezTo>
                  <a:pt x="123" y="131"/>
                  <a:pt x="123" y="131"/>
                  <a:pt x="123" y="131"/>
                </a:cubicBezTo>
                <a:cubicBezTo>
                  <a:pt x="123" y="131"/>
                  <a:pt x="123" y="131"/>
                  <a:pt x="123" y="131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50" y="60"/>
                </a:cubicBezTo>
                <a:cubicBezTo>
                  <a:pt x="50" y="60"/>
                  <a:pt x="50" y="60"/>
                  <a:pt x="50" y="60"/>
                </a:cubicBezTo>
                <a:cubicBezTo>
                  <a:pt x="50" y="60"/>
                  <a:pt x="51" y="60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8"/>
                  <a:pt x="51" y="57"/>
                  <a:pt x="51" y="57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1" y="53"/>
                  <a:pt x="51" y="53"/>
                  <a:pt x="51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3"/>
                  <a:pt x="49" y="54"/>
                  <a:pt x="49" y="54"/>
                </a:cubicBezTo>
                <a:cubicBezTo>
                  <a:pt x="49" y="55"/>
                  <a:pt x="49" y="56"/>
                  <a:pt x="49" y="56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8"/>
                  <a:pt x="49" y="59"/>
                  <a:pt x="49" y="6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126" y="52"/>
                </a:moveTo>
                <a:cubicBezTo>
                  <a:pt x="126" y="52"/>
                  <a:pt x="126" y="52"/>
                  <a:pt x="126" y="52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25" y="52"/>
                  <a:pt x="125" y="53"/>
                  <a:pt x="125" y="53"/>
                </a:cubicBezTo>
                <a:cubicBezTo>
                  <a:pt x="124" y="53"/>
                  <a:pt x="124" y="53"/>
                  <a:pt x="124" y="54"/>
                </a:cubicBezTo>
                <a:cubicBezTo>
                  <a:pt x="124" y="54"/>
                  <a:pt x="124" y="54"/>
                  <a:pt x="124" y="54"/>
                </a:cubicBezTo>
                <a:cubicBezTo>
                  <a:pt x="124" y="54"/>
                  <a:pt x="124" y="55"/>
                  <a:pt x="124" y="55"/>
                </a:cubicBezTo>
                <a:cubicBezTo>
                  <a:pt x="125" y="55"/>
                  <a:pt x="125" y="55"/>
                  <a:pt x="125" y="55"/>
                </a:cubicBezTo>
                <a:cubicBezTo>
                  <a:pt x="125" y="55"/>
                  <a:pt x="125" y="55"/>
                  <a:pt x="125" y="55"/>
                </a:cubicBezTo>
                <a:cubicBezTo>
                  <a:pt x="125" y="55"/>
                  <a:pt x="125" y="55"/>
                  <a:pt x="126" y="55"/>
                </a:cubicBezTo>
                <a:cubicBezTo>
                  <a:pt x="126" y="54"/>
                  <a:pt x="126" y="54"/>
                  <a:pt x="126" y="54"/>
                </a:cubicBezTo>
                <a:cubicBezTo>
                  <a:pt x="127" y="53"/>
                  <a:pt x="126" y="53"/>
                  <a:pt x="126" y="52"/>
                </a:cubicBezTo>
                <a:close/>
                <a:moveTo>
                  <a:pt x="104" y="149"/>
                </a:moveTo>
                <a:cubicBezTo>
                  <a:pt x="104" y="149"/>
                  <a:pt x="104" y="149"/>
                  <a:pt x="103" y="149"/>
                </a:cubicBezTo>
                <a:cubicBezTo>
                  <a:pt x="103" y="149"/>
                  <a:pt x="103" y="149"/>
                  <a:pt x="103" y="148"/>
                </a:cubicBezTo>
                <a:cubicBezTo>
                  <a:pt x="103" y="148"/>
                  <a:pt x="103" y="148"/>
                  <a:pt x="103" y="148"/>
                </a:cubicBezTo>
                <a:cubicBezTo>
                  <a:pt x="103" y="148"/>
                  <a:pt x="103" y="148"/>
                  <a:pt x="102" y="148"/>
                </a:cubicBezTo>
                <a:cubicBezTo>
                  <a:pt x="102" y="148"/>
                  <a:pt x="100" y="147"/>
                  <a:pt x="100" y="147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0" y="146"/>
                  <a:pt x="100" y="145"/>
                  <a:pt x="100" y="145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99" y="145"/>
                  <a:pt x="99" y="144"/>
                  <a:pt x="99" y="144"/>
                </a:cubicBezTo>
                <a:cubicBezTo>
                  <a:pt x="99" y="144"/>
                  <a:pt x="99" y="144"/>
                  <a:pt x="99" y="144"/>
                </a:cubicBezTo>
                <a:cubicBezTo>
                  <a:pt x="99" y="144"/>
                  <a:pt x="98" y="143"/>
                  <a:pt x="98" y="143"/>
                </a:cubicBezTo>
                <a:cubicBezTo>
                  <a:pt x="98" y="143"/>
                  <a:pt x="98" y="143"/>
                  <a:pt x="97" y="143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97" y="142"/>
                  <a:pt x="96" y="142"/>
                  <a:pt x="96" y="142"/>
                </a:cubicBezTo>
                <a:cubicBezTo>
                  <a:pt x="96" y="142"/>
                  <a:pt x="96" y="142"/>
                  <a:pt x="95" y="142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95" y="142"/>
                  <a:pt x="94" y="142"/>
                  <a:pt x="94" y="142"/>
                </a:cubicBezTo>
                <a:cubicBezTo>
                  <a:pt x="94" y="142"/>
                  <a:pt x="94" y="142"/>
                  <a:pt x="94" y="142"/>
                </a:cubicBezTo>
                <a:cubicBezTo>
                  <a:pt x="94" y="141"/>
                  <a:pt x="93" y="141"/>
                  <a:pt x="93" y="141"/>
                </a:cubicBezTo>
                <a:cubicBezTo>
                  <a:pt x="93" y="141"/>
                  <a:pt x="93" y="141"/>
                  <a:pt x="93" y="141"/>
                </a:cubicBezTo>
                <a:cubicBezTo>
                  <a:pt x="92" y="141"/>
                  <a:pt x="92" y="141"/>
                  <a:pt x="92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91" y="141"/>
                  <a:pt x="90" y="140"/>
                  <a:pt x="90" y="140"/>
                </a:cubicBezTo>
                <a:cubicBezTo>
                  <a:pt x="90" y="139"/>
                  <a:pt x="89" y="139"/>
                  <a:pt x="89" y="139"/>
                </a:cubicBezTo>
                <a:cubicBezTo>
                  <a:pt x="88" y="139"/>
                  <a:pt x="88" y="138"/>
                  <a:pt x="88" y="138"/>
                </a:cubicBezTo>
                <a:cubicBezTo>
                  <a:pt x="88" y="138"/>
                  <a:pt x="88" y="137"/>
                  <a:pt x="88" y="137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7"/>
                  <a:pt x="86" y="137"/>
                  <a:pt x="86" y="137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4" y="137"/>
                  <a:pt x="84" y="137"/>
                  <a:pt x="84" y="137"/>
                </a:cubicBezTo>
                <a:cubicBezTo>
                  <a:pt x="84" y="137"/>
                  <a:pt x="83" y="137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2" y="137"/>
                  <a:pt x="82" y="137"/>
                  <a:pt x="81" y="137"/>
                </a:cubicBezTo>
                <a:cubicBezTo>
                  <a:pt x="81" y="137"/>
                  <a:pt x="80" y="137"/>
                  <a:pt x="80" y="137"/>
                </a:cubicBezTo>
                <a:cubicBezTo>
                  <a:pt x="80" y="136"/>
                  <a:pt x="80" y="136"/>
                  <a:pt x="79" y="136"/>
                </a:cubicBezTo>
                <a:cubicBezTo>
                  <a:pt x="79" y="136"/>
                  <a:pt x="78" y="136"/>
                  <a:pt x="78" y="136"/>
                </a:cubicBezTo>
                <a:cubicBezTo>
                  <a:pt x="78" y="135"/>
                  <a:pt x="78" y="135"/>
                  <a:pt x="78" y="135"/>
                </a:cubicBezTo>
                <a:cubicBezTo>
                  <a:pt x="78" y="135"/>
                  <a:pt x="78" y="135"/>
                  <a:pt x="77" y="135"/>
                </a:cubicBezTo>
                <a:cubicBezTo>
                  <a:pt x="77" y="135"/>
                  <a:pt x="76" y="135"/>
                  <a:pt x="76" y="135"/>
                </a:cubicBezTo>
                <a:cubicBezTo>
                  <a:pt x="76" y="134"/>
                  <a:pt x="76" y="134"/>
                  <a:pt x="75" y="134"/>
                </a:cubicBezTo>
                <a:cubicBezTo>
                  <a:pt x="75" y="134"/>
                  <a:pt x="75" y="134"/>
                  <a:pt x="75" y="134"/>
                </a:cubicBezTo>
                <a:cubicBezTo>
                  <a:pt x="75" y="134"/>
                  <a:pt x="75" y="134"/>
                  <a:pt x="75" y="134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4" y="133"/>
                  <a:pt x="74" y="133"/>
                  <a:pt x="74" y="133"/>
                </a:cubicBezTo>
                <a:cubicBezTo>
                  <a:pt x="74" y="133"/>
                  <a:pt x="74" y="133"/>
                  <a:pt x="74" y="133"/>
                </a:cubicBezTo>
                <a:cubicBezTo>
                  <a:pt x="74" y="133"/>
                  <a:pt x="74" y="133"/>
                  <a:pt x="74" y="13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2" y="133"/>
                  <a:pt x="72" y="133"/>
                  <a:pt x="72" y="132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0" y="131"/>
                  <a:pt x="70" y="131"/>
                  <a:pt x="70" y="131"/>
                </a:cubicBezTo>
                <a:cubicBezTo>
                  <a:pt x="70" y="131"/>
                  <a:pt x="69" y="131"/>
                  <a:pt x="69" y="130"/>
                </a:cubicBezTo>
                <a:cubicBezTo>
                  <a:pt x="69" y="130"/>
                  <a:pt x="69" y="130"/>
                  <a:pt x="69" y="130"/>
                </a:cubicBezTo>
                <a:cubicBezTo>
                  <a:pt x="69" y="130"/>
                  <a:pt x="69" y="130"/>
                  <a:pt x="69" y="130"/>
                </a:cubicBezTo>
                <a:cubicBezTo>
                  <a:pt x="69" y="129"/>
                  <a:pt x="68" y="128"/>
                  <a:pt x="68" y="128"/>
                </a:cubicBezTo>
                <a:cubicBezTo>
                  <a:pt x="68" y="128"/>
                  <a:pt x="68" y="127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9" y="127"/>
                  <a:pt x="69" y="127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69" y="126"/>
                  <a:pt x="68" y="125"/>
                  <a:pt x="68" y="125"/>
                </a:cubicBezTo>
                <a:cubicBezTo>
                  <a:pt x="68" y="125"/>
                  <a:pt x="68" y="125"/>
                  <a:pt x="68" y="124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68" y="123"/>
                  <a:pt x="68" y="123"/>
                  <a:pt x="68" y="123"/>
                </a:cubicBezTo>
                <a:cubicBezTo>
                  <a:pt x="67" y="123"/>
                  <a:pt x="67" y="122"/>
                  <a:pt x="67" y="122"/>
                </a:cubicBezTo>
                <a:cubicBezTo>
                  <a:pt x="67" y="122"/>
                  <a:pt x="67" y="122"/>
                  <a:pt x="66" y="121"/>
                </a:cubicBezTo>
                <a:cubicBezTo>
                  <a:pt x="66" y="121"/>
                  <a:pt x="66" y="121"/>
                  <a:pt x="66" y="121"/>
                </a:cubicBezTo>
                <a:cubicBezTo>
                  <a:pt x="66" y="121"/>
                  <a:pt x="66" y="121"/>
                  <a:pt x="66" y="121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120"/>
                  <a:pt x="65" y="120"/>
                  <a:pt x="65" y="120"/>
                </a:cubicBezTo>
                <a:cubicBezTo>
                  <a:pt x="65" y="119"/>
                  <a:pt x="65" y="119"/>
                  <a:pt x="65" y="119"/>
                </a:cubicBezTo>
                <a:cubicBezTo>
                  <a:pt x="64" y="119"/>
                  <a:pt x="64" y="118"/>
                  <a:pt x="64" y="118"/>
                </a:cubicBezTo>
                <a:cubicBezTo>
                  <a:pt x="63" y="118"/>
                  <a:pt x="64" y="117"/>
                  <a:pt x="64" y="117"/>
                </a:cubicBezTo>
                <a:cubicBezTo>
                  <a:pt x="64" y="117"/>
                  <a:pt x="64" y="117"/>
                  <a:pt x="64" y="116"/>
                </a:cubicBezTo>
                <a:cubicBezTo>
                  <a:pt x="64" y="116"/>
                  <a:pt x="63" y="116"/>
                  <a:pt x="63" y="116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62" y="115"/>
                  <a:pt x="62" y="115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61" y="113"/>
                  <a:pt x="61" y="112"/>
                  <a:pt x="61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0" y="111"/>
                  <a:pt x="60" y="111"/>
                  <a:pt x="60" y="111"/>
                </a:cubicBezTo>
                <a:cubicBezTo>
                  <a:pt x="60" y="111"/>
                  <a:pt x="60" y="110"/>
                  <a:pt x="60" y="110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60" y="110"/>
                  <a:pt x="59" y="109"/>
                  <a:pt x="59" y="109"/>
                </a:cubicBezTo>
                <a:cubicBezTo>
                  <a:pt x="59" y="109"/>
                  <a:pt x="59" y="108"/>
                  <a:pt x="59" y="108"/>
                </a:cubicBezTo>
                <a:cubicBezTo>
                  <a:pt x="59" y="108"/>
                  <a:pt x="59" y="107"/>
                  <a:pt x="59" y="107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9"/>
                  <a:pt x="58" y="109"/>
                </a:cubicBezTo>
                <a:cubicBezTo>
                  <a:pt x="58" y="109"/>
                  <a:pt x="59" y="109"/>
                  <a:pt x="59" y="109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1"/>
                  <a:pt x="59" y="111"/>
                  <a:pt x="60" y="111"/>
                </a:cubicBezTo>
                <a:cubicBezTo>
                  <a:pt x="60" y="111"/>
                  <a:pt x="60" y="112"/>
                  <a:pt x="60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0" y="112"/>
                  <a:pt x="60" y="113"/>
                  <a:pt x="60" y="113"/>
                </a:cubicBezTo>
                <a:cubicBezTo>
                  <a:pt x="61" y="113"/>
                  <a:pt x="61" y="114"/>
                  <a:pt x="61" y="114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61" y="115"/>
                  <a:pt x="62" y="115"/>
                  <a:pt x="62" y="115"/>
                </a:cubicBezTo>
                <a:cubicBezTo>
                  <a:pt x="62" y="116"/>
                  <a:pt x="62" y="116"/>
                  <a:pt x="62" y="116"/>
                </a:cubicBezTo>
                <a:cubicBezTo>
                  <a:pt x="62" y="116"/>
                  <a:pt x="62" y="117"/>
                  <a:pt x="62" y="117"/>
                </a:cubicBezTo>
                <a:cubicBezTo>
                  <a:pt x="62" y="117"/>
                  <a:pt x="62" y="118"/>
                  <a:pt x="62" y="118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119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3" y="121"/>
                  <a:pt x="63" y="121"/>
                  <a:pt x="63" y="121"/>
                </a:cubicBezTo>
                <a:cubicBezTo>
                  <a:pt x="63" y="121"/>
                  <a:pt x="63" y="121"/>
                  <a:pt x="64" y="121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4" y="122"/>
                  <a:pt x="64" y="122"/>
                  <a:pt x="64" y="123"/>
                </a:cubicBezTo>
                <a:cubicBezTo>
                  <a:pt x="64" y="123"/>
                  <a:pt x="63" y="124"/>
                  <a:pt x="63" y="124"/>
                </a:cubicBezTo>
                <a:cubicBezTo>
                  <a:pt x="63" y="124"/>
                  <a:pt x="62" y="123"/>
                  <a:pt x="62" y="123"/>
                </a:cubicBezTo>
                <a:cubicBezTo>
                  <a:pt x="62" y="123"/>
                  <a:pt x="62" y="123"/>
                  <a:pt x="62" y="122"/>
                </a:cubicBezTo>
                <a:cubicBezTo>
                  <a:pt x="62" y="122"/>
                  <a:pt x="62" y="122"/>
                  <a:pt x="61" y="122"/>
                </a:cubicBezTo>
                <a:cubicBezTo>
                  <a:pt x="61" y="122"/>
                  <a:pt x="61" y="122"/>
                  <a:pt x="61" y="122"/>
                </a:cubicBezTo>
                <a:cubicBezTo>
                  <a:pt x="61" y="122"/>
                  <a:pt x="61" y="122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1"/>
                  <a:pt x="60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0" y="120"/>
                  <a:pt x="60" y="120"/>
                  <a:pt x="59" y="120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0"/>
                  <a:pt x="59" y="119"/>
                  <a:pt x="59" y="118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59" y="118"/>
                  <a:pt x="59" y="118"/>
                  <a:pt x="59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59" y="117"/>
                  <a:pt x="58" y="117"/>
                  <a:pt x="58" y="11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7" y="116"/>
                  <a:pt x="57" y="116"/>
                  <a:pt x="57" y="115"/>
                </a:cubicBezTo>
                <a:cubicBezTo>
                  <a:pt x="57" y="115"/>
                  <a:pt x="56" y="115"/>
                  <a:pt x="56" y="115"/>
                </a:cubicBezTo>
                <a:cubicBezTo>
                  <a:pt x="56" y="115"/>
                  <a:pt x="56" y="115"/>
                  <a:pt x="56" y="115"/>
                </a:cubicBezTo>
                <a:cubicBezTo>
                  <a:pt x="56" y="114"/>
                  <a:pt x="56" y="114"/>
                  <a:pt x="56" y="114"/>
                </a:cubicBezTo>
                <a:cubicBezTo>
                  <a:pt x="55" y="114"/>
                  <a:pt x="56" y="113"/>
                  <a:pt x="56" y="113"/>
                </a:cubicBezTo>
                <a:cubicBezTo>
                  <a:pt x="56" y="113"/>
                  <a:pt x="57" y="113"/>
                  <a:pt x="57" y="113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6" y="112"/>
                  <a:pt x="56" y="111"/>
                </a:cubicBezTo>
                <a:cubicBezTo>
                  <a:pt x="56" y="111"/>
                  <a:pt x="56" y="111"/>
                  <a:pt x="56" y="110"/>
                </a:cubicBezTo>
                <a:cubicBezTo>
                  <a:pt x="56" y="110"/>
                  <a:pt x="56" y="110"/>
                  <a:pt x="55" y="110"/>
                </a:cubicBezTo>
                <a:cubicBezTo>
                  <a:pt x="55" y="110"/>
                  <a:pt x="55" y="110"/>
                  <a:pt x="55" y="109"/>
                </a:cubicBezTo>
                <a:cubicBezTo>
                  <a:pt x="55" y="109"/>
                  <a:pt x="55" y="109"/>
                  <a:pt x="55" y="109"/>
                </a:cubicBezTo>
                <a:cubicBezTo>
                  <a:pt x="55" y="109"/>
                  <a:pt x="55" y="108"/>
                  <a:pt x="55" y="108"/>
                </a:cubicBezTo>
                <a:cubicBezTo>
                  <a:pt x="55" y="108"/>
                  <a:pt x="55" y="108"/>
                  <a:pt x="54" y="108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5"/>
                  <a:pt x="54" y="104"/>
                  <a:pt x="54" y="104"/>
                </a:cubicBezTo>
                <a:cubicBezTo>
                  <a:pt x="54" y="104"/>
                  <a:pt x="54" y="103"/>
                  <a:pt x="54" y="103"/>
                </a:cubicBezTo>
                <a:cubicBezTo>
                  <a:pt x="54" y="103"/>
                  <a:pt x="54" y="102"/>
                  <a:pt x="53" y="102"/>
                </a:cubicBezTo>
                <a:cubicBezTo>
                  <a:pt x="53" y="102"/>
                  <a:pt x="53" y="102"/>
                  <a:pt x="53" y="101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51" y="101"/>
                  <a:pt x="51" y="100"/>
                  <a:pt x="51" y="100"/>
                </a:cubicBezTo>
                <a:cubicBezTo>
                  <a:pt x="51" y="100"/>
                  <a:pt x="51" y="100"/>
                  <a:pt x="50" y="100"/>
                </a:cubicBezTo>
                <a:cubicBezTo>
                  <a:pt x="50" y="100"/>
                  <a:pt x="50" y="100"/>
                  <a:pt x="50" y="99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97"/>
                  <a:pt x="49" y="97"/>
                  <a:pt x="49" y="97"/>
                </a:cubicBezTo>
                <a:cubicBezTo>
                  <a:pt x="49" y="97"/>
                  <a:pt x="49" y="96"/>
                  <a:pt x="49" y="96"/>
                </a:cubicBezTo>
                <a:cubicBezTo>
                  <a:pt x="49" y="96"/>
                  <a:pt x="49" y="95"/>
                  <a:pt x="49" y="95"/>
                </a:cubicBezTo>
                <a:cubicBezTo>
                  <a:pt x="49" y="95"/>
                  <a:pt x="49" y="95"/>
                  <a:pt x="49" y="95"/>
                </a:cubicBezTo>
                <a:cubicBezTo>
                  <a:pt x="49" y="95"/>
                  <a:pt x="49" y="95"/>
                  <a:pt x="49" y="94"/>
                </a:cubicBezTo>
                <a:cubicBezTo>
                  <a:pt x="49" y="94"/>
                  <a:pt x="49" y="94"/>
                  <a:pt x="49" y="93"/>
                </a:cubicBezTo>
                <a:cubicBezTo>
                  <a:pt x="49" y="93"/>
                  <a:pt x="48" y="93"/>
                  <a:pt x="48" y="93"/>
                </a:cubicBezTo>
                <a:cubicBezTo>
                  <a:pt x="48" y="93"/>
                  <a:pt x="48" y="93"/>
                  <a:pt x="48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8" y="91"/>
                  <a:pt x="48" y="91"/>
                  <a:pt x="48" y="90"/>
                </a:cubicBezTo>
                <a:cubicBezTo>
                  <a:pt x="48" y="90"/>
                  <a:pt x="48" y="89"/>
                  <a:pt x="48" y="89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88"/>
                  <a:pt x="48" y="87"/>
                  <a:pt x="48" y="87"/>
                </a:cubicBezTo>
                <a:cubicBezTo>
                  <a:pt x="48" y="86"/>
                  <a:pt x="48" y="86"/>
                  <a:pt x="48" y="86"/>
                </a:cubicBezTo>
                <a:cubicBezTo>
                  <a:pt x="48" y="86"/>
                  <a:pt x="48" y="86"/>
                  <a:pt x="48" y="86"/>
                </a:cubicBezTo>
                <a:cubicBezTo>
                  <a:pt x="48" y="86"/>
                  <a:pt x="48" y="86"/>
                  <a:pt x="48" y="86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5"/>
                  <a:pt x="48" y="85"/>
                  <a:pt x="48" y="84"/>
                </a:cubicBezTo>
                <a:cubicBezTo>
                  <a:pt x="48" y="84"/>
                  <a:pt x="49" y="83"/>
                  <a:pt x="49" y="82"/>
                </a:cubicBezTo>
                <a:cubicBezTo>
                  <a:pt x="49" y="81"/>
                  <a:pt x="49" y="81"/>
                  <a:pt x="49" y="80"/>
                </a:cubicBezTo>
                <a:cubicBezTo>
                  <a:pt x="49" y="80"/>
                  <a:pt x="49" y="80"/>
                  <a:pt x="49" y="80"/>
                </a:cubicBezTo>
                <a:cubicBezTo>
                  <a:pt x="49" y="79"/>
                  <a:pt x="50" y="79"/>
                  <a:pt x="50" y="79"/>
                </a:cubicBezTo>
                <a:cubicBezTo>
                  <a:pt x="50" y="79"/>
                  <a:pt x="50" y="79"/>
                  <a:pt x="50" y="79"/>
                </a:cubicBezTo>
                <a:cubicBezTo>
                  <a:pt x="50" y="79"/>
                  <a:pt x="50" y="78"/>
                  <a:pt x="50" y="78"/>
                </a:cubicBezTo>
                <a:cubicBezTo>
                  <a:pt x="51" y="77"/>
                  <a:pt x="51" y="77"/>
                  <a:pt x="51" y="76"/>
                </a:cubicBezTo>
                <a:cubicBezTo>
                  <a:pt x="51" y="76"/>
                  <a:pt x="51" y="75"/>
                  <a:pt x="52" y="75"/>
                </a:cubicBezTo>
                <a:cubicBezTo>
                  <a:pt x="52" y="74"/>
                  <a:pt x="53" y="73"/>
                  <a:pt x="53" y="71"/>
                </a:cubicBezTo>
                <a:cubicBezTo>
                  <a:pt x="53" y="71"/>
                  <a:pt x="53" y="71"/>
                  <a:pt x="53" y="71"/>
                </a:cubicBezTo>
                <a:cubicBezTo>
                  <a:pt x="53" y="70"/>
                  <a:pt x="53" y="70"/>
                  <a:pt x="53" y="69"/>
                </a:cubicBezTo>
                <a:cubicBezTo>
                  <a:pt x="53" y="68"/>
                  <a:pt x="53" y="68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5"/>
                  <a:pt x="52" y="65"/>
                </a:cubicBezTo>
                <a:cubicBezTo>
                  <a:pt x="52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4"/>
                  <a:pt x="51" y="64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2"/>
                </a:cubicBezTo>
                <a:cubicBezTo>
                  <a:pt x="51" y="62"/>
                  <a:pt x="51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0"/>
                  <a:pt x="52" y="60"/>
                  <a:pt x="53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8"/>
                  <a:pt x="53" y="58"/>
                  <a:pt x="53" y="58"/>
                </a:cubicBezTo>
                <a:cubicBezTo>
                  <a:pt x="53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6"/>
                  <a:pt x="52" y="56"/>
                  <a:pt x="53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4"/>
                  <a:pt x="52" y="54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0" y="53"/>
                  <a:pt x="50" y="52"/>
                  <a:pt x="50" y="52"/>
                </a:cubicBezTo>
                <a:cubicBezTo>
                  <a:pt x="50" y="52"/>
                  <a:pt x="50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0"/>
                  <a:pt x="51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51" y="50"/>
                  <a:pt x="50" y="50"/>
                </a:cubicBezTo>
                <a:cubicBezTo>
                  <a:pt x="50" y="49"/>
                  <a:pt x="50" y="48"/>
                  <a:pt x="50" y="48"/>
                </a:cubicBezTo>
                <a:cubicBezTo>
                  <a:pt x="50" y="48"/>
                  <a:pt x="51" y="47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51" y="45"/>
                  <a:pt x="51" y="45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1" y="45"/>
                  <a:pt x="51" y="44"/>
                  <a:pt x="51" y="44"/>
                </a:cubicBezTo>
                <a:cubicBezTo>
                  <a:pt x="51" y="44"/>
                  <a:pt x="50" y="43"/>
                  <a:pt x="50" y="43"/>
                </a:cubicBezTo>
                <a:cubicBezTo>
                  <a:pt x="50" y="43"/>
                  <a:pt x="50" y="43"/>
                  <a:pt x="50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42"/>
                  <a:pt x="50" y="42"/>
                  <a:pt x="49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5" y="41"/>
                  <a:pt x="44" y="42"/>
                </a:cubicBezTo>
                <a:cubicBezTo>
                  <a:pt x="44" y="42"/>
                  <a:pt x="44" y="42"/>
                  <a:pt x="44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3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1" y="43"/>
                  <a:pt x="41" y="43"/>
                </a:cubicBezTo>
                <a:cubicBezTo>
                  <a:pt x="41" y="44"/>
                  <a:pt x="40" y="44"/>
                  <a:pt x="40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6" y="48"/>
                </a:cubicBezTo>
                <a:cubicBezTo>
                  <a:pt x="36" y="49"/>
                  <a:pt x="36" y="49"/>
                  <a:pt x="36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3" y="49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2" y="50"/>
                  <a:pt x="32" y="51"/>
                </a:cubicBezTo>
                <a:cubicBezTo>
                  <a:pt x="32" y="51"/>
                  <a:pt x="31" y="51"/>
                  <a:pt x="31" y="52"/>
                </a:cubicBezTo>
                <a:cubicBezTo>
                  <a:pt x="31" y="52"/>
                  <a:pt x="30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17" y="70"/>
                  <a:pt x="10" y="91"/>
                  <a:pt x="10" y="114"/>
                </a:cubicBezTo>
                <a:cubicBezTo>
                  <a:pt x="10" y="167"/>
                  <a:pt x="50" y="211"/>
                  <a:pt x="101" y="218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101" y="226"/>
                  <a:pt x="101" y="227"/>
                  <a:pt x="101" y="227"/>
                </a:cubicBezTo>
                <a:cubicBezTo>
                  <a:pt x="44" y="221"/>
                  <a:pt x="0" y="172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70" y="0"/>
                  <a:pt x="216" y="41"/>
                  <a:pt x="226" y="93"/>
                </a:cubicBezTo>
                <a:cubicBezTo>
                  <a:pt x="224" y="96"/>
                  <a:pt x="221" y="99"/>
                  <a:pt x="219" y="100"/>
                </a:cubicBezTo>
                <a:cubicBezTo>
                  <a:pt x="218" y="100"/>
                  <a:pt x="218" y="100"/>
                  <a:pt x="218" y="100"/>
                </a:cubicBezTo>
                <a:cubicBezTo>
                  <a:pt x="218" y="99"/>
                  <a:pt x="217" y="97"/>
                  <a:pt x="217" y="96"/>
                </a:cubicBezTo>
                <a:cubicBezTo>
                  <a:pt x="217" y="96"/>
                  <a:pt x="217" y="96"/>
                  <a:pt x="217" y="96"/>
                </a:cubicBezTo>
                <a:cubicBezTo>
                  <a:pt x="217" y="97"/>
                  <a:pt x="217" y="97"/>
                  <a:pt x="217" y="98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17" y="98"/>
                  <a:pt x="217" y="99"/>
                  <a:pt x="217" y="99"/>
                </a:cubicBezTo>
                <a:cubicBezTo>
                  <a:pt x="217" y="99"/>
                  <a:pt x="217" y="100"/>
                  <a:pt x="217" y="100"/>
                </a:cubicBezTo>
                <a:cubicBezTo>
                  <a:pt x="217" y="100"/>
                  <a:pt x="217" y="100"/>
                  <a:pt x="217" y="100"/>
                </a:cubicBezTo>
                <a:cubicBezTo>
                  <a:pt x="217" y="100"/>
                  <a:pt x="217" y="100"/>
                  <a:pt x="217" y="101"/>
                </a:cubicBezTo>
                <a:cubicBezTo>
                  <a:pt x="215" y="101"/>
                  <a:pt x="213" y="102"/>
                  <a:pt x="212" y="102"/>
                </a:cubicBezTo>
                <a:cubicBezTo>
                  <a:pt x="212" y="102"/>
                  <a:pt x="212" y="102"/>
                  <a:pt x="212" y="101"/>
                </a:cubicBezTo>
                <a:cubicBezTo>
                  <a:pt x="212" y="101"/>
                  <a:pt x="212" y="101"/>
                  <a:pt x="212" y="101"/>
                </a:cubicBezTo>
                <a:cubicBezTo>
                  <a:pt x="212" y="101"/>
                  <a:pt x="212" y="101"/>
                  <a:pt x="212" y="101"/>
                </a:cubicBezTo>
                <a:cubicBezTo>
                  <a:pt x="211" y="102"/>
                  <a:pt x="211" y="101"/>
                  <a:pt x="211" y="101"/>
                </a:cubicBezTo>
                <a:cubicBezTo>
                  <a:pt x="211" y="101"/>
                  <a:pt x="211" y="101"/>
                  <a:pt x="211" y="101"/>
                </a:cubicBezTo>
                <a:cubicBezTo>
                  <a:pt x="211" y="101"/>
                  <a:pt x="210" y="101"/>
                  <a:pt x="210" y="101"/>
                </a:cubicBezTo>
                <a:cubicBezTo>
                  <a:pt x="210" y="100"/>
                  <a:pt x="210" y="100"/>
                  <a:pt x="210" y="100"/>
                </a:cubicBezTo>
                <a:cubicBezTo>
                  <a:pt x="210" y="100"/>
                  <a:pt x="210" y="100"/>
                  <a:pt x="210" y="99"/>
                </a:cubicBezTo>
                <a:cubicBezTo>
                  <a:pt x="210" y="99"/>
                  <a:pt x="210" y="99"/>
                  <a:pt x="210" y="99"/>
                </a:cubicBezTo>
                <a:cubicBezTo>
                  <a:pt x="210" y="99"/>
                  <a:pt x="210" y="99"/>
                  <a:pt x="210" y="99"/>
                </a:cubicBezTo>
                <a:cubicBezTo>
                  <a:pt x="210" y="99"/>
                  <a:pt x="210" y="99"/>
                  <a:pt x="210" y="98"/>
                </a:cubicBezTo>
                <a:cubicBezTo>
                  <a:pt x="209" y="98"/>
                  <a:pt x="209" y="98"/>
                  <a:pt x="209" y="97"/>
                </a:cubicBezTo>
                <a:cubicBezTo>
                  <a:pt x="209" y="97"/>
                  <a:pt x="209" y="97"/>
                  <a:pt x="209" y="97"/>
                </a:cubicBezTo>
                <a:cubicBezTo>
                  <a:pt x="209" y="97"/>
                  <a:pt x="209" y="97"/>
                  <a:pt x="209" y="97"/>
                </a:cubicBezTo>
                <a:cubicBezTo>
                  <a:pt x="210" y="97"/>
                  <a:pt x="210" y="96"/>
                  <a:pt x="210" y="96"/>
                </a:cubicBezTo>
                <a:cubicBezTo>
                  <a:pt x="210" y="95"/>
                  <a:pt x="210" y="95"/>
                  <a:pt x="210" y="95"/>
                </a:cubicBezTo>
                <a:cubicBezTo>
                  <a:pt x="210" y="94"/>
                  <a:pt x="210" y="94"/>
                  <a:pt x="210" y="93"/>
                </a:cubicBezTo>
                <a:cubicBezTo>
                  <a:pt x="210" y="93"/>
                  <a:pt x="210" y="93"/>
                  <a:pt x="210" y="93"/>
                </a:cubicBezTo>
                <a:cubicBezTo>
                  <a:pt x="209" y="92"/>
                  <a:pt x="209" y="92"/>
                  <a:pt x="210" y="92"/>
                </a:cubicBezTo>
                <a:cubicBezTo>
                  <a:pt x="210" y="92"/>
                  <a:pt x="210" y="92"/>
                  <a:pt x="210" y="92"/>
                </a:cubicBezTo>
                <a:cubicBezTo>
                  <a:pt x="209" y="92"/>
                  <a:pt x="209" y="91"/>
                  <a:pt x="209" y="91"/>
                </a:cubicBezTo>
                <a:cubicBezTo>
                  <a:pt x="209" y="91"/>
                  <a:pt x="209" y="91"/>
                  <a:pt x="209" y="91"/>
                </a:cubicBezTo>
                <a:cubicBezTo>
                  <a:pt x="208" y="90"/>
                  <a:pt x="208" y="90"/>
                  <a:pt x="208" y="90"/>
                </a:cubicBezTo>
                <a:cubicBezTo>
                  <a:pt x="209" y="90"/>
                  <a:pt x="209" y="90"/>
                  <a:pt x="209" y="90"/>
                </a:cubicBezTo>
                <a:cubicBezTo>
                  <a:pt x="209" y="90"/>
                  <a:pt x="209" y="90"/>
                  <a:pt x="209" y="90"/>
                </a:cubicBezTo>
                <a:cubicBezTo>
                  <a:pt x="209" y="90"/>
                  <a:pt x="210" y="90"/>
                  <a:pt x="210" y="90"/>
                </a:cubicBezTo>
                <a:cubicBezTo>
                  <a:pt x="210" y="89"/>
                  <a:pt x="210" y="89"/>
                  <a:pt x="211" y="89"/>
                </a:cubicBezTo>
                <a:cubicBezTo>
                  <a:pt x="211" y="89"/>
                  <a:pt x="211" y="89"/>
                  <a:pt x="211" y="89"/>
                </a:cubicBezTo>
                <a:cubicBezTo>
                  <a:pt x="212" y="89"/>
                  <a:pt x="212" y="89"/>
                  <a:pt x="212" y="89"/>
                </a:cubicBezTo>
                <a:cubicBezTo>
                  <a:pt x="212" y="89"/>
                  <a:pt x="212" y="89"/>
                  <a:pt x="213" y="90"/>
                </a:cubicBezTo>
                <a:cubicBezTo>
                  <a:pt x="213" y="90"/>
                  <a:pt x="213" y="90"/>
                  <a:pt x="213" y="90"/>
                </a:cubicBezTo>
                <a:cubicBezTo>
                  <a:pt x="213" y="90"/>
                  <a:pt x="213" y="90"/>
                  <a:pt x="213" y="90"/>
                </a:cubicBezTo>
                <a:cubicBezTo>
                  <a:pt x="214" y="90"/>
                  <a:pt x="214" y="90"/>
                  <a:pt x="214" y="90"/>
                </a:cubicBezTo>
                <a:cubicBezTo>
                  <a:pt x="214" y="90"/>
                  <a:pt x="214" y="90"/>
                  <a:pt x="214" y="90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4" y="88"/>
                  <a:pt x="214" y="88"/>
                  <a:pt x="214" y="88"/>
                </a:cubicBezTo>
                <a:cubicBezTo>
                  <a:pt x="214" y="88"/>
                  <a:pt x="214" y="88"/>
                  <a:pt x="214" y="88"/>
                </a:cubicBezTo>
                <a:cubicBezTo>
                  <a:pt x="214" y="88"/>
                  <a:pt x="214" y="88"/>
                  <a:pt x="214" y="88"/>
                </a:cubicBezTo>
                <a:cubicBezTo>
                  <a:pt x="214" y="87"/>
                  <a:pt x="214" y="87"/>
                  <a:pt x="214" y="87"/>
                </a:cubicBezTo>
                <a:cubicBezTo>
                  <a:pt x="214" y="87"/>
                  <a:pt x="214" y="87"/>
                  <a:pt x="214" y="87"/>
                </a:cubicBezTo>
                <a:cubicBezTo>
                  <a:pt x="213" y="87"/>
                  <a:pt x="213" y="87"/>
                  <a:pt x="213" y="87"/>
                </a:cubicBezTo>
                <a:cubicBezTo>
                  <a:pt x="213" y="86"/>
                  <a:pt x="213" y="86"/>
                  <a:pt x="213" y="86"/>
                </a:cubicBezTo>
                <a:cubicBezTo>
                  <a:pt x="213" y="86"/>
                  <a:pt x="213" y="85"/>
                  <a:pt x="213" y="85"/>
                </a:cubicBezTo>
                <a:cubicBezTo>
                  <a:pt x="212" y="85"/>
                  <a:pt x="212" y="85"/>
                  <a:pt x="212" y="85"/>
                </a:cubicBezTo>
                <a:cubicBezTo>
                  <a:pt x="212" y="85"/>
                  <a:pt x="212" y="85"/>
                  <a:pt x="212" y="85"/>
                </a:cubicBezTo>
                <a:cubicBezTo>
                  <a:pt x="212" y="85"/>
                  <a:pt x="212" y="84"/>
                  <a:pt x="212" y="84"/>
                </a:cubicBezTo>
                <a:cubicBezTo>
                  <a:pt x="212" y="84"/>
                  <a:pt x="212" y="84"/>
                  <a:pt x="212" y="84"/>
                </a:cubicBezTo>
                <a:cubicBezTo>
                  <a:pt x="211" y="84"/>
                  <a:pt x="211" y="84"/>
                  <a:pt x="211" y="84"/>
                </a:cubicBezTo>
                <a:cubicBezTo>
                  <a:pt x="211" y="84"/>
                  <a:pt x="211" y="83"/>
                  <a:pt x="211" y="83"/>
                </a:cubicBezTo>
                <a:cubicBezTo>
                  <a:pt x="211" y="83"/>
                  <a:pt x="211" y="83"/>
                  <a:pt x="211" y="82"/>
                </a:cubicBezTo>
                <a:cubicBezTo>
                  <a:pt x="211" y="82"/>
                  <a:pt x="211" y="82"/>
                  <a:pt x="211" y="82"/>
                </a:cubicBezTo>
                <a:cubicBezTo>
                  <a:pt x="212" y="82"/>
                  <a:pt x="212" y="82"/>
                  <a:pt x="212" y="82"/>
                </a:cubicBezTo>
                <a:cubicBezTo>
                  <a:pt x="212" y="82"/>
                  <a:pt x="212" y="82"/>
                  <a:pt x="212" y="82"/>
                </a:cubicBezTo>
                <a:cubicBezTo>
                  <a:pt x="212" y="82"/>
                  <a:pt x="212" y="82"/>
                  <a:pt x="212" y="82"/>
                </a:cubicBezTo>
                <a:cubicBezTo>
                  <a:pt x="212" y="81"/>
                  <a:pt x="212" y="81"/>
                  <a:pt x="212" y="81"/>
                </a:cubicBezTo>
                <a:cubicBezTo>
                  <a:pt x="212" y="81"/>
                  <a:pt x="212" y="81"/>
                  <a:pt x="213" y="81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13" y="80"/>
                  <a:pt x="213" y="80"/>
                  <a:pt x="213" y="80"/>
                </a:cubicBezTo>
                <a:cubicBezTo>
                  <a:pt x="213" y="80"/>
                  <a:pt x="213" y="80"/>
                  <a:pt x="213" y="80"/>
                </a:cubicBezTo>
                <a:cubicBezTo>
                  <a:pt x="213" y="80"/>
                  <a:pt x="213" y="80"/>
                  <a:pt x="212" y="80"/>
                </a:cubicBezTo>
                <a:cubicBezTo>
                  <a:pt x="212" y="80"/>
                  <a:pt x="212" y="80"/>
                  <a:pt x="212" y="80"/>
                </a:cubicBezTo>
                <a:cubicBezTo>
                  <a:pt x="212" y="80"/>
                  <a:pt x="212" y="80"/>
                  <a:pt x="212" y="80"/>
                </a:cubicBezTo>
                <a:cubicBezTo>
                  <a:pt x="212" y="81"/>
                  <a:pt x="212" y="81"/>
                  <a:pt x="211" y="81"/>
                </a:cubicBezTo>
                <a:cubicBezTo>
                  <a:pt x="211" y="81"/>
                  <a:pt x="211" y="81"/>
                  <a:pt x="211" y="81"/>
                </a:cubicBezTo>
                <a:cubicBezTo>
                  <a:pt x="211" y="81"/>
                  <a:pt x="211" y="81"/>
                  <a:pt x="211" y="81"/>
                </a:cubicBezTo>
                <a:cubicBezTo>
                  <a:pt x="211" y="81"/>
                  <a:pt x="211" y="81"/>
                  <a:pt x="211" y="81"/>
                </a:cubicBezTo>
                <a:cubicBezTo>
                  <a:pt x="211" y="81"/>
                  <a:pt x="211" y="81"/>
                  <a:pt x="211" y="81"/>
                </a:cubicBezTo>
                <a:cubicBezTo>
                  <a:pt x="210" y="81"/>
                  <a:pt x="210" y="81"/>
                  <a:pt x="210" y="81"/>
                </a:cubicBezTo>
                <a:cubicBezTo>
                  <a:pt x="210" y="80"/>
                  <a:pt x="210" y="80"/>
                  <a:pt x="210" y="80"/>
                </a:cubicBezTo>
                <a:cubicBezTo>
                  <a:pt x="208" y="79"/>
                  <a:pt x="208" y="79"/>
                  <a:pt x="208" y="79"/>
                </a:cubicBezTo>
                <a:cubicBezTo>
                  <a:pt x="210" y="80"/>
                  <a:pt x="210" y="80"/>
                  <a:pt x="210" y="80"/>
                </a:cubicBezTo>
                <a:cubicBezTo>
                  <a:pt x="210" y="79"/>
                  <a:pt x="210" y="79"/>
                  <a:pt x="210" y="79"/>
                </a:cubicBezTo>
                <a:cubicBezTo>
                  <a:pt x="210" y="79"/>
                  <a:pt x="210" y="79"/>
                  <a:pt x="210" y="79"/>
                </a:cubicBezTo>
                <a:cubicBezTo>
                  <a:pt x="210" y="78"/>
                  <a:pt x="210" y="78"/>
                  <a:pt x="210" y="78"/>
                </a:cubicBezTo>
                <a:cubicBezTo>
                  <a:pt x="210" y="78"/>
                  <a:pt x="210" y="78"/>
                  <a:pt x="210" y="78"/>
                </a:cubicBezTo>
                <a:cubicBezTo>
                  <a:pt x="210" y="78"/>
                  <a:pt x="210" y="78"/>
                  <a:pt x="210" y="78"/>
                </a:cubicBezTo>
                <a:cubicBezTo>
                  <a:pt x="210" y="78"/>
                  <a:pt x="210" y="78"/>
                  <a:pt x="210" y="78"/>
                </a:cubicBezTo>
                <a:cubicBezTo>
                  <a:pt x="210" y="78"/>
                  <a:pt x="210" y="78"/>
                  <a:pt x="210" y="78"/>
                </a:cubicBezTo>
                <a:cubicBezTo>
                  <a:pt x="210" y="78"/>
                  <a:pt x="210" y="77"/>
                  <a:pt x="210" y="77"/>
                </a:cubicBezTo>
                <a:cubicBezTo>
                  <a:pt x="210" y="77"/>
                  <a:pt x="210" y="77"/>
                  <a:pt x="210" y="77"/>
                </a:cubicBezTo>
                <a:cubicBezTo>
                  <a:pt x="209" y="77"/>
                  <a:pt x="209" y="77"/>
                  <a:pt x="209" y="77"/>
                </a:cubicBezTo>
                <a:cubicBezTo>
                  <a:pt x="209" y="77"/>
                  <a:pt x="209" y="77"/>
                  <a:pt x="209" y="77"/>
                </a:cubicBezTo>
                <a:cubicBezTo>
                  <a:pt x="209" y="77"/>
                  <a:pt x="209" y="77"/>
                  <a:pt x="209" y="77"/>
                </a:cubicBezTo>
                <a:cubicBezTo>
                  <a:pt x="209" y="77"/>
                  <a:pt x="209" y="77"/>
                  <a:pt x="209" y="77"/>
                </a:cubicBezTo>
                <a:cubicBezTo>
                  <a:pt x="209" y="77"/>
                  <a:pt x="209" y="77"/>
                  <a:pt x="209" y="77"/>
                </a:cubicBezTo>
                <a:cubicBezTo>
                  <a:pt x="209" y="77"/>
                  <a:pt x="208" y="77"/>
                  <a:pt x="208" y="77"/>
                </a:cubicBezTo>
                <a:cubicBezTo>
                  <a:pt x="208" y="77"/>
                  <a:pt x="208" y="77"/>
                  <a:pt x="208" y="77"/>
                </a:cubicBezTo>
                <a:cubicBezTo>
                  <a:pt x="207" y="77"/>
                  <a:pt x="207" y="77"/>
                  <a:pt x="207" y="76"/>
                </a:cubicBezTo>
                <a:cubicBezTo>
                  <a:pt x="207" y="76"/>
                  <a:pt x="207" y="76"/>
                  <a:pt x="207" y="76"/>
                </a:cubicBezTo>
                <a:cubicBezTo>
                  <a:pt x="207" y="76"/>
                  <a:pt x="207" y="76"/>
                  <a:pt x="207" y="76"/>
                </a:cubicBezTo>
                <a:cubicBezTo>
                  <a:pt x="207" y="76"/>
                  <a:pt x="207" y="76"/>
                  <a:pt x="206" y="76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206" y="75"/>
                  <a:pt x="206" y="75"/>
                  <a:pt x="206" y="75"/>
                </a:cubicBezTo>
                <a:cubicBezTo>
                  <a:pt x="206" y="75"/>
                  <a:pt x="206" y="75"/>
                  <a:pt x="206" y="75"/>
                </a:cubicBezTo>
                <a:cubicBezTo>
                  <a:pt x="206" y="75"/>
                  <a:pt x="206" y="75"/>
                  <a:pt x="206" y="75"/>
                </a:cubicBezTo>
                <a:cubicBezTo>
                  <a:pt x="206" y="75"/>
                  <a:pt x="206" y="75"/>
                  <a:pt x="206" y="75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206" y="73"/>
                  <a:pt x="206" y="73"/>
                  <a:pt x="206" y="73"/>
                </a:cubicBezTo>
                <a:cubicBezTo>
                  <a:pt x="206" y="73"/>
                  <a:pt x="206" y="73"/>
                  <a:pt x="206" y="73"/>
                </a:cubicBezTo>
                <a:cubicBezTo>
                  <a:pt x="206" y="72"/>
                  <a:pt x="206" y="72"/>
                  <a:pt x="206" y="72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1"/>
                  <a:pt x="207" y="71"/>
                  <a:pt x="207" y="70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207" y="70"/>
                  <a:pt x="207" y="70"/>
                  <a:pt x="208" y="70"/>
                </a:cubicBezTo>
                <a:cubicBezTo>
                  <a:pt x="208" y="70"/>
                  <a:pt x="208" y="70"/>
                  <a:pt x="208" y="70"/>
                </a:cubicBezTo>
                <a:cubicBezTo>
                  <a:pt x="208" y="70"/>
                  <a:pt x="208" y="70"/>
                  <a:pt x="208" y="70"/>
                </a:cubicBezTo>
                <a:cubicBezTo>
                  <a:pt x="208" y="70"/>
                  <a:pt x="208" y="70"/>
                  <a:pt x="208" y="70"/>
                </a:cubicBezTo>
                <a:cubicBezTo>
                  <a:pt x="208" y="70"/>
                  <a:pt x="208" y="70"/>
                  <a:pt x="208" y="70"/>
                </a:cubicBezTo>
                <a:cubicBezTo>
                  <a:pt x="208" y="70"/>
                  <a:pt x="207" y="69"/>
                  <a:pt x="207" y="69"/>
                </a:cubicBezTo>
                <a:cubicBezTo>
                  <a:pt x="207" y="69"/>
                  <a:pt x="207" y="69"/>
                  <a:pt x="207" y="69"/>
                </a:cubicBezTo>
                <a:cubicBezTo>
                  <a:pt x="207" y="69"/>
                  <a:pt x="207" y="69"/>
                  <a:pt x="207" y="69"/>
                </a:cubicBezTo>
                <a:cubicBezTo>
                  <a:pt x="207" y="68"/>
                  <a:pt x="207" y="68"/>
                  <a:pt x="207" y="68"/>
                </a:cubicBezTo>
                <a:cubicBezTo>
                  <a:pt x="207" y="68"/>
                  <a:pt x="207" y="68"/>
                  <a:pt x="207" y="68"/>
                </a:cubicBezTo>
                <a:cubicBezTo>
                  <a:pt x="207" y="68"/>
                  <a:pt x="207" y="68"/>
                  <a:pt x="207" y="68"/>
                </a:cubicBezTo>
                <a:cubicBezTo>
                  <a:pt x="207" y="68"/>
                  <a:pt x="207" y="68"/>
                  <a:pt x="207" y="68"/>
                </a:cubicBezTo>
                <a:cubicBezTo>
                  <a:pt x="207" y="68"/>
                  <a:pt x="207" y="68"/>
                  <a:pt x="207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4" y="61"/>
                  <a:pt x="202" y="57"/>
                  <a:pt x="199" y="53"/>
                </a:cubicBezTo>
                <a:cubicBezTo>
                  <a:pt x="199" y="53"/>
                  <a:pt x="199" y="54"/>
                  <a:pt x="199" y="54"/>
                </a:cubicBezTo>
                <a:cubicBezTo>
                  <a:pt x="198" y="54"/>
                  <a:pt x="198" y="54"/>
                  <a:pt x="198" y="54"/>
                </a:cubicBezTo>
                <a:cubicBezTo>
                  <a:pt x="198" y="54"/>
                  <a:pt x="198" y="54"/>
                  <a:pt x="198" y="54"/>
                </a:cubicBezTo>
                <a:cubicBezTo>
                  <a:pt x="197" y="54"/>
                  <a:pt x="197" y="54"/>
                  <a:pt x="197" y="54"/>
                </a:cubicBezTo>
                <a:cubicBezTo>
                  <a:pt x="197" y="54"/>
                  <a:pt x="197" y="54"/>
                  <a:pt x="196" y="54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95" y="54"/>
                  <a:pt x="195" y="53"/>
                  <a:pt x="195" y="53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94" y="53"/>
                  <a:pt x="194" y="53"/>
                  <a:pt x="194" y="53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3" y="52"/>
                  <a:pt x="192" y="51"/>
                  <a:pt x="193" y="51"/>
                </a:cubicBezTo>
                <a:cubicBezTo>
                  <a:pt x="193" y="50"/>
                  <a:pt x="193" y="50"/>
                  <a:pt x="193" y="50"/>
                </a:cubicBezTo>
                <a:cubicBezTo>
                  <a:pt x="193" y="50"/>
                  <a:pt x="193" y="50"/>
                  <a:pt x="193" y="50"/>
                </a:cubicBezTo>
                <a:cubicBezTo>
                  <a:pt x="193" y="50"/>
                  <a:pt x="193" y="50"/>
                  <a:pt x="193" y="50"/>
                </a:cubicBezTo>
                <a:cubicBezTo>
                  <a:pt x="193" y="50"/>
                  <a:pt x="193" y="50"/>
                  <a:pt x="193" y="50"/>
                </a:cubicBezTo>
                <a:cubicBezTo>
                  <a:pt x="192" y="50"/>
                  <a:pt x="192" y="50"/>
                  <a:pt x="192" y="50"/>
                </a:cubicBezTo>
                <a:cubicBezTo>
                  <a:pt x="192" y="50"/>
                  <a:pt x="192" y="50"/>
                  <a:pt x="192" y="50"/>
                </a:cubicBezTo>
                <a:cubicBezTo>
                  <a:pt x="192" y="50"/>
                  <a:pt x="192" y="50"/>
                  <a:pt x="192" y="50"/>
                </a:cubicBezTo>
                <a:cubicBezTo>
                  <a:pt x="191" y="49"/>
                  <a:pt x="191" y="49"/>
                  <a:pt x="191" y="49"/>
                </a:cubicBezTo>
                <a:cubicBezTo>
                  <a:pt x="191" y="49"/>
                  <a:pt x="191" y="49"/>
                  <a:pt x="191" y="49"/>
                </a:cubicBezTo>
                <a:cubicBezTo>
                  <a:pt x="191" y="49"/>
                  <a:pt x="191" y="49"/>
                  <a:pt x="191" y="48"/>
                </a:cubicBezTo>
                <a:cubicBezTo>
                  <a:pt x="191" y="48"/>
                  <a:pt x="191" y="48"/>
                  <a:pt x="191" y="48"/>
                </a:cubicBezTo>
                <a:cubicBezTo>
                  <a:pt x="191" y="48"/>
                  <a:pt x="191" y="48"/>
                  <a:pt x="191" y="48"/>
                </a:cubicBezTo>
                <a:cubicBezTo>
                  <a:pt x="190" y="47"/>
                  <a:pt x="191" y="47"/>
                  <a:pt x="191" y="47"/>
                </a:cubicBezTo>
                <a:cubicBezTo>
                  <a:pt x="191" y="47"/>
                  <a:pt x="191" y="47"/>
                  <a:pt x="191" y="47"/>
                </a:cubicBezTo>
                <a:cubicBezTo>
                  <a:pt x="191" y="47"/>
                  <a:pt x="191" y="47"/>
                  <a:pt x="191" y="47"/>
                </a:cubicBezTo>
                <a:cubicBezTo>
                  <a:pt x="191" y="47"/>
                  <a:pt x="191" y="47"/>
                  <a:pt x="191" y="47"/>
                </a:cubicBezTo>
                <a:cubicBezTo>
                  <a:pt x="191" y="46"/>
                  <a:pt x="191" y="46"/>
                  <a:pt x="192" y="46"/>
                </a:cubicBezTo>
                <a:cubicBezTo>
                  <a:pt x="192" y="46"/>
                  <a:pt x="192" y="46"/>
                  <a:pt x="192" y="46"/>
                </a:cubicBezTo>
                <a:cubicBezTo>
                  <a:pt x="192" y="46"/>
                  <a:pt x="192" y="46"/>
                  <a:pt x="192" y="46"/>
                </a:cubicBezTo>
                <a:cubicBezTo>
                  <a:pt x="193" y="46"/>
                  <a:pt x="193" y="46"/>
                  <a:pt x="193" y="47"/>
                </a:cubicBezTo>
                <a:cubicBezTo>
                  <a:pt x="193" y="47"/>
                  <a:pt x="194" y="47"/>
                  <a:pt x="194" y="47"/>
                </a:cubicBezTo>
                <a:cubicBezTo>
                  <a:pt x="194" y="47"/>
                  <a:pt x="194" y="47"/>
                  <a:pt x="194" y="47"/>
                </a:cubicBezTo>
                <a:cubicBezTo>
                  <a:pt x="195" y="48"/>
                  <a:pt x="195" y="48"/>
                  <a:pt x="195" y="48"/>
                </a:cubicBezTo>
                <a:cubicBezTo>
                  <a:pt x="195" y="48"/>
                  <a:pt x="195" y="48"/>
                  <a:pt x="195" y="48"/>
                </a:cubicBezTo>
                <a:cubicBezTo>
                  <a:pt x="195" y="48"/>
                  <a:pt x="195" y="48"/>
                  <a:pt x="195" y="48"/>
                </a:cubicBezTo>
                <a:cubicBezTo>
                  <a:pt x="193" y="46"/>
                  <a:pt x="191" y="44"/>
                  <a:pt x="189" y="42"/>
                </a:cubicBezTo>
                <a:cubicBezTo>
                  <a:pt x="189" y="42"/>
                  <a:pt x="189" y="42"/>
                  <a:pt x="189" y="42"/>
                </a:cubicBezTo>
                <a:cubicBezTo>
                  <a:pt x="189" y="42"/>
                  <a:pt x="189" y="42"/>
                  <a:pt x="188" y="42"/>
                </a:cubicBezTo>
                <a:cubicBezTo>
                  <a:pt x="188" y="42"/>
                  <a:pt x="188" y="42"/>
                  <a:pt x="188" y="42"/>
                </a:cubicBezTo>
                <a:cubicBezTo>
                  <a:pt x="188" y="42"/>
                  <a:pt x="188" y="42"/>
                  <a:pt x="188" y="42"/>
                </a:cubicBezTo>
                <a:cubicBezTo>
                  <a:pt x="188" y="42"/>
                  <a:pt x="188" y="42"/>
                  <a:pt x="188" y="42"/>
                </a:cubicBezTo>
                <a:cubicBezTo>
                  <a:pt x="187" y="42"/>
                  <a:pt x="187" y="42"/>
                  <a:pt x="187" y="42"/>
                </a:cubicBezTo>
                <a:cubicBezTo>
                  <a:pt x="186" y="42"/>
                  <a:pt x="185" y="42"/>
                  <a:pt x="184" y="41"/>
                </a:cubicBezTo>
                <a:cubicBezTo>
                  <a:pt x="184" y="42"/>
                  <a:pt x="184" y="42"/>
                  <a:pt x="184" y="42"/>
                </a:cubicBezTo>
                <a:cubicBezTo>
                  <a:pt x="184" y="42"/>
                  <a:pt x="184" y="42"/>
                  <a:pt x="184" y="42"/>
                </a:cubicBezTo>
                <a:cubicBezTo>
                  <a:pt x="184" y="42"/>
                  <a:pt x="184" y="42"/>
                  <a:pt x="184" y="42"/>
                </a:cubicBezTo>
                <a:cubicBezTo>
                  <a:pt x="184" y="42"/>
                  <a:pt x="184" y="42"/>
                  <a:pt x="183" y="42"/>
                </a:cubicBezTo>
                <a:cubicBezTo>
                  <a:pt x="183" y="43"/>
                  <a:pt x="183" y="43"/>
                  <a:pt x="182" y="44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81" y="44"/>
                  <a:pt x="181" y="44"/>
                  <a:pt x="181" y="44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80" y="44"/>
                  <a:pt x="180" y="44"/>
                  <a:pt x="180" y="43"/>
                </a:cubicBezTo>
                <a:cubicBezTo>
                  <a:pt x="179" y="44"/>
                  <a:pt x="179" y="44"/>
                  <a:pt x="179" y="44"/>
                </a:cubicBezTo>
                <a:cubicBezTo>
                  <a:pt x="178" y="44"/>
                  <a:pt x="178" y="44"/>
                  <a:pt x="178" y="44"/>
                </a:cubicBezTo>
                <a:cubicBezTo>
                  <a:pt x="178" y="44"/>
                  <a:pt x="178" y="44"/>
                  <a:pt x="178" y="44"/>
                </a:cubicBezTo>
                <a:cubicBezTo>
                  <a:pt x="178" y="44"/>
                  <a:pt x="178" y="44"/>
                  <a:pt x="178" y="44"/>
                </a:cubicBezTo>
                <a:cubicBezTo>
                  <a:pt x="178" y="44"/>
                  <a:pt x="178" y="44"/>
                  <a:pt x="178" y="44"/>
                </a:cubicBezTo>
                <a:cubicBezTo>
                  <a:pt x="178" y="44"/>
                  <a:pt x="178" y="44"/>
                  <a:pt x="178" y="44"/>
                </a:cubicBezTo>
                <a:cubicBezTo>
                  <a:pt x="178" y="44"/>
                  <a:pt x="178" y="45"/>
                  <a:pt x="178" y="45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78" y="45"/>
                  <a:pt x="178" y="46"/>
                  <a:pt x="178" y="46"/>
                </a:cubicBezTo>
                <a:cubicBezTo>
                  <a:pt x="178" y="46"/>
                  <a:pt x="177" y="47"/>
                  <a:pt x="177" y="47"/>
                </a:cubicBezTo>
                <a:cubicBezTo>
                  <a:pt x="177" y="47"/>
                  <a:pt x="177" y="47"/>
                  <a:pt x="177" y="48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8"/>
                  <a:pt x="176" y="48"/>
                  <a:pt x="176" y="49"/>
                </a:cubicBezTo>
                <a:cubicBezTo>
                  <a:pt x="176" y="49"/>
                  <a:pt x="176" y="49"/>
                  <a:pt x="176" y="49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5" y="50"/>
                  <a:pt x="175" y="50"/>
                  <a:pt x="176" y="50"/>
                </a:cubicBezTo>
                <a:cubicBezTo>
                  <a:pt x="176" y="50"/>
                  <a:pt x="176" y="50"/>
                  <a:pt x="176" y="51"/>
                </a:cubicBezTo>
                <a:cubicBezTo>
                  <a:pt x="176" y="51"/>
                  <a:pt x="176" y="51"/>
                  <a:pt x="176" y="51"/>
                </a:cubicBezTo>
                <a:cubicBezTo>
                  <a:pt x="175" y="52"/>
                  <a:pt x="175" y="53"/>
                  <a:pt x="174" y="53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3" y="53"/>
                  <a:pt x="172" y="53"/>
                  <a:pt x="172" y="52"/>
                </a:cubicBezTo>
                <a:cubicBezTo>
                  <a:pt x="172" y="52"/>
                  <a:pt x="172" y="52"/>
                  <a:pt x="172" y="52"/>
                </a:cubicBezTo>
                <a:cubicBezTo>
                  <a:pt x="172" y="52"/>
                  <a:pt x="172" y="52"/>
                  <a:pt x="172" y="52"/>
                </a:cubicBezTo>
                <a:cubicBezTo>
                  <a:pt x="172" y="52"/>
                  <a:pt x="172" y="52"/>
                  <a:pt x="172" y="52"/>
                </a:cubicBezTo>
                <a:cubicBezTo>
                  <a:pt x="172" y="52"/>
                  <a:pt x="172" y="52"/>
                  <a:pt x="171" y="52"/>
                </a:cubicBezTo>
                <a:cubicBezTo>
                  <a:pt x="171" y="52"/>
                  <a:pt x="171" y="52"/>
                  <a:pt x="171" y="51"/>
                </a:cubicBezTo>
                <a:cubicBezTo>
                  <a:pt x="171" y="51"/>
                  <a:pt x="171" y="51"/>
                  <a:pt x="171" y="51"/>
                </a:cubicBezTo>
                <a:cubicBezTo>
                  <a:pt x="171" y="50"/>
                  <a:pt x="171" y="50"/>
                  <a:pt x="171" y="50"/>
                </a:cubicBezTo>
                <a:cubicBezTo>
                  <a:pt x="170" y="50"/>
                  <a:pt x="170" y="50"/>
                  <a:pt x="170" y="50"/>
                </a:cubicBezTo>
                <a:cubicBezTo>
                  <a:pt x="170" y="51"/>
                  <a:pt x="170" y="51"/>
                  <a:pt x="170" y="51"/>
                </a:cubicBezTo>
                <a:cubicBezTo>
                  <a:pt x="170" y="51"/>
                  <a:pt x="170" y="51"/>
                  <a:pt x="170" y="51"/>
                </a:cubicBezTo>
                <a:cubicBezTo>
                  <a:pt x="169" y="51"/>
                  <a:pt x="169" y="51"/>
                  <a:pt x="169" y="5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67" y="49"/>
                  <a:pt x="167" y="49"/>
                  <a:pt x="167" y="49"/>
                </a:cubicBezTo>
                <a:cubicBezTo>
                  <a:pt x="167" y="49"/>
                  <a:pt x="167" y="48"/>
                  <a:pt x="167" y="47"/>
                </a:cubicBezTo>
                <a:cubicBezTo>
                  <a:pt x="167" y="47"/>
                  <a:pt x="167" y="47"/>
                  <a:pt x="167" y="46"/>
                </a:cubicBezTo>
                <a:cubicBezTo>
                  <a:pt x="166" y="46"/>
                  <a:pt x="166" y="46"/>
                  <a:pt x="166" y="45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6" y="45"/>
                  <a:pt x="166" y="45"/>
                  <a:pt x="165" y="45"/>
                </a:cubicBezTo>
                <a:cubicBezTo>
                  <a:pt x="165" y="45"/>
                  <a:pt x="165" y="45"/>
                  <a:pt x="165" y="45"/>
                </a:cubicBezTo>
                <a:cubicBezTo>
                  <a:pt x="165" y="44"/>
                  <a:pt x="165" y="44"/>
                  <a:pt x="165" y="44"/>
                </a:cubicBezTo>
                <a:cubicBezTo>
                  <a:pt x="165" y="44"/>
                  <a:pt x="165" y="44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5" y="42"/>
                  <a:pt x="165" y="42"/>
                </a:cubicBezTo>
                <a:cubicBezTo>
                  <a:pt x="164" y="42"/>
                  <a:pt x="164" y="42"/>
                  <a:pt x="164" y="41"/>
                </a:cubicBezTo>
                <a:cubicBezTo>
                  <a:pt x="164" y="41"/>
                  <a:pt x="164" y="41"/>
                  <a:pt x="164" y="41"/>
                </a:cubicBezTo>
                <a:cubicBezTo>
                  <a:pt x="164" y="41"/>
                  <a:pt x="164" y="41"/>
                  <a:pt x="164" y="41"/>
                </a:cubicBezTo>
                <a:cubicBezTo>
                  <a:pt x="164" y="41"/>
                  <a:pt x="164" y="41"/>
                  <a:pt x="164" y="41"/>
                </a:cubicBezTo>
                <a:cubicBezTo>
                  <a:pt x="164" y="40"/>
                  <a:pt x="164" y="40"/>
                  <a:pt x="164" y="40"/>
                </a:cubicBezTo>
                <a:cubicBezTo>
                  <a:pt x="164" y="39"/>
                  <a:pt x="164" y="39"/>
                  <a:pt x="164" y="39"/>
                </a:cubicBezTo>
                <a:cubicBezTo>
                  <a:pt x="164" y="39"/>
                  <a:pt x="164" y="39"/>
                  <a:pt x="164" y="39"/>
                </a:cubicBezTo>
                <a:cubicBezTo>
                  <a:pt x="164" y="39"/>
                  <a:pt x="164" y="39"/>
                  <a:pt x="163" y="39"/>
                </a:cubicBezTo>
                <a:cubicBezTo>
                  <a:pt x="163" y="39"/>
                  <a:pt x="163" y="39"/>
                  <a:pt x="163" y="39"/>
                </a:cubicBezTo>
                <a:cubicBezTo>
                  <a:pt x="163" y="39"/>
                  <a:pt x="163" y="38"/>
                  <a:pt x="163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63" y="38"/>
                  <a:pt x="162" y="37"/>
                  <a:pt x="163" y="37"/>
                </a:cubicBezTo>
                <a:cubicBezTo>
                  <a:pt x="163" y="37"/>
                  <a:pt x="163" y="37"/>
                  <a:pt x="163" y="36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63" y="36"/>
                  <a:pt x="163" y="36"/>
                  <a:pt x="162" y="35"/>
                </a:cubicBezTo>
                <a:cubicBezTo>
                  <a:pt x="162" y="35"/>
                  <a:pt x="163" y="35"/>
                  <a:pt x="163" y="35"/>
                </a:cubicBezTo>
                <a:cubicBezTo>
                  <a:pt x="163" y="34"/>
                  <a:pt x="163" y="34"/>
                  <a:pt x="163" y="34"/>
                </a:cubicBezTo>
                <a:cubicBezTo>
                  <a:pt x="163" y="33"/>
                  <a:pt x="163" y="33"/>
                  <a:pt x="163" y="33"/>
                </a:cubicBezTo>
                <a:cubicBezTo>
                  <a:pt x="164" y="33"/>
                  <a:pt x="164" y="33"/>
                  <a:pt x="164" y="33"/>
                </a:cubicBezTo>
                <a:cubicBezTo>
                  <a:pt x="164" y="33"/>
                  <a:pt x="164" y="33"/>
                  <a:pt x="164" y="33"/>
                </a:cubicBezTo>
                <a:cubicBezTo>
                  <a:pt x="165" y="33"/>
                  <a:pt x="165" y="33"/>
                  <a:pt x="165" y="33"/>
                </a:cubicBezTo>
                <a:cubicBezTo>
                  <a:pt x="165" y="33"/>
                  <a:pt x="165" y="33"/>
                  <a:pt x="166" y="33"/>
                </a:cubicBezTo>
                <a:cubicBezTo>
                  <a:pt x="166" y="33"/>
                  <a:pt x="166" y="33"/>
                  <a:pt x="165" y="33"/>
                </a:cubicBezTo>
                <a:cubicBezTo>
                  <a:pt x="165" y="33"/>
                  <a:pt x="165" y="33"/>
                  <a:pt x="165" y="33"/>
                </a:cubicBezTo>
                <a:cubicBezTo>
                  <a:pt x="165" y="33"/>
                  <a:pt x="165" y="33"/>
                  <a:pt x="165" y="33"/>
                </a:cubicBezTo>
                <a:cubicBezTo>
                  <a:pt x="165" y="33"/>
                  <a:pt x="165" y="33"/>
                  <a:pt x="164" y="33"/>
                </a:cubicBezTo>
                <a:cubicBezTo>
                  <a:pt x="164" y="33"/>
                  <a:pt x="164" y="33"/>
                  <a:pt x="164" y="32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63" y="32"/>
                  <a:pt x="163" y="32"/>
                  <a:pt x="163" y="32"/>
                </a:cubicBezTo>
                <a:cubicBezTo>
                  <a:pt x="163" y="32"/>
                  <a:pt x="163" y="32"/>
                  <a:pt x="163" y="32"/>
                </a:cubicBezTo>
                <a:cubicBezTo>
                  <a:pt x="163" y="32"/>
                  <a:pt x="163" y="32"/>
                  <a:pt x="163" y="32"/>
                </a:cubicBezTo>
                <a:cubicBezTo>
                  <a:pt x="163" y="32"/>
                  <a:pt x="163" y="32"/>
                  <a:pt x="162" y="32"/>
                </a:cubicBezTo>
                <a:cubicBezTo>
                  <a:pt x="162" y="31"/>
                  <a:pt x="162" y="31"/>
                  <a:pt x="162" y="31"/>
                </a:cubicBezTo>
                <a:cubicBezTo>
                  <a:pt x="162" y="31"/>
                  <a:pt x="162" y="31"/>
                  <a:pt x="162" y="31"/>
                </a:cubicBezTo>
                <a:cubicBezTo>
                  <a:pt x="162" y="31"/>
                  <a:pt x="162" y="31"/>
                  <a:pt x="162" y="30"/>
                </a:cubicBezTo>
                <a:cubicBezTo>
                  <a:pt x="162" y="30"/>
                  <a:pt x="162" y="30"/>
                  <a:pt x="162" y="30"/>
                </a:cubicBezTo>
                <a:cubicBezTo>
                  <a:pt x="162" y="30"/>
                  <a:pt x="162" y="30"/>
                  <a:pt x="162" y="29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162" y="28"/>
                  <a:pt x="162" y="28"/>
                  <a:pt x="162" y="28"/>
                </a:cubicBezTo>
                <a:cubicBezTo>
                  <a:pt x="162" y="28"/>
                  <a:pt x="162" y="28"/>
                  <a:pt x="162" y="28"/>
                </a:cubicBezTo>
                <a:cubicBezTo>
                  <a:pt x="162" y="28"/>
                  <a:pt x="162" y="28"/>
                  <a:pt x="162" y="28"/>
                </a:cubicBezTo>
                <a:cubicBezTo>
                  <a:pt x="162" y="28"/>
                  <a:pt x="162" y="28"/>
                  <a:pt x="162" y="28"/>
                </a:cubicBezTo>
                <a:cubicBezTo>
                  <a:pt x="162" y="28"/>
                  <a:pt x="161" y="27"/>
                  <a:pt x="161" y="27"/>
                </a:cubicBezTo>
                <a:cubicBezTo>
                  <a:pt x="161" y="27"/>
                  <a:pt x="161" y="27"/>
                  <a:pt x="162" y="26"/>
                </a:cubicBezTo>
                <a:cubicBezTo>
                  <a:pt x="162" y="26"/>
                  <a:pt x="162" y="26"/>
                  <a:pt x="162" y="26"/>
                </a:cubicBezTo>
                <a:cubicBezTo>
                  <a:pt x="162" y="26"/>
                  <a:pt x="162" y="26"/>
                  <a:pt x="162" y="26"/>
                </a:cubicBezTo>
                <a:cubicBezTo>
                  <a:pt x="162" y="26"/>
                  <a:pt x="162" y="26"/>
                  <a:pt x="162" y="25"/>
                </a:cubicBezTo>
                <a:cubicBezTo>
                  <a:pt x="162" y="25"/>
                  <a:pt x="162" y="25"/>
                  <a:pt x="162" y="25"/>
                </a:cubicBezTo>
                <a:cubicBezTo>
                  <a:pt x="162" y="25"/>
                  <a:pt x="162" y="24"/>
                  <a:pt x="162" y="24"/>
                </a:cubicBezTo>
                <a:cubicBezTo>
                  <a:pt x="162" y="24"/>
                  <a:pt x="162" y="24"/>
                  <a:pt x="162" y="24"/>
                </a:cubicBezTo>
                <a:cubicBezTo>
                  <a:pt x="162" y="24"/>
                  <a:pt x="162" y="24"/>
                  <a:pt x="162" y="24"/>
                </a:cubicBezTo>
                <a:cubicBezTo>
                  <a:pt x="161" y="24"/>
                  <a:pt x="161" y="23"/>
                  <a:pt x="161" y="23"/>
                </a:cubicBezTo>
                <a:cubicBezTo>
                  <a:pt x="161" y="23"/>
                  <a:pt x="161" y="23"/>
                  <a:pt x="161" y="23"/>
                </a:cubicBezTo>
                <a:cubicBezTo>
                  <a:pt x="161" y="23"/>
                  <a:pt x="161" y="23"/>
                  <a:pt x="161" y="22"/>
                </a:cubicBezTo>
                <a:cubicBezTo>
                  <a:pt x="161" y="22"/>
                  <a:pt x="161" y="22"/>
                  <a:pt x="161" y="22"/>
                </a:cubicBezTo>
                <a:cubicBezTo>
                  <a:pt x="160" y="22"/>
                  <a:pt x="160" y="22"/>
                  <a:pt x="160" y="22"/>
                </a:cubicBezTo>
                <a:cubicBezTo>
                  <a:pt x="160" y="21"/>
                  <a:pt x="160" y="21"/>
                  <a:pt x="160" y="21"/>
                </a:cubicBezTo>
                <a:cubicBezTo>
                  <a:pt x="160" y="21"/>
                  <a:pt x="160" y="21"/>
                  <a:pt x="160" y="21"/>
                </a:cubicBezTo>
                <a:cubicBezTo>
                  <a:pt x="160" y="21"/>
                  <a:pt x="160" y="21"/>
                  <a:pt x="159" y="21"/>
                </a:cubicBezTo>
                <a:cubicBezTo>
                  <a:pt x="159" y="21"/>
                  <a:pt x="159" y="20"/>
                  <a:pt x="160" y="20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0" y="20"/>
                  <a:pt x="159" y="20"/>
                  <a:pt x="159" y="20"/>
                </a:cubicBezTo>
                <a:cubicBezTo>
                  <a:pt x="159" y="20"/>
                  <a:pt x="159" y="20"/>
                  <a:pt x="159" y="20"/>
                </a:cubicBezTo>
                <a:cubicBezTo>
                  <a:pt x="159" y="20"/>
                  <a:pt x="159" y="20"/>
                  <a:pt x="159" y="20"/>
                </a:cubicBezTo>
                <a:cubicBezTo>
                  <a:pt x="158" y="19"/>
                  <a:pt x="157" y="19"/>
                  <a:pt x="155" y="18"/>
                </a:cubicBezTo>
                <a:cubicBezTo>
                  <a:pt x="155" y="18"/>
                  <a:pt x="155" y="18"/>
                  <a:pt x="155" y="18"/>
                </a:cubicBezTo>
                <a:cubicBezTo>
                  <a:pt x="155" y="18"/>
                  <a:pt x="155" y="18"/>
                  <a:pt x="155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3" y="18"/>
                  <a:pt x="153" y="18"/>
                  <a:pt x="152" y="17"/>
                </a:cubicBezTo>
                <a:cubicBezTo>
                  <a:pt x="152" y="17"/>
                  <a:pt x="152" y="17"/>
                  <a:pt x="152" y="17"/>
                </a:cubicBezTo>
                <a:cubicBezTo>
                  <a:pt x="152" y="17"/>
                  <a:pt x="152" y="17"/>
                  <a:pt x="152" y="17"/>
                </a:cubicBezTo>
                <a:cubicBezTo>
                  <a:pt x="151" y="17"/>
                  <a:pt x="151" y="17"/>
                  <a:pt x="151" y="17"/>
                </a:cubicBezTo>
                <a:cubicBezTo>
                  <a:pt x="151" y="17"/>
                  <a:pt x="150" y="16"/>
                  <a:pt x="150" y="16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48" y="15"/>
                  <a:pt x="146" y="15"/>
                  <a:pt x="144" y="14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3" y="14"/>
                  <a:pt x="142" y="14"/>
                  <a:pt x="142" y="14"/>
                </a:cubicBezTo>
                <a:cubicBezTo>
                  <a:pt x="142" y="14"/>
                  <a:pt x="142" y="14"/>
                  <a:pt x="142" y="14"/>
                </a:cubicBezTo>
                <a:cubicBezTo>
                  <a:pt x="142" y="14"/>
                  <a:pt x="142" y="14"/>
                  <a:pt x="142" y="14"/>
                </a:cubicBezTo>
                <a:cubicBezTo>
                  <a:pt x="142" y="14"/>
                  <a:pt x="142" y="14"/>
                  <a:pt x="142" y="14"/>
                </a:cubicBezTo>
                <a:cubicBezTo>
                  <a:pt x="142" y="15"/>
                  <a:pt x="142" y="15"/>
                  <a:pt x="141" y="15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141" y="15"/>
                  <a:pt x="141" y="16"/>
                  <a:pt x="141" y="16"/>
                </a:cubicBezTo>
                <a:cubicBezTo>
                  <a:pt x="141" y="16"/>
                  <a:pt x="140" y="16"/>
                  <a:pt x="14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16"/>
                  <a:pt x="139" y="16"/>
                  <a:pt x="139" y="16"/>
                </a:cubicBezTo>
                <a:cubicBezTo>
                  <a:pt x="139" y="16"/>
                  <a:pt x="139" y="16"/>
                  <a:pt x="139" y="16"/>
                </a:cubicBezTo>
                <a:cubicBezTo>
                  <a:pt x="139" y="16"/>
                  <a:pt x="139" y="16"/>
                  <a:pt x="139" y="16"/>
                </a:cubicBezTo>
                <a:cubicBezTo>
                  <a:pt x="139" y="16"/>
                  <a:pt x="139" y="16"/>
                  <a:pt x="139" y="16"/>
                </a:cubicBezTo>
                <a:cubicBezTo>
                  <a:pt x="139" y="16"/>
                  <a:pt x="139" y="16"/>
                  <a:pt x="140" y="16"/>
                </a:cubicBezTo>
                <a:cubicBezTo>
                  <a:pt x="140" y="17"/>
                  <a:pt x="141" y="17"/>
                  <a:pt x="142" y="17"/>
                </a:cubicBezTo>
                <a:cubicBezTo>
                  <a:pt x="142" y="18"/>
                  <a:pt x="142" y="18"/>
                  <a:pt x="142" y="18"/>
                </a:cubicBezTo>
                <a:cubicBezTo>
                  <a:pt x="142" y="18"/>
                  <a:pt x="142" y="18"/>
                  <a:pt x="142" y="18"/>
                </a:cubicBezTo>
                <a:cubicBezTo>
                  <a:pt x="143" y="19"/>
                  <a:pt x="143" y="19"/>
                  <a:pt x="143" y="19"/>
                </a:cubicBezTo>
                <a:cubicBezTo>
                  <a:pt x="143" y="20"/>
                  <a:pt x="143" y="20"/>
                  <a:pt x="143" y="20"/>
                </a:cubicBezTo>
                <a:cubicBezTo>
                  <a:pt x="143" y="20"/>
                  <a:pt x="143" y="20"/>
                  <a:pt x="143" y="20"/>
                </a:cubicBezTo>
                <a:cubicBezTo>
                  <a:pt x="144" y="21"/>
                  <a:pt x="144" y="21"/>
                  <a:pt x="144" y="21"/>
                </a:cubicBezTo>
                <a:cubicBezTo>
                  <a:pt x="144" y="21"/>
                  <a:pt x="144" y="21"/>
                  <a:pt x="144" y="21"/>
                </a:cubicBezTo>
                <a:cubicBezTo>
                  <a:pt x="144" y="21"/>
                  <a:pt x="144" y="21"/>
                  <a:pt x="144" y="21"/>
                </a:cubicBezTo>
                <a:cubicBezTo>
                  <a:pt x="144" y="21"/>
                  <a:pt x="144" y="21"/>
                  <a:pt x="144" y="21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45" y="22"/>
                  <a:pt x="146" y="22"/>
                  <a:pt x="146" y="22"/>
                </a:cubicBezTo>
                <a:cubicBezTo>
                  <a:pt x="146" y="22"/>
                  <a:pt x="146" y="22"/>
                  <a:pt x="146" y="22"/>
                </a:cubicBezTo>
                <a:cubicBezTo>
                  <a:pt x="146" y="22"/>
                  <a:pt x="147" y="23"/>
                  <a:pt x="147" y="23"/>
                </a:cubicBezTo>
                <a:cubicBezTo>
                  <a:pt x="147" y="23"/>
                  <a:pt x="147" y="23"/>
                  <a:pt x="147" y="23"/>
                </a:cubicBezTo>
                <a:cubicBezTo>
                  <a:pt x="147" y="23"/>
                  <a:pt x="147" y="23"/>
                  <a:pt x="147" y="23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7" y="24"/>
                  <a:pt x="148" y="24"/>
                  <a:pt x="148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9" y="25"/>
                  <a:pt x="149" y="25"/>
                  <a:pt x="149" y="25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50" y="27"/>
                  <a:pt x="151" y="27"/>
                  <a:pt x="150" y="27"/>
                </a:cubicBezTo>
                <a:cubicBezTo>
                  <a:pt x="150" y="27"/>
                  <a:pt x="150" y="27"/>
                  <a:pt x="150" y="27"/>
                </a:cubicBezTo>
                <a:cubicBezTo>
                  <a:pt x="151" y="28"/>
                  <a:pt x="151" y="28"/>
                  <a:pt x="151" y="29"/>
                </a:cubicBezTo>
                <a:cubicBezTo>
                  <a:pt x="151" y="29"/>
                  <a:pt x="151" y="29"/>
                  <a:pt x="151" y="29"/>
                </a:cubicBezTo>
                <a:cubicBezTo>
                  <a:pt x="150" y="29"/>
                  <a:pt x="150" y="29"/>
                  <a:pt x="150" y="29"/>
                </a:cubicBezTo>
                <a:cubicBezTo>
                  <a:pt x="150" y="29"/>
                  <a:pt x="149" y="29"/>
                  <a:pt x="149" y="29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49" y="29"/>
                  <a:pt x="149" y="29"/>
                  <a:pt x="150" y="29"/>
                </a:cubicBezTo>
                <a:cubicBezTo>
                  <a:pt x="150" y="29"/>
                  <a:pt x="150" y="29"/>
                  <a:pt x="150" y="29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50" y="30"/>
                  <a:pt x="151" y="30"/>
                  <a:pt x="151" y="30"/>
                </a:cubicBezTo>
                <a:cubicBezTo>
                  <a:pt x="151" y="30"/>
                  <a:pt x="151" y="30"/>
                  <a:pt x="151" y="30"/>
                </a:cubicBezTo>
                <a:cubicBezTo>
                  <a:pt x="151" y="30"/>
                  <a:pt x="151" y="30"/>
                  <a:pt x="151" y="30"/>
                </a:cubicBezTo>
                <a:cubicBezTo>
                  <a:pt x="151" y="30"/>
                  <a:pt x="151" y="30"/>
                  <a:pt x="151" y="30"/>
                </a:cubicBezTo>
                <a:cubicBezTo>
                  <a:pt x="151" y="30"/>
                  <a:pt x="151" y="30"/>
                  <a:pt x="151" y="30"/>
                </a:cubicBezTo>
                <a:cubicBezTo>
                  <a:pt x="152" y="31"/>
                  <a:pt x="152" y="31"/>
                  <a:pt x="152" y="31"/>
                </a:cubicBezTo>
                <a:cubicBezTo>
                  <a:pt x="152" y="31"/>
                  <a:pt x="152" y="31"/>
                  <a:pt x="152" y="31"/>
                </a:cubicBezTo>
                <a:cubicBezTo>
                  <a:pt x="152" y="31"/>
                  <a:pt x="152" y="31"/>
                  <a:pt x="152" y="31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5" y="33"/>
                  <a:pt x="155" y="33"/>
                  <a:pt x="155" y="33"/>
                </a:cubicBezTo>
                <a:cubicBezTo>
                  <a:pt x="155" y="33"/>
                  <a:pt x="155" y="33"/>
                  <a:pt x="155" y="33"/>
                </a:cubicBezTo>
                <a:cubicBezTo>
                  <a:pt x="155" y="34"/>
                  <a:pt x="155" y="34"/>
                  <a:pt x="155" y="34"/>
                </a:cubicBezTo>
                <a:cubicBezTo>
                  <a:pt x="155" y="34"/>
                  <a:pt x="155" y="34"/>
                  <a:pt x="155" y="34"/>
                </a:cubicBezTo>
                <a:cubicBezTo>
                  <a:pt x="155" y="35"/>
                  <a:pt x="155" y="35"/>
                  <a:pt x="155" y="35"/>
                </a:cubicBezTo>
                <a:cubicBezTo>
                  <a:pt x="155" y="35"/>
                  <a:pt x="155" y="35"/>
                  <a:pt x="155" y="35"/>
                </a:cubicBezTo>
                <a:cubicBezTo>
                  <a:pt x="155" y="35"/>
                  <a:pt x="155" y="35"/>
                  <a:pt x="155" y="35"/>
                </a:cubicBezTo>
                <a:cubicBezTo>
                  <a:pt x="155" y="36"/>
                  <a:pt x="155" y="36"/>
                  <a:pt x="155" y="36"/>
                </a:cubicBezTo>
                <a:cubicBezTo>
                  <a:pt x="155" y="36"/>
                  <a:pt x="154" y="36"/>
                  <a:pt x="154" y="36"/>
                </a:cubicBezTo>
                <a:cubicBezTo>
                  <a:pt x="154" y="36"/>
                  <a:pt x="154" y="36"/>
                  <a:pt x="153" y="36"/>
                </a:cubicBezTo>
                <a:cubicBezTo>
                  <a:pt x="153" y="36"/>
                  <a:pt x="153" y="36"/>
                  <a:pt x="153" y="36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3" y="37"/>
                  <a:pt x="153" y="37"/>
                  <a:pt x="152" y="37"/>
                </a:cubicBezTo>
                <a:cubicBezTo>
                  <a:pt x="152" y="37"/>
                  <a:pt x="152" y="37"/>
                  <a:pt x="152" y="37"/>
                </a:cubicBezTo>
                <a:cubicBezTo>
                  <a:pt x="152" y="38"/>
                  <a:pt x="152" y="38"/>
                  <a:pt x="151" y="38"/>
                </a:cubicBezTo>
                <a:cubicBezTo>
                  <a:pt x="151" y="38"/>
                  <a:pt x="151" y="38"/>
                  <a:pt x="150" y="38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50" y="37"/>
                  <a:pt x="149" y="37"/>
                  <a:pt x="149" y="37"/>
                </a:cubicBezTo>
                <a:cubicBezTo>
                  <a:pt x="149" y="37"/>
                  <a:pt x="149" y="37"/>
                  <a:pt x="149" y="37"/>
                </a:cubicBezTo>
                <a:cubicBezTo>
                  <a:pt x="149" y="36"/>
                  <a:pt x="149" y="36"/>
                  <a:pt x="149" y="36"/>
                </a:cubicBezTo>
                <a:cubicBezTo>
                  <a:pt x="149" y="36"/>
                  <a:pt x="149" y="36"/>
                  <a:pt x="149" y="36"/>
                </a:cubicBezTo>
                <a:cubicBezTo>
                  <a:pt x="149" y="35"/>
                  <a:pt x="149" y="35"/>
                  <a:pt x="149" y="35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48" y="36"/>
                  <a:pt x="148" y="36"/>
                  <a:pt x="148" y="36"/>
                </a:cubicBezTo>
                <a:cubicBezTo>
                  <a:pt x="148" y="36"/>
                  <a:pt x="148" y="36"/>
                  <a:pt x="148" y="36"/>
                </a:cubicBezTo>
                <a:cubicBezTo>
                  <a:pt x="148" y="36"/>
                  <a:pt x="148" y="36"/>
                  <a:pt x="148" y="36"/>
                </a:cubicBezTo>
                <a:cubicBezTo>
                  <a:pt x="148" y="36"/>
                  <a:pt x="148" y="37"/>
                  <a:pt x="149" y="37"/>
                </a:cubicBezTo>
                <a:cubicBezTo>
                  <a:pt x="149" y="37"/>
                  <a:pt x="149" y="37"/>
                  <a:pt x="149" y="37"/>
                </a:cubicBezTo>
                <a:cubicBezTo>
                  <a:pt x="149" y="37"/>
                  <a:pt x="149" y="37"/>
                  <a:pt x="149" y="37"/>
                </a:cubicBezTo>
                <a:cubicBezTo>
                  <a:pt x="149" y="37"/>
                  <a:pt x="149" y="37"/>
                  <a:pt x="150" y="38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0" y="38"/>
                  <a:pt x="150" y="38"/>
                  <a:pt x="150" y="39"/>
                </a:cubicBezTo>
                <a:cubicBezTo>
                  <a:pt x="150" y="39"/>
                  <a:pt x="150" y="39"/>
                  <a:pt x="150" y="39"/>
                </a:cubicBezTo>
                <a:cubicBezTo>
                  <a:pt x="150" y="39"/>
                  <a:pt x="150" y="39"/>
                  <a:pt x="150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41"/>
                  <a:pt x="150" y="41"/>
                  <a:pt x="150" y="41"/>
                </a:cubicBezTo>
                <a:cubicBezTo>
                  <a:pt x="150" y="41"/>
                  <a:pt x="150" y="41"/>
                  <a:pt x="150" y="41"/>
                </a:cubicBezTo>
                <a:cubicBezTo>
                  <a:pt x="150" y="41"/>
                  <a:pt x="150" y="41"/>
                  <a:pt x="150" y="42"/>
                </a:cubicBezTo>
                <a:cubicBezTo>
                  <a:pt x="150" y="42"/>
                  <a:pt x="150" y="42"/>
                  <a:pt x="149" y="42"/>
                </a:cubicBezTo>
                <a:cubicBezTo>
                  <a:pt x="149" y="42"/>
                  <a:pt x="149" y="43"/>
                  <a:pt x="149" y="43"/>
                </a:cubicBezTo>
                <a:cubicBezTo>
                  <a:pt x="149" y="43"/>
                  <a:pt x="149" y="43"/>
                  <a:pt x="149" y="43"/>
                </a:cubicBezTo>
                <a:cubicBezTo>
                  <a:pt x="148" y="43"/>
                  <a:pt x="148" y="43"/>
                  <a:pt x="148" y="43"/>
                </a:cubicBezTo>
                <a:cubicBezTo>
                  <a:pt x="148" y="43"/>
                  <a:pt x="148" y="43"/>
                  <a:pt x="148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47" y="44"/>
                  <a:pt x="147" y="44"/>
                  <a:pt x="146" y="44"/>
                </a:cubicBezTo>
                <a:cubicBezTo>
                  <a:pt x="146" y="43"/>
                  <a:pt x="146" y="43"/>
                  <a:pt x="146" y="43"/>
                </a:cubicBezTo>
                <a:cubicBezTo>
                  <a:pt x="145" y="43"/>
                  <a:pt x="145" y="43"/>
                  <a:pt x="145" y="43"/>
                </a:cubicBezTo>
                <a:cubicBezTo>
                  <a:pt x="145" y="43"/>
                  <a:pt x="144" y="43"/>
                  <a:pt x="144" y="43"/>
                </a:cubicBezTo>
                <a:cubicBezTo>
                  <a:pt x="144" y="42"/>
                  <a:pt x="144" y="42"/>
                  <a:pt x="144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3" y="42"/>
                  <a:pt x="142" y="41"/>
                  <a:pt x="142" y="41"/>
                </a:cubicBezTo>
                <a:cubicBezTo>
                  <a:pt x="142" y="41"/>
                  <a:pt x="142" y="41"/>
                  <a:pt x="142" y="41"/>
                </a:cubicBezTo>
                <a:cubicBezTo>
                  <a:pt x="141" y="40"/>
                  <a:pt x="141" y="40"/>
                  <a:pt x="141" y="40"/>
                </a:cubicBezTo>
                <a:cubicBezTo>
                  <a:pt x="141" y="40"/>
                  <a:pt x="141" y="40"/>
                  <a:pt x="141" y="40"/>
                </a:cubicBezTo>
                <a:cubicBezTo>
                  <a:pt x="140" y="40"/>
                  <a:pt x="140" y="40"/>
                  <a:pt x="140" y="40"/>
                </a:cubicBezTo>
                <a:cubicBezTo>
                  <a:pt x="140" y="40"/>
                  <a:pt x="140" y="39"/>
                  <a:pt x="139" y="39"/>
                </a:cubicBezTo>
                <a:cubicBezTo>
                  <a:pt x="139" y="39"/>
                  <a:pt x="139" y="39"/>
                  <a:pt x="139" y="39"/>
                </a:cubicBezTo>
                <a:cubicBezTo>
                  <a:pt x="139" y="38"/>
                  <a:pt x="139" y="38"/>
                  <a:pt x="139" y="38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38" y="37"/>
                  <a:pt x="137" y="37"/>
                  <a:pt x="137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37" y="37"/>
                  <a:pt x="137" y="37"/>
                  <a:pt x="136" y="37"/>
                </a:cubicBezTo>
                <a:cubicBezTo>
                  <a:pt x="136" y="37"/>
                  <a:pt x="136" y="36"/>
                  <a:pt x="136" y="36"/>
                </a:cubicBezTo>
                <a:cubicBezTo>
                  <a:pt x="136" y="37"/>
                  <a:pt x="136" y="37"/>
                  <a:pt x="136" y="37"/>
                </a:cubicBezTo>
                <a:cubicBezTo>
                  <a:pt x="136" y="37"/>
                  <a:pt x="136" y="37"/>
                  <a:pt x="136" y="37"/>
                </a:cubicBezTo>
                <a:cubicBezTo>
                  <a:pt x="136" y="37"/>
                  <a:pt x="136" y="36"/>
                  <a:pt x="136" y="36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5" y="37"/>
                  <a:pt x="135" y="37"/>
                  <a:pt x="135" y="37"/>
                </a:cubicBezTo>
                <a:cubicBezTo>
                  <a:pt x="135" y="37"/>
                  <a:pt x="135" y="37"/>
                  <a:pt x="135" y="37"/>
                </a:cubicBezTo>
                <a:cubicBezTo>
                  <a:pt x="135" y="37"/>
                  <a:pt x="134" y="37"/>
                  <a:pt x="134" y="37"/>
                </a:cubicBezTo>
                <a:cubicBezTo>
                  <a:pt x="134" y="37"/>
                  <a:pt x="134" y="37"/>
                  <a:pt x="134" y="37"/>
                </a:cubicBezTo>
                <a:cubicBezTo>
                  <a:pt x="134" y="37"/>
                  <a:pt x="134" y="37"/>
                  <a:pt x="134" y="37"/>
                </a:cubicBezTo>
                <a:cubicBezTo>
                  <a:pt x="134" y="37"/>
                  <a:pt x="134" y="37"/>
                  <a:pt x="135" y="37"/>
                </a:cubicBezTo>
                <a:cubicBezTo>
                  <a:pt x="135" y="37"/>
                  <a:pt x="135" y="37"/>
                  <a:pt x="135" y="37"/>
                </a:cubicBezTo>
                <a:cubicBezTo>
                  <a:pt x="135" y="37"/>
                  <a:pt x="135" y="37"/>
                  <a:pt x="135" y="37"/>
                </a:cubicBezTo>
                <a:cubicBezTo>
                  <a:pt x="135" y="37"/>
                  <a:pt x="135" y="37"/>
                  <a:pt x="135" y="38"/>
                </a:cubicBezTo>
                <a:cubicBezTo>
                  <a:pt x="135" y="38"/>
                  <a:pt x="135" y="38"/>
                  <a:pt x="135" y="38"/>
                </a:cubicBezTo>
                <a:cubicBezTo>
                  <a:pt x="135" y="38"/>
                  <a:pt x="135" y="39"/>
                  <a:pt x="134" y="39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3" y="38"/>
                  <a:pt x="133" y="38"/>
                  <a:pt x="133" y="38"/>
                </a:cubicBezTo>
                <a:cubicBezTo>
                  <a:pt x="133" y="38"/>
                  <a:pt x="133" y="38"/>
                  <a:pt x="133" y="38"/>
                </a:cubicBezTo>
                <a:cubicBezTo>
                  <a:pt x="133" y="38"/>
                  <a:pt x="133" y="38"/>
                  <a:pt x="133" y="39"/>
                </a:cubicBezTo>
                <a:cubicBezTo>
                  <a:pt x="133" y="39"/>
                  <a:pt x="133" y="39"/>
                  <a:pt x="132" y="39"/>
                </a:cubicBezTo>
                <a:cubicBezTo>
                  <a:pt x="133" y="39"/>
                  <a:pt x="134" y="39"/>
                  <a:pt x="135" y="39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5" y="39"/>
                  <a:pt x="135" y="40"/>
                  <a:pt x="136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7" y="40"/>
                  <a:pt x="137" y="40"/>
                  <a:pt x="137" y="40"/>
                </a:cubicBezTo>
                <a:cubicBezTo>
                  <a:pt x="137" y="40"/>
                  <a:pt x="137" y="40"/>
                  <a:pt x="137" y="40"/>
                </a:cubicBezTo>
                <a:cubicBezTo>
                  <a:pt x="137" y="40"/>
                  <a:pt x="138" y="40"/>
                  <a:pt x="138" y="40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38" y="40"/>
                  <a:pt x="138" y="41"/>
                  <a:pt x="138" y="41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39" y="41"/>
                  <a:pt x="139" y="42"/>
                  <a:pt x="139" y="42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42"/>
                  <a:pt x="140" y="42"/>
                  <a:pt x="140" y="42"/>
                </a:cubicBezTo>
                <a:cubicBezTo>
                  <a:pt x="140" y="42"/>
                  <a:pt x="140" y="42"/>
                  <a:pt x="140" y="43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41" y="43"/>
                  <a:pt x="141" y="43"/>
                  <a:pt x="141" y="43"/>
                </a:cubicBezTo>
                <a:cubicBezTo>
                  <a:pt x="141" y="43"/>
                  <a:pt x="141" y="43"/>
                  <a:pt x="141" y="44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143" y="44"/>
                  <a:pt x="143" y="44"/>
                  <a:pt x="143" y="45"/>
                </a:cubicBezTo>
                <a:cubicBezTo>
                  <a:pt x="143" y="45"/>
                  <a:pt x="143" y="45"/>
                  <a:pt x="142" y="45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2" y="46"/>
                  <a:pt x="142" y="46"/>
                  <a:pt x="142" y="47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2" y="47"/>
                  <a:pt x="142" y="47"/>
                  <a:pt x="142" y="48"/>
                </a:cubicBezTo>
                <a:cubicBezTo>
                  <a:pt x="142" y="48"/>
                  <a:pt x="142" y="48"/>
                  <a:pt x="142" y="48"/>
                </a:cubicBezTo>
                <a:cubicBezTo>
                  <a:pt x="142" y="48"/>
                  <a:pt x="142" y="48"/>
                  <a:pt x="142" y="48"/>
                </a:cubicBezTo>
                <a:cubicBezTo>
                  <a:pt x="142" y="48"/>
                  <a:pt x="142" y="49"/>
                  <a:pt x="142" y="49"/>
                </a:cubicBezTo>
                <a:cubicBezTo>
                  <a:pt x="142" y="49"/>
                  <a:pt x="142" y="49"/>
                  <a:pt x="142" y="49"/>
                </a:cubicBezTo>
                <a:cubicBezTo>
                  <a:pt x="142" y="49"/>
                  <a:pt x="142" y="49"/>
                  <a:pt x="142" y="49"/>
                </a:cubicBezTo>
                <a:cubicBezTo>
                  <a:pt x="142" y="49"/>
                  <a:pt x="142" y="49"/>
                  <a:pt x="142" y="49"/>
                </a:cubicBezTo>
                <a:cubicBezTo>
                  <a:pt x="143" y="49"/>
                  <a:pt x="143" y="49"/>
                  <a:pt x="143" y="50"/>
                </a:cubicBezTo>
                <a:cubicBezTo>
                  <a:pt x="143" y="50"/>
                  <a:pt x="143" y="50"/>
                  <a:pt x="143" y="50"/>
                </a:cubicBezTo>
                <a:cubicBezTo>
                  <a:pt x="143" y="50"/>
                  <a:pt x="143" y="50"/>
                  <a:pt x="143" y="50"/>
                </a:cubicBezTo>
                <a:cubicBezTo>
                  <a:pt x="143" y="50"/>
                  <a:pt x="143" y="50"/>
                  <a:pt x="143" y="50"/>
                </a:cubicBezTo>
                <a:cubicBezTo>
                  <a:pt x="143" y="50"/>
                  <a:pt x="143" y="50"/>
                  <a:pt x="143" y="50"/>
                </a:cubicBezTo>
                <a:cubicBezTo>
                  <a:pt x="143" y="50"/>
                  <a:pt x="144" y="50"/>
                  <a:pt x="144" y="50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44" y="50"/>
                  <a:pt x="145" y="50"/>
                  <a:pt x="145" y="49"/>
                </a:cubicBezTo>
                <a:cubicBezTo>
                  <a:pt x="145" y="49"/>
                  <a:pt x="145" y="49"/>
                  <a:pt x="145" y="49"/>
                </a:cubicBezTo>
                <a:cubicBezTo>
                  <a:pt x="145" y="49"/>
                  <a:pt x="145" y="49"/>
                  <a:pt x="145" y="49"/>
                </a:cubicBezTo>
                <a:cubicBezTo>
                  <a:pt x="145" y="49"/>
                  <a:pt x="145" y="49"/>
                  <a:pt x="145" y="49"/>
                </a:cubicBezTo>
                <a:cubicBezTo>
                  <a:pt x="145" y="49"/>
                  <a:pt x="146" y="49"/>
                  <a:pt x="146" y="48"/>
                </a:cubicBezTo>
                <a:cubicBezTo>
                  <a:pt x="146" y="48"/>
                  <a:pt x="146" y="48"/>
                  <a:pt x="146" y="48"/>
                </a:cubicBezTo>
                <a:cubicBezTo>
                  <a:pt x="146" y="48"/>
                  <a:pt x="146" y="48"/>
                  <a:pt x="146" y="48"/>
                </a:cubicBezTo>
                <a:cubicBezTo>
                  <a:pt x="146" y="48"/>
                  <a:pt x="146" y="48"/>
                  <a:pt x="146" y="48"/>
                </a:cubicBezTo>
                <a:cubicBezTo>
                  <a:pt x="146" y="48"/>
                  <a:pt x="146" y="48"/>
                  <a:pt x="146" y="48"/>
                </a:cubicBezTo>
                <a:cubicBezTo>
                  <a:pt x="146" y="48"/>
                  <a:pt x="146" y="48"/>
                  <a:pt x="147" y="47"/>
                </a:cubicBezTo>
                <a:cubicBezTo>
                  <a:pt x="147" y="47"/>
                  <a:pt x="147" y="47"/>
                  <a:pt x="147" y="47"/>
                </a:cubicBezTo>
                <a:cubicBezTo>
                  <a:pt x="147" y="47"/>
                  <a:pt x="147" y="47"/>
                  <a:pt x="147" y="46"/>
                </a:cubicBezTo>
                <a:cubicBezTo>
                  <a:pt x="147" y="46"/>
                  <a:pt x="148" y="46"/>
                  <a:pt x="148" y="45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49" y="45"/>
                  <a:pt x="149" y="45"/>
                  <a:pt x="149" y="46"/>
                </a:cubicBezTo>
                <a:cubicBezTo>
                  <a:pt x="149" y="47"/>
                  <a:pt x="149" y="47"/>
                  <a:pt x="149" y="48"/>
                </a:cubicBezTo>
                <a:cubicBezTo>
                  <a:pt x="149" y="48"/>
                  <a:pt x="149" y="49"/>
                  <a:pt x="150" y="49"/>
                </a:cubicBezTo>
                <a:cubicBezTo>
                  <a:pt x="150" y="49"/>
                  <a:pt x="150" y="49"/>
                  <a:pt x="150" y="49"/>
                </a:cubicBezTo>
                <a:cubicBezTo>
                  <a:pt x="150" y="49"/>
                  <a:pt x="150" y="49"/>
                  <a:pt x="150" y="50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0" y="50"/>
                  <a:pt x="150" y="51"/>
                  <a:pt x="150" y="51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0" y="51"/>
                  <a:pt x="151" y="52"/>
                  <a:pt x="151" y="52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54"/>
                  <a:pt x="151" y="54"/>
                  <a:pt x="151" y="54"/>
                </a:cubicBezTo>
                <a:cubicBezTo>
                  <a:pt x="151" y="54"/>
                  <a:pt x="151" y="54"/>
                  <a:pt x="151" y="54"/>
                </a:cubicBezTo>
                <a:cubicBezTo>
                  <a:pt x="151" y="54"/>
                  <a:pt x="151" y="54"/>
                  <a:pt x="151" y="54"/>
                </a:cubicBezTo>
                <a:cubicBezTo>
                  <a:pt x="151" y="54"/>
                  <a:pt x="152" y="54"/>
                  <a:pt x="152" y="54"/>
                </a:cubicBezTo>
                <a:cubicBezTo>
                  <a:pt x="152" y="54"/>
                  <a:pt x="152" y="55"/>
                  <a:pt x="152" y="55"/>
                </a:cubicBezTo>
                <a:cubicBezTo>
                  <a:pt x="152" y="56"/>
                  <a:pt x="151" y="56"/>
                  <a:pt x="151" y="56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51" y="56"/>
                  <a:pt x="152" y="56"/>
                  <a:pt x="152" y="56"/>
                </a:cubicBezTo>
                <a:cubicBezTo>
                  <a:pt x="152" y="56"/>
                  <a:pt x="152" y="57"/>
                  <a:pt x="152" y="57"/>
                </a:cubicBezTo>
                <a:cubicBezTo>
                  <a:pt x="152" y="57"/>
                  <a:pt x="152" y="57"/>
                  <a:pt x="152" y="57"/>
                </a:cubicBezTo>
                <a:cubicBezTo>
                  <a:pt x="152" y="57"/>
                  <a:pt x="152" y="57"/>
                  <a:pt x="152" y="57"/>
                </a:cubicBezTo>
                <a:cubicBezTo>
                  <a:pt x="152" y="57"/>
                  <a:pt x="152" y="57"/>
                  <a:pt x="152" y="57"/>
                </a:cubicBezTo>
                <a:cubicBezTo>
                  <a:pt x="152" y="57"/>
                  <a:pt x="152" y="57"/>
                  <a:pt x="153" y="57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53" y="57"/>
                  <a:pt x="153" y="58"/>
                  <a:pt x="153" y="58"/>
                </a:cubicBezTo>
                <a:cubicBezTo>
                  <a:pt x="153" y="58"/>
                  <a:pt x="153" y="58"/>
                  <a:pt x="154" y="58"/>
                </a:cubicBezTo>
                <a:cubicBezTo>
                  <a:pt x="154" y="58"/>
                  <a:pt x="154" y="58"/>
                  <a:pt x="154" y="58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54" y="59"/>
                  <a:pt x="155" y="59"/>
                  <a:pt x="155" y="59"/>
                </a:cubicBezTo>
                <a:cubicBezTo>
                  <a:pt x="155" y="59"/>
                  <a:pt x="155" y="59"/>
                  <a:pt x="155" y="59"/>
                </a:cubicBezTo>
                <a:cubicBezTo>
                  <a:pt x="155" y="59"/>
                  <a:pt x="155" y="59"/>
                  <a:pt x="156" y="60"/>
                </a:cubicBezTo>
                <a:cubicBezTo>
                  <a:pt x="156" y="60"/>
                  <a:pt x="156" y="60"/>
                  <a:pt x="157" y="60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157" y="61"/>
                  <a:pt x="157" y="62"/>
                  <a:pt x="157" y="62"/>
                </a:cubicBezTo>
                <a:cubicBezTo>
                  <a:pt x="157" y="62"/>
                  <a:pt x="157" y="62"/>
                  <a:pt x="157" y="62"/>
                </a:cubicBezTo>
                <a:cubicBezTo>
                  <a:pt x="157" y="62"/>
                  <a:pt x="157" y="62"/>
                  <a:pt x="157" y="62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158" y="63"/>
                  <a:pt x="159" y="64"/>
                  <a:pt x="159" y="64"/>
                </a:cubicBezTo>
                <a:cubicBezTo>
                  <a:pt x="159" y="64"/>
                  <a:pt x="159" y="64"/>
                  <a:pt x="159" y="64"/>
                </a:cubicBezTo>
                <a:cubicBezTo>
                  <a:pt x="158" y="64"/>
                  <a:pt x="158" y="64"/>
                  <a:pt x="158" y="64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58" y="65"/>
                  <a:pt x="158" y="65"/>
                  <a:pt x="158" y="65"/>
                </a:cubicBezTo>
                <a:cubicBezTo>
                  <a:pt x="158" y="65"/>
                  <a:pt x="159" y="65"/>
                  <a:pt x="159" y="66"/>
                </a:cubicBezTo>
                <a:cubicBezTo>
                  <a:pt x="159" y="66"/>
                  <a:pt x="158" y="67"/>
                  <a:pt x="158" y="67"/>
                </a:cubicBezTo>
                <a:cubicBezTo>
                  <a:pt x="158" y="67"/>
                  <a:pt x="158" y="67"/>
                  <a:pt x="158" y="67"/>
                </a:cubicBezTo>
                <a:cubicBezTo>
                  <a:pt x="159" y="67"/>
                  <a:pt x="158" y="68"/>
                  <a:pt x="158" y="68"/>
                </a:cubicBezTo>
                <a:cubicBezTo>
                  <a:pt x="158" y="69"/>
                  <a:pt x="158" y="69"/>
                  <a:pt x="157" y="69"/>
                </a:cubicBezTo>
                <a:cubicBezTo>
                  <a:pt x="157" y="69"/>
                  <a:pt x="157" y="69"/>
                  <a:pt x="157" y="69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8" y="70"/>
                  <a:pt x="158" y="70"/>
                  <a:pt x="158" y="71"/>
                </a:cubicBezTo>
                <a:cubicBezTo>
                  <a:pt x="158" y="71"/>
                  <a:pt x="158" y="71"/>
                  <a:pt x="158" y="71"/>
                </a:cubicBezTo>
                <a:cubicBezTo>
                  <a:pt x="158" y="71"/>
                  <a:pt x="158" y="71"/>
                  <a:pt x="158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0" y="71"/>
                  <a:pt x="160" y="71"/>
                  <a:pt x="161" y="71"/>
                </a:cubicBezTo>
                <a:cubicBezTo>
                  <a:pt x="161" y="72"/>
                  <a:pt x="161" y="72"/>
                  <a:pt x="160" y="73"/>
                </a:cubicBezTo>
                <a:cubicBezTo>
                  <a:pt x="160" y="73"/>
                  <a:pt x="161" y="73"/>
                  <a:pt x="161" y="73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3"/>
                  <a:pt x="161" y="73"/>
                  <a:pt x="161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61" y="75"/>
                  <a:pt x="161" y="75"/>
                </a:cubicBezTo>
                <a:cubicBezTo>
                  <a:pt x="161" y="75"/>
                  <a:pt x="161" y="75"/>
                  <a:pt x="161" y="75"/>
                </a:cubicBezTo>
                <a:cubicBezTo>
                  <a:pt x="162" y="75"/>
                  <a:pt x="162" y="75"/>
                  <a:pt x="162" y="75"/>
                </a:cubicBezTo>
                <a:cubicBezTo>
                  <a:pt x="162" y="75"/>
                  <a:pt x="162" y="75"/>
                  <a:pt x="162" y="75"/>
                </a:cubicBezTo>
                <a:cubicBezTo>
                  <a:pt x="162" y="76"/>
                  <a:pt x="162" y="77"/>
                  <a:pt x="162" y="77"/>
                </a:cubicBezTo>
                <a:cubicBezTo>
                  <a:pt x="162" y="77"/>
                  <a:pt x="161" y="77"/>
                  <a:pt x="161" y="77"/>
                </a:cubicBezTo>
                <a:cubicBezTo>
                  <a:pt x="161" y="78"/>
                  <a:pt x="161" y="78"/>
                  <a:pt x="161" y="78"/>
                </a:cubicBezTo>
                <a:cubicBezTo>
                  <a:pt x="161" y="78"/>
                  <a:pt x="161" y="78"/>
                  <a:pt x="160" y="78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78"/>
                  <a:pt x="159" y="78"/>
                  <a:pt x="159" y="78"/>
                </a:cubicBezTo>
                <a:cubicBezTo>
                  <a:pt x="159" y="78"/>
                  <a:pt x="159" y="78"/>
                  <a:pt x="159" y="78"/>
                </a:cubicBezTo>
                <a:cubicBezTo>
                  <a:pt x="159" y="78"/>
                  <a:pt x="159" y="78"/>
                  <a:pt x="159" y="78"/>
                </a:cubicBezTo>
                <a:cubicBezTo>
                  <a:pt x="158" y="77"/>
                  <a:pt x="158" y="77"/>
                  <a:pt x="158" y="77"/>
                </a:cubicBezTo>
                <a:cubicBezTo>
                  <a:pt x="158" y="77"/>
                  <a:pt x="158" y="77"/>
                  <a:pt x="158" y="77"/>
                </a:cubicBezTo>
                <a:cubicBezTo>
                  <a:pt x="158" y="77"/>
                  <a:pt x="158" y="77"/>
                  <a:pt x="158" y="77"/>
                </a:cubicBezTo>
                <a:cubicBezTo>
                  <a:pt x="158" y="77"/>
                  <a:pt x="157" y="78"/>
                  <a:pt x="157" y="78"/>
                </a:cubicBezTo>
                <a:cubicBezTo>
                  <a:pt x="157" y="78"/>
                  <a:pt x="157" y="78"/>
                  <a:pt x="156" y="78"/>
                </a:cubicBezTo>
                <a:cubicBezTo>
                  <a:pt x="156" y="78"/>
                  <a:pt x="156" y="77"/>
                  <a:pt x="156" y="77"/>
                </a:cubicBezTo>
                <a:cubicBezTo>
                  <a:pt x="156" y="77"/>
                  <a:pt x="156" y="77"/>
                  <a:pt x="156" y="77"/>
                </a:cubicBezTo>
                <a:cubicBezTo>
                  <a:pt x="156" y="76"/>
                  <a:pt x="156" y="76"/>
                  <a:pt x="156" y="76"/>
                </a:cubicBezTo>
                <a:cubicBezTo>
                  <a:pt x="156" y="76"/>
                  <a:pt x="156" y="76"/>
                  <a:pt x="156" y="76"/>
                </a:cubicBezTo>
                <a:cubicBezTo>
                  <a:pt x="156" y="76"/>
                  <a:pt x="156" y="76"/>
                  <a:pt x="156" y="76"/>
                </a:cubicBezTo>
                <a:cubicBezTo>
                  <a:pt x="156" y="76"/>
                  <a:pt x="156" y="76"/>
                  <a:pt x="156" y="76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54" y="76"/>
                  <a:pt x="154" y="76"/>
                  <a:pt x="154" y="76"/>
                </a:cubicBezTo>
                <a:cubicBezTo>
                  <a:pt x="154" y="76"/>
                  <a:pt x="153" y="76"/>
                  <a:pt x="153" y="76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2" y="76"/>
                  <a:pt x="152" y="76"/>
                  <a:pt x="151" y="75"/>
                </a:cubicBezTo>
                <a:cubicBezTo>
                  <a:pt x="151" y="75"/>
                  <a:pt x="151" y="74"/>
                  <a:pt x="151" y="74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2"/>
                </a:cubicBezTo>
                <a:cubicBezTo>
                  <a:pt x="152" y="72"/>
                  <a:pt x="152" y="72"/>
                  <a:pt x="153" y="71"/>
                </a:cubicBezTo>
                <a:cubicBezTo>
                  <a:pt x="153" y="71"/>
                  <a:pt x="154" y="70"/>
                  <a:pt x="154" y="70"/>
                </a:cubicBezTo>
                <a:cubicBezTo>
                  <a:pt x="154" y="70"/>
                  <a:pt x="154" y="69"/>
                  <a:pt x="154" y="69"/>
                </a:cubicBezTo>
                <a:cubicBezTo>
                  <a:pt x="154" y="69"/>
                  <a:pt x="155" y="68"/>
                  <a:pt x="155" y="68"/>
                </a:cubicBezTo>
                <a:cubicBezTo>
                  <a:pt x="155" y="68"/>
                  <a:pt x="155" y="68"/>
                  <a:pt x="155" y="68"/>
                </a:cubicBezTo>
                <a:cubicBezTo>
                  <a:pt x="154" y="68"/>
                  <a:pt x="154" y="68"/>
                  <a:pt x="154" y="68"/>
                </a:cubicBezTo>
                <a:cubicBezTo>
                  <a:pt x="154" y="68"/>
                  <a:pt x="154" y="68"/>
                  <a:pt x="154" y="68"/>
                </a:cubicBezTo>
                <a:cubicBezTo>
                  <a:pt x="154" y="69"/>
                  <a:pt x="153" y="69"/>
                  <a:pt x="153" y="69"/>
                </a:cubicBezTo>
                <a:cubicBezTo>
                  <a:pt x="153" y="69"/>
                  <a:pt x="153" y="69"/>
                  <a:pt x="153" y="69"/>
                </a:cubicBezTo>
                <a:cubicBezTo>
                  <a:pt x="153" y="70"/>
                  <a:pt x="153" y="70"/>
                  <a:pt x="153" y="70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1" y="70"/>
                  <a:pt x="151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148" y="70"/>
                  <a:pt x="149" y="71"/>
                  <a:pt x="149" y="71"/>
                </a:cubicBezTo>
                <a:cubicBezTo>
                  <a:pt x="149" y="71"/>
                  <a:pt x="149" y="71"/>
                  <a:pt x="149" y="72"/>
                </a:cubicBezTo>
                <a:cubicBezTo>
                  <a:pt x="149" y="72"/>
                  <a:pt x="149" y="72"/>
                  <a:pt x="148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48" y="72"/>
                  <a:pt x="147" y="72"/>
                  <a:pt x="147" y="72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47" y="72"/>
                  <a:pt x="146" y="72"/>
                  <a:pt x="146" y="72"/>
                </a:cubicBezTo>
                <a:cubicBezTo>
                  <a:pt x="146" y="72"/>
                  <a:pt x="146" y="72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4" y="70"/>
                  <a:pt x="144" y="70"/>
                  <a:pt x="144" y="69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2" y="69"/>
                  <a:pt x="142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1" y="69"/>
                  <a:pt x="141" y="69"/>
                  <a:pt x="141" y="69"/>
                </a:cubicBezTo>
                <a:cubicBezTo>
                  <a:pt x="141" y="69"/>
                  <a:pt x="141" y="69"/>
                  <a:pt x="141" y="69"/>
                </a:cubicBezTo>
                <a:cubicBezTo>
                  <a:pt x="141" y="70"/>
                  <a:pt x="141" y="70"/>
                  <a:pt x="141" y="70"/>
                </a:cubicBezTo>
                <a:cubicBezTo>
                  <a:pt x="141" y="70"/>
                  <a:pt x="142" y="70"/>
                  <a:pt x="142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4" y="70"/>
                  <a:pt x="145" y="71"/>
                  <a:pt x="145" y="72"/>
                </a:cubicBezTo>
                <a:cubicBezTo>
                  <a:pt x="145" y="72"/>
                  <a:pt x="145" y="73"/>
                  <a:pt x="145" y="73"/>
                </a:cubicBezTo>
                <a:cubicBezTo>
                  <a:pt x="144" y="73"/>
                  <a:pt x="144" y="73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4"/>
                  <a:pt x="144" y="74"/>
                  <a:pt x="144" y="75"/>
                </a:cubicBezTo>
                <a:cubicBezTo>
                  <a:pt x="145" y="74"/>
                  <a:pt x="145" y="75"/>
                  <a:pt x="145" y="76"/>
                </a:cubicBezTo>
                <a:cubicBezTo>
                  <a:pt x="145" y="76"/>
                  <a:pt x="145" y="76"/>
                  <a:pt x="145" y="76"/>
                </a:cubicBezTo>
                <a:cubicBezTo>
                  <a:pt x="145" y="76"/>
                  <a:pt x="145" y="76"/>
                  <a:pt x="146" y="76"/>
                </a:cubicBezTo>
                <a:cubicBezTo>
                  <a:pt x="146" y="76"/>
                  <a:pt x="146" y="76"/>
                  <a:pt x="146" y="76"/>
                </a:cubicBezTo>
                <a:cubicBezTo>
                  <a:pt x="146" y="76"/>
                  <a:pt x="146" y="76"/>
                  <a:pt x="146" y="76"/>
                </a:cubicBezTo>
                <a:cubicBezTo>
                  <a:pt x="146" y="76"/>
                  <a:pt x="146" y="76"/>
                  <a:pt x="146" y="76"/>
                </a:cubicBezTo>
                <a:cubicBezTo>
                  <a:pt x="146" y="76"/>
                  <a:pt x="146" y="76"/>
                  <a:pt x="147" y="76"/>
                </a:cubicBezTo>
                <a:cubicBezTo>
                  <a:pt x="147" y="76"/>
                  <a:pt x="147" y="76"/>
                  <a:pt x="148" y="76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49" y="75"/>
                  <a:pt x="150" y="75"/>
                  <a:pt x="150" y="76"/>
                </a:cubicBezTo>
                <a:cubicBezTo>
                  <a:pt x="150" y="76"/>
                  <a:pt x="150" y="76"/>
                  <a:pt x="150" y="77"/>
                </a:cubicBezTo>
                <a:cubicBezTo>
                  <a:pt x="150" y="77"/>
                  <a:pt x="150" y="77"/>
                  <a:pt x="150" y="77"/>
                </a:cubicBezTo>
                <a:cubicBezTo>
                  <a:pt x="151" y="77"/>
                  <a:pt x="151" y="77"/>
                  <a:pt x="151" y="77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9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0" y="79"/>
                  <a:pt x="149" y="80"/>
                  <a:pt x="149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49" y="80"/>
                  <a:pt x="148" y="80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7" y="81"/>
                  <a:pt x="146" y="81"/>
                  <a:pt x="145" y="81"/>
                </a:cubicBezTo>
                <a:cubicBezTo>
                  <a:pt x="145" y="81"/>
                  <a:pt x="144" y="82"/>
                  <a:pt x="144" y="82"/>
                </a:cubicBezTo>
                <a:cubicBezTo>
                  <a:pt x="144" y="82"/>
                  <a:pt x="144" y="82"/>
                  <a:pt x="144" y="81"/>
                </a:cubicBezTo>
                <a:cubicBezTo>
                  <a:pt x="144" y="81"/>
                  <a:pt x="144" y="82"/>
                  <a:pt x="144" y="82"/>
                </a:cubicBezTo>
                <a:cubicBezTo>
                  <a:pt x="143" y="82"/>
                  <a:pt x="143" y="82"/>
                  <a:pt x="143" y="82"/>
                </a:cubicBezTo>
                <a:cubicBezTo>
                  <a:pt x="143" y="82"/>
                  <a:pt x="143" y="82"/>
                  <a:pt x="143" y="82"/>
                </a:cubicBezTo>
                <a:cubicBezTo>
                  <a:pt x="143" y="82"/>
                  <a:pt x="143" y="82"/>
                  <a:pt x="143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2" y="83"/>
                  <a:pt x="142" y="83"/>
                  <a:pt x="141" y="83"/>
                </a:cubicBezTo>
                <a:cubicBezTo>
                  <a:pt x="141" y="83"/>
                  <a:pt x="141" y="83"/>
                  <a:pt x="140" y="83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140" y="83"/>
                  <a:pt x="140" y="83"/>
                  <a:pt x="140" y="83"/>
                </a:cubicBezTo>
                <a:cubicBezTo>
                  <a:pt x="139" y="82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39" y="81"/>
                  <a:pt x="139" y="81"/>
                </a:cubicBezTo>
                <a:cubicBezTo>
                  <a:pt x="139" y="81"/>
                  <a:pt x="138" y="81"/>
                  <a:pt x="138" y="81"/>
                </a:cubicBezTo>
                <a:cubicBezTo>
                  <a:pt x="138" y="81"/>
                  <a:pt x="137" y="81"/>
                  <a:pt x="137" y="81"/>
                </a:cubicBezTo>
                <a:cubicBezTo>
                  <a:pt x="136" y="81"/>
                  <a:pt x="136" y="81"/>
                  <a:pt x="136" y="82"/>
                </a:cubicBezTo>
                <a:cubicBezTo>
                  <a:pt x="136" y="82"/>
                  <a:pt x="135" y="82"/>
                  <a:pt x="135" y="82"/>
                </a:cubicBezTo>
                <a:cubicBezTo>
                  <a:pt x="134" y="82"/>
                  <a:pt x="134" y="82"/>
                  <a:pt x="134" y="83"/>
                </a:cubicBezTo>
                <a:cubicBezTo>
                  <a:pt x="133" y="83"/>
                  <a:pt x="133" y="83"/>
                  <a:pt x="133" y="83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33" y="84"/>
                  <a:pt x="133" y="84"/>
                  <a:pt x="133" y="85"/>
                </a:cubicBezTo>
                <a:cubicBezTo>
                  <a:pt x="133" y="85"/>
                  <a:pt x="133" y="85"/>
                  <a:pt x="133" y="85"/>
                </a:cubicBezTo>
                <a:cubicBezTo>
                  <a:pt x="133" y="85"/>
                  <a:pt x="133" y="85"/>
                  <a:pt x="133" y="85"/>
                </a:cubicBezTo>
                <a:cubicBezTo>
                  <a:pt x="133" y="85"/>
                  <a:pt x="133" y="85"/>
                  <a:pt x="133" y="85"/>
                </a:cubicBezTo>
                <a:cubicBezTo>
                  <a:pt x="133" y="85"/>
                  <a:pt x="133" y="85"/>
                  <a:pt x="133" y="85"/>
                </a:cubicBezTo>
                <a:cubicBezTo>
                  <a:pt x="134" y="85"/>
                  <a:pt x="134" y="85"/>
                  <a:pt x="134" y="85"/>
                </a:cubicBezTo>
                <a:cubicBezTo>
                  <a:pt x="134" y="85"/>
                  <a:pt x="134" y="86"/>
                  <a:pt x="134" y="86"/>
                </a:cubicBezTo>
                <a:cubicBezTo>
                  <a:pt x="134" y="86"/>
                  <a:pt x="134" y="87"/>
                  <a:pt x="133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2" y="87"/>
                  <a:pt x="132" y="87"/>
                  <a:pt x="132" y="87"/>
                </a:cubicBezTo>
                <a:cubicBezTo>
                  <a:pt x="132" y="87"/>
                  <a:pt x="132" y="87"/>
                  <a:pt x="132" y="87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8"/>
                  <a:pt x="131" y="88"/>
                  <a:pt x="130" y="88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29" y="88"/>
                  <a:pt x="129" y="88"/>
                  <a:pt x="129" y="88"/>
                </a:cubicBezTo>
                <a:cubicBezTo>
                  <a:pt x="129" y="88"/>
                  <a:pt x="129" y="88"/>
                  <a:pt x="128" y="88"/>
                </a:cubicBezTo>
                <a:cubicBezTo>
                  <a:pt x="128" y="88"/>
                  <a:pt x="128" y="88"/>
                  <a:pt x="127" y="88"/>
                </a:cubicBezTo>
                <a:cubicBezTo>
                  <a:pt x="127" y="89"/>
                  <a:pt x="127" y="89"/>
                  <a:pt x="127" y="89"/>
                </a:cubicBezTo>
                <a:cubicBezTo>
                  <a:pt x="127" y="90"/>
                  <a:pt x="126" y="91"/>
                  <a:pt x="126" y="91"/>
                </a:cubicBezTo>
                <a:cubicBezTo>
                  <a:pt x="126" y="91"/>
                  <a:pt x="126" y="91"/>
                  <a:pt x="126" y="92"/>
                </a:cubicBezTo>
                <a:cubicBezTo>
                  <a:pt x="126" y="92"/>
                  <a:pt x="125" y="92"/>
                  <a:pt x="125" y="92"/>
                </a:cubicBezTo>
                <a:cubicBezTo>
                  <a:pt x="125" y="93"/>
                  <a:pt x="125" y="93"/>
                  <a:pt x="125" y="94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4" y="94"/>
                  <a:pt x="124" y="94"/>
                  <a:pt x="124" y="95"/>
                </a:cubicBezTo>
                <a:cubicBezTo>
                  <a:pt x="123" y="96"/>
                  <a:pt x="123" y="96"/>
                  <a:pt x="122" y="96"/>
                </a:cubicBezTo>
                <a:cubicBezTo>
                  <a:pt x="123" y="96"/>
                  <a:pt x="123" y="96"/>
                  <a:pt x="123" y="97"/>
                </a:cubicBezTo>
                <a:cubicBezTo>
                  <a:pt x="123" y="97"/>
                  <a:pt x="123" y="98"/>
                  <a:pt x="123" y="98"/>
                </a:cubicBezTo>
                <a:cubicBezTo>
                  <a:pt x="123" y="99"/>
                  <a:pt x="122" y="99"/>
                  <a:pt x="122" y="99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00"/>
                  <a:pt x="122" y="100"/>
                  <a:pt x="122" y="101"/>
                </a:cubicBezTo>
                <a:cubicBezTo>
                  <a:pt x="122" y="101"/>
                  <a:pt x="122" y="101"/>
                  <a:pt x="121" y="101"/>
                </a:cubicBezTo>
                <a:cubicBezTo>
                  <a:pt x="121" y="101"/>
                  <a:pt x="121" y="101"/>
                  <a:pt x="120" y="101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0" y="101"/>
                  <a:pt x="120" y="101"/>
                  <a:pt x="119" y="102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18" y="102"/>
                  <a:pt x="118" y="103"/>
                  <a:pt x="118" y="103"/>
                </a:cubicBezTo>
                <a:cubicBezTo>
                  <a:pt x="117" y="103"/>
                  <a:pt x="117" y="104"/>
                  <a:pt x="116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5"/>
                  <a:pt x="115" y="106"/>
                  <a:pt x="114" y="106"/>
                </a:cubicBezTo>
                <a:cubicBezTo>
                  <a:pt x="114" y="106"/>
                  <a:pt x="114" y="106"/>
                  <a:pt x="114" y="106"/>
                </a:cubicBezTo>
                <a:cubicBezTo>
                  <a:pt x="114" y="106"/>
                  <a:pt x="113" y="106"/>
                  <a:pt x="113" y="106"/>
                </a:cubicBezTo>
                <a:cubicBezTo>
                  <a:pt x="113" y="106"/>
                  <a:pt x="113" y="106"/>
                  <a:pt x="113" y="107"/>
                </a:cubicBezTo>
                <a:cubicBezTo>
                  <a:pt x="113" y="107"/>
                  <a:pt x="113" y="107"/>
                  <a:pt x="112" y="107"/>
                </a:cubicBezTo>
                <a:cubicBezTo>
                  <a:pt x="112" y="107"/>
                  <a:pt x="112" y="107"/>
                  <a:pt x="112" y="10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12" y="109"/>
                  <a:pt x="112" y="109"/>
                  <a:pt x="112" y="110"/>
                </a:cubicBezTo>
                <a:cubicBezTo>
                  <a:pt x="112" y="110"/>
                  <a:pt x="112" y="110"/>
                  <a:pt x="112" y="111"/>
                </a:cubicBezTo>
                <a:cubicBezTo>
                  <a:pt x="112" y="111"/>
                  <a:pt x="112" y="111"/>
                  <a:pt x="112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13" y="113"/>
                  <a:pt x="113" y="113"/>
                  <a:pt x="113" y="114"/>
                </a:cubicBezTo>
                <a:cubicBezTo>
                  <a:pt x="113" y="114"/>
                  <a:pt x="113" y="114"/>
                  <a:pt x="113" y="114"/>
                </a:cubicBezTo>
                <a:cubicBezTo>
                  <a:pt x="113" y="114"/>
                  <a:pt x="113" y="115"/>
                  <a:pt x="113" y="115"/>
                </a:cubicBezTo>
                <a:cubicBezTo>
                  <a:pt x="113" y="115"/>
                  <a:pt x="114" y="116"/>
                  <a:pt x="113" y="117"/>
                </a:cubicBezTo>
                <a:cubicBezTo>
                  <a:pt x="113" y="118"/>
                  <a:pt x="113" y="119"/>
                  <a:pt x="112" y="120"/>
                </a:cubicBezTo>
                <a:cubicBezTo>
                  <a:pt x="112" y="120"/>
                  <a:pt x="112" y="120"/>
                  <a:pt x="111" y="120"/>
                </a:cubicBezTo>
                <a:cubicBezTo>
                  <a:pt x="111" y="120"/>
                  <a:pt x="110" y="120"/>
                  <a:pt x="110" y="120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09" y="119"/>
                  <a:pt x="109" y="119"/>
                  <a:pt x="109" y="118"/>
                </a:cubicBezTo>
                <a:cubicBezTo>
                  <a:pt x="109" y="118"/>
                  <a:pt x="109" y="118"/>
                  <a:pt x="109" y="118"/>
                </a:cubicBezTo>
                <a:cubicBezTo>
                  <a:pt x="109" y="118"/>
                  <a:pt x="108" y="117"/>
                  <a:pt x="108" y="11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108" y="117"/>
                  <a:pt x="108" y="116"/>
                  <a:pt x="108" y="116"/>
                </a:cubicBezTo>
                <a:cubicBezTo>
                  <a:pt x="108" y="116"/>
                  <a:pt x="108" y="115"/>
                  <a:pt x="108" y="11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07" y="112"/>
                  <a:pt x="107" y="112"/>
                  <a:pt x="107" y="111"/>
                </a:cubicBezTo>
                <a:cubicBezTo>
                  <a:pt x="107" y="111"/>
                  <a:pt x="107" y="111"/>
                  <a:pt x="107" y="111"/>
                </a:cubicBezTo>
                <a:cubicBezTo>
                  <a:pt x="106" y="111"/>
                  <a:pt x="106" y="111"/>
                  <a:pt x="106" y="110"/>
                </a:cubicBezTo>
                <a:cubicBezTo>
                  <a:pt x="106" y="110"/>
                  <a:pt x="106" y="111"/>
                  <a:pt x="106" y="111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4" y="111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10"/>
                  <a:pt x="101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0" y="110"/>
                  <a:pt x="99" y="110"/>
                  <a:pt x="99" y="110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99" y="110"/>
                  <a:pt x="98" y="110"/>
                  <a:pt x="98" y="110"/>
                </a:cubicBezTo>
                <a:cubicBezTo>
                  <a:pt x="98" y="110"/>
                  <a:pt x="98" y="110"/>
                  <a:pt x="98" y="110"/>
                </a:cubicBezTo>
                <a:cubicBezTo>
                  <a:pt x="98" y="110"/>
                  <a:pt x="98" y="110"/>
                  <a:pt x="98" y="111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9" y="111"/>
                  <a:pt x="98" y="112"/>
                  <a:pt x="98" y="112"/>
                </a:cubicBezTo>
                <a:cubicBezTo>
                  <a:pt x="98" y="113"/>
                  <a:pt x="98" y="113"/>
                  <a:pt x="97" y="113"/>
                </a:cubicBezTo>
                <a:cubicBezTo>
                  <a:pt x="97" y="113"/>
                  <a:pt x="97" y="112"/>
                  <a:pt x="96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12"/>
                  <a:pt x="96" y="112"/>
                  <a:pt x="95" y="112"/>
                </a:cubicBezTo>
                <a:cubicBezTo>
                  <a:pt x="95" y="112"/>
                  <a:pt x="95" y="112"/>
                  <a:pt x="95" y="112"/>
                </a:cubicBezTo>
                <a:cubicBezTo>
                  <a:pt x="95" y="112"/>
                  <a:pt x="95" y="112"/>
                  <a:pt x="95" y="112"/>
                </a:cubicBezTo>
                <a:cubicBezTo>
                  <a:pt x="95" y="112"/>
                  <a:pt x="95" y="112"/>
                  <a:pt x="95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3" y="112"/>
                  <a:pt x="93" y="112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3" y="112"/>
                  <a:pt x="92" y="112"/>
                  <a:pt x="92" y="111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91" y="111"/>
                  <a:pt x="91" y="111"/>
                  <a:pt x="90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89" y="111"/>
                  <a:pt x="89" y="111"/>
                  <a:pt x="89" y="111"/>
                </a:cubicBezTo>
                <a:cubicBezTo>
                  <a:pt x="89" y="112"/>
                  <a:pt x="88" y="112"/>
                  <a:pt x="88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113"/>
                  <a:pt x="87" y="113"/>
                  <a:pt x="87" y="113"/>
                </a:cubicBezTo>
                <a:cubicBezTo>
                  <a:pt x="87" y="113"/>
                  <a:pt x="87" y="113"/>
                  <a:pt x="87" y="113"/>
                </a:cubicBezTo>
                <a:cubicBezTo>
                  <a:pt x="87" y="113"/>
                  <a:pt x="87" y="113"/>
                  <a:pt x="86" y="113"/>
                </a:cubicBezTo>
                <a:cubicBezTo>
                  <a:pt x="86" y="113"/>
                  <a:pt x="86" y="113"/>
                  <a:pt x="86" y="113"/>
                </a:cubicBezTo>
                <a:cubicBezTo>
                  <a:pt x="85" y="113"/>
                  <a:pt x="85" y="113"/>
                  <a:pt x="85" y="113"/>
                </a:cubicBezTo>
                <a:cubicBezTo>
                  <a:pt x="85" y="114"/>
                  <a:pt x="85" y="114"/>
                  <a:pt x="85" y="114"/>
                </a:cubicBezTo>
                <a:cubicBezTo>
                  <a:pt x="85" y="114"/>
                  <a:pt x="85" y="114"/>
                  <a:pt x="85" y="114"/>
                </a:cubicBezTo>
                <a:cubicBezTo>
                  <a:pt x="85" y="114"/>
                  <a:pt x="85" y="114"/>
                  <a:pt x="85" y="114"/>
                </a:cubicBezTo>
                <a:cubicBezTo>
                  <a:pt x="84" y="114"/>
                  <a:pt x="84" y="115"/>
                  <a:pt x="84" y="115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84" y="117"/>
                  <a:pt x="84" y="117"/>
                  <a:pt x="84" y="117"/>
                </a:cubicBezTo>
                <a:cubicBezTo>
                  <a:pt x="84" y="118"/>
                  <a:pt x="84" y="119"/>
                  <a:pt x="84" y="119"/>
                </a:cubicBezTo>
                <a:cubicBezTo>
                  <a:pt x="84" y="120"/>
                  <a:pt x="83" y="120"/>
                  <a:pt x="83" y="120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3" y="121"/>
                  <a:pt x="83" y="122"/>
                  <a:pt x="83" y="122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7"/>
                  <a:pt x="83" y="127"/>
                  <a:pt x="83" y="128"/>
                </a:cubicBezTo>
                <a:cubicBezTo>
                  <a:pt x="83" y="128"/>
                  <a:pt x="83" y="128"/>
                  <a:pt x="8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4" y="129"/>
                  <a:pt x="84" y="129"/>
                  <a:pt x="84" y="129"/>
                </a:cubicBezTo>
                <a:cubicBezTo>
                  <a:pt x="84" y="129"/>
                  <a:pt x="85" y="129"/>
                  <a:pt x="85" y="130"/>
                </a:cubicBezTo>
                <a:cubicBezTo>
                  <a:pt x="85" y="130"/>
                  <a:pt x="85" y="130"/>
                  <a:pt x="85" y="130"/>
                </a:cubicBezTo>
                <a:cubicBezTo>
                  <a:pt x="85" y="130"/>
                  <a:pt x="85" y="130"/>
                  <a:pt x="85" y="130"/>
                </a:cubicBezTo>
                <a:cubicBezTo>
                  <a:pt x="85" y="130"/>
                  <a:pt x="85" y="130"/>
                  <a:pt x="85" y="130"/>
                </a:cubicBezTo>
                <a:cubicBezTo>
                  <a:pt x="85" y="131"/>
                  <a:pt x="86" y="131"/>
                  <a:pt x="86" y="131"/>
                </a:cubicBezTo>
                <a:cubicBezTo>
                  <a:pt x="86" y="131"/>
                  <a:pt x="86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88" y="132"/>
                  <a:pt x="88" y="132"/>
                  <a:pt x="88" y="132"/>
                </a:cubicBezTo>
                <a:cubicBezTo>
                  <a:pt x="88" y="132"/>
                  <a:pt x="88" y="132"/>
                  <a:pt x="89" y="131"/>
                </a:cubicBezTo>
                <a:cubicBezTo>
                  <a:pt x="89" y="131"/>
                  <a:pt x="89" y="131"/>
                  <a:pt x="89" y="131"/>
                </a:cubicBezTo>
                <a:cubicBezTo>
                  <a:pt x="89" y="131"/>
                  <a:pt x="89" y="131"/>
                  <a:pt x="90" y="131"/>
                </a:cubicBezTo>
                <a:cubicBezTo>
                  <a:pt x="90" y="131"/>
                  <a:pt x="90" y="131"/>
                  <a:pt x="91" y="131"/>
                </a:cubicBezTo>
                <a:cubicBezTo>
                  <a:pt x="91" y="131"/>
                  <a:pt x="92" y="131"/>
                  <a:pt x="92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2" y="131"/>
                  <a:pt x="92" y="130"/>
                  <a:pt x="92" y="130"/>
                </a:cubicBezTo>
                <a:cubicBezTo>
                  <a:pt x="92" y="130"/>
                  <a:pt x="93" y="130"/>
                  <a:pt x="93" y="130"/>
                </a:cubicBezTo>
                <a:cubicBezTo>
                  <a:pt x="93" y="130"/>
                  <a:pt x="93" y="129"/>
                  <a:pt x="93" y="129"/>
                </a:cubicBezTo>
                <a:cubicBezTo>
                  <a:pt x="93" y="128"/>
                  <a:pt x="93" y="128"/>
                  <a:pt x="93" y="128"/>
                </a:cubicBezTo>
                <a:cubicBezTo>
                  <a:pt x="93" y="127"/>
                  <a:pt x="94" y="127"/>
                  <a:pt x="94" y="126"/>
                </a:cubicBezTo>
                <a:cubicBezTo>
                  <a:pt x="95" y="126"/>
                  <a:pt x="95" y="126"/>
                  <a:pt x="96" y="126"/>
                </a:cubicBezTo>
                <a:cubicBezTo>
                  <a:pt x="96" y="126"/>
                  <a:pt x="96" y="126"/>
                  <a:pt x="97" y="126"/>
                </a:cubicBezTo>
                <a:cubicBezTo>
                  <a:pt x="97" y="125"/>
                  <a:pt x="98" y="125"/>
                  <a:pt x="99" y="125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100" y="126"/>
                  <a:pt x="100" y="126"/>
                  <a:pt x="100" y="126"/>
                </a:cubicBezTo>
                <a:cubicBezTo>
                  <a:pt x="101" y="126"/>
                  <a:pt x="101" y="126"/>
                  <a:pt x="101" y="127"/>
                </a:cubicBezTo>
                <a:cubicBezTo>
                  <a:pt x="101" y="127"/>
                  <a:pt x="101" y="128"/>
                  <a:pt x="100" y="129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99" y="129"/>
                  <a:pt x="99" y="129"/>
                  <a:pt x="99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30"/>
                  <a:pt x="100" y="131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ubicBezTo>
                  <a:pt x="99" y="131"/>
                  <a:pt x="99" y="132"/>
                  <a:pt x="99" y="132"/>
                </a:cubicBezTo>
                <a:cubicBezTo>
                  <a:pt x="99" y="132"/>
                  <a:pt x="99" y="133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8" y="133"/>
                  <a:pt x="98" y="133"/>
                  <a:pt x="98" y="134"/>
                </a:cubicBezTo>
                <a:cubicBezTo>
                  <a:pt x="98" y="134"/>
                  <a:pt x="98" y="135"/>
                  <a:pt x="98" y="135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8" y="136"/>
                  <a:pt x="98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1" y="136"/>
                  <a:pt x="101" y="136"/>
                  <a:pt x="101" y="136"/>
                </a:cubicBezTo>
                <a:cubicBezTo>
                  <a:pt x="101" y="136"/>
                  <a:pt x="101" y="136"/>
                  <a:pt x="101" y="136"/>
                </a:cubicBezTo>
                <a:cubicBezTo>
                  <a:pt x="101" y="136"/>
                  <a:pt x="102" y="136"/>
                  <a:pt x="102" y="136"/>
                </a:cubicBezTo>
                <a:cubicBezTo>
                  <a:pt x="102" y="136"/>
                  <a:pt x="103" y="136"/>
                  <a:pt x="103" y="136"/>
                </a:cubicBezTo>
                <a:cubicBezTo>
                  <a:pt x="104" y="136"/>
                  <a:pt x="104" y="136"/>
                  <a:pt x="105" y="137"/>
                </a:cubicBezTo>
                <a:cubicBezTo>
                  <a:pt x="105" y="137"/>
                  <a:pt x="105" y="137"/>
                  <a:pt x="105" y="137"/>
                </a:cubicBezTo>
                <a:cubicBezTo>
                  <a:pt x="106" y="137"/>
                  <a:pt x="106" y="137"/>
                  <a:pt x="106" y="138"/>
                </a:cubicBezTo>
                <a:cubicBezTo>
                  <a:pt x="106" y="138"/>
                  <a:pt x="106" y="138"/>
                  <a:pt x="106" y="138"/>
                </a:cubicBezTo>
                <a:cubicBezTo>
                  <a:pt x="106" y="138"/>
                  <a:pt x="106" y="138"/>
                  <a:pt x="106" y="138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6" y="139"/>
                  <a:pt x="106" y="139"/>
                  <a:pt x="106" y="140"/>
                </a:cubicBezTo>
                <a:cubicBezTo>
                  <a:pt x="106" y="140"/>
                  <a:pt x="106" y="140"/>
                  <a:pt x="106" y="140"/>
                </a:cubicBezTo>
                <a:cubicBezTo>
                  <a:pt x="106" y="140"/>
                  <a:pt x="106" y="140"/>
                  <a:pt x="106" y="140"/>
                </a:cubicBezTo>
                <a:cubicBezTo>
                  <a:pt x="106" y="141"/>
                  <a:pt x="106" y="141"/>
                  <a:pt x="106" y="141"/>
                </a:cubicBezTo>
                <a:cubicBezTo>
                  <a:pt x="106" y="141"/>
                  <a:pt x="106" y="141"/>
                  <a:pt x="106" y="141"/>
                </a:cubicBezTo>
                <a:cubicBezTo>
                  <a:pt x="106" y="142"/>
                  <a:pt x="106" y="143"/>
                  <a:pt x="106" y="143"/>
                </a:cubicBezTo>
                <a:cubicBezTo>
                  <a:pt x="106" y="144"/>
                  <a:pt x="106" y="144"/>
                  <a:pt x="106" y="14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5" y="144"/>
                  <a:pt x="105" y="145"/>
                  <a:pt x="105" y="145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05" y="145"/>
                  <a:pt x="105" y="145"/>
                  <a:pt x="106" y="145"/>
                </a:cubicBezTo>
                <a:cubicBezTo>
                  <a:pt x="106" y="146"/>
                  <a:pt x="106" y="146"/>
                  <a:pt x="106" y="146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106" y="147"/>
                  <a:pt x="107" y="147"/>
                  <a:pt x="107" y="147"/>
                </a:cubicBezTo>
                <a:cubicBezTo>
                  <a:pt x="107" y="148"/>
                  <a:pt x="107" y="148"/>
                  <a:pt x="107" y="148"/>
                </a:cubicBezTo>
                <a:cubicBezTo>
                  <a:pt x="107" y="148"/>
                  <a:pt x="107" y="148"/>
                  <a:pt x="108" y="148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9" y="148"/>
                  <a:pt x="109" y="148"/>
                  <a:pt x="110" y="148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10" y="148"/>
                  <a:pt x="110" y="148"/>
                  <a:pt x="111" y="147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7"/>
                  <a:pt x="111" y="147"/>
                  <a:pt x="112" y="147"/>
                </a:cubicBezTo>
                <a:cubicBezTo>
                  <a:pt x="112" y="147"/>
                  <a:pt x="112" y="147"/>
                  <a:pt x="112" y="147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47"/>
                  <a:pt x="115" y="148"/>
                  <a:pt x="115" y="148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15" y="148"/>
                  <a:pt x="115" y="148"/>
                  <a:pt x="116" y="149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16" y="148"/>
                  <a:pt x="117" y="148"/>
                  <a:pt x="117" y="14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7" y="148"/>
                  <a:pt x="117" y="148"/>
                  <a:pt x="117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17" y="146"/>
                  <a:pt x="118" y="146"/>
                  <a:pt x="118" y="146"/>
                </a:cubicBezTo>
                <a:cubicBezTo>
                  <a:pt x="118" y="145"/>
                  <a:pt x="118" y="145"/>
                  <a:pt x="118" y="145"/>
                </a:cubicBezTo>
                <a:cubicBezTo>
                  <a:pt x="119" y="145"/>
                  <a:pt x="119" y="145"/>
                  <a:pt x="119" y="145"/>
                </a:cubicBezTo>
                <a:cubicBezTo>
                  <a:pt x="119" y="145"/>
                  <a:pt x="119" y="144"/>
                  <a:pt x="120" y="144"/>
                </a:cubicBezTo>
                <a:cubicBezTo>
                  <a:pt x="118" y="147"/>
                  <a:pt x="116" y="150"/>
                  <a:pt x="114" y="153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3" y="152"/>
                  <a:pt x="113" y="152"/>
                  <a:pt x="113" y="152"/>
                </a:cubicBezTo>
                <a:cubicBezTo>
                  <a:pt x="113" y="152"/>
                  <a:pt x="113" y="151"/>
                  <a:pt x="113" y="151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2" y="150"/>
                  <a:pt x="112" y="150"/>
                  <a:pt x="111" y="150"/>
                </a:cubicBezTo>
                <a:cubicBezTo>
                  <a:pt x="112" y="151"/>
                  <a:pt x="112" y="151"/>
                  <a:pt x="112" y="151"/>
                </a:cubicBezTo>
                <a:cubicBezTo>
                  <a:pt x="112" y="151"/>
                  <a:pt x="111" y="152"/>
                  <a:pt x="111" y="152"/>
                </a:cubicBezTo>
                <a:cubicBezTo>
                  <a:pt x="111" y="152"/>
                  <a:pt x="111" y="152"/>
                  <a:pt x="110" y="152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110" y="152"/>
                  <a:pt x="109" y="152"/>
                  <a:pt x="109" y="152"/>
                </a:cubicBezTo>
                <a:cubicBezTo>
                  <a:pt x="109" y="152"/>
                  <a:pt x="109" y="152"/>
                  <a:pt x="109" y="152"/>
                </a:cubicBezTo>
                <a:cubicBezTo>
                  <a:pt x="109" y="152"/>
                  <a:pt x="109" y="152"/>
                  <a:pt x="109" y="152"/>
                </a:cubicBezTo>
                <a:cubicBezTo>
                  <a:pt x="108" y="152"/>
                  <a:pt x="108" y="152"/>
                  <a:pt x="108" y="151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108" y="151"/>
                  <a:pt x="108" y="151"/>
                  <a:pt x="107" y="151"/>
                </a:cubicBezTo>
                <a:cubicBezTo>
                  <a:pt x="107" y="151"/>
                  <a:pt x="107" y="151"/>
                  <a:pt x="107" y="151"/>
                </a:cubicBezTo>
                <a:cubicBezTo>
                  <a:pt x="107" y="151"/>
                  <a:pt x="107" y="151"/>
                  <a:pt x="107" y="151"/>
                </a:cubicBezTo>
                <a:cubicBezTo>
                  <a:pt x="107" y="151"/>
                  <a:pt x="107" y="151"/>
                  <a:pt x="106" y="151"/>
                </a:cubicBezTo>
                <a:cubicBezTo>
                  <a:pt x="106" y="151"/>
                  <a:pt x="106" y="151"/>
                  <a:pt x="106" y="150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4" y="150"/>
                  <a:pt x="103" y="150"/>
                  <a:pt x="104" y="149"/>
                </a:cubicBezTo>
                <a:close/>
                <a:moveTo>
                  <a:pt x="210" y="73"/>
                </a:moveTo>
                <a:cubicBezTo>
                  <a:pt x="210" y="73"/>
                  <a:pt x="210" y="73"/>
                  <a:pt x="210" y="74"/>
                </a:cubicBezTo>
                <a:cubicBezTo>
                  <a:pt x="210" y="74"/>
                  <a:pt x="210" y="74"/>
                  <a:pt x="210" y="74"/>
                </a:cubicBezTo>
                <a:cubicBezTo>
                  <a:pt x="210" y="74"/>
                  <a:pt x="210" y="74"/>
                  <a:pt x="210" y="75"/>
                </a:cubicBezTo>
                <a:cubicBezTo>
                  <a:pt x="210" y="75"/>
                  <a:pt x="210" y="74"/>
                  <a:pt x="210" y="74"/>
                </a:cubicBezTo>
                <a:cubicBezTo>
                  <a:pt x="210" y="74"/>
                  <a:pt x="210" y="74"/>
                  <a:pt x="210" y="74"/>
                </a:cubicBezTo>
                <a:cubicBezTo>
                  <a:pt x="210" y="74"/>
                  <a:pt x="210" y="74"/>
                  <a:pt x="210" y="74"/>
                </a:cubicBezTo>
                <a:cubicBezTo>
                  <a:pt x="210" y="74"/>
                  <a:pt x="210" y="74"/>
                  <a:pt x="210" y="74"/>
                </a:cubicBezTo>
                <a:cubicBezTo>
                  <a:pt x="210" y="74"/>
                  <a:pt x="210" y="74"/>
                  <a:pt x="210" y="74"/>
                </a:cubicBezTo>
                <a:cubicBezTo>
                  <a:pt x="210" y="74"/>
                  <a:pt x="210" y="73"/>
                  <a:pt x="210" y="73"/>
                </a:cubicBezTo>
                <a:cubicBezTo>
                  <a:pt x="210" y="73"/>
                  <a:pt x="210" y="73"/>
                  <a:pt x="210" y="73"/>
                </a:cubicBezTo>
                <a:close/>
                <a:moveTo>
                  <a:pt x="106" y="23"/>
                </a:moveTo>
                <a:cubicBezTo>
                  <a:pt x="106" y="23"/>
                  <a:pt x="106" y="23"/>
                  <a:pt x="106" y="23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7" y="24"/>
                  <a:pt x="108" y="24"/>
                  <a:pt x="108" y="24"/>
                </a:cubicBezTo>
                <a:cubicBezTo>
                  <a:pt x="108" y="24"/>
                  <a:pt x="108" y="24"/>
                  <a:pt x="109" y="24"/>
                </a:cubicBezTo>
                <a:cubicBezTo>
                  <a:pt x="109" y="24"/>
                  <a:pt x="109" y="24"/>
                  <a:pt x="110" y="24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110" y="24"/>
                  <a:pt x="111" y="24"/>
                  <a:pt x="111" y="24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09" y="23"/>
                  <a:pt x="109" y="22"/>
                  <a:pt x="109" y="22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9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105" y="23"/>
                  <a:pt x="105" y="23"/>
                  <a:pt x="105" y="23"/>
                </a:cubicBezTo>
                <a:cubicBezTo>
                  <a:pt x="105" y="23"/>
                  <a:pt x="105" y="23"/>
                  <a:pt x="105" y="23"/>
                </a:cubicBezTo>
                <a:cubicBezTo>
                  <a:pt x="105" y="23"/>
                  <a:pt x="105" y="23"/>
                  <a:pt x="105" y="23"/>
                </a:cubicBezTo>
                <a:cubicBezTo>
                  <a:pt x="105" y="23"/>
                  <a:pt x="105" y="23"/>
                  <a:pt x="105" y="23"/>
                </a:cubicBezTo>
                <a:cubicBezTo>
                  <a:pt x="105" y="23"/>
                  <a:pt x="105" y="23"/>
                  <a:pt x="105" y="23"/>
                </a:cubicBezTo>
                <a:cubicBezTo>
                  <a:pt x="106" y="23"/>
                  <a:pt x="106" y="23"/>
                  <a:pt x="106" y="23"/>
                </a:cubicBezTo>
                <a:close/>
                <a:moveTo>
                  <a:pt x="136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16"/>
                  <a:pt x="137" y="16"/>
                  <a:pt x="137" y="16"/>
                </a:cubicBezTo>
                <a:cubicBezTo>
                  <a:pt x="137" y="16"/>
                  <a:pt x="137" y="16"/>
                  <a:pt x="137" y="16"/>
                </a:cubicBezTo>
                <a:cubicBezTo>
                  <a:pt x="137" y="16"/>
                  <a:pt x="137" y="16"/>
                  <a:pt x="137" y="16"/>
                </a:cubicBezTo>
                <a:lnTo>
                  <a:pt x="136" y="16"/>
                </a:lnTo>
                <a:close/>
                <a:moveTo>
                  <a:pt x="134" y="15"/>
                </a:moveTo>
                <a:cubicBezTo>
                  <a:pt x="135" y="15"/>
                  <a:pt x="135" y="15"/>
                  <a:pt x="135" y="15"/>
                </a:cubicBezTo>
                <a:cubicBezTo>
                  <a:pt x="135" y="16"/>
                  <a:pt x="135" y="16"/>
                  <a:pt x="135" y="16"/>
                </a:cubicBezTo>
                <a:cubicBezTo>
                  <a:pt x="135" y="16"/>
                  <a:pt x="135" y="16"/>
                  <a:pt x="135" y="16"/>
                </a:cubicBezTo>
                <a:cubicBezTo>
                  <a:pt x="135" y="16"/>
                  <a:pt x="135" y="16"/>
                  <a:pt x="135" y="16"/>
                </a:cubicBezTo>
                <a:cubicBezTo>
                  <a:pt x="135" y="16"/>
                  <a:pt x="135" y="16"/>
                  <a:pt x="136" y="16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135" y="15"/>
                  <a:pt x="135" y="15"/>
                  <a:pt x="134" y="15"/>
                </a:cubicBezTo>
                <a:close/>
                <a:moveTo>
                  <a:pt x="132" y="28"/>
                </a:moveTo>
                <a:cubicBezTo>
                  <a:pt x="132" y="28"/>
                  <a:pt x="132" y="29"/>
                  <a:pt x="132" y="29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132" y="29"/>
                  <a:pt x="132" y="30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1" y="30"/>
                  <a:pt x="131" y="30"/>
                  <a:pt x="130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29" y="30"/>
                  <a:pt x="129" y="31"/>
                  <a:pt x="129" y="31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28" y="31"/>
                  <a:pt x="128" y="31"/>
                  <a:pt x="128" y="31"/>
                </a:cubicBezTo>
                <a:cubicBezTo>
                  <a:pt x="128" y="31"/>
                  <a:pt x="128" y="31"/>
                  <a:pt x="128" y="31"/>
                </a:cubicBezTo>
                <a:cubicBezTo>
                  <a:pt x="128" y="31"/>
                  <a:pt x="128" y="31"/>
                  <a:pt x="128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32"/>
                  <a:pt x="127" y="32"/>
                  <a:pt x="127" y="32"/>
                </a:cubicBezTo>
                <a:cubicBezTo>
                  <a:pt x="127" y="32"/>
                  <a:pt x="127" y="32"/>
                  <a:pt x="127" y="32"/>
                </a:cubicBezTo>
                <a:cubicBezTo>
                  <a:pt x="127" y="32"/>
                  <a:pt x="127" y="33"/>
                  <a:pt x="127" y="33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8" y="33"/>
                  <a:pt x="128" y="33"/>
                  <a:pt x="129" y="34"/>
                </a:cubicBezTo>
                <a:cubicBezTo>
                  <a:pt x="129" y="34"/>
                  <a:pt x="129" y="34"/>
                  <a:pt x="129" y="35"/>
                </a:cubicBezTo>
                <a:cubicBezTo>
                  <a:pt x="129" y="35"/>
                  <a:pt x="129" y="35"/>
                  <a:pt x="129" y="35"/>
                </a:cubicBezTo>
                <a:cubicBezTo>
                  <a:pt x="129" y="35"/>
                  <a:pt x="129" y="35"/>
                  <a:pt x="130" y="35"/>
                </a:cubicBezTo>
                <a:cubicBezTo>
                  <a:pt x="130" y="35"/>
                  <a:pt x="130" y="36"/>
                  <a:pt x="130" y="36"/>
                </a:cubicBezTo>
                <a:cubicBezTo>
                  <a:pt x="130" y="36"/>
                  <a:pt x="130" y="37"/>
                  <a:pt x="130" y="37"/>
                </a:cubicBezTo>
                <a:cubicBezTo>
                  <a:pt x="130" y="37"/>
                  <a:pt x="130" y="37"/>
                  <a:pt x="129" y="37"/>
                </a:cubicBezTo>
                <a:cubicBezTo>
                  <a:pt x="129" y="37"/>
                  <a:pt x="129" y="37"/>
                  <a:pt x="129" y="37"/>
                </a:cubicBezTo>
                <a:cubicBezTo>
                  <a:pt x="129" y="37"/>
                  <a:pt x="129" y="37"/>
                  <a:pt x="129" y="37"/>
                </a:cubicBezTo>
                <a:cubicBezTo>
                  <a:pt x="129" y="37"/>
                  <a:pt x="129" y="37"/>
                  <a:pt x="129" y="37"/>
                </a:cubicBezTo>
                <a:cubicBezTo>
                  <a:pt x="128" y="37"/>
                  <a:pt x="128" y="37"/>
                  <a:pt x="127" y="37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27" y="37"/>
                  <a:pt x="127" y="37"/>
                  <a:pt x="126" y="37"/>
                </a:cubicBezTo>
                <a:cubicBezTo>
                  <a:pt x="126" y="37"/>
                  <a:pt x="126" y="36"/>
                  <a:pt x="126" y="36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25" y="36"/>
                  <a:pt x="125" y="37"/>
                  <a:pt x="125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3" y="38"/>
                  <a:pt x="123" y="38"/>
                </a:cubicBezTo>
                <a:cubicBezTo>
                  <a:pt x="122" y="38"/>
                  <a:pt x="122" y="38"/>
                  <a:pt x="122" y="37"/>
                </a:cubicBezTo>
                <a:cubicBezTo>
                  <a:pt x="122" y="37"/>
                  <a:pt x="121" y="37"/>
                  <a:pt x="121" y="36"/>
                </a:cubicBezTo>
                <a:cubicBezTo>
                  <a:pt x="121" y="36"/>
                  <a:pt x="121" y="36"/>
                  <a:pt x="121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5"/>
                  <a:pt x="120" y="35"/>
                  <a:pt x="120" y="35"/>
                </a:cubicBezTo>
                <a:cubicBezTo>
                  <a:pt x="121" y="34"/>
                  <a:pt x="121" y="34"/>
                  <a:pt x="122" y="34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2" y="33"/>
                  <a:pt x="121" y="33"/>
                  <a:pt x="121" y="34"/>
                </a:cubicBezTo>
                <a:cubicBezTo>
                  <a:pt x="121" y="34"/>
                  <a:pt x="121" y="34"/>
                  <a:pt x="120" y="34"/>
                </a:cubicBezTo>
                <a:cubicBezTo>
                  <a:pt x="120" y="34"/>
                  <a:pt x="120" y="34"/>
                  <a:pt x="120" y="34"/>
                </a:cubicBezTo>
                <a:cubicBezTo>
                  <a:pt x="119" y="35"/>
                  <a:pt x="119" y="35"/>
                  <a:pt x="118" y="35"/>
                </a:cubicBezTo>
                <a:cubicBezTo>
                  <a:pt x="118" y="35"/>
                  <a:pt x="118" y="35"/>
                  <a:pt x="118" y="35"/>
                </a:cubicBezTo>
                <a:cubicBezTo>
                  <a:pt x="117" y="35"/>
                  <a:pt x="117" y="35"/>
                  <a:pt x="117" y="36"/>
                </a:cubicBezTo>
                <a:cubicBezTo>
                  <a:pt x="117" y="36"/>
                  <a:pt x="117" y="36"/>
                  <a:pt x="117" y="36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36"/>
                  <a:pt x="116" y="37"/>
                  <a:pt x="115" y="37"/>
                </a:cubicBezTo>
                <a:cubicBezTo>
                  <a:pt x="114" y="37"/>
                  <a:pt x="114" y="37"/>
                  <a:pt x="113" y="37"/>
                </a:cubicBezTo>
                <a:cubicBezTo>
                  <a:pt x="113" y="37"/>
                  <a:pt x="113" y="38"/>
                  <a:pt x="113" y="38"/>
                </a:cubicBezTo>
                <a:cubicBezTo>
                  <a:pt x="113" y="38"/>
                  <a:pt x="112" y="38"/>
                  <a:pt x="112" y="38"/>
                </a:cubicBezTo>
                <a:cubicBezTo>
                  <a:pt x="112" y="38"/>
                  <a:pt x="112" y="38"/>
                  <a:pt x="112" y="38"/>
                </a:cubicBezTo>
                <a:cubicBezTo>
                  <a:pt x="112" y="38"/>
                  <a:pt x="111" y="39"/>
                  <a:pt x="111" y="39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1" y="39"/>
                  <a:pt x="110" y="39"/>
                  <a:pt x="110" y="39"/>
                </a:cubicBezTo>
                <a:cubicBezTo>
                  <a:pt x="110" y="39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09" y="40"/>
                  <a:pt x="109" y="41"/>
                </a:cubicBezTo>
                <a:cubicBezTo>
                  <a:pt x="109" y="41"/>
                  <a:pt x="108" y="41"/>
                  <a:pt x="108" y="41"/>
                </a:cubicBezTo>
                <a:cubicBezTo>
                  <a:pt x="108" y="41"/>
                  <a:pt x="108" y="42"/>
                  <a:pt x="108" y="42"/>
                </a:cubicBezTo>
                <a:cubicBezTo>
                  <a:pt x="108" y="42"/>
                  <a:pt x="108" y="42"/>
                  <a:pt x="107" y="42"/>
                </a:cubicBezTo>
                <a:cubicBezTo>
                  <a:pt x="107" y="43"/>
                  <a:pt x="107" y="43"/>
                  <a:pt x="107" y="43"/>
                </a:cubicBezTo>
                <a:cubicBezTo>
                  <a:pt x="107" y="43"/>
                  <a:pt x="107" y="44"/>
                  <a:pt x="107" y="44"/>
                </a:cubicBezTo>
                <a:cubicBezTo>
                  <a:pt x="106" y="44"/>
                  <a:pt x="106" y="45"/>
                  <a:pt x="106" y="45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8" y="45"/>
                  <a:pt x="108" y="46"/>
                  <a:pt x="108" y="46"/>
                </a:cubicBezTo>
                <a:cubicBezTo>
                  <a:pt x="108" y="46"/>
                  <a:pt x="108" y="46"/>
                  <a:pt x="108" y="47"/>
                </a:cubicBezTo>
                <a:cubicBezTo>
                  <a:pt x="108" y="47"/>
                  <a:pt x="108" y="48"/>
                  <a:pt x="108" y="49"/>
                </a:cubicBezTo>
                <a:cubicBezTo>
                  <a:pt x="108" y="49"/>
                  <a:pt x="108" y="49"/>
                  <a:pt x="108" y="49"/>
                </a:cubicBezTo>
                <a:cubicBezTo>
                  <a:pt x="108" y="49"/>
                  <a:pt x="109" y="49"/>
                  <a:pt x="109" y="49"/>
                </a:cubicBezTo>
                <a:cubicBezTo>
                  <a:pt x="110" y="49"/>
                  <a:pt x="110" y="49"/>
                  <a:pt x="110" y="49"/>
                </a:cubicBezTo>
                <a:cubicBezTo>
                  <a:pt x="111" y="49"/>
                  <a:pt x="111" y="50"/>
                  <a:pt x="111" y="50"/>
                </a:cubicBezTo>
                <a:cubicBezTo>
                  <a:pt x="111" y="50"/>
                  <a:pt x="112" y="50"/>
                  <a:pt x="112" y="50"/>
                </a:cubicBezTo>
                <a:cubicBezTo>
                  <a:pt x="113" y="50"/>
                  <a:pt x="113" y="51"/>
                  <a:pt x="114" y="51"/>
                </a:cubicBezTo>
                <a:cubicBezTo>
                  <a:pt x="114" y="51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5" y="52"/>
                  <a:pt x="116" y="53"/>
                  <a:pt x="117" y="54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8" y="54"/>
                  <a:pt x="118" y="54"/>
                  <a:pt x="118" y="54"/>
                </a:cubicBezTo>
                <a:cubicBezTo>
                  <a:pt x="118" y="54"/>
                  <a:pt x="118" y="54"/>
                  <a:pt x="118" y="54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4"/>
                  <a:pt x="120" y="54"/>
                  <a:pt x="120" y="55"/>
                </a:cubicBezTo>
                <a:cubicBezTo>
                  <a:pt x="121" y="55"/>
                  <a:pt x="121" y="55"/>
                  <a:pt x="121" y="55"/>
                </a:cubicBezTo>
                <a:cubicBezTo>
                  <a:pt x="121" y="56"/>
                  <a:pt x="121" y="56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20" y="58"/>
                  <a:pt x="120" y="59"/>
                  <a:pt x="120" y="59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60"/>
                  <a:pt x="122" y="60"/>
                  <a:pt x="122" y="6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122" y="62"/>
                  <a:pt x="122" y="62"/>
                  <a:pt x="122" y="62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62"/>
                  <a:pt x="120" y="62"/>
                  <a:pt x="120" y="62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62"/>
                  <a:pt x="121" y="62"/>
                  <a:pt x="121" y="62"/>
                </a:cubicBezTo>
                <a:cubicBezTo>
                  <a:pt x="121" y="62"/>
                  <a:pt x="121" y="62"/>
                  <a:pt x="122" y="63"/>
                </a:cubicBezTo>
                <a:cubicBezTo>
                  <a:pt x="122" y="63"/>
                  <a:pt x="122" y="63"/>
                  <a:pt x="122" y="63"/>
                </a:cubicBezTo>
                <a:cubicBezTo>
                  <a:pt x="122" y="63"/>
                  <a:pt x="122" y="63"/>
                  <a:pt x="122" y="63"/>
                </a:cubicBezTo>
                <a:cubicBezTo>
                  <a:pt x="122" y="63"/>
                  <a:pt x="122" y="64"/>
                  <a:pt x="122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2" y="63"/>
                  <a:pt x="122" y="63"/>
                  <a:pt x="123" y="63"/>
                </a:cubicBezTo>
                <a:cubicBezTo>
                  <a:pt x="123" y="63"/>
                  <a:pt x="123" y="63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3" y="62"/>
                  <a:pt x="123" y="62"/>
                  <a:pt x="123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60"/>
                  <a:pt x="123" y="59"/>
                  <a:pt x="123" y="59"/>
                </a:cubicBezTo>
                <a:cubicBezTo>
                  <a:pt x="123" y="59"/>
                  <a:pt x="123" y="58"/>
                  <a:pt x="123" y="58"/>
                </a:cubicBezTo>
                <a:cubicBezTo>
                  <a:pt x="123" y="57"/>
                  <a:pt x="123" y="57"/>
                  <a:pt x="123" y="56"/>
                </a:cubicBezTo>
                <a:cubicBezTo>
                  <a:pt x="123" y="56"/>
                  <a:pt x="124" y="56"/>
                  <a:pt x="124" y="56"/>
                </a:cubicBezTo>
                <a:cubicBezTo>
                  <a:pt x="124" y="56"/>
                  <a:pt x="125" y="55"/>
                  <a:pt x="125" y="55"/>
                </a:cubicBezTo>
                <a:cubicBezTo>
                  <a:pt x="126" y="55"/>
                  <a:pt x="126" y="55"/>
                  <a:pt x="127" y="55"/>
                </a:cubicBezTo>
                <a:cubicBezTo>
                  <a:pt x="127" y="55"/>
                  <a:pt x="128" y="54"/>
                  <a:pt x="128" y="54"/>
                </a:cubicBezTo>
                <a:cubicBezTo>
                  <a:pt x="128" y="54"/>
                  <a:pt x="129" y="54"/>
                  <a:pt x="129" y="53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29" y="53"/>
                  <a:pt x="129" y="52"/>
                  <a:pt x="129" y="52"/>
                </a:cubicBezTo>
                <a:cubicBezTo>
                  <a:pt x="129" y="52"/>
                  <a:pt x="129" y="52"/>
                  <a:pt x="129" y="52"/>
                </a:cubicBezTo>
                <a:cubicBezTo>
                  <a:pt x="129" y="52"/>
                  <a:pt x="129" y="51"/>
                  <a:pt x="129" y="51"/>
                </a:cubicBezTo>
                <a:cubicBezTo>
                  <a:pt x="129" y="51"/>
                  <a:pt x="129" y="51"/>
                  <a:pt x="129" y="50"/>
                </a:cubicBezTo>
                <a:cubicBezTo>
                  <a:pt x="129" y="50"/>
                  <a:pt x="128" y="49"/>
                  <a:pt x="128" y="49"/>
                </a:cubicBezTo>
                <a:cubicBezTo>
                  <a:pt x="128" y="49"/>
                  <a:pt x="128" y="48"/>
                  <a:pt x="127" y="48"/>
                </a:cubicBezTo>
                <a:cubicBezTo>
                  <a:pt x="127" y="48"/>
                  <a:pt x="128" y="47"/>
                  <a:pt x="128" y="47"/>
                </a:cubicBezTo>
                <a:cubicBezTo>
                  <a:pt x="128" y="47"/>
                  <a:pt x="128" y="47"/>
                  <a:pt x="128" y="47"/>
                </a:cubicBezTo>
                <a:cubicBezTo>
                  <a:pt x="128" y="47"/>
                  <a:pt x="129" y="47"/>
                  <a:pt x="129" y="46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29" y="45"/>
                  <a:pt x="129" y="45"/>
                  <a:pt x="130" y="45"/>
                </a:cubicBezTo>
                <a:cubicBezTo>
                  <a:pt x="130" y="45"/>
                  <a:pt x="130" y="45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3"/>
                </a:cubicBezTo>
                <a:cubicBezTo>
                  <a:pt x="130" y="43"/>
                  <a:pt x="130" y="43"/>
                  <a:pt x="130" y="43"/>
                </a:cubicBezTo>
                <a:cubicBezTo>
                  <a:pt x="130" y="43"/>
                  <a:pt x="130" y="42"/>
                  <a:pt x="130" y="42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30" y="42"/>
                  <a:pt x="131" y="42"/>
                  <a:pt x="131" y="42"/>
                </a:cubicBezTo>
                <a:cubicBezTo>
                  <a:pt x="130" y="41"/>
                  <a:pt x="130" y="41"/>
                  <a:pt x="130" y="41"/>
                </a:cubicBezTo>
                <a:cubicBezTo>
                  <a:pt x="130" y="40"/>
                  <a:pt x="131" y="39"/>
                  <a:pt x="132" y="39"/>
                </a:cubicBezTo>
                <a:cubicBezTo>
                  <a:pt x="132" y="39"/>
                  <a:pt x="132" y="39"/>
                  <a:pt x="132" y="39"/>
                </a:cubicBezTo>
                <a:cubicBezTo>
                  <a:pt x="132" y="39"/>
                  <a:pt x="132" y="39"/>
                  <a:pt x="132" y="39"/>
                </a:cubicBezTo>
                <a:cubicBezTo>
                  <a:pt x="132" y="39"/>
                  <a:pt x="131" y="39"/>
                  <a:pt x="131" y="38"/>
                </a:cubicBezTo>
                <a:cubicBezTo>
                  <a:pt x="131" y="38"/>
                  <a:pt x="131" y="38"/>
                  <a:pt x="131" y="38"/>
                </a:cubicBezTo>
                <a:cubicBezTo>
                  <a:pt x="131" y="38"/>
                  <a:pt x="131" y="38"/>
                  <a:pt x="131" y="38"/>
                </a:cubicBezTo>
                <a:cubicBezTo>
                  <a:pt x="131" y="38"/>
                  <a:pt x="131" y="38"/>
                  <a:pt x="131" y="37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32" y="37"/>
                  <a:pt x="132" y="37"/>
                  <a:pt x="132" y="37"/>
                </a:cubicBezTo>
                <a:cubicBezTo>
                  <a:pt x="132" y="37"/>
                  <a:pt x="132" y="37"/>
                  <a:pt x="132" y="37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3" y="36"/>
                  <a:pt x="132" y="35"/>
                  <a:pt x="132" y="35"/>
                </a:cubicBezTo>
                <a:cubicBezTo>
                  <a:pt x="132" y="35"/>
                  <a:pt x="132" y="34"/>
                  <a:pt x="133" y="34"/>
                </a:cubicBezTo>
                <a:cubicBezTo>
                  <a:pt x="133" y="34"/>
                  <a:pt x="133" y="34"/>
                  <a:pt x="133" y="33"/>
                </a:cubicBezTo>
                <a:cubicBezTo>
                  <a:pt x="133" y="33"/>
                  <a:pt x="133" y="33"/>
                  <a:pt x="134" y="33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4" y="33"/>
                  <a:pt x="134" y="33"/>
                  <a:pt x="135" y="33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3"/>
                  <a:pt x="136" y="33"/>
                  <a:pt x="136" y="3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36" y="33"/>
                  <a:pt x="137" y="33"/>
                  <a:pt x="137" y="33"/>
                </a:cubicBezTo>
                <a:cubicBezTo>
                  <a:pt x="137" y="33"/>
                  <a:pt x="137" y="33"/>
                  <a:pt x="137" y="33"/>
                </a:cubicBezTo>
                <a:cubicBezTo>
                  <a:pt x="137" y="33"/>
                  <a:pt x="137" y="33"/>
                  <a:pt x="137" y="33"/>
                </a:cubicBezTo>
                <a:cubicBezTo>
                  <a:pt x="137" y="33"/>
                  <a:pt x="138" y="33"/>
                  <a:pt x="138" y="33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38" y="32"/>
                  <a:pt x="138" y="32"/>
                  <a:pt x="138" y="32"/>
                </a:cubicBezTo>
                <a:cubicBezTo>
                  <a:pt x="139" y="32"/>
                  <a:pt x="139" y="32"/>
                  <a:pt x="140" y="31"/>
                </a:cubicBezTo>
                <a:cubicBezTo>
                  <a:pt x="140" y="31"/>
                  <a:pt x="140" y="31"/>
                  <a:pt x="140" y="31"/>
                </a:cubicBezTo>
                <a:cubicBezTo>
                  <a:pt x="140" y="31"/>
                  <a:pt x="140" y="31"/>
                  <a:pt x="140" y="31"/>
                </a:cubicBezTo>
                <a:cubicBezTo>
                  <a:pt x="140" y="31"/>
                  <a:pt x="140" y="31"/>
                  <a:pt x="140" y="31"/>
                </a:cubicBezTo>
                <a:cubicBezTo>
                  <a:pt x="140" y="31"/>
                  <a:pt x="141" y="31"/>
                  <a:pt x="141" y="30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1" y="30"/>
                  <a:pt x="141" y="30"/>
                  <a:pt x="142" y="30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42" y="30"/>
                  <a:pt x="142" y="30"/>
                  <a:pt x="142" y="29"/>
                </a:cubicBezTo>
                <a:cubicBezTo>
                  <a:pt x="142" y="30"/>
                  <a:pt x="141" y="30"/>
                  <a:pt x="141" y="30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40" y="29"/>
                  <a:pt x="140" y="29"/>
                  <a:pt x="140" y="29"/>
                </a:cubicBezTo>
                <a:cubicBezTo>
                  <a:pt x="140" y="29"/>
                  <a:pt x="140" y="29"/>
                  <a:pt x="140" y="30"/>
                </a:cubicBezTo>
                <a:cubicBezTo>
                  <a:pt x="140" y="30"/>
                  <a:pt x="139" y="30"/>
                  <a:pt x="139" y="30"/>
                </a:cubicBezTo>
                <a:cubicBezTo>
                  <a:pt x="139" y="30"/>
                  <a:pt x="139" y="30"/>
                  <a:pt x="138" y="30"/>
                </a:cubicBezTo>
                <a:cubicBezTo>
                  <a:pt x="138" y="30"/>
                  <a:pt x="138" y="30"/>
                  <a:pt x="138" y="30"/>
                </a:cubicBezTo>
                <a:cubicBezTo>
                  <a:pt x="137" y="30"/>
                  <a:pt x="137" y="30"/>
                  <a:pt x="137" y="30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6" y="29"/>
                  <a:pt x="136" y="28"/>
                  <a:pt x="136" y="28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7" y="27"/>
                  <a:pt x="137" y="27"/>
                  <a:pt x="138" y="27"/>
                </a:cubicBezTo>
                <a:cubicBezTo>
                  <a:pt x="138" y="27"/>
                  <a:pt x="138" y="27"/>
                  <a:pt x="138" y="27"/>
                </a:cubicBezTo>
                <a:cubicBezTo>
                  <a:pt x="138" y="27"/>
                  <a:pt x="137" y="26"/>
                  <a:pt x="137" y="26"/>
                </a:cubicBezTo>
                <a:cubicBezTo>
                  <a:pt x="137" y="26"/>
                  <a:pt x="137" y="26"/>
                  <a:pt x="137" y="26"/>
                </a:cubicBezTo>
                <a:cubicBezTo>
                  <a:pt x="137" y="26"/>
                  <a:pt x="136" y="27"/>
                  <a:pt x="136" y="27"/>
                </a:cubicBezTo>
                <a:cubicBezTo>
                  <a:pt x="135" y="27"/>
                  <a:pt x="134" y="26"/>
                  <a:pt x="134" y="26"/>
                </a:cubicBezTo>
                <a:cubicBezTo>
                  <a:pt x="134" y="26"/>
                  <a:pt x="135" y="25"/>
                  <a:pt x="135" y="25"/>
                </a:cubicBezTo>
                <a:cubicBezTo>
                  <a:pt x="135" y="25"/>
                  <a:pt x="135" y="25"/>
                  <a:pt x="135" y="25"/>
                </a:cubicBezTo>
                <a:cubicBezTo>
                  <a:pt x="135" y="25"/>
                  <a:pt x="135" y="25"/>
                  <a:pt x="135" y="25"/>
                </a:cubicBezTo>
                <a:cubicBezTo>
                  <a:pt x="135" y="25"/>
                  <a:pt x="136" y="25"/>
                  <a:pt x="136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5" y="25"/>
                  <a:pt x="135" y="25"/>
                  <a:pt x="135" y="25"/>
                </a:cubicBezTo>
                <a:cubicBezTo>
                  <a:pt x="135" y="25"/>
                  <a:pt x="135" y="24"/>
                  <a:pt x="135" y="24"/>
                </a:cubicBezTo>
                <a:cubicBezTo>
                  <a:pt x="135" y="24"/>
                  <a:pt x="135" y="24"/>
                  <a:pt x="135" y="24"/>
                </a:cubicBezTo>
                <a:cubicBezTo>
                  <a:pt x="135" y="24"/>
                  <a:pt x="135" y="24"/>
                  <a:pt x="135" y="24"/>
                </a:cubicBezTo>
                <a:cubicBezTo>
                  <a:pt x="134" y="24"/>
                  <a:pt x="134" y="24"/>
                  <a:pt x="134" y="24"/>
                </a:cubicBezTo>
                <a:cubicBezTo>
                  <a:pt x="134" y="24"/>
                  <a:pt x="134" y="24"/>
                  <a:pt x="134" y="24"/>
                </a:cubicBezTo>
                <a:cubicBezTo>
                  <a:pt x="134" y="24"/>
                  <a:pt x="134" y="25"/>
                  <a:pt x="134" y="25"/>
                </a:cubicBezTo>
                <a:cubicBezTo>
                  <a:pt x="134" y="25"/>
                  <a:pt x="134" y="26"/>
                  <a:pt x="133" y="26"/>
                </a:cubicBezTo>
                <a:cubicBezTo>
                  <a:pt x="133" y="26"/>
                  <a:pt x="133" y="26"/>
                  <a:pt x="133" y="26"/>
                </a:cubicBezTo>
                <a:cubicBezTo>
                  <a:pt x="133" y="26"/>
                  <a:pt x="133" y="26"/>
                  <a:pt x="133" y="27"/>
                </a:cubicBezTo>
                <a:cubicBezTo>
                  <a:pt x="133" y="27"/>
                  <a:pt x="133" y="27"/>
                  <a:pt x="132" y="27"/>
                </a:cubicBezTo>
                <a:cubicBezTo>
                  <a:pt x="132" y="27"/>
                  <a:pt x="132" y="27"/>
                  <a:pt x="132" y="27"/>
                </a:cubicBezTo>
                <a:cubicBezTo>
                  <a:pt x="132" y="27"/>
                  <a:pt x="132" y="27"/>
                  <a:pt x="132" y="27"/>
                </a:cubicBezTo>
                <a:cubicBezTo>
                  <a:pt x="132" y="27"/>
                  <a:pt x="132" y="27"/>
                  <a:pt x="132" y="27"/>
                </a:cubicBezTo>
                <a:cubicBezTo>
                  <a:pt x="132" y="28"/>
                  <a:pt x="132" y="28"/>
                  <a:pt x="132" y="28"/>
                </a:cubicBezTo>
                <a:close/>
                <a:moveTo>
                  <a:pt x="126" y="31"/>
                </a:move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5" y="31"/>
                  <a:pt x="125" y="31"/>
                  <a:pt x="125" y="31"/>
                </a:cubicBezTo>
                <a:cubicBezTo>
                  <a:pt x="125" y="31"/>
                  <a:pt x="125" y="31"/>
                  <a:pt x="125" y="31"/>
                </a:cubicBezTo>
                <a:cubicBezTo>
                  <a:pt x="125" y="31"/>
                  <a:pt x="125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lose/>
                <a:moveTo>
                  <a:pt x="129" y="14"/>
                </a:move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30" y="15"/>
                  <a:pt x="129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5"/>
                  <a:pt x="130" y="15"/>
                  <a:pt x="130" y="15"/>
                </a:cubicBezTo>
                <a:cubicBezTo>
                  <a:pt x="130" y="15"/>
                  <a:pt x="130" y="15"/>
                  <a:pt x="131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14"/>
                  <a:pt x="131" y="14"/>
                  <a:pt x="131" y="1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lose/>
                <a:moveTo>
                  <a:pt x="127" y="13"/>
                </a:moveTo>
                <a:cubicBezTo>
                  <a:pt x="128" y="13"/>
                  <a:pt x="128" y="13"/>
                  <a:pt x="128" y="13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8" y="12"/>
                  <a:pt x="128" y="11"/>
                  <a:pt x="129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1"/>
                  <a:pt x="128" y="11"/>
                  <a:pt x="128" y="11"/>
                </a:cubicBezTo>
                <a:cubicBezTo>
                  <a:pt x="128" y="11"/>
                  <a:pt x="128" y="11"/>
                  <a:pt x="128" y="11"/>
                </a:cubicBezTo>
                <a:cubicBezTo>
                  <a:pt x="128" y="11"/>
                  <a:pt x="128" y="11"/>
                  <a:pt x="128" y="11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13"/>
                  <a:pt x="128" y="13"/>
                  <a:pt x="128" y="13"/>
                </a:cubicBezTo>
                <a:lnTo>
                  <a:pt x="127" y="13"/>
                </a:lnTo>
                <a:close/>
                <a:moveTo>
                  <a:pt x="126" y="10"/>
                </a:moveTo>
                <a:cubicBezTo>
                  <a:pt x="126" y="10"/>
                  <a:pt x="126" y="10"/>
                  <a:pt x="126" y="10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10"/>
                  <a:pt x="126" y="10"/>
                  <a:pt x="126" y="10"/>
                </a:cubicBezTo>
                <a:close/>
                <a:moveTo>
                  <a:pt x="125" y="17"/>
                </a:moveTo>
                <a:cubicBezTo>
                  <a:pt x="125" y="17"/>
                  <a:pt x="124" y="17"/>
                  <a:pt x="124" y="17"/>
                </a:cubicBezTo>
                <a:cubicBezTo>
                  <a:pt x="124" y="17"/>
                  <a:pt x="124" y="16"/>
                  <a:pt x="124" y="16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24" y="17"/>
                  <a:pt x="124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18"/>
                  <a:pt x="123" y="19"/>
                  <a:pt x="123" y="19"/>
                </a:cubicBezTo>
                <a:cubicBezTo>
                  <a:pt x="123" y="19"/>
                  <a:pt x="123" y="19"/>
                  <a:pt x="123" y="19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2"/>
                  <a:pt x="122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3" y="22"/>
                  <a:pt x="123" y="22"/>
                  <a:pt x="123" y="23"/>
                </a:cubicBezTo>
                <a:cubicBezTo>
                  <a:pt x="124" y="22"/>
                  <a:pt x="124" y="23"/>
                  <a:pt x="12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5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7" y="25"/>
                  <a:pt x="127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3"/>
                  <a:pt x="128" y="23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8" y="23"/>
                  <a:pt x="127" y="22"/>
                  <a:pt x="127" y="22"/>
                </a:cubicBezTo>
                <a:cubicBezTo>
                  <a:pt x="127" y="22"/>
                  <a:pt x="127" y="22"/>
                  <a:pt x="127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6" y="22"/>
                  <a:pt x="126" y="21"/>
                  <a:pt x="126" y="21"/>
                </a:cubicBezTo>
                <a:cubicBezTo>
                  <a:pt x="125" y="21"/>
                  <a:pt x="125" y="21"/>
                  <a:pt x="125" y="21"/>
                </a:cubicBezTo>
                <a:cubicBezTo>
                  <a:pt x="125" y="21"/>
                  <a:pt x="125" y="21"/>
                  <a:pt x="125" y="21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5" y="20"/>
                  <a:pt x="125" y="20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6" y="18"/>
                  <a:pt x="126" y="17"/>
                  <a:pt x="128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27" y="16"/>
                  <a:pt x="127" y="16"/>
                  <a:pt x="126" y="16"/>
                </a:cubicBezTo>
                <a:cubicBezTo>
                  <a:pt x="126" y="16"/>
                  <a:pt x="126" y="16"/>
                  <a:pt x="126" y="16"/>
                </a:cubicBezTo>
                <a:cubicBezTo>
                  <a:pt x="126" y="17"/>
                  <a:pt x="125" y="17"/>
                  <a:pt x="125" y="17"/>
                </a:cubicBezTo>
                <a:close/>
                <a:moveTo>
                  <a:pt x="120" y="11"/>
                </a:moveTo>
                <a:cubicBezTo>
                  <a:pt x="119" y="12"/>
                  <a:pt x="119" y="12"/>
                  <a:pt x="119" y="12"/>
                </a:cubicBezTo>
                <a:cubicBezTo>
                  <a:pt x="119" y="12"/>
                  <a:pt x="119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12"/>
                  <a:pt x="120" y="12"/>
                  <a:pt x="121" y="12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2" y="12"/>
                  <a:pt x="122" y="12"/>
                  <a:pt x="122" y="13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4" y="13"/>
                  <a:pt x="124" y="13"/>
                  <a:pt x="125" y="13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4" y="12"/>
                  <a:pt x="123" y="12"/>
                  <a:pt x="123" y="12"/>
                </a:cubicBezTo>
                <a:cubicBezTo>
                  <a:pt x="123" y="12"/>
                  <a:pt x="123" y="12"/>
                  <a:pt x="122" y="12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1" y="12"/>
                  <a:pt x="120" y="12"/>
                  <a:pt x="120" y="11"/>
                </a:cubicBezTo>
                <a:close/>
                <a:moveTo>
                  <a:pt x="103" y="10"/>
                </a:moveTo>
                <a:cubicBezTo>
                  <a:pt x="103" y="10"/>
                  <a:pt x="103" y="10"/>
                  <a:pt x="103" y="10"/>
                </a:cubicBezTo>
                <a:cubicBezTo>
                  <a:pt x="103" y="10"/>
                  <a:pt x="104" y="10"/>
                  <a:pt x="104" y="10"/>
                </a:cubicBezTo>
                <a:cubicBezTo>
                  <a:pt x="104" y="11"/>
                  <a:pt x="104" y="11"/>
                  <a:pt x="104" y="11"/>
                </a:cubicBezTo>
                <a:cubicBezTo>
                  <a:pt x="104" y="11"/>
                  <a:pt x="104" y="11"/>
                  <a:pt x="104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5" y="12"/>
                  <a:pt x="105" y="12"/>
                  <a:pt x="106" y="13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7" y="12"/>
                  <a:pt x="108" y="12"/>
                  <a:pt x="108" y="13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09" y="12"/>
                  <a:pt x="110" y="12"/>
                  <a:pt x="110" y="12"/>
                </a:cubicBezTo>
                <a:cubicBezTo>
                  <a:pt x="110" y="12"/>
                  <a:pt x="110" y="12"/>
                  <a:pt x="111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12"/>
                  <a:pt x="112" y="11"/>
                  <a:pt x="112" y="11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4" y="12"/>
                  <a:pt x="114" y="12"/>
                  <a:pt x="115" y="12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113" y="14"/>
                  <a:pt x="113" y="14"/>
                  <a:pt x="112" y="14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2" y="15"/>
                  <a:pt x="112" y="15"/>
                  <a:pt x="111" y="15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5"/>
                  <a:pt x="111" y="15"/>
                  <a:pt x="111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7"/>
                  <a:pt x="110" y="17"/>
                  <a:pt x="110" y="17"/>
                </a:cubicBezTo>
                <a:cubicBezTo>
                  <a:pt x="110" y="17"/>
                  <a:pt x="111" y="17"/>
                  <a:pt x="111" y="17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2" y="19"/>
                  <a:pt x="112" y="19"/>
                  <a:pt x="112" y="20"/>
                </a:cubicBezTo>
                <a:cubicBezTo>
                  <a:pt x="112" y="20"/>
                  <a:pt x="112" y="20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2" y="21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21"/>
                  <a:pt x="113" y="21"/>
                  <a:pt x="113" y="21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5" y="20"/>
                  <a:pt x="115" y="20"/>
                  <a:pt x="115" y="20"/>
                </a:cubicBezTo>
                <a:cubicBezTo>
                  <a:pt x="115" y="20"/>
                  <a:pt x="115" y="20"/>
                  <a:pt x="115" y="20"/>
                </a:cubicBezTo>
                <a:cubicBezTo>
                  <a:pt x="115" y="20"/>
                  <a:pt x="115" y="20"/>
                  <a:pt x="115" y="20"/>
                </a:cubicBezTo>
                <a:cubicBezTo>
                  <a:pt x="116" y="20"/>
                  <a:pt x="116" y="20"/>
                  <a:pt x="116" y="20"/>
                </a:cubicBezTo>
                <a:cubicBezTo>
                  <a:pt x="116" y="20"/>
                  <a:pt x="116" y="20"/>
                  <a:pt x="116" y="20"/>
                </a:cubicBezTo>
                <a:cubicBezTo>
                  <a:pt x="116" y="20"/>
                  <a:pt x="116" y="20"/>
                  <a:pt x="116" y="19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6" y="19"/>
                  <a:pt x="115" y="18"/>
                  <a:pt x="115" y="17"/>
                </a:cubicBezTo>
                <a:cubicBezTo>
                  <a:pt x="115" y="17"/>
                  <a:pt x="115" y="16"/>
                  <a:pt x="115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4" y="14"/>
                </a:cubicBezTo>
                <a:cubicBezTo>
                  <a:pt x="114" y="14"/>
                  <a:pt x="115" y="13"/>
                  <a:pt x="115" y="13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6" y="13"/>
                  <a:pt x="117" y="13"/>
                  <a:pt x="117" y="13"/>
                </a:cubicBezTo>
                <a:cubicBezTo>
                  <a:pt x="117" y="12"/>
                  <a:pt x="118" y="12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20" y="11"/>
                  <a:pt x="119" y="10"/>
                  <a:pt x="119" y="10"/>
                </a:cubicBezTo>
                <a:cubicBezTo>
                  <a:pt x="119" y="10"/>
                  <a:pt x="119" y="10"/>
                  <a:pt x="119" y="10"/>
                </a:cubicBezTo>
                <a:cubicBezTo>
                  <a:pt x="119" y="10"/>
                  <a:pt x="119" y="10"/>
                  <a:pt x="118" y="10"/>
                </a:cubicBezTo>
                <a:cubicBezTo>
                  <a:pt x="119" y="10"/>
                  <a:pt x="119" y="10"/>
                  <a:pt x="119" y="10"/>
                </a:cubicBezTo>
                <a:cubicBezTo>
                  <a:pt x="119" y="10"/>
                  <a:pt x="118" y="10"/>
                  <a:pt x="118" y="10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11"/>
                  <a:pt x="118" y="11"/>
                  <a:pt x="117" y="11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7" y="11"/>
                  <a:pt x="116" y="11"/>
                  <a:pt x="116" y="11"/>
                </a:cubicBezTo>
                <a:cubicBezTo>
                  <a:pt x="116" y="11"/>
                  <a:pt x="116" y="11"/>
                  <a:pt x="116" y="11"/>
                </a:cubicBezTo>
                <a:cubicBezTo>
                  <a:pt x="116" y="11"/>
                  <a:pt x="116" y="11"/>
                  <a:pt x="116" y="11"/>
                </a:cubicBezTo>
                <a:cubicBezTo>
                  <a:pt x="116" y="11"/>
                  <a:pt x="116" y="11"/>
                  <a:pt x="116" y="11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11"/>
                  <a:pt x="114" y="11"/>
                  <a:pt x="113" y="11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2" y="11"/>
                  <a:pt x="112" y="11"/>
                  <a:pt x="112" y="11"/>
                </a:cubicBezTo>
                <a:cubicBezTo>
                  <a:pt x="112" y="11"/>
                  <a:pt x="112" y="11"/>
                  <a:pt x="112" y="11"/>
                </a:cubicBezTo>
                <a:cubicBezTo>
                  <a:pt x="112" y="11"/>
                  <a:pt x="112" y="11"/>
                  <a:pt x="112" y="11"/>
                </a:cubicBezTo>
                <a:cubicBezTo>
                  <a:pt x="112" y="11"/>
                  <a:pt x="112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09" y="11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8" y="11"/>
                  <a:pt x="108" y="11"/>
                  <a:pt x="108" y="11"/>
                </a:cubicBezTo>
                <a:cubicBezTo>
                  <a:pt x="107" y="11"/>
                  <a:pt x="106" y="11"/>
                  <a:pt x="106" y="10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5" y="10"/>
                  <a:pt x="104" y="10"/>
                  <a:pt x="103" y="10"/>
                </a:cubicBezTo>
                <a:close/>
                <a:moveTo>
                  <a:pt x="98" y="22"/>
                </a:move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3"/>
                  <a:pt x="9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23"/>
                  <a:pt x="99" y="23"/>
                  <a:pt x="99" y="24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99" y="23"/>
                  <a:pt x="99" y="22"/>
                  <a:pt x="99" y="22"/>
                </a:cubicBezTo>
                <a:cubicBezTo>
                  <a:pt x="99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lose/>
                <a:moveTo>
                  <a:pt x="94" y="23"/>
                </a:moveTo>
                <a:cubicBezTo>
                  <a:pt x="94" y="23"/>
                  <a:pt x="94" y="23"/>
                  <a:pt x="94" y="23"/>
                </a:cubicBezTo>
                <a:cubicBezTo>
                  <a:pt x="95" y="22"/>
                  <a:pt x="95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7" y="22"/>
                </a:cubicBezTo>
                <a:cubicBezTo>
                  <a:pt x="97" y="22"/>
                  <a:pt x="97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5" y="22"/>
                  <a:pt x="95" y="22"/>
                  <a:pt x="95" y="22"/>
                </a:cubicBezTo>
                <a:cubicBezTo>
                  <a:pt x="95" y="22"/>
                  <a:pt x="95" y="22"/>
                  <a:pt x="95" y="22"/>
                </a:cubicBezTo>
                <a:cubicBezTo>
                  <a:pt x="95" y="22"/>
                  <a:pt x="95" y="22"/>
                  <a:pt x="94" y="22"/>
                </a:cubicBezTo>
                <a:cubicBezTo>
                  <a:pt x="94" y="22"/>
                  <a:pt x="94" y="23"/>
                  <a:pt x="94" y="23"/>
                </a:cubicBezTo>
                <a:close/>
                <a:moveTo>
                  <a:pt x="83" y="17"/>
                </a:moveTo>
                <a:cubicBezTo>
                  <a:pt x="83" y="17"/>
                  <a:pt x="83" y="17"/>
                  <a:pt x="83" y="17"/>
                </a:cubicBezTo>
                <a:cubicBezTo>
                  <a:pt x="83" y="17"/>
                  <a:pt x="83" y="17"/>
                  <a:pt x="83" y="17"/>
                </a:cubicBezTo>
                <a:cubicBezTo>
                  <a:pt x="83" y="17"/>
                  <a:pt x="83" y="17"/>
                  <a:pt x="83" y="16"/>
                </a:cubicBezTo>
                <a:cubicBezTo>
                  <a:pt x="83" y="16"/>
                  <a:pt x="84" y="16"/>
                  <a:pt x="84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6"/>
                  <a:pt x="85" y="17"/>
                  <a:pt x="85" y="17"/>
                </a:cubicBezTo>
                <a:cubicBezTo>
                  <a:pt x="85" y="17"/>
                  <a:pt x="85" y="17"/>
                  <a:pt x="85" y="17"/>
                </a:cubicBezTo>
                <a:cubicBezTo>
                  <a:pt x="85" y="17"/>
                  <a:pt x="85" y="17"/>
                  <a:pt x="85" y="17"/>
                </a:cubicBezTo>
                <a:cubicBezTo>
                  <a:pt x="85" y="17"/>
                  <a:pt x="85" y="17"/>
                  <a:pt x="85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8" y="17"/>
                </a:cubicBezTo>
                <a:cubicBezTo>
                  <a:pt x="88" y="17"/>
                  <a:pt x="89" y="18"/>
                  <a:pt x="89" y="18"/>
                </a:cubicBezTo>
                <a:cubicBezTo>
                  <a:pt x="89" y="18"/>
                  <a:pt x="90" y="18"/>
                  <a:pt x="90" y="18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2" y="19"/>
                  <a:pt x="92" y="19"/>
                  <a:pt x="92" y="19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20"/>
                  <a:pt x="92" y="20"/>
                  <a:pt x="93" y="20"/>
                </a:cubicBezTo>
                <a:cubicBezTo>
                  <a:pt x="92" y="19"/>
                  <a:pt x="93" y="18"/>
                  <a:pt x="93" y="18"/>
                </a:cubicBezTo>
                <a:cubicBezTo>
                  <a:pt x="93" y="18"/>
                  <a:pt x="93" y="18"/>
                  <a:pt x="93" y="18"/>
                </a:cubicBezTo>
                <a:cubicBezTo>
                  <a:pt x="93" y="17"/>
                  <a:pt x="93" y="17"/>
                  <a:pt x="94" y="17"/>
                </a:cubicBezTo>
                <a:cubicBezTo>
                  <a:pt x="94" y="17"/>
                  <a:pt x="94" y="17"/>
                  <a:pt x="94" y="17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3" y="16"/>
                  <a:pt x="93" y="16"/>
                  <a:pt x="9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1" y="16"/>
                  <a:pt x="90" y="16"/>
                  <a:pt x="90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5"/>
                  <a:pt x="90" y="15"/>
                  <a:pt x="90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5"/>
                  <a:pt x="90" y="14"/>
                  <a:pt x="90" y="14"/>
                </a:cubicBezTo>
                <a:cubicBezTo>
                  <a:pt x="90" y="14"/>
                  <a:pt x="90" y="14"/>
                  <a:pt x="90" y="14"/>
                </a:cubicBezTo>
                <a:cubicBezTo>
                  <a:pt x="90" y="14"/>
                  <a:pt x="90" y="14"/>
                  <a:pt x="90" y="14"/>
                </a:cubicBezTo>
                <a:cubicBezTo>
                  <a:pt x="90" y="13"/>
                  <a:pt x="90" y="13"/>
                  <a:pt x="91" y="13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13"/>
                  <a:pt x="91" y="12"/>
                  <a:pt x="91" y="12"/>
                </a:cubicBezTo>
                <a:cubicBezTo>
                  <a:pt x="92" y="12"/>
                  <a:pt x="92" y="12"/>
                  <a:pt x="92" y="12"/>
                </a:cubicBezTo>
                <a:cubicBezTo>
                  <a:pt x="85" y="14"/>
                  <a:pt x="79" y="16"/>
                  <a:pt x="72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3" y="19"/>
                  <a:pt x="72" y="19"/>
                  <a:pt x="72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9"/>
                  <a:pt x="73" y="19"/>
                  <a:pt x="74" y="19"/>
                </a:cubicBezTo>
                <a:cubicBezTo>
                  <a:pt x="74" y="19"/>
                  <a:pt x="74" y="19"/>
                  <a:pt x="74" y="18"/>
                </a:cubicBezTo>
                <a:cubicBezTo>
                  <a:pt x="75" y="18"/>
                  <a:pt x="76" y="18"/>
                  <a:pt x="76" y="18"/>
                </a:cubicBezTo>
                <a:cubicBezTo>
                  <a:pt x="77" y="18"/>
                  <a:pt x="77" y="18"/>
                  <a:pt x="77" y="18"/>
                </a:cubicBezTo>
                <a:cubicBezTo>
                  <a:pt x="77" y="18"/>
                  <a:pt x="77" y="18"/>
                  <a:pt x="77" y="18"/>
                </a:cubicBez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8" y="18"/>
                  <a:pt x="78" y="17"/>
                </a:cubicBezTo>
                <a:cubicBezTo>
                  <a:pt x="79" y="17"/>
                  <a:pt x="80" y="17"/>
                  <a:pt x="81" y="17"/>
                </a:cubicBezTo>
                <a:cubicBezTo>
                  <a:pt x="81" y="16"/>
                  <a:pt x="82" y="16"/>
                  <a:pt x="82" y="16"/>
                </a:cubicBezTo>
                <a:cubicBezTo>
                  <a:pt x="82" y="17"/>
                  <a:pt x="82" y="17"/>
                  <a:pt x="83" y="17"/>
                </a:cubicBezTo>
                <a:close/>
                <a:moveTo>
                  <a:pt x="127" y="37"/>
                </a:moveTo>
                <a:cubicBezTo>
                  <a:pt x="127" y="37"/>
                  <a:pt x="126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5" y="37"/>
                  <a:pt x="125" y="37"/>
                  <a:pt x="124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4" y="38"/>
                  <a:pt x="124" y="38"/>
                </a:cubicBezTo>
                <a:cubicBezTo>
                  <a:pt x="124" y="38"/>
                  <a:pt x="123" y="38"/>
                  <a:pt x="123" y="38"/>
                </a:cubicBezTo>
                <a:cubicBezTo>
                  <a:pt x="123" y="38"/>
                  <a:pt x="123" y="38"/>
                  <a:pt x="123" y="38"/>
                </a:cubicBezTo>
                <a:cubicBezTo>
                  <a:pt x="123" y="39"/>
                  <a:pt x="123" y="39"/>
                  <a:pt x="123" y="39"/>
                </a:cubicBezTo>
                <a:cubicBezTo>
                  <a:pt x="123" y="39"/>
                  <a:pt x="123" y="39"/>
                  <a:pt x="123" y="39"/>
                </a:cubicBezTo>
                <a:cubicBezTo>
                  <a:pt x="123" y="40"/>
                  <a:pt x="123" y="40"/>
                  <a:pt x="124" y="40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5" y="40"/>
                  <a:pt x="125" y="40"/>
                  <a:pt x="125" y="40"/>
                </a:cubicBezTo>
                <a:cubicBezTo>
                  <a:pt x="125" y="40"/>
                  <a:pt x="125" y="40"/>
                  <a:pt x="125" y="4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7" y="39"/>
                  <a:pt x="127" y="39"/>
                  <a:pt x="127" y="38"/>
                </a:cubicBezTo>
                <a:cubicBezTo>
                  <a:pt x="127" y="38"/>
                  <a:pt x="127" y="37"/>
                  <a:pt x="127" y="37"/>
                </a:cubicBezTo>
                <a:close/>
                <a:moveTo>
                  <a:pt x="130" y="39"/>
                </a:moveTo>
                <a:cubicBezTo>
                  <a:pt x="129" y="39"/>
                  <a:pt x="129" y="39"/>
                  <a:pt x="129" y="39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28" y="39"/>
                  <a:pt x="128" y="39"/>
                  <a:pt x="128" y="39"/>
                </a:cubicBezTo>
                <a:cubicBezTo>
                  <a:pt x="128" y="39"/>
                  <a:pt x="128" y="39"/>
                  <a:pt x="128" y="39"/>
                </a:cubicBezTo>
                <a:cubicBezTo>
                  <a:pt x="128" y="39"/>
                  <a:pt x="128" y="39"/>
                  <a:pt x="128" y="39"/>
                </a:cubicBezTo>
                <a:cubicBezTo>
                  <a:pt x="128" y="39"/>
                  <a:pt x="128" y="39"/>
                  <a:pt x="128" y="39"/>
                </a:cubicBezTo>
                <a:cubicBezTo>
                  <a:pt x="128" y="39"/>
                  <a:pt x="128" y="40"/>
                  <a:pt x="128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7" y="41"/>
                  <a:pt x="127" y="41"/>
                  <a:pt x="128" y="41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28" y="42"/>
                  <a:pt x="128" y="42"/>
                  <a:pt x="129" y="42"/>
                </a:cubicBezTo>
                <a:cubicBezTo>
                  <a:pt x="129" y="42"/>
                  <a:pt x="129" y="41"/>
                  <a:pt x="129" y="41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30" y="41"/>
                  <a:pt x="130" y="41"/>
                  <a:pt x="130" y="41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30" y="39"/>
                  <a:pt x="130" y="39"/>
                  <a:pt x="130" y="39"/>
                </a:cubicBezTo>
                <a:close/>
                <a:moveTo>
                  <a:pt x="268" y="81"/>
                </a:moveTo>
                <a:cubicBezTo>
                  <a:pt x="268" y="81"/>
                  <a:pt x="258" y="107"/>
                  <a:pt x="230" y="114"/>
                </a:cubicBezTo>
                <a:cubicBezTo>
                  <a:pt x="228" y="114"/>
                  <a:pt x="226" y="115"/>
                  <a:pt x="223" y="115"/>
                </a:cubicBezTo>
                <a:cubicBezTo>
                  <a:pt x="225" y="111"/>
                  <a:pt x="226" y="108"/>
                  <a:pt x="226" y="108"/>
                </a:cubicBezTo>
                <a:cubicBezTo>
                  <a:pt x="226" y="108"/>
                  <a:pt x="223" y="111"/>
                  <a:pt x="194" y="118"/>
                </a:cubicBezTo>
                <a:cubicBezTo>
                  <a:pt x="165" y="125"/>
                  <a:pt x="155" y="133"/>
                  <a:pt x="155" y="134"/>
                </a:cubicBezTo>
                <a:cubicBezTo>
                  <a:pt x="155" y="129"/>
                  <a:pt x="157" y="126"/>
                  <a:pt x="157" y="126"/>
                </a:cubicBezTo>
                <a:cubicBezTo>
                  <a:pt x="157" y="126"/>
                  <a:pt x="143" y="132"/>
                  <a:pt x="128" y="150"/>
                </a:cubicBezTo>
                <a:cubicBezTo>
                  <a:pt x="107" y="176"/>
                  <a:pt x="111" y="213"/>
                  <a:pt x="111" y="213"/>
                </a:cubicBezTo>
                <a:cubicBezTo>
                  <a:pt x="126" y="195"/>
                  <a:pt x="152" y="185"/>
                  <a:pt x="181" y="176"/>
                </a:cubicBezTo>
                <a:cubicBezTo>
                  <a:pt x="230" y="161"/>
                  <a:pt x="250" y="127"/>
                  <a:pt x="250" y="127"/>
                </a:cubicBezTo>
                <a:cubicBezTo>
                  <a:pt x="250" y="127"/>
                  <a:pt x="230" y="172"/>
                  <a:pt x="168" y="192"/>
                </a:cubicBezTo>
                <a:cubicBezTo>
                  <a:pt x="150" y="198"/>
                  <a:pt x="137" y="205"/>
                  <a:pt x="127" y="213"/>
                </a:cubicBezTo>
                <a:cubicBezTo>
                  <a:pt x="107" y="230"/>
                  <a:pt x="104" y="247"/>
                  <a:pt x="104" y="248"/>
                </a:cubicBezTo>
                <a:cubicBezTo>
                  <a:pt x="120" y="248"/>
                  <a:pt x="120" y="248"/>
                  <a:pt x="120" y="248"/>
                </a:cubicBezTo>
                <a:cubicBezTo>
                  <a:pt x="120" y="247"/>
                  <a:pt x="122" y="238"/>
                  <a:pt x="131" y="229"/>
                </a:cubicBezTo>
                <a:cubicBezTo>
                  <a:pt x="131" y="229"/>
                  <a:pt x="146" y="242"/>
                  <a:pt x="183" y="239"/>
                </a:cubicBezTo>
                <a:cubicBezTo>
                  <a:pt x="213" y="237"/>
                  <a:pt x="230" y="219"/>
                  <a:pt x="230" y="219"/>
                </a:cubicBezTo>
                <a:cubicBezTo>
                  <a:pt x="230" y="219"/>
                  <a:pt x="227" y="221"/>
                  <a:pt x="221" y="217"/>
                </a:cubicBezTo>
                <a:cubicBezTo>
                  <a:pt x="227" y="214"/>
                  <a:pt x="241" y="205"/>
                  <a:pt x="255" y="189"/>
                </a:cubicBezTo>
                <a:cubicBezTo>
                  <a:pt x="268" y="174"/>
                  <a:pt x="268" y="162"/>
                  <a:pt x="268" y="162"/>
                </a:cubicBezTo>
                <a:cubicBezTo>
                  <a:pt x="268" y="162"/>
                  <a:pt x="265" y="165"/>
                  <a:pt x="261" y="167"/>
                </a:cubicBezTo>
                <a:cubicBezTo>
                  <a:pt x="276" y="128"/>
                  <a:pt x="268" y="81"/>
                  <a:pt x="268" y="8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9153734" y="4451634"/>
            <a:ext cx="853276" cy="926660"/>
          </a:xfrm>
          <a:custGeom>
            <a:avLst/>
            <a:gdLst>
              <a:gd name="T0" fmla="*/ 233 w 251"/>
              <a:gd name="T1" fmla="*/ 167 h 272"/>
              <a:gd name="T2" fmla="*/ 242 w 251"/>
              <a:gd name="T3" fmla="*/ 160 h 272"/>
              <a:gd name="T4" fmla="*/ 224 w 251"/>
              <a:gd name="T5" fmla="*/ 196 h 272"/>
              <a:gd name="T6" fmla="*/ 180 w 251"/>
              <a:gd name="T7" fmla="*/ 232 h 272"/>
              <a:gd name="T8" fmla="*/ 191 w 251"/>
              <a:gd name="T9" fmla="*/ 235 h 272"/>
              <a:gd name="T10" fmla="*/ 130 w 251"/>
              <a:gd name="T11" fmla="*/ 261 h 272"/>
              <a:gd name="T12" fmla="*/ 62 w 251"/>
              <a:gd name="T13" fmla="*/ 248 h 272"/>
              <a:gd name="T14" fmla="*/ 48 w 251"/>
              <a:gd name="T15" fmla="*/ 272 h 272"/>
              <a:gd name="T16" fmla="*/ 26 w 251"/>
              <a:gd name="T17" fmla="*/ 272 h 272"/>
              <a:gd name="T18" fmla="*/ 57 w 251"/>
              <a:gd name="T19" fmla="*/ 226 h 272"/>
              <a:gd name="T20" fmla="*/ 111 w 251"/>
              <a:gd name="T21" fmla="*/ 199 h 272"/>
              <a:gd name="T22" fmla="*/ 218 w 251"/>
              <a:gd name="T23" fmla="*/ 114 h 272"/>
              <a:gd name="T24" fmla="*/ 128 w 251"/>
              <a:gd name="T25" fmla="*/ 178 h 272"/>
              <a:gd name="T26" fmla="*/ 35 w 251"/>
              <a:gd name="T27" fmla="*/ 227 h 272"/>
              <a:gd name="T28" fmla="*/ 58 w 251"/>
              <a:gd name="T29" fmla="*/ 144 h 272"/>
              <a:gd name="T30" fmla="*/ 96 w 251"/>
              <a:gd name="T31" fmla="*/ 113 h 272"/>
              <a:gd name="T32" fmla="*/ 93 w 251"/>
              <a:gd name="T33" fmla="*/ 123 h 272"/>
              <a:gd name="T34" fmla="*/ 144 w 251"/>
              <a:gd name="T35" fmla="*/ 103 h 272"/>
              <a:gd name="T36" fmla="*/ 186 w 251"/>
              <a:gd name="T37" fmla="*/ 89 h 272"/>
              <a:gd name="T38" fmla="*/ 183 w 251"/>
              <a:gd name="T39" fmla="*/ 99 h 272"/>
              <a:gd name="T40" fmla="*/ 192 w 251"/>
              <a:gd name="T41" fmla="*/ 96 h 272"/>
              <a:gd name="T42" fmla="*/ 242 w 251"/>
              <a:gd name="T43" fmla="*/ 54 h 272"/>
              <a:gd name="T44" fmla="*/ 233 w 251"/>
              <a:gd name="T45" fmla="*/ 167 h 272"/>
              <a:gd name="T46" fmla="*/ 84 w 251"/>
              <a:gd name="T47" fmla="*/ 108 h 272"/>
              <a:gd name="T48" fmla="*/ 87 w 251"/>
              <a:gd name="T49" fmla="*/ 82 h 272"/>
              <a:gd name="T50" fmla="*/ 82 w 251"/>
              <a:gd name="T51" fmla="*/ 37 h 272"/>
              <a:gd name="T52" fmla="*/ 98 w 251"/>
              <a:gd name="T53" fmla="*/ 92 h 272"/>
              <a:gd name="T54" fmla="*/ 99 w 251"/>
              <a:gd name="T55" fmla="*/ 101 h 272"/>
              <a:gd name="T56" fmla="*/ 125 w 251"/>
              <a:gd name="T57" fmla="*/ 90 h 272"/>
              <a:gd name="T58" fmla="*/ 119 w 251"/>
              <a:gd name="T59" fmla="*/ 99 h 272"/>
              <a:gd name="T60" fmla="*/ 135 w 251"/>
              <a:gd name="T61" fmla="*/ 94 h 272"/>
              <a:gd name="T62" fmla="*/ 135 w 251"/>
              <a:gd name="T63" fmla="*/ 91 h 272"/>
              <a:gd name="T64" fmla="*/ 124 w 251"/>
              <a:gd name="T65" fmla="*/ 60 h 272"/>
              <a:gd name="T66" fmla="*/ 123 w 251"/>
              <a:gd name="T67" fmla="*/ 69 h 272"/>
              <a:gd name="T68" fmla="*/ 60 w 251"/>
              <a:gd name="T69" fmla="*/ 0 h 272"/>
              <a:gd name="T70" fmla="*/ 55 w 251"/>
              <a:gd name="T71" fmla="*/ 54 h 272"/>
              <a:gd name="T72" fmla="*/ 51 w 251"/>
              <a:gd name="T73" fmla="*/ 60 h 272"/>
              <a:gd name="T74" fmla="*/ 47 w 251"/>
              <a:gd name="T75" fmla="*/ 53 h 272"/>
              <a:gd name="T76" fmla="*/ 29 w 251"/>
              <a:gd name="T77" fmla="*/ 86 h 272"/>
              <a:gd name="T78" fmla="*/ 10 w 251"/>
              <a:gd name="T79" fmla="*/ 128 h 272"/>
              <a:gd name="T80" fmla="*/ 6 w 251"/>
              <a:gd name="T81" fmla="*/ 121 h 272"/>
              <a:gd name="T82" fmla="*/ 2 w 251"/>
              <a:gd name="T83" fmla="*/ 161 h 272"/>
              <a:gd name="T84" fmla="*/ 25 w 251"/>
              <a:gd name="T85" fmla="*/ 208 h 272"/>
              <a:gd name="T86" fmla="*/ 50 w 251"/>
              <a:gd name="T87" fmla="*/ 138 h 272"/>
              <a:gd name="T88" fmla="*/ 84 w 251"/>
              <a:gd name="T89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1" h="272">
                <a:moveTo>
                  <a:pt x="233" y="167"/>
                </a:moveTo>
                <a:cubicBezTo>
                  <a:pt x="238" y="164"/>
                  <a:pt x="242" y="160"/>
                  <a:pt x="242" y="160"/>
                </a:cubicBezTo>
                <a:cubicBezTo>
                  <a:pt x="242" y="160"/>
                  <a:pt x="241" y="175"/>
                  <a:pt x="224" y="196"/>
                </a:cubicBezTo>
                <a:cubicBezTo>
                  <a:pt x="206" y="217"/>
                  <a:pt x="187" y="228"/>
                  <a:pt x="180" y="232"/>
                </a:cubicBezTo>
                <a:cubicBezTo>
                  <a:pt x="187" y="237"/>
                  <a:pt x="191" y="235"/>
                  <a:pt x="191" y="235"/>
                </a:cubicBezTo>
                <a:cubicBezTo>
                  <a:pt x="191" y="235"/>
                  <a:pt x="169" y="258"/>
                  <a:pt x="130" y="261"/>
                </a:cubicBezTo>
                <a:cubicBezTo>
                  <a:pt x="81" y="264"/>
                  <a:pt x="62" y="248"/>
                  <a:pt x="62" y="248"/>
                </a:cubicBezTo>
                <a:cubicBezTo>
                  <a:pt x="50" y="259"/>
                  <a:pt x="48" y="271"/>
                  <a:pt x="48" y="272"/>
                </a:cubicBezTo>
                <a:cubicBezTo>
                  <a:pt x="26" y="272"/>
                  <a:pt x="26" y="272"/>
                  <a:pt x="26" y="272"/>
                </a:cubicBezTo>
                <a:cubicBezTo>
                  <a:pt x="26" y="271"/>
                  <a:pt x="30" y="248"/>
                  <a:pt x="57" y="226"/>
                </a:cubicBezTo>
                <a:cubicBezTo>
                  <a:pt x="69" y="217"/>
                  <a:pt x="87" y="207"/>
                  <a:pt x="111" y="199"/>
                </a:cubicBezTo>
                <a:cubicBezTo>
                  <a:pt x="191" y="173"/>
                  <a:pt x="218" y="114"/>
                  <a:pt x="218" y="114"/>
                </a:cubicBezTo>
                <a:cubicBezTo>
                  <a:pt x="218" y="114"/>
                  <a:pt x="192" y="159"/>
                  <a:pt x="128" y="178"/>
                </a:cubicBezTo>
                <a:cubicBezTo>
                  <a:pt x="90" y="189"/>
                  <a:pt x="56" y="203"/>
                  <a:pt x="35" y="227"/>
                </a:cubicBezTo>
                <a:cubicBezTo>
                  <a:pt x="35" y="227"/>
                  <a:pt x="30" y="179"/>
                  <a:pt x="58" y="144"/>
                </a:cubicBezTo>
                <a:cubicBezTo>
                  <a:pt x="78" y="121"/>
                  <a:pt x="96" y="113"/>
                  <a:pt x="96" y="113"/>
                </a:cubicBezTo>
                <a:cubicBezTo>
                  <a:pt x="96" y="113"/>
                  <a:pt x="93" y="117"/>
                  <a:pt x="93" y="123"/>
                </a:cubicBezTo>
                <a:cubicBezTo>
                  <a:pt x="93" y="122"/>
                  <a:pt x="106" y="112"/>
                  <a:pt x="144" y="103"/>
                </a:cubicBezTo>
                <a:cubicBezTo>
                  <a:pt x="183" y="93"/>
                  <a:pt x="186" y="89"/>
                  <a:pt x="186" y="89"/>
                </a:cubicBezTo>
                <a:cubicBezTo>
                  <a:pt x="186" y="89"/>
                  <a:pt x="186" y="93"/>
                  <a:pt x="183" y="99"/>
                </a:cubicBezTo>
                <a:cubicBezTo>
                  <a:pt x="186" y="98"/>
                  <a:pt x="189" y="97"/>
                  <a:pt x="192" y="96"/>
                </a:cubicBezTo>
                <a:cubicBezTo>
                  <a:pt x="228" y="87"/>
                  <a:pt x="242" y="54"/>
                  <a:pt x="242" y="54"/>
                </a:cubicBezTo>
                <a:cubicBezTo>
                  <a:pt x="242" y="54"/>
                  <a:pt x="251" y="115"/>
                  <a:pt x="233" y="167"/>
                </a:cubicBezTo>
                <a:close/>
                <a:moveTo>
                  <a:pt x="84" y="108"/>
                </a:moveTo>
                <a:cubicBezTo>
                  <a:pt x="85" y="99"/>
                  <a:pt x="87" y="90"/>
                  <a:pt x="87" y="82"/>
                </a:cubicBezTo>
                <a:cubicBezTo>
                  <a:pt x="88" y="46"/>
                  <a:pt x="82" y="37"/>
                  <a:pt x="82" y="37"/>
                </a:cubicBezTo>
                <a:cubicBezTo>
                  <a:pt x="82" y="37"/>
                  <a:pt x="95" y="57"/>
                  <a:pt x="98" y="92"/>
                </a:cubicBezTo>
                <a:cubicBezTo>
                  <a:pt x="98" y="95"/>
                  <a:pt x="99" y="98"/>
                  <a:pt x="99" y="101"/>
                </a:cubicBezTo>
                <a:cubicBezTo>
                  <a:pt x="125" y="90"/>
                  <a:pt x="125" y="90"/>
                  <a:pt x="125" y="90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24" y="97"/>
                  <a:pt x="129" y="96"/>
                  <a:pt x="135" y="94"/>
                </a:cubicBezTo>
                <a:cubicBezTo>
                  <a:pt x="135" y="93"/>
                  <a:pt x="135" y="92"/>
                  <a:pt x="135" y="91"/>
                </a:cubicBezTo>
                <a:cubicBezTo>
                  <a:pt x="133" y="69"/>
                  <a:pt x="124" y="60"/>
                  <a:pt x="124" y="60"/>
                </a:cubicBezTo>
                <a:cubicBezTo>
                  <a:pt x="124" y="60"/>
                  <a:pt x="124" y="64"/>
                  <a:pt x="123" y="69"/>
                </a:cubicBezTo>
                <a:cubicBezTo>
                  <a:pt x="103" y="29"/>
                  <a:pt x="60" y="0"/>
                  <a:pt x="60" y="0"/>
                </a:cubicBezTo>
                <a:cubicBezTo>
                  <a:pt x="60" y="0"/>
                  <a:pt x="71" y="27"/>
                  <a:pt x="55" y="54"/>
                </a:cubicBezTo>
                <a:cubicBezTo>
                  <a:pt x="53" y="56"/>
                  <a:pt x="52" y="58"/>
                  <a:pt x="51" y="60"/>
                </a:cubicBezTo>
                <a:cubicBezTo>
                  <a:pt x="49" y="55"/>
                  <a:pt x="47" y="53"/>
                  <a:pt x="47" y="53"/>
                </a:cubicBezTo>
                <a:cubicBezTo>
                  <a:pt x="47" y="53"/>
                  <a:pt x="47" y="57"/>
                  <a:pt x="29" y="86"/>
                </a:cubicBezTo>
                <a:cubicBezTo>
                  <a:pt x="11" y="114"/>
                  <a:pt x="10" y="128"/>
                  <a:pt x="10" y="128"/>
                </a:cubicBezTo>
                <a:cubicBezTo>
                  <a:pt x="7" y="124"/>
                  <a:pt x="6" y="121"/>
                  <a:pt x="6" y="121"/>
                </a:cubicBezTo>
                <a:cubicBezTo>
                  <a:pt x="6" y="121"/>
                  <a:pt x="0" y="136"/>
                  <a:pt x="2" y="161"/>
                </a:cubicBezTo>
                <a:cubicBezTo>
                  <a:pt x="4" y="181"/>
                  <a:pt x="15" y="198"/>
                  <a:pt x="25" y="208"/>
                </a:cubicBezTo>
                <a:cubicBezTo>
                  <a:pt x="26" y="190"/>
                  <a:pt x="31" y="161"/>
                  <a:pt x="50" y="138"/>
                </a:cubicBezTo>
                <a:cubicBezTo>
                  <a:pt x="63" y="122"/>
                  <a:pt x="76" y="113"/>
                  <a:pt x="84" y="10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10425734" y="4468901"/>
            <a:ext cx="930977" cy="892126"/>
          </a:xfrm>
          <a:custGeom>
            <a:avLst/>
            <a:gdLst>
              <a:gd name="T0" fmla="*/ 267 w 274"/>
              <a:gd name="T1" fmla="*/ 176 h 262"/>
              <a:gd name="T2" fmla="*/ 220 w 274"/>
              <a:gd name="T3" fmla="*/ 231 h 262"/>
              <a:gd name="T4" fmla="*/ 181 w 274"/>
              <a:gd name="T5" fmla="*/ 253 h 262"/>
              <a:gd name="T6" fmla="*/ 119 w 274"/>
              <a:gd name="T7" fmla="*/ 262 h 262"/>
              <a:gd name="T8" fmla="*/ 126 w 274"/>
              <a:gd name="T9" fmla="*/ 227 h 262"/>
              <a:gd name="T10" fmla="*/ 249 w 274"/>
              <a:gd name="T11" fmla="*/ 141 h 262"/>
              <a:gd name="T12" fmla="*/ 109 w 274"/>
              <a:gd name="T13" fmla="*/ 227 h 262"/>
              <a:gd name="T14" fmla="*/ 155 w 274"/>
              <a:gd name="T15" fmla="*/ 140 h 262"/>
              <a:gd name="T16" fmla="*/ 192 w 274"/>
              <a:gd name="T17" fmla="*/ 132 h 262"/>
              <a:gd name="T18" fmla="*/ 222 w 274"/>
              <a:gd name="T19" fmla="*/ 129 h 262"/>
              <a:gd name="T20" fmla="*/ 267 w 274"/>
              <a:gd name="T21" fmla="*/ 95 h 262"/>
              <a:gd name="T22" fmla="*/ 99 w 274"/>
              <a:gd name="T23" fmla="*/ 229 h 262"/>
              <a:gd name="T24" fmla="*/ 0 w 274"/>
              <a:gd name="T25" fmla="*/ 116 h 262"/>
              <a:gd name="T26" fmla="*/ 230 w 274"/>
              <a:gd name="T27" fmla="*/ 105 h 262"/>
              <a:gd name="T28" fmla="*/ 197 w 274"/>
              <a:gd name="T29" fmla="*/ 120 h 262"/>
              <a:gd name="T30" fmla="*/ 186 w 274"/>
              <a:gd name="T31" fmla="*/ 116 h 262"/>
              <a:gd name="T32" fmla="*/ 170 w 274"/>
              <a:gd name="T33" fmla="*/ 120 h 262"/>
              <a:gd name="T34" fmla="*/ 119 w 274"/>
              <a:gd name="T35" fmla="*/ 156 h 262"/>
              <a:gd name="T36" fmla="*/ 110 w 274"/>
              <a:gd name="T37" fmla="*/ 170 h 262"/>
              <a:gd name="T38" fmla="*/ 69 w 274"/>
              <a:gd name="T39" fmla="*/ 173 h 262"/>
              <a:gd name="T40" fmla="*/ 99 w 274"/>
              <a:gd name="T41" fmla="*/ 229 h 262"/>
              <a:gd name="T42" fmla="*/ 172 w 274"/>
              <a:gd name="T43" fmla="*/ 64 h 262"/>
              <a:gd name="T44" fmla="*/ 213 w 274"/>
              <a:gd name="T45" fmla="*/ 111 h 262"/>
              <a:gd name="T46" fmla="*/ 150 w 274"/>
              <a:gd name="T47" fmla="*/ 24 h 262"/>
              <a:gd name="T48" fmla="*/ 186 w 274"/>
              <a:gd name="T49" fmla="*/ 48 h 262"/>
              <a:gd name="T50" fmla="*/ 119 w 274"/>
              <a:gd name="T51" fmla="*/ 64 h 262"/>
              <a:gd name="T52" fmla="*/ 129 w 274"/>
              <a:gd name="T53" fmla="*/ 18 h 262"/>
              <a:gd name="T54" fmla="*/ 119 w 274"/>
              <a:gd name="T55" fmla="*/ 64 h 262"/>
              <a:gd name="T56" fmla="*/ 170 w 274"/>
              <a:gd name="T57" fmla="*/ 111 h 262"/>
              <a:gd name="T58" fmla="*/ 119 w 274"/>
              <a:gd name="T59" fmla="*/ 73 h 262"/>
              <a:gd name="T60" fmla="*/ 110 w 274"/>
              <a:gd name="T61" fmla="*/ 120 h 262"/>
              <a:gd name="T62" fmla="*/ 66 w 274"/>
              <a:gd name="T63" fmla="*/ 165 h 262"/>
              <a:gd name="T64" fmla="*/ 110 w 274"/>
              <a:gd name="T65" fmla="*/ 120 h 262"/>
              <a:gd name="T66" fmla="*/ 66 w 274"/>
              <a:gd name="T67" fmla="*/ 67 h 262"/>
              <a:gd name="T68" fmla="*/ 110 w 274"/>
              <a:gd name="T69" fmla="*/ 111 h 262"/>
              <a:gd name="T70" fmla="*/ 69 w 274"/>
              <a:gd name="T71" fmla="*/ 58 h 262"/>
              <a:gd name="T72" fmla="*/ 110 w 274"/>
              <a:gd name="T73" fmla="*/ 18 h 262"/>
              <a:gd name="T74" fmla="*/ 69 w 274"/>
              <a:gd name="T75" fmla="*/ 58 h 262"/>
              <a:gd name="T76" fmla="*/ 61 w 274"/>
              <a:gd name="T77" fmla="*/ 55 h 262"/>
              <a:gd name="T78" fmla="*/ 44 w 274"/>
              <a:gd name="T79" fmla="*/ 48 h 262"/>
              <a:gd name="T80" fmla="*/ 50 w 274"/>
              <a:gd name="T81" fmla="*/ 111 h 262"/>
              <a:gd name="T82" fmla="*/ 38 w 274"/>
              <a:gd name="T83" fmla="*/ 55 h 262"/>
              <a:gd name="T84" fmla="*/ 38 w 274"/>
              <a:gd name="T85" fmla="*/ 177 h 262"/>
              <a:gd name="T86" fmla="*/ 50 w 274"/>
              <a:gd name="T87" fmla="*/ 120 h 262"/>
              <a:gd name="T88" fmla="*/ 38 w 274"/>
              <a:gd name="T89" fmla="*/ 177 h 262"/>
              <a:gd name="T90" fmla="*/ 61 w 274"/>
              <a:gd name="T91" fmla="*/ 176 h 262"/>
              <a:gd name="T92" fmla="*/ 80 w 274"/>
              <a:gd name="T93" fmla="*/ 207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4" h="262">
                <a:moveTo>
                  <a:pt x="260" y="181"/>
                </a:moveTo>
                <a:cubicBezTo>
                  <a:pt x="264" y="179"/>
                  <a:pt x="267" y="176"/>
                  <a:pt x="267" y="176"/>
                </a:cubicBezTo>
                <a:cubicBezTo>
                  <a:pt x="267" y="176"/>
                  <a:pt x="266" y="188"/>
                  <a:pt x="253" y="203"/>
                </a:cubicBezTo>
                <a:cubicBezTo>
                  <a:pt x="239" y="219"/>
                  <a:pt x="225" y="228"/>
                  <a:pt x="220" y="231"/>
                </a:cubicBezTo>
                <a:cubicBezTo>
                  <a:pt x="225" y="235"/>
                  <a:pt x="228" y="233"/>
                  <a:pt x="228" y="233"/>
                </a:cubicBezTo>
                <a:cubicBezTo>
                  <a:pt x="228" y="233"/>
                  <a:pt x="211" y="251"/>
                  <a:pt x="181" y="253"/>
                </a:cubicBezTo>
                <a:cubicBezTo>
                  <a:pt x="144" y="256"/>
                  <a:pt x="130" y="243"/>
                  <a:pt x="130" y="243"/>
                </a:cubicBezTo>
                <a:cubicBezTo>
                  <a:pt x="120" y="252"/>
                  <a:pt x="119" y="261"/>
                  <a:pt x="119" y="262"/>
                </a:cubicBezTo>
                <a:cubicBezTo>
                  <a:pt x="102" y="262"/>
                  <a:pt x="102" y="262"/>
                  <a:pt x="102" y="262"/>
                </a:cubicBezTo>
                <a:cubicBezTo>
                  <a:pt x="102" y="261"/>
                  <a:pt x="105" y="244"/>
                  <a:pt x="126" y="227"/>
                </a:cubicBezTo>
                <a:cubicBezTo>
                  <a:pt x="135" y="219"/>
                  <a:pt x="148" y="212"/>
                  <a:pt x="167" y="206"/>
                </a:cubicBezTo>
                <a:cubicBezTo>
                  <a:pt x="228" y="186"/>
                  <a:pt x="249" y="141"/>
                  <a:pt x="249" y="141"/>
                </a:cubicBezTo>
                <a:cubicBezTo>
                  <a:pt x="249" y="141"/>
                  <a:pt x="229" y="175"/>
                  <a:pt x="180" y="190"/>
                </a:cubicBezTo>
                <a:cubicBezTo>
                  <a:pt x="151" y="199"/>
                  <a:pt x="125" y="209"/>
                  <a:pt x="109" y="227"/>
                </a:cubicBezTo>
                <a:cubicBezTo>
                  <a:pt x="109" y="227"/>
                  <a:pt x="105" y="190"/>
                  <a:pt x="127" y="164"/>
                </a:cubicBezTo>
                <a:cubicBezTo>
                  <a:pt x="141" y="146"/>
                  <a:pt x="155" y="140"/>
                  <a:pt x="155" y="140"/>
                </a:cubicBezTo>
                <a:cubicBezTo>
                  <a:pt x="155" y="140"/>
                  <a:pt x="154" y="143"/>
                  <a:pt x="153" y="148"/>
                </a:cubicBezTo>
                <a:cubicBezTo>
                  <a:pt x="153" y="147"/>
                  <a:pt x="163" y="139"/>
                  <a:pt x="192" y="132"/>
                </a:cubicBezTo>
                <a:cubicBezTo>
                  <a:pt x="222" y="125"/>
                  <a:pt x="224" y="122"/>
                  <a:pt x="224" y="122"/>
                </a:cubicBezTo>
                <a:cubicBezTo>
                  <a:pt x="224" y="122"/>
                  <a:pt x="224" y="125"/>
                  <a:pt x="222" y="129"/>
                </a:cubicBezTo>
                <a:cubicBezTo>
                  <a:pt x="224" y="129"/>
                  <a:pt x="226" y="128"/>
                  <a:pt x="229" y="128"/>
                </a:cubicBezTo>
                <a:cubicBezTo>
                  <a:pt x="256" y="121"/>
                  <a:pt x="267" y="95"/>
                  <a:pt x="267" y="95"/>
                </a:cubicBezTo>
                <a:cubicBezTo>
                  <a:pt x="267" y="95"/>
                  <a:pt x="274" y="142"/>
                  <a:pt x="260" y="181"/>
                </a:cubicBezTo>
                <a:close/>
                <a:moveTo>
                  <a:pt x="99" y="229"/>
                </a:moveTo>
                <a:cubicBezTo>
                  <a:pt x="99" y="230"/>
                  <a:pt x="99" y="230"/>
                  <a:pt x="99" y="230"/>
                </a:cubicBezTo>
                <a:cubicBezTo>
                  <a:pt x="43" y="222"/>
                  <a:pt x="0" y="174"/>
                  <a:pt x="0" y="116"/>
                </a:cubicBezTo>
                <a:cubicBezTo>
                  <a:pt x="0" y="52"/>
                  <a:pt x="51" y="0"/>
                  <a:pt x="115" y="0"/>
                </a:cubicBezTo>
                <a:cubicBezTo>
                  <a:pt x="175" y="0"/>
                  <a:pt x="224" y="46"/>
                  <a:pt x="230" y="105"/>
                </a:cubicBezTo>
                <a:cubicBezTo>
                  <a:pt x="226" y="108"/>
                  <a:pt x="222" y="111"/>
                  <a:pt x="217" y="114"/>
                </a:cubicBezTo>
                <a:cubicBezTo>
                  <a:pt x="207" y="119"/>
                  <a:pt x="207" y="118"/>
                  <a:pt x="197" y="120"/>
                </a:cubicBezTo>
                <a:cubicBezTo>
                  <a:pt x="183" y="120"/>
                  <a:pt x="183" y="120"/>
                  <a:pt x="183" y="120"/>
                </a:cubicBezTo>
                <a:cubicBezTo>
                  <a:pt x="186" y="116"/>
                  <a:pt x="186" y="116"/>
                  <a:pt x="186" y="116"/>
                </a:cubicBezTo>
                <a:cubicBezTo>
                  <a:pt x="170" y="123"/>
                  <a:pt x="170" y="123"/>
                  <a:pt x="170" y="123"/>
                </a:cubicBezTo>
                <a:cubicBezTo>
                  <a:pt x="170" y="122"/>
                  <a:pt x="170" y="121"/>
                  <a:pt x="170" y="120"/>
                </a:cubicBezTo>
                <a:cubicBezTo>
                  <a:pt x="119" y="120"/>
                  <a:pt x="119" y="120"/>
                  <a:pt x="119" y="120"/>
                </a:cubicBezTo>
                <a:cubicBezTo>
                  <a:pt x="119" y="156"/>
                  <a:pt x="119" y="156"/>
                  <a:pt x="119" y="156"/>
                </a:cubicBezTo>
                <a:cubicBezTo>
                  <a:pt x="119" y="157"/>
                  <a:pt x="119" y="157"/>
                  <a:pt x="118" y="157"/>
                </a:cubicBezTo>
                <a:cubicBezTo>
                  <a:pt x="115" y="161"/>
                  <a:pt x="113" y="165"/>
                  <a:pt x="110" y="170"/>
                </a:cubicBezTo>
                <a:cubicBezTo>
                  <a:pt x="110" y="167"/>
                  <a:pt x="110" y="167"/>
                  <a:pt x="110" y="167"/>
                </a:cubicBezTo>
                <a:cubicBezTo>
                  <a:pt x="96" y="168"/>
                  <a:pt x="82" y="170"/>
                  <a:pt x="69" y="173"/>
                </a:cubicBezTo>
                <a:cubicBezTo>
                  <a:pt x="76" y="191"/>
                  <a:pt x="87" y="205"/>
                  <a:pt x="99" y="212"/>
                </a:cubicBezTo>
                <a:cubicBezTo>
                  <a:pt x="98" y="221"/>
                  <a:pt x="99" y="228"/>
                  <a:pt x="99" y="229"/>
                </a:cubicBezTo>
                <a:close/>
                <a:moveTo>
                  <a:pt x="192" y="55"/>
                </a:moveTo>
                <a:cubicBezTo>
                  <a:pt x="186" y="58"/>
                  <a:pt x="179" y="61"/>
                  <a:pt x="172" y="64"/>
                </a:cubicBezTo>
                <a:cubicBezTo>
                  <a:pt x="176" y="78"/>
                  <a:pt x="179" y="94"/>
                  <a:pt x="179" y="111"/>
                </a:cubicBezTo>
                <a:cubicBezTo>
                  <a:pt x="213" y="111"/>
                  <a:pt x="213" y="111"/>
                  <a:pt x="213" y="111"/>
                </a:cubicBezTo>
                <a:cubicBezTo>
                  <a:pt x="212" y="90"/>
                  <a:pt x="204" y="70"/>
                  <a:pt x="192" y="55"/>
                </a:cubicBezTo>
                <a:close/>
                <a:moveTo>
                  <a:pt x="150" y="24"/>
                </a:moveTo>
                <a:cubicBezTo>
                  <a:pt x="157" y="32"/>
                  <a:pt x="164" y="43"/>
                  <a:pt x="169" y="55"/>
                </a:cubicBezTo>
                <a:cubicBezTo>
                  <a:pt x="175" y="53"/>
                  <a:pt x="180" y="51"/>
                  <a:pt x="186" y="48"/>
                </a:cubicBezTo>
                <a:cubicBezTo>
                  <a:pt x="176" y="37"/>
                  <a:pt x="164" y="29"/>
                  <a:pt x="150" y="24"/>
                </a:cubicBezTo>
                <a:close/>
                <a:moveTo>
                  <a:pt x="119" y="64"/>
                </a:moveTo>
                <a:cubicBezTo>
                  <a:pt x="134" y="64"/>
                  <a:pt x="148" y="62"/>
                  <a:pt x="160" y="58"/>
                </a:cubicBezTo>
                <a:cubicBezTo>
                  <a:pt x="153" y="39"/>
                  <a:pt x="142" y="25"/>
                  <a:pt x="129" y="18"/>
                </a:cubicBezTo>
                <a:cubicBezTo>
                  <a:pt x="126" y="18"/>
                  <a:pt x="123" y="18"/>
                  <a:pt x="119" y="18"/>
                </a:cubicBezTo>
                <a:lnTo>
                  <a:pt x="119" y="64"/>
                </a:lnTo>
                <a:close/>
                <a:moveTo>
                  <a:pt x="119" y="111"/>
                </a:moveTo>
                <a:cubicBezTo>
                  <a:pt x="170" y="111"/>
                  <a:pt x="170" y="111"/>
                  <a:pt x="170" y="111"/>
                </a:cubicBezTo>
                <a:cubicBezTo>
                  <a:pt x="170" y="95"/>
                  <a:pt x="167" y="80"/>
                  <a:pt x="163" y="67"/>
                </a:cubicBezTo>
                <a:cubicBezTo>
                  <a:pt x="150" y="70"/>
                  <a:pt x="135" y="73"/>
                  <a:pt x="119" y="73"/>
                </a:cubicBezTo>
                <a:lnTo>
                  <a:pt x="119" y="111"/>
                </a:lnTo>
                <a:close/>
                <a:moveTo>
                  <a:pt x="110" y="120"/>
                </a:moveTo>
                <a:cubicBezTo>
                  <a:pt x="59" y="120"/>
                  <a:pt x="59" y="120"/>
                  <a:pt x="59" y="120"/>
                </a:cubicBezTo>
                <a:cubicBezTo>
                  <a:pt x="60" y="136"/>
                  <a:pt x="62" y="151"/>
                  <a:pt x="66" y="165"/>
                </a:cubicBezTo>
                <a:cubicBezTo>
                  <a:pt x="80" y="161"/>
                  <a:pt x="95" y="159"/>
                  <a:pt x="110" y="158"/>
                </a:cubicBezTo>
                <a:lnTo>
                  <a:pt x="110" y="120"/>
                </a:lnTo>
                <a:close/>
                <a:moveTo>
                  <a:pt x="110" y="73"/>
                </a:moveTo>
                <a:cubicBezTo>
                  <a:pt x="95" y="73"/>
                  <a:pt x="80" y="70"/>
                  <a:pt x="66" y="67"/>
                </a:cubicBezTo>
                <a:cubicBezTo>
                  <a:pt x="62" y="80"/>
                  <a:pt x="60" y="95"/>
                  <a:pt x="59" y="111"/>
                </a:cubicBezTo>
                <a:cubicBezTo>
                  <a:pt x="110" y="111"/>
                  <a:pt x="110" y="111"/>
                  <a:pt x="110" y="111"/>
                </a:cubicBezTo>
                <a:lnTo>
                  <a:pt x="110" y="73"/>
                </a:lnTo>
                <a:close/>
                <a:moveTo>
                  <a:pt x="69" y="58"/>
                </a:moveTo>
                <a:cubicBezTo>
                  <a:pt x="82" y="62"/>
                  <a:pt x="96" y="64"/>
                  <a:pt x="110" y="64"/>
                </a:cubicBezTo>
                <a:cubicBezTo>
                  <a:pt x="110" y="18"/>
                  <a:pt x="110" y="18"/>
                  <a:pt x="110" y="18"/>
                </a:cubicBezTo>
                <a:cubicBezTo>
                  <a:pt x="107" y="18"/>
                  <a:pt x="104" y="18"/>
                  <a:pt x="101" y="18"/>
                </a:cubicBezTo>
                <a:cubicBezTo>
                  <a:pt x="88" y="25"/>
                  <a:pt x="77" y="39"/>
                  <a:pt x="69" y="58"/>
                </a:cubicBezTo>
                <a:close/>
                <a:moveTo>
                  <a:pt x="44" y="48"/>
                </a:moveTo>
                <a:cubicBezTo>
                  <a:pt x="49" y="51"/>
                  <a:pt x="55" y="53"/>
                  <a:pt x="61" y="55"/>
                </a:cubicBezTo>
                <a:cubicBezTo>
                  <a:pt x="66" y="43"/>
                  <a:pt x="72" y="32"/>
                  <a:pt x="80" y="24"/>
                </a:cubicBezTo>
                <a:cubicBezTo>
                  <a:pt x="66" y="29"/>
                  <a:pt x="54" y="37"/>
                  <a:pt x="44" y="48"/>
                </a:cubicBezTo>
                <a:close/>
                <a:moveTo>
                  <a:pt x="17" y="111"/>
                </a:moveTo>
                <a:cubicBezTo>
                  <a:pt x="50" y="111"/>
                  <a:pt x="50" y="111"/>
                  <a:pt x="50" y="111"/>
                </a:cubicBezTo>
                <a:cubicBezTo>
                  <a:pt x="51" y="94"/>
                  <a:pt x="53" y="78"/>
                  <a:pt x="58" y="64"/>
                </a:cubicBezTo>
                <a:cubicBezTo>
                  <a:pt x="51" y="61"/>
                  <a:pt x="44" y="58"/>
                  <a:pt x="38" y="55"/>
                </a:cubicBezTo>
                <a:cubicBezTo>
                  <a:pt x="26" y="70"/>
                  <a:pt x="18" y="90"/>
                  <a:pt x="17" y="111"/>
                </a:cubicBezTo>
                <a:close/>
                <a:moveTo>
                  <a:pt x="38" y="177"/>
                </a:moveTo>
                <a:cubicBezTo>
                  <a:pt x="44" y="173"/>
                  <a:pt x="51" y="170"/>
                  <a:pt x="58" y="167"/>
                </a:cubicBezTo>
                <a:cubicBezTo>
                  <a:pt x="54" y="153"/>
                  <a:pt x="51" y="137"/>
                  <a:pt x="50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8" y="141"/>
                  <a:pt x="26" y="161"/>
                  <a:pt x="38" y="177"/>
                </a:cubicBezTo>
                <a:close/>
                <a:moveTo>
                  <a:pt x="80" y="207"/>
                </a:moveTo>
                <a:cubicBezTo>
                  <a:pt x="72" y="199"/>
                  <a:pt x="66" y="188"/>
                  <a:pt x="61" y="176"/>
                </a:cubicBezTo>
                <a:cubicBezTo>
                  <a:pt x="55" y="178"/>
                  <a:pt x="49" y="181"/>
                  <a:pt x="44" y="184"/>
                </a:cubicBezTo>
                <a:cubicBezTo>
                  <a:pt x="54" y="194"/>
                  <a:pt x="66" y="202"/>
                  <a:pt x="80" y="2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7796839" y="4548041"/>
            <a:ext cx="928099" cy="735285"/>
          </a:xfrm>
          <a:custGeom>
            <a:avLst/>
            <a:gdLst>
              <a:gd name="T0" fmla="*/ 404 w 645"/>
              <a:gd name="T1" fmla="*/ 511 h 511"/>
              <a:gd name="T2" fmla="*/ 250 w 645"/>
              <a:gd name="T3" fmla="*/ 464 h 511"/>
              <a:gd name="T4" fmla="*/ 279 w 645"/>
              <a:gd name="T5" fmla="*/ 374 h 511"/>
              <a:gd name="T6" fmla="*/ 366 w 645"/>
              <a:gd name="T7" fmla="*/ 464 h 511"/>
              <a:gd name="T8" fmla="*/ 645 w 645"/>
              <a:gd name="T9" fmla="*/ 329 h 511"/>
              <a:gd name="T10" fmla="*/ 0 w 645"/>
              <a:gd name="T11" fmla="*/ 281 h 511"/>
              <a:gd name="T12" fmla="*/ 551 w 645"/>
              <a:gd name="T13" fmla="*/ 0 h 511"/>
              <a:gd name="T14" fmla="*/ 645 w 645"/>
              <a:gd name="T15" fmla="*/ 329 h 511"/>
              <a:gd name="T16" fmla="*/ 461 w 645"/>
              <a:gd name="T17" fmla="*/ 104 h 511"/>
              <a:gd name="T18" fmla="*/ 551 w 645"/>
              <a:gd name="T19" fmla="*/ 78 h 511"/>
              <a:gd name="T20" fmla="*/ 449 w 645"/>
              <a:gd name="T21" fmla="*/ 28 h 511"/>
              <a:gd name="T22" fmla="*/ 541 w 645"/>
              <a:gd name="T23" fmla="*/ 52 h 511"/>
              <a:gd name="T24" fmla="*/ 449 w 645"/>
              <a:gd name="T25" fmla="*/ 28 h 511"/>
              <a:gd name="T26" fmla="*/ 425 w 645"/>
              <a:gd name="T27" fmla="*/ 52 h 511"/>
              <a:gd name="T28" fmla="*/ 335 w 645"/>
              <a:gd name="T29" fmla="*/ 28 h 511"/>
              <a:gd name="T30" fmla="*/ 335 w 645"/>
              <a:gd name="T31" fmla="*/ 104 h 511"/>
              <a:gd name="T32" fmla="*/ 432 w 645"/>
              <a:gd name="T33" fmla="*/ 78 h 511"/>
              <a:gd name="T34" fmla="*/ 335 w 645"/>
              <a:gd name="T35" fmla="*/ 104 h 511"/>
              <a:gd name="T36" fmla="*/ 447 w 645"/>
              <a:gd name="T37" fmla="*/ 172 h 511"/>
              <a:gd name="T38" fmla="*/ 335 w 645"/>
              <a:gd name="T39" fmla="*/ 132 h 511"/>
              <a:gd name="T40" fmla="*/ 104 w 645"/>
              <a:gd name="T41" fmla="*/ 52 h 511"/>
              <a:gd name="T42" fmla="*/ 198 w 645"/>
              <a:gd name="T43" fmla="*/ 28 h 511"/>
              <a:gd name="T44" fmla="*/ 104 w 645"/>
              <a:gd name="T45" fmla="*/ 52 h 511"/>
              <a:gd name="T46" fmla="*/ 187 w 645"/>
              <a:gd name="T47" fmla="*/ 104 h 511"/>
              <a:gd name="T48" fmla="*/ 94 w 645"/>
              <a:gd name="T49" fmla="*/ 78 h 511"/>
              <a:gd name="T50" fmla="*/ 170 w 645"/>
              <a:gd name="T51" fmla="*/ 199 h 511"/>
              <a:gd name="T52" fmla="*/ 28 w 645"/>
              <a:gd name="T53" fmla="*/ 272 h 511"/>
              <a:gd name="T54" fmla="*/ 170 w 645"/>
              <a:gd name="T55" fmla="*/ 199 h 511"/>
              <a:gd name="T56" fmla="*/ 78 w 645"/>
              <a:gd name="T57" fmla="*/ 132 h 511"/>
              <a:gd name="T58" fmla="*/ 175 w 645"/>
              <a:gd name="T59" fmla="*/ 172 h 511"/>
              <a:gd name="T60" fmla="*/ 309 w 645"/>
              <a:gd name="T61" fmla="*/ 199 h 511"/>
              <a:gd name="T62" fmla="*/ 182 w 645"/>
              <a:gd name="T63" fmla="*/ 272 h 511"/>
              <a:gd name="T64" fmla="*/ 309 w 645"/>
              <a:gd name="T65" fmla="*/ 199 h 511"/>
              <a:gd name="T66" fmla="*/ 205 w 645"/>
              <a:gd name="T67" fmla="*/ 132 h 511"/>
              <a:gd name="T68" fmla="*/ 309 w 645"/>
              <a:gd name="T69" fmla="*/ 172 h 511"/>
              <a:gd name="T70" fmla="*/ 309 w 645"/>
              <a:gd name="T71" fmla="*/ 78 h 511"/>
              <a:gd name="T72" fmla="*/ 210 w 645"/>
              <a:gd name="T73" fmla="*/ 104 h 511"/>
              <a:gd name="T74" fmla="*/ 309 w 645"/>
              <a:gd name="T75" fmla="*/ 78 h 511"/>
              <a:gd name="T76" fmla="*/ 224 w 645"/>
              <a:gd name="T77" fmla="*/ 28 h 511"/>
              <a:gd name="T78" fmla="*/ 309 w 645"/>
              <a:gd name="T79" fmla="*/ 52 h 511"/>
              <a:gd name="T80" fmla="*/ 463 w 645"/>
              <a:gd name="T81" fmla="*/ 272 h 511"/>
              <a:gd name="T82" fmla="*/ 335 w 645"/>
              <a:gd name="T83" fmla="*/ 199 h 511"/>
              <a:gd name="T84" fmla="*/ 463 w 645"/>
              <a:gd name="T85" fmla="*/ 272 h 511"/>
              <a:gd name="T86" fmla="*/ 584 w 645"/>
              <a:gd name="T87" fmla="*/ 172 h 511"/>
              <a:gd name="T88" fmla="*/ 465 w 645"/>
              <a:gd name="T89" fmla="*/ 132 h 511"/>
              <a:gd name="T90" fmla="*/ 489 w 645"/>
              <a:gd name="T91" fmla="*/ 272 h 511"/>
              <a:gd name="T92" fmla="*/ 593 w 645"/>
              <a:gd name="T93" fmla="*/ 199 h 511"/>
              <a:gd name="T94" fmla="*/ 489 w 645"/>
              <a:gd name="T95" fmla="*/ 272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5" h="511">
                <a:moveTo>
                  <a:pt x="397" y="464"/>
                </a:moveTo>
                <a:lnTo>
                  <a:pt x="404" y="511"/>
                </a:lnTo>
                <a:lnTo>
                  <a:pt x="243" y="511"/>
                </a:lnTo>
                <a:lnTo>
                  <a:pt x="250" y="464"/>
                </a:lnTo>
                <a:lnTo>
                  <a:pt x="279" y="464"/>
                </a:lnTo>
                <a:lnTo>
                  <a:pt x="279" y="374"/>
                </a:lnTo>
                <a:lnTo>
                  <a:pt x="366" y="374"/>
                </a:lnTo>
                <a:lnTo>
                  <a:pt x="366" y="464"/>
                </a:lnTo>
                <a:lnTo>
                  <a:pt x="397" y="464"/>
                </a:lnTo>
                <a:close/>
                <a:moveTo>
                  <a:pt x="645" y="329"/>
                </a:moveTo>
                <a:lnTo>
                  <a:pt x="0" y="329"/>
                </a:lnTo>
                <a:lnTo>
                  <a:pt x="0" y="281"/>
                </a:lnTo>
                <a:lnTo>
                  <a:pt x="94" y="0"/>
                </a:lnTo>
                <a:lnTo>
                  <a:pt x="551" y="0"/>
                </a:lnTo>
                <a:lnTo>
                  <a:pt x="645" y="281"/>
                </a:lnTo>
                <a:lnTo>
                  <a:pt x="645" y="329"/>
                </a:lnTo>
                <a:close/>
                <a:moveTo>
                  <a:pt x="456" y="78"/>
                </a:moveTo>
                <a:lnTo>
                  <a:pt x="461" y="104"/>
                </a:lnTo>
                <a:lnTo>
                  <a:pt x="560" y="104"/>
                </a:lnTo>
                <a:lnTo>
                  <a:pt x="551" y="78"/>
                </a:lnTo>
                <a:lnTo>
                  <a:pt x="456" y="78"/>
                </a:lnTo>
                <a:close/>
                <a:moveTo>
                  <a:pt x="449" y="28"/>
                </a:moveTo>
                <a:lnTo>
                  <a:pt x="451" y="52"/>
                </a:lnTo>
                <a:lnTo>
                  <a:pt x="541" y="52"/>
                </a:lnTo>
                <a:lnTo>
                  <a:pt x="534" y="28"/>
                </a:lnTo>
                <a:lnTo>
                  <a:pt x="449" y="28"/>
                </a:lnTo>
                <a:close/>
                <a:moveTo>
                  <a:pt x="335" y="52"/>
                </a:moveTo>
                <a:lnTo>
                  <a:pt x="425" y="52"/>
                </a:lnTo>
                <a:lnTo>
                  <a:pt x="423" y="28"/>
                </a:lnTo>
                <a:lnTo>
                  <a:pt x="335" y="28"/>
                </a:lnTo>
                <a:lnTo>
                  <a:pt x="335" y="52"/>
                </a:lnTo>
                <a:close/>
                <a:moveTo>
                  <a:pt x="335" y="104"/>
                </a:moveTo>
                <a:lnTo>
                  <a:pt x="435" y="104"/>
                </a:lnTo>
                <a:lnTo>
                  <a:pt x="432" y="78"/>
                </a:lnTo>
                <a:lnTo>
                  <a:pt x="335" y="78"/>
                </a:lnTo>
                <a:lnTo>
                  <a:pt x="335" y="104"/>
                </a:lnTo>
                <a:close/>
                <a:moveTo>
                  <a:pt x="335" y="172"/>
                </a:moveTo>
                <a:lnTo>
                  <a:pt x="447" y="172"/>
                </a:lnTo>
                <a:lnTo>
                  <a:pt x="439" y="132"/>
                </a:lnTo>
                <a:lnTo>
                  <a:pt x="335" y="132"/>
                </a:lnTo>
                <a:lnTo>
                  <a:pt x="335" y="172"/>
                </a:lnTo>
                <a:close/>
                <a:moveTo>
                  <a:pt x="104" y="52"/>
                </a:moveTo>
                <a:lnTo>
                  <a:pt x="194" y="52"/>
                </a:lnTo>
                <a:lnTo>
                  <a:pt x="198" y="28"/>
                </a:lnTo>
                <a:lnTo>
                  <a:pt x="111" y="28"/>
                </a:lnTo>
                <a:lnTo>
                  <a:pt x="104" y="52"/>
                </a:lnTo>
                <a:close/>
                <a:moveTo>
                  <a:pt x="85" y="104"/>
                </a:moveTo>
                <a:lnTo>
                  <a:pt x="187" y="104"/>
                </a:lnTo>
                <a:lnTo>
                  <a:pt x="189" y="78"/>
                </a:lnTo>
                <a:lnTo>
                  <a:pt x="94" y="78"/>
                </a:lnTo>
                <a:lnTo>
                  <a:pt x="85" y="104"/>
                </a:lnTo>
                <a:close/>
                <a:moveTo>
                  <a:pt x="170" y="199"/>
                </a:moveTo>
                <a:lnTo>
                  <a:pt x="54" y="199"/>
                </a:lnTo>
                <a:lnTo>
                  <a:pt x="28" y="272"/>
                </a:lnTo>
                <a:lnTo>
                  <a:pt x="156" y="272"/>
                </a:lnTo>
                <a:lnTo>
                  <a:pt x="170" y="199"/>
                </a:lnTo>
                <a:close/>
                <a:moveTo>
                  <a:pt x="182" y="132"/>
                </a:moveTo>
                <a:lnTo>
                  <a:pt x="78" y="132"/>
                </a:lnTo>
                <a:lnTo>
                  <a:pt x="64" y="172"/>
                </a:lnTo>
                <a:lnTo>
                  <a:pt x="175" y="172"/>
                </a:lnTo>
                <a:lnTo>
                  <a:pt x="182" y="132"/>
                </a:lnTo>
                <a:close/>
                <a:moveTo>
                  <a:pt x="309" y="199"/>
                </a:moveTo>
                <a:lnTo>
                  <a:pt x="194" y="199"/>
                </a:lnTo>
                <a:lnTo>
                  <a:pt x="182" y="272"/>
                </a:lnTo>
                <a:lnTo>
                  <a:pt x="309" y="272"/>
                </a:lnTo>
                <a:lnTo>
                  <a:pt x="309" y="199"/>
                </a:lnTo>
                <a:close/>
                <a:moveTo>
                  <a:pt x="309" y="132"/>
                </a:moveTo>
                <a:lnTo>
                  <a:pt x="205" y="132"/>
                </a:lnTo>
                <a:lnTo>
                  <a:pt x="198" y="172"/>
                </a:lnTo>
                <a:lnTo>
                  <a:pt x="309" y="172"/>
                </a:lnTo>
                <a:lnTo>
                  <a:pt x="309" y="132"/>
                </a:lnTo>
                <a:close/>
                <a:moveTo>
                  <a:pt x="309" y="78"/>
                </a:moveTo>
                <a:lnTo>
                  <a:pt x="215" y="78"/>
                </a:lnTo>
                <a:lnTo>
                  <a:pt x="210" y="104"/>
                </a:lnTo>
                <a:lnTo>
                  <a:pt x="309" y="104"/>
                </a:lnTo>
                <a:lnTo>
                  <a:pt x="309" y="78"/>
                </a:lnTo>
                <a:close/>
                <a:moveTo>
                  <a:pt x="309" y="28"/>
                </a:moveTo>
                <a:lnTo>
                  <a:pt x="224" y="28"/>
                </a:lnTo>
                <a:lnTo>
                  <a:pt x="220" y="52"/>
                </a:lnTo>
                <a:lnTo>
                  <a:pt x="309" y="52"/>
                </a:lnTo>
                <a:lnTo>
                  <a:pt x="309" y="28"/>
                </a:lnTo>
                <a:close/>
                <a:moveTo>
                  <a:pt x="463" y="272"/>
                </a:moveTo>
                <a:lnTo>
                  <a:pt x="451" y="199"/>
                </a:lnTo>
                <a:lnTo>
                  <a:pt x="335" y="199"/>
                </a:lnTo>
                <a:lnTo>
                  <a:pt x="335" y="272"/>
                </a:lnTo>
                <a:lnTo>
                  <a:pt x="463" y="272"/>
                </a:lnTo>
                <a:close/>
                <a:moveTo>
                  <a:pt x="473" y="172"/>
                </a:moveTo>
                <a:lnTo>
                  <a:pt x="584" y="172"/>
                </a:lnTo>
                <a:lnTo>
                  <a:pt x="569" y="132"/>
                </a:lnTo>
                <a:lnTo>
                  <a:pt x="465" y="132"/>
                </a:lnTo>
                <a:lnTo>
                  <a:pt x="473" y="172"/>
                </a:lnTo>
                <a:close/>
                <a:moveTo>
                  <a:pt x="489" y="272"/>
                </a:moveTo>
                <a:lnTo>
                  <a:pt x="617" y="272"/>
                </a:lnTo>
                <a:lnTo>
                  <a:pt x="593" y="199"/>
                </a:lnTo>
                <a:lnTo>
                  <a:pt x="477" y="199"/>
                </a:lnTo>
                <a:lnTo>
                  <a:pt x="489" y="2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14387063" y="4458828"/>
            <a:ext cx="847520" cy="912271"/>
          </a:xfrm>
          <a:custGeom>
            <a:avLst/>
            <a:gdLst>
              <a:gd name="T0" fmla="*/ 242 w 249"/>
              <a:gd name="T1" fmla="*/ 41 h 268"/>
              <a:gd name="T2" fmla="*/ 240 w 249"/>
              <a:gd name="T3" fmla="*/ 39 h 268"/>
              <a:gd name="T4" fmla="*/ 239 w 249"/>
              <a:gd name="T5" fmla="*/ 34 h 268"/>
              <a:gd name="T6" fmla="*/ 224 w 249"/>
              <a:gd name="T7" fmla="*/ 25 h 268"/>
              <a:gd name="T8" fmla="*/ 220 w 249"/>
              <a:gd name="T9" fmla="*/ 23 h 268"/>
              <a:gd name="T10" fmla="*/ 220 w 249"/>
              <a:gd name="T11" fmla="*/ 22 h 268"/>
              <a:gd name="T12" fmla="*/ 219 w 249"/>
              <a:gd name="T13" fmla="*/ 20 h 268"/>
              <a:gd name="T14" fmla="*/ 183 w 249"/>
              <a:gd name="T15" fmla="*/ 12 h 268"/>
              <a:gd name="T16" fmla="*/ 128 w 249"/>
              <a:gd name="T17" fmla="*/ 22 h 268"/>
              <a:gd name="T18" fmla="*/ 101 w 249"/>
              <a:gd name="T19" fmla="*/ 42 h 268"/>
              <a:gd name="T20" fmla="*/ 89 w 249"/>
              <a:gd name="T21" fmla="*/ 64 h 268"/>
              <a:gd name="T22" fmla="*/ 88 w 249"/>
              <a:gd name="T23" fmla="*/ 81 h 268"/>
              <a:gd name="T24" fmla="*/ 87 w 249"/>
              <a:gd name="T25" fmla="*/ 84 h 268"/>
              <a:gd name="T26" fmla="*/ 81 w 249"/>
              <a:gd name="T27" fmla="*/ 139 h 268"/>
              <a:gd name="T28" fmla="*/ 67 w 249"/>
              <a:gd name="T29" fmla="*/ 152 h 268"/>
              <a:gd name="T30" fmla="*/ 70 w 249"/>
              <a:gd name="T31" fmla="*/ 135 h 268"/>
              <a:gd name="T32" fmla="*/ 64 w 249"/>
              <a:gd name="T33" fmla="*/ 127 h 268"/>
              <a:gd name="T34" fmla="*/ 48 w 249"/>
              <a:gd name="T35" fmla="*/ 132 h 268"/>
              <a:gd name="T36" fmla="*/ 48 w 249"/>
              <a:gd name="T37" fmla="*/ 135 h 268"/>
              <a:gd name="T38" fmla="*/ 52 w 249"/>
              <a:gd name="T39" fmla="*/ 152 h 268"/>
              <a:gd name="T40" fmla="*/ 19 w 249"/>
              <a:gd name="T41" fmla="*/ 176 h 268"/>
              <a:gd name="T42" fmla="*/ 8 w 249"/>
              <a:gd name="T43" fmla="*/ 176 h 268"/>
              <a:gd name="T44" fmla="*/ 0 w 249"/>
              <a:gd name="T45" fmla="*/ 252 h 268"/>
              <a:gd name="T46" fmla="*/ 207 w 249"/>
              <a:gd name="T47" fmla="*/ 268 h 268"/>
              <a:gd name="T48" fmla="*/ 195 w 249"/>
              <a:gd name="T49" fmla="*/ 252 h 268"/>
              <a:gd name="T50" fmla="*/ 184 w 249"/>
              <a:gd name="T51" fmla="*/ 176 h 268"/>
              <a:gd name="T52" fmla="*/ 165 w 249"/>
              <a:gd name="T53" fmla="*/ 152 h 268"/>
              <a:gd name="T54" fmla="*/ 137 w 249"/>
              <a:gd name="T55" fmla="*/ 135 h 268"/>
              <a:gd name="T56" fmla="*/ 116 w 249"/>
              <a:gd name="T57" fmla="*/ 152 h 268"/>
              <a:gd name="T58" fmla="*/ 110 w 249"/>
              <a:gd name="T59" fmla="*/ 84 h 268"/>
              <a:gd name="T60" fmla="*/ 112 w 249"/>
              <a:gd name="T61" fmla="*/ 75 h 268"/>
              <a:gd name="T62" fmla="*/ 122 w 249"/>
              <a:gd name="T63" fmla="*/ 63 h 268"/>
              <a:gd name="T64" fmla="*/ 157 w 249"/>
              <a:gd name="T65" fmla="*/ 63 h 268"/>
              <a:gd name="T66" fmla="*/ 183 w 249"/>
              <a:gd name="T67" fmla="*/ 51 h 268"/>
              <a:gd name="T68" fmla="*/ 197 w 249"/>
              <a:gd name="T69" fmla="*/ 56 h 268"/>
              <a:gd name="T70" fmla="*/ 211 w 249"/>
              <a:gd name="T71" fmla="*/ 52 h 268"/>
              <a:gd name="T72" fmla="*/ 224 w 249"/>
              <a:gd name="T73" fmla="*/ 58 h 268"/>
              <a:gd name="T74" fmla="*/ 234 w 249"/>
              <a:gd name="T75" fmla="*/ 61 h 268"/>
              <a:gd name="T76" fmla="*/ 248 w 249"/>
              <a:gd name="T77" fmla="*/ 55 h 268"/>
              <a:gd name="T78" fmla="*/ 249 w 249"/>
              <a:gd name="T79" fmla="*/ 50 h 268"/>
              <a:gd name="T80" fmla="*/ 77 w 249"/>
              <a:gd name="T81" fmla="*/ 165 h 268"/>
              <a:gd name="T82" fmla="*/ 41 w 249"/>
              <a:gd name="T83" fmla="*/ 172 h 268"/>
              <a:gd name="T84" fmla="*/ 88 w 249"/>
              <a:gd name="T85" fmla="*/ 252 h 268"/>
              <a:gd name="T86" fmla="*/ 30 w 249"/>
              <a:gd name="T87" fmla="*/ 203 h 268"/>
              <a:gd name="T88" fmla="*/ 88 w 249"/>
              <a:gd name="T89" fmla="*/ 252 h 268"/>
              <a:gd name="T90" fmla="*/ 185 w 249"/>
              <a:gd name="T91" fmla="*/ 189 h 268"/>
              <a:gd name="T92" fmla="*/ 165 w 249"/>
              <a:gd name="T93" fmla="*/ 215 h 268"/>
              <a:gd name="T94" fmla="*/ 136 w 249"/>
              <a:gd name="T95" fmla="*/ 189 h 268"/>
              <a:gd name="T96" fmla="*/ 156 w 249"/>
              <a:gd name="T97" fmla="*/ 215 h 268"/>
              <a:gd name="T98" fmla="*/ 136 w 249"/>
              <a:gd name="T99" fmla="*/ 189 h 268"/>
              <a:gd name="T100" fmla="*/ 127 w 249"/>
              <a:gd name="T101" fmla="*/ 215 h 268"/>
              <a:gd name="T102" fmla="*/ 107 w 249"/>
              <a:gd name="T103" fmla="*/ 189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49" h="268">
                <a:moveTo>
                  <a:pt x="249" y="50"/>
                </a:moveTo>
                <a:cubicBezTo>
                  <a:pt x="249" y="46"/>
                  <a:pt x="246" y="43"/>
                  <a:pt x="242" y="41"/>
                </a:cubicBezTo>
                <a:cubicBezTo>
                  <a:pt x="242" y="41"/>
                  <a:pt x="241" y="41"/>
                  <a:pt x="240" y="41"/>
                </a:cubicBezTo>
                <a:cubicBezTo>
                  <a:pt x="240" y="40"/>
                  <a:pt x="240" y="40"/>
                  <a:pt x="240" y="39"/>
                </a:cubicBezTo>
                <a:cubicBezTo>
                  <a:pt x="240" y="39"/>
                  <a:pt x="240" y="39"/>
                  <a:pt x="240" y="39"/>
                </a:cubicBezTo>
                <a:cubicBezTo>
                  <a:pt x="240" y="37"/>
                  <a:pt x="239" y="35"/>
                  <a:pt x="239" y="34"/>
                </a:cubicBezTo>
                <a:cubicBezTo>
                  <a:pt x="239" y="34"/>
                  <a:pt x="239" y="34"/>
                  <a:pt x="238" y="34"/>
                </a:cubicBezTo>
                <a:cubicBezTo>
                  <a:pt x="236" y="29"/>
                  <a:pt x="230" y="25"/>
                  <a:pt x="224" y="25"/>
                </a:cubicBezTo>
                <a:cubicBezTo>
                  <a:pt x="223" y="25"/>
                  <a:pt x="222" y="25"/>
                  <a:pt x="221" y="26"/>
                </a:cubicBezTo>
                <a:cubicBezTo>
                  <a:pt x="221" y="25"/>
                  <a:pt x="220" y="24"/>
                  <a:pt x="220" y="23"/>
                </a:cubicBezTo>
                <a:cubicBezTo>
                  <a:pt x="220" y="22"/>
                  <a:pt x="220" y="22"/>
                  <a:pt x="220" y="22"/>
                </a:cubicBezTo>
                <a:cubicBezTo>
                  <a:pt x="220" y="22"/>
                  <a:pt x="220" y="22"/>
                  <a:pt x="220" y="22"/>
                </a:cubicBezTo>
                <a:cubicBezTo>
                  <a:pt x="219" y="21"/>
                  <a:pt x="219" y="20"/>
                  <a:pt x="219" y="20"/>
                </a:cubicBezTo>
                <a:cubicBezTo>
                  <a:pt x="219" y="20"/>
                  <a:pt x="219" y="20"/>
                  <a:pt x="219" y="20"/>
                </a:cubicBezTo>
                <a:cubicBezTo>
                  <a:pt x="214" y="12"/>
                  <a:pt x="206" y="7"/>
                  <a:pt x="197" y="7"/>
                </a:cubicBezTo>
                <a:cubicBezTo>
                  <a:pt x="192" y="7"/>
                  <a:pt x="187" y="9"/>
                  <a:pt x="183" y="12"/>
                </a:cubicBezTo>
                <a:cubicBezTo>
                  <a:pt x="177" y="4"/>
                  <a:pt x="168" y="0"/>
                  <a:pt x="158" y="0"/>
                </a:cubicBezTo>
                <a:cubicBezTo>
                  <a:pt x="144" y="0"/>
                  <a:pt x="133" y="9"/>
                  <a:pt x="128" y="22"/>
                </a:cubicBezTo>
                <a:cubicBezTo>
                  <a:pt x="126" y="21"/>
                  <a:pt x="124" y="21"/>
                  <a:pt x="122" y="21"/>
                </a:cubicBezTo>
                <a:cubicBezTo>
                  <a:pt x="110" y="21"/>
                  <a:pt x="101" y="30"/>
                  <a:pt x="101" y="42"/>
                </a:cubicBezTo>
                <a:cubicBezTo>
                  <a:pt x="101" y="43"/>
                  <a:pt x="101" y="44"/>
                  <a:pt x="101" y="45"/>
                </a:cubicBezTo>
                <a:cubicBezTo>
                  <a:pt x="92" y="47"/>
                  <a:pt x="87" y="56"/>
                  <a:pt x="89" y="64"/>
                </a:cubicBezTo>
                <a:cubicBezTo>
                  <a:pt x="90" y="65"/>
                  <a:pt x="90" y="66"/>
                  <a:pt x="90" y="67"/>
                </a:cubicBezTo>
                <a:cubicBezTo>
                  <a:pt x="87" y="71"/>
                  <a:pt x="85" y="76"/>
                  <a:pt x="88" y="81"/>
                </a:cubicBezTo>
                <a:cubicBezTo>
                  <a:pt x="88" y="82"/>
                  <a:pt x="89" y="83"/>
                  <a:pt x="89" y="84"/>
                </a:cubicBezTo>
                <a:cubicBezTo>
                  <a:pt x="87" y="84"/>
                  <a:pt x="87" y="84"/>
                  <a:pt x="87" y="84"/>
                </a:cubicBezTo>
                <a:cubicBezTo>
                  <a:pt x="87" y="84"/>
                  <a:pt x="87" y="84"/>
                  <a:pt x="87" y="84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1" y="152"/>
                  <a:pt x="81" y="152"/>
                  <a:pt x="81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7" y="140"/>
                  <a:pt x="70" y="138"/>
                  <a:pt x="70" y="135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70" y="130"/>
                  <a:pt x="67" y="127"/>
                  <a:pt x="64" y="127"/>
                </a:cubicBezTo>
                <a:cubicBezTo>
                  <a:pt x="54" y="127"/>
                  <a:pt x="54" y="127"/>
                  <a:pt x="54" y="127"/>
                </a:cubicBezTo>
                <a:cubicBezTo>
                  <a:pt x="51" y="127"/>
                  <a:pt x="49" y="129"/>
                  <a:pt x="48" y="132"/>
                </a:cubicBezTo>
                <a:cubicBezTo>
                  <a:pt x="48" y="132"/>
                  <a:pt x="48" y="132"/>
                  <a:pt x="48" y="133"/>
                </a:cubicBezTo>
                <a:cubicBezTo>
                  <a:pt x="48" y="133"/>
                  <a:pt x="48" y="133"/>
                  <a:pt x="48" y="135"/>
                </a:cubicBezTo>
                <a:cubicBezTo>
                  <a:pt x="48" y="138"/>
                  <a:pt x="52" y="140"/>
                  <a:pt x="52" y="140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8" y="176"/>
                  <a:pt x="8" y="176"/>
                  <a:pt x="8" y="176"/>
                </a:cubicBezTo>
                <a:cubicBezTo>
                  <a:pt x="8" y="176"/>
                  <a:pt x="8" y="176"/>
                  <a:pt x="8" y="176"/>
                </a:cubicBezTo>
                <a:cubicBezTo>
                  <a:pt x="8" y="230"/>
                  <a:pt x="8" y="245"/>
                  <a:pt x="8" y="252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68"/>
                  <a:pt x="0" y="268"/>
                  <a:pt x="0" y="268"/>
                </a:cubicBezTo>
                <a:cubicBezTo>
                  <a:pt x="207" y="268"/>
                  <a:pt x="207" y="268"/>
                  <a:pt x="207" y="268"/>
                </a:cubicBezTo>
                <a:cubicBezTo>
                  <a:pt x="207" y="252"/>
                  <a:pt x="207" y="252"/>
                  <a:pt x="207" y="252"/>
                </a:cubicBezTo>
                <a:cubicBezTo>
                  <a:pt x="195" y="252"/>
                  <a:pt x="195" y="252"/>
                  <a:pt x="195" y="252"/>
                </a:cubicBezTo>
                <a:cubicBezTo>
                  <a:pt x="195" y="176"/>
                  <a:pt x="195" y="176"/>
                  <a:pt x="195" y="176"/>
                </a:cubicBezTo>
                <a:cubicBezTo>
                  <a:pt x="184" y="176"/>
                  <a:pt x="184" y="176"/>
                  <a:pt x="184" y="176"/>
                </a:cubicBezTo>
                <a:cubicBezTo>
                  <a:pt x="184" y="161"/>
                  <a:pt x="184" y="155"/>
                  <a:pt x="184" y="152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165" y="135"/>
                  <a:pt x="165" y="135"/>
                  <a:pt x="165" y="135"/>
                </a:cubicBezTo>
                <a:cubicBezTo>
                  <a:pt x="137" y="135"/>
                  <a:pt x="137" y="135"/>
                  <a:pt x="137" y="135"/>
                </a:cubicBezTo>
                <a:cubicBezTo>
                  <a:pt x="137" y="152"/>
                  <a:pt x="137" y="152"/>
                  <a:pt x="137" y="152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16" y="139"/>
                  <a:pt x="116" y="139"/>
                  <a:pt x="116" y="139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09" y="84"/>
                  <a:pt x="109" y="84"/>
                  <a:pt x="109" y="84"/>
                </a:cubicBezTo>
                <a:cubicBezTo>
                  <a:pt x="111" y="82"/>
                  <a:pt x="112" y="78"/>
                  <a:pt x="112" y="75"/>
                </a:cubicBezTo>
                <a:cubicBezTo>
                  <a:pt x="117" y="72"/>
                  <a:pt x="120" y="68"/>
                  <a:pt x="120" y="63"/>
                </a:cubicBezTo>
                <a:cubicBezTo>
                  <a:pt x="121" y="63"/>
                  <a:pt x="121" y="63"/>
                  <a:pt x="122" y="63"/>
                </a:cubicBezTo>
                <a:cubicBezTo>
                  <a:pt x="128" y="63"/>
                  <a:pt x="134" y="60"/>
                  <a:pt x="138" y="55"/>
                </a:cubicBezTo>
                <a:cubicBezTo>
                  <a:pt x="143" y="60"/>
                  <a:pt x="150" y="63"/>
                  <a:pt x="157" y="63"/>
                </a:cubicBezTo>
                <a:cubicBezTo>
                  <a:pt x="157" y="63"/>
                  <a:pt x="158" y="63"/>
                  <a:pt x="158" y="63"/>
                </a:cubicBezTo>
                <a:cubicBezTo>
                  <a:pt x="168" y="63"/>
                  <a:pt x="177" y="58"/>
                  <a:pt x="183" y="51"/>
                </a:cubicBezTo>
                <a:cubicBezTo>
                  <a:pt x="187" y="54"/>
                  <a:pt x="192" y="56"/>
                  <a:pt x="197" y="56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202" y="56"/>
                  <a:pt x="207" y="54"/>
                  <a:pt x="211" y="52"/>
                </a:cubicBezTo>
                <a:cubicBezTo>
                  <a:pt x="214" y="55"/>
                  <a:pt x="218" y="58"/>
                  <a:pt x="223" y="58"/>
                </a:cubicBezTo>
                <a:cubicBezTo>
                  <a:pt x="223" y="58"/>
                  <a:pt x="224" y="58"/>
                  <a:pt x="224" y="58"/>
                </a:cubicBezTo>
                <a:cubicBezTo>
                  <a:pt x="226" y="58"/>
                  <a:pt x="228" y="58"/>
                  <a:pt x="229" y="57"/>
                </a:cubicBezTo>
                <a:cubicBezTo>
                  <a:pt x="230" y="59"/>
                  <a:pt x="232" y="60"/>
                  <a:pt x="234" y="61"/>
                </a:cubicBezTo>
                <a:cubicBezTo>
                  <a:pt x="235" y="62"/>
                  <a:pt x="236" y="62"/>
                  <a:pt x="237" y="62"/>
                </a:cubicBezTo>
                <a:cubicBezTo>
                  <a:pt x="242" y="63"/>
                  <a:pt x="246" y="60"/>
                  <a:pt x="248" y="55"/>
                </a:cubicBezTo>
                <a:cubicBezTo>
                  <a:pt x="249" y="54"/>
                  <a:pt x="249" y="52"/>
                  <a:pt x="249" y="50"/>
                </a:cubicBezTo>
                <a:cubicBezTo>
                  <a:pt x="249" y="50"/>
                  <a:pt x="249" y="50"/>
                  <a:pt x="249" y="50"/>
                </a:cubicBezTo>
                <a:close/>
                <a:moveTo>
                  <a:pt x="41" y="165"/>
                </a:moveTo>
                <a:cubicBezTo>
                  <a:pt x="77" y="165"/>
                  <a:pt x="77" y="165"/>
                  <a:pt x="77" y="165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41" y="172"/>
                  <a:pt x="41" y="172"/>
                  <a:pt x="41" y="172"/>
                </a:cubicBezTo>
                <a:lnTo>
                  <a:pt x="41" y="165"/>
                </a:lnTo>
                <a:close/>
                <a:moveTo>
                  <a:pt x="88" y="252"/>
                </a:moveTo>
                <a:cubicBezTo>
                  <a:pt x="30" y="252"/>
                  <a:pt x="30" y="252"/>
                  <a:pt x="30" y="252"/>
                </a:cubicBezTo>
                <a:cubicBezTo>
                  <a:pt x="30" y="203"/>
                  <a:pt x="30" y="203"/>
                  <a:pt x="30" y="203"/>
                </a:cubicBezTo>
                <a:cubicBezTo>
                  <a:pt x="88" y="203"/>
                  <a:pt x="88" y="203"/>
                  <a:pt x="88" y="203"/>
                </a:cubicBezTo>
                <a:lnTo>
                  <a:pt x="88" y="252"/>
                </a:lnTo>
                <a:close/>
                <a:moveTo>
                  <a:pt x="165" y="189"/>
                </a:moveTo>
                <a:cubicBezTo>
                  <a:pt x="185" y="189"/>
                  <a:pt x="185" y="189"/>
                  <a:pt x="185" y="189"/>
                </a:cubicBezTo>
                <a:cubicBezTo>
                  <a:pt x="185" y="215"/>
                  <a:pt x="185" y="215"/>
                  <a:pt x="185" y="215"/>
                </a:cubicBezTo>
                <a:cubicBezTo>
                  <a:pt x="165" y="215"/>
                  <a:pt x="165" y="215"/>
                  <a:pt x="165" y="215"/>
                </a:cubicBezTo>
                <a:lnTo>
                  <a:pt x="165" y="189"/>
                </a:lnTo>
                <a:close/>
                <a:moveTo>
                  <a:pt x="136" y="189"/>
                </a:moveTo>
                <a:cubicBezTo>
                  <a:pt x="156" y="189"/>
                  <a:pt x="156" y="189"/>
                  <a:pt x="156" y="189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36" y="215"/>
                  <a:pt x="136" y="215"/>
                  <a:pt x="136" y="215"/>
                </a:cubicBezTo>
                <a:lnTo>
                  <a:pt x="136" y="189"/>
                </a:lnTo>
                <a:close/>
                <a:moveTo>
                  <a:pt x="127" y="189"/>
                </a:moveTo>
                <a:cubicBezTo>
                  <a:pt x="127" y="215"/>
                  <a:pt x="127" y="215"/>
                  <a:pt x="127" y="215"/>
                </a:cubicBezTo>
                <a:cubicBezTo>
                  <a:pt x="107" y="215"/>
                  <a:pt x="107" y="215"/>
                  <a:pt x="107" y="215"/>
                </a:cubicBezTo>
                <a:cubicBezTo>
                  <a:pt x="107" y="189"/>
                  <a:pt x="107" y="189"/>
                  <a:pt x="107" y="189"/>
                </a:cubicBezTo>
                <a:lnTo>
                  <a:pt x="127" y="1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2668551" y="4468901"/>
            <a:ext cx="710823" cy="892126"/>
          </a:xfrm>
          <a:custGeom>
            <a:avLst/>
            <a:gdLst>
              <a:gd name="T0" fmla="*/ 198 w 209"/>
              <a:gd name="T1" fmla="*/ 50 h 262"/>
              <a:gd name="T2" fmla="*/ 198 w 209"/>
              <a:gd name="T3" fmla="*/ 29 h 262"/>
              <a:gd name="T4" fmla="*/ 147 w 209"/>
              <a:gd name="T5" fmla="*/ 18 h 262"/>
              <a:gd name="T6" fmla="*/ 79 w 209"/>
              <a:gd name="T7" fmla="*/ 0 h 262"/>
              <a:gd name="T8" fmla="*/ 61 w 209"/>
              <a:gd name="T9" fmla="*/ 29 h 262"/>
              <a:gd name="T10" fmla="*/ 0 w 209"/>
              <a:gd name="T11" fmla="*/ 39 h 262"/>
              <a:gd name="T12" fmla="*/ 76 w 209"/>
              <a:gd name="T13" fmla="*/ 18 h 262"/>
              <a:gd name="T14" fmla="*/ 129 w 209"/>
              <a:gd name="T15" fmla="*/ 16 h 262"/>
              <a:gd name="T16" fmla="*/ 132 w 209"/>
              <a:gd name="T17" fmla="*/ 29 h 262"/>
              <a:gd name="T18" fmla="*/ 76 w 209"/>
              <a:gd name="T19" fmla="*/ 18 h 262"/>
              <a:gd name="T20" fmla="*/ 10 w 209"/>
              <a:gd name="T21" fmla="*/ 53 h 262"/>
              <a:gd name="T22" fmla="*/ 10 w 209"/>
              <a:gd name="T23" fmla="*/ 74 h 262"/>
              <a:gd name="T24" fmla="*/ 20 w 209"/>
              <a:gd name="T25" fmla="*/ 252 h 262"/>
              <a:gd name="T26" fmla="*/ 177 w 209"/>
              <a:gd name="T27" fmla="*/ 262 h 262"/>
              <a:gd name="T28" fmla="*/ 197 w 209"/>
              <a:gd name="T29" fmla="*/ 74 h 262"/>
              <a:gd name="T30" fmla="*/ 209 w 209"/>
              <a:gd name="T31" fmla="*/ 63 h 262"/>
              <a:gd name="T32" fmla="*/ 47 w 209"/>
              <a:gd name="T33" fmla="*/ 246 h 262"/>
              <a:gd name="T34" fmla="*/ 39 w 209"/>
              <a:gd name="T35" fmla="*/ 239 h 262"/>
              <a:gd name="T36" fmla="*/ 40 w 209"/>
              <a:gd name="T37" fmla="*/ 85 h 262"/>
              <a:gd name="T38" fmla="*/ 54 w 209"/>
              <a:gd name="T39" fmla="*/ 238 h 262"/>
              <a:gd name="T40" fmla="*/ 85 w 209"/>
              <a:gd name="T41" fmla="*/ 246 h 262"/>
              <a:gd name="T42" fmla="*/ 77 w 209"/>
              <a:gd name="T43" fmla="*/ 239 h 262"/>
              <a:gd name="T44" fmla="*/ 83 w 209"/>
              <a:gd name="T45" fmla="*/ 85 h 262"/>
              <a:gd name="T46" fmla="*/ 91 w 209"/>
              <a:gd name="T47" fmla="*/ 93 h 262"/>
              <a:gd name="T48" fmla="*/ 85 w 209"/>
              <a:gd name="T49" fmla="*/ 246 h 262"/>
              <a:gd name="T50" fmla="*/ 123 w 209"/>
              <a:gd name="T51" fmla="*/ 246 h 262"/>
              <a:gd name="T52" fmla="*/ 116 w 209"/>
              <a:gd name="T53" fmla="*/ 238 h 262"/>
              <a:gd name="T54" fmla="*/ 125 w 209"/>
              <a:gd name="T55" fmla="*/ 85 h 262"/>
              <a:gd name="T56" fmla="*/ 131 w 209"/>
              <a:gd name="T57" fmla="*/ 239 h 262"/>
              <a:gd name="T58" fmla="*/ 162 w 209"/>
              <a:gd name="T59" fmla="*/ 246 h 262"/>
              <a:gd name="T60" fmla="*/ 154 w 209"/>
              <a:gd name="T61" fmla="*/ 238 h 262"/>
              <a:gd name="T62" fmla="*/ 168 w 209"/>
              <a:gd name="T63" fmla="*/ 85 h 262"/>
              <a:gd name="T64" fmla="*/ 169 w 209"/>
              <a:gd name="T65" fmla="*/ 23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9" h="262">
                <a:moveTo>
                  <a:pt x="10" y="50"/>
                </a:moveTo>
                <a:cubicBezTo>
                  <a:pt x="198" y="50"/>
                  <a:pt x="198" y="50"/>
                  <a:pt x="198" y="50"/>
                </a:cubicBezTo>
                <a:cubicBezTo>
                  <a:pt x="204" y="50"/>
                  <a:pt x="209" y="45"/>
                  <a:pt x="209" y="39"/>
                </a:cubicBezTo>
                <a:cubicBezTo>
                  <a:pt x="209" y="34"/>
                  <a:pt x="204" y="29"/>
                  <a:pt x="198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7" y="18"/>
                  <a:pt x="147" y="18"/>
                  <a:pt x="147" y="18"/>
                </a:cubicBezTo>
                <a:cubicBezTo>
                  <a:pt x="147" y="8"/>
                  <a:pt x="139" y="0"/>
                  <a:pt x="129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9" y="0"/>
                  <a:pt x="61" y="8"/>
                  <a:pt x="61" y="18"/>
                </a:cubicBezTo>
                <a:cubicBezTo>
                  <a:pt x="61" y="29"/>
                  <a:pt x="61" y="29"/>
                  <a:pt x="61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4" y="29"/>
                  <a:pt x="0" y="34"/>
                  <a:pt x="0" y="39"/>
                </a:cubicBezTo>
                <a:cubicBezTo>
                  <a:pt x="0" y="45"/>
                  <a:pt x="4" y="50"/>
                  <a:pt x="10" y="50"/>
                </a:cubicBezTo>
                <a:close/>
                <a:moveTo>
                  <a:pt x="76" y="18"/>
                </a:moveTo>
                <a:cubicBezTo>
                  <a:pt x="76" y="17"/>
                  <a:pt x="78" y="16"/>
                  <a:pt x="79" y="16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30" y="16"/>
                  <a:pt x="132" y="17"/>
                  <a:pt x="132" y="18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76" y="29"/>
                  <a:pt x="76" y="29"/>
                  <a:pt x="76" y="29"/>
                </a:cubicBezTo>
                <a:lnTo>
                  <a:pt x="76" y="18"/>
                </a:lnTo>
                <a:close/>
                <a:moveTo>
                  <a:pt x="198" y="53"/>
                </a:moveTo>
                <a:cubicBezTo>
                  <a:pt x="10" y="53"/>
                  <a:pt x="10" y="53"/>
                  <a:pt x="10" y="53"/>
                </a:cubicBezTo>
                <a:cubicBezTo>
                  <a:pt x="4" y="53"/>
                  <a:pt x="0" y="58"/>
                  <a:pt x="0" y="63"/>
                </a:cubicBezTo>
                <a:cubicBezTo>
                  <a:pt x="0" y="69"/>
                  <a:pt x="4" y="74"/>
                  <a:pt x="10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20" y="252"/>
                  <a:pt x="20" y="252"/>
                  <a:pt x="20" y="252"/>
                </a:cubicBezTo>
                <a:cubicBezTo>
                  <a:pt x="21" y="257"/>
                  <a:pt x="26" y="262"/>
                  <a:pt x="31" y="262"/>
                </a:cubicBezTo>
                <a:cubicBezTo>
                  <a:pt x="177" y="262"/>
                  <a:pt x="177" y="262"/>
                  <a:pt x="177" y="262"/>
                </a:cubicBezTo>
                <a:cubicBezTo>
                  <a:pt x="182" y="262"/>
                  <a:pt x="187" y="257"/>
                  <a:pt x="188" y="252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4" y="74"/>
                  <a:pt x="209" y="69"/>
                  <a:pt x="209" y="63"/>
                </a:cubicBezTo>
                <a:cubicBezTo>
                  <a:pt x="209" y="58"/>
                  <a:pt x="204" y="53"/>
                  <a:pt x="198" y="53"/>
                </a:cubicBezTo>
                <a:close/>
                <a:moveTo>
                  <a:pt x="47" y="246"/>
                </a:moveTo>
                <a:cubicBezTo>
                  <a:pt x="46" y="246"/>
                  <a:pt x="46" y="246"/>
                  <a:pt x="46" y="246"/>
                </a:cubicBezTo>
                <a:cubicBezTo>
                  <a:pt x="42" y="246"/>
                  <a:pt x="39" y="243"/>
                  <a:pt x="39" y="239"/>
                </a:cubicBezTo>
                <a:cubicBezTo>
                  <a:pt x="33" y="93"/>
                  <a:pt x="33" y="93"/>
                  <a:pt x="33" y="93"/>
                </a:cubicBezTo>
                <a:cubicBezTo>
                  <a:pt x="32" y="89"/>
                  <a:pt x="36" y="85"/>
                  <a:pt x="40" y="85"/>
                </a:cubicBezTo>
                <a:cubicBezTo>
                  <a:pt x="44" y="85"/>
                  <a:pt x="48" y="88"/>
                  <a:pt x="48" y="92"/>
                </a:cubicBezTo>
                <a:cubicBezTo>
                  <a:pt x="54" y="238"/>
                  <a:pt x="54" y="238"/>
                  <a:pt x="54" y="238"/>
                </a:cubicBezTo>
                <a:cubicBezTo>
                  <a:pt x="54" y="243"/>
                  <a:pt x="51" y="246"/>
                  <a:pt x="47" y="246"/>
                </a:cubicBezTo>
                <a:close/>
                <a:moveTo>
                  <a:pt x="85" y="246"/>
                </a:moveTo>
                <a:cubicBezTo>
                  <a:pt x="85" y="246"/>
                  <a:pt x="85" y="246"/>
                  <a:pt x="85" y="246"/>
                </a:cubicBezTo>
                <a:cubicBezTo>
                  <a:pt x="81" y="246"/>
                  <a:pt x="77" y="243"/>
                  <a:pt x="77" y="239"/>
                </a:cubicBezTo>
                <a:cubicBezTo>
                  <a:pt x="75" y="93"/>
                  <a:pt x="75" y="93"/>
                  <a:pt x="75" y="93"/>
                </a:cubicBezTo>
                <a:cubicBezTo>
                  <a:pt x="75" y="89"/>
                  <a:pt x="78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87" y="85"/>
                  <a:pt x="90" y="88"/>
                  <a:pt x="91" y="93"/>
                </a:cubicBezTo>
                <a:cubicBezTo>
                  <a:pt x="93" y="238"/>
                  <a:pt x="93" y="238"/>
                  <a:pt x="93" y="238"/>
                </a:cubicBezTo>
                <a:cubicBezTo>
                  <a:pt x="93" y="243"/>
                  <a:pt x="89" y="246"/>
                  <a:pt x="85" y="246"/>
                </a:cubicBezTo>
                <a:close/>
                <a:moveTo>
                  <a:pt x="131" y="239"/>
                </a:moveTo>
                <a:cubicBezTo>
                  <a:pt x="131" y="243"/>
                  <a:pt x="127" y="246"/>
                  <a:pt x="123" y="246"/>
                </a:cubicBezTo>
                <a:cubicBezTo>
                  <a:pt x="123" y="246"/>
                  <a:pt x="123" y="246"/>
                  <a:pt x="123" y="246"/>
                </a:cubicBezTo>
                <a:cubicBezTo>
                  <a:pt x="119" y="246"/>
                  <a:pt x="115" y="243"/>
                  <a:pt x="116" y="238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8" y="88"/>
                  <a:pt x="121" y="85"/>
                  <a:pt x="125" y="85"/>
                </a:cubicBezTo>
                <a:cubicBezTo>
                  <a:pt x="130" y="85"/>
                  <a:pt x="133" y="89"/>
                  <a:pt x="133" y="93"/>
                </a:cubicBezTo>
                <a:lnTo>
                  <a:pt x="131" y="239"/>
                </a:lnTo>
                <a:close/>
                <a:moveTo>
                  <a:pt x="169" y="239"/>
                </a:moveTo>
                <a:cubicBezTo>
                  <a:pt x="169" y="243"/>
                  <a:pt x="166" y="246"/>
                  <a:pt x="162" y="246"/>
                </a:cubicBezTo>
                <a:cubicBezTo>
                  <a:pt x="162" y="246"/>
                  <a:pt x="162" y="246"/>
                  <a:pt x="161" y="246"/>
                </a:cubicBezTo>
                <a:cubicBezTo>
                  <a:pt x="157" y="246"/>
                  <a:pt x="154" y="243"/>
                  <a:pt x="154" y="238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160" y="88"/>
                  <a:pt x="164" y="85"/>
                  <a:pt x="168" y="85"/>
                </a:cubicBezTo>
                <a:cubicBezTo>
                  <a:pt x="172" y="85"/>
                  <a:pt x="176" y="89"/>
                  <a:pt x="175" y="93"/>
                </a:cubicBezTo>
                <a:lnTo>
                  <a:pt x="169" y="2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5245645" y="4458828"/>
            <a:ext cx="789964" cy="912271"/>
          </a:xfrm>
          <a:custGeom>
            <a:avLst/>
            <a:gdLst>
              <a:gd name="T0" fmla="*/ 200 w 232"/>
              <a:gd name="T1" fmla="*/ 142 h 268"/>
              <a:gd name="T2" fmla="*/ 153 w 232"/>
              <a:gd name="T3" fmla="*/ 150 h 268"/>
              <a:gd name="T4" fmla="*/ 141 w 232"/>
              <a:gd name="T5" fmla="*/ 127 h 268"/>
              <a:gd name="T6" fmla="*/ 160 w 232"/>
              <a:gd name="T7" fmla="*/ 99 h 268"/>
              <a:gd name="T8" fmla="*/ 148 w 232"/>
              <a:gd name="T9" fmla="*/ 89 h 268"/>
              <a:gd name="T10" fmla="*/ 117 w 232"/>
              <a:gd name="T11" fmla="*/ 104 h 268"/>
              <a:gd name="T12" fmla="*/ 116 w 232"/>
              <a:gd name="T13" fmla="*/ 68 h 268"/>
              <a:gd name="T14" fmla="*/ 102 w 232"/>
              <a:gd name="T15" fmla="*/ 61 h 268"/>
              <a:gd name="T16" fmla="*/ 97 w 232"/>
              <a:gd name="T17" fmla="*/ 109 h 268"/>
              <a:gd name="T18" fmla="*/ 94 w 232"/>
              <a:gd name="T19" fmla="*/ 121 h 268"/>
              <a:gd name="T20" fmla="*/ 70 w 232"/>
              <a:gd name="T21" fmla="*/ 102 h 268"/>
              <a:gd name="T22" fmla="*/ 65 w 232"/>
              <a:gd name="T23" fmla="*/ 119 h 268"/>
              <a:gd name="T24" fmla="*/ 91 w 232"/>
              <a:gd name="T25" fmla="*/ 159 h 268"/>
              <a:gd name="T26" fmla="*/ 40 w 232"/>
              <a:gd name="T27" fmla="*/ 149 h 268"/>
              <a:gd name="T28" fmla="*/ 40 w 232"/>
              <a:gd name="T29" fmla="*/ 63 h 268"/>
              <a:gd name="T30" fmla="*/ 42 w 232"/>
              <a:gd name="T31" fmla="*/ 57 h 268"/>
              <a:gd name="T32" fmla="*/ 74 w 232"/>
              <a:gd name="T33" fmla="*/ 30 h 268"/>
              <a:gd name="T34" fmla="*/ 93 w 232"/>
              <a:gd name="T35" fmla="*/ 20 h 268"/>
              <a:gd name="T36" fmla="*/ 163 w 232"/>
              <a:gd name="T37" fmla="*/ 34 h 268"/>
              <a:gd name="T38" fmla="*/ 196 w 232"/>
              <a:gd name="T39" fmla="*/ 69 h 268"/>
              <a:gd name="T40" fmla="*/ 162 w 232"/>
              <a:gd name="T41" fmla="*/ 245 h 268"/>
              <a:gd name="T42" fmla="*/ 127 w 232"/>
              <a:gd name="T43" fmla="*/ 166 h 268"/>
              <a:gd name="T44" fmla="*/ 153 w 232"/>
              <a:gd name="T45" fmla="*/ 98 h 268"/>
              <a:gd name="T46" fmla="*/ 121 w 232"/>
              <a:gd name="T47" fmla="*/ 136 h 268"/>
              <a:gd name="T48" fmla="*/ 111 w 232"/>
              <a:gd name="T49" fmla="*/ 65 h 268"/>
              <a:gd name="T50" fmla="*/ 102 w 232"/>
              <a:gd name="T51" fmla="*/ 107 h 268"/>
              <a:gd name="T52" fmla="*/ 90 w 232"/>
              <a:gd name="T53" fmla="*/ 124 h 268"/>
              <a:gd name="T54" fmla="*/ 67 w 232"/>
              <a:gd name="T55" fmla="*/ 114 h 268"/>
              <a:gd name="T56" fmla="*/ 98 w 232"/>
              <a:gd name="T57" fmla="*/ 168 h 268"/>
              <a:gd name="T58" fmla="*/ 60 w 232"/>
              <a:gd name="T59" fmla="*/ 245 h 268"/>
              <a:gd name="T60" fmla="*/ 60 w 232"/>
              <a:gd name="T61" fmla="*/ 268 h 268"/>
              <a:gd name="T62" fmla="*/ 178 w 232"/>
              <a:gd name="T63" fmla="*/ 25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2" h="268">
                <a:moveTo>
                  <a:pt x="232" y="105"/>
                </a:moveTo>
                <a:cubicBezTo>
                  <a:pt x="232" y="124"/>
                  <a:pt x="218" y="139"/>
                  <a:pt x="200" y="142"/>
                </a:cubicBezTo>
                <a:cubicBezTo>
                  <a:pt x="196" y="152"/>
                  <a:pt x="186" y="159"/>
                  <a:pt x="174" y="159"/>
                </a:cubicBezTo>
                <a:cubicBezTo>
                  <a:pt x="166" y="159"/>
                  <a:pt x="158" y="155"/>
                  <a:pt x="153" y="150"/>
                </a:cubicBezTo>
                <a:cubicBezTo>
                  <a:pt x="147" y="153"/>
                  <a:pt x="140" y="155"/>
                  <a:pt x="133" y="157"/>
                </a:cubicBezTo>
                <a:cubicBezTo>
                  <a:pt x="135" y="143"/>
                  <a:pt x="139" y="130"/>
                  <a:pt x="141" y="127"/>
                </a:cubicBezTo>
                <a:cubicBezTo>
                  <a:pt x="149" y="110"/>
                  <a:pt x="157" y="102"/>
                  <a:pt x="157" y="102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53" y="86"/>
                  <a:pt x="153" y="86"/>
                  <a:pt x="153" y="86"/>
                </a:cubicBezTo>
                <a:cubicBezTo>
                  <a:pt x="148" y="89"/>
                  <a:pt x="148" y="89"/>
                  <a:pt x="148" y="89"/>
                </a:cubicBezTo>
                <a:cubicBezTo>
                  <a:pt x="147" y="90"/>
                  <a:pt x="134" y="99"/>
                  <a:pt x="123" y="119"/>
                </a:cubicBezTo>
                <a:cubicBezTo>
                  <a:pt x="121" y="113"/>
                  <a:pt x="119" y="108"/>
                  <a:pt x="117" y="104"/>
                </a:cubicBezTo>
                <a:cubicBezTo>
                  <a:pt x="115" y="99"/>
                  <a:pt x="113" y="95"/>
                  <a:pt x="113" y="90"/>
                </a:cubicBezTo>
                <a:cubicBezTo>
                  <a:pt x="112" y="76"/>
                  <a:pt x="116" y="68"/>
                  <a:pt x="116" y="68"/>
                </a:cubicBezTo>
                <a:cubicBezTo>
                  <a:pt x="120" y="59"/>
                  <a:pt x="120" y="59"/>
                  <a:pt x="120" y="59"/>
                </a:cubicBezTo>
                <a:cubicBezTo>
                  <a:pt x="102" y="61"/>
                  <a:pt x="102" y="61"/>
                  <a:pt x="102" y="61"/>
                </a:cubicBezTo>
                <a:cubicBezTo>
                  <a:pt x="101" y="63"/>
                  <a:pt x="101" y="63"/>
                  <a:pt x="101" y="63"/>
                </a:cubicBezTo>
                <a:cubicBezTo>
                  <a:pt x="100" y="64"/>
                  <a:pt x="89" y="87"/>
                  <a:pt x="97" y="109"/>
                </a:cubicBezTo>
                <a:cubicBezTo>
                  <a:pt x="100" y="115"/>
                  <a:pt x="100" y="122"/>
                  <a:pt x="100" y="127"/>
                </a:cubicBezTo>
                <a:cubicBezTo>
                  <a:pt x="98" y="125"/>
                  <a:pt x="96" y="123"/>
                  <a:pt x="94" y="121"/>
                </a:cubicBezTo>
                <a:cubicBezTo>
                  <a:pt x="87" y="112"/>
                  <a:pt x="75" y="105"/>
                  <a:pt x="74" y="104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5" y="119"/>
                  <a:pt x="65" y="119"/>
                  <a:pt x="65" y="119"/>
                </a:cubicBezTo>
                <a:cubicBezTo>
                  <a:pt x="66" y="120"/>
                  <a:pt x="82" y="130"/>
                  <a:pt x="88" y="149"/>
                </a:cubicBezTo>
                <a:cubicBezTo>
                  <a:pt x="89" y="153"/>
                  <a:pt x="90" y="156"/>
                  <a:pt x="91" y="159"/>
                </a:cubicBezTo>
                <a:cubicBezTo>
                  <a:pt x="85" y="163"/>
                  <a:pt x="78" y="166"/>
                  <a:pt x="70" y="166"/>
                </a:cubicBezTo>
                <a:cubicBezTo>
                  <a:pt x="58" y="166"/>
                  <a:pt x="46" y="159"/>
                  <a:pt x="40" y="149"/>
                </a:cubicBezTo>
                <a:cubicBezTo>
                  <a:pt x="18" y="147"/>
                  <a:pt x="0" y="129"/>
                  <a:pt x="0" y="106"/>
                </a:cubicBezTo>
                <a:cubicBezTo>
                  <a:pt x="0" y="83"/>
                  <a:pt x="18" y="65"/>
                  <a:pt x="40" y="63"/>
                </a:cubicBezTo>
                <a:cubicBezTo>
                  <a:pt x="40" y="62"/>
                  <a:pt x="41" y="62"/>
                  <a:pt x="42" y="61"/>
                </a:cubicBezTo>
                <a:cubicBezTo>
                  <a:pt x="42" y="60"/>
                  <a:pt x="42" y="59"/>
                  <a:pt x="42" y="57"/>
                </a:cubicBezTo>
                <a:cubicBezTo>
                  <a:pt x="42" y="42"/>
                  <a:pt x="54" y="30"/>
                  <a:pt x="69" y="30"/>
                </a:cubicBezTo>
                <a:cubicBezTo>
                  <a:pt x="71" y="30"/>
                  <a:pt x="72" y="30"/>
                  <a:pt x="74" y="30"/>
                </a:cubicBezTo>
                <a:cubicBezTo>
                  <a:pt x="77" y="24"/>
                  <a:pt x="83" y="19"/>
                  <a:pt x="90" y="19"/>
                </a:cubicBezTo>
                <a:cubicBezTo>
                  <a:pt x="91" y="19"/>
                  <a:pt x="92" y="19"/>
                  <a:pt x="93" y="20"/>
                </a:cubicBezTo>
                <a:cubicBezTo>
                  <a:pt x="100" y="8"/>
                  <a:pt x="112" y="0"/>
                  <a:pt x="126" y="0"/>
                </a:cubicBezTo>
                <a:cubicBezTo>
                  <a:pt x="145" y="0"/>
                  <a:pt x="161" y="15"/>
                  <a:pt x="163" y="34"/>
                </a:cubicBezTo>
                <a:cubicBezTo>
                  <a:pt x="181" y="36"/>
                  <a:pt x="195" y="50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216" y="69"/>
                  <a:pt x="232" y="85"/>
                  <a:pt x="232" y="105"/>
                </a:cubicBezTo>
                <a:close/>
                <a:moveTo>
                  <a:pt x="162" y="245"/>
                </a:moveTo>
                <a:cubicBezTo>
                  <a:pt x="134" y="245"/>
                  <a:pt x="134" y="245"/>
                  <a:pt x="134" y="245"/>
                </a:cubicBezTo>
                <a:cubicBezTo>
                  <a:pt x="133" y="238"/>
                  <a:pt x="127" y="199"/>
                  <a:pt x="127" y="166"/>
                </a:cubicBezTo>
                <a:cubicBezTo>
                  <a:pt x="127" y="148"/>
                  <a:pt x="134" y="128"/>
                  <a:pt x="136" y="125"/>
                </a:cubicBezTo>
                <a:cubicBezTo>
                  <a:pt x="145" y="107"/>
                  <a:pt x="153" y="98"/>
                  <a:pt x="153" y="98"/>
                </a:cubicBezTo>
                <a:cubicBezTo>
                  <a:pt x="151" y="93"/>
                  <a:pt x="151" y="93"/>
                  <a:pt x="151" y="93"/>
                </a:cubicBezTo>
                <a:cubicBezTo>
                  <a:pt x="151" y="93"/>
                  <a:pt x="132" y="107"/>
                  <a:pt x="121" y="136"/>
                </a:cubicBezTo>
                <a:cubicBezTo>
                  <a:pt x="119" y="112"/>
                  <a:pt x="108" y="104"/>
                  <a:pt x="107" y="90"/>
                </a:cubicBezTo>
                <a:cubicBezTo>
                  <a:pt x="106" y="75"/>
                  <a:pt x="111" y="65"/>
                  <a:pt x="111" y="65"/>
                </a:cubicBezTo>
                <a:cubicBezTo>
                  <a:pt x="106" y="66"/>
                  <a:pt x="106" y="66"/>
                  <a:pt x="106" y="66"/>
                </a:cubicBezTo>
                <a:cubicBezTo>
                  <a:pt x="106" y="66"/>
                  <a:pt x="94" y="87"/>
                  <a:pt x="102" y="107"/>
                </a:cubicBezTo>
                <a:cubicBezTo>
                  <a:pt x="109" y="123"/>
                  <a:pt x="102" y="142"/>
                  <a:pt x="102" y="142"/>
                </a:cubicBezTo>
                <a:cubicBezTo>
                  <a:pt x="102" y="142"/>
                  <a:pt x="98" y="132"/>
                  <a:pt x="90" y="124"/>
                </a:cubicBezTo>
                <a:cubicBezTo>
                  <a:pt x="83" y="116"/>
                  <a:pt x="72" y="109"/>
                  <a:pt x="72" y="109"/>
                </a:cubicBezTo>
                <a:cubicBezTo>
                  <a:pt x="67" y="114"/>
                  <a:pt x="67" y="114"/>
                  <a:pt x="67" y="114"/>
                </a:cubicBezTo>
                <a:cubicBezTo>
                  <a:pt x="68" y="115"/>
                  <a:pt x="86" y="126"/>
                  <a:pt x="93" y="147"/>
                </a:cubicBezTo>
                <a:cubicBezTo>
                  <a:pt x="97" y="160"/>
                  <a:pt x="98" y="168"/>
                  <a:pt x="98" y="168"/>
                </a:cubicBezTo>
                <a:cubicBezTo>
                  <a:pt x="98" y="168"/>
                  <a:pt x="91" y="233"/>
                  <a:pt x="89" y="245"/>
                </a:cubicBezTo>
                <a:cubicBezTo>
                  <a:pt x="60" y="245"/>
                  <a:pt x="60" y="245"/>
                  <a:pt x="60" y="245"/>
                </a:cubicBezTo>
                <a:cubicBezTo>
                  <a:pt x="52" y="245"/>
                  <a:pt x="45" y="250"/>
                  <a:pt x="45" y="257"/>
                </a:cubicBezTo>
                <a:cubicBezTo>
                  <a:pt x="45" y="263"/>
                  <a:pt x="52" y="268"/>
                  <a:pt x="60" y="268"/>
                </a:cubicBezTo>
                <a:cubicBezTo>
                  <a:pt x="162" y="268"/>
                  <a:pt x="162" y="268"/>
                  <a:pt x="162" y="268"/>
                </a:cubicBezTo>
                <a:cubicBezTo>
                  <a:pt x="171" y="268"/>
                  <a:pt x="178" y="263"/>
                  <a:pt x="178" y="257"/>
                </a:cubicBezTo>
                <a:cubicBezTo>
                  <a:pt x="178" y="250"/>
                  <a:pt x="171" y="245"/>
                  <a:pt x="162" y="2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1441158" y="4476095"/>
            <a:ext cx="543909" cy="879176"/>
          </a:xfrm>
          <a:custGeom>
            <a:avLst/>
            <a:gdLst>
              <a:gd name="T0" fmla="*/ 80 w 160"/>
              <a:gd name="T1" fmla="*/ 0 h 258"/>
              <a:gd name="T2" fmla="*/ 0 w 160"/>
              <a:gd name="T3" fmla="*/ 177 h 258"/>
              <a:gd name="T4" fmla="*/ 80 w 160"/>
              <a:gd name="T5" fmla="*/ 258 h 258"/>
              <a:gd name="T6" fmla="*/ 160 w 160"/>
              <a:gd name="T7" fmla="*/ 177 h 258"/>
              <a:gd name="T8" fmla="*/ 80 w 160"/>
              <a:gd name="T9" fmla="*/ 0 h 258"/>
              <a:gd name="T10" fmla="*/ 45 w 160"/>
              <a:gd name="T11" fmla="*/ 221 h 258"/>
              <a:gd name="T12" fmla="*/ 39 w 160"/>
              <a:gd name="T13" fmla="*/ 224 h 258"/>
              <a:gd name="T14" fmla="*/ 33 w 160"/>
              <a:gd name="T15" fmla="*/ 221 h 258"/>
              <a:gd name="T16" fmla="*/ 16 w 160"/>
              <a:gd name="T17" fmla="*/ 177 h 258"/>
              <a:gd name="T18" fmla="*/ 68 w 160"/>
              <a:gd name="T19" fmla="*/ 42 h 258"/>
              <a:gd name="T20" fmla="*/ 33 w 160"/>
              <a:gd name="T21" fmla="*/ 177 h 258"/>
              <a:gd name="T22" fmla="*/ 45 w 160"/>
              <a:gd name="T23" fmla="*/ 210 h 258"/>
              <a:gd name="T24" fmla="*/ 45 w 160"/>
              <a:gd name="T25" fmla="*/ 221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258">
                <a:moveTo>
                  <a:pt x="80" y="0"/>
                </a:moveTo>
                <a:cubicBezTo>
                  <a:pt x="80" y="0"/>
                  <a:pt x="0" y="133"/>
                  <a:pt x="0" y="177"/>
                </a:cubicBezTo>
                <a:cubicBezTo>
                  <a:pt x="0" y="222"/>
                  <a:pt x="35" y="258"/>
                  <a:pt x="80" y="258"/>
                </a:cubicBezTo>
                <a:cubicBezTo>
                  <a:pt x="124" y="258"/>
                  <a:pt x="160" y="222"/>
                  <a:pt x="160" y="177"/>
                </a:cubicBezTo>
                <a:cubicBezTo>
                  <a:pt x="160" y="133"/>
                  <a:pt x="80" y="0"/>
                  <a:pt x="80" y="0"/>
                </a:cubicBezTo>
                <a:close/>
                <a:moveTo>
                  <a:pt x="45" y="221"/>
                </a:moveTo>
                <a:cubicBezTo>
                  <a:pt x="43" y="223"/>
                  <a:pt x="41" y="224"/>
                  <a:pt x="39" y="224"/>
                </a:cubicBezTo>
                <a:cubicBezTo>
                  <a:pt x="37" y="224"/>
                  <a:pt x="35" y="223"/>
                  <a:pt x="33" y="221"/>
                </a:cubicBezTo>
                <a:cubicBezTo>
                  <a:pt x="22" y="209"/>
                  <a:pt x="15" y="193"/>
                  <a:pt x="16" y="177"/>
                </a:cubicBezTo>
                <a:cubicBezTo>
                  <a:pt x="17" y="144"/>
                  <a:pt x="68" y="42"/>
                  <a:pt x="68" y="42"/>
                </a:cubicBezTo>
                <a:cubicBezTo>
                  <a:pt x="68" y="42"/>
                  <a:pt x="32" y="152"/>
                  <a:pt x="33" y="177"/>
                </a:cubicBezTo>
                <a:cubicBezTo>
                  <a:pt x="33" y="191"/>
                  <a:pt x="37" y="201"/>
                  <a:pt x="45" y="210"/>
                </a:cubicBezTo>
                <a:cubicBezTo>
                  <a:pt x="48" y="213"/>
                  <a:pt x="48" y="218"/>
                  <a:pt x="45" y="2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15703668" y="4513507"/>
            <a:ext cx="840326" cy="804353"/>
          </a:xfrm>
          <a:custGeom>
            <a:avLst/>
            <a:gdLst>
              <a:gd name="T0" fmla="*/ 71 w 247"/>
              <a:gd name="T1" fmla="*/ 189 h 236"/>
              <a:gd name="T2" fmla="*/ 58 w 247"/>
              <a:gd name="T3" fmla="*/ 199 h 236"/>
              <a:gd name="T4" fmla="*/ 53 w 247"/>
              <a:gd name="T5" fmla="*/ 236 h 236"/>
              <a:gd name="T6" fmla="*/ 48 w 247"/>
              <a:gd name="T7" fmla="*/ 199 h 236"/>
              <a:gd name="T8" fmla="*/ 22 w 247"/>
              <a:gd name="T9" fmla="*/ 231 h 236"/>
              <a:gd name="T10" fmla="*/ 12 w 247"/>
              <a:gd name="T11" fmla="*/ 231 h 236"/>
              <a:gd name="T12" fmla="*/ 0 w 247"/>
              <a:gd name="T13" fmla="*/ 199 h 236"/>
              <a:gd name="T14" fmla="*/ 212 w 247"/>
              <a:gd name="T15" fmla="*/ 58 h 236"/>
              <a:gd name="T16" fmla="*/ 190 w 247"/>
              <a:gd name="T17" fmla="*/ 41 h 236"/>
              <a:gd name="T18" fmla="*/ 185 w 247"/>
              <a:gd name="T19" fmla="*/ 35 h 236"/>
              <a:gd name="T20" fmla="*/ 205 w 247"/>
              <a:gd name="T21" fmla="*/ 26 h 236"/>
              <a:gd name="T22" fmla="*/ 196 w 247"/>
              <a:gd name="T23" fmla="*/ 20 h 236"/>
              <a:gd name="T24" fmla="*/ 170 w 247"/>
              <a:gd name="T25" fmla="*/ 10 h 236"/>
              <a:gd name="T26" fmla="*/ 168 w 247"/>
              <a:gd name="T27" fmla="*/ 12 h 236"/>
              <a:gd name="T28" fmla="*/ 156 w 247"/>
              <a:gd name="T29" fmla="*/ 31 h 236"/>
              <a:gd name="T30" fmla="*/ 159 w 247"/>
              <a:gd name="T31" fmla="*/ 39 h 236"/>
              <a:gd name="T32" fmla="*/ 167 w 247"/>
              <a:gd name="T33" fmla="*/ 50 h 236"/>
              <a:gd name="T34" fmla="*/ 203 w 247"/>
              <a:gd name="T35" fmla="*/ 55 h 236"/>
              <a:gd name="T36" fmla="*/ 204 w 247"/>
              <a:gd name="T37" fmla="*/ 63 h 236"/>
              <a:gd name="T38" fmla="*/ 205 w 247"/>
              <a:gd name="T39" fmla="*/ 78 h 236"/>
              <a:gd name="T40" fmla="*/ 168 w 247"/>
              <a:gd name="T41" fmla="*/ 199 h 236"/>
              <a:gd name="T42" fmla="*/ 128 w 247"/>
              <a:gd name="T43" fmla="*/ 163 h 236"/>
              <a:gd name="T44" fmla="*/ 128 w 247"/>
              <a:gd name="T45" fmla="*/ 67 h 236"/>
              <a:gd name="T46" fmla="*/ 80 w 247"/>
              <a:gd name="T47" fmla="*/ 9 h 236"/>
              <a:gd name="T48" fmla="*/ 29 w 247"/>
              <a:gd name="T49" fmla="*/ 56 h 236"/>
              <a:gd name="T50" fmla="*/ 26 w 247"/>
              <a:gd name="T51" fmla="*/ 126 h 236"/>
              <a:gd name="T52" fmla="*/ 0 w 247"/>
              <a:gd name="T53" fmla="*/ 162 h 236"/>
              <a:gd name="T54" fmla="*/ 71 w 247"/>
              <a:gd name="T55" fmla="*/ 181 h 236"/>
              <a:gd name="T56" fmla="*/ 44 w 247"/>
              <a:gd name="T57" fmla="*/ 135 h 236"/>
              <a:gd name="T58" fmla="*/ 43 w 247"/>
              <a:gd name="T59" fmla="*/ 126 h 236"/>
              <a:gd name="T60" fmla="*/ 40 w 247"/>
              <a:gd name="T61" fmla="*/ 56 h 236"/>
              <a:gd name="T62" fmla="*/ 80 w 247"/>
              <a:gd name="T63" fmla="*/ 20 h 236"/>
              <a:gd name="T64" fmla="*/ 117 w 247"/>
              <a:gd name="T65" fmla="*/ 67 h 236"/>
              <a:gd name="T66" fmla="*/ 117 w 247"/>
              <a:gd name="T67" fmla="*/ 163 h 236"/>
              <a:gd name="T68" fmla="*/ 168 w 247"/>
              <a:gd name="T69" fmla="*/ 210 h 236"/>
              <a:gd name="T70" fmla="*/ 215 w 247"/>
              <a:gd name="T71" fmla="*/ 78 h 236"/>
              <a:gd name="T72" fmla="*/ 216 w 247"/>
              <a:gd name="T73" fmla="*/ 63 h 236"/>
              <a:gd name="T74" fmla="*/ 246 w 247"/>
              <a:gd name="T75" fmla="*/ 26 h 236"/>
              <a:gd name="T76" fmla="*/ 239 w 247"/>
              <a:gd name="T77" fmla="*/ 4 h 236"/>
              <a:gd name="T78" fmla="*/ 229 w 247"/>
              <a:gd name="T79" fmla="*/ 17 h 236"/>
              <a:gd name="T80" fmla="*/ 222 w 247"/>
              <a:gd name="T81" fmla="*/ 20 h 236"/>
              <a:gd name="T82" fmla="*/ 212 w 247"/>
              <a:gd name="T83" fmla="*/ 26 h 236"/>
              <a:gd name="T84" fmla="*/ 216 w 247"/>
              <a:gd name="T85" fmla="*/ 42 h 236"/>
              <a:gd name="T86" fmla="*/ 238 w 247"/>
              <a:gd name="T87" fmla="*/ 18 h 236"/>
              <a:gd name="T88" fmla="*/ 216 w 247"/>
              <a:gd name="T89" fmla="*/ 47 h 236"/>
              <a:gd name="T90" fmla="*/ 216 w 247"/>
              <a:gd name="T91" fmla="*/ 51 h 236"/>
              <a:gd name="T92" fmla="*/ 216 w 247"/>
              <a:gd name="T93" fmla="*/ 56 h 236"/>
              <a:gd name="T94" fmla="*/ 240 w 247"/>
              <a:gd name="T95" fmla="*/ 45 h 236"/>
              <a:gd name="T96" fmla="*/ 244 w 247"/>
              <a:gd name="T97" fmla="*/ 35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7" h="236">
                <a:moveTo>
                  <a:pt x="0" y="189"/>
                </a:moveTo>
                <a:cubicBezTo>
                  <a:pt x="71" y="189"/>
                  <a:pt x="71" y="189"/>
                  <a:pt x="71" y="189"/>
                </a:cubicBezTo>
                <a:cubicBezTo>
                  <a:pt x="71" y="199"/>
                  <a:pt x="71" y="199"/>
                  <a:pt x="71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231"/>
                  <a:pt x="58" y="231"/>
                  <a:pt x="58" y="231"/>
                </a:cubicBezTo>
                <a:cubicBezTo>
                  <a:pt x="58" y="234"/>
                  <a:pt x="56" y="236"/>
                  <a:pt x="53" y="236"/>
                </a:cubicBezTo>
                <a:cubicBezTo>
                  <a:pt x="50" y="236"/>
                  <a:pt x="48" y="234"/>
                  <a:pt x="48" y="231"/>
                </a:cubicBezTo>
                <a:cubicBezTo>
                  <a:pt x="48" y="199"/>
                  <a:pt x="48" y="199"/>
                  <a:pt x="48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231"/>
                  <a:pt x="22" y="231"/>
                  <a:pt x="22" y="231"/>
                </a:cubicBezTo>
                <a:cubicBezTo>
                  <a:pt x="22" y="234"/>
                  <a:pt x="20" y="236"/>
                  <a:pt x="17" y="236"/>
                </a:cubicBezTo>
                <a:cubicBezTo>
                  <a:pt x="14" y="236"/>
                  <a:pt x="12" y="234"/>
                  <a:pt x="12" y="231"/>
                </a:cubicBezTo>
                <a:cubicBezTo>
                  <a:pt x="12" y="199"/>
                  <a:pt x="12" y="199"/>
                  <a:pt x="12" y="199"/>
                </a:cubicBezTo>
                <a:cubicBezTo>
                  <a:pt x="0" y="199"/>
                  <a:pt x="0" y="199"/>
                  <a:pt x="0" y="199"/>
                </a:cubicBezTo>
                <a:lnTo>
                  <a:pt x="0" y="189"/>
                </a:lnTo>
                <a:close/>
                <a:moveTo>
                  <a:pt x="212" y="58"/>
                </a:moveTo>
                <a:cubicBezTo>
                  <a:pt x="211" y="56"/>
                  <a:pt x="209" y="52"/>
                  <a:pt x="205" y="49"/>
                </a:cubicBezTo>
                <a:cubicBezTo>
                  <a:pt x="201" y="46"/>
                  <a:pt x="196" y="43"/>
                  <a:pt x="190" y="41"/>
                </a:cubicBezTo>
                <a:cubicBezTo>
                  <a:pt x="168" y="33"/>
                  <a:pt x="161" y="16"/>
                  <a:pt x="161" y="16"/>
                </a:cubicBezTo>
                <a:cubicBezTo>
                  <a:pt x="161" y="16"/>
                  <a:pt x="168" y="29"/>
                  <a:pt x="185" y="35"/>
                </a:cubicBezTo>
                <a:cubicBezTo>
                  <a:pt x="196" y="38"/>
                  <a:pt x="205" y="43"/>
                  <a:pt x="211" y="49"/>
                </a:cubicBezTo>
                <a:cubicBezTo>
                  <a:pt x="211" y="49"/>
                  <a:pt x="212" y="36"/>
                  <a:pt x="205" y="26"/>
                </a:cubicBezTo>
                <a:cubicBezTo>
                  <a:pt x="200" y="20"/>
                  <a:pt x="195" y="17"/>
                  <a:pt x="195" y="17"/>
                </a:cubicBezTo>
                <a:cubicBezTo>
                  <a:pt x="195" y="17"/>
                  <a:pt x="195" y="18"/>
                  <a:pt x="196" y="20"/>
                </a:cubicBezTo>
                <a:cubicBezTo>
                  <a:pt x="195" y="20"/>
                  <a:pt x="192" y="17"/>
                  <a:pt x="181" y="14"/>
                </a:cubicBezTo>
                <a:cubicBezTo>
                  <a:pt x="171" y="11"/>
                  <a:pt x="170" y="10"/>
                  <a:pt x="170" y="10"/>
                </a:cubicBezTo>
                <a:cubicBezTo>
                  <a:pt x="170" y="10"/>
                  <a:pt x="170" y="11"/>
                  <a:pt x="171" y="13"/>
                </a:cubicBezTo>
                <a:cubicBezTo>
                  <a:pt x="170" y="12"/>
                  <a:pt x="169" y="12"/>
                  <a:pt x="168" y="12"/>
                </a:cubicBezTo>
                <a:cubicBezTo>
                  <a:pt x="158" y="9"/>
                  <a:pt x="155" y="0"/>
                  <a:pt x="155" y="0"/>
                </a:cubicBezTo>
                <a:cubicBezTo>
                  <a:pt x="155" y="0"/>
                  <a:pt x="152" y="17"/>
                  <a:pt x="156" y="31"/>
                </a:cubicBezTo>
                <a:cubicBezTo>
                  <a:pt x="155" y="30"/>
                  <a:pt x="154" y="29"/>
                  <a:pt x="154" y="29"/>
                </a:cubicBezTo>
                <a:cubicBezTo>
                  <a:pt x="154" y="29"/>
                  <a:pt x="154" y="33"/>
                  <a:pt x="159" y="39"/>
                </a:cubicBezTo>
                <a:cubicBezTo>
                  <a:pt x="163" y="45"/>
                  <a:pt x="168" y="48"/>
                  <a:pt x="170" y="49"/>
                </a:cubicBezTo>
                <a:cubicBezTo>
                  <a:pt x="168" y="51"/>
                  <a:pt x="167" y="50"/>
                  <a:pt x="167" y="50"/>
                </a:cubicBezTo>
                <a:cubicBezTo>
                  <a:pt x="167" y="50"/>
                  <a:pt x="173" y="57"/>
                  <a:pt x="184" y="58"/>
                </a:cubicBezTo>
                <a:cubicBezTo>
                  <a:pt x="198" y="59"/>
                  <a:pt x="203" y="55"/>
                  <a:pt x="203" y="55"/>
                </a:cubicBezTo>
                <a:cubicBezTo>
                  <a:pt x="205" y="56"/>
                  <a:pt x="206" y="58"/>
                  <a:pt x="206" y="59"/>
                </a:cubicBezTo>
                <a:cubicBezTo>
                  <a:pt x="205" y="60"/>
                  <a:pt x="204" y="62"/>
                  <a:pt x="204" y="63"/>
                </a:cubicBezTo>
                <a:cubicBezTo>
                  <a:pt x="204" y="75"/>
                  <a:pt x="204" y="75"/>
                  <a:pt x="204" y="75"/>
                </a:cubicBezTo>
                <a:cubicBezTo>
                  <a:pt x="204" y="76"/>
                  <a:pt x="204" y="77"/>
                  <a:pt x="205" y="78"/>
                </a:cubicBezTo>
                <a:cubicBezTo>
                  <a:pt x="205" y="163"/>
                  <a:pt x="205" y="163"/>
                  <a:pt x="205" y="163"/>
                </a:cubicBezTo>
                <a:cubicBezTo>
                  <a:pt x="205" y="183"/>
                  <a:pt x="188" y="199"/>
                  <a:pt x="168" y="199"/>
                </a:cubicBezTo>
                <a:cubicBezTo>
                  <a:pt x="164" y="199"/>
                  <a:pt x="164" y="199"/>
                  <a:pt x="164" y="199"/>
                </a:cubicBezTo>
                <a:cubicBezTo>
                  <a:pt x="144" y="199"/>
                  <a:pt x="128" y="183"/>
                  <a:pt x="128" y="163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30"/>
                  <a:pt x="106" y="9"/>
                  <a:pt x="80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51" y="9"/>
                  <a:pt x="29" y="30"/>
                  <a:pt x="29" y="56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7" y="122"/>
                  <a:pt x="26" y="124"/>
                  <a:pt x="26" y="126"/>
                </a:cubicBezTo>
                <a:cubicBezTo>
                  <a:pt x="26" y="136"/>
                  <a:pt x="26" y="136"/>
                  <a:pt x="26" y="136"/>
                </a:cubicBezTo>
                <a:cubicBezTo>
                  <a:pt x="11" y="136"/>
                  <a:pt x="0" y="148"/>
                  <a:pt x="0" y="162"/>
                </a:cubicBezTo>
                <a:cubicBezTo>
                  <a:pt x="0" y="181"/>
                  <a:pt x="0" y="181"/>
                  <a:pt x="0" y="181"/>
                </a:cubicBezTo>
                <a:cubicBezTo>
                  <a:pt x="71" y="181"/>
                  <a:pt x="71" y="181"/>
                  <a:pt x="71" y="181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1" y="148"/>
                  <a:pt x="59" y="135"/>
                  <a:pt x="44" y="135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3" y="126"/>
                  <a:pt x="43" y="126"/>
                  <a:pt x="43" y="126"/>
                </a:cubicBezTo>
                <a:cubicBezTo>
                  <a:pt x="43" y="124"/>
                  <a:pt x="42" y="122"/>
                  <a:pt x="40" y="121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36"/>
                  <a:pt x="56" y="20"/>
                  <a:pt x="77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101" y="20"/>
                  <a:pt x="117" y="36"/>
                  <a:pt x="117" y="56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17" y="152"/>
                  <a:pt x="117" y="152"/>
                  <a:pt x="117" y="152"/>
                </a:cubicBezTo>
                <a:cubicBezTo>
                  <a:pt x="117" y="163"/>
                  <a:pt x="117" y="163"/>
                  <a:pt x="117" y="163"/>
                </a:cubicBezTo>
                <a:cubicBezTo>
                  <a:pt x="117" y="189"/>
                  <a:pt x="138" y="210"/>
                  <a:pt x="164" y="210"/>
                </a:cubicBezTo>
                <a:cubicBezTo>
                  <a:pt x="168" y="210"/>
                  <a:pt x="168" y="210"/>
                  <a:pt x="168" y="210"/>
                </a:cubicBezTo>
                <a:cubicBezTo>
                  <a:pt x="194" y="210"/>
                  <a:pt x="215" y="189"/>
                  <a:pt x="215" y="163"/>
                </a:cubicBezTo>
                <a:cubicBezTo>
                  <a:pt x="215" y="78"/>
                  <a:pt x="215" y="78"/>
                  <a:pt x="215" y="78"/>
                </a:cubicBezTo>
                <a:cubicBezTo>
                  <a:pt x="216" y="77"/>
                  <a:pt x="216" y="76"/>
                  <a:pt x="216" y="75"/>
                </a:cubicBezTo>
                <a:cubicBezTo>
                  <a:pt x="216" y="63"/>
                  <a:pt x="216" y="63"/>
                  <a:pt x="216" y="63"/>
                </a:cubicBezTo>
                <a:cubicBezTo>
                  <a:pt x="216" y="61"/>
                  <a:pt x="214" y="59"/>
                  <a:pt x="212" y="58"/>
                </a:cubicBezTo>
                <a:close/>
                <a:moveTo>
                  <a:pt x="246" y="26"/>
                </a:moveTo>
                <a:cubicBezTo>
                  <a:pt x="246" y="26"/>
                  <a:pt x="245" y="27"/>
                  <a:pt x="244" y="28"/>
                </a:cubicBezTo>
                <a:cubicBezTo>
                  <a:pt x="245" y="16"/>
                  <a:pt x="239" y="4"/>
                  <a:pt x="239" y="4"/>
                </a:cubicBezTo>
                <a:cubicBezTo>
                  <a:pt x="239" y="4"/>
                  <a:pt x="238" y="12"/>
                  <a:pt x="231" y="16"/>
                </a:cubicBezTo>
                <a:cubicBezTo>
                  <a:pt x="231" y="16"/>
                  <a:pt x="230" y="17"/>
                  <a:pt x="229" y="17"/>
                </a:cubicBezTo>
                <a:cubicBezTo>
                  <a:pt x="230" y="15"/>
                  <a:pt x="230" y="15"/>
                  <a:pt x="230" y="15"/>
                </a:cubicBezTo>
                <a:cubicBezTo>
                  <a:pt x="230" y="15"/>
                  <a:pt x="229" y="16"/>
                  <a:pt x="222" y="20"/>
                </a:cubicBezTo>
                <a:cubicBezTo>
                  <a:pt x="214" y="25"/>
                  <a:pt x="212" y="28"/>
                  <a:pt x="212" y="28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6"/>
                  <a:pt x="212" y="26"/>
                  <a:pt x="211" y="27"/>
                </a:cubicBezTo>
                <a:cubicBezTo>
                  <a:pt x="214" y="32"/>
                  <a:pt x="216" y="38"/>
                  <a:pt x="216" y="42"/>
                </a:cubicBezTo>
                <a:cubicBezTo>
                  <a:pt x="218" y="41"/>
                  <a:pt x="220" y="39"/>
                  <a:pt x="223" y="37"/>
                </a:cubicBezTo>
                <a:cubicBezTo>
                  <a:pt x="235" y="29"/>
                  <a:pt x="238" y="18"/>
                  <a:pt x="238" y="18"/>
                </a:cubicBezTo>
                <a:cubicBezTo>
                  <a:pt x="238" y="18"/>
                  <a:pt x="236" y="32"/>
                  <a:pt x="221" y="43"/>
                </a:cubicBezTo>
                <a:cubicBezTo>
                  <a:pt x="219" y="44"/>
                  <a:pt x="217" y="45"/>
                  <a:pt x="216" y="47"/>
                </a:cubicBezTo>
                <a:cubicBezTo>
                  <a:pt x="216" y="48"/>
                  <a:pt x="216" y="49"/>
                  <a:pt x="216" y="50"/>
                </a:cubicBezTo>
                <a:cubicBezTo>
                  <a:pt x="216" y="51"/>
                  <a:pt x="216" y="51"/>
                  <a:pt x="216" y="51"/>
                </a:cubicBezTo>
                <a:cubicBezTo>
                  <a:pt x="216" y="53"/>
                  <a:pt x="216" y="54"/>
                  <a:pt x="216" y="54"/>
                </a:cubicBezTo>
                <a:cubicBezTo>
                  <a:pt x="216" y="55"/>
                  <a:pt x="216" y="56"/>
                  <a:pt x="216" y="56"/>
                </a:cubicBezTo>
                <a:cubicBezTo>
                  <a:pt x="219" y="57"/>
                  <a:pt x="223" y="57"/>
                  <a:pt x="229" y="54"/>
                </a:cubicBezTo>
                <a:cubicBezTo>
                  <a:pt x="237" y="51"/>
                  <a:pt x="240" y="45"/>
                  <a:pt x="240" y="45"/>
                </a:cubicBezTo>
                <a:cubicBezTo>
                  <a:pt x="240" y="45"/>
                  <a:pt x="239" y="46"/>
                  <a:pt x="237" y="45"/>
                </a:cubicBezTo>
                <a:cubicBezTo>
                  <a:pt x="239" y="44"/>
                  <a:pt x="242" y="40"/>
                  <a:pt x="244" y="35"/>
                </a:cubicBezTo>
                <a:cubicBezTo>
                  <a:pt x="247" y="29"/>
                  <a:pt x="246" y="26"/>
                  <a:pt x="246" y="2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3995229" y="4578258"/>
            <a:ext cx="696434" cy="677728"/>
          </a:xfrm>
          <a:custGeom>
            <a:avLst/>
            <a:gdLst>
              <a:gd name="T0" fmla="*/ 188 w 205"/>
              <a:gd name="T1" fmla="*/ 102 h 199"/>
              <a:gd name="T2" fmla="*/ 196 w 205"/>
              <a:gd name="T3" fmla="*/ 96 h 199"/>
              <a:gd name="T4" fmla="*/ 180 w 205"/>
              <a:gd name="T5" fmla="*/ 129 h 199"/>
              <a:gd name="T6" fmla="*/ 140 w 205"/>
              <a:gd name="T7" fmla="*/ 161 h 199"/>
              <a:gd name="T8" fmla="*/ 150 w 205"/>
              <a:gd name="T9" fmla="*/ 165 h 199"/>
              <a:gd name="T10" fmla="*/ 94 w 205"/>
              <a:gd name="T11" fmla="*/ 188 h 199"/>
              <a:gd name="T12" fmla="*/ 33 w 205"/>
              <a:gd name="T13" fmla="*/ 176 h 199"/>
              <a:gd name="T14" fmla="*/ 19 w 205"/>
              <a:gd name="T15" fmla="*/ 199 h 199"/>
              <a:gd name="T16" fmla="*/ 0 w 205"/>
              <a:gd name="T17" fmla="*/ 199 h 199"/>
              <a:gd name="T18" fmla="*/ 28 w 205"/>
              <a:gd name="T19" fmla="*/ 157 h 199"/>
              <a:gd name="T20" fmla="*/ 77 w 205"/>
              <a:gd name="T21" fmla="*/ 132 h 199"/>
              <a:gd name="T22" fmla="*/ 175 w 205"/>
              <a:gd name="T23" fmla="*/ 54 h 199"/>
              <a:gd name="T24" fmla="*/ 92 w 205"/>
              <a:gd name="T25" fmla="*/ 113 h 199"/>
              <a:gd name="T26" fmla="*/ 8 w 205"/>
              <a:gd name="T27" fmla="*/ 157 h 199"/>
              <a:gd name="T28" fmla="*/ 29 w 205"/>
              <a:gd name="T29" fmla="*/ 82 h 199"/>
              <a:gd name="T30" fmla="*/ 63 w 205"/>
              <a:gd name="T31" fmla="*/ 53 h 199"/>
              <a:gd name="T32" fmla="*/ 60 w 205"/>
              <a:gd name="T33" fmla="*/ 62 h 199"/>
              <a:gd name="T34" fmla="*/ 107 w 205"/>
              <a:gd name="T35" fmla="*/ 44 h 199"/>
              <a:gd name="T36" fmla="*/ 146 w 205"/>
              <a:gd name="T37" fmla="*/ 31 h 199"/>
              <a:gd name="T38" fmla="*/ 143 w 205"/>
              <a:gd name="T39" fmla="*/ 40 h 199"/>
              <a:gd name="T40" fmla="*/ 151 w 205"/>
              <a:gd name="T41" fmla="*/ 38 h 199"/>
              <a:gd name="T42" fmla="*/ 196 w 205"/>
              <a:gd name="T43" fmla="*/ 0 h 199"/>
              <a:gd name="T44" fmla="*/ 188 w 205"/>
              <a:gd name="T45" fmla="*/ 10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5" h="199">
                <a:moveTo>
                  <a:pt x="188" y="102"/>
                </a:moveTo>
                <a:cubicBezTo>
                  <a:pt x="193" y="99"/>
                  <a:pt x="196" y="96"/>
                  <a:pt x="196" y="96"/>
                </a:cubicBezTo>
                <a:cubicBezTo>
                  <a:pt x="196" y="96"/>
                  <a:pt x="196" y="110"/>
                  <a:pt x="180" y="129"/>
                </a:cubicBezTo>
                <a:cubicBezTo>
                  <a:pt x="164" y="148"/>
                  <a:pt x="147" y="158"/>
                  <a:pt x="140" y="161"/>
                </a:cubicBezTo>
                <a:cubicBezTo>
                  <a:pt x="147" y="166"/>
                  <a:pt x="150" y="165"/>
                  <a:pt x="150" y="165"/>
                </a:cubicBezTo>
                <a:cubicBezTo>
                  <a:pt x="150" y="165"/>
                  <a:pt x="130" y="186"/>
                  <a:pt x="94" y="188"/>
                </a:cubicBezTo>
                <a:cubicBezTo>
                  <a:pt x="50" y="191"/>
                  <a:pt x="33" y="176"/>
                  <a:pt x="33" y="176"/>
                </a:cubicBezTo>
                <a:cubicBezTo>
                  <a:pt x="21" y="187"/>
                  <a:pt x="19" y="198"/>
                  <a:pt x="19" y="199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7"/>
                  <a:pt x="3" y="177"/>
                  <a:pt x="28" y="157"/>
                </a:cubicBezTo>
                <a:cubicBezTo>
                  <a:pt x="39" y="148"/>
                  <a:pt x="55" y="139"/>
                  <a:pt x="77" y="132"/>
                </a:cubicBezTo>
                <a:cubicBezTo>
                  <a:pt x="150" y="108"/>
                  <a:pt x="175" y="54"/>
                  <a:pt x="175" y="54"/>
                </a:cubicBezTo>
                <a:cubicBezTo>
                  <a:pt x="175" y="54"/>
                  <a:pt x="151" y="95"/>
                  <a:pt x="92" y="113"/>
                </a:cubicBezTo>
                <a:cubicBezTo>
                  <a:pt x="58" y="123"/>
                  <a:pt x="27" y="135"/>
                  <a:pt x="8" y="157"/>
                </a:cubicBezTo>
                <a:cubicBezTo>
                  <a:pt x="8" y="157"/>
                  <a:pt x="3" y="113"/>
                  <a:pt x="29" y="82"/>
                </a:cubicBezTo>
                <a:cubicBezTo>
                  <a:pt x="47" y="60"/>
                  <a:pt x="63" y="53"/>
                  <a:pt x="63" y="53"/>
                </a:cubicBezTo>
                <a:cubicBezTo>
                  <a:pt x="63" y="53"/>
                  <a:pt x="61" y="57"/>
                  <a:pt x="60" y="62"/>
                </a:cubicBezTo>
                <a:cubicBezTo>
                  <a:pt x="61" y="62"/>
                  <a:pt x="73" y="52"/>
                  <a:pt x="107" y="44"/>
                </a:cubicBezTo>
                <a:cubicBezTo>
                  <a:pt x="143" y="35"/>
                  <a:pt x="146" y="31"/>
                  <a:pt x="146" y="31"/>
                </a:cubicBezTo>
                <a:cubicBezTo>
                  <a:pt x="146" y="31"/>
                  <a:pt x="145" y="35"/>
                  <a:pt x="143" y="40"/>
                </a:cubicBezTo>
                <a:cubicBezTo>
                  <a:pt x="145" y="39"/>
                  <a:pt x="148" y="39"/>
                  <a:pt x="151" y="38"/>
                </a:cubicBezTo>
                <a:cubicBezTo>
                  <a:pt x="184" y="30"/>
                  <a:pt x="196" y="0"/>
                  <a:pt x="196" y="0"/>
                </a:cubicBezTo>
                <a:cubicBezTo>
                  <a:pt x="196" y="0"/>
                  <a:pt x="205" y="55"/>
                  <a:pt x="188" y="1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19634780" y="4558113"/>
            <a:ext cx="833131" cy="715140"/>
          </a:xfrm>
          <a:custGeom>
            <a:avLst/>
            <a:gdLst>
              <a:gd name="T0" fmla="*/ 134 w 245"/>
              <a:gd name="T1" fmla="*/ 36 h 210"/>
              <a:gd name="T2" fmla="*/ 165 w 245"/>
              <a:gd name="T3" fmla="*/ 18 h 210"/>
              <a:gd name="T4" fmla="*/ 164 w 245"/>
              <a:gd name="T5" fmla="*/ 21 h 210"/>
              <a:gd name="T6" fmla="*/ 165 w 245"/>
              <a:gd name="T7" fmla="*/ 36 h 210"/>
              <a:gd name="T8" fmla="*/ 180 w 245"/>
              <a:gd name="T9" fmla="*/ 210 h 210"/>
              <a:gd name="T10" fmla="*/ 0 w 245"/>
              <a:gd name="T11" fmla="*/ 200 h 210"/>
              <a:gd name="T12" fmla="*/ 28 w 245"/>
              <a:gd name="T13" fmla="*/ 119 h 210"/>
              <a:gd name="T14" fmla="*/ 94 w 245"/>
              <a:gd name="T15" fmla="*/ 32 h 210"/>
              <a:gd name="T16" fmla="*/ 139 w 245"/>
              <a:gd name="T17" fmla="*/ 43 h 210"/>
              <a:gd name="T18" fmla="*/ 161 w 245"/>
              <a:gd name="T19" fmla="*/ 56 h 210"/>
              <a:gd name="T20" fmla="*/ 145 w 245"/>
              <a:gd name="T21" fmla="*/ 86 h 210"/>
              <a:gd name="T22" fmla="*/ 137 w 245"/>
              <a:gd name="T23" fmla="*/ 96 h 210"/>
              <a:gd name="T24" fmla="*/ 118 w 245"/>
              <a:gd name="T25" fmla="*/ 129 h 210"/>
              <a:gd name="T26" fmla="*/ 135 w 245"/>
              <a:gd name="T27" fmla="*/ 141 h 210"/>
              <a:gd name="T28" fmla="*/ 118 w 245"/>
              <a:gd name="T29" fmla="*/ 145 h 210"/>
              <a:gd name="T30" fmla="*/ 139 w 245"/>
              <a:gd name="T31" fmla="*/ 158 h 210"/>
              <a:gd name="T32" fmla="*/ 160 w 245"/>
              <a:gd name="T33" fmla="*/ 181 h 210"/>
              <a:gd name="T34" fmla="*/ 175 w 245"/>
              <a:gd name="T35" fmla="*/ 200 h 210"/>
              <a:gd name="T36" fmla="*/ 83 w 245"/>
              <a:gd name="T37" fmla="*/ 128 h 210"/>
              <a:gd name="T38" fmla="*/ 49 w 245"/>
              <a:gd name="T39" fmla="*/ 200 h 210"/>
              <a:gd name="T40" fmla="*/ 83 w 245"/>
              <a:gd name="T41" fmla="*/ 128 h 210"/>
              <a:gd name="T42" fmla="*/ 94 w 245"/>
              <a:gd name="T43" fmla="*/ 145 h 210"/>
              <a:gd name="T44" fmla="*/ 114 w 245"/>
              <a:gd name="T45" fmla="*/ 158 h 210"/>
              <a:gd name="T46" fmla="*/ 114 w 245"/>
              <a:gd name="T47" fmla="*/ 129 h 210"/>
              <a:gd name="T48" fmla="*/ 94 w 245"/>
              <a:gd name="T49" fmla="*/ 141 h 210"/>
              <a:gd name="T50" fmla="*/ 114 w 245"/>
              <a:gd name="T51" fmla="*/ 129 h 210"/>
              <a:gd name="T52" fmla="*/ 238 w 245"/>
              <a:gd name="T53" fmla="*/ 114 h 210"/>
              <a:gd name="T54" fmla="*/ 233 w 245"/>
              <a:gd name="T55" fmla="*/ 51 h 210"/>
              <a:gd name="T56" fmla="*/ 183 w 245"/>
              <a:gd name="T57" fmla="*/ 0 h 210"/>
              <a:gd name="T58" fmla="*/ 176 w 245"/>
              <a:gd name="T59" fmla="*/ 49 h 210"/>
              <a:gd name="T60" fmla="*/ 159 w 245"/>
              <a:gd name="T61" fmla="*/ 70 h 210"/>
              <a:gd name="T62" fmla="*/ 141 w 245"/>
              <a:gd name="T63" fmla="*/ 98 h 210"/>
              <a:gd name="T64" fmla="*/ 167 w 245"/>
              <a:gd name="T65" fmla="*/ 181 h 210"/>
              <a:gd name="T66" fmla="*/ 200 w 245"/>
              <a:gd name="T67" fmla="*/ 40 h 210"/>
              <a:gd name="T68" fmla="*/ 177 w 245"/>
              <a:gd name="T69" fmla="*/ 170 h 210"/>
              <a:gd name="T70" fmla="*/ 194 w 245"/>
              <a:gd name="T71" fmla="*/ 196 h 210"/>
              <a:gd name="T72" fmla="*/ 228 w 245"/>
              <a:gd name="T73" fmla="*/ 15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5" h="210">
                <a:moveTo>
                  <a:pt x="165" y="36"/>
                </a:moveTo>
                <a:cubicBezTo>
                  <a:pt x="134" y="36"/>
                  <a:pt x="134" y="36"/>
                  <a:pt x="134" y="36"/>
                </a:cubicBezTo>
                <a:cubicBezTo>
                  <a:pt x="134" y="18"/>
                  <a:pt x="134" y="18"/>
                  <a:pt x="134" y="18"/>
                </a:cubicBezTo>
                <a:cubicBezTo>
                  <a:pt x="165" y="18"/>
                  <a:pt x="165" y="18"/>
                  <a:pt x="165" y="18"/>
                </a:cubicBezTo>
                <a:cubicBezTo>
                  <a:pt x="165" y="23"/>
                  <a:pt x="165" y="23"/>
                  <a:pt x="165" y="23"/>
                </a:cubicBezTo>
                <a:cubicBezTo>
                  <a:pt x="164" y="21"/>
                  <a:pt x="164" y="21"/>
                  <a:pt x="164" y="21"/>
                </a:cubicBezTo>
                <a:cubicBezTo>
                  <a:pt x="165" y="28"/>
                  <a:pt x="165" y="28"/>
                  <a:pt x="165" y="28"/>
                </a:cubicBezTo>
                <a:lnTo>
                  <a:pt x="165" y="36"/>
                </a:lnTo>
                <a:close/>
                <a:moveTo>
                  <a:pt x="180" y="210"/>
                </a:moveTo>
                <a:cubicBezTo>
                  <a:pt x="180" y="210"/>
                  <a:pt x="180" y="210"/>
                  <a:pt x="18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00"/>
                  <a:pt x="0" y="200"/>
                  <a:pt x="0" y="200"/>
                </a:cubicBezTo>
                <a:cubicBezTo>
                  <a:pt x="28" y="200"/>
                  <a:pt x="28" y="200"/>
                  <a:pt x="28" y="200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94" y="32"/>
                  <a:pt x="94" y="32"/>
                  <a:pt x="94" y="32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61" y="43"/>
                  <a:pt x="161" y="43"/>
                  <a:pt x="161" y="43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0" y="59"/>
                  <a:pt x="158" y="62"/>
                  <a:pt x="155" y="67"/>
                </a:cubicBezTo>
                <a:cubicBezTo>
                  <a:pt x="150" y="74"/>
                  <a:pt x="147" y="81"/>
                  <a:pt x="145" y="86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6" y="96"/>
                  <a:pt x="132" y="109"/>
                  <a:pt x="133" y="129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18" y="141"/>
                  <a:pt x="118" y="141"/>
                  <a:pt x="118" y="141"/>
                </a:cubicBezTo>
                <a:cubicBezTo>
                  <a:pt x="135" y="141"/>
                  <a:pt x="135" y="141"/>
                  <a:pt x="135" y="141"/>
                </a:cubicBezTo>
                <a:cubicBezTo>
                  <a:pt x="135" y="143"/>
                  <a:pt x="136" y="144"/>
                  <a:pt x="136" y="145"/>
                </a:cubicBezTo>
                <a:cubicBezTo>
                  <a:pt x="118" y="145"/>
                  <a:pt x="118" y="145"/>
                  <a:pt x="118" y="145"/>
                </a:cubicBezTo>
                <a:cubicBezTo>
                  <a:pt x="118" y="158"/>
                  <a:pt x="118" y="158"/>
                  <a:pt x="118" y="158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9" y="151"/>
                  <a:pt x="139" y="151"/>
                  <a:pt x="139" y="151"/>
                </a:cubicBezTo>
                <a:cubicBezTo>
                  <a:pt x="145" y="166"/>
                  <a:pt x="155" y="176"/>
                  <a:pt x="160" y="181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75" y="200"/>
                  <a:pt x="175" y="200"/>
                  <a:pt x="175" y="200"/>
                </a:cubicBezTo>
                <a:cubicBezTo>
                  <a:pt x="177" y="206"/>
                  <a:pt x="179" y="209"/>
                  <a:pt x="180" y="210"/>
                </a:cubicBezTo>
                <a:close/>
                <a:moveTo>
                  <a:pt x="83" y="128"/>
                </a:moveTo>
                <a:cubicBezTo>
                  <a:pt x="49" y="128"/>
                  <a:pt x="49" y="128"/>
                  <a:pt x="49" y="128"/>
                </a:cubicBezTo>
                <a:cubicBezTo>
                  <a:pt x="49" y="200"/>
                  <a:pt x="49" y="200"/>
                  <a:pt x="49" y="200"/>
                </a:cubicBezTo>
                <a:cubicBezTo>
                  <a:pt x="83" y="200"/>
                  <a:pt x="83" y="200"/>
                  <a:pt x="83" y="200"/>
                </a:cubicBezTo>
                <a:lnTo>
                  <a:pt x="83" y="128"/>
                </a:lnTo>
                <a:close/>
                <a:moveTo>
                  <a:pt x="114" y="145"/>
                </a:moveTo>
                <a:cubicBezTo>
                  <a:pt x="94" y="145"/>
                  <a:pt x="94" y="145"/>
                  <a:pt x="94" y="145"/>
                </a:cubicBezTo>
                <a:cubicBezTo>
                  <a:pt x="94" y="158"/>
                  <a:pt x="94" y="158"/>
                  <a:pt x="94" y="158"/>
                </a:cubicBezTo>
                <a:cubicBezTo>
                  <a:pt x="114" y="158"/>
                  <a:pt x="114" y="158"/>
                  <a:pt x="114" y="158"/>
                </a:cubicBezTo>
                <a:lnTo>
                  <a:pt x="114" y="145"/>
                </a:lnTo>
                <a:close/>
                <a:moveTo>
                  <a:pt x="114" y="129"/>
                </a:moveTo>
                <a:cubicBezTo>
                  <a:pt x="94" y="129"/>
                  <a:pt x="94" y="129"/>
                  <a:pt x="94" y="129"/>
                </a:cubicBezTo>
                <a:cubicBezTo>
                  <a:pt x="94" y="141"/>
                  <a:pt x="94" y="141"/>
                  <a:pt x="94" y="141"/>
                </a:cubicBezTo>
                <a:cubicBezTo>
                  <a:pt x="114" y="141"/>
                  <a:pt x="114" y="141"/>
                  <a:pt x="114" y="141"/>
                </a:cubicBezTo>
                <a:lnTo>
                  <a:pt x="114" y="129"/>
                </a:lnTo>
                <a:close/>
                <a:moveTo>
                  <a:pt x="245" y="110"/>
                </a:moveTo>
                <a:cubicBezTo>
                  <a:pt x="245" y="110"/>
                  <a:pt x="243" y="113"/>
                  <a:pt x="238" y="114"/>
                </a:cubicBezTo>
                <a:cubicBezTo>
                  <a:pt x="239" y="109"/>
                  <a:pt x="243" y="95"/>
                  <a:pt x="241" y="76"/>
                </a:cubicBezTo>
                <a:cubicBezTo>
                  <a:pt x="240" y="58"/>
                  <a:pt x="233" y="51"/>
                  <a:pt x="233" y="51"/>
                </a:cubicBezTo>
                <a:cubicBezTo>
                  <a:pt x="233" y="51"/>
                  <a:pt x="233" y="54"/>
                  <a:pt x="232" y="58"/>
                </a:cubicBezTo>
                <a:cubicBezTo>
                  <a:pt x="216" y="25"/>
                  <a:pt x="183" y="0"/>
                  <a:pt x="183" y="0"/>
                </a:cubicBezTo>
                <a:cubicBezTo>
                  <a:pt x="183" y="0"/>
                  <a:pt x="192" y="23"/>
                  <a:pt x="179" y="44"/>
                </a:cubicBezTo>
                <a:cubicBezTo>
                  <a:pt x="178" y="46"/>
                  <a:pt x="177" y="48"/>
                  <a:pt x="176" y="49"/>
                </a:cubicBezTo>
                <a:cubicBezTo>
                  <a:pt x="174" y="45"/>
                  <a:pt x="173" y="43"/>
                  <a:pt x="173" y="43"/>
                </a:cubicBezTo>
                <a:cubicBezTo>
                  <a:pt x="173" y="43"/>
                  <a:pt x="173" y="47"/>
                  <a:pt x="159" y="70"/>
                </a:cubicBezTo>
                <a:cubicBezTo>
                  <a:pt x="145" y="92"/>
                  <a:pt x="144" y="103"/>
                  <a:pt x="144" y="104"/>
                </a:cubicBezTo>
                <a:cubicBezTo>
                  <a:pt x="142" y="100"/>
                  <a:pt x="141" y="98"/>
                  <a:pt x="141" y="98"/>
                </a:cubicBezTo>
                <a:cubicBezTo>
                  <a:pt x="141" y="98"/>
                  <a:pt x="136" y="110"/>
                  <a:pt x="138" y="130"/>
                </a:cubicBezTo>
                <a:cubicBezTo>
                  <a:pt x="141" y="160"/>
                  <a:pt x="167" y="181"/>
                  <a:pt x="167" y="181"/>
                </a:cubicBezTo>
                <a:cubicBezTo>
                  <a:pt x="165" y="160"/>
                  <a:pt x="175" y="137"/>
                  <a:pt x="187" y="113"/>
                </a:cubicBezTo>
                <a:cubicBezTo>
                  <a:pt x="209" y="74"/>
                  <a:pt x="200" y="40"/>
                  <a:pt x="200" y="40"/>
                </a:cubicBezTo>
                <a:cubicBezTo>
                  <a:pt x="200" y="40"/>
                  <a:pt x="215" y="81"/>
                  <a:pt x="189" y="131"/>
                </a:cubicBezTo>
                <a:cubicBezTo>
                  <a:pt x="182" y="146"/>
                  <a:pt x="178" y="159"/>
                  <a:pt x="177" y="170"/>
                </a:cubicBezTo>
                <a:cubicBezTo>
                  <a:pt x="174" y="193"/>
                  <a:pt x="183" y="206"/>
                  <a:pt x="184" y="206"/>
                </a:cubicBezTo>
                <a:cubicBezTo>
                  <a:pt x="194" y="196"/>
                  <a:pt x="194" y="196"/>
                  <a:pt x="194" y="196"/>
                </a:cubicBezTo>
                <a:cubicBezTo>
                  <a:pt x="194" y="196"/>
                  <a:pt x="189" y="189"/>
                  <a:pt x="189" y="178"/>
                </a:cubicBezTo>
                <a:cubicBezTo>
                  <a:pt x="189" y="178"/>
                  <a:pt x="206" y="177"/>
                  <a:pt x="228" y="152"/>
                </a:cubicBezTo>
                <a:cubicBezTo>
                  <a:pt x="245" y="132"/>
                  <a:pt x="245" y="110"/>
                  <a:pt x="245" y="1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17077831" y="4500557"/>
            <a:ext cx="706507" cy="833131"/>
          </a:xfrm>
          <a:custGeom>
            <a:avLst/>
            <a:gdLst>
              <a:gd name="T0" fmla="*/ 208 w 208"/>
              <a:gd name="T1" fmla="*/ 59 h 245"/>
              <a:gd name="T2" fmla="*/ 208 w 208"/>
              <a:gd name="T3" fmla="*/ 103 h 245"/>
              <a:gd name="T4" fmla="*/ 156 w 208"/>
              <a:gd name="T5" fmla="*/ 103 h 245"/>
              <a:gd name="T6" fmla="*/ 156 w 208"/>
              <a:gd name="T7" fmla="*/ 105 h 245"/>
              <a:gd name="T8" fmla="*/ 151 w 208"/>
              <a:gd name="T9" fmla="*/ 110 h 245"/>
              <a:gd name="T10" fmla="*/ 103 w 208"/>
              <a:gd name="T11" fmla="*/ 110 h 245"/>
              <a:gd name="T12" fmla="*/ 99 w 208"/>
              <a:gd name="T13" fmla="*/ 105 h 245"/>
              <a:gd name="T14" fmla="*/ 99 w 208"/>
              <a:gd name="T15" fmla="*/ 104 h 245"/>
              <a:gd name="T16" fmla="*/ 86 w 208"/>
              <a:gd name="T17" fmla="*/ 104 h 245"/>
              <a:gd name="T18" fmla="*/ 82 w 208"/>
              <a:gd name="T19" fmla="*/ 100 h 245"/>
              <a:gd name="T20" fmla="*/ 82 w 208"/>
              <a:gd name="T21" fmla="*/ 98 h 245"/>
              <a:gd name="T22" fmla="*/ 67 w 208"/>
              <a:gd name="T23" fmla="*/ 98 h 245"/>
              <a:gd name="T24" fmla="*/ 47 w 208"/>
              <a:gd name="T25" fmla="*/ 119 h 245"/>
              <a:gd name="T26" fmla="*/ 47 w 208"/>
              <a:gd name="T27" fmla="*/ 127 h 245"/>
              <a:gd name="T28" fmla="*/ 47 w 208"/>
              <a:gd name="T29" fmla="*/ 127 h 245"/>
              <a:gd name="T30" fmla="*/ 52 w 208"/>
              <a:gd name="T31" fmla="*/ 131 h 245"/>
              <a:gd name="T32" fmla="*/ 52 w 208"/>
              <a:gd name="T33" fmla="*/ 143 h 245"/>
              <a:gd name="T34" fmla="*/ 47 w 208"/>
              <a:gd name="T35" fmla="*/ 148 h 245"/>
              <a:gd name="T36" fmla="*/ 9 w 208"/>
              <a:gd name="T37" fmla="*/ 148 h 245"/>
              <a:gd name="T38" fmla="*/ 5 w 208"/>
              <a:gd name="T39" fmla="*/ 143 h 245"/>
              <a:gd name="T40" fmla="*/ 5 w 208"/>
              <a:gd name="T41" fmla="*/ 131 h 245"/>
              <a:gd name="T42" fmla="*/ 9 w 208"/>
              <a:gd name="T43" fmla="*/ 127 h 245"/>
              <a:gd name="T44" fmla="*/ 10 w 208"/>
              <a:gd name="T45" fmla="*/ 127 h 245"/>
              <a:gd name="T46" fmla="*/ 10 w 208"/>
              <a:gd name="T47" fmla="*/ 119 h 245"/>
              <a:gd name="T48" fmla="*/ 67 w 208"/>
              <a:gd name="T49" fmla="*/ 62 h 245"/>
              <a:gd name="T50" fmla="*/ 82 w 208"/>
              <a:gd name="T51" fmla="*/ 62 h 245"/>
              <a:gd name="T52" fmla="*/ 82 w 208"/>
              <a:gd name="T53" fmla="*/ 62 h 245"/>
              <a:gd name="T54" fmla="*/ 86 w 208"/>
              <a:gd name="T55" fmla="*/ 57 h 245"/>
              <a:gd name="T56" fmla="*/ 99 w 208"/>
              <a:gd name="T57" fmla="*/ 57 h 245"/>
              <a:gd name="T58" fmla="*/ 99 w 208"/>
              <a:gd name="T59" fmla="*/ 56 h 245"/>
              <a:gd name="T60" fmla="*/ 103 w 208"/>
              <a:gd name="T61" fmla="*/ 51 h 245"/>
              <a:gd name="T62" fmla="*/ 110 w 208"/>
              <a:gd name="T63" fmla="*/ 51 h 245"/>
              <a:gd name="T64" fmla="*/ 110 w 208"/>
              <a:gd name="T65" fmla="*/ 44 h 245"/>
              <a:gd name="T66" fmla="*/ 121 w 208"/>
              <a:gd name="T67" fmla="*/ 44 h 245"/>
              <a:gd name="T68" fmla="*/ 121 w 208"/>
              <a:gd name="T69" fmla="*/ 25 h 245"/>
              <a:gd name="T70" fmla="*/ 114 w 208"/>
              <a:gd name="T71" fmla="*/ 19 h 245"/>
              <a:gd name="T72" fmla="*/ 95 w 208"/>
              <a:gd name="T73" fmla="*/ 19 h 245"/>
              <a:gd name="T74" fmla="*/ 86 w 208"/>
              <a:gd name="T75" fmla="*/ 12 h 245"/>
              <a:gd name="T76" fmla="*/ 95 w 208"/>
              <a:gd name="T77" fmla="*/ 6 h 245"/>
              <a:gd name="T78" fmla="*/ 114 w 208"/>
              <a:gd name="T79" fmla="*/ 6 h 245"/>
              <a:gd name="T80" fmla="*/ 123 w 208"/>
              <a:gd name="T81" fmla="*/ 0 h 245"/>
              <a:gd name="T82" fmla="*/ 132 w 208"/>
              <a:gd name="T83" fmla="*/ 0 h 245"/>
              <a:gd name="T84" fmla="*/ 141 w 208"/>
              <a:gd name="T85" fmla="*/ 6 h 245"/>
              <a:gd name="T86" fmla="*/ 159 w 208"/>
              <a:gd name="T87" fmla="*/ 6 h 245"/>
              <a:gd name="T88" fmla="*/ 168 w 208"/>
              <a:gd name="T89" fmla="*/ 12 h 245"/>
              <a:gd name="T90" fmla="*/ 159 w 208"/>
              <a:gd name="T91" fmla="*/ 19 h 245"/>
              <a:gd name="T92" fmla="*/ 141 w 208"/>
              <a:gd name="T93" fmla="*/ 19 h 245"/>
              <a:gd name="T94" fmla="*/ 134 w 208"/>
              <a:gd name="T95" fmla="*/ 25 h 245"/>
              <a:gd name="T96" fmla="*/ 134 w 208"/>
              <a:gd name="T97" fmla="*/ 44 h 245"/>
              <a:gd name="T98" fmla="*/ 144 w 208"/>
              <a:gd name="T99" fmla="*/ 44 h 245"/>
              <a:gd name="T100" fmla="*/ 144 w 208"/>
              <a:gd name="T101" fmla="*/ 51 h 245"/>
              <a:gd name="T102" fmla="*/ 151 w 208"/>
              <a:gd name="T103" fmla="*/ 51 h 245"/>
              <a:gd name="T104" fmla="*/ 156 w 208"/>
              <a:gd name="T105" fmla="*/ 56 h 245"/>
              <a:gd name="T106" fmla="*/ 156 w 208"/>
              <a:gd name="T107" fmla="*/ 59 h 245"/>
              <a:gd name="T108" fmla="*/ 208 w 208"/>
              <a:gd name="T109" fmla="*/ 59 h 245"/>
              <a:gd name="T110" fmla="*/ 0 w 208"/>
              <a:gd name="T111" fmla="*/ 216 h 245"/>
              <a:gd name="T112" fmla="*/ 28 w 208"/>
              <a:gd name="T113" fmla="*/ 245 h 245"/>
              <a:gd name="T114" fmla="*/ 57 w 208"/>
              <a:gd name="T115" fmla="*/ 216 h 245"/>
              <a:gd name="T116" fmla="*/ 28 w 208"/>
              <a:gd name="T117" fmla="*/ 161 h 245"/>
              <a:gd name="T118" fmla="*/ 0 w 208"/>
              <a:gd name="T119" fmla="*/ 216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8" h="245">
                <a:moveTo>
                  <a:pt x="208" y="59"/>
                </a:moveTo>
                <a:cubicBezTo>
                  <a:pt x="208" y="103"/>
                  <a:pt x="208" y="103"/>
                  <a:pt x="208" y="103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56" y="105"/>
                  <a:pt x="156" y="105"/>
                  <a:pt x="156" y="105"/>
                </a:cubicBezTo>
                <a:cubicBezTo>
                  <a:pt x="156" y="108"/>
                  <a:pt x="154" y="110"/>
                  <a:pt x="151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1" y="110"/>
                  <a:pt x="99" y="108"/>
                  <a:pt x="99" y="105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4" y="104"/>
                  <a:pt x="82" y="102"/>
                  <a:pt x="82" y="100"/>
                </a:cubicBezTo>
                <a:cubicBezTo>
                  <a:pt x="82" y="98"/>
                  <a:pt x="82" y="98"/>
                  <a:pt x="82" y="98"/>
                </a:cubicBezTo>
                <a:cubicBezTo>
                  <a:pt x="67" y="98"/>
                  <a:pt x="67" y="98"/>
                  <a:pt x="67" y="98"/>
                </a:cubicBezTo>
                <a:cubicBezTo>
                  <a:pt x="52" y="98"/>
                  <a:pt x="47" y="104"/>
                  <a:pt x="47" y="119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50" y="127"/>
                  <a:pt x="52" y="129"/>
                  <a:pt x="52" y="131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52" y="146"/>
                  <a:pt x="50" y="148"/>
                  <a:pt x="47" y="148"/>
                </a:cubicBezTo>
                <a:cubicBezTo>
                  <a:pt x="9" y="148"/>
                  <a:pt x="9" y="148"/>
                  <a:pt x="9" y="148"/>
                </a:cubicBezTo>
                <a:cubicBezTo>
                  <a:pt x="7" y="148"/>
                  <a:pt x="5" y="146"/>
                  <a:pt x="5" y="143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29"/>
                  <a:pt x="7" y="127"/>
                  <a:pt x="9" y="127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10" y="84"/>
                  <a:pt x="32" y="62"/>
                  <a:pt x="67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59"/>
                  <a:pt x="84" y="57"/>
                  <a:pt x="86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53"/>
                  <a:pt x="101" y="51"/>
                  <a:pt x="103" y="51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18" y="24"/>
                  <a:pt x="115" y="22"/>
                  <a:pt x="114" y="19"/>
                </a:cubicBezTo>
                <a:cubicBezTo>
                  <a:pt x="95" y="19"/>
                  <a:pt x="95" y="19"/>
                  <a:pt x="95" y="19"/>
                </a:cubicBezTo>
                <a:cubicBezTo>
                  <a:pt x="90" y="19"/>
                  <a:pt x="86" y="16"/>
                  <a:pt x="86" y="12"/>
                </a:cubicBezTo>
                <a:cubicBezTo>
                  <a:pt x="86" y="9"/>
                  <a:pt x="90" y="6"/>
                  <a:pt x="95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5" y="2"/>
                  <a:pt x="119" y="0"/>
                  <a:pt x="123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6" y="0"/>
                  <a:pt x="139" y="2"/>
                  <a:pt x="141" y="6"/>
                </a:cubicBezTo>
                <a:cubicBezTo>
                  <a:pt x="159" y="6"/>
                  <a:pt x="159" y="6"/>
                  <a:pt x="159" y="6"/>
                </a:cubicBezTo>
                <a:cubicBezTo>
                  <a:pt x="164" y="6"/>
                  <a:pt x="168" y="9"/>
                  <a:pt x="168" y="12"/>
                </a:cubicBezTo>
                <a:cubicBezTo>
                  <a:pt x="168" y="16"/>
                  <a:pt x="164" y="19"/>
                  <a:pt x="159" y="19"/>
                </a:cubicBezTo>
                <a:cubicBezTo>
                  <a:pt x="141" y="19"/>
                  <a:pt x="141" y="19"/>
                  <a:pt x="141" y="19"/>
                </a:cubicBezTo>
                <a:cubicBezTo>
                  <a:pt x="140" y="22"/>
                  <a:pt x="137" y="24"/>
                  <a:pt x="134" y="25"/>
                </a:cubicBezTo>
                <a:cubicBezTo>
                  <a:pt x="134" y="44"/>
                  <a:pt x="134" y="44"/>
                  <a:pt x="134" y="44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51" y="51"/>
                  <a:pt x="151" y="51"/>
                  <a:pt x="151" y="51"/>
                </a:cubicBezTo>
                <a:cubicBezTo>
                  <a:pt x="154" y="51"/>
                  <a:pt x="156" y="53"/>
                  <a:pt x="156" y="56"/>
                </a:cubicBezTo>
                <a:cubicBezTo>
                  <a:pt x="156" y="59"/>
                  <a:pt x="156" y="59"/>
                  <a:pt x="156" y="59"/>
                </a:cubicBezTo>
                <a:lnTo>
                  <a:pt x="208" y="59"/>
                </a:lnTo>
                <a:close/>
                <a:moveTo>
                  <a:pt x="0" y="216"/>
                </a:moveTo>
                <a:cubicBezTo>
                  <a:pt x="0" y="232"/>
                  <a:pt x="13" y="245"/>
                  <a:pt x="28" y="245"/>
                </a:cubicBezTo>
                <a:cubicBezTo>
                  <a:pt x="44" y="245"/>
                  <a:pt x="57" y="232"/>
                  <a:pt x="57" y="216"/>
                </a:cubicBezTo>
                <a:cubicBezTo>
                  <a:pt x="57" y="201"/>
                  <a:pt x="28" y="161"/>
                  <a:pt x="28" y="161"/>
                </a:cubicBezTo>
                <a:cubicBezTo>
                  <a:pt x="28" y="161"/>
                  <a:pt x="0" y="201"/>
                  <a:pt x="0" y="2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18342636" y="4500557"/>
            <a:ext cx="795719" cy="833131"/>
          </a:xfrm>
          <a:custGeom>
            <a:avLst/>
            <a:gdLst>
              <a:gd name="T0" fmla="*/ 59 w 234"/>
              <a:gd name="T1" fmla="*/ 112 h 245"/>
              <a:gd name="T2" fmla="*/ 33 w 234"/>
              <a:gd name="T3" fmla="*/ 160 h 245"/>
              <a:gd name="T4" fmla="*/ 57 w 234"/>
              <a:gd name="T5" fmla="*/ 107 h 245"/>
              <a:gd name="T6" fmla="*/ 57 w 234"/>
              <a:gd name="T7" fmla="*/ 97 h 245"/>
              <a:gd name="T8" fmla="*/ 25 w 234"/>
              <a:gd name="T9" fmla="*/ 47 h 245"/>
              <a:gd name="T10" fmla="*/ 59 w 234"/>
              <a:gd name="T11" fmla="*/ 95 h 245"/>
              <a:gd name="T12" fmla="*/ 69 w 234"/>
              <a:gd name="T13" fmla="*/ 99 h 245"/>
              <a:gd name="T14" fmla="*/ 88 w 234"/>
              <a:gd name="T15" fmla="*/ 98 h 245"/>
              <a:gd name="T16" fmla="*/ 70 w 234"/>
              <a:gd name="T17" fmla="*/ 102 h 245"/>
              <a:gd name="T18" fmla="*/ 66 w 234"/>
              <a:gd name="T19" fmla="*/ 109 h 245"/>
              <a:gd name="T20" fmla="*/ 111 w 234"/>
              <a:gd name="T21" fmla="*/ 231 h 245"/>
              <a:gd name="T22" fmla="*/ 105 w 234"/>
              <a:gd name="T23" fmla="*/ 107 h 245"/>
              <a:gd name="T24" fmla="*/ 93 w 234"/>
              <a:gd name="T25" fmla="*/ 101 h 245"/>
              <a:gd name="T26" fmla="*/ 110 w 234"/>
              <a:gd name="T27" fmla="*/ 74 h 245"/>
              <a:gd name="T28" fmla="*/ 88 w 234"/>
              <a:gd name="T29" fmla="*/ 37 h 245"/>
              <a:gd name="T30" fmla="*/ 100 w 234"/>
              <a:gd name="T31" fmla="*/ 30 h 245"/>
              <a:gd name="T32" fmla="*/ 125 w 234"/>
              <a:gd name="T33" fmla="*/ 63 h 245"/>
              <a:gd name="T34" fmla="*/ 157 w 234"/>
              <a:gd name="T35" fmla="*/ 58 h 245"/>
              <a:gd name="T36" fmla="*/ 158 w 234"/>
              <a:gd name="T37" fmla="*/ 71 h 245"/>
              <a:gd name="T38" fmla="*/ 123 w 234"/>
              <a:gd name="T39" fmla="*/ 76 h 245"/>
              <a:gd name="T40" fmla="*/ 124 w 234"/>
              <a:gd name="T41" fmla="*/ 231 h 245"/>
              <a:gd name="T42" fmla="*/ 154 w 234"/>
              <a:gd name="T43" fmla="*/ 137 h 245"/>
              <a:gd name="T44" fmla="*/ 134 w 234"/>
              <a:gd name="T45" fmla="*/ 175 h 245"/>
              <a:gd name="T46" fmla="*/ 153 w 234"/>
              <a:gd name="T47" fmla="*/ 133 h 245"/>
              <a:gd name="T48" fmla="*/ 153 w 234"/>
              <a:gd name="T49" fmla="*/ 125 h 245"/>
              <a:gd name="T50" fmla="*/ 127 w 234"/>
              <a:gd name="T51" fmla="*/ 85 h 245"/>
              <a:gd name="T52" fmla="*/ 155 w 234"/>
              <a:gd name="T53" fmla="*/ 124 h 245"/>
              <a:gd name="T54" fmla="*/ 162 w 234"/>
              <a:gd name="T55" fmla="*/ 127 h 245"/>
              <a:gd name="T56" fmla="*/ 208 w 234"/>
              <a:gd name="T57" fmla="*/ 125 h 245"/>
              <a:gd name="T58" fmla="*/ 163 w 234"/>
              <a:gd name="T59" fmla="*/ 130 h 245"/>
              <a:gd name="T60" fmla="*/ 160 w 234"/>
              <a:gd name="T61" fmla="*/ 135 h 245"/>
              <a:gd name="T62" fmla="*/ 234 w 234"/>
              <a:gd name="T63" fmla="*/ 245 h 245"/>
              <a:gd name="T64" fmla="*/ 57 w 234"/>
              <a:gd name="T65" fmla="*/ 23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4" h="245">
                <a:moveTo>
                  <a:pt x="57" y="234"/>
                </a:moveTo>
                <a:cubicBezTo>
                  <a:pt x="59" y="112"/>
                  <a:pt x="59" y="112"/>
                  <a:pt x="59" y="112"/>
                </a:cubicBezTo>
                <a:cubicBezTo>
                  <a:pt x="57" y="119"/>
                  <a:pt x="55" y="128"/>
                  <a:pt x="52" y="133"/>
                </a:cubicBezTo>
                <a:cubicBezTo>
                  <a:pt x="48" y="142"/>
                  <a:pt x="33" y="160"/>
                  <a:pt x="33" y="160"/>
                </a:cubicBezTo>
                <a:cubicBezTo>
                  <a:pt x="33" y="160"/>
                  <a:pt x="38" y="137"/>
                  <a:pt x="42" y="128"/>
                </a:cubicBezTo>
                <a:cubicBezTo>
                  <a:pt x="45" y="122"/>
                  <a:pt x="52" y="113"/>
                  <a:pt x="57" y="107"/>
                </a:cubicBezTo>
                <a:cubicBezTo>
                  <a:pt x="57" y="107"/>
                  <a:pt x="56" y="107"/>
                  <a:pt x="56" y="106"/>
                </a:cubicBezTo>
                <a:cubicBezTo>
                  <a:pt x="54" y="103"/>
                  <a:pt x="55" y="99"/>
                  <a:pt x="57" y="97"/>
                </a:cubicBezTo>
                <a:cubicBezTo>
                  <a:pt x="52" y="92"/>
                  <a:pt x="43" y="83"/>
                  <a:pt x="39" y="77"/>
                </a:cubicBezTo>
                <a:cubicBezTo>
                  <a:pt x="33" y="68"/>
                  <a:pt x="25" y="47"/>
                  <a:pt x="25" y="47"/>
                </a:cubicBezTo>
                <a:cubicBezTo>
                  <a:pt x="25" y="47"/>
                  <a:pt x="42" y="62"/>
                  <a:pt x="48" y="71"/>
                </a:cubicBezTo>
                <a:cubicBezTo>
                  <a:pt x="52" y="77"/>
                  <a:pt x="57" y="88"/>
                  <a:pt x="59" y="95"/>
                </a:cubicBezTo>
                <a:cubicBezTo>
                  <a:pt x="63" y="94"/>
                  <a:pt x="67" y="95"/>
                  <a:pt x="69" y="98"/>
                </a:cubicBezTo>
                <a:cubicBezTo>
                  <a:pt x="69" y="98"/>
                  <a:pt x="69" y="98"/>
                  <a:pt x="69" y="99"/>
                </a:cubicBezTo>
                <a:cubicBezTo>
                  <a:pt x="75" y="97"/>
                  <a:pt x="84" y="95"/>
                  <a:pt x="90" y="94"/>
                </a:cubicBezTo>
                <a:cubicBezTo>
                  <a:pt x="89" y="95"/>
                  <a:pt x="89" y="97"/>
                  <a:pt x="88" y="98"/>
                </a:cubicBezTo>
                <a:cubicBezTo>
                  <a:pt x="87" y="100"/>
                  <a:pt x="86" y="102"/>
                  <a:pt x="85" y="104"/>
                </a:cubicBezTo>
                <a:cubicBezTo>
                  <a:pt x="80" y="104"/>
                  <a:pt x="74" y="103"/>
                  <a:pt x="70" y="102"/>
                </a:cubicBezTo>
                <a:cubicBezTo>
                  <a:pt x="70" y="105"/>
                  <a:pt x="69" y="107"/>
                  <a:pt x="67" y="108"/>
                </a:cubicBezTo>
                <a:cubicBezTo>
                  <a:pt x="66" y="109"/>
                  <a:pt x="66" y="109"/>
                  <a:pt x="66" y="109"/>
                </a:cubicBezTo>
                <a:cubicBezTo>
                  <a:pt x="68" y="233"/>
                  <a:pt x="68" y="233"/>
                  <a:pt x="68" y="233"/>
                </a:cubicBezTo>
                <a:cubicBezTo>
                  <a:pt x="81" y="231"/>
                  <a:pt x="96" y="231"/>
                  <a:pt x="111" y="231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111" y="89"/>
                  <a:pt x="108" y="100"/>
                  <a:pt x="105" y="107"/>
                </a:cubicBezTo>
                <a:cubicBezTo>
                  <a:pt x="99" y="118"/>
                  <a:pt x="81" y="140"/>
                  <a:pt x="81" y="140"/>
                </a:cubicBezTo>
                <a:cubicBezTo>
                  <a:pt x="81" y="140"/>
                  <a:pt x="87" y="112"/>
                  <a:pt x="93" y="101"/>
                </a:cubicBezTo>
                <a:cubicBezTo>
                  <a:pt x="96" y="93"/>
                  <a:pt x="105" y="82"/>
                  <a:pt x="110" y="75"/>
                </a:cubicBezTo>
                <a:cubicBezTo>
                  <a:pt x="110" y="74"/>
                  <a:pt x="110" y="74"/>
                  <a:pt x="110" y="74"/>
                </a:cubicBezTo>
                <a:cubicBezTo>
                  <a:pt x="107" y="70"/>
                  <a:pt x="108" y="65"/>
                  <a:pt x="111" y="62"/>
                </a:cubicBezTo>
                <a:cubicBezTo>
                  <a:pt x="104" y="56"/>
                  <a:pt x="93" y="45"/>
                  <a:pt x="88" y="37"/>
                </a:cubicBezTo>
                <a:cubicBezTo>
                  <a:pt x="81" y="27"/>
                  <a:pt x="71" y="0"/>
                  <a:pt x="71" y="0"/>
                </a:cubicBezTo>
                <a:cubicBezTo>
                  <a:pt x="71" y="0"/>
                  <a:pt x="92" y="19"/>
                  <a:pt x="100" y="30"/>
                </a:cubicBezTo>
                <a:cubicBezTo>
                  <a:pt x="105" y="37"/>
                  <a:pt x="111" y="51"/>
                  <a:pt x="114" y="60"/>
                </a:cubicBezTo>
                <a:cubicBezTo>
                  <a:pt x="118" y="58"/>
                  <a:pt x="123" y="60"/>
                  <a:pt x="125" y="63"/>
                </a:cubicBezTo>
                <a:cubicBezTo>
                  <a:pt x="126" y="64"/>
                  <a:pt x="126" y="64"/>
                  <a:pt x="126" y="64"/>
                </a:cubicBezTo>
                <a:cubicBezTo>
                  <a:pt x="135" y="62"/>
                  <a:pt x="149" y="58"/>
                  <a:pt x="157" y="58"/>
                </a:cubicBezTo>
                <a:cubicBezTo>
                  <a:pt x="170" y="57"/>
                  <a:pt x="198" y="62"/>
                  <a:pt x="198" y="62"/>
                </a:cubicBezTo>
                <a:cubicBezTo>
                  <a:pt x="198" y="62"/>
                  <a:pt x="170" y="70"/>
                  <a:pt x="158" y="71"/>
                </a:cubicBezTo>
                <a:cubicBezTo>
                  <a:pt x="150" y="72"/>
                  <a:pt x="136" y="70"/>
                  <a:pt x="127" y="69"/>
                </a:cubicBezTo>
                <a:cubicBezTo>
                  <a:pt x="127" y="72"/>
                  <a:pt x="125" y="75"/>
                  <a:pt x="123" y="76"/>
                </a:cubicBezTo>
                <a:cubicBezTo>
                  <a:pt x="122" y="77"/>
                  <a:pt x="122" y="77"/>
                  <a:pt x="122" y="77"/>
                </a:cubicBezTo>
                <a:cubicBezTo>
                  <a:pt x="124" y="231"/>
                  <a:pt x="124" y="231"/>
                  <a:pt x="124" y="231"/>
                </a:cubicBezTo>
                <a:cubicBezTo>
                  <a:pt x="134" y="231"/>
                  <a:pt x="144" y="231"/>
                  <a:pt x="153" y="232"/>
                </a:cubicBezTo>
                <a:cubicBezTo>
                  <a:pt x="154" y="137"/>
                  <a:pt x="154" y="137"/>
                  <a:pt x="154" y="137"/>
                </a:cubicBezTo>
                <a:cubicBezTo>
                  <a:pt x="153" y="143"/>
                  <a:pt x="151" y="150"/>
                  <a:pt x="149" y="154"/>
                </a:cubicBezTo>
                <a:cubicBezTo>
                  <a:pt x="145" y="161"/>
                  <a:pt x="134" y="175"/>
                  <a:pt x="134" y="175"/>
                </a:cubicBezTo>
                <a:cubicBezTo>
                  <a:pt x="134" y="175"/>
                  <a:pt x="137" y="157"/>
                  <a:pt x="141" y="150"/>
                </a:cubicBezTo>
                <a:cubicBezTo>
                  <a:pt x="143" y="145"/>
                  <a:pt x="149" y="138"/>
                  <a:pt x="153" y="133"/>
                </a:cubicBezTo>
                <a:cubicBezTo>
                  <a:pt x="152" y="133"/>
                  <a:pt x="152" y="133"/>
                  <a:pt x="152" y="133"/>
                </a:cubicBezTo>
                <a:cubicBezTo>
                  <a:pt x="150" y="131"/>
                  <a:pt x="151" y="127"/>
                  <a:pt x="153" y="125"/>
                </a:cubicBezTo>
                <a:cubicBezTo>
                  <a:pt x="148" y="121"/>
                  <a:pt x="141" y="114"/>
                  <a:pt x="138" y="110"/>
                </a:cubicBezTo>
                <a:cubicBezTo>
                  <a:pt x="134" y="103"/>
                  <a:pt x="127" y="85"/>
                  <a:pt x="127" y="85"/>
                </a:cubicBezTo>
                <a:cubicBezTo>
                  <a:pt x="127" y="85"/>
                  <a:pt x="141" y="98"/>
                  <a:pt x="146" y="105"/>
                </a:cubicBezTo>
                <a:cubicBezTo>
                  <a:pt x="149" y="109"/>
                  <a:pt x="153" y="119"/>
                  <a:pt x="155" y="124"/>
                </a:cubicBezTo>
                <a:cubicBezTo>
                  <a:pt x="157" y="123"/>
                  <a:pt x="160" y="124"/>
                  <a:pt x="162" y="126"/>
                </a:cubicBezTo>
                <a:cubicBezTo>
                  <a:pt x="162" y="126"/>
                  <a:pt x="162" y="127"/>
                  <a:pt x="162" y="127"/>
                </a:cubicBezTo>
                <a:cubicBezTo>
                  <a:pt x="168" y="125"/>
                  <a:pt x="177" y="123"/>
                  <a:pt x="182" y="122"/>
                </a:cubicBezTo>
                <a:cubicBezTo>
                  <a:pt x="190" y="122"/>
                  <a:pt x="208" y="125"/>
                  <a:pt x="208" y="125"/>
                </a:cubicBezTo>
                <a:cubicBezTo>
                  <a:pt x="208" y="125"/>
                  <a:pt x="191" y="131"/>
                  <a:pt x="183" y="131"/>
                </a:cubicBezTo>
                <a:cubicBezTo>
                  <a:pt x="178" y="132"/>
                  <a:pt x="169" y="131"/>
                  <a:pt x="163" y="130"/>
                </a:cubicBezTo>
                <a:cubicBezTo>
                  <a:pt x="163" y="132"/>
                  <a:pt x="162" y="133"/>
                  <a:pt x="160" y="135"/>
                </a:cubicBezTo>
                <a:cubicBezTo>
                  <a:pt x="160" y="135"/>
                  <a:pt x="160" y="135"/>
                  <a:pt x="160" y="135"/>
                </a:cubicBezTo>
                <a:cubicBezTo>
                  <a:pt x="161" y="232"/>
                  <a:pt x="161" y="232"/>
                  <a:pt x="161" y="232"/>
                </a:cubicBezTo>
                <a:cubicBezTo>
                  <a:pt x="190" y="234"/>
                  <a:pt x="216" y="239"/>
                  <a:pt x="234" y="245"/>
                </a:cubicBezTo>
                <a:cubicBezTo>
                  <a:pt x="0" y="245"/>
                  <a:pt x="0" y="245"/>
                  <a:pt x="0" y="245"/>
                </a:cubicBezTo>
                <a:cubicBezTo>
                  <a:pt x="15" y="240"/>
                  <a:pt x="35" y="236"/>
                  <a:pt x="57" y="23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6395337" y="6231768"/>
            <a:ext cx="1037457" cy="1038896"/>
          </a:xfrm>
          <a:custGeom>
            <a:avLst/>
            <a:gdLst>
              <a:gd name="T0" fmla="*/ 153 w 305"/>
              <a:gd name="T1" fmla="*/ 305 h 305"/>
              <a:gd name="T2" fmla="*/ 55 w 305"/>
              <a:gd name="T3" fmla="*/ 165 h 305"/>
              <a:gd name="T4" fmla="*/ 59 w 305"/>
              <a:gd name="T5" fmla="*/ 142 h 305"/>
              <a:gd name="T6" fmla="*/ 50 w 305"/>
              <a:gd name="T7" fmla="*/ 129 h 305"/>
              <a:gd name="T8" fmla="*/ 98 w 305"/>
              <a:gd name="T9" fmla="*/ 124 h 305"/>
              <a:gd name="T10" fmla="*/ 121 w 305"/>
              <a:gd name="T11" fmla="*/ 167 h 305"/>
              <a:gd name="T12" fmla="*/ 106 w 305"/>
              <a:gd name="T13" fmla="*/ 161 h 305"/>
              <a:gd name="T14" fmla="*/ 99 w 305"/>
              <a:gd name="T15" fmla="*/ 170 h 305"/>
              <a:gd name="T16" fmla="*/ 98 w 305"/>
              <a:gd name="T17" fmla="*/ 180 h 305"/>
              <a:gd name="T18" fmla="*/ 101 w 305"/>
              <a:gd name="T19" fmla="*/ 185 h 305"/>
              <a:gd name="T20" fmla="*/ 56 w 305"/>
              <a:gd name="T21" fmla="*/ 170 h 305"/>
              <a:gd name="T22" fmla="*/ 150 w 305"/>
              <a:gd name="T23" fmla="*/ 243 h 305"/>
              <a:gd name="T24" fmla="*/ 90 w 305"/>
              <a:gd name="T25" fmla="*/ 240 h 305"/>
              <a:gd name="T26" fmla="*/ 74 w 305"/>
              <a:gd name="T27" fmla="*/ 215 h 305"/>
              <a:gd name="T28" fmla="*/ 62 w 305"/>
              <a:gd name="T29" fmla="*/ 193 h 305"/>
              <a:gd name="T30" fmla="*/ 61 w 305"/>
              <a:gd name="T31" fmla="*/ 185 h 305"/>
              <a:gd name="T32" fmla="*/ 149 w 305"/>
              <a:gd name="T33" fmla="*/ 192 h 305"/>
              <a:gd name="T34" fmla="*/ 151 w 305"/>
              <a:gd name="T35" fmla="*/ 242 h 305"/>
              <a:gd name="T36" fmla="*/ 121 w 305"/>
              <a:gd name="T37" fmla="*/ 127 h 305"/>
              <a:gd name="T38" fmla="*/ 78 w 305"/>
              <a:gd name="T39" fmla="*/ 105 h 305"/>
              <a:gd name="T40" fmla="*/ 83 w 305"/>
              <a:gd name="T41" fmla="*/ 93 h 305"/>
              <a:gd name="T42" fmla="*/ 101 w 305"/>
              <a:gd name="T43" fmla="*/ 64 h 305"/>
              <a:gd name="T44" fmla="*/ 106 w 305"/>
              <a:gd name="T45" fmla="*/ 57 h 305"/>
              <a:gd name="T46" fmla="*/ 123 w 305"/>
              <a:gd name="T47" fmla="*/ 57 h 305"/>
              <a:gd name="T48" fmla="*/ 148 w 305"/>
              <a:gd name="T49" fmla="*/ 74 h 305"/>
              <a:gd name="T50" fmla="*/ 154 w 305"/>
              <a:gd name="T51" fmla="*/ 106 h 305"/>
              <a:gd name="T52" fmla="*/ 150 w 305"/>
              <a:gd name="T53" fmla="*/ 69 h 305"/>
              <a:gd name="T54" fmla="*/ 124 w 305"/>
              <a:gd name="T55" fmla="*/ 50 h 305"/>
              <a:gd name="T56" fmla="*/ 119 w 305"/>
              <a:gd name="T57" fmla="*/ 46 h 305"/>
              <a:gd name="T58" fmla="*/ 186 w 305"/>
              <a:gd name="T59" fmla="*/ 46 h 305"/>
              <a:gd name="T60" fmla="*/ 205 w 305"/>
              <a:gd name="T61" fmla="*/ 63 h 305"/>
              <a:gd name="T62" fmla="*/ 224 w 305"/>
              <a:gd name="T63" fmla="*/ 64 h 305"/>
              <a:gd name="T64" fmla="*/ 206 w 305"/>
              <a:gd name="T65" fmla="*/ 110 h 305"/>
              <a:gd name="T66" fmla="*/ 155 w 305"/>
              <a:gd name="T67" fmla="*/ 107 h 305"/>
              <a:gd name="T68" fmla="*/ 247 w 305"/>
              <a:gd name="T69" fmla="*/ 193 h 305"/>
              <a:gd name="T70" fmla="*/ 234 w 305"/>
              <a:gd name="T71" fmla="*/ 220 h 305"/>
              <a:gd name="T72" fmla="*/ 212 w 305"/>
              <a:gd name="T73" fmla="*/ 243 h 305"/>
              <a:gd name="T74" fmla="*/ 188 w 305"/>
              <a:gd name="T75" fmla="*/ 260 h 305"/>
              <a:gd name="T76" fmla="*/ 161 w 305"/>
              <a:gd name="T77" fmla="*/ 219 h 305"/>
              <a:gd name="T78" fmla="*/ 188 w 305"/>
              <a:gd name="T79" fmla="*/ 177 h 305"/>
              <a:gd name="T80" fmla="*/ 199 w 305"/>
              <a:gd name="T81" fmla="*/ 193 h 305"/>
              <a:gd name="T82" fmla="*/ 245 w 305"/>
              <a:gd name="T83" fmla="*/ 183 h 305"/>
              <a:gd name="T84" fmla="*/ 255 w 305"/>
              <a:gd name="T85" fmla="*/ 173 h 305"/>
              <a:gd name="T86" fmla="*/ 256 w 305"/>
              <a:gd name="T87" fmla="*/ 159 h 305"/>
              <a:gd name="T88" fmla="*/ 248 w 305"/>
              <a:gd name="T89" fmla="*/ 171 h 305"/>
              <a:gd name="T90" fmla="*/ 223 w 305"/>
              <a:gd name="T91" fmla="*/ 185 h 305"/>
              <a:gd name="T92" fmla="*/ 218 w 305"/>
              <a:gd name="T93" fmla="*/ 185 h 305"/>
              <a:gd name="T94" fmla="*/ 187 w 305"/>
              <a:gd name="T95" fmla="*/ 137 h 305"/>
              <a:gd name="T96" fmla="*/ 229 w 305"/>
              <a:gd name="T97" fmla="*/ 110 h 305"/>
              <a:gd name="T98" fmla="*/ 240 w 305"/>
              <a:gd name="T99" fmla="*/ 126 h 305"/>
              <a:gd name="T100" fmla="*/ 256 w 305"/>
              <a:gd name="T101" fmla="*/ 15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5" h="305">
                <a:moveTo>
                  <a:pt x="153" y="0"/>
                </a:moveTo>
                <a:cubicBezTo>
                  <a:pt x="69" y="0"/>
                  <a:pt x="0" y="69"/>
                  <a:pt x="0" y="152"/>
                </a:cubicBezTo>
                <a:cubicBezTo>
                  <a:pt x="0" y="236"/>
                  <a:pt x="69" y="305"/>
                  <a:pt x="153" y="305"/>
                </a:cubicBezTo>
                <a:cubicBezTo>
                  <a:pt x="236" y="305"/>
                  <a:pt x="305" y="236"/>
                  <a:pt x="305" y="152"/>
                </a:cubicBezTo>
                <a:cubicBezTo>
                  <a:pt x="305" y="69"/>
                  <a:pt x="236" y="0"/>
                  <a:pt x="153" y="0"/>
                </a:cubicBezTo>
                <a:close/>
                <a:moveTo>
                  <a:pt x="55" y="165"/>
                </a:moveTo>
                <a:cubicBezTo>
                  <a:pt x="54" y="163"/>
                  <a:pt x="54" y="161"/>
                  <a:pt x="54" y="159"/>
                </a:cubicBezTo>
                <a:cubicBezTo>
                  <a:pt x="54" y="156"/>
                  <a:pt x="55" y="152"/>
                  <a:pt x="55" y="149"/>
                </a:cubicBezTo>
                <a:cubicBezTo>
                  <a:pt x="56" y="146"/>
                  <a:pt x="57" y="144"/>
                  <a:pt x="59" y="142"/>
                </a:cubicBezTo>
                <a:cubicBezTo>
                  <a:pt x="60" y="140"/>
                  <a:pt x="61" y="138"/>
                  <a:pt x="62" y="137"/>
                </a:cubicBezTo>
                <a:cubicBezTo>
                  <a:pt x="62" y="137"/>
                  <a:pt x="62" y="136"/>
                  <a:pt x="63" y="136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49" y="128"/>
                  <a:pt x="49" y="128"/>
                  <a:pt x="49" y="127"/>
                </a:cubicBezTo>
                <a:cubicBezTo>
                  <a:pt x="49" y="126"/>
                  <a:pt x="50" y="126"/>
                  <a:pt x="50" y="126"/>
                </a:cubicBezTo>
                <a:cubicBezTo>
                  <a:pt x="98" y="124"/>
                  <a:pt x="98" y="124"/>
                  <a:pt x="98" y="124"/>
                </a:cubicBezTo>
                <a:cubicBezTo>
                  <a:pt x="98" y="124"/>
                  <a:pt x="98" y="124"/>
                  <a:pt x="98" y="124"/>
                </a:cubicBezTo>
                <a:cubicBezTo>
                  <a:pt x="99" y="124"/>
                  <a:pt x="99" y="125"/>
                  <a:pt x="99" y="125"/>
                </a:cubicBezTo>
                <a:cubicBezTo>
                  <a:pt x="121" y="167"/>
                  <a:pt x="121" y="167"/>
                  <a:pt x="121" y="167"/>
                </a:cubicBezTo>
                <a:cubicBezTo>
                  <a:pt x="122" y="167"/>
                  <a:pt x="121" y="168"/>
                  <a:pt x="121" y="168"/>
                </a:cubicBezTo>
                <a:cubicBezTo>
                  <a:pt x="121" y="169"/>
                  <a:pt x="120" y="169"/>
                  <a:pt x="119" y="169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5" y="162"/>
                  <a:pt x="105" y="162"/>
                  <a:pt x="105" y="162"/>
                </a:cubicBezTo>
                <a:cubicBezTo>
                  <a:pt x="105" y="163"/>
                  <a:pt x="104" y="164"/>
                  <a:pt x="102" y="166"/>
                </a:cubicBezTo>
                <a:cubicBezTo>
                  <a:pt x="101" y="167"/>
                  <a:pt x="100" y="168"/>
                  <a:pt x="99" y="170"/>
                </a:cubicBezTo>
                <a:cubicBezTo>
                  <a:pt x="98" y="171"/>
                  <a:pt x="97" y="172"/>
                  <a:pt x="97" y="172"/>
                </a:cubicBezTo>
                <a:cubicBezTo>
                  <a:pt x="96" y="174"/>
                  <a:pt x="96" y="175"/>
                  <a:pt x="96" y="176"/>
                </a:cubicBezTo>
                <a:cubicBezTo>
                  <a:pt x="96" y="178"/>
                  <a:pt x="96" y="179"/>
                  <a:pt x="98" y="180"/>
                </a:cubicBezTo>
                <a:cubicBezTo>
                  <a:pt x="99" y="181"/>
                  <a:pt x="101" y="182"/>
                  <a:pt x="101" y="182"/>
                </a:cubicBezTo>
                <a:cubicBezTo>
                  <a:pt x="102" y="182"/>
                  <a:pt x="102" y="183"/>
                  <a:pt x="102" y="184"/>
                </a:cubicBezTo>
                <a:cubicBezTo>
                  <a:pt x="102" y="185"/>
                  <a:pt x="101" y="185"/>
                  <a:pt x="101" y="185"/>
                </a:cubicBezTo>
                <a:cubicBezTo>
                  <a:pt x="86" y="185"/>
                  <a:pt x="86" y="185"/>
                  <a:pt x="86" y="185"/>
                </a:cubicBezTo>
                <a:cubicBezTo>
                  <a:pt x="79" y="185"/>
                  <a:pt x="72" y="184"/>
                  <a:pt x="67" y="181"/>
                </a:cubicBezTo>
                <a:cubicBezTo>
                  <a:pt x="61" y="177"/>
                  <a:pt x="57" y="174"/>
                  <a:pt x="56" y="170"/>
                </a:cubicBezTo>
                <a:cubicBezTo>
                  <a:pt x="55" y="168"/>
                  <a:pt x="55" y="166"/>
                  <a:pt x="55" y="165"/>
                </a:cubicBezTo>
                <a:close/>
                <a:moveTo>
                  <a:pt x="151" y="243"/>
                </a:moveTo>
                <a:cubicBezTo>
                  <a:pt x="151" y="243"/>
                  <a:pt x="150" y="243"/>
                  <a:pt x="150" y="243"/>
                </a:cubicBezTo>
                <a:cubicBezTo>
                  <a:pt x="97" y="244"/>
                  <a:pt x="97" y="244"/>
                  <a:pt x="97" y="244"/>
                </a:cubicBezTo>
                <a:cubicBezTo>
                  <a:pt x="97" y="244"/>
                  <a:pt x="97" y="244"/>
                  <a:pt x="97" y="244"/>
                </a:cubicBezTo>
                <a:cubicBezTo>
                  <a:pt x="95" y="244"/>
                  <a:pt x="92" y="242"/>
                  <a:pt x="90" y="240"/>
                </a:cubicBezTo>
                <a:cubicBezTo>
                  <a:pt x="88" y="238"/>
                  <a:pt x="86" y="236"/>
                  <a:pt x="84" y="233"/>
                </a:cubicBezTo>
                <a:cubicBezTo>
                  <a:pt x="82" y="230"/>
                  <a:pt x="81" y="227"/>
                  <a:pt x="79" y="224"/>
                </a:cubicBezTo>
                <a:cubicBezTo>
                  <a:pt x="78" y="221"/>
                  <a:pt x="76" y="218"/>
                  <a:pt x="74" y="215"/>
                </a:cubicBezTo>
                <a:cubicBezTo>
                  <a:pt x="74" y="214"/>
                  <a:pt x="74" y="213"/>
                  <a:pt x="73" y="212"/>
                </a:cubicBezTo>
                <a:cubicBezTo>
                  <a:pt x="72" y="210"/>
                  <a:pt x="71" y="208"/>
                  <a:pt x="69" y="204"/>
                </a:cubicBezTo>
                <a:cubicBezTo>
                  <a:pt x="62" y="193"/>
                  <a:pt x="62" y="193"/>
                  <a:pt x="62" y="193"/>
                </a:cubicBezTo>
                <a:cubicBezTo>
                  <a:pt x="61" y="190"/>
                  <a:pt x="60" y="188"/>
                  <a:pt x="59" y="187"/>
                </a:cubicBezTo>
                <a:cubicBezTo>
                  <a:pt x="59" y="186"/>
                  <a:pt x="59" y="185"/>
                  <a:pt x="59" y="185"/>
                </a:cubicBezTo>
                <a:cubicBezTo>
                  <a:pt x="60" y="184"/>
                  <a:pt x="61" y="184"/>
                  <a:pt x="61" y="185"/>
                </a:cubicBezTo>
                <a:cubicBezTo>
                  <a:pt x="62" y="186"/>
                  <a:pt x="64" y="187"/>
                  <a:pt x="65" y="187"/>
                </a:cubicBezTo>
                <a:cubicBezTo>
                  <a:pt x="71" y="191"/>
                  <a:pt x="78" y="192"/>
                  <a:pt x="86" y="192"/>
                </a:cubicBezTo>
                <a:cubicBezTo>
                  <a:pt x="149" y="192"/>
                  <a:pt x="149" y="192"/>
                  <a:pt x="149" y="192"/>
                </a:cubicBezTo>
                <a:cubicBezTo>
                  <a:pt x="149" y="192"/>
                  <a:pt x="149" y="192"/>
                  <a:pt x="149" y="192"/>
                </a:cubicBezTo>
                <a:cubicBezTo>
                  <a:pt x="150" y="192"/>
                  <a:pt x="151" y="193"/>
                  <a:pt x="151" y="194"/>
                </a:cubicBezTo>
                <a:cubicBezTo>
                  <a:pt x="151" y="242"/>
                  <a:pt x="151" y="242"/>
                  <a:pt x="151" y="242"/>
                </a:cubicBezTo>
                <a:cubicBezTo>
                  <a:pt x="151" y="242"/>
                  <a:pt x="151" y="242"/>
                  <a:pt x="151" y="243"/>
                </a:cubicBezTo>
                <a:close/>
                <a:moveTo>
                  <a:pt x="151" y="82"/>
                </a:moveTo>
                <a:cubicBezTo>
                  <a:pt x="121" y="127"/>
                  <a:pt x="121" y="127"/>
                  <a:pt x="121" y="127"/>
                </a:cubicBezTo>
                <a:cubicBezTo>
                  <a:pt x="121" y="128"/>
                  <a:pt x="120" y="128"/>
                  <a:pt x="120" y="128"/>
                </a:cubicBezTo>
                <a:cubicBezTo>
                  <a:pt x="120" y="128"/>
                  <a:pt x="119" y="128"/>
                  <a:pt x="119" y="128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7" y="105"/>
                  <a:pt x="77" y="104"/>
                  <a:pt x="77" y="104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8" y="102"/>
                  <a:pt x="80" y="99"/>
                  <a:pt x="83" y="93"/>
                </a:cubicBezTo>
                <a:cubicBezTo>
                  <a:pt x="88" y="85"/>
                  <a:pt x="88" y="85"/>
                  <a:pt x="88" y="85"/>
                </a:cubicBezTo>
                <a:cubicBezTo>
                  <a:pt x="91" y="80"/>
                  <a:pt x="93" y="76"/>
                  <a:pt x="95" y="73"/>
                </a:cubicBezTo>
                <a:cubicBezTo>
                  <a:pt x="97" y="69"/>
                  <a:pt x="99" y="67"/>
                  <a:pt x="101" y="64"/>
                </a:cubicBezTo>
                <a:cubicBezTo>
                  <a:pt x="102" y="62"/>
                  <a:pt x="103" y="60"/>
                  <a:pt x="103" y="59"/>
                </a:cubicBezTo>
                <a:cubicBezTo>
                  <a:pt x="104" y="58"/>
                  <a:pt x="105" y="58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6"/>
                  <a:pt x="107" y="56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17" y="57"/>
                  <a:pt x="122" y="57"/>
                  <a:pt x="123" y="57"/>
                </a:cubicBezTo>
                <a:cubicBezTo>
                  <a:pt x="125" y="57"/>
                  <a:pt x="128" y="58"/>
                  <a:pt x="131" y="59"/>
                </a:cubicBezTo>
                <a:cubicBezTo>
                  <a:pt x="134" y="60"/>
                  <a:pt x="137" y="62"/>
                  <a:pt x="140" y="64"/>
                </a:cubicBezTo>
                <a:cubicBezTo>
                  <a:pt x="143" y="67"/>
                  <a:pt x="145" y="70"/>
                  <a:pt x="148" y="74"/>
                </a:cubicBezTo>
                <a:cubicBezTo>
                  <a:pt x="151" y="80"/>
                  <a:pt x="151" y="80"/>
                  <a:pt x="151" y="80"/>
                </a:cubicBezTo>
                <a:cubicBezTo>
                  <a:pt x="152" y="81"/>
                  <a:pt x="152" y="82"/>
                  <a:pt x="151" y="82"/>
                </a:cubicBezTo>
                <a:close/>
                <a:moveTo>
                  <a:pt x="154" y="106"/>
                </a:moveTo>
                <a:cubicBezTo>
                  <a:pt x="154" y="105"/>
                  <a:pt x="154" y="104"/>
                  <a:pt x="155" y="104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48" y="64"/>
                  <a:pt x="145" y="61"/>
                  <a:pt x="142" y="58"/>
                </a:cubicBezTo>
                <a:cubicBezTo>
                  <a:pt x="138" y="55"/>
                  <a:pt x="135" y="53"/>
                  <a:pt x="132" y="52"/>
                </a:cubicBezTo>
                <a:cubicBezTo>
                  <a:pt x="129" y="51"/>
                  <a:pt x="126" y="50"/>
                  <a:pt x="124" y="50"/>
                </a:cubicBezTo>
                <a:cubicBezTo>
                  <a:pt x="122" y="49"/>
                  <a:pt x="120" y="49"/>
                  <a:pt x="119" y="49"/>
                </a:cubicBezTo>
                <a:cubicBezTo>
                  <a:pt x="118" y="49"/>
                  <a:pt x="118" y="49"/>
                  <a:pt x="118" y="48"/>
                </a:cubicBezTo>
                <a:cubicBezTo>
                  <a:pt x="118" y="47"/>
                  <a:pt x="118" y="46"/>
                  <a:pt x="119" y="46"/>
                </a:cubicBezTo>
                <a:cubicBezTo>
                  <a:pt x="122" y="46"/>
                  <a:pt x="126" y="45"/>
                  <a:pt x="130" y="45"/>
                </a:cubicBezTo>
                <a:cubicBezTo>
                  <a:pt x="135" y="45"/>
                  <a:pt x="144" y="45"/>
                  <a:pt x="157" y="45"/>
                </a:cubicBezTo>
                <a:cubicBezTo>
                  <a:pt x="170" y="45"/>
                  <a:pt x="180" y="45"/>
                  <a:pt x="186" y="46"/>
                </a:cubicBezTo>
                <a:cubicBezTo>
                  <a:pt x="193" y="47"/>
                  <a:pt x="197" y="49"/>
                  <a:pt x="199" y="52"/>
                </a:cubicBezTo>
                <a:cubicBezTo>
                  <a:pt x="199" y="53"/>
                  <a:pt x="200" y="54"/>
                  <a:pt x="201" y="56"/>
                </a:cubicBezTo>
                <a:cubicBezTo>
                  <a:pt x="202" y="58"/>
                  <a:pt x="204" y="60"/>
                  <a:pt x="205" y="63"/>
                </a:cubicBezTo>
                <a:cubicBezTo>
                  <a:pt x="207" y="65"/>
                  <a:pt x="208" y="68"/>
                  <a:pt x="209" y="69"/>
                </a:cubicBezTo>
                <a:cubicBezTo>
                  <a:pt x="210" y="70"/>
                  <a:pt x="210" y="71"/>
                  <a:pt x="211" y="71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224" y="63"/>
                  <a:pt x="225" y="63"/>
                  <a:pt x="225" y="64"/>
                </a:cubicBezTo>
                <a:cubicBezTo>
                  <a:pt x="226" y="64"/>
                  <a:pt x="226" y="65"/>
                  <a:pt x="226" y="66"/>
                </a:cubicBezTo>
                <a:cubicBezTo>
                  <a:pt x="206" y="110"/>
                  <a:pt x="206" y="110"/>
                  <a:pt x="206" y="110"/>
                </a:cubicBezTo>
                <a:cubicBezTo>
                  <a:pt x="206" y="111"/>
                  <a:pt x="205" y="111"/>
                  <a:pt x="205" y="111"/>
                </a:cubicBezTo>
                <a:cubicBezTo>
                  <a:pt x="205" y="111"/>
                  <a:pt x="205" y="111"/>
                  <a:pt x="205" y="111"/>
                </a:cubicBezTo>
                <a:cubicBezTo>
                  <a:pt x="155" y="107"/>
                  <a:pt x="155" y="107"/>
                  <a:pt x="155" y="107"/>
                </a:cubicBezTo>
                <a:cubicBezTo>
                  <a:pt x="155" y="107"/>
                  <a:pt x="154" y="106"/>
                  <a:pt x="154" y="106"/>
                </a:cubicBezTo>
                <a:close/>
                <a:moveTo>
                  <a:pt x="252" y="183"/>
                </a:moveTo>
                <a:cubicBezTo>
                  <a:pt x="251" y="186"/>
                  <a:pt x="249" y="189"/>
                  <a:pt x="247" y="193"/>
                </a:cubicBezTo>
                <a:cubicBezTo>
                  <a:pt x="246" y="195"/>
                  <a:pt x="245" y="197"/>
                  <a:pt x="244" y="198"/>
                </a:cubicBezTo>
                <a:cubicBezTo>
                  <a:pt x="243" y="200"/>
                  <a:pt x="242" y="203"/>
                  <a:pt x="241" y="205"/>
                </a:cubicBezTo>
                <a:cubicBezTo>
                  <a:pt x="238" y="212"/>
                  <a:pt x="236" y="217"/>
                  <a:pt x="234" y="220"/>
                </a:cubicBezTo>
                <a:cubicBezTo>
                  <a:pt x="232" y="224"/>
                  <a:pt x="230" y="228"/>
                  <a:pt x="228" y="231"/>
                </a:cubicBezTo>
                <a:cubicBezTo>
                  <a:pt x="225" y="234"/>
                  <a:pt x="223" y="237"/>
                  <a:pt x="220" y="239"/>
                </a:cubicBezTo>
                <a:cubicBezTo>
                  <a:pt x="217" y="242"/>
                  <a:pt x="215" y="243"/>
                  <a:pt x="212" y="243"/>
                </a:cubicBezTo>
                <a:cubicBezTo>
                  <a:pt x="189" y="243"/>
                  <a:pt x="189" y="243"/>
                  <a:pt x="189" y="243"/>
                </a:cubicBezTo>
                <a:cubicBezTo>
                  <a:pt x="189" y="258"/>
                  <a:pt x="189" y="258"/>
                  <a:pt x="189" y="258"/>
                </a:cubicBezTo>
                <a:cubicBezTo>
                  <a:pt x="189" y="259"/>
                  <a:pt x="189" y="260"/>
                  <a:pt x="188" y="260"/>
                </a:cubicBezTo>
                <a:cubicBezTo>
                  <a:pt x="188" y="260"/>
                  <a:pt x="188" y="260"/>
                  <a:pt x="188" y="260"/>
                </a:cubicBezTo>
                <a:cubicBezTo>
                  <a:pt x="187" y="260"/>
                  <a:pt x="187" y="260"/>
                  <a:pt x="186" y="259"/>
                </a:cubicBezTo>
                <a:cubicBezTo>
                  <a:pt x="161" y="219"/>
                  <a:pt x="161" y="219"/>
                  <a:pt x="161" y="219"/>
                </a:cubicBezTo>
                <a:cubicBezTo>
                  <a:pt x="161" y="219"/>
                  <a:pt x="161" y="218"/>
                  <a:pt x="161" y="217"/>
                </a:cubicBezTo>
                <a:cubicBezTo>
                  <a:pt x="186" y="178"/>
                  <a:pt x="186" y="178"/>
                  <a:pt x="186" y="178"/>
                </a:cubicBezTo>
                <a:cubicBezTo>
                  <a:pt x="186" y="177"/>
                  <a:pt x="187" y="177"/>
                  <a:pt x="188" y="177"/>
                </a:cubicBezTo>
                <a:cubicBezTo>
                  <a:pt x="188" y="177"/>
                  <a:pt x="189" y="178"/>
                  <a:pt x="189" y="178"/>
                </a:cubicBezTo>
                <a:cubicBezTo>
                  <a:pt x="189" y="193"/>
                  <a:pt x="189" y="193"/>
                  <a:pt x="189" y="193"/>
                </a:cubicBezTo>
                <a:cubicBezTo>
                  <a:pt x="199" y="193"/>
                  <a:pt x="199" y="193"/>
                  <a:pt x="199" y="193"/>
                </a:cubicBezTo>
                <a:cubicBezTo>
                  <a:pt x="215" y="192"/>
                  <a:pt x="223" y="192"/>
                  <a:pt x="223" y="192"/>
                </a:cubicBezTo>
                <a:cubicBezTo>
                  <a:pt x="227" y="192"/>
                  <a:pt x="231" y="191"/>
                  <a:pt x="235" y="189"/>
                </a:cubicBezTo>
                <a:cubicBezTo>
                  <a:pt x="239" y="188"/>
                  <a:pt x="242" y="186"/>
                  <a:pt x="245" y="183"/>
                </a:cubicBezTo>
                <a:cubicBezTo>
                  <a:pt x="247" y="181"/>
                  <a:pt x="249" y="179"/>
                  <a:pt x="250" y="177"/>
                </a:cubicBezTo>
                <a:cubicBezTo>
                  <a:pt x="252" y="176"/>
                  <a:pt x="253" y="174"/>
                  <a:pt x="253" y="174"/>
                </a:cubicBezTo>
                <a:cubicBezTo>
                  <a:pt x="254" y="173"/>
                  <a:pt x="254" y="173"/>
                  <a:pt x="255" y="173"/>
                </a:cubicBezTo>
                <a:cubicBezTo>
                  <a:pt x="256" y="173"/>
                  <a:pt x="256" y="174"/>
                  <a:pt x="256" y="175"/>
                </a:cubicBezTo>
                <a:cubicBezTo>
                  <a:pt x="255" y="178"/>
                  <a:pt x="254" y="181"/>
                  <a:pt x="252" y="183"/>
                </a:cubicBezTo>
                <a:close/>
                <a:moveTo>
                  <a:pt x="256" y="159"/>
                </a:moveTo>
                <a:cubicBezTo>
                  <a:pt x="256" y="160"/>
                  <a:pt x="256" y="160"/>
                  <a:pt x="256" y="160"/>
                </a:cubicBezTo>
                <a:cubicBezTo>
                  <a:pt x="251" y="168"/>
                  <a:pt x="251" y="168"/>
                  <a:pt x="251" y="168"/>
                </a:cubicBezTo>
                <a:cubicBezTo>
                  <a:pt x="250" y="169"/>
                  <a:pt x="249" y="170"/>
                  <a:pt x="248" y="171"/>
                </a:cubicBezTo>
                <a:cubicBezTo>
                  <a:pt x="247" y="173"/>
                  <a:pt x="245" y="175"/>
                  <a:pt x="243" y="177"/>
                </a:cubicBezTo>
                <a:cubicBezTo>
                  <a:pt x="240" y="179"/>
                  <a:pt x="237" y="181"/>
                  <a:pt x="234" y="183"/>
                </a:cubicBezTo>
                <a:cubicBezTo>
                  <a:pt x="231" y="184"/>
                  <a:pt x="227" y="185"/>
                  <a:pt x="223" y="185"/>
                </a:cubicBezTo>
                <a:cubicBezTo>
                  <a:pt x="223" y="185"/>
                  <a:pt x="221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8" y="185"/>
                  <a:pt x="218" y="185"/>
                </a:cubicBezTo>
                <a:cubicBezTo>
                  <a:pt x="217" y="184"/>
                  <a:pt x="217" y="183"/>
                  <a:pt x="217" y="183"/>
                </a:cubicBezTo>
                <a:cubicBezTo>
                  <a:pt x="214" y="179"/>
                  <a:pt x="209" y="171"/>
                  <a:pt x="201" y="159"/>
                </a:cubicBezTo>
                <a:cubicBezTo>
                  <a:pt x="193" y="146"/>
                  <a:pt x="188" y="139"/>
                  <a:pt x="187" y="137"/>
                </a:cubicBezTo>
                <a:cubicBezTo>
                  <a:pt x="187" y="137"/>
                  <a:pt x="187" y="136"/>
                  <a:pt x="187" y="136"/>
                </a:cubicBezTo>
                <a:cubicBezTo>
                  <a:pt x="187" y="136"/>
                  <a:pt x="187" y="135"/>
                  <a:pt x="188" y="135"/>
                </a:cubicBezTo>
                <a:cubicBezTo>
                  <a:pt x="229" y="110"/>
                  <a:pt x="229" y="110"/>
                  <a:pt x="229" y="110"/>
                </a:cubicBezTo>
                <a:cubicBezTo>
                  <a:pt x="230" y="109"/>
                  <a:pt x="231" y="109"/>
                  <a:pt x="231" y="110"/>
                </a:cubicBezTo>
                <a:cubicBezTo>
                  <a:pt x="232" y="111"/>
                  <a:pt x="233" y="113"/>
                  <a:pt x="234" y="116"/>
                </a:cubicBezTo>
                <a:cubicBezTo>
                  <a:pt x="236" y="118"/>
                  <a:pt x="238" y="122"/>
                  <a:pt x="240" y="126"/>
                </a:cubicBezTo>
                <a:cubicBezTo>
                  <a:pt x="250" y="145"/>
                  <a:pt x="250" y="145"/>
                  <a:pt x="250" y="145"/>
                </a:cubicBezTo>
                <a:cubicBezTo>
                  <a:pt x="252" y="149"/>
                  <a:pt x="254" y="152"/>
                  <a:pt x="255" y="153"/>
                </a:cubicBezTo>
                <a:cubicBezTo>
                  <a:pt x="256" y="155"/>
                  <a:pt x="256" y="157"/>
                  <a:pt x="256" y="159"/>
                </a:cubicBezTo>
                <a:cubicBezTo>
                  <a:pt x="256" y="159"/>
                  <a:pt x="256" y="159"/>
                  <a:pt x="256" y="1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12997072" y="6231768"/>
            <a:ext cx="1033140" cy="1038896"/>
          </a:xfrm>
          <a:custGeom>
            <a:avLst/>
            <a:gdLst>
              <a:gd name="T0" fmla="*/ 152 w 304"/>
              <a:gd name="T1" fmla="*/ 53 h 305"/>
              <a:gd name="T2" fmla="*/ 52 w 304"/>
              <a:gd name="T3" fmla="*/ 152 h 305"/>
              <a:gd name="T4" fmla="*/ 152 w 304"/>
              <a:gd name="T5" fmla="*/ 252 h 305"/>
              <a:gd name="T6" fmla="*/ 252 w 304"/>
              <a:gd name="T7" fmla="*/ 152 h 305"/>
              <a:gd name="T8" fmla="*/ 152 w 304"/>
              <a:gd name="T9" fmla="*/ 53 h 305"/>
              <a:gd name="T10" fmla="*/ 195 w 304"/>
              <a:gd name="T11" fmla="*/ 228 h 305"/>
              <a:gd name="T12" fmla="*/ 194 w 304"/>
              <a:gd name="T13" fmla="*/ 228 h 305"/>
              <a:gd name="T14" fmla="*/ 168 w 304"/>
              <a:gd name="T15" fmla="*/ 183 h 305"/>
              <a:gd name="T16" fmla="*/ 152 w 304"/>
              <a:gd name="T17" fmla="*/ 187 h 305"/>
              <a:gd name="T18" fmla="*/ 136 w 304"/>
              <a:gd name="T19" fmla="*/ 183 h 305"/>
              <a:gd name="T20" fmla="*/ 110 w 304"/>
              <a:gd name="T21" fmla="*/ 228 h 305"/>
              <a:gd name="T22" fmla="*/ 109 w 304"/>
              <a:gd name="T23" fmla="*/ 228 h 305"/>
              <a:gd name="T24" fmla="*/ 65 w 304"/>
              <a:gd name="T25" fmla="*/ 152 h 305"/>
              <a:gd name="T26" fmla="*/ 65 w 304"/>
              <a:gd name="T27" fmla="*/ 151 h 305"/>
              <a:gd name="T28" fmla="*/ 117 w 304"/>
              <a:gd name="T29" fmla="*/ 151 h 305"/>
              <a:gd name="T30" fmla="*/ 133 w 304"/>
              <a:gd name="T31" fmla="*/ 124 h 305"/>
              <a:gd name="T32" fmla="*/ 107 w 304"/>
              <a:gd name="T33" fmla="*/ 78 h 305"/>
              <a:gd name="T34" fmla="*/ 109 w 304"/>
              <a:gd name="T35" fmla="*/ 77 h 305"/>
              <a:gd name="T36" fmla="*/ 152 w 304"/>
              <a:gd name="T37" fmla="*/ 66 h 305"/>
              <a:gd name="T38" fmla="*/ 195 w 304"/>
              <a:gd name="T39" fmla="*/ 77 h 305"/>
              <a:gd name="T40" fmla="*/ 197 w 304"/>
              <a:gd name="T41" fmla="*/ 78 h 305"/>
              <a:gd name="T42" fmla="*/ 171 w 304"/>
              <a:gd name="T43" fmla="*/ 124 h 305"/>
              <a:gd name="T44" fmla="*/ 186 w 304"/>
              <a:gd name="T45" fmla="*/ 151 h 305"/>
              <a:gd name="T46" fmla="*/ 239 w 304"/>
              <a:gd name="T47" fmla="*/ 151 h 305"/>
              <a:gd name="T48" fmla="*/ 239 w 304"/>
              <a:gd name="T49" fmla="*/ 152 h 305"/>
              <a:gd name="T50" fmla="*/ 195 w 304"/>
              <a:gd name="T51" fmla="*/ 228 h 305"/>
              <a:gd name="T52" fmla="*/ 170 w 304"/>
              <a:gd name="T53" fmla="*/ 152 h 305"/>
              <a:gd name="T54" fmla="*/ 152 w 304"/>
              <a:gd name="T55" fmla="*/ 170 h 305"/>
              <a:gd name="T56" fmla="*/ 134 w 304"/>
              <a:gd name="T57" fmla="*/ 152 h 305"/>
              <a:gd name="T58" fmla="*/ 152 w 304"/>
              <a:gd name="T59" fmla="*/ 135 h 305"/>
              <a:gd name="T60" fmla="*/ 170 w 304"/>
              <a:gd name="T61" fmla="*/ 152 h 305"/>
              <a:gd name="T62" fmla="*/ 152 w 304"/>
              <a:gd name="T63" fmla="*/ 0 h 305"/>
              <a:gd name="T64" fmla="*/ 0 w 304"/>
              <a:gd name="T65" fmla="*/ 152 h 305"/>
              <a:gd name="T66" fmla="*/ 152 w 304"/>
              <a:gd name="T67" fmla="*/ 305 h 305"/>
              <a:gd name="T68" fmla="*/ 304 w 304"/>
              <a:gd name="T69" fmla="*/ 152 h 305"/>
              <a:gd name="T70" fmla="*/ 152 w 304"/>
              <a:gd name="T71" fmla="*/ 0 h 305"/>
              <a:gd name="T72" fmla="*/ 152 w 304"/>
              <a:gd name="T73" fmla="*/ 270 h 305"/>
              <a:gd name="T74" fmla="*/ 34 w 304"/>
              <a:gd name="T75" fmla="*/ 152 h 305"/>
              <a:gd name="T76" fmla="*/ 152 w 304"/>
              <a:gd name="T77" fmla="*/ 35 h 305"/>
              <a:gd name="T78" fmla="*/ 270 w 304"/>
              <a:gd name="T79" fmla="*/ 152 h 305"/>
              <a:gd name="T80" fmla="*/ 152 w 304"/>
              <a:gd name="T81" fmla="*/ 27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4" h="305">
                <a:moveTo>
                  <a:pt x="152" y="53"/>
                </a:moveTo>
                <a:cubicBezTo>
                  <a:pt x="97" y="53"/>
                  <a:pt x="52" y="97"/>
                  <a:pt x="52" y="152"/>
                </a:cubicBezTo>
                <a:cubicBezTo>
                  <a:pt x="52" y="208"/>
                  <a:pt x="97" y="252"/>
                  <a:pt x="152" y="252"/>
                </a:cubicBezTo>
                <a:cubicBezTo>
                  <a:pt x="207" y="252"/>
                  <a:pt x="252" y="208"/>
                  <a:pt x="252" y="152"/>
                </a:cubicBezTo>
                <a:cubicBezTo>
                  <a:pt x="252" y="97"/>
                  <a:pt x="207" y="53"/>
                  <a:pt x="152" y="53"/>
                </a:cubicBezTo>
                <a:close/>
                <a:moveTo>
                  <a:pt x="195" y="228"/>
                </a:moveTo>
                <a:cubicBezTo>
                  <a:pt x="194" y="228"/>
                  <a:pt x="194" y="228"/>
                  <a:pt x="194" y="228"/>
                </a:cubicBezTo>
                <a:cubicBezTo>
                  <a:pt x="168" y="183"/>
                  <a:pt x="168" y="183"/>
                  <a:pt x="168" y="183"/>
                </a:cubicBezTo>
                <a:cubicBezTo>
                  <a:pt x="163" y="186"/>
                  <a:pt x="158" y="187"/>
                  <a:pt x="152" y="187"/>
                </a:cubicBezTo>
                <a:cubicBezTo>
                  <a:pt x="146" y="187"/>
                  <a:pt x="141" y="186"/>
                  <a:pt x="136" y="183"/>
                </a:cubicBezTo>
                <a:cubicBezTo>
                  <a:pt x="110" y="228"/>
                  <a:pt x="110" y="228"/>
                  <a:pt x="110" y="228"/>
                </a:cubicBezTo>
                <a:cubicBezTo>
                  <a:pt x="109" y="228"/>
                  <a:pt x="109" y="228"/>
                  <a:pt x="109" y="228"/>
                </a:cubicBezTo>
                <a:cubicBezTo>
                  <a:pt x="82" y="212"/>
                  <a:pt x="65" y="183"/>
                  <a:pt x="65" y="152"/>
                </a:cubicBezTo>
                <a:cubicBezTo>
                  <a:pt x="65" y="151"/>
                  <a:pt x="65" y="151"/>
                  <a:pt x="65" y="151"/>
                </a:cubicBezTo>
                <a:cubicBezTo>
                  <a:pt x="117" y="151"/>
                  <a:pt x="117" y="151"/>
                  <a:pt x="117" y="151"/>
                </a:cubicBezTo>
                <a:cubicBezTo>
                  <a:pt x="118" y="139"/>
                  <a:pt x="124" y="129"/>
                  <a:pt x="133" y="124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22" y="70"/>
                  <a:pt x="137" y="66"/>
                  <a:pt x="152" y="66"/>
                </a:cubicBezTo>
                <a:cubicBezTo>
                  <a:pt x="167" y="66"/>
                  <a:pt x="182" y="70"/>
                  <a:pt x="195" y="77"/>
                </a:cubicBezTo>
                <a:cubicBezTo>
                  <a:pt x="197" y="78"/>
                  <a:pt x="197" y="78"/>
                  <a:pt x="197" y="78"/>
                </a:cubicBezTo>
                <a:cubicBezTo>
                  <a:pt x="171" y="124"/>
                  <a:pt x="171" y="124"/>
                  <a:pt x="171" y="124"/>
                </a:cubicBezTo>
                <a:cubicBezTo>
                  <a:pt x="180" y="129"/>
                  <a:pt x="186" y="139"/>
                  <a:pt x="186" y="151"/>
                </a:cubicBezTo>
                <a:cubicBezTo>
                  <a:pt x="239" y="151"/>
                  <a:pt x="239" y="151"/>
                  <a:pt x="239" y="151"/>
                </a:cubicBezTo>
                <a:cubicBezTo>
                  <a:pt x="239" y="152"/>
                  <a:pt x="239" y="152"/>
                  <a:pt x="239" y="152"/>
                </a:cubicBezTo>
                <a:cubicBezTo>
                  <a:pt x="239" y="183"/>
                  <a:pt x="222" y="212"/>
                  <a:pt x="195" y="228"/>
                </a:cubicBezTo>
                <a:close/>
                <a:moveTo>
                  <a:pt x="170" y="152"/>
                </a:moveTo>
                <a:cubicBezTo>
                  <a:pt x="170" y="162"/>
                  <a:pt x="162" y="170"/>
                  <a:pt x="152" y="170"/>
                </a:cubicBezTo>
                <a:cubicBezTo>
                  <a:pt x="142" y="170"/>
                  <a:pt x="134" y="162"/>
                  <a:pt x="134" y="152"/>
                </a:cubicBezTo>
                <a:cubicBezTo>
                  <a:pt x="134" y="143"/>
                  <a:pt x="142" y="135"/>
                  <a:pt x="152" y="135"/>
                </a:cubicBezTo>
                <a:cubicBezTo>
                  <a:pt x="162" y="135"/>
                  <a:pt x="170" y="143"/>
                  <a:pt x="170" y="152"/>
                </a:cubicBezTo>
                <a:close/>
                <a:moveTo>
                  <a:pt x="152" y="0"/>
                </a:moveTo>
                <a:cubicBezTo>
                  <a:pt x="68" y="0"/>
                  <a:pt x="0" y="69"/>
                  <a:pt x="0" y="152"/>
                </a:cubicBezTo>
                <a:cubicBezTo>
                  <a:pt x="0" y="236"/>
                  <a:pt x="68" y="305"/>
                  <a:pt x="152" y="305"/>
                </a:cubicBezTo>
                <a:cubicBezTo>
                  <a:pt x="236" y="305"/>
                  <a:pt x="304" y="236"/>
                  <a:pt x="304" y="152"/>
                </a:cubicBezTo>
                <a:cubicBezTo>
                  <a:pt x="304" y="69"/>
                  <a:pt x="236" y="0"/>
                  <a:pt x="152" y="0"/>
                </a:cubicBezTo>
                <a:close/>
                <a:moveTo>
                  <a:pt x="152" y="270"/>
                </a:moveTo>
                <a:cubicBezTo>
                  <a:pt x="87" y="270"/>
                  <a:pt x="34" y="218"/>
                  <a:pt x="34" y="152"/>
                </a:cubicBezTo>
                <a:cubicBezTo>
                  <a:pt x="34" y="87"/>
                  <a:pt x="87" y="35"/>
                  <a:pt x="152" y="35"/>
                </a:cubicBezTo>
                <a:cubicBezTo>
                  <a:pt x="217" y="35"/>
                  <a:pt x="270" y="87"/>
                  <a:pt x="270" y="152"/>
                </a:cubicBezTo>
                <a:cubicBezTo>
                  <a:pt x="270" y="218"/>
                  <a:pt x="217" y="270"/>
                  <a:pt x="152" y="2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20913974" y="6231768"/>
            <a:ext cx="1033140" cy="1038896"/>
          </a:xfrm>
          <a:custGeom>
            <a:avLst/>
            <a:gdLst>
              <a:gd name="T0" fmla="*/ 152 w 304"/>
              <a:gd name="T1" fmla="*/ 0 h 305"/>
              <a:gd name="T2" fmla="*/ 0 w 304"/>
              <a:gd name="T3" fmla="*/ 152 h 305"/>
              <a:gd name="T4" fmla="*/ 152 w 304"/>
              <a:gd name="T5" fmla="*/ 305 h 305"/>
              <a:gd name="T6" fmla="*/ 304 w 304"/>
              <a:gd name="T7" fmla="*/ 152 h 305"/>
              <a:gd name="T8" fmla="*/ 152 w 304"/>
              <a:gd name="T9" fmla="*/ 0 h 305"/>
              <a:gd name="T10" fmla="*/ 134 w 304"/>
              <a:gd name="T11" fmla="*/ 238 h 305"/>
              <a:gd name="T12" fmla="*/ 134 w 304"/>
              <a:gd name="T13" fmla="*/ 257 h 305"/>
              <a:gd name="T14" fmla="*/ 82 w 304"/>
              <a:gd name="T15" fmla="*/ 257 h 305"/>
              <a:gd name="T16" fmla="*/ 82 w 304"/>
              <a:gd name="T17" fmla="*/ 235 h 305"/>
              <a:gd name="T18" fmla="*/ 55 w 304"/>
              <a:gd name="T19" fmla="*/ 192 h 305"/>
              <a:gd name="T20" fmla="*/ 43 w 304"/>
              <a:gd name="T21" fmla="*/ 167 h 305"/>
              <a:gd name="T22" fmla="*/ 48 w 304"/>
              <a:gd name="T23" fmla="*/ 125 h 305"/>
              <a:gd name="T24" fmla="*/ 62 w 304"/>
              <a:gd name="T25" fmla="*/ 89 h 305"/>
              <a:gd name="T26" fmla="*/ 75 w 304"/>
              <a:gd name="T27" fmla="*/ 101 h 305"/>
              <a:gd name="T28" fmla="*/ 71 w 304"/>
              <a:gd name="T29" fmla="*/ 133 h 305"/>
              <a:gd name="T30" fmla="*/ 73 w 304"/>
              <a:gd name="T31" fmla="*/ 160 h 305"/>
              <a:gd name="T32" fmla="*/ 86 w 304"/>
              <a:gd name="T33" fmla="*/ 175 h 305"/>
              <a:gd name="T34" fmla="*/ 94 w 304"/>
              <a:gd name="T35" fmla="*/ 184 h 305"/>
              <a:gd name="T36" fmla="*/ 90 w 304"/>
              <a:gd name="T37" fmla="*/ 173 h 305"/>
              <a:gd name="T38" fmla="*/ 76 w 304"/>
              <a:gd name="T39" fmla="*/ 156 h 305"/>
              <a:gd name="T40" fmla="*/ 81 w 304"/>
              <a:gd name="T41" fmla="*/ 137 h 305"/>
              <a:gd name="T42" fmla="*/ 98 w 304"/>
              <a:gd name="T43" fmla="*/ 150 h 305"/>
              <a:gd name="T44" fmla="*/ 118 w 304"/>
              <a:gd name="T45" fmla="*/ 168 h 305"/>
              <a:gd name="T46" fmla="*/ 133 w 304"/>
              <a:gd name="T47" fmla="*/ 200 h 305"/>
              <a:gd name="T48" fmla="*/ 136 w 304"/>
              <a:gd name="T49" fmla="*/ 225 h 305"/>
              <a:gd name="T50" fmla="*/ 134 w 304"/>
              <a:gd name="T51" fmla="*/ 238 h 305"/>
              <a:gd name="T52" fmla="*/ 148 w 304"/>
              <a:gd name="T53" fmla="*/ 172 h 305"/>
              <a:gd name="T54" fmla="*/ 140 w 304"/>
              <a:gd name="T55" fmla="*/ 177 h 305"/>
              <a:gd name="T56" fmla="*/ 138 w 304"/>
              <a:gd name="T57" fmla="*/ 153 h 305"/>
              <a:gd name="T58" fmla="*/ 150 w 304"/>
              <a:gd name="T59" fmla="*/ 131 h 305"/>
              <a:gd name="T60" fmla="*/ 162 w 304"/>
              <a:gd name="T61" fmla="*/ 78 h 305"/>
              <a:gd name="T62" fmla="*/ 150 w 304"/>
              <a:gd name="T63" fmla="*/ 119 h 305"/>
              <a:gd name="T64" fmla="*/ 129 w 304"/>
              <a:gd name="T65" fmla="*/ 148 h 305"/>
              <a:gd name="T66" fmla="*/ 115 w 304"/>
              <a:gd name="T67" fmla="*/ 115 h 305"/>
              <a:gd name="T68" fmla="*/ 150 w 304"/>
              <a:gd name="T69" fmla="*/ 72 h 305"/>
              <a:gd name="T70" fmla="*/ 157 w 304"/>
              <a:gd name="T71" fmla="*/ 48 h 305"/>
              <a:gd name="T72" fmla="*/ 189 w 304"/>
              <a:gd name="T73" fmla="*/ 100 h 305"/>
              <a:gd name="T74" fmla="*/ 147 w 304"/>
              <a:gd name="T75" fmla="*/ 154 h 305"/>
              <a:gd name="T76" fmla="*/ 148 w 304"/>
              <a:gd name="T77" fmla="*/ 172 h 305"/>
              <a:gd name="T78" fmla="*/ 249 w 304"/>
              <a:gd name="T79" fmla="*/ 192 h 305"/>
              <a:gd name="T80" fmla="*/ 222 w 304"/>
              <a:gd name="T81" fmla="*/ 235 h 305"/>
              <a:gd name="T82" fmla="*/ 222 w 304"/>
              <a:gd name="T83" fmla="*/ 257 h 305"/>
              <a:gd name="T84" fmla="*/ 170 w 304"/>
              <a:gd name="T85" fmla="*/ 257 h 305"/>
              <a:gd name="T86" fmla="*/ 170 w 304"/>
              <a:gd name="T87" fmla="*/ 238 h 305"/>
              <a:gd name="T88" fmla="*/ 169 w 304"/>
              <a:gd name="T89" fmla="*/ 225 h 305"/>
              <a:gd name="T90" fmla="*/ 172 w 304"/>
              <a:gd name="T91" fmla="*/ 200 h 305"/>
              <a:gd name="T92" fmla="*/ 186 w 304"/>
              <a:gd name="T93" fmla="*/ 168 h 305"/>
              <a:gd name="T94" fmla="*/ 207 w 304"/>
              <a:gd name="T95" fmla="*/ 150 h 305"/>
              <a:gd name="T96" fmla="*/ 223 w 304"/>
              <a:gd name="T97" fmla="*/ 137 h 305"/>
              <a:gd name="T98" fmla="*/ 228 w 304"/>
              <a:gd name="T99" fmla="*/ 156 h 305"/>
              <a:gd name="T100" fmla="*/ 215 w 304"/>
              <a:gd name="T101" fmla="*/ 173 h 305"/>
              <a:gd name="T102" fmla="*/ 210 w 304"/>
              <a:gd name="T103" fmla="*/ 184 h 305"/>
              <a:gd name="T104" fmla="*/ 219 w 304"/>
              <a:gd name="T105" fmla="*/ 175 h 305"/>
              <a:gd name="T106" fmla="*/ 232 w 304"/>
              <a:gd name="T107" fmla="*/ 160 h 305"/>
              <a:gd name="T108" fmla="*/ 234 w 304"/>
              <a:gd name="T109" fmla="*/ 133 h 305"/>
              <a:gd name="T110" fmla="*/ 229 w 304"/>
              <a:gd name="T111" fmla="*/ 101 h 305"/>
              <a:gd name="T112" fmla="*/ 243 w 304"/>
              <a:gd name="T113" fmla="*/ 89 h 305"/>
              <a:gd name="T114" fmla="*/ 257 w 304"/>
              <a:gd name="T115" fmla="*/ 125 h 305"/>
              <a:gd name="T116" fmla="*/ 262 w 304"/>
              <a:gd name="T117" fmla="*/ 167 h 305"/>
              <a:gd name="T118" fmla="*/ 249 w 304"/>
              <a:gd name="T119" fmla="*/ 19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" h="305">
                <a:moveTo>
                  <a:pt x="152" y="0"/>
                </a:moveTo>
                <a:cubicBezTo>
                  <a:pt x="69" y="0"/>
                  <a:pt x="0" y="69"/>
                  <a:pt x="0" y="152"/>
                </a:cubicBezTo>
                <a:cubicBezTo>
                  <a:pt x="0" y="236"/>
                  <a:pt x="69" y="305"/>
                  <a:pt x="152" y="305"/>
                </a:cubicBezTo>
                <a:cubicBezTo>
                  <a:pt x="236" y="305"/>
                  <a:pt x="304" y="236"/>
                  <a:pt x="304" y="152"/>
                </a:cubicBezTo>
                <a:cubicBezTo>
                  <a:pt x="304" y="69"/>
                  <a:pt x="236" y="0"/>
                  <a:pt x="152" y="0"/>
                </a:cubicBezTo>
                <a:close/>
                <a:moveTo>
                  <a:pt x="134" y="238"/>
                </a:moveTo>
                <a:cubicBezTo>
                  <a:pt x="134" y="257"/>
                  <a:pt x="134" y="257"/>
                  <a:pt x="134" y="257"/>
                </a:cubicBezTo>
                <a:cubicBezTo>
                  <a:pt x="82" y="257"/>
                  <a:pt x="82" y="257"/>
                  <a:pt x="82" y="257"/>
                </a:cubicBezTo>
                <a:cubicBezTo>
                  <a:pt x="82" y="235"/>
                  <a:pt x="82" y="235"/>
                  <a:pt x="82" y="235"/>
                </a:cubicBezTo>
                <a:cubicBezTo>
                  <a:pt x="80" y="227"/>
                  <a:pt x="63" y="201"/>
                  <a:pt x="55" y="192"/>
                </a:cubicBezTo>
                <a:cubicBezTo>
                  <a:pt x="48" y="182"/>
                  <a:pt x="43" y="174"/>
                  <a:pt x="43" y="167"/>
                </a:cubicBezTo>
                <a:cubicBezTo>
                  <a:pt x="43" y="161"/>
                  <a:pt x="46" y="130"/>
                  <a:pt x="48" y="125"/>
                </a:cubicBezTo>
                <a:cubicBezTo>
                  <a:pt x="49" y="120"/>
                  <a:pt x="60" y="94"/>
                  <a:pt x="62" y="89"/>
                </a:cubicBezTo>
                <a:cubicBezTo>
                  <a:pt x="64" y="84"/>
                  <a:pt x="75" y="92"/>
                  <a:pt x="75" y="101"/>
                </a:cubicBezTo>
                <a:cubicBezTo>
                  <a:pt x="76" y="114"/>
                  <a:pt x="72" y="120"/>
                  <a:pt x="71" y="133"/>
                </a:cubicBezTo>
                <a:cubicBezTo>
                  <a:pt x="69" y="146"/>
                  <a:pt x="70" y="154"/>
                  <a:pt x="73" y="160"/>
                </a:cubicBezTo>
                <a:cubicBezTo>
                  <a:pt x="74" y="162"/>
                  <a:pt x="81" y="170"/>
                  <a:pt x="86" y="175"/>
                </a:cubicBezTo>
                <a:cubicBezTo>
                  <a:pt x="91" y="179"/>
                  <a:pt x="94" y="184"/>
                  <a:pt x="94" y="184"/>
                </a:cubicBezTo>
                <a:cubicBezTo>
                  <a:pt x="94" y="184"/>
                  <a:pt x="95" y="178"/>
                  <a:pt x="90" y="173"/>
                </a:cubicBezTo>
                <a:cubicBezTo>
                  <a:pt x="83" y="165"/>
                  <a:pt x="77" y="161"/>
                  <a:pt x="76" y="156"/>
                </a:cubicBezTo>
                <a:cubicBezTo>
                  <a:pt x="73" y="145"/>
                  <a:pt x="79" y="138"/>
                  <a:pt x="81" y="137"/>
                </a:cubicBezTo>
                <a:cubicBezTo>
                  <a:pt x="84" y="136"/>
                  <a:pt x="95" y="148"/>
                  <a:pt x="98" y="150"/>
                </a:cubicBezTo>
                <a:cubicBezTo>
                  <a:pt x="101" y="153"/>
                  <a:pt x="113" y="161"/>
                  <a:pt x="118" y="168"/>
                </a:cubicBezTo>
                <a:cubicBezTo>
                  <a:pt x="123" y="175"/>
                  <a:pt x="133" y="190"/>
                  <a:pt x="133" y="200"/>
                </a:cubicBezTo>
                <a:cubicBezTo>
                  <a:pt x="133" y="219"/>
                  <a:pt x="136" y="219"/>
                  <a:pt x="136" y="225"/>
                </a:cubicBezTo>
                <a:cubicBezTo>
                  <a:pt x="136" y="230"/>
                  <a:pt x="134" y="233"/>
                  <a:pt x="134" y="238"/>
                </a:cubicBezTo>
                <a:close/>
                <a:moveTo>
                  <a:pt x="148" y="172"/>
                </a:moveTo>
                <a:cubicBezTo>
                  <a:pt x="140" y="177"/>
                  <a:pt x="140" y="177"/>
                  <a:pt x="140" y="177"/>
                </a:cubicBezTo>
                <a:cubicBezTo>
                  <a:pt x="140" y="176"/>
                  <a:pt x="134" y="167"/>
                  <a:pt x="138" y="153"/>
                </a:cubicBezTo>
                <a:cubicBezTo>
                  <a:pt x="140" y="147"/>
                  <a:pt x="143" y="139"/>
                  <a:pt x="150" y="131"/>
                </a:cubicBezTo>
                <a:cubicBezTo>
                  <a:pt x="173" y="103"/>
                  <a:pt x="162" y="78"/>
                  <a:pt x="162" y="78"/>
                </a:cubicBezTo>
                <a:cubicBezTo>
                  <a:pt x="162" y="78"/>
                  <a:pt x="167" y="99"/>
                  <a:pt x="150" y="119"/>
                </a:cubicBezTo>
                <a:cubicBezTo>
                  <a:pt x="140" y="132"/>
                  <a:pt x="133" y="140"/>
                  <a:pt x="129" y="148"/>
                </a:cubicBezTo>
                <a:cubicBezTo>
                  <a:pt x="122" y="142"/>
                  <a:pt x="114" y="131"/>
                  <a:pt x="115" y="115"/>
                </a:cubicBezTo>
                <a:cubicBezTo>
                  <a:pt x="117" y="88"/>
                  <a:pt x="142" y="82"/>
                  <a:pt x="150" y="72"/>
                </a:cubicBezTo>
                <a:cubicBezTo>
                  <a:pt x="161" y="61"/>
                  <a:pt x="157" y="48"/>
                  <a:pt x="157" y="48"/>
                </a:cubicBezTo>
                <a:cubicBezTo>
                  <a:pt x="157" y="48"/>
                  <a:pt x="184" y="74"/>
                  <a:pt x="189" y="100"/>
                </a:cubicBezTo>
                <a:cubicBezTo>
                  <a:pt x="195" y="136"/>
                  <a:pt x="162" y="151"/>
                  <a:pt x="147" y="154"/>
                </a:cubicBezTo>
                <a:cubicBezTo>
                  <a:pt x="144" y="165"/>
                  <a:pt x="148" y="172"/>
                  <a:pt x="148" y="172"/>
                </a:cubicBezTo>
                <a:close/>
                <a:moveTo>
                  <a:pt x="249" y="192"/>
                </a:moveTo>
                <a:cubicBezTo>
                  <a:pt x="242" y="201"/>
                  <a:pt x="224" y="227"/>
                  <a:pt x="222" y="235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170" y="257"/>
                  <a:pt x="170" y="257"/>
                  <a:pt x="170" y="257"/>
                </a:cubicBezTo>
                <a:cubicBezTo>
                  <a:pt x="170" y="238"/>
                  <a:pt x="170" y="238"/>
                  <a:pt x="170" y="238"/>
                </a:cubicBezTo>
                <a:cubicBezTo>
                  <a:pt x="170" y="233"/>
                  <a:pt x="169" y="230"/>
                  <a:pt x="169" y="225"/>
                </a:cubicBezTo>
                <a:cubicBezTo>
                  <a:pt x="169" y="219"/>
                  <a:pt x="172" y="219"/>
                  <a:pt x="172" y="200"/>
                </a:cubicBezTo>
                <a:cubicBezTo>
                  <a:pt x="172" y="190"/>
                  <a:pt x="182" y="175"/>
                  <a:pt x="186" y="168"/>
                </a:cubicBezTo>
                <a:cubicBezTo>
                  <a:pt x="191" y="161"/>
                  <a:pt x="204" y="153"/>
                  <a:pt x="207" y="150"/>
                </a:cubicBezTo>
                <a:cubicBezTo>
                  <a:pt x="210" y="148"/>
                  <a:pt x="221" y="136"/>
                  <a:pt x="223" y="137"/>
                </a:cubicBezTo>
                <a:cubicBezTo>
                  <a:pt x="226" y="138"/>
                  <a:pt x="231" y="145"/>
                  <a:pt x="228" y="156"/>
                </a:cubicBezTo>
                <a:cubicBezTo>
                  <a:pt x="227" y="161"/>
                  <a:pt x="222" y="165"/>
                  <a:pt x="215" y="173"/>
                </a:cubicBezTo>
                <a:cubicBezTo>
                  <a:pt x="210" y="178"/>
                  <a:pt x="210" y="184"/>
                  <a:pt x="210" y="184"/>
                </a:cubicBezTo>
                <a:cubicBezTo>
                  <a:pt x="210" y="184"/>
                  <a:pt x="214" y="179"/>
                  <a:pt x="219" y="175"/>
                </a:cubicBezTo>
                <a:cubicBezTo>
                  <a:pt x="224" y="170"/>
                  <a:pt x="231" y="162"/>
                  <a:pt x="232" y="160"/>
                </a:cubicBezTo>
                <a:cubicBezTo>
                  <a:pt x="234" y="154"/>
                  <a:pt x="235" y="146"/>
                  <a:pt x="234" y="133"/>
                </a:cubicBezTo>
                <a:cubicBezTo>
                  <a:pt x="232" y="120"/>
                  <a:pt x="228" y="114"/>
                  <a:pt x="229" y="101"/>
                </a:cubicBezTo>
                <a:cubicBezTo>
                  <a:pt x="230" y="92"/>
                  <a:pt x="241" y="84"/>
                  <a:pt x="243" y="89"/>
                </a:cubicBezTo>
                <a:cubicBezTo>
                  <a:pt x="244" y="94"/>
                  <a:pt x="255" y="120"/>
                  <a:pt x="257" y="125"/>
                </a:cubicBezTo>
                <a:cubicBezTo>
                  <a:pt x="258" y="130"/>
                  <a:pt x="261" y="161"/>
                  <a:pt x="262" y="167"/>
                </a:cubicBezTo>
                <a:cubicBezTo>
                  <a:pt x="262" y="174"/>
                  <a:pt x="257" y="182"/>
                  <a:pt x="249" y="19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22233458" y="6231768"/>
            <a:ext cx="1033140" cy="1038896"/>
          </a:xfrm>
          <a:custGeom>
            <a:avLst/>
            <a:gdLst>
              <a:gd name="T0" fmla="*/ 150 w 304"/>
              <a:gd name="T1" fmla="*/ 122 h 305"/>
              <a:gd name="T2" fmla="*/ 130 w 304"/>
              <a:gd name="T3" fmla="*/ 74 h 305"/>
              <a:gd name="T4" fmla="*/ 146 w 304"/>
              <a:gd name="T5" fmla="*/ 55 h 305"/>
              <a:gd name="T6" fmla="*/ 200 w 304"/>
              <a:gd name="T7" fmla="*/ 99 h 305"/>
              <a:gd name="T8" fmla="*/ 183 w 304"/>
              <a:gd name="T9" fmla="*/ 99 h 305"/>
              <a:gd name="T10" fmla="*/ 150 w 304"/>
              <a:gd name="T11" fmla="*/ 126 h 305"/>
              <a:gd name="T12" fmla="*/ 186 w 304"/>
              <a:gd name="T13" fmla="*/ 69 h 305"/>
              <a:gd name="T14" fmla="*/ 186 w 304"/>
              <a:gd name="T15" fmla="*/ 69 h 305"/>
              <a:gd name="T16" fmla="*/ 126 w 304"/>
              <a:gd name="T17" fmla="*/ 72 h 305"/>
              <a:gd name="T18" fmla="*/ 115 w 304"/>
              <a:gd name="T19" fmla="*/ 72 h 305"/>
              <a:gd name="T20" fmla="*/ 125 w 304"/>
              <a:gd name="T21" fmla="*/ 76 h 305"/>
              <a:gd name="T22" fmla="*/ 126 w 304"/>
              <a:gd name="T23" fmla="*/ 130 h 305"/>
              <a:gd name="T24" fmla="*/ 105 w 304"/>
              <a:gd name="T25" fmla="*/ 104 h 305"/>
              <a:gd name="T26" fmla="*/ 121 w 304"/>
              <a:gd name="T27" fmla="*/ 104 h 305"/>
              <a:gd name="T28" fmla="*/ 150 w 304"/>
              <a:gd name="T29" fmla="*/ 81 h 305"/>
              <a:gd name="T30" fmla="*/ 183 w 304"/>
              <a:gd name="T31" fmla="*/ 104 h 305"/>
              <a:gd name="T32" fmla="*/ 200 w 304"/>
              <a:gd name="T33" fmla="*/ 104 h 305"/>
              <a:gd name="T34" fmla="*/ 152 w 304"/>
              <a:gd name="T35" fmla="*/ 305 h 305"/>
              <a:gd name="T36" fmla="*/ 304 w 304"/>
              <a:gd name="T37" fmla="*/ 152 h 305"/>
              <a:gd name="T38" fmla="*/ 119 w 304"/>
              <a:gd name="T39" fmla="*/ 170 h 305"/>
              <a:gd name="T40" fmla="*/ 78 w 304"/>
              <a:gd name="T41" fmla="*/ 159 h 305"/>
              <a:gd name="T42" fmla="*/ 88 w 304"/>
              <a:gd name="T43" fmla="*/ 177 h 305"/>
              <a:gd name="T44" fmla="*/ 78 w 304"/>
              <a:gd name="T45" fmla="*/ 106 h 305"/>
              <a:gd name="T46" fmla="*/ 46 w 304"/>
              <a:gd name="T47" fmla="*/ 170 h 305"/>
              <a:gd name="T48" fmla="*/ 84 w 304"/>
              <a:gd name="T49" fmla="*/ 257 h 305"/>
              <a:gd name="T50" fmla="*/ 136 w 304"/>
              <a:gd name="T51" fmla="*/ 226 h 305"/>
              <a:gd name="T52" fmla="*/ 152 w 304"/>
              <a:gd name="T53" fmla="*/ 48 h 305"/>
              <a:gd name="T54" fmla="*/ 259 w 304"/>
              <a:gd name="T55" fmla="*/ 170 h 305"/>
              <a:gd name="T56" fmla="*/ 227 w 304"/>
              <a:gd name="T57" fmla="*/ 106 h 305"/>
              <a:gd name="T58" fmla="*/ 217 w 304"/>
              <a:gd name="T59" fmla="*/ 177 h 305"/>
              <a:gd name="T60" fmla="*/ 226 w 304"/>
              <a:gd name="T61" fmla="*/ 159 h 305"/>
              <a:gd name="T62" fmla="*/ 186 w 304"/>
              <a:gd name="T63" fmla="*/ 170 h 305"/>
              <a:gd name="T64" fmla="*/ 170 w 304"/>
              <a:gd name="T65" fmla="*/ 239 h 305"/>
              <a:gd name="T66" fmla="*/ 220 w 304"/>
              <a:gd name="T67" fmla="*/ 236 h 305"/>
              <a:gd name="T68" fmla="*/ 169 w 304"/>
              <a:gd name="T69" fmla="*/ 146 h 305"/>
              <a:gd name="T70" fmla="*/ 169 w 304"/>
              <a:gd name="T71" fmla="*/ 146 h 305"/>
              <a:gd name="T72" fmla="*/ 155 w 304"/>
              <a:gd name="T73" fmla="*/ 99 h 305"/>
              <a:gd name="T74" fmla="*/ 159 w 304"/>
              <a:gd name="T75" fmla="*/ 55 h 305"/>
              <a:gd name="T76" fmla="*/ 174 w 304"/>
              <a:gd name="T77" fmla="*/ 74 h 305"/>
              <a:gd name="T78" fmla="*/ 155 w 304"/>
              <a:gd name="T79" fmla="*/ 149 h 305"/>
              <a:gd name="T80" fmla="*/ 155 w 304"/>
              <a:gd name="T81" fmla="*/ 126 h 305"/>
              <a:gd name="T82" fmla="*/ 155 w 304"/>
              <a:gd name="T83" fmla="*/ 12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4" h="305">
                <a:moveTo>
                  <a:pt x="126" y="104"/>
                </a:moveTo>
                <a:cubicBezTo>
                  <a:pt x="150" y="104"/>
                  <a:pt x="150" y="104"/>
                  <a:pt x="150" y="10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43" y="122"/>
                  <a:pt x="136" y="123"/>
                  <a:pt x="129" y="125"/>
                </a:cubicBezTo>
                <a:cubicBezTo>
                  <a:pt x="127" y="119"/>
                  <a:pt x="126" y="111"/>
                  <a:pt x="126" y="104"/>
                </a:cubicBezTo>
                <a:close/>
                <a:moveTo>
                  <a:pt x="130" y="74"/>
                </a:moveTo>
                <a:cubicBezTo>
                  <a:pt x="137" y="75"/>
                  <a:pt x="143" y="76"/>
                  <a:pt x="150" y="77"/>
                </a:cubicBezTo>
                <a:cubicBezTo>
                  <a:pt x="150" y="54"/>
                  <a:pt x="150" y="54"/>
                  <a:pt x="150" y="54"/>
                </a:cubicBezTo>
                <a:cubicBezTo>
                  <a:pt x="149" y="54"/>
                  <a:pt x="147" y="54"/>
                  <a:pt x="146" y="55"/>
                </a:cubicBezTo>
                <a:cubicBezTo>
                  <a:pt x="139" y="58"/>
                  <a:pt x="134" y="64"/>
                  <a:pt x="130" y="74"/>
                </a:cubicBezTo>
                <a:close/>
                <a:moveTo>
                  <a:pt x="183" y="99"/>
                </a:moveTo>
                <a:cubicBezTo>
                  <a:pt x="200" y="99"/>
                  <a:pt x="200" y="99"/>
                  <a:pt x="200" y="99"/>
                </a:cubicBezTo>
                <a:cubicBezTo>
                  <a:pt x="199" y="89"/>
                  <a:pt x="195" y="80"/>
                  <a:pt x="189" y="72"/>
                </a:cubicBezTo>
                <a:cubicBezTo>
                  <a:pt x="186" y="74"/>
                  <a:pt x="183" y="75"/>
                  <a:pt x="180" y="76"/>
                </a:cubicBezTo>
                <a:cubicBezTo>
                  <a:pt x="182" y="83"/>
                  <a:pt x="183" y="91"/>
                  <a:pt x="183" y="99"/>
                </a:cubicBezTo>
                <a:close/>
                <a:moveTo>
                  <a:pt x="146" y="148"/>
                </a:moveTo>
                <a:cubicBezTo>
                  <a:pt x="147" y="148"/>
                  <a:pt x="149" y="149"/>
                  <a:pt x="150" y="149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3" y="126"/>
                  <a:pt x="137" y="127"/>
                  <a:pt x="130" y="129"/>
                </a:cubicBezTo>
                <a:cubicBezTo>
                  <a:pt x="134" y="138"/>
                  <a:pt x="139" y="145"/>
                  <a:pt x="146" y="148"/>
                </a:cubicBezTo>
                <a:close/>
                <a:moveTo>
                  <a:pt x="186" y="69"/>
                </a:moveTo>
                <a:cubicBezTo>
                  <a:pt x="182" y="64"/>
                  <a:pt x="176" y="60"/>
                  <a:pt x="169" y="57"/>
                </a:cubicBezTo>
                <a:cubicBezTo>
                  <a:pt x="173" y="61"/>
                  <a:pt x="176" y="66"/>
                  <a:pt x="178" y="72"/>
                </a:cubicBezTo>
                <a:cubicBezTo>
                  <a:pt x="181" y="71"/>
                  <a:pt x="184" y="70"/>
                  <a:pt x="186" y="69"/>
                </a:cubicBezTo>
                <a:close/>
                <a:moveTo>
                  <a:pt x="135" y="57"/>
                </a:moveTo>
                <a:cubicBezTo>
                  <a:pt x="129" y="60"/>
                  <a:pt x="123" y="64"/>
                  <a:pt x="118" y="69"/>
                </a:cubicBezTo>
                <a:cubicBezTo>
                  <a:pt x="121" y="70"/>
                  <a:pt x="123" y="71"/>
                  <a:pt x="126" y="72"/>
                </a:cubicBezTo>
                <a:cubicBezTo>
                  <a:pt x="129" y="66"/>
                  <a:pt x="132" y="61"/>
                  <a:pt x="135" y="57"/>
                </a:cubicBezTo>
                <a:close/>
                <a:moveTo>
                  <a:pt x="125" y="76"/>
                </a:moveTo>
                <a:cubicBezTo>
                  <a:pt x="121" y="75"/>
                  <a:pt x="118" y="74"/>
                  <a:pt x="115" y="72"/>
                </a:cubicBezTo>
                <a:cubicBezTo>
                  <a:pt x="109" y="80"/>
                  <a:pt x="106" y="89"/>
                  <a:pt x="105" y="99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2" y="91"/>
                  <a:pt x="123" y="83"/>
                  <a:pt x="125" y="76"/>
                </a:cubicBezTo>
                <a:close/>
                <a:moveTo>
                  <a:pt x="118" y="134"/>
                </a:moveTo>
                <a:cubicBezTo>
                  <a:pt x="123" y="139"/>
                  <a:pt x="129" y="143"/>
                  <a:pt x="135" y="146"/>
                </a:cubicBezTo>
                <a:cubicBezTo>
                  <a:pt x="132" y="142"/>
                  <a:pt x="129" y="136"/>
                  <a:pt x="126" y="130"/>
                </a:cubicBezTo>
                <a:cubicBezTo>
                  <a:pt x="123" y="131"/>
                  <a:pt x="121" y="133"/>
                  <a:pt x="118" y="134"/>
                </a:cubicBezTo>
                <a:close/>
                <a:moveTo>
                  <a:pt x="121" y="104"/>
                </a:moveTo>
                <a:cubicBezTo>
                  <a:pt x="105" y="104"/>
                  <a:pt x="105" y="104"/>
                  <a:pt x="105" y="104"/>
                </a:cubicBezTo>
                <a:cubicBezTo>
                  <a:pt x="106" y="114"/>
                  <a:pt x="109" y="123"/>
                  <a:pt x="115" y="131"/>
                </a:cubicBezTo>
                <a:cubicBezTo>
                  <a:pt x="118" y="129"/>
                  <a:pt x="121" y="128"/>
                  <a:pt x="125" y="126"/>
                </a:cubicBezTo>
                <a:cubicBezTo>
                  <a:pt x="123" y="119"/>
                  <a:pt x="122" y="112"/>
                  <a:pt x="121" y="104"/>
                </a:cubicBezTo>
                <a:close/>
                <a:moveTo>
                  <a:pt x="126" y="99"/>
                </a:moveTo>
                <a:cubicBezTo>
                  <a:pt x="150" y="99"/>
                  <a:pt x="150" y="99"/>
                  <a:pt x="150" y="99"/>
                </a:cubicBezTo>
                <a:cubicBezTo>
                  <a:pt x="150" y="81"/>
                  <a:pt x="150" y="81"/>
                  <a:pt x="150" y="81"/>
                </a:cubicBezTo>
                <a:cubicBezTo>
                  <a:pt x="143" y="81"/>
                  <a:pt x="136" y="80"/>
                  <a:pt x="129" y="78"/>
                </a:cubicBezTo>
                <a:cubicBezTo>
                  <a:pt x="127" y="84"/>
                  <a:pt x="126" y="91"/>
                  <a:pt x="126" y="99"/>
                </a:cubicBezTo>
                <a:close/>
                <a:moveTo>
                  <a:pt x="183" y="104"/>
                </a:moveTo>
                <a:cubicBezTo>
                  <a:pt x="183" y="112"/>
                  <a:pt x="182" y="119"/>
                  <a:pt x="180" y="126"/>
                </a:cubicBezTo>
                <a:cubicBezTo>
                  <a:pt x="183" y="128"/>
                  <a:pt x="186" y="129"/>
                  <a:pt x="189" y="131"/>
                </a:cubicBezTo>
                <a:cubicBezTo>
                  <a:pt x="195" y="123"/>
                  <a:pt x="199" y="114"/>
                  <a:pt x="200" y="104"/>
                </a:cubicBezTo>
                <a:lnTo>
                  <a:pt x="183" y="104"/>
                </a:lnTo>
                <a:close/>
                <a:moveTo>
                  <a:pt x="304" y="152"/>
                </a:moveTo>
                <a:cubicBezTo>
                  <a:pt x="304" y="236"/>
                  <a:pt x="236" y="305"/>
                  <a:pt x="152" y="305"/>
                </a:cubicBezTo>
                <a:cubicBezTo>
                  <a:pt x="69" y="305"/>
                  <a:pt x="0" y="236"/>
                  <a:pt x="0" y="152"/>
                </a:cubicBezTo>
                <a:cubicBezTo>
                  <a:pt x="0" y="69"/>
                  <a:pt x="69" y="0"/>
                  <a:pt x="152" y="0"/>
                </a:cubicBezTo>
                <a:cubicBezTo>
                  <a:pt x="236" y="0"/>
                  <a:pt x="304" y="69"/>
                  <a:pt x="304" y="152"/>
                </a:cubicBezTo>
                <a:close/>
                <a:moveTo>
                  <a:pt x="136" y="226"/>
                </a:moveTo>
                <a:cubicBezTo>
                  <a:pt x="136" y="220"/>
                  <a:pt x="133" y="220"/>
                  <a:pt x="133" y="202"/>
                </a:cubicBezTo>
                <a:cubicBezTo>
                  <a:pt x="133" y="192"/>
                  <a:pt x="124" y="177"/>
                  <a:pt x="119" y="170"/>
                </a:cubicBezTo>
                <a:cubicBezTo>
                  <a:pt x="115" y="164"/>
                  <a:pt x="102" y="155"/>
                  <a:pt x="100" y="153"/>
                </a:cubicBezTo>
                <a:cubicBezTo>
                  <a:pt x="97" y="151"/>
                  <a:pt x="86" y="139"/>
                  <a:pt x="83" y="140"/>
                </a:cubicBezTo>
                <a:cubicBezTo>
                  <a:pt x="81" y="141"/>
                  <a:pt x="75" y="148"/>
                  <a:pt x="78" y="159"/>
                </a:cubicBezTo>
                <a:cubicBezTo>
                  <a:pt x="79" y="163"/>
                  <a:pt x="85" y="168"/>
                  <a:pt x="92" y="175"/>
                </a:cubicBezTo>
                <a:cubicBezTo>
                  <a:pt x="97" y="180"/>
                  <a:pt x="96" y="186"/>
                  <a:pt x="96" y="186"/>
                </a:cubicBezTo>
                <a:cubicBezTo>
                  <a:pt x="96" y="186"/>
                  <a:pt x="93" y="182"/>
                  <a:pt x="88" y="177"/>
                </a:cubicBezTo>
                <a:cubicBezTo>
                  <a:pt x="83" y="173"/>
                  <a:pt x="76" y="165"/>
                  <a:pt x="75" y="162"/>
                </a:cubicBezTo>
                <a:cubicBezTo>
                  <a:pt x="73" y="157"/>
                  <a:pt x="71" y="149"/>
                  <a:pt x="73" y="137"/>
                </a:cubicBezTo>
                <a:cubicBezTo>
                  <a:pt x="75" y="124"/>
                  <a:pt x="79" y="118"/>
                  <a:pt x="78" y="106"/>
                </a:cubicBezTo>
                <a:cubicBezTo>
                  <a:pt x="77" y="96"/>
                  <a:pt x="66" y="89"/>
                  <a:pt x="64" y="94"/>
                </a:cubicBezTo>
                <a:cubicBezTo>
                  <a:pt x="63" y="98"/>
                  <a:pt x="52" y="123"/>
                  <a:pt x="51" y="129"/>
                </a:cubicBezTo>
                <a:cubicBezTo>
                  <a:pt x="49" y="134"/>
                  <a:pt x="46" y="163"/>
                  <a:pt x="46" y="170"/>
                </a:cubicBezTo>
                <a:cubicBezTo>
                  <a:pt x="46" y="176"/>
                  <a:pt x="51" y="184"/>
                  <a:pt x="58" y="193"/>
                </a:cubicBezTo>
                <a:cubicBezTo>
                  <a:pt x="65" y="203"/>
                  <a:pt x="82" y="228"/>
                  <a:pt x="84" y="236"/>
                </a:cubicBezTo>
                <a:cubicBezTo>
                  <a:pt x="84" y="257"/>
                  <a:pt x="84" y="257"/>
                  <a:pt x="84" y="257"/>
                </a:cubicBezTo>
                <a:cubicBezTo>
                  <a:pt x="135" y="257"/>
                  <a:pt x="135" y="257"/>
                  <a:pt x="135" y="257"/>
                </a:cubicBezTo>
                <a:cubicBezTo>
                  <a:pt x="135" y="239"/>
                  <a:pt x="135" y="239"/>
                  <a:pt x="135" y="239"/>
                </a:cubicBezTo>
                <a:cubicBezTo>
                  <a:pt x="135" y="234"/>
                  <a:pt x="136" y="231"/>
                  <a:pt x="136" y="226"/>
                </a:cubicBezTo>
                <a:close/>
                <a:moveTo>
                  <a:pt x="152" y="155"/>
                </a:moveTo>
                <a:cubicBezTo>
                  <a:pt x="182" y="155"/>
                  <a:pt x="206" y="131"/>
                  <a:pt x="206" y="101"/>
                </a:cubicBezTo>
                <a:cubicBezTo>
                  <a:pt x="206" y="72"/>
                  <a:pt x="182" y="48"/>
                  <a:pt x="152" y="48"/>
                </a:cubicBezTo>
                <a:cubicBezTo>
                  <a:pt x="123" y="48"/>
                  <a:pt x="99" y="72"/>
                  <a:pt x="99" y="101"/>
                </a:cubicBezTo>
                <a:cubicBezTo>
                  <a:pt x="99" y="131"/>
                  <a:pt x="123" y="155"/>
                  <a:pt x="152" y="155"/>
                </a:cubicBezTo>
                <a:close/>
                <a:moveTo>
                  <a:pt x="259" y="170"/>
                </a:moveTo>
                <a:cubicBezTo>
                  <a:pt x="258" y="163"/>
                  <a:pt x="256" y="134"/>
                  <a:pt x="254" y="129"/>
                </a:cubicBezTo>
                <a:cubicBezTo>
                  <a:pt x="253" y="123"/>
                  <a:pt x="242" y="98"/>
                  <a:pt x="240" y="94"/>
                </a:cubicBezTo>
                <a:cubicBezTo>
                  <a:pt x="239" y="89"/>
                  <a:pt x="228" y="96"/>
                  <a:pt x="227" y="106"/>
                </a:cubicBezTo>
                <a:cubicBezTo>
                  <a:pt x="226" y="118"/>
                  <a:pt x="230" y="124"/>
                  <a:pt x="232" y="137"/>
                </a:cubicBezTo>
                <a:cubicBezTo>
                  <a:pt x="233" y="149"/>
                  <a:pt x="232" y="157"/>
                  <a:pt x="230" y="162"/>
                </a:cubicBezTo>
                <a:cubicBezTo>
                  <a:pt x="229" y="165"/>
                  <a:pt x="222" y="173"/>
                  <a:pt x="217" y="177"/>
                </a:cubicBezTo>
                <a:cubicBezTo>
                  <a:pt x="212" y="182"/>
                  <a:pt x="209" y="186"/>
                  <a:pt x="209" y="186"/>
                </a:cubicBezTo>
                <a:cubicBezTo>
                  <a:pt x="209" y="186"/>
                  <a:pt x="208" y="180"/>
                  <a:pt x="213" y="175"/>
                </a:cubicBezTo>
                <a:cubicBezTo>
                  <a:pt x="220" y="168"/>
                  <a:pt x="225" y="163"/>
                  <a:pt x="226" y="159"/>
                </a:cubicBezTo>
                <a:cubicBezTo>
                  <a:pt x="229" y="148"/>
                  <a:pt x="224" y="141"/>
                  <a:pt x="221" y="140"/>
                </a:cubicBezTo>
                <a:cubicBezTo>
                  <a:pt x="219" y="139"/>
                  <a:pt x="208" y="151"/>
                  <a:pt x="205" y="153"/>
                </a:cubicBezTo>
                <a:cubicBezTo>
                  <a:pt x="202" y="155"/>
                  <a:pt x="190" y="164"/>
                  <a:pt x="186" y="170"/>
                </a:cubicBezTo>
                <a:cubicBezTo>
                  <a:pt x="181" y="177"/>
                  <a:pt x="171" y="192"/>
                  <a:pt x="171" y="202"/>
                </a:cubicBezTo>
                <a:cubicBezTo>
                  <a:pt x="171" y="220"/>
                  <a:pt x="168" y="220"/>
                  <a:pt x="168" y="226"/>
                </a:cubicBezTo>
                <a:cubicBezTo>
                  <a:pt x="168" y="231"/>
                  <a:pt x="170" y="234"/>
                  <a:pt x="170" y="239"/>
                </a:cubicBezTo>
                <a:cubicBezTo>
                  <a:pt x="170" y="257"/>
                  <a:pt x="170" y="257"/>
                  <a:pt x="170" y="257"/>
                </a:cubicBezTo>
                <a:cubicBezTo>
                  <a:pt x="220" y="257"/>
                  <a:pt x="220" y="257"/>
                  <a:pt x="220" y="257"/>
                </a:cubicBezTo>
                <a:cubicBezTo>
                  <a:pt x="220" y="236"/>
                  <a:pt x="220" y="236"/>
                  <a:pt x="220" y="236"/>
                </a:cubicBezTo>
                <a:cubicBezTo>
                  <a:pt x="222" y="228"/>
                  <a:pt x="239" y="203"/>
                  <a:pt x="247" y="193"/>
                </a:cubicBezTo>
                <a:cubicBezTo>
                  <a:pt x="254" y="184"/>
                  <a:pt x="259" y="176"/>
                  <a:pt x="259" y="170"/>
                </a:cubicBezTo>
                <a:close/>
                <a:moveTo>
                  <a:pt x="169" y="146"/>
                </a:moveTo>
                <a:cubicBezTo>
                  <a:pt x="176" y="143"/>
                  <a:pt x="182" y="139"/>
                  <a:pt x="186" y="134"/>
                </a:cubicBezTo>
                <a:cubicBezTo>
                  <a:pt x="184" y="133"/>
                  <a:pt x="181" y="131"/>
                  <a:pt x="178" y="130"/>
                </a:cubicBezTo>
                <a:cubicBezTo>
                  <a:pt x="176" y="136"/>
                  <a:pt x="173" y="142"/>
                  <a:pt x="169" y="146"/>
                </a:cubicBezTo>
                <a:close/>
                <a:moveTo>
                  <a:pt x="176" y="78"/>
                </a:moveTo>
                <a:cubicBezTo>
                  <a:pt x="169" y="80"/>
                  <a:pt x="162" y="81"/>
                  <a:pt x="155" y="81"/>
                </a:cubicBezTo>
                <a:cubicBezTo>
                  <a:pt x="155" y="99"/>
                  <a:pt x="155" y="99"/>
                  <a:pt x="155" y="99"/>
                </a:cubicBezTo>
                <a:cubicBezTo>
                  <a:pt x="179" y="99"/>
                  <a:pt x="179" y="99"/>
                  <a:pt x="179" y="99"/>
                </a:cubicBezTo>
                <a:cubicBezTo>
                  <a:pt x="179" y="91"/>
                  <a:pt x="178" y="84"/>
                  <a:pt x="176" y="78"/>
                </a:cubicBezTo>
                <a:close/>
                <a:moveTo>
                  <a:pt x="159" y="55"/>
                </a:moveTo>
                <a:cubicBezTo>
                  <a:pt x="158" y="54"/>
                  <a:pt x="156" y="54"/>
                  <a:pt x="155" y="54"/>
                </a:cubicBezTo>
                <a:cubicBezTo>
                  <a:pt x="155" y="77"/>
                  <a:pt x="155" y="77"/>
                  <a:pt x="155" y="77"/>
                </a:cubicBezTo>
                <a:cubicBezTo>
                  <a:pt x="161" y="76"/>
                  <a:pt x="168" y="75"/>
                  <a:pt x="174" y="74"/>
                </a:cubicBezTo>
                <a:cubicBezTo>
                  <a:pt x="171" y="64"/>
                  <a:pt x="165" y="58"/>
                  <a:pt x="159" y="55"/>
                </a:cubicBezTo>
                <a:close/>
                <a:moveTo>
                  <a:pt x="155" y="126"/>
                </a:moveTo>
                <a:cubicBezTo>
                  <a:pt x="155" y="149"/>
                  <a:pt x="155" y="149"/>
                  <a:pt x="155" y="149"/>
                </a:cubicBezTo>
                <a:cubicBezTo>
                  <a:pt x="156" y="149"/>
                  <a:pt x="158" y="148"/>
                  <a:pt x="159" y="148"/>
                </a:cubicBezTo>
                <a:cubicBezTo>
                  <a:pt x="165" y="145"/>
                  <a:pt x="171" y="138"/>
                  <a:pt x="174" y="129"/>
                </a:cubicBezTo>
                <a:cubicBezTo>
                  <a:pt x="168" y="127"/>
                  <a:pt x="161" y="126"/>
                  <a:pt x="155" y="126"/>
                </a:cubicBezTo>
                <a:close/>
                <a:moveTo>
                  <a:pt x="179" y="104"/>
                </a:moveTo>
                <a:cubicBezTo>
                  <a:pt x="155" y="104"/>
                  <a:pt x="155" y="104"/>
                  <a:pt x="155" y="104"/>
                </a:cubicBezTo>
                <a:cubicBezTo>
                  <a:pt x="155" y="122"/>
                  <a:pt x="155" y="122"/>
                  <a:pt x="155" y="122"/>
                </a:cubicBezTo>
                <a:cubicBezTo>
                  <a:pt x="162" y="122"/>
                  <a:pt x="169" y="123"/>
                  <a:pt x="176" y="125"/>
                </a:cubicBezTo>
                <a:cubicBezTo>
                  <a:pt x="178" y="119"/>
                  <a:pt x="179" y="111"/>
                  <a:pt x="179" y="1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11676149" y="6231768"/>
            <a:ext cx="1034579" cy="1038896"/>
          </a:xfrm>
          <a:custGeom>
            <a:avLst/>
            <a:gdLst>
              <a:gd name="T0" fmla="*/ 117 w 304"/>
              <a:gd name="T1" fmla="*/ 61 h 305"/>
              <a:gd name="T2" fmla="*/ 108 w 304"/>
              <a:gd name="T3" fmla="*/ 61 h 305"/>
              <a:gd name="T4" fmla="*/ 134 w 304"/>
              <a:gd name="T5" fmla="*/ 59 h 305"/>
              <a:gd name="T6" fmla="*/ 135 w 304"/>
              <a:gd name="T7" fmla="*/ 65 h 305"/>
              <a:gd name="T8" fmla="*/ 133 w 304"/>
              <a:gd name="T9" fmla="*/ 57 h 305"/>
              <a:gd name="T10" fmla="*/ 138 w 304"/>
              <a:gd name="T11" fmla="*/ 58 h 305"/>
              <a:gd name="T12" fmla="*/ 144 w 304"/>
              <a:gd name="T13" fmla="*/ 69 h 305"/>
              <a:gd name="T14" fmla="*/ 150 w 304"/>
              <a:gd name="T15" fmla="*/ 69 h 305"/>
              <a:gd name="T16" fmla="*/ 157 w 304"/>
              <a:gd name="T17" fmla="*/ 73 h 305"/>
              <a:gd name="T18" fmla="*/ 149 w 304"/>
              <a:gd name="T19" fmla="*/ 80 h 305"/>
              <a:gd name="T20" fmla="*/ 141 w 304"/>
              <a:gd name="T21" fmla="*/ 99 h 305"/>
              <a:gd name="T22" fmla="*/ 138 w 304"/>
              <a:gd name="T23" fmla="*/ 93 h 305"/>
              <a:gd name="T24" fmla="*/ 136 w 304"/>
              <a:gd name="T25" fmla="*/ 78 h 305"/>
              <a:gd name="T26" fmla="*/ 145 w 304"/>
              <a:gd name="T27" fmla="*/ 75 h 305"/>
              <a:gd name="T28" fmla="*/ 141 w 304"/>
              <a:gd name="T29" fmla="*/ 80 h 305"/>
              <a:gd name="T30" fmla="*/ 126 w 304"/>
              <a:gd name="T31" fmla="*/ 175 h 305"/>
              <a:gd name="T32" fmla="*/ 136 w 304"/>
              <a:gd name="T33" fmla="*/ 173 h 305"/>
              <a:gd name="T34" fmla="*/ 127 w 304"/>
              <a:gd name="T35" fmla="*/ 165 h 305"/>
              <a:gd name="T36" fmla="*/ 119 w 304"/>
              <a:gd name="T37" fmla="*/ 154 h 305"/>
              <a:gd name="T38" fmla="*/ 108 w 304"/>
              <a:gd name="T39" fmla="*/ 149 h 305"/>
              <a:gd name="T40" fmla="*/ 120 w 304"/>
              <a:gd name="T41" fmla="*/ 142 h 305"/>
              <a:gd name="T42" fmla="*/ 133 w 304"/>
              <a:gd name="T43" fmla="*/ 147 h 305"/>
              <a:gd name="T44" fmla="*/ 144 w 304"/>
              <a:gd name="T45" fmla="*/ 125 h 305"/>
              <a:gd name="T46" fmla="*/ 158 w 304"/>
              <a:gd name="T47" fmla="*/ 117 h 305"/>
              <a:gd name="T48" fmla="*/ 160 w 304"/>
              <a:gd name="T49" fmla="*/ 111 h 305"/>
              <a:gd name="T50" fmla="*/ 166 w 304"/>
              <a:gd name="T51" fmla="*/ 106 h 305"/>
              <a:gd name="T52" fmla="*/ 173 w 304"/>
              <a:gd name="T53" fmla="*/ 114 h 305"/>
              <a:gd name="T54" fmla="*/ 170 w 304"/>
              <a:gd name="T55" fmla="*/ 100 h 305"/>
              <a:gd name="T56" fmla="*/ 164 w 304"/>
              <a:gd name="T57" fmla="*/ 89 h 305"/>
              <a:gd name="T58" fmla="*/ 158 w 304"/>
              <a:gd name="T59" fmla="*/ 86 h 305"/>
              <a:gd name="T60" fmla="*/ 151 w 304"/>
              <a:gd name="T61" fmla="*/ 78 h 305"/>
              <a:gd name="T62" fmla="*/ 163 w 304"/>
              <a:gd name="T63" fmla="*/ 84 h 305"/>
              <a:gd name="T64" fmla="*/ 167 w 304"/>
              <a:gd name="T65" fmla="*/ 79 h 305"/>
              <a:gd name="T66" fmla="*/ 165 w 304"/>
              <a:gd name="T67" fmla="*/ 72 h 305"/>
              <a:gd name="T68" fmla="*/ 157 w 304"/>
              <a:gd name="T69" fmla="*/ 60 h 305"/>
              <a:gd name="T70" fmla="*/ 174 w 304"/>
              <a:gd name="T71" fmla="*/ 67 h 305"/>
              <a:gd name="T72" fmla="*/ 176 w 304"/>
              <a:gd name="T73" fmla="*/ 75 h 305"/>
              <a:gd name="T74" fmla="*/ 180 w 304"/>
              <a:gd name="T75" fmla="*/ 89 h 305"/>
              <a:gd name="T76" fmla="*/ 190 w 304"/>
              <a:gd name="T77" fmla="*/ 84 h 305"/>
              <a:gd name="T78" fmla="*/ 200 w 304"/>
              <a:gd name="T79" fmla="*/ 90 h 305"/>
              <a:gd name="T80" fmla="*/ 213 w 304"/>
              <a:gd name="T81" fmla="*/ 107 h 305"/>
              <a:gd name="T82" fmla="*/ 215 w 304"/>
              <a:gd name="T83" fmla="*/ 115 h 305"/>
              <a:gd name="T84" fmla="*/ 218 w 304"/>
              <a:gd name="T85" fmla="*/ 123 h 305"/>
              <a:gd name="T86" fmla="*/ 221 w 304"/>
              <a:gd name="T87" fmla="*/ 132 h 305"/>
              <a:gd name="T88" fmla="*/ 70 w 304"/>
              <a:gd name="T89" fmla="*/ 85 h 305"/>
              <a:gd name="T90" fmla="*/ 80 w 304"/>
              <a:gd name="T91" fmla="*/ 90 h 305"/>
              <a:gd name="T92" fmla="*/ 81 w 304"/>
              <a:gd name="T93" fmla="*/ 103 h 305"/>
              <a:gd name="T94" fmla="*/ 79 w 304"/>
              <a:gd name="T95" fmla="*/ 131 h 305"/>
              <a:gd name="T96" fmla="*/ 88 w 304"/>
              <a:gd name="T97" fmla="*/ 149 h 305"/>
              <a:gd name="T98" fmla="*/ 87 w 304"/>
              <a:gd name="T99" fmla="*/ 138 h 305"/>
              <a:gd name="T100" fmla="*/ 96 w 304"/>
              <a:gd name="T101" fmla="*/ 154 h 305"/>
              <a:gd name="T102" fmla="*/ 112 w 304"/>
              <a:gd name="T103" fmla="*/ 164 h 305"/>
              <a:gd name="T104" fmla="*/ 81 w 304"/>
              <a:gd name="T105" fmla="*/ 95 h 305"/>
              <a:gd name="T106" fmla="*/ 147 w 304"/>
              <a:gd name="T107" fmla="*/ 160 h 305"/>
              <a:gd name="T108" fmla="*/ 133 w 304"/>
              <a:gd name="T109" fmla="*/ 153 h 305"/>
              <a:gd name="T110" fmla="*/ 131 w 304"/>
              <a:gd name="T111" fmla="*/ 154 h 305"/>
              <a:gd name="T112" fmla="*/ 137 w 304"/>
              <a:gd name="T113" fmla="*/ 159 h 305"/>
              <a:gd name="T114" fmla="*/ 138 w 304"/>
              <a:gd name="T115" fmla="*/ 151 h 305"/>
              <a:gd name="T116" fmla="*/ 136 w 304"/>
              <a:gd name="T117" fmla="*/ 152 h 305"/>
              <a:gd name="T118" fmla="*/ 125 w 304"/>
              <a:gd name="T119" fmla="*/ 257 h 305"/>
              <a:gd name="T120" fmla="*/ 146 w 304"/>
              <a:gd name="T121" fmla="*/ 57 h 305"/>
              <a:gd name="T122" fmla="*/ 130 w 304"/>
              <a:gd name="T123" fmla="*/ 66 h 305"/>
              <a:gd name="T124" fmla="*/ 153 w 304"/>
              <a:gd name="T125" fmla="*/ 61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4" h="305">
                <a:moveTo>
                  <a:pt x="120" y="66"/>
                </a:moveTo>
                <a:cubicBezTo>
                  <a:pt x="120" y="66"/>
                  <a:pt x="120" y="66"/>
                  <a:pt x="120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1" y="66"/>
                  <a:pt x="121" y="66"/>
                  <a:pt x="121" y="66"/>
                </a:cubicBezTo>
                <a:cubicBezTo>
                  <a:pt x="121" y="66"/>
                  <a:pt x="121" y="66"/>
                  <a:pt x="122" y="67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7"/>
                  <a:pt x="120" y="66"/>
                  <a:pt x="120" y="66"/>
                </a:cubicBezTo>
                <a:close/>
                <a:moveTo>
                  <a:pt x="108" y="61"/>
                </a:moveTo>
                <a:cubicBezTo>
                  <a:pt x="108" y="61"/>
                  <a:pt x="108" y="61"/>
                  <a:pt x="108" y="61"/>
                </a:cubicBezTo>
                <a:cubicBezTo>
                  <a:pt x="108" y="61"/>
                  <a:pt x="108" y="61"/>
                  <a:pt x="109" y="61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110" y="61"/>
                  <a:pt x="109" y="62"/>
                  <a:pt x="109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2" y="62"/>
                  <a:pt x="112" y="62"/>
                  <a:pt x="113" y="62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3"/>
                  <a:pt x="114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15" y="64"/>
                  <a:pt x="116" y="64"/>
                  <a:pt x="116" y="64"/>
                </a:cubicBezTo>
                <a:cubicBezTo>
                  <a:pt x="115" y="63"/>
                  <a:pt x="116" y="63"/>
                  <a:pt x="116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2"/>
                  <a:pt x="116" y="62"/>
                  <a:pt x="117" y="62"/>
                </a:cubicBezTo>
                <a:cubicBezTo>
                  <a:pt x="116" y="62"/>
                  <a:pt x="116" y="62"/>
                  <a:pt x="116" y="61"/>
                </a:cubicBezTo>
                <a:cubicBezTo>
                  <a:pt x="116" y="61"/>
                  <a:pt x="117" y="61"/>
                  <a:pt x="117" y="61"/>
                </a:cubicBezTo>
                <a:cubicBezTo>
                  <a:pt x="117" y="61"/>
                  <a:pt x="117" y="61"/>
                  <a:pt x="117" y="61"/>
                </a:cubicBezTo>
                <a:cubicBezTo>
                  <a:pt x="117" y="61"/>
                  <a:pt x="117" y="61"/>
                  <a:pt x="117" y="61"/>
                </a:cubicBezTo>
                <a:cubicBezTo>
                  <a:pt x="117" y="61"/>
                  <a:pt x="117" y="61"/>
                  <a:pt x="117" y="61"/>
                </a:cubicBezTo>
                <a:cubicBezTo>
                  <a:pt x="117" y="61"/>
                  <a:pt x="117" y="61"/>
                  <a:pt x="117" y="61"/>
                </a:cubicBezTo>
                <a:cubicBezTo>
                  <a:pt x="116" y="61"/>
                  <a:pt x="116" y="61"/>
                  <a:pt x="115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4" y="61"/>
                  <a:pt x="114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59"/>
                </a:cubicBezTo>
                <a:cubicBezTo>
                  <a:pt x="113" y="59"/>
                  <a:pt x="113" y="59"/>
                  <a:pt x="113" y="59"/>
                </a:cubicBezTo>
                <a:cubicBezTo>
                  <a:pt x="113" y="59"/>
                  <a:pt x="113" y="59"/>
                  <a:pt x="113" y="59"/>
                </a:cubicBezTo>
                <a:cubicBezTo>
                  <a:pt x="113" y="58"/>
                  <a:pt x="114" y="58"/>
                  <a:pt x="114" y="58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09" y="59"/>
                  <a:pt x="104" y="61"/>
                  <a:pt x="98" y="63"/>
                </a:cubicBezTo>
                <a:cubicBezTo>
                  <a:pt x="98" y="63"/>
                  <a:pt x="99" y="63"/>
                  <a:pt x="99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9" y="64"/>
                  <a:pt x="99" y="64"/>
                  <a:pt x="99" y="64"/>
                </a:cubicBezTo>
                <a:cubicBezTo>
                  <a:pt x="99" y="64"/>
                  <a:pt x="99" y="64"/>
                  <a:pt x="99" y="64"/>
                </a:cubicBezTo>
                <a:cubicBezTo>
                  <a:pt x="99" y="64"/>
                  <a:pt x="99" y="64"/>
                  <a:pt x="100" y="63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100" y="63"/>
                  <a:pt x="101" y="62"/>
                  <a:pt x="102" y="62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2" y="62"/>
                  <a:pt x="103" y="62"/>
                  <a:pt x="103" y="62"/>
                </a:cubicBezTo>
                <a:cubicBezTo>
                  <a:pt x="103" y="62"/>
                  <a:pt x="103" y="62"/>
                  <a:pt x="104" y="62"/>
                </a:cubicBezTo>
                <a:cubicBezTo>
                  <a:pt x="104" y="62"/>
                  <a:pt x="105" y="62"/>
                  <a:pt x="105" y="61"/>
                </a:cubicBezTo>
                <a:cubicBezTo>
                  <a:pt x="106" y="61"/>
                  <a:pt x="106" y="61"/>
                  <a:pt x="107" y="61"/>
                </a:cubicBezTo>
                <a:cubicBezTo>
                  <a:pt x="107" y="61"/>
                  <a:pt x="107" y="61"/>
                  <a:pt x="107" y="62"/>
                </a:cubicBezTo>
                <a:cubicBezTo>
                  <a:pt x="107" y="62"/>
                  <a:pt x="107" y="62"/>
                  <a:pt x="107" y="61"/>
                </a:cubicBezTo>
                <a:cubicBezTo>
                  <a:pt x="107" y="61"/>
                  <a:pt x="108" y="61"/>
                  <a:pt x="108" y="61"/>
                </a:cubicBezTo>
                <a:close/>
                <a:moveTo>
                  <a:pt x="118" y="66"/>
                </a:move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18" y="66"/>
                  <a:pt x="117" y="66"/>
                  <a:pt x="117" y="66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7" y="66"/>
                  <a:pt x="118" y="66"/>
                  <a:pt x="118" y="66"/>
                </a:cubicBezTo>
                <a:close/>
                <a:moveTo>
                  <a:pt x="125" y="56"/>
                </a:moveTo>
                <a:cubicBezTo>
                  <a:pt x="125" y="56"/>
                  <a:pt x="125" y="57"/>
                  <a:pt x="125" y="57"/>
                </a:cubicBezTo>
                <a:cubicBezTo>
                  <a:pt x="125" y="57"/>
                  <a:pt x="125" y="57"/>
                  <a:pt x="125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7" y="58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8" y="58"/>
                  <a:pt x="128" y="58"/>
                  <a:pt x="129" y="58"/>
                </a:cubicBezTo>
                <a:cubicBezTo>
                  <a:pt x="129" y="58"/>
                  <a:pt x="129" y="58"/>
                  <a:pt x="129" y="59"/>
                </a:cubicBezTo>
                <a:cubicBezTo>
                  <a:pt x="129" y="59"/>
                  <a:pt x="129" y="58"/>
                  <a:pt x="129" y="58"/>
                </a:cubicBezTo>
                <a:cubicBezTo>
                  <a:pt x="129" y="58"/>
                  <a:pt x="130" y="57"/>
                  <a:pt x="131" y="58"/>
                </a:cubicBezTo>
                <a:cubicBezTo>
                  <a:pt x="131" y="58"/>
                  <a:pt x="131" y="58"/>
                  <a:pt x="131" y="58"/>
                </a:cubicBezTo>
                <a:cubicBezTo>
                  <a:pt x="131" y="57"/>
                  <a:pt x="131" y="57"/>
                  <a:pt x="131" y="57"/>
                </a:cubicBezTo>
                <a:cubicBezTo>
                  <a:pt x="131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4" y="57"/>
                  <a:pt x="134" y="57"/>
                  <a:pt x="134" y="58"/>
                </a:cubicBezTo>
                <a:cubicBezTo>
                  <a:pt x="134" y="58"/>
                  <a:pt x="134" y="58"/>
                  <a:pt x="134" y="59"/>
                </a:cubicBezTo>
                <a:cubicBezTo>
                  <a:pt x="134" y="59"/>
                  <a:pt x="134" y="59"/>
                  <a:pt x="133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9"/>
                  <a:pt x="132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1" y="60"/>
                  <a:pt x="131" y="60"/>
                  <a:pt x="131" y="61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31" y="61"/>
                  <a:pt x="131" y="62"/>
                  <a:pt x="131" y="62"/>
                </a:cubicBezTo>
                <a:cubicBezTo>
                  <a:pt x="131" y="62"/>
                  <a:pt x="131" y="62"/>
                  <a:pt x="131" y="62"/>
                </a:cubicBezTo>
                <a:cubicBezTo>
                  <a:pt x="131" y="62"/>
                  <a:pt x="131" y="62"/>
                  <a:pt x="131" y="62"/>
                </a:cubicBezTo>
                <a:cubicBezTo>
                  <a:pt x="131" y="62"/>
                  <a:pt x="131" y="62"/>
                  <a:pt x="131" y="62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32" y="63"/>
                  <a:pt x="132" y="64"/>
                  <a:pt x="132" y="64"/>
                </a:cubicBezTo>
                <a:cubicBezTo>
                  <a:pt x="132" y="64"/>
                  <a:pt x="132" y="65"/>
                  <a:pt x="132" y="65"/>
                </a:cubicBezTo>
                <a:cubicBezTo>
                  <a:pt x="132" y="65"/>
                  <a:pt x="132" y="65"/>
                  <a:pt x="131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133" y="65"/>
                  <a:pt x="134" y="65"/>
                  <a:pt x="134" y="65"/>
                </a:cubicBezTo>
                <a:cubicBezTo>
                  <a:pt x="134" y="65"/>
                  <a:pt x="134" y="65"/>
                  <a:pt x="134" y="65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4" y="64"/>
                  <a:pt x="135" y="64"/>
                  <a:pt x="135" y="64"/>
                </a:cubicBezTo>
                <a:cubicBezTo>
                  <a:pt x="135" y="64"/>
                  <a:pt x="135" y="64"/>
                  <a:pt x="135" y="65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5" y="64"/>
                  <a:pt x="136" y="64"/>
                  <a:pt x="136" y="64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36" y="64"/>
                  <a:pt x="136" y="63"/>
                  <a:pt x="136" y="63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135" y="63"/>
                  <a:pt x="135" y="62"/>
                  <a:pt x="135" y="62"/>
                </a:cubicBezTo>
                <a:cubicBezTo>
                  <a:pt x="135" y="62"/>
                  <a:pt x="134" y="61"/>
                  <a:pt x="134" y="61"/>
                </a:cubicBezTo>
                <a:cubicBezTo>
                  <a:pt x="134" y="61"/>
                  <a:pt x="134" y="61"/>
                  <a:pt x="134" y="61"/>
                </a:cubicBezTo>
                <a:cubicBezTo>
                  <a:pt x="134" y="61"/>
                  <a:pt x="134" y="61"/>
                  <a:pt x="134" y="60"/>
                </a:cubicBezTo>
                <a:cubicBezTo>
                  <a:pt x="134" y="60"/>
                  <a:pt x="133" y="60"/>
                  <a:pt x="134" y="60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34" y="59"/>
                  <a:pt x="135" y="59"/>
                  <a:pt x="135" y="59"/>
                </a:cubicBezTo>
                <a:cubicBezTo>
                  <a:pt x="135" y="59"/>
                  <a:pt x="135" y="59"/>
                  <a:pt x="136" y="59"/>
                </a:cubicBezTo>
                <a:cubicBezTo>
                  <a:pt x="136" y="59"/>
                  <a:pt x="136" y="59"/>
                  <a:pt x="136" y="59"/>
                </a:cubicBezTo>
                <a:cubicBezTo>
                  <a:pt x="136" y="58"/>
                  <a:pt x="136" y="58"/>
                  <a:pt x="136" y="58"/>
                </a:cubicBezTo>
                <a:cubicBezTo>
                  <a:pt x="136" y="57"/>
                  <a:pt x="137" y="57"/>
                  <a:pt x="138" y="57"/>
                </a:cubicBezTo>
                <a:cubicBezTo>
                  <a:pt x="138" y="57"/>
                  <a:pt x="138" y="57"/>
                  <a:pt x="138" y="57"/>
                </a:cubicBezTo>
                <a:cubicBezTo>
                  <a:pt x="138" y="57"/>
                  <a:pt x="138" y="57"/>
                  <a:pt x="138" y="58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36" y="57"/>
                  <a:pt x="136" y="57"/>
                  <a:pt x="136" y="56"/>
                </a:cubicBezTo>
                <a:cubicBezTo>
                  <a:pt x="136" y="56"/>
                  <a:pt x="136" y="56"/>
                  <a:pt x="136" y="56"/>
                </a:cubicBezTo>
                <a:cubicBezTo>
                  <a:pt x="135" y="56"/>
                  <a:pt x="135" y="56"/>
                  <a:pt x="135" y="56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4" y="57"/>
                  <a:pt x="133" y="57"/>
                  <a:pt x="133" y="56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7"/>
                  <a:pt x="130" y="57"/>
                  <a:pt x="130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8" y="57"/>
                  <a:pt x="127" y="56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6" y="56"/>
                  <a:pt x="126" y="56"/>
                  <a:pt x="125" y="56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56"/>
                  <a:pt x="125" y="56"/>
                  <a:pt x="125" y="56"/>
                </a:cubicBezTo>
                <a:close/>
                <a:moveTo>
                  <a:pt x="138" y="58"/>
                </a:moveTo>
                <a:cubicBezTo>
                  <a:pt x="139" y="58"/>
                  <a:pt x="139" y="58"/>
                  <a:pt x="139" y="58"/>
                </a:cubicBezTo>
                <a:cubicBezTo>
                  <a:pt x="139" y="57"/>
                  <a:pt x="139" y="57"/>
                  <a:pt x="140" y="58"/>
                </a:cubicBezTo>
                <a:cubicBezTo>
                  <a:pt x="140" y="58"/>
                  <a:pt x="140" y="58"/>
                  <a:pt x="140" y="58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41" y="58"/>
                  <a:pt x="141" y="59"/>
                  <a:pt x="141" y="59"/>
                </a:cubicBezTo>
                <a:cubicBezTo>
                  <a:pt x="141" y="59"/>
                  <a:pt x="141" y="58"/>
                  <a:pt x="142" y="58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142" y="58"/>
                  <a:pt x="142" y="58"/>
                  <a:pt x="143" y="58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2" y="58"/>
                  <a:pt x="142" y="58"/>
                  <a:pt x="142" y="57"/>
                </a:cubicBezTo>
                <a:cubicBezTo>
                  <a:pt x="142" y="57"/>
                  <a:pt x="142" y="57"/>
                  <a:pt x="142" y="57"/>
                </a:cubicBezTo>
                <a:cubicBezTo>
                  <a:pt x="141" y="57"/>
                  <a:pt x="141" y="57"/>
                  <a:pt x="141" y="57"/>
                </a:cubicBezTo>
                <a:cubicBezTo>
                  <a:pt x="141" y="57"/>
                  <a:pt x="141" y="57"/>
                  <a:pt x="140" y="57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0" y="57"/>
                  <a:pt x="139" y="57"/>
                  <a:pt x="139" y="57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38" y="58"/>
                  <a:pt x="138" y="58"/>
                  <a:pt x="138" y="58"/>
                </a:cubicBezTo>
                <a:close/>
                <a:moveTo>
                  <a:pt x="144" y="56"/>
                </a:moveTo>
                <a:cubicBezTo>
                  <a:pt x="144" y="56"/>
                  <a:pt x="144" y="56"/>
                  <a:pt x="144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6"/>
                  <a:pt x="144" y="56"/>
                  <a:pt x="144" y="56"/>
                </a:cubicBezTo>
                <a:close/>
                <a:moveTo>
                  <a:pt x="142" y="61"/>
                </a:moveTo>
                <a:cubicBezTo>
                  <a:pt x="142" y="61"/>
                  <a:pt x="142" y="61"/>
                  <a:pt x="142" y="61"/>
                </a:cubicBezTo>
                <a:cubicBezTo>
                  <a:pt x="142" y="61"/>
                  <a:pt x="142" y="61"/>
                  <a:pt x="142" y="61"/>
                </a:cubicBezTo>
                <a:cubicBezTo>
                  <a:pt x="142" y="62"/>
                  <a:pt x="142" y="62"/>
                  <a:pt x="142" y="62"/>
                </a:cubicBezTo>
                <a:cubicBezTo>
                  <a:pt x="142" y="62"/>
                  <a:pt x="142" y="62"/>
                  <a:pt x="141" y="62"/>
                </a:cubicBezTo>
                <a:cubicBezTo>
                  <a:pt x="141" y="62"/>
                  <a:pt x="141" y="62"/>
                  <a:pt x="141" y="62"/>
                </a:cubicBezTo>
                <a:cubicBezTo>
                  <a:pt x="141" y="62"/>
                  <a:pt x="141" y="62"/>
                  <a:pt x="141" y="62"/>
                </a:cubicBezTo>
                <a:cubicBezTo>
                  <a:pt x="141" y="62"/>
                  <a:pt x="141" y="62"/>
                  <a:pt x="141" y="63"/>
                </a:cubicBezTo>
                <a:cubicBezTo>
                  <a:pt x="141" y="63"/>
                  <a:pt x="141" y="63"/>
                  <a:pt x="141" y="63"/>
                </a:cubicBezTo>
                <a:cubicBezTo>
                  <a:pt x="141" y="63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5"/>
                  <a:pt x="142" y="65"/>
                  <a:pt x="142" y="65"/>
                </a:cubicBezTo>
                <a:cubicBezTo>
                  <a:pt x="142" y="65"/>
                  <a:pt x="141" y="66"/>
                  <a:pt x="141" y="66"/>
                </a:cubicBezTo>
                <a:cubicBezTo>
                  <a:pt x="141" y="66"/>
                  <a:pt x="141" y="66"/>
                  <a:pt x="141" y="66"/>
                </a:cubicBezTo>
                <a:cubicBezTo>
                  <a:pt x="141" y="66"/>
                  <a:pt x="141" y="66"/>
                  <a:pt x="14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66"/>
                  <a:pt x="143" y="67"/>
                  <a:pt x="143" y="67"/>
                </a:cubicBezTo>
                <a:cubicBezTo>
                  <a:pt x="143" y="67"/>
                  <a:pt x="143" y="67"/>
                  <a:pt x="143" y="67"/>
                </a:cubicBezTo>
                <a:cubicBezTo>
                  <a:pt x="143" y="67"/>
                  <a:pt x="143" y="68"/>
                  <a:pt x="143" y="68"/>
                </a:cubicBezTo>
                <a:cubicBezTo>
                  <a:pt x="143" y="68"/>
                  <a:pt x="143" y="68"/>
                  <a:pt x="143" y="69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43" y="68"/>
                  <a:pt x="144" y="68"/>
                  <a:pt x="144" y="68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68"/>
                  <a:pt x="145" y="68"/>
                  <a:pt x="145" y="68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5" y="68"/>
                  <a:pt x="145" y="68"/>
                  <a:pt x="146" y="68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5" y="67"/>
                  <a:pt x="145" y="67"/>
                  <a:pt x="146" y="67"/>
                </a:cubicBezTo>
                <a:cubicBezTo>
                  <a:pt x="146" y="67"/>
                  <a:pt x="146" y="67"/>
                  <a:pt x="146" y="67"/>
                </a:cubicBezTo>
                <a:cubicBezTo>
                  <a:pt x="146" y="67"/>
                  <a:pt x="146" y="67"/>
                  <a:pt x="146" y="67"/>
                </a:cubicBezTo>
                <a:cubicBezTo>
                  <a:pt x="145" y="66"/>
                  <a:pt x="145" y="66"/>
                  <a:pt x="145" y="66"/>
                </a:cubicBezTo>
                <a:cubicBezTo>
                  <a:pt x="145" y="66"/>
                  <a:pt x="145" y="66"/>
                  <a:pt x="145" y="6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6"/>
                  <a:pt x="144" y="66"/>
                  <a:pt x="144" y="65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3" y="64"/>
                  <a:pt x="143" y="64"/>
                  <a:pt x="143" y="64"/>
                </a:cubicBezTo>
                <a:cubicBezTo>
                  <a:pt x="143" y="64"/>
                  <a:pt x="143" y="64"/>
                  <a:pt x="143" y="64"/>
                </a:cubicBezTo>
                <a:cubicBezTo>
                  <a:pt x="143" y="63"/>
                  <a:pt x="143" y="63"/>
                  <a:pt x="143" y="63"/>
                </a:cubicBezTo>
                <a:cubicBezTo>
                  <a:pt x="144" y="62"/>
                  <a:pt x="144" y="62"/>
                  <a:pt x="145" y="61"/>
                </a:cubicBezTo>
                <a:cubicBezTo>
                  <a:pt x="145" y="61"/>
                  <a:pt x="145" y="61"/>
                  <a:pt x="146" y="61"/>
                </a:cubicBezTo>
                <a:cubicBezTo>
                  <a:pt x="146" y="61"/>
                  <a:pt x="146" y="61"/>
                  <a:pt x="146" y="61"/>
                </a:cubicBezTo>
                <a:cubicBezTo>
                  <a:pt x="146" y="61"/>
                  <a:pt x="146" y="61"/>
                  <a:pt x="145" y="61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45" y="61"/>
                  <a:pt x="144" y="61"/>
                  <a:pt x="144" y="61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4" y="61"/>
                  <a:pt x="143" y="61"/>
                  <a:pt x="143" y="61"/>
                </a:cubicBezTo>
                <a:cubicBezTo>
                  <a:pt x="143" y="61"/>
                  <a:pt x="143" y="61"/>
                  <a:pt x="142" y="61"/>
                </a:cubicBezTo>
                <a:cubicBezTo>
                  <a:pt x="142" y="61"/>
                  <a:pt x="142" y="61"/>
                  <a:pt x="142" y="61"/>
                </a:cubicBezTo>
                <a:close/>
                <a:moveTo>
                  <a:pt x="149" y="72"/>
                </a:moveTo>
                <a:cubicBezTo>
                  <a:pt x="149" y="72"/>
                  <a:pt x="149" y="71"/>
                  <a:pt x="149" y="71"/>
                </a:cubicBezTo>
                <a:cubicBezTo>
                  <a:pt x="149" y="71"/>
                  <a:pt x="149" y="71"/>
                  <a:pt x="149" y="7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70"/>
                  <a:pt x="150" y="69"/>
                  <a:pt x="150" y="69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51" y="69"/>
                  <a:pt x="151" y="69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9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70"/>
                  <a:pt x="151" y="70"/>
                  <a:pt x="152" y="70"/>
                </a:cubicBezTo>
                <a:cubicBezTo>
                  <a:pt x="153" y="70"/>
                  <a:pt x="153" y="70"/>
                  <a:pt x="154" y="69"/>
                </a:cubicBezTo>
                <a:cubicBezTo>
                  <a:pt x="154" y="69"/>
                  <a:pt x="154" y="70"/>
                  <a:pt x="154" y="70"/>
                </a:cubicBezTo>
                <a:cubicBezTo>
                  <a:pt x="154" y="70"/>
                  <a:pt x="154" y="70"/>
                  <a:pt x="154" y="70"/>
                </a:cubicBezTo>
                <a:cubicBezTo>
                  <a:pt x="154" y="70"/>
                  <a:pt x="154" y="70"/>
                  <a:pt x="154" y="70"/>
                </a:cubicBezTo>
                <a:cubicBezTo>
                  <a:pt x="153" y="70"/>
                  <a:pt x="153" y="71"/>
                  <a:pt x="153" y="71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53" y="71"/>
                  <a:pt x="152" y="72"/>
                  <a:pt x="152" y="72"/>
                </a:cubicBezTo>
                <a:cubicBezTo>
                  <a:pt x="152" y="73"/>
                  <a:pt x="153" y="73"/>
                  <a:pt x="153" y="73"/>
                </a:cubicBezTo>
                <a:cubicBezTo>
                  <a:pt x="153" y="73"/>
                  <a:pt x="154" y="73"/>
                  <a:pt x="154" y="73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3"/>
                  <a:pt x="155" y="72"/>
                  <a:pt x="15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6" y="73"/>
                  <a:pt x="156" y="73"/>
                  <a:pt x="156" y="73"/>
                </a:cubicBezTo>
                <a:cubicBezTo>
                  <a:pt x="156" y="73"/>
                  <a:pt x="156" y="73"/>
                  <a:pt x="156" y="73"/>
                </a:cubicBezTo>
                <a:cubicBezTo>
                  <a:pt x="156" y="73"/>
                  <a:pt x="157" y="73"/>
                  <a:pt x="157" y="72"/>
                </a:cubicBezTo>
                <a:cubicBezTo>
                  <a:pt x="157" y="72"/>
                  <a:pt x="157" y="72"/>
                  <a:pt x="157" y="72"/>
                </a:cubicBezTo>
                <a:cubicBezTo>
                  <a:pt x="157" y="72"/>
                  <a:pt x="157" y="73"/>
                  <a:pt x="157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6" y="73"/>
                  <a:pt x="156" y="73"/>
                  <a:pt x="156" y="7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6" y="74"/>
                  <a:pt x="156" y="74"/>
                  <a:pt x="155" y="74"/>
                </a:cubicBezTo>
                <a:cubicBezTo>
                  <a:pt x="155" y="74"/>
                  <a:pt x="155" y="74"/>
                  <a:pt x="154" y="75"/>
                </a:cubicBezTo>
                <a:cubicBezTo>
                  <a:pt x="154" y="75"/>
                  <a:pt x="154" y="75"/>
                  <a:pt x="154" y="75"/>
                </a:cubicBezTo>
                <a:cubicBezTo>
                  <a:pt x="154" y="75"/>
                  <a:pt x="154" y="75"/>
                  <a:pt x="154" y="75"/>
                </a:cubicBezTo>
                <a:cubicBezTo>
                  <a:pt x="154" y="75"/>
                  <a:pt x="154" y="75"/>
                  <a:pt x="154" y="76"/>
                </a:cubicBezTo>
                <a:cubicBezTo>
                  <a:pt x="154" y="76"/>
                  <a:pt x="154" y="76"/>
                  <a:pt x="154" y="76"/>
                </a:cubicBezTo>
                <a:cubicBezTo>
                  <a:pt x="154" y="75"/>
                  <a:pt x="154" y="76"/>
                  <a:pt x="153" y="76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3" y="76"/>
                  <a:pt x="153" y="76"/>
                  <a:pt x="153" y="75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5"/>
                  <a:pt x="152" y="75"/>
                  <a:pt x="151" y="75"/>
                </a:cubicBezTo>
                <a:cubicBezTo>
                  <a:pt x="151" y="75"/>
                  <a:pt x="151" y="75"/>
                  <a:pt x="150" y="75"/>
                </a:cubicBezTo>
                <a:cubicBezTo>
                  <a:pt x="150" y="75"/>
                  <a:pt x="150" y="75"/>
                  <a:pt x="150" y="76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49" y="76"/>
                  <a:pt x="149" y="77"/>
                  <a:pt x="149" y="77"/>
                </a:cubicBezTo>
                <a:cubicBezTo>
                  <a:pt x="149" y="77"/>
                  <a:pt x="150" y="78"/>
                  <a:pt x="150" y="78"/>
                </a:cubicBezTo>
                <a:cubicBezTo>
                  <a:pt x="150" y="78"/>
                  <a:pt x="150" y="78"/>
                  <a:pt x="150" y="78"/>
                </a:cubicBezTo>
                <a:cubicBezTo>
                  <a:pt x="150" y="78"/>
                  <a:pt x="150" y="78"/>
                  <a:pt x="150" y="78"/>
                </a:cubicBezTo>
                <a:cubicBezTo>
                  <a:pt x="150" y="78"/>
                  <a:pt x="150" y="78"/>
                  <a:pt x="149" y="78"/>
                </a:cubicBezTo>
                <a:cubicBezTo>
                  <a:pt x="149" y="78"/>
                  <a:pt x="149" y="78"/>
                  <a:pt x="149" y="78"/>
                </a:cubicBezTo>
                <a:cubicBezTo>
                  <a:pt x="149" y="78"/>
                  <a:pt x="149" y="78"/>
                  <a:pt x="149" y="78"/>
                </a:cubicBezTo>
                <a:cubicBezTo>
                  <a:pt x="148" y="78"/>
                  <a:pt x="148" y="78"/>
                  <a:pt x="148" y="79"/>
                </a:cubicBezTo>
                <a:cubicBezTo>
                  <a:pt x="148" y="79"/>
                  <a:pt x="148" y="79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48" y="81"/>
                  <a:pt x="148" y="81"/>
                  <a:pt x="148" y="82"/>
                </a:cubicBezTo>
                <a:cubicBezTo>
                  <a:pt x="148" y="82"/>
                  <a:pt x="148" y="82"/>
                  <a:pt x="148" y="83"/>
                </a:cubicBezTo>
                <a:cubicBezTo>
                  <a:pt x="148" y="83"/>
                  <a:pt x="148" y="83"/>
                  <a:pt x="148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7" y="83"/>
                  <a:pt x="147" y="83"/>
                  <a:pt x="147" y="84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5"/>
                  <a:pt x="147" y="85"/>
                  <a:pt x="147" y="86"/>
                </a:cubicBezTo>
                <a:cubicBezTo>
                  <a:pt x="147" y="86"/>
                  <a:pt x="147" y="86"/>
                  <a:pt x="147" y="86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5" y="87"/>
                  <a:pt x="145" y="88"/>
                  <a:pt x="145" y="88"/>
                </a:cubicBezTo>
                <a:cubicBezTo>
                  <a:pt x="145" y="88"/>
                  <a:pt x="145" y="89"/>
                  <a:pt x="146" y="89"/>
                </a:cubicBezTo>
                <a:cubicBezTo>
                  <a:pt x="146" y="89"/>
                  <a:pt x="146" y="90"/>
                  <a:pt x="146" y="90"/>
                </a:cubicBezTo>
                <a:cubicBezTo>
                  <a:pt x="146" y="90"/>
                  <a:pt x="146" y="90"/>
                  <a:pt x="146" y="91"/>
                </a:cubicBezTo>
                <a:cubicBezTo>
                  <a:pt x="146" y="91"/>
                  <a:pt x="146" y="91"/>
                  <a:pt x="146" y="91"/>
                </a:cubicBezTo>
                <a:cubicBezTo>
                  <a:pt x="146" y="91"/>
                  <a:pt x="146" y="91"/>
                  <a:pt x="146" y="91"/>
                </a:cubicBezTo>
                <a:cubicBezTo>
                  <a:pt x="146" y="92"/>
                  <a:pt x="146" y="92"/>
                  <a:pt x="146" y="92"/>
                </a:cubicBezTo>
                <a:cubicBezTo>
                  <a:pt x="146" y="92"/>
                  <a:pt x="146" y="92"/>
                  <a:pt x="146" y="92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46" y="93"/>
                  <a:pt x="145" y="94"/>
                  <a:pt x="145" y="94"/>
                </a:cubicBezTo>
                <a:cubicBezTo>
                  <a:pt x="144" y="94"/>
                  <a:pt x="144" y="94"/>
                  <a:pt x="143" y="94"/>
                </a:cubicBezTo>
                <a:cubicBezTo>
                  <a:pt x="143" y="94"/>
                  <a:pt x="143" y="94"/>
                  <a:pt x="142" y="95"/>
                </a:cubicBezTo>
                <a:cubicBezTo>
                  <a:pt x="142" y="95"/>
                  <a:pt x="142" y="95"/>
                  <a:pt x="142" y="95"/>
                </a:cubicBezTo>
                <a:cubicBezTo>
                  <a:pt x="141" y="95"/>
                  <a:pt x="142" y="96"/>
                  <a:pt x="142" y="96"/>
                </a:cubicBezTo>
                <a:cubicBezTo>
                  <a:pt x="142" y="97"/>
                  <a:pt x="142" y="97"/>
                  <a:pt x="142" y="97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2" y="99"/>
                  <a:pt x="142" y="99"/>
                  <a:pt x="142" y="99"/>
                </a:cubicBezTo>
                <a:cubicBezTo>
                  <a:pt x="142" y="99"/>
                  <a:pt x="142" y="99"/>
                  <a:pt x="142" y="99"/>
                </a:cubicBezTo>
                <a:cubicBezTo>
                  <a:pt x="142" y="99"/>
                  <a:pt x="141" y="99"/>
                  <a:pt x="141" y="99"/>
                </a:cubicBezTo>
                <a:cubicBezTo>
                  <a:pt x="141" y="100"/>
                  <a:pt x="141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1" y="100"/>
                  <a:pt x="141" y="100"/>
                  <a:pt x="141" y="101"/>
                </a:cubicBezTo>
                <a:cubicBezTo>
                  <a:pt x="141" y="101"/>
                  <a:pt x="141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1" y="99"/>
                  <a:pt x="141" y="99"/>
                  <a:pt x="141" y="99"/>
                </a:cubicBezTo>
                <a:cubicBezTo>
                  <a:pt x="141" y="99"/>
                  <a:pt x="141" y="99"/>
                  <a:pt x="141" y="99"/>
                </a:cubicBezTo>
                <a:cubicBezTo>
                  <a:pt x="141" y="98"/>
                  <a:pt x="140" y="98"/>
                  <a:pt x="140" y="98"/>
                </a:cubicBezTo>
                <a:cubicBezTo>
                  <a:pt x="140" y="98"/>
                  <a:pt x="140" y="98"/>
                  <a:pt x="140" y="98"/>
                </a:cubicBezTo>
                <a:cubicBezTo>
                  <a:pt x="140" y="98"/>
                  <a:pt x="140" y="97"/>
                  <a:pt x="139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9" y="95"/>
                  <a:pt x="139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4"/>
                </a:cubicBezTo>
                <a:cubicBezTo>
                  <a:pt x="140" y="94"/>
                  <a:pt x="139" y="94"/>
                  <a:pt x="139" y="94"/>
                </a:cubicBezTo>
                <a:cubicBezTo>
                  <a:pt x="139" y="94"/>
                  <a:pt x="138" y="93"/>
                  <a:pt x="138" y="93"/>
                </a:cubicBezTo>
                <a:cubicBezTo>
                  <a:pt x="138" y="93"/>
                  <a:pt x="138" y="93"/>
                  <a:pt x="138" y="93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36" y="93"/>
                  <a:pt x="136" y="93"/>
                  <a:pt x="136" y="93"/>
                </a:cubicBezTo>
                <a:cubicBezTo>
                  <a:pt x="136" y="93"/>
                  <a:pt x="136" y="93"/>
                  <a:pt x="136" y="93"/>
                </a:cubicBezTo>
                <a:cubicBezTo>
                  <a:pt x="136" y="92"/>
                  <a:pt x="134" y="92"/>
                  <a:pt x="134" y="92"/>
                </a:cubicBezTo>
                <a:cubicBezTo>
                  <a:pt x="134" y="92"/>
                  <a:pt x="134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3" y="90"/>
                  <a:pt x="133" y="90"/>
                  <a:pt x="132" y="90"/>
                </a:cubicBezTo>
                <a:cubicBezTo>
                  <a:pt x="132" y="90"/>
                  <a:pt x="132" y="89"/>
                  <a:pt x="131" y="89"/>
                </a:cubicBezTo>
                <a:cubicBezTo>
                  <a:pt x="131" y="89"/>
                  <a:pt x="131" y="89"/>
                  <a:pt x="131" y="89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8"/>
                  <a:pt x="129" y="87"/>
                  <a:pt x="129" y="87"/>
                </a:cubicBezTo>
                <a:cubicBezTo>
                  <a:pt x="129" y="87"/>
                  <a:pt x="129" y="86"/>
                  <a:pt x="129" y="86"/>
                </a:cubicBezTo>
                <a:cubicBezTo>
                  <a:pt x="129" y="86"/>
                  <a:pt x="128" y="86"/>
                  <a:pt x="128" y="86"/>
                </a:cubicBezTo>
                <a:cubicBezTo>
                  <a:pt x="128" y="85"/>
                  <a:pt x="128" y="85"/>
                  <a:pt x="127" y="85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84"/>
                  <a:pt x="128" y="83"/>
                  <a:pt x="128" y="83"/>
                </a:cubicBezTo>
                <a:cubicBezTo>
                  <a:pt x="128" y="83"/>
                  <a:pt x="128" y="83"/>
                  <a:pt x="129" y="83"/>
                </a:cubicBezTo>
                <a:cubicBezTo>
                  <a:pt x="129" y="83"/>
                  <a:pt x="129" y="82"/>
                  <a:pt x="129" y="82"/>
                </a:cubicBezTo>
                <a:cubicBezTo>
                  <a:pt x="129" y="82"/>
                  <a:pt x="129" y="82"/>
                  <a:pt x="130" y="82"/>
                </a:cubicBezTo>
                <a:cubicBezTo>
                  <a:pt x="130" y="82"/>
                  <a:pt x="130" y="81"/>
                  <a:pt x="130" y="81"/>
                </a:cubicBezTo>
                <a:cubicBezTo>
                  <a:pt x="130" y="81"/>
                  <a:pt x="130" y="81"/>
                  <a:pt x="130" y="81"/>
                </a:cubicBezTo>
                <a:cubicBezTo>
                  <a:pt x="130" y="81"/>
                  <a:pt x="131" y="81"/>
                  <a:pt x="131" y="81"/>
                </a:cubicBezTo>
                <a:cubicBezTo>
                  <a:pt x="131" y="80"/>
                  <a:pt x="131" y="80"/>
                  <a:pt x="131" y="80"/>
                </a:cubicBezTo>
                <a:cubicBezTo>
                  <a:pt x="131" y="80"/>
                  <a:pt x="131" y="80"/>
                  <a:pt x="132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80"/>
                  <a:pt x="133" y="79"/>
                  <a:pt x="133" y="79"/>
                </a:cubicBezTo>
                <a:cubicBezTo>
                  <a:pt x="133" y="79"/>
                  <a:pt x="133" y="79"/>
                  <a:pt x="133" y="79"/>
                </a:cubicBezTo>
                <a:cubicBezTo>
                  <a:pt x="134" y="79"/>
                  <a:pt x="134" y="79"/>
                  <a:pt x="135" y="79"/>
                </a:cubicBezTo>
                <a:cubicBezTo>
                  <a:pt x="135" y="79"/>
                  <a:pt x="135" y="78"/>
                  <a:pt x="135" y="78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136" y="77"/>
                  <a:pt x="136" y="77"/>
                  <a:pt x="136" y="77"/>
                </a:cubicBezTo>
                <a:cubicBezTo>
                  <a:pt x="136" y="77"/>
                  <a:pt x="137" y="77"/>
                  <a:pt x="137" y="77"/>
                </a:cubicBezTo>
                <a:cubicBezTo>
                  <a:pt x="137" y="77"/>
                  <a:pt x="137" y="77"/>
                  <a:pt x="137" y="77"/>
                </a:cubicBezTo>
                <a:cubicBezTo>
                  <a:pt x="138" y="77"/>
                  <a:pt x="138" y="77"/>
                  <a:pt x="139" y="76"/>
                </a:cubicBezTo>
                <a:cubicBezTo>
                  <a:pt x="139" y="76"/>
                  <a:pt x="139" y="76"/>
                  <a:pt x="139" y="76"/>
                </a:cubicBezTo>
                <a:cubicBezTo>
                  <a:pt x="139" y="76"/>
                  <a:pt x="140" y="76"/>
                  <a:pt x="140" y="76"/>
                </a:cubicBezTo>
                <a:cubicBezTo>
                  <a:pt x="140" y="76"/>
                  <a:pt x="140" y="76"/>
                  <a:pt x="140" y="75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6"/>
                  <a:pt x="139" y="77"/>
                  <a:pt x="139" y="77"/>
                </a:cubicBezTo>
                <a:cubicBezTo>
                  <a:pt x="139" y="77"/>
                  <a:pt x="139" y="77"/>
                  <a:pt x="139" y="78"/>
                </a:cubicBezTo>
                <a:cubicBezTo>
                  <a:pt x="139" y="78"/>
                  <a:pt x="139" y="78"/>
                  <a:pt x="139" y="78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40" y="79"/>
                  <a:pt x="140" y="79"/>
                  <a:pt x="140" y="79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3" y="78"/>
                  <a:pt x="143" y="78"/>
                </a:cubicBezTo>
                <a:cubicBezTo>
                  <a:pt x="143" y="78"/>
                  <a:pt x="143" y="78"/>
                  <a:pt x="143" y="78"/>
                </a:cubicBezTo>
                <a:cubicBezTo>
                  <a:pt x="143" y="78"/>
                  <a:pt x="144" y="78"/>
                  <a:pt x="144" y="78"/>
                </a:cubicBezTo>
                <a:cubicBezTo>
                  <a:pt x="144" y="78"/>
                  <a:pt x="144" y="78"/>
                  <a:pt x="144" y="78"/>
                </a:cubicBezTo>
                <a:cubicBezTo>
                  <a:pt x="144" y="78"/>
                  <a:pt x="144" y="78"/>
                  <a:pt x="144" y="78"/>
                </a:cubicBezTo>
                <a:cubicBezTo>
                  <a:pt x="144" y="78"/>
                  <a:pt x="144" y="78"/>
                  <a:pt x="144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5" y="79"/>
                  <a:pt x="146" y="79"/>
                  <a:pt x="146" y="79"/>
                </a:cubicBezTo>
                <a:cubicBezTo>
                  <a:pt x="147" y="79"/>
                  <a:pt x="147" y="79"/>
                  <a:pt x="147" y="79"/>
                </a:cubicBezTo>
                <a:cubicBezTo>
                  <a:pt x="147" y="79"/>
                  <a:pt x="147" y="79"/>
                  <a:pt x="147" y="79"/>
                </a:cubicBezTo>
                <a:cubicBezTo>
                  <a:pt x="147" y="79"/>
                  <a:pt x="147" y="79"/>
                  <a:pt x="147" y="79"/>
                </a:cubicBezTo>
                <a:cubicBezTo>
                  <a:pt x="147" y="79"/>
                  <a:pt x="147" y="79"/>
                  <a:pt x="147" y="78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48" y="78"/>
                  <a:pt x="147" y="77"/>
                  <a:pt x="147" y="77"/>
                </a:cubicBezTo>
                <a:cubicBezTo>
                  <a:pt x="147" y="77"/>
                  <a:pt x="146" y="77"/>
                  <a:pt x="146" y="77"/>
                </a:cubicBezTo>
                <a:cubicBezTo>
                  <a:pt x="146" y="77"/>
                  <a:pt x="146" y="77"/>
                  <a:pt x="146" y="77"/>
                </a:cubicBezTo>
                <a:cubicBezTo>
                  <a:pt x="146" y="77"/>
                  <a:pt x="146" y="76"/>
                  <a:pt x="146" y="76"/>
                </a:cubicBezTo>
                <a:cubicBezTo>
                  <a:pt x="146" y="76"/>
                  <a:pt x="145" y="75"/>
                  <a:pt x="145" y="75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5" y="75"/>
                  <a:pt x="145" y="75"/>
                  <a:pt x="146" y="75"/>
                </a:cubicBezTo>
                <a:cubicBezTo>
                  <a:pt x="146" y="75"/>
                  <a:pt x="146" y="74"/>
                  <a:pt x="146" y="74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47" y="73"/>
                  <a:pt x="148" y="73"/>
                  <a:pt x="148" y="73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149" y="73"/>
                  <a:pt x="149" y="72"/>
                  <a:pt x="149" y="72"/>
                </a:cubicBezTo>
                <a:cubicBezTo>
                  <a:pt x="149" y="72"/>
                  <a:pt x="149" y="72"/>
                  <a:pt x="149" y="72"/>
                </a:cubicBezTo>
                <a:close/>
                <a:moveTo>
                  <a:pt x="144" y="92"/>
                </a:moveTo>
                <a:cubicBezTo>
                  <a:pt x="144" y="91"/>
                  <a:pt x="144" y="91"/>
                  <a:pt x="144" y="91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43" y="91"/>
                  <a:pt x="143" y="92"/>
                  <a:pt x="143" y="92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42" y="92"/>
                  <a:pt x="142" y="92"/>
                  <a:pt x="142" y="93"/>
                </a:cubicBezTo>
                <a:cubicBezTo>
                  <a:pt x="142" y="93"/>
                  <a:pt x="142" y="93"/>
                  <a:pt x="142" y="93"/>
                </a:cubicBezTo>
                <a:cubicBezTo>
                  <a:pt x="142" y="93"/>
                  <a:pt x="142" y="94"/>
                  <a:pt x="143" y="94"/>
                </a:cubicBezTo>
                <a:cubicBezTo>
                  <a:pt x="143" y="94"/>
                  <a:pt x="143" y="94"/>
                  <a:pt x="143" y="94"/>
                </a:cubicBezTo>
                <a:cubicBezTo>
                  <a:pt x="143" y="94"/>
                  <a:pt x="143" y="94"/>
                  <a:pt x="143" y="94"/>
                </a:cubicBezTo>
                <a:cubicBezTo>
                  <a:pt x="143" y="94"/>
                  <a:pt x="144" y="94"/>
                  <a:pt x="144" y="94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4" y="92"/>
                  <a:pt x="144" y="92"/>
                  <a:pt x="144" y="92"/>
                </a:cubicBezTo>
                <a:close/>
                <a:moveTo>
                  <a:pt x="145" y="79"/>
                </a:moveTo>
                <a:cubicBezTo>
                  <a:pt x="145" y="79"/>
                  <a:pt x="145" y="79"/>
                  <a:pt x="145" y="79"/>
                </a:cubicBezTo>
                <a:cubicBezTo>
                  <a:pt x="145" y="79"/>
                  <a:pt x="144" y="79"/>
                  <a:pt x="144" y="79"/>
                </a:cubicBezTo>
                <a:cubicBezTo>
                  <a:pt x="144" y="79"/>
                  <a:pt x="144" y="79"/>
                  <a:pt x="144" y="79"/>
                </a:cubicBezTo>
                <a:cubicBezTo>
                  <a:pt x="143" y="79"/>
                  <a:pt x="143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1" y="80"/>
                  <a:pt x="141" y="80"/>
                  <a:pt x="141" y="80"/>
                </a:cubicBezTo>
                <a:cubicBezTo>
                  <a:pt x="141" y="80"/>
                  <a:pt x="141" y="80"/>
                  <a:pt x="141" y="80"/>
                </a:cubicBezTo>
                <a:cubicBezTo>
                  <a:pt x="141" y="81"/>
                  <a:pt x="141" y="81"/>
                  <a:pt x="141" y="81"/>
                </a:cubicBezTo>
                <a:cubicBezTo>
                  <a:pt x="141" y="81"/>
                  <a:pt x="142" y="81"/>
                  <a:pt x="142" y="81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42" y="81"/>
                  <a:pt x="142" y="81"/>
                  <a:pt x="143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44" y="81"/>
                  <a:pt x="144" y="81"/>
                  <a:pt x="144" y="81"/>
                </a:cubicBezTo>
                <a:cubicBezTo>
                  <a:pt x="145" y="80"/>
                  <a:pt x="145" y="80"/>
                  <a:pt x="145" y="79"/>
                </a:cubicBezTo>
                <a:close/>
                <a:moveTo>
                  <a:pt x="148" y="81"/>
                </a:moveTo>
                <a:cubicBezTo>
                  <a:pt x="148" y="80"/>
                  <a:pt x="147" y="80"/>
                  <a:pt x="147" y="80"/>
                </a:cubicBezTo>
                <a:cubicBezTo>
                  <a:pt x="147" y="80"/>
                  <a:pt x="147" y="80"/>
                  <a:pt x="147" y="80"/>
                </a:cubicBezTo>
                <a:cubicBezTo>
                  <a:pt x="147" y="80"/>
                  <a:pt x="146" y="80"/>
                  <a:pt x="146" y="80"/>
                </a:cubicBezTo>
                <a:cubicBezTo>
                  <a:pt x="146" y="80"/>
                  <a:pt x="146" y="80"/>
                  <a:pt x="146" y="80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82"/>
                  <a:pt x="145" y="82"/>
                  <a:pt x="145" y="82"/>
                </a:cubicBezTo>
                <a:cubicBezTo>
                  <a:pt x="145" y="83"/>
                  <a:pt x="145" y="83"/>
                  <a:pt x="145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3"/>
                  <a:pt x="147" y="82"/>
                  <a:pt x="147" y="82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7" y="82"/>
                  <a:pt x="147" y="82"/>
                  <a:pt x="147" y="81"/>
                </a:cubicBezTo>
                <a:cubicBezTo>
                  <a:pt x="148" y="81"/>
                  <a:pt x="148" y="81"/>
                  <a:pt x="148" y="81"/>
                </a:cubicBezTo>
                <a:close/>
                <a:moveTo>
                  <a:pt x="304" y="152"/>
                </a:moveTo>
                <a:cubicBezTo>
                  <a:pt x="304" y="236"/>
                  <a:pt x="235" y="305"/>
                  <a:pt x="152" y="305"/>
                </a:cubicBezTo>
                <a:cubicBezTo>
                  <a:pt x="68" y="305"/>
                  <a:pt x="0" y="236"/>
                  <a:pt x="0" y="152"/>
                </a:cubicBezTo>
                <a:cubicBezTo>
                  <a:pt x="0" y="69"/>
                  <a:pt x="68" y="0"/>
                  <a:pt x="152" y="0"/>
                </a:cubicBezTo>
                <a:cubicBezTo>
                  <a:pt x="235" y="0"/>
                  <a:pt x="304" y="69"/>
                  <a:pt x="304" y="152"/>
                </a:cubicBezTo>
                <a:close/>
                <a:moveTo>
                  <a:pt x="125" y="173"/>
                </a:moveTo>
                <a:cubicBezTo>
                  <a:pt x="125" y="174"/>
                  <a:pt x="125" y="175"/>
                  <a:pt x="126" y="175"/>
                </a:cubicBezTo>
                <a:cubicBezTo>
                  <a:pt x="126" y="175"/>
                  <a:pt x="126" y="175"/>
                  <a:pt x="126" y="175"/>
                </a:cubicBezTo>
                <a:cubicBezTo>
                  <a:pt x="126" y="175"/>
                  <a:pt x="126" y="175"/>
                  <a:pt x="126" y="175"/>
                </a:cubicBezTo>
                <a:cubicBezTo>
                  <a:pt x="126" y="175"/>
                  <a:pt x="127" y="175"/>
                  <a:pt x="127" y="175"/>
                </a:cubicBezTo>
                <a:cubicBezTo>
                  <a:pt x="127" y="175"/>
                  <a:pt x="127" y="175"/>
                  <a:pt x="127" y="175"/>
                </a:cubicBezTo>
                <a:cubicBezTo>
                  <a:pt x="128" y="175"/>
                  <a:pt x="128" y="175"/>
                  <a:pt x="128" y="175"/>
                </a:cubicBezTo>
                <a:cubicBezTo>
                  <a:pt x="128" y="175"/>
                  <a:pt x="128" y="175"/>
                  <a:pt x="128" y="175"/>
                </a:cubicBezTo>
                <a:cubicBezTo>
                  <a:pt x="128" y="175"/>
                  <a:pt x="128" y="175"/>
                  <a:pt x="128" y="175"/>
                </a:cubicBezTo>
                <a:cubicBezTo>
                  <a:pt x="128" y="175"/>
                  <a:pt x="128" y="175"/>
                  <a:pt x="128" y="175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129" y="176"/>
                  <a:pt x="129" y="176"/>
                  <a:pt x="130" y="176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132" y="176"/>
                  <a:pt x="132" y="175"/>
                  <a:pt x="132" y="175"/>
                </a:cubicBezTo>
                <a:cubicBezTo>
                  <a:pt x="132" y="175"/>
                  <a:pt x="132" y="175"/>
                  <a:pt x="132" y="175"/>
                </a:cubicBezTo>
                <a:cubicBezTo>
                  <a:pt x="132" y="175"/>
                  <a:pt x="132" y="174"/>
                  <a:pt x="132" y="174"/>
                </a:cubicBezTo>
                <a:cubicBezTo>
                  <a:pt x="132" y="174"/>
                  <a:pt x="132" y="174"/>
                  <a:pt x="133" y="174"/>
                </a:cubicBezTo>
                <a:cubicBezTo>
                  <a:pt x="133" y="174"/>
                  <a:pt x="133" y="174"/>
                  <a:pt x="133" y="174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3" y="176"/>
                  <a:pt x="133" y="176"/>
                  <a:pt x="133" y="176"/>
                </a:cubicBezTo>
                <a:cubicBezTo>
                  <a:pt x="134" y="177"/>
                  <a:pt x="134" y="177"/>
                  <a:pt x="134" y="177"/>
                </a:cubicBezTo>
                <a:cubicBezTo>
                  <a:pt x="134" y="177"/>
                  <a:pt x="134" y="177"/>
                  <a:pt x="134" y="177"/>
                </a:cubicBezTo>
                <a:cubicBezTo>
                  <a:pt x="135" y="174"/>
                  <a:pt x="137" y="172"/>
                  <a:pt x="139" y="170"/>
                </a:cubicBezTo>
                <a:cubicBezTo>
                  <a:pt x="138" y="170"/>
                  <a:pt x="138" y="170"/>
                  <a:pt x="138" y="170"/>
                </a:cubicBezTo>
                <a:cubicBezTo>
                  <a:pt x="138" y="170"/>
                  <a:pt x="138" y="170"/>
                  <a:pt x="138" y="170"/>
                </a:cubicBezTo>
                <a:cubicBezTo>
                  <a:pt x="137" y="170"/>
                  <a:pt x="137" y="171"/>
                  <a:pt x="137" y="171"/>
                </a:cubicBezTo>
                <a:cubicBezTo>
                  <a:pt x="137" y="171"/>
                  <a:pt x="137" y="171"/>
                  <a:pt x="136" y="17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36" y="172"/>
                  <a:pt x="137" y="172"/>
                  <a:pt x="137" y="172"/>
                </a:cubicBezTo>
                <a:cubicBezTo>
                  <a:pt x="136" y="172"/>
                  <a:pt x="136" y="173"/>
                  <a:pt x="136" y="173"/>
                </a:cubicBezTo>
                <a:cubicBezTo>
                  <a:pt x="136" y="173"/>
                  <a:pt x="136" y="173"/>
                  <a:pt x="136" y="173"/>
                </a:cubicBezTo>
                <a:cubicBezTo>
                  <a:pt x="136" y="173"/>
                  <a:pt x="136" y="173"/>
                  <a:pt x="136" y="173"/>
                </a:cubicBezTo>
                <a:cubicBezTo>
                  <a:pt x="136" y="173"/>
                  <a:pt x="135" y="173"/>
                  <a:pt x="135" y="173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4" y="172"/>
                  <a:pt x="133" y="172"/>
                  <a:pt x="133" y="172"/>
                </a:cubicBezTo>
                <a:cubicBezTo>
                  <a:pt x="133" y="172"/>
                  <a:pt x="133" y="172"/>
                  <a:pt x="132" y="172"/>
                </a:cubicBezTo>
                <a:cubicBezTo>
                  <a:pt x="132" y="172"/>
                  <a:pt x="132" y="172"/>
                  <a:pt x="132" y="172"/>
                </a:cubicBezTo>
                <a:cubicBezTo>
                  <a:pt x="132" y="172"/>
                  <a:pt x="131" y="172"/>
                  <a:pt x="131" y="172"/>
                </a:cubicBezTo>
                <a:cubicBezTo>
                  <a:pt x="131" y="172"/>
                  <a:pt x="131" y="172"/>
                  <a:pt x="131" y="172"/>
                </a:cubicBezTo>
                <a:cubicBezTo>
                  <a:pt x="131" y="172"/>
                  <a:pt x="131" y="172"/>
                  <a:pt x="131" y="172"/>
                </a:cubicBezTo>
                <a:cubicBezTo>
                  <a:pt x="131" y="172"/>
                  <a:pt x="131" y="172"/>
                  <a:pt x="130" y="173"/>
                </a:cubicBezTo>
                <a:cubicBezTo>
                  <a:pt x="130" y="173"/>
                  <a:pt x="130" y="173"/>
                  <a:pt x="130" y="173"/>
                </a:cubicBezTo>
                <a:cubicBezTo>
                  <a:pt x="130" y="173"/>
                  <a:pt x="129" y="173"/>
                  <a:pt x="129" y="173"/>
                </a:cubicBezTo>
                <a:cubicBezTo>
                  <a:pt x="129" y="173"/>
                  <a:pt x="129" y="173"/>
                  <a:pt x="129" y="173"/>
                </a:cubicBezTo>
                <a:cubicBezTo>
                  <a:pt x="129" y="173"/>
                  <a:pt x="129" y="173"/>
                  <a:pt x="128" y="173"/>
                </a:cubicBezTo>
                <a:cubicBezTo>
                  <a:pt x="128" y="173"/>
                  <a:pt x="128" y="173"/>
                  <a:pt x="128" y="173"/>
                </a:cubicBezTo>
                <a:cubicBezTo>
                  <a:pt x="128" y="173"/>
                  <a:pt x="128" y="172"/>
                  <a:pt x="12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2"/>
                  <a:pt x="127" y="172"/>
                  <a:pt x="127" y="172"/>
                </a:cubicBezTo>
                <a:cubicBezTo>
                  <a:pt x="127" y="171"/>
                  <a:pt x="127" y="171"/>
                  <a:pt x="127" y="171"/>
                </a:cubicBezTo>
                <a:cubicBezTo>
                  <a:pt x="127" y="171"/>
                  <a:pt x="127" y="171"/>
                  <a:pt x="127" y="171"/>
                </a:cubicBezTo>
                <a:cubicBezTo>
                  <a:pt x="127" y="171"/>
                  <a:pt x="126" y="170"/>
                  <a:pt x="126" y="170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26" y="169"/>
                  <a:pt x="126" y="169"/>
                  <a:pt x="126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7" y="168"/>
                  <a:pt x="127" y="168"/>
                  <a:pt x="127" y="167"/>
                </a:cubicBezTo>
                <a:cubicBezTo>
                  <a:pt x="127" y="167"/>
                  <a:pt x="127" y="167"/>
                  <a:pt x="127" y="167"/>
                </a:cubicBezTo>
                <a:cubicBezTo>
                  <a:pt x="127" y="167"/>
                  <a:pt x="127" y="167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4"/>
                  <a:pt x="127" y="163"/>
                  <a:pt x="126" y="163"/>
                </a:cubicBezTo>
                <a:cubicBezTo>
                  <a:pt x="126" y="163"/>
                  <a:pt x="126" y="163"/>
                  <a:pt x="126" y="163"/>
                </a:cubicBezTo>
                <a:cubicBezTo>
                  <a:pt x="126" y="163"/>
                  <a:pt x="125" y="163"/>
                  <a:pt x="125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3" y="163"/>
                  <a:pt x="123" y="163"/>
                  <a:pt x="123" y="163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3"/>
                  <a:pt x="122" y="163"/>
                  <a:pt x="121" y="163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0" y="163"/>
                  <a:pt x="120" y="163"/>
                  <a:pt x="120" y="163"/>
                </a:cubicBezTo>
                <a:cubicBezTo>
                  <a:pt x="120" y="163"/>
                  <a:pt x="120" y="163"/>
                  <a:pt x="120" y="163"/>
                </a:cubicBezTo>
                <a:cubicBezTo>
                  <a:pt x="120" y="163"/>
                  <a:pt x="120" y="163"/>
                  <a:pt x="120" y="163"/>
                </a:cubicBezTo>
                <a:cubicBezTo>
                  <a:pt x="120" y="162"/>
                  <a:pt x="120" y="162"/>
                  <a:pt x="120" y="162"/>
                </a:cubicBezTo>
                <a:cubicBezTo>
                  <a:pt x="120" y="162"/>
                  <a:pt x="120" y="161"/>
                  <a:pt x="12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1" y="160"/>
                  <a:pt x="121" y="160"/>
                  <a:pt x="121" y="160"/>
                </a:cubicBezTo>
                <a:cubicBezTo>
                  <a:pt x="121" y="160"/>
                  <a:pt x="121" y="160"/>
                  <a:pt x="121" y="160"/>
                </a:cubicBezTo>
                <a:cubicBezTo>
                  <a:pt x="121" y="160"/>
                  <a:pt x="121" y="160"/>
                  <a:pt x="121" y="159"/>
                </a:cubicBezTo>
                <a:cubicBezTo>
                  <a:pt x="121" y="159"/>
                  <a:pt x="121" y="159"/>
                  <a:pt x="122" y="158"/>
                </a:cubicBezTo>
                <a:cubicBezTo>
                  <a:pt x="122" y="158"/>
                  <a:pt x="122" y="158"/>
                  <a:pt x="122" y="158"/>
                </a:cubicBezTo>
                <a:cubicBezTo>
                  <a:pt x="122" y="158"/>
                  <a:pt x="121" y="158"/>
                  <a:pt x="121" y="158"/>
                </a:cubicBezTo>
                <a:cubicBezTo>
                  <a:pt x="121" y="158"/>
                  <a:pt x="121" y="157"/>
                  <a:pt x="121" y="157"/>
                </a:cubicBezTo>
                <a:cubicBezTo>
                  <a:pt x="121" y="157"/>
                  <a:pt x="121" y="157"/>
                  <a:pt x="122" y="157"/>
                </a:cubicBezTo>
                <a:cubicBezTo>
                  <a:pt x="122" y="156"/>
                  <a:pt x="122" y="156"/>
                  <a:pt x="122" y="156"/>
                </a:cubicBezTo>
                <a:cubicBezTo>
                  <a:pt x="122" y="156"/>
                  <a:pt x="123" y="155"/>
                  <a:pt x="123" y="155"/>
                </a:cubicBezTo>
                <a:cubicBezTo>
                  <a:pt x="123" y="154"/>
                  <a:pt x="123" y="154"/>
                  <a:pt x="122" y="154"/>
                </a:cubicBezTo>
                <a:cubicBezTo>
                  <a:pt x="121" y="154"/>
                  <a:pt x="121" y="154"/>
                  <a:pt x="121" y="154"/>
                </a:cubicBezTo>
                <a:cubicBezTo>
                  <a:pt x="121" y="154"/>
                  <a:pt x="121" y="154"/>
                  <a:pt x="121" y="154"/>
                </a:cubicBezTo>
                <a:cubicBezTo>
                  <a:pt x="120" y="154"/>
                  <a:pt x="120" y="154"/>
                  <a:pt x="119" y="154"/>
                </a:cubicBezTo>
                <a:cubicBezTo>
                  <a:pt x="119" y="154"/>
                  <a:pt x="119" y="154"/>
                  <a:pt x="118" y="154"/>
                </a:cubicBezTo>
                <a:cubicBezTo>
                  <a:pt x="118" y="154"/>
                  <a:pt x="117" y="154"/>
                  <a:pt x="117" y="155"/>
                </a:cubicBezTo>
                <a:cubicBezTo>
                  <a:pt x="117" y="155"/>
                  <a:pt x="116" y="155"/>
                  <a:pt x="116" y="156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16" y="157"/>
                  <a:pt x="116" y="157"/>
                  <a:pt x="116" y="158"/>
                </a:cubicBezTo>
                <a:cubicBezTo>
                  <a:pt x="116" y="158"/>
                  <a:pt x="115" y="158"/>
                  <a:pt x="115" y="158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15" y="159"/>
                  <a:pt x="115" y="159"/>
                  <a:pt x="115" y="159"/>
                </a:cubicBezTo>
                <a:cubicBezTo>
                  <a:pt x="115" y="158"/>
                  <a:pt x="115" y="158"/>
                  <a:pt x="114" y="158"/>
                </a:cubicBezTo>
                <a:cubicBezTo>
                  <a:pt x="114" y="158"/>
                  <a:pt x="113" y="158"/>
                  <a:pt x="113" y="158"/>
                </a:cubicBezTo>
                <a:cubicBezTo>
                  <a:pt x="113" y="158"/>
                  <a:pt x="113" y="159"/>
                  <a:pt x="112" y="159"/>
                </a:cubicBezTo>
                <a:cubicBezTo>
                  <a:pt x="112" y="159"/>
                  <a:pt x="112" y="159"/>
                  <a:pt x="112" y="159"/>
                </a:cubicBezTo>
                <a:cubicBezTo>
                  <a:pt x="112" y="159"/>
                  <a:pt x="112" y="159"/>
                  <a:pt x="112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0" y="158"/>
                  <a:pt x="110" y="158"/>
                  <a:pt x="110" y="158"/>
                </a:cubicBezTo>
                <a:cubicBezTo>
                  <a:pt x="110" y="158"/>
                  <a:pt x="110" y="158"/>
                  <a:pt x="109" y="158"/>
                </a:cubicBezTo>
                <a:cubicBezTo>
                  <a:pt x="109" y="158"/>
                  <a:pt x="109" y="157"/>
                  <a:pt x="109" y="157"/>
                </a:cubicBezTo>
                <a:cubicBezTo>
                  <a:pt x="109" y="157"/>
                  <a:pt x="109" y="157"/>
                  <a:pt x="109" y="157"/>
                </a:cubicBezTo>
                <a:cubicBezTo>
                  <a:pt x="109" y="157"/>
                  <a:pt x="109" y="157"/>
                  <a:pt x="109" y="157"/>
                </a:cubicBezTo>
                <a:cubicBezTo>
                  <a:pt x="109" y="157"/>
                  <a:pt x="109" y="157"/>
                  <a:pt x="108" y="156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8" y="156"/>
                  <a:pt x="108" y="156"/>
                  <a:pt x="108" y="155"/>
                </a:cubicBezTo>
                <a:cubicBezTo>
                  <a:pt x="108" y="155"/>
                  <a:pt x="108" y="155"/>
                  <a:pt x="108" y="154"/>
                </a:cubicBezTo>
                <a:cubicBezTo>
                  <a:pt x="108" y="154"/>
                  <a:pt x="107" y="154"/>
                  <a:pt x="107" y="154"/>
                </a:cubicBezTo>
                <a:cubicBezTo>
                  <a:pt x="107" y="154"/>
                  <a:pt x="107" y="154"/>
                  <a:pt x="107" y="154"/>
                </a:cubicBezTo>
                <a:cubicBezTo>
                  <a:pt x="107" y="153"/>
                  <a:pt x="107" y="153"/>
                  <a:pt x="107" y="153"/>
                </a:cubicBezTo>
                <a:cubicBezTo>
                  <a:pt x="107" y="153"/>
                  <a:pt x="108" y="153"/>
                  <a:pt x="108" y="153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108" y="150"/>
                  <a:pt x="108" y="150"/>
                  <a:pt x="108" y="149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8" y="149"/>
                  <a:pt x="108" y="149"/>
                  <a:pt x="108" y="148"/>
                </a:cubicBezTo>
                <a:cubicBezTo>
                  <a:pt x="109" y="148"/>
                  <a:pt x="109" y="147"/>
                  <a:pt x="108" y="147"/>
                </a:cubicBezTo>
                <a:cubicBezTo>
                  <a:pt x="108" y="147"/>
                  <a:pt x="108" y="146"/>
                  <a:pt x="108" y="146"/>
                </a:cubicBezTo>
                <a:cubicBezTo>
                  <a:pt x="108" y="146"/>
                  <a:pt x="108" y="145"/>
                  <a:pt x="108" y="145"/>
                </a:cubicBezTo>
                <a:cubicBezTo>
                  <a:pt x="108" y="145"/>
                  <a:pt x="108" y="145"/>
                  <a:pt x="109" y="145"/>
                </a:cubicBezTo>
                <a:cubicBezTo>
                  <a:pt x="109" y="145"/>
                  <a:pt x="109" y="144"/>
                  <a:pt x="109" y="144"/>
                </a:cubicBezTo>
                <a:cubicBezTo>
                  <a:pt x="109" y="144"/>
                  <a:pt x="109" y="144"/>
                  <a:pt x="109" y="144"/>
                </a:cubicBezTo>
                <a:cubicBezTo>
                  <a:pt x="109" y="144"/>
                  <a:pt x="109" y="144"/>
                  <a:pt x="109" y="144"/>
                </a:cubicBezTo>
                <a:cubicBezTo>
                  <a:pt x="109" y="144"/>
                  <a:pt x="109" y="144"/>
                  <a:pt x="109" y="143"/>
                </a:cubicBezTo>
                <a:cubicBezTo>
                  <a:pt x="109" y="143"/>
                  <a:pt x="109" y="143"/>
                  <a:pt x="110" y="143"/>
                </a:cubicBezTo>
                <a:cubicBezTo>
                  <a:pt x="110" y="143"/>
                  <a:pt x="110" y="143"/>
                  <a:pt x="110" y="143"/>
                </a:cubicBezTo>
                <a:cubicBezTo>
                  <a:pt x="111" y="143"/>
                  <a:pt x="111" y="143"/>
                  <a:pt x="111" y="143"/>
                </a:cubicBezTo>
                <a:cubicBezTo>
                  <a:pt x="111" y="143"/>
                  <a:pt x="111" y="143"/>
                  <a:pt x="111" y="143"/>
                </a:cubicBezTo>
                <a:cubicBezTo>
                  <a:pt x="111" y="143"/>
                  <a:pt x="111" y="143"/>
                  <a:pt x="112" y="143"/>
                </a:cubicBezTo>
                <a:cubicBezTo>
                  <a:pt x="112" y="142"/>
                  <a:pt x="112" y="142"/>
                  <a:pt x="112" y="142"/>
                </a:cubicBezTo>
                <a:cubicBezTo>
                  <a:pt x="112" y="142"/>
                  <a:pt x="112" y="142"/>
                  <a:pt x="112" y="142"/>
                </a:cubicBezTo>
                <a:cubicBezTo>
                  <a:pt x="112" y="142"/>
                  <a:pt x="112" y="142"/>
                  <a:pt x="113" y="142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114" y="142"/>
                  <a:pt x="114" y="141"/>
                  <a:pt x="114" y="142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114" y="142"/>
                  <a:pt x="115" y="142"/>
                  <a:pt x="115" y="142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15" y="142"/>
                  <a:pt x="116" y="142"/>
                  <a:pt x="116" y="142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17" y="142"/>
                  <a:pt x="117" y="143"/>
                  <a:pt x="117" y="143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8" y="143"/>
                  <a:pt x="118" y="143"/>
                  <a:pt x="118" y="142"/>
                </a:cubicBezTo>
                <a:cubicBezTo>
                  <a:pt x="118" y="142"/>
                  <a:pt x="118" y="142"/>
                  <a:pt x="118" y="142"/>
                </a:cubicBezTo>
                <a:cubicBezTo>
                  <a:pt x="118" y="143"/>
                  <a:pt x="119" y="143"/>
                  <a:pt x="119" y="142"/>
                </a:cubicBezTo>
                <a:cubicBezTo>
                  <a:pt x="119" y="142"/>
                  <a:pt x="119" y="142"/>
                  <a:pt x="119" y="143"/>
                </a:cubicBezTo>
                <a:cubicBezTo>
                  <a:pt x="119" y="143"/>
                  <a:pt x="119" y="143"/>
                  <a:pt x="120" y="143"/>
                </a:cubicBezTo>
                <a:cubicBezTo>
                  <a:pt x="120" y="143"/>
                  <a:pt x="120" y="143"/>
                  <a:pt x="120" y="142"/>
                </a:cubicBezTo>
                <a:cubicBezTo>
                  <a:pt x="121" y="142"/>
                  <a:pt x="121" y="142"/>
                  <a:pt x="120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21" y="140"/>
                  <a:pt x="121" y="140"/>
                  <a:pt x="121" y="140"/>
                </a:cubicBezTo>
                <a:cubicBezTo>
                  <a:pt x="121" y="140"/>
                  <a:pt x="121" y="140"/>
                  <a:pt x="121" y="140"/>
                </a:cubicBezTo>
                <a:cubicBezTo>
                  <a:pt x="121" y="141"/>
                  <a:pt x="122" y="141"/>
                  <a:pt x="123" y="140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3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25" y="141"/>
                  <a:pt x="125" y="141"/>
                  <a:pt x="126" y="141"/>
                </a:cubicBezTo>
                <a:cubicBezTo>
                  <a:pt x="126" y="141"/>
                  <a:pt x="126" y="141"/>
                  <a:pt x="126" y="141"/>
                </a:cubicBezTo>
                <a:cubicBezTo>
                  <a:pt x="126" y="141"/>
                  <a:pt x="127" y="141"/>
                  <a:pt x="127" y="141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7" y="141"/>
                  <a:pt x="127" y="141"/>
                  <a:pt x="127" y="142"/>
                </a:cubicBezTo>
                <a:cubicBezTo>
                  <a:pt x="128" y="142"/>
                  <a:pt x="128" y="142"/>
                  <a:pt x="128" y="142"/>
                </a:cubicBezTo>
                <a:cubicBezTo>
                  <a:pt x="128" y="142"/>
                  <a:pt x="128" y="142"/>
                  <a:pt x="128" y="142"/>
                </a:cubicBezTo>
                <a:cubicBezTo>
                  <a:pt x="128" y="142"/>
                  <a:pt x="128" y="142"/>
                  <a:pt x="128" y="142"/>
                </a:cubicBezTo>
                <a:cubicBezTo>
                  <a:pt x="128" y="142"/>
                  <a:pt x="128" y="142"/>
                  <a:pt x="128" y="142"/>
                </a:cubicBezTo>
                <a:cubicBezTo>
                  <a:pt x="128" y="143"/>
                  <a:pt x="129" y="143"/>
                  <a:pt x="128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128" y="145"/>
                  <a:pt x="128" y="145"/>
                  <a:pt x="129" y="146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9" y="146"/>
                  <a:pt x="129" y="146"/>
                  <a:pt x="129" y="147"/>
                </a:cubicBezTo>
                <a:cubicBezTo>
                  <a:pt x="129" y="147"/>
                  <a:pt x="129" y="147"/>
                  <a:pt x="129" y="147"/>
                </a:cubicBezTo>
                <a:cubicBezTo>
                  <a:pt x="129" y="147"/>
                  <a:pt x="130" y="148"/>
                  <a:pt x="130" y="148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2" y="149"/>
                  <a:pt x="132" y="149"/>
                  <a:pt x="132" y="149"/>
                </a:cubicBezTo>
                <a:cubicBezTo>
                  <a:pt x="133" y="148"/>
                  <a:pt x="133" y="147"/>
                  <a:pt x="133" y="147"/>
                </a:cubicBezTo>
                <a:cubicBezTo>
                  <a:pt x="133" y="146"/>
                  <a:pt x="133" y="145"/>
                  <a:pt x="133" y="145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43"/>
                  <a:pt x="133" y="143"/>
                  <a:pt x="133" y="143"/>
                </a:cubicBezTo>
                <a:cubicBezTo>
                  <a:pt x="132" y="143"/>
                  <a:pt x="132" y="143"/>
                  <a:pt x="132" y="143"/>
                </a:cubicBezTo>
                <a:cubicBezTo>
                  <a:pt x="132" y="143"/>
                  <a:pt x="132" y="142"/>
                  <a:pt x="132" y="142"/>
                </a:cubicBezTo>
                <a:cubicBezTo>
                  <a:pt x="132" y="142"/>
                  <a:pt x="132" y="141"/>
                  <a:pt x="132" y="141"/>
                </a:cubicBezTo>
                <a:cubicBezTo>
                  <a:pt x="132" y="141"/>
                  <a:pt x="132" y="141"/>
                  <a:pt x="132" y="140"/>
                </a:cubicBezTo>
                <a:cubicBezTo>
                  <a:pt x="132" y="140"/>
                  <a:pt x="132" y="139"/>
                  <a:pt x="132" y="139"/>
                </a:cubicBezTo>
                <a:cubicBezTo>
                  <a:pt x="132" y="139"/>
                  <a:pt x="132" y="139"/>
                  <a:pt x="132" y="138"/>
                </a:cubicBezTo>
                <a:cubicBezTo>
                  <a:pt x="132" y="138"/>
                  <a:pt x="132" y="138"/>
                  <a:pt x="132" y="138"/>
                </a:cubicBezTo>
                <a:cubicBezTo>
                  <a:pt x="133" y="138"/>
                  <a:pt x="133" y="138"/>
                  <a:pt x="133" y="138"/>
                </a:cubicBezTo>
                <a:cubicBezTo>
                  <a:pt x="133" y="138"/>
                  <a:pt x="133" y="137"/>
                  <a:pt x="133" y="137"/>
                </a:cubicBezTo>
                <a:cubicBezTo>
                  <a:pt x="133" y="137"/>
                  <a:pt x="134" y="137"/>
                  <a:pt x="134" y="137"/>
                </a:cubicBezTo>
                <a:cubicBezTo>
                  <a:pt x="134" y="137"/>
                  <a:pt x="134" y="137"/>
                  <a:pt x="134" y="137"/>
                </a:cubicBezTo>
                <a:cubicBezTo>
                  <a:pt x="135" y="137"/>
                  <a:pt x="135" y="137"/>
                  <a:pt x="135" y="136"/>
                </a:cubicBezTo>
                <a:cubicBezTo>
                  <a:pt x="135" y="136"/>
                  <a:pt x="136" y="136"/>
                  <a:pt x="136" y="136"/>
                </a:cubicBezTo>
                <a:cubicBezTo>
                  <a:pt x="136" y="135"/>
                  <a:pt x="137" y="135"/>
                  <a:pt x="137" y="135"/>
                </a:cubicBezTo>
                <a:cubicBezTo>
                  <a:pt x="137" y="134"/>
                  <a:pt x="138" y="134"/>
                  <a:pt x="138" y="134"/>
                </a:cubicBezTo>
                <a:cubicBezTo>
                  <a:pt x="138" y="134"/>
                  <a:pt x="138" y="133"/>
                  <a:pt x="138" y="133"/>
                </a:cubicBezTo>
                <a:cubicBezTo>
                  <a:pt x="138" y="133"/>
                  <a:pt x="139" y="133"/>
                  <a:pt x="139" y="133"/>
                </a:cubicBezTo>
                <a:cubicBezTo>
                  <a:pt x="139" y="133"/>
                  <a:pt x="139" y="133"/>
                  <a:pt x="139" y="133"/>
                </a:cubicBezTo>
                <a:cubicBezTo>
                  <a:pt x="139" y="133"/>
                  <a:pt x="140" y="133"/>
                  <a:pt x="140" y="133"/>
                </a:cubicBezTo>
                <a:cubicBezTo>
                  <a:pt x="140" y="133"/>
                  <a:pt x="140" y="133"/>
                  <a:pt x="140" y="133"/>
                </a:cubicBezTo>
                <a:cubicBezTo>
                  <a:pt x="140" y="132"/>
                  <a:pt x="141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1" y="131"/>
                  <a:pt x="141" y="131"/>
                  <a:pt x="141" y="131"/>
                </a:cubicBezTo>
                <a:cubicBezTo>
                  <a:pt x="141" y="130"/>
                  <a:pt x="141" y="130"/>
                  <a:pt x="141" y="129"/>
                </a:cubicBezTo>
                <a:cubicBezTo>
                  <a:pt x="141" y="129"/>
                  <a:pt x="141" y="129"/>
                  <a:pt x="141" y="129"/>
                </a:cubicBezTo>
                <a:cubicBezTo>
                  <a:pt x="141" y="129"/>
                  <a:pt x="141" y="128"/>
                  <a:pt x="142" y="128"/>
                </a:cubicBezTo>
                <a:cubicBezTo>
                  <a:pt x="142" y="127"/>
                  <a:pt x="142" y="127"/>
                  <a:pt x="142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3" y="126"/>
                  <a:pt x="143" y="126"/>
                  <a:pt x="143" y="126"/>
                </a:cubicBezTo>
                <a:cubicBezTo>
                  <a:pt x="143" y="126"/>
                  <a:pt x="144" y="125"/>
                  <a:pt x="144" y="125"/>
                </a:cubicBezTo>
                <a:cubicBezTo>
                  <a:pt x="144" y="125"/>
                  <a:pt x="144" y="125"/>
                  <a:pt x="144" y="125"/>
                </a:cubicBezTo>
                <a:cubicBezTo>
                  <a:pt x="144" y="124"/>
                  <a:pt x="145" y="123"/>
                  <a:pt x="145" y="123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5" y="122"/>
                  <a:pt x="146" y="122"/>
                  <a:pt x="146" y="122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7" y="122"/>
                  <a:pt x="147" y="122"/>
                  <a:pt x="147" y="122"/>
                </a:cubicBezTo>
                <a:cubicBezTo>
                  <a:pt x="147" y="122"/>
                  <a:pt x="147" y="122"/>
                  <a:pt x="147" y="122"/>
                </a:cubicBezTo>
                <a:cubicBezTo>
                  <a:pt x="148" y="122"/>
                  <a:pt x="148" y="122"/>
                  <a:pt x="148" y="121"/>
                </a:cubicBezTo>
                <a:cubicBezTo>
                  <a:pt x="148" y="121"/>
                  <a:pt x="148" y="121"/>
                  <a:pt x="148" y="121"/>
                </a:cubicBezTo>
                <a:cubicBezTo>
                  <a:pt x="148" y="121"/>
                  <a:pt x="148" y="121"/>
                  <a:pt x="148" y="121"/>
                </a:cubicBezTo>
                <a:cubicBezTo>
                  <a:pt x="148" y="121"/>
                  <a:pt x="149" y="121"/>
                  <a:pt x="149" y="121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0" y="121"/>
                  <a:pt x="151" y="120"/>
                  <a:pt x="151" y="120"/>
                </a:cubicBezTo>
                <a:cubicBezTo>
                  <a:pt x="151" y="120"/>
                  <a:pt x="151" y="120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8"/>
                </a:cubicBezTo>
                <a:cubicBezTo>
                  <a:pt x="150" y="118"/>
                  <a:pt x="150" y="118"/>
                  <a:pt x="150" y="118"/>
                </a:cubicBezTo>
                <a:cubicBezTo>
                  <a:pt x="150" y="118"/>
                  <a:pt x="150" y="118"/>
                  <a:pt x="150" y="118"/>
                </a:cubicBezTo>
                <a:cubicBezTo>
                  <a:pt x="151" y="117"/>
                  <a:pt x="151" y="117"/>
                  <a:pt x="152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3" y="116"/>
                  <a:pt x="153" y="116"/>
                  <a:pt x="153" y="116"/>
                </a:cubicBezTo>
                <a:cubicBezTo>
                  <a:pt x="153" y="116"/>
                  <a:pt x="154" y="116"/>
                  <a:pt x="154" y="116"/>
                </a:cubicBezTo>
                <a:cubicBezTo>
                  <a:pt x="154" y="116"/>
                  <a:pt x="155" y="116"/>
                  <a:pt x="155" y="116"/>
                </a:cubicBezTo>
                <a:cubicBezTo>
                  <a:pt x="155" y="116"/>
                  <a:pt x="155" y="115"/>
                  <a:pt x="156" y="115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6" y="115"/>
                  <a:pt x="155" y="115"/>
                  <a:pt x="155" y="116"/>
                </a:cubicBezTo>
                <a:cubicBezTo>
                  <a:pt x="155" y="116"/>
                  <a:pt x="155" y="117"/>
                  <a:pt x="156" y="117"/>
                </a:cubicBezTo>
                <a:cubicBezTo>
                  <a:pt x="156" y="117"/>
                  <a:pt x="156" y="117"/>
                  <a:pt x="156" y="117"/>
                </a:cubicBezTo>
                <a:cubicBezTo>
                  <a:pt x="156" y="117"/>
                  <a:pt x="156" y="118"/>
                  <a:pt x="156" y="118"/>
                </a:cubicBezTo>
                <a:cubicBezTo>
                  <a:pt x="156" y="118"/>
                  <a:pt x="157" y="118"/>
                  <a:pt x="157" y="118"/>
                </a:cubicBezTo>
                <a:cubicBezTo>
                  <a:pt x="157" y="118"/>
                  <a:pt x="158" y="117"/>
                  <a:pt x="158" y="117"/>
                </a:cubicBezTo>
                <a:cubicBezTo>
                  <a:pt x="158" y="117"/>
                  <a:pt x="158" y="117"/>
                  <a:pt x="158" y="117"/>
                </a:cubicBezTo>
                <a:cubicBezTo>
                  <a:pt x="158" y="117"/>
                  <a:pt x="158" y="117"/>
                  <a:pt x="159" y="117"/>
                </a:cubicBezTo>
                <a:cubicBezTo>
                  <a:pt x="159" y="117"/>
                  <a:pt x="159" y="117"/>
                  <a:pt x="159" y="117"/>
                </a:cubicBezTo>
                <a:cubicBezTo>
                  <a:pt x="159" y="117"/>
                  <a:pt x="159" y="117"/>
                  <a:pt x="159" y="117"/>
                </a:cubicBezTo>
                <a:cubicBezTo>
                  <a:pt x="159" y="116"/>
                  <a:pt x="159" y="116"/>
                  <a:pt x="159" y="116"/>
                </a:cubicBezTo>
                <a:cubicBezTo>
                  <a:pt x="159" y="116"/>
                  <a:pt x="159" y="116"/>
                  <a:pt x="159" y="116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61" y="116"/>
                  <a:pt x="162" y="116"/>
                  <a:pt x="162" y="11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5"/>
                  <a:pt x="162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4" y="115"/>
                  <a:pt x="164" y="115"/>
                  <a:pt x="165" y="114"/>
                </a:cubicBezTo>
                <a:cubicBezTo>
                  <a:pt x="165" y="114"/>
                  <a:pt x="165" y="114"/>
                  <a:pt x="165" y="114"/>
                </a:cubicBezTo>
                <a:cubicBezTo>
                  <a:pt x="165" y="114"/>
                  <a:pt x="165" y="114"/>
                  <a:pt x="165" y="114"/>
                </a:cubicBezTo>
                <a:cubicBezTo>
                  <a:pt x="165" y="114"/>
                  <a:pt x="165" y="114"/>
                  <a:pt x="165" y="114"/>
                </a:cubicBezTo>
                <a:cubicBezTo>
                  <a:pt x="166" y="113"/>
                  <a:pt x="166" y="113"/>
                  <a:pt x="165" y="113"/>
                </a:cubicBezTo>
                <a:cubicBezTo>
                  <a:pt x="165" y="113"/>
                  <a:pt x="165" y="113"/>
                  <a:pt x="164" y="113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5" y="112"/>
                  <a:pt x="165" y="112"/>
                  <a:pt x="164" y="111"/>
                </a:cubicBezTo>
                <a:cubicBezTo>
                  <a:pt x="164" y="111"/>
                  <a:pt x="164" y="111"/>
                  <a:pt x="163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2"/>
                  <a:pt x="162" y="112"/>
                  <a:pt x="162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2" y="112"/>
                  <a:pt x="162" y="112"/>
                  <a:pt x="16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111"/>
                  <a:pt x="160" y="111"/>
                  <a:pt x="160" y="111"/>
                </a:cubicBezTo>
                <a:cubicBezTo>
                  <a:pt x="160" y="111"/>
                  <a:pt x="160" y="110"/>
                  <a:pt x="159" y="111"/>
                </a:cubicBezTo>
                <a:cubicBezTo>
                  <a:pt x="159" y="110"/>
                  <a:pt x="159" y="110"/>
                  <a:pt x="159" y="110"/>
                </a:cubicBezTo>
                <a:cubicBezTo>
                  <a:pt x="159" y="110"/>
                  <a:pt x="159" y="110"/>
                  <a:pt x="159" y="110"/>
                </a:cubicBezTo>
                <a:cubicBezTo>
                  <a:pt x="159" y="110"/>
                  <a:pt x="160" y="109"/>
                  <a:pt x="160" y="109"/>
                </a:cubicBezTo>
                <a:cubicBezTo>
                  <a:pt x="160" y="109"/>
                  <a:pt x="160" y="109"/>
                  <a:pt x="160" y="108"/>
                </a:cubicBezTo>
                <a:cubicBezTo>
                  <a:pt x="160" y="108"/>
                  <a:pt x="159" y="107"/>
                  <a:pt x="158" y="107"/>
                </a:cubicBezTo>
                <a:cubicBezTo>
                  <a:pt x="158" y="107"/>
                  <a:pt x="158" y="107"/>
                  <a:pt x="158" y="107"/>
                </a:cubicBezTo>
                <a:cubicBezTo>
                  <a:pt x="157" y="107"/>
                  <a:pt x="157" y="107"/>
                  <a:pt x="157" y="107"/>
                </a:cubicBezTo>
                <a:cubicBezTo>
                  <a:pt x="157" y="107"/>
                  <a:pt x="157" y="106"/>
                  <a:pt x="157" y="106"/>
                </a:cubicBezTo>
                <a:cubicBezTo>
                  <a:pt x="157" y="106"/>
                  <a:pt x="157" y="106"/>
                  <a:pt x="157" y="106"/>
                </a:cubicBezTo>
                <a:cubicBezTo>
                  <a:pt x="157" y="106"/>
                  <a:pt x="157" y="106"/>
                  <a:pt x="157" y="106"/>
                </a:cubicBezTo>
                <a:cubicBezTo>
                  <a:pt x="157" y="106"/>
                  <a:pt x="158" y="106"/>
                  <a:pt x="158" y="106"/>
                </a:cubicBezTo>
                <a:cubicBezTo>
                  <a:pt x="158" y="106"/>
                  <a:pt x="158" y="106"/>
                  <a:pt x="158" y="106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59" y="107"/>
                  <a:pt x="159" y="107"/>
                  <a:pt x="160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0" y="108"/>
                  <a:pt x="160" y="108"/>
                  <a:pt x="160" y="108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61" y="108"/>
                  <a:pt x="161" y="108"/>
                  <a:pt x="162" y="108"/>
                </a:cubicBezTo>
                <a:cubicBezTo>
                  <a:pt x="162" y="108"/>
                  <a:pt x="162" y="108"/>
                  <a:pt x="162" y="108"/>
                </a:cubicBezTo>
                <a:cubicBezTo>
                  <a:pt x="162" y="108"/>
                  <a:pt x="162" y="109"/>
                  <a:pt x="163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3" y="109"/>
                  <a:pt x="163" y="108"/>
                  <a:pt x="163" y="108"/>
                </a:cubicBezTo>
                <a:cubicBezTo>
                  <a:pt x="164" y="108"/>
                  <a:pt x="164" y="108"/>
                  <a:pt x="163" y="107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3" y="107"/>
                  <a:pt x="163" y="107"/>
                  <a:pt x="162" y="107"/>
                </a:cubicBezTo>
                <a:cubicBezTo>
                  <a:pt x="162" y="107"/>
                  <a:pt x="162" y="106"/>
                  <a:pt x="162" y="106"/>
                </a:cubicBezTo>
                <a:cubicBezTo>
                  <a:pt x="163" y="106"/>
                  <a:pt x="163" y="106"/>
                  <a:pt x="163" y="106"/>
                </a:cubicBezTo>
                <a:cubicBezTo>
                  <a:pt x="163" y="107"/>
                  <a:pt x="164" y="107"/>
                  <a:pt x="164" y="106"/>
                </a:cubicBezTo>
                <a:cubicBezTo>
                  <a:pt x="164" y="106"/>
                  <a:pt x="164" y="106"/>
                  <a:pt x="165" y="106"/>
                </a:cubicBezTo>
                <a:cubicBezTo>
                  <a:pt x="165" y="107"/>
                  <a:pt x="165" y="107"/>
                  <a:pt x="165" y="107"/>
                </a:cubicBezTo>
                <a:cubicBezTo>
                  <a:pt x="165" y="107"/>
                  <a:pt x="165" y="107"/>
                  <a:pt x="166" y="107"/>
                </a:cubicBezTo>
                <a:cubicBezTo>
                  <a:pt x="166" y="107"/>
                  <a:pt x="166" y="106"/>
                  <a:pt x="166" y="106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5"/>
                  <a:pt x="167" y="105"/>
                </a:cubicBezTo>
                <a:cubicBezTo>
                  <a:pt x="167" y="105"/>
                  <a:pt x="167" y="105"/>
                  <a:pt x="167" y="105"/>
                </a:cubicBezTo>
                <a:cubicBezTo>
                  <a:pt x="168" y="105"/>
                  <a:pt x="168" y="105"/>
                  <a:pt x="168" y="105"/>
                </a:cubicBezTo>
                <a:cubicBezTo>
                  <a:pt x="168" y="105"/>
                  <a:pt x="168" y="105"/>
                  <a:pt x="168" y="105"/>
                </a:cubicBezTo>
                <a:cubicBezTo>
                  <a:pt x="168" y="105"/>
                  <a:pt x="168" y="106"/>
                  <a:pt x="168" y="106"/>
                </a:cubicBezTo>
                <a:cubicBezTo>
                  <a:pt x="168" y="106"/>
                  <a:pt x="168" y="106"/>
                  <a:pt x="168" y="106"/>
                </a:cubicBezTo>
                <a:cubicBezTo>
                  <a:pt x="167" y="107"/>
                  <a:pt x="167" y="107"/>
                  <a:pt x="167" y="108"/>
                </a:cubicBezTo>
                <a:cubicBezTo>
                  <a:pt x="166" y="108"/>
                  <a:pt x="166" y="108"/>
                  <a:pt x="165" y="109"/>
                </a:cubicBezTo>
                <a:cubicBezTo>
                  <a:pt x="165" y="109"/>
                  <a:pt x="165" y="109"/>
                  <a:pt x="165" y="109"/>
                </a:cubicBezTo>
                <a:cubicBezTo>
                  <a:pt x="165" y="109"/>
                  <a:pt x="165" y="109"/>
                  <a:pt x="165" y="110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5" y="110"/>
                  <a:pt x="165" y="111"/>
                  <a:pt x="166" y="111"/>
                </a:cubicBezTo>
                <a:cubicBezTo>
                  <a:pt x="166" y="111"/>
                  <a:pt x="166" y="111"/>
                  <a:pt x="166" y="111"/>
                </a:cubicBezTo>
                <a:cubicBezTo>
                  <a:pt x="167" y="111"/>
                  <a:pt x="167" y="111"/>
                  <a:pt x="167" y="111"/>
                </a:cubicBezTo>
                <a:cubicBezTo>
                  <a:pt x="167" y="111"/>
                  <a:pt x="167" y="111"/>
                  <a:pt x="167" y="111"/>
                </a:cubicBezTo>
                <a:cubicBezTo>
                  <a:pt x="167" y="111"/>
                  <a:pt x="167" y="111"/>
                  <a:pt x="168" y="111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68" y="111"/>
                  <a:pt x="169" y="111"/>
                  <a:pt x="169" y="111"/>
                </a:cubicBezTo>
                <a:cubicBezTo>
                  <a:pt x="169" y="112"/>
                  <a:pt x="169" y="112"/>
                  <a:pt x="170" y="112"/>
                </a:cubicBezTo>
                <a:cubicBezTo>
                  <a:pt x="170" y="112"/>
                  <a:pt x="170" y="112"/>
                  <a:pt x="170" y="112"/>
                </a:cubicBezTo>
                <a:cubicBezTo>
                  <a:pt x="170" y="112"/>
                  <a:pt x="170" y="112"/>
                  <a:pt x="170" y="112"/>
                </a:cubicBezTo>
                <a:cubicBezTo>
                  <a:pt x="169" y="112"/>
                  <a:pt x="169" y="112"/>
                  <a:pt x="169" y="112"/>
                </a:cubicBezTo>
                <a:cubicBezTo>
                  <a:pt x="169" y="112"/>
                  <a:pt x="169" y="112"/>
                  <a:pt x="169" y="112"/>
                </a:cubicBezTo>
                <a:cubicBezTo>
                  <a:pt x="169" y="113"/>
                  <a:pt x="169" y="113"/>
                  <a:pt x="170" y="113"/>
                </a:cubicBezTo>
                <a:cubicBezTo>
                  <a:pt x="170" y="113"/>
                  <a:pt x="170" y="113"/>
                  <a:pt x="170" y="113"/>
                </a:cubicBezTo>
                <a:cubicBezTo>
                  <a:pt x="171" y="113"/>
                  <a:pt x="171" y="113"/>
                  <a:pt x="171" y="113"/>
                </a:cubicBezTo>
                <a:cubicBezTo>
                  <a:pt x="171" y="113"/>
                  <a:pt x="171" y="113"/>
                  <a:pt x="171" y="113"/>
                </a:cubicBezTo>
                <a:cubicBezTo>
                  <a:pt x="171" y="113"/>
                  <a:pt x="171" y="113"/>
                  <a:pt x="171" y="113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3"/>
                  <a:pt x="172" y="114"/>
                  <a:pt x="173" y="114"/>
                </a:cubicBezTo>
                <a:cubicBezTo>
                  <a:pt x="173" y="114"/>
                  <a:pt x="173" y="114"/>
                  <a:pt x="173" y="114"/>
                </a:cubicBezTo>
                <a:cubicBezTo>
                  <a:pt x="174" y="114"/>
                  <a:pt x="174" y="113"/>
                  <a:pt x="174" y="113"/>
                </a:cubicBezTo>
                <a:cubicBezTo>
                  <a:pt x="174" y="113"/>
                  <a:pt x="174" y="113"/>
                  <a:pt x="174" y="113"/>
                </a:cubicBezTo>
                <a:cubicBezTo>
                  <a:pt x="174" y="113"/>
                  <a:pt x="174" y="113"/>
                  <a:pt x="174" y="113"/>
                </a:cubicBezTo>
                <a:cubicBezTo>
                  <a:pt x="174" y="112"/>
                  <a:pt x="174" y="112"/>
                  <a:pt x="174" y="111"/>
                </a:cubicBezTo>
                <a:cubicBezTo>
                  <a:pt x="174" y="111"/>
                  <a:pt x="174" y="111"/>
                  <a:pt x="174" y="111"/>
                </a:cubicBezTo>
                <a:cubicBezTo>
                  <a:pt x="174" y="111"/>
                  <a:pt x="174" y="111"/>
                  <a:pt x="174" y="111"/>
                </a:cubicBezTo>
                <a:cubicBezTo>
                  <a:pt x="174" y="111"/>
                  <a:pt x="174" y="111"/>
                  <a:pt x="174" y="111"/>
                </a:cubicBezTo>
                <a:cubicBezTo>
                  <a:pt x="174" y="111"/>
                  <a:pt x="174" y="110"/>
                  <a:pt x="174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4" y="110"/>
                  <a:pt x="174" y="109"/>
                  <a:pt x="174" y="109"/>
                </a:cubicBezTo>
                <a:cubicBezTo>
                  <a:pt x="174" y="109"/>
                  <a:pt x="174" y="109"/>
                  <a:pt x="174" y="109"/>
                </a:cubicBezTo>
                <a:cubicBezTo>
                  <a:pt x="173" y="109"/>
                  <a:pt x="173" y="109"/>
                  <a:pt x="173" y="109"/>
                </a:cubicBezTo>
                <a:cubicBezTo>
                  <a:pt x="173" y="109"/>
                  <a:pt x="173" y="109"/>
                  <a:pt x="173" y="109"/>
                </a:cubicBezTo>
                <a:cubicBezTo>
                  <a:pt x="173" y="109"/>
                  <a:pt x="174" y="108"/>
                  <a:pt x="173" y="108"/>
                </a:cubicBezTo>
                <a:cubicBezTo>
                  <a:pt x="173" y="108"/>
                  <a:pt x="173" y="107"/>
                  <a:pt x="172" y="107"/>
                </a:cubicBezTo>
                <a:cubicBezTo>
                  <a:pt x="171" y="107"/>
                  <a:pt x="171" y="107"/>
                  <a:pt x="171" y="107"/>
                </a:cubicBezTo>
                <a:cubicBezTo>
                  <a:pt x="171" y="107"/>
                  <a:pt x="171" y="107"/>
                  <a:pt x="171" y="107"/>
                </a:cubicBezTo>
                <a:cubicBezTo>
                  <a:pt x="171" y="107"/>
                  <a:pt x="171" y="107"/>
                  <a:pt x="171" y="107"/>
                </a:cubicBezTo>
                <a:cubicBezTo>
                  <a:pt x="171" y="107"/>
                  <a:pt x="171" y="107"/>
                  <a:pt x="171" y="106"/>
                </a:cubicBezTo>
                <a:cubicBezTo>
                  <a:pt x="171" y="106"/>
                  <a:pt x="171" y="106"/>
                  <a:pt x="171" y="106"/>
                </a:cubicBezTo>
                <a:cubicBezTo>
                  <a:pt x="171" y="106"/>
                  <a:pt x="171" y="106"/>
                  <a:pt x="171" y="106"/>
                </a:cubicBezTo>
                <a:cubicBezTo>
                  <a:pt x="171" y="106"/>
                  <a:pt x="171" y="106"/>
                  <a:pt x="171" y="105"/>
                </a:cubicBezTo>
                <a:cubicBezTo>
                  <a:pt x="171" y="105"/>
                  <a:pt x="172" y="104"/>
                  <a:pt x="171" y="104"/>
                </a:cubicBezTo>
                <a:cubicBezTo>
                  <a:pt x="171" y="104"/>
                  <a:pt x="171" y="104"/>
                  <a:pt x="171" y="104"/>
                </a:cubicBezTo>
                <a:cubicBezTo>
                  <a:pt x="171" y="104"/>
                  <a:pt x="172" y="104"/>
                  <a:pt x="172" y="103"/>
                </a:cubicBezTo>
                <a:cubicBezTo>
                  <a:pt x="172" y="103"/>
                  <a:pt x="171" y="103"/>
                  <a:pt x="171" y="102"/>
                </a:cubicBezTo>
                <a:cubicBezTo>
                  <a:pt x="171" y="102"/>
                  <a:pt x="171" y="102"/>
                  <a:pt x="171" y="102"/>
                </a:cubicBezTo>
                <a:cubicBezTo>
                  <a:pt x="171" y="102"/>
                  <a:pt x="171" y="102"/>
                  <a:pt x="171" y="102"/>
                </a:cubicBezTo>
                <a:cubicBezTo>
                  <a:pt x="171" y="102"/>
                  <a:pt x="171" y="102"/>
                  <a:pt x="171" y="102"/>
                </a:cubicBezTo>
                <a:cubicBezTo>
                  <a:pt x="172" y="102"/>
                  <a:pt x="172" y="102"/>
                  <a:pt x="172" y="102"/>
                </a:cubicBezTo>
                <a:cubicBezTo>
                  <a:pt x="172" y="101"/>
                  <a:pt x="172" y="101"/>
                  <a:pt x="172" y="101"/>
                </a:cubicBezTo>
                <a:cubicBezTo>
                  <a:pt x="172" y="101"/>
                  <a:pt x="171" y="101"/>
                  <a:pt x="171" y="101"/>
                </a:cubicBezTo>
                <a:cubicBezTo>
                  <a:pt x="171" y="100"/>
                  <a:pt x="171" y="100"/>
                  <a:pt x="171" y="100"/>
                </a:cubicBezTo>
                <a:cubicBezTo>
                  <a:pt x="171" y="100"/>
                  <a:pt x="170" y="100"/>
                  <a:pt x="170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0" y="100"/>
                  <a:pt x="170" y="99"/>
                  <a:pt x="170" y="99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70" y="98"/>
                  <a:pt x="169" y="98"/>
                  <a:pt x="169" y="98"/>
                </a:cubicBezTo>
                <a:cubicBezTo>
                  <a:pt x="169" y="98"/>
                  <a:pt x="169" y="98"/>
                  <a:pt x="168" y="98"/>
                </a:cubicBezTo>
                <a:cubicBezTo>
                  <a:pt x="168" y="98"/>
                  <a:pt x="168" y="98"/>
                  <a:pt x="168" y="98"/>
                </a:cubicBezTo>
                <a:cubicBezTo>
                  <a:pt x="168" y="98"/>
                  <a:pt x="168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7" y="97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67" y="97"/>
                  <a:pt x="167" y="96"/>
                  <a:pt x="167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96"/>
                  <a:pt x="166" y="95"/>
                  <a:pt x="166" y="95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166" y="95"/>
                  <a:pt x="165" y="95"/>
                  <a:pt x="165" y="95"/>
                </a:cubicBezTo>
                <a:cubicBezTo>
                  <a:pt x="165" y="95"/>
                  <a:pt x="165" y="95"/>
                  <a:pt x="165" y="95"/>
                </a:cubicBezTo>
                <a:cubicBezTo>
                  <a:pt x="165" y="95"/>
                  <a:pt x="165" y="95"/>
                  <a:pt x="165" y="95"/>
                </a:cubicBezTo>
                <a:cubicBezTo>
                  <a:pt x="165" y="95"/>
                  <a:pt x="166" y="94"/>
                  <a:pt x="166" y="94"/>
                </a:cubicBezTo>
                <a:cubicBezTo>
                  <a:pt x="166" y="94"/>
                  <a:pt x="166" y="94"/>
                  <a:pt x="166" y="93"/>
                </a:cubicBezTo>
                <a:cubicBezTo>
                  <a:pt x="166" y="93"/>
                  <a:pt x="166" y="93"/>
                  <a:pt x="165" y="93"/>
                </a:cubicBezTo>
                <a:cubicBezTo>
                  <a:pt x="165" y="93"/>
                  <a:pt x="165" y="93"/>
                  <a:pt x="165" y="93"/>
                </a:cubicBezTo>
                <a:cubicBezTo>
                  <a:pt x="165" y="93"/>
                  <a:pt x="165" y="93"/>
                  <a:pt x="165" y="93"/>
                </a:cubicBezTo>
                <a:cubicBezTo>
                  <a:pt x="165" y="92"/>
                  <a:pt x="165" y="92"/>
                  <a:pt x="165" y="92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165" y="90"/>
                  <a:pt x="165" y="90"/>
                  <a:pt x="165" y="90"/>
                </a:cubicBezTo>
                <a:cubicBezTo>
                  <a:pt x="165" y="90"/>
                  <a:pt x="165" y="90"/>
                  <a:pt x="165" y="90"/>
                </a:cubicBezTo>
                <a:cubicBezTo>
                  <a:pt x="165" y="90"/>
                  <a:pt x="165" y="90"/>
                  <a:pt x="165" y="90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64" y="90"/>
                  <a:pt x="164" y="90"/>
                  <a:pt x="164" y="89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64" y="88"/>
                  <a:pt x="164" y="88"/>
                  <a:pt x="164" y="88"/>
                </a:cubicBezTo>
                <a:cubicBezTo>
                  <a:pt x="164" y="88"/>
                  <a:pt x="164" y="87"/>
                  <a:pt x="164" y="87"/>
                </a:cubicBezTo>
                <a:cubicBezTo>
                  <a:pt x="164" y="86"/>
                  <a:pt x="163" y="86"/>
                  <a:pt x="163" y="86"/>
                </a:cubicBezTo>
                <a:cubicBezTo>
                  <a:pt x="163" y="86"/>
                  <a:pt x="163" y="86"/>
                  <a:pt x="163" y="86"/>
                </a:cubicBezTo>
                <a:cubicBezTo>
                  <a:pt x="162" y="86"/>
                  <a:pt x="162" y="86"/>
                  <a:pt x="162" y="87"/>
                </a:cubicBezTo>
                <a:cubicBezTo>
                  <a:pt x="162" y="87"/>
                  <a:pt x="162" y="87"/>
                  <a:pt x="162" y="87"/>
                </a:cubicBezTo>
                <a:cubicBezTo>
                  <a:pt x="162" y="87"/>
                  <a:pt x="161" y="87"/>
                  <a:pt x="161" y="87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0" y="89"/>
                  <a:pt x="160" y="89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160" y="89"/>
                  <a:pt x="160" y="89"/>
                  <a:pt x="159" y="89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9" y="90"/>
                  <a:pt x="159" y="90"/>
                  <a:pt x="158" y="90"/>
                </a:cubicBezTo>
                <a:cubicBezTo>
                  <a:pt x="158" y="90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8"/>
                  <a:pt x="158" y="88"/>
                  <a:pt x="157" y="88"/>
                </a:cubicBezTo>
                <a:cubicBezTo>
                  <a:pt x="157" y="88"/>
                  <a:pt x="157" y="88"/>
                  <a:pt x="157" y="88"/>
                </a:cubicBezTo>
                <a:cubicBezTo>
                  <a:pt x="157" y="88"/>
                  <a:pt x="157" y="88"/>
                  <a:pt x="157" y="88"/>
                </a:cubicBezTo>
                <a:cubicBezTo>
                  <a:pt x="157" y="87"/>
                  <a:pt x="157" y="87"/>
                  <a:pt x="157" y="87"/>
                </a:cubicBezTo>
                <a:cubicBezTo>
                  <a:pt x="157" y="87"/>
                  <a:pt x="157" y="87"/>
                  <a:pt x="157" y="87"/>
                </a:cubicBezTo>
                <a:cubicBezTo>
                  <a:pt x="158" y="87"/>
                  <a:pt x="158" y="86"/>
                  <a:pt x="158" y="86"/>
                </a:cubicBezTo>
                <a:cubicBezTo>
                  <a:pt x="158" y="86"/>
                  <a:pt x="158" y="86"/>
                  <a:pt x="158" y="86"/>
                </a:cubicBezTo>
                <a:cubicBezTo>
                  <a:pt x="158" y="86"/>
                  <a:pt x="158" y="85"/>
                  <a:pt x="158" y="85"/>
                </a:cubicBezTo>
                <a:cubicBezTo>
                  <a:pt x="158" y="85"/>
                  <a:pt x="158" y="85"/>
                  <a:pt x="158" y="84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7" y="84"/>
                  <a:pt x="157" y="84"/>
                  <a:pt x="157" y="84"/>
                </a:cubicBezTo>
                <a:cubicBezTo>
                  <a:pt x="157" y="84"/>
                  <a:pt x="157" y="84"/>
                  <a:pt x="157" y="84"/>
                </a:cubicBezTo>
                <a:cubicBezTo>
                  <a:pt x="157" y="84"/>
                  <a:pt x="156" y="84"/>
                  <a:pt x="156" y="84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84"/>
                  <a:pt x="156" y="83"/>
                  <a:pt x="156" y="83"/>
                </a:cubicBezTo>
                <a:cubicBezTo>
                  <a:pt x="156" y="83"/>
                  <a:pt x="156" y="83"/>
                  <a:pt x="156" y="83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55" y="83"/>
                  <a:pt x="155" y="82"/>
                  <a:pt x="155" y="82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54" y="82"/>
                  <a:pt x="154" y="82"/>
                  <a:pt x="154" y="81"/>
                </a:cubicBezTo>
                <a:cubicBezTo>
                  <a:pt x="154" y="81"/>
                  <a:pt x="154" y="81"/>
                  <a:pt x="154" y="81"/>
                </a:cubicBezTo>
                <a:cubicBezTo>
                  <a:pt x="154" y="81"/>
                  <a:pt x="154" y="81"/>
                  <a:pt x="154" y="81"/>
                </a:cubicBezTo>
                <a:cubicBezTo>
                  <a:pt x="154" y="81"/>
                  <a:pt x="154" y="81"/>
                  <a:pt x="153" y="81"/>
                </a:cubicBezTo>
                <a:cubicBezTo>
                  <a:pt x="153" y="81"/>
                  <a:pt x="153" y="81"/>
                  <a:pt x="153" y="81"/>
                </a:cubicBezTo>
                <a:cubicBezTo>
                  <a:pt x="153" y="81"/>
                  <a:pt x="153" y="81"/>
                  <a:pt x="153" y="81"/>
                </a:cubicBezTo>
                <a:cubicBezTo>
                  <a:pt x="153" y="81"/>
                  <a:pt x="152" y="81"/>
                  <a:pt x="152" y="81"/>
                </a:cubicBezTo>
                <a:cubicBezTo>
                  <a:pt x="152" y="81"/>
                  <a:pt x="152" y="81"/>
                  <a:pt x="151" y="81"/>
                </a:cubicBezTo>
                <a:cubicBezTo>
                  <a:pt x="151" y="81"/>
                  <a:pt x="151" y="81"/>
                  <a:pt x="151" y="81"/>
                </a:cubicBezTo>
                <a:cubicBezTo>
                  <a:pt x="151" y="80"/>
                  <a:pt x="150" y="80"/>
                  <a:pt x="149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1" y="80"/>
                  <a:pt x="151" y="80"/>
                  <a:pt x="151" y="80"/>
                </a:cubicBezTo>
                <a:cubicBezTo>
                  <a:pt x="151" y="80"/>
                  <a:pt x="151" y="80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3" y="79"/>
                  <a:pt x="153" y="79"/>
                  <a:pt x="153" y="79"/>
                </a:cubicBezTo>
                <a:cubicBezTo>
                  <a:pt x="154" y="79"/>
                  <a:pt x="154" y="78"/>
                  <a:pt x="154" y="78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4" y="79"/>
                  <a:pt x="154" y="79"/>
                  <a:pt x="155" y="79"/>
                </a:cubicBezTo>
                <a:cubicBezTo>
                  <a:pt x="155" y="79"/>
                  <a:pt x="155" y="79"/>
                  <a:pt x="155" y="79"/>
                </a:cubicBezTo>
                <a:cubicBezTo>
                  <a:pt x="155" y="79"/>
                  <a:pt x="155" y="80"/>
                  <a:pt x="155" y="80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55" y="81"/>
                  <a:pt x="156" y="81"/>
                  <a:pt x="156" y="81"/>
                </a:cubicBezTo>
                <a:cubicBezTo>
                  <a:pt x="156" y="81"/>
                  <a:pt x="156" y="81"/>
                  <a:pt x="156" y="81"/>
                </a:cubicBezTo>
                <a:cubicBezTo>
                  <a:pt x="156" y="81"/>
                  <a:pt x="157" y="81"/>
                  <a:pt x="157" y="81"/>
                </a:cubicBezTo>
                <a:cubicBezTo>
                  <a:pt x="157" y="82"/>
                  <a:pt x="157" y="82"/>
                  <a:pt x="157" y="82"/>
                </a:cubicBezTo>
                <a:cubicBezTo>
                  <a:pt x="157" y="82"/>
                  <a:pt x="158" y="82"/>
                  <a:pt x="158" y="82"/>
                </a:cubicBezTo>
                <a:cubicBezTo>
                  <a:pt x="158" y="82"/>
                  <a:pt x="158" y="83"/>
                  <a:pt x="158" y="83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60" y="83"/>
                  <a:pt x="160" y="83"/>
                  <a:pt x="160" y="84"/>
                </a:cubicBezTo>
                <a:cubicBezTo>
                  <a:pt x="160" y="84"/>
                  <a:pt x="160" y="84"/>
                  <a:pt x="161" y="84"/>
                </a:cubicBezTo>
                <a:cubicBezTo>
                  <a:pt x="161" y="84"/>
                  <a:pt x="161" y="84"/>
                  <a:pt x="161" y="84"/>
                </a:cubicBezTo>
                <a:cubicBezTo>
                  <a:pt x="161" y="85"/>
                  <a:pt x="162" y="85"/>
                  <a:pt x="162" y="84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3" y="84"/>
                  <a:pt x="163" y="84"/>
                  <a:pt x="163" y="83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4" y="83"/>
                  <a:pt x="164" y="83"/>
                  <a:pt x="164" y="83"/>
                </a:cubicBezTo>
                <a:cubicBezTo>
                  <a:pt x="164" y="83"/>
                  <a:pt x="164" y="83"/>
                  <a:pt x="164" y="83"/>
                </a:cubicBezTo>
                <a:cubicBezTo>
                  <a:pt x="164" y="82"/>
                  <a:pt x="164" y="82"/>
                  <a:pt x="164" y="82"/>
                </a:cubicBezTo>
                <a:cubicBezTo>
                  <a:pt x="164" y="82"/>
                  <a:pt x="165" y="82"/>
                  <a:pt x="165" y="82"/>
                </a:cubicBezTo>
                <a:cubicBezTo>
                  <a:pt x="165" y="82"/>
                  <a:pt x="165" y="82"/>
                  <a:pt x="165" y="82"/>
                </a:cubicBezTo>
                <a:cubicBezTo>
                  <a:pt x="165" y="81"/>
                  <a:pt x="165" y="81"/>
                  <a:pt x="165" y="81"/>
                </a:cubicBezTo>
                <a:cubicBezTo>
                  <a:pt x="165" y="81"/>
                  <a:pt x="165" y="81"/>
                  <a:pt x="165" y="81"/>
                </a:cubicBezTo>
                <a:cubicBezTo>
                  <a:pt x="165" y="81"/>
                  <a:pt x="164" y="81"/>
                  <a:pt x="164" y="80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164" y="80"/>
                  <a:pt x="164" y="80"/>
                  <a:pt x="164" y="79"/>
                </a:cubicBezTo>
                <a:cubicBezTo>
                  <a:pt x="164" y="79"/>
                  <a:pt x="164" y="79"/>
                  <a:pt x="164" y="79"/>
                </a:cubicBezTo>
                <a:cubicBezTo>
                  <a:pt x="164" y="79"/>
                  <a:pt x="164" y="79"/>
                  <a:pt x="163" y="79"/>
                </a:cubicBezTo>
                <a:cubicBezTo>
                  <a:pt x="163" y="79"/>
                  <a:pt x="163" y="79"/>
                  <a:pt x="163" y="79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2" y="77"/>
                </a:cubicBezTo>
                <a:cubicBezTo>
                  <a:pt x="162" y="77"/>
                  <a:pt x="162" y="77"/>
                  <a:pt x="162" y="77"/>
                </a:cubicBezTo>
                <a:cubicBezTo>
                  <a:pt x="162" y="77"/>
                  <a:pt x="162" y="77"/>
                  <a:pt x="162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4" y="78"/>
                </a:cubicBezTo>
                <a:cubicBezTo>
                  <a:pt x="164" y="78"/>
                  <a:pt x="164" y="78"/>
                  <a:pt x="164" y="78"/>
                </a:cubicBezTo>
                <a:cubicBezTo>
                  <a:pt x="164" y="79"/>
                  <a:pt x="164" y="79"/>
                  <a:pt x="164" y="79"/>
                </a:cubicBezTo>
                <a:cubicBezTo>
                  <a:pt x="164" y="79"/>
                  <a:pt x="164" y="79"/>
                  <a:pt x="165" y="79"/>
                </a:cubicBezTo>
                <a:cubicBezTo>
                  <a:pt x="165" y="79"/>
                  <a:pt x="165" y="79"/>
                  <a:pt x="165" y="79"/>
                </a:cubicBezTo>
                <a:cubicBezTo>
                  <a:pt x="165" y="79"/>
                  <a:pt x="165" y="79"/>
                  <a:pt x="165" y="79"/>
                </a:cubicBezTo>
                <a:cubicBezTo>
                  <a:pt x="165" y="79"/>
                  <a:pt x="165" y="80"/>
                  <a:pt x="166" y="80"/>
                </a:cubicBezTo>
                <a:cubicBezTo>
                  <a:pt x="166" y="80"/>
                  <a:pt x="166" y="80"/>
                  <a:pt x="166" y="79"/>
                </a:cubicBezTo>
                <a:cubicBezTo>
                  <a:pt x="166" y="79"/>
                  <a:pt x="166" y="79"/>
                  <a:pt x="166" y="79"/>
                </a:cubicBezTo>
                <a:cubicBezTo>
                  <a:pt x="166" y="79"/>
                  <a:pt x="167" y="79"/>
                  <a:pt x="167" y="79"/>
                </a:cubicBezTo>
                <a:cubicBezTo>
                  <a:pt x="167" y="79"/>
                  <a:pt x="167" y="79"/>
                  <a:pt x="167" y="79"/>
                </a:cubicBezTo>
                <a:cubicBezTo>
                  <a:pt x="167" y="78"/>
                  <a:pt x="167" y="78"/>
                  <a:pt x="167" y="78"/>
                </a:cubicBezTo>
                <a:cubicBezTo>
                  <a:pt x="167" y="78"/>
                  <a:pt x="167" y="78"/>
                  <a:pt x="167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9" y="77"/>
                  <a:pt x="169" y="77"/>
                  <a:pt x="169" y="77"/>
                </a:cubicBezTo>
                <a:cubicBezTo>
                  <a:pt x="169" y="77"/>
                  <a:pt x="169" y="77"/>
                  <a:pt x="169" y="77"/>
                </a:cubicBezTo>
                <a:cubicBezTo>
                  <a:pt x="169" y="77"/>
                  <a:pt x="169" y="77"/>
                  <a:pt x="169" y="77"/>
                </a:cubicBezTo>
                <a:cubicBezTo>
                  <a:pt x="169" y="77"/>
                  <a:pt x="169" y="77"/>
                  <a:pt x="169" y="76"/>
                </a:cubicBezTo>
                <a:cubicBezTo>
                  <a:pt x="169" y="76"/>
                  <a:pt x="169" y="76"/>
                  <a:pt x="168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75"/>
                  <a:pt x="168" y="75"/>
                  <a:pt x="168" y="75"/>
                </a:cubicBezTo>
                <a:cubicBezTo>
                  <a:pt x="168" y="75"/>
                  <a:pt x="168" y="75"/>
                  <a:pt x="168" y="75"/>
                </a:cubicBezTo>
                <a:cubicBezTo>
                  <a:pt x="168" y="75"/>
                  <a:pt x="168" y="75"/>
                  <a:pt x="168" y="75"/>
                </a:cubicBezTo>
                <a:cubicBezTo>
                  <a:pt x="168" y="75"/>
                  <a:pt x="168" y="75"/>
                  <a:pt x="168" y="75"/>
                </a:cubicBezTo>
                <a:cubicBezTo>
                  <a:pt x="168" y="74"/>
                  <a:pt x="168" y="74"/>
                  <a:pt x="168" y="74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6" y="75"/>
                  <a:pt x="166" y="75"/>
                  <a:pt x="166" y="75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6" y="74"/>
                  <a:pt x="166" y="73"/>
                  <a:pt x="166" y="73"/>
                </a:cubicBezTo>
                <a:cubicBezTo>
                  <a:pt x="166" y="73"/>
                  <a:pt x="166" y="73"/>
                  <a:pt x="166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4" y="73"/>
                  <a:pt x="164" y="73"/>
                  <a:pt x="164" y="73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5" y="70"/>
                  <a:pt x="165" y="70"/>
                  <a:pt x="164" y="70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164" y="68"/>
                  <a:pt x="163" y="68"/>
                  <a:pt x="163" y="68"/>
                </a:cubicBezTo>
                <a:cubicBezTo>
                  <a:pt x="163" y="68"/>
                  <a:pt x="163" y="68"/>
                  <a:pt x="163" y="68"/>
                </a:cubicBezTo>
                <a:cubicBezTo>
                  <a:pt x="163" y="68"/>
                  <a:pt x="163" y="68"/>
                  <a:pt x="163" y="68"/>
                </a:cubicBezTo>
                <a:cubicBezTo>
                  <a:pt x="163" y="68"/>
                  <a:pt x="162" y="68"/>
                  <a:pt x="162" y="68"/>
                </a:cubicBezTo>
                <a:cubicBezTo>
                  <a:pt x="162" y="68"/>
                  <a:pt x="162" y="68"/>
                  <a:pt x="162" y="67"/>
                </a:cubicBezTo>
                <a:cubicBezTo>
                  <a:pt x="162" y="67"/>
                  <a:pt x="162" y="67"/>
                  <a:pt x="162" y="67"/>
                </a:cubicBezTo>
                <a:cubicBezTo>
                  <a:pt x="162" y="67"/>
                  <a:pt x="162" y="67"/>
                  <a:pt x="162" y="67"/>
                </a:cubicBezTo>
                <a:cubicBezTo>
                  <a:pt x="162" y="67"/>
                  <a:pt x="162" y="67"/>
                  <a:pt x="162" y="67"/>
                </a:cubicBezTo>
                <a:cubicBezTo>
                  <a:pt x="162" y="67"/>
                  <a:pt x="162" y="67"/>
                  <a:pt x="162" y="67"/>
                </a:cubicBezTo>
                <a:cubicBezTo>
                  <a:pt x="162" y="67"/>
                  <a:pt x="161" y="66"/>
                  <a:pt x="161" y="66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61" y="66"/>
                  <a:pt x="160" y="66"/>
                  <a:pt x="160" y="66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4"/>
                </a:cubicBezTo>
                <a:cubicBezTo>
                  <a:pt x="159" y="64"/>
                  <a:pt x="158" y="64"/>
                  <a:pt x="158" y="64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158" y="62"/>
                  <a:pt x="158" y="62"/>
                  <a:pt x="157" y="62"/>
                </a:cubicBezTo>
                <a:cubicBezTo>
                  <a:pt x="157" y="62"/>
                  <a:pt x="156" y="61"/>
                  <a:pt x="155" y="61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5" y="61"/>
                  <a:pt x="156" y="61"/>
                  <a:pt x="156" y="61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61"/>
                  <a:pt x="156" y="61"/>
                  <a:pt x="157" y="61"/>
                </a:cubicBezTo>
                <a:cubicBezTo>
                  <a:pt x="157" y="61"/>
                  <a:pt x="157" y="60"/>
                  <a:pt x="157" y="60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57" y="60"/>
                  <a:pt x="157" y="59"/>
                  <a:pt x="157" y="59"/>
                </a:cubicBezTo>
                <a:cubicBezTo>
                  <a:pt x="157" y="59"/>
                  <a:pt x="158" y="59"/>
                  <a:pt x="158" y="59"/>
                </a:cubicBezTo>
                <a:cubicBezTo>
                  <a:pt x="158" y="59"/>
                  <a:pt x="158" y="59"/>
                  <a:pt x="158" y="59"/>
                </a:cubicBezTo>
                <a:cubicBezTo>
                  <a:pt x="158" y="59"/>
                  <a:pt x="158" y="59"/>
                  <a:pt x="158" y="59"/>
                </a:cubicBezTo>
                <a:cubicBezTo>
                  <a:pt x="158" y="59"/>
                  <a:pt x="158" y="59"/>
                  <a:pt x="158" y="59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61" y="60"/>
                  <a:pt x="163" y="60"/>
                  <a:pt x="164" y="61"/>
                </a:cubicBezTo>
                <a:cubicBezTo>
                  <a:pt x="164" y="61"/>
                  <a:pt x="164" y="61"/>
                  <a:pt x="164" y="61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5" y="62"/>
                  <a:pt x="165" y="62"/>
                  <a:pt x="166" y="62"/>
                </a:cubicBezTo>
                <a:cubicBezTo>
                  <a:pt x="166" y="62"/>
                  <a:pt x="166" y="62"/>
                  <a:pt x="166" y="62"/>
                </a:cubicBezTo>
                <a:cubicBezTo>
                  <a:pt x="166" y="62"/>
                  <a:pt x="166" y="62"/>
                  <a:pt x="166" y="62"/>
                </a:cubicBezTo>
                <a:cubicBezTo>
                  <a:pt x="167" y="62"/>
                  <a:pt x="167" y="62"/>
                  <a:pt x="167" y="62"/>
                </a:cubicBezTo>
                <a:cubicBezTo>
                  <a:pt x="168" y="62"/>
                  <a:pt x="168" y="62"/>
                  <a:pt x="168" y="62"/>
                </a:cubicBezTo>
                <a:cubicBezTo>
                  <a:pt x="168" y="62"/>
                  <a:pt x="168" y="62"/>
                  <a:pt x="168" y="62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68" y="63"/>
                  <a:pt x="168" y="63"/>
                  <a:pt x="169" y="63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70" y="63"/>
                  <a:pt x="171" y="64"/>
                  <a:pt x="172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2" y="65"/>
                  <a:pt x="173" y="65"/>
                  <a:pt x="173" y="65"/>
                </a:cubicBezTo>
                <a:cubicBezTo>
                  <a:pt x="173" y="66"/>
                  <a:pt x="173" y="66"/>
                  <a:pt x="173" y="66"/>
                </a:cubicBezTo>
                <a:cubicBezTo>
                  <a:pt x="173" y="66"/>
                  <a:pt x="173" y="66"/>
                  <a:pt x="173" y="66"/>
                </a:cubicBezTo>
                <a:cubicBezTo>
                  <a:pt x="173" y="66"/>
                  <a:pt x="173" y="66"/>
                  <a:pt x="173" y="66"/>
                </a:cubicBezTo>
                <a:cubicBezTo>
                  <a:pt x="173" y="66"/>
                  <a:pt x="173" y="66"/>
                  <a:pt x="173" y="66"/>
                </a:cubicBezTo>
                <a:cubicBezTo>
                  <a:pt x="173" y="67"/>
                  <a:pt x="173" y="67"/>
                  <a:pt x="174" y="67"/>
                </a:cubicBezTo>
                <a:cubicBezTo>
                  <a:pt x="174" y="67"/>
                  <a:pt x="174" y="67"/>
                  <a:pt x="174" y="67"/>
                </a:cubicBezTo>
                <a:cubicBezTo>
                  <a:pt x="174" y="67"/>
                  <a:pt x="174" y="67"/>
                  <a:pt x="174" y="68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4" y="68"/>
                  <a:pt x="174" y="69"/>
                  <a:pt x="174" y="69"/>
                </a:cubicBezTo>
                <a:cubicBezTo>
                  <a:pt x="174" y="69"/>
                  <a:pt x="174" y="69"/>
                  <a:pt x="174" y="69"/>
                </a:cubicBezTo>
                <a:cubicBezTo>
                  <a:pt x="174" y="69"/>
                  <a:pt x="174" y="70"/>
                  <a:pt x="174" y="70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4" y="71"/>
                  <a:pt x="174" y="71"/>
                  <a:pt x="174" y="71"/>
                </a:cubicBezTo>
                <a:cubicBezTo>
                  <a:pt x="174" y="71"/>
                  <a:pt x="175" y="71"/>
                  <a:pt x="175" y="71"/>
                </a:cubicBezTo>
                <a:cubicBezTo>
                  <a:pt x="175" y="71"/>
                  <a:pt x="175" y="71"/>
                  <a:pt x="175" y="71"/>
                </a:cubicBezTo>
                <a:cubicBezTo>
                  <a:pt x="175" y="71"/>
                  <a:pt x="175" y="71"/>
                  <a:pt x="175" y="71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5" y="72"/>
                  <a:pt x="175" y="72"/>
                  <a:pt x="175" y="72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4" y="73"/>
                  <a:pt x="174" y="73"/>
                  <a:pt x="175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4"/>
                  <a:pt x="175" y="74"/>
                  <a:pt x="175" y="74"/>
                </a:cubicBezTo>
                <a:cubicBezTo>
                  <a:pt x="175" y="74"/>
                  <a:pt x="175" y="74"/>
                  <a:pt x="175" y="74"/>
                </a:cubicBezTo>
                <a:cubicBezTo>
                  <a:pt x="175" y="74"/>
                  <a:pt x="175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6"/>
                  <a:pt x="175" y="76"/>
                  <a:pt x="175" y="77"/>
                </a:cubicBezTo>
                <a:cubicBezTo>
                  <a:pt x="175" y="77"/>
                  <a:pt x="175" y="77"/>
                  <a:pt x="175" y="77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9"/>
                </a:cubicBezTo>
                <a:cubicBezTo>
                  <a:pt x="175" y="79"/>
                  <a:pt x="175" y="79"/>
                  <a:pt x="175" y="80"/>
                </a:cubicBezTo>
                <a:cubicBezTo>
                  <a:pt x="175" y="80"/>
                  <a:pt x="175" y="80"/>
                  <a:pt x="175" y="80"/>
                </a:cubicBezTo>
                <a:cubicBezTo>
                  <a:pt x="175" y="80"/>
                  <a:pt x="175" y="80"/>
                  <a:pt x="176" y="8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80"/>
                  <a:pt x="176" y="80"/>
                  <a:pt x="176" y="81"/>
                </a:cubicBezTo>
                <a:cubicBezTo>
                  <a:pt x="176" y="81"/>
                  <a:pt x="176" y="81"/>
                  <a:pt x="176" y="81"/>
                </a:cubicBezTo>
                <a:cubicBezTo>
                  <a:pt x="176" y="81"/>
                  <a:pt x="176" y="81"/>
                  <a:pt x="176" y="81"/>
                </a:cubicBezTo>
                <a:cubicBezTo>
                  <a:pt x="176" y="81"/>
                  <a:pt x="176" y="82"/>
                  <a:pt x="176" y="8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83"/>
                  <a:pt x="176" y="83"/>
                  <a:pt x="177" y="83"/>
                </a:cubicBezTo>
                <a:cubicBezTo>
                  <a:pt x="177" y="83"/>
                  <a:pt x="177" y="84"/>
                  <a:pt x="177" y="84"/>
                </a:cubicBezTo>
                <a:cubicBezTo>
                  <a:pt x="177" y="84"/>
                  <a:pt x="177" y="84"/>
                  <a:pt x="177" y="84"/>
                </a:cubicBezTo>
                <a:cubicBezTo>
                  <a:pt x="177" y="84"/>
                  <a:pt x="177" y="85"/>
                  <a:pt x="177" y="85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77" y="85"/>
                  <a:pt x="178" y="85"/>
                  <a:pt x="178" y="86"/>
                </a:cubicBezTo>
                <a:cubicBezTo>
                  <a:pt x="178" y="86"/>
                  <a:pt x="178" y="86"/>
                  <a:pt x="178" y="86"/>
                </a:cubicBezTo>
                <a:cubicBezTo>
                  <a:pt x="178" y="86"/>
                  <a:pt x="178" y="86"/>
                  <a:pt x="178" y="86"/>
                </a:cubicBezTo>
                <a:cubicBezTo>
                  <a:pt x="178" y="86"/>
                  <a:pt x="178" y="86"/>
                  <a:pt x="178" y="87"/>
                </a:cubicBezTo>
                <a:cubicBezTo>
                  <a:pt x="178" y="87"/>
                  <a:pt x="179" y="87"/>
                  <a:pt x="179" y="87"/>
                </a:cubicBezTo>
                <a:cubicBezTo>
                  <a:pt x="178" y="88"/>
                  <a:pt x="179" y="88"/>
                  <a:pt x="179" y="89"/>
                </a:cubicBezTo>
                <a:cubicBezTo>
                  <a:pt x="179" y="89"/>
                  <a:pt x="179" y="89"/>
                  <a:pt x="179" y="89"/>
                </a:cubicBezTo>
                <a:cubicBezTo>
                  <a:pt x="179" y="89"/>
                  <a:pt x="179" y="89"/>
                  <a:pt x="179" y="89"/>
                </a:cubicBezTo>
                <a:cubicBezTo>
                  <a:pt x="179" y="89"/>
                  <a:pt x="179" y="89"/>
                  <a:pt x="18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90"/>
                  <a:pt x="180" y="90"/>
                  <a:pt x="180" y="90"/>
                </a:cubicBezTo>
                <a:cubicBezTo>
                  <a:pt x="180" y="90"/>
                  <a:pt x="181" y="90"/>
                  <a:pt x="181" y="90"/>
                </a:cubicBezTo>
                <a:cubicBezTo>
                  <a:pt x="181" y="90"/>
                  <a:pt x="181" y="90"/>
                  <a:pt x="181" y="90"/>
                </a:cubicBezTo>
                <a:cubicBezTo>
                  <a:pt x="181" y="90"/>
                  <a:pt x="181" y="90"/>
                  <a:pt x="181" y="90"/>
                </a:cubicBezTo>
                <a:cubicBezTo>
                  <a:pt x="182" y="90"/>
                  <a:pt x="182" y="90"/>
                  <a:pt x="182" y="90"/>
                </a:cubicBezTo>
                <a:cubicBezTo>
                  <a:pt x="182" y="91"/>
                  <a:pt x="182" y="91"/>
                  <a:pt x="182" y="91"/>
                </a:cubicBezTo>
                <a:cubicBezTo>
                  <a:pt x="182" y="91"/>
                  <a:pt x="182" y="91"/>
                  <a:pt x="182" y="91"/>
                </a:cubicBezTo>
                <a:cubicBezTo>
                  <a:pt x="182" y="91"/>
                  <a:pt x="182" y="91"/>
                  <a:pt x="183" y="91"/>
                </a:cubicBezTo>
                <a:cubicBezTo>
                  <a:pt x="183" y="91"/>
                  <a:pt x="183" y="91"/>
                  <a:pt x="183" y="91"/>
                </a:cubicBezTo>
                <a:cubicBezTo>
                  <a:pt x="183" y="91"/>
                  <a:pt x="183" y="91"/>
                  <a:pt x="183" y="92"/>
                </a:cubicBezTo>
                <a:cubicBezTo>
                  <a:pt x="183" y="92"/>
                  <a:pt x="183" y="92"/>
                  <a:pt x="183" y="92"/>
                </a:cubicBezTo>
                <a:cubicBezTo>
                  <a:pt x="183" y="92"/>
                  <a:pt x="183" y="92"/>
                  <a:pt x="183" y="92"/>
                </a:cubicBezTo>
                <a:cubicBezTo>
                  <a:pt x="183" y="92"/>
                  <a:pt x="183" y="92"/>
                  <a:pt x="184" y="92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184" y="93"/>
                  <a:pt x="184" y="93"/>
                  <a:pt x="184" y="93"/>
                </a:cubicBezTo>
                <a:cubicBezTo>
                  <a:pt x="185" y="93"/>
                  <a:pt x="186" y="91"/>
                  <a:pt x="186" y="91"/>
                </a:cubicBezTo>
                <a:cubicBezTo>
                  <a:pt x="186" y="91"/>
                  <a:pt x="186" y="90"/>
                  <a:pt x="186" y="90"/>
                </a:cubicBezTo>
                <a:cubicBezTo>
                  <a:pt x="186" y="90"/>
                  <a:pt x="186" y="90"/>
                  <a:pt x="186" y="90"/>
                </a:cubicBezTo>
                <a:cubicBezTo>
                  <a:pt x="186" y="90"/>
                  <a:pt x="186" y="90"/>
                  <a:pt x="186" y="90"/>
                </a:cubicBezTo>
                <a:cubicBezTo>
                  <a:pt x="186" y="90"/>
                  <a:pt x="186" y="89"/>
                  <a:pt x="186" y="89"/>
                </a:cubicBezTo>
                <a:cubicBezTo>
                  <a:pt x="186" y="89"/>
                  <a:pt x="186" y="89"/>
                  <a:pt x="186" y="88"/>
                </a:cubicBezTo>
                <a:cubicBezTo>
                  <a:pt x="186" y="88"/>
                  <a:pt x="186" y="88"/>
                  <a:pt x="186" y="88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7" y="87"/>
                  <a:pt x="187" y="87"/>
                  <a:pt x="187" y="87"/>
                </a:cubicBezTo>
                <a:cubicBezTo>
                  <a:pt x="187" y="87"/>
                  <a:pt x="188" y="86"/>
                  <a:pt x="188" y="86"/>
                </a:cubicBezTo>
                <a:cubicBezTo>
                  <a:pt x="188" y="86"/>
                  <a:pt x="188" y="86"/>
                  <a:pt x="188" y="86"/>
                </a:cubicBezTo>
                <a:cubicBezTo>
                  <a:pt x="188" y="86"/>
                  <a:pt x="188" y="86"/>
                  <a:pt x="188" y="86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8" y="85"/>
                  <a:pt x="188" y="85"/>
                  <a:pt x="188" y="84"/>
                </a:cubicBezTo>
                <a:cubicBezTo>
                  <a:pt x="188" y="84"/>
                  <a:pt x="188" y="84"/>
                  <a:pt x="188" y="84"/>
                </a:cubicBezTo>
                <a:cubicBezTo>
                  <a:pt x="188" y="84"/>
                  <a:pt x="188" y="84"/>
                  <a:pt x="188" y="84"/>
                </a:cubicBezTo>
                <a:cubicBezTo>
                  <a:pt x="188" y="84"/>
                  <a:pt x="188" y="85"/>
                  <a:pt x="189" y="85"/>
                </a:cubicBezTo>
                <a:cubicBezTo>
                  <a:pt x="189" y="85"/>
                  <a:pt x="189" y="84"/>
                  <a:pt x="189" y="84"/>
                </a:cubicBezTo>
                <a:cubicBezTo>
                  <a:pt x="189" y="84"/>
                  <a:pt x="190" y="84"/>
                  <a:pt x="190" y="84"/>
                </a:cubicBezTo>
                <a:cubicBezTo>
                  <a:pt x="190" y="84"/>
                  <a:pt x="190" y="85"/>
                  <a:pt x="191" y="85"/>
                </a:cubicBezTo>
                <a:cubicBezTo>
                  <a:pt x="191" y="85"/>
                  <a:pt x="191" y="84"/>
                  <a:pt x="191" y="84"/>
                </a:cubicBezTo>
                <a:cubicBezTo>
                  <a:pt x="191" y="84"/>
                  <a:pt x="191" y="84"/>
                  <a:pt x="191" y="84"/>
                </a:cubicBezTo>
                <a:cubicBezTo>
                  <a:pt x="191" y="84"/>
                  <a:pt x="192" y="84"/>
                  <a:pt x="192" y="84"/>
                </a:cubicBezTo>
                <a:cubicBezTo>
                  <a:pt x="192" y="84"/>
                  <a:pt x="192" y="84"/>
                  <a:pt x="193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3" y="83"/>
                  <a:pt x="193" y="83"/>
                  <a:pt x="193" y="82"/>
                </a:cubicBezTo>
                <a:cubicBezTo>
                  <a:pt x="194" y="83"/>
                  <a:pt x="195" y="83"/>
                  <a:pt x="195" y="83"/>
                </a:cubicBezTo>
                <a:cubicBezTo>
                  <a:pt x="196" y="83"/>
                  <a:pt x="196" y="83"/>
                  <a:pt x="196" y="83"/>
                </a:cubicBezTo>
                <a:cubicBezTo>
                  <a:pt x="196" y="83"/>
                  <a:pt x="196" y="83"/>
                  <a:pt x="196" y="83"/>
                </a:cubicBezTo>
                <a:cubicBezTo>
                  <a:pt x="196" y="83"/>
                  <a:pt x="197" y="83"/>
                  <a:pt x="197" y="83"/>
                </a:cubicBezTo>
                <a:cubicBezTo>
                  <a:pt x="197" y="83"/>
                  <a:pt x="197" y="83"/>
                  <a:pt x="197" y="83"/>
                </a:cubicBezTo>
                <a:cubicBezTo>
                  <a:pt x="197" y="83"/>
                  <a:pt x="197" y="83"/>
                  <a:pt x="197" y="83"/>
                </a:cubicBezTo>
                <a:cubicBezTo>
                  <a:pt x="197" y="83"/>
                  <a:pt x="198" y="83"/>
                  <a:pt x="198" y="83"/>
                </a:cubicBezTo>
                <a:cubicBezTo>
                  <a:pt x="199" y="84"/>
                  <a:pt x="201" y="86"/>
                  <a:pt x="202" y="88"/>
                </a:cubicBezTo>
                <a:cubicBezTo>
                  <a:pt x="202" y="88"/>
                  <a:pt x="202" y="88"/>
                  <a:pt x="202" y="88"/>
                </a:cubicBezTo>
                <a:cubicBezTo>
                  <a:pt x="202" y="88"/>
                  <a:pt x="202" y="88"/>
                  <a:pt x="202" y="88"/>
                </a:cubicBezTo>
                <a:cubicBezTo>
                  <a:pt x="202" y="88"/>
                  <a:pt x="202" y="88"/>
                  <a:pt x="202" y="88"/>
                </a:cubicBezTo>
                <a:cubicBezTo>
                  <a:pt x="202" y="88"/>
                  <a:pt x="202" y="88"/>
                  <a:pt x="202" y="88"/>
                </a:cubicBezTo>
                <a:cubicBezTo>
                  <a:pt x="201" y="87"/>
                  <a:pt x="201" y="87"/>
                  <a:pt x="201" y="87"/>
                </a:cubicBezTo>
                <a:cubicBezTo>
                  <a:pt x="201" y="87"/>
                  <a:pt x="200" y="86"/>
                  <a:pt x="200" y="86"/>
                </a:cubicBezTo>
                <a:cubicBezTo>
                  <a:pt x="200" y="86"/>
                  <a:pt x="200" y="86"/>
                  <a:pt x="200" y="86"/>
                </a:cubicBezTo>
                <a:cubicBezTo>
                  <a:pt x="200" y="87"/>
                  <a:pt x="200" y="87"/>
                  <a:pt x="200" y="87"/>
                </a:cubicBezTo>
                <a:cubicBezTo>
                  <a:pt x="199" y="87"/>
                  <a:pt x="199" y="87"/>
                  <a:pt x="199" y="87"/>
                </a:cubicBezTo>
                <a:cubicBezTo>
                  <a:pt x="199" y="87"/>
                  <a:pt x="199" y="87"/>
                  <a:pt x="199" y="87"/>
                </a:cubicBezTo>
                <a:cubicBezTo>
                  <a:pt x="199" y="87"/>
                  <a:pt x="199" y="87"/>
                  <a:pt x="199" y="87"/>
                </a:cubicBezTo>
                <a:cubicBezTo>
                  <a:pt x="199" y="87"/>
                  <a:pt x="199" y="87"/>
                  <a:pt x="199" y="87"/>
                </a:cubicBezTo>
                <a:cubicBezTo>
                  <a:pt x="199" y="87"/>
                  <a:pt x="199" y="88"/>
                  <a:pt x="199" y="88"/>
                </a:cubicBezTo>
                <a:cubicBezTo>
                  <a:pt x="199" y="88"/>
                  <a:pt x="199" y="88"/>
                  <a:pt x="199" y="88"/>
                </a:cubicBezTo>
                <a:cubicBezTo>
                  <a:pt x="199" y="88"/>
                  <a:pt x="199" y="88"/>
                  <a:pt x="199" y="88"/>
                </a:cubicBezTo>
                <a:cubicBezTo>
                  <a:pt x="199" y="89"/>
                  <a:pt x="199" y="89"/>
                  <a:pt x="199" y="89"/>
                </a:cubicBezTo>
                <a:cubicBezTo>
                  <a:pt x="199" y="89"/>
                  <a:pt x="199" y="89"/>
                  <a:pt x="199" y="89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1"/>
                  <a:pt x="201" y="91"/>
                  <a:pt x="201" y="92"/>
                </a:cubicBezTo>
                <a:cubicBezTo>
                  <a:pt x="201" y="92"/>
                  <a:pt x="201" y="92"/>
                  <a:pt x="201" y="92"/>
                </a:cubicBezTo>
                <a:cubicBezTo>
                  <a:pt x="201" y="92"/>
                  <a:pt x="202" y="92"/>
                  <a:pt x="202" y="92"/>
                </a:cubicBezTo>
                <a:cubicBezTo>
                  <a:pt x="202" y="92"/>
                  <a:pt x="202" y="92"/>
                  <a:pt x="202" y="92"/>
                </a:cubicBezTo>
                <a:cubicBezTo>
                  <a:pt x="202" y="92"/>
                  <a:pt x="202" y="92"/>
                  <a:pt x="202" y="92"/>
                </a:cubicBezTo>
                <a:cubicBezTo>
                  <a:pt x="202" y="92"/>
                  <a:pt x="202" y="92"/>
                  <a:pt x="202" y="92"/>
                </a:cubicBezTo>
                <a:cubicBezTo>
                  <a:pt x="203" y="92"/>
                  <a:pt x="203" y="93"/>
                  <a:pt x="203" y="93"/>
                </a:cubicBezTo>
                <a:cubicBezTo>
                  <a:pt x="203" y="93"/>
                  <a:pt x="203" y="93"/>
                  <a:pt x="203" y="93"/>
                </a:cubicBezTo>
                <a:cubicBezTo>
                  <a:pt x="203" y="93"/>
                  <a:pt x="203" y="93"/>
                  <a:pt x="204" y="93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04" y="93"/>
                  <a:pt x="204" y="93"/>
                  <a:pt x="205" y="93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8" y="96"/>
                  <a:pt x="210" y="99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2" y="105"/>
                  <a:pt x="212" y="105"/>
                  <a:pt x="212" y="105"/>
                </a:cubicBezTo>
                <a:cubicBezTo>
                  <a:pt x="212" y="105"/>
                  <a:pt x="212" y="105"/>
                  <a:pt x="212" y="105"/>
                </a:cubicBezTo>
                <a:cubicBezTo>
                  <a:pt x="213" y="105"/>
                  <a:pt x="213" y="105"/>
                  <a:pt x="213" y="105"/>
                </a:cubicBezTo>
                <a:cubicBezTo>
                  <a:pt x="213" y="105"/>
                  <a:pt x="213" y="105"/>
                  <a:pt x="213" y="105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2" y="107"/>
                  <a:pt x="212" y="107"/>
                  <a:pt x="212" y="107"/>
                </a:cubicBezTo>
                <a:cubicBezTo>
                  <a:pt x="212" y="107"/>
                  <a:pt x="212" y="107"/>
                  <a:pt x="212" y="107"/>
                </a:cubicBezTo>
                <a:cubicBezTo>
                  <a:pt x="212" y="107"/>
                  <a:pt x="212" y="107"/>
                  <a:pt x="212" y="107"/>
                </a:cubicBezTo>
                <a:cubicBezTo>
                  <a:pt x="212" y="107"/>
                  <a:pt x="212" y="107"/>
                  <a:pt x="212" y="107"/>
                </a:cubicBezTo>
                <a:cubicBezTo>
                  <a:pt x="212" y="108"/>
                  <a:pt x="212" y="108"/>
                  <a:pt x="212" y="108"/>
                </a:cubicBezTo>
                <a:cubicBezTo>
                  <a:pt x="212" y="108"/>
                  <a:pt x="212" y="109"/>
                  <a:pt x="212" y="109"/>
                </a:cubicBezTo>
                <a:cubicBezTo>
                  <a:pt x="212" y="109"/>
                  <a:pt x="212" y="109"/>
                  <a:pt x="212" y="110"/>
                </a:cubicBezTo>
                <a:cubicBezTo>
                  <a:pt x="212" y="110"/>
                  <a:pt x="212" y="110"/>
                  <a:pt x="212" y="110"/>
                </a:cubicBezTo>
                <a:cubicBezTo>
                  <a:pt x="212" y="111"/>
                  <a:pt x="212" y="111"/>
                  <a:pt x="212" y="111"/>
                </a:cubicBezTo>
                <a:cubicBezTo>
                  <a:pt x="212" y="111"/>
                  <a:pt x="212" y="111"/>
                  <a:pt x="212" y="111"/>
                </a:cubicBezTo>
                <a:cubicBezTo>
                  <a:pt x="212" y="111"/>
                  <a:pt x="212" y="111"/>
                  <a:pt x="212" y="111"/>
                </a:cubicBezTo>
                <a:cubicBezTo>
                  <a:pt x="212" y="111"/>
                  <a:pt x="212" y="111"/>
                  <a:pt x="212" y="111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3" y="112"/>
                  <a:pt x="213" y="113"/>
                  <a:pt x="213" y="113"/>
                </a:cubicBezTo>
                <a:cubicBezTo>
                  <a:pt x="213" y="113"/>
                  <a:pt x="213" y="113"/>
                  <a:pt x="213" y="113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4" y="113"/>
                  <a:pt x="214" y="112"/>
                  <a:pt x="214" y="112"/>
                </a:cubicBezTo>
                <a:cubicBezTo>
                  <a:pt x="214" y="112"/>
                  <a:pt x="214" y="112"/>
                  <a:pt x="214" y="112"/>
                </a:cubicBezTo>
                <a:cubicBezTo>
                  <a:pt x="214" y="112"/>
                  <a:pt x="214" y="112"/>
                  <a:pt x="214" y="112"/>
                </a:cubicBezTo>
                <a:cubicBezTo>
                  <a:pt x="214" y="112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6" y="114"/>
                  <a:pt x="216" y="114"/>
                  <a:pt x="216" y="114"/>
                </a:cubicBezTo>
                <a:cubicBezTo>
                  <a:pt x="215" y="114"/>
                  <a:pt x="215" y="114"/>
                  <a:pt x="215" y="114"/>
                </a:cubicBezTo>
                <a:cubicBezTo>
                  <a:pt x="215" y="114"/>
                  <a:pt x="215" y="114"/>
                  <a:pt x="215" y="114"/>
                </a:cubicBezTo>
                <a:cubicBezTo>
                  <a:pt x="215" y="114"/>
                  <a:pt x="215" y="115"/>
                  <a:pt x="215" y="115"/>
                </a:cubicBezTo>
                <a:cubicBezTo>
                  <a:pt x="214" y="114"/>
                  <a:pt x="214" y="114"/>
                  <a:pt x="214" y="114"/>
                </a:cubicBezTo>
                <a:cubicBezTo>
                  <a:pt x="215" y="115"/>
                  <a:pt x="215" y="115"/>
                  <a:pt x="215" y="115"/>
                </a:cubicBezTo>
                <a:cubicBezTo>
                  <a:pt x="215" y="116"/>
                  <a:pt x="215" y="116"/>
                  <a:pt x="215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7" y="116"/>
                  <a:pt x="217" y="115"/>
                </a:cubicBezTo>
                <a:cubicBezTo>
                  <a:pt x="217" y="115"/>
                  <a:pt x="217" y="115"/>
                  <a:pt x="217" y="115"/>
                </a:cubicBezTo>
                <a:cubicBezTo>
                  <a:pt x="217" y="115"/>
                  <a:pt x="217" y="115"/>
                  <a:pt x="217" y="115"/>
                </a:cubicBezTo>
                <a:cubicBezTo>
                  <a:pt x="217" y="115"/>
                  <a:pt x="217" y="115"/>
                  <a:pt x="218" y="115"/>
                </a:cubicBezTo>
                <a:cubicBezTo>
                  <a:pt x="218" y="115"/>
                  <a:pt x="218" y="115"/>
                  <a:pt x="218" y="115"/>
                </a:cubicBezTo>
                <a:cubicBezTo>
                  <a:pt x="218" y="116"/>
                  <a:pt x="218" y="116"/>
                  <a:pt x="218" y="116"/>
                </a:cubicBezTo>
                <a:cubicBezTo>
                  <a:pt x="218" y="116"/>
                  <a:pt x="217" y="116"/>
                  <a:pt x="217" y="116"/>
                </a:cubicBezTo>
                <a:cubicBezTo>
                  <a:pt x="217" y="116"/>
                  <a:pt x="217" y="116"/>
                  <a:pt x="217" y="116"/>
                </a:cubicBezTo>
                <a:cubicBezTo>
                  <a:pt x="217" y="116"/>
                  <a:pt x="217" y="116"/>
                  <a:pt x="217" y="116"/>
                </a:cubicBezTo>
                <a:cubicBezTo>
                  <a:pt x="217" y="116"/>
                  <a:pt x="217" y="117"/>
                  <a:pt x="217" y="117"/>
                </a:cubicBezTo>
                <a:cubicBezTo>
                  <a:pt x="217" y="117"/>
                  <a:pt x="217" y="117"/>
                  <a:pt x="217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16" y="117"/>
                  <a:pt x="216" y="118"/>
                  <a:pt x="216" y="118"/>
                </a:cubicBezTo>
                <a:cubicBezTo>
                  <a:pt x="216" y="118"/>
                  <a:pt x="216" y="118"/>
                  <a:pt x="216" y="118"/>
                </a:cubicBezTo>
                <a:cubicBezTo>
                  <a:pt x="216" y="118"/>
                  <a:pt x="216" y="118"/>
                  <a:pt x="216" y="119"/>
                </a:cubicBezTo>
                <a:cubicBezTo>
                  <a:pt x="216" y="119"/>
                  <a:pt x="216" y="119"/>
                  <a:pt x="216" y="119"/>
                </a:cubicBezTo>
                <a:cubicBezTo>
                  <a:pt x="217" y="119"/>
                  <a:pt x="217" y="119"/>
                  <a:pt x="217" y="119"/>
                </a:cubicBezTo>
                <a:cubicBezTo>
                  <a:pt x="217" y="119"/>
                  <a:pt x="217" y="119"/>
                  <a:pt x="217" y="119"/>
                </a:cubicBezTo>
                <a:cubicBezTo>
                  <a:pt x="217" y="119"/>
                  <a:pt x="217" y="120"/>
                  <a:pt x="217" y="120"/>
                </a:cubicBezTo>
                <a:cubicBezTo>
                  <a:pt x="217" y="120"/>
                  <a:pt x="218" y="120"/>
                  <a:pt x="218" y="120"/>
                </a:cubicBezTo>
                <a:cubicBezTo>
                  <a:pt x="218" y="120"/>
                  <a:pt x="218" y="121"/>
                  <a:pt x="218" y="121"/>
                </a:cubicBezTo>
                <a:cubicBezTo>
                  <a:pt x="218" y="121"/>
                  <a:pt x="218" y="121"/>
                  <a:pt x="218" y="121"/>
                </a:cubicBezTo>
                <a:cubicBezTo>
                  <a:pt x="218" y="121"/>
                  <a:pt x="218" y="121"/>
                  <a:pt x="218" y="121"/>
                </a:cubicBezTo>
                <a:cubicBezTo>
                  <a:pt x="218" y="121"/>
                  <a:pt x="218" y="121"/>
                  <a:pt x="218" y="122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7" y="124"/>
                  <a:pt x="217" y="123"/>
                </a:cubicBezTo>
                <a:cubicBezTo>
                  <a:pt x="217" y="123"/>
                  <a:pt x="217" y="123"/>
                  <a:pt x="217" y="123"/>
                </a:cubicBezTo>
                <a:cubicBezTo>
                  <a:pt x="217" y="123"/>
                  <a:pt x="216" y="123"/>
                  <a:pt x="216" y="123"/>
                </a:cubicBezTo>
                <a:cubicBezTo>
                  <a:pt x="216" y="123"/>
                  <a:pt x="216" y="123"/>
                  <a:pt x="216" y="123"/>
                </a:cubicBezTo>
                <a:cubicBezTo>
                  <a:pt x="215" y="123"/>
                  <a:pt x="215" y="123"/>
                  <a:pt x="215" y="123"/>
                </a:cubicBezTo>
                <a:cubicBezTo>
                  <a:pt x="215" y="123"/>
                  <a:pt x="215" y="124"/>
                  <a:pt x="215" y="124"/>
                </a:cubicBezTo>
                <a:cubicBezTo>
                  <a:pt x="215" y="124"/>
                  <a:pt x="215" y="124"/>
                  <a:pt x="214" y="124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14" y="124"/>
                  <a:pt x="214" y="124"/>
                  <a:pt x="214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6"/>
                  <a:pt x="215" y="126"/>
                </a:cubicBezTo>
                <a:cubicBezTo>
                  <a:pt x="215" y="126"/>
                  <a:pt x="215" y="126"/>
                  <a:pt x="215" y="126"/>
                </a:cubicBezTo>
                <a:cubicBezTo>
                  <a:pt x="215" y="127"/>
                  <a:pt x="215" y="127"/>
                  <a:pt x="215" y="128"/>
                </a:cubicBezTo>
                <a:cubicBezTo>
                  <a:pt x="215" y="129"/>
                  <a:pt x="215" y="129"/>
                  <a:pt x="215" y="129"/>
                </a:cubicBezTo>
                <a:cubicBezTo>
                  <a:pt x="215" y="129"/>
                  <a:pt x="215" y="129"/>
                  <a:pt x="215" y="129"/>
                </a:cubicBezTo>
                <a:cubicBezTo>
                  <a:pt x="215" y="130"/>
                  <a:pt x="215" y="130"/>
                  <a:pt x="215" y="130"/>
                </a:cubicBezTo>
                <a:cubicBezTo>
                  <a:pt x="215" y="130"/>
                  <a:pt x="215" y="130"/>
                  <a:pt x="215" y="130"/>
                </a:cubicBezTo>
                <a:cubicBezTo>
                  <a:pt x="215" y="130"/>
                  <a:pt x="215" y="130"/>
                  <a:pt x="215" y="131"/>
                </a:cubicBezTo>
                <a:cubicBezTo>
                  <a:pt x="215" y="131"/>
                  <a:pt x="215" y="131"/>
                  <a:pt x="215" y="131"/>
                </a:cubicBezTo>
                <a:cubicBezTo>
                  <a:pt x="215" y="131"/>
                  <a:pt x="215" y="131"/>
                  <a:pt x="215" y="131"/>
                </a:cubicBezTo>
                <a:cubicBezTo>
                  <a:pt x="215" y="132"/>
                  <a:pt x="215" y="132"/>
                  <a:pt x="215" y="132"/>
                </a:cubicBezTo>
                <a:cubicBezTo>
                  <a:pt x="215" y="132"/>
                  <a:pt x="215" y="132"/>
                  <a:pt x="215" y="132"/>
                </a:cubicBezTo>
                <a:cubicBezTo>
                  <a:pt x="215" y="132"/>
                  <a:pt x="215" y="132"/>
                  <a:pt x="215" y="133"/>
                </a:cubicBezTo>
                <a:cubicBezTo>
                  <a:pt x="215" y="133"/>
                  <a:pt x="216" y="133"/>
                  <a:pt x="216" y="133"/>
                </a:cubicBezTo>
                <a:cubicBezTo>
                  <a:pt x="216" y="133"/>
                  <a:pt x="216" y="133"/>
                  <a:pt x="216" y="133"/>
                </a:cubicBezTo>
                <a:cubicBezTo>
                  <a:pt x="216" y="133"/>
                  <a:pt x="216" y="133"/>
                  <a:pt x="217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7" y="134"/>
                  <a:pt x="217" y="134"/>
                  <a:pt x="217" y="134"/>
                </a:cubicBezTo>
                <a:cubicBezTo>
                  <a:pt x="218" y="134"/>
                  <a:pt x="219" y="133"/>
                  <a:pt x="221" y="133"/>
                </a:cubicBezTo>
                <a:cubicBezTo>
                  <a:pt x="221" y="132"/>
                  <a:pt x="221" y="132"/>
                  <a:pt x="221" y="132"/>
                </a:cubicBezTo>
                <a:cubicBezTo>
                  <a:pt x="221" y="132"/>
                  <a:pt x="221" y="132"/>
                  <a:pt x="221" y="132"/>
                </a:cubicBezTo>
                <a:cubicBezTo>
                  <a:pt x="221" y="132"/>
                  <a:pt x="221" y="132"/>
                  <a:pt x="221" y="131"/>
                </a:cubicBezTo>
                <a:cubicBezTo>
                  <a:pt x="221" y="131"/>
                  <a:pt x="221" y="131"/>
                  <a:pt x="221" y="130"/>
                </a:cubicBezTo>
                <a:cubicBezTo>
                  <a:pt x="221" y="130"/>
                  <a:pt x="221" y="130"/>
                  <a:pt x="221" y="130"/>
                </a:cubicBezTo>
                <a:cubicBezTo>
                  <a:pt x="221" y="130"/>
                  <a:pt x="221" y="129"/>
                  <a:pt x="221" y="129"/>
                </a:cubicBezTo>
                <a:cubicBezTo>
                  <a:pt x="221" y="129"/>
                  <a:pt x="221" y="129"/>
                  <a:pt x="221" y="129"/>
                </a:cubicBezTo>
                <a:cubicBezTo>
                  <a:pt x="221" y="130"/>
                  <a:pt x="222" y="131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4" y="131"/>
                  <a:pt x="227" y="129"/>
                  <a:pt x="229" y="127"/>
                </a:cubicBezTo>
                <a:cubicBezTo>
                  <a:pt x="221" y="82"/>
                  <a:pt x="181" y="48"/>
                  <a:pt x="134" y="48"/>
                </a:cubicBezTo>
                <a:cubicBezTo>
                  <a:pt x="81" y="48"/>
                  <a:pt x="37" y="91"/>
                  <a:pt x="37" y="144"/>
                </a:cubicBezTo>
                <a:cubicBezTo>
                  <a:pt x="37" y="194"/>
                  <a:pt x="75" y="234"/>
                  <a:pt x="123" y="240"/>
                </a:cubicBezTo>
                <a:cubicBezTo>
                  <a:pt x="123" y="240"/>
                  <a:pt x="123" y="239"/>
                  <a:pt x="123" y="239"/>
                </a:cubicBezTo>
                <a:cubicBezTo>
                  <a:pt x="123" y="232"/>
                  <a:pt x="123" y="232"/>
                  <a:pt x="123" y="232"/>
                </a:cubicBezTo>
                <a:cubicBezTo>
                  <a:pt x="79" y="226"/>
                  <a:pt x="45" y="189"/>
                  <a:pt x="45" y="144"/>
                </a:cubicBezTo>
                <a:cubicBezTo>
                  <a:pt x="45" y="125"/>
                  <a:pt x="52" y="106"/>
                  <a:pt x="63" y="92"/>
                </a:cubicBezTo>
                <a:cubicBezTo>
                  <a:pt x="63" y="92"/>
                  <a:pt x="63" y="92"/>
                  <a:pt x="63" y="92"/>
                </a:cubicBezTo>
                <a:cubicBezTo>
                  <a:pt x="63" y="92"/>
                  <a:pt x="63" y="91"/>
                  <a:pt x="63" y="91"/>
                </a:cubicBezTo>
                <a:cubicBezTo>
                  <a:pt x="64" y="91"/>
                  <a:pt x="64" y="91"/>
                  <a:pt x="64" y="90"/>
                </a:cubicBezTo>
                <a:cubicBezTo>
                  <a:pt x="65" y="90"/>
                  <a:pt x="65" y="90"/>
                  <a:pt x="65" y="90"/>
                </a:cubicBezTo>
                <a:cubicBezTo>
                  <a:pt x="66" y="89"/>
                  <a:pt x="66" y="89"/>
                  <a:pt x="66" y="89"/>
                </a:cubicBezTo>
                <a:cubicBezTo>
                  <a:pt x="66" y="89"/>
                  <a:pt x="66" y="89"/>
                  <a:pt x="66" y="90"/>
                </a:cubicBezTo>
                <a:cubicBezTo>
                  <a:pt x="66" y="90"/>
                  <a:pt x="66" y="90"/>
                  <a:pt x="66" y="90"/>
                </a:cubicBezTo>
                <a:cubicBezTo>
                  <a:pt x="66" y="90"/>
                  <a:pt x="66" y="90"/>
                  <a:pt x="66" y="90"/>
                </a:cubicBezTo>
                <a:cubicBezTo>
                  <a:pt x="67" y="90"/>
                  <a:pt x="67" y="90"/>
                  <a:pt x="67" y="90"/>
                </a:cubicBezTo>
                <a:cubicBezTo>
                  <a:pt x="67" y="90"/>
                  <a:pt x="67" y="89"/>
                  <a:pt x="67" y="89"/>
                </a:cubicBezTo>
                <a:cubicBezTo>
                  <a:pt x="68" y="89"/>
                  <a:pt x="68" y="88"/>
                  <a:pt x="68" y="88"/>
                </a:cubicBezTo>
                <a:cubicBezTo>
                  <a:pt x="68" y="88"/>
                  <a:pt x="68" y="88"/>
                  <a:pt x="69" y="88"/>
                </a:cubicBezTo>
                <a:cubicBezTo>
                  <a:pt x="69" y="88"/>
                  <a:pt x="69" y="88"/>
                  <a:pt x="69" y="88"/>
                </a:cubicBezTo>
                <a:cubicBezTo>
                  <a:pt x="69" y="88"/>
                  <a:pt x="69" y="88"/>
                  <a:pt x="69" y="88"/>
                </a:cubicBezTo>
                <a:cubicBezTo>
                  <a:pt x="69" y="87"/>
                  <a:pt x="69" y="87"/>
                  <a:pt x="69" y="87"/>
                </a:cubicBezTo>
                <a:cubicBezTo>
                  <a:pt x="69" y="87"/>
                  <a:pt x="69" y="87"/>
                  <a:pt x="69" y="87"/>
                </a:cubicBezTo>
                <a:cubicBezTo>
                  <a:pt x="69" y="87"/>
                  <a:pt x="69" y="87"/>
                  <a:pt x="70" y="86"/>
                </a:cubicBezTo>
                <a:cubicBezTo>
                  <a:pt x="70" y="86"/>
                  <a:pt x="70" y="86"/>
                  <a:pt x="70" y="86"/>
                </a:cubicBezTo>
                <a:cubicBezTo>
                  <a:pt x="70" y="86"/>
                  <a:pt x="70" y="86"/>
                  <a:pt x="70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5"/>
                  <a:pt x="71" y="85"/>
                  <a:pt x="71" y="85"/>
                </a:cubicBezTo>
                <a:cubicBezTo>
                  <a:pt x="71" y="85"/>
                  <a:pt x="72" y="85"/>
                  <a:pt x="72" y="84"/>
                </a:cubicBezTo>
                <a:cubicBezTo>
                  <a:pt x="72" y="84"/>
                  <a:pt x="72" y="84"/>
                  <a:pt x="72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3"/>
                  <a:pt x="74" y="83"/>
                </a:cubicBezTo>
                <a:cubicBezTo>
                  <a:pt x="74" y="83"/>
                  <a:pt x="74" y="83"/>
                  <a:pt x="74" y="83"/>
                </a:cubicBezTo>
                <a:cubicBezTo>
                  <a:pt x="74" y="83"/>
                  <a:pt x="75" y="83"/>
                  <a:pt x="75" y="83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2"/>
                  <a:pt x="78" y="82"/>
                  <a:pt x="78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2"/>
                  <a:pt x="79" y="82"/>
                  <a:pt x="79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79" y="83"/>
                  <a:pt x="79" y="83"/>
                  <a:pt x="79" y="83"/>
                </a:cubicBezTo>
                <a:cubicBezTo>
                  <a:pt x="79" y="83"/>
                  <a:pt x="79" y="83"/>
                  <a:pt x="79" y="83"/>
                </a:cubicBezTo>
                <a:cubicBezTo>
                  <a:pt x="79" y="83"/>
                  <a:pt x="79" y="83"/>
                  <a:pt x="79" y="83"/>
                </a:cubicBezTo>
                <a:cubicBezTo>
                  <a:pt x="79" y="83"/>
                  <a:pt x="80" y="84"/>
                  <a:pt x="80" y="84"/>
                </a:cubicBezTo>
                <a:cubicBezTo>
                  <a:pt x="80" y="84"/>
                  <a:pt x="80" y="84"/>
                  <a:pt x="80" y="84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85"/>
                  <a:pt x="80" y="86"/>
                  <a:pt x="80" y="86"/>
                </a:cubicBezTo>
                <a:cubicBezTo>
                  <a:pt x="80" y="86"/>
                  <a:pt x="80" y="86"/>
                  <a:pt x="80" y="86"/>
                </a:cubicBezTo>
                <a:cubicBezTo>
                  <a:pt x="80" y="87"/>
                  <a:pt x="80" y="87"/>
                  <a:pt x="80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8"/>
                  <a:pt x="80" y="89"/>
                  <a:pt x="80" y="89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1"/>
                  <a:pt x="80" y="91"/>
                  <a:pt x="80" y="91"/>
                </a:cubicBezTo>
                <a:cubicBezTo>
                  <a:pt x="80" y="91"/>
                  <a:pt x="80" y="91"/>
                  <a:pt x="80" y="91"/>
                </a:cubicBezTo>
                <a:cubicBezTo>
                  <a:pt x="80" y="92"/>
                  <a:pt x="80" y="92"/>
                  <a:pt x="80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4"/>
                  <a:pt x="81" y="94"/>
                  <a:pt x="8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94"/>
                  <a:pt x="82" y="94"/>
                  <a:pt x="81" y="94"/>
                </a:cubicBezTo>
                <a:cubicBezTo>
                  <a:pt x="81" y="95"/>
                  <a:pt x="81" y="95"/>
                  <a:pt x="81" y="95"/>
                </a:cubicBezTo>
                <a:cubicBezTo>
                  <a:pt x="81" y="95"/>
                  <a:pt x="82" y="95"/>
                  <a:pt x="82" y="95"/>
                </a:cubicBezTo>
                <a:cubicBezTo>
                  <a:pt x="82" y="95"/>
                  <a:pt x="82" y="95"/>
                  <a:pt x="82" y="95"/>
                </a:cubicBezTo>
                <a:cubicBezTo>
                  <a:pt x="81" y="95"/>
                  <a:pt x="81" y="96"/>
                  <a:pt x="81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98"/>
                  <a:pt x="82" y="98"/>
                  <a:pt x="82" y="98"/>
                </a:cubicBezTo>
                <a:cubicBezTo>
                  <a:pt x="81" y="98"/>
                  <a:pt x="81" y="99"/>
                  <a:pt x="81" y="99"/>
                </a:cubicBezTo>
                <a:cubicBezTo>
                  <a:pt x="81" y="99"/>
                  <a:pt x="81" y="99"/>
                  <a:pt x="81" y="100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1" y="99"/>
                  <a:pt x="81" y="99"/>
                  <a:pt x="81" y="99"/>
                </a:cubicBezTo>
                <a:cubicBezTo>
                  <a:pt x="80" y="99"/>
                  <a:pt x="80" y="100"/>
                  <a:pt x="80" y="100"/>
                </a:cubicBezTo>
                <a:cubicBezTo>
                  <a:pt x="80" y="100"/>
                  <a:pt x="80" y="101"/>
                  <a:pt x="80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0" y="101"/>
                  <a:pt x="80" y="102"/>
                  <a:pt x="80" y="102"/>
                </a:cubicBezTo>
                <a:cubicBezTo>
                  <a:pt x="81" y="102"/>
                  <a:pt x="81" y="102"/>
                  <a:pt x="81" y="102"/>
                </a:cubicBezTo>
                <a:cubicBezTo>
                  <a:pt x="81" y="102"/>
                  <a:pt x="81" y="102"/>
                  <a:pt x="81" y="102"/>
                </a:cubicBezTo>
                <a:cubicBezTo>
                  <a:pt x="81" y="102"/>
                  <a:pt x="81" y="103"/>
                  <a:pt x="81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82" y="104"/>
                  <a:pt x="82" y="104"/>
                  <a:pt x="82" y="105"/>
                </a:cubicBezTo>
                <a:cubicBezTo>
                  <a:pt x="82" y="105"/>
                  <a:pt x="82" y="105"/>
                  <a:pt x="82" y="106"/>
                </a:cubicBezTo>
                <a:cubicBezTo>
                  <a:pt x="82" y="106"/>
                  <a:pt x="82" y="107"/>
                  <a:pt x="82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09"/>
                  <a:pt x="81" y="110"/>
                  <a:pt x="81" y="111"/>
                </a:cubicBezTo>
                <a:cubicBezTo>
                  <a:pt x="81" y="111"/>
                  <a:pt x="81" y="111"/>
                  <a:pt x="80" y="112"/>
                </a:cubicBezTo>
                <a:cubicBezTo>
                  <a:pt x="80" y="112"/>
                  <a:pt x="80" y="113"/>
                  <a:pt x="80" y="113"/>
                </a:cubicBezTo>
                <a:cubicBezTo>
                  <a:pt x="80" y="114"/>
                  <a:pt x="79" y="114"/>
                  <a:pt x="79" y="114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8" y="116"/>
                  <a:pt x="78" y="116"/>
                  <a:pt x="78" y="117"/>
                </a:cubicBezTo>
                <a:cubicBezTo>
                  <a:pt x="78" y="117"/>
                  <a:pt x="78" y="118"/>
                  <a:pt x="78" y="119"/>
                </a:cubicBezTo>
                <a:cubicBezTo>
                  <a:pt x="78" y="119"/>
                  <a:pt x="78" y="119"/>
                  <a:pt x="78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8" y="121"/>
                  <a:pt x="78" y="121"/>
                  <a:pt x="78" y="121"/>
                </a:cubicBezTo>
                <a:cubicBezTo>
                  <a:pt x="78" y="121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3"/>
                  <a:pt x="77" y="123"/>
                  <a:pt x="78" y="124"/>
                </a:cubicBezTo>
                <a:cubicBezTo>
                  <a:pt x="78" y="124"/>
                  <a:pt x="78" y="125"/>
                  <a:pt x="78" y="125"/>
                </a:cubicBezTo>
                <a:cubicBezTo>
                  <a:pt x="78" y="125"/>
                  <a:pt x="78" y="125"/>
                  <a:pt x="78" y="126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9" y="127"/>
                  <a:pt x="79" y="128"/>
                  <a:pt x="79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8" y="129"/>
                  <a:pt x="79" y="129"/>
                  <a:pt x="79" y="130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79" y="132"/>
                  <a:pt x="80" y="132"/>
                  <a:pt x="8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32"/>
                  <a:pt x="81" y="133"/>
                  <a:pt x="81" y="133"/>
                </a:cubicBezTo>
                <a:cubicBezTo>
                  <a:pt x="81" y="133"/>
                  <a:pt x="82" y="133"/>
                  <a:pt x="82" y="133"/>
                </a:cubicBezTo>
                <a:cubicBezTo>
                  <a:pt x="82" y="133"/>
                  <a:pt x="82" y="134"/>
                  <a:pt x="82" y="134"/>
                </a:cubicBezTo>
                <a:cubicBezTo>
                  <a:pt x="83" y="134"/>
                  <a:pt x="83" y="134"/>
                  <a:pt x="83" y="135"/>
                </a:cubicBezTo>
                <a:cubicBezTo>
                  <a:pt x="83" y="135"/>
                  <a:pt x="83" y="135"/>
                  <a:pt x="83" y="135"/>
                </a:cubicBezTo>
                <a:cubicBezTo>
                  <a:pt x="83" y="136"/>
                  <a:pt x="83" y="136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8"/>
                  <a:pt x="83" y="138"/>
                </a:cubicBezTo>
                <a:cubicBezTo>
                  <a:pt x="83" y="138"/>
                  <a:pt x="83" y="138"/>
                  <a:pt x="83" y="139"/>
                </a:cubicBezTo>
                <a:cubicBezTo>
                  <a:pt x="83" y="139"/>
                  <a:pt x="84" y="139"/>
                  <a:pt x="84" y="139"/>
                </a:cubicBezTo>
                <a:cubicBezTo>
                  <a:pt x="84" y="139"/>
                  <a:pt x="84" y="139"/>
                  <a:pt x="84" y="140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4" y="140"/>
                  <a:pt x="84" y="140"/>
                  <a:pt x="84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85" y="141"/>
                  <a:pt x="85" y="141"/>
                  <a:pt x="85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2"/>
                  <a:pt x="85" y="142"/>
                  <a:pt x="85" y="143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4" y="143"/>
                  <a:pt x="84" y="144"/>
                  <a:pt x="85" y="144"/>
                </a:cubicBezTo>
                <a:cubicBezTo>
                  <a:pt x="85" y="144"/>
                  <a:pt x="85" y="144"/>
                  <a:pt x="85" y="144"/>
                </a:cubicBezTo>
                <a:cubicBezTo>
                  <a:pt x="85" y="144"/>
                  <a:pt x="85" y="145"/>
                  <a:pt x="85" y="145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6" y="145"/>
                  <a:pt x="86" y="145"/>
                  <a:pt x="86" y="146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86" y="146"/>
                  <a:pt x="87" y="146"/>
                  <a:pt x="87" y="146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6"/>
                  <a:pt x="87" y="146"/>
                  <a:pt x="87" y="147"/>
                </a:cubicBezTo>
                <a:cubicBezTo>
                  <a:pt x="87" y="147"/>
                  <a:pt x="87" y="147"/>
                  <a:pt x="87" y="148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7" y="149"/>
                  <a:pt x="87" y="149"/>
                </a:cubicBezTo>
                <a:cubicBezTo>
                  <a:pt x="87" y="149"/>
                  <a:pt x="87" y="149"/>
                  <a:pt x="87" y="149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8" y="150"/>
                  <a:pt x="88" y="150"/>
                  <a:pt x="89" y="150"/>
                </a:cubicBezTo>
                <a:cubicBezTo>
                  <a:pt x="89" y="150"/>
                  <a:pt x="89" y="150"/>
                  <a:pt x="89" y="150"/>
                </a:cubicBezTo>
                <a:cubicBezTo>
                  <a:pt x="89" y="150"/>
                  <a:pt x="89" y="150"/>
                  <a:pt x="89" y="151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89" y="151"/>
                  <a:pt x="90" y="152"/>
                  <a:pt x="90" y="152"/>
                </a:cubicBezTo>
                <a:cubicBezTo>
                  <a:pt x="90" y="152"/>
                  <a:pt x="90" y="152"/>
                  <a:pt x="90" y="152"/>
                </a:cubicBezTo>
                <a:cubicBezTo>
                  <a:pt x="91" y="152"/>
                  <a:pt x="91" y="152"/>
                  <a:pt x="91" y="151"/>
                </a:cubicBezTo>
                <a:cubicBezTo>
                  <a:pt x="92" y="151"/>
                  <a:pt x="92" y="150"/>
                  <a:pt x="91" y="150"/>
                </a:cubicBezTo>
                <a:cubicBezTo>
                  <a:pt x="91" y="150"/>
                  <a:pt x="91" y="150"/>
                  <a:pt x="91" y="150"/>
                </a:cubicBezTo>
                <a:cubicBezTo>
                  <a:pt x="91" y="150"/>
                  <a:pt x="91" y="150"/>
                  <a:pt x="91" y="149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91" y="149"/>
                  <a:pt x="91" y="149"/>
                  <a:pt x="90" y="149"/>
                </a:cubicBezTo>
                <a:cubicBezTo>
                  <a:pt x="90" y="149"/>
                  <a:pt x="90" y="149"/>
                  <a:pt x="90" y="149"/>
                </a:cubicBezTo>
                <a:cubicBezTo>
                  <a:pt x="90" y="149"/>
                  <a:pt x="90" y="149"/>
                  <a:pt x="90" y="149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8"/>
                  <a:pt x="90" y="147"/>
                  <a:pt x="90" y="147"/>
                </a:cubicBezTo>
                <a:cubicBezTo>
                  <a:pt x="90" y="147"/>
                  <a:pt x="90" y="147"/>
                  <a:pt x="90" y="146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90" y="146"/>
                  <a:pt x="90" y="145"/>
                  <a:pt x="89" y="145"/>
                </a:cubicBezTo>
                <a:cubicBezTo>
                  <a:pt x="89" y="145"/>
                  <a:pt x="89" y="145"/>
                  <a:pt x="89" y="145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9" y="144"/>
                  <a:pt x="88" y="143"/>
                  <a:pt x="88" y="143"/>
                </a:cubicBezTo>
                <a:cubicBezTo>
                  <a:pt x="88" y="143"/>
                  <a:pt x="88" y="143"/>
                  <a:pt x="88" y="142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2"/>
                  <a:pt x="88" y="142"/>
                  <a:pt x="88" y="141"/>
                </a:cubicBezTo>
                <a:cubicBezTo>
                  <a:pt x="88" y="141"/>
                  <a:pt x="87" y="141"/>
                  <a:pt x="87" y="141"/>
                </a:cubicBezTo>
                <a:cubicBezTo>
                  <a:pt x="87" y="141"/>
                  <a:pt x="87" y="141"/>
                  <a:pt x="87" y="141"/>
                </a:cubicBezTo>
                <a:cubicBezTo>
                  <a:pt x="87" y="141"/>
                  <a:pt x="87" y="140"/>
                  <a:pt x="87" y="140"/>
                </a:cubicBezTo>
                <a:cubicBezTo>
                  <a:pt x="87" y="140"/>
                  <a:pt x="87" y="140"/>
                  <a:pt x="87" y="139"/>
                </a:cubicBezTo>
                <a:cubicBezTo>
                  <a:pt x="87" y="139"/>
                  <a:pt x="87" y="139"/>
                  <a:pt x="86" y="139"/>
                </a:cubicBezTo>
                <a:cubicBezTo>
                  <a:pt x="86" y="139"/>
                  <a:pt x="87" y="139"/>
                  <a:pt x="87" y="139"/>
                </a:cubicBezTo>
                <a:cubicBezTo>
                  <a:pt x="87" y="139"/>
                  <a:pt x="87" y="139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87" y="139"/>
                  <a:pt x="87" y="139"/>
                </a:cubicBezTo>
                <a:cubicBezTo>
                  <a:pt x="87" y="139"/>
                  <a:pt x="88" y="139"/>
                  <a:pt x="88" y="140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2"/>
                  <a:pt x="88" y="142"/>
                  <a:pt x="89" y="143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9" y="143"/>
                  <a:pt x="89" y="143"/>
                  <a:pt x="89" y="144"/>
                </a:cubicBezTo>
                <a:cubicBezTo>
                  <a:pt x="89" y="144"/>
                  <a:pt x="90" y="144"/>
                  <a:pt x="90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90" y="145"/>
                  <a:pt x="90" y="145"/>
                  <a:pt x="90" y="145"/>
                </a:cubicBezTo>
                <a:cubicBezTo>
                  <a:pt x="90" y="145"/>
                  <a:pt x="90" y="145"/>
                  <a:pt x="90" y="145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1" y="146"/>
                  <a:pt x="91" y="147"/>
                  <a:pt x="91" y="147"/>
                </a:cubicBezTo>
                <a:cubicBezTo>
                  <a:pt x="91" y="148"/>
                  <a:pt x="92" y="148"/>
                  <a:pt x="92" y="148"/>
                </a:cubicBezTo>
                <a:cubicBezTo>
                  <a:pt x="92" y="148"/>
                  <a:pt x="92" y="149"/>
                  <a:pt x="92" y="149"/>
                </a:cubicBezTo>
                <a:cubicBezTo>
                  <a:pt x="93" y="149"/>
                  <a:pt x="93" y="149"/>
                  <a:pt x="93" y="149"/>
                </a:cubicBezTo>
                <a:cubicBezTo>
                  <a:pt x="93" y="149"/>
                  <a:pt x="93" y="149"/>
                  <a:pt x="93" y="149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4" y="150"/>
                  <a:pt x="94" y="150"/>
                  <a:pt x="94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95" y="152"/>
                  <a:pt x="95" y="152"/>
                  <a:pt x="95" y="152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4"/>
                  <a:pt x="95" y="154"/>
                  <a:pt x="95" y="154"/>
                </a:cubicBezTo>
                <a:cubicBezTo>
                  <a:pt x="95" y="154"/>
                  <a:pt x="95" y="154"/>
                  <a:pt x="96" y="154"/>
                </a:cubicBezTo>
                <a:cubicBezTo>
                  <a:pt x="96" y="154"/>
                  <a:pt x="95" y="154"/>
                  <a:pt x="95" y="154"/>
                </a:cubicBezTo>
                <a:cubicBezTo>
                  <a:pt x="95" y="155"/>
                  <a:pt x="95" y="155"/>
                  <a:pt x="95" y="155"/>
                </a:cubicBezTo>
                <a:cubicBezTo>
                  <a:pt x="95" y="155"/>
                  <a:pt x="95" y="155"/>
                  <a:pt x="95" y="155"/>
                </a:cubicBezTo>
                <a:cubicBezTo>
                  <a:pt x="95" y="155"/>
                  <a:pt x="95" y="155"/>
                  <a:pt x="95" y="156"/>
                </a:cubicBezTo>
                <a:cubicBezTo>
                  <a:pt x="95" y="156"/>
                  <a:pt x="95" y="157"/>
                  <a:pt x="96" y="157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97" y="158"/>
                  <a:pt x="97" y="159"/>
                  <a:pt x="97" y="159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97" y="159"/>
                  <a:pt x="98" y="159"/>
                  <a:pt x="98" y="160"/>
                </a:cubicBezTo>
                <a:cubicBezTo>
                  <a:pt x="98" y="160"/>
                  <a:pt x="98" y="160"/>
                  <a:pt x="99" y="160"/>
                </a:cubicBezTo>
                <a:cubicBezTo>
                  <a:pt x="99" y="160"/>
                  <a:pt x="99" y="160"/>
                  <a:pt x="100" y="160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2" y="161"/>
                </a:cubicBezTo>
                <a:cubicBezTo>
                  <a:pt x="102" y="162"/>
                  <a:pt x="102" y="162"/>
                  <a:pt x="103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104" y="162"/>
                  <a:pt x="104" y="163"/>
                  <a:pt x="104" y="163"/>
                </a:cubicBezTo>
                <a:cubicBezTo>
                  <a:pt x="105" y="163"/>
                  <a:pt x="105" y="163"/>
                  <a:pt x="105" y="163"/>
                </a:cubicBezTo>
                <a:cubicBezTo>
                  <a:pt x="105" y="163"/>
                  <a:pt x="105" y="163"/>
                  <a:pt x="106" y="163"/>
                </a:cubicBezTo>
                <a:cubicBezTo>
                  <a:pt x="106" y="164"/>
                  <a:pt x="107" y="164"/>
                  <a:pt x="107" y="164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108" y="164"/>
                  <a:pt x="109" y="164"/>
                  <a:pt x="109" y="164"/>
                </a:cubicBezTo>
                <a:cubicBezTo>
                  <a:pt x="109" y="164"/>
                  <a:pt x="109" y="164"/>
                  <a:pt x="110" y="164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110" y="163"/>
                  <a:pt x="110" y="163"/>
                  <a:pt x="110" y="163"/>
                </a:cubicBezTo>
                <a:cubicBezTo>
                  <a:pt x="110" y="163"/>
                  <a:pt x="110" y="163"/>
                  <a:pt x="110" y="163"/>
                </a:cubicBezTo>
                <a:cubicBezTo>
                  <a:pt x="110" y="163"/>
                  <a:pt x="111" y="164"/>
                  <a:pt x="111" y="164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2" y="164"/>
                  <a:pt x="112" y="164"/>
                  <a:pt x="112" y="164"/>
                </a:cubicBezTo>
                <a:cubicBezTo>
                  <a:pt x="112" y="164"/>
                  <a:pt x="112" y="165"/>
                  <a:pt x="113" y="165"/>
                </a:cubicBezTo>
                <a:cubicBezTo>
                  <a:pt x="113" y="165"/>
                  <a:pt x="113" y="166"/>
                  <a:pt x="113" y="166"/>
                </a:cubicBezTo>
                <a:cubicBezTo>
                  <a:pt x="114" y="166"/>
                  <a:pt x="114" y="167"/>
                  <a:pt x="115" y="167"/>
                </a:cubicBezTo>
                <a:cubicBezTo>
                  <a:pt x="115" y="167"/>
                  <a:pt x="115" y="167"/>
                  <a:pt x="115" y="167"/>
                </a:cubicBezTo>
                <a:cubicBezTo>
                  <a:pt x="115" y="167"/>
                  <a:pt x="115" y="167"/>
                  <a:pt x="115" y="167"/>
                </a:cubicBezTo>
                <a:cubicBezTo>
                  <a:pt x="115" y="167"/>
                  <a:pt x="115" y="167"/>
                  <a:pt x="116" y="167"/>
                </a:cubicBezTo>
                <a:cubicBezTo>
                  <a:pt x="116" y="167"/>
                  <a:pt x="116" y="167"/>
                  <a:pt x="116" y="167"/>
                </a:cubicBezTo>
                <a:cubicBezTo>
                  <a:pt x="116" y="167"/>
                  <a:pt x="117" y="167"/>
                  <a:pt x="117" y="167"/>
                </a:cubicBezTo>
                <a:cubicBezTo>
                  <a:pt x="117" y="167"/>
                  <a:pt x="117" y="167"/>
                  <a:pt x="117" y="167"/>
                </a:cubicBezTo>
                <a:cubicBezTo>
                  <a:pt x="117" y="168"/>
                  <a:pt x="117" y="168"/>
                  <a:pt x="118" y="168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8" y="168"/>
                  <a:pt x="118" y="168"/>
                  <a:pt x="119" y="168"/>
                </a:cubicBezTo>
                <a:cubicBezTo>
                  <a:pt x="119" y="168"/>
                  <a:pt x="119" y="168"/>
                  <a:pt x="12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68"/>
                  <a:pt x="120" y="169"/>
                  <a:pt x="120" y="169"/>
                </a:cubicBezTo>
                <a:cubicBezTo>
                  <a:pt x="120" y="169"/>
                  <a:pt x="121" y="169"/>
                  <a:pt x="121" y="169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21" y="170"/>
                  <a:pt x="121" y="170"/>
                  <a:pt x="122" y="170"/>
                </a:cubicBezTo>
                <a:cubicBezTo>
                  <a:pt x="122" y="170"/>
                  <a:pt x="122" y="170"/>
                  <a:pt x="122" y="170"/>
                </a:cubicBezTo>
                <a:cubicBezTo>
                  <a:pt x="122" y="171"/>
                  <a:pt x="122" y="171"/>
                  <a:pt x="122" y="171"/>
                </a:cubicBezTo>
                <a:cubicBezTo>
                  <a:pt x="122" y="171"/>
                  <a:pt x="122" y="171"/>
                  <a:pt x="122" y="172"/>
                </a:cubicBezTo>
                <a:cubicBezTo>
                  <a:pt x="122" y="172"/>
                  <a:pt x="123" y="173"/>
                  <a:pt x="124" y="173"/>
                </a:cubicBezTo>
                <a:cubicBezTo>
                  <a:pt x="124" y="173"/>
                  <a:pt x="124" y="173"/>
                  <a:pt x="124" y="173"/>
                </a:cubicBezTo>
                <a:cubicBezTo>
                  <a:pt x="124" y="173"/>
                  <a:pt x="124" y="173"/>
                  <a:pt x="125" y="173"/>
                </a:cubicBezTo>
                <a:cubicBezTo>
                  <a:pt x="125" y="173"/>
                  <a:pt x="125" y="173"/>
                  <a:pt x="125" y="173"/>
                </a:cubicBezTo>
                <a:cubicBezTo>
                  <a:pt x="125" y="173"/>
                  <a:pt x="125" y="173"/>
                  <a:pt x="125" y="173"/>
                </a:cubicBezTo>
                <a:close/>
                <a:moveTo>
                  <a:pt x="79" y="98"/>
                </a:moveTo>
                <a:cubicBezTo>
                  <a:pt x="79" y="98"/>
                  <a:pt x="79" y="98"/>
                  <a:pt x="79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0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1" y="95"/>
                  <a:pt x="81" y="95"/>
                  <a:pt x="81" y="95"/>
                </a:cubicBezTo>
                <a:cubicBezTo>
                  <a:pt x="81" y="95"/>
                  <a:pt x="81" y="95"/>
                  <a:pt x="8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0" y="93"/>
                  <a:pt x="80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79" y="93"/>
                  <a:pt x="79" y="93"/>
                  <a:pt x="79" y="94"/>
                </a:cubicBezTo>
                <a:cubicBezTo>
                  <a:pt x="79" y="94"/>
                  <a:pt x="79" y="95"/>
                  <a:pt x="79" y="95"/>
                </a:cubicBezTo>
                <a:cubicBezTo>
                  <a:pt x="79" y="95"/>
                  <a:pt x="79" y="96"/>
                  <a:pt x="79" y="96"/>
                </a:cubicBezTo>
                <a:cubicBezTo>
                  <a:pt x="78" y="97"/>
                  <a:pt x="79" y="97"/>
                  <a:pt x="79" y="98"/>
                </a:cubicBezTo>
                <a:close/>
                <a:moveTo>
                  <a:pt x="142" y="159"/>
                </a:moveTo>
                <a:cubicBezTo>
                  <a:pt x="142" y="159"/>
                  <a:pt x="142" y="159"/>
                  <a:pt x="142" y="159"/>
                </a:cubicBezTo>
                <a:cubicBezTo>
                  <a:pt x="141" y="159"/>
                  <a:pt x="141" y="159"/>
                  <a:pt x="141" y="159"/>
                </a:cubicBezTo>
                <a:cubicBezTo>
                  <a:pt x="141" y="159"/>
                  <a:pt x="141" y="158"/>
                  <a:pt x="141" y="158"/>
                </a:cubicBezTo>
                <a:cubicBezTo>
                  <a:pt x="140" y="158"/>
                  <a:pt x="140" y="159"/>
                  <a:pt x="140" y="159"/>
                </a:cubicBezTo>
                <a:cubicBezTo>
                  <a:pt x="139" y="159"/>
                  <a:pt x="139" y="159"/>
                  <a:pt x="139" y="159"/>
                </a:cubicBezTo>
                <a:cubicBezTo>
                  <a:pt x="139" y="159"/>
                  <a:pt x="139" y="159"/>
                  <a:pt x="139" y="159"/>
                </a:cubicBezTo>
                <a:cubicBezTo>
                  <a:pt x="139" y="160"/>
                  <a:pt x="139" y="160"/>
                  <a:pt x="139" y="160"/>
                </a:cubicBezTo>
                <a:cubicBezTo>
                  <a:pt x="139" y="160"/>
                  <a:pt x="140" y="160"/>
                  <a:pt x="140" y="160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160"/>
                  <a:pt x="140" y="161"/>
                  <a:pt x="140" y="161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41" y="160"/>
                  <a:pt x="141" y="160"/>
                  <a:pt x="141" y="160"/>
                </a:cubicBezTo>
                <a:cubicBezTo>
                  <a:pt x="142" y="161"/>
                  <a:pt x="142" y="161"/>
                  <a:pt x="143" y="160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3" y="160"/>
                  <a:pt x="143" y="160"/>
                  <a:pt x="143" y="161"/>
                </a:cubicBezTo>
                <a:cubicBezTo>
                  <a:pt x="143" y="161"/>
                  <a:pt x="143" y="161"/>
                  <a:pt x="143" y="161"/>
                </a:cubicBezTo>
                <a:cubicBezTo>
                  <a:pt x="143" y="161"/>
                  <a:pt x="143" y="161"/>
                  <a:pt x="144" y="161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4" y="161"/>
                  <a:pt x="145" y="161"/>
                  <a:pt x="145" y="160"/>
                </a:cubicBezTo>
                <a:cubicBezTo>
                  <a:pt x="145" y="160"/>
                  <a:pt x="145" y="160"/>
                  <a:pt x="145" y="160"/>
                </a:cubicBezTo>
                <a:cubicBezTo>
                  <a:pt x="145" y="160"/>
                  <a:pt x="145" y="160"/>
                  <a:pt x="145" y="160"/>
                </a:cubicBezTo>
                <a:cubicBezTo>
                  <a:pt x="145" y="160"/>
                  <a:pt x="146" y="160"/>
                  <a:pt x="146" y="160"/>
                </a:cubicBezTo>
                <a:cubicBezTo>
                  <a:pt x="146" y="160"/>
                  <a:pt x="146" y="160"/>
                  <a:pt x="146" y="160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48" y="159"/>
                  <a:pt x="149" y="159"/>
                  <a:pt x="149" y="158"/>
                </a:cubicBezTo>
                <a:cubicBezTo>
                  <a:pt x="149" y="158"/>
                  <a:pt x="149" y="158"/>
                  <a:pt x="148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8" y="157"/>
                  <a:pt x="148" y="157"/>
                  <a:pt x="148" y="157"/>
                </a:cubicBezTo>
                <a:cubicBezTo>
                  <a:pt x="147" y="157"/>
                  <a:pt x="147" y="157"/>
                  <a:pt x="147" y="157"/>
                </a:cubicBezTo>
                <a:cubicBezTo>
                  <a:pt x="147" y="157"/>
                  <a:pt x="147" y="157"/>
                  <a:pt x="147" y="157"/>
                </a:cubicBezTo>
                <a:cubicBezTo>
                  <a:pt x="147" y="157"/>
                  <a:pt x="147" y="157"/>
                  <a:pt x="147" y="157"/>
                </a:cubicBezTo>
                <a:cubicBezTo>
                  <a:pt x="147" y="157"/>
                  <a:pt x="147" y="157"/>
                  <a:pt x="146" y="157"/>
                </a:cubicBezTo>
                <a:cubicBezTo>
                  <a:pt x="146" y="157"/>
                  <a:pt x="146" y="157"/>
                  <a:pt x="146" y="157"/>
                </a:cubicBezTo>
                <a:cubicBezTo>
                  <a:pt x="146" y="157"/>
                  <a:pt x="146" y="157"/>
                  <a:pt x="146" y="157"/>
                </a:cubicBezTo>
                <a:cubicBezTo>
                  <a:pt x="145" y="157"/>
                  <a:pt x="145" y="156"/>
                  <a:pt x="145" y="156"/>
                </a:cubicBezTo>
                <a:cubicBezTo>
                  <a:pt x="144" y="156"/>
                  <a:pt x="144" y="157"/>
                  <a:pt x="144" y="157"/>
                </a:cubicBezTo>
                <a:cubicBezTo>
                  <a:pt x="144" y="157"/>
                  <a:pt x="144" y="157"/>
                  <a:pt x="143" y="157"/>
                </a:cubicBezTo>
                <a:cubicBezTo>
                  <a:pt x="143" y="157"/>
                  <a:pt x="143" y="156"/>
                  <a:pt x="143" y="156"/>
                </a:cubicBezTo>
                <a:cubicBezTo>
                  <a:pt x="143" y="156"/>
                  <a:pt x="142" y="156"/>
                  <a:pt x="142" y="156"/>
                </a:cubicBezTo>
                <a:cubicBezTo>
                  <a:pt x="142" y="156"/>
                  <a:pt x="142" y="156"/>
                  <a:pt x="142" y="156"/>
                </a:cubicBezTo>
                <a:cubicBezTo>
                  <a:pt x="142" y="156"/>
                  <a:pt x="141" y="156"/>
                  <a:pt x="141" y="157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1" y="156"/>
                  <a:pt x="141" y="156"/>
                  <a:pt x="140" y="156"/>
                </a:cubicBezTo>
                <a:cubicBezTo>
                  <a:pt x="140" y="156"/>
                  <a:pt x="140" y="156"/>
                  <a:pt x="140" y="156"/>
                </a:cubicBezTo>
                <a:cubicBezTo>
                  <a:pt x="140" y="156"/>
                  <a:pt x="140" y="155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39" y="155"/>
                  <a:pt x="139" y="155"/>
                  <a:pt x="138" y="155"/>
                </a:cubicBezTo>
                <a:cubicBezTo>
                  <a:pt x="138" y="155"/>
                  <a:pt x="138" y="155"/>
                  <a:pt x="137" y="154"/>
                </a:cubicBezTo>
                <a:cubicBezTo>
                  <a:pt x="137" y="154"/>
                  <a:pt x="137" y="154"/>
                  <a:pt x="137" y="154"/>
                </a:cubicBezTo>
                <a:cubicBezTo>
                  <a:pt x="137" y="154"/>
                  <a:pt x="137" y="154"/>
                  <a:pt x="136" y="154"/>
                </a:cubicBezTo>
                <a:cubicBezTo>
                  <a:pt x="136" y="154"/>
                  <a:pt x="136" y="153"/>
                  <a:pt x="135" y="153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5" y="153"/>
                  <a:pt x="135" y="153"/>
                  <a:pt x="134" y="153"/>
                </a:cubicBezTo>
                <a:cubicBezTo>
                  <a:pt x="134" y="153"/>
                  <a:pt x="134" y="153"/>
                  <a:pt x="133" y="153"/>
                </a:cubicBezTo>
                <a:cubicBezTo>
                  <a:pt x="133" y="153"/>
                  <a:pt x="133" y="152"/>
                  <a:pt x="133" y="152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2" y="152"/>
                  <a:pt x="132" y="152"/>
                  <a:pt x="132" y="152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1" y="152"/>
                  <a:pt x="130" y="152"/>
                  <a:pt x="130" y="152"/>
                </a:cubicBezTo>
                <a:cubicBezTo>
                  <a:pt x="130" y="152"/>
                  <a:pt x="130" y="151"/>
                  <a:pt x="130" y="151"/>
                </a:cubicBezTo>
                <a:cubicBezTo>
                  <a:pt x="129" y="151"/>
                  <a:pt x="129" y="151"/>
                  <a:pt x="129" y="151"/>
                </a:cubicBezTo>
                <a:cubicBezTo>
                  <a:pt x="129" y="151"/>
                  <a:pt x="128" y="151"/>
                  <a:pt x="128" y="151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28" y="152"/>
                  <a:pt x="127" y="152"/>
                  <a:pt x="127" y="152"/>
                </a:cubicBezTo>
                <a:cubicBezTo>
                  <a:pt x="127" y="152"/>
                  <a:pt x="127" y="152"/>
                  <a:pt x="127" y="152"/>
                </a:cubicBezTo>
                <a:cubicBezTo>
                  <a:pt x="126" y="152"/>
                  <a:pt x="126" y="152"/>
                  <a:pt x="125" y="152"/>
                </a:cubicBezTo>
                <a:cubicBezTo>
                  <a:pt x="125" y="153"/>
                  <a:pt x="125" y="153"/>
                  <a:pt x="125" y="153"/>
                </a:cubicBezTo>
                <a:cubicBezTo>
                  <a:pt x="125" y="153"/>
                  <a:pt x="125" y="153"/>
                  <a:pt x="125" y="153"/>
                </a:cubicBezTo>
                <a:cubicBezTo>
                  <a:pt x="125" y="153"/>
                  <a:pt x="125" y="153"/>
                  <a:pt x="125" y="153"/>
                </a:cubicBezTo>
                <a:cubicBezTo>
                  <a:pt x="125" y="153"/>
                  <a:pt x="125" y="153"/>
                  <a:pt x="124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5" y="154"/>
                  <a:pt x="125" y="154"/>
                  <a:pt x="125" y="154"/>
                </a:cubicBezTo>
                <a:cubicBezTo>
                  <a:pt x="125" y="155"/>
                  <a:pt x="126" y="154"/>
                  <a:pt x="126" y="154"/>
                </a:cubicBezTo>
                <a:cubicBezTo>
                  <a:pt x="126" y="154"/>
                  <a:pt x="126" y="154"/>
                  <a:pt x="126" y="154"/>
                </a:cubicBezTo>
                <a:cubicBezTo>
                  <a:pt x="126" y="154"/>
                  <a:pt x="126" y="154"/>
                  <a:pt x="127" y="154"/>
                </a:cubicBezTo>
                <a:cubicBezTo>
                  <a:pt x="127" y="154"/>
                  <a:pt x="127" y="154"/>
                  <a:pt x="127" y="154"/>
                </a:cubicBezTo>
                <a:cubicBezTo>
                  <a:pt x="127" y="154"/>
                  <a:pt x="127" y="154"/>
                  <a:pt x="127" y="154"/>
                </a:cubicBezTo>
                <a:cubicBezTo>
                  <a:pt x="127" y="154"/>
                  <a:pt x="127" y="154"/>
                  <a:pt x="127" y="154"/>
                </a:cubicBezTo>
                <a:cubicBezTo>
                  <a:pt x="127" y="155"/>
                  <a:pt x="127" y="155"/>
                  <a:pt x="128" y="155"/>
                </a:cubicBezTo>
                <a:cubicBezTo>
                  <a:pt x="128" y="155"/>
                  <a:pt x="128" y="155"/>
                  <a:pt x="128" y="155"/>
                </a:cubicBezTo>
                <a:cubicBezTo>
                  <a:pt x="128" y="155"/>
                  <a:pt x="128" y="155"/>
                  <a:pt x="128" y="155"/>
                </a:cubicBezTo>
                <a:cubicBezTo>
                  <a:pt x="128" y="155"/>
                  <a:pt x="128" y="155"/>
                  <a:pt x="128" y="155"/>
                </a:cubicBezTo>
                <a:cubicBezTo>
                  <a:pt x="129" y="155"/>
                  <a:pt x="129" y="155"/>
                  <a:pt x="129" y="154"/>
                </a:cubicBezTo>
                <a:cubicBezTo>
                  <a:pt x="129" y="154"/>
                  <a:pt x="129" y="154"/>
                  <a:pt x="129" y="154"/>
                </a:cubicBezTo>
                <a:cubicBezTo>
                  <a:pt x="129" y="154"/>
                  <a:pt x="129" y="154"/>
                  <a:pt x="129" y="154"/>
                </a:cubicBezTo>
                <a:cubicBezTo>
                  <a:pt x="130" y="154"/>
                  <a:pt x="130" y="154"/>
                  <a:pt x="130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5"/>
                  <a:pt x="132" y="155"/>
                  <a:pt x="132" y="155"/>
                </a:cubicBezTo>
                <a:cubicBezTo>
                  <a:pt x="132" y="155"/>
                  <a:pt x="132" y="155"/>
                  <a:pt x="133" y="155"/>
                </a:cubicBezTo>
                <a:cubicBezTo>
                  <a:pt x="133" y="155"/>
                  <a:pt x="133" y="155"/>
                  <a:pt x="133" y="155"/>
                </a:cubicBezTo>
                <a:cubicBezTo>
                  <a:pt x="133" y="155"/>
                  <a:pt x="133" y="155"/>
                  <a:pt x="133" y="155"/>
                </a:cubicBezTo>
                <a:cubicBezTo>
                  <a:pt x="133" y="155"/>
                  <a:pt x="133" y="155"/>
                  <a:pt x="134" y="155"/>
                </a:cubicBezTo>
                <a:cubicBezTo>
                  <a:pt x="134" y="155"/>
                  <a:pt x="134" y="156"/>
                  <a:pt x="134" y="156"/>
                </a:cubicBezTo>
                <a:cubicBezTo>
                  <a:pt x="134" y="156"/>
                  <a:pt x="134" y="156"/>
                  <a:pt x="134" y="156"/>
                </a:cubicBezTo>
                <a:cubicBezTo>
                  <a:pt x="133" y="156"/>
                  <a:pt x="133" y="156"/>
                  <a:pt x="133" y="156"/>
                </a:cubicBezTo>
                <a:cubicBezTo>
                  <a:pt x="134" y="156"/>
                  <a:pt x="134" y="156"/>
                  <a:pt x="134" y="156"/>
                </a:cubicBezTo>
                <a:cubicBezTo>
                  <a:pt x="134" y="156"/>
                  <a:pt x="134" y="156"/>
                  <a:pt x="135" y="156"/>
                </a:cubicBezTo>
                <a:cubicBezTo>
                  <a:pt x="135" y="156"/>
                  <a:pt x="135" y="156"/>
                  <a:pt x="135" y="156"/>
                </a:cubicBezTo>
                <a:cubicBezTo>
                  <a:pt x="135" y="156"/>
                  <a:pt x="135" y="156"/>
                  <a:pt x="135" y="156"/>
                </a:cubicBezTo>
                <a:cubicBezTo>
                  <a:pt x="135" y="156"/>
                  <a:pt x="135" y="157"/>
                  <a:pt x="135" y="157"/>
                </a:cubicBezTo>
                <a:cubicBezTo>
                  <a:pt x="135" y="157"/>
                  <a:pt x="135" y="157"/>
                  <a:pt x="135" y="158"/>
                </a:cubicBezTo>
                <a:cubicBezTo>
                  <a:pt x="135" y="158"/>
                  <a:pt x="135" y="158"/>
                  <a:pt x="135" y="158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37" y="158"/>
                  <a:pt x="138" y="158"/>
                  <a:pt x="138" y="158"/>
                </a:cubicBezTo>
                <a:cubicBezTo>
                  <a:pt x="138" y="158"/>
                  <a:pt x="138" y="158"/>
                  <a:pt x="138" y="158"/>
                </a:cubicBezTo>
                <a:cubicBezTo>
                  <a:pt x="138" y="158"/>
                  <a:pt x="139" y="158"/>
                  <a:pt x="139" y="158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9" y="158"/>
                  <a:pt x="139" y="158"/>
                  <a:pt x="140" y="158"/>
                </a:cubicBezTo>
                <a:cubicBezTo>
                  <a:pt x="140" y="158"/>
                  <a:pt x="140" y="157"/>
                  <a:pt x="140" y="157"/>
                </a:cubicBezTo>
                <a:cubicBezTo>
                  <a:pt x="140" y="157"/>
                  <a:pt x="141" y="158"/>
                  <a:pt x="141" y="157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1" y="158"/>
                  <a:pt x="141" y="158"/>
                  <a:pt x="141" y="158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42" y="158"/>
                  <a:pt x="142" y="158"/>
                  <a:pt x="142" y="159"/>
                </a:cubicBezTo>
                <a:cubicBezTo>
                  <a:pt x="142" y="159"/>
                  <a:pt x="142" y="159"/>
                  <a:pt x="142" y="159"/>
                </a:cubicBezTo>
                <a:close/>
                <a:moveTo>
                  <a:pt x="138" y="159"/>
                </a:moveTo>
                <a:cubicBezTo>
                  <a:pt x="137" y="159"/>
                  <a:pt x="137" y="159"/>
                  <a:pt x="137" y="159"/>
                </a:cubicBezTo>
                <a:cubicBezTo>
                  <a:pt x="137" y="159"/>
                  <a:pt x="137" y="159"/>
                  <a:pt x="137" y="159"/>
                </a:cubicBezTo>
                <a:cubicBezTo>
                  <a:pt x="137" y="159"/>
                  <a:pt x="137" y="159"/>
                  <a:pt x="137" y="159"/>
                </a:cubicBezTo>
                <a:cubicBezTo>
                  <a:pt x="136" y="159"/>
                  <a:pt x="136" y="158"/>
                  <a:pt x="136" y="158"/>
                </a:cubicBezTo>
                <a:cubicBezTo>
                  <a:pt x="135" y="158"/>
                  <a:pt x="135" y="158"/>
                  <a:pt x="135" y="159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4" y="159"/>
                  <a:pt x="133" y="159"/>
                  <a:pt x="133" y="159"/>
                </a:cubicBezTo>
                <a:cubicBezTo>
                  <a:pt x="133" y="160"/>
                  <a:pt x="133" y="160"/>
                  <a:pt x="134" y="160"/>
                </a:cubicBezTo>
                <a:cubicBezTo>
                  <a:pt x="134" y="160"/>
                  <a:pt x="134" y="161"/>
                  <a:pt x="135" y="161"/>
                </a:cubicBezTo>
                <a:cubicBezTo>
                  <a:pt x="135" y="161"/>
                  <a:pt x="135" y="161"/>
                  <a:pt x="135" y="161"/>
                </a:cubicBezTo>
                <a:cubicBezTo>
                  <a:pt x="135" y="161"/>
                  <a:pt x="135" y="161"/>
                  <a:pt x="136" y="161"/>
                </a:cubicBezTo>
                <a:cubicBezTo>
                  <a:pt x="136" y="161"/>
                  <a:pt x="136" y="161"/>
                  <a:pt x="136" y="161"/>
                </a:cubicBezTo>
                <a:cubicBezTo>
                  <a:pt x="137" y="161"/>
                  <a:pt x="138" y="161"/>
                  <a:pt x="138" y="160"/>
                </a:cubicBezTo>
                <a:cubicBezTo>
                  <a:pt x="138" y="160"/>
                  <a:pt x="138" y="160"/>
                  <a:pt x="138" y="159"/>
                </a:cubicBezTo>
                <a:close/>
                <a:moveTo>
                  <a:pt x="140" y="151"/>
                </a:moveTo>
                <a:cubicBezTo>
                  <a:pt x="140" y="151"/>
                  <a:pt x="140" y="151"/>
                  <a:pt x="140" y="151"/>
                </a:cubicBezTo>
                <a:cubicBezTo>
                  <a:pt x="140" y="151"/>
                  <a:pt x="140" y="151"/>
                  <a:pt x="140" y="151"/>
                </a:cubicBezTo>
                <a:cubicBezTo>
                  <a:pt x="140" y="151"/>
                  <a:pt x="140" y="151"/>
                  <a:pt x="140" y="151"/>
                </a:cubicBezTo>
                <a:cubicBezTo>
                  <a:pt x="140" y="151"/>
                  <a:pt x="140" y="150"/>
                  <a:pt x="140" y="150"/>
                </a:cubicBezTo>
                <a:cubicBezTo>
                  <a:pt x="139" y="150"/>
                  <a:pt x="139" y="150"/>
                  <a:pt x="139" y="150"/>
                </a:cubicBezTo>
                <a:cubicBezTo>
                  <a:pt x="139" y="150"/>
                  <a:pt x="139" y="149"/>
                  <a:pt x="139" y="149"/>
                </a:cubicBezTo>
                <a:cubicBezTo>
                  <a:pt x="139" y="149"/>
                  <a:pt x="139" y="149"/>
                  <a:pt x="139" y="149"/>
                </a:cubicBezTo>
                <a:cubicBezTo>
                  <a:pt x="139" y="149"/>
                  <a:pt x="139" y="148"/>
                  <a:pt x="138" y="148"/>
                </a:cubicBezTo>
                <a:cubicBezTo>
                  <a:pt x="138" y="148"/>
                  <a:pt x="138" y="148"/>
                  <a:pt x="137" y="148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49"/>
                  <a:pt x="137" y="149"/>
                  <a:pt x="137" y="149"/>
                </a:cubicBezTo>
                <a:cubicBezTo>
                  <a:pt x="137" y="149"/>
                  <a:pt x="137" y="149"/>
                  <a:pt x="137" y="149"/>
                </a:cubicBezTo>
                <a:cubicBezTo>
                  <a:pt x="137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1"/>
                  <a:pt x="138" y="151"/>
                </a:cubicBezTo>
                <a:cubicBezTo>
                  <a:pt x="138" y="151"/>
                  <a:pt x="138" y="151"/>
                  <a:pt x="138" y="151"/>
                </a:cubicBezTo>
                <a:cubicBezTo>
                  <a:pt x="138" y="151"/>
                  <a:pt x="138" y="151"/>
                  <a:pt x="138" y="151"/>
                </a:cubicBezTo>
                <a:cubicBezTo>
                  <a:pt x="138" y="151"/>
                  <a:pt x="138" y="151"/>
                  <a:pt x="138" y="151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9" y="152"/>
                  <a:pt x="139" y="152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9" y="153"/>
                  <a:pt x="140" y="153"/>
                  <a:pt x="140" y="153"/>
                </a:cubicBezTo>
                <a:cubicBezTo>
                  <a:pt x="140" y="153"/>
                  <a:pt x="140" y="152"/>
                  <a:pt x="140" y="152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40" y="152"/>
                  <a:pt x="140" y="151"/>
                  <a:pt x="140" y="151"/>
                </a:cubicBezTo>
                <a:cubicBezTo>
                  <a:pt x="140" y="151"/>
                  <a:pt x="140" y="151"/>
                  <a:pt x="140" y="151"/>
                </a:cubicBezTo>
                <a:close/>
                <a:moveTo>
                  <a:pt x="138" y="146"/>
                </a:moveTo>
                <a:cubicBezTo>
                  <a:pt x="137" y="146"/>
                  <a:pt x="137" y="146"/>
                  <a:pt x="137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7" y="146"/>
                  <a:pt x="137" y="145"/>
                  <a:pt x="136" y="145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6" y="145"/>
                  <a:pt x="136" y="145"/>
                  <a:pt x="135" y="145"/>
                </a:cubicBezTo>
                <a:cubicBezTo>
                  <a:pt x="135" y="145"/>
                  <a:pt x="135" y="145"/>
                  <a:pt x="135" y="145"/>
                </a:cubicBezTo>
                <a:cubicBezTo>
                  <a:pt x="135" y="145"/>
                  <a:pt x="135" y="145"/>
                  <a:pt x="135" y="145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4" y="146"/>
                  <a:pt x="134" y="146"/>
                  <a:pt x="134" y="147"/>
                </a:cubicBezTo>
                <a:cubicBezTo>
                  <a:pt x="134" y="147"/>
                  <a:pt x="135" y="147"/>
                  <a:pt x="135" y="147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6" y="147"/>
                  <a:pt x="136" y="147"/>
                  <a:pt x="136" y="147"/>
                </a:cubicBezTo>
                <a:cubicBezTo>
                  <a:pt x="136" y="147"/>
                  <a:pt x="136" y="147"/>
                  <a:pt x="136" y="147"/>
                </a:cubicBezTo>
                <a:cubicBezTo>
                  <a:pt x="136" y="147"/>
                  <a:pt x="136" y="147"/>
                  <a:pt x="136" y="147"/>
                </a:cubicBezTo>
                <a:cubicBezTo>
                  <a:pt x="136" y="147"/>
                  <a:pt x="136" y="147"/>
                  <a:pt x="136" y="147"/>
                </a:cubicBezTo>
                <a:cubicBezTo>
                  <a:pt x="136" y="148"/>
                  <a:pt x="136" y="148"/>
                  <a:pt x="137" y="148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48"/>
                  <a:pt x="137" y="148"/>
                  <a:pt x="137" y="147"/>
                </a:cubicBezTo>
                <a:cubicBezTo>
                  <a:pt x="137" y="147"/>
                  <a:pt x="138" y="147"/>
                  <a:pt x="138" y="146"/>
                </a:cubicBezTo>
                <a:close/>
                <a:moveTo>
                  <a:pt x="135" y="150"/>
                </a:moveTo>
                <a:cubicBezTo>
                  <a:pt x="135" y="150"/>
                  <a:pt x="135" y="151"/>
                  <a:pt x="135" y="151"/>
                </a:cubicBezTo>
                <a:cubicBezTo>
                  <a:pt x="135" y="151"/>
                  <a:pt x="135" y="151"/>
                  <a:pt x="135" y="151"/>
                </a:cubicBezTo>
                <a:cubicBezTo>
                  <a:pt x="135" y="151"/>
                  <a:pt x="135" y="152"/>
                  <a:pt x="136" y="152"/>
                </a:cubicBezTo>
                <a:cubicBezTo>
                  <a:pt x="136" y="152"/>
                  <a:pt x="136" y="152"/>
                  <a:pt x="136" y="151"/>
                </a:cubicBezTo>
                <a:cubicBezTo>
                  <a:pt x="136" y="151"/>
                  <a:pt x="136" y="151"/>
                  <a:pt x="136" y="151"/>
                </a:cubicBezTo>
                <a:cubicBezTo>
                  <a:pt x="136" y="151"/>
                  <a:pt x="136" y="151"/>
                  <a:pt x="136" y="151"/>
                </a:cubicBezTo>
                <a:cubicBezTo>
                  <a:pt x="137" y="150"/>
                  <a:pt x="137" y="150"/>
                  <a:pt x="137" y="150"/>
                </a:cubicBezTo>
                <a:cubicBezTo>
                  <a:pt x="137" y="150"/>
                  <a:pt x="137" y="150"/>
                  <a:pt x="137" y="15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36" y="150"/>
                  <a:pt x="136" y="149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9"/>
                  <a:pt x="136" y="149"/>
                  <a:pt x="136" y="148"/>
                </a:cubicBezTo>
                <a:cubicBezTo>
                  <a:pt x="136" y="148"/>
                  <a:pt x="136" y="148"/>
                  <a:pt x="135" y="148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48"/>
                  <a:pt x="134" y="149"/>
                  <a:pt x="134" y="149"/>
                </a:cubicBezTo>
                <a:cubicBezTo>
                  <a:pt x="134" y="149"/>
                  <a:pt x="134" y="149"/>
                  <a:pt x="134" y="149"/>
                </a:cubicBezTo>
                <a:cubicBezTo>
                  <a:pt x="134" y="149"/>
                  <a:pt x="134" y="149"/>
                  <a:pt x="134" y="149"/>
                </a:cubicBezTo>
                <a:cubicBezTo>
                  <a:pt x="134" y="150"/>
                  <a:pt x="135" y="150"/>
                  <a:pt x="135" y="150"/>
                </a:cubicBezTo>
                <a:cubicBezTo>
                  <a:pt x="135" y="150"/>
                  <a:pt x="135" y="150"/>
                  <a:pt x="135" y="150"/>
                </a:cubicBezTo>
                <a:cubicBezTo>
                  <a:pt x="135" y="150"/>
                  <a:pt x="135" y="150"/>
                  <a:pt x="135" y="150"/>
                </a:cubicBezTo>
                <a:close/>
                <a:moveTo>
                  <a:pt x="265" y="185"/>
                </a:moveTo>
                <a:cubicBezTo>
                  <a:pt x="265" y="185"/>
                  <a:pt x="262" y="187"/>
                  <a:pt x="259" y="189"/>
                </a:cubicBezTo>
                <a:cubicBezTo>
                  <a:pt x="271" y="156"/>
                  <a:pt x="265" y="116"/>
                  <a:pt x="265" y="116"/>
                </a:cubicBezTo>
                <a:cubicBezTo>
                  <a:pt x="265" y="116"/>
                  <a:pt x="256" y="138"/>
                  <a:pt x="232" y="144"/>
                </a:cubicBezTo>
                <a:cubicBezTo>
                  <a:pt x="230" y="144"/>
                  <a:pt x="228" y="144"/>
                  <a:pt x="226" y="145"/>
                </a:cubicBezTo>
                <a:cubicBezTo>
                  <a:pt x="228" y="141"/>
                  <a:pt x="229" y="138"/>
                  <a:pt x="229" y="138"/>
                </a:cubicBezTo>
                <a:cubicBezTo>
                  <a:pt x="229" y="138"/>
                  <a:pt x="227" y="142"/>
                  <a:pt x="202" y="147"/>
                </a:cubicBezTo>
                <a:cubicBezTo>
                  <a:pt x="177" y="153"/>
                  <a:pt x="168" y="160"/>
                  <a:pt x="168" y="161"/>
                </a:cubicBezTo>
                <a:cubicBezTo>
                  <a:pt x="169" y="157"/>
                  <a:pt x="170" y="154"/>
                  <a:pt x="170" y="154"/>
                </a:cubicBezTo>
                <a:cubicBezTo>
                  <a:pt x="170" y="154"/>
                  <a:pt x="158" y="159"/>
                  <a:pt x="146" y="175"/>
                </a:cubicBezTo>
                <a:cubicBezTo>
                  <a:pt x="128" y="197"/>
                  <a:pt x="131" y="228"/>
                  <a:pt x="131" y="228"/>
                </a:cubicBezTo>
                <a:cubicBezTo>
                  <a:pt x="144" y="213"/>
                  <a:pt x="166" y="204"/>
                  <a:pt x="191" y="196"/>
                </a:cubicBezTo>
                <a:cubicBezTo>
                  <a:pt x="232" y="184"/>
                  <a:pt x="249" y="155"/>
                  <a:pt x="249" y="155"/>
                </a:cubicBezTo>
                <a:cubicBezTo>
                  <a:pt x="249" y="155"/>
                  <a:pt x="232" y="193"/>
                  <a:pt x="180" y="210"/>
                </a:cubicBezTo>
                <a:cubicBezTo>
                  <a:pt x="164" y="215"/>
                  <a:pt x="153" y="221"/>
                  <a:pt x="145" y="228"/>
                </a:cubicBezTo>
                <a:cubicBezTo>
                  <a:pt x="127" y="242"/>
                  <a:pt x="125" y="256"/>
                  <a:pt x="125" y="257"/>
                </a:cubicBezTo>
                <a:cubicBezTo>
                  <a:pt x="139" y="257"/>
                  <a:pt x="139" y="257"/>
                  <a:pt x="139" y="257"/>
                </a:cubicBezTo>
                <a:cubicBezTo>
                  <a:pt x="139" y="257"/>
                  <a:pt x="140" y="249"/>
                  <a:pt x="148" y="241"/>
                </a:cubicBezTo>
                <a:cubicBezTo>
                  <a:pt x="148" y="241"/>
                  <a:pt x="161" y="252"/>
                  <a:pt x="192" y="250"/>
                </a:cubicBezTo>
                <a:cubicBezTo>
                  <a:pt x="218" y="248"/>
                  <a:pt x="232" y="233"/>
                  <a:pt x="232" y="233"/>
                </a:cubicBezTo>
                <a:cubicBezTo>
                  <a:pt x="232" y="233"/>
                  <a:pt x="229" y="234"/>
                  <a:pt x="225" y="231"/>
                </a:cubicBezTo>
                <a:cubicBezTo>
                  <a:pt x="229" y="229"/>
                  <a:pt x="241" y="221"/>
                  <a:pt x="253" y="208"/>
                </a:cubicBezTo>
                <a:cubicBezTo>
                  <a:pt x="264" y="194"/>
                  <a:pt x="265" y="185"/>
                  <a:pt x="265" y="185"/>
                </a:cubicBezTo>
                <a:close/>
                <a:moveTo>
                  <a:pt x="147" y="60"/>
                </a:moveTo>
                <a:cubicBezTo>
                  <a:pt x="147" y="60"/>
                  <a:pt x="147" y="60"/>
                  <a:pt x="147" y="60"/>
                </a:cubicBezTo>
                <a:cubicBezTo>
                  <a:pt x="147" y="60"/>
                  <a:pt x="147" y="60"/>
                  <a:pt x="147" y="60"/>
                </a:cubicBezTo>
                <a:cubicBezTo>
                  <a:pt x="147" y="60"/>
                  <a:pt x="148" y="60"/>
                  <a:pt x="148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9"/>
                  <a:pt x="148" y="59"/>
                  <a:pt x="148" y="59"/>
                </a:cubicBezTo>
                <a:cubicBezTo>
                  <a:pt x="148" y="59"/>
                  <a:pt x="147" y="59"/>
                  <a:pt x="147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59"/>
                  <a:pt x="146" y="59"/>
                  <a:pt x="146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59"/>
                  <a:pt x="147" y="60"/>
                  <a:pt x="147" y="60"/>
                </a:cubicBezTo>
                <a:close/>
                <a:moveTo>
                  <a:pt x="215" y="110"/>
                </a:moveTo>
                <a:cubicBezTo>
                  <a:pt x="215" y="110"/>
                  <a:pt x="215" y="110"/>
                  <a:pt x="215" y="111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09"/>
                </a:cubicBezTo>
                <a:cubicBezTo>
                  <a:pt x="215" y="109"/>
                  <a:pt x="215" y="109"/>
                  <a:pt x="215" y="109"/>
                </a:cubicBezTo>
                <a:cubicBezTo>
                  <a:pt x="215" y="109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lose/>
                <a:moveTo>
                  <a:pt x="146" y="59"/>
                </a:moveTo>
                <a:cubicBezTo>
                  <a:pt x="146" y="59"/>
                  <a:pt x="146" y="58"/>
                  <a:pt x="146" y="58"/>
                </a:cubicBezTo>
                <a:cubicBezTo>
                  <a:pt x="145" y="57"/>
                  <a:pt x="146" y="57"/>
                  <a:pt x="146" y="57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6" y="57"/>
                  <a:pt x="146" y="58"/>
                  <a:pt x="145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5" y="59"/>
                  <a:pt x="145" y="59"/>
                  <a:pt x="146" y="59"/>
                </a:cubicBezTo>
                <a:cubicBezTo>
                  <a:pt x="146" y="59"/>
                  <a:pt x="146" y="59"/>
                  <a:pt x="146" y="59"/>
                </a:cubicBezTo>
                <a:close/>
                <a:moveTo>
                  <a:pt x="127" y="67"/>
                </a:moveTo>
                <a:cubicBezTo>
                  <a:pt x="127" y="67"/>
                  <a:pt x="127" y="67"/>
                  <a:pt x="127" y="67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8" y="67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9" y="67"/>
                  <a:pt x="129" y="67"/>
                  <a:pt x="130" y="67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0" y="68"/>
                  <a:pt x="131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1" y="68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2" y="67"/>
                </a:cubicBezTo>
                <a:cubicBezTo>
                  <a:pt x="132" y="67"/>
                  <a:pt x="132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8" y="66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8" y="66"/>
                  <a:pt x="128" y="66"/>
                  <a:pt x="127" y="66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27" y="66"/>
                  <a:pt x="126" y="66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7" y="67"/>
                  <a:pt x="127" y="67"/>
                  <a:pt x="127" y="67"/>
                </a:cubicBezTo>
                <a:close/>
                <a:moveTo>
                  <a:pt x="144" y="73"/>
                </a:moveTo>
                <a:cubicBezTo>
                  <a:pt x="143" y="73"/>
                  <a:pt x="143" y="73"/>
                  <a:pt x="143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43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44" y="73"/>
                  <a:pt x="144" y="73"/>
                  <a:pt x="144" y="73"/>
                </a:cubicBezTo>
                <a:close/>
                <a:moveTo>
                  <a:pt x="151" y="61"/>
                </a:moveTo>
                <a:cubicBezTo>
                  <a:pt x="151" y="61"/>
                  <a:pt x="151" y="61"/>
                  <a:pt x="151" y="61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152" y="61"/>
                  <a:pt x="152" y="61"/>
                  <a:pt x="153" y="61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60"/>
                  <a:pt x="151" y="60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1" y="60"/>
                  <a:pt x="151" y="61"/>
                  <a:pt x="151" y="61"/>
                </a:cubicBezTo>
                <a:close/>
                <a:moveTo>
                  <a:pt x="153" y="61"/>
                </a:moveTo>
                <a:cubicBezTo>
                  <a:pt x="153" y="61"/>
                  <a:pt x="153" y="61"/>
                  <a:pt x="153" y="6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53" y="61"/>
                  <a:pt x="153" y="61"/>
                  <a:pt x="153" y="6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9037182" y="6231768"/>
            <a:ext cx="1034579" cy="1038896"/>
          </a:xfrm>
          <a:custGeom>
            <a:avLst/>
            <a:gdLst>
              <a:gd name="T0" fmla="*/ 152 w 304"/>
              <a:gd name="T1" fmla="*/ 0 h 305"/>
              <a:gd name="T2" fmla="*/ 0 w 304"/>
              <a:gd name="T3" fmla="*/ 152 h 305"/>
              <a:gd name="T4" fmla="*/ 152 w 304"/>
              <a:gd name="T5" fmla="*/ 305 h 305"/>
              <a:gd name="T6" fmla="*/ 304 w 304"/>
              <a:gd name="T7" fmla="*/ 152 h 305"/>
              <a:gd name="T8" fmla="*/ 152 w 304"/>
              <a:gd name="T9" fmla="*/ 0 h 305"/>
              <a:gd name="T10" fmla="*/ 59 w 304"/>
              <a:gd name="T11" fmla="*/ 172 h 305"/>
              <a:gd name="T12" fmla="*/ 62 w 304"/>
              <a:gd name="T13" fmla="*/ 141 h 305"/>
              <a:gd name="T14" fmla="*/ 65 w 304"/>
              <a:gd name="T15" fmla="*/ 146 h 305"/>
              <a:gd name="T16" fmla="*/ 80 w 304"/>
              <a:gd name="T17" fmla="*/ 114 h 305"/>
              <a:gd name="T18" fmla="*/ 93 w 304"/>
              <a:gd name="T19" fmla="*/ 88 h 305"/>
              <a:gd name="T20" fmla="*/ 96 w 304"/>
              <a:gd name="T21" fmla="*/ 94 h 305"/>
              <a:gd name="T22" fmla="*/ 99 w 304"/>
              <a:gd name="T23" fmla="*/ 89 h 305"/>
              <a:gd name="T24" fmla="*/ 103 w 304"/>
              <a:gd name="T25" fmla="*/ 48 h 305"/>
              <a:gd name="T26" fmla="*/ 152 w 304"/>
              <a:gd name="T27" fmla="*/ 101 h 305"/>
              <a:gd name="T28" fmla="*/ 153 w 304"/>
              <a:gd name="T29" fmla="*/ 94 h 305"/>
              <a:gd name="T30" fmla="*/ 161 w 304"/>
              <a:gd name="T31" fmla="*/ 118 h 305"/>
              <a:gd name="T32" fmla="*/ 161 w 304"/>
              <a:gd name="T33" fmla="*/ 120 h 305"/>
              <a:gd name="T34" fmla="*/ 148 w 304"/>
              <a:gd name="T35" fmla="*/ 124 h 305"/>
              <a:gd name="T36" fmla="*/ 153 w 304"/>
              <a:gd name="T37" fmla="*/ 117 h 305"/>
              <a:gd name="T38" fmla="*/ 133 w 304"/>
              <a:gd name="T39" fmla="*/ 125 h 305"/>
              <a:gd name="T40" fmla="*/ 133 w 304"/>
              <a:gd name="T41" fmla="*/ 118 h 305"/>
              <a:gd name="T42" fmla="*/ 120 w 304"/>
              <a:gd name="T43" fmla="*/ 76 h 305"/>
              <a:gd name="T44" fmla="*/ 124 w 304"/>
              <a:gd name="T45" fmla="*/ 111 h 305"/>
              <a:gd name="T46" fmla="*/ 122 w 304"/>
              <a:gd name="T47" fmla="*/ 131 h 305"/>
              <a:gd name="T48" fmla="*/ 96 w 304"/>
              <a:gd name="T49" fmla="*/ 154 h 305"/>
              <a:gd name="T50" fmla="*/ 76 w 304"/>
              <a:gd name="T51" fmla="*/ 208 h 305"/>
              <a:gd name="T52" fmla="*/ 59 w 304"/>
              <a:gd name="T53" fmla="*/ 172 h 305"/>
              <a:gd name="T54" fmla="*/ 243 w 304"/>
              <a:gd name="T55" fmla="*/ 171 h 305"/>
              <a:gd name="T56" fmla="*/ 229 w 304"/>
              <a:gd name="T57" fmla="*/ 198 h 305"/>
              <a:gd name="T58" fmla="*/ 196 w 304"/>
              <a:gd name="T59" fmla="*/ 226 h 305"/>
              <a:gd name="T60" fmla="*/ 204 w 304"/>
              <a:gd name="T61" fmla="*/ 229 h 305"/>
              <a:gd name="T62" fmla="*/ 157 w 304"/>
              <a:gd name="T63" fmla="*/ 248 h 305"/>
              <a:gd name="T64" fmla="*/ 105 w 304"/>
              <a:gd name="T65" fmla="*/ 238 h 305"/>
              <a:gd name="T66" fmla="*/ 94 w 304"/>
              <a:gd name="T67" fmla="*/ 257 h 305"/>
              <a:gd name="T68" fmla="*/ 77 w 304"/>
              <a:gd name="T69" fmla="*/ 257 h 305"/>
              <a:gd name="T70" fmla="*/ 101 w 304"/>
              <a:gd name="T71" fmla="*/ 222 h 305"/>
              <a:gd name="T72" fmla="*/ 142 w 304"/>
              <a:gd name="T73" fmla="*/ 201 h 305"/>
              <a:gd name="T74" fmla="*/ 225 w 304"/>
              <a:gd name="T75" fmla="*/ 135 h 305"/>
              <a:gd name="T76" fmla="*/ 155 w 304"/>
              <a:gd name="T77" fmla="*/ 185 h 305"/>
              <a:gd name="T78" fmla="*/ 84 w 304"/>
              <a:gd name="T79" fmla="*/ 223 h 305"/>
              <a:gd name="T80" fmla="*/ 102 w 304"/>
              <a:gd name="T81" fmla="*/ 159 h 305"/>
              <a:gd name="T82" fmla="*/ 131 w 304"/>
              <a:gd name="T83" fmla="*/ 135 h 305"/>
              <a:gd name="T84" fmla="*/ 128 w 304"/>
              <a:gd name="T85" fmla="*/ 142 h 305"/>
              <a:gd name="T86" fmla="*/ 168 w 304"/>
              <a:gd name="T87" fmla="*/ 127 h 305"/>
              <a:gd name="T88" fmla="*/ 200 w 304"/>
              <a:gd name="T89" fmla="*/ 116 h 305"/>
              <a:gd name="T90" fmla="*/ 198 w 304"/>
              <a:gd name="T91" fmla="*/ 124 h 305"/>
              <a:gd name="T92" fmla="*/ 205 w 304"/>
              <a:gd name="T93" fmla="*/ 122 h 305"/>
              <a:gd name="T94" fmla="*/ 243 w 304"/>
              <a:gd name="T95" fmla="*/ 89 h 305"/>
              <a:gd name="T96" fmla="*/ 236 w 304"/>
              <a:gd name="T97" fmla="*/ 176 h 305"/>
              <a:gd name="T98" fmla="*/ 243 w 304"/>
              <a:gd name="T99" fmla="*/ 171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4" h="305">
                <a:moveTo>
                  <a:pt x="152" y="0"/>
                </a:moveTo>
                <a:cubicBezTo>
                  <a:pt x="68" y="0"/>
                  <a:pt x="0" y="69"/>
                  <a:pt x="0" y="152"/>
                </a:cubicBezTo>
                <a:cubicBezTo>
                  <a:pt x="0" y="236"/>
                  <a:pt x="68" y="305"/>
                  <a:pt x="152" y="305"/>
                </a:cubicBezTo>
                <a:cubicBezTo>
                  <a:pt x="235" y="305"/>
                  <a:pt x="304" y="236"/>
                  <a:pt x="304" y="152"/>
                </a:cubicBezTo>
                <a:cubicBezTo>
                  <a:pt x="304" y="69"/>
                  <a:pt x="235" y="0"/>
                  <a:pt x="152" y="0"/>
                </a:cubicBezTo>
                <a:close/>
                <a:moveTo>
                  <a:pt x="59" y="172"/>
                </a:moveTo>
                <a:cubicBezTo>
                  <a:pt x="57" y="153"/>
                  <a:pt x="62" y="141"/>
                  <a:pt x="62" y="141"/>
                </a:cubicBezTo>
                <a:cubicBezTo>
                  <a:pt x="62" y="141"/>
                  <a:pt x="62" y="143"/>
                  <a:pt x="65" y="146"/>
                </a:cubicBezTo>
                <a:cubicBezTo>
                  <a:pt x="65" y="146"/>
                  <a:pt x="66" y="135"/>
                  <a:pt x="80" y="114"/>
                </a:cubicBezTo>
                <a:cubicBezTo>
                  <a:pt x="94" y="92"/>
                  <a:pt x="93" y="88"/>
                  <a:pt x="93" y="88"/>
                </a:cubicBezTo>
                <a:cubicBezTo>
                  <a:pt x="93" y="88"/>
                  <a:pt x="95" y="90"/>
                  <a:pt x="96" y="94"/>
                </a:cubicBezTo>
                <a:cubicBezTo>
                  <a:pt x="97" y="93"/>
                  <a:pt x="98" y="91"/>
                  <a:pt x="99" y="89"/>
                </a:cubicBezTo>
                <a:cubicBezTo>
                  <a:pt x="112" y="68"/>
                  <a:pt x="103" y="48"/>
                  <a:pt x="103" y="48"/>
                </a:cubicBezTo>
                <a:cubicBezTo>
                  <a:pt x="103" y="48"/>
                  <a:pt x="136" y="70"/>
                  <a:pt x="152" y="101"/>
                </a:cubicBezTo>
                <a:cubicBezTo>
                  <a:pt x="153" y="97"/>
                  <a:pt x="153" y="94"/>
                  <a:pt x="153" y="94"/>
                </a:cubicBezTo>
                <a:cubicBezTo>
                  <a:pt x="153" y="94"/>
                  <a:pt x="159" y="101"/>
                  <a:pt x="161" y="118"/>
                </a:cubicBezTo>
                <a:cubicBezTo>
                  <a:pt x="161" y="119"/>
                  <a:pt x="161" y="119"/>
                  <a:pt x="161" y="120"/>
                </a:cubicBezTo>
                <a:cubicBezTo>
                  <a:pt x="156" y="121"/>
                  <a:pt x="152" y="123"/>
                  <a:pt x="148" y="124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33" y="125"/>
                  <a:pt x="133" y="125"/>
                  <a:pt x="133" y="125"/>
                </a:cubicBezTo>
                <a:cubicBezTo>
                  <a:pt x="133" y="123"/>
                  <a:pt x="133" y="121"/>
                  <a:pt x="133" y="118"/>
                </a:cubicBezTo>
                <a:cubicBezTo>
                  <a:pt x="130" y="92"/>
                  <a:pt x="120" y="76"/>
                  <a:pt x="120" y="76"/>
                </a:cubicBezTo>
                <a:cubicBezTo>
                  <a:pt x="120" y="76"/>
                  <a:pt x="125" y="83"/>
                  <a:pt x="124" y="111"/>
                </a:cubicBezTo>
                <a:cubicBezTo>
                  <a:pt x="124" y="117"/>
                  <a:pt x="123" y="124"/>
                  <a:pt x="122" y="131"/>
                </a:cubicBezTo>
                <a:cubicBezTo>
                  <a:pt x="115" y="135"/>
                  <a:pt x="106" y="142"/>
                  <a:pt x="96" y="154"/>
                </a:cubicBezTo>
                <a:cubicBezTo>
                  <a:pt x="81" y="172"/>
                  <a:pt x="77" y="194"/>
                  <a:pt x="76" y="208"/>
                </a:cubicBezTo>
                <a:cubicBezTo>
                  <a:pt x="69" y="200"/>
                  <a:pt x="60" y="187"/>
                  <a:pt x="59" y="172"/>
                </a:cubicBezTo>
                <a:close/>
                <a:moveTo>
                  <a:pt x="243" y="171"/>
                </a:moveTo>
                <a:cubicBezTo>
                  <a:pt x="243" y="171"/>
                  <a:pt x="242" y="183"/>
                  <a:pt x="229" y="198"/>
                </a:cubicBezTo>
                <a:cubicBezTo>
                  <a:pt x="215" y="215"/>
                  <a:pt x="201" y="223"/>
                  <a:pt x="196" y="226"/>
                </a:cubicBezTo>
                <a:cubicBezTo>
                  <a:pt x="201" y="230"/>
                  <a:pt x="204" y="229"/>
                  <a:pt x="204" y="229"/>
                </a:cubicBezTo>
                <a:cubicBezTo>
                  <a:pt x="204" y="229"/>
                  <a:pt x="187" y="246"/>
                  <a:pt x="157" y="248"/>
                </a:cubicBezTo>
                <a:cubicBezTo>
                  <a:pt x="119" y="251"/>
                  <a:pt x="105" y="238"/>
                  <a:pt x="105" y="238"/>
                </a:cubicBezTo>
                <a:cubicBezTo>
                  <a:pt x="95" y="247"/>
                  <a:pt x="94" y="256"/>
                  <a:pt x="94" y="257"/>
                </a:cubicBezTo>
                <a:cubicBezTo>
                  <a:pt x="77" y="257"/>
                  <a:pt x="77" y="257"/>
                  <a:pt x="77" y="257"/>
                </a:cubicBezTo>
                <a:cubicBezTo>
                  <a:pt x="77" y="256"/>
                  <a:pt x="80" y="239"/>
                  <a:pt x="101" y="222"/>
                </a:cubicBezTo>
                <a:cubicBezTo>
                  <a:pt x="111" y="214"/>
                  <a:pt x="124" y="207"/>
                  <a:pt x="142" y="201"/>
                </a:cubicBezTo>
                <a:cubicBezTo>
                  <a:pt x="204" y="181"/>
                  <a:pt x="225" y="135"/>
                  <a:pt x="225" y="135"/>
                </a:cubicBezTo>
                <a:cubicBezTo>
                  <a:pt x="225" y="135"/>
                  <a:pt x="205" y="170"/>
                  <a:pt x="155" y="185"/>
                </a:cubicBezTo>
                <a:cubicBezTo>
                  <a:pt x="126" y="194"/>
                  <a:pt x="100" y="204"/>
                  <a:pt x="84" y="223"/>
                </a:cubicBezTo>
                <a:cubicBezTo>
                  <a:pt x="84" y="223"/>
                  <a:pt x="80" y="185"/>
                  <a:pt x="102" y="159"/>
                </a:cubicBezTo>
                <a:cubicBezTo>
                  <a:pt x="117" y="141"/>
                  <a:pt x="131" y="135"/>
                  <a:pt x="131" y="135"/>
                </a:cubicBezTo>
                <a:cubicBezTo>
                  <a:pt x="131" y="135"/>
                  <a:pt x="129" y="138"/>
                  <a:pt x="128" y="142"/>
                </a:cubicBezTo>
                <a:cubicBezTo>
                  <a:pt x="129" y="142"/>
                  <a:pt x="139" y="134"/>
                  <a:pt x="168" y="127"/>
                </a:cubicBezTo>
                <a:cubicBezTo>
                  <a:pt x="198" y="120"/>
                  <a:pt x="200" y="116"/>
                  <a:pt x="200" y="116"/>
                </a:cubicBezTo>
                <a:cubicBezTo>
                  <a:pt x="200" y="116"/>
                  <a:pt x="200" y="119"/>
                  <a:pt x="198" y="124"/>
                </a:cubicBezTo>
                <a:cubicBezTo>
                  <a:pt x="200" y="123"/>
                  <a:pt x="202" y="123"/>
                  <a:pt x="205" y="122"/>
                </a:cubicBezTo>
                <a:cubicBezTo>
                  <a:pt x="232" y="115"/>
                  <a:pt x="243" y="89"/>
                  <a:pt x="243" y="89"/>
                </a:cubicBezTo>
                <a:cubicBezTo>
                  <a:pt x="243" y="89"/>
                  <a:pt x="250" y="136"/>
                  <a:pt x="236" y="176"/>
                </a:cubicBezTo>
                <a:cubicBezTo>
                  <a:pt x="240" y="174"/>
                  <a:pt x="243" y="171"/>
                  <a:pt x="243" y="1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10356666" y="6231768"/>
            <a:ext cx="1034579" cy="1038896"/>
          </a:xfrm>
          <a:custGeom>
            <a:avLst/>
            <a:gdLst>
              <a:gd name="T0" fmla="*/ 124 w 304"/>
              <a:gd name="T1" fmla="*/ 58 h 305"/>
              <a:gd name="T2" fmla="*/ 132 w 304"/>
              <a:gd name="T3" fmla="*/ 96 h 305"/>
              <a:gd name="T4" fmla="*/ 95 w 304"/>
              <a:gd name="T5" fmla="*/ 181 h 305"/>
              <a:gd name="T6" fmla="*/ 132 w 304"/>
              <a:gd name="T7" fmla="*/ 143 h 305"/>
              <a:gd name="T8" fmla="*/ 95 w 304"/>
              <a:gd name="T9" fmla="*/ 181 h 305"/>
              <a:gd name="T10" fmla="*/ 139 w 304"/>
              <a:gd name="T11" fmla="*/ 104 h 305"/>
              <a:gd name="T12" fmla="*/ 182 w 304"/>
              <a:gd name="T13" fmla="*/ 136 h 305"/>
              <a:gd name="T14" fmla="*/ 89 w 304"/>
              <a:gd name="T15" fmla="*/ 136 h 305"/>
              <a:gd name="T16" fmla="*/ 132 w 304"/>
              <a:gd name="T17" fmla="*/ 104 h 305"/>
              <a:gd name="T18" fmla="*/ 89 w 304"/>
              <a:gd name="T19" fmla="*/ 136 h 305"/>
              <a:gd name="T20" fmla="*/ 218 w 304"/>
              <a:gd name="T21" fmla="*/ 136 h 305"/>
              <a:gd name="T22" fmla="*/ 183 w 304"/>
              <a:gd name="T23" fmla="*/ 96 h 305"/>
              <a:gd name="T24" fmla="*/ 147 w 304"/>
              <a:gd name="T25" fmla="*/ 58 h 305"/>
              <a:gd name="T26" fmla="*/ 139 w 304"/>
              <a:gd name="T27" fmla="*/ 96 h 305"/>
              <a:gd name="T28" fmla="*/ 147 w 304"/>
              <a:gd name="T29" fmla="*/ 58 h 305"/>
              <a:gd name="T30" fmla="*/ 165 w 304"/>
              <a:gd name="T31" fmla="*/ 62 h 305"/>
              <a:gd name="T32" fmla="*/ 195 w 304"/>
              <a:gd name="T33" fmla="*/ 82 h 305"/>
              <a:gd name="T34" fmla="*/ 152 w 304"/>
              <a:gd name="T35" fmla="*/ 305 h 305"/>
              <a:gd name="T36" fmla="*/ 152 w 304"/>
              <a:gd name="T37" fmla="*/ 0 h 305"/>
              <a:gd name="T38" fmla="*/ 122 w 304"/>
              <a:gd name="T39" fmla="*/ 236 h 305"/>
              <a:gd name="T40" fmla="*/ 122 w 304"/>
              <a:gd name="T41" fmla="*/ 220 h 305"/>
              <a:gd name="T42" fmla="*/ 132 w 304"/>
              <a:gd name="T43" fmla="*/ 183 h 305"/>
              <a:gd name="T44" fmla="*/ 139 w 304"/>
              <a:gd name="T45" fmla="*/ 175 h 305"/>
              <a:gd name="T46" fmla="*/ 139 w 304"/>
              <a:gd name="T47" fmla="*/ 143 h 305"/>
              <a:gd name="T48" fmla="*/ 182 w 304"/>
              <a:gd name="T49" fmla="*/ 145 h 305"/>
              <a:gd name="T50" fmla="*/ 193 w 304"/>
              <a:gd name="T51" fmla="*/ 143 h 305"/>
              <a:gd name="T52" fmla="*/ 221 w 304"/>
              <a:gd name="T53" fmla="*/ 138 h 305"/>
              <a:gd name="T54" fmla="*/ 136 w 304"/>
              <a:gd name="T55" fmla="*/ 42 h 305"/>
              <a:gd name="T56" fmla="*/ 122 w 304"/>
              <a:gd name="T57" fmla="*/ 236 h 305"/>
              <a:gd name="T58" fmla="*/ 258 w 304"/>
              <a:gd name="T59" fmla="*/ 195 h 305"/>
              <a:gd name="T60" fmla="*/ 231 w 304"/>
              <a:gd name="T61" fmla="*/ 149 h 305"/>
              <a:gd name="T62" fmla="*/ 228 w 304"/>
              <a:gd name="T63" fmla="*/ 144 h 305"/>
              <a:gd name="T64" fmla="*/ 168 w 304"/>
              <a:gd name="T65" fmla="*/ 166 h 305"/>
              <a:gd name="T66" fmla="*/ 146 w 304"/>
              <a:gd name="T67" fmla="*/ 180 h 305"/>
              <a:gd name="T68" fmla="*/ 190 w 304"/>
              <a:gd name="T69" fmla="*/ 202 h 305"/>
              <a:gd name="T70" fmla="*/ 179 w 304"/>
              <a:gd name="T71" fmla="*/ 215 h 305"/>
              <a:gd name="T72" fmla="*/ 125 w 304"/>
              <a:gd name="T73" fmla="*/ 263 h 305"/>
              <a:gd name="T74" fmla="*/ 148 w 304"/>
              <a:gd name="T75" fmla="*/ 247 h 305"/>
              <a:gd name="T76" fmla="*/ 231 w 304"/>
              <a:gd name="T77" fmla="*/ 239 h 305"/>
              <a:gd name="T78" fmla="*/ 252 w 304"/>
              <a:gd name="T79" fmla="*/ 213 h 305"/>
              <a:gd name="T80" fmla="*/ 106 w 304"/>
              <a:gd name="T81" fmla="*/ 62 h 305"/>
              <a:gd name="T82" fmla="*/ 90 w 304"/>
              <a:gd name="T83" fmla="*/ 89 h 305"/>
              <a:gd name="T84" fmla="*/ 76 w 304"/>
              <a:gd name="T85" fmla="*/ 197 h 305"/>
              <a:gd name="T86" fmla="*/ 90 w 304"/>
              <a:gd name="T87" fmla="*/ 190 h 305"/>
              <a:gd name="T88" fmla="*/ 88 w 304"/>
              <a:gd name="T89" fmla="*/ 96 h 305"/>
              <a:gd name="T90" fmla="*/ 53 w 304"/>
              <a:gd name="T91" fmla="*/ 136 h 305"/>
              <a:gd name="T92" fmla="*/ 88 w 304"/>
              <a:gd name="T93" fmla="*/ 96 h 305"/>
              <a:gd name="T94" fmla="*/ 53 w 304"/>
              <a:gd name="T95" fmla="*/ 143 h 305"/>
              <a:gd name="T96" fmla="*/ 88 w 304"/>
              <a:gd name="T97" fmla="*/ 18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4" h="305">
                <a:moveTo>
                  <a:pt x="97" y="91"/>
                </a:moveTo>
                <a:cubicBezTo>
                  <a:pt x="104" y="75"/>
                  <a:pt x="113" y="63"/>
                  <a:pt x="124" y="58"/>
                </a:cubicBezTo>
                <a:cubicBezTo>
                  <a:pt x="126" y="57"/>
                  <a:pt x="129" y="57"/>
                  <a:pt x="132" y="57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20" y="96"/>
                  <a:pt x="108" y="94"/>
                  <a:pt x="97" y="91"/>
                </a:cubicBezTo>
                <a:close/>
                <a:moveTo>
                  <a:pt x="95" y="181"/>
                </a:moveTo>
                <a:cubicBezTo>
                  <a:pt x="106" y="178"/>
                  <a:pt x="119" y="176"/>
                  <a:pt x="132" y="175"/>
                </a:cubicBezTo>
                <a:cubicBezTo>
                  <a:pt x="132" y="143"/>
                  <a:pt x="132" y="143"/>
                  <a:pt x="132" y="143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9" y="157"/>
                  <a:pt x="91" y="170"/>
                  <a:pt x="95" y="181"/>
                </a:cubicBezTo>
                <a:close/>
                <a:moveTo>
                  <a:pt x="176" y="98"/>
                </a:moveTo>
                <a:cubicBezTo>
                  <a:pt x="165" y="101"/>
                  <a:pt x="152" y="103"/>
                  <a:pt x="139" y="104"/>
                </a:cubicBezTo>
                <a:cubicBezTo>
                  <a:pt x="139" y="136"/>
                  <a:pt x="139" y="136"/>
                  <a:pt x="139" y="136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82" y="122"/>
                  <a:pt x="180" y="109"/>
                  <a:pt x="176" y="98"/>
                </a:cubicBezTo>
                <a:close/>
                <a:moveTo>
                  <a:pt x="89" y="136"/>
                </a:moveTo>
                <a:cubicBezTo>
                  <a:pt x="132" y="136"/>
                  <a:pt x="132" y="136"/>
                  <a:pt x="132" y="136"/>
                </a:cubicBezTo>
                <a:cubicBezTo>
                  <a:pt x="132" y="104"/>
                  <a:pt x="132" y="104"/>
                  <a:pt x="132" y="104"/>
                </a:cubicBezTo>
                <a:cubicBezTo>
                  <a:pt x="119" y="103"/>
                  <a:pt x="106" y="101"/>
                  <a:pt x="95" y="98"/>
                </a:cubicBezTo>
                <a:cubicBezTo>
                  <a:pt x="91" y="109"/>
                  <a:pt x="89" y="122"/>
                  <a:pt x="89" y="136"/>
                </a:cubicBezTo>
                <a:close/>
                <a:moveTo>
                  <a:pt x="190" y="136"/>
                </a:moveTo>
                <a:cubicBezTo>
                  <a:pt x="218" y="136"/>
                  <a:pt x="218" y="136"/>
                  <a:pt x="218" y="136"/>
                </a:cubicBezTo>
                <a:cubicBezTo>
                  <a:pt x="217" y="118"/>
                  <a:pt x="211" y="101"/>
                  <a:pt x="200" y="88"/>
                </a:cubicBezTo>
                <a:cubicBezTo>
                  <a:pt x="195" y="91"/>
                  <a:pt x="189" y="94"/>
                  <a:pt x="183" y="96"/>
                </a:cubicBezTo>
                <a:cubicBezTo>
                  <a:pt x="187" y="108"/>
                  <a:pt x="189" y="121"/>
                  <a:pt x="190" y="136"/>
                </a:cubicBezTo>
                <a:close/>
                <a:moveTo>
                  <a:pt x="147" y="58"/>
                </a:moveTo>
                <a:cubicBezTo>
                  <a:pt x="145" y="57"/>
                  <a:pt x="142" y="57"/>
                  <a:pt x="139" y="57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51" y="96"/>
                  <a:pt x="163" y="94"/>
                  <a:pt x="174" y="91"/>
                </a:cubicBezTo>
                <a:cubicBezTo>
                  <a:pt x="167" y="75"/>
                  <a:pt x="158" y="63"/>
                  <a:pt x="147" y="58"/>
                </a:cubicBezTo>
                <a:close/>
                <a:moveTo>
                  <a:pt x="195" y="82"/>
                </a:moveTo>
                <a:cubicBezTo>
                  <a:pt x="187" y="74"/>
                  <a:pt x="177" y="67"/>
                  <a:pt x="165" y="62"/>
                </a:cubicBezTo>
                <a:cubicBezTo>
                  <a:pt x="171" y="69"/>
                  <a:pt x="177" y="78"/>
                  <a:pt x="181" y="89"/>
                </a:cubicBezTo>
                <a:cubicBezTo>
                  <a:pt x="186" y="87"/>
                  <a:pt x="191" y="85"/>
                  <a:pt x="195" y="82"/>
                </a:cubicBezTo>
                <a:close/>
                <a:moveTo>
                  <a:pt x="304" y="152"/>
                </a:moveTo>
                <a:cubicBezTo>
                  <a:pt x="304" y="236"/>
                  <a:pt x="235" y="305"/>
                  <a:pt x="152" y="305"/>
                </a:cubicBezTo>
                <a:cubicBezTo>
                  <a:pt x="68" y="305"/>
                  <a:pt x="0" y="236"/>
                  <a:pt x="0" y="152"/>
                </a:cubicBezTo>
                <a:cubicBezTo>
                  <a:pt x="0" y="69"/>
                  <a:pt x="68" y="0"/>
                  <a:pt x="152" y="0"/>
                </a:cubicBezTo>
                <a:cubicBezTo>
                  <a:pt x="235" y="0"/>
                  <a:pt x="304" y="69"/>
                  <a:pt x="304" y="152"/>
                </a:cubicBezTo>
                <a:close/>
                <a:moveTo>
                  <a:pt x="122" y="236"/>
                </a:moveTo>
                <a:cubicBezTo>
                  <a:pt x="122" y="235"/>
                  <a:pt x="122" y="235"/>
                  <a:pt x="122" y="235"/>
                </a:cubicBezTo>
                <a:cubicBezTo>
                  <a:pt x="122" y="234"/>
                  <a:pt x="121" y="228"/>
                  <a:pt x="122" y="220"/>
                </a:cubicBezTo>
                <a:cubicBezTo>
                  <a:pt x="112" y="215"/>
                  <a:pt x="103" y="203"/>
                  <a:pt x="97" y="188"/>
                </a:cubicBezTo>
                <a:cubicBezTo>
                  <a:pt x="108" y="185"/>
                  <a:pt x="120" y="183"/>
                  <a:pt x="132" y="183"/>
                </a:cubicBezTo>
                <a:cubicBezTo>
                  <a:pt x="132" y="185"/>
                  <a:pt x="132" y="185"/>
                  <a:pt x="132" y="185"/>
                </a:cubicBezTo>
                <a:cubicBezTo>
                  <a:pt x="134" y="181"/>
                  <a:pt x="136" y="178"/>
                  <a:pt x="139" y="175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82" y="143"/>
                  <a:pt x="182" y="143"/>
                  <a:pt x="182" y="143"/>
                </a:cubicBezTo>
                <a:cubicBezTo>
                  <a:pt x="182" y="144"/>
                  <a:pt x="182" y="145"/>
                  <a:pt x="182" y="145"/>
                </a:cubicBezTo>
                <a:cubicBezTo>
                  <a:pt x="195" y="140"/>
                  <a:pt x="195" y="140"/>
                  <a:pt x="195" y="140"/>
                </a:cubicBezTo>
                <a:cubicBezTo>
                  <a:pt x="193" y="143"/>
                  <a:pt x="193" y="143"/>
                  <a:pt x="193" y="143"/>
                </a:cubicBezTo>
                <a:cubicBezTo>
                  <a:pt x="204" y="143"/>
                  <a:pt x="204" y="143"/>
                  <a:pt x="204" y="143"/>
                </a:cubicBezTo>
                <a:cubicBezTo>
                  <a:pt x="213" y="141"/>
                  <a:pt x="213" y="142"/>
                  <a:pt x="221" y="138"/>
                </a:cubicBezTo>
                <a:cubicBezTo>
                  <a:pt x="225" y="136"/>
                  <a:pt x="229" y="133"/>
                  <a:pt x="232" y="130"/>
                </a:cubicBezTo>
                <a:cubicBezTo>
                  <a:pt x="228" y="81"/>
                  <a:pt x="186" y="42"/>
                  <a:pt x="136" y="42"/>
                </a:cubicBezTo>
                <a:cubicBezTo>
                  <a:pt x="82" y="42"/>
                  <a:pt x="38" y="86"/>
                  <a:pt x="38" y="139"/>
                </a:cubicBezTo>
                <a:cubicBezTo>
                  <a:pt x="38" y="188"/>
                  <a:pt x="75" y="229"/>
                  <a:pt x="122" y="236"/>
                </a:cubicBezTo>
                <a:close/>
                <a:moveTo>
                  <a:pt x="263" y="191"/>
                </a:moveTo>
                <a:cubicBezTo>
                  <a:pt x="263" y="191"/>
                  <a:pt x="261" y="193"/>
                  <a:pt x="258" y="195"/>
                </a:cubicBezTo>
                <a:cubicBezTo>
                  <a:pt x="270" y="162"/>
                  <a:pt x="263" y="122"/>
                  <a:pt x="263" y="122"/>
                </a:cubicBezTo>
                <a:cubicBezTo>
                  <a:pt x="263" y="122"/>
                  <a:pt x="255" y="144"/>
                  <a:pt x="231" y="149"/>
                </a:cubicBezTo>
                <a:cubicBezTo>
                  <a:pt x="229" y="150"/>
                  <a:pt x="228" y="150"/>
                  <a:pt x="226" y="151"/>
                </a:cubicBezTo>
                <a:cubicBezTo>
                  <a:pt x="227" y="147"/>
                  <a:pt x="228" y="144"/>
                  <a:pt x="228" y="144"/>
                </a:cubicBezTo>
                <a:cubicBezTo>
                  <a:pt x="228" y="144"/>
                  <a:pt x="226" y="148"/>
                  <a:pt x="201" y="153"/>
                </a:cubicBezTo>
                <a:cubicBezTo>
                  <a:pt x="176" y="159"/>
                  <a:pt x="168" y="166"/>
                  <a:pt x="168" y="166"/>
                </a:cubicBezTo>
                <a:cubicBezTo>
                  <a:pt x="168" y="163"/>
                  <a:pt x="170" y="160"/>
                  <a:pt x="170" y="160"/>
                </a:cubicBezTo>
                <a:cubicBezTo>
                  <a:pt x="170" y="160"/>
                  <a:pt x="158" y="165"/>
                  <a:pt x="146" y="180"/>
                </a:cubicBezTo>
                <a:cubicBezTo>
                  <a:pt x="127" y="202"/>
                  <a:pt x="131" y="234"/>
                  <a:pt x="131" y="234"/>
                </a:cubicBezTo>
                <a:cubicBezTo>
                  <a:pt x="144" y="218"/>
                  <a:pt x="166" y="209"/>
                  <a:pt x="190" y="202"/>
                </a:cubicBezTo>
                <a:cubicBezTo>
                  <a:pt x="231" y="189"/>
                  <a:pt x="248" y="161"/>
                  <a:pt x="248" y="161"/>
                </a:cubicBezTo>
                <a:cubicBezTo>
                  <a:pt x="248" y="161"/>
                  <a:pt x="231" y="199"/>
                  <a:pt x="179" y="215"/>
                </a:cubicBezTo>
                <a:cubicBezTo>
                  <a:pt x="164" y="220"/>
                  <a:pt x="153" y="227"/>
                  <a:pt x="145" y="233"/>
                </a:cubicBezTo>
                <a:cubicBezTo>
                  <a:pt x="127" y="247"/>
                  <a:pt x="125" y="262"/>
                  <a:pt x="125" y="263"/>
                </a:cubicBezTo>
                <a:cubicBezTo>
                  <a:pt x="139" y="262"/>
                  <a:pt x="139" y="262"/>
                  <a:pt x="139" y="262"/>
                </a:cubicBezTo>
                <a:cubicBezTo>
                  <a:pt x="139" y="262"/>
                  <a:pt x="140" y="254"/>
                  <a:pt x="148" y="247"/>
                </a:cubicBezTo>
                <a:cubicBezTo>
                  <a:pt x="148" y="247"/>
                  <a:pt x="160" y="257"/>
                  <a:pt x="191" y="255"/>
                </a:cubicBezTo>
                <a:cubicBezTo>
                  <a:pt x="217" y="253"/>
                  <a:pt x="231" y="239"/>
                  <a:pt x="231" y="239"/>
                </a:cubicBezTo>
                <a:cubicBezTo>
                  <a:pt x="231" y="239"/>
                  <a:pt x="228" y="240"/>
                  <a:pt x="224" y="236"/>
                </a:cubicBezTo>
                <a:cubicBezTo>
                  <a:pt x="228" y="234"/>
                  <a:pt x="240" y="227"/>
                  <a:pt x="252" y="213"/>
                </a:cubicBezTo>
                <a:cubicBezTo>
                  <a:pt x="263" y="200"/>
                  <a:pt x="263" y="191"/>
                  <a:pt x="263" y="191"/>
                </a:cubicBezTo>
                <a:close/>
                <a:moveTo>
                  <a:pt x="106" y="62"/>
                </a:moveTo>
                <a:cubicBezTo>
                  <a:pt x="94" y="67"/>
                  <a:pt x="84" y="74"/>
                  <a:pt x="76" y="82"/>
                </a:cubicBezTo>
                <a:cubicBezTo>
                  <a:pt x="80" y="85"/>
                  <a:pt x="85" y="87"/>
                  <a:pt x="90" y="89"/>
                </a:cubicBezTo>
                <a:cubicBezTo>
                  <a:pt x="94" y="78"/>
                  <a:pt x="100" y="69"/>
                  <a:pt x="106" y="62"/>
                </a:cubicBezTo>
                <a:close/>
                <a:moveTo>
                  <a:pt x="76" y="197"/>
                </a:moveTo>
                <a:cubicBezTo>
                  <a:pt x="84" y="205"/>
                  <a:pt x="94" y="212"/>
                  <a:pt x="106" y="217"/>
                </a:cubicBezTo>
                <a:cubicBezTo>
                  <a:pt x="100" y="210"/>
                  <a:pt x="94" y="201"/>
                  <a:pt x="90" y="190"/>
                </a:cubicBezTo>
                <a:cubicBezTo>
                  <a:pt x="85" y="192"/>
                  <a:pt x="80" y="194"/>
                  <a:pt x="76" y="197"/>
                </a:cubicBezTo>
                <a:close/>
                <a:moveTo>
                  <a:pt x="88" y="96"/>
                </a:moveTo>
                <a:cubicBezTo>
                  <a:pt x="82" y="94"/>
                  <a:pt x="76" y="91"/>
                  <a:pt x="71" y="88"/>
                </a:cubicBezTo>
                <a:cubicBezTo>
                  <a:pt x="60" y="101"/>
                  <a:pt x="54" y="118"/>
                  <a:pt x="53" y="136"/>
                </a:cubicBezTo>
                <a:cubicBezTo>
                  <a:pt x="81" y="136"/>
                  <a:pt x="81" y="136"/>
                  <a:pt x="81" y="136"/>
                </a:cubicBezTo>
                <a:cubicBezTo>
                  <a:pt x="82" y="121"/>
                  <a:pt x="84" y="108"/>
                  <a:pt x="88" y="96"/>
                </a:cubicBezTo>
                <a:close/>
                <a:moveTo>
                  <a:pt x="81" y="143"/>
                </a:moveTo>
                <a:cubicBezTo>
                  <a:pt x="53" y="143"/>
                  <a:pt x="53" y="143"/>
                  <a:pt x="53" y="143"/>
                </a:cubicBezTo>
                <a:cubicBezTo>
                  <a:pt x="54" y="161"/>
                  <a:pt x="60" y="178"/>
                  <a:pt x="71" y="191"/>
                </a:cubicBezTo>
                <a:cubicBezTo>
                  <a:pt x="76" y="188"/>
                  <a:pt x="82" y="185"/>
                  <a:pt x="88" y="183"/>
                </a:cubicBezTo>
                <a:cubicBezTo>
                  <a:pt x="84" y="171"/>
                  <a:pt x="82" y="158"/>
                  <a:pt x="81" y="1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7714821" y="6231768"/>
            <a:ext cx="1037457" cy="1038896"/>
          </a:xfrm>
          <a:custGeom>
            <a:avLst/>
            <a:gdLst>
              <a:gd name="T0" fmla="*/ 74 w 305"/>
              <a:gd name="T1" fmla="*/ 79 h 305"/>
              <a:gd name="T2" fmla="*/ 108 w 305"/>
              <a:gd name="T3" fmla="*/ 70 h 305"/>
              <a:gd name="T4" fmla="*/ 195 w 305"/>
              <a:gd name="T5" fmla="*/ 108 h 305"/>
              <a:gd name="T6" fmla="*/ 157 w 305"/>
              <a:gd name="T7" fmla="*/ 123 h 305"/>
              <a:gd name="T8" fmla="*/ 195 w 305"/>
              <a:gd name="T9" fmla="*/ 108 h 305"/>
              <a:gd name="T10" fmla="*/ 70 w 305"/>
              <a:gd name="T11" fmla="*/ 89 h 305"/>
              <a:gd name="T12" fmla="*/ 103 w 305"/>
              <a:gd name="T13" fmla="*/ 98 h 305"/>
              <a:gd name="T14" fmla="*/ 47 w 305"/>
              <a:gd name="T15" fmla="*/ 159 h 305"/>
              <a:gd name="T16" fmla="*/ 97 w 305"/>
              <a:gd name="T17" fmla="*/ 132 h 305"/>
              <a:gd name="T18" fmla="*/ 47 w 305"/>
              <a:gd name="T19" fmla="*/ 159 h 305"/>
              <a:gd name="T20" fmla="*/ 229 w 305"/>
              <a:gd name="T21" fmla="*/ 70 h 305"/>
              <a:gd name="T22" fmla="*/ 199 w 305"/>
              <a:gd name="T23" fmla="*/ 79 h 305"/>
              <a:gd name="T24" fmla="*/ 202 w 305"/>
              <a:gd name="T25" fmla="*/ 98 h 305"/>
              <a:gd name="T26" fmla="*/ 235 w 305"/>
              <a:gd name="T27" fmla="*/ 89 h 305"/>
              <a:gd name="T28" fmla="*/ 202 w 305"/>
              <a:gd name="T29" fmla="*/ 98 h 305"/>
              <a:gd name="T30" fmla="*/ 99 w 305"/>
              <a:gd name="T31" fmla="*/ 123 h 305"/>
              <a:gd name="T32" fmla="*/ 64 w 305"/>
              <a:gd name="T33" fmla="*/ 108 h 305"/>
              <a:gd name="T34" fmla="*/ 188 w 305"/>
              <a:gd name="T35" fmla="*/ 70 h 305"/>
              <a:gd name="T36" fmla="*/ 157 w 305"/>
              <a:gd name="T37" fmla="*/ 79 h 305"/>
              <a:gd name="T38" fmla="*/ 188 w 305"/>
              <a:gd name="T39" fmla="*/ 70 h 305"/>
              <a:gd name="T40" fmla="*/ 157 w 305"/>
              <a:gd name="T41" fmla="*/ 89 h 305"/>
              <a:gd name="T42" fmla="*/ 193 w 305"/>
              <a:gd name="T43" fmla="*/ 98 h 305"/>
              <a:gd name="T44" fmla="*/ 112 w 305"/>
              <a:gd name="T45" fmla="*/ 98 h 305"/>
              <a:gd name="T46" fmla="*/ 148 w 305"/>
              <a:gd name="T47" fmla="*/ 89 h 305"/>
              <a:gd name="T48" fmla="*/ 112 w 305"/>
              <a:gd name="T49" fmla="*/ 98 h 305"/>
              <a:gd name="T50" fmla="*/ 212 w 305"/>
              <a:gd name="T51" fmla="*/ 159 h 305"/>
              <a:gd name="T52" fmla="*/ 250 w 305"/>
              <a:gd name="T53" fmla="*/ 132 h 305"/>
              <a:gd name="T54" fmla="*/ 241 w 305"/>
              <a:gd name="T55" fmla="*/ 108 h 305"/>
              <a:gd name="T56" fmla="*/ 206 w 305"/>
              <a:gd name="T57" fmla="*/ 123 h 305"/>
              <a:gd name="T58" fmla="*/ 241 w 305"/>
              <a:gd name="T59" fmla="*/ 108 h 305"/>
              <a:gd name="T60" fmla="*/ 153 w 305"/>
              <a:gd name="T61" fmla="*/ 305 h 305"/>
              <a:gd name="T62" fmla="*/ 153 w 305"/>
              <a:gd name="T63" fmla="*/ 0 h 305"/>
              <a:gd name="T64" fmla="*/ 182 w 305"/>
              <a:gd name="T65" fmla="*/ 244 h 305"/>
              <a:gd name="T66" fmla="*/ 168 w 305"/>
              <a:gd name="T67" fmla="*/ 227 h 305"/>
              <a:gd name="T68" fmla="*/ 137 w 305"/>
              <a:gd name="T69" fmla="*/ 195 h 305"/>
              <a:gd name="T70" fmla="*/ 126 w 305"/>
              <a:gd name="T71" fmla="*/ 227 h 305"/>
              <a:gd name="T72" fmla="*/ 182 w 305"/>
              <a:gd name="T73" fmla="*/ 244 h 305"/>
              <a:gd name="T74" fmla="*/ 269 w 305"/>
              <a:gd name="T75" fmla="*/ 162 h 305"/>
              <a:gd name="T76" fmla="*/ 70 w 305"/>
              <a:gd name="T77" fmla="*/ 61 h 305"/>
              <a:gd name="T78" fmla="*/ 36 w 305"/>
              <a:gd name="T79" fmla="*/ 179 h 305"/>
              <a:gd name="T80" fmla="*/ 115 w 305"/>
              <a:gd name="T81" fmla="*/ 79 h 305"/>
              <a:gd name="T82" fmla="*/ 148 w 305"/>
              <a:gd name="T83" fmla="*/ 70 h 305"/>
              <a:gd name="T84" fmla="*/ 115 w 305"/>
              <a:gd name="T85" fmla="*/ 79 h 305"/>
              <a:gd name="T86" fmla="*/ 157 w 305"/>
              <a:gd name="T87" fmla="*/ 159 h 305"/>
              <a:gd name="T88" fmla="*/ 199 w 305"/>
              <a:gd name="T89" fmla="*/ 132 h 305"/>
              <a:gd name="T90" fmla="*/ 108 w 305"/>
              <a:gd name="T91" fmla="*/ 123 h 305"/>
              <a:gd name="T92" fmla="*/ 148 w 305"/>
              <a:gd name="T93" fmla="*/ 108 h 305"/>
              <a:gd name="T94" fmla="*/ 108 w 305"/>
              <a:gd name="T95" fmla="*/ 123 h 305"/>
              <a:gd name="T96" fmla="*/ 148 w 305"/>
              <a:gd name="T97" fmla="*/ 159 h 305"/>
              <a:gd name="T98" fmla="*/ 106 w 305"/>
              <a:gd name="T99" fmla="*/ 13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5" h="305">
                <a:moveTo>
                  <a:pt x="106" y="79"/>
                </a:moveTo>
                <a:cubicBezTo>
                  <a:pt x="74" y="79"/>
                  <a:pt x="74" y="79"/>
                  <a:pt x="74" y="79"/>
                </a:cubicBezTo>
                <a:cubicBezTo>
                  <a:pt x="77" y="70"/>
                  <a:pt x="77" y="70"/>
                  <a:pt x="77" y="70"/>
                </a:cubicBezTo>
                <a:cubicBezTo>
                  <a:pt x="108" y="70"/>
                  <a:pt x="108" y="70"/>
                  <a:pt x="108" y="70"/>
                </a:cubicBezTo>
                <a:lnTo>
                  <a:pt x="106" y="79"/>
                </a:lnTo>
                <a:close/>
                <a:moveTo>
                  <a:pt x="195" y="108"/>
                </a:moveTo>
                <a:cubicBezTo>
                  <a:pt x="157" y="108"/>
                  <a:pt x="157" y="108"/>
                  <a:pt x="157" y="108"/>
                </a:cubicBezTo>
                <a:cubicBezTo>
                  <a:pt x="157" y="123"/>
                  <a:pt x="157" y="123"/>
                  <a:pt x="157" y="123"/>
                </a:cubicBezTo>
                <a:cubicBezTo>
                  <a:pt x="197" y="123"/>
                  <a:pt x="197" y="123"/>
                  <a:pt x="197" y="123"/>
                </a:cubicBezTo>
                <a:lnTo>
                  <a:pt x="195" y="108"/>
                </a:lnTo>
                <a:close/>
                <a:moveTo>
                  <a:pt x="105" y="89"/>
                </a:moveTo>
                <a:cubicBezTo>
                  <a:pt x="70" y="89"/>
                  <a:pt x="70" y="89"/>
                  <a:pt x="70" y="89"/>
                </a:cubicBezTo>
                <a:cubicBezTo>
                  <a:pt x="67" y="98"/>
                  <a:pt x="67" y="98"/>
                  <a:pt x="67" y="98"/>
                </a:cubicBezTo>
                <a:cubicBezTo>
                  <a:pt x="103" y="98"/>
                  <a:pt x="103" y="98"/>
                  <a:pt x="103" y="98"/>
                </a:cubicBezTo>
                <a:lnTo>
                  <a:pt x="105" y="89"/>
                </a:lnTo>
                <a:close/>
                <a:moveTo>
                  <a:pt x="47" y="159"/>
                </a:moveTo>
                <a:cubicBezTo>
                  <a:pt x="93" y="159"/>
                  <a:pt x="93" y="159"/>
                  <a:pt x="93" y="159"/>
                </a:cubicBezTo>
                <a:cubicBezTo>
                  <a:pt x="97" y="132"/>
                  <a:pt x="97" y="132"/>
                  <a:pt x="97" y="132"/>
                </a:cubicBezTo>
                <a:cubicBezTo>
                  <a:pt x="56" y="132"/>
                  <a:pt x="56" y="132"/>
                  <a:pt x="56" y="132"/>
                </a:cubicBezTo>
                <a:lnTo>
                  <a:pt x="47" y="159"/>
                </a:lnTo>
                <a:close/>
                <a:moveTo>
                  <a:pt x="231" y="79"/>
                </a:moveTo>
                <a:cubicBezTo>
                  <a:pt x="229" y="70"/>
                  <a:pt x="229" y="70"/>
                  <a:pt x="229" y="70"/>
                </a:cubicBezTo>
                <a:cubicBezTo>
                  <a:pt x="198" y="70"/>
                  <a:pt x="198" y="70"/>
                  <a:pt x="198" y="70"/>
                </a:cubicBezTo>
                <a:cubicBezTo>
                  <a:pt x="199" y="79"/>
                  <a:pt x="199" y="79"/>
                  <a:pt x="199" y="79"/>
                </a:cubicBezTo>
                <a:lnTo>
                  <a:pt x="231" y="79"/>
                </a:lnTo>
                <a:close/>
                <a:moveTo>
                  <a:pt x="202" y="98"/>
                </a:moveTo>
                <a:cubicBezTo>
                  <a:pt x="238" y="98"/>
                  <a:pt x="238" y="98"/>
                  <a:pt x="238" y="98"/>
                </a:cubicBezTo>
                <a:cubicBezTo>
                  <a:pt x="235" y="89"/>
                  <a:pt x="235" y="89"/>
                  <a:pt x="235" y="89"/>
                </a:cubicBezTo>
                <a:cubicBezTo>
                  <a:pt x="201" y="89"/>
                  <a:pt x="201" y="89"/>
                  <a:pt x="201" y="89"/>
                </a:cubicBezTo>
                <a:lnTo>
                  <a:pt x="202" y="98"/>
                </a:lnTo>
                <a:close/>
                <a:moveTo>
                  <a:pt x="59" y="123"/>
                </a:moveTo>
                <a:cubicBezTo>
                  <a:pt x="99" y="123"/>
                  <a:pt x="99" y="123"/>
                  <a:pt x="99" y="123"/>
                </a:cubicBezTo>
                <a:cubicBezTo>
                  <a:pt x="101" y="108"/>
                  <a:pt x="101" y="108"/>
                  <a:pt x="101" y="108"/>
                </a:cubicBezTo>
                <a:cubicBezTo>
                  <a:pt x="64" y="108"/>
                  <a:pt x="64" y="108"/>
                  <a:pt x="64" y="108"/>
                </a:cubicBezTo>
                <a:lnTo>
                  <a:pt x="59" y="123"/>
                </a:lnTo>
                <a:close/>
                <a:moveTo>
                  <a:pt x="188" y="70"/>
                </a:moveTo>
                <a:cubicBezTo>
                  <a:pt x="157" y="70"/>
                  <a:pt x="157" y="70"/>
                  <a:pt x="157" y="70"/>
                </a:cubicBezTo>
                <a:cubicBezTo>
                  <a:pt x="157" y="79"/>
                  <a:pt x="157" y="79"/>
                  <a:pt x="157" y="79"/>
                </a:cubicBezTo>
                <a:cubicBezTo>
                  <a:pt x="190" y="79"/>
                  <a:pt x="190" y="79"/>
                  <a:pt x="190" y="79"/>
                </a:cubicBezTo>
                <a:lnTo>
                  <a:pt x="188" y="70"/>
                </a:lnTo>
                <a:close/>
                <a:moveTo>
                  <a:pt x="192" y="89"/>
                </a:moveTo>
                <a:cubicBezTo>
                  <a:pt x="157" y="89"/>
                  <a:pt x="157" y="89"/>
                  <a:pt x="157" y="89"/>
                </a:cubicBezTo>
                <a:cubicBezTo>
                  <a:pt x="157" y="98"/>
                  <a:pt x="157" y="98"/>
                  <a:pt x="157" y="98"/>
                </a:cubicBezTo>
                <a:cubicBezTo>
                  <a:pt x="193" y="98"/>
                  <a:pt x="193" y="98"/>
                  <a:pt x="193" y="98"/>
                </a:cubicBezTo>
                <a:lnTo>
                  <a:pt x="192" y="89"/>
                </a:lnTo>
                <a:close/>
                <a:moveTo>
                  <a:pt x="112" y="98"/>
                </a:moveTo>
                <a:cubicBezTo>
                  <a:pt x="148" y="98"/>
                  <a:pt x="148" y="98"/>
                  <a:pt x="148" y="98"/>
                </a:cubicBezTo>
                <a:cubicBezTo>
                  <a:pt x="148" y="89"/>
                  <a:pt x="148" y="89"/>
                  <a:pt x="148" y="89"/>
                </a:cubicBezTo>
                <a:cubicBezTo>
                  <a:pt x="114" y="89"/>
                  <a:pt x="114" y="89"/>
                  <a:pt x="114" y="89"/>
                </a:cubicBezTo>
                <a:lnTo>
                  <a:pt x="112" y="98"/>
                </a:lnTo>
                <a:close/>
                <a:moveTo>
                  <a:pt x="208" y="132"/>
                </a:moveTo>
                <a:cubicBezTo>
                  <a:pt x="212" y="159"/>
                  <a:pt x="212" y="159"/>
                  <a:pt x="212" y="159"/>
                </a:cubicBezTo>
                <a:cubicBezTo>
                  <a:pt x="259" y="159"/>
                  <a:pt x="259" y="159"/>
                  <a:pt x="259" y="159"/>
                </a:cubicBezTo>
                <a:cubicBezTo>
                  <a:pt x="250" y="132"/>
                  <a:pt x="250" y="132"/>
                  <a:pt x="250" y="132"/>
                </a:cubicBezTo>
                <a:lnTo>
                  <a:pt x="208" y="132"/>
                </a:lnTo>
                <a:close/>
                <a:moveTo>
                  <a:pt x="241" y="108"/>
                </a:moveTo>
                <a:cubicBezTo>
                  <a:pt x="204" y="108"/>
                  <a:pt x="204" y="108"/>
                  <a:pt x="204" y="108"/>
                </a:cubicBezTo>
                <a:cubicBezTo>
                  <a:pt x="206" y="123"/>
                  <a:pt x="206" y="123"/>
                  <a:pt x="206" y="123"/>
                </a:cubicBezTo>
                <a:cubicBezTo>
                  <a:pt x="246" y="123"/>
                  <a:pt x="246" y="123"/>
                  <a:pt x="246" y="123"/>
                </a:cubicBezTo>
                <a:lnTo>
                  <a:pt x="241" y="108"/>
                </a:lnTo>
                <a:close/>
                <a:moveTo>
                  <a:pt x="305" y="152"/>
                </a:moveTo>
                <a:cubicBezTo>
                  <a:pt x="305" y="236"/>
                  <a:pt x="236" y="305"/>
                  <a:pt x="153" y="305"/>
                </a:cubicBezTo>
                <a:cubicBezTo>
                  <a:pt x="69" y="305"/>
                  <a:pt x="0" y="236"/>
                  <a:pt x="0" y="152"/>
                </a:cubicBezTo>
                <a:cubicBezTo>
                  <a:pt x="0" y="69"/>
                  <a:pt x="69" y="0"/>
                  <a:pt x="153" y="0"/>
                </a:cubicBezTo>
                <a:cubicBezTo>
                  <a:pt x="236" y="0"/>
                  <a:pt x="305" y="69"/>
                  <a:pt x="305" y="152"/>
                </a:cubicBezTo>
                <a:close/>
                <a:moveTo>
                  <a:pt x="182" y="244"/>
                </a:moveTo>
                <a:cubicBezTo>
                  <a:pt x="179" y="227"/>
                  <a:pt x="179" y="227"/>
                  <a:pt x="179" y="227"/>
                </a:cubicBezTo>
                <a:cubicBezTo>
                  <a:pt x="168" y="227"/>
                  <a:pt x="168" y="227"/>
                  <a:pt x="168" y="227"/>
                </a:cubicBezTo>
                <a:cubicBezTo>
                  <a:pt x="168" y="195"/>
                  <a:pt x="168" y="195"/>
                  <a:pt x="168" y="195"/>
                </a:cubicBezTo>
                <a:cubicBezTo>
                  <a:pt x="137" y="195"/>
                  <a:pt x="137" y="195"/>
                  <a:pt x="137" y="195"/>
                </a:cubicBezTo>
                <a:cubicBezTo>
                  <a:pt x="137" y="227"/>
                  <a:pt x="137" y="227"/>
                  <a:pt x="137" y="227"/>
                </a:cubicBezTo>
                <a:cubicBezTo>
                  <a:pt x="126" y="227"/>
                  <a:pt x="126" y="227"/>
                  <a:pt x="126" y="227"/>
                </a:cubicBezTo>
                <a:cubicBezTo>
                  <a:pt x="124" y="244"/>
                  <a:pt x="124" y="244"/>
                  <a:pt x="124" y="244"/>
                </a:cubicBezTo>
                <a:lnTo>
                  <a:pt x="182" y="244"/>
                </a:lnTo>
                <a:close/>
                <a:moveTo>
                  <a:pt x="269" y="179"/>
                </a:moveTo>
                <a:cubicBezTo>
                  <a:pt x="269" y="162"/>
                  <a:pt x="269" y="162"/>
                  <a:pt x="269" y="162"/>
                </a:cubicBezTo>
                <a:cubicBezTo>
                  <a:pt x="235" y="61"/>
                  <a:pt x="235" y="61"/>
                  <a:pt x="235" y="61"/>
                </a:cubicBezTo>
                <a:cubicBezTo>
                  <a:pt x="70" y="61"/>
                  <a:pt x="70" y="61"/>
                  <a:pt x="70" y="61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36" y="179"/>
                  <a:pt x="36" y="179"/>
                  <a:pt x="36" y="179"/>
                </a:cubicBezTo>
                <a:lnTo>
                  <a:pt x="269" y="179"/>
                </a:lnTo>
                <a:close/>
                <a:moveTo>
                  <a:pt x="115" y="79"/>
                </a:moveTo>
                <a:cubicBezTo>
                  <a:pt x="148" y="79"/>
                  <a:pt x="148" y="79"/>
                  <a:pt x="148" y="79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117" y="70"/>
                  <a:pt x="117" y="70"/>
                  <a:pt x="117" y="70"/>
                </a:cubicBezTo>
                <a:lnTo>
                  <a:pt x="115" y="79"/>
                </a:lnTo>
                <a:close/>
                <a:moveTo>
                  <a:pt x="157" y="132"/>
                </a:moveTo>
                <a:cubicBezTo>
                  <a:pt x="157" y="159"/>
                  <a:pt x="157" y="159"/>
                  <a:pt x="157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199" y="132"/>
                  <a:pt x="199" y="132"/>
                  <a:pt x="199" y="132"/>
                </a:cubicBezTo>
                <a:lnTo>
                  <a:pt x="157" y="132"/>
                </a:lnTo>
                <a:close/>
                <a:moveTo>
                  <a:pt x="108" y="123"/>
                </a:moveTo>
                <a:cubicBezTo>
                  <a:pt x="148" y="123"/>
                  <a:pt x="148" y="123"/>
                  <a:pt x="148" y="123"/>
                </a:cubicBezTo>
                <a:cubicBezTo>
                  <a:pt x="148" y="108"/>
                  <a:pt x="148" y="108"/>
                  <a:pt x="148" y="108"/>
                </a:cubicBezTo>
                <a:cubicBezTo>
                  <a:pt x="110" y="108"/>
                  <a:pt x="110" y="108"/>
                  <a:pt x="110" y="108"/>
                </a:cubicBezTo>
                <a:lnTo>
                  <a:pt x="108" y="123"/>
                </a:lnTo>
                <a:close/>
                <a:moveTo>
                  <a:pt x="102" y="159"/>
                </a:moveTo>
                <a:cubicBezTo>
                  <a:pt x="148" y="159"/>
                  <a:pt x="148" y="159"/>
                  <a:pt x="148" y="159"/>
                </a:cubicBezTo>
                <a:cubicBezTo>
                  <a:pt x="148" y="132"/>
                  <a:pt x="148" y="132"/>
                  <a:pt x="148" y="132"/>
                </a:cubicBezTo>
                <a:cubicBezTo>
                  <a:pt x="106" y="132"/>
                  <a:pt x="106" y="132"/>
                  <a:pt x="106" y="132"/>
                </a:cubicBezTo>
                <a:lnTo>
                  <a:pt x="102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14316556" y="6231768"/>
            <a:ext cx="1033140" cy="1038896"/>
          </a:xfrm>
          <a:custGeom>
            <a:avLst/>
            <a:gdLst>
              <a:gd name="T0" fmla="*/ 122 w 304"/>
              <a:gd name="T1" fmla="*/ 208 h 305"/>
              <a:gd name="T2" fmla="*/ 76 w 304"/>
              <a:gd name="T3" fmla="*/ 247 h 305"/>
              <a:gd name="T4" fmla="*/ 200 w 304"/>
              <a:gd name="T5" fmla="*/ 197 h 305"/>
              <a:gd name="T6" fmla="*/ 184 w 304"/>
              <a:gd name="T7" fmla="*/ 217 h 305"/>
              <a:gd name="T8" fmla="*/ 200 w 304"/>
              <a:gd name="T9" fmla="*/ 197 h 305"/>
              <a:gd name="T10" fmla="*/ 85 w 304"/>
              <a:gd name="T11" fmla="*/ 177 h 305"/>
              <a:gd name="T12" fmla="*/ 114 w 304"/>
              <a:gd name="T13" fmla="*/ 183 h 305"/>
              <a:gd name="T14" fmla="*/ 304 w 304"/>
              <a:gd name="T15" fmla="*/ 152 h 305"/>
              <a:gd name="T16" fmla="*/ 0 w 304"/>
              <a:gd name="T17" fmla="*/ 152 h 305"/>
              <a:gd name="T18" fmla="*/ 304 w 304"/>
              <a:gd name="T19" fmla="*/ 152 h 305"/>
              <a:gd name="T20" fmla="*/ 252 w 304"/>
              <a:gd name="T21" fmla="*/ 85 h 305"/>
              <a:gd name="T22" fmla="*/ 245 w 304"/>
              <a:gd name="T23" fmla="*/ 78 h 305"/>
              <a:gd name="T24" fmla="*/ 245 w 304"/>
              <a:gd name="T25" fmla="*/ 76 h 305"/>
              <a:gd name="T26" fmla="*/ 243 w 304"/>
              <a:gd name="T27" fmla="*/ 72 h 305"/>
              <a:gd name="T28" fmla="*/ 229 w 304"/>
              <a:gd name="T29" fmla="*/ 66 h 305"/>
              <a:gd name="T30" fmla="*/ 228 w 304"/>
              <a:gd name="T31" fmla="*/ 63 h 305"/>
              <a:gd name="T32" fmla="*/ 227 w 304"/>
              <a:gd name="T33" fmla="*/ 61 h 305"/>
              <a:gd name="T34" fmla="*/ 210 w 304"/>
              <a:gd name="T35" fmla="*/ 51 h 305"/>
              <a:gd name="T36" fmla="*/ 179 w 304"/>
              <a:gd name="T37" fmla="*/ 45 h 305"/>
              <a:gd name="T38" fmla="*/ 150 w 304"/>
              <a:gd name="T39" fmla="*/ 62 h 305"/>
              <a:gd name="T40" fmla="*/ 133 w 304"/>
              <a:gd name="T41" fmla="*/ 81 h 305"/>
              <a:gd name="T42" fmla="*/ 125 w 304"/>
              <a:gd name="T43" fmla="*/ 99 h 305"/>
              <a:gd name="T44" fmla="*/ 124 w 304"/>
              <a:gd name="T45" fmla="*/ 113 h 305"/>
              <a:gd name="T46" fmla="*/ 122 w 304"/>
              <a:gd name="T47" fmla="*/ 113 h 305"/>
              <a:gd name="T48" fmla="*/ 117 w 304"/>
              <a:gd name="T49" fmla="*/ 167 h 305"/>
              <a:gd name="T50" fmla="*/ 105 w 304"/>
              <a:gd name="T51" fmla="*/ 157 h 305"/>
              <a:gd name="T52" fmla="*/ 108 w 304"/>
              <a:gd name="T53" fmla="*/ 151 h 305"/>
              <a:gd name="T54" fmla="*/ 95 w 304"/>
              <a:gd name="T55" fmla="*/ 147 h 305"/>
              <a:gd name="T56" fmla="*/ 91 w 304"/>
              <a:gd name="T57" fmla="*/ 151 h 305"/>
              <a:gd name="T58" fmla="*/ 94 w 304"/>
              <a:gd name="T59" fmla="*/ 157 h 305"/>
              <a:gd name="T60" fmla="*/ 68 w 304"/>
              <a:gd name="T61" fmla="*/ 167 h 305"/>
              <a:gd name="T62" fmla="*/ 58 w 304"/>
              <a:gd name="T63" fmla="*/ 186 h 305"/>
              <a:gd name="T64" fmla="*/ 58 w 304"/>
              <a:gd name="T65" fmla="*/ 247 h 305"/>
              <a:gd name="T66" fmla="*/ 52 w 304"/>
              <a:gd name="T67" fmla="*/ 260 h 305"/>
              <a:gd name="T68" fmla="*/ 218 w 304"/>
              <a:gd name="T69" fmla="*/ 247 h 305"/>
              <a:gd name="T70" fmla="*/ 209 w 304"/>
              <a:gd name="T71" fmla="*/ 186 h 305"/>
              <a:gd name="T72" fmla="*/ 199 w 304"/>
              <a:gd name="T73" fmla="*/ 167 h 305"/>
              <a:gd name="T74" fmla="*/ 185 w 304"/>
              <a:gd name="T75" fmla="*/ 153 h 305"/>
              <a:gd name="T76" fmla="*/ 162 w 304"/>
              <a:gd name="T77" fmla="*/ 167 h 305"/>
              <a:gd name="T78" fmla="*/ 145 w 304"/>
              <a:gd name="T79" fmla="*/ 157 h 305"/>
              <a:gd name="T80" fmla="*/ 139 w 304"/>
              <a:gd name="T81" fmla="*/ 113 h 305"/>
              <a:gd name="T82" fmla="*/ 149 w 304"/>
              <a:gd name="T83" fmla="*/ 95 h 305"/>
              <a:gd name="T84" fmla="*/ 163 w 304"/>
              <a:gd name="T85" fmla="*/ 89 h 305"/>
              <a:gd name="T86" fmla="*/ 179 w 304"/>
              <a:gd name="T87" fmla="*/ 95 h 305"/>
              <a:gd name="T88" fmla="*/ 210 w 304"/>
              <a:gd name="T89" fmla="*/ 90 h 305"/>
              <a:gd name="T90" fmla="*/ 210 w 304"/>
              <a:gd name="T91" fmla="*/ 90 h 305"/>
              <a:gd name="T92" fmla="*/ 231 w 304"/>
              <a:gd name="T93" fmla="*/ 92 h 305"/>
              <a:gd name="T94" fmla="*/ 236 w 304"/>
              <a:gd name="T95" fmla="*/ 91 h 305"/>
              <a:gd name="T96" fmla="*/ 242 w 304"/>
              <a:gd name="T97" fmla="*/ 95 h 305"/>
              <a:gd name="T98" fmla="*/ 252 w 304"/>
              <a:gd name="T99" fmla="*/ 85 h 305"/>
              <a:gd name="T100" fmla="*/ 161 w 304"/>
              <a:gd name="T101" fmla="*/ 197 h 305"/>
              <a:gd name="T102" fmla="*/ 177 w 304"/>
              <a:gd name="T103" fmla="*/ 217 h 305"/>
              <a:gd name="T104" fmla="*/ 138 w 304"/>
              <a:gd name="T105" fmla="*/ 217 h 305"/>
              <a:gd name="T106" fmla="*/ 154 w 304"/>
              <a:gd name="T107" fmla="*/ 197 h 305"/>
              <a:gd name="T108" fmla="*/ 138 w 304"/>
              <a:gd name="T109" fmla="*/ 21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04" h="305">
                <a:moveTo>
                  <a:pt x="76" y="208"/>
                </a:moveTo>
                <a:cubicBezTo>
                  <a:pt x="122" y="208"/>
                  <a:pt x="122" y="208"/>
                  <a:pt x="122" y="208"/>
                </a:cubicBezTo>
                <a:cubicBezTo>
                  <a:pt x="122" y="247"/>
                  <a:pt x="122" y="247"/>
                  <a:pt x="122" y="247"/>
                </a:cubicBezTo>
                <a:cubicBezTo>
                  <a:pt x="76" y="247"/>
                  <a:pt x="76" y="247"/>
                  <a:pt x="76" y="247"/>
                </a:cubicBezTo>
                <a:lnTo>
                  <a:pt x="76" y="208"/>
                </a:lnTo>
                <a:close/>
                <a:moveTo>
                  <a:pt x="200" y="197"/>
                </a:moveTo>
                <a:cubicBezTo>
                  <a:pt x="184" y="197"/>
                  <a:pt x="184" y="197"/>
                  <a:pt x="184" y="197"/>
                </a:cubicBezTo>
                <a:cubicBezTo>
                  <a:pt x="184" y="217"/>
                  <a:pt x="184" y="217"/>
                  <a:pt x="184" y="217"/>
                </a:cubicBezTo>
                <a:cubicBezTo>
                  <a:pt x="200" y="217"/>
                  <a:pt x="200" y="217"/>
                  <a:pt x="200" y="217"/>
                </a:cubicBezTo>
                <a:lnTo>
                  <a:pt x="200" y="197"/>
                </a:lnTo>
                <a:close/>
                <a:moveTo>
                  <a:pt x="114" y="177"/>
                </a:moveTo>
                <a:cubicBezTo>
                  <a:pt x="85" y="177"/>
                  <a:pt x="85" y="177"/>
                  <a:pt x="85" y="177"/>
                </a:cubicBezTo>
                <a:cubicBezTo>
                  <a:pt x="85" y="183"/>
                  <a:pt x="85" y="183"/>
                  <a:pt x="85" y="183"/>
                </a:cubicBezTo>
                <a:cubicBezTo>
                  <a:pt x="114" y="183"/>
                  <a:pt x="114" y="183"/>
                  <a:pt x="114" y="183"/>
                </a:cubicBezTo>
                <a:lnTo>
                  <a:pt x="114" y="177"/>
                </a:lnTo>
                <a:close/>
                <a:moveTo>
                  <a:pt x="304" y="152"/>
                </a:moveTo>
                <a:cubicBezTo>
                  <a:pt x="304" y="236"/>
                  <a:pt x="236" y="305"/>
                  <a:pt x="152" y="305"/>
                </a:cubicBezTo>
                <a:cubicBezTo>
                  <a:pt x="68" y="305"/>
                  <a:pt x="0" y="236"/>
                  <a:pt x="0" y="152"/>
                </a:cubicBezTo>
                <a:cubicBezTo>
                  <a:pt x="0" y="69"/>
                  <a:pt x="68" y="0"/>
                  <a:pt x="152" y="0"/>
                </a:cubicBezTo>
                <a:cubicBezTo>
                  <a:pt x="236" y="0"/>
                  <a:pt x="304" y="69"/>
                  <a:pt x="304" y="152"/>
                </a:cubicBezTo>
                <a:close/>
                <a:moveTo>
                  <a:pt x="252" y="85"/>
                </a:moveTo>
                <a:cubicBezTo>
                  <a:pt x="252" y="85"/>
                  <a:pt x="252" y="85"/>
                  <a:pt x="252" y="85"/>
                </a:cubicBezTo>
                <a:cubicBezTo>
                  <a:pt x="251" y="82"/>
                  <a:pt x="249" y="79"/>
                  <a:pt x="246" y="78"/>
                </a:cubicBezTo>
                <a:cubicBezTo>
                  <a:pt x="246" y="78"/>
                  <a:pt x="245" y="78"/>
                  <a:pt x="245" y="78"/>
                </a:cubicBezTo>
                <a:cubicBezTo>
                  <a:pt x="245" y="77"/>
                  <a:pt x="245" y="77"/>
                  <a:pt x="245" y="76"/>
                </a:cubicBezTo>
                <a:cubicBezTo>
                  <a:pt x="245" y="76"/>
                  <a:pt x="245" y="76"/>
                  <a:pt x="245" y="76"/>
                </a:cubicBezTo>
                <a:cubicBezTo>
                  <a:pt x="244" y="75"/>
                  <a:pt x="244" y="73"/>
                  <a:pt x="243" y="72"/>
                </a:cubicBezTo>
                <a:cubicBezTo>
                  <a:pt x="243" y="72"/>
                  <a:pt x="243" y="72"/>
                  <a:pt x="243" y="72"/>
                </a:cubicBezTo>
                <a:cubicBezTo>
                  <a:pt x="241" y="68"/>
                  <a:pt x="237" y="65"/>
                  <a:pt x="232" y="65"/>
                </a:cubicBezTo>
                <a:cubicBezTo>
                  <a:pt x="231" y="65"/>
                  <a:pt x="230" y="65"/>
                  <a:pt x="229" y="66"/>
                </a:cubicBezTo>
                <a:cubicBezTo>
                  <a:pt x="229" y="65"/>
                  <a:pt x="229" y="64"/>
                  <a:pt x="228" y="63"/>
                </a:cubicBezTo>
                <a:cubicBezTo>
                  <a:pt x="228" y="63"/>
                  <a:pt x="228" y="63"/>
                  <a:pt x="228" y="63"/>
                </a:cubicBezTo>
                <a:cubicBezTo>
                  <a:pt x="228" y="63"/>
                  <a:pt x="228" y="62"/>
                  <a:pt x="228" y="62"/>
                </a:cubicBezTo>
                <a:cubicBezTo>
                  <a:pt x="228" y="62"/>
                  <a:pt x="228" y="61"/>
                  <a:pt x="227" y="61"/>
                </a:cubicBezTo>
                <a:cubicBezTo>
                  <a:pt x="227" y="61"/>
                  <a:pt x="227" y="61"/>
                  <a:pt x="227" y="61"/>
                </a:cubicBezTo>
                <a:cubicBezTo>
                  <a:pt x="224" y="55"/>
                  <a:pt x="217" y="51"/>
                  <a:pt x="210" y="51"/>
                </a:cubicBezTo>
                <a:cubicBezTo>
                  <a:pt x="206" y="51"/>
                  <a:pt x="202" y="52"/>
                  <a:pt x="199" y="54"/>
                </a:cubicBezTo>
                <a:cubicBezTo>
                  <a:pt x="194" y="49"/>
                  <a:pt x="187" y="45"/>
                  <a:pt x="179" y="45"/>
                </a:cubicBezTo>
                <a:cubicBezTo>
                  <a:pt x="168" y="45"/>
                  <a:pt x="158" y="52"/>
                  <a:pt x="155" y="62"/>
                </a:cubicBezTo>
                <a:cubicBezTo>
                  <a:pt x="153" y="62"/>
                  <a:pt x="152" y="62"/>
                  <a:pt x="150" y="62"/>
                </a:cubicBezTo>
                <a:cubicBezTo>
                  <a:pt x="140" y="62"/>
                  <a:pt x="133" y="69"/>
                  <a:pt x="133" y="78"/>
                </a:cubicBezTo>
                <a:cubicBezTo>
                  <a:pt x="133" y="79"/>
                  <a:pt x="133" y="80"/>
                  <a:pt x="133" y="81"/>
                </a:cubicBezTo>
                <a:cubicBezTo>
                  <a:pt x="126" y="83"/>
                  <a:pt x="122" y="90"/>
                  <a:pt x="124" y="97"/>
                </a:cubicBezTo>
                <a:cubicBezTo>
                  <a:pt x="124" y="97"/>
                  <a:pt x="124" y="98"/>
                  <a:pt x="125" y="99"/>
                </a:cubicBezTo>
                <a:cubicBezTo>
                  <a:pt x="122" y="102"/>
                  <a:pt x="120" y="106"/>
                  <a:pt x="122" y="110"/>
                </a:cubicBezTo>
                <a:cubicBezTo>
                  <a:pt x="123" y="111"/>
                  <a:pt x="123" y="112"/>
                  <a:pt x="124" y="113"/>
                </a:cubicBezTo>
                <a:cubicBezTo>
                  <a:pt x="122" y="113"/>
                  <a:pt x="122" y="113"/>
                  <a:pt x="122" y="113"/>
                </a:cubicBezTo>
                <a:cubicBezTo>
                  <a:pt x="122" y="113"/>
                  <a:pt x="122" y="113"/>
                  <a:pt x="122" y="113"/>
                </a:cubicBezTo>
                <a:cubicBezTo>
                  <a:pt x="117" y="157"/>
                  <a:pt x="117" y="157"/>
                  <a:pt x="117" y="157"/>
                </a:cubicBezTo>
                <a:cubicBezTo>
                  <a:pt x="117" y="167"/>
                  <a:pt x="117" y="167"/>
                  <a:pt x="117" y="167"/>
                </a:cubicBezTo>
                <a:cubicBezTo>
                  <a:pt x="105" y="167"/>
                  <a:pt x="105" y="167"/>
                  <a:pt x="105" y="167"/>
                </a:cubicBezTo>
                <a:cubicBezTo>
                  <a:pt x="105" y="157"/>
                  <a:pt x="105" y="157"/>
                  <a:pt x="105" y="157"/>
                </a:cubicBezTo>
                <a:cubicBezTo>
                  <a:pt x="105" y="157"/>
                  <a:pt x="108" y="155"/>
                  <a:pt x="108" y="153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108" y="149"/>
                  <a:pt x="106" y="147"/>
                  <a:pt x="104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3" y="147"/>
                  <a:pt x="91" y="149"/>
                  <a:pt x="91" y="151"/>
                </a:cubicBezTo>
                <a:cubicBezTo>
                  <a:pt x="91" y="151"/>
                  <a:pt x="91" y="151"/>
                  <a:pt x="91" y="151"/>
                </a:cubicBezTo>
                <a:cubicBezTo>
                  <a:pt x="91" y="151"/>
                  <a:pt x="91" y="151"/>
                  <a:pt x="91" y="153"/>
                </a:cubicBezTo>
                <a:cubicBezTo>
                  <a:pt x="91" y="155"/>
                  <a:pt x="94" y="157"/>
                  <a:pt x="94" y="15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68" y="167"/>
                  <a:pt x="68" y="167"/>
                  <a:pt x="68" y="167"/>
                </a:cubicBezTo>
                <a:cubicBezTo>
                  <a:pt x="68" y="186"/>
                  <a:pt x="68" y="186"/>
                  <a:pt x="68" y="186"/>
                </a:cubicBezTo>
                <a:cubicBezTo>
                  <a:pt x="58" y="186"/>
                  <a:pt x="58" y="186"/>
                  <a:pt x="58" y="186"/>
                </a:cubicBezTo>
                <a:cubicBezTo>
                  <a:pt x="58" y="186"/>
                  <a:pt x="58" y="186"/>
                  <a:pt x="58" y="186"/>
                </a:cubicBezTo>
                <a:cubicBezTo>
                  <a:pt x="58" y="230"/>
                  <a:pt x="58" y="241"/>
                  <a:pt x="58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60"/>
                  <a:pt x="52" y="260"/>
                  <a:pt x="52" y="260"/>
                </a:cubicBezTo>
                <a:cubicBezTo>
                  <a:pt x="218" y="260"/>
                  <a:pt x="218" y="260"/>
                  <a:pt x="218" y="260"/>
                </a:cubicBezTo>
                <a:cubicBezTo>
                  <a:pt x="218" y="247"/>
                  <a:pt x="218" y="247"/>
                  <a:pt x="218" y="247"/>
                </a:cubicBezTo>
                <a:cubicBezTo>
                  <a:pt x="209" y="247"/>
                  <a:pt x="209" y="247"/>
                  <a:pt x="209" y="247"/>
                </a:cubicBezTo>
                <a:cubicBezTo>
                  <a:pt x="209" y="186"/>
                  <a:pt x="209" y="186"/>
                  <a:pt x="209" y="186"/>
                </a:cubicBezTo>
                <a:cubicBezTo>
                  <a:pt x="199" y="186"/>
                  <a:pt x="199" y="186"/>
                  <a:pt x="199" y="186"/>
                </a:cubicBezTo>
                <a:cubicBezTo>
                  <a:pt x="199" y="174"/>
                  <a:pt x="199" y="169"/>
                  <a:pt x="199" y="167"/>
                </a:cubicBezTo>
                <a:cubicBezTo>
                  <a:pt x="185" y="167"/>
                  <a:pt x="185" y="167"/>
                  <a:pt x="185" y="167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62" y="153"/>
                  <a:pt x="162" y="153"/>
                  <a:pt x="162" y="153"/>
                </a:cubicBezTo>
                <a:cubicBezTo>
                  <a:pt x="162" y="167"/>
                  <a:pt x="162" y="167"/>
                  <a:pt x="162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5" y="157"/>
                  <a:pt x="145" y="157"/>
                  <a:pt x="145" y="157"/>
                </a:cubicBezTo>
                <a:cubicBezTo>
                  <a:pt x="141" y="113"/>
                  <a:pt x="141" y="113"/>
                  <a:pt x="141" y="113"/>
                </a:cubicBezTo>
                <a:cubicBezTo>
                  <a:pt x="139" y="113"/>
                  <a:pt x="139" y="113"/>
                  <a:pt x="139" y="113"/>
                </a:cubicBezTo>
                <a:cubicBezTo>
                  <a:pt x="141" y="110"/>
                  <a:pt x="142" y="108"/>
                  <a:pt x="142" y="105"/>
                </a:cubicBezTo>
                <a:cubicBezTo>
                  <a:pt x="145" y="103"/>
                  <a:pt x="148" y="99"/>
                  <a:pt x="149" y="95"/>
                </a:cubicBezTo>
                <a:cubicBezTo>
                  <a:pt x="149" y="95"/>
                  <a:pt x="149" y="95"/>
                  <a:pt x="150" y="95"/>
                </a:cubicBezTo>
                <a:cubicBezTo>
                  <a:pt x="155" y="95"/>
                  <a:pt x="160" y="93"/>
                  <a:pt x="163" y="89"/>
                </a:cubicBezTo>
                <a:cubicBezTo>
                  <a:pt x="167" y="93"/>
                  <a:pt x="172" y="95"/>
                  <a:pt x="178" y="95"/>
                </a:cubicBezTo>
                <a:cubicBezTo>
                  <a:pt x="178" y="95"/>
                  <a:pt x="179" y="95"/>
                  <a:pt x="179" y="95"/>
                </a:cubicBezTo>
                <a:cubicBezTo>
                  <a:pt x="187" y="95"/>
                  <a:pt x="194" y="92"/>
                  <a:pt x="199" y="86"/>
                </a:cubicBezTo>
                <a:cubicBezTo>
                  <a:pt x="202" y="88"/>
                  <a:pt x="206" y="90"/>
                  <a:pt x="210" y="90"/>
                </a:cubicBezTo>
                <a:cubicBezTo>
                  <a:pt x="210" y="90"/>
                  <a:pt x="210" y="90"/>
                  <a:pt x="210" y="90"/>
                </a:cubicBezTo>
                <a:cubicBezTo>
                  <a:pt x="210" y="90"/>
                  <a:pt x="210" y="90"/>
                  <a:pt x="210" y="90"/>
                </a:cubicBezTo>
                <a:cubicBezTo>
                  <a:pt x="214" y="90"/>
                  <a:pt x="218" y="89"/>
                  <a:pt x="221" y="86"/>
                </a:cubicBezTo>
                <a:cubicBezTo>
                  <a:pt x="224" y="89"/>
                  <a:pt x="227" y="91"/>
                  <a:pt x="231" y="92"/>
                </a:cubicBezTo>
                <a:cubicBezTo>
                  <a:pt x="231" y="92"/>
                  <a:pt x="231" y="92"/>
                  <a:pt x="232" y="92"/>
                </a:cubicBezTo>
                <a:cubicBezTo>
                  <a:pt x="233" y="92"/>
                  <a:pt x="234" y="91"/>
                  <a:pt x="236" y="91"/>
                </a:cubicBezTo>
                <a:cubicBezTo>
                  <a:pt x="237" y="92"/>
                  <a:pt x="238" y="94"/>
                  <a:pt x="240" y="94"/>
                </a:cubicBezTo>
                <a:cubicBezTo>
                  <a:pt x="241" y="95"/>
                  <a:pt x="241" y="95"/>
                  <a:pt x="242" y="95"/>
                </a:cubicBezTo>
                <a:cubicBezTo>
                  <a:pt x="246" y="95"/>
                  <a:pt x="250" y="93"/>
                  <a:pt x="251" y="89"/>
                </a:cubicBezTo>
                <a:cubicBezTo>
                  <a:pt x="252" y="88"/>
                  <a:pt x="252" y="87"/>
                  <a:pt x="252" y="85"/>
                </a:cubicBezTo>
                <a:close/>
                <a:moveTo>
                  <a:pt x="177" y="197"/>
                </a:moveTo>
                <a:cubicBezTo>
                  <a:pt x="161" y="197"/>
                  <a:pt x="161" y="197"/>
                  <a:pt x="161" y="197"/>
                </a:cubicBezTo>
                <a:cubicBezTo>
                  <a:pt x="161" y="217"/>
                  <a:pt x="161" y="217"/>
                  <a:pt x="161" y="217"/>
                </a:cubicBezTo>
                <a:cubicBezTo>
                  <a:pt x="177" y="217"/>
                  <a:pt x="177" y="217"/>
                  <a:pt x="177" y="217"/>
                </a:cubicBezTo>
                <a:lnTo>
                  <a:pt x="177" y="197"/>
                </a:lnTo>
                <a:close/>
                <a:moveTo>
                  <a:pt x="138" y="217"/>
                </a:moveTo>
                <a:cubicBezTo>
                  <a:pt x="154" y="217"/>
                  <a:pt x="154" y="217"/>
                  <a:pt x="154" y="217"/>
                </a:cubicBezTo>
                <a:cubicBezTo>
                  <a:pt x="154" y="197"/>
                  <a:pt x="154" y="197"/>
                  <a:pt x="154" y="197"/>
                </a:cubicBezTo>
                <a:cubicBezTo>
                  <a:pt x="138" y="197"/>
                  <a:pt x="138" y="197"/>
                  <a:pt x="138" y="197"/>
                </a:cubicBezTo>
                <a:lnTo>
                  <a:pt x="138" y="2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2436886" y="6231768"/>
            <a:ext cx="1034579" cy="1038896"/>
          </a:xfrm>
          <a:custGeom>
            <a:avLst/>
            <a:gdLst>
              <a:gd name="T0" fmla="*/ 110 w 304"/>
              <a:gd name="T1" fmla="*/ 243 h 305"/>
              <a:gd name="T2" fmla="*/ 104 w 304"/>
              <a:gd name="T3" fmla="*/ 249 h 305"/>
              <a:gd name="T4" fmla="*/ 92 w 304"/>
              <a:gd name="T5" fmla="*/ 121 h 305"/>
              <a:gd name="T6" fmla="*/ 105 w 304"/>
              <a:gd name="T7" fmla="*/ 120 h 305"/>
              <a:gd name="T8" fmla="*/ 199 w 304"/>
              <a:gd name="T9" fmla="*/ 120 h 305"/>
              <a:gd name="T10" fmla="*/ 201 w 304"/>
              <a:gd name="T11" fmla="*/ 249 h 305"/>
              <a:gd name="T12" fmla="*/ 207 w 304"/>
              <a:gd name="T13" fmla="*/ 243 h 305"/>
              <a:gd name="T14" fmla="*/ 206 w 304"/>
              <a:gd name="T15" fmla="*/ 114 h 305"/>
              <a:gd name="T16" fmla="*/ 164 w 304"/>
              <a:gd name="T17" fmla="*/ 120 h 305"/>
              <a:gd name="T18" fmla="*/ 168 w 304"/>
              <a:gd name="T19" fmla="*/ 249 h 305"/>
              <a:gd name="T20" fmla="*/ 175 w 304"/>
              <a:gd name="T21" fmla="*/ 243 h 305"/>
              <a:gd name="T22" fmla="*/ 170 w 304"/>
              <a:gd name="T23" fmla="*/ 114 h 305"/>
              <a:gd name="T24" fmla="*/ 152 w 304"/>
              <a:gd name="T25" fmla="*/ 305 h 305"/>
              <a:gd name="T26" fmla="*/ 152 w 304"/>
              <a:gd name="T27" fmla="*/ 0 h 305"/>
              <a:gd name="T28" fmla="*/ 240 w 304"/>
              <a:gd name="T29" fmla="*/ 96 h 305"/>
              <a:gd name="T30" fmla="*/ 73 w 304"/>
              <a:gd name="T31" fmla="*/ 87 h 305"/>
              <a:gd name="T32" fmla="*/ 73 w 304"/>
              <a:gd name="T33" fmla="*/ 104 h 305"/>
              <a:gd name="T34" fmla="*/ 82 w 304"/>
              <a:gd name="T35" fmla="*/ 254 h 305"/>
              <a:gd name="T36" fmla="*/ 213 w 304"/>
              <a:gd name="T37" fmla="*/ 263 h 305"/>
              <a:gd name="T38" fmla="*/ 230 w 304"/>
              <a:gd name="T39" fmla="*/ 104 h 305"/>
              <a:gd name="T40" fmla="*/ 240 w 304"/>
              <a:gd name="T41" fmla="*/ 96 h 305"/>
              <a:gd name="T42" fmla="*/ 231 w 304"/>
              <a:gd name="T43" fmla="*/ 67 h 305"/>
              <a:gd name="T44" fmla="*/ 188 w 304"/>
              <a:gd name="T45" fmla="*/ 58 h 305"/>
              <a:gd name="T46" fmla="*/ 131 w 304"/>
              <a:gd name="T47" fmla="*/ 42 h 305"/>
              <a:gd name="T48" fmla="*/ 116 w 304"/>
              <a:gd name="T49" fmla="*/ 67 h 305"/>
              <a:gd name="T50" fmla="*/ 64 w 304"/>
              <a:gd name="T51" fmla="*/ 75 h 305"/>
              <a:gd name="T52" fmla="*/ 231 w 304"/>
              <a:gd name="T53" fmla="*/ 84 h 305"/>
              <a:gd name="T54" fmla="*/ 134 w 304"/>
              <a:gd name="T55" fmla="*/ 114 h 305"/>
              <a:gd name="T56" fmla="*/ 128 w 304"/>
              <a:gd name="T57" fmla="*/ 120 h 305"/>
              <a:gd name="T58" fmla="*/ 136 w 304"/>
              <a:gd name="T59" fmla="*/ 249 h 305"/>
              <a:gd name="T60" fmla="*/ 143 w 304"/>
              <a:gd name="T61" fmla="*/ 243 h 305"/>
              <a:gd name="T62" fmla="*/ 134 w 304"/>
              <a:gd name="T63" fmla="*/ 114 h 305"/>
              <a:gd name="T64" fmla="*/ 131 w 304"/>
              <a:gd name="T65" fmla="*/ 55 h 305"/>
              <a:gd name="T66" fmla="*/ 129 w 304"/>
              <a:gd name="T67" fmla="*/ 67 h 305"/>
              <a:gd name="T68" fmla="*/ 175 w 304"/>
              <a:gd name="T69" fmla="*/ 58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4" h="305">
                <a:moveTo>
                  <a:pt x="105" y="120"/>
                </a:moveTo>
                <a:cubicBezTo>
                  <a:pt x="110" y="243"/>
                  <a:pt x="110" y="243"/>
                  <a:pt x="110" y="243"/>
                </a:cubicBezTo>
                <a:cubicBezTo>
                  <a:pt x="110" y="246"/>
                  <a:pt x="108" y="249"/>
                  <a:pt x="104" y="249"/>
                </a:cubicBezTo>
                <a:cubicBezTo>
                  <a:pt x="104" y="249"/>
                  <a:pt x="104" y="249"/>
                  <a:pt x="104" y="249"/>
                </a:cubicBezTo>
                <a:cubicBezTo>
                  <a:pt x="100" y="249"/>
                  <a:pt x="97" y="247"/>
                  <a:pt x="97" y="243"/>
                </a:cubicBezTo>
                <a:cubicBezTo>
                  <a:pt x="92" y="121"/>
                  <a:pt x="92" y="121"/>
                  <a:pt x="92" y="121"/>
                </a:cubicBezTo>
                <a:cubicBezTo>
                  <a:pt x="92" y="117"/>
                  <a:pt x="95" y="114"/>
                  <a:pt x="98" y="114"/>
                </a:cubicBezTo>
                <a:cubicBezTo>
                  <a:pt x="102" y="114"/>
                  <a:pt x="105" y="116"/>
                  <a:pt x="105" y="120"/>
                </a:cubicBezTo>
                <a:close/>
                <a:moveTo>
                  <a:pt x="206" y="114"/>
                </a:moveTo>
                <a:cubicBezTo>
                  <a:pt x="202" y="114"/>
                  <a:pt x="200" y="116"/>
                  <a:pt x="199" y="120"/>
                </a:cubicBezTo>
                <a:cubicBezTo>
                  <a:pt x="194" y="243"/>
                  <a:pt x="194" y="243"/>
                  <a:pt x="194" y="243"/>
                </a:cubicBezTo>
                <a:cubicBezTo>
                  <a:pt x="194" y="246"/>
                  <a:pt x="197" y="249"/>
                  <a:pt x="201" y="249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4" y="249"/>
                  <a:pt x="207" y="247"/>
                  <a:pt x="207" y="243"/>
                </a:cubicBezTo>
                <a:cubicBezTo>
                  <a:pt x="212" y="121"/>
                  <a:pt x="212" y="121"/>
                  <a:pt x="212" y="121"/>
                </a:cubicBezTo>
                <a:cubicBezTo>
                  <a:pt x="213" y="117"/>
                  <a:pt x="210" y="114"/>
                  <a:pt x="206" y="114"/>
                </a:cubicBezTo>
                <a:close/>
                <a:moveTo>
                  <a:pt x="170" y="114"/>
                </a:moveTo>
                <a:cubicBezTo>
                  <a:pt x="167" y="114"/>
                  <a:pt x="164" y="117"/>
                  <a:pt x="164" y="120"/>
                </a:cubicBezTo>
                <a:cubicBezTo>
                  <a:pt x="162" y="243"/>
                  <a:pt x="162" y="243"/>
                  <a:pt x="162" y="243"/>
                </a:cubicBezTo>
                <a:cubicBezTo>
                  <a:pt x="162" y="246"/>
                  <a:pt x="165" y="249"/>
                  <a:pt x="168" y="249"/>
                </a:cubicBezTo>
                <a:cubicBezTo>
                  <a:pt x="168" y="249"/>
                  <a:pt x="168" y="249"/>
                  <a:pt x="168" y="249"/>
                </a:cubicBezTo>
                <a:cubicBezTo>
                  <a:pt x="172" y="249"/>
                  <a:pt x="175" y="246"/>
                  <a:pt x="175" y="243"/>
                </a:cubicBezTo>
                <a:cubicBezTo>
                  <a:pt x="177" y="120"/>
                  <a:pt x="177" y="120"/>
                  <a:pt x="177" y="120"/>
                </a:cubicBezTo>
                <a:cubicBezTo>
                  <a:pt x="177" y="117"/>
                  <a:pt x="174" y="114"/>
                  <a:pt x="170" y="114"/>
                </a:cubicBezTo>
                <a:close/>
                <a:moveTo>
                  <a:pt x="304" y="152"/>
                </a:moveTo>
                <a:cubicBezTo>
                  <a:pt x="304" y="236"/>
                  <a:pt x="236" y="305"/>
                  <a:pt x="152" y="305"/>
                </a:cubicBezTo>
                <a:cubicBezTo>
                  <a:pt x="69" y="305"/>
                  <a:pt x="0" y="236"/>
                  <a:pt x="0" y="152"/>
                </a:cubicBezTo>
                <a:cubicBezTo>
                  <a:pt x="0" y="69"/>
                  <a:pt x="69" y="0"/>
                  <a:pt x="152" y="0"/>
                </a:cubicBezTo>
                <a:cubicBezTo>
                  <a:pt x="236" y="0"/>
                  <a:pt x="304" y="69"/>
                  <a:pt x="304" y="152"/>
                </a:cubicBezTo>
                <a:close/>
                <a:moveTo>
                  <a:pt x="240" y="96"/>
                </a:moveTo>
                <a:cubicBezTo>
                  <a:pt x="240" y="91"/>
                  <a:pt x="236" y="87"/>
                  <a:pt x="231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68" y="87"/>
                  <a:pt x="64" y="91"/>
                  <a:pt x="64" y="96"/>
                </a:cubicBezTo>
                <a:cubicBezTo>
                  <a:pt x="64" y="100"/>
                  <a:pt x="68" y="104"/>
                  <a:pt x="73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82" y="254"/>
                  <a:pt x="82" y="254"/>
                  <a:pt x="82" y="254"/>
                </a:cubicBezTo>
                <a:cubicBezTo>
                  <a:pt x="82" y="259"/>
                  <a:pt x="86" y="263"/>
                  <a:pt x="91" y="263"/>
                </a:cubicBezTo>
                <a:cubicBezTo>
                  <a:pt x="213" y="263"/>
                  <a:pt x="213" y="263"/>
                  <a:pt x="213" y="263"/>
                </a:cubicBezTo>
                <a:cubicBezTo>
                  <a:pt x="218" y="263"/>
                  <a:pt x="222" y="259"/>
                  <a:pt x="223" y="254"/>
                </a:cubicBezTo>
                <a:cubicBezTo>
                  <a:pt x="230" y="104"/>
                  <a:pt x="230" y="104"/>
                  <a:pt x="230" y="104"/>
                </a:cubicBezTo>
                <a:cubicBezTo>
                  <a:pt x="231" y="104"/>
                  <a:pt x="231" y="104"/>
                  <a:pt x="231" y="104"/>
                </a:cubicBezTo>
                <a:cubicBezTo>
                  <a:pt x="236" y="104"/>
                  <a:pt x="240" y="100"/>
                  <a:pt x="240" y="96"/>
                </a:cubicBezTo>
                <a:close/>
                <a:moveTo>
                  <a:pt x="240" y="75"/>
                </a:moveTo>
                <a:cubicBezTo>
                  <a:pt x="240" y="70"/>
                  <a:pt x="236" y="67"/>
                  <a:pt x="231" y="67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188" y="49"/>
                  <a:pt x="182" y="42"/>
                  <a:pt x="173" y="42"/>
                </a:cubicBezTo>
                <a:cubicBezTo>
                  <a:pt x="131" y="42"/>
                  <a:pt x="131" y="42"/>
                  <a:pt x="131" y="42"/>
                </a:cubicBezTo>
                <a:cubicBezTo>
                  <a:pt x="123" y="42"/>
                  <a:pt x="116" y="49"/>
                  <a:pt x="116" y="58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68" y="67"/>
                  <a:pt x="64" y="70"/>
                  <a:pt x="64" y="75"/>
                </a:cubicBezTo>
                <a:cubicBezTo>
                  <a:pt x="64" y="80"/>
                  <a:pt x="68" y="84"/>
                  <a:pt x="73" y="84"/>
                </a:cubicBezTo>
                <a:cubicBezTo>
                  <a:pt x="231" y="84"/>
                  <a:pt x="231" y="84"/>
                  <a:pt x="231" y="84"/>
                </a:cubicBezTo>
                <a:cubicBezTo>
                  <a:pt x="236" y="84"/>
                  <a:pt x="240" y="80"/>
                  <a:pt x="240" y="75"/>
                </a:cubicBezTo>
                <a:close/>
                <a:moveTo>
                  <a:pt x="134" y="114"/>
                </a:moveTo>
                <a:cubicBezTo>
                  <a:pt x="134" y="114"/>
                  <a:pt x="134" y="114"/>
                  <a:pt x="134" y="114"/>
                </a:cubicBezTo>
                <a:cubicBezTo>
                  <a:pt x="131" y="114"/>
                  <a:pt x="128" y="117"/>
                  <a:pt x="128" y="120"/>
                </a:cubicBezTo>
                <a:cubicBezTo>
                  <a:pt x="130" y="243"/>
                  <a:pt x="130" y="243"/>
                  <a:pt x="130" y="243"/>
                </a:cubicBezTo>
                <a:cubicBezTo>
                  <a:pt x="130" y="246"/>
                  <a:pt x="133" y="249"/>
                  <a:pt x="136" y="249"/>
                </a:cubicBezTo>
                <a:cubicBezTo>
                  <a:pt x="136" y="249"/>
                  <a:pt x="136" y="249"/>
                  <a:pt x="136" y="249"/>
                </a:cubicBezTo>
                <a:cubicBezTo>
                  <a:pt x="140" y="249"/>
                  <a:pt x="143" y="246"/>
                  <a:pt x="143" y="243"/>
                </a:cubicBezTo>
                <a:cubicBezTo>
                  <a:pt x="141" y="120"/>
                  <a:pt x="141" y="120"/>
                  <a:pt x="141" y="120"/>
                </a:cubicBezTo>
                <a:cubicBezTo>
                  <a:pt x="141" y="117"/>
                  <a:pt x="138" y="114"/>
                  <a:pt x="134" y="114"/>
                </a:cubicBezTo>
                <a:close/>
                <a:moveTo>
                  <a:pt x="173" y="55"/>
                </a:moveTo>
                <a:cubicBezTo>
                  <a:pt x="131" y="55"/>
                  <a:pt x="131" y="55"/>
                  <a:pt x="131" y="55"/>
                </a:cubicBezTo>
                <a:cubicBezTo>
                  <a:pt x="130" y="55"/>
                  <a:pt x="129" y="56"/>
                  <a:pt x="129" y="58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75" y="67"/>
                  <a:pt x="175" y="67"/>
                  <a:pt x="175" y="67"/>
                </a:cubicBezTo>
                <a:cubicBezTo>
                  <a:pt x="175" y="58"/>
                  <a:pt x="175" y="58"/>
                  <a:pt x="175" y="58"/>
                </a:cubicBezTo>
                <a:cubicBezTo>
                  <a:pt x="175" y="56"/>
                  <a:pt x="174" y="55"/>
                  <a:pt x="173" y="5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5075853" y="6231768"/>
            <a:ext cx="1037457" cy="1038896"/>
          </a:xfrm>
          <a:custGeom>
            <a:avLst/>
            <a:gdLst>
              <a:gd name="T0" fmla="*/ 0 w 305"/>
              <a:gd name="T1" fmla="*/ 152 h 305"/>
              <a:gd name="T2" fmla="*/ 305 w 305"/>
              <a:gd name="T3" fmla="*/ 152 h 305"/>
              <a:gd name="T4" fmla="*/ 191 w 305"/>
              <a:gd name="T5" fmla="*/ 265 h 305"/>
              <a:gd name="T6" fmla="*/ 92 w 305"/>
              <a:gd name="T7" fmla="*/ 256 h 305"/>
              <a:gd name="T8" fmla="*/ 129 w 305"/>
              <a:gd name="T9" fmla="*/ 246 h 305"/>
              <a:gd name="T10" fmla="*/ 133 w 305"/>
              <a:gd name="T11" fmla="*/ 164 h 305"/>
              <a:gd name="T12" fmla="*/ 115 w 305"/>
              <a:gd name="T13" fmla="*/ 131 h 305"/>
              <a:gd name="T14" fmla="*/ 140 w 305"/>
              <a:gd name="T15" fmla="*/ 159 h 305"/>
              <a:gd name="T16" fmla="*/ 143 w 305"/>
              <a:gd name="T17" fmla="*/ 95 h 305"/>
              <a:gd name="T18" fmla="*/ 145 w 305"/>
              <a:gd name="T19" fmla="*/ 115 h 305"/>
              <a:gd name="T20" fmla="*/ 181 w 305"/>
              <a:gd name="T21" fmla="*/ 118 h 305"/>
              <a:gd name="T22" fmla="*/ 169 w 305"/>
              <a:gd name="T23" fmla="*/ 144 h 305"/>
              <a:gd name="T24" fmla="*/ 167 w 305"/>
              <a:gd name="T25" fmla="*/ 246 h 305"/>
              <a:gd name="T26" fmla="*/ 204 w 305"/>
              <a:gd name="T27" fmla="*/ 256 h 305"/>
              <a:gd name="T28" fmla="*/ 223 w 305"/>
              <a:gd name="T29" fmla="*/ 159 h 305"/>
              <a:gd name="T30" fmla="*/ 183 w 305"/>
              <a:gd name="T31" fmla="*/ 166 h 305"/>
              <a:gd name="T32" fmla="*/ 173 w 305"/>
              <a:gd name="T33" fmla="*/ 146 h 305"/>
              <a:gd name="T34" fmla="*/ 189 w 305"/>
              <a:gd name="T35" fmla="*/ 123 h 305"/>
              <a:gd name="T36" fmla="*/ 179 w 305"/>
              <a:gd name="T37" fmla="*/ 115 h 305"/>
              <a:gd name="T38" fmla="*/ 153 w 305"/>
              <a:gd name="T39" fmla="*/ 127 h 305"/>
              <a:gd name="T40" fmla="*/ 152 w 305"/>
              <a:gd name="T41" fmla="*/ 96 h 305"/>
              <a:gd name="T42" fmla="*/ 141 w 305"/>
              <a:gd name="T43" fmla="*/ 91 h 305"/>
              <a:gd name="T44" fmla="*/ 136 w 305"/>
              <a:gd name="T45" fmla="*/ 131 h 305"/>
              <a:gd name="T46" fmla="*/ 134 w 305"/>
              <a:gd name="T47" fmla="*/ 141 h 305"/>
              <a:gd name="T48" fmla="*/ 114 w 305"/>
              <a:gd name="T49" fmla="*/ 125 h 305"/>
              <a:gd name="T50" fmla="*/ 109 w 305"/>
              <a:gd name="T51" fmla="*/ 140 h 305"/>
              <a:gd name="T52" fmla="*/ 131 w 305"/>
              <a:gd name="T53" fmla="*/ 174 h 305"/>
              <a:gd name="T54" fmla="*/ 88 w 305"/>
              <a:gd name="T55" fmla="*/ 165 h 305"/>
              <a:gd name="T56" fmla="*/ 88 w 305"/>
              <a:gd name="T57" fmla="*/ 92 h 305"/>
              <a:gd name="T58" fmla="*/ 89 w 305"/>
              <a:gd name="T59" fmla="*/ 88 h 305"/>
              <a:gd name="T60" fmla="*/ 117 w 305"/>
              <a:gd name="T61" fmla="*/ 65 h 305"/>
              <a:gd name="T62" fmla="*/ 133 w 305"/>
              <a:gd name="T63" fmla="*/ 56 h 305"/>
              <a:gd name="T64" fmla="*/ 192 w 305"/>
              <a:gd name="T65" fmla="*/ 68 h 305"/>
              <a:gd name="T66" fmla="*/ 219 w 305"/>
              <a:gd name="T67" fmla="*/ 97 h 305"/>
              <a:gd name="T68" fmla="*/ 223 w 305"/>
              <a:gd name="T69" fmla="*/ 15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5" h="305">
                <a:moveTo>
                  <a:pt x="152" y="0"/>
                </a:moveTo>
                <a:cubicBezTo>
                  <a:pt x="69" y="0"/>
                  <a:pt x="0" y="69"/>
                  <a:pt x="0" y="152"/>
                </a:cubicBezTo>
                <a:cubicBezTo>
                  <a:pt x="0" y="236"/>
                  <a:pt x="69" y="305"/>
                  <a:pt x="152" y="305"/>
                </a:cubicBezTo>
                <a:cubicBezTo>
                  <a:pt x="236" y="305"/>
                  <a:pt x="305" y="236"/>
                  <a:pt x="305" y="152"/>
                </a:cubicBezTo>
                <a:cubicBezTo>
                  <a:pt x="305" y="69"/>
                  <a:pt x="236" y="0"/>
                  <a:pt x="152" y="0"/>
                </a:cubicBezTo>
                <a:close/>
                <a:moveTo>
                  <a:pt x="191" y="265"/>
                </a:moveTo>
                <a:cubicBezTo>
                  <a:pt x="105" y="265"/>
                  <a:pt x="105" y="265"/>
                  <a:pt x="105" y="265"/>
                </a:cubicBezTo>
                <a:cubicBezTo>
                  <a:pt x="98" y="265"/>
                  <a:pt x="92" y="261"/>
                  <a:pt x="92" y="256"/>
                </a:cubicBezTo>
                <a:cubicBezTo>
                  <a:pt x="92" y="251"/>
                  <a:pt x="98" y="246"/>
                  <a:pt x="105" y="246"/>
                </a:cubicBezTo>
                <a:cubicBezTo>
                  <a:pt x="129" y="246"/>
                  <a:pt x="129" y="246"/>
                  <a:pt x="129" y="246"/>
                </a:cubicBezTo>
                <a:cubicBezTo>
                  <a:pt x="131" y="236"/>
                  <a:pt x="137" y="181"/>
                  <a:pt x="137" y="181"/>
                </a:cubicBezTo>
                <a:cubicBezTo>
                  <a:pt x="137" y="181"/>
                  <a:pt x="136" y="174"/>
                  <a:pt x="133" y="164"/>
                </a:cubicBezTo>
                <a:cubicBezTo>
                  <a:pt x="127" y="145"/>
                  <a:pt x="111" y="136"/>
                  <a:pt x="111" y="136"/>
                </a:cubicBezTo>
                <a:cubicBezTo>
                  <a:pt x="115" y="131"/>
                  <a:pt x="115" y="131"/>
                  <a:pt x="115" y="131"/>
                </a:cubicBezTo>
                <a:cubicBezTo>
                  <a:pt x="115" y="131"/>
                  <a:pt x="124" y="137"/>
                  <a:pt x="131" y="144"/>
                </a:cubicBezTo>
                <a:cubicBezTo>
                  <a:pt x="137" y="151"/>
                  <a:pt x="140" y="159"/>
                  <a:pt x="140" y="159"/>
                </a:cubicBezTo>
                <a:cubicBezTo>
                  <a:pt x="140" y="159"/>
                  <a:pt x="146" y="143"/>
                  <a:pt x="141" y="130"/>
                </a:cubicBezTo>
                <a:cubicBezTo>
                  <a:pt x="134" y="112"/>
                  <a:pt x="143" y="95"/>
                  <a:pt x="143" y="95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8" y="94"/>
                  <a:pt x="144" y="103"/>
                  <a:pt x="145" y="115"/>
                </a:cubicBezTo>
                <a:cubicBezTo>
                  <a:pt x="146" y="127"/>
                  <a:pt x="155" y="134"/>
                  <a:pt x="156" y="154"/>
                </a:cubicBezTo>
                <a:cubicBezTo>
                  <a:pt x="165" y="130"/>
                  <a:pt x="181" y="118"/>
                  <a:pt x="181" y="118"/>
                </a:cubicBezTo>
                <a:cubicBezTo>
                  <a:pt x="184" y="122"/>
                  <a:pt x="184" y="122"/>
                  <a:pt x="184" y="122"/>
                </a:cubicBezTo>
                <a:cubicBezTo>
                  <a:pt x="184" y="122"/>
                  <a:pt x="176" y="129"/>
                  <a:pt x="169" y="144"/>
                </a:cubicBezTo>
                <a:cubicBezTo>
                  <a:pt x="167" y="148"/>
                  <a:pt x="162" y="164"/>
                  <a:pt x="162" y="179"/>
                </a:cubicBezTo>
                <a:cubicBezTo>
                  <a:pt x="161" y="207"/>
                  <a:pt x="167" y="240"/>
                  <a:pt x="167" y="246"/>
                </a:cubicBezTo>
                <a:cubicBezTo>
                  <a:pt x="191" y="246"/>
                  <a:pt x="191" y="246"/>
                  <a:pt x="191" y="246"/>
                </a:cubicBezTo>
                <a:cubicBezTo>
                  <a:pt x="198" y="246"/>
                  <a:pt x="204" y="251"/>
                  <a:pt x="204" y="256"/>
                </a:cubicBezTo>
                <a:cubicBezTo>
                  <a:pt x="204" y="261"/>
                  <a:pt x="198" y="265"/>
                  <a:pt x="191" y="265"/>
                </a:cubicBezTo>
                <a:close/>
                <a:moveTo>
                  <a:pt x="223" y="159"/>
                </a:moveTo>
                <a:cubicBezTo>
                  <a:pt x="220" y="168"/>
                  <a:pt x="211" y="174"/>
                  <a:pt x="201" y="174"/>
                </a:cubicBezTo>
                <a:cubicBezTo>
                  <a:pt x="194" y="174"/>
                  <a:pt x="188" y="170"/>
                  <a:pt x="183" y="166"/>
                </a:cubicBezTo>
                <a:cubicBezTo>
                  <a:pt x="178" y="168"/>
                  <a:pt x="173" y="171"/>
                  <a:pt x="167" y="172"/>
                </a:cubicBezTo>
                <a:cubicBezTo>
                  <a:pt x="168" y="160"/>
                  <a:pt x="172" y="149"/>
                  <a:pt x="173" y="146"/>
                </a:cubicBezTo>
                <a:cubicBezTo>
                  <a:pt x="180" y="132"/>
                  <a:pt x="187" y="126"/>
                  <a:pt x="187" y="126"/>
                </a:cubicBezTo>
                <a:cubicBezTo>
                  <a:pt x="189" y="123"/>
                  <a:pt x="189" y="123"/>
                  <a:pt x="189" y="123"/>
                </a:cubicBezTo>
                <a:cubicBezTo>
                  <a:pt x="183" y="112"/>
                  <a:pt x="183" y="112"/>
                  <a:pt x="183" y="112"/>
                </a:cubicBezTo>
                <a:cubicBezTo>
                  <a:pt x="179" y="115"/>
                  <a:pt x="179" y="115"/>
                  <a:pt x="179" y="115"/>
                </a:cubicBezTo>
                <a:cubicBezTo>
                  <a:pt x="178" y="115"/>
                  <a:pt x="167" y="123"/>
                  <a:pt x="158" y="139"/>
                </a:cubicBezTo>
                <a:cubicBezTo>
                  <a:pt x="157" y="135"/>
                  <a:pt x="155" y="131"/>
                  <a:pt x="153" y="127"/>
                </a:cubicBezTo>
                <a:cubicBezTo>
                  <a:pt x="151" y="123"/>
                  <a:pt x="150" y="119"/>
                  <a:pt x="149" y="115"/>
                </a:cubicBezTo>
                <a:cubicBezTo>
                  <a:pt x="149" y="104"/>
                  <a:pt x="152" y="96"/>
                  <a:pt x="152" y="96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41" y="91"/>
                  <a:pt x="141" y="91"/>
                  <a:pt x="141" y="91"/>
                </a:cubicBezTo>
                <a:cubicBezTo>
                  <a:pt x="139" y="93"/>
                  <a:pt x="139" y="93"/>
                  <a:pt x="139" y="93"/>
                </a:cubicBezTo>
                <a:cubicBezTo>
                  <a:pt x="139" y="94"/>
                  <a:pt x="129" y="112"/>
                  <a:pt x="136" y="131"/>
                </a:cubicBezTo>
                <a:cubicBezTo>
                  <a:pt x="138" y="136"/>
                  <a:pt x="139" y="142"/>
                  <a:pt x="138" y="147"/>
                </a:cubicBezTo>
                <a:cubicBezTo>
                  <a:pt x="137" y="145"/>
                  <a:pt x="136" y="143"/>
                  <a:pt x="134" y="141"/>
                </a:cubicBezTo>
                <a:cubicBezTo>
                  <a:pt x="127" y="134"/>
                  <a:pt x="118" y="128"/>
                  <a:pt x="117" y="127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05" y="137"/>
                  <a:pt x="105" y="137"/>
                  <a:pt x="105" y="137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110" y="141"/>
                  <a:pt x="123" y="149"/>
                  <a:pt x="129" y="165"/>
                </a:cubicBezTo>
                <a:cubicBezTo>
                  <a:pt x="130" y="168"/>
                  <a:pt x="130" y="171"/>
                  <a:pt x="131" y="174"/>
                </a:cubicBezTo>
                <a:cubicBezTo>
                  <a:pt x="126" y="177"/>
                  <a:pt x="120" y="179"/>
                  <a:pt x="114" y="179"/>
                </a:cubicBezTo>
                <a:cubicBezTo>
                  <a:pt x="103" y="179"/>
                  <a:pt x="93" y="174"/>
                  <a:pt x="88" y="165"/>
                </a:cubicBezTo>
                <a:cubicBezTo>
                  <a:pt x="69" y="164"/>
                  <a:pt x="55" y="148"/>
                  <a:pt x="55" y="129"/>
                </a:cubicBezTo>
                <a:cubicBezTo>
                  <a:pt x="55" y="110"/>
                  <a:pt x="69" y="94"/>
                  <a:pt x="88" y="92"/>
                </a:cubicBezTo>
                <a:cubicBezTo>
                  <a:pt x="88" y="92"/>
                  <a:pt x="89" y="91"/>
                  <a:pt x="90" y="91"/>
                </a:cubicBezTo>
                <a:cubicBezTo>
                  <a:pt x="90" y="90"/>
                  <a:pt x="89" y="89"/>
                  <a:pt x="89" y="88"/>
                </a:cubicBezTo>
                <a:cubicBezTo>
                  <a:pt x="89" y="75"/>
                  <a:pt x="100" y="65"/>
                  <a:pt x="112" y="65"/>
                </a:cubicBezTo>
                <a:cubicBezTo>
                  <a:pt x="114" y="65"/>
                  <a:pt x="115" y="65"/>
                  <a:pt x="117" y="65"/>
                </a:cubicBezTo>
                <a:cubicBezTo>
                  <a:pt x="119" y="60"/>
                  <a:pt x="124" y="56"/>
                  <a:pt x="130" y="56"/>
                </a:cubicBezTo>
                <a:cubicBezTo>
                  <a:pt x="131" y="56"/>
                  <a:pt x="132" y="56"/>
                  <a:pt x="133" y="56"/>
                </a:cubicBezTo>
                <a:cubicBezTo>
                  <a:pt x="138" y="46"/>
                  <a:pt x="149" y="40"/>
                  <a:pt x="160" y="40"/>
                </a:cubicBezTo>
                <a:cubicBezTo>
                  <a:pt x="177" y="40"/>
                  <a:pt x="190" y="52"/>
                  <a:pt x="192" y="68"/>
                </a:cubicBezTo>
                <a:cubicBezTo>
                  <a:pt x="207" y="69"/>
                  <a:pt x="219" y="82"/>
                  <a:pt x="219" y="97"/>
                </a:cubicBezTo>
                <a:cubicBezTo>
                  <a:pt x="219" y="97"/>
                  <a:pt x="219" y="97"/>
                  <a:pt x="219" y="97"/>
                </a:cubicBezTo>
                <a:cubicBezTo>
                  <a:pt x="236" y="97"/>
                  <a:pt x="250" y="111"/>
                  <a:pt x="250" y="128"/>
                </a:cubicBezTo>
                <a:cubicBezTo>
                  <a:pt x="250" y="144"/>
                  <a:pt x="238" y="157"/>
                  <a:pt x="223" y="1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1117402" y="6231768"/>
            <a:ext cx="1034579" cy="1038896"/>
          </a:xfrm>
          <a:custGeom>
            <a:avLst/>
            <a:gdLst>
              <a:gd name="T0" fmla="*/ 142 w 304"/>
              <a:gd name="T1" fmla="*/ 78 h 305"/>
              <a:gd name="T2" fmla="*/ 112 w 304"/>
              <a:gd name="T3" fmla="*/ 193 h 305"/>
              <a:gd name="T4" fmla="*/ 123 w 304"/>
              <a:gd name="T5" fmla="*/ 221 h 305"/>
              <a:gd name="T6" fmla="*/ 122 w 304"/>
              <a:gd name="T7" fmla="*/ 231 h 305"/>
              <a:gd name="T8" fmla="*/ 117 w 304"/>
              <a:gd name="T9" fmla="*/ 233 h 305"/>
              <a:gd name="T10" fmla="*/ 112 w 304"/>
              <a:gd name="T11" fmla="*/ 231 h 305"/>
              <a:gd name="T12" fmla="*/ 98 w 304"/>
              <a:gd name="T13" fmla="*/ 193 h 305"/>
              <a:gd name="T14" fmla="*/ 142 w 304"/>
              <a:gd name="T15" fmla="*/ 78 h 305"/>
              <a:gd name="T16" fmla="*/ 304 w 304"/>
              <a:gd name="T17" fmla="*/ 152 h 305"/>
              <a:gd name="T18" fmla="*/ 152 w 304"/>
              <a:gd name="T19" fmla="*/ 305 h 305"/>
              <a:gd name="T20" fmla="*/ 0 w 304"/>
              <a:gd name="T21" fmla="*/ 152 h 305"/>
              <a:gd name="T22" fmla="*/ 152 w 304"/>
              <a:gd name="T23" fmla="*/ 0 h 305"/>
              <a:gd name="T24" fmla="*/ 304 w 304"/>
              <a:gd name="T25" fmla="*/ 152 h 305"/>
              <a:gd name="T26" fmla="*/ 221 w 304"/>
              <a:gd name="T27" fmla="*/ 194 h 305"/>
              <a:gd name="T28" fmla="*/ 152 w 304"/>
              <a:gd name="T29" fmla="*/ 42 h 305"/>
              <a:gd name="T30" fmla="*/ 84 w 304"/>
              <a:gd name="T31" fmla="*/ 194 h 305"/>
              <a:gd name="T32" fmla="*/ 152 w 304"/>
              <a:gd name="T33" fmla="*/ 263 h 305"/>
              <a:gd name="T34" fmla="*/ 221 w 304"/>
              <a:gd name="T35" fmla="*/ 19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04" h="305">
                <a:moveTo>
                  <a:pt x="142" y="78"/>
                </a:moveTo>
                <a:cubicBezTo>
                  <a:pt x="142" y="78"/>
                  <a:pt x="111" y="172"/>
                  <a:pt x="112" y="193"/>
                </a:cubicBezTo>
                <a:cubicBezTo>
                  <a:pt x="112" y="206"/>
                  <a:pt x="116" y="214"/>
                  <a:pt x="123" y="221"/>
                </a:cubicBezTo>
                <a:cubicBezTo>
                  <a:pt x="125" y="224"/>
                  <a:pt x="125" y="229"/>
                  <a:pt x="122" y="231"/>
                </a:cubicBezTo>
                <a:cubicBezTo>
                  <a:pt x="121" y="233"/>
                  <a:pt x="119" y="233"/>
                  <a:pt x="117" y="233"/>
                </a:cubicBezTo>
                <a:cubicBezTo>
                  <a:pt x="116" y="233"/>
                  <a:pt x="114" y="233"/>
                  <a:pt x="112" y="231"/>
                </a:cubicBezTo>
                <a:cubicBezTo>
                  <a:pt x="103" y="221"/>
                  <a:pt x="97" y="207"/>
                  <a:pt x="98" y="193"/>
                </a:cubicBezTo>
                <a:cubicBezTo>
                  <a:pt x="98" y="165"/>
                  <a:pt x="142" y="78"/>
                  <a:pt x="142" y="78"/>
                </a:cubicBezTo>
                <a:close/>
                <a:moveTo>
                  <a:pt x="304" y="152"/>
                </a:moveTo>
                <a:cubicBezTo>
                  <a:pt x="304" y="236"/>
                  <a:pt x="236" y="305"/>
                  <a:pt x="152" y="305"/>
                </a:cubicBezTo>
                <a:cubicBezTo>
                  <a:pt x="69" y="305"/>
                  <a:pt x="0" y="236"/>
                  <a:pt x="0" y="152"/>
                </a:cubicBezTo>
                <a:cubicBezTo>
                  <a:pt x="0" y="69"/>
                  <a:pt x="69" y="0"/>
                  <a:pt x="152" y="0"/>
                </a:cubicBezTo>
                <a:cubicBezTo>
                  <a:pt x="236" y="0"/>
                  <a:pt x="304" y="69"/>
                  <a:pt x="304" y="152"/>
                </a:cubicBezTo>
                <a:close/>
                <a:moveTo>
                  <a:pt x="221" y="194"/>
                </a:moveTo>
                <a:cubicBezTo>
                  <a:pt x="221" y="156"/>
                  <a:pt x="152" y="42"/>
                  <a:pt x="152" y="42"/>
                </a:cubicBezTo>
                <a:cubicBezTo>
                  <a:pt x="152" y="42"/>
                  <a:pt x="84" y="156"/>
                  <a:pt x="84" y="194"/>
                </a:cubicBezTo>
                <a:cubicBezTo>
                  <a:pt x="84" y="232"/>
                  <a:pt x="114" y="263"/>
                  <a:pt x="152" y="263"/>
                </a:cubicBezTo>
                <a:cubicBezTo>
                  <a:pt x="190" y="263"/>
                  <a:pt x="221" y="232"/>
                  <a:pt x="221" y="1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15636040" y="6231768"/>
            <a:ext cx="1033140" cy="1038896"/>
          </a:xfrm>
          <a:custGeom>
            <a:avLst/>
            <a:gdLst>
              <a:gd name="T0" fmla="*/ 0 w 304"/>
              <a:gd name="T1" fmla="*/ 152 h 305"/>
              <a:gd name="T2" fmla="*/ 304 w 304"/>
              <a:gd name="T3" fmla="*/ 152 h 305"/>
              <a:gd name="T4" fmla="*/ 109 w 304"/>
              <a:gd name="T5" fmla="*/ 219 h 305"/>
              <a:gd name="T6" fmla="*/ 99 w 304"/>
              <a:gd name="T7" fmla="*/ 245 h 305"/>
              <a:gd name="T8" fmla="*/ 91 w 304"/>
              <a:gd name="T9" fmla="*/ 245 h 305"/>
              <a:gd name="T10" fmla="*/ 70 w 304"/>
              <a:gd name="T11" fmla="*/ 219 h 305"/>
              <a:gd name="T12" fmla="*/ 65 w 304"/>
              <a:gd name="T13" fmla="*/ 249 h 305"/>
              <a:gd name="T14" fmla="*/ 61 w 304"/>
              <a:gd name="T15" fmla="*/ 219 h 305"/>
              <a:gd name="T16" fmla="*/ 51 w 304"/>
              <a:gd name="T17" fmla="*/ 210 h 305"/>
              <a:gd name="T18" fmla="*/ 109 w 304"/>
              <a:gd name="T19" fmla="*/ 219 h 305"/>
              <a:gd name="T20" fmla="*/ 228 w 304"/>
              <a:gd name="T21" fmla="*/ 120 h 305"/>
              <a:gd name="T22" fmla="*/ 189 w 304"/>
              <a:gd name="T23" fmla="*/ 228 h 305"/>
              <a:gd name="T24" fmla="*/ 147 w 304"/>
              <a:gd name="T25" fmla="*/ 189 h 305"/>
              <a:gd name="T26" fmla="*/ 147 w 304"/>
              <a:gd name="T27" fmla="*/ 111 h 305"/>
              <a:gd name="T28" fmla="*/ 117 w 304"/>
              <a:gd name="T29" fmla="*/ 72 h 305"/>
              <a:gd name="T30" fmla="*/ 84 w 304"/>
              <a:gd name="T31" fmla="*/ 102 h 305"/>
              <a:gd name="T32" fmla="*/ 87 w 304"/>
              <a:gd name="T33" fmla="*/ 159 h 305"/>
              <a:gd name="T34" fmla="*/ 87 w 304"/>
              <a:gd name="T35" fmla="*/ 167 h 305"/>
              <a:gd name="T36" fmla="*/ 109 w 304"/>
              <a:gd name="T37" fmla="*/ 204 h 305"/>
              <a:gd name="T38" fmla="*/ 51 w 304"/>
              <a:gd name="T39" fmla="*/ 189 h 305"/>
              <a:gd name="T40" fmla="*/ 72 w 304"/>
              <a:gd name="T41" fmla="*/ 159 h 305"/>
              <a:gd name="T42" fmla="*/ 75 w 304"/>
              <a:gd name="T43" fmla="*/ 102 h 305"/>
              <a:gd name="T44" fmla="*/ 117 w 304"/>
              <a:gd name="T45" fmla="*/ 63 h 305"/>
              <a:gd name="T46" fmla="*/ 156 w 304"/>
              <a:gd name="T47" fmla="*/ 111 h 305"/>
              <a:gd name="T48" fmla="*/ 156 w 304"/>
              <a:gd name="T49" fmla="*/ 189 h 305"/>
              <a:gd name="T50" fmla="*/ 189 w 304"/>
              <a:gd name="T51" fmla="*/ 219 h 305"/>
              <a:gd name="T52" fmla="*/ 219 w 304"/>
              <a:gd name="T53" fmla="*/ 120 h 305"/>
              <a:gd name="T54" fmla="*/ 219 w 304"/>
              <a:gd name="T55" fmla="*/ 108 h 305"/>
              <a:gd name="T56" fmla="*/ 218 w 304"/>
              <a:gd name="T57" fmla="*/ 101 h 305"/>
              <a:gd name="T58" fmla="*/ 189 w 304"/>
              <a:gd name="T59" fmla="*/ 97 h 305"/>
              <a:gd name="T60" fmla="*/ 181 w 304"/>
              <a:gd name="T61" fmla="*/ 88 h 305"/>
              <a:gd name="T62" fmla="*/ 179 w 304"/>
              <a:gd name="T63" fmla="*/ 81 h 305"/>
              <a:gd name="T64" fmla="*/ 189 w 304"/>
              <a:gd name="T65" fmla="*/ 65 h 305"/>
              <a:gd name="T66" fmla="*/ 191 w 304"/>
              <a:gd name="T67" fmla="*/ 64 h 305"/>
              <a:gd name="T68" fmla="*/ 212 w 304"/>
              <a:gd name="T69" fmla="*/ 72 h 305"/>
              <a:gd name="T70" fmla="*/ 219 w 304"/>
              <a:gd name="T71" fmla="*/ 77 h 305"/>
              <a:gd name="T72" fmla="*/ 203 w 304"/>
              <a:gd name="T73" fmla="*/ 84 h 305"/>
              <a:gd name="T74" fmla="*/ 207 w 304"/>
              <a:gd name="T75" fmla="*/ 89 h 305"/>
              <a:gd name="T76" fmla="*/ 225 w 304"/>
              <a:gd name="T77" fmla="*/ 103 h 305"/>
              <a:gd name="T78" fmla="*/ 229 w 304"/>
              <a:gd name="T79" fmla="*/ 117 h 305"/>
              <a:gd name="T80" fmla="*/ 246 w 304"/>
              <a:gd name="T81" fmla="*/ 93 h 305"/>
              <a:gd name="T82" fmla="*/ 239 w 304"/>
              <a:gd name="T83" fmla="*/ 100 h 305"/>
              <a:gd name="T84" fmla="*/ 228 w 304"/>
              <a:gd name="T85" fmla="*/ 100 h 305"/>
              <a:gd name="T86" fmla="*/ 228 w 304"/>
              <a:gd name="T87" fmla="*/ 97 h 305"/>
              <a:gd name="T88" fmla="*/ 232 w 304"/>
              <a:gd name="T89" fmla="*/ 91 h 305"/>
              <a:gd name="T90" fmla="*/ 234 w 304"/>
              <a:gd name="T91" fmla="*/ 86 h 305"/>
              <a:gd name="T92" fmla="*/ 225 w 304"/>
              <a:gd name="T93" fmla="*/ 77 h 305"/>
              <a:gd name="T94" fmla="*/ 225 w 304"/>
              <a:gd name="T95" fmla="*/ 78 h 305"/>
              <a:gd name="T96" fmla="*/ 240 w 304"/>
              <a:gd name="T97" fmla="*/ 68 h 305"/>
              <a:gd name="T98" fmla="*/ 241 w 304"/>
              <a:gd name="T99" fmla="*/ 69 h 305"/>
              <a:gd name="T100" fmla="*/ 252 w 304"/>
              <a:gd name="T101" fmla="*/ 79 h 305"/>
              <a:gd name="T102" fmla="*/ 252 w 304"/>
              <a:gd name="T103" fmla="*/ 8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4" h="305">
                <a:moveTo>
                  <a:pt x="152" y="0"/>
                </a:moveTo>
                <a:cubicBezTo>
                  <a:pt x="68" y="0"/>
                  <a:pt x="0" y="69"/>
                  <a:pt x="0" y="152"/>
                </a:cubicBezTo>
                <a:cubicBezTo>
                  <a:pt x="0" y="236"/>
                  <a:pt x="68" y="305"/>
                  <a:pt x="152" y="305"/>
                </a:cubicBezTo>
                <a:cubicBezTo>
                  <a:pt x="236" y="305"/>
                  <a:pt x="304" y="236"/>
                  <a:pt x="304" y="152"/>
                </a:cubicBezTo>
                <a:cubicBezTo>
                  <a:pt x="304" y="69"/>
                  <a:pt x="236" y="0"/>
                  <a:pt x="152" y="0"/>
                </a:cubicBezTo>
                <a:close/>
                <a:moveTo>
                  <a:pt x="109" y="219"/>
                </a:moveTo>
                <a:cubicBezTo>
                  <a:pt x="99" y="219"/>
                  <a:pt x="99" y="219"/>
                  <a:pt x="99" y="219"/>
                </a:cubicBezTo>
                <a:cubicBezTo>
                  <a:pt x="99" y="245"/>
                  <a:pt x="99" y="245"/>
                  <a:pt x="99" y="245"/>
                </a:cubicBezTo>
                <a:cubicBezTo>
                  <a:pt x="99" y="248"/>
                  <a:pt x="97" y="249"/>
                  <a:pt x="95" y="249"/>
                </a:cubicBezTo>
                <a:cubicBezTo>
                  <a:pt x="93" y="249"/>
                  <a:pt x="91" y="248"/>
                  <a:pt x="91" y="245"/>
                </a:cubicBezTo>
                <a:cubicBezTo>
                  <a:pt x="91" y="219"/>
                  <a:pt x="91" y="219"/>
                  <a:pt x="91" y="219"/>
                </a:cubicBezTo>
                <a:cubicBezTo>
                  <a:pt x="70" y="219"/>
                  <a:pt x="70" y="219"/>
                  <a:pt x="70" y="219"/>
                </a:cubicBezTo>
                <a:cubicBezTo>
                  <a:pt x="70" y="245"/>
                  <a:pt x="70" y="245"/>
                  <a:pt x="70" y="245"/>
                </a:cubicBezTo>
                <a:cubicBezTo>
                  <a:pt x="70" y="248"/>
                  <a:pt x="68" y="249"/>
                  <a:pt x="65" y="249"/>
                </a:cubicBezTo>
                <a:cubicBezTo>
                  <a:pt x="63" y="249"/>
                  <a:pt x="61" y="248"/>
                  <a:pt x="61" y="245"/>
                </a:cubicBezTo>
                <a:cubicBezTo>
                  <a:pt x="61" y="219"/>
                  <a:pt x="61" y="219"/>
                  <a:pt x="61" y="219"/>
                </a:cubicBezTo>
                <a:cubicBezTo>
                  <a:pt x="51" y="219"/>
                  <a:pt x="51" y="219"/>
                  <a:pt x="51" y="219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9" y="210"/>
                  <a:pt x="109" y="210"/>
                  <a:pt x="109" y="210"/>
                </a:cubicBezTo>
                <a:lnTo>
                  <a:pt x="109" y="219"/>
                </a:lnTo>
                <a:close/>
                <a:moveTo>
                  <a:pt x="229" y="117"/>
                </a:moveTo>
                <a:cubicBezTo>
                  <a:pt x="229" y="118"/>
                  <a:pt x="228" y="119"/>
                  <a:pt x="228" y="120"/>
                </a:cubicBezTo>
                <a:cubicBezTo>
                  <a:pt x="228" y="189"/>
                  <a:pt x="228" y="189"/>
                  <a:pt x="228" y="189"/>
                </a:cubicBezTo>
                <a:cubicBezTo>
                  <a:pt x="228" y="210"/>
                  <a:pt x="211" y="228"/>
                  <a:pt x="189" y="228"/>
                </a:cubicBezTo>
                <a:cubicBezTo>
                  <a:pt x="186" y="228"/>
                  <a:pt x="186" y="228"/>
                  <a:pt x="186" y="228"/>
                </a:cubicBezTo>
                <a:cubicBezTo>
                  <a:pt x="165" y="228"/>
                  <a:pt x="147" y="210"/>
                  <a:pt x="147" y="189"/>
                </a:cubicBezTo>
                <a:cubicBezTo>
                  <a:pt x="147" y="180"/>
                  <a:pt x="147" y="180"/>
                  <a:pt x="147" y="180"/>
                </a:cubicBezTo>
                <a:cubicBezTo>
                  <a:pt x="147" y="111"/>
                  <a:pt x="147" y="111"/>
                  <a:pt x="147" y="111"/>
                </a:cubicBezTo>
                <a:cubicBezTo>
                  <a:pt x="147" y="102"/>
                  <a:pt x="147" y="102"/>
                  <a:pt x="147" y="102"/>
                </a:cubicBezTo>
                <a:cubicBezTo>
                  <a:pt x="147" y="85"/>
                  <a:pt x="134" y="72"/>
                  <a:pt x="117" y="72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98" y="72"/>
                  <a:pt x="84" y="85"/>
                  <a:pt x="84" y="102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86" y="156"/>
                  <a:pt x="87" y="157"/>
                  <a:pt x="87" y="159"/>
                </a:cubicBezTo>
                <a:cubicBezTo>
                  <a:pt x="87" y="167"/>
                  <a:pt x="87" y="167"/>
                  <a:pt x="87" y="167"/>
                </a:cubicBezTo>
                <a:cubicBezTo>
                  <a:pt x="87" y="167"/>
                  <a:pt x="87" y="167"/>
                  <a:pt x="87" y="167"/>
                </a:cubicBezTo>
                <a:cubicBezTo>
                  <a:pt x="99" y="167"/>
                  <a:pt x="109" y="177"/>
                  <a:pt x="109" y="189"/>
                </a:cubicBezTo>
                <a:cubicBezTo>
                  <a:pt x="109" y="204"/>
                  <a:pt x="109" y="204"/>
                  <a:pt x="109" y="204"/>
                </a:cubicBezTo>
                <a:cubicBezTo>
                  <a:pt x="51" y="204"/>
                  <a:pt x="51" y="204"/>
                  <a:pt x="51" y="204"/>
                </a:cubicBezTo>
                <a:cubicBezTo>
                  <a:pt x="51" y="189"/>
                  <a:pt x="51" y="189"/>
                  <a:pt x="51" y="189"/>
                </a:cubicBezTo>
                <a:cubicBezTo>
                  <a:pt x="51" y="177"/>
                  <a:pt x="61" y="167"/>
                  <a:pt x="72" y="167"/>
                </a:cubicBezTo>
                <a:cubicBezTo>
                  <a:pt x="72" y="159"/>
                  <a:pt x="72" y="159"/>
                  <a:pt x="72" y="159"/>
                </a:cubicBezTo>
                <a:cubicBezTo>
                  <a:pt x="72" y="157"/>
                  <a:pt x="74" y="156"/>
                  <a:pt x="75" y="155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75" y="81"/>
                  <a:pt x="93" y="63"/>
                  <a:pt x="114" y="63"/>
                </a:cubicBezTo>
                <a:cubicBezTo>
                  <a:pt x="117" y="63"/>
                  <a:pt x="117" y="63"/>
                  <a:pt x="117" y="63"/>
                </a:cubicBezTo>
                <a:cubicBezTo>
                  <a:pt x="139" y="63"/>
                  <a:pt x="156" y="81"/>
                  <a:pt x="156" y="102"/>
                </a:cubicBezTo>
                <a:cubicBezTo>
                  <a:pt x="156" y="111"/>
                  <a:pt x="156" y="111"/>
                  <a:pt x="156" y="111"/>
                </a:cubicBezTo>
                <a:cubicBezTo>
                  <a:pt x="156" y="180"/>
                  <a:pt x="156" y="180"/>
                  <a:pt x="156" y="180"/>
                </a:cubicBezTo>
                <a:cubicBezTo>
                  <a:pt x="156" y="189"/>
                  <a:pt x="156" y="189"/>
                  <a:pt x="156" y="189"/>
                </a:cubicBezTo>
                <a:cubicBezTo>
                  <a:pt x="156" y="206"/>
                  <a:pt x="169" y="219"/>
                  <a:pt x="186" y="219"/>
                </a:cubicBezTo>
                <a:cubicBezTo>
                  <a:pt x="189" y="219"/>
                  <a:pt x="189" y="219"/>
                  <a:pt x="189" y="219"/>
                </a:cubicBezTo>
                <a:cubicBezTo>
                  <a:pt x="206" y="219"/>
                  <a:pt x="219" y="206"/>
                  <a:pt x="219" y="189"/>
                </a:cubicBezTo>
                <a:cubicBezTo>
                  <a:pt x="219" y="120"/>
                  <a:pt x="219" y="120"/>
                  <a:pt x="219" y="120"/>
                </a:cubicBezTo>
                <a:cubicBezTo>
                  <a:pt x="219" y="119"/>
                  <a:pt x="219" y="118"/>
                  <a:pt x="219" y="117"/>
                </a:cubicBezTo>
                <a:cubicBezTo>
                  <a:pt x="219" y="108"/>
                  <a:pt x="219" y="108"/>
                  <a:pt x="219" y="108"/>
                </a:cubicBezTo>
                <a:cubicBezTo>
                  <a:pt x="219" y="106"/>
                  <a:pt x="219" y="105"/>
                  <a:pt x="220" y="104"/>
                </a:cubicBezTo>
                <a:cubicBezTo>
                  <a:pt x="220" y="103"/>
                  <a:pt x="219" y="102"/>
                  <a:pt x="218" y="101"/>
                </a:cubicBezTo>
                <a:cubicBezTo>
                  <a:pt x="218" y="101"/>
                  <a:pt x="213" y="104"/>
                  <a:pt x="202" y="103"/>
                </a:cubicBezTo>
                <a:cubicBezTo>
                  <a:pt x="193" y="102"/>
                  <a:pt x="189" y="97"/>
                  <a:pt x="189" y="97"/>
                </a:cubicBezTo>
                <a:cubicBezTo>
                  <a:pt x="189" y="97"/>
                  <a:pt x="189" y="97"/>
                  <a:pt x="191" y="96"/>
                </a:cubicBezTo>
                <a:cubicBezTo>
                  <a:pt x="189" y="95"/>
                  <a:pt x="185" y="93"/>
                  <a:pt x="181" y="88"/>
                </a:cubicBezTo>
                <a:cubicBezTo>
                  <a:pt x="178" y="83"/>
                  <a:pt x="178" y="80"/>
                  <a:pt x="178" y="80"/>
                </a:cubicBezTo>
                <a:cubicBezTo>
                  <a:pt x="178" y="80"/>
                  <a:pt x="178" y="80"/>
                  <a:pt x="179" y="81"/>
                </a:cubicBezTo>
                <a:cubicBezTo>
                  <a:pt x="176" y="69"/>
                  <a:pt x="178" y="55"/>
                  <a:pt x="178" y="55"/>
                </a:cubicBezTo>
                <a:cubicBezTo>
                  <a:pt x="178" y="55"/>
                  <a:pt x="181" y="63"/>
                  <a:pt x="189" y="65"/>
                </a:cubicBezTo>
                <a:cubicBezTo>
                  <a:pt x="190" y="66"/>
                  <a:pt x="191" y="66"/>
                  <a:pt x="191" y="66"/>
                </a:cubicBezTo>
                <a:cubicBezTo>
                  <a:pt x="191" y="65"/>
                  <a:pt x="191" y="64"/>
                  <a:pt x="191" y="64"/>
                </a:cubicBezTo>
                <a:cubicBezTo>
                  <a:pt x="191" y="64"/>
                  <a:pt x="191" y="65"/>
                  <a:pt x="200" y="67"/>
                </a:cubicBezTo>
                <a:cubicBezTo>
                  <a:pt x="209" y="69"/>
                  <a:pt x="212" y="72"/>
                  <a:pt x="212" y="72"/>
                </a:cubicBezTo>
                <a:cubicBezTo>
                  <a:pt x="211" y="71"/>
                  <a:pt x="211" y="70"/>
                  <a:pt x="211" y="70"/>
                </a:cubicBezTo>
                <a:cubicBezTo>
                  <a:pt x="211" y="70"/>
                  <a:pt x="215" y="72"/>
                  <a:pt x="219" y="77"/>
                </a:cubicBezTo>
                <a:cubicBezTo>
                  <a:pt x="225" y="85"/>
                  <a:pt x="224" y="96"/>
                  <a:pt x="224" y="96"/>
                </a:cubicBezTo>
                <a:cubicBezTo>
                  <a:pt x="220" y="91"/>
                  <a:pt x="212" y="87"/>
                  <a:pt x="203" y="84"/>
                </a:cubicBezTo>
                <a:cubicBezTo>
                  <a:pt x="189" y="80"/>
                  <a:pt x="183" y="69"/>
                  <a:pt x="183" y="69"/>
                </a:cubicBezTo>
                <a:cubicBezTo>
                  <a:pt x="183" y="69"/>
                  <a:pt x="189" y="83"/>
                  <a:pt x="207" y="89"/>
                </a:cubicBezTo>
                <a:cubicBezTo>
                  <a:pt x="212" y="91"/>
                  <a:pt x="216" y="94"/>
                  <a:pt x="219" y="96"/>
                </a:cubicBezTo>
                <a:cubicBezTo>
                  <a:pt x="222" y="99"/>
                  <a:pt x="224" y="101"/>
                  <a:pt x="225" y="103"/>
                </a:cubicBezTo>
                <a:cubicBezTo>
                  <a:pt x="227" y="104"/>
                  <a:pt x="229" y="105"/>
                  <a:pt x="229" y="108"/>
                </a:cubicBezTo>
                <a:lnTo>
                  <a:pt x="229" y="117"/>
                </a:lnTo>
                <a:close/>
                <a:moveTo>
                  <a:pt x="252" y="84"/>
                </a:moveTo>
                <a:cubicBezTo>
                  <a:pt x="250" y="89"/>
                  <a:pt x="247" y="92"/>
                  <a:pt x="246" y="93"/>
                </a:cubicBezTo>
                <a:cubicBezTo>
                  <a:pt x="247" y="93"/>
                  <a:pt x="248" y="93"/>
                  <a:pt x="248" y="93"/>
                </a:cubicBezTo>
                <a:cubicBezTo>
                  <a:pt x="248" y="93"/>
                  <a:pt x="246" y="98"/>
                  <a:pt x="239" y="100"/>
                </a:cubicBezTo>
                <a:cubicBezTo>
                  <a:pt x="234" y="102"/>
                  <a:pt x="231" y="102"/>
                  <a:pt x="229" y="102"/>
                </a:cubicBezTo>
                <a:cubicBezTo>
                  <a:pt x="229" y="101"/>
                  <a:pt x="228" y="101"/>
                  <a:pt x="228" y="100"/>
                </a:cubicBezTo>
                <a:cubicBezTo>
                  <a:pt x="228" y="100"/>
                  <a:pt x="228" y="99"/>
                  <a:pt x="228" y="98"/>
                </a:cubicBezTo>
                <a:cubicBezTo>
                  <a:pt x="228" y="97"/>
                  <a:pt x="228" y="97"/>
                  <a:pt x="228" y="97"/>
                </a:cubicBezTo>
                <a:cubicBezTo>
                  <a:pt x="228" y="96"/>
                  <a:pt x="228" y="95"/>
                  <a:pt x="228" y="94"/>
                </a:cubicBezTo>
                <a:cubicBezTo>
                  <a:pt x="229" y="93"/>
                  <a:pt x="231" y="92"/>
                  <a:pt x="232" y="91"/>
                </a:cubicBezTo>
                <a:cubicBezTo>
                  <a:pt x="245" y="82"/>
                  <a:pt x="246" y="70"/>
                  <a:pt x="246" y="70"/>
                </a:cubicBezTo>
                <a:cubicBezTo>
                  <a:pt x="246" y="70"/>
                  <a:pt x="244" y="79"/>
                  <a:pt x="234" y="86"/>
                </a:cubicBezTo>
                <a:cubicBezTo>
                  <a:pt x="232" y="88"/>
                  <a:pt x="230" y="89"/>
                  <a:pt x="228" y="90"/>
                </a:cubicBezTo>
                <a:cubicBezTo>
                  <a:pt x="228" y="87"/>
                  <a:pt x="227" y="82"/>
                  <a:pt x="225" y="77"/>
                </a:cubicBezTo>
                <a:cubicBezTo>
                  <a:pt x="225" y="77"/>
                  <a:pt x="225" y="77"/>
                  <a:pt x="225" y="77"/>
                </a:cubicBezTo>
                <a:cubicBezTo>
                  <a:pt x="225" y="77"/>
                  <a:pt x="225" y="77"/>
                  <a:pt x="225" y="78"/>
                </a:cubicBezTo>
                <a:cubicBezTo>
                  <a:pt x="225" y="78"/>
                  <a:pt x="227" y="76"/>
                  <a:pt x="233" y="72"/>
                </a:cubicBezTo>
                <a:cubicBezTo>
                  <a:pt x="239" y="69"/>
                  <a:pt x="240" y="68"/>
                  <a:pt x="240" y="68"/>
                </a:cubicBezTo>
                <a:cubicBezTo>
                  <a:pt x="240" y="68"/>
                  <a:pt x="240" y="68"/>
                  <a:pt x="239" y="70"/>
                </a:cubicBezTo>
                <a:cubicBezTo>
                  <a:pt x="240" y="69"/>
                  <a:pt x="240" y="69"/>
                  <a:pt x="241" y="69"/>
                </a:cubicBezTo>
                <a:cubicBezTo>
                  <a:pt x="247" y="65"/>
                  <a:pt x="247" y="59"/>
                  <a:pt x="247" y="59"/>
                </a:cubicBezTo>
                <a:cubicBezTo>
                  <a:pt x="247" y="59"/>
                  <a:pt x="252" y="69"/>
                  <a:pt x="252" y="79"/>
                </a:cubicBezTo>
                <a:cubicBezTo>
                  <a:pt x="252" y="78"/>
                  <a:pt x="253" y="77"/>
                  <a:pt x="253" y="77"/>
                </a:cubicBezTo>
                <a:cubicBezTo>
                  <a:pt x="253" y="77"/>
                  <a:pt x="253" y="80"/>
                  <a:pt x="252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3756369" y="6231768"/>
            <a:ext cx="1034579" cy="1038896"/>
          </a:xfrm>
          <a:custGeom>
            <a:avLst/>
            <a:gdLst>
              <a:gd name="T0" fmla="*/ 152 w 304"/>
              <a:gd name="T1" fmla="*/ 0 h 305"/>
              <a:gd name="T2" fmla="*/ 0 w 304"/>
              <a:gd name="T3" fmla="*/ 152 h 305"/>
              <a:gd name="T4" fmla="*/ 152 w 304"/>
              <a:gd name="T5" fmla="*/ 305 h 305"/>
              <a:gd name="T6" fmla="*/ 304 w 304"/>
              <a:gd name="T7" fmla="*/ 152 h 305"/>
              <a:gd name="T8" fmla="*/ 152 w 304"/>
              <a:gd name="T9" fmla="*/ 0 h 305"/>
              <a:gd name="T10" fmla="*/ 232 w 304"/>
              <a:gd name="T11" fmla="*/ 150 h 305"/>
              <a:gd name="T12" fmla="*/ 218 w 304"/>
              <a:gd name="T13" fmla="*/ 177 h 305"/>
              <a:gd name="T14" fmla="*/ 186 w 304"/>
              <a:gd name="T15" fmla="*/ 203 h 305"/>
              <a:gd name="T16" fmla="*/ 194 w 304"/>
              <a:gd name="T17" fmla="*/ 206 h 305"/>
              <a:gd name="T18" fmla="*/ 148 w 304"/>
              <a:gd name="T19" fmla="*/ 225 h 305"/>
              <a:gd name="T20" fmla="*/ 98 w 304"/>
              <a:gd name="T21" fmla="*/ 215 h 305"/>
              <a:gd name="T22" fmla="*/ 87 w 304"/>
              <a:gd name="T23" fmla="*/ 234 h 305"/>
              <a:gd name="T24" fmla="*/ 71 w 304"/>
              <a:gd name="T25" fmla="*/ 234 h 305"/>
              <a:gd name="T26" fmla="*/ 94 w 304"/>
              <a:gd name="T27" fmla="*/ 200 h 305"/>
              <a:gd name="T28" fmla="*/ 134 w 304"/>
              <a:gd name="T29" fmla="*/ 179 h 305"/>
              <a:gd name="T30" fmla="*/ 214 w 304"/>
              <a:gd name="T31" fmla="*/ 116 h 305"/>
              <a:gd name="T32" fmla="*/ 147 w 304"/>
              <a:gd name="T33" fmla="*/ 163 h 305"/>
              <a:gd name="T34" fmla="*/ 78 w 304"/>
              <a:gd name="T35" fmla="*/ 200 h 305"/>
              <a:gd name="T36" fmla="*/ 95 w 304"/>
              <a:gd name="T37" fmla="*/ 138 h 305"/>
              <a:gd name="T38" fmla="*/ 123 w 304"/>
              <a:gd name="T39" fmla="*/ 115 h 305"/>
              <a:gd name="T40" fmla="*/ 121 w 304"/>
              <a:gd name="T41" fmla="*/ 122 h 305"/>
              <a:gd name="T42" fmla="*/ 159 w 304"/>
              <a:gd name="T43" fmla="*/ 107 h 305"/>
              <a:gd name="T44" fmla="*/ 190 w 304"/>
              <a:gd name="T45" fmla="*/ 97 h 305"/>
              <a:gd name="T46" fmla="*/ 188 w 304"/>
              <a:gd name="T47" fmla="*/ 104 h 305"/>
              <a:gd name="T48" fmla="*/ 195 w 304"/>
              <a:gd name="T49" fmla="*/ 103 h 305"/>
              <a:gd name="T50" fmla="*/ 232 w 304"/>
              <a:gd name="T51" fmla="*/ 71 h 305"/>
              <a:gd name="T52" fmla="*/ 225 w 304"/>
              <a:gd name="T53" fmla="*/ 155 h 305"/>
              <a:gd name="T54" fmla="*/ 232 w 304"/>
              <a:gd name="T55" fmla="*/ 15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4" h="305">
                <a:moveTo>
                  <a:pt x="152" y="0"/>
                </a:moveTo>
                <a:cubicBezTo>
                  <a:pt x="69" y="0"/>
                  <a:pt x="0" y="69"/>
                  <a:pt x="0" y="152"/>
                </a:cubicBezTo>
                <a:cubicBezTo>
                  <a:pt x="0" y="236"/>
                  <a:pt x="69" y="305"/>
                  <a:pt x="152" y="305"/>
                </a:cubicBezTo>
                <a:cubicBezTo>
                  <a:pt x="236" y="305"/>
                  <a:pt x="304" y="236"/>
                  <a:pt x="304" y="152"/>
                </a:cubicBezTo>
                <a:cubicBezTo>
                  <a:pt x="304" y="69"/>
                  <a:pt x="236" y="0"/>
                  <a:pt x="152" y="0"/>
                </a:cubicBezTo>
                <a:close/>
                <a:moveTo>
                  <a:pt x="232" y="150"/>
                </a:moveTo>
                <a:cubicBezTo>
                  <a:pt x="232" y="150"/>
                  <a:pt x="231" y="161"/>
                  <a:pt x="218" y="177"/>
                </a:cubicBezTo>
                <a:cubicBezTo>
                  <a:pt x="205" y="192"/>
                  <a:pt x="191" y="201"/>
                  <a:pt x="186" y="203"/>
                </a:cubicBezTo>
                <a:cubicBezTo>
                  <a:pt x="191" y="207"/>
                  <a:pt x="194" y="206"/>
                  <a:pt x="194" y="206"/>
                </a:cubicBezTo>
                <a:cubicBezTo>
                  <a:pt x="194" y="206"/>
                  <a:pt x="178" y="223"/>
                  <a:pt x="148" y="225"/>
                </a:cubicBezTo>
                <a:cubicBezTo>
                  <a:pt x="112" y="228"/>
                  <a:pt x="98" y="215"/>
                  <a:pt x="98" y="215"/>
                </a:cubicBezTo>
                <a:cubicBezTo>
                  <a:pt x="89" y="224"/>
                  <a:pt x="87" y="233"/>
                  <a:pt x="87" y="234"/>
                </a:cubicBezTo>
                <a:cubicBezTo>
                  <a:pt x="71" y="234"/>
                  <a:pt x="71" y="234"/>
                  <a:pt x="71" y="234"/>
                </a:cubicBezTo>
                <a:cubicBezTo>
                  <a:pt x="71" y="233"/>
                  <a:pt x="74" y="216"/>
                  <a:pt x="94" y="200"/>
                </a:cubicBezTo>
                <a:cubicBezTo>
                  <a:pt x="103" y="192"/>
                  <a:pt x="116" y="185"/>
                  <a:pt x="134" y="179"/>
                </a:cubicBezTo>
                <a:cubicBezTo>
                  <a:pt x="194" y="160"/>
                  <a:pt x="214" y="116"/>
                  <a:pt x="214" y="116"/>
                </a:cubicBezTo>
                <a:cubicBezTo>
                  <a:pt x="214" y="116"/>
                  <a:pt x="195" y="149"/>
                  <a:pt x="147" y="163"/>
                </a:cubicBezTo>
                <a:cubicBezTo>
                  <a:pt x="118" y="172"/>
                  <a:pt x="93" y="182"/>
                  <a:pt x="78" y="200"/>
                </a:cubicBezTo>
                <a:cubicBezTo>
                  <a:pt x="78" y="200"/>
                  <a:pt x="74" y="164"/>
                  <a:pt x="95" y="138"/>
                </a:cubicBezTo>
                <a:cubicBezTo>
                  <a:pt x="109" y="121"/>
                  <a:pt x="123" y="115"/>
                  <a:pt x="123" y="115"/>
                </a:cubicBezTo>
                <a:cubicBezTo>
                  <a:pt x="123" y="115"/>
                  <a:pt x="121" y="118"/>
                  <a:pt x="121" y="122"/>
                </a:cubicBezTo>
                <a:cubicBezTo>
                  <a:pt x="121" y="122"/>
                  <a:pt x="131" y="114"/>
                  <a:pt x="159" y="107"/>
                </a:cubicBezTo>
                <a:cubicBezTo>
                  <a:pt x="188" y="100"/>
                  <a:pt x="190" y="97"/>
                  <a:pt x="190" y="97"/>
                </a:cubicBezTo>
                <a:cubicBezTo>
                  <a:pt x="190" y="97"/>
                  <a:pt x="190" y="100"/>
                  <a:pt x="188" y="104"/>
                </a:cubicBezTo>
                <a:cubicBezTo>
                  <a:pt x="190" y="104"/>
                  <a:pt x="192" y="103"/>
                  <a:pt x="195" y="103"/>
                </a:cubicBezTo>
                <a:cubicBezTo>
                  <a:pt x="222" y="96"/>
                  <a:pt x="232" y="71"/>
                  <a:pt x="232" y="71"/>
                </a:cubicBezTo>
                <a:cubicBezTo>
                  <a:pt x="232" y="71"/>
                  <a:pt x="239" y="117"/>
                  <a:pt x="225" y="155"/>
                </a:cubicBezTo>
                <a:cubicBezTo>
                  <a:pt x="229" y="153"/>
                  <a:pt x="232" y="150"/>
                  <a:pt x="232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19594491" y="6231768"/>
            <a:ext cx="1033140" cy="1038896"/>
          </a:xfrm>
          <a:custGeom>
            <a:avLst/>
            <a:gdLst>
              <a:gd name="T0" fmla="*/ 146 w 304"/>
              <a:gd name="T1" fmla="*/ 187 h 305"/>
              <a:gd name="T2" fmla="*/ 128 w 304"/>
              <a:gd name="T3" fmla="*/ 197 h 305"/>
              <a:gd name="T4" fmla="*/ 90 w 304"/>
              <a:gd name="T5" fmla="*/ 233 h 305"/>
              <a:gd name="T6" fmla="*/ 119 w 304"/>
              <a:gd name="T7" fmla="*/ 172 h 305"/>
              <a:gd name="T8" fmla="*/ 90 w 304"/>
              <a:gd name="T9" fmla="*/ 233 h 305"/>
              <a:gd name="T10" fmla="*/ 146 w 304"/>
              <a:gd name="T11" fmla="*/ 183 h 305"/>
              <a:gd name="T12" fmla="*/ 128 w 304"/>
              <a:gd name="T13" fmla="*/ 172 h 305"/>
              <a:gd name="T14" fmla="*/ 304 w 304"/>
              <a:gd name="T15" fmla="*/ 152 h 305"/>
              <a:gd name="T16" fmla="*/ 0 w 304"/>
              <a:gd name="T17" fmla="*/ 152 h 305"/>
              <a:gd name="T18" fmla="*/ 304 w 304"/>
              <a:gd name="T19" fmla="*/ 152 h 305"/>
              <a:gd name="T20" fmla="*/ 188 w 304"/>
              <a:gd name="T21" fmla="*/ 93 h 305"/>
              <a:gd name="T22" fmla="*/ 187 w 304"/>
              <a:gd name="T23" fmla="*/ 81 h 305"/>
              <a:gd name="T24" fmla="*/ 188 w 304"/>
              <a:gd name="T25" fmla="*/ 78 h 305"/>
              <a:gd name="T26" fmla="*/ 162 w 304"/>
              <a:gd name="T27" fmla="*/ 93 h 305"/>
              <a:gd name="T28" fmla="*/ 201 w 304"/>
              <a:gd name="T29" fmla="*/ 241 h 305"/>
              <a:gd name="T30" fmla="*/ 184 w 304"/>
              <a:gd name="T31" fmla="*/ 233 h 305"/>
              <a:gd name="T32" fmla="*/ 166 w 304"/>
              <a:gd name="T33" fmla="*/ 192 h 305"/>
              <a:gd name="T34" fmla="*/ 149 w 304"/>
              <a:gd name="T35" fmla="*/ 197 h 305"/>
              <a:gd name="T36" fmla="*/ 164 w 304"/>
              <a:gd name="T37" fmla="*/ 187 h 305"/>
              <a:gd name="T38" fmla="*/ 149 w 304"/>
              <a:gd name="T39" fmla="*/ 183 h 305"/>
              <a:gd name="T40" fmla="*/ 161 w 304"/>
              <a:gd name="T41" fmla="*/ 172 h 305"/>
              <a:gd name="T42" fmla="*/ 170 w 304"/>
              <a:gd name="T43" fmla="*/ 130 h 305"/>
              <a:gd name="T44" fmla="*/ 180 w 304"/>
              <a:gd name="T45" fmla="*/ 120 h 305"/>
              <a:gd name="T46" fmla="*/ 185 w 304"/>
              <a:gd name="T47" fmla="*/ 100 h 305"/>
              <a:gd name="T48" fmla="*/ 166 w 304"/>
              <a:gd name="T49" fmla="*/ 126 h 305"/>
              <a:gd name="T50" fmla="*/ 48 w 304"/>
              <a:gd name="T51" fmla="*/ 164 h 305"/>
              <a:gd name="T52" fmla="*/ 72 w 304"/>
              <a:gd name="T53" fmla="*/ 233 h 305"/>
              <a:gd name="T54" fmla="*/ 48 w 304"/>
              <a:gd name="T55" fmla="*/ 242 h 305"/>
              <a:gd name="T56" fmla="*/ 256 w 304"/>
              <a:gd name="T57" fmla="*/ 157 h 305"/>
              <a:gd name="T58" fmla="*/ 253 w 304"/>
              <a:gd name="T59" fmla="*/ 128 h 305"/>
              <a:gd name="T60" fmla="*/ 245 w 304"/>
              <a:gd name="T61" fmla="*/ 113 h 305"/>
              <a:gd name="T62" fmla="*/ 200 w 304"/>
              <a:gd name="T63" fmla="*/ 101 h 305"/>
              <a:gd name="T64" fmla="*/ 195 w 304"/>
              <a:gd name="T65" fmla="*/ 100 h 305"/>
              <a:gd name="T66" fmla="*/ 171 w 304"/>
              <a:gd name="T67" fmla="*/ 151 h 305"/>
              <a:gd name="T68" fmla="*/ 166 w 304"/>
              <a:gd name="T69" fmla="*/ 174 h 305"/>
              <a:gd name="T70" fmla="*/ 207 w 304"/>
              <a:gd name="T71" fmla="*/ 160 h 305"/>
              <a:gd name="T72" fmla="*/ 209 w 304"/>
              <a:gd name="T73" fmla="*/ 175 h 305"/>
              <a:gd name="T74" fmla="*/ 205 w 304"/>
              <a:gd name="T75" fmla="*/ 239 h 305"/>
              <a:gd name="T76" fmla="*/ 209 w 304"/>
              <a:gd name="T77" fmla="*/ 214 h 305"/>
              <a:gd name="T78" fmla="*/ 256 w 304"/>
              <a:gd name="T79" fmla="*/ 15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4" h="305">
                <a:moveTo>
                  <a:pt x="128" y="187"/>
                </a:moveTo>
                <a:cubicBezTo>
                  <a:pt x="146" y="187"/>
                  <a:pt x="146" y="187"/>
                  <a:pt x="146" y="187"/>
                </a:cubicBezTo>
                <a:cubicBezTo>
                  <a:pt x="146" y="197"/>
                  <a:pt x="146" y="197"/>
                  <a:pt x="146" y="197"/>
                </a:cubicBezTo>
                <a:cubicBezTo>
                  <a:pt x="128" y="197"/>
                  <a:pt x="128" y="197"/>
                  <a:pt x="128" y="197"/>
                </a:cubicBezTo>
                <a:lnTo>
                  <a:pt x="128" y="187"/>
                </a:lnTo>
                <a:close/>
                <a:moveTo>
                  <a:pt x="90" y="233"/>
                </a:moveTo>
                <a:cubicBezTo>
                  <a:pt x="119" y="233"/>
                  <a:pt x="119" y="233"/>
                  <a:pt x="119" y="23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90" y="172"/>
                  <a:pt x="90" y="172"/>
                  <a:pt x="90" y="172"/>
                </a:cubicBezTo>
                <a:lnTo>
                  <a:pt x="90" y="233"/>
                </a:lnTo>
                <a:close/>
                <a:moveTo>
                  <a:pt x="128" y="183"/>
                </a:moveTo>
                <a:cubicBezTo>
                  <a:pt x="146" y="183"/>
                  <a:pt x="146" y="183"/>
                  <a:pt x="146" y="183"/>
                </a:cubicBezTo>
                <a:cubicBezTo>
                  <a:pt x="146" y="172"/>
                  <a:pt x="146" y="172"/>
                  <a:pt x="146" y="172"/>
                </a:cubicBezTo>
                <a:cubicBezTo>
                  <a:pt x="128" y="172"/>
                  <a:pt x="128" y="172"/>
                  <a:pt x="128" y="172"/>
                </a:cubicBezTo>
                <a:lnTo>
                  <a:pt x="128" y="183"/>
                </a:lnTo>
                <a:close/>
                <a:moveTo>
                  <a:pt x="304" y="152"/>
                </a:moveTo>
                <a:cubicBezTo>
                  <a:pt x="304" y="236"/>
                  <a:pt x="236" y="305"/>
                  <a:pt x="152" y="305"/>
                </a:cubicBezTo>
                <a:cubicBezTo>
                  <a:pt x="69" y="305"/>
                  <a:pt x="0" y="236"/>
                  <a:pt x="0" y="152"/>
                </a:cubicBezTo>
                <a:cubicBezTo>
                  <a:pt x="0" y="69"/>
                  <a:pt x="69" y="0"/>
                  <a:pt x="152" y="0"/>
                </a:cubicBezTo>
                <a:cubicBezTo>
                  <a:pt x="236" y="0"/>
                  <a:pt x="304" y="69"/>
                  <a:pt x="304" y="152"/>
                </a:cubicBezTo>
                <a:close/>
                <a:moveTo>
                  <a:pt x="162" y="93"/>
                </a:moveTo>
                <a:cubicBezTo>
                  <a:pt x="188" y="93"/>
                  <a:pt x="188" y="93"/>
                  <a:pt x="188" y="93"/>
                </a:cubicBezTo>
                <a:cubicBezTo>
                  <a:pt x="188" y="87"/>
                  <a:pt x="188" y="87"/>
                  <a:pt x="188" y="87"/>
                </a:cubicBezTo>
                <a:cubicBezTo>
                  <a:pt x="187" y="81"/>
                  <a:pt x="187" y="81"/>
                  <a:pt x="187" y="81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62" y="78"/>
                  <a:pt x="162" y="78"/>
                  <a:pt x="162" y="78"/>
                </a:cubicBezTo>
                <a:lnTo>
                  <a:pt x="162" y="93"/>
                </a:lnTo>
                <a:close/>
                <a:moveTo>
                  <a:pt x="201" y="242"/>
                </a:moveTo>
                <a:cubicBezTo>
                  <a:pt x="201" y="241"/>
                  <a:pt x="201" y="241"/>
                  <a:pt x="201" y="241"/>
                </a:cubicBezTo>
                <a:cubicBezTo>
                  <a:pt x="201" y="241"/>
                  <a:pt x="199" y="238"/>
                  <a:pt x="197" y="233"/>
                </a:cubicBezTo>
                <a:cubicBezTo>
                  <a:pt x="184" y="233"/>
                  <a:pt x="184" y="233"/>
                  <a:pt x="184" y="233"/>
                </a:cubicBezTo>
                <a:cubicBezTo>
                  <a:pt x="184" y="217"/>
                  <a:pt x="184" y="217"/>
                  <a:pt x="184" y="217"/>
                </a:cubicBezTo>
                <a:cubicBezTo>
                  <a:pt x="180" y="213"/>
                  <a:pt x="171" y="204"/>
                  <a:pt x="166" y="192"/>
                </a:cubicBezTo>
                <a:cubicBezTo>
                  <a:pt x="166" y="197"/>
                  <a:pt x="166" y="197"/>
                  <a:pt x="166" y="197"/>
                </a:cubicBezTo>
                <a:cubicBezTo>
                  <a:pt x="149" y="197"/>
                  <a:pt x="149" y="197"/>
                  <a:pt x="149" y="197"/>
                </a:cubicBezTo>
                <a:cubicBezTo>
                  <a:pt x="149" y="187"/>
                  <a:pt x="149" y="187"/>
                  <a:pt x="149" y="187"/>
                </a:cubicBezTo>
                <a:cubicBezTo>
                  <a:pt x="164" y="187"/>
                  <a:pt x="164" y="187"/>
                  <a:pt x="164" y="187"/>
                </a:cubicBezTo>
                <a:cubicBezTo>
                  <a:pt x="164" y="185"/>
                  <a:pt x="163" y="184"/>
                  <a:pt x="163" y="183"/>
                </a:cubicBezTo>
                <a:cubicBezTo>
                  <a:pt x="149" y="183"/>
                  <a:pt x="149" y="183"/>
                  <a:pt x="149" y="183"/>
                </a:cubicBezTo>
                <a:cubicBezTo>
                  <a:pt x="149" y="172"/>
                  <a:pt x="149" y="172"/>
                  <a:pt x="149" y="172"/>
                </a:cubicBezTo>
                <a:cubicBezTo>
                  <a:pt x="161" y="172"/>
                  <a:pt x="161" y="172"/>
                  <a:pt x="161" y="172"/>
                </a:cubicBezTo>
                <a:cubicBezTo>
                  <a:pt x="160" y="155"/>
                  <a:pt x="164" y="145"/>
                  <a:pt x="164" y="145"/>
                </a:cubicBezTo>
                <a:cubicBezTo>
                  <a:pt x="170" y="130"/>
                  <a:pt x="170" y="130"/>
                  <a:pt x="170" y="130"/>
                </a:cubicBezTo>
                <a:cubicBezTo>
                  <a:pt x="171" y="136"/>
                  <a:pt x="171" y="136"/>
                  <a:pt x="171" y="136"/>
                </a:cubicBezTo>
                <a:cubicBezTo>
                  <a:pt x="173" y="132"/>
                  <a:pt x="176" y="126"/>
                  <a:pt x="180" y="120"/>
                </a:cubicBezTo>
                <a:cubicBezTo>
                  <a:pt x="182" y="116"/>
                  <a:pt x="184" y="113"/>
                  <a:pt x="185" y="110"/>
                </a:cubicBezTo>
                <a:cubicBezTo>
                  <a:pt x="185" y="100"/>
                  <a:pt x="185" y="100"/>
                  <a:pt x="185" y="100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6" y="126"/>
                  <a:pt x="166" y="126"/>
                  <a:pt x="166" y="126"/>
                </a:cubicBezTo>
                <a:cubicBezTo>
                  <a:pt x="128" y="90"/>
                  <a:pt x="128" y="90"/>
                  <a:pt x="128" y="90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72" y="164"/>
                  <a:pt x="72" y="164"/>
                  <a:pt x="72" y="164"/>
                </a:cubicBezTo>
                <a:cubicBezTo>
                  <a:pt x="72" y="233"/>
                  <a:pt x="72" y="233"/>
                  <a:pt x="72" y="233"/>
                </a:cubicBezTo>
                <a:cubicBezTo>
                  <a:pt x="48" y="233"/>
                  <a:pt x="48" y="233"/>
                  <a:pt x="48" y="233"/>
                </a:cubicBezTo>
                <a:cubicBezTo>
                  <a:pt x="48" y="242"/>
                  <a:pt x="48" y="242"/>
                  <a:pt x="48" y="242"/>
                </a:cubicBezTo>
                <a:lnTo>
                  <a:pt x="201" y="242"/>
                </a:lnTo>
                <a:close/>
                <a:moveTo>
                  <a:pt x="256" y="157"/>
                </a:moveTo>
                <a:cubicBezTo>
                  <a:pt x="256" y="157"/>
                  <a:pt x="255" y="159"/>
                  <a:pt x="250" y="160"/>
                </a:cubicBezTo>
                <a:cubicBezTo>
                  <a:pt x="252" y="156"/>
                  <a:pt x="255" y="144"/>
                  <a:pt x="253" y="128"/>
                </a:cubicBezTo>
                <a:cubicBezTo>
                  <a:pt x="252" y="113"/>
                  <a:pt x="246" y="106"/>
                  <a:pt x="246" y="106"/>
                </a:cubicBezTo>
                <a:cubicBezTo>
                  <a:pt x="246" y="106"/>
                  <a:pt x="246" y="109"/>
                  <a:pt x="245" y="113"/>
                </a:cubicBezTo>
                <a:cubicBezTo>
                  <a:pt x="232" y="84"/>
                  <a:pt x="204" y="63"/>
                  <a:pt x="204" y="63"/>
                </a:cubicBezTo>
                <a:cubicBezTo>
                  <a:pt x="204" y="63"/>
                  <a:pt x="211" y="82"/>
                  <a:pt x="200" y="101"/>
                </a:cubicBezTo>
                <a:cubicBezTo>
                  <a:pt x="200" y="102"/>
                  <a:pt x="199" y="104"/>
                  <a:pt x="198" y="105"/>
                </a:cubicBezTo>
                <a:cubicBezTo>
                  <a:pt x="196" y="102"/>
                  <a:pt x="195" y="100"/>
                  <a:pt x="195" y="100"/>
                </a:cubicBezTo>
                <a:cubicBezTo>
                  <a:pt x="195" y="100"/>
                  <a:pt x="196" y="103"/>
                  <a:pt x="184" y="122"/>
                </a:cubicBezTo>
                <a:cubicBezTo>
                  <a:pt x="172" y="141"/>
                  <a:pt x="171" y="151"/>
                  <a:pt x="171" y="151"/>
                </a:cubicBezTo>
                <a:cubicBezTo>
                  <a:pt x="169" y="149"/>
                  <a:pt x="168" y="146"/>
                  <a:pt x="168" y="146"/>
                </a:cubicBezTo>
                <a:cubicBezTo>
                  <a:pt x="168" y="146"/>
                  <a:pt x="164" y="157"/>
                  <a:pt x="166" y="174"/>
                </a:cubicBezTo>
                <a:cubicBezTo>
                  <a:pt x="168" y="199"/>
                  <a:pt x="190" y="217"/>
                  <a:pt x="190" y="217"/>
                </a:cubicBezTo>
                <a:cubicBezTo>
                  <a:pt x="189" y="199"/>
                  <a:pt x="197" y="180"/>
                  <a:pt x="207" y="160"/>
                </a:cubicBezTo>
                <a:cubicBezTo>
                  <a:pt x="226" y="126"/>
                  <a:pt x="218" y="97"/>
                  <a:pt x="218" y="97"/>
                </a:cubicBezTo>
                <a:cubicBezTo>
                  <a:pt x="218" y="97"/>
                  <a:pt x="231" y="132"/>
                  <a:pt x="209" y="175"/>
                </a:cubicBezTo>
                <a:cubicBezTo>
                  <a:pt x="203" y="188"/>
                  <a:pt x="200" y="199"/>
                  <a:pt x="199" y="208"/>
                </a:cubicBezTo>
                <a:cubicBezTo>
                  <a:pt x="196" y="228"/>
                  <a:pt x="204" y="238"/>
                  <a:pt x="205" y="239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213" y="230"/>
                  <a:pt x="209" y="224"/>
                  <a:pt x="209" y="214"/>
                </a:cubicBezTo>
                <a:cubicBezTo>
                  <a:pt x="209" y="214"/>
                  <a:pt x="223" y="213"/>
                  <a:pt x="242" y="192"/>
                </a:cubicBezTo>
                <a:cubicBezTo>
                  <a:pt x="257" y="175"/>
                  <a:pt x="256" y="157"/>
                  <a:pt x="256" y="15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16955523" y="6231768"/>
            <a:ext cx="1033140" cy="1038896"/>
          </a:xfrm>
          <a:custGeom>
            <a:avLst/>
            <a:gdLst>
              <a:gd name="T0" fmla="*/ 0 w 304"/>
              <a:gd name="T1" fmla="*/ 152 h 305"/>
              <a:gd name="T2" fmla="*/ 304 w 304"/>
              <a:gd name="T3" fmla="*/ 152 h 305"/>
              <a:gd name="T4" fmla="*/ 87 w 304"/>
              <a:gd name="T5" fmla="*/ 257 h 305"/>
              <a:gd name="T6" fmla="*/ 87 w 304"/>
              <a:gd name="T7" fmla="*/ 185 h 305"/>
              <a:gd name="T8" fmla="*/ 87 w 304"/>
              <a:gd name="T9" fmla="*/ 257 h 305"/>
              <a:gd name="T10" fmla="*/ 197 w 304"/>
              <a:gd name="T11" fmla="*/ 136 h 305"/>
              <a:gd name="T12" fmla="*/ 193 w 304"/>
              <a:gd name="T13" fmla="*/ 142 h 305"/>
              <a:gd name="T14" fmla="*/ 148 w 304"/>
              <a:gd name="T15" fmla="*/ 138 h 305"/>
              <a:gd name="T16" fmla="*/ 137 w 304"/>
              <a:gd name="T17" fmla="*/ 137 h 305"/>
              <a:gd name="T18" fmla="*/ 133 w 304"/>
              <a:gd name="T19" fmla="*/ 132 h 305"/>
              <a:gd name="T20" fmla="*/ 103 w 304"/>
              <a:gd name="T21" fmla="*/ 150 h 305"/>
              <a:gd name="T22" fmla="*/ 104 w 304"/>
              <a:gd name="T23" fmla="*/ 156 h 305"/>
              <a:gd name="T24" fmla="*/ 108 w 304"/>
              <a:gd name="T25" fmla="*/ 171 h 305"/>
              <a:gd name="T26" fmla="*/ 71 w 304"/>
              <a:gd name="T27" fmla="*/ 175 h 305"/>
              <a:gd name="T28" fmla="*/ 67 w 304"/>
              <a:gd name="T29" fmla="*/ 160 h 305"/>
              <a:gd name="T30" fmla="*/ 72 w 304"/>
              <a:gd name="T31" fmla="*/ 156 h 305"/>
              <a:gd name="T32" fmla="*/ 120 w 304"/>
              <a:gd name="T33" fmla="*/ 101 h 305"/>
              <a:gd name="T34" fmla="*/ 133 w 304"/>
              <a:gd name="T35" fmla="*/ 101 h 305"/>
              <a:gd name="T36" fmla="*/ 148 w 304"/>
              <a:gd name="T37" fmla="*/ 97 h 305"/>
              <a:gd name="T38" fmla="*/ 151 w 304"/>
              <a:gd name="T39" fmla="*/ 92 h 305"/>
              <a:gd name="T40" fmla="*/ 158 w 304"/>
              <a:gd name="T41" fmla="*/ 85 h 305"/>
              <a:gd name="T42" fmla="*/ 167 w 304"/>
              <a:gd name="T43" fmla="*/ 69 h 305"/>
              <a:gd name="T44" fmla="*/ 145 w 304"/>
              <a:gd name="T45" fmla="*/ 64 h 305"/>
              <a:gd name="T46" fmla="*/ 145 w 304"/>
              <a:gd name="T47" fmla="*/ 53 h 305"/>
              <a:gd name="T48" fmla="*/ 168 w 304"/>
              <a:gd name="T49" fmla="*/ 48 h 305"/>
              <a:gd name="T50" fmla="*/ 183 w 304"/>
              <a:gd name="T51" fmla="*/ 53 h 305"/>
              <a:gd name="T52" fmla="*/ 207 w 304"/>
              <a:gd name="T53" fmla="*/ 58 h 305"/>
              <a:gd name="T54" fmla="*/ 183 w 304"/>
              <a:gd name="T55" fmla="*/ 64 h 305"/>
              <a:gd name="T56" fmla="*/ 178 w 304"/>
              <a:gd name="T57" fmla="*/ 85 h 305"/>
              <a:gd name="T58" fmla="*/ 187 w 304"/>
              <a:gd name="T59" fmla="*/ 92 h 305"/>
              <a:gd name="T60" fmla="*/ 197 w 304"/>
              <a:gd name="T61" fmla="*/ 96 h 305"/>
              <a:gd name="T62" fmla="*/ 241 w 304"/>
              <a:gd name="T63" fmla="*/ 98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4" h="305">
                <a:moveTo>
                  <a:pt x="152" y="0"/>
                </a:moveTo>
                <a:cubicBezTo>
                  <a:pt x="68" y="0"/>
                  <a:pt x="0" y="69"/>
                  <a:pt x="0" y="152"/>
                </a:cubicBezTo>
                <a:cubicBezTo>
                  <a:pt x="0" y="236"/>
                  <a:pt x="68" y="305"/>
                  <a:pt x="152" y="305"/>
                </a:cubicBezTo>
                <a:cubicBezTo>
                  <a:pt x="236" y="305"/>
                  <a:pt x="304" y="236"/>
                  <a:pt x="304" y="152"/>
                </a:cubicBezTo>
                <a:cubicBezTo>
                  <a:pt x="304" y="69"/>
                  <a:pt x="236" y="0"/>
                  <a:pt x="152" y="0"/>
                </a:cubicBezTo>
                <a:close/>
                <a:moveTo>
                  <a:pt x="87" y="257"/>
                </a:moveTo>
                <a:cubicBezTo>
                  <a:pt x="74" y="257"/>
                  <a:pt x="63" y="246"/>
                  <a:pt x="63" y="233"/>
                </a:cubicBezTo>
                <a:cubicBezTo>
                  <a:pt x="63" y="220"/>
                  <a:pt x="87" y="185"/>
                  <a:pt x="87" y="185"/>
                </a:cubicBezTo>
                <a:cubicBezTo>
                  <a:pt x="87" y="185"/>
                  <a:pt x="112" y="220"/>
                  <a:pt x="112" y="233"/>
                </a:cubicBezTo>
                <a:cubicBezTo>
                  <a:pt x="112" y="246"/>
                  <a:pt x="101" y="257"/>
                  <a:pt x="87" y="257"/>
                </a:cubicBezTo>
                <a:close/>
                <a:moveTo>
                  <a:pt x="241" y="136"/>
                </a:moveTo>
                <a:cubicBezTo>
                  <a:pt x="197" y="136"/>
                  <a:pt x="197" y="136"/>
                  <a:pt x="197" y="136"/>
                </a:cubicBezTo>
                <a:cubicBezTo>
                  <a:pt x="197" y="138"/>
                  <a:pt x="197" y="138"/>
                  <a:pt x="197" y="138"/>
                </a:cubicBezTo>
                <a:cubicBezTo>
                  <a:pt x="197" y="140"/>
                  <a:pt x="195" y="142"/>
                  <a:pt x="193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49" y="142"/>
                  <a:pt x="148" y="140"/>
                  <a:pt x="148" y="138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37" y="137"/>
                  <a:pt x="137" y="137"/>
                  <a:pt x="137" y="137"/>
                </a:cubicBezTo>
                <a:cubicBezTo>
                  <a:pt x="135" y="137"/>
                  <a:pt x="133" y="135"/>
                  <a:pt x="133" y="133"/>
                </a:cubicBezTo>
                <a:cubicBezTo>
                  <a:pt x="133" y="132"/>
                  <a:pt x="133" y="132"/>
                  <a:pt x="133" y="132"/>
                </a:cubicBezTo>
                <a:cubicBezTo>
                  <a:pt x="120" y="132"/>
                  <a:pt x="120" y="132"/>
                  <a:pt x="120" y="132"/>
                </a:cubicBezTo>
                <a:cubicBezTo>
                  <a:pt x="108" y="132"/>
                  <a:pt x="103" y="137"/>
                  <a:pt x="103" y="150"/>
                </a:cubicBezTo>
                <a:cubicBezTo>
                  <a:pt x="103" y="156"/>
                  <a:pt x="103" y="156"/>
                  <a:pt x="103" y="156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106" y="156"/>
                  <a:pt x="108" y="158"/>
                  <a:pt x="108" y="160"/>
                </a:cubicBezTo>
                <a:cubicBezTo>
                  <a:pt x="108" y="171"/>
                  <a:pt x="108" y="171"/>
                  <a:pt x="108" y="171"/>
                </a:cubicBezTo>
                <a:cubicBezTo>
                  <a:pt x="108" y="173"/>
                  <a:pt x="106" y="175"/>
                  <a:pt x="104" y="175"/>
                </a:cubicBezTo>
                <a:cubicBezTo>
                  <a:pt x="71" y="175"/>
                  <a:pt x="71" y="175"/>
                  <a:pt x="71" y="175"/>
                </a:cubicBezTo>
                <a:cubicBezTo>
                  <a:pt x="69" y="175"/>
                  <a:pt x="67" y="173"/>
                  <a:pt x="67" y="171"/>
                </a:cubicBezTo>
                <a:cubicBezTo>
                  <a:pt x="67" y="160"/>
                  <a:pt x="67" y="160"/>
                  <a:pt x="67" y="160"/>
                </a:cubicBezTo>
                <a:cubicBezTo>
                  <a:pt x="67" y="158"/>
                  <a:pt x="69" y="156"/>
                  <a:pt x="71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0"/>
                  <a:pt x="72" y="150"/>
                  <a:pt x="72" y="150"/>
                </a:cubicBezTo>
                <a:cubicBezTo>
                  <a:pt x="72" y="120"/>
                  <a:pt x="91" y="101"/>
                  <a:pt x="120" y="101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99"/>
                  <a:pt x="135" y="97"/>
                  <a:pt x="137" y="97"/>
                </a:cubicBezTo>
                <a:cubicBezTo>
                  <a:pt x="148" y="97"/>
                  <a:pt x="148" y="97"/>
                  <a:pt x="148" y="97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48" y="94"/>
                  <a:pt x="149" y="92"/>
                  <a:pt x="151" y="92"/>
                </a:cubicBezTo>
                <a:cubicBezTo>
                  <a:pt x="158" y="92"/>
                  <a:pt x="158" y="92"/>
                  <a:pt x="158" y="92"/>
                </a:cubicBezTo>
                <a:cubicBezTo>
                  <a:pt x="158" y="85"/>
                  <a:pt x="158" y="85"/>
                  <a:pt x="158" y="85"/>
                </a:cubicBezTo>
                <a:cubicBezTo>
                  <a:pt x="167" y="85"/>
                  <a:pt x="167" y="85"/>
                  <a:pt x="167" y="85"/>
                </a:cubicBezTo>
                <a:cubicBezTo>
                  <a:pt x="167" y="69"/>
                  <a:pt x="167" y="69"/>
                  <a:pt x="167" y="69"/>
                </a:cubicBezTo>
                <a:cubicBezTo>
                  <a:pt x="164" y="68"/>
                  <a:pt x="162" y="66"/>
                  <a:pt x="161" y="64"/>
                </a:cubicBezTo>
                <a:cubicBezTo>
                  <a:pt x="145" y="64"/>
                  <a:pt x="145" y="64"/>
                  <a:pt x="145" y="64"/>
                </a:cubicBezTo>
                <a:cubicBezTo>
                  <a:pt x="140" y="64"/>
                  <a:pt x="137" y="61"/>
                  <a:pt x="137" y="58"/>
                </a:cubicBezTo>
                <a:cubicBezTo>
                  <a:pt x="137" y="55"/>
                  <a:pt x="140" y="53"/>
                  <a:pt x="145" y="53"/>
                </a:cubicBezTo>
                <a:cubicBezTo>
                  <a:pt x="161" y="53"/>
                  <a:pt x="161" y="53"/>
                  <a:pt x="161" y="53"/>
                </a:cubicBezTo>
                <a:cubicBezTo>
                  <a:pt x="162" y="50"/>
                  <a:pt x="165" y="48"/>
                  <a:pt x="168" y="48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9" y="48"/>
                  <a:pt x="182" y="50"/>
                  <a:pt x="183" y="53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53"/>
                  <a:pt x="207" y="55"/>
                  <a:pt x="207" y="58"/>
                </a:cubicBezTo>
                <a:cubicBezTo>
                  <a:pt x="207" y="61"/>
                  <a:pt x="204" y="64"/>
                  <a:pt x="199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66"/>
                  <a:pt x="180" y="68"/>
                  <a:pt x="178" y="69"/>
                </a:cubicBezTo>
                <a:cubicBezTo>
                  <a:pt x="178" y="85"/>
                  <a:pt x="178" y="85"/>
                  <a:pt x="178" y="85"/>
                </a:cubicBezTo>
                <a:cubicBezTo>
                  <a:pt x="187" y="85"/>
                  <a:pt x="187" y="85"/>
                  <a:pt x="187" y="85"/>
                </a:cubicBezTo>
                <a:cubicBezTo>
                  <a:pt x="187" y="92"/>
                  <a:pt x="187" y="92"/>
                  <a:pt x="187" y="92"/>
                </a:cubicBezTo>
                <a:cubicBezTo>
                  <a:pt x="193" y="92"/>
                  <a:pt x="193" y="92"/>
                  <a:pt x="193" y="92"/>
                </a:cubicBezTo>
                <a:cubicBezTo>
                  <a:pt x="195" y="92"/>
                  <a:pt x="197" y="94"/>
                  <a:pt x="197" y="96"/>
                </a:cubicBezTo>
                <a:cubicBezTo>
                  <a:pt x="197" y="98"/>
                  <a:pt x="197" y="98"/>
                  <a:pt x="197" y="98"/>
                </a:cubicBezTo>
                <a:cubicBezTo>
                  <a:pt x="241" y="98"/>
                  <a:pt x="241" y="98"/>
                  <a:pt x="241" y="98"/>
                </a:cubicBezTo>
                <a:lnTo>
                  <a:pt x="241" y="1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18275007" y="6231768"/>
            <a:ext cx="1033140" cy="1038896"/>
          </a:xfrm>
          <a:custGeom>
            <a:avLst/>
            <a:gdLst>
              <a:gd name="T0" fmla="*/ 0 w 304"/>
              <a:gd name="T1" fmla="*/ 152 h 305"/>
              <a:gd name="T2" fmla="*/ 304 w 304"/>
              <a:gd name="T3" fmla="*/ 152 h 305"/>
              <a:gd name="T4" fmla="*/ 57 w 304"/>
              <a:gd name="T5" fmla="*/ 252 h 305"/>
              <a:gd name="T6" fmla="*/ 105 w 304"/>
              <a:gd name="T7" fmla="*/ 144 h 305"/>
              <a:gd name="T8" fmla="*/ 84 w 304"/>
              <a:gd name="T9" fmla="*/ 183 h 305"/>
              <a:gd name="T10" fmla="*/ 103 w 304"/>
              <a:gd name="T11" fmla="*/ 140 h 305"/>
              <a:gd name="T12" fmla="*/ 103 w 304"/>
              <a:gd name="T13" fmla="*/ 132 h 305"/>
              <a:gd name="T14" fmla="*/ 77 w 304"/>
              <a:gd name="T15" fmla="*/ 91 h 305"/>
              <a:gd name="T16" fmla="*/ 105 w 304"/>
              <a:gd name="T17" fmla="*/ 131 h 305"/>
              <a:gd name="T18" fmla="*/ 113 w 304"/>
              <a:gd name="T19" fmla="*/ 133 h 305"/>
              <a:gd name="T20" fmla="*/ 128 w 304"/>
              <a:gd name="T21" fmla="*/ 133 h 305"/>
              <a:gd name="T22" fmla="*/ 114 w 304"/>
              <a:gd name="T23" fmla="*/ 136 h 305"/>
              <a:gd name="T24" fmla="*/ 110 w 304"/>
              <a:gd name="T25" fmla="*/ 142 h 305"/>
              <a:gd name="T26" fmla="*/ 147 w 304"/>
              <a:gd name="T27" fmla="*/ 241 h 305"/>
              <a:gd name="T28" fmla="*/ 142 w 304"/>
              <a:gd name="T29" fmla="*/ 140 h 305"/>
              <a:gd name="T30" fmla="*/ 132 w 304"/>
              <a:gd name="T31" fmla="*/ 135 h 305"/>
              <a:gd name="T32" fmla="*/ 146 w 304"/>
              <a:gd name="T33" fmla="*/ 113 h 305"/>
              <a:gd name="T34" fmla="*/ 129 w 304"/>
              <a:gd name="T35" fmla="*/ 84 h 305"/>
              <a:gd name="T36" fmla="*/ 138 w 304"/>
              <a:gd name="T37" fmla="*/ 77 h 305"/>
              <a:gd name="T38" fmla="*/ 159 w 304"/>
              <a:gd name="T39" fmla="*/ 105 h 305"/>
              <a:gd name="T40" fmla="*/ 184 w 304"/>
              <a:gd name="T41" fmla="*/ 100 h 305"/>
              <a:gd name="T42" fmla="*/ 185 w 304"/>
              <a:gd name="T43" fmla="*/ 111 h 305"/>
              <a:gd name="T44" fmla="*/ 157 w 304"/>
              <a:gd name="T45" fmla="*/ 115 h 305"/>
              <a:gd name="T46" fmla="*/ 158 w 304"/>
              <a:gd name="T47" fmla="*/ 241 h 305"/>
              <a:gd name="T48" fmla="*/ 182 w 304"/>
              <a:gd name="T49" fmla="*/ 165 h 305"/>
              <a:gd name="T50" fmla="*/ 165 w 304"/>
              <a:gd name="T51" fmla="*/ 196 h 305"/>
              <a:gd name="T52" fmla="*/ 181 w 304"/>
              <a:gd name="T53" fmla="*/ 162 h 305"/>
              <a:gd name="T54" fmla="*/ 181 w 304"/>
              <a:gd name="T55" fmla="*/ 155 h 305"/>
              <a:gd name="T56" fmla="*/ 160 w 304"/>
              <a:gd name="T57" fmla="*/ 123 h 305"/>
              <a:gd name="T58" fmla="*/ 183 w 304"/>
              <a:gd name="T59" fmla="*/ 154 h 305"/>
              <a:gd name="T60" fmla="*/ 189 w 304"/>
              <a:gd name="T61" fmla="*/ 156 h 305"/>
              <a:gd name="T62" fmla="*/ 226 w 304"/>
              <a:gd name="T63" fmla="*/ 155 h 305"/>
              <a:gd name="T64" fmla="*/ 189 w 304"/>
              <a:gd name="T65" fmla="*/ 159 h 305"/>
              <a:gd name="T66" fmla="*/ 187 w 304"/>
              <a:gd name="T67" fmla="*/ 163 h 305"/>
              <a:gd name="T68" fmla="*/ 247 w 304"/>
              <a:gd name="T69" fmla="*/ 2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4" h="305">
                <a:moveTo>
                  <a:pt x="152" y="0"/>
                </a:moveTo>
                <a:cubicBezTo>
                  <a:pt x="68" y="0"/>
                  <a:pt x="0" y="69"/>
                  <a:pt x="0" y="152"/>
                </a:cubicBezTo>
                <a:cubicBezTo>
                  <a:pt x="0" y="236"/>
                  <a:pt x="68" y="305"/>
                  <a:pt x="152" y="305"/>
                </a:cubicBezTo>
                <a:cubicBezTo>
                  <a:pt x="236" y="305"/>
                  <a:pt x="304" y="236"/>
                  <a:pt x="304" y="152"/>
                </a:cubicBezTo>
                <a:cubicBezTo>
                  <a:pt x="304" y="69"/>
                  <a:pt x="236" y="0"/>
                  <a:pt x="152" y="0"/>
                </a:cubicBezTo>
                <a:close/>
                <a:moveTo>
                  <a:pt x="57" y="252"/>
                </a:moveTo>
                <a:cubicBezTo>
                  <a:pt x="69" y="248"/>
                  <a:pt x="85" y="245"/>
                  <a:pt x="103" y="243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3" y="150"/>
                  <a:pt x="101" y="157"/>
                  <a:pt x="99" y="161"/>
                </a:cubicBezTo>
                <a:cubicBezTo>
                  <a:pt x="96" y="169"/>
                  <a:pt x="84" y="183"/>
                  <a:pt x="84" y="183"/>
                </a:cubicBezTo>
                <a:cubicBezTo>
                  <a:pt x="84" y="183"/>
                  <a:pt x="88" y="165"/>
                  <a:pt x="91" y="157"/>
                </a:cubicBezTo>
                <a:cubicBezTo>
                  <a:pt x="94" y="152"/>
                  <a:pt x="99" y="145"/>
                  <a:pt x="103" y="140"/>
                </a:cubicBezTo>
                <a:cubicBezTo>
                  <a:pt x="103" y="140"/>
                  <a:pt x="103" y="140"/>
                  <a:pt x="103" y="140"/>
                </a:cubicBezTo>
                <a:cubicBezTo>
                  <a:pt x="101" y="137"/>
                  <a:pt x="101" y="134"/>
                  <a:pt x="103" y="132"/>
                </a:cubicBezTo>
                <a:cubicBezTo>
                  <a:pt x="99" y="128"/>
                  <a:pt x="92" y="121"/>
                  <a:pt x="88" y="116"/>
                </a:cubicBezTo>
                <a:cubicBezTo>
                  <a:pt x="84" y="109"/>
                  <a:pt x="77" y="91"/>
                  <a:pt x="77" y="91"/>
                </a:cubicBezTo>
                <a:cubicBezTo>
                  <a:pt x="77" y="91"/>
                  <a:pt x="91" y="104"/>
                  <a:pt x="96" y="111"/>
                </a:cubicBezTo>
                <a:cubicBezTo>
                  <a:pt x="99" y="116"/>
                  <a:pt x="103" y="125"/>
                  <a:pt x="105" y="131"/>
                </a:cubicBezTo>
                <a:cubicBezTo>
                  <a:pt x="108" y="130"/>
                  <a:pt x="111" y="130"/>
                  <a:pt x="113" y="133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18" y="132"/>
                  <a:pt x="125" y="130"/>
                  <a:pt x="130" y="129"/>
                </a:cubicBezTo>
                <a:cubicBezTo>
                  <a:pt x="130" y="131"/>
                  <a:pt x="129" y="132"/>
                  <a:pt x="128" y="133"/>
                </a:cubicBezTo>
                <a:cubicBezTo>
                  <a:pt x="128" y="134"/>
                  <a:pt x="127" y="136"/>
                  <a:pt x="126" y="138"/>
                </a:cubicBezTo>
                <a:cubicBezTo>
                  <a:pt x="122" y="138"/>
                  <a:pt x="117" y="137"/>
                  <a:pt x="114" y="136"/>
                </a:cubicBezTo>
                <a:cubicBezTo>
                  <a:pt x="114" y="138"/>
                  <a:pt x="113" y="140"/>
                  <a:pt x="111" y="141"/>
                </a:cubicBezTo>
                <a:cubicBezTo>
                  <a:pt x="111" y="142"/>
                  <a:pt x="110" y="142"/>
                  <a:pt x="110" y="142"/>
                </a:cubicBezTo>
                <a:cubicBezTo>
                  <a:pt x="112" y="242"/>
                  <a:pt x="112" y="242"/>
                  <a:pt x="112" y="242"/>
                </a:cubicBezTo>
                <a:cubicBezTo>
                  <a:pt x="123" y="241"/>
                  <a:pt x="135" y="241"/>
                  <a:pt x="147" y="241"/>
                </a:cubicBezTo>
                <a:cubicBezTo>
                  <a:pt x="149" y="119"/>
                  <a:pt x="149" y="119"/>
                  <a:pt x="149" y="119"/>
                </a:cubicBezTo>
                <a:cubicBezTo>
                  <a:pt x="147" y="126"/>
                  <a:pt x="145" y="135"/>
                  <a:pt x="142" y="140"/>
                </a:cubicBezTo>
                <a:cubicBezTo>
                  <a:pt x="138" y="149"/>
                  <a:pt x="123" y="167"/>
                  <a:pt x="123" y="167"/>
                </a:cubicBezTo>
                <a:cubicBezTo>
                  <a:pt x="123" y="167"/>
                  <a:pt x="128" y="144"/>
                  <a:pt x="132" y="135"/>
                </a:cubicBezTo>
                <a:cubicBezTo>
                  <a:pt x="135" y="129"/>
                  <a:pt x="142" y="120"/>
                  <a:pt x="147" y="114"/>
                </a:cubicBezTo>
                <a:cubicBezTo>
                  <a:pt x="147" y="114"/>
                  <a:pt x="146" y="114"/>
                  <a:pt x="146" y="113"/>
                </a:cubicBezTo>
                <a:cubicBezTo>
                  <a:pt x="144" y="110"/>
                  <a:pt x="145" y="106"/>
                  <a:pt x="147" y="104"/>
                </a:cubicBezTo>
                <a:cubicBezTo>
                  <a:pt x="142" y="98"/>
                  <a:pt x="133" y="89"/>
                  <a:pt x="129" y="84"/>
                </a:cubicBezTo>
                <a:cubicBezTo>
                  <a:pt x="123" y="75"/>
                  <a:pt x="115" y="53"/>
                  <a:pt x="115" y="53"/>
                </a:cubicBezTo>
                <a:cubicBezTo>
                  <a:pt x="115" y="53"/>
                  <a:pt x="132" y="69"/>
                  <a:pt x="138" y="77"/>
                </a:cubicBezTo>
                <a:cubicBezTo>
                  <a:pt x="142" y="83"/>
                  <a:pt x="147" y="95"/>
                  <a:pt x="150" y="102"/>
                </a:cubicBezTo>
                <a:cubicBezTo>
                  <a:pt x="153" y="101"/>
                  <a:pt x="157" y="102"/>
                  <a:pt x="159" y="105"/>
                </a:cubicBezTo>
                <a:cubicBezTo>
                  <a:pt x="159" y="105"/>
                  <a:pt x="159" y="105"/>
                  <a:pt x="159" y="106"/>
                </a:cubicBezTo>
                <a:cubicBezTo>
                  <a:pt x="167" y="103"/>
                  <a:pt x="178" y="100"/>
                  <a:pt x="184" y="100"/>
                </a:cubicBezTo>
                <a:cubicBezTo>
                  <a:pt x="195" y="99"/>
                  <a:pt x="218" y="103"/>
                  <a:pt x="218" y="103"/>
                </a:cubicBezTo>
                <a:cubicBezTo>
                  <a:pt x="218" y="103"/>
                  <a:pt x="196" y="110"/>
                  <a:pt x="185" y="111"/>
                </a:cubicBezTo>
                <a:cubicBezTo>
                  <a:pt x="179" y="112"/>
                  <a:pt x="168" y="110"/>
                  <a:pt x="160" y="109"/>
                </a:cubicBezTo>
                <a:cubicBezTo>
                  <a:pt x="160" y="112"/>
                  <a:pt x="159" y="114"/>
                  <a:pt x="157" y="115"/>
                </a:cubicBezTo>
                <a:cubicBezTo>
                  <a:pt x="156" y="116"/>
                  <a:pt x="156" y="116"/>
                  <a:pt x="156" y="116"/>
                </a:cubicBezTo>
                <a:cubicBezTo>
                  <a:pt x="158" y="241"/>
                  <a:pt x="158" y="241"/>
                  <a:pt x="158" y="241"/>
                </a:cubicBezTo>
                <a:cubicBezTo>
                  <a:pt x="166" y="241"/>
                  <a:pt x="174" y="241"/>
                  <a:pt x="181" y="242"/>
                </a:cubicBezTo>
                <a:cubicBezTo>
                  <a:pt x="182" y="165"/>
                  <a:pt x="182" y="165"/>
                  <a:pt x="182" y="165"/>
                </a:cubicBezTo>
                <a:cubicBezTo>
                  <a:pt x="181" y="169"/>
                  <a:pt x="180" y="175"/>
                  <a:pt x="178" y="178"/>
                </a:cubicBezTo>
                <a:cubicBezTo>
                  <a:pt x="175" y="184"/>
                  <a:pt x="165" y="196"/>
                  <a:pt x="165" y="196"/>
                </a:cubicBezTo>
                <a:cubicBezTo>
                  <a:pt x="165" y="196"/>
                  <a:pt x="169" y="181"/>
                  <a:pt x="172" y="175"/>
                </a:cubicBezTo>
                <a:cubicBezTo>
                  <a:pt x="173" y="171"/>
                  <a:pt x="178" y="166"/>
                  <a:pt x="181" y="162"/>
                </a:cubicBezTo>
                <a:cubicBezTo>
                  <a:pt x="181" y="162"/>
                  <a:pt x="181" y="161"/>
                  <a:pt x="181" y="161"/>
                </a:cubicBezTo>
                <a:cubicBezTo>
                  <a:pt x="179" y="159"/>
                  <a:pt x="180" y="157"/>
                  <a:pt x="181" y="155"/>
                </a:cubicBezTo>
                <a:cubicBezTo>
                  <a:pt x="178" y="152"/>
                  <a:pt x="172" y="146"/>
                  <a:pt x="169" y="142"/>
                </a:cubicBezTo>
                <a:cubicBezTo>
                  <a:pt x="166" y="137"/>
                  <a:pt x="160" y="123"/>
                  <a:pt x="160" y="123"/>
                </a:cubicBezTo>
                <a:cubicBezTo>
                  <a:pt x="160" y="123"/>
                  <a:pt x="172" y="133"/>
                  <a:pt x="175" y="138"/>
                </a:cubicBezTo>
                <a:cubicBezTo>
                  <a:pt x="178" y="142"/>
                  <a:pt x="181" y="150"/>
                  <a:pt x="183" y="154"/>
                </a:cubicBezTo>
                <a:cubicBezTo>
                  <a:pt x="185" y="153"/>
                  <a:pt x="187" y="154"/>
                  <a:pt x="189" y="156"/>
                </a:cubicBezTo>
                <a:cubicBezTo>
                  <a:pt x="189" y="156"/>
                  <a:pt x="189" y="156"/>
                  <a:pt x="189" y="156"/>
                </a:cubicBezTo>
                <a:cubicBezTo>
                  <a:pt x="194" y="155"/>
                  <a:pt x="201" y="153"/>
                  <a:pt x="205" y="153"/>
                </a:cubicBezTo>
                <a:cubicBezTo>
                  <a:pt x="212" y="152"/>
                  <a:pt x="226" y="155"/>
                  <a:pt x="226" y="155"/>
                </a:cubicBezTo>
                <a:cubicBezTo>
                  <a:pt x="226" y="155"/>
                  <a:pt x="212" y="160"/>
                  <a:pt x="205" y="160"/>
                </a:cubicBezTo>
                <a:cubicBezTo>
                  <a:pt x="201" y="160"/>
                  <a:pt x="194" y="159"/>
                  <a:pt x="189" y="159"/>
                </a:cubicBezTo>
                <a:cubicBezTo>
                  <a:pt x="189" y="160"/>
                  <a:pt x="189" y="162"/>
                  <a:pt x="187" y="163"/>
                </a:cubicBezTo>
                <a:cubicBezTo>
                  <a:pt x="187" y="163"/>
                  <a:pt x="187" y="163"/>
                  <a:pt x="187" y="163"/>
                </a:cubicBezTo>
                <a:cubicBezTo>
                  <a:pt x="188" y="242"/>
                  <a:pt x="188" y="242"/>
                  <a:pt x="188" y="242"/>
                </a:cubicBezTo>
                <a:cubicBezTo>
                  <a:pt x="212" y="244"/>
                  <a:pt x="232" y="247"/>
                  <a:pt x="247" y="252"/>
                </a:cubicBezTo>
                <a:lnTo>
                  <a:pt x="57" y="25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6395337" y="7988589"/>
            <a:ext cx="1037457" cy="1038896"/>
          </a:xfrm>
          <a:custGeom>
            <a:avLst/>
            <a:gdLst>
              <a:gd name="T0" fmla="*/ 0 w 305"/>
              <a:gd name="T1" fmla="*/ 42 h 305"/>
              <a:gd name="T2" fmla="*/ 263 w 305"/>
              <a:gd name="T3" fmla="*/ 305 h 305"/>
              <a:gd name="T4" fmla="*/ 263 w 305"/>
              <a:gd name="T5" fmla="*/ 0 h 305"/>
              <a:gd name="T6" fmla="*/ 53 w 305"/>
              <a:gd name="T7" fmla="*/ 149 h 305"/>
              <a:gd name="T8" fmla="*/ 60 w 305"/>
              <a:gd name="T9" fmla="*/ 136 h 305"/>
              <a:gd name="T10" fmla="*/ 48 w 305"/>
              <a:gd name="T11" fmla="*/ 125 h 305"/>
              <a:gd name="T12" fmla="*/ 98 w 305"/>
              <a:gd name="T13" fmla="*/ 125 h 305"/>
              <a:gd name="T14" fmla="*/ 118 w 305"/>
              <a:gd name="T15" fmla="*/ 169 h 305"/>
              <a:gd name="T16" fmla="*/ 101 w 305"/>
              <a:gd name="T17" fmla="*/ 166 h 305"/>
              <a:gd name="T18" fmla="*/ 94 w 305"/>
              <a:gd name="T19" fmla="*/ 177 h 305"/>
              <a:gd name="T20" fmla="*/ 101 w 305"/>
              <a:gd name="T21" fmla="*/ 185 h 305"/>
              <a:gd name="T22" fmla="*/ 65 w 305"/>
              <a:gd name="T23" fmla="*/ 181 h 305"/>
              <a:gd name="T24" fmla="*/ 151 w 305"/>
              <a:gd name="T25" fmla="*/ 245 h 305"/>
              <a:gd name="T26" fmla="*/ 95 w 305"/>
              <a:gd name="T27" fmla="*/ 246 h 305"/>
              <a:gd name="T28" fmla="*/ 77 w 305"/>
              <a:gd name="T29" fmla="*/ 226 h 305"/>
              <a:gd name="T30" fmla="*/ 67 w 305"/>
              <a:gd name="T31" fmla="*/ 205 h 305"/>
              <a:gd name="T32" fmla="*/ 57 w 305"/>
              <a:gd name="T33" fmla="*/ 186 h 305"/>
              <a:gd name="T34" fmla="*/ 84 w 305"/>
              <a:gd name="T35" fmla="*/ 193 h 305"/>
              <a:gd name="T36" fmla="*/ 151 w 305"/>
              <a:gd name="T37" fmla="*/ 195 h 305"/>
              <a:gd name="T38" fmla="*/ 151 w 305"/>
              <a:gd name="T39" fmla="*/ 80 h 305"/>
              <a:gd name="T40" fmla="*/ 118 w 305"/>
              <a:gd name="T41" fmla="*/ 127 h 305"/>
              <a:gd name="T42" fmla="*/ 75 w 305"/>
              <a:gd name="T43" fmla="*/ 102 h 305"/>
              <a:gd name="T44" fmla="*/ 94 w 305"/>
              <a:gd name="T45" fmla="*/ 71 h 305"/>
              <a:gd name="T46" fmla="*/ 104 w 305"/>
              <a:gd name="T47" fmla="*/ 55 h 305"/>
              <a:gd name="T48" fmla="*/ 106 w 305"/>
              <a:gd name="T49" fmla="*/ 54 h 305"/>
              <a:gd name="T50" fmla="*/ 139 w 305"/>
              <a:gd name="T51" fmla="*/ 62 h 305"/>
              <a:gd name="T52" fmla="*/ 151 w 305"/>
              <a:gd name="T53" fmla="*/ 80 h 305"/>
              <a:gd name="T54" fmla="*/ 167 w 305"/>
              <a:gd name="T55" fmla="*/ 96 h 305"/>
              <a:gd name="T56" fmla="*/ 131 w 305"/>
              <a:gd name="T57" fmla="*/ 50 h 305"/>
              <a:gd name="T58" fmla="*/ 117 w 305"/>
              <a:gd name="T59" fmla="*/ 45 h 305"/>
              <a:gd name="T60" fmla="*/ 157 w 305"/>
              <a:gd name="T61" fmla="*/ 42 h 305"/>
              <a:gd name="T62" fmla="*/ 202 w 305"/>
              <a:gd name="T63" fmla="*/ 54 h 305"/>
              <a:gd name="T64" fmla="*/ 212 w 305"/>
              <a:gd name="T65" fmla="*/ 70 h 305"/>
              <a:gd name="T66" fmla="*/ 228 w 305"/>
              <a:gd name="T67" fmla="*/ 64 h 305"/>
              <a:gd name="T68" fmla="*/ 206 w 305"/>
              <a:gd name="T69" fmla="*/ 110 h 305"/>
              <a:gd name="T70" fmla="*/ 255 w 305"/>
              <a:gd name="T71" fmla="*/ 184 h 305"/>
              <a:gd name="T72" fmla="*/ 243 w 305"/>
              <a:gd name="T73" fmla="*/ 206 h 305"/>
              <a:gd name="T74" fmla="*/ 222 w 305"/>
              <a:gd name="T75" fmla="*/ 242 h 305"/>
              <a:gd name="T76" fmla="*/ 190 w 305"/>
              <a:gd name="T77" fmla="*/ 261 h 305"/>
              <a:gd name="T78" fmla="*/ 187 w 305"/>
              <a:gd name="T79" fmla="*/ 262 h 305"/>
              <a:gd name="T80" fmla="*/ 187 w 305"/>
              <a:gd name="T81" fmla="*/ 178 h 305"/>
              <a:gd name="T82" fmla="*/ 190 w 305"/>
              <a:gd name="T83" fmla="*/ 194 h 305"/>
              <a:gd name="T84" fmla="*/ 237 w 305"/>
              <a:gd name="T85" fmla="*/ 190 h 305"/>
              <a:gd name="T86" fmla="*/ 256 w 305"/>
              <a:gd name="T87" fmla="*/ 174 h 305"/>
              <a:gd name="T88" fmla="*/ 255 w 305"/>
              <a:gd name="T89" fmla="*/ 184 h 305"/>
              <a:gd name="T90" fmla="*/ 253 w 305"/>
              <a:gd name="T91" fmla="*/ 168 h 305"/>
              <a:gd name="T92" fmla="*/ 236 w 305"/>
              <a:gd name="T93" fmla="*/ 183 h 305"/>
              <a:gd name="T94" fmla="*/ 221 w 305"/>
              <a:gd name="T95" fmla="*/ 186 h 305"/>
              <a:gd name="T96" fmla="*/ 202 w 305"/>
              <a:gd name="T97" fmla="*/ 159 h 305"/>
              <a:gd name="T98" fmla="*/ 188 w 305"/>
              <a:gd name="T99" fmla="*/ 135 h 305"/>
              <a:gd name="T100" fmla="*/ 236 w 305"/>
              <a:gd name="T101" fmla="*/ 115 h 305"/>
              <a:gd name="T102" fmla="*/ 257 w 305"/>
              <a:gd name="T103" fmla="*/ 15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5" h="305">
                <a:moveTo>
                  <a:pt x="263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6"/>
                  <a:pt x="19" y="305"/>
                  <a:pt x="42" y="305"/>
                </a:cubicBezTo>
                <a:cubicBezTo>
                  <a:pt x="263" y="305"/>
                  <a:pt x="263" y="305"/>
                  <a:pt x="263" y="305"/>
                </a:cubicBezTo>
                <a:cubicBezTo>
                  <a:pt x="286" y="305"/>
                  <a:pt x="305" y="286"/>
                  <a:pt x="305" y="263"/>
                </a:cubicBezTo>
                <a:cubicBezTo>
                  <a:pt x="305" y="42"/>
                  <a:pt x="305" y="42"/>
                  <a:pt x="305" y="42"/>
                </a:cubicBezTo>
                <a:cubicBezTo>
                  <a:pt x="305" y="19"/>
                  <a:pt x="286" y="0"/>
                  <a:pt x="263" y="0"/>
                </a:cubicBezTo>
                <a:close/>
                <a:moveTo>
                  <a:pt x="52" y="165"/>
                </a:moveTo>
                <a:cubicBezTo>
                  <a:pt x="52" y="164"/>
                  <a:pt x="52" y="162"/>
                  <a:pt x="52" y="159"/>
                </a:cubicBezTo>
                <a:cubicBezTo>
                  <a:pt x="52" y="156"/>
                  <a:pt x="52" y="152"/>
                  <a:pt x="53" y="149"/>
                </a:cubicBezTo>
                <a:cubicBezTo>
                  <a:pt x="54" y="146"/>
                  <a:pt x="55" y="144"/>
                  <a:pt x="56" y="142"/>
                </a:cubicBezTo>
                <a:cubicBezTo>
                  <a:pt x="58" y="139"/>
                  <a:pt x="59" y="138"/>
                  <a:pt x="60" y="137"/>
                </a:cubicBezTo>
                <a:cubicBezTo>
                  <a:pt x="60" y="136"/>
                  <a:pt x="60" y="136"/>
                  <a:pt x="60" y="136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7" y="128"/>
                  <a:pt x="46" y="127"/>
                  <a:pt x="46" y="126"/>
                </a:cubicBezTo>
                <a:cubicBezTo>
                  <a:pt x="47" y="126"/>
                  <a:pt x="47" y="125"/>
                  <a:pt x="48" y="125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7" y="124"/>
                  <a:pt x="98" y="124"/>
                  <a:pt x="98" y="125"/>
                </a:cubicBezTo>
                <a:cubicBezTo>
                  <a:pt x="121" y="167"/>
                  <a:pt x="121" y="167"/>
                  <a:pt x="121" y="167"/>
                </a:cubicBezTo>
                <a:cubicBezTo>
                  <a:pt x="121" y="168"/>
                  <a:pt x="121" y="168"/>
                  <a:pt x="120" y="169"/>
                </a:cubicBezTo>
                <a:cubicBezTo>
                  <a:pt x="120" y="169"/>
                  <a:pt x="119" y="169"/>
                  <a:pt x="118" y="169"/>
                </a:cubicBezTo>
                <a:cubicBezTo>
                  <a:pt x="105" y="162"/>
                  <a:pt x="105" y="162"/>
                  <a:pt x="105" y="162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103" y="164"/>
                  <a:pt x="102" y="165"/>
                  <a:pt x="101" y="166"/>
                </a:cubicBezTo>
                <a:cubicBezTo>
                  <a:pt x="100" y="167"/>
                  <a:pt x="99" y="169"/>
                  <a:pt x="98" y="170"/>
                </a:cubicBezTo>
                <a:cubicBezTo>
                  <a:pt x="97" y="171"/>
                  <a:pt x="96" y="172"/>
                  <a:pt x="96" y="173"/>
                </a:cubicBezTo>
                <a:cubicBezTo>
                  <a:pt x="95" y="175"/>
                  <a:pt x="94" y="176"/>
                  <a:pt x="94" y="177"/>
                </a:cubicBezTo>
                <a:cubicBezTo>
                  <a:pt x="95" y="179"/>
                  <a:pt x="95" y="180"/>
                  <a:pt x="96" y="181"/>
                </a:cubicBezTo>
                <a:cubicBezTo>
                  <a:pt x="98" y="182"/>
                  <a:pt x="99" y="183"/>
                  <a:pt x="100" y="183"/>
                </a:cubicBezTo>
                <a:cubicBezTo>
                  <a:pt x="101" y="183"/>
                  <a:pt x="101" y="184"/>
                  <a:pt x="101" y="185"/>
                </a:cubicBezTo>
                <a:cubicBezTo>
                  <a:pt x="101" y="185"/>
                  <a:pt x="100" y="186"/>
                  <a:pt x="99" y="186"/>
                </a:cubicBezTo>
                <a:cubicBezTo>
                  <a:pt x="84" y="186"/>
                  <a:pt x="84" y="186"/>
                  <a:pt x="84" y="186"/>
                </a:cubicBezTo>
                <a:cubicBezTo>
                  <a:pt x="77" y="186"/>
                  <a:pt x="70" y="185"/>
                  <a:pt x="65" y="181"/>
                </a:cubicBezTo>
                <a:cubicBezTo>
                  <a:pt x="59" y="178"/>
                  <a:pt x="55" y="174"/>
                  <a:pt x="54" y="170"/>
                </a:cubicBezTo>
                <a:cubicBezTo>
                  <a:pt x="53" y="169"/>
                  <a:pt x="53" y="167"/>
                  <a:pt x="52" y="165"/>
                </a:cubicBezTo>
                <a:close/>
                <a:moveTo>
                  <a:pt x="151" y="245"/>
                </a:moveTo>
                <a:cubicBezTo>
                  <a:pt x="151" y="245"/>
                  <a:pt x="150" y="245"/>
                  <a:pt x="150" y="245"/>
                </a:cubicBezTo>
                <a:cubicBezTo>
                  <a:pt x="95" y="246"/>
                  <a:pt x="95" y="246"/>
                  <a:pt x="95" y="246"/>
                </a:cubicBezTo>
                <a:cubicBezTo>
                  <a:pt x="95" y="246"/>
                  <a:pt x="95" y="246"/>
                  <a:pt x="95" y="246"/>
                </a:cubicBezTo>
                <a:cubicBezTo>
                  <a:pt x="93" y="246"/>
                  <a:pt x="91" y="245"/>
                  <a:pt x="89" y="243"/>
                </a:cubicBezTo>
                <a:cubicBezTo>
                  <a:pt x="86" y="241"/>
                  <a:pt x="84" y="238"/>
                  <a:pt x="82" y="235"/>
                </a:cubicBezTo>
                <a:cubicBezTo>
                  <a:pt x="80" y="232"/>
                  <a:pt x="79" y="229"/>
                  <a:pt x="77" y="226"/>
                </a:cubicBezTo>
                <a:cubicBezTo>
                  <a:pt x="76" y="223"/>
                  <a:pt x="74" y="220"/>
                  <a:pt x="72" y="216"/>
                </a:cubicBezTo>
                <a:cubicBezTo>
                  <a:pt x="72" y="216"/>
                  <a:pt x="72" y="215"/>
                  <a:pt x="71" y="214"/>
                </a:cubicBezTo>
                <a:cubicBezTo>
                  <a:pt x="70" y="212"/>
                  <a:pt x="69" y="209"/>
                  <a:pt x="67" y="205"/>
                </a:cubicBezTo>
                <a:cubicBezTo>
                  <a:pt x="60" y="194"/>
                  <a:pt x="60" y="194"/>
                  <a:pt x="60" y="194"/>
                </a:cubicBezTo>
                <a:cubicBezTo>
                  <a:pt x="59" y="191"/>
                  <a:pt x="58" y="189"/>
                  <a:pt x="57" y="188"/>
                </a:cubicBezTo>
                <a:cubicBezTo>
                  <a:pt x="56" y="187"/>
                  <a:pt x="56" y="186"/>
                  <a:pt x="57" y="186"/>
                </a:cubicBezTo>
                <a:cubicBezTo>
                  <a:pt x="58" y="185"/>
                  <a:pt x="58" y="185"/>
                  <a:pt x="59" y="186"/>
                </a:cubicBezTo>
                <a:cubicBezTo>
                  <a:pt x="60" y="187"/>
                  <a:pt x="62" y="188"/>
                  <a:pt x="63" y="188"/>
                </a:cubicBezTo>
                <a:cubicBezTo>
                  <a:pt x="69" y="192"/>
                  <a:pt x="76" y="193"/>
                  <a:pt x="84" y="193"/>
                </a:cubicBezTo>
                <a:cubicBezTo>
                  <a:pt x="149" y="193"/>
                  <a:pt x="149" y="193"/>
                  <a:pt x="149" y="193"/>
                </a:cubicBezTo>
                <a:cubicBezTo>
                  <a:pt x="149" y="193"/>
                  <a:pt x="149" y="193"/>
                  <a:pt x="149" y="193"/>
                </a:cubicBezTo>
                <a:cubicBezTo>
                  <a:pt x="150" y="193"/>
                  <a:pt x="151" y="194"/>
                  <a:pt x="151" y="195"/>
                </a:cubicBezTo>
                <a:cubicBezTo>
                  <a:pt x="151" y="244"/>
                  <a:pt x="151" y="244"/>
                  <a:pt x="151" y="244"/>
                </a:cubicBezTo>
                <a:cubicBezTo>
                  <a:pt x="151" y="244"/>
                  <a:pt x="151" y="245"/>
                  <a:pt x="151" y="245"/>
                </a:cubicBezTo>
                <a:close/>
                <a:moveTo>
                  <a:pt x="151" y="80"/>
                </a:moveTo>
                <a:cubicBezTo>
                  <a:pt x="120" y="127"/>
                  <a:pt x="120" y="127"/>
                  <a:pt x="120" y="127"/>
                </a:cubicBezTo>
                <a:cubicBezTo>
                  <a:pt x="120" y="127"/>
                  <a:pt x="120" y="127"/>
                  <a:pt x="119" y="127"/>
                </a:cubicBezTo>
                <a:cubicBezTo>
                  <a:pt x="119" y="127"/>
                  <a:pt x="119" y="127"/>
                  <a:pt x="118" y="127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6" y="103"/>
                  <a:pt x="75" y="103"/>
                  <a:pt x="75" y="103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76" y="101"/>
                  <a:pt x="78" y="98"/>
                  <a:pt x="81" y="92"/>
                </a:cubicBezTo>
                <a:cubicBezTo>
                  <a:pt x="86" y="83"/>
                  <a:pt x="86" y="83"/>
                  <a:pt x="86" y="83"/>
                </a:cubicBezTo>
                <a:cubicBezTo>
                  <a:pt x="89" y="79"/>
                  <a:pt x="92" y="75"/>
                  <a:pt x="94" y="71"/>
                </a:cubicBezTo>
                <a:cubicBezTo>
                  <a:pt x="96" y="68"/>
                  <a:pt x="98" y="65"/>
                  <a:pt x="99" y="62"/>
                </a:cubicBezTo>
                <a:cubicBezTo>
                  <a:pt x="101" y="60"/>
                  <a:pt x="102" y="58"/>
                  <a:pt x="102" y="57"/>
                </a:cubicBezTo>
                <a:cubicBezTo>
                  <a:pt x="103" y="56"/>
                  <a:pt x="104" y="56"/>
                  <a:pt x="104" y="55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05" y="54"/>
                  <a:pt x="106" y="54"/>
                  <a:pt x="106" y="54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116" y="54"/>
                  <a:pt x="121" y="54"/>
                  <a:pt x="123" y="55"/>
                </a:cubicBezTo>
                <a:cubicBezTo>
                  <a:pt x="125" y="55"/>
                  <a:pt x="127" y="56"/>
                  <a:pt x="130" y="57"/>
                </a:cubicBezTo>
                <a:cubicBezTo>
                  <a:pt x="133" y="58"/>
                  <a:pt x="136" y="60"/>
                  <a:pt x="139" y="62"/>
                </a:cubicBezTo>
                <a:cubicBezTo>
                  <a:pt x="142" y="65"/>
                  <a:pt x="145" y="68"/>
                  <a:pt x="148" y="73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2" y="79"/>
                  <a:pt x="152" y="80"/>
                  <a:pt x="151" y="80"/>
                </a:cubicBezTo>
                <a:close/>
                <a:moveTo>
                  <a:pt x="154" y="105"/>
                </a:moveTo>
                <a:cubicBezTo>
                  <a:pt x="154" y="104"/>
                  <a:pt x="154" y="103"/>
                  <a:pt x="155" y="103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48" y="62"/>
                  <a:pt x="145" y="59"/>
                  <a:pt x="141" y="56"/>
                </a:cubicBezTo>
                <a:cubicBezTo>
                  <a:pt x="138" y="53"/>
                  <a:pt x="135" y="51"/>
                  <a:pt x="131" y="50"/>
                </a:cubicBezTo>
                <a:cubicBezTo>
                  <a:pt x="128" y="48"/>
                  <a:pt x="125" y="48"/>
                  <a:pt x="123" y="47"/>
                </a:cubicBezTo>
                <a:cubicBezTo>
                  <a:pt x="121" y="47"/>
                  <a:pt x="119" y="47"/>
                  <a:pt x="118" y="47"/>
                </a:cubicBezTo>
                <a:cubicBezTo>
                  <a:pt x="118" y="47"/>
                  <a:pt x="117" y="46"/>
                  <a:pt x="117" y="45"/>
                </a:cubicBezTo>
                <a:cubicBezTo>
                  <a:pt x="117" y="45"/>
                  <a:pt x="117" y="44"/>
                  <a:pt x="118" y="44"/>
                </a:cubicBezTo>
                <a:cubicBezTo>
                  <a:pt x="121" y="43"/>
                  <a:pt x="125" y="43"/>
                  <a:pt x="130" y="43"/>
                </a:cubicBezTo>
                <a:cubicBezTo>
                  <a:pt x="135" y="43"/>
                  <a:pt x="144" y="43"/>
                  <a:pt x="157" y="42"/>
                </a:cubicBezTo>
                <a:cubicBezTo>
                  <a:pt x="171" y="42"/>
                  <a:pt x="181" y="43"/>
                  <a:pt x="187" y="43"/>
                </a:cubicBezTo>
                <a:cubicBezTo>
                  <a:pt x="194" y="44"/>
                  <a:pt x="198" y="46"/>
                  <a:pt x="200" y="50"/>
                </a:cubicBezTo>
                <a:cubicBezTo>
                  <a:pt x="201" y="50"/>
                  <a:pt x="201" y="52"/>
                  <a:pt x="202" y="54"/>
                </a:cubicBezTo>
                <a:cubicBezTo>
                  <a:pt x="204" y="56"/>
                  <a:pt x="205" y="58"/>
                  <a:pt x="207" y="61"/>
                </a:cubicBezTo>
                <a:cubicBezTo>
                  <a:pt x="208" y="63"/>
                  <a:pt x="210" y="66"/>
                  <a:pt x="211" y="67"/>
                </a:cubicBezTo>
                <a:cubicBezTo>
                  <a:pt x="211" y="68"/>
                  <a:pt x="212" y="69"/>
                  <a:pt x="212" y="70"/>
                </a:cubicBezTo>
                <a:cubicBezTo>
                  <a:pt x="225" y="62"/>
                  <a:pt x="225" y="62"/>
                  <a:pt x="225" y="62"/>
                </a:cubicBezTo>
                <a:cubicBezTo>
                  <a:pt x="226" y="61"/>
                  <a:pt x="227" y="61"/>
                  <a:pt x="227" y="62"/>
                </a:cubicBezTo>
                <a:cubicBezTo>
                  <a:pt x="228" y="62"/>
                  <a:pt x="228" y="63"/>
                  <a:pt x="228" y="64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10"/>
                  <a:pt x="207" y="110"/>
                  <a:pt x="206" y="110"/>
                </a:cubicBezTo>
                <a:cubicBezTo>
                  <a:pt x="206" y="110"/>
                  <a:pt x="206" y="110"/>
                  <a:pt x="206" y="110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5" y="106"/>
                  <a:pt x="154" y="105"/>
                  <a:pt x="154" y="105"/>
                </a:cubicBezTo>
                <a:close/>
                <a:moveTo>
                  <a:pt x="255" y="184"/>
                </a:moveTo>
                <a:cubicBezTo>
                  <a:pt x="253" y="187"/>
                  <a:pt x="252" y="190"/>
                  <a:pt x="249" y="194"/>
                </a:cubicBezTo>
                <a:cubicBezTo>
                  <a:pt x="248" y="196"/>
                  <a:pt x="247" y="198"/>
                  <a:pt x="247" y="199"/>
                </a:cubicBezTo>
                <a:cubicBezTo>
                  <a:pt x="246" y="201"/>
                  <a:pt x="244" y="204"/>
                  <a:pt x="243" y="206"/>
                </a:cubicBezTo>
                <a:cubicBezTo>
                  <a:pt x="240" y="213"/>
                  <a:pt x="238" y="218"/>
                  <a:pt x="236" y="222"/>
                </a:cubicBezTo>
                <a:cubicBezTo>
                  <a:pt x="234" y="226"/>
                  <a:pt x="232" y="229"/>
                  <a:pt x="229" y="233"/>
                </a:cubicBezTo>
                <a:cubicBezTo>
                  <a:pt x="227" y="237"/>
                  <a:pt x="224" y="239"/>
                  <a:pt x="222" y="242"/>
                </a:cubicBezTo>
                <a:cubicBezTo>
                  <a:pt x="219" y="244"/>
                  <a:pt x="216" y="245"/>
                  <a:pt x="213" y="245"/>
                </a:cubicBezTo>
                <a:cubicBezTo>
                  <a:pt x="190" y="246"/>
                  <a:pt x="190" y="246"/>
                  <a:pt x="190" y="246"/>
                </a:cubicBezTo>
                <a:cubicBezTo>
                  <a:pt x="190" y="261"/>
                  <a:pt x="190" y="261"/>
                  <a:pt x="190" y="261"/>
                </a:cubicBezTo>
                <a:cubicBezTo>
                  <a:pt x="190" y="262"/>
                  <a:pt x="190" y="262"/>
                  <a:pt x="189" y="263"/>
                </a:cubicBezTo>
                <a:cubicBezTo>
                  <a:pt x="189" y="263"/>
                  <a:pt x="189" y="263"/>
                  <a:pt x="188" y="263"/>
                </a:cubicBezTo>
                <a:cubicBezTo>
                  <a:pt x="188" y="263"/>
                  <a:pt x="187" y="262"/>
                  <a:pt x="187" y="262"/>
                </a:cubicBezTo>
                <a:cubicBezTo>
                  <a:pt x="161" y="221"/>
                  <a:pt x="161" y="221"/>
                  <a:pt x="161" y="221"/>
                </a:cubicBezTo>
                <a:cubicBezTo>
                  <a:pt x="161" y="220"/>
                  <a:pt x="161" y="220"/>
                  <a:pt x="161" y="219"/>
                </a:cubicBezTo>
                <a:cubicBezTo>
                  <a:pt x="187" y="178"/>
                  <a:pt x="187" y="178"/>
                  <a:pt x="187" y="178"/>
                </a:cubicBezTo>
                <a:cubicBezTo>
                  <a:pt x="187" y="178"/>
                  <a:pt x="188" y="177"/>
                  <a:pt x="189" y="178"/>
                </a:cubicBezTo>
                <a:cubicBezTo>
                  <a:pt x="189" y="178"/>
                  <a:pt x="190" y="178"/>
                  <a:pt x="190" y="179"/>
                </a:cubicBezTo>
                <a:cubicBezTo>
                  <a:pt x="190" y="194"/>
                  <a:pt x="190" y="194"/>
                  <a:pt x="190" y="194"/>
                </a:cubicBezTo>
                <a:cubicBezTo>
                  <a:pt x="200" y="194"/>
                  <a:pt x="200" y="194"/>
                  <a:pt x="200" y="194"/>
                </a:cubicBezTo>
                <a:cubicBezTo>
                  <a:pt x="216" y="194"/>
                  <a:pt x="224" y="193"/>
                  <a:pt x="225" y="193"/>
                </a:cubicBezTo>
                <a:cubicBezTo>
                  <a:pt x="229" y="193"/>
                  <a:pt x="233" y="192"/>
                  <a:pt x="237" y="190"/>
                </a:cubicBezTo>
                <a:cubicBezTo>
                  <a:pt x="241" y="189"/>
                  <a:pt x="244" y="187"/>
                  <a:pt x="247" y="184"/>
                </a:cubicBezTo>
                <a:cubicBezTo>
                  <a:pt x="249" y="182"/>
                  <a:pt x="252" y="180"/>
                  <a:pt x="253" y="178"/>
                </a:cubicBezTo>
                <a:cubicBezTo>
                  <a:pt x="254" y="176"/>
                  <a:pt x="255" y="175"/>
                  <a:pt x="256" y="174"/>
                </a:cubicBezTo>
                <a:cubicBezTo>
                  <a:pt x="256" y="174"/>
                  <a:pt x="257" y="173"/>
                  <a:pt x="258" y="174"/>
                </a:cubicBezTo>
                <a:cubicBezTo>
                  <a:pt x="258" y="174"/>
                  <a:pt x="259" y="175"/>
                  <a:pt x="258" y="176"/>
                </a:cubicBezTo>
                <a:cubicBezTo>
                  <a:pt x="257" y="179"/>
                  <a:pt x="256" y="181"/>
                  <a:pt x="255" y="184"/>
                </a:cubicBezTo>
                <a:close/>
                <a:moveTo>
                  <a:pt x="259" y="160"/>
                </a:moveTo>
                <a:cubicBezTo>
                  <a:pt x="259" y="160"/>
                  <a:pt x="258" y="160"/>
                  <a:pt x="258" y="160"/>
                </a:cubicBezTo>
                <a:cubicBezTo>
                  <a:pt x="253" y="168"/>
                  <a:pt x="253" y="168"/>
                  <a:pt x="253" y="168"/>
                </a:cubicBezTo>
                <a:cubicBezTo>
                  <a:pt x="253" y="169"/>
                  <a:pt x="252" y="170"/>
                  <a:pt x="250" y="172"/>
                </a:cubicBezTo>
                <a:cubicBezTo>
                  <a:pt x="249" y="173"/>
                  <a:pt x="247" y="175"/>
                  <a:pt x="245" y="178"/>
                </a:cubicBezTo>
                <a:cubicBezTo>
                  <a:pt x="242" y="180"/>
                  <a:pt x="239" y="182"/>
                  <a:pt x="236" y="183"/>
                </a:cubicBezTo>
                <a:cubicBezTo>
                  <a:pt x="232" y="185"/>
                  <a:pt x="229" y="186"/>
                  <a:pt x="225" y="186"/>
                </a:cubicBezTo>
                <a:cubicBezTo>
                  <a:pt x="225" y="186"/>
                  <a:pt x="223" y="186"/>
                  <a:pt x="221" y="186"/>
                </a:cubicBezTo>
                <a:cubicBezTo>
                  <a:pt x="221" y="186"/>
                  <a:pt x="221" y="186"/>
                  <a:pt x="221" y="186"/>
                </a:cubicBezTo>
                <a:cubicBezTo>
                  <a:pt x="220" y="186"/>
                  <a:pt x="220" y="186"/>
                  <a:pt x="219" y="185"/>
                </a:cubicBezTo>
                <a:cubicBezTo>
                  <a:pt x="219" y="185"/>
                  <a:pt x="219" y="184"/>
                  <a:pt x="218" y="183"/>
                </a:cubicBezTo>
                <a:cubicBezTo>
                  <a:pt x="216" y="180"/>
                  <a:pt x="210" y="171"/>
                  <a:pt x="202" y="159"/>
                </a:cubicBezTo>
                <a:cubicBezTo>
                  <a:pt x="194" y="146"/>
                  <a:pt x="189" y="139"/>
                  <a:pt x="188" y="137"/>
                </a:cubicBezTo>
                <a:cubicBezTo>
                  <a:pt x="188" y="136"/>
                  <a:pt x="188" y="136"/>
                  <a:pt x="188" y="136"/>
                </a:cubicBezTo>
                <a:cubicBezTo>
                  <a:pt x="188" y="135"/>
                  <a:pt x="188" y="135"/>
                  <a:pt x="188" y="135"/>
                </a:cubicBezTo>
                <a:cubicBezTo>
                  <a:pt x="231" y="109"/>
                  <a:pt x="231" y="109"/>
                  <a:pt x="231" y="109"/>
                </a:cubicBezTo>
                <a:cubicBezTo>
                  <a:pt x="232" y="108"/>
                  <a:pt x="233" y="109"/>
                  <a:pt x="233" y="109"/>
                </a:cubicBezTo>
                <a:cubicBezTo>
                  <a:pt x="234" y="110"/>
                  <a:pt x="235" y="112"/>
                  <a:pt x="236" y="115"/>
                </a:cubicBezTo>
                <a:cubicBezTo>
                  <a:pt x="238" y="118"/>
                  <a:pt x="240" y="121"/>
                  <a:pt x="242" y="125"/>
                </a:cubicBezTo>
                <a:cubicBezTo>
                  <a:pt x="252" y="145"/>
                  <a:pt x="252" y="145"/>
                  <a:pt x="252" y="145"/>
                </a:cubicBezTo>
                <a:cubicBezTo>
                  <a:pt x="255" y="149"/>
                  <a:pt x="256" y="152"/>
                  <a:pt x="257" y="154"/>
                </a:cubicBezTo>
                <a:cubicBezTo>
                  <a:pt x="258" y="155"/>
                  <a:pt x="259" y="157"/>
                  <a:pt x="259" y="159"/>
                </a:cubicBezTo>
                <a:cubicBezTo>
                  <a:pt x="259" y="159"/>
                  <a:pt x="259" y="160"/>
                  <a:pt x="259" y="1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12997072" y="7988589"/>
            <a:ext cx="1033140" cy="1038896"/>
          </a:xfrm>
          <a:custGeom>
            <a:avLst/>
            <a:gdLst>
              <a:gd name="T0" fmla="*/ 168 w 304"/>
              <a:gd name="T1" fmla="*/ 153 h 305"/>
              <a:gd name="T2" fmla="*/ 152 w 304"/>
              <a:gd name="T3" fmla="*/ 169 h 305"/>
              <a:gd name="T4" fmla="*/ 135 w 304"/>
              <a:gd name="T5" fmla="*/ 153 h 305"/>
              <a:gd name="T6" fmla="*/ 152 w 304"/>
              <a:gd name="T7" fmla="*/ 136 h 305"/>
              <a:gd name="T8" fmla="*/ 168 w 304"/>
              <a:gd name="T9" fmla="*/ 153 h 305"/>
              <a:gd name="T10" fmla="*/ 245 w 304"/>
              <a:gd name="T11" fmla="*/ 153 h 305"/>
              <a:gd name="T12" fmla="*/ 152 w 304"/>
              <a:gd name="T13" fmla="*/ 246 h 305"/>
              <a:gd name="T14" fmla="*/ 59 w 304"/>
              <a:gd name="T15" fmla="*/ 153 h 305"/>
              <a:gd name="T16" fmla="*/ 152 w 304"/>
              <a:gd name="T17" fmla="*/ 59 h 305"/>
              <a:gd name="T18" fmla="*/ 245 w 304"/>
              <a:gd name="T19" fmla="*/ 153 h 305"/>
              <a:gd name="T20" fmla="*/ 233 w 304"/>
              <a:gd name="T21" fmla="*/ 151 h 305"/>
              <a:gd name="T22" fmla="*/ 184 w 304"/>
              <a:gd name="T23" fmla="*/ 151 h 305"/>
              <a:gd name="T24" fmla="*/ 169 w 304"/>
              <a:gd name="T25" fmla="*/ 126 h 305"/>
              <a:gd name="T26" fmla="*/ 194 w 304"/>
              <a:gd name="T27" fmla="*/ 83 h 305"/>
              <a:gd name="T28" fmla="*/ 192 w 304"/>
              <a:gd name="T29" fmla="*/ 82 h 305"/>
              <a:gd name="T30" fmla="*/ 152 w 304"/>
              <a:gd name="T31" fmla="*/ 72 h 305"/>
              <a:gd name="T32" fmla="*/ 111 w 304"/>
              <a:gd name="T33" fmla="*/ 82 h 305"/>
              <a:gd name="T34" fmla="*/ 110 w 304"/>
              <a:gd name="T35" fmla="*/ 83 h 305"/>
              <a:gd name="T36" fmla="*/ 134 w 304"/>
              <a:gd name="T37" fmla="*/ 126 h 305"/>
              <a:gd name="T38" fmla="*/ 120 w 304"/>
              <a:gd name="T39" fmla="*/ 151 h 305"/>
              <a:gd name="T40" fmla="*/ 71 w 304"/>
              <a:gd name="T41" fmla="*/ 151 h 305"/>
              <a:gd name="T42" fmla="*/ 71 w 304"/>
              <a:gd name="T43" fmla="*/ 153 h 305"/>
              <a:gd name="T44" fmla="*/ 111 w 304"/>
              <a:gd name="T45" fmla="*/ 223 h 305"/>
              <a:gd name="T46" fmla="*/ 113 w 304"/>
              <a:gd name="T47" fmla="*/ 223 h 305"/>
              <a:gd name="T48" fmla="*/ 137 w 304"/>
              <a:gd name="T49" fmla="*/ 181 h 305"/>
              <a:gd name="T50" fmla="*/ 152 w 304"/>
              <a:gd name="T51" fmla="*/ 185 h 305"/>
              <a:gd name="T52" fmla="*/ 167 w 304"/>
              <a:gd name="T53" fmla="*/ 181 h 305"/>
              <a:gd name="T54" fmla="*/ 191 w 304"/>
              <a:gd name="T55" fmla="*/ 223 h 305"/>
              <a:gd name="T56" fmla="*/ 192 w 304"/>
              <a:gd name="T57" fmla="*/ 223 h 305"/>
              <a:gd name="T58" fmla="*/ 233 w 304"/>
              <a:gd name="T59" fmla="*/ 153 h 305"/>
              <a:gd name="T60" fmla="*/ 233 w 304"/>
              <a:gd name="T61" fmla="*/ 151 h 305"/>
              <a:gd name="T62" fmla="*/ 304 w 304"/>
              <a:gd name="T63" fmla="*/ 42 h 305"/>
              <a:gd name="T64" fmla="*/ 304 w 304"/>
              <a:gd name="T65" fmla="*/ 263 h 305"/>
              <a:gd name="T66" fmla="*/ 262 w 304"/>
              <a:gd name="T67" fmla="*/ 305 h 305"/>
              <a:gd name="T68" fmla="*/ 42 w 304"/>
              <a:gd name="T69" fmla="*/ 305 h 305"/>
              <a:gd name="T70" fmla="*/ 0 w 304"/>
              <a:gd name="T71" fmla="*/ 263 h 305"/>
              <a:gd name="T72" fmla="*/ 0 w 304"/>
              <a:gd name="T73" fmla="*/ 42 h 305"/>
              <a:gd name="T74" fmla="*/ 42 w 304"/>
              <a:gd name="T75" fmla="*/ 0 h 305"/>
              <a:gd name="T76" fmla="*/ 262 w 304"/>
              <a:gd name="T77" fmla="*/ 0 h 305"/>
              <a:gd name="T78" fmla="*/ 304 w 304"/>
              <a:gd name="T79" fmla="*/ 42 h 305"/>
              <a:gd name="T80" fmla="*/ 262 w 304"/>
              <a:gd name="T81" fmla="*/ 153 h 305"/>
              <a:gd name="T82" fmla="*/ 152 w 304"/>
              <a:gd name="T83" fmla="*/ 42 h 305"/>
              <a:gd name="T84" fmla="*/ 42 w 304"/>
              <a:gd name="T85" fmla="*/ 153 h 305"/>
              <a:gd name="T86" fmla="*/ 152 w 304"/>
              <a:gd name="T87" fmla="*/ 263 h 305"/>
              <a:gd name="T88" fmla="*/ 262 w 304"/>
              <a:gd name="T89" fmla="*/ 15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4" h="305">
                <a:moveTo>
                  <a:pt x="168" y="153"/>
                </a:moveTo>
                <a:cubicBezTo>
                  <a:pt x="168" y="162"/>
                  <a:pt x="161" y="169"/>
                  <a:pt x="152" y="169"/>
                </a:cubicBezTo>
                <a:cubicBezTo>
                  <a:pt x="143" y="169"/>
                  <a:pt x="135" y="162"/>
                  <a:pt x="135" y="153"/>
                </a:cubicBezTo>
                <a:cubicBezTo>
                  <a:pt x="135" y="143"/>
                  <a:pt x="143" y="136"/>
                  <a:pt x="152" y="136"/>
                </a:cubicBezTo>
                <a:cubicBezTo>
                  <a:pt x="161" y="136"/>
                  <a:pt x="168" y="143"/>
                  <a:pt x="168" y="153"/>
                </a:cubicBezTo>
                <a:close/>
                <a:moveTo>
                  <a:pt x="245" y="153"/>
                </a:moveTo>
                <a:cubicBezTo>
                  <a:pt x="245" y="204"/>
                  <a:pt x="203" y="246"/>
                  <a:pt x="152" y="246"/>
                </a:cubicBezTo>
                <a:cubicBezTo>
                  <a:pt x="100" y="246"/>
                  <a:pt x="59" y="204"/>
                  <a:pt x="59" y="153"/>
                </a:cubicBezTo>
                <a:cubicBezTo>
                  <a:pt x="59" y="101"/>
                  <a:pt x="100" y="59"/>
                  <a:pt x="152" y="59"/>
                </a:cubicBezTo>
                <a:cubicBezTo>
                  <a:pt x="203" y="59"/>
                  <a:pt x="245" y="101"/>
                  <a:pt x="245" y="153"/>
                </a:cubicBezTo>
                <a:close/>
                <a:moveTo>
                  <a:pt x="233" y="151"/>
                </a:moveTo>
                <a:cubicBezTo>
                  <a:pt x="184" y="151"/>
                  <a:pt x="184" y="151"/>
                  <a:pt x="184" y="151"/>
                </a:cubicBezTo>
                <a:cubicBezTo>
                  <a:pt x="183" y="140"/>
                  <a:pt x="178" y="131"/>
                  <a:pt x="169" y="126"/>
                </a:cubicBezTo>
                <a:cubicBezTo>
                  <a:pt x="194" y="83"/>
                  <a:pt x="194" y="83"/>
                  <a:pt x="194" y="83"/>
                </a:cubicBezTo>
                <a:cubicBezTo>
                  <a:pt x="192" y="82"/>
                  <a:pt x="192" y="82"/>
                  <a:pt x="192" y="82"/>
                </a:cubicBezTo>
                <a:cubicBezTo>
                  <a:pt x="180" y="75"/>
                  <a:pt x="166" y="72"/>
                  <a:pt x="152" y="72"/>
                </a:cubicBezTo>
                <a:cubicBezTo>
                  <a:pt x="138" y="72"/>
                  <a:pt x="124" y="75"/>
                  <a:pt x="111" y="82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34" y="126"/>
                  <a:pt x="134" y="126"/>
                  <a:pt x="134" y="126"/>
                </a:cubicBezTo>
                <a:cubicBezTo>
                  <a:pt x="126" y="131"/>
                  <a:pt x="120" y="140"/>
                  <a:pt x="120" y="151"/>
                </a:cubicBezTo>
                <a:cubicBezTo>
                  <a:pt x="71" y="151"/>
                  <a:pt x="71" y="151"/>
                  <a:pt x="71" y="151"/>
                </a:cubicBezTo>
                <a:cubicBezTo>
                  <a:pt x="71" y="153"/>
                  <a:pt x="71" y="153"/>
                  <a:pt x="71" y="153"/>
                </a:cubicBezTo>
                <a:cubicBezTo>
                  <a:pt x="71" y="181"/>
                  <a:pt x="86" y="208"/>
                  <a:pt x="111" y="223"/>
                </a:cubicBezTo>
                <a:cubicBezTo>
                  <a:pt x="113" y="223"/>
                  <a:pt x="113" y="223"/>
                  <a:pt x="113" y="223"/>
                </a:cubicBezTo>
                <a:cubicBezTo>
                  <a:pt x="137" y="181"/>
                  <a:pt x="137" y="181"/>
                  <a:pt x="137" y="181"/>
                </a:cubicBezTo>
                <a:cubicBezTo>
                  <a:pt x="142" y="183"/>
                  <a:pt x="147" y="185"/>
                  <a:pt x="152" y="185"/>
                </a:cubicBezTo>
                <a:cubicBezTo>
                  <a:pt x="157" y="185"/>
                  <a:pt x="162" y="183"/>
                  <a:pt x="167" y="181"/>
                </a:cubicBezTo>
                <a:cubicBezTo>
                  <a:pt x="191" y="223"/>
                  <a:pt x="191" y="223"/>
                  <a:pt x="191" y="223"/>
                </a:cubicBezTo>
                <a:cubicBezTo>
                  <a:pt x="192" y="223"/>
                  <a:pt x="192" y="223"/>
                  <a:pt x="192" y="223"/>
                </a:cubicBezTo>
                <a:cubicBezTo>
                  <a:pt x="217" y="208"/>
                  <a:pt x="233" y="181"/>
                  <a:pt x="233" y="153"/>
                </a:cubicBezTo>
                <a:lnTo>
                  <a:pt x="233" y="151"/>
                </a:lnTo>
                <a:close/>
                <a:moveTo>
                  <a:pt x="304" y="42"/>
                </a:moveTo>
                <a:cubicBezTo>
                  <a:pt x="304" y="263"/>
                  <a:pt x="304" y="263"/>
                  <a:pt x="304" y="263"/>
                </a:cubicBezTo>
                <a:cubicBezTo>
                  <a:pt x="304" y="286"/>
                  <a:pt x="285" y="305"/>
                  <a:pt x="262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9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85" y="0"/>
                  <a:pt x="304" y="19"/>
                  <a:pt x="304" y="42"/>
                </a:cubicBezTo>
                <a:close/>
                <a:moveTo>
                  <a:pt x="262" y="153"/>
                </a:moveTo>
                <a:cubicBezTo>
                  <a:pt x="262" y="92"/>
                  <a:pt x="213" y="42"/>
                  <a:pt x="152" y="42"/>
                </a:cubicBezTo>
                <a:cubicBezTo>
                  <a:pt x="91" y="42"/>
                  <a:pt x="42" y="92"/>
                  <a:pt x="42" y="153"/>
                </a:cubicBezTo>
                <a:cubicBezTo>
                  <a:pt x="42" y="213"/>
                  <a:pt x="91" y="263"/>
                  <a:pt x="152" y="263"/>
                </a:cubicBezTo>
                <a:cubicBezTo>
                  <a:pt x="213" y="263"/>
                  <a:pt x="262" y="213"/>
                  <a:pt x="262" y="1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20913974" y="7988589"/>
            <a:ext cx="1033140" cy="1038896"/>
          </a:xfrm>
          <a:custGeom>
            <a:avLst/>
            <a:gdLst>
              <a:gd name="T0" fmla="*/ 42 w 304"/>
              <a:gd name="T1" fmla="*/ 0 h 305"/>
              <a:gd name="T2" fmla="*/ 0 w 304"/>
              <a:gd name="T3" fmla="*/ 263 h 305"/>
              <a:gd name="T4" fmla="*/ 262 w 304"/>
              <a:gd name="T5" fmla="*/ 305 h 305"/>
              <a:gd name="T6" fmla="*/ 304 w 304"/>
              <a:gd name="T7" fmla="*/ 42 h 305"/>
              <a:gd name="T8" fmla="*/ 133 w 304"/>
              <a:gd name="T9" fmla="*/ 242 h 305"/>
              <a:gd name="T10" fmla="*/ 79 w 304"/>
              <a:gd name="T11" fmla="*/ 263 h 305"/>
              <a:gd name="T12" fmla="*/ 50 w 304"/>
              <a:gd name="T13" fmla="*/ 194 h 305"/>
              <a:gd name="T14" fmla="*/ 42 w 304"/>
              <a:gd name="T15" fmla="*/ 124 h 305"/>
              <a:gd name="T16" fmla="*/ 72 w 304"/>
              <a:gd name="T17" fmla="*/ 99 h 305"/>
              <a:gd name="T18" fmla="*/ 69 w 304"/>
              <a:gd name="T19" fmla="*/ 160 h 305"/>
              <a:gd name="T20" fmla="*/ 91 w 304"/>
              <a:gd name="T21" fmla="*/ 186 h 305"/>
              <a:gd name="T22" fmla="*/ 72 w 304"/>
              <a:gd name="T23" fmla="*/ 157 h 305"/>
              <a:gd name="T24" fmla="*/ 95 w 304"/>
              <a:gd name="T25" fmla="*/ 150 h 305"/>
              <a:gd name="T26" fmla="*/ 132 w 304"/>
              <a:gd name="T27" fmla="*/ 203 h 305"/>
              <a:gd name="T28" fmla="*/ 133 w 304"/>
              <a:gd name="T29" fmla="*/ 242 h 305"/>
              <a:gd name="T30" fmla="*/ 137 w 304"/>
              <a:gd name="T31" fmla="*/ 153 h 305"/>
              <a:gd name="T32" fmla="*/ 162 w 304"/>
              <a:gd name="T33" fmla="*/ 74 h 305"/>
              <a:gd name="T34" fmla="*/ 128 w 304"/>
              <a:gd name="T35" fmla="*/ 148 h 305"/>
              <a:gd name="T36" fmla="*/ 150 w 304"/>
              <a:gd name="T37" fmla="*/ 68 h 305"/>
              <a:gd name="T38" fmla="*/ 191 w 304"/>
              <a:gd name="T39" fmla="*/ 98 h 305"/>
              <a:gd name="T40" fmla="*/ 148 w 304"/>
              <a:gd name="T41" fmla="*/ 173 h 305"/>
              <a:gd name="T42" fmla="*/ 254 w 304"/>
              <a:gd name="T43" fmla="*/ 194 h 305"/>
              <a:gd name="T44" fmla="*/ 226 w 304"/>
              <a:gd name="T45" fmla="*/ 263 h 305"/>
              <a:gd name="T46" fmla="*/ 171 w 304"/>
              <a:gd name="T47" fmla="*/ 242 h 305"/>
              <a:gd name="T48" fmla="*/ 173 w 304"/>
              <a:gd name="T49" fmla="*/ 203 h 305"/>
              <a:gd name="T50" fmla="*/ 209 w 304"/>
              <a:gd name="T51" fmla="*/ 150 h 305"/>
              <a:gd name="T52" fmla="*/ 232 w 304"/>
              <a:gd name="T53" fmla="*/ 157 h 305"/>
              <a:gd name="T54" fmla="*/ 213 w 304"/>
              <a:gd name="T55" fmla="*/ 186 h 305"/>
              <a:gd name="T56" fmla="*/ 236 w 304"/>
              <a:gd name="T57" fmla="*/ 160 h 305"/>
              <a:gd name="T58" fmla="*/ 233 w 304"/>
              <a:gd name="T59" fmla="*/ 99 h 305"/>
              <a:gd name="T60" fmla="*/ 262 w 304"/>
              <a:gd name="T61" fmla="*/ 124 h 305"/>
              <a:gd name="T62" fmla="*/ 254 w 304"/>
              <a:gd name="T63" fmla="*/ 19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4" h="305">
                <a:moveTo>
                  <a:pt x="262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6"/>
                  <a:pt x="19" y="305"/>
                  <a:pt x="42" y="305"/>
                </a:cubicBezTo>
                <a:cubicBezTo>
                  <a:pt x="262" y="305"/>
                  <a:pt x="262" y="305"/>
                  <a:pt x="262" y="305"/>
                </a:cubicBezTo>
                <a:cubicBezTo>
                  <a:pt x="286" y="305"/>
                  <a:pt x="304" y="286"/>
                  <a:pt x="304" y="263"/>
                </a:cubicBezTo>
                <a:cubicBezTo>
                  <a:pt x="304" y="42"/>
                  <a:pt x="304" y="42"/>
                  <a:pt x="304" y="42"/>
                </a:cubicBezTo>
                <a:cubicBezTo>
                  <a:pt x="304" y="19"/>
                  <a:pt x="286" y="0"/>
                  <a:pt x="262" y="0"/>
                </a:cubicBezTo>
                <a:close/>
                <a:moveTo>
                  <a:pt x="133" y="242"/>
                </a:moveTo>
                <a:cubicBezTo>
                  <a:pt x="133" y="263"/>
                  <a:pt x="133" y="263"/>
                  <a:pt x="133" y="263"/>
                </a:cubicBezTo>
                <a:cubicBezTo>
                  <a:pt x="79" y="263"/>
                  <a:pt x="79" y="263"/>
                  <a:pt x="79" y="263"/>
                </a:cubicBezTo>
                <a:cubicBezTo>
                  <a:pt x="79" y="240"/>
                  <a:pt x="79" y="240"/>
                  <a:pt x="79" y="240"/>
                </a:cubicBezTo>
                <a:cubicBezTo>
                  <a:pt x="77" y="231"/>
                  <a:pt x="58" y="204"/>
                  <a:pt x="50" y="194"/>
                </a:cubicBezTo>
                <a:cubicBezTo>
                  <a:pt x="42" y="184"/>
                  <a:pt x="37" y="175"/>
                  <a:pt x="38" y="168"/>
                </a:cubicBezTo>
                <a:cubicBezTo>
                  <a:pt x="38" y="161"/>
                  <a:pt x="41" y="129"/>
                  <a:pt x="42" y="124"/>
                </a:cubicBezTo>
                <a:cubicBezTo>
                  <a:pt x="44" y="118"/>
                  <a:pt x="56" y="91"/>
                  <a:pt x="57" y="86"/>
                </a:cubicBezTo>
                <a:cubicBezTo>
                  <a:pt x="59" y="81"/>
                  <a:pt x="71" y="89"/>
                  <a:pt x="72" y="99"/>
                </a:cubicBezTo>
                <a:cubicBezTo>
                  <a:pt x="73" y="112"/>
                  <a:pt x="68" y="119"/>
                  <a:pt x="67" y="132"/>
                </a:cubicBezTo>
                <a:cubicBezTo>
                  <a:pt x="65" y="145"/>
                  <a:pt x="66" y="154"/>
                  <a:pt x="69" y="160"/>
                </a:cubicBezTo>
                <a:cubicBezTo>
                  <a:pt x="70" y="163"/>
                  <a:pt x="77" y="171"/>
                  <a:pt x="83" y="176"/>
                </a:cubicBezTo>
                <a:cubicBezTo>
                  <a:pt x="88" y="181"/>
                  <a:pt x="91" y="186"/>
                  <a:pt x="91" y="186"/>
                </a:cubicBezTo>
                <a:cubicBezTo>
                  <a:pt x="91" y="186"/>
                  <a:pt x="92" y="179"/>
                  <a:pt x="87" y="174"/>
                </a:cubicBezTo>
                <a:cubicBezTo>
                  <a:pt x="79" y="166"/>
                  <a:pt x="73" y="161"/>
                  <a:pt x="72" y="157"/>
                </a:cubicBezTo>
                <a:cubicBezTo>
                  <a:pt x="69" y="144"/>
                  <a:pt x="75" y="137"/>
                  <a:pt x="78" y="136"/>
                </a:cubicBezTo>
                <a:cubicBezTo>
                  <a:pt x="80" y="135"/>
                  <a:pt x="92" y="148"/>
                  <a:pt x="95" y="150"/>
                </a:cubicBezTo>
                <a:cubicBezTo>
                  <a:pt x="98" y="153"/>
                  <a:pt x="111" y="162"/>
                  <a:pt x="116" y="169"/>
                </a:cubicBezTo>
                <a:cubicBezTo>
                  <a:pt x="121" y="176"/>
                  <a:pt x="132" y="192"/>
                  <a:pt x="132" y="203"/>
                </a:cubicBezTo>
                <a:cubicBezTo>
                  <a:pt x="132" y="223"/>
                  <a:pt x="135" y="223"/>
                  <a:pt x="135" y="229"/>
                </a:cubicBezTo>
                <a:cubicBezTo>
                  <a:pt x="135" y="234"/>
                  <a:pt x="133" y="237"/>
                  <a:pt x="133" y="242"/>
                </a:cubicBezTo>
                <a:close/>
                <a:moveTo>
                  <a:pt x="139" y="178"/>
                </a:moveTo>
                <a:cubicBezTo>
                  <a:pt x="139" y="178"/>
                  <a:pt x="133" y="168"/>
                  <a:pt x="137" y="153"/>
                </a:cubicBezTo>
                <a:cubicBezTo>
                  <a:pt x="139" y="146"/>
                  <a:pt x="143" y="138"/>
                  <a:pt x="150" y="130"/>
                </a:cubicBezTo>
                <a:cubicBezTo>
                  <a:pt x="174" y="100"/>
                  <a:pt x="162" y="75"/>
                  <a:pt x="162" y="74"/>
                </a:cubicBezTo>
                <a:cubicBezTo>
                  <a:pt x="162" y="74"/>
                  <a:pt x="167" y="97"/>
                  <a:pt x="150" y="118"/>
                </a:cubicBezTo>
                <a:cubicBezTo>
                  <a:pt x="139" y="131"/>
                  <a:pt x="132" y="140"/>
                  <a:pt x="128" y="148"/>
                </a:cubicBezTo>
                <a:cubicBezTo>
                  <a:pt x="120" y="141"/>
                  <a:pt x="112" y="130"/>
                  <a:pt x="113" y="113"/>
                </a:cubicBezTo>
                <a:cubicBezTo>
                  <a:pt x="115" y="85"/>
                  <a:pt x="141" y="78"/>
                  <a:pt x="150" y="68"/>
                </a:cubicBezTo>
                <a:cubicBezTo>
                  <a:pt x="162" y="56"/>
                  <a:pt x="157" y="42"/>
                  <a:pt x="157" y="42"/>
                </a:cubicBezTo>
                <a:cubicBezTo>
                  <a:pt x="157" y="42"/>
                  <a:pt x="186" y="70"/>
                  <a:pt x="191" y="98"/>
                </a:cubicBezTo>
                <a:cubicBezTo>
                  <a:pt x="197" y="136"/>
                  <a:pt x="163" y="151"/>
                  <a:pt x="147" y="154"/>
                </a:cubicBezTo>
                <a:cubicBezTo>
                  <a:pt x="144" y="166"/>
                  <a:pt x="147" y="173"/>
                  <a:pt x="148" y="173"/>
                </a:cubicBezTo>
                <a:lnTo>
                  <a:pt x="139" y="178"/>
                </a:lnTo>
                <a:close/>
                <a:moveTo>
                  <a:pt x="254" y="194"/>
                </a:moveTo>
                <a:cubicBezTo>
                  <a:pt x="246" y="204"/>
                  <a:pt x="228" y="231"/>
                  <a:pt x="226" y="240"/>
                </a:cubicBezTo>
                <a:cubicBezTo>
                  <a:pt x="226" y="263"/>
                  <a:pt x="226" y="263"/>
                  <a:pt x="226" y="263"/>
                </a:cubicBezTo>
                <a:cubicBezTo>
                  <a:pt x="171" y="263"/>
                  <a:pt x="171" y="263"/>
                  <a:pt x="171" y="263"/>
                </a:cubicBezTo>
                <a:cubicBezTo>
                  <a:pt x="171" y="242"/>
                  <a:pt x="171" y="242"/>
                  <a:pt x="171" y="242"/>
                </a:cubicBezTo>
                <a:cubicBezTo>
                  <a:pt x="171" y="237"/>
                  <a:pt x="169" y="234"/>
                  <a:pt x="169" y="229"/>
                </a:cubicBezTo>
                <a:cubicBezTo>
                  <a:pt x="169" y="223"/>
                  <a:pt x="173" y="223"/>
                  <a:pt x="173" y="203"/>
                </a:cubicBezTo>
                <a:cubicBezTo>
                  <a:pt x="173" y="192"/>
                  <a:pt x="183" y="176"/>
                  <a:pt x="188" y="169"/>
                </a:cubicBezTo>
                <a:cubicBezTo>
                  <a:pt x="193" y="162"/>
                  <a:pt x="206" y="153"/>
                  <a:pt x="209" y="150"/>
                </a:cubicBezTo>
                <a:cubicBezTo>
                  <a:pt x="212" y="148"/>
                  <a:pt x="224" y="135"/>
                  <a:pt x="227" y="136"/>
                </a:cubicBezTo>
                <a:cubicBezTo>
                  <a:pt x="230" y="137"/>
                  <a:pt x="235" y="144"/>
                  <a:pt x="232" y="157"/>
                </a:cubicBezTo>
                <a:cubicBezTo>
                  <a:pt x="231" y="161"/>
                  <a:pt x="225" y="166"/>
                  <a:pt x="218" y="174"/>
                </a:cubicBezTo>
                <a:cubicBezTo>
                  <a:pt x="212" y="179"/>
                  <a:pt x="213" y="186"/>
                  <a:pt x="213" y="186"/>
                </a:cubicBezTo>
                <a:cubicBezTo>
                  <a:pt x="213" y="186"/>
                  <a:pt x="217" y="181"/>
                  <a:pt x="222" y="176"/>
                </a:cubicBezTo>
                <a:cubicBezTo>
                  <a:pt x="227" y="171"/>
                  <a:pt x="235" y="163"/>
                  <a:pt x="236" y="160"/>
                </a:cubicBezTo>
                <a:cubicBezTo>
                  <a:pt x="238" y="154"/>
                  <a:pt x="240" y="145"/>
                  <a:pt x="238" y="132"/>
                </a:cubicBezTo>
                <a:cubicBezTo>
                  <a:pt x="236" y="119"/>
                  <a:pt x="232" y="112"/>
                  <a:pt x="233" y="99"/>
                </a:cubicBezTo>
                <a:cubicBezTo>
                  <a:pt x="234" y="89"/>
                  <a:pt x="245" y="81"/>
                  <a:pt x="247" y="86"/>
                </a:cubicBezTo>
                <a:cubicBezTo>
                  <a:pt x="249" y="91"/>
                  <a:pt x="261" y="118"/>
                  <a:pt x="262" y="124"/>
                </a:cubicBezTo>
                <a:cubicBezTo>
                  <a:pt x="264" y="129"/>
                  <a:pt x="267" y="161"/>
                  <a:pt x="267" y="168"/>
                </a:cubicBezTo>
                <a:cubicBezTo>
                  <a:pt x="267" y="175"/>
                  <a:pt x="262" y="184"/>
                  <a:pt x="254" y="1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22233458" y="7988589"/>
            <a:ext cx="1033140" cy="1038896"/>
          </a:xfrm>
          <a:custGeom>
            <a:avLst/>
            <a:gdLst>
              <a:gd name="T0" fmla="*/ 150 w 304"/>
              <a:gd name="T1" fmla="*/ 149 h 305"/>
              <a:gd name="T2" fmla="*/ 124 w 304"/>
              <a:gd name="T3" fmla="*/ 97 h 305"/>
              <a:gd name="T4" fmla="*/ 128 w 304"/>
              <a:gd name="T5" fmla="*/ 74 h 305"/>
              <a:gd name="T6" fmla="*/ 150 w 304"/>
              <a:gd name="T7" fmla="*/ 120 h 305"/>
              <a:gd name="T8" fmla="*/ 128 w 304"/>
              <a:gd name="T9" fmla="*/ 124 h 305"/>
              <a:gd name="T10" fmla="*/ 191 w 304"/>
              <a:gd name="T11" fmla="*/ 68 h 305"/>
              <a:gd name="T12" fmla="*/ 129 w 304"/>
              <a:gd name="T13" fmla="*/ 70 h 305"/>
              <a:gd name="T14" fmla="*/ 145 w 304"/>
              <a:gd name="T15" fmla="*/ 50 h 305"/>
              <a:gd name="T16" fmla="*/ 113 w 304"/>
              <a:gd name="T17" fmla="*/ 68 h 305"/>
              <a:gd name="T18" fmla="*/ 124 w 304"/>
              <a:gd name="T19" fmla="*/ 73 h 305"/>
              <a:gd name="T20" fmla="*/ 125 w 304"/>
              <a:gd name="T21" fmla="*/ 68 h 305"/>
              <a:gd name="T22" fmla="*/ 103 w 304"/>
              <a:gd name="T23" fmla="*/ 101 h 305"/>
              <a:gd name="T24" fmla="*/ 120 w 304"/>
              <a:gd name="T25" fmla="*/ 101 h 305"/>
              <a:gd name="T26" fmla="*/ 125 w 304"/>
              <a:gd name="T27" fmla="*/ 129 h 305"/>
              <a:gd name="T28" fmla="*/ 188 w 304"/>
              <a:gd name="T29" fmla="*/ 133 h 305"/>
              <a:gd name="T30" fmla="*/ 304 w 304"/>
              <a:gd name="T31" fmla="*/ 42 h 305"/>
              <a:gd name="T32" fmla="*/ 42 w 304"/>
              <a:gd name="T33" fmla="*/ 305 h 305"/>
              <a:gd name="T34" fmla="*/ 42 w 304"/>
              <a:gd name="T35" fmla="*/ 0 h 305"/>
              <a:gd name="T36" fmla="*/ 136 w 304"/>
              <a:gd name="T37" fmla="*/ 229 h 305"/>
              <a:gd name="T38" fmla="*/ 97 w 304"/>
              <a:gd name="T39" fmla="*/ 153 h 305"/>
              <a:gd name="T40" fmla="*/ 89 w 304"/>
              <a:gd name="T41" fmla="*/ 176 h 305"/>
              <a:gd name="T42" fmla="*/ 71 w 304"/>
              <a:gd name="T43" fmla="*/ 163 h 305"/>
              <a:gd name="T44" fmla="*/ 60 w 304"/>
              <a:gd name="T45" fmla="*/ 91 h 305"/>
              <a:gd name="T46" fmla="*/ 53 w 304"/>
              <a:gd name="T47" fmla="*/ 196 h 305"/>
              <a:gd name="T48" fmla="*/ 134 w 304"/>
              <a:gd name="T49" fmla="*/ 263 h 305"/>
              <a:gd name="T50" fmla="*/ 152 w 304"/>
              <a:gd name="T51" fmla="*/ 155 h 305"/>
              <a:gd name="T52" fmla="*/ 96 w 304"/>
              <a:gd name="T53" fmla="*/ 99 h 305"/>
              <a:gd name="T54" fmla="*/ 259 w 304"/>
              <a:gd name="T55" fmla="*/ 127 h 305"/>
              <a:gd name="T56" fmla="*/ 236 w 304"/>
              <a:gd name="T57" fmla="*/ 136 h 305"/>
              <a:gd name="T58" fmla="*/ 212 w 304"/>
              <a:gd name="T59" fmla="*/ 188 h 305"/>
              <a:gd name="T60" fmla="*/ 225 w 304"/>
              <a:gd name="T61" fmla="*/ 140 h 305"/>
              <a:gd name="T62" fmla="*/ 172 w 304"/>
              <a:gd name="T63" fmla="*/ 205 h 305"/>
              <a:gd name="T64" fmla="*/ 171 w 304"/>
              <a:gd name="T65" fmla="*/ 263 h 305"/>
              <a:gd name="T66" fmla="*/ 251 w 304"/>
              <a:gd name="T67" fmla="*/ 196 h 305"/>
              <a:gd name="T68" fmla="*/ 155 w 304"/>
              <a:gd name="T69" fmla="*/ 149 h 305"/>
              <a:gd name="T70" fmla="*/ 155 w 304"/>
              <a:gd name="T71" fmla="*/ 125 h 305"/>
              <a:gd name="T72" fmla="*/ 191 w 304"/>
              <a:gd name="T73" fmla="*/ 130 h 305"/>
              <a:gd name="T74" fmla="*/ 177 w 304"/>
              <a:gd name="T75" fmla="*/ 74 h 305"/>
              <a:gd name="T76" fmla="*/ 180 w 304"/>
              <a:gd name="T77" fmla="*/ 97 h 305"/>
              <a:gd name="T78" fmla="*/ 155 w 304"/>
              <a:gd name="T79" fmla="*/ 49 h 305"/>
              <a:gd name="T80" fmla="*/ 159 w 304"/>
              <a:gd name="T81" fmla="*/ 50 h 305"/>
              <a:gd name="T82" fmla="*/ 180 w 304"/>
              <a:gd name="T83" fmla="*/ 68 h 305"/>
              <a:gd name="T84" fmla="*/ 155 w 304"/>
              <a:gd name="T85" fmla="*/ 101 h 305"/>
              <a:gd name="T86" fmla="*/ 180 w 304"/>
              <a:gd name="T87" fmla="*/ 101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04" h="305">
                <a:moveTo>
                  <a:pt x="129" y="128"/>
                </a:moveTo>
                <a:cubicBezTo>
                  <a:pt x="136" y="126"/>
                  <a:pt x="143" y="125"/>
                  <a:pt x="150" y="125"/>
                </a:cubicBezTo>
                <a:cubicBezTo>
                  <a:pt x="150" y="149"/>
                  <a:pt x="150" y="149"/>
                  <a:pt x="150" y="149"/>
                </a:cubicBezTo>
                <a:cubicBezTo>
                  <a:pt x="148" y="148"/>
                  <a:pt x="147" y="148"/>
                  <a:pt x="145" y="148"/>
                </a:cubicBezTo>
                <a:cubicBezTo>
                  <a:pt x="139" y="145"/>
                  <a:pt x="133" y="138"/>
                  <a:pt x="129" y="128"/>
                </a:cubicBezTo>
                <a:close/>
                <a:moveTo>
                  <a:pt x="124" y="97"/>
                </a:moveTo>
                <a:cubicBezTo>
                  <a:pt x="150" y="97"/>
                  <a:pt x="150" y="97"/>
                  <a:pt x="150" y="97"/>
                </a:cubicBezTo>
                <a:cubicBezTo>
                  <a:pt x="150" y="77"/>
                  <a:pt x="150" y="77"/>
                  <a:pt x="150" y="77"/>
                </a:cubicBezTo>
                <a:cubicBezTo>
                  <a:pt x="142" y="77"/>
                  <a:pt x="135" y="76"/>
                  <a:pt x="128" y="74"/>
                </a:cubicBezTo>
                <a:cubicBezTo>
                  <a:pt x="126" y="81"/>
                  <a:pt x="125" y="88"/>
                  <a:pt x="124" y="97"/>
                </a:cubicBezTo>
                <a:close/>
                <a:moveTo>
                  <a:pt x="128" y="124"/>
                </a:moveTo>
                <a:cubicBezTo>
                  <a:pt x="135" y="122"/>
                  <a:pt x="142" y="121"/>
                  <a:pt x="150" y="120"/>
                </a:cubicBezTo>
                <a:cubicBezTo>
                  <a:pt x="150" y="101"/>
                  <a:pt x="150" y="101"/>
                  <a:pt x="150" y="101"/>
                </a:cubicBezTo>
                <a:cubicBezTo>
                  <a:pt x="124" y="101"/>
                  <a:pt x="124" y="101"/>
                  <a:pt x="124" y="101"/>
                </a:cubicBezTo>
                <a:cubicBezTo>
                  <a:pt x="125" y="109"/>
                  <a:pt x="126" y="117"/>
                  <a:pt x="128" y="124"/>
                </a:cubicBezTo>
                <a:close/>
                <a:moveTo>
                  <a:pt x="185" y="97"/>
                </a:moveTo>
                <a:cubicBezTo>
                  <a:pt x="202" y="97"/>
                  <a:pt x="202" y="97"/>
                  <a:pt x="202" y="97"/>
                </a:cubicBezTo>
                <a:cubicBezTo>
                  <a:pt x="201" y="86"/>
                  <a:pt x="197" y="76"/>
                  <a:pt x="191" y="68"/>
                </a:cubicBezTo>
                <a:cubicBezTo>
                  <a:pt x="188" y="70"/>
                  <a:pt x="185" y="71"/>
                  <a:pt x="181" y="73"/>
                </a:cubicBezTo>
                <a:cubicBezTo>
                  <a:pt x="183" y="80"/>
                  <a:pt x="185" y="88"/>
                  <a:pt x="185" y="97"/>
                </a:cubicBezTo>
                <a:close/>
                <a:moveTo>
                  <a:pt x="129" y="70"/>
                </a:moveTo>
                <a:cubicBezTo>
                  <a:pt x="136" y="72"/>
                  <a:pt x="143" y="73"/>
                  <a:pt x="150" y="73"/>
                </a:cubicBezTo>
                <a:cubicBezTo>
                  <a:pt x="150" y="49"/>
                  <a:pt x="150" y="49"/>
                  <a:pt x="150" y="49"/>
                </a:cubicBezTo>
                <a:cubicBezTo>
                  <a:pt x="148" y="49"/>
                  <a:pt x="147" y="50"/>
                  <a:pt x="145" y="50"/>
                </a:cubicBezTo>
                <a:cubicBezTo>
                  <a:pt x="139" y="53"/>
                  <a:pt x="133" y="60"/>
                  <a:pt x="129" y="70"/>
                </a:cubicBezTo>
                <a:close/>
                <a:moveTo>
                  <a:pt x="124" y="73"/>
                </a:moveTo>
                <a:cubicBezTo>
                  <a:pt x="120" y="71"/>
                  <a:pt x="117" y="70"/>
                  <a:pt x="113" y="68"/>
                </a:cubicBezTo>
                <a:cubicBezTo>
                  <a:pt x="107" y="76"/>
                  <a:pt x="103" y="86"/>
                  <a:pt x="103" y="97"/>
                </a:cubicBezTo>
                <a:cubicBezTo>
                  <a:pt x="120" y="97"/>
                  <a:pt x="120" y="97"/>
                  <a:pt x="120" y="97"/>
                </a:cubicBezTo>
                <a:cubicBezTo>
                  <a:pt x="120" y="88"/>
                  <a:pt x="121" y="80"/>
                  <a:pt x="124" y="73"/>
                </a:cubicBezTo>
                <a:close/>
                <a:moveTo>
                  <a:pt x="135" y="53"/>
                </a:moveTo>
                <a:cubicBezTo>
                  <a:pt x="128" y="55"/>
                  <a:pt x="122" y="59"/>
                  <a:pt x="117" y="65"/>
                </a:cubicBezTo>
                <a:cubicBezTo>
                  <a:pt x="119" y="66"/>
                  <a:pt x="122" y="67"/>
                  <a:pt x="125" y="68"/>
                </a:cubicBezTo>
                <a:cubicBezTo>
                  <a:pt x="128" y="62"/>
                  <a:pt x="131" y="57"/>
                  <a:pt x="135" y="53"/>
                </a:cubicBezTo>
                <a:close/>
                <a:moveTo>
                  <a:pt x="120" y="101"/>
                </a:moveTo>
                <a:cubicBezTo>
                  <a:pt x="103" y="101"/>
                  <a:pt x="103" y="101"/>
                  <a:pt x="103" y="101"/>
                </a:cubicBezTo>
                <a:cubicBezTo>
                  <a:pt x="103" y="112"/>
                  <a:pt x="107" y="122"/>
                  <a:pt x="113" y="130"/>
                </a:cubicBezTo>
                <a:cubicBezTo>
                  <a:pt x="117" y="128"/>
                  <a:pt x="120" y="126"/>
                  <a:pt x="124" y="125"/>
                </a:cubicBezTo>
                <a:cubicBezTo>
                  <a:pt x="121" y="118"/>
                  <a:pt x="120" y="110"/>
                  <a:pt x="120" y="101"/>
                </a:cubicBezTo>
                <a:close/>
                <a:moveTo>
                  <a:pt x="117" y="133"/>
                </a:moveTo>
                <a:cubicBezTo>
                  <a:pt x="122" y="138"/>
                  <a:pt x="128" y="143"/>
                  <a:pt x="135" y="145"/>
                </a:cubicBezTo>
                <a:cubicBezTo>
                  <a:pt x="131" y="141"/>
                  <a:pt x="128" y="136"/>
                  <a:pt x="125" y="129"/>
                </a:cubicBezTo>
                <a:cubicBezTo>
                  <a:pt x="122" y="131"/>
                  <a:pt x="119" y="132"/>
                  <a:pt x="117" y="133"/>
                </a:cubicBezTo>
                <a:close/>
                <a:moveTo>
                  <a:pt x="170" y="145"/>
                </a:moveTo>
                <a:cubicBezTo>
                  <a:pt x="177" y="143"/>
                  <a:pt x="183" y="138"/>
                  <a:pt x="188" y="133"/>
                </a:cubicBezTo>
                <a:cubicBezTo>
                  <a:pt x="186" y="132"/>
                  <a:pt x="183" y="131"/>
                  <a:pt x="180" y="129"/>
                </a:cubicBezTo>
                <a:cubicBezTo>
                  <a:pt x="177" y="136"/>
                  <a:pt x="174" y="141"/>
                  <a:pt x="170" y="145"/>
                </a:cubicBezTo>
                <a:close/>
                <a:moveTo>
                  <a:pt x="304" y="42"/>
                </a:moveTo>
                <a:cubicBezTo>
                  <a:pt x="304" y="263"/>
                  <a:pt x="304" y="263"/>
                  <a:pt x="304" y="263"/>
                </a:cubicBezTo>
                <a:cubicBezTo>
                  <a:pt x="304" y="286"/>
                  <a:pt x="286" y="305"/>
                  <a:pt x="263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9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86" y="0"/>
                  <a:pt x="304" y="19"/>
                  <a:pt x="304" y="42"/>
                </a:cubicBezTo>
                <a:close/>
                <a:moveTo>
                  <a:pt x="136" y="229"/>
                </a:moveTo>
                <a:cubicBezTo>
                  <a:pt x="136" y="224"/>
                  <a:pt x="132" y="224"/>
                  <a:pt x="132" y="205"/>
                </a:cubicBezTo>
                <a:cubicBezTo>
                  <a:pt x="132" y="194"/>
                  <a:pt x="122" y="178"/>
                  <a:pt x="117" y="171"/>
                </a:cubicBezTo>
                <a:cubicBezTo>
                  <a:pt x="113" y="165"/>
                  <a:pt x="100" y="156"/>
                  <a:pt x="97" y="153"/>
                </a:cubicBezTo>
                <a:cubicBezTo>
                  <a:pt x="94" y="151"/>
                  <a:pt x="82" y="139"/>
                  <a:pt x="80" y="140"/>
                </a:cubicBezTo>
                <a:cubicBezTo>
                  <a:pt x="77" y="141"/>
                  <a:pt x="72" y="148"/>
                  <a:pt x="75" y="159"/>
                </a:cubicBezTo>
                <a:cubicBezTo>
                  <a:pt x="76" y="164"/>
                  <a:pt x="81" y="169"/>
                  <a:pt x="89" y="176"/>
                </a:cubicBezTo>
                <a:cubicBezTo>
                  <a:pt x="94" y="182"/>
                  <a:pt x="93" y="188"/>
                  <a:pt x="93" y="188"/>
                </a:cubicBezTo>
                <a:cubicBezTo>
                  <a:pt x="93" y="188"/>
                  <a:pt x="90" y="183"/>
                  <a:pt x="85" y="178"/>
                </a:cubicBezTo>
                <a:cubicBezTo>
                  <a:pt x="79" y="174"/>
                  <a:pt x="72" y="166"/>
                  <a:pt x="71" y="163"/>
                </a:cubicBezTo>
                <a:cubicBezTo>
                  <a:pt x="69" y="157"/>
                  <a:pt x="67" y="149"/>
                  <a:pt x="69" y="136"/>
                </a:cubicBezTo>
                <a:cubicBezTo>
                  <a:pt x="71" y="123"/>
                  <a:pt x="75" y="116"/>
                  <a:pt x="74" y="103"/>
                </a:cubicBezTo>
                <a:cubicBezTo>
                  <a:pt x="73" y="93"/>
                  <a:pt x="62" y="86"/>
                  <a:pt x="60" y="91"/>
                </a:cubicBezTo>
                <a:cubicBezTo>
                  <a:pt x="58" y="96"/>
                  <a:pt x="47" y="122"/>
                  <a:pt x="46" y="127"/>
                </a:cubicBezTo>
                <a:cubicBezTo>
                  <a:pt x="44" y="133"/>
                  <a:pt x="41" y="164"/>
                  <a:pt x="41" y="171"/>
                </a:cubicBezTo>
                <a:cubicBezTo>
                  <a:pt x="40" y="178"/>
                  <a:pt x="45" y="186"/>
                  <a:pt x="53" y="196"/>
                </a:cubicBezTo>
                <a:cubicBezTo>
                  <a:pt x="61" y="205"/>
                  <a:pt x="79" y="232"/>
                  <a:pt x="81" y="240"/>
                </a:cubicBezTo>
                <a:cubicBezTo>
                  <a:pt x="81" y="263"/>
                  <a:pt x="81" y="263"/>
                  <a:pt x="81" y="263"/>
                </a:cubicBezTo>
                <a:cubicBezTo>
                  <a:pt x="134" y="263"/>
                  <a:pt x="134" y="263"/>
                  <a:pt x="134" y="263"/>
                </a:cubicBezTo>
                <a:cubicBezTo>
                  <a:pt x="134" y="243"/>
                  <a:pt x="134" y="243"/>
                  <a:pt x="134" y="243"/>
                </a:cubicBezTo>
                <a:cubicBezTo>
                  <a:pt x="134" y="238"/>
                  <a:pt x="136" y="235"/>
                  <a:pt x="136" y="229"/>
                </a:cubicBezTo>
                <a:close/>
                <a:moveTo>
                  <a:pt x="152" y="155"/>
                </a:moveTo>
                <a:cubicBezTo>
                  <a:pt x="183" y="155"/>
                  <a:pt x="209" y="130"/>
                  <a:pt x="209" y="99"/>
                </a:cubicBezTo>
                <a:cubicBezTo>
                  <a:pt x="209" y="68"/>
                  <a:pt x="183" y="42"/>
                  <a:pt x="152" y="42"/>
                </a:cubicBezTo>
                <a:cubicBezTo>
                  <a:pt x="121" y="42"/>
                  <a:pt x="96" y="68"/>
                  <a:pt x="96" y="99"/>
                </a:cubicBezTo>
                <a:cubicBezTo>
                  <a:pt x="96" y="130"/>
                  <a:pt x="121" y="155"/>
                  <a:pt x="152" y="155"/>
                </a:cubicBezTo>
                <a:close/>
                <a:moveTo>
                  <a:pt x="264" y="171"/>
                </a:moveTo>
                <a:cubicBezTo>
                  <a:pt x="264" y="164"/>
                  <a:pt x="261" y="133"/>
                  <a:pt x="259" y="127"/>
                </a:cubicBezTo>
                <a:cubicBezTo>
                  <a:pt x="258" y="122"/>
                  <a:pt x="246" y="96"/>
                  <a:pt x="245" y="91"/>
                </a:cubicBezTo>
                <a:cubicBezTo>
                  <a:pt x="243" y="86"/>
                  <a:pt x="232" y="93"/>
                  <a:pt x="231" y="103"/>
                </a:cubicBezTo>
                <a:cubicBezTo>
                  <a:pt x="230" y="116"/>
                  <a:pt x="234" y="123"/>
                  <a:pt x="236" y="136"/>
                </a:cubicBezTo>
                <a:cubicBezTo>
                  <a:pt x="237" y="149"/>
                  <a:pt x="236" y="157"/>
                  <a:pt x="234" y="163"/>
                </a:cubicBezTo>
                <a:cubicBezTo>
                  <a:pt x="233" y="166"/>
                  <a:pt x="225" y="174"/>
                  <a:pt x="220" y="178"/>
                </a:cubicBezTo>
                <a:cubicBezTo>
                  <a:pt x="215" y="183"/>
                  <a:pt x="212" y="188"/>
                  <a:pt x="212" y="188"/>
                </a:cubicBezTo>
                <a:cubicBezTo>
                  <a:pt x="212" y="188"/>
                  <a:pt x="211" y="182"/>
                  <a:pt x="216" y="176"/>
                </a:cubicBezTo>
                <a:cubicBezTo>
                  <a:pt x="223" y="169"/>
                  <a:pt x="229" y="164"/>
                  <a:pt x="230" y="159"/>
                </a:cubicBezTo>
                <a:cubicBezTo>
                  <a:pt x="233" y="148"/>
                  <a:pt x="228" y="141"/>
                  <a:pt x="225" y="140"/>
                </a:cubicBezTo>
                <a:cubicBezTo>
                  <a:pt x="222" y="139"/>
                  <a:pt x="211" y="151"/>
                  <a:pt x="208" y="153"/>
                </a:cubicBezTo>
                <a:cubicBezTo>
                  <a:pt x="205" y="156"/>
                  <a:pt x="192" y="165"/>
                  <a:pt x="187" y="171"/>
                </a:cubicBezTo>
                <a:cubicBezTo>
                  <a:pt x="183" y="178"/>
                  <a:pt x="172" y="194"/>
                  <a:pt x="172" y="205"/>
                </a:cubicBezTo>
                <a:cubicBezTo>
                  <a:pt x="172" y="224"/>
                  <a:pt x="169" y="224"/>
                  <a:pt x="169" y="229"/>
                </a:cubicBezTo>
                <a:cubicBezTo>
                  <a:pt x="169" y="235"/>
                  <a:pt x="171" y="238"/>
                  <a:pt x="171" y="243"/>
                </a:cubicBezTo>
                <a:cubicBezTo>
                  <a:pt x="171" y="263"/>
                  <a:pt x="171" y="263"/>
                  <a:pt x="171" y="263"/>
                </a:cubicBezTo>
                <a:cubicBezTo>
                  <a:pt x="224" y="263"/>
                  <a:pt x="224" y="263"/>
                  <a:pt x="224" y="263"/>
                </a:cubicBezTo>
                <a:cubicBezTo>
                  <a:pt x="224" y="240"/>
                  <a:pt x="224" y="240"/>
                  <a:pt x="224" y="240"/>
                </a:cubicBezTo>
                <a:cubicBezTo>
                  <a:pt x="226" y="232"/>
                  <a:pt x="244" y="205"/>
                  <a:pt x="251" y="196"/>
                </a:cubicBezTo>
                <a:cubicBezTo>
                  <a:pt x="259" y="186"/>
                  <a:pt x="264" y="178"/>
                  <a:pt x="264" y="171"/>
                </a:cubicBezTo>
                <a:close/>
                <a:moveTo>
                  <a:pt x="155" y="125"/>
                </a:moveTo>
                <a:cubicBezTo>
                  <a:pt x="155" y="149"/>
                  <a:pt x="155" y="149"/>
                  <a:pt x="155" y="149"/>
                </a:cubicBezTo>
                <a:cubicBezTo>
                  <a:pt x="156" y="148"/>
                  <a:pt x="158" y="148"/>
                  <a:pt x="159" y="148"/>
                </a:cubicBezTo>
                <a:cubicBezTo>
                  <a:pt x="166" y="145"/>
                  <a:pt x="172" y="138"/>
                  <a:pt x="175" y="128"/>
                </a:cubicBezTo>
                <a:cubicBezTo>
                  <a:pt x="169" y="126"/>
                  <a:pt x="162" y="125"/>
                  <a:pt x="155" y="125"/>
                </a:cubicBezTo>
                <a:close/>
                <a:moveTo>
                  <a:pt x="185" y="101"/>
                </a:moveTo>
                <a:cubicBezTo>
                  <a:pt x="185" y="110"/>
                  <a:pt x="183" y="118"/>
                  <a:pt x="181" y="125"/>
                </a:cubicBezTo>
                <a:cubicBezTo>
                  <a:pt x="185" y="126"/>
                  <a:pt x="188" y="128"/>
                  <a:pt x="191" y="130"/>
                </a:cubicBezTo>
                <a:cubicBezTo>
                  <a:pt x="197" y="122"/>
                  <a:pt x="201" y="112"/>
                  <a:pt x="202" y="101"/>
                </a:cubicBezTo>
                <a:lnTo>
                  <a:pt x="185" y="101"/>
                </a:lnTo>
                <a:close/>
                <a:moveTo>
                  <a:pt x="177" y="74"/>
                </a:moveTo>
                <a:cubicBezTo>
                  <a:pt x="170" y="76"/>
                  <a:pt x="162" y="77"/>
                  <a:pt x="155" y="77"/>
                </a:cubicBezTo>
                <a:cubicBezTo>
                  <a:pt x="155" y="97"/>
                  <a:pt x="155" y="97"/>
                  <a:pt x="155" y="97"/>
                </a:cubicBezTo>
                <a:cubicBezTo>
                  <a:pt x="180" y="97"/>
                  <a:pt x="180" y="97"/>
                  <a:pt x="180" y="97"/>
                </a:cubicBezTo>
                <a:cubicBezTo>
                  <a:pt x="180" y="88"/>
                  <a:pt x="179" y="81"/>
                  <a:pt x="177" y="74"/>
                </a:cubicBezTo>
                <a:close/>
                <a:moveTo>
                  <a:pt x="159" y="50"/>
                </a:moveTo>
                <a:cubicBezTo>
                  <a:pt x="158" y="50"/>
                  <a:pt x="156" y="49"/>
                  <a:pt x="155" y="49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62" y="73"/>
                  <a:pt x="169" y="72"/>
                  <a:pt x="175" y="70"/>
                </a:cubicBezTo>
                <a:cubicBezTo>
                  <a:pt x="172" y="60"/>
                  <a:pt x="166" y="53"/>
                  <a:pt x="159" y="50"/>
                </a:cubicBezTo>
                <a:close/>
                <a:moveTo>
                  <a:pt x="188" y="65"/>
                </a:moveTo>
                <a:cubicBezTo>
                  <a:pt x="183" y="59"/>
                  <a:pt x="177" y="55"/>
                  <a:pt x="170" y="53"/>
                </a:cubicBezTo>
                <a:cubicBezTo>
                  <a:pt x="174" y="57"/>
                  <a:pt x="177" y="62"/>
                  <a:pt x="180" y="68"/>
                </a:cubicBezTo>
                <a:cubicBezTo>
                  <a:pt x="183" y="67"/>
                  <a:pt x="186" y="66"/>
                  <a:pt x="188" y="65"/>
                </a:cubicBezTo>
                <a:close/>
                <a:moveTo>
                  <a:pt x="180" y="101"/>
                </a:moveTo>
                <a:cubicBezTo>
                  <a:pt x="155" y="101"/>
                  <a:pt x="155" y="101"/>
                  <a:pt x="155" y="101"/>
                </a:cubicBezTo>
                <a:cubicBezTo>
                  <a:pt x="155" y="120"/>
                  <a:pt x="155" y="120"/>
                  <a:pt x="155" y="120"/>
                </a:cubicBezTo>
                <a:cubicBezTo>
                  <a:pt x="162" y="121"/>
                  <a:pt x="170" y="122"/>
                  <a:pt x="177" y="124"/>
                </a:cubicBezTo>
                <a:cubicBezTo>
                  <a:pt x="179" y="117"/>
                  <a:pt x="180" y="109"/>
                  <a:pt x="180" y="10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11676149" y="7988589"/>
            <a:ext cx="1034579" cy="1038896"/>
          </a:xfrm>
          <a:custGeom>
            <a:avLst/>
            <a:gdLst>
              <a:gd name="T0" fmla="*/ 142 w 304"/>
              <a:gd name="T1" fmla="*/ 62 h 305"/>
              <a:gd name="T2" fmla="*/ 146 w 304"/>
              <a:gd name="T3" fmla="*/ 67 h 305"/>
              <a:gd name="T4" fmla="*/ 140 w 304"/>
              <a:gd name="T5" fmla="*/ 57 h 305"/>
              <a:gd name="T6" fmla="*/ 131 w 304"/>
              <a:gd name="T7" fmla="*/ 67 h 305"/>
              <a:gd name="T8" fmla="*/ 215 w 304"/>
              <a:gd name="T9" fmla="*/ 110 h 305"/>
              <a:gd name="T10" fmla="*/ 131 w 304"/>
              <a:gd name="T11" fmla="*/ 62 h 305"/>
              <a:gd name="T12" fmla="*/ 135 w 304"/>
              <a:gd name="T13" fmla="*/ 59 h 305"/>
              <a:gd name="T14" fmla="*/ 125 w 304"/>
              <a:gd name="T15" fmla="*/ 56 h 305"/>
              <a:gd name="T16" fmla="*/ 154 w 304"/>
              <a:gd name="T17" fmla="*/ 70 h 305"/>
              <a:gd name="T18" fmla="*/ 152 w 304"/>
              <a:gd name="T19" fmla="*/ 75 h 305"/>
              <a:gd name="T20" fmla="*/ 145 w 304"/>
              <a:gd name="T21" fmla="*/ 88 h 305"/>
              <a:gd name="T22" fmla="*/ 139 w 304"/>
              <a:gd name="T23" fmla="*/ 100 h 305"/>
              <a:gd name="T24" fmla="*/ 128 w 304"/>
              <a:gd name="T25" fmla="*/ 84 h 305"/>
              <a:gd name="T26" fmla="*/ 143 w 304"/>
              <a:gd name="T27" fmla="*/ 78 h 305"/>
              <a:gd name="T28" fmla="*/ 144 w 304"/>
              <a:gd name="T29" fmla="*/ 92 h 305"/>
              <a:gd name="T30" fmla="*/ 145 w 304"/>
              <a:gd name="T31" fmla="*/ 81 h 305"/>
              <a:gd name="T32" fmla="*/ 130 w 304"/>
              <a:gd name="T33" fmla="*/ 176 h 305"/>
              <a:gd name="T34" fmla="*/ 130 w 304"/>
              <a:gd name="T35" fmla="*/ 173 h 305"/>
              <a:gd name="T36" fmla="*/ 121 w 304"/>
              <a:gd name="T37" fmla="*/ 163 h 305"/>
              <a:gd name="T38" fmla="*/ 112 w 304"/>
              <a:gd name="T39" fmla="*/ 159 h 305"/>
              <a:gd name="T40" fmla="*/ 111 w 304"/>
              <a:gd name="T41" fmla="*/ 143 h 305"/>
              <a:gd name="T42" fmla="*/ 126 w 304"/>
              <a:gd name="T43" fmla="*/ 141 h 305"/>
              <a:gd name="T44" fmla="*/ 134 w 304"/>
              <a:gd name="T45" fmla="*/ 137 h 305"/>
              <a:gd name="T46" fmla="*/ 151 w 304"/>
              <a:gd name="T47" fmla="*/ 120 h 305"/>
              <a:gd name="T48" fmla="*/ 165 w 304"/>
              <a:gd name="T49" fmla="*/ 114 h 305"/>
              <a:gd name="T50" fmla="*/ 159 w 304"/>
              <a:gd name="T51" fmla="*/ 106 h 305"/>
              <a:gd name="T52" fmla="*/ 165 w 304"/>
              <a:gd name="T53" fmla="*/ 110 h 305"/>
              <a:gd name="T54" fmla="*/ 173 w 304"/>
              <a:gd name="T55" fmla="*/ 109 h 305"/>
              <a:gd name="T56" fmla="*/ 167 w 304"/>
              <a:gd name="T57" fmla="*/ 96 h 305"/>
              <a:gd name="T58" fmla="*/ 161 w 304"/>
              <a:gd name="T59" fmla="*/ 88 h 305"/>
              <a:gd name="T60" fmla="*/ 155 w 304"/>
              <a:gd name="T61" fmla="*/ 83 h 305"/>
              <a:gd name="T62" fmla="*/ 154 w 304"/>
              <a:gd name="T63" fmla="*/ 78 h 305"/>
              <a:gd name="T64" fmla="*/ 163 w 304"/>
              <a:gd name="T65" fmla="*/ 79 h 305"/>
              <a:gd name="T66" fmla="*/ 168 w 304"/>
              <a:gd name="T67" fmla="*/ 76 h 305"/>
              <a:gd name="T68" fmla="*/ 161 w 304"/>
              <a:gd name="T69" fmla="*/ 66 h 305"/>
              <a:gd name="T70" fmla="*/ 165 w 304"/>
              <a:gd name="T71" fmla="*/ 61 h 305"/>
              <a:gd name="T72" fmla="*/ 175 w 304"/>
              <a:gd name="T73" fmla="*/ 71 h 305"/>
              <a:gd name="T74" fmla="*/ 176 w 304"/>
              <a:gd name="T75" fmla="*/ 81 h 305"/>
              <a:gd name="T76" fmla="*/ 184 w 304"/>
              <a:gd name="T77" fmla="*/ 92 h 305"/>
              <a:gd name="T78" fmla="*/ 197 w 304"/>
              <a:gd name="T79" fmla="*/ 83 h 305"/>
              <a:gd name="T80" fmla="*/ 204 w 304"/>
              <a:gd name="T81" fmla="*/ 93 h 305"/>
              <a:gd name="T82" fmla="*/ 212 w 304"/>
              <a:gd name="T83" fmla="*/ 111 h 305"/>
              <a:gd name="T84" fmla="*/ 218 w 304"/>
              <a:gd name="T85" fmla="*/ 116 h 305"/>
              <a:gd name="T86" fmla="*/ 215 w 304"/>
              <a:gd name="T87" fmla="*/ 125 h 305"/>
              <a:gd name="T88" fmla="*/ 45 w 304"/>
              <a:gd name="T89" fmla="*/ 144 h 305"/>
              <a:gd name="T90" fmla="*/ 76 w 304"/>
              <a:gd name="T91" fmla="*/ 81 h 305"/>
              <a:gd name="T92" fmla="*/ 81 w 304"/>
              <a:gd name="T93" fmla="*/ 94 h 305"/>
              <a:gd name="T94" fmla="*/ 79 w 304"/>
              <a:gd name="T95" fmla="*/ 115 h 305"/>
              <a:gd name="T96" fmla="*/ 84 w 304"/>
              <a:gd name="T97" fmla="*/ 140 h 305"/>
              <a:gd name="T98" fmla="*/ 90 w 304"/>
              <a:gd name="T99" fmla="*/ 149 h 305"/>
              <a:gd name="T100" fmla="*/ 89 w 304"/>
              <a:gd name="T101" fmla="*/ 144 h 305"/>
              <a:gd name="T102" fmla="*/ 100 w 304"/>
              <a:gd name="T103" fmla="*/ 160 h 305"/>
              <a:gd name="T104" fmla="*/ 120 w 304"/>
              <a:gd name="T105" fmla="*/ 168 h 305"/>
              <a:gd name="T106" fmla="*/ 141 w 304"/>
              <a:gd name="T107" fmla="*/ 159 h 305"/>
              <a:gd name="T108" fmla="*/ 146 w 304"/>
              <a:gd name="T109" fmla="*/ 157 h 305"/>
              <a:gd name="T110" fmla="*/ 125 w 304"/>
              <a:gd name="T111" fmla="*/ 153 h 305"/>
              <a:gd name="T112" fmla="*/ 135 w 304"/>
              <a:gd name="T113" fmla="*/ 156 h 305"/>
              <a:gd name="T114" fmla="*/ 138 w 304"/>
              <a:gd name="T115" fmla="*/ 160 h 305"/>
              <a:gd name="T116" fmla="*/ 136 w 304"/>
              <a:gd name="T117" fmla="*/ 145 h 305"/>
              <a:gd name="T118" fmla="*/ 135 w 304"/>
              <a:gd name="T119" fmla="*/ 148 h 305"/>
              <a:gd name="T120" fmla="*/ 121 w 304"/>
              <a:gd name="T121" fmla="*/ 66 h 305"/>
              <a:gd name="T122" fmla="*/ 115 w 304"/>
              <a:gd name="T123" fmla="*/ 61 h 305"/>
              <a:gd name="T124" fmla="*/ 119 w 304"/>
              <a:gd name="T125" fmla="*/ 66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4" h="305">
                <a:moveTo>
                  <a:pt x="147" y="59"/>
                </a:moveTo>
                <a:cubicBezTo>
                  <a:pt x="147" y="59"/>
                  <a:pt x="147" y="59"/>
                  <a:pt x="146" y="59"/>
                </a:cubicBezTo>
                <a:cubicBezTo>
                  <a:pt x="146" y="59"/>
                  <a:pt x="147" y="59"/>
                  <a:pt x="147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59"/>
                  <a:pt x="148" y="59"/>
                  <a:pt x="148" y="59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0"/>
                  <a:pt x="147" y="60"/>
                  <a:pt x="147" y="60"/>
                </a:cubicBezTo>
                <a:cubicBezTo>
                  <a:pt x="147" y="60"/>
                  <a:pt x="147" y="60"/>
                  <a:pt x="147" y="60"/>
                </a:cubicBezTo>
                <a:cubicBezTo>
                  <a:pt x="147" y="60"/>
                  <a:pt x="147" y="60"/>
                  <a:pt x="147" y="60"/>
                </a:cubicBezTo>
                <a:cubicBezTo>
                  <a:pt x="147" y="60"/>
                  <a:pt x="147" y="60"/>
                  <a:pt x="147" y="59"/>
                </a:cubicBezTo>
                <a:close/>
                <a:moveTo>
                  <a:pt x="146" y="59"/>
                </a:moveTo>
                <a:cubicBezTo>
                  <a:pt x="146" y="59"/>
                  <a:pt x="146" y="58"/>
                  <a:pt x="146" y="58"/>
                </a:cubicBezTo>
                <a:cubicBezTo>
                  <a:pt x="145" y="58"/>
                  <a:pt x="146" y="57"/>
                  <a:pt x="146" y="57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6" y="57"/>
                  <a:pt x="146" y="58"/>
                  <a:pt x="145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45" y="59"/>
                  <a:pt x="145" y="59"/>
                  <a:pt x="146" y="59"/>
                </a:cubicBezTo>
                <a:cubicBezTo>
                  <a:pt x="146" y="59"/>
                  <a:pt x="146" y="59"/>
                  <a:pt x="146" y="59"/>
                </a:cubicBezTo>
                <a:close/>
                <a:moveTo>
                  <a:pt x="144" y="56"/>
                </a:moveTo>
                <a:cubicBezTo>
                  <a:pt x="144" y="56"/>
                  <a:pt x="144" y="56"/>
                  <a:pt x="144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6"/>
                  <a:pt x="144" y="56"/>
                  <a:pt x="144" y="56"/>
                </a:cubicBezTo>
                <a:close/>
                <a:moveTo>
                  <a:pt x="142" y="61"/>
                </a:moveTo>
                <a:cubicBezTo>
                  <a:pt x="142" y="61"/>
                  <a:pt x="142" y="61"/>
                  <a:pt x="142" y="61"/>
                </a:cubicBezTo>
                <a:cubicBezTo>
                  <a:pt x="142" y="61"/>
                  <a:pt x="142" y="61"/>
                  <a:pt x="142" y="62"/>
                </a:cubicBezTo>
                <a:cubicBezTo>
                  <a:pt x="142" y="62"/>
                  <a:pt x="142" y="62"/>
                  <a:pt x="142" y="62"/>
                </a:cubicBezTo>
                <a:cubicBezTo>
                  <a:pt x="142" y="62"/>
                  <a:pt x="142" y="62"/>
                  <a:pt x="141" y="62"/>
                </a:cubicBezTo>
                <a:cubicBezTo>
                  <a:pt x="141" y="62"/>
                  <a:pt x="141" y="62"/>
                  <a:pt x="141" y="62"/>
                </a:cubicBezTo>
                <a:cubicBezTo>
                  <a:pt x="141" y="62"/>
                  <a:pt x="141" y="62"/>
                  <a:pt x="141" y="62"/>
                </a:cubicBezTo>
                <a:cubicBezTo>
                  <a:pt x="141" y="62"/>
                  <a:pt x="141" y="63"/>
                  <a:pt x="141" y="63"/>
                </a:cubicBezTo>
                <a:cubicBezTo>
                  <a:pt x="141" y="63"/>
                  <a:pt x="141" y="63"/>
                  <a:pt x="141" y="63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5"/>
                  <a:pt x="142" y="65"/>
                  <a:pt x="142" y="65"/>
                </a:cubicBezTo>
                <a:cubicBezTo>
                  <a:pt x="142" y="66"/>
                  <a:pt x="141" y="66"/>
                  <a:pt x="141" y="66"/>
                </a:cubicBezTo>
                <a:cubicBezTo>
                  <a:pt x="141" y="66"/>
                  <a:pt x="141" y="66"/>
                  <a:pt x="141" y="66"/>
                </a:cubicBezTo>
                <a:cubicBezTo>
                  <a:pt x="141" y="66"/>
                  <a:pt x="141" y="66"/>
                  <a:pt x="14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66"/>
                  <a:pt x="142" y="66"/>
                  <a:pt x="142" y="67"/>
                </a:cubicBezTo>
                <a:cubicBezTo>
                  <a:pt x="142" y="66"/>
                  <a:pt x="143" y="67"/>
                  <a:pt x="143" y="67"/>
                </a:cubicBezTo>
                <a:cubicBezTo>
                  <a:pt x="143" y="67"/>
                  <a:pt x="143" y="67"/>
                  <a:pt x="143" y="67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43" y="68"/>
                  <a:pt x="143" y="68"/>
                  <a:pt x="143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4" y="68"/>
                  <a:pt x="144" y="68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68"/>
                  <a:pt x="145" y="68"/>
                  <a:pt x="145" y="68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5" y="68"/>
                  <a:pt x="145" y="68"/>
                  <a:pt x="146" y="68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5" y="68"/>
                  <a:pt x="145" y="67"/>
                  <a:pt x="146" y="67"/>
                </a:cubicBezTo>
                <a:cubicBezTo>
                  <a:pt x="146" y="67"/>
                  <a:pt x="146" y="67"/>
                  <a:pt x="146" y="67"/>
                </a:cubicBezTo>
                <a:cubicBezTo>
                  <a:pt x="146" y="67"/>
                  <a:pt x="146" y="67"/>
                  <a:pt x="146" y="67"/>
                </a:cubicBezTo>
                <a:cubicBezTo>
                  <a:pt x="145" y="67"/>
                  <a:pt x="145" y="66"/>
                  <a:pt x="145" y="66"/>
                </a:cubicBezTo>
                <a:cubicBezTo>
                  <a:pt x="145" y="66"/>
                  <a:pt x="145" y="66"/>
                  <a:pt x="145" y="6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3" y="64"/>
                  <a:pt x="143" y="64"/>
                  <a:pt x="143" y="64"/>
                </a:cubicBezTo>
                <a:cubicBezTo>
                  <a:pt x="143" y="64"/>
                  <a:pt x="143" y="64"/>
                  <a:pt x="143" y="64"/>
                </a:cubicBezTo>
                <a:cubicBezTo>
                  <a:pt x="143" y="64"/>
                  <a:pt x="143" y="63"/>
                  <a:pt x="143" y="63"/>
                </a:cubicBezTo>
                <a:cubicBezTo>
                  <a:pt x="144" y="62"/>
                  <a:pt x="144" y="62"/>
                  <a:pt x="145" y="61"/>
                </a:cubicBezTo>
                <a:cubicBezTo>
                  <a:pt x="145" y="61"/>
                  <a:pt x="145" y="61"/>
                  <a:pt x="146" y="61"/>
                </a:cubicBezTo>
                <a:cubicBezTo>
                  <a:pt x="146" y="61"/>
                  <a:pt x="146" y="61"/>
                  <a:pt x="146" y="61"/>
                </a:cubicBezTo>
                <a:cubicBezTo>
                  <a:pt x="146" y="61"/>
                  <a:pt x="146" y="61"/>
                  <a:pt x="145" y="61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45" y="61"/>
                  <a:pt x="144" y="61"/>
                  <a:pt x="144" y="61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4" y="61"/>
                  <a:pt x="143" y="62"/>
                  <a:pt x="143" y="62"/>
                </a:cubicBezTo>
                <a:cubicBezTo>
                  <a:pt x="143" y="62"/>
                  <a:pt x="143" y="61"/>
                  <a:pt x="142" y="61"/>
                </a:cubicBezTo>
                <a:cubicBezTo>
                  <a:pt x="142" y="61"/>
                  <a:pt x="142" y="61"/>
                  <a:pt x="142" y="61"/>
                </a:cubicBezTo>
                <a:close/>
                <a:moveTo>
                  <a:pt x="138" y="58"/>
                </a:moveTo>
                <a:cubicBezTo>
                  <a:pt x="139" y="58"/>
                  <a:pt x="139" y="58"/>
                  <a:pt x="139" y="58"/>
                </a:cubicBezTo>
                <a:cubicBezTo>
                  <a:pt x="139" y="58"/>
                  <a:pt x="139" y="58"/>
                  <a:pt x="140" y="58"/>
                </a:cubicBezTo>
                <a:cubicBezTo>
                  <a:pt x="140" y="58"/>
                  <a:pt x="140" y="58"/>
                  <a:pt x="140" y="58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41" y="59"/>
                  <a:pt x="141" y="59"/>
                  <a:pt x="141" y="59"/>
                </a:cubicBezTo>
                <a:cubicBezTo>
                  <a:pt x="141" y="59"/>
                  <a:pt x="141" y="59"/>
                  <a:pt x="142" y="59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142" y="58"/>
                  <a:pt x="142" y="58"/>
                  <a:pt x="143" y="58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2" y="58"/>
                  <a:pt x="142" y="58"/>
                  <a:pt x="142" y="57"/>
                </a:cubicBezTo>
                <a:cubicBezTo>
                  <a:pt x="142" y="57"/>
                  <a:pt x="142" y="58"/>
                  <a:pt x="142" y="58"/>
                </a:cubicBezTo>
                <a:cubicBezTo>
                  <a:pt x="141" y="58"/>
                  <a:pt x="141" y="57"/>
                  <a:pt x="141" y="57"/>
                </a:cubicBezTo>
                <a:cubicBezTo>
                  <a:pt x="141" y="57"/>
                  <a:pt x="141" y="57"/>
                  <a:pt x="140" y="57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0" y="57"/>
                  <a:pt x="139" y="57"/>
                  <a:pt x="139" y="57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38" y="58"/>
                  <a:pt x="138" y="58"/>
                  <a:pt x="138" y="58"/>
                </a:cubicBezTo>
                <a:close/>
                <a:moveTo>
                  <a:pt x="144" y="73"/>
                </a:moveTo>
                <a:cubicBezTo>
                  <a:pt x="143" y="73"/>
                  <a:pt x="143" y="73"/>
                  <a:pt x="143" y="73"/>
                </a:cubicBezTo>
                <a:cubicBezTo>
                  <a:pt x="143" y="74"/>
                  <a:pt x="143" y="74"/>
                  <a:pt x="143" y="74"/>
                </a:cubicBezTo>
                <a:cubicBezTo>
                  <a:pt x="143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44" y="73"/>
                  <a:pt x="144" y="73"/>
                  <a:pt x="144" y="73"/>
                </a:cubicBezTo>
                <a:close/>
                <a:moveTo>
                  <a:pt x="127" y="67"/>
                </a:moveTo>
                <a:cubicBezTo>
                  <a:pt x="127" y="67"/>
                  <a:pt x="127" y="67"/>
                  <a:pt x="127" y="67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9" y="68"/>
                  <a:pt x="129" y="67"/>
                  <a:pt x="130" y="67"/>
                </a:cubicBezTo>
                <a:cubicBezTo>
                  <a:pt x="130" y="67"/>
                  <a:pt x="130" y="67"/>
                  <a:pt x="130" y="68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0" y="68"/>
                  <a:pt x="131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1" y="68"/>
                  <a:pt x="131" y="68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2" y="67"/>
                </a:cubicBezTo>
                <a:cubicBezTo>
                  <a:pt x="132" y="67"/>
                  <a:pt x="132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0" y="67"/>
                  <a:pt x="130" y="66"/>
                  <a:pt x="130" y="66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8" y="66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8" y="66"/>
                  <a:pt x="128" y="66"/>
                  <a:pt x="127" y="66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27" y="66"/>
                  <a:pt x="126" y="66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7" y="67"/>
                  <a:pt x="127" y="67"/>
                  <a:pt x="127" y="67"/>
                </a:cubicBezTo>
                <a:close/>
                <a:moveTo>
                  <a:pt x="153" y="61"/>
                </a:moveTo>
                <a:cubicBezTo>
                  <a:pt x="153" y="61"/>
                  <a:pt x="153" y="61"/>
                  <a:pt x="153" y="6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53" y="61"/>
                  <a:pt x="153" y="61"/>
                  <a:pt x="153" y="61"/>
                </a:cubicBezTo>
                <a:close/>
                <a:moveTo>
                  <a:pt x="215" y="110"/>
                </a:moveTo>
                <a:cubicBezTo>
                  <a:pt x="215" y="110"/>
                  <a:pt x="215" y="111"/>
                  <a:pt x="215" y="111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09"/>
                  <a:pt x="215" y="109"/>
                  <a:pt x="215" y="109"/>
                </a:cubicBezTo>
                <a:cubicBezTo>
                  <a:pt x="215" y="110"/>
                  <a:pt x="215" y="110"/>
                  <a:pt x="215" y="110"/>
                </a:cubicBezTo>
                <a:cubicBezTo>
                  <a:pt x="215" y="110"/>
                  <a:pt x="215" y="110"/>
                  <a:pt x="215" y="110"/>
                </a:cubicBezTo>
                <a:close/>
                <a:moveTo>
                  <a:pt x="125" y="56"/>
                </a:moveTo>
                <a:cubicBezTo>
                  <a:pt x="125" y="57"/>
                  <a:pt x="125" y="57"/>
                  <a:pt x="125" y="57"/>
                </a:cubicBezTo>
                <a:cubicBezTo>
                  <a:pt x="125" y="57"/>
                  <a:pt x="125" y="57"/>
                  <a:pt x="125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7" y="58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8" y="58"/>
                  <a:pt x="128" y="58"/>
                  <a:pt x="129" y="58"/>
                </a:cubicBezTo>
                <a:cubicBezTo>
                  <a:pt x="129" y="58"/>
                  <a:pt x="129" y="59"/>
                  <a:pt x="129" y="59"/>
                </a:cubicBezTo>
                <a:cubicBezTo>
                  <a:pt x="129" y="59"/>
                  <a:pt x="129" y="58"/>
                  <a:pt x="129" y="58"/>
                </a:cubicBezTo>
                <a:cubicBezTo>
                  <a:pt x="129" y="58"/>
                  <a:pt x="130" y="58"/>
                  <a:pt x="131" y="58"/>
                </a:cubicBezTo>
                <a:cubicBezTo>
                  <a:pt x="131" y="58"/>
                  <a:pt x="131" y="58"/>
                  <a:pt x="131" y="58"/>
                </a:cubicBezTo>
                <a:cubicBezTo>
                  <a:pt x="131" y="58"/>
                  <a:pt x="131" y="58"/>
                  <a:pt x="131" y="58"/>
                </a:cubicBezTo>
                <a:cubicBezTo>
                  <a:pt x="131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4" y="57"/>
                  <a:pt x="134" y="57"/>
                  <a:pt x="134" y="58"/>
                </a:cubicBezTo>
                <a:cubicBezTo>
                  <a:pt x="134" y="58"/>
                  <a:pt x="134" y="59"/>
                  <a:pt x="134" y="59"/>
                </a:cubicBezTo>
                <a:cubicBezTo>
                  <a:pt x="134" y="59"/>
                  <a:pt x="134" y="59"/>
                  <a:pt x="133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9"/>
                  <a:pt x="132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1" y="60"/>
                  <a:pt x="131" y="61"/>
                  <a:pt x="131" y="61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31" y="62"/>
                  <a:pt x="131" y="62"/>
                  <a:pt x="131" y="62"/>
                </a:cubicBezTo>
                <a:cubicBezTo>
                  <a:pt x="131" y="62"/>
                  <a:pt x="131" y="62"/>
                  <a:pt x="131" y="62"/>
                </a:cubicBezTo>
                <a:cubicBezTo>
                  <a:pt x="131" y="62"/>
                  <a:pt x="131" y="62"/>
                  <a:pt x="131" y="62"/>
                </a:cubicBezTo>
                <a:cubicBezTo>
                  <a:pt x="131" y="62"/>
                  <a:pt x="131" y="62"/>
                  <a:pt x="131" y="62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32" y="63"/>
                  <a:pt x="132" y="64"/>
                  <a:pt x="132" y="64"/>
                </a:cubicBezTo>
                <a:cubicBezTo>
                  <a:pt x="132" y="64"/>
                  <a:pt x="132" y="65"/>
                  <a:pt x="132" y="65"/>
                </a:cubicBezTo>
                <a:cubicBezTo>
                  <a:pt x="132" y="65"/>
                  <a:pt x="132" y="65"/>
                  <a:pt x="131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133" y="65"/>
                  <a:pt x="134" y="65"/>
                  <a:pt x="134" y="65"/>
                </a:cubicBezTo>
                <a:cubicBezTo>
                  <a:pt x="134" y="65"/>
                  <a:pt x="134" y="65"/>
                  <a:pt x="134" y="65"/>
                </a:cubicBezTo>
                <a:cubicBezTo>
                  <a:pt x="134" y="65"/>
                  <a:pt x="134" y="64"/>
                  <a:pt x="134" y="64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4" y="64"/>
                  <a:pt x="135" y="64"/>
                  <a:pt x="135" y="64"/>
                </a:cubicBezTo>
                <a:cubicBezTo>
                  <a:pt x="135" y="64"/>
                  <a:pt x="135" y="65"/>
                  <a:pt x="135" y="65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5" y="64"/>
                  <a:pt x="136" y="64"/>
                  <a:pt x="136" y="64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36" y="64"/>
                  <a:pt x="136" y="64"/>
                  <a:pt x="136" y="63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135" y="63"/>
                  <a:pt x="135" y="63"/>
                  <a:pt x="135" y="62"/>
                </a:cubicBezTo>
                <a:cubicBezTo>
                  <a:pt x="135" y="62"/>
                  <a:pt x="134" y="61"/>
                  <a:pt x="134" y="61"/>
                </a:cubicBezTo>
                <a:cubicBezTo>
                  <a:pt x="134" y="61"/>
                  <a:pt x="134" y="61"/>
                  <a:pt x="134" y="61"/>
                </a:cubicBezTo>
                <a:cubicBezTo>
                  <a:pt x="134" y="61"/>
                  <a:pt x="134" y="61"/>
                  <a:pt x="134" y="61"/>
                </a:cubicBezTo>
                <a:cubicBezTo>
                  <a:pt x="134" y="60"/>
                  <a:pt x="133" y="60"/>
                  <a:pt x="134" y="60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34" y="59"/>
                  <a:pt x="135" y="59"/>
                  <a:pt x="135" y="59"/>
                </a:cubicBezTo>
                <a:cubicBezTo>
                  <a:pt x="135" y="59"/>
                  <a:pt x="135" y="59"/>
                  <a:pt x="136" y="59"/>
                </a:cubicBezTo>
                <a:cubicBezTo>
                  <a:pt x="136" y="59"/>
                  <a:pt x="136" y="59"/>
                  <a:pt x="136" y="59"/>
                </a:cubicBezTo>
                <a:cubicBezTo>
                  <a:pt x="136" y="58"/>
                  <a:pt x="136" y="58"/>
                  <a:pt x="136" y="58"/>
                </a:cubicBezTo>
                <a:cubicBezTo>
                  <a:pt x="136" y="58"/>
                  <a:pt x="137" y="58"/>
                  <a:pt x="138" y="58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36" y="57"/>
                  <a:pt x="136" y="57"/>
                  <a:pt x="136" y="56"/>
                </a:cubicBezTo>
                <a:cubicBezTo>
                  <a:pt x="136" y="56"/>
                  <a:pt x="136" y="56"/>
                  <a:pt x="136" y="56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4" y="57"/>
                  <a:pt x="133" y="57"/>
                  <a:pt x="133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56"/>
                  <a:pt x="132" y="56"/>
                  <a:pt x="132" y="57"/>
                </a:cubicBezTo>
                <a:cubicBezTo>
                  <a:pt x="131" y="57"/>
                  <a:pt x="131" y="57"/>
                  <a:pt x="131" y="57"/>
                </a:cubicBezTo>
                <a:cubicBezTo>
                  <a:pt x="131" y="57"/>
                  <a:pt x="130" y="57"/>
                  <a:pt x="130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8" y="57"/>
                  <a:pt x="127" y="57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6" y="56"/>
                  <a:pt x="126" y="56"/>
                  <a:pt x="125" y="56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56"/>
                  <a:pt x="125" y="56"/>
                  <a:pt x="125" y="56"/>
                </a:cubicBezTo>
                <a:close/>
                <a:moveTo>
                  <a:pt x="151" y="61"/>
                </a:moveTo>
                <a:cubicBezTo>
                  <a:pt x="151" y="61"/>
                  <a:pt x="151" y="61"/>
                  <a:pt x="151" y="61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152" y="61"/>
                  <a:pt x="152" y="61"/>
                  <a:pt x="153" y="61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60"/>
                  <a:pt x="151" y="60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1" y="61"/>
                  <a:pt x="151" y="61"/>
                  <a:pt x="151" y="61"/>
                </a:cubicBezTo>
                <a:close/>
                <a:moveTo>
                  <a:pt x="149" y="72"/>
                </a:moveTo>
                <a:cubicBezTo>
                  <a:pt x="149" y="72"/>
                  <a:pt x="149" y="72"/>
                  <a:pt x="149" y="71"/>
                </a:cubicBezTo>
                <a:cubicBezTo>
                  <a:pt x="149" y="71"/>
                  <a:pt x="149" y="71"/>
                  <a:pt x="149" y="71"/>
                </a:cubicBezTo>
                <a:cubicBezTo>
                  <a:pt x="149" y="71"/>
                  <a:pt x="149" y="71"/>
                  <a:pt x="149" y="7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70"/>
                  <a:pt x="150" y="70"/>
                  <a:pt x="150" y="69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51" y="69"/>
                  <a:pt x="151" y="69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9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70"/>
                  <a:pt x="151" y="70"/>
                  <a:pt x="152" y="70"/>
                </a:cubicBezTo>
                <a:cubicBezTo>
                  <a:pt x="153" y="70"/>
                  <a:pt x="153" y="70"/>
                  <a:pt x="154" y="69"/>
                </a:cubicBezTo>
                <a:cubicBezTo>
                  <a:pt x="154" y="70"/>
                  <a:pt x="154" y="70"/>
                  <a:pt x="154" y="70"/>
                </a:cubicBezTo>
                <a:cubicBezTo>
                  <a:pt x="154" y="70"/>
                  <a:pt x="154" y="70"/>
                  <a:pt x="154" y="70"/>
                </a:cubicBezTo>
                <a:cubicBezTo>
                  <a:pt x="154" y="70"/>
                  <a:pt x="154" y="70"/>
                  <a:pt x="154" y="70"/>
                </a:cubicBezTo>
                <a:cubicBezTo>
                  <a:pt x="153" y="70"/>
                  <a:pt x="153" y="71"/>
                  <a:pt x="153" y="71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53" y="71"/>
                  <a:pt x="152" y="72"/>
                  <a:pt x="152" y="72"/>
                </a:cubicBezTo>
                <a:cubicBezTo>
                  <a:pt x="152" y="73"/>
                  <a:pt x="153" y="73"/>
                  <a:pt x="153" y="73"/>
                </a:cubicBezTo>
                <a:cubicBezTo>
                  <a:pt x="153" y="73"/>
                  <a:pt x="154" y="73"/>
                  <a:pt x="154" y="73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3"/>
                  <a:pt x="155" y="73"/>
                  <a:pt x="15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6" y="72"/>
                  <a:pt x="156" y="73"/>
                  <a:pt x="156" y="73"/>
                </a:cubicBezTo>
                <a:cubicBezTo>
                  <a:pt x="156" y="73"/>
                  <a:pt x="156" y="73"/>
                  <a:pt x="156" y="73"/>
                </a:cubicBezTo>
                <a:cubicBezTo>
                  <a:pt x="156" y="73"/>
                  <a:pt x="156" y="73"/>
                  <a:pt x="156" y="73"/>
                </a:cubicBezTo>
                <a:cubicBezTo>
                  <a:pt x="156" y="73"/>
                  <a:pt x="157" y="73"/>
                  <a:pt x="157" y="73"/>
                </a:cubicBezTo>
                <a:cubicBezTo>
                  <a:pt x="157" y="72"/>
                  <a:pt x="157" y="72"/>
                  <a:pt x="157" y="72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6" y="73"/>
                  <a:pt x="156" y="73"/>
                  <a:pt x="156" y="7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6" y="74"/>
                  <a:pt x="156" y="74"/>
                  <a:pt x="155" y="74"/>
                </a:cubicBezTo>
                <a:cubicBezTo>
                  <a:pt x="155" y="74"/>
                  <a:pt x="155" y="74"/>
                  <a:pt x="154" y="75"/>
                </a:cubicBezTo>
                <a:cubicBezTo>
                  <a:pt x="154" y="75"/>
                  <a:pt x="154" y="75"/>
                  <a:pt x="154" y="75"/>
                </a:cubicBezTo>
                <a:cubicBezTo>
                  <a:pt x="154" y="75"/>
                  <a:pt x="154" y="75"/>
                  <a:pt x="154" y="75"/>
                </a:cubicBezTo>
                <a:cubicBezTo>
                  <a:pt x="154" y="75"/>
                  <a:pt x="154" y="75"/>
                  <a:pt x="154" y="76"/>
                </a:cubicBezTo>
                <a:cubicBezTo>
                  <a:pt x="154" y="76"/>
                  <a:pt x="154" y="76"/>
                  <a:pt x="154" y="76"/>
                </a:cubicBezTo>
                <a:cubicBezTo>
                  <a:pt x="154" y="76"/>
                  <a:pt x="154" y="76"/>
                  <a:pt x="153" y="76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5"/>
                  <a:pt x="152" y="75"/>
                  <a:pt x="151" y="75"/>
                </a:cubicBezTo>
                <a:cubicBezTo>
                  <a:pt x="151" y="75"/>
                  <a:pt x="151" y="75"/>
                  <a:pt x="150" y="75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49" y="76"/>
                  <a:pt x="149" y="77"/>
                  <a:pt x="149" y="77"/>
                </a:cubicBezTo>
                <a:cubicBezTo>
                  <a:pt x="149" y="77"/>
                  <a:pt x="150" y="78"/>
                  <a:pt x="150" y="78"/>
                </a:cubicBezTo>
                <a:cubicBezTo>
                  <a:pt x="150" y="78"/>
                  <a:pt x="150" y="78"/>
                  <a:pt x="150" y="78"/>
                </a:cubicBezTo>
                <a:cubicBezTo>
                  <a:pt x="150" y="78"/>
                  <a:pt x="150" y="78"/>
                  <a:pt x="150" y="78"/>
                </a:cubicBezTo>
                <a:cubicBezTo>
                  <a:pt x="150" y="78"/>
                  <a:pt x="150" y="78"/>
                  <a:pt x="149" y="78"/>
                </a:cubicBezTo>
                <a:cubicBezTo>
                  <a:pt x="149" y="78"/>
                  <a:pt x="149" y="78"/>
                  <a:pt x="149" y="78"/>
                </a:cubicBezTo>
                <a:cubicBezTo>
                  <a:pt x="149" y="78"/>
                  <a:pt x="149" y="78"/>
                  <a:pt x="149" y="78"/>
                </a:cubicBezTo>
                <a:cubicBezTo>
                  <a:pt x="148" y="78"/>
                  <a:pt x="148" y="79"/>
                  <a:pt x="148" y="79"/>
                </a:cubicBezTo>
                <a:cubicBezTo>
                  <a:pt x="148" y="79"/>
                  <a:pt x="148" y="80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48" y="81"/>
                  <a:pt x="148" y="81"/>
                  <a:pt x="148" y="82"/>
                </a:cubicBezTo>
                <a:cubicBezTo>
                  <a:pt x="148" y="82"/>
                  <a:pt x="148" y="83"/>
                  <a:pt x="148" y="83"/>
                </a:cubicBezTo>
                <a:cubicBezTo>
                  <a:pt x="148" y="83"/>
                  <a:pt x="148" y="83"/>
                  <a:pt x="148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7" y="83"/>
                  <a:pt x="147" y="83"/>
                  <a:pt x="147" y="84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5"/>
                  <a:pt x="147" y="85"/>
                  <a:pt x="147" y="86"/>
                </a:cubicBezTo>
                <a:cubicBezTo>
                  <a:pt x="147" y="86"/>
                  <a:pt x="147" y="86"/>
                  <a:pt x="147" y="86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5" y="87"/>
                  <a:pt x="145" y="88"/>
                  <a:pt x="145" y="88"/>
                </a:cubicBezTo>
                <a:cubicBezTo>
                  <a:pt x="145" y="88"/>
                  <a:pt x="145" y="89"/>
                  <a:pt x="146" y="89"/>
                </a:cubicBezTo>
                <a:cubicBezTo>
                  <a:pt x="146" y="89"/>
                  <a:pt x="146" y="90"/>
                  <a:pt x="146" y="90"/>
                </a:cubicBezTo>
                <a:cubicBezTo>
                  <a:pt x="146" y="90"/>
                  <a:pt x="146" y="91"/>
                  <a:pt x="146" y="91"/>
                </a:cubicBezTo>
                <a:cubicBezTo>
                  <a:pt x="146" y="91"/>
                  <a:pt x="146" y="91"/>
                  <a:pt x="146" y="91"/>
                </a:cubicBezTo>
                <a:cubicBezTo>
                  <a:pt x="146" y="91"/>
                  <a:pt x="146" y="91"/>
                  <a:pt x="146" y="92"/>
                </a:cubicBezTo>
                <a:cubicBezTo>
                  <a:pt x="146" y="92"/>
                  <a:pt x="146" y="92"/>
                  <a:pt x="146" y="92"/>
                </a:cubicBezTo>
                <a:cubicBezTo>
                  <a:pt x="146" y="92"/>
                  <a:pt x="146" y="92"/>
                  <a:pt x="146" y="92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46" y="93"/>
                  <a:pt x="145" y="94"/>
                  <a:pt x="145" y="94"/>
                </a:cubicBezTo>
                <a:cubicBezTo>
                  <a:pt x="144" y="94"/>
                  <a:pt x="144" y="94"/>
                  <a:pt x="143" y="94"/>
                </a:cubicBezTo>
                <a:cubicBezTo>
                  <a:pt x="143" y="94"/>
                  <a:pt x="143" y="94"/>
                  <a:pt x="142" y="95"/>
                </a:cubicBezTo>
                <a:cubicBezTo>
                  <a:pt x="142" y="95"/>
                  <a:pt x="142" y="95"/>
                  <a:pt x="142" y="95"/>
                </a:cubicBezTo>
                <a:cubicBezTo>
                  <a:pt x="141" y="96"/>
                  <a:pt x="142" y="96"/>
                  <a:pt x="142" y="96"/>
                </a:cubicBezTo>
                <a:cubicBezTo>
                  <a:pt x="142" y="97"/>
                  <a:pt x="142" y="97"/>
                  <a:pt x="142" y="97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2" y="99"/>
                  <a:pt x="142" y="99"/>
                  <a:pt x="142" y="99"/>
                </a:cubicBezTo>
                <a:cubicBezTo>
                  <a:pt x="142" y="99"/>
                  <a:pt x="142" y="99"/>
                  <a:pt x="142" y="99"/>
                </a:cubicBezTo>
                <a:cubicBezTo>
                  <a:pt x="142" y="99"/>
                  <a:pt x="141" y="99"/>
                  <a:pt x="141" y="99"/>
                </a:cubicBezTo>
                <a:cubicBezTo>
                  <a:pt x="141" y="100"/>
                  <a:pt x="141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1" y="100"/>
                  <a:pt x="141" y="101"/>
                  <a:pt x="141" y="101"/>
                </a:cubicBezTo>
                <a:cubicBezTo>
                  <a:pt x="141" y="101"/>
                  <a:pt x="141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1" y="99"/>
                  <a:pt x="141" y="99"/>
                  <a:pt x="141" y="99"/>
                </a:cubicBezTo>
                <a:cubicBezTo>
                  <a:pt x="141" y="99"/>
                  <a:pt x="141" y="99"/>
                  <a:pt x="141" y="99"/>
                </a:cubicBezTo>
                <a:cubicBezTo>
                  <a:pt x="141" y="98"/>
                  <a:pt x="140" y="98"/>
                  <a:pt x="140" y="98"/>
                </a:cubicBezTo>
                <a:cubicBezTo>
                  <a:pt x="140" y="98"/>
                  <a:pt x="140" y="98"/>
                  <a:pt x="140" y="98"/>
                </a:cubicBezTo>
                <a:cubicBezTo>
                  <a:pt x="140" y="98"/>
                  <a:pt x="140" y="97"/>
                  <a:pt x="139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9" y="96"/>
                  <a:pt x="139" y="96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4"/>
                </a:cubicBezTo>
                <a:cubicBezTo>
                  <a:pt x="140" y="94"/>
                  <a:pt x="139" y="94"/>
                  <a:pt x="139" y="94"/>
                </a:cubicBezTo>
                <a:cubicBezTo>
                  <a:pt x="139" y="94"/>
                  <a:pt x="138" y="94"/>
                  <a:pt x="138" y="94"/>
                </a:cubicBezTo>
                <a:cubicBezTo>
                  <a:pt x="138" y="94"/>
                  <a:pt x="138" y="93"/>
                  <a:pt x="138" y="93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36" y="93"/>
                  <a:pt x="136" y="93"/>
                  <a:pt x="136" y="93"/>
                </a:cubicBezTo>
                <a:cubicBezTo>
                  <a:pt x="136" y="93"/>
                  <a:pt x="136" y="93"/>
                  <a:pt x="136" y="93"/>
                </a:cubicBezTo>
                <a:cubicBezTo>
                  <a:pt x="136" y="92"/>
                  <a:pt x="134" y="92"/>
                  <a:pt x="134" y="92"/>
                </a:cubicBezTo>
                <a:cubicBezTo>
                  <a:pt x="134" y="92"/>
                  <a:pt x="134" y="92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3" y="90"/>
                  <a:pt x="133" y="90"/>
                  <a:pt x="132" y="90"/>
                </a:cubicBezTo>
                <a:cubicBezTo>
                  <a:pt x="132" y="90"/>
                  <a:pt x="132" y="90"/>
                  <a:pt x="131" y="89"/>
                </a:cubicBezTo>
                <a:cubicBezTo>
                  <a:pt x="131" y="89"/>
                  <a:pt x="131" y="89"/>
                  <a:pt x="131" y="89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8"/>
                  <a:pt x="129" y="87"/>
                  <a:pt x="129" y="87"/>
                </a:cubicBezTo>
                <a:cubicBezTo>
                  <a:pt x="129" y="87"/>
                  <a:pt x="129" y="87"/>
                  <a:pt x="129" y="86"/>
                </a:cubicBezTo>
                <a:cubicBezTo>
                  <a:pt x="129" y="86"/>
                  <a:pt x="128" y="86"/>
                  <a:pt x="128" y="86"/>
                </a:cubicBezTo>
                <a:cubicBezTo>
                  <a:pt x="128" y="86"/>
                  <a:pt x="128" y="85"/>
                  <a:pt x="127" y="85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84"/>
                  <a:pt x="128" y="83"/>
                  <a:pt x="128" y="83"/>
                </a:cubicBezTo>
                <a:cubicBezTo>
                  <a:pt x="128" y="83"/>
                  <a:pt x="128" y="83"/>
                  <a:pt x="129" y="83"/>
                </a:cubicBezTo>
                <a:cubicBezTo>
                  <a:pt x="129" y="83"/>
                  <a:pt x="129" y="83"/>
                  <a:pt x="129" y="82"/>
                </a:cubicBezTo>
                <a:cubicBezTo>
                  <a:pt x="129" y="82"/>
                  <a:pt x="129" y="82"/>
                  <a:pt x="130" y="82"/>
                </a:cubicBezTo>
                <a:cubicBezTo>
                  <a:pt x="130" y="82"/>
                  <a:pt x="130" y="82"/>
                  <a:pt x="130" y="81"/>
                </a:cubicBezTo>
                <a:cubicBezTo>
                  <a:pt x="130" y="81"/>
                  <a:pt x="130" y="81"/>
                  <a:pt x="130" y="81"/>
                </a:cubicBezTo>
                <a:cubicBezTo>
                  <a:pt x="130" y="81"/>
                  <a:pt x="131" y="81"/>
                  <a:pt x="131" y="81"/>
                </a:cubicBezTo>
                <a:cubicBezTo>
                  <a:pt x="131" y="81"/>
                  <a:pt x="131" y="81"/>
                  <a:pt x="131" y="80"/>
                </a:cubicBezTo>
                <a:cubicBezTo>
                  <a:pt x="131" y="80"/>
                  <a:pt x="131" y="80"/>
                  <a:pt x="132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80"/>
                  <a:pt x="133" y="80"/>
                  <a:pt x="133" y="79"/>
                </a:cubicBezTo>
                <a:cubicBezTo>
                  <a:pt x="133" y="79"/>
                  <a:pt x="133" y="79"/>
                  <a:pt x="133" y="79"/>
                </a:cubicBezTo>
                <a:cubicBezTo>
                  <a:pt x="134" y="79"/>
                  <a:pt x="134" y="79"/>
                  <a:pt x="135" y="79"/>
                </a:cubicBezTo>
                <a:cubicBezTo>
                  <a:pt x="135" y="79"/>
                  <a:pt x="135" y="78"/>
                  <a:pt x="135" y="78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136" y="77"/>
                  <a:pt x="137" y="77"/>
                  <a:pt x="137" y="77"/>
                </a:cubicBezTo>
                <a:cubicBezTo>
                  <a:pt x="137" y="77"/>
                  <a:pt x="137" y="77"/>
                  <a:pt x="137" y="77"/>
                </a:cubicBezTo>
                <a:cubicBezTo>
                  <a:pt x="138" y="77"/>
                  <a:pt x="138" y="77"/>
                  <a:pt x="139" y="77"/>
                </a:cubicBezTo>
                <a:cubicBezTo>
                  <a:pt x="139" y="77"/>
                  <a:pt x="139" y="77"/>
                  <a:pt x="139" y="77"/>
                </a:cubicBezTo>
                <a:cubicBezTo>
                  <a:pt x="139" y="76"/>
                  <a:pt x="140" y="76"/>
                  <a:pt x="140" y="76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6"/>
                  <a:pt x="139" y="77"/>
                  <a:pt x="139" y="77"/>
                </a:cubicBezTo>
                <a:cubicBezTo>
                  <a:pt x="139" y="77"/>
                  <a:pt x="139" y="77"/>
                  <a:pt x="139" y="78"/>
                </a:cubicBezTo>
                <a:cubicBezTo>
                  <a:pt x="139" y="78"/>
                  <a:pt x="139" y="78"/>
                  <a:pt x="139" y="78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40" y="79"/>
                  <a:pt x="140" y="79"/>
                  <a:pt x="140" y="79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3" y="79"/>
                  <a:pt x="143" y="78"/>
                </a:cubicBezTo>
                <a:cubicBezTo>
                  <a:pt x="143" y="78"/>
                  <a:pt x="143" y="78"/>
                  <a:pt x="143" y="78"/>
                </a:cubicBezTo>
                <a:cubicBezTo>
                  <a:pt x="143" y="78"/>
                  <a:pt x="144" y="78"/>
                  <a:pt x="144" y="78"/>
                </a:cubicBezTo>
                <a:cubicBezTo>
                  <a:pt x="144" y="78"/>
                  <a:pt x="144" y="78"/>
                  <a:pt x="144" y="78"/>
                </a:cubicBezTo>
                <a:cubicBezTo>
                  <a:pt x="144" y="78"/>
                  <a:pt x="144" y="78"/>
                  <a:pt x="144" y="78"/>
                </a:cubicBezTo>
                <a:cubicBezTo>
                  <a:pt x="144" y="78"/>
                  <a:pt x="144" y="78"/>
                  <a:pt x="144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5" y="79"/>
                  <a:pt x="146" y="79"/>
                  <a:pt x="146" y="79"/>
                </a:cubicBezTo>
                <a:cubicBezTo>
                  <a:pt x="147" y="79"/>
                  <a:pt x="147" y="79"/>
                  <a:pt x="147" y="79"/>
                </a:cubicBezTo>
                <a:cubicBezTo>
                  <a:pt x="147" y="79"/>
                  <a:pt x="147" y="79"/>
                  <a:pt x="147" y="79"/>
                </a:cubicBezTo>
                <a:cubicBezTo>
                  <a:pt x="147" y="79"/>
                  <a:pt x="147" y="79"/>
                  <a:pt x="147" y="79"/>
                </a:cubicBezTo>
                <a:cubicBezTo>
                  <a:pt x="147" y="79"/>
                  <a:pt x="147" y="79"/>
                  <a:pt x="147" y="79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48" y="78"/>
                  <a:pt x="147" y="77"/>
                  <a:pt x="147" y="77"/>
                </a:cubicBezTo>
                <a:cubicBezTo>
                  <a:pt x="147" y="77"/>
                  <a:pt x="146" y="77"/>
                  <a:pt x="146" y="77"/>
                </a:cubicBezTo>
                <a:cubicBezTo>
                  <a:pt x="146" y="77"/>
                  <a:pt x="146" y="77"/>
                  <a:pt x="146" y="77"/>
                </a:cubicBezTo>
                <a:cubicBezTo>
                  <a:pt x="146" y="77"/>
                  <a:pt x="146" y="76"/>
                  <a:pt x="146" y="76"/>
                </a:cubicBezTo>
                <a:cubicBezTo>
                  <a:pt x="146" y="76"/>
                  <a:pt x="145" y="75"/>
                  <a:pt x="145" y="75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5" y="75"/>
                  <a:pt x="145" y="75"/>
                  <a:pt x="146" y="75"/>
                </a:cubicBezTo>
                <a:cubicBezTo>
                  <a:pt x="146" y="75"/>
                  <a:pt x="146" y="74"/>
                  <a:pt x="146" y="74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47" y="73"/>
                  <a:pt x="148" y="73"/>
                  <a:pt x="148" y="73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149" y="73"/>
                  <a:pt x="149" y="72"/>
                  <a:pt x="149" y="72"/>
                </a:cubicBezTo>
                <a:cubicBezTo>
                  <a:pt x="149" y="72"/>
                  <a:pt x="149" y="72"/>
                  <a:pt x="149" y="72"/>
                </a:cubicBezTo>
                <a:close/>
                <a:moveTo>
                  <a:pt x="144" y="92"/>
                </a:moveTo>
                <a:cubicBezTo>
                  <a:pt x="144" y="92"/>
                  <a:pt x="144" y="92"/>
                  <a:pt x="144" y="92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42" y="92"/>
                  <a:pt x="142" y="92"/>
                  <a:pt x="142" y="93"/>
                </a:cubicBezTo>
                <a:cubicBezTo>
                  <a:pt x="142" y="93"/>
                  <a:pt x="142" y="93"/>
                  <a:pt x="142" y="93"/>
                </a:cubicBezTo>
                <a:cubicBezTo>
                  <a:pt x="142" y="93"/>
                  <a:pt x="142" y="94"/>
                  <a:pt x="143" y="94"/>
                </a:cubicBezTo>
                <a:cubicBezTo>
                  <a:pt x="143" y="94"/>
                  <a:pt x="143" y="94"/>
                  <a:pt x="143" y="94"/>
                </a:cubicBezTo>
                <a:cubicBezTo>
                  <a:pt x="143" y="94"/>
                  <a:pt x="143" y="94"/>
                  <a:pt x="143" y="94"/>
                </a:cubicBezTo>
                <a:cubicBezTo>
                  <a:pt x="143" y="94"/>
                  <a:pt x="144" y="94"/>
                  <a:pt x="144" y="94"/>
                </a:cubicBezTo>
                <a:cubicBezTo>
                  <a:pt x="144" y="94"/>
                  <a:pt x="144" y="93"/>
                  <a:pt x="144" y="93"/>
                </a:cubicBezTo>
                <a:cubicBezTo>
                  <a:pt x="144" y="92"/>
                  <a:pt x="144" y="92"/>
                  <a:pt x="144" y="92"/>
                </a:cubicBezTo>
                <a:close/>
                <a:moveTo>
                  <a:pt x="145" y="80"/>
                </a:moveTo>
                <a:cubicBezTo>
                  <a:pt x="145" y="79"/>
                  <a:pt x="145" y="79"/>
                  <a:pt x="145" y="79"/>
                </a:cubicBezTo>
                <a:cubicBezTo>
                  <a:pt x="145" y="79"/>
                  <a:pt x="144" y="79"/>
                  <a:pt x="144" y="79"/>
                </a:cubicBezTo>
                <a:cubicBezTo>
                  <a:pt x="144" y="79"/>
                  <a:pt x="144" y="79"/>
                  <a:pt x="144" y="79"/>
                </a:cubicBezTo>
                <a:cubicBezTo>
                  <a:pt x="143" y="79"/>
                  <a:pt x="143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41" y="80"/>
                  <a:pt x="141" y="80"/>
                  <a:pt x="141" y="80"/>
                </a:cubicBezTo>
                <a:cubicBezTo>
                  <a:pt x="141" y="80"/>
                  <a:pt x="141" y="80"/>
                  <a:pt x="141" y="80"/>
                </a:cubicBezTo>
                <a:cubicBezTo>
                  <a:pt x="141" y="81"/>
                  <a:pt x="141" y="81"/>
                  <a:pt x="141" y="81"/>
                </a:cubicBezTo>
                <a:cubicBezTo>
                  <a:pt x="141" y="81"/>
                  <a:pt x="142" y="81"/>
                  <a:pt x="142" y="81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42" y="81"/>
                  <a:pt x="142" y="81"/>
                  <a:pt x="143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44" y="81"/>
                  <a:pt x="144" y="81"/>
                  <a:pt x="144" y="81"/>
                </a:cubicBezTo>
                <a:cubicBezTo>
                  <a:pt x="145" y="80"/>
                  <a:pt x="145" y="80"/>
                  <a:pt x="145" y="80"/>
                </a:cubicBezTo>
                <a:close/>
                <a:moveTo>
                  <a:pt x="148" y="81"/>
                </a:moveTo>
                <a:cubicBezTo>
                  <a:pt x="148" y="80"/>
                  <a:pt x="147" y="80"/>
                  <a:pt x="147" y="80"/>
                </a:cubicBezTo>
                <a:cubicBezTo>
                  <a:pt x="147" y="80"/>
                  <a:pt x="147" y="80"/>
                  <a:pt x="147" y="80"/>
                </a:cubicBezTo>
                <a:cubicBezTo>
                  <a:pt x="147" y="80"/>
                  <a:pt x="146" y="80"/>
                  <a:pt x="146" y="80"/>
                </a:cubicBezTo>
                <a:cubicBezTo>
                  <a:pt x="146" y="80"/>
                  <a:pt x="146" y="80"/>
                  <a:pt x="146" y="80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82"/>
                  <a:pt x="145" y="82"/>
                  <a:pt x="145" y="82"/>
                </a:cubicBezTo>
                <a:cubicBezTo>
                  <a:pt x="145" y="83"/>
                  <a:pt x="145" y="83"/>
                  <a:pt x="145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3"/>
                  <a:pt x="147" y="83"/>
                  <a:pt x="147" y="82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7" y="82"/>
                  <a:pt x="147" y="82"/>
                  <a:pt x="147" y="81"/>
                </a:cubicBezTo>
                <a:cubicBezTo>
                  <a:pt x="148" y="81"/>
                  <a:pt x="148" y="81"/>
                  <a:pt x="148" y="81"/>
                </a:cubicBezTo>
                <a:close/>
                <a:moveTo>
                  <a:pt x="304" y="42"/>
                </a:moveTo>
                <a:cubicBezTo>
                  <a:pt x="304" y="263"/>
                  <a:pt x="304" y="263"/>
                  <a:pt x="304" y="263"/>
                </a:cubicBezTo>
                <a:cubicBezTo>
                  <a:pt x="304" y="286"/>
                  <a:pt x="285" y="305"/>
                  <a:pt x="262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9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85" y="0"/>
                  <a:pt x="304" y="19"/>
                  <a:pt x="304" y="42"/>
                </a:cubicBezTo>
                <a:close/>
                <a:moveTo>
                  <a:pt x="125" y="174"/>
                </a:moveTo>
                <a:cubicBezTo>
                  <a:pt x="125" y="174"/>
                  <a:pt x="125" y="175"/>
                  <a:pt x="126" y="175"/>
                </a:cubicBezTo>
                <a:cubicBezTo>
                  <a:pt x="126" y="175"/>
                  <a:pt x="126" y="175"/>
                  <a:pt x="126" y="175"/>
                </a:cubicBezTo>
                <a:cubicBezTo>
                  <a:pt x="126" y="175"/>
                  <a:pt x="126" y="175"/>
                  <a:pt x="126" y="175"/>
                </a:cubicBezTo>
                <a:cubicBezTo>
                  <a:pt x="126" y="175"/>
                  <a:pt x="127" y="175"/>
                  <a:pt x="127" y="175"/>
                </a:cubicBezTo>
                <a:cubicBezTo>
                  <a:pt x="127" y="175"/>
                  <a:pt x="127" y="175"/>
                  <a:pt x="127" y="175"/>
                </a:cubicBezTo>
                <a:cubicBezTo>
                  <a:pt x="128" y="175"/>
                  <a:pt x="128" y="175"/>
                  <a:pt x="128" y="175"/>
                </a:cubicBezTo>
                <a:cubicBezTo>
                  <a:pt x="128" y="175"/>
                  <a:pt x="128" y="175"/>
                  <a:pt x="128" y="175"/>
                </a:cubicBezTo>
                <a:cubicBezTo>
                  <a:pt x="128" y="175"/>
                  <a:pt x="128" y="175"/>
                  <a:pt x="128" y="175"/>
                </a:cubicBezTo>
                <a:cubicBezTo>
                  <a:pt x="128" y="175"/>
                  <a:pt x="128" y="175"/>
                  <a:pt x="128" y="175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129" y="176"/>
                  <a:pt x="129" y="176"/>
                  <a:pt x="130" y="176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132" y="176"/>
                  <a:pt x="132" y="176"/>
                  <a:pt x="132" y="175"/>
                </a:cubicBezTo>
                <a:cubicBezTo>
                  <a:pt x="132" y="175"/>
                  <a:pt x="132" y="175"/>
                  <a:pt x="132" y="175"/>
                </a:cubicBezTo>
                <a:cubicBezTo>
                  <a:pt x="132" y="175"/>
                  <a:pt x="132" y="174"/>
                  <a:pt x="132" y="174"/>
                </a:cubicBezTo>
                <a:cubicBezTo>
                  <a:pt x="132" y="174"/>
                  <a:pt x="132" y="174"/>
                  <a:pt x="133" y="174"/>
                </a:cubicBezTo>
                <a:cubicBezTo>
                  <a:pt x="133" y="174"/>
                  <a:pt x="133" y="175"/>
                  <a:pt x="133" y="175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3" y="175"/>
                  <a:pt x="133" y="175"/>
                  <a:pt x="133" y="176"/>
                </a:cubicBezTo>
                <a:cubicBezTo>
                  <a:pt x="133" y="176"/>
                  <a:pt x="133" y="176"/>
                  <a:pt x="133" y="176"/>
                </a:cubicBezTo>
                <a:cubicBezTo>
                  <a:pt x="134" y="177"/>
                  <a:pt x="134" y="177"/>
                  <a:pt x="134" y="177"/>
                </a:cubicBezTo>
                <a:cubicBezTo>
                  <a:pt x="134" y="177"/>
                  <a:pt x="134" y="177"/>
                  <a:pt x="134" y="177"/>
                </a:cubicBezTo>
                <a:cubicBezTo>
                  <a:pt x="135" y="174"/>
                  <a:pt x="137" y="172"/>
                  <a:pt x="139" y="170"/>
                </a:cubicBezTo>
                <a:cubicBezTo>
                  <a:pt x="138" y="170"/>
                  <a:pt x="138" y="170"/>
                  <a:pt x="138" y="170"/>
                </a:cubicBezTo>
                <a:cubicBezTo>
                  <a:pt x="138" y="170"/>
                  <a:pt x="138" y="170"/>
                  <a:pt x="138" y="170"/>
                </a:cubicBezTo>
                <a:cubicBezTo>
                  <a:pt x="137" y="171"/>
                  <a:pt x="137" y="171"/>
                  <a:pt x="137" y="171"/>
                </a:cubicBezTo>
                <a:cubicBezTo>
                  <a:pt x="137" y="171"/>
                  <a:pt x="137" y="172"/>
                  <a:pt x="136" y="17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36" y="172"/>
                  <a:pt x="137" y="172"/>
                  <a:pt x="137" y="172"/>
                </a:cubicBezTo>
                <a:cubicBezTo>
                  <a:pt x="136" y="172"/>
                  <a:pt x="136" y="173"/>
                  <a:pt x="136" y="173"/>
                </a:cubicBezTo>
                <a:cubicBezTo>
                  <a:pt x="136" y="173"/>
                  <a:pt x="136" y="173"/>
                  <a:pt x="136" y="173"/>
                </a:cubicBezTo>
                <a:cubicBezTo>
                  <a:pt x="136" y="173"/>
                  <a:pt x="136" y="173"/>
                  <a:pt x="136" y="173"/>
                </a:cubicBezTo>
                <a:cubicBezTo>
                  <a:pt x="136" y="173"/>
                  <a:pt x="135" y="173"/>
                  <a:pt x="135" y="173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4" y="172"/>
                  <a:pt x="133" y="172"/>
                  <a:pt x="133" y="172"/>
                </a:cubicBezTo>
                <a:cubicBezTo>
                  <a:pt x="133" y="172"/>
                  <a:pt x="133" y="172"/>
                  <a:pt x="132" y="172"/>
                </a:cubicBezTo>
                <a:cubicBezTo>
                  <a:pt x="132" y="172"/>
                  <a:pt x="132" y="172"/>
                  <a:pt x="132" y="172"/>
                </a:cubicBezTo>
                <a:cubicBezTo>
                  <a:pt x="132" y="172"/>
                  <a:pt x="131" y="172"/>
                  <a:pt x="131" y="172"/>
                </a:cubicBezTo>
                <a:cubicBezTo>
                  <a:pt x="131" y="172"/>
                  <a:pt x="131" y="172"/>
                  <a:pt x="131" y="172"/>
                </a:cubicBezTo>
                <a:cubicBezTo>
                  <a:pt x="131" y="172"/>
                  <a:pt x="131" y="172"/>
                  <a:pt x="131" y="172"/>
                </a:cubicBezTo>
                <a:cubicBezTo>
                  <a:pt x="131" y="172"/>
                  <a:pt x="131" y="173"/>
                  <a:pt x="130" y="173"/>
                </a:cubicBezTo>
                <a:cubicBezTo>
                  <a:pt x="130" y="173"/>
                  <a:pt x="130" y="173"/>
                  <a:pt x="130" y="173"/>
                </a:cubicBezTo>
                <a:cubicBezTo>
                  <a:pt x="130" y="173"/>
                  <a:pt x="129" y="173"/>
                  <a:pt x="129" y="173"/>
                </a:cubicBezTo>
                <a:cubicBezTo>
                  <a:pt x="129" y="173"/>
                  <a:pt x="129" y="173"/>
                  <a:pt x="129" y="173"/>
                </a:cubicBezTo>
                <a:cubicBezTo>
                  <a:pt x="129" y="173"/>
                  <a:pt x="129" y="173"/>
                  <a:pt x="128" y="173"/>
                </a:cubicBezTo>
                <a:cubicBezTo>
                  <a:pt x="128" y="173"/>
                  <a:pt x="128" y="173"/>
                  <a:pt x="128" y="173"/>
                </a:cubicBezTo>
                <a:cubicBezTo>
                  <a:pt x="128" y="173"/>
                  <a:pt x="128" y="173"/>
                  <a:pt x="12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2"/>
                  <a:pt x="127" y="172"/>
                  <a:pt x="127" y="172"/>
                </a:cubicBezTo>
                <a:cubicBezTo>
                  <a:pt x="127" y="172"/>
                  <a:pt x="127" y="172"/>
                  <a:pt x="127" y="172"/>
                </a:cubicBezTo>
                <a:cubicBezTo>
                  <a:pt x="127" y="171"/>
                  <a:pt x="127" y="171"/>
                  <a:pt x="127" y="171"/>
                </a:cubicBezTo>
                <a:cubicBezTo>
                  <a:pt x="127" y="171"/>
                  <a:pt x="126" y="171"/>
                  <a:pt x="126" y="170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26" y="170"/>
                  <a:pt x="126" y="169"/>
                  <a:pt x="126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7" y="168"/>
                  <a:pt x="127" y="168"/>
                  <a:pt x="127" y="167"/>
                </a:cubicBezTo>
                <a:cubicBezTo>
                  <a:pt x="127" y="167"/>
                  <a:pt x="127" y="167"/>
                  <a:pt x="127" y="167"/>
                </a:cubicBezTo>
                <a:cubicBezTo>
                  <a:pt x="127" y="167"/>
                  <a:pt x="127" y="167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6"/>
                  <a:pt x="127" y="165"/>
                  <a:pt x="127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4"/>
                  <a:pt x="127" y="164"/>
                  <a:pt x="126" y="164"/>
                </a:cubicBezTo>
                <a:cubicBezTo>
                  <a:pt x="126" y="163"/>
                  <a:pt x="126" y="163"/>
                  <a:pt x="126" y="163"/>
                </a:cubicBezTo>
                <a:cubicBezTo>
                  <a:pt x="126" y="163"/>
                  <a:pt x="125" y="163"/>
                  <a:pt x="125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3" y="163"/>
                  <a:pt x="123" y="163"/>
                  <a:pt x="123" y="163"/>
                </a:cubicBezTo>
                <a:cubicBezTo>
                  <a:pt x="123" y="163"/>
                  <a:pt x="123" y="163"/>
                  <a:pt x="123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3"/>
                  <a:pt x="122" y="163"/>
                  <a:pt x="121" y="163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0" y="163"/>
                  <a:pt x="120" y="163"/>
                  <a:pt x="120" y="163"/>
                </a:cubicBezTo>
                <a:cubicBezTo>
                  <a:pt x="120" y="163"/>
                  <a:pt x="120" y="163"/>
                  <a:pt x="120" y="163"/>
                </a:cubicBezTo>
                <a:cubicBezTo>
                  <a:pt x="120" y="163"/>
                  <a:pt x="120" y="163"/>
                  <a:pt x="120" y="163"/>
                </a:cubicBezTo>
                <a:cubicBezTo>
                  <a:pt x="120" y="162"/>
                  <a:pt x="120" y="162"/>
                  <a:pt x="120" y="162"/>
                </a:cubicBezTo>
                <a:cubicBezTo>
                  <a:pt x="120" y="162"/>
                  <a:pt x="120" y="161"/>
                  <a:pt x="120" y="161"/>
                </a:cubicBezTo>
                <a:cubicBezTo>
                  <a:pt x="120" y="161"/>
                  <a:pt x="120" y="161"/>
                  <a:pt x="12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1" y="160"/>
                  <a:pt x="121" y="160"/>
                  <a:pt x="121" y="160"/>
                </a:cubicBezTo>
                <a:cubicBezTo>
                  <a:pt x="121" y="160"/>
                  <a:pt x="121" y="160"/>
                  <a:pt x="121" y="160"/>
                </a:cubicBezTo>
                <a:cubicBezTo>
                  <a:pt x="121" y="160"/>
                  <a:pt x="121" y="160"/>
                  <a:pt x="121" y="159"/>
                </a:cubicBezTo>
                <a:cubicBezTo>
                  <a:pt x="121" y="159"/>
                  <a:pt x="121" y="159"/>
                  <a:pt x="122" y="158"/>
                </a:cubicBezTo>
                <a:cubicBezTo>
                  <a:pt x="122" y="158"/>
                  <a:pt x="122" y="158"/>
                  <a:pt x="122" y="158"/>
                </a:cubicBezTo>
                <a:cubicBezTo>
                  <a:pt x="122" y="158"/>
                  <a:pt x="121" y="158"/>
                  <a:pt x="121" y="158"/>
                </a:cubicBezTo>
                <a:cubicBezTo>
                  <a:pt x="121" y="158"/>
                  <a:pt x="121" y="157"/>
                  <a:pt x="121" y="157"/>
                </a:cubicBezTo>
                <a:cubicBezTo>
                  <a:pt x="121" y="157"/>
                  <a:pt x="121" y="157"/>
                  <a:pt x="122" y="157"/>
                </a:cubicBezTo>
                <a:cubicBezTo>
                  <a:pt x="122" y="157"/>
                  <a:pt x="122" y="157"/>
                  <a:pt x="122" y="157"/>
                </a:cubicBezTo>
                <a:cubicBezTo>
                  <a:pt x="122" y="156"/>
                  <a:pt x="123" y="155"/>
                  <a:pt x="123" y="155"/>
                </a:cubicBezTo>
                <a:cubicBezTo>
                  <a:pt x="123" y="154"/>
                  <a:pt x="123" y="154"/>
                  <a:pt x="122" y="154"/>
                </a:cubicBezTo>
                <a:cubicBezTo>
                  <a:pt x="121" y="154"/>
                  <a:pt x="121" y="154"/>
                  <a:pt x="121" y="154"/>
                </a:cubicBezTo>
                <a:cubicBezTo>
                  <a:pt x="121" y="154"/>
                  <a:pt x="121" y="154"/>
                  <a:pt x="121" y="154"/>
                </a:cubicBezTo>
                <a:cubicBezTo>
                  <a:pt x="120" y="154"/>
                  <a:pt x="120" y="154"/>
                  <a:pt x="119" y="154"/>
                </a:cubicBezTo>
                <a:cubicBezTo>
                  <a:pt x="119" y="154"/>
                  <a:pt x="119" y="154"/>
                  <a:pt x="118" y="154"/>
                </a:cubicBezTo>
                <a:cubicBezTo>
                  <a:pt x="118" y="154"/>
                  <a:pt x="117" y="154"/>
                  <a:pt x="117" y="155"/>
                </a:cubicBezTo>
                <a:cubicBezTo>
                  <a:pt x="117" y="155"/>
                  <a:pt x="116" y="155"/>
                  <a:pt x="116" y="156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16" y="157"/>
                  <a:pt x="116" y="157"/>
                  <a:pt x="116" y="158"/>
                </a:cubicBezTo>
                <a:cubicBezTo>
                  <a:pt x="116" y="158"/>
                  <a:pt x="115" y="158"/>
                  <a:pt x="115" y="158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15" y="159"/>
                  <a:pt x="115" y="159"/>
                  <a:pt x="115" y="159"/>
                </a:cubicBezTo>
                <a:cubicBezTo>
                  <a:pt x="115" y="159"/>
                  <a:pt x="115" y="158"/>
                  <a:pt x="114" y="158"/>
                </a:cubicBezTo>
                <a:cubicBezTo>
                  <a:pt x="114" y="158"/>
                  <a:pt x="113" y="158"/>
                  <a:pt x="113" y="159"/>
                </a:cubicBezTo>
                <a:cubicBezTo>
                  <a:pt x="113" y="159"/>
                  <a:pt x="113" y="159"/>
                  <a:pt x="112" y="159"/>
                </a:cubicBezTo>
                <a:cubicBezTo>
                  <a:pt x="112" y="159"/>
                  <a:pt x="112" y="159"/>
                  <a:pt x="112" y="159"/>
                </a:cubicBezTo>
                <a:cubicBezTo>
                  <a:pt x="112" y="159"/>
                  <a:pt x="112" y="159"/>
                  <a:pt x="112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0" y="159"/>
                  <a:pt x="110" y="158"/>
                  <a:pt x="110" y="158"/>
                </a:cubicBezTo>
                <a:cubicBezTo>
                  <a:pt x="110" y="158"/>
                  <a:pt x="110" y="158"/>
                  <a:pt x="109" y="158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109" y="157"/>
                  <a:pt x="109" y="157"/>
                  <a:pt x="109" y="157"/>
                </a:cubicBezTo>
                <a:cubicBezTo>
                  <a:pt x="109" y="157"/>
                  <a:pt x="109" y="157"/>
                  <a:pt x="108" y="156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8" y="156"/>
                  <a:pt x="108" y="156"/>
                  <a:pt x="108" y="155"/>
                </a:cubicBezTo>
                <a:cubicBezTo>
                  <a:pt x="108" y="155"/>
                  <a:pt x="108" y="155"/>
                  <a:pt x="108" y="155"/>
                </a:cubicBezTo>
                <a:cubicBezTo>
                  <a:pt x="108" y="154"/>
                  <a:pt x="107" y="154"/>
                  <a:pt x="107" y="154"/>
                </a:cubicBezTo>
                <a:cubicBezTo>
                  <a:pt x="107" y="154"/>
                  <a:pt x="107" y="154"/>
                  <a:pt x="107" y="154"/>
                </a:cubicBezTo>
                <a:cubicBezTo>
                  <a:pt x="107" y="154"/>
                  <a:pt x="107" y="153"/>
                  <a:pt x="107" y="153"/>
                </a:cubicBezTo>
                <a:cubicBezTo>
                  <a:pt x="107" y="153"/>
                  <a:pt x="108" y="153"/>
                  <a:pt x="108" y="153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108" y="151"/>
                  <a:pt x="108" y="150"/>
                  <a:pt x="108" y="149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9" y="148"/>
                  <a:pt x="109" y="147"/>
                  <a:pt x="108" y="147"/>
                </a:cubicBezTo>
                <a:cubicBezTo>
                  <a:pt x="108" y="147"/>
                  <a:pt x="108" y="146"/>
                  <a:pt x="108" y="146"/>
                </a:cubicBezTo>
                <a:cubicBezTo>
                  <a:pt x="108" y="146"/>
                  <a:pt x="108" y="146"/>
                  <a:pt x="108" y="145"/>
                </a:cubicBezTo>
                <a:cubicBezTo>
                  <a:pt x="108" y="145"/>
                  <a:pt x="108" y="145"/>
                  <a:pt x="109" y="145"/>
                </a:cubicBezTo>
                <a:cubicBezTo>
                  <a:pt x="109" y="145"/>
                  <a:pt x="109" y="144"/>
                  <a:pt x="109" y="144"/>
                </a:cubicBezTo>
                <a:cubicBezTo>
                  <a:pt x="109" y="144"/>
                  <a:pt x="109" y="144"/>
                  <a:pt x="109" y="144"/>
                </a:cubicBezTo>
                <a:cubicBezTo>
                  <a:pt x="109" y="144"/>
                  <a:pt x="109" y="144"/>
                  <a:pt x="109" y="144"/>
                </a:cubicBezTo>
                <a:cubicBezTo>
                  <a:pt x="109" y="144"/>
                  <a:pt x="109" y="144"/>
                  <a:pt x="109" y="144"/>
                </a:cubicBezTo>
                <a:cubicBezTo>
                  <a:pt x="109" y="143"/>
                  <a:pt x="109" y="143"/>
                  <a:pt x="110" y="143"/>
                </a:cubicBezTo>
                <a:cubicBezTo>
                  <a:pt x="110" y="143"/>
                  <a:pt x="110" y="143"/>
                  <a:pt x="110" y="143"/>
                </a:cubicBezTo>
                <a:cubicBezTo>
                  <a:pt x="111" y="143"/>
                  <a:pt x="111" y="143"/>
                  <a:pt x="111" y="143"/>
                </a:cubicBezTo>
                <a:cubicBezTo>
                  <a:pt x="111" y="143"/>
                  <a:pt x="111" y="143"/>
                  <a:pt x="111" y="143"/>
                </a:cubicBezTo>
                <a:cubicBezTo>
                  <a:pt x="111" y="143"/>
                  <a:pt x="111" y="143"/>
                  <a:pt x="112" y="143"/>
                </a:cubicBezTo>
                <a:cubicBezTo>
                  <a:pt x="112" y="143"/>
                  <a:pt x="112" y="142"/>
                  <a:pt x="112" y="142"/>
                </a:cubicBezTo>
                <a:cubicBezTo>
                  <a:pt x="112" y="142"/>
                  <a:pt x="112" y="142"/>
                  <a:pt x="112" y="142"/>
                </a:cubicBezTo>
                <a:cubicBezTo>
                  <a:pt x="112" y="142"/>
                  <a:pt x="112" y="142"/>
                  <a:pt x="113" y="142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114" y="142"/>
                  <a:pt x="115" y="142"/>
                  <a:pt x="115" y="142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15" y="142"/>
                  <a:pt x="116" y="142"/>
                  <a:pt x="116" y="142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17" y="142"/>
                  <a:pt x="117" y="143"/>
                  <a:pt x="117" y="143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8" y="143"/>
                  <a:pt x="119" y="143"/>
                  <a:pt x="119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19" y="143"/>
                  <a:pt x="119" y="143"/>
                  <a:pt x="120" y="143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1" y="142"/>
                  <a:pt x="121" y="142"/>
                  <a:pt x="120" y="142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20" y="141"/>
                  <a:pt x="120" y="141"/>
                  <a:pt x="120" y="140"/>
                </a:cubicBezTo>
                <a:cubicBezTo>
                  <a:pt x="121" y="140"/>
                  <a:pt x="121" y="140"/>
                  <a:pt x="121" y="140"/>
                </a:cubicBezTo>
                <a:cubicBezTo>
                  <a:pt x="121" y="140"/>
                  <a:pt x="121" y="140"/>
                  <a:pt x="121" y="140"/>
                </a:cubicBezTo>
                <a:cubicBezTo>
                  <a:pt x="121" y="141"/>
                  <a:pt x="122" y="141"/>
                  <a:pt x="123" y="141"/>
                </a:cubicBezTo>
                <a:cubicBezTo>
                  <a:pt x="123" y="141"/>
                  <a:pt x="123" y="140"/>
                  <a:pt x="123" y="140"/>
                </a:cubicBezTo>
                <a:cubicBezTo>
                  <a:pt x="123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25" y="141"/>
                  <a:pt x="125" y="141"/>
                  <a:pt x="126" y="141"/>
                </a:cubicBezTo>
                <a:cubicBezTo>
                  <a:pt x="126" y="141"/>
                  <a:pt x="126" y="141"/>
                  <a:pt x="126" y="141"/>
                </a:cubicBezTo>
                <a:cubicBezTo>
                  <a:pt x="126" y="141"/>
                  <a:pt x="127" y="141"/>
                  <a:pt x="127" y="141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7" y="141"/>
                  <a:pt x="127" y="141"/>
                  <a:pt x="127" y="142"/>
                </a:cubicBezTo>
                <a:cubicBezTo>
                  <a:pt x="128" y="142"/>
                  <a:pt x="128" y="142"/>
                  <a:pt x="128" y="142"/>
                </a:cubicBezTo>
                <a:cubicBezTo>
                  <a:pt x="128" y="142"/>
                  <a:pt x="128" y="142"/>
                  <a:pt x="128" y="142"/>
                </a:cubicBezTo>
                <a:cubicBezTo>
                  <a:pt x="128" y="142"/>
                  <a:pt x="128" y="142"/>
                  <a:pt x="128" y="142"/>
                </a:cubicBezTo>
                <a:cubicBezTo>
                  <a:pt x="128" y="143"/>
                  <a:pt x="128" y="143"/>
                  <a:pt x="128" y="143"/>
                </a:cubicBezTo>
                <a:cubicBezTo>
                  <a:pt x="128" y="143"/>
                  <a:pt x="129" y="143"/>
                  <a:pt x="128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4"/>
                  <a:pt x="128" y="144"/>
                  <a:pt x="128" y="145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128" y="145"/>
                  <a:pt x="128" y="145"/>
                  <a:pt x="129" y="146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9" y="146"/>
                  <a:pt x="129" y="147"/>
                  <a:pt x="129" y="147"/>
                </a:cubicBezTo>
                <a:cubicBezTo>
                  <a:pt x="129" y="147"/>
                  <a:pt x="129" y="147"/>
                  <a:pt x="129" y="147"/>
                </a:cubicBezTo>
                <a:cubicBezTo>
                  <a:pt x="129" y="148"/>
                  <a:pt x="130" y="148"/>
                  <a:pt x="130" y="148"/>
                </a:cubicBezTo>
                <a:cubicBezTo>
                  <a:pt x="130" y="148"/>
                  <a:pt x="130" y="148"/>
                  <a:pt x="130" y="149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2" y="149"/>
                  <a:pt x="132" y="149"/>
                  <a:pt x="132" y="149"/>
                </a:cubicBezTo>
                <a:cubicBezTo>
                  <a:pt x="133" y="148"/>
                  <a:pt x="133" y="148"/>
                  <a:pt x="133" y="147"/>
                </a:cubicBezTo>
                <a:cubicBezTo>
                  <a:pt x="133" y="146"/>
                  <a:pt x="133" y="145"/>
                  <a:pt x="133" y="145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44"/>
                  <a:pt x="133" y="143"/>
                  <a:pt x="133" y="143"/>
                </a:cubicBezTo>
                <a:cubicBezTo>
                  <a:pt x="132" y="143"/>
                  <a:pt x="132" y="143"/>
                  <a:pt x="132" y="143"/>
                </a:cubicBezTo>
                <a:cubicBezTo>
                  <a:pt x="132" y="143"/>
                  <a:pt x="132" y="142"/>
                  <a:pt x="132" y="142"/>
                </a:cubicBezTo>
                <a:cubicBezTo>
                  <a:pt x="132" y="142"/>
                  <a:pt x="132" y="142"/>
                  <a:pt x="132" y="141"/>
                </a:cubicBezTo>
                <a:cubicBezTo>
                  <a:pt x="132" y="141"/>
                  <a:pt x="132" y="141"/>
                  <a:pt x="132" y="140"/>
                </a:cubicBezTo>
                <a:cubicBezTo>
                  <a:pt x="132" y="140"/>
                  <a:pt x="132" y="139"/>
                  <a:pt x="132" y="139"/>
                </a:cubicBezTo>
                <a:cubicBezTo>
                  <a:pt x="132" y="139"/>
                  <a:pt x="132" y="139"/>
                  <a:pt x="132" y="139"/>
                </a:cubicBezTo>
                <a:cubicBezTo>
                  <a:pt x="132" y="138"/>
                  <a:pt x="132" y="138"/>
                  <a:pt x="132" y="138"/>
                </a:cubicBezTo>
                <a:cubicBezTo>
                  <a:pt x="133" y="138"/>
                  <a:pt x="133" y="138"/>
                  <a:pt x="133" y="138"/>
                </a:cubicBezTo>
                <a:cubicBezTo>
                  <a:pt x="133" y="138"/>
                  <a:pt x="133" y="138"/>
                  <a:pt x="133" y="137"/>
                </a:cubicBezTo>
                <a:cubicBezTo>
                  <a:pt x="133" y="137"/>
                  <a:pt x="134" y="137"/>
                  <a:pt x="134" y="137"/>
                </a:cubicBezTo>
                <a:cubicBezTo>
                  <a:pt x="134" y="137"/>
                  <a:pt x="134" y="137"/>
                  <a:pt x="134" y="137"/>
                </a:cubicBezTo>
                <a:cubicBezTo>
                  <a:pt x="135" y="137"/>
                  <a:pt x="135" y="137"/>
                  <a:pt x="135" y="136"/>
                </a:cubicBezTo>
                <a:cubicBezTo>
                  <a:pt x="135" y="136"/>
                  <a:pt x="136" y="136"/>
                  <a:pt x="136" y="136"/>
                </a:cubicBezTo>
                <a:cubicBezTo>
                  <a:pt x="136" y="135"/>
                  <a:pt x="137" y="135"/>
                  <a:pt x="137" y="135"/>
                </a:cubicBezTo>
                <a:cubicBezTo>
                  <a:pt x="137" y="135"/>
                  <a:pt x="138" y="134"/>
                  <a:pt x="138" y="134"/>
                </a:cubicBezTo>
                <a:cubicBezTo>
                  <a:pt x="138" y="134"/>
                  <a:pt x="138" y="134"/>
                  <a:pt x="138" y="134"/>
                </a:cubicBezTo>
                <a:cubicBezTo>
                  <a:pt x="138" y="133"/>
                  <a:pt x="139" y="133"/>
                  <a:pt x="139" y="133"/>
                </a:cubicBezTo>
                <a:cubicBezTo>
                  <a:pt x="139" y="133"/>
                  <a:pt x="139" y="133"/>
                  <a:pt x="139" y="133"/>
                </a:cubicBezTo>
                <a:cubicBezTo>
                  <a:pt x="139" y="133"/>
                  <a:pt x="140" y="133"/>
                  <a:pt x="140" y="133"/>
                </a:cubicBezTo>
                <a:cubicBezTo>
                  <a:pt x="140" y="133"/>
                  <a:pt x="140" y="133"/>
                  <a:pt x="140" y="133"/>
                </a:cubicBezTo>
                <a:cubicBezTo>
                  <a:pt x="140" y="132"/>
                  <a:pt x="141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1" y="131"/>
                  <a:pt x="141" y="131"/>
                  <a:pt x="141" y="131"/>
                </a:cubicBezTo>
                <a:cubicBezTo>
                  <a:pt x="141" y="130"/>
                  <a:pt x="141" y="130"/>
                  <a:pt x="141" y="129"/>
                </a:cubicBezTo>
                <a:cubicBezTo>
                  <a:pt x="141" y="129"/>
                  <a:pt x="141" y="129"/>
                  <a:pt x="141" y="129"/>
                </a:cubicBezTo>
                <a:cubicBezTo>
                  <a:pt x="141" y="129"/>
                  <a:pt x="141" y="128"/>
                  <a:pt x="142" y="128"/>
                </a:cubicBezTo>
                <a:cubicBezTo>
                  <a:pt x="142" y="127"/>
                  <a:pt x="142" y="127"/>
                  <a:pt x="142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3" y="127"/>
                  <a:pt x="143" y="127"/>
                  <a:pt x="143" y="127"/>
                </a:cubicBezTo>
                <a:cubicBezTo>
                  <a:pt x="143" y="126"/>
                  <a:pt x="143" y="126"/>
                  <a:pt x="143" y="126"/>
                </a:cubicBezTo>
                <a:cubicBezTo>
                  <a:pt x="143" y="126"/>
                  <a:pt x="144" y="125"/>
                  <a:pt x="144" y="125"/>
                </a:cubicBezTo>
                <a:cubicBezTo>
                  <a:pt x="144" y="125"/>
                  <a:pt x="144" y="125"/>
                  <a:pt x="144" y="125"/>
                </a:cubicBezTo>
                <a:cubicBezTo>
                  <a:pt x="144" y="124"/>
                  <a:pt x="145" y="124"/>
                  <a:pt x="145" y="123"/>
                </a:cubicBezTo>
                <a:cubicBezTo>
                  <a:pt x="145" y="123"/>
                  <a:pt x="145" y="123"/>
                  <a:pt x="145" y="122"/>
                </a:cubicBezTo>
                <a:cubicBezTo>
                  <a:pt x="145" y="122"/>
                  <a:pt x="146" y="122"/>
                  <a:pt x="146" y="122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7" y="122"/>
                  <a:pt x="147" y="122"/>
                  <a:pt x="147" y="122"/>
                </a:cubicBezTo>
                <a:cubicBezTo>
                  <a:pt x="147" y="122"/>
                  <a:pt x="147" y="122"/>
                  <a:pt x="147" y="122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8" y="122"/>
                  <a:pt x="148" y="121"/>
                  <a:pt x="148" y="121"/>
                </a:cubicBezTo>
                <a:cubicBezTo>
                  <a:pt x="148" y="121"/>
                  <a:pt x="148" y="121"/>
                  <a:pt x="148" y="121"/>
                </a:cubicBezTo>
                <a:cubicBezTo>
                  <a:pt x="148" y="121"/>
                  <a:pt x="149" y="121"/>
                  <a:pt x="149" y="121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0" y="121"/>
                  <a:pt x="151" y="121"/>
                  <a:pt x="151" y="120"/>
                </a:cubicBezTo>
                <a:cubicBezTo>
                  <a:pt x="151" y="120"/>
                  <a:pt x="151" y="120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50" y="118"/>
                  <a:pt x="150" y="118"/>
                  <a:pt x="150" y="118"/>
                </a:cubicBezTo>
                <a:cubicBezTo>
                  <a:pt x="150" y="118"/>
                  <a:pt x="150" y="118"/>
                  <a:pt x="150" y="118"/>
                </a:cubicBezTo>
                <a:cubicBezTo>
                  <a:pt x="151" y="117"/>
                  <a:pt x="151" y="117"/>
                  <a:pt x="152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3" y="116"/>
                  <a:pt x="153" y="116"/>
                  <a:pt x="153" y="116"/>
                </a:cubicBezTo>
                <a:cubicBezTo>
                  <a:pt x="153" y="116"/>
                  <a:pt x="154" y="116"/>
                  <a:pt x="154" y="116"/>
                </a:cubicBezTo>
                <a:cubicBezTo>
                  <a:pt x="154" y="116"/>
                  <a:pt x="155" y="116"/>
                  <a:pt x="155" y="116"/>
                </a:cubicBezTo>
                <a:cubicBezTo>
                  <a:pt x="155" y="116"/>
                  <a:pt x="155" y="115"/>
                  <a:pt x="156" y="115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6" y="115"/>
                  <a:pt x="155" y="115"/>
                  <a:pt x="155" y="116"/>
                </a:cubicBezTo>
                <a:cubicBezTo>
                  <a:pt x="155" y="116"/>
                  <a:pt x="155" y="117"/>
                  <a:pt x="156" y="117"/>
                </a:cubicBezTo>
                <a:cubicBezTo>
                  <a:pt x="156" y="118"/>
                  <a:pt x="156" y="118"/>
                  <a:pt x="156" y="118"/>
                </a:cubicBezTo>
                <a:cubicBezTo>
                  <a:pt x="156" y="118"/>
                  <a:pt x="156" y="118"/>
                  <a:pt x="156" y="118"/>
                </a:cubicBezTo>
                <a:cubicBezTo>
                  <a:pt x="156" y="118"/>
                  <a:pt x="157" y="118"/>
                  <a:pt x="157" y="118"/>
                </a:cubicBezTo>
                <a:cubicBezTo>
                  <a:pt x="157" y="118"/>
                  <a:pt x="158" y="118"/>
                  <a:pt x="158" y="117"/>
                </a:cubicBezTo>
                <a:cubicBezTo>
                  <a:pt x="158" y="117"/>
                  <a:pt x="158" y="117"/>
                  <a:pt x="158" y="117"/>
                </a:cubicBezTo>
                <a:cubicBezTo>
                  <a:pt x="158" y="117"/>
                  <a:pt x="158" y="117"/>
                  <a:pt x="159" y="117"/>
                </a:cubicBezTo>
                <a:cubicBezTo>
                  <a:pt x="159" y="117"/>
                  <a:pt x="159" y="117"/>
                  <a:pt x="159" y="117"/>
                </a:cubicBezTo>
                <a:cubicBezTo>
                  <a:pt x="159" y="117"/>
                  <a:pt x="159" y="117"/>
                  <a:pt x="159" y="117"/>
                </a:cubicBezTo>
                <a:cubicBezTo>
                  <a:pt x="159" y="117"/>
                  <a:pt x="159" y="116"/>
                  <a:pt x="159" y="116"/>
                </a:cubicBezTo>
                <a:cubicBezTo>
                  <a:pt x="159" y="116"/>
                  <a:pt x="159" y="117"/>
                  <a:pt x="159" y="117"/>
                </a:cubicBezTo>
                <a:cubicBezTo>
                  <a:pt x="160" y="117"/>
                  <a:pt x="160" y="116"/>
                  <a:pt x="160" y="116"/>
                </a:cubicBezTo>
                <a:cubicBezTo>
                  <a:pt x="161" y="116"/>
                  <a:pt x="162" y="116"/>
                  <a:pt x="162" y="116"/>
                </a:cubicBezTo>
                <a:cubicBezTo>
                  <a:pt x="162" y="116"/>
                  <a:pt x="162" y="116"/>
                  <a:pt x="162" y="116"/>
                </a:cubicBezTo>
                <a:cubicBezTo>
                  <a:pt x="162" y="116"/>
                  <a:pt x="162" y="116"/>
                  <a:pt x="163" y="116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4" y="115"/>
                  <a:pt x="164" y="115"/>
                  <a:pt x="165" y="114"/>
                </a:cubicBezTo>
                <a:cubicBezTo>
                  <a:pt x="165" y="114"/>
                  <a:pt x="165" y="114"/>
                  <a:pt x="165" y="114"/>
                </a:cubicBezTo>
                <a:cubicBezTo>
                  <a:pt x="165" y="114"/>
                  <a:pt x="165" y="114"/>
                  <a:pt x="165" y="114"/>
                </a:cubicBezTo>
                <a:cubicBezTo>
                  <a:pt x="165" y="114"/>
                  <a:pt x="165" y="114"/>
                  <a:pt x="165" y="114"/>
                </a:cubicBezTo>
                <a:cubicBezTo>
                  <a:pt x="166" y="114"/>
                  <a:pt x="166" y="113"/>
                  <a:pt x="165" y="113"/>
                </a:cubicBezTo>
                <a:cubicBezTo>
                  <a:pt x="165" y="113"/>
                  <a:pt x="165" y="113"/>
                  <a:pt x="164" y="113"/>
                </a:cubicBezTo>
                <a:cubicBezTo>
                  <a:pt x="164" y="113"/>
                  <a:pt x="164" y="113"/>
                  <a:pt x="164" y="113"/>
                </a:cubicBezTo>
                <a:cubicBezTo>
                  <a:pt x="165" y="112"/>
                  <a:pt x="165" y="112"/>
                  <a:pt x="164" y="112"/>
                </a:cubicBezTo>
                <a:cubicBezTo>
                  <a:pt x="164" y="111"/>
                  <a:pt x="164" y="111"/>
                  <a:pt x="163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2"/>
                  <a:pt x="162" y="112"/>
                  <a:pt x="162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2" y="112"/>
                  <a:pt x="162" y="112"/>
                  <a:pt x="16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111"/>
                  <a:pt x="160" y="111"/>
                  <a:pt x="160" y="111"/>
                </a:cubicBezTo>
                <a:cubicBezTo>
                  <a:pt x="160" y="111"/>
                  <a:pt x="160" y="111"/>
                  <a:pt x="159" y="111"/>
                </a:cubicBezTo>
                <a:cubicBezTo>
                  <a:pt x="159" y="111"/>
                  <a:pt x="159" y="110"/>
                  <a:pt x="159" y="110"/>
                </a:cubicBezTo>
                <a:cubicBezTo>
                  <a:pt x="159" y="110"/>
                  <a:pt x="159" y="110"/>
                  <a:pt x="159" y="110"/>
                </a:cubicBezTo>
                <a:cubicBezTo>
                  <a:pt x="159" y="110"/>
                  <a:pt x="160" y="109"/>
                  <a:pt x="160" y="109"/>
                </a:cubicBezTo>
                <a:cubicBezTo>
                  <a:pt x="160" y="109"/>
                  <a:pt x="160" y="109"/>
                  <a:pt x="160" y="108"/>
                </a:cubicBezTo>
                <a:cubicBezTo>
                  <a:pt x="160" y="108"/>
                  <a:pt x="159" y="107"/>
                  <a:pt x="158" y="107"/>
                </a:cubicBezTo>
                <a:cubicBezTo>
                  <a:pt x="158" y="107"/>
                  <a:pt x="158" y="107"/>
                  <a:pt x="158" y="107"/>
                </a:cubicBezTo>
                <a:cubicBezTo>
                  <a:pt x="157" y="107"/>
                  <a:pt x="157" y="107"/>
                  <a:pt x="157" y="107"/>
                </a:cubicBezTo>
                <a:cubicBezTo>
                  <a:pt x="157" y="107"/>
                  <a:pt x="157" y="107"/>
                  <a:pt x="157" y="106"/>
                </a:cubicBezTo>
                <a:cubicBezTo>
                  <a:pt x="157" y="106"/>
                  <a:pt x="157" y="106"/>
                  <a:pt x="157" y="106"/>
                </a:cubicBezTo>
                <a:cubicBezTo>
                  <a:pt x="157" y="106"/>
                  <a:pt x="157" y="106"/>
                  <a:pt x="157" y="106"/>
                </a:cubicBezTo>
                <a:cubicBezTo>
                  <a:pt x="157" y="106"/>
                  <a:pt x="158" y="106"/>
                  <a:pt x="158" y="106"/>
                </a:cubicBezTo>
                <a:cubicBezTo>
                  <a:pt x="158" y="106"/>
                  <a:pt x="158" y="106"/>
                  <a:pt x="158" y="106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59" y="107"/>
                  <a:pt x="159" y="107"/>
                  <a:pt x="160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0" y="108"/>
                  <a:pt x="160" y="108"/>
                  <a:pt x="160" y="108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61" y="108"/>
                  <a:pt x="161" y="108"/>
                  <a:pt x="162" y="108"/>
                </a:cubicBezTo>
                <a:cubicBezTo>
                  <a:pt x="162" y="108"/>
                  <a:pt x="162" y="108"/>
                  <a:pt x="162" y="108"/>
                </a:cubicBezTo>
                <a:cubicBezTo>
                  <a:pt x="162" y="109"/>
                  <a:pt x="162" y="109"/>
                  <a:pt x="163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3" y="109"/>
                  <a:pt x="163" y="108"/>
                  <a:pt x="163" y="108"/>
                </a:cubicBezTo>
                <a:cubicBezTo>
                  <a:pt x="164" y="108"/>
                  <a:pt x="164" y="108"/>
                  <a:pt x="163" y="107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3" y="107"/>
                  <a:pt x="163" y="107"/>
                  <a:pt x="162" y="107"/>
                </a:cubicBezTo>
                <a:cubicBezTo>
                  <a:pt x="162" y="107"/>
                  <a:pt x="162" y="107"/>
                  <a:pt x="162" y="107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3" y="107"/>
                  <a:pt x="164" y="107"/>
                  <a:pt x="164" y="107"/>
                </a:cubicBezTo>
                <a:cubicBezTo>
                  <a:pt x="164" y="107"/>
                  <a:pt x="164" y="106"/>
                  <a:pt x="165" y="107"/>
                </a:cubicBezTo>
                <a:cubicBezTo>
                  <a:pt x="165" y="107"/>
                  <a:pt x="165" y="107"/>
                  <a:pt x="165" y="107"/>
                </a:cubicBezTo>
                <a:cubicBezTo>
                  <a:pt x="165" y="107"/>
                  <a:pt x="165" y="107"/>
                  <a:pt x="166" y="107"/>
                </a:cubicBezTo>
                <a:cubicBezTo>
                  <a:pt x="166" y="107"/>
                  <a:pt x="166" y="107"/>
                  <a:pt x="166" y="106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5"/>
                </a:cubicBezTo>
                <a:cubicBezTo>
                  <a:pt x="167" y="105"/>
                  <a:pt x="167" y="105"/>
                  <a:pt x="167" y="105"/>
                </a:cubicBezTo>
                <a:cubicBezTo>
                  <a:pt x="168" y="105"/>
                  <a:pt x="168" y="105"/>
                  <a:pt x="168" y="105"/>
                </a:cubicBezTo>
                <a:cubicBezTo>
                  <a:pt x="168" y="105"/>
                  <a:pt x="168" y="105"/>
                  <a:pt x="168" y="105"/>
                </a:cubicBezTo>
                <a:cubicBezTo>
                  <a:pt x="168" y="105"/>
                  <a:pt x="168" y="106"/>
                  <a:pt x="168" y="106"/>
                </a:cubicBezTo>
                <a:cubicBezTo>
                  <a:pt x="168" y="106"/>
                  <a:pt x="168" y="106"/>
                  <a:pt x="168" y="107"/>
                </a:cubicBezTo>
                <a:cubicBezTo>
                  <a:pt x="167" y="107"/>
                  <a:pt x="167" y="107"/>
                  <a:pt x="167" y="108"/>
                </a:cubicBezTo>
                <a:cubicBezTo>
                  <a:pt x="166" y="108"/>
                  <a:pt x="166" y="108"/>
                  <a:pt x="165" y="109"/>
                </a:cubicBezTo>
                <a:cubicBezTo>
                  <a:pt x="165" y="109"/>
                  <a:pt x="165" y="109"/>
                  <a:pt x="165" y="109"/>
                </a:cubicBezTo>
                <a:cubicBezTo>
                  <a:pt x="165" y="109"/>
                  <a:pt x="165" y="110"/>
                  <a:pt x="165" y="110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5" y="110"/>
                  <a:pt x="165" y="111"/>
                  <a:pt x="166" y="111"/>
                </a:cubicBezTo>
                <a:cubicBezTo>
                  <a:pt x="166" y="112"/>
                  <a:pt x="166" y="112"/>
                  <a:pt x="166" y="112"/>
                </a:cubicBezTo>
                <a:cubicBezTo>
                  <a:pt x="167" y="112"/>
                  <a:pt x="167" y="112"/>
                  <a:pt x="167" y="112"/>
                </a:cubicBezTo>
                <a:cubicBezTo>
                  <a:pt x="167" y="112"/>
                  <a:pt x="167" y="112"/>
                  <a:pt x="167" y="112"/>
                </a:cubicBezTo>
                <a:cubicBezTo>
                  <a:pt x="167" y="112"/>
                  <a:pt x="167" y="112"/>
                  <a:pt x="168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8" y="112"/>
                  <a:pt x="169" y="112"/>
                  <a:pt x="169" y="112"/>
                </a:cubicBezTo>
                <a:cubicBezTo>
                  <a:pt x="169" y="112"/>
                  <a:pt x="169" y="112"/>
                  <a:pt x="170" y="112"/>
                </a:cubicBezTo>
                <a:cubicBezTo>
                  <a:pt x="170" y="112"/>
                  <a:pt x="170" y="112"/>
                  <a:pt x="170" y="112"/>
                </a:cubicBezTo>
                <a:cubicBezTo>
                  <a:pt x="170" y="112"/>
                  <a:pt x="170" y="112"/>
                  <a:pt x="170" y="112"/>
                </a:cubicBezTo>
                <a:cubicBezTo>
                  <a:pt x="169" y="112"/>
                  <a:pt x="169" y="112"/>
                  <a:pt x="169" y="11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169" y="113"/>
                  <a:pt x="169" y="113"/>
                  <a:pt x="170" y="113"/>
                </a:cubicBezTo>
                <a:cubicBezTo>
                  <a:pt x="170" y="113"/>
                  <a:pt x="170" y="113"/>
                  <a:pt x="170" y="113"/>
                </a:cubicBezTo>
                <a:cubicBezTo>
                  <a:pt x="171" y="113"/>
                  <a:pt x="171" y="113"/>
                  <a:pt x="171" y="113"/>
                </a:cubicBezTo>
                <a:cubicBezTo>
                  <a:pt x="171" y="113"/>
                  <a:pt x="171" y="113"/>
                  <a:pt x="171" y="113"/>
                </a:cubicBezTo>
                <a:cubicBezTo>
                  <a:pt x="171" y="113"/>
                  <a:pt x="171" y="113"/>
                  <a:pt x="171" y="113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4"/>
                  <a:pt x="172" y="114"/>
                  <a:pt x="173" y="114"/>
                </a:cubicBezTo>
                <a:cubicBezTo>
                  <a:pt x="173" y="114"/>
                  <a:pt x="173" y="114"/>
                  <a:pt x="173" y="114"/>
                </a:cubicBezTo>
                <a:cubicBezTo>
                  <a:pt x="174" y="114"/>
                  <a:pt x="174" y="114"/>
                  <a:pt x="174" y="113"/>
                </a:cubicBezTo>
                <a:cubicBezTo>
                  <a:pt x="174" y="113"/>
                  <a:pt x="174" y="113"/>
                  <a:pt x="174" y="113"/>
                </a:cubicBezTo>
                <a:cubicBezTo>
                  <a:pt x="174" y="113"/>
                  <a:pt x="174" y="113"/>
                  <a:pt x="174" y="113"/>
                </a:cubicBezTo>
                <a:cubicBezTo>
                  <a:pt x="174" y="112"/>
                  <a:pt x="174" y="112"/>
                  <a:pt x="174" y="111"/>
                </a:cubicBezTo>
                <a:cubicBezTo>
                  <a:pt x="174" y="111"/>
                  <a:pt x="174" y="111"/>
                  <a:pt x="174" y="111"/>
                </a:cubicBezTo>
                <a:cubicBezTo>
                  <a:pt x="174" y="111"/>
                  <a:pt x="174" y="111"/>
                  <a:pt x="174" y="111"/>
                </a:cubicBezTo>
                <a:cubicBezTo>
                  <a:pt x="174" y="111"/>
                  <a:pt x="174" y="111"/>
                  <a:pt x="174" y="111"/>
                </a:cubicBezTo>
                <a:cubicBezTo>
                  <a:pt x="174" y="111"/>
                  <a:pt x="174" y="110"/>
                  <a:pt x="174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4" y="110"/>
                  <a:pt x="174" y="109"/>
                  <a:pt x="174" y="109"/>
                </a:cubicBezTo>
                <a:cubicBezTo>
                  <a:pt x="174" y="109"/>
                  <a:pt x="174" y="109"/>
                  <a:pt x="174" y="109"/>
                </a:cubicBezTo>
                <a:cubicBezTo>
                  <a:pt x="173" y="109"/>
                  <a:pt x="173" y="109"/>
                  <a:pt x="173" y="109"/>
                </a:cubicBezTo>
                <a:cubicBezTo>
                  <a:pt x="173" y="109"/>
                  <a:pt x="173" y="109"/>
                  <a:pt x="173" y="109"/>
                </a:cubicBezTo>
                <a:cubicBezTo>
                  <a:pt x="173" y="109"/>
                  <a:pt x="174" y="108"/>
                  <a:pt x="173" y="108"/>
                </a:cubicBezTo>
                <a:cubicBezTo>
                  <a:pt x="173" y="108"/>
                  <a:pt x="173" y="108"/>
                  <a:pt x="172" y="108"/>
                </a:cubicBezTo>
                <a:cubicBezTo>
                  <a:pt x="171" y="108"/>
                  <a:pt x="171" y="108"/>
                  <a:pt x="171" y="108"/>
                </a:cubicBezTo>
                <a:cubicBezTo>
                  <a:pt x="171" y="108"/>
                  <a:pt x="171" y="108"/>
                  <a:pt x="171" y="108"/>
                </a:cubicBezTo>
                <a:cubicBezTo>
                  <a:pt x="171" y="107"/>
                  <a:pt x="171" y="107"/>
                  <a:pt x="171" y="107"/>
                </a:cubicBezTo>
                <a:cubicBezTo>
                  <a:pt x="171" y="107"/>
                  <a:pt x="171" y="107"/>
                  <a:pt x="171" y="107"/>
                </a:cubicBezTo>
                <a:cubicBezTo>
                  <a:pt x="171" y="106"/>
                  <a:pt x="171" y="106"/>
                  <a:pt x="171" y="106"/>
                </a:cubicBezTo>
                <a:cubicBezTo>
                  <a:pt x="171" y="106"/>
                  <a:pt x="171" y="106"/>
                  <a:pt x="171" y="106"/>
                </a:cubicBezTo>
                <a:cubicBezTo>
                  <a:pt x="171" y="106"/>
                  <a:pt x="171" y="106"/>
                  <a:pt x="171" y="105"/>
                </a:cubicBezTo>
                <a:cubicBezTo>
                  <a:pt x="171" y="105"/>
                  <a:pt x="172" y="105"/>
                  <a:pt x="171" y="104"/>
                </a:cubicBezTo>
                <a:cubicBezTo>
                  <a:pt x="171" y="104"/>
                  <a:pt x="171" y="104"/>
                  <a:pt x="171" y="104"/>
                </a:cubicBezTo>
                <a:cubicBezTo>
                  <a:pt x="171" y="104"/>
                  <a:pt x="172" y="104"/>
                  <a:pt x="172" y="103"/>
                </a:cubicBezTo>
                <a:cubicBezTo>
                  <a:pt x="172" y="103"/>
                  <a:pt x="171" y="103"/>
                  <a:pt x="171" y="102"/>
                </a:cubicBezTo>
                <a:cubicBezTo>
                  <a:pt x="171" y="102"/>
                  <a:pt x="171" y="102"/>
                  <a:pt x="171" y="102"/>
                </a:cubicBezTo>
                <a:cubicBezTo>
                  <a:pt x="171" y="102"/>
                  <a:pt x="171" y="102"/>
                  <a:pt x="171" y="102"/>
                </a:cubicBezTo>
                <a:cubicBezTo>
                  <a:pt x="171" y="102"/>
                  <a:pt x="171" y="102"/>
                  <a:pt x="171" y="102"/>
                </a:cubicBezTo>
                <a:cubicBezTo>
                  <a:pt x="172" y="102"/>
                  <a:pt x="172" y="102"/>
                  <a:pt x="172" y="102"/>
                </a:cubicBezTo>
                <a:cubicBezTo>
                  <a:pt x="172" y="102"/>
                  <a:pt x="172" y="102"/>
                  <a:pt x="172" y="102"/>
                </a:cubicBezTo>
                <a:cubicBezTo>
                  <a:pt x="172" y="101"/>
                  <a:pt x="171" y="101"/>
                  <a:pt x="171" y="101"/>
                </a:cubicBezTo>
                <a:cubicBezTo>
                  <a:pt x="171" y="100"/>
                  <a:pt x="171" y="100"/>
                  <a:pt x="171" y="100"/>
                </a:cubicBezTo>
                <a:cubicBezTo>
                  <a:pt x="171" y="100"/>
                  <a:pt x="170" y="100"/>
                  <a:pt x="170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0" y="100"/>
                  <a:pt x="170" y="100"/>
                  <a:pt x="170" y="99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70" y="98"/>
                  <a:pt x="169" y="98"/>
                  <a:pt x="169" y="98"/>
                </a:cubicBezTo>
                <a:cubicBezTo>
                  <a:pt x="169" y="98"/>
                  <a:pt x="169" y="98"/>
                  <a:pt x="168" y="98"/>
                </a:cubicBezTo>
                <a:cubicBezTo>
                  <a:pt x="168" y="98"/>
                  <a:pt x="168" y="98"/>
                  <a:pt x="168" y="98"/>
                </a:cubicBezTo>
                <a:cubicBezTo>
                  <a:pt x="168" y="98"/>
                  <a:pt x="168" y="98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7" y="97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67" y="97"/>
                  <a:pt x="167" y="96"/>
                  <a:pt x="167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166" y="95"/>
                  <a:pt x="165" y="95"/>
                  <a:pt x="165" y="95"/>
                </a:cubicBezTo>
                <a:cubicBezTo>
                  <a:pt x="165" y="95"/>
                  <a:pt x="165" y="95"/>
                  <a:pt x="165" y="95"/>
                </a:cubicBezTo>
                <a:cubicBezTo>
                  <a:pt x="165" y="95"/>
                  <a:pt x="165" y="95"/>
                  <a:pt x="165" y="95"/>
                </a:cubicBezTo>
                <a:cubicBezTo>
                  <a:pt x="165" y="95"/>
                  <a:pt x="166" y="94"/>
                  <a:pt x="166" y="94"/>
                </a:cubicBezTo>
                <a:cubicBezTo>
                  <a:pt x="166" y="94"/>
                  <a:pt x="166" y="94"/>
                  <a:pt x="166" y="93"/>
                </a:cubicBezTo>
                <a:cubicBezTo>
                  <a:pt x="166" y="93"/>
                  <a:pt x="166" y="93"/>
                  <a:pt x="165" y="93"/>
                </a:cubicBezTo>
                <a:cubicBezTo>
                  <a:pt x="165" y="93"/>
                  <a:pt x="165" y="93"/>
                  <a:pt x="165" y="93"/>
                </a:cubicBezTo>
                <a:cubicBezTo>
                  <a:pt x="165" y="93"/>
                  <a:pt x="165" y="93"/>
                  <a:pt x="165" y="93"/>
                </a:cubicBezTo>
                <a:cubicBezTo>
                  <a:pt x="165" y="92"/>
                  <a:pt x="165" y="92"/>
                  <a:pt x="165" y="92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165" y="91"/>
                  <a:pt x="165" y="90"/>
                  <a:pt x="165" y="90"/>
                </a:cubicBezTo>
                <a:cubicBezTo>
                  <a:pt x="165" y="90"/>
                  <a:pt x="165" y="90"/>
                  <a:pt x="165" y="90"/>
                </a:cubicBezTo>
                <a:cubicBezTo>
                  <a:pt x="165" y="90"/>
                  <a:pt x="165" y="90"/>
                  <a:pt x="165" y="90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64" y="89"/>
                  <a:pt x="164" y="88"/>
                  <a:pt x="164" y="88"/>
                </a:cubicBezTo>
                <a:cubicBezTo>
                  <a:pt x="164" y="88"/>
                  <a:pt x="164" y="87"/>
                  <a:pt x="164" y="87"/>
                </a:cubicBezTo>
                <a:cubicBezTo>
                  <a:pt x="164" y="86"/>
                  <a:pt x="163" y="86"/>
                  <a:pt x="163" y="86"/>
                </a:cubicBezTo>
                <a:cubicBezTo>
                  <a:pt x="163" y="86"/>
                  <a:pt x="163" y="86"/>
                  <a:pt x="163" y="86"/>
                </a:cubicBezTo>
                <a:cubicBezTo>
                  <a:pt x="162" y="86"/>
                  <a:pt x="162" y="87"/>
                  <a:pt x="162" y="87"/>
                </a:cubicBezTo>
                <a:cubicBezTo>
                  <a:pt x="162" y="87"/>
                  <a:pt x="162" y="87"/>
                  <a:pt x="162" y="87"/>
                </a:cubicBezTo>
                <a:cubicBezTo>
                  <a:pt x="162" y="87"/>
                  <a:pt x="161" y="87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9"/>
                  <a:pt x="160" y="89"/>
                  <a:pt x="160" y="89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160" y="89"/>
                  <a:pt x="160" y="89"/>
                  <a:pt x="159" y="90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9" y="90"/>
                  <a:pt x="159" y="90"/>
                  <a:pt x="158" y="90"/>
                </a:cubicBezTo>
                <a:cubicBezTo>
                  <a:pt x="158" y="90"/>
                  <a:pt x="158" y="90"/>
                  <a:pt x="158" y="90"/>
                </a:cubicBezTo>
                <a:cubicBezTo>
                  <a:pt x="158" y="90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8"/>
                  <a:pt x="157" y="88"/>
                </a:cubicBezTo>
                <a:cubicBezTo>
                  <a:pt x="157" y="88"/>
                  <a:pt x="157" y="88"/>
                  <a:pt x="157" y="88"/>
                </a:cubicBezTo>
                <a:cubicBezTo>
                  <a:pt x="157" y="88"/>
                  <a:pt x="157" y="88"/>
                  <a:pt x="157" y="88"/>
                </a:cubicBezTo>
                <a:cubicBezTo>
                  <a:pt x="157" y="88"/>
                  <a:pt x="157" y="87"/>
                  <a:pt x="157" y="87"/>
                </a:cubicBezTo>
                <a:cubicBezTo>
                  <a:pt x="157" y="87"/>
                  <a:pt x="157" y="87"/>
                  <a:pt x="157" y="87"/>
                </a:cubicBezTo>
                <a:cubicBezTo>
                  <a:pt x="158" y="87"/>
                  <a:pt x="158" y="86"/>
                  <a:pt x="158" y="86"/>
                </a:cubicBezTo>
                <a:cubicBezTo>
                  <a:pt x="158" y="86"/>
                  <a:pt x="158" y="86"/>
                  <a:pt x="158" y="86"/>
                </a:cubicBezTo>
                <a:cubicBezTo>
                  <a:pt x="158" y="86"/>
                  <a:pt x="158" y="85"/>
                  <a:pt x="158" y="85"/>
                </a:cubicBezTo>
                <a:cubicBezTo>
                  <a:pt x="158" y="85"/>
                  <a:pt x="158" y="85"/>
                  <a:pt x="158" y="85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7" y="84"/>
                  <a:pt x="157" y="84"/>
                  <a:pt x="157" y="84"/>
                </a:cubicBezTo>
                <a:cubicBezTo>
                  <a:pt x="157" y="84"/>
                  <a:pt x="157" y="84"/>
                  <a:pt x="157" y="84"/>
                </a:cubicBezTo>
                <a:cubicBezTo>
                  <a:pt x="157" y="84"/>
                  <a:pt x="156" y="84"/>
                  <a:pt x="156" y="84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84"/>
                  <a:pt x="156" y="84"/>
                  <a:pt x="156" y="83"/>
                </a:cubicBezTo>
                <a:cubicBezTo>
                  <a:pt x="156" y="83"/>
                  <a:pt x="156" y="83"/>
                  <a:pt x="156" y="83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55" y="83"/>
                  <a:pt x="155" y="83"/>
                  <a:pt x="155" y="82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54" y="82"/>
                  <a:pt x="154" y="82"/>
                  <a:pt x="154" y="82"/>
                </a:cubicBezTo>
                <a:cubicBezTo>
                  <a:pt x="154" y="81"/>
                  <a:pt x="154" y="81"/>
                  <a:pt x="154" y="81"/>
                </a:cubicBezTo>
                <a:cubicBezTo>
                  <a:pt x="154" y="81"/>
                  <a:pt x="154" y="81"/>
                  <a:pt x="154" y="81"/>
                </a:cubicBezTo>
                <a:cubicBezTo>
                  <a:pt x="154" y="81"/>
                  <a:pt x="154" y="81"/>
                  <a:pt x="153" y="81"/>
                </a:cubicBezTo>
                <a:cubicBezTo>
                  <a:pt x="153" y="81"/>
                  <a:pt x="153" y="81"/>
                  <a:pt x="153" y="81"/>
                </a:cubicBezTo>
                <a:cubicBezTo>
                  <a:pt x="153" y="81"/>
                  <a:pt x="153" y="81"/>
                  <a:pt x="153" y="81"/>
                </a:cubicBezTo>
                <a:cubicBezTo>
                  <a:pt x="153" y="81"/>
                  <a:pt x="152" y="81"/>
                  <a:pt x="152" y="81"/>
                </a:cubicBezTo>
                <a:cubicBezTo>
                  <a:pt x="152" y="81"/>
                  <a:pt x="152" y="81"/>
                  <a:pt x="151" y="81"/>
                </a:cubicBezTo>
                <a:cubicBezTo>
                  <a:pt x="151" y="81"/>
                  <a:pt x="151" y="81"/>
                  <a:pt x="151" y="81"/>
                </a:cubicBezTo>
                <a:cubicBezTo>
                  <a:pt x="151" y="80"/>
                  <a:pt x="150" y="80"/>
                  <a:pt x="149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1" y="80"/>
                  <a:pt x="151" y="80"/>
                  <a:pt x="151" y="80"/>
                </a:cubicBezTo>
                <a:cubicBezTo>
                  <a:pt x="151" y="80"/>
                  <a:pt x="151" y="80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1" y="79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3" y="78"/>
                  <a:pt x="153" y="79"/>
                  <a:pt x="153" y="79"/>
                </a:cubicBezTo>
                <a:cubicBezTo>
                  <a:pt x="153" y="79"/>
                  <a:pt x="153" y="79"/>
                  <a:pt x="153" y="79"/>
                </a:cubicBezTo>
                <a:cubicBezTo>
                  <a:pt x="154" y="79"/>
                  <a:pt x="154" y="79"/>
                  <a:pt x="154" y="78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4" y="79"/>
                  <a:pt x="154" y="79"/>
                  <a:pt x="155" y="79"/>
                </a:cubicBezTo>
                <a:cubicBezTo>
                  <a:pt x="155" y="79"/>
                  <a:pt x="155" y="79"/>
                  <a:pt x="155" y="79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55" y="80"/>
                  <a:pt x="155" y="80"/>
                  <a:pt x="155" y="81"/>
                </a:cubicBezTo>
                <a:cubicBezTo>
                  <a:pt x="155" y="81"/>
                  <a:pt x="156" y="81"/>
                  <a:pt x="156" y="81"/>
                </a:cubicBezTo>
                <a:cubicBezTo>
                  <a:pt x="156" y="81"/>
                  <a:pt x="156" y="81"/>
                  <a:pt x="156" y="81"/>
                </a:cubicBezTo>
                <a:cubicBezTo>
                  <a:pt x="156" y="81"/>
                  <a:pt x="157" y="81"/>
                  <a:pt x="157" y="82"/>
                </a:cubicBezTo>
                <a:cubicBezTo>
                  <a:pt x="157" y="82"/>
                  <a:pt x="157" y="82"/>
                  <a:pt x="157" y="82"/>
                </a:cubicBezTo>
                <a:cubicBezTo>
                  <a:pt x="157" y="82"/>
                  <a:pt x="158" y="82"/>
                  <a:pt x="158" y="82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60" y="84"/>
                  <a:pt x="160" y="84"/>
                  <a:pt x="161" y="84"/>
                </a:cubicBezTo>
                <a:cubicBezTo>
                  <a:pt x="161" y="84"/>
                  <a:pt x="161" y="84"/>
                  <a:pt x="161" y="84"/>
                </a:cubicBezTo>
                <a:cubicBezTo>
                  <a:pt x="161" y="85"/>
                  <a:pt x="162" y="85"/>
                  <a:pt x="162" y="85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4" y="84"/>
                  <a:pt x="164" y="83"/>
                  <a:pt x="164" y="83"/>
                </a:cubicBezTo>
                <a:cubicBezTo>
                  <a:pt x="164" y="83"/>
                  <a:pt x="164" y="83"/>
                  <a:pt x="164" y="83"/>
                </a:cubicBezTo>
                <a:cubicBezTo>
                  <a:pt x="164" y="83"/>
                  <a:pt x="164" y="82"/>
                  <a:pt x="164" y="82"/>
                </a:cubicBezTo>
                <a:cubicBezTo>
                  <a:pt x="164" y="82"/>
                  <a:pt x="165" y="82"/>
                  <a:pt x="165" y="82"/>
                </a:cubicBezTo>
                <a:cubicBezTo>
                  <a:pt x="165" y="82"/>
                  <a:pt x="165" y="82"/>
                  <a:pt x="165" y="82"/>
                </a:cubicBezTo>
                <a:cubicBezTo>
                  <a:pt x="165" y="82"/>
                  <a:pt x="165" y="81"/>
                  <a:pt x="165" y="81"/>
                </a:cubicBezTo>
                <a:cubicBezTo>
                  <a:pt x="165" y="81"/>
                  <a:pt x="165" y="81"/>
                  <a:pt x="165" y="81"/>
                </a:cubicBezTo>
                <a:cubicBezTo>
                  <a:pt x="165" y="81"/>
                  <a:pt x="164" y="81"/>
                  <a:pt x="164" y="80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164" y="79"/>
                  <a:pt x="164" y="79"/>
                  <a:pt x="164" y="79"/>
                </a:cubicBezTo>
                <a:cubicBezTo>
                  <a:pt x="164" y="79"/>
                  <a:pt x="164" y="79"/>
                  <a:pt x="163" y="79"/>
                </a:cubicBezTo>
                <a:cubicBezTo>
                  <a:pt x="163" y="79"/>
                  <a:pt x="163" y="79"/>
                  <a:pt x="163" y="79"/>
                </a:cubicBezTo>
                <a:cubicBezTo>
                  <a:pt x="163" y="79"/>
                  <a:pt x="163" y="79"/>
                  <a:pt x="163" y="79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2" y="77"/>
                </a:cubicBezTo>
                <a:cubicBezTo>
                  <a:pt x="162" y="77"/>
                  <a:pt x="162" y="77"/>
                  <a:pt x="162" y="77"/>
                </a:cubicBezTo>
                <a:cubicBezTo>
                  <a:pt x="162" y="77"/>
                  <a:pt x="162" y="77"/>
                  <a:pt x="162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7"/>
                  <a:pt x="163" y="77"/>
                  <a:pt x="163" y="77"/>
                </a:cubicBezTo>
                <a:cubicBezTo>
                  <a:pt x="163" y="77"/>
                  <a:pt x="163" y="78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78"/>
                  <a:pt x="163" y="78"/>
                  <a:pt x="164" y="78"/>
                </a:cubicBezTo>
                <a:cubicBezTo>
                  <a:pt x="164" y="79"/>
                  <a:pt x="164" y="79"/>
                  <a:pt x="164" y="79"/>
                </a:cubicBezTo>
                <a:cubicBezTo>
                  <a:pt x="164" y="79"/>
                  <a:pt x="164" y="79"/>
                  <a:pt x="164" y="79"/>
                </a:cubicBezTo>
                <a:cubicBezTo>
                  <a:pt x="164" y="79"/>
                  <a:pt x="164" y="79"/>
                  <a:pt x="165" y="79"/>
                </a:cubicBezTo>
                <a:cubicBezTo>
                  <a:pt x="165" y="79"/>
                  <a:pt x="165" y="79"/>
                  <a:pt x="165" y="79"/>
                </a:cubicBezTo>
                <a:cubicBezTo>
                  <a:pt x="165" y="79"/>
                  <a:pt x="165" y="79"/>
                  <a:pt x="165" y="79"/>
                </a:cubicBezTo>
                <a:cubicBezTo>
                  <a:pt x="165" y="80"/>
                  <a:pt x="165" y="80"/>
                  <a:pt x="166" y="80"/>
                </a:cubicBezTo>
                <a:cubicBezTo>
                  <a:pt x="166" y="80"/>
                  <a:pt x="166" y="80"/>
                  <a:pt x="166" y="79"/>
                </a:cubicBezTo>
                <a:cubicBezTo>
                  <a:pt x="166" y="79"/>
                  <a:pt x="166" y="79"/>
                  <a:pt x="166" y="79"/>
                </a:cubicBezTo>
                <a:cubicBezTo>
                  <a:pt x="166" y="79"/>
                  <a:pt x="167" y="79"/>
                  <a:pt x="167" y="79"/>
                </a:cubicBezTo>
                <a:cubicBezTo>
                  <a:pt x="167" y="79"/>
                  <a:pt x="167" y="79"/>
                  <a:pt x="167" y="79"/>
                </a:cubicBezTo>
                <a:cubicBezTo>
                  <a:pt x="167" y="78"/>
                  <a:pt x="167" y="78"/>
                  <a:pt x="167" y="78"/>
                </a:cubicBezTo>
                <a:cubicBezTo>
                  <a:pt x="167" y="78"/>
                  <a:pt x="167" y="78"/>
                  <a:pt x="167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9" y="77"/>
                  <a:pt x="169" y="77"/>
                  <a:pt x="169" y="77"/>
                </a:cubicBezTo>
                <a:cubicBezTo>
                  <a:pt x="169" y="77"/>
                  <a:pt x="169" y="77"/>
                  <a:pt x="169" y="77"/>
                </a:cubicBezTo>
                <a:cubicBezTo>
                  <a:pt x="169" y="77"/>
                  <a:pt x="169" y="77"/>
                  <a:pt x="169" y="77"/>
                </a:cubicBezTo>
                <a:cubicBezTo>
                  <a:pt x="169" y="77"/>
                  <a:pt x="169" y="77"/>
                  <a:pt x="169" y="76"/>
                </a:cubicBezTo>
                <a:cubicBezTo>
                  <a:pt x="169" y="76"/>
                  <a:pt x="169" y="76"/>
                  <a:pt x="168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75"/>
                  <a:pt x="168" y="75"/>
                  <a:pt x="168" y="75"/>
                </a:cubicBezTo>
                <a:cubicBezTo>
                  <a:pt x="168" y="75"/>
                  <a:pt x="168" y="75"/>
                  <a:pt x="168" y="75"/>
                </a:cubicBezTo>
                <a:cubicBezTo>
                  <a:pt x="168" y="74"/>
                  <a:pt x="168" y="74"/>
                  <a:pt x="168" y="74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6" y="75"/>
                  <a:pt x="166" y="75"/>
                  <a:pt x="166" y="75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6" y="74"/>
                  <a:pt x="166" y="73"/>
                  <a:pt x="166" y="73"/>
                </a:cubicBezTo>
                <a:cubicBezTo>
                  <a:pt x="166" y="73"/>
                  <a:pt x="166" y="73"/>
                  <a:pt x="166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4" y="73"/>
                  <a:pt x="164" y="73"/>
                  <a:pt x="164" y="73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5" y="70"/>
                  <a:pt x="165" y="70"/>
                  <a:pt x="164" y="70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164" y="68"/>
                  <a:pt x="163" y="68"/>
                  <a:pt x="163" y="68"/>
                </a:cubicBezTo>
                <a:cubicBezTo>
                  <a:pt x="163" y="68"/>
                  <a:pt x="163" y="68"/>
                  <a:pt x="163" y="68"/>
                </a:cubicBezTo>
                <a:cubicBezTo>
                  <a:pt x="163" y="68"/>
                  <a:pt x="163" y="68"/>
                  <a:pt x="163" y="68"/>
                </a:cubicBezTo>
                <a:cubicBezTo>
                  <a:pt x="163" y="68"/>
                  <a:pt x="162" y="68"/>
                  <a:pt x="162" y="6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62" y="67"/>
                  <a:pt x="162" y="67"/>
                  <a:pt x="162" y="67"/>
                </a:cubicBezTo>
                <a:cubicBezTo>
                  <a:pt x="162" y="67"/>
                  <a:pt x="162" y="67"/>
                  <a:pt x="162" y="67"/>
                </a:cubicBezTo>
                <a:cubicBezTo>
                  <a:pt x="162" y="67"/>
                  <a:pt x="162" y="67"/>
                  <a:pt x="162" y="67"/>
                </a:cubicBezTo>
                <a:cubicBezTo>
                  <a:pt x="162" y="67"/>
                  <a:pt x="161" y="66"/>
                  <a:pt x="161" y="66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61" y="66"/>
                  <a:pt x="160" y="66"/>
                  <a:pt x="160" y="66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ubicBezTo>
                  <a:pt x="159" y="64"/>
                  <a:pt x="158" y="64"/>
                  <a:pt x="158" y="64"/>
                </a:cubicBezTo>
                <a:cubicBezTo>
                  <a:pt x="158" y="64"/>
                  <a:pt x="158" y="63"/>
                  <a:pt x="158" y="63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158" y="62"/>
                  <a:pt x="158" y="62"/>
                  <a:pt x="157" y="62"/>
                </a:cubicBezTo>
                <a:cubicBezTo>
                  <a:pt x="157" y="62"/>
                  <a:pt x="156" y="62"/>
                  <a:pt x="155" y="61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5" y="61"/>
                  <a:pt x="156" y="61"/>
                  <a:pt x="156" y="61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61"/>
                  <a:pt x="156" y="61"/>
                  <a:pt x="157" y="61"/>
                </a:cubicBezTo>
                <a:cubicBezTo>
                  <a:pt x="157" y="61"/>
                  <a:pt x="157" y="60"/>
                  <a:pt x="157" y="60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57" y="60"/>
                  <a:pt x="157" y="60"/>
                  <a:pt x="157" y="59"/>
                </a:cubicBezTo>
                <a:cubicBezTo>
                  <a:pt x="157" y="59"/>
                  <a:pt x="158" y="59"/>
                  <a:pt x="158" y="59"/>
                </a:cubicBezTo>
                <a:cubicBezTo>
                  <a:pt x="158" y="59"/>
                  <a:pt x="158" y="59"/>
                  <a:pt x="158" y="59"/>
                </a:cubicBezTo>
                <a:cubicBezTo>
                  <a:pt x="158" y="59"/>
                  <a:pt x="158" y="59"/>
                  <a:pt x="158" y="59"/>
                </a:cubicBezTo>
                <a:cubicBezTo>
                  <a:pt x="158" y="59"/>
                  <a:pt x="158" y="59"/>
                  <a:pt x="158" y="59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61" y="60"/>
                  <a:pt x="163" y="60"/>
                  <a:pt x="164" y="61"/>
                </a:cubicBezTo>
                <a:cubicBezTo>
                  <a:pt x="164" y="61"/>
                  <a:pt x="164" y="61"/>
                  <a:pt x="164" y="61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5" y="62"/>
                  <a:pt x="165" y="62"/>
                  <a:pt x="166" y="62"/>
                </a:cubicBezTo>
                <a:cubicBezTo>
                  <a:pt x="166" y="62"/>
                  <a:pt x="166" y="62"/>
                  <a:pt x="166" y="62"/>
                </a:cubicBezTo>
                <a:cubicBezTo>
                  <a:pt x="166" y="62"/>
                  <a:pt x="166" y="62"/>
                  <a:pt x="166" y="62"/>
                </a:cubicBezTo>
                <a:cubicBezTo>
                  <a:pt x="167" y="63"/>
                  <a:pt x="167" y="63"/>
                  <a:pt x="167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68" y="63"/>
                  <a:pt x="168" y="63"/>
                  <a:pt x="169" y="63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70" y="63"/>
                  <a:pt x="171" y="64"/>
                  <a:pt x="172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64"/>
                  <a:pt x="172" y="65"/>
                  <a:pt x="172" y="64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2" y="65"/>
                  <a:pt x="173" y="65"/>
                  <a:pt x="173" y="65"/>
                </a:cubicBezTo>
                <a:cubicBezTo>
                  <a:pt x="173" y="66"/>
                  <a:pt x="173" y="66"/>
                  <a:pt x="173" y="66"/>
                </a:cubicBezTo>
                <a:cubicBezTo>
                  <a:pt x="173" y="66"/>
                  <a:pt x="173" y="66"/>
                  <a:pt x="173" y="66"/>
                </a:cubicBezTo>
                <a:cubicBezTo>
                  <a:pt x="173" y="66"/>
                  <a:pt x="173" y="66"/>
                  <a:pt x="173" y="66"/>
                </a:cubicBezTo>
                <a:cubicBezTo>
                  <a:pt x="173" y="66"/>
                  <a:pt x="173" y="66"/>
                  <a:pt x="173" y="66"/>
                </a:cubicBezTo>
                <a:cubicBezTo>
                  <a:pt x="173" y="67"/>
                  <a:pt x="173" y="67"/>
                  <a:pt x="174" y="67"/>
                </a:cubicBezTo>
                <a:cubicBezTo>
                  <a:pt x="174" y="67"/>
                  <a:pt x="174" y="67"/>
                  <a:pt x="174" y="67"/>
                </a:cubicBezTo>
                <a:cubicBezTo>
                  <a:pt x="174" y="67"/>
                  <a:pt x="174" y="68"/>
                  <a:pt x="174" y="68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4" y="69"/>
                  <a:pt x="174" y="69"/>
                  <a:pt x="174" y="69"/>
                </a:cubicBezTo>
                <a:cubicBezTo>
                  <a:pt x="174" y="69"/>
                  <a:pt x="174" y="69"/>
                  <a:pt x="174" y="69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4" y="71"/>
                  <a:pt x="174" y="71"/>
                  <a:pt x="174" y="71"/>
                </a:cubicBezTo>
                <a:cubicBezTo>
                  <a:pt x="174" y="71"/>
                  <a:pt x="175" y="71"/>
                  <a:pt x="175" y="71"/>
                </a:cubicBezTo>
                <a:cubicBezTo>
                  <a:pt x="175" y="71"/>
                  <a:pt x="175" y="71"/>
                  <a:pt x="175" y="71"/>
                </a:cubicBezTo>
                <a:cubicBezTo>
                  <a:pt x="175" y="71"/>
                  <a:pt x="175" y="71"/>
                  <a:pt x="175" y="71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5" y="72"/>
                  <a:pt x="175" y="72"/>
                  <a:pt x="175" y="72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4" y="73"/>
                  <a:pt x="174" y="73"/>
                  <a:pt x="175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4"/>
                  <a:pt x="175" y="74"/>
                  <a:pt x="175" y="74"/>
                </a:cubicBezTo>
                <a:cubicBezTo>
                  <a:pt x="175" y="74"/>
                  <a:pt x="175" y="74"/>
                  <a:pt x="175" y="74"/>
                </a:cubicBezTo>
                <a:cubicBezTo>
                  <a:pt x="175" y="74"/>
                  <a:pt x="175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77" y="75"/>
                  <a:pt x="177" y="76"/>
                </a:cubicBezTo>
                <a:cubicBezTo>
                  <a:pt x="176" y="76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6"/>
                  <a:pt x="175" y="77"/>
                  <a:pt x="175" y="77"/>
                </a:cubicBezTo>
                <a:cubicBezTo>
                  <a:pt x="175" y="77"/>
                  <a:pt x="175" y="77"/>
                  <a:pt x="175" y="77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9"/>
                  <a:pt x="175" y="79"/>
                </a:cubicBezTo>
                <a:cubicBezTo>
                  <a:pt x="175" y="79"/>
                  <a:pt x="175" y="79"/>
                  <a:pt x="175" y="80"/>
                </a:cubicBezTo>
                <a:cubicBezTo>
                  <a:pt x="175" y="80"/>
                  <a:pt x="175" y="80"/>
                  <a:pt x="175" y="80"/>
                </a:cubicBezTo>
                <a:cubicBezTo>
                  <a:pt x="175" y="80"/>
                  <a:pt x="175" y="80"/>
                  <a:pt x="176" y="8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80"/>
                  <a:pt x="176" y="80"/>
                  <a:pt x="176" y="81"/>
                </a:cubicBezTo>
                <a:cubicBezTo>
                  <a:pt x="176" y="81"/>
                  <a:pt x="176" y="81"/>
                  <a:pt x="176" y="81"/>
                </a:cubicBezTo>
                <a:cubicBezTo>
                  <a:pt x="176" y="81"/>
                  <a:pt x="176" y="81"/>
                  <a:pt x="176" y="81"/>
                </a:cubicBezTo>
                <a:cubicBezTo>
                  <a:pt x="176" y="81"/>
                  <a:pt x="176" y="82"/>
                  <a:pt x="176" y="8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83"/>
                  <a:pt x="176" y="83"/>
                  <a:pt x="177" y="83"/>
                </a:cubicBezTo>
                <a:cubicBezTo>
                  <a:pt x="177" y="83"/>
                  <a:pt x="177" y="84"/>
                  <a:pt x="177" y="84"/>
                </a:cubicBezTo>
                <a:cubicBezTo>
                  <a:pt x="177" y="84"/>
                  <a:pt x="177" y="84"/>
                  <a:pt x="177" y="84"/>
                </a:cubicBezTo>
                <a:cubicBezTo>
                  <a:pt x="177" y="84"/>
                  <a:pt x="177" y="85"/>
                  <a:pt x="177" y="85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77" y="85"/>
                  <a:pt x="178" y="86"/>
                  <a:pt x="178" y="86"/>
                </a:cubicBezTo>
                <a:cubicBezTo>
                  <a:pt x="178" y="86"/>
                  <a:pt x="178" y="86"/>
                  <a:pt x="178" y="86"/>
                </a:cubicBezTo>
                <a:cubicBezTo>
                  <a:pt x="178" y="86"/>
                  <a:pt x="178" y="86"/>
                  <a:pt x="178" y="86"/>
                </a:cubicBezTo>
                <a:cubicBezTo>
                  <a:pt x="178" y="86"/>
                  <a:pt x="178" y="87"/>
                  <a:pt x="178" y="87"/>
                </a:cubicBezTo>
                <a:cubicBezTo>
                  <a:pt x="178" y="87"/>
                  <a:pt x="179" y="87"/>
                  <a:pt x="179" y="88"/>
                </a:cubicBezTo>
                <a:cubicBezTo>
                  <a:pt x="178" y="88"/>
                  <a:pt x="179" y="89"/>
                  <a:pt x="179" y="89"/>
                </a:cubicBezTo>
                <a:cubicBezTo>
                  <a:pt x="179" y="89"/>
                  <a:pt x="179" y="89"/>
                  <a:pt x="179" y="89"/>
                </a:cubicBezTo>
                <a:cubicBezTo>
                  <a:pt x="179" y="89"/>
                  <a:pt x="179" y="89"/>
                  <a:pt x="179" y="89"/>
                </a:cubicBezTo>
                <a:cubicBezTo>
                  <a:pt x="179" y="89"/>
                  <a:pt x="179" y="89"/>
                  <a:pt x="18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90"/>
                  <a:pt x="180" y="90"/>
                  <a:pt x="180" y="90"/>
                </a:cubicBezTo>
                <a:cubicBezTo>
                  <a:pt x="180" y="90"/>
                  <a:pt x="181" y="90"/>
                  <a:pt x="181" y="90"/>
                </a:cubicBezTo>
                <a:cubicBezTo>
                  <a:pt x="181" y="90"/>
                  <a:pt x="181" y="90"/>
                  <a:pt x="181" y="90"/>
                </a:cubicBezTo>
                <a:cubicBezTo>
                  <a:pt x="181" y="90"/>
                  <a:pt x="181" y="90"/>
                  <a:pt x="181" y="90"/>
                </a:cubicBezTo>
                <a:cubicBezTo>
                  <a:pt x="182" y="90"/>
                  <a:pt x="182" y="90"/>
                  <a:pt x="182" y="90"/>
                </a:cubicBezTo>
                <a:cubicBezTo>
                  <a:pt x="182" y="91"/>
                  <a:pt x="182" y="91"/>
                  <a:pt x="182" y="91"/>
                </a:cubicBezTo>
                <a:cubicBezTo>
                  <a:pt x="182" y="91"/>
                  <a:pt x="182" y="91"/>
                  <a:pt x="182" y="91"/>
                </a:cubicBezTo>
                <a:cubicBezTo>
                  <a:pt x="182" y="91"/>
                  <a:pt x="182" y="91"/>
                  <a:pt x="183" y="91"/>
                </a:cubicBezTo>
                <a:cubicBezTo>
                  <a:pt x="183" y="91"/>
                  <a:pt x="183" y="91"/>
                  <a:pt x="183" y="91"/>
                </a:cubicBezTo>
                <a:cubicBezTo>
                  <a:pt x="183" y="91"/>
                  <a:pt x="183" y="92"/>
                  <a:pt x="183" y="92"/>
                </a:cubicBezTo>
                <a:cubicBezTo>
                  <a:pt x="183" y="92"/>
                  <a:pt x="183" y="92"/>
                  <a:pt x="183" y="92"/>
                </a:cubicBezTo>
                <a:cubicBezTo>
                  <a:pt x="183" y="92"/>
                  <a:pt x="183" y="92"/>
                  <a:pt x="183" y="92"/>
                </a:cubicBezTo>
                <a:cubicBezTo>
                  <a:pt x="183" y="92"/>
                  <a:pt x="183" y="92"/>
                  <a:pt x="184" y="92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184" y="93"/>
                  <a:pt x="184" y="93"/>
                  <a:pt x="184" y="93"/>
                </a:cubicBezTo>
                <a:cubicBezTo>
                  <a:pt x="185" y="93"/>
                  <a:pt x="186" y="91"/>
                  <a:pt x="186" y="91"/>
                </a:cubicBezTo>
                <a:cubicBezTo>
                  <a:pt x="186" y="91"/>
                  <a:pt x="186" y="90"/>
                  <a:pt x="186" y="90"/>
                </a:cubicBezTo>
                <a:cubicBezTo>
                  <a:pt x="186" y="90"/>
                  <a:pt x="186" y="90"/>
                  <a:pt x="186" y="90"/>
                </a:cubicBezTo>
                <a:cubicBezTo>
                  <a:pt x="186" y="90"/>
                  <a:pt x="186" y="90"/>
                  <a:pt x="186" y="90"/>
                </a:cubicBezTo>
                <a:cubicBezTo>
                  <a:pt x="186" y="90"/>
                  <a:pt x="186" y="89"/>
                  <a:pt x="186" y="89"/>
                </a:cubicBezTo>
                <a:cubicBezTo>
                  <a:pt x="186" y="89"/>
                  <a:pt x="186" y="89"/>
                  <a:pt x="186" y="89"/>
                </a:cubicBezTo>
                <a:cubicBezTo>
                  <a:pt x="186" y="88"/>
                  <a:pt x="186" y="88"/>
                  <a:pt x="186" y="88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7" y="88"/>
                  <a:pt x="187" y="87"/>
                  <a:pt x="187" y="87"/>
                </a:cubicBezTo>
                <a:cubicBezTo>
                  <a:pt x="187" y="87"/>
                  <a:pt x="188" y="86"/>
                  <a:pt x="188" y="86"/>
                </a:cubicBezTo>
                <a:cubicBezTo>
                  <a:pt x="188" y="86"/>
                  <a:pt x="188" y="86"/>
                  <a:pt x="188" y="86"/>
                </a:cubicBezTo>
                <a:cubicBezTo>
                  <a:pt x="188" y="86"/>
                  <a:pt x="188" y="86"/>
                  <a:pt x="188" y="86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8" y="84"/>
                  <a:pt x="188" y="84"/>
                  <a:pt x="188" y="84"/>
                </a:cubicBezTo>
                <a:cubicBezTo>
                  <a:pt x="188" y="84"/>
                  <a:pt x="188" y="84"/>
                  <a:pt x="188" y="84"/>
                </a:cubicBezTo>
                <a:cubicBezTo>
                  <a:pt x="188" y="85"/>
                  <a:pt x="188" y="85"/>
                  <a:pt x="189" y="85"/>
                </a:cubicBezTo>
                <a:cubicBezTo>
                  <a:pt x="189" y="85"/>
                  <a:pt x="189" y="84"/>
                  <a:pt x="189" y="84"/>
                </a:cubicBezTo>
                <a:cubicBezTo>
                  <a:pt x="189" y="84"/>
                  <a:pt x="190" y="84"/>
                  <a:pt x="190" y="84"/>
                </a:cubicBezTo>
                <a:cubicBezTo>
                  <a:pt x="190" y="84"/>
                  <a:pt x="190" y="85"/>
                  <a:pt x="191" y="85"/>
                </a:cubicBezTo>
                <a:cubicBezTo>
                  <a:pt x="191" y="85"/>
                  <a:pt x="191" y="85"/>
                  <a:pt x="191" y="84"/>
                </a:cubicBezTo>
                <a:cubicBezTo>
                  <a:pt x="191" y="84"/>
                  <a:pt x="191" y="84"/>
                  <a:pt x="191" y="84"/>
                </a:cubicBezTo>
                <a:cubicBezTo>
                  <a:pt x="191" y="84"/>
                  <a:pt x="192" y="84"/>
                  <a:pt x="192" y="84"/>
                </a:cubicBezTo>
                <a:cubicBezTo>
                  <a:pt x="192" y="84"/>
                  <a:pt x="192" y="84"/>
                  <a:pt x="193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4" y="83"/>
                  <a:pt x="195" y="83"/>
                  <a:pt x="195" y="83"/>
                </a:cubicBezTo>
                <a:cubicBezTo>
                  <a:pt x="196" y="83"/>
                  <a:pt x="196" y="83"/>
                  <a:pt x="196" y="83"/>
                </a:cubicBezTo>
                <a:cubicBezTo>
                  <a:pt x="196" y="83"/>
                  <a:pt x="196" y="83"/>
                  <a:pt x="196" y="83"/>
                </a:cubicBezTo>
                <a:cubicBezTo>
                  <a:pt x="196" y="83"/>
                  <a:pt x="197" y="83"/>
                  <a:pt x="197" y="83"/>
                </a:cubicBezTo>
                <a:cubicBezTo>
                  <a:pt x="197" y="83"/>
                  <a:pt x="197" y="83"/>
                  <a:pt x="197" y="83"/>
                </a:cubicBezTo>
                <a:cubicBezTo>
                  <a:pt x="197" y="83"/>
                  <a:pt x="197" y="83"/>
                  <a:pt x="197" y="83"/>
                </a:cubicBezTo>
                <a:cubicBezTo>
                  <a:pt x="197" y="83"/>
                  <a:pt x="198" y="83"/>
                  <a:pt x="198" y="83"/>
                </a:cubicBezTo>
                <a:cubicBezTo>
                  <a:pt x="199" y="84"/>
                  <a:pt x="201" y="86"/>
                  <a:pt x="202" y="88"/>
                </a:cubicBezTo>
                <a:cubicBezTo>
                  <a:pt x="202" y="88"/>
                  <a:pt x="202" y="88"/>
                  <a:pt x="202" y="88"/>
                </a:cubicBezTo>
                <a:cubicBezTo>
                  <a:pt x="202" y="88"/>
                  <a:pt x="202" y="88"/>
                  <a:pt x="202" y="88"/>
                </a:cubicBezTo>
                <a:cubicBezTo>
                  <a:pt x="202" y="88"/>
                  <a:pt x="202" y="88"/>
                  <a:pt x="202" y="88"/>
                </a:cubicBezTo>
                <a:cubicBezTo>
                  <a:pt x="202" y="88"/>
                  <a:pt x="202" y="88"/>
                  <a:pt x="202" y="88"/>
                </a:cubicBezTo>
                <a:cubicBezTo>
                  <a:pt x="201" y="87"/>
                  <a:pt x="201" y="87"/>
                  <a:pt x="201" y="87"/>
                </a:cubicBezTo>
                <a:cubicBezTo>
                  <a:pt x="201" y="87"/>
                  <a:pt x="200" y="86"/>
                  <a:pt x="200" y="86"/>
                </a:cubicBezTo>
                <a:cubicBezTo>
                  <a:pt x="200" y="86"/>
                  <a:pt x="200" y="86"/>
                  <a:pt x="200" y="86"/>
                </a:cubicBezTo>
                <a:cubicBezTo>
                  <a:pt x="200" y="87"/>
                  <a:pt x="200" y="87"/>
                  <a:pt x="200" y="87"/>
                </a:cubicBezTo>
                <a:cubicBezTo>
                  <a:pt x="199" y="87"/>
                  <a:pt x="199" y="87"/>
                  <a:pt x="199" y="87"/>
                </a:cubicBezTo>
                <a:cubicBezTo>
                  <a:pt x="199" y="87"/>
                  <a:pt x="199" y="87"/>
                  <a:pt x="199" y="87"/>
                </a:cubicBezTo>
                <a:cubicBezTo>
                  <a:pt x="199" y="87"/>
                  <a:pt x="199" y="87"/>
                  <a:pt x="199" y="87"/>
                </a:cubicBezTo>
                <a:cubicBezTo>
                  <a:pt x="199" y="87"/>
                  <a:pt x="199" y="87"/>
                  <a:pt x="199" y="87"/>
                </a:cubicBezTo>
                <a:cubicBezTo>
                  <a:pt x="199" y="87"/>
                  <a:pt x="199" y="88"/>
                  <a:pt x="199" y="88"/>
                </a:cubicBezTo>
                <a:cubicBezTo>
                  <a:pt x="199" y="88"/>
                  <a:pt x="199" y="88"/>
                  <a:pt x="199" y="88"/>
                </a:cubicBezTo>
                <a:cubicBezTo>
                  <a:pt x="199" y="88"/>
                  <a:pt x="199" y="88"/>
                  <a:pt x="199" y="88"/>
                </a:cubicBezTo>
                <a:cubicBezTo>
                  <a:pt x="199" y="89"/>
                  <a:pt x="199" y="89"/>
                  <a:pt x="199" y="89"/>
                </a:cubicBezTo>
                <a:cubicBezTo>
                  <a:pt x="199" y="89"/>
                  <a:pt x="199" y="89"/>
                  <a:pt x="199" y="89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1"/>
                  <a:pt x="201" y="92"/>
                  <a:pt x="201" y="92"/>
                </a:cubicBezTo>
                <a:cubicBezTo>
                  <a:pt x="201" y="92"/>
                  <a:pt x="201" y="92"/>
                  <a:pt x="201" y="92"/>
                </a:cubicBezTo>
                <a:cubicBezTo>
                  <a:pt x="201" y="92"/>
                  <a:pt x="202" y="92"/>
                  <a:pt x="202" y="92"/>
                </a:cubicBezTo>
                <a:cubicBezTo>
                  <a:pt x="202" y="92"/>
                  <a:pt x="202" y="92"/>
                  <a:pt x="202" y="92"/>
                </a:cubicBezTo>
                <a:cubicBezTo>
                  <a:pt x="202" y="92"/>
                  <a:pt x="202" y="92"/>
                  <a:pt x="202" y="92"/>
                </a:cubicBezTo>
                <a:cubicBezTo>
                  <a:pt x="202" y="93"/>
                  <a:pt x="202" y="93"/>
                  <a:pt x="202" y="93"/>
                </a:cubicBezTo>
                <a:cubicBezTo>
                  <a:pt x="203" y="93"/>
                  <a:pt x="203" y="93"/>
                  <a:pt x="203" y="93"/>
                </a:cubicBezTo>
                <a:cubicBezTo>
                  <a:pt x="203" y="93"/>
                  <a:pt x="203" y="93"/>
                  <a:pt x="203" y="93"/>
                </a:cubicBezTo>
                <a:cubicBezTo>
                  <a:pt x="203" y="93"/>
                  <a:pt x="203" y="93"/>
                  <a:pt x="204" y="93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04" y="93"/>
                  <a:pt x="204" y="93"/>
                  <a:pt x="205" y="93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8" y="96"/>
                  <a:pt x="210" y="99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2" y="105"/>
                  <a:pt x="212" y="105"/>
                  <a:pt x="212" y="105"/>
                </a:cubicBezTo>
                <a:cubicBezTo>
                  <a:pt x="212" y="105"/>
                  <a:pt x="212" y="105"/>
                  <a:pt x="212" y="105"/>
                </a:cubicBezTo>
                <a:cubicBezTo>
                  <a:pt x="213" y="105"/>
                  <a:pt x="213" y="105"/>
                  <a:pt x="213" y="105"/>
                </a:cubicBezTo>
                <a:cubicBezTo>
                  <a:pt x="213" y="105"/>
                  <a:pt x="213" y="105"/>
                  <a:pt x="213" y="105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106"/>
                  <a:pt x="213" y="106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2" y="107"/>
                  <a:pt x="212" y="107"/>
                  <a:pt x="212" y="107"/>
                </a:cubicBezTo>
                <a:cubicBezTo>
                  <a:pt x="212" y="107"/>
                  <a:pt x="212" y="107"/>
                  <a:pt x="212" y="108"/>
                </a:cubicBezTo>
                <a:cubicBezTo>
                  <a:pt x="212" y="108"/>
                  <a:pt x="212" y="108"/>
                  <a:pt x="212" y="108"/>
                </a:cubicBezTo>
                <a:cubicBezTo>
                  <a:pt x="212" y="108"/>
                  <a:pt x="212" y="108"/>
                  <a:pt x="212" y="108"/>
                </a:cubicBezTo>
                <a:cubicBezTo>
                  <a:pt x="212" y="108"/>
                  <a:pt x="212" y="108"/>
                  <a:pt x="212" y="108"/>
                </a:cubicBezTo>
                <a:cubicBezTo>
                  <a:pt x="212" y="108"/>
                  <a:pt x="212" y="109"/>
                  <a:pt x="212" y="109"/>
                </a:cubicBezTo>
                <a:cubicBezTo>
                  <a:pt x="212" y="109"/>
                  <a:pt x="212" y="109"/>
                  <a:pt x="212" y="110"/>
                </a:cubicBezTo>
                <a:cubicBezTo>
                  <a:pt x="212" y="110"/>
                  <a:pt x="212" y="110"/>
                  <a:pt x="212" y="110"/>
                </a:cubicBezTo>
                <a:cubicBezTo>
                  <a:pt x="212" y="111"/>
                  <a:pt x="212" y="111"/>
                  <a:pt x="212" y="111"/>
                </a:cubicBezTo>
                <a:cubicBezTo>
                  <a:pt x="212" y="111"/>
                  <a:pt x="212" y="111"/>
                  <a:pt x="212" y="111"/>
                </a:cubicBezTo>
                <a:cubicBezTo>
                  <a:pt x="212" y="111"/>
                  <a:pt x="212" y="111"/>
                  <a:pt x="212" y="111"/>
                </a:cubicBezTo>
                <a:cubicBezTo>
                  <a:pt x="212" y="111"/>
                  <a:pt x="212" y="111"/>
                  <a:pt x="212" y="111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2" y="112"/>
                  <a:pt x="212" y="112"/>
                  <a:pt x="212" y="112"/>
                </a:cubicBezTo>
                <a:cubicBezTo>
                  <a:pt x="213" y="112"/>
                  <a:pt x="213" y="113"/>
                  <a:pt x="213" y="113"/>
                </a:cubicBezTo>
                <a:cubicBezTo>
                  <a:pt x="213" y="113"/>
                  <a:pt x="213" y="113"/>
                  <a:pt x="213" y="113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4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3"/>
                  <a:pt x="215" y="113"/>
                  <a:pt x="215" y="113"/>
                </a:cubicBezTo>
                <a:cubicBezTo>
                  <a:pt x="215" y="114"/>
                  <a:pt x="215" y="114"/>
                  <a:pt x="215" y="114"/>
                </a:cubicBezTo>
                <a:cubicBezTo>
                  <a:pt x="215" y="114"/>
                  <a:pt x="215" y="114"/>
                  <a:pt x="215" y="114"/>
                </a:cubicBezTo>
                <a:cubicBezTo>
                  <a:pt x="216" y="114"/>
                  <a:pt x="216" y="114"/>
                  <a:pt x="216" y="114"/>
                </a:cubicBezTo>
                <a:cubicBezTo>
                  <a:pt x="215" y="114"/>
                  <a:pt x="215" y="114"/>
                  <a:pt x="215" y="114"/>
                </a:cubicBezTo>
                <a:cubicBezTo>
                  <a:pt x="215" y="114"/>
                  <a:pt x="215" y="114"/>
                  <a:pt x="215" y="114"/>
                </a:cubicBezTo>
                <a:cubicBezTo>
                  <a:pt x="215" y="114"/>
                  <a:pt x="215" y="115"/>
                  <a:pt x="215" y="115"/>
                </a:cubicBezTo>
                <a:cubicBezTo>
                  <a:pt x="214" y="115"/>
                  <a:pt x="214" y="115"/>
                  <a:pt x="214" y="115"/>
                </a:cubicBezTo>
                <a:cubicBezTo>
                  <a:pt x="215" y="115"/>
                  <a:pt x="215" y="115"/>
                  <a:pt x="215" y="115"/>
                </a:cubicBezTo>
                <a:cubicBezTo>
                  <a:pt x="215" y="116"/>
                  <a:pt x="215" y="116"/>
                  <a:pt x="215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16" y="116"/>
                  <a:pt x="217" y="116"/>
                  <a:pt x="217" y="116"/>
                </a:cubicBezTo>
                <a:cubicBezTo>
                  <a:pt x="217" y="116"/>
                  <a:pt x="217" y="115"/>
                  <a:pt x="217" y="115"/>
                </a:cubicBezTo>
                <a:cubicBezTo>
                  <a:pt x="217" y="115"/>
                  <a:pt x="217" y="115"/>
                  <a:pt x="217" y="115"/>
                </a:cubicBezTo>
                <a:cubicBezTo>
                  <a:pt x="217" y="116"/>
                  <a:pt x="217" y="116"/>
                  <a:pt x="218" y="116"/>
                </a:cubicBezTo>
                <a:cubicBezTo>
                  <a:pt x="218" y="116"/>
                  <a:pt x="218" y="116"/>
                  <a:pt x="218" y="116"/>
                </a:cubicBezTo>
                <a:cubicBezTo>
                  <a:pt x="218" y="116"/>
                  <a:pt x="218" y="116"/>
                  <a:pt x="218" y="116"/>
                </a:cubicBezTo>
                <a:cubicBezTo>
                  <a:pt x="218" y="116"/>
                  <a:pt x="217" y="116"/>
                  <a:pt x="217" y="116"/>
                </a:cubicBezTo>
                <a:cubicBezTo>
                  <a:pt x="217" y="116"/>
                  <a:pt x="217" y="116"/>
                  <a:pt x="217" y="116"/>
                </a:cubicBezTo>
                <a:cubicBezTo>
                  <a:pt x="217" y="116"/>
                  <a:pt x="217" y="116"/>
                  <a:pt x="217" y="117"/>
                </a:cubicBezTo>
                <a:cubicBezTo>
                  <a:pt x="217" y="117"/>
                  <a:pt x="217" y="117"/>
                  <a:pt x="217" y="117"/>
                </a:cubicBezTo>
                <a:cubicBezTo>
                  <a:pt x="217" y="117"/>
                  <a:pt x="217" y="117"/>
                  <a:pt x="217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16" y="117"/>
                  <a:pt x="216" y="117"/>
                  <a:pt x="216" y="117"/>
                </a:cubicBezTo>
                <a:cubicBezTo>
                  <a:pt x="216" y="118"/>
                  <a:pt x="216" y="118"/>
                  <a:pt x="216" y="118"/>
                </a:cubicBezTo>
                <a:cubicBezTo>
                  <a:pt x="216" y="118"/>
                  <a:pt x="216" y="118"/>
                  <a:pt x="216" y="118"/>
                </a:cubicBezTo>
                <a:cubicBezTo>
                  <a:pt x="216" y="118"/>
                  <a:pt x="216" y="119"/>
                  <a:pt x="216" y="119"/>
                </a:cubicBezTo>
                <a:cubicBezTo>
                  <a:pt x="216" y="119"/>
                  <a:pt x="216" y="119"/>
                  <a:pt x="216" y="119"/>
                </a:cubicBezTo>
                <a:cubicBezTo>
                  <a:pt x="217" y="119"/>
                  <a:pt x="217" y="119"/>
                  <a:pt x="217" y="119"/>
                </a:cubicBezTo>
                <a:cubicBezTo>
                  <a:pt x="217" y="119"/>
                  <a:pt x="217" y="119"/>
                  <a:pt x="217" y="119"/>
                </a:cubicBezTo>
                <a:cubicBezTo>
                  <a:pt x="217" y="119"/>
                  <a:pt x="217" y="120"/>
                  <a:pt x="217" y="120"/>
                </a:cubicBezTo>
                <a:cubicBezTo>
                  <a:pt x="217" y="120"/>
                  <a:pt x="218" y="120"/>
                  <a:pt x="218" y="120"/>
                </a:cubicBezTo>
                <a:cubicBezTo>
                  <a:pt x="218" y="120"/>
                  <a:pt x="218" y="121"/>
                  <a:pt x="218" y="121"/>
                </a:cubicBezTo>
                <a:cubicBezTo>
                  <a:pt x="218" y="121"/>
                  <a:pt x="218" y="121"/>
                  <a:pt x="218" y="121"/>
                </a:cubicBezTo>
                <a:cubicBezTo>
                  <a:pt x="218" y="121"/>
                  <a:pt x="218" y="121"/>
                  <a:pt x="218" y="121"/>
                </a:cubicBezTo>
                <a:cubicBezTo>
                  <a:pt x="218" y="121"/>
                  <a:pt x="218" y="122"/>
                  <a:pt x="218" y="122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7" y="124"/>
                  <a:pt x="217" y="124"/>
                </a:cubicBezTo>
                <a:cubicBezTo>
                  <a:pt x="217" y="123"/>
                  <a:pt x="217" y="123"/>
                  <a:pt x="217" y="123"/>
                </a:cubicBezTo>
                <a:cubicBezTo>
                  <a:pt x="217" y="123"/>
                  <a:pt x="216" y="123"/>
                  <a:pt x="216" y="123"/>
                </a:cubicBezTo>
                <a:cubicBezTo>
                  <a:pt x="216" y="123"/>
                  <a:pt x="216" y="123"/>
                  <a:pt x="216" y="123"/>
                </a:cubicBezTo>
                <a:cubicBezTo>
                  <a:pt x="215" y="123"/>
                  <a:pt x="215" y="123"/>
                  <a:pt x="215" y="124"/>
                </a:cubicBezTo>
                <a:cubicBezTo>
                  <a:pt x="215" y="124"/>
                  <a:pt x="215" y="124"/>
                  <a:pt x="215" y="124"/>
                </a:cubicBezTo>
                <a:cubicBezTo>
                  <a:pt x="215" y="124"/>
                  <a:pt x="215" y="124"/>
                  <a:pt x="214" y="124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14" y="124"/>
                  <a:pt x="214" y="125"/>
                  <a:pt x="214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6"/>
                  <a:pt x="215" y="126"/>
                </a:cubicBezTo>
                <a:cubicBezTo>
                  <a:pt x="215" y="126"/>
                  <a:pt x="215" y="126"/>
                  <a:pt x="215" y="126"/>
                </a:cubicBezTo>
                <a:cubicBezTo>
                  <a:pt x="215" y="127"/>
                  <a:pt x="215" y="127"/>
                  <a:pt x="215" y="128"/>
                </a:cubicBezTo>
                <a:cubicBezTo>
                  <a:pt x="215" y="129"/>
                  <a:pt x="215" y="129"/>
                  <a:pt x="215" y="129"/>
                </a:cubicBezTo>
                <a:cubicBezTo>
                  <a:pt x="215" y="129"/>
                  <a:pt x="215" y="129"/>
                  <a:pt x="215" y="130"/>
                </a:cubicBezTo>
                <a:cubicBezTo>
                  <a:pt x="215" y="130"/>
                  <a:pt x="215" y="130"/>
                  <a:pt x="215" y="130"/>
                </a:cubicBezTo>
                <a:cubicBezTo>
                  <a:pt x="215" y="130"/>
                  <a:pt x="215" y="130"/>
                  <a:pt x="215" y="130"/>
                </a:cubicBezTo>
                <a:cubicBezTo>
                  <a:pt x="215" y="130"/>
                  <a:pt x="215" y="131"/>
                  <a:pt x="215" y="131"/>
                </a:cubicBezTo>
                <a:cubicBezTo>
                  <a:pt x="215" y="131"/>
                  <a:pt x="215" y="131"/>
                  <a:pt x="215" y="131"/>
                </a:cubicBezTo>
                <a:cubicBezTo>
                  <a:pt x="215" y="131"/>
                  <a:pt x="215" y="131"/>
                  <a:pt x="215" y="131"/>
                </a:cubicBezTo>
                <a:cubicBezTo>
                  <a:pt x="215" y="132"/>
                  <a:pt x="215" y="132"/>
                  <a:pt x="215" y="132"/>
                </a:cubicBezTo>
                <a:cubicBezTo>
                  <a:pt x="215" y="132"/>
                  <a:pt x="215" y="132"/>
                  <a:pt x="215" y="132"/>
                </a:cubicBezTo>
                <a:cubicBezTo>
                  <a:pt x="215" y="132"/>
                  <a:pt x="215" y="133"/>
                  <a:pt x="215" y="133"/>
                </a:cubicBezTo>
                <a:cubicBezTo>
                  <a:pt x="215" y="133"/>
                  <a:pt x="216" y="133"/>
                  <a:pt x="216" y="133"/>
                </a:cubicBezTo>
                <a:cubicBezTo>
                  <a:pt x="216" y="133"/>
                  <a:pt x="216" y="133"/>
                  <a:pt x="216" y="133"/>
                </a:cubicBezTo>
                <a:cubicBezTo>
                  <a:pt x="216" y="133"/>
                  <a:pt x="216" y="133"/>
                  <a:pt x="217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7" y="134"/>
                  <a:pt x="217" y="134"/>
                  <a:pt x="217" y="134"/>
                </a:cubicBezTo>
                <a:cubicBezTo>
                  <a:pt x="218" y="134"/>
                  <a:pt x="219" y="133"/>
                  <a:pt x="221" y="133"/>
                </a:cubicBezTo>
                <a:cubicBezTo>
                  <a:pt x="221" y="133"/>
                  <a:pt x="221" y="132"/>
                  <a:pt x="221" y="132"/>
                </a:cubicBezTo>
                <a:cubicBezTo>
                  <a:pt x="221" y="132"/>
                  <a:pt x="221" y="132"/>
                  <a:pt x="221" y="132"/>
                </a:cubicBezTo>
                <a:cubicBezTo>
                  <a:pt x="221" y="132"/>
                  <a:pt x="221" y="132"/>
                  <a:pt x="221" y="131"/>
                </a:cubicBezTo>
                <a:cubicBezTo>
                  <a:pt x="221" y="131"/>
                  <a:pt x="221" y="131"/>
                  <a:pt x="221" y="131"/>
                </a:cubicBezTo>
                <a:cubicBezTo>
                  <a:pt x="221" y="130"/>
                  <a:pt x="221" y="130"/>
                  <a:pt x="221" y="130"/>
                </a:cubicBezTo>
                <a:cubicBezTo>
                  <a:pt x="221" y="130"/>
                  <a:pt x="221" y="130"/>
                  <a:pt x="221" y="129"/>
                </a:cubicBezTo>
                <a:cubicBezTo>
                  <a:pt x="221" y="129"/>
                  <a:pt x="221" y="129"/>
                  <a:pt x="221" y="129"/>
                </a:cubicBezTo>
                <a:cubicBezTo>
                  <a:pt x="221" y="130"/>
                  <a:pt x="222" y="131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4" y="131"/>
                  <a:pt x="227" y="129"/>
                  <a:pt x="229" y="127"/>
                </a:cubicBezTo>
                <a:cubicBezTo>
                  <a:pt x="221" y="82"/>
                  <a:pt x="181" y="48"/>
                  <a:pt x="134" y="48"/>
                </a:cubicBezTo>
                <a:cubicBezTo>
                  <a:pt x="81" y="48"/>
                  <a:pt x="37" y="91"/>
                  <a:pt x="37" y="144"/>
                </a:cubicBezTo>
                <a:cubicBezTo>
                  <a:pt x="37" y="194"/>
                  <a:pt x="75" y="234"/>
                  <a:pt x="123" y="240"/>
                </a:cubicBezTo>
                <a:cubicBezTo>
                  <a:pt x="123" y="240"/>
                  <a:pt x="123" y="239"/>
                  <a:pt x="123" y="239"/>
                </a:cubicBezTo>
                <a:cubicBezTo>
                  <a:pt x="123" y="232"/>
                  <a:pt x="123" y="232"/>
                  <a:pt x="123" y="232"/>
                </a:cubicBezTo>
                <a:cubicBezTo>
                  <a:pt x="79" y="226"/>
                  <a:pt x="45" y="189"/>
                  <a:pt x="45" y="144"/>
                </a:cubicBezTo>
                <a:cubicBezTo>
                  <a:pt x="45" y="125"/>
                  <a:pt x="52" y="107"/>
                  <a:pt x="63" y="92"/>
                </a:cubicBezTo>
                <a:cubicBezTo>
                  <a:pt x="63" y="92"/>
                  <a:pt x="63" y="92"/>
                  <a:pt x="63" y="92"/>
                </a:cubicBezTo>
                <a:cubicBezTo>
                  <a:pt x="63" y="92"/>
                  <a:pt x="63" y="92"/>
                  <a:pt x="63" y="91"/>
                </a:cubicBezTo>
                <a:cubicBezTo>
                  <a:pt x="64" y="91"/>
                  <a:pt x="64" y="91"/>
                  <a:pt x="64" y="90"/>
                </a:cubicBezTo>
                <a:cubicBezTo>
                  <a:pt x="65" y="90"/>
                  <a:pt x="65" y="90"/>
                  <a:pt x="65" y="90"/>
                </a:cubicBezTo>
                <a:cubicBezTo>
                  <a:pt x="66" y="89"/>
                  <a:pt x="66" y="89"/>
                  <a:pt x="66" y="89"/>
                </a:cubicBezTo>
                <a:cubicBezTo>
                  <a:pt x="66" y="89"/>
                  <a:pt x="66" y="90"/>
                  <a:pt x="66" y="90"/>
                </a:cubicBezTo>
                <a:cubicBezTo>
                  <a:pt x="66" y="90"/>
                  <a:pt x="66" y="90"/>
                  <a:pt x="66" y="90"/>
                </a:cubicBezTo>
                <a:cubicBezTo>
                  <a:pt x="66" y="90"/>
                  <a:pt x="66" y="90"/>
                  <a:pt x="66" y="90"/>
                </a:cubicBezTo>
                <a:cubicBezTo>
                  <a:pt x="67" y="90"/>
                  <a:pt x="67" y="90"/>
                  <a:pt x="67" y="90"/>
                </a:cubicBezTo>
                <a:cubicBezTo>
                  <a:pt x="67" y="90"/>
                  <a:pt x="67" y="89"/>
                  <a:pt x="67" y="89"/>
                </a:cubicBezTo>
                <a:cubicBezTo>
                  <a:pt x="68" y="89"/>
                  <a:pt x="68" y="89"/>
                  <a:pt x="68" y="89"/>
                </a:cubicBezTo>
                <a:cubicBezTo>
                  <a:pt x="68" y="88"/>
                  <a:pt x="68" y="88"/>
                  <a:pt x="69" y="88"/>
                </a:cubicBezTo>
                <a:cubicBezTo>
                  <a:pt x="69" y="88"/>
                  <a:pt x="69" y="88"/>
                  <a:pt x="69" y="88"/>
                </a:cubicBezTo>
                <a:cubicBezTo>
                  <a:pt x="69" y="88"/>
                  <a:pt x="69" y="88"/>
                  <a:pt x="69" y="88"/>
                </a:cubicBezTo>
                <a:cubicBezTo>
                  <a:pt x="69" y="87"/>
                  <a:pt x="69" y="87"/>
                  <a:pt x="69" y="87"/>
                </a:cubicBezTo>
                <a:cubicBezTo>
                  <a:pt x="69" y="87"/>
                  <a:pt x="69" y="87"/>
                  <a:pt x="69" y="87"/>
                </a:cubicBezTo>
                <a:cubicBezTo>
                  <a:pt x="69" y="87"/>
                  <a:pt x="69" y="87"/>
                  <a:pt x="70" y="87"/>
                </a:cubicBezTo>
                <a:cubicBezTo>
                  <a:pt x="70" y="87"/>
                  <a:pt x="70" y="86"/>
                  <a:pt x="70" y="86"/>
                </a:cubicBezTo>
                <a:cubicBezTo>
                  <a:pt x="70" y="86"/>
                  <a:pt x="70" y="86"/>
                  <a:pt x="70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5"/>
                  <a:pt x="71" y="85"/>
                  <a:pt x="71" y="85"/>
                </a:cubicBezTo>
                <a:cubicBezTo>
                  <a:pt x="71" y="85"/>
                  <a:pt x="72" y="85"/>
                  <a:pt x="72" y="84"/>
                </a:cubicBezTo>
                <a:cubicBezTo>
                  <a:pt x="72" y="84"/>
                  <a:pt x="72" y="84"/>
                  <a:pt x="72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4" y="83"/>
                </a:cubicBezTo>
                <a:cubicBezTo>
                  <a:pt x="74" y="83"/>
                  <a:pt x="74" y="83"/>
                  <a:pt x="74" y="83"/>
                </a:cubicBezTo>
                <a:cubicBezTo>
                  <a:pt x="74" y="83"/>
                  <a:pt x="75" y="83"/>
                  <a:pt x="75" y="83"/>
                </a:cubicBezTo>
                <a:cubicBezTo>
                  <a:pt x="75" y="83"/>
                  <a:pt x="75" y="82"/>
                  <a:pt x="75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2"/>
                  <a:pt x="76" y="81"/>
                  <a:pt x="76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3"/>
                  <a:pt x="78" y="83"/>
                  <a:pt x="78" y="83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2"/>
                  <a:pt x="79" y="82"/>
                  <a:pt x="79" y="82"/>
                </a:cubicBezTo>
                <a:cubicBezTo>
                  <a:pt x="79" y="83"/>
                  <a:pt x="79" y="83"/>
                  <a:pt x="79" y="83"/>
                </a:cubicBezTo>
                <a:cubicBezTo>
                  <a:pt x="79" y="83"/>
                  <a:pt x="79" y="83"/>
                  <a:pt x="79" y="83"/>
                </a:cubicBezTo>
                <a:cubicBezTo>
                  <a:pt x="79" y="83"/>
                  <a:pt x="79" y="83"/>
                  <a:pt x="79" y="83"/>
                </a:cubicBezTo>
                <a:cubicBezTo>
                  <a:pt x="79" y="83"/>
                  <a:pt x="79" y="83"/>
                  <a:pt x="79" y="83"/>
                </a:cubicBezTo>
                <a:cubicBezTo>
                  <a:pt x="79" y="84"/>
                  <a:pt x="80" y="84"/>
                  <a:pt x="80" y="84"/>
                </a:cubicBezTo>
                <a:cubicBezTo>
                  <a:pt x="80" y="84"/>
                  <a:pt x="80" y="84"/>
                  <a:pt x="80" y="84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86"/>
                  <a:pt x="80" y="86"/>
                  <a:pt x="80" y="86"/>
                </a:cubicBezTo>
                <a:cubicBezTo>
                  <a:pt x="80" y="86"/>
                  <a:pt x="80" y="86"/>
                  <a:pt x="80" y="86"/>
                </a:cubicBezTo>
                <a:cubicBezTo>
                  <a:pt x="80" y="87"/>
                  <a:pt x="80" y="87"/>
                  <a:pt x="80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0" y="87"/>
                  <a:pt x="80" y="87"/>
                  <a:pt x="80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8"/>
                  <a:pt x="80" y="89"/>
                  <a:pt x="80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80" y="91"/>
                </a:cubicBezTo>
                <a:cubicBezTo>
                  <a:pt x="80" y="91"/>
                  <a:pt x="80" y="91"/>
                  <a:pt x="80" y="91"/>
                </a:cubicBezTo>
                <a:cubicBezTo>
                  <a:pt x="80" y="91"/>
                  <a:pt x="80" y="91"/>
                  <a:pt x="80" y="92"/>
                </a:cubicBezTo>
                <a:cubicBezTo>
                  <a:pt x="80" y="92"/>
                  <a:pt x="80" y="92"/>
                  <a:pt x="80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4"/>
                  <a:pt x="81" y="94"/>
                  <a:pt x="8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94"/>
                  <a:pt x="82" y="94"/>
                  <a:pt x="81" y="94"/>
                </a:cubicBezTo>
                <a:cubicBezTo>
                  <a:pt x="81" y="95"/>
                  <a:pt x="81" y="95"/>
                  <a:pt x="81" y="95"/>
                </a:cubicBezTo>
                <a:cubicBezTo>
                  <a:pt x="81" y="95"/>
                  <a:pt x="82" y="95"/>
                  <a:pt x="82" y="95"/>
                </a:cubicBezTo>
                <a:cubicBezTo>
                  <a:pt x="82" y="95"/>
                  <a:pt x="82" y="95"/>
                  <a:pt x="82" y="95"/>
                </a:cubicBezTo>
                <a:cubicBezTo>
                  <a:pt x="81" y="96"/>
                  <a:pt x="81" y="96"/>
                  <a:pt x="81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97"/>
                  <a:pt x="82" y="97"/>
                  <a:pt x="82" y="98"/>
                </a:cubicBezTo>
                <a:cubicBezTo>
                  <a:pt x="82" y="98"/>
                  <a:pt x="82" y="98"/>
                  <a:pt x="82" y="98"/>
                </a:cubicBezTo>
                <a:cubicBezTo>
                  <a:pt x="81" y="98"/>
                  <a:pt x="81" y="99"/>
                  <a:pt x="81" y="99"/>
                </a:cubicBezTo>
                <a:cubicBezTo>
                  <a:pt x="81" y="99"/>
                  <a:pt x="81" y="100"/>
                  <a:pt x="81" y="100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0"/>
                  <a:pt x="80" y="101"/>
                  <a:pt x="80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0" y="101"/>
                  <a:pt x="80" y="102"/>
                  <a:pt x="80" y="102"/>
                </a:cubicBezTo>
                <a:cubicBezTo>
                  <a:pt x="81" y="102"/>
                  <a:pt x="81" y="102"/>
                  <a:pt x="81" y="102"/>
                </a:cubicBezTo>
                <a:cubicBezTo>
                  <a:pt x="81" y="102"/>
                  <a:pt x="81" y="102"/>
                  <a:pt x="81" y="102"/>
                </a:cubicBezTo>
                <a:cubicBezTo>
                  <a:pt x="81" y="102"/>
                  <a:pt x="81" y="103"/>
                  <a:pt x="81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82" y="104"/>
                  <a:pt x="82" y="105"/>
                  <a:pt x="82" y="105"/>
                </a:cubicBezTo>
                <a:cubicBezTo>
                  <a:pt x="82" y="105"/>
                  <a:pt x="82" y="105"/>
                  <a:pt x="82" y="106"/>
                </a:cubicBezTo>
                <a:cubicBezTo>
                  <a:pt x="82" y="106"/>
                  <a:pt x="82" y="107"/>
                  <a:pt x="82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09"/>
                  <a:pt x="81" y="110"/>
                  <a:pt x="81" y="111"/>
                </a:cubicBezTo>
                <a:cubicBezTo>
                  <a:pt x="81" y="111"/>
                  <a:pt x="81" y="111"/>
                  <a:pt x="80" y="112"/>
                </a:cubicBezTo>
                <a:cubicBezTo>
                  <a:pt x="80" y="112"/>
                  <a:pt x="80" y="113"/>
                  <a:pt x="80" y="114"/>
                </a:cubicBezTo>
                <a:cubicBezTo>
                  <a:pt x="80" y="114"/>
                  <a:pt x="79" y="114"/>
                  <a:pt x="79" y="114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8" y="116"/>
                  <a:pt x="78" y="116"/>
                  <a:pt x="78" y="117"/>
                </a:cubicBezTo>
                <a:cubicBezTo>
                  <a:pt x="78" y="117"/>
                  <a:pt x="78" y="118"/>
                  <a:pt x="78" y="119"/>
                </a:cubicBezTo>
                <a:cubicBezTo>
                  <a:pt x="78" y="119"/>
                  <a:pt x="78" y="120"/>
                  <a:pt x="78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8" y="120"/>
                  <a:pt x="78" y="120"/>
                  <a:pt x="78" y="121"/>
                </a:cubicBezTo>
                <a:cubicBezTo>
                  <a:pt x="78" y="121"/>
                  <a:pt x="78" y="121"/>
                  <a:pt x="78" y="121"/>
                </a:cubicBezTo>
                <a:cubicBezTo>
                  <a:pt x="78" y="121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3"/>
                  <a:pt x="78" y="123"/>
                  <a:pt x="78" y="123"/>
                </a:cubicBezTo>
                <a:cubicBezTo>
                  <a:pt x="78" y="123"/>
                  <a:pt x="77" y="123"/>
                  <a:pt x="78" y="124"/>
                </a:cubicBezTo>
                <a:cubicBezTo>
                  <a:pt x="78" y="124"/>
                  <a:pt x="78" y="125"/>
                  <a:pt x="78" y="125"/>
                </a:cubicBezTo>
                <a:cubicBezTo>
                  <a:pt x="78" y="125"/>
                  <a:pt x="78" y="126"/>
                  <a:pt x="78" y="126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78" y="126"/>
                  <a:pt x="78" y="126"/>
                  <a:pt x="78" y="127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9" y="128"/>
                  <a:pt x="79" y="128"/>
                  <a:pt x="79" y="129"/>
                </a:cubicBezTo>
                <a:cubicBezTo>
                  <a:pt x="78" y="129"/>
                  <a:pt x="79" y="129"/>
                  <a:pt x="79" y="130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79" y="132"/>
                  <a:pt x="80" y="132"/>
                  <a:pt x="8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33"/>
                  <a:pt x="81" y="133"/>
                  <a:pt x="81" y="133"/>
                </a:cubicBezTo>
                <a:cubicBezTo>
                  <a:pt x="81" y="133"/>
                  <a:pt x="82" y="133"/>
                  <a:pt x="82" y="133"/>
                </a:cubicBezTo>
                <a:cubicBezTo>
                  <a:pt x="82" y="134"/>
                  <a:pt x="82" y="134"/>
                  <a:pt x="82" y="134"/>
                </a:cubicBezTo>
                <a:cubicBezTo>
                  <a:pt x="83" y="134"/>
                  <a:pt x="83" y="134"/>
                  <a:pt x="83" y="135"/>
                </a:cubicBezTo>
                <a:cubicBezTo>
                  <a:pt x="83" y="135"/>
                  <a:pt x="83" y="135"/>
                  <a:pt x="83" y="136"/>
                </a:cubicBezTo>
                <a:cubicBezTo>
                  <a:pt x="83" y="136"/>
                  <a:pt x="83" y="136"/>
                  <a:pt x="83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137"/>
                  <a:pt x="83" y="138"/>
                  <a:pt x="83" y="138"/>
                </a:cubicBezTo>
                <a:cubicBezTo>
                  <a:pt x="83" y="138"/>
                  <a:pt x="83" y="138"/>
                  <a:pt x="83" y="139"/>
                </a:cubicBezTo>
                <a:cubicBezTo>
                  <a:pt x="83" y="139"/>
                  <a:pt x="84" y="139"/>
                  <a:pt x="84" y="139"/>
                </a:cubicBezTo>
                <a:cubicBezTo>
                  <a:pt x="84" y="139"/>
                  <a:pt x="84" y="139"/>
                  <a:pt x="84" y="140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4" y="140"/>
                  <a:pt x="84" y="140"/>
                  <a:pt x="84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85" y="141"/>
                  <a:pt x="85" y="142"/>
                  <a:pt x="85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2"/>
                  <a:pt x="85" y="143"/>
                  <a:pt x="85" y="143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4" y="143"/>
                  <a:pt x="84" y="144"/>
                  <a:pt x="85" y="144"/>
                </a:cubicBezTo>
                <a:cubicBezTo>
                  <a:pt x="85" y="144"/>
                  <a:pt x="85" y="144"/>
                  <a:pt x="85" y="144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6" y="145"/>
                  <a:pt x="86" y="146"/>
                  <a:pt x="86" y="146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86" y="146"/>
                  <a:pt x="87" y="146"/>
                  <a:pt x="87" y="146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6"/>
                  <a:pt x="87" y="147"/>
                  <a:pt x="87" y="147"/>
                </a:cubicBezTo>
                <a:cubicBezTo>
                  <a:pt x="87" y="147"/>
                  <a:pt x="87" y="147"/>
                  <a:pt x="87" y="148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7" y="149"/>
                  <a:pt x="87" y="149"/>
                </a:cubicBezTo>
                <a:cubicBezTo>
                  <a:pt x="87" y="149"/>
                  <a:pt x="87" y="149"/>
                  <a:pt x="87" y="149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8" y="150"/>
                  <a:pt x="88" y="150"/>
                  <a:pt x="89" y="150"/>
                </a:cubicBezTo>
                <a:cubicBezTo>
                  <a:pt x="89" y="150"/>
                  <a:pt x="89" y="150"/>
                  <a:pt x="89" y="150"/>
                </a:cubicBezTo>
                <a:cubicBezTo>
                  <a:pt x="89" y="150"/>
                  <a:pt x="89" y="151"/>
                  <a:pt x="89" y="151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89" y="151"/>
                  <a:pt x="90" y="152"/>
                  <a:pt x="90" y="152"/>
                </a:cubicBezTo>
                <a:cubicBezTo>
                  <a:pt x="90" y="152"/>
                  <a:pt x="90" y="152"/>
                  <a:pt x="90" y="152"/>
                </a:cubicBezTo>
                <a:cubicBezTo>
                  <a:pt x="91" y="152"/>
                  <a:pt x="91" y="152"/>
                  <a:pt x="91" y="151"/>
                </a:cubicBezTo>
                <a:cubicBezTo>
                  <a:pt x="92" y="151"/>
                  <a:pt x="92" y="150"/>
                  <a:pt x="91" y="150"/>
                </a:cubicBezTo>
                <a:cubicBezTo>
                  <a:pt x="91" y="150"/>
                  <a:pt x="91" y="150"/>
                  <a:pt x="91" y="150"/>
                </a:cubicBezTo>
                <a:cubicBezTo>
                  <a:pt x="91" y="150"/>
                  <a:pt x="91" y="150"/>
                  <a:pt x="91" y="150"/>
                </a:cubicBezTo>
                <a:cubicBezTo>
                  <a:pt x="91" y="150"/>
                  <a:pt x="91" y="150"/>
                  <a:pt x="91" y="150"/>
                </a:cubicBezTo>
                <a:cubicBezTo>
                  <a:pt x="91" y="150"/>
                  <a:pt x="91" y="149"/>
                  <a:pt x="91" y="149"/>
                </a:cubicBezTo>
                <a:cubicBezTo>
                  <a:pt x="91" y="149"/>
                  <a:pt x="91" y="149"/>
                  <a:pt x="90" y="149"/>
                </a:cubicBezTo>
                <a:cubicBezTo>
                  <a:pt x="90" y="149"/>
                  <a:pt x="90" y="149"/>
                  <a:pt x="90" y="149"/>
                </a:cubicBezTo>
                <a:cubicBezTo>
                  <a:pt x="90" y="149"/>
                  <a:pt x="90" y="149"/>
                  <a:pt x="90" y="149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8"/>
                  <a:pt x="90" y="147"/>
                  <a:pt x="90" y="147"/>
                </a:cubicBezTo>
                <a:cubicBezTo>
                  <a:pt x="90" y="147"/>
                  <a:pt x="90" y="147"/>
                  <a:pt x="90" y="146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90" y="146"/>
                  <a:pt x="90" y="146"/>
                  <a:pt x="89" y="145"/>
                </a:cubicBezTo>
                <a:cubicBezTo>
                  <a:pt x="89" y="145"/>
                  <a:pt x="89" y="145"/>
                  <a:pt x="89" y="145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9" y="144"/>
                  <a:pt x="88" y="143"/>
                  <a:pt x="88" y="143"/>
                </a:cubicBezTo>
                <a:cubicBezTo>
                  <a:pt x="88" y="143"/>
                  <a:pt x="88" y="143"/>
                  <a:pt x="88" y="142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2"/>
                  <a:pt x="88" y="142"/>
                  <a:pt x="88" y="141"/>
                </a:cubicBezTo>
                <a:cubicBezTo>
                  <a:pt x="88" y="141"/>
                  <a:pt x="87" y="141"/>
                  <a:pt x="87" y="141"/>
                </a:cubicBezTo>
                <a:cubicBezTo>
                  <a:pt x="87" y="141"/>
                  <a:pt x="87" y="141"/>
                  <a:pt x="87" y="141"/>
                </a:cubicBezTo>
                <a:cubicBezTo>
                  <a:pt x="87" y="141"/>
                  <a:pt x="87" y="140"/>
                  <a:pt x="87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39"/>
                  <a:pt x="87" y="139"/>
                  <a:pt x="86" y="139"/>
                </a:cubicBezTo>
                <a:cubicBezTo>
                  <a:pt x="86" y="139"/>
                  <a:pt x="87" y="139"/>
                  <a:pt x="87" y="139"/>
                </a:cubicBezTo>
                <a:cubicBezTo>
                  <a:pt x="87" y="139"/>
                  <a:pt x="87" y="139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87" y="139"/>
                  <a:pt x="88" y="140"/>
                  <a:pt x="88" y="140"/>
                </a:cubicBezTo>
                <a:cubicBezTo>
                  <a:pt x="88" y="140"/>
                  <a:pt x="88" y="140"/>
                  <a:pt x="88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2"/>
                  <a:pt x="88" y="143"/>
                  <a:pt x="89" y="143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9" y="143"/>
                  <a:pt x="89" y="144"/>
                  <a:pt x="89" y="144"/>
                </a:cubicBezTo>
                <a:cubicBezTo>
                  <a:pt x="89" y="144"/>
                  <a:pt x="90" y="144"/>
                  <a:pt x="90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90" y="145"/>
                  <a:pt x="90" y="145"/>
                  <a:pt x="90" y="145"/>
                </a:cubicBezTo>
                <a:cubicBezTo>
                  <a:pt x="90" y="145"/>
                  <a:pt x="90" y="145"/>
                  <a:pt x="90" y="145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1" y="146"/>
                  <a:pt x="91" y="147"/>
                  <a:pt x="91" y="147"/>
                </a:cubicBezTo>
                <a:cubicBezTo>
                  <a:pt x="91" y="148"/>
                  <a:pt x="92" y="148"/>
                  <a:pt x="92" y="148"/>
                </a:cubicBezTo>
                <a:cubicBezTo>
                  <a:pt x="92" y="148"/>
                  <a:pt x="92" y="149"/>
                  <a:pt x="92" y="149"/>
                </a:cubicBezTo>
                <a:cubicBezTo>
                  <a:pt x="93" y="149"/>
                  <a:pt x="93" y="149"/>
                  <a:pt x="93" y="149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4" y="150"/>
                  <a:pt x="94" y="151"/>
                  <a:pt x="94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5" y="152"/>
                  <a:pt x="95" y="152"/>
                  <a:pt x="95" y="152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4"/>
                  <a:pt x="95" y="154"/>
                  <a:pt x="95" y="154"/>
                </a:cubicBezTo>
                <a:cubicBezTo>
                  <a:pt x="95" y="154"/>
                  <a:pt x="95" y="154"/>
                  <a:pt x="96" y="155"/>
                </a:cubicBezTo>
                <a:cubicBezTo>
                  <a:pt x="96" y="155"/>
                  <a:pt x="95" y="155"/>
                  <a:pt x="95" y="155"/>
                </a:cubicBezTo>
                <a:cubicBezTo>
                  <a:pt x="95" y="155"/>
                  <a:pt x="95" y="155"/>
                  <a:pt x="95" y="155"/>
                </a:cubicBezTo>
                <a:cubicBezTo>
                  <a:pt x="95" y="155"/>
                  <a:pt x="95" y="155"/>
                  <a:pt x="95" y="155"/>
                </a:cubicBezTo>
                <a:cubicBezTo>
                  <a:pt x="95" y="155"/>
                  <a:pt x="95" y="155"/>
                  <a:pt x="95" y="156"/>
                </a:cubicBezTo>
                <a:cubicBezTo>
                  <a:pt x="95" y="156"/>
                  <a:pt x="95" y="157"/>
                  <a:pt x="96" y="158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97" y="158"/>
                  <a:pt x="97" y="159"/>
                  <a:pt x="97" y="159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97" y="159"/>
                  <a:pt x="98" y="159"/>
                  <a:pt x="98" y="160"/>
                </a:cubicBezTo>
                <a:cubicBezTo>
                  <a:pt x="98" y="160"/>
                  <a:pt x="98" y="160"/>
                  <a:pt x="99" y="160"/>
                </a:cubicBezTo>
                <a:cubicBezTo>
                  <a:pt x="99" y="160"/>
                  <a:pt x="99" y="160"/>
                  <a:pt x="100" y="160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160"/>
                  <a:pt x="100" y="160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2" y="162"/>
                </a:cubicBezTo>
                <a:cubicBezTo>
                  <a:pt x="102" y="162"/>
                  <a:pt x="102" y="162"/>
                  <a:pt x="103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105" y="163"/>
                  <a:pt x="105" y="163"/>
                  <a:pt x="105" y="163"/>
                </a:cubicBezTo>
                <a:cubicBezTo>
                  <a:pt x="105" y="163"/>
                  <a:pt x="105" y="163"/>
                  <a:pt x="106" y="163"/>
                </a:cubicBezTo>
                <a:cubicBezTo>
                  <a:pt x="106" y="164"/>
                  <a:pt x="107" y="164"/>
                  <a:pt x="107" y="164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108" y="164"/>
                  <a:pt x="109" y="164"/>
                  <a:pt x="109" y="164"/>
                </a:cubicBezTo>
                <a:cubicBezTo>
                  <a:pt x="109" y="164"/>
                  <a:pt x="109" y="164"/>
                  <a:pt x="110" y="164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110" y="163"/>
                  <a:pt x="110" y="163"/>
                  <a:pt x="110" y="163"/>
                </a:cubicBezTo>
                <a:cubicBezTo>
                  <a:pt x="110" y="164"/>
                  <a:pt x="111" y="164"/>
                  <a:pt x="111" y="164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2" y="164"/>
                  <a:pt x="112" y="164"/>
                  <a:pt x="112" y="164"/>
                </a:cubicBezTo>
                <a:cubicBezTo>
                  <a:pt x="112" y="165"/>
                  <a:pt x="112" y="165"/>
                  <a:pt x="113" y="165"/>
                </a:cubicBezTo>
                <a:cubicBezTo>
                  <a:pt x="113" y="165"/>
                  <a:pt x="113" y="166"/>
                  <a:pt x="113" y="166"/>
                </a:cubicBezTo>
                <a:cubicBezTo>
                  <a:pt x="114" y="166"/>
                  <a:pt x="114" y="167"/>
                  <a:pt x="115" y="167"/>
                </a:cubicBezTo>
                <a:cubicBezTo>
                  <a:pt x="115" y="167"/>
                  <a:pt x="115" y="167"/>
                  <a:pt x="115" y="167"/>
                </a:cubicBezTo>
                <a:cubicBezTo>
                  <a:pt x="115" y="167"/>
                  <a:pt x="115" y="167"/>
                  <a:pt x="115" y="167"/>
                </a:cubicBezTo>
                <a:cubicBezTo>
                  <a:pt x="115" y="167"/>
                  <a:pt x="115" y="167"/>
                  <a:pt x="116" y="167"/>
                </a:cubicBezTo>
                <a:cubicBezTo>
                  <a:pt x="116" y="167"/>
                  <a:pt x="116" y="167"/>
                  <a:pt x="116" y="167"/>
                </a:cubicBezTo>
                <a:cubicBezTo>
                  <a:pt x="116" y="167"/>
                  <a:pt x="117" y="167"/>
                  <a:pt x="117" y="167"/>
                </a:cubicBezTo>
                <a:cubicBezTo>
                  <a:pt x="117" y="167"/>
                  <a:pt x="117" y="167"/>
                  <a:pt x="117" y="168"/>
                </a:cubicBezTo>
                <a:cubicBezTo>
                  <a:pt x="117" y="168"/>
                  <a:pt x="117" y="168"/>
                  <a:pt x="118" y="168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8" y="168"/>
                  <a:pt x="118" y="168"/>
                  <a:pt x="119" y="168"/>
                </a:cubicBezTo>
                <a:cubicBezTo>
                  <a:pt x="119" y="168"/>
                  <a:pt x="119" y="168"/>
                  <a:pt x="12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0" y="169"/>
                  <a:pt x="121" y="169"/>
                  <a:pt x="121" y="170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21" y="170"/>
                  <a:pt x="121" y="170"/>
                  <a:pt x="122" y="170"/>
                </a:cubicBezTo>
                <a:cubicBezTo>
                  <a:pt x="122" y="170"/>
                  <a:pt x="122" y="170"/>
                  <a:pt x="122" y="171"/>
                </a:cubicBezTo>
                <a:cubicBezTo>
                  <a:pt x="122" y="171"/>
                  <a:pt x="122" y="171"/>
                  <a:pt x="122" y="171"/>
                </a:cubicBezTo>
                <a:cubicBezTo>
                  <a:pt x="122" y="171"/>
                  <a:pt x="122" y="171"/>
                  <a:pt x="122" y="172"/>
                </a:cubicBezTo>
                <a:cubicBezTo>
                  <a:pt x="122" y="172"/>
                  <a:pt x="123" y="173"/>
                  <a:pt x="124" y="173"/>
                </a:cubicBezTo>
                <a:cubicBezTo>
                  <a:pt x="124" y="173"/>
                  <a:pt x="124" y="173"/>
                  <a:pt x="124" y="173"/>
                </a:cubicBezTo>
                <a:cubicBezTo>
                  <a:pt x="124" y="173"/>
                  <a:pt x="124" y="173"/>
                  <a:pt x="125" y="173"/>
                </a:cubicBezTo>
                <a:cubicBezTo>
                  <a:pt x="125" y="173"/>
                  <a:pt x="125" y="173"/>
                  <a:pt x="125" y="173"/>
                </a:cubicBezTo>
                <a:cubicBezTo>
                  <a:pt x="125" y="173"/>
                  <a:pt x="125" y="174"/>
                  <a:pt x="125" y="174"/>
                </a:cubicBezTo>
                <a:close/>
                <a:moveTo>
                  <a:pt x="79" y="98"/>
                </a:moveTo>
                <a:cubicBezTo>
                  <a:pt x="79" y="98"/>
                  <a:pt x="79" y="98"/>
                  <a:pt x="79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0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1" y="95"/>
                  <a:pt x="81" y="95"/>
                  <a:pt x="81" y="95"/>
                </a:cubicBezTo>
                <a:cubicBezTo>
                  <a:pt x="81" y="95"/>
                  <a:pt x="81" y="95"/>
                  <a:pt x="81" y="95"/>
                </a:cubicBezTo>
                <a:cubicBezTo>
                  <a:pt x="81" y="94"/>
                  <a:pt x="81" y="94"/>
                  <a:pt x="81" y="94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93"/>
                  <a:pt x="80" y="93"/>
                  <a:pt x="80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79" y="93"/>
                  <a:pt x="79" y="93"/>
                  <a:pt x="79" y="94"/>
                </a:cubicBezTo>
                <a:cubicBezTo>
                  <a:pt x="79" y="94"/>
                  <a:pt x="79" y="95"/>
                  <a:pt x="79" y="95"/>
                </a:cubicBezTo>
                <a:cubicBezTo>
                  <a:pt x="79" y="95"/>
                  <a:pt x="79" y="96"/>
                  <a:pt x="79" y="96"/>
                </a:cubicBezTo>
                <a:cubicBezTo>
                  <a:pt x="78" y="97"/>
                  <a:pt x="79" y="97"/>
                  <a:pt x="79" y="98"/>
                </a:cubicBezTo>
                <a:close/>
                <a:moveTo>
                  <a:pt x="142" y="159"/>
                </a:moveTo>
                <a:cubicBezTo>
                  <a:pt x="142" y="159"/>
                  <a:pt x="142" y="159"/>
                  <a:pt x="142" y="159"/>
                </a:cubicBezTo>
                <a:cubicBezTo>
                  <a:pt x="141" y="159"/>
                  <a:pt x="141" y="159"/>
                  <a:pt x="141" y="159"/>
                </a:cubicBezTo>
                <a:cubicBezTo>
                  <a:pt x="141" y="159"/>
                  <a:pt x="141" y="159"/>
                  <a:pt x="141" y="159"/>
                </a:cubicBezTo>
                <a:cubicBezTo>
                  <a:pt x="140" y="158"/>
                  <a:pt x="140" y="159"/>
                  <a:pt x="140" y="159"/>
                </a:cubicBezTo>
                <a:cubicBezTo>
                  <a:pt x="139" y="159"/>
                  <a:pt x="139" y="159"/>
                  <a:pt x="139" y="159"/>
                </a:cubicBezTo>
                <a:cubicBezTo>
                  <a:pt x="139" y="159"/>
                  <a:pt x="139" y="159"/>
                  <a:pt x="139" y="160"/>
                </a:cubicBezTo>
                <a:cubicBezTo>
                  <a:pt x="139" y="160"/>
                  <a:pt x="139" y="160"/>
                  <a:pt x="139" y="160"/>
                </a:cubicBezTo>
                <a:cubicBezTo>
                  <a:pt x="139" y="160"/>
                  <a:pt x="140" y="160"/>
                  <a:pt x="140" y="160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160"/>
                  <a:pt x="140" y="161"/>
                  <a:pt x="140" y="161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41" y="160"/>
                  <a:pt x="141" y="161"/>
                  <a:pt x="141" y="161"/>
                </a:cubicBezTo>
                <a:cubicBezTo>
                  <a:pt x="142" y="161"/>
                  <a:pt x="142" y="161"/>
                  <a:pt x="143" y="161"/>
                </a:cubicBezTo>
                <a:cubicBezTo>
                  <a:pt x="143" y="161"/>
                  <a:pt x="143" y="161"/>
                  <a:pt x="143" y="161"/>
                </a:cubicBezTo>
                <a:cubicBezTo>
                  <a:pt x="143" y="161"/>
                  <a:pt x="143" y="161"/>
                  <a:pt x="143" y="161"/>
                </a:cubicBezTo>
                <a:cubicBezTo>
                  <a:pt x="143" y="161"/>
                  <a:pt x="143" y="161"/>
                  <a:pt x="143" y="161"/>
                </a:cubicBezTo>
                <a:cubicBezTo>
                  <a:pt x="143" y="161"/>
                  <a:pt x="143" y="161"/>
                  <a:pt x="144" y="161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4" y="161"/>
                  <a:pt x="145" y="161"/>
                  <a:pt x="145" y="160"/>
                </a:cubicBezTo>
                <a:cubicBezTo>
                  <a:pt x="145" y="160"/>
                  <a:pt x="145" y="160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6" y="161"/>
                  <a:pt x="146" y="160"/>
                </a:cubicBezTo>
                <a:cubicBezTo>
                  <a:pt x="146" y="160"/>
                  <a:pt x="146" y="160"/>
                  <a:pt x="146" y="160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48" y="160"/>
                  <a:pt x="149" y="159"/>
                  <a:pt x="149" y="159"/>
                </a:cubicBezTo>
                <a:cubicBezTo>
                  <a:pt x="149" y="158"/>
                  <a:pt x="149" y="158"/>
                  <a:pt x="148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7" y="157"/>
                  <a:pt x="147" y="157"/>
                  <a:pt x="147" y="157"/>
                </a:cubicBezTo>
                <a:cubicBezTo>
                  <a:pt x="147" y="157"/>
                  <a:pt x="147" y="157"/>
                  <a:pt x="147" y="157"/>
                </a:cubicBezTo>
                <a:cubicBezTo>
                  <a:pt x="147" y="157"/>
                  <a:pt x="147" y="157"/>
                  <a:pt x="147" y="157"/>
                </a:cubicBezTo>
                <a:cubicBezTo>
                  <a:pt x="147" y="157"/>
                  <a:pt x="147" y="157"/>
                  <a:pt x="146" y="157"/>
                </a:cubicBezTo>
                <a:cubicBezTo>
                  <a:pt x="146" y="157"/>
                  <a:pt x="146" y="157"/>
                  <a:pt x="146" y="157"/>
                </a:cubicBezTo>
                <a:cubicBezTo>
                  <a:pt x="146" y="157"/>
                  <a:pt x="146" y="157"/>
                  <a:pt x="146" y="157"/>
                </a:cubicBezTo>
                <a:cubicBezTo>
                  <a:pt x="145" y="157"/>
                  <a:pt x="145" y="157"/>
                  <a:pt x="145" y="157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4" y="157"/>
                  <a:pt x="144" y="157"/>
                  <a:pt x="143" y="157"/>
                </a:cubicBezTo>
                <a:cubicBezTo>
                  <a:pt x="143" y="157"/>
                  <a:pt x="143" y="156"/>
                  <a:pt x="143" y="156"/>
                </a:cubicBezTo>
                <a:cubicBezTo>
                  <a:pt x="143" y="156"/>
                  <a:pt x="142" y="156"/>
                  <a:pt x="142" y="156"/>
                </a:cubicBezTo>
                <a:cubicBezTo>
                  <a:pt x="142" y="156"/>
                  <a:pt x="142" y="156"/>
                  <a:pt x="142" y="156"/>
                </a:cubicBezTo>
                <a:cubicBezTo>
                  <a:pt x="142" y="156"/>
                  <a:pt x="141" y="156"/>
                  <a:pt x="141" y="157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1" y="156"/>
                  <a:pt x="141" y="156"/>
                  <a:pt x="140" y="156"/>
                </a:cubicBezTo>
                <a:cubicBezTo>
                  <a:pt x="140" y="156"/>
                  <a:pt x="140" y="156"/>
                  <a:pt x="140" y="156"/>
                </a:cubicBezTo>
                <a:cubicBezTo>
                  <a:pt x="140" y="156"/>
                  <a:pt x="140" y="155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39" y="155"/>
                  <a:pt x="139" y="155"/>
                  <a:pt x="138" y="155"/>
                </a:cubicBezTo>
                <a:cubicBezTo>
                  <a:pt x="138" y="155"/>
                  <a:pt x="138" y="155"/>
                  <a:pt x="137" y="154"/>
                </a:cubicBezTo>
                <a:cubicBezTo>
                  <a:pt x="137" y="154"/>
                  <a:pt x="137" y="154"/>
                  <a:pt x="137" y="154"/>
                </a:cubicBezTo>
                <a:cubicBezTo>
                  <a:pt x="137" y="154"/>
                  <a:pt x="137" y="154"/>
                  <a:pt x="136" y="154"/>
                </a:cubicBezTo>
                <a:cubicBezTo>
                  <a:pt x="136" y="154"/>
                  <a:pt x="136" y="153"/>
                  <a:pt x="135" y="153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5" y="153"/>
                  <a:pt x="135" y="153"/>
                  <a:pt x="134" y="153"/>
                </a:cubicBezTo>
                <a:cubicBezTo>
                  <a:pt x="134" y="153"/>
                  <a:pt x="134" y="153"/>
                  <a:pt x="133" y="153"/>
                </a:cubicBezTo>
                <a:cubicBezTo>
                  <a:pt x="133" y="153"/>
                  <a:pt x="133" y="153"/>
                  <a:pt x="133" y="153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2" y="152"/>
                  <a:pt x="132" y="152"/>
                  <a:pt x="132" y="152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1" y="152"/>
                  <a:pt x="130" y="152"/>
                  <a:pt x="130" y="152"/>
                </a:cubicBezTo>
                <a:cubicBezTo>
                  <a:pt x="130" y="152"/>
                  <a:pt x="130" y="152"/>
                  <a:pt x="130" y="151"/>
                </a:cubicBezTo>
                <a:cubicBezTo>
                  <a:pt x="129" y="151"/>
                  <a:pt x="129" y="151"/>
                  <a:pt x="129" y="151"/>
                </a:cubicBezTo>
                <a:cubicBezTo>
                  <a:pt x="129" y="151"/>
                  <a:pt x="128" y="151"/>
                  <a:pt x="128" y="151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52"/>
                  <a:pt x="127" y="152"/>
                  <a:pt x="127" y="152"/>
                </a:cubicBezTo>
                <a:cubicBezTo>
                  <a:pt x="127" y="152"/>
                  <a:pt x="127" y="152"/>
                  <a:pt x="127" y="152"/>
                </a:cubicBezTo>
                <a:cubicBezTo>
                  <a:pt x="126" y="152"/>
                  <a:pt x="126" y="152"/>
                  <a:pt x="125" y="153"/>
                </a:cubicBezTo>
                <a:cubicBezTo>
                  <a:pt x="125" y="153"/>
                  <a:pt x="125" y="153"/>
                  <a:pt x="125" y="153"/>
                </a:cubicBezTo>
                <a:cubicBezTo>
                  <a:pt x="125" y="153"/>
                  <a:pt x="125" y="153"/>
                  <a:pt x="125" y="153"/>
                </a:cubicBezTo>
                <a:cubicBezTo>
                  <a:pt x="125" y="153"/>
                  <a:pt x="125" y="153"/>
                  <a:pt x="125" y="153"/>
                </a:cubicBezTo>
                <a:cubicBezTo>
                  <a:pt x="125" y="153"/>
                  <a:pt x="125" y="153"/>
                  <a:pt x="124" y="153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5" y="154"/>
                  <a:pt x="125" y="154"/>
                  <a:pt x="125" y="154"/>
                </a:cubicBezTo>
                <a:cubicBezTo>
                  <a:pt x="125" y="155"/>
                  <a:pt x="126" y="155"/>
                  <a:pt x="126" y="154"/>
                </a:cubicBezTo>
                <a:cubicBezTo>
                  <a:pt x="126" y="154"/>
                  <a:pt x="126" y="154"/>
                  <a:pt x="126" y="154"/>
                </a:cubicBezTo>
                <a:cubicBezTo>
                  <a:pt x="126" y="154"/>
                  <a:pt x="126" y="154"/>
                  <a:pt x="127" y="154"/>
                </a:cubicBezTo>
                <a:cubicBezTo>
                  <a:pt x="127" y="154"/>
                  <a:pt x="127" y="154"/>
                  <a:pt x="127" y="154"/>
                </a:cubicBezTo>
                <a:cubicBezTo>
                  <a:pt x="127" y="154"/>
                  <a:pt x="127" y="154"/>
                  <a:pt x="127" y="154"/>
                </a:cubicBezTo>
                <a:cubicBezTo>
                  <a:pt x="127" y="154"/>
                  <a:pt x="127" y="154"/>
                  <a:pt x="127" y="155"/>
                </a:cubicBezTo>
                <a:cubicBezTo>
                  <a:pt x="127" y="155"/>
                  <a:pt x="127" y="155"/>
                  <a:pt x="128" y="155"/>
                </a:cubicBezTo>
                <a:cubicBezTo>
                  <a:pt x="128" y="155"/>
                  <a:pt x="128" y="155"/>
                  <a:pt x="128" y="155"/>
                </a:cubicBezTo>
                <a:cubicBezTo>
                  <a:pt x="128" y="155"/>
                  <a:pt x="128" y="155"/>
                  <a:pt x="128" y="155"/>
                </a:cubicBezTo>
                <a:cubicBezTo>
                  <a:pt x="128" y="155"/>
                  <a:pt x="128" y="155"/>
                  <a:pt x="128" y="155"/>
                </a:cubicBezTo>
                <a:cubicBezTo>
                  <a:pt x="129" y="155"/>
                  <a:pt x="129" y="155"/>
                  <a:pt x="129" y="155"/>
                </a:cubicBezTo>
                <a:cubicBezTo>
                  <a:pt x="129" y="154"/>
                  <a:pt x="129" y="154"/>
                  <a:pt x="129" y="154"/>
                </a:cubicBezTo>
                <a:cubicBezTo>
                  <a:pt x="129" y="154"/>
                  <a:pt x="129" y="154"/>
                  <a:pt x="129" y="154"/>
                </a:cubicBezTo>
                <a:cubicBezTo>
                  <a:pt x="130" y="154"/>
                  <a:pt x="130" y="154"/>
                  <a:pt x="130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1" y="155"/>
                  <a:pt x="132" y="155"/>
                  <a:pt x="132" y="155"/>
                </a:cubicBezTo>
                <a:cubicBezTo>
                  <a:pt x="132" y="155"/>
                  <a:pt x="132" y="155"/>
                  <a:pt x="133" y="155"/>
                </a:cubicBezTo>
                <a:cubicBezTo>
                  <a:pt x="133" y="155"/>
                  <a:pt x="133" y="155"/>
                  <a:pt x="133" y="155"/>
                </a:cubicBezTo>
                <a:cubicBezTo>
                  <a:pt x="133" y="155"/>
                  <a:pt x="133" y="155"/>
                  <a:pt x="133" y="155"/>
                </a:cubicBezTo>
                <a:cubicBezTo>
                  <a:pt x="133" y="155"/>
                  <a:pt x="133" y="155"/>
                  <a:pt x="134" y="155"/>
                </a:cubicBezTo>
                <a:cubicBezTo>
                  <a:pt x="134" y="156"/>
                  <a:pt x="134" y="156"/>
                  <a:pt x="134" y="156"/>
                </a:cubicBezTo>
                <a:cubicBezTo>
                  <a:pt x="134" y="156"/>
                  <a:pt x="134" y="156"/>
                  <a:pt x="134" y="156"/>
                </a:cubicBezTo>
                <a:cubicBezTo>
                  <a:pt x="133" y="156"/>
                  <a:pt x="133" y="156"/>
                  <a:pt x="133" y="156"/>
                </a:cubicBezTo>
                <a:cubicBezTo>
                  <a:pt x="134" y="156"/>
                  <a:pt x="134" y="156"/>
                  <a:pt x="134" y="156"/>
                </a:cubicBezTo>
                <a:cubicBezTo>
                  <a:pt x="134" y="156"/>
                  <a:pt x="134" y="156"/>
                  <a:pt x="135" y="156"/>
                </a:cubicBezTo>
                <a:cubicBezTo>
                  <a:pt x="135" y="156"/>
                  <a:pt x="135" y="156"/>
                  <a:pt x="135" y="156"/>
                </a:cubicBezTo>
                <a:cubicBezTo>
                  <a:pt x="135" y="156"/>
                  <a:pt x="135" y="156"/>
                  <a:pt x="135" y="156"/>
                </a:cubicBezTo>
                <a:cubicBezTo>
                  <a:pt x="135" y="157"/>
                  <a:pt x="135" y="157"/>
                  <a:pt x="135" y="157"/>
                </a:cubicBezTo>
                <a:cubicBezTo>
                  <a:pt x="135" y="157"/>
                  <a:pt x="135" y="158"/>
                  <a:pt x="135" y="158"/>
                </a:cubicBezTo>
                <a:cubicBezTo>
                  <a:pt x="135" y="158"/>
                  <a:pt x="135" y="158"/>
                  <a:pt x="135" y="158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37" y="158"/>
                  <a:pt x="138" y="158"/>
                  <a:pt x="138" y="158"/>
                </a:cubicBezTo>
                <a:cubicBezTo>
                  <a:pt x="138" y="158"/>
                  <a:pt x="138" y="158"/>
                  <a:pt x="138" y="158"/>
                </a:cubicBezTo>
                <a:cubicBezTo>
                  <a:pt x="138" y="158"/>
                  <a:pt x="139" y="158"/>
                  <a:pt x="139" y="158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9" y="158"/>
                  <a:pt x="139" y="158"/>
                  <a:pt x="140" y="158"/>
                </a:cubicBezTo>
                <a:cubicBezTo>
                  <a:pt x="140" y="158"/>
                  <a:pt x="140" y="157"/>
                  <a:pt x="140" y="157"/>
                </a:cubicBezTo>
                <a:cubicBezTo>
                  <a:pt x="140" y="158"/>
                  <a:pt x="141" y="158"/>
                  <a:pt x="141" y="157"/>
                </a:cubicBezTo>
                <a:cubicBezTo>
                  <a:pt x="141" y="157"/>
                  <a:pt x="141" y="158"/>
                  <a:pt x="141" y="158"/>
                </a:cubicBezTo>
                <a:cubicBezTo>
                  <a:pt x="141" y="158"/>
                  <a:pt x="141" y="158"/>
                  <a:pt x="141" y="158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42" y="158"/>
                  <a:pt x="142" y="159"/>
                  <a:pt x="142" y="159"/>
                </a:cubicBezTo>
                <a:cubicBezTo>
                  <a:pt x="142" y="159"/>
                  <a:pt x="142" y="159"/>
                  <a:pt x="142" y="159"/>
                </a:cubicBezTo>
                <a:close/>
                <a:moveTo>
                  <a:pt x="138" y="160"/>
                </a:moveTo>
                <a:cubicBezTo>
                  <a:pt x="137" y="159"/>
                  <a:pt x="137" y="159"/>
                  <a:pt x="137" y="159"/>
                </a:cubicBezTo>
                <a:cubicBezTo>
                  <a:pt x="137" y="159"/>
                  <a:pt x="137" y="159"/>
                  <a:pt x="137" y="159"/>
                </a:cubicBezTo>
                <a:cubicBezTo>
                  <a:pt x="137" y="159"/>
                  <a:pt x="137" y="159"/>
                  <a:pt x="137" y="159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4" y="159"/>
                  <a:pt x="133" y="159"/>
                  <a:pt x="133" y="159"/>
                </a:cubicBezTo>
                <a:cubicBezTo>
                  <a:pt x="133" y="160"/>
                  <a:pt x="133" y="160"/>
                  <a:pt x="134" y="160"/>
                </a:cubicBezTo>
                <a:cubicBezTo>
                  <a:pt x="134" y="160"/>
                  <a:pt x="134" y="161"/>
                  <a:pt x="135" y="161"/>
                </a:cubicBezTo>
                <a:cubicBezTo>
                  <a:pt x="135" y="161"/>
                  <a:pt x="135" y="161"/>
                  <a:pt x="135" y="161"/>
                </a:cubicBezTo>
                <a:cubicBezTo>
                  <a:pt x="135" y="161"/>
                  <a:pt x="135" y="161"/>
                  <a:pt x="136" y="161"/>
                </a:cubicBezTo>
                <a:cubicBezTo>
                  <a:pt x="136" y="161"/>
                  <a:pt x="136" y="161"/>
                  <a:pt x="136" y="161"/>
                </a:cubicBezTo>
                <a:cubicBezTo>
                  <a:pt x="137" y="161"/>
                  <a:pt x="138" y="161"/>
                  <a:pt x="138" y="160"/>
                </a:cubicBezTo>
                <a:cubicBezTo>
                  <a:pt x="138" y="160"/>
                  <a:pt x="138" y="160"/>
                  <a:pt x="138" y="160"/>
                </a:cubicBezTo>
                <a:close/>
                <a:moveTo>
                  <a:pt x="140" y="151"/>
                </a:moveTo>
                <a:cubicBezTo>
                  <a:pt x="140" y="151"/>
                  <a:pt x="140" y="151"/>
                  <a:pt x="140" y="151"/>
                </a:cubicBezTo>
                <a:cubicBezTo>
                  <a:pt x="140" y="151"/>
                  <a:pt x="140" y="151"/>
                  <a:pt x="140" y="151"/>
                </a:cubicBezTo>
                <a:cubicBezTo>
                  <a:pt x="140" y="151"/>
                  <a:pt x="140" y="151"/>
                  <a:pt x="140" y="151"/>
                </a:cubicBezTo>
                <a:cubicBezTo>
                  <a:pt x="140" y="151"/>
                  <a:pt x="140" y="150"/>
                  <a:pt x="140" y="150"/>
                </a:cubicBezTo>
                <a:cubicBezTo>
                  <a:pt x="139" y="150"/>
                  <a:pt x="139" y="150"/>
                  <a:pt x="139" y="150"/>
                </a:cubicBezTo>
                <a:cubicBezTo>
                  <a:pt x="139" y="150"/>
                  <a:pt x="139" y="149"/>
                  <a:pt x="139" y="149"/>
                </a:cubicBezTo>
                <a:cubicBezTo>
                  <a:pt x="139" y="149"/>
                  <a:pt x="139" y="149"/>
                  <a:pt x="139" y="149"/>
                </a:cubicBezTo>
                <a:cubicBezTo>
                  <a:pt x="139" y="149"/>
                  <a:pt x="139" y="149"/>
                  <a:pt x="138" y="148"/>
                </a:cubicBezTo>
                <a:cubicBezTo>
                  <a:pt x="138" y="148"/>
                  <a:pt x="138" y="148"/>
                  <a:pt x="137" y="148"/>
                </a:cubicBezTo>
                <a:cubicBezTo>
                  <a:pt x="137" y="148"/>
                  <a:pt x="137" y="148"/>
                  <a:pt x="137" y="149"/>
                </a:cubicBezTo>
                <a:cubicBezTo>
                  <a:pt x="137" y="149"/>
                  <a:pt x="137" y="149"/>
                  <a:pt x="137" y="149"/>
                </a:cubicBezTo>
                <a:cubicBezTo>
                  <a:pt x="137" y="149"/>
                  <a:pt x="137" y="149"/>
                  <a:pt x="137" y="149"/>
                </a:cubicBezTo>
                <a:cubicBezTo>
                  <a:pt x="137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1"/>
                  <a:pt x="138" y="151"/>
                  <a:pt x="138" y="151"/>
                </a:cubicBezTo>
                <a:cubicBezTo>
                  <a:pt x="138" y="151"/>
                  <a:pt x="138" y="151"/>
                  <a:pt x="138" y="151"/>
                </a:cubicBezTo>
                <a:cubicBezTo>
                  <a:pt x="138" y="151"/>
                  <a:pt x="138" y="151"/>
                  <a:pt x="138" y="151"/>
                </a:cubicBezTo>
                <a:cubicBezTo>
                  <a:pt x="138" y="151"/>
                  <a:pt x="138" y="151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9" y="152"/>
                  <a:pt x="139" y="152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9" y="153"/>
                  <a:pt x="140" y="153"/>
                  <a:pt x="140" y="153"/>
                </a:cubicBezTo>
                <a:cubicBezTo>
                  <a:pt x="140" y="153"/>
                  <a:pt x="140" y="153"/>
                  <a:pt x="140" y="152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40" y="152"/>
                  <a:pt x="140" y="152"/>
                  <a:pt x="140" y="151"/>
                </a:cubicBezTo>
                <a:cubicBezTo>
                  <a:pt x="140" y="151"/>
                  <a:pt x="140" y="151"/>
                  <a:pt x="140" y="151"/>
                </a:cubicBezTo>
                <a:close/>
                <a:moveTo>
                  <a:pt x="138" y="146"/>
                </a:moveTo>
                <a:cubicBezTo>
                  <a:pt x="137" y="146"/>
                  <a:pt x="137" y="146"/>
                  <a:pt x="137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7" y="146"/>
                  <a:pt x="137" y="145"/>
                  <a:pt x="136" y="145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6" y="145"/>
                  <a:pt x="136" y="145"/>
                  <a:pt x="135" y="145"/>
                </a:cubicBezTo>
                <a:cubicBezTo>
                  <a:pt x="135" y="145"/>
                  <a:pt x="135" y="145"/>
                  <a:pt x="135" y="145"/>
                </a:cubicBezTo>
                <a:cubicBezTo>
                  <a:pt x="135" y="145"/>
                  <a:pt x="135" y="145"/>
                  <a:pt x="135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4" y="146"/>
                  <a:pt x="134" y="147"/>
                  <a:pt x="134" y="147"/>
                </a:cubicBezTo>
                <a:cubicBezTo>
                  <a:pt x="134" y="147"/>
                  <a:pt x="135" y="147"/>
                  <a:pt x="135" y="147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6" y="147"/>
                  <a:pt x="136" y="147"/>
                  <a:pt x="136" y="147"/>
                </a:cubicBezTo>
                <a:cubicBezTo>
                  <a:pt x="136" y="147"/>
                  <a:pt x="136" y="147"/>
                  <a:pt x="136" y="147"/>
                </a:cubicBezTo>
                <a:cubicBezTo>
                  <a:pt x="136" y="147"/>
                  <a:pt x="136" y="147"/>
                  <a:pt x="136" y="147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48"/>
                  <a:pt x="136" y="148"/>
                  <a:pt x="137" y="148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48"/>
                  <a:pt x="137" y="148"/>
                  <a:pt x="137" y="148"/>
                </a:cubicBezTo>
                <a:cubicBezTo>
                  <a:pt x="137" y="147"/>
                  <a:pt x="138" y="147"/>
                  <a:pt x="138" y="146"/>
                </a:cubicBezTo>
                <a:close/>
                <a:moveTo>
                  <a:pt x="135" y="150"/>
                </a:moveTo>
                <a:cubicBezTo>
                  <a:pt x="135" y="150"/>
                  <a:pt x="135" y="151"/>
                  <a:pt x="135" y="151"/>
                </a:cubicBezTo>
                <a:cubicBezTo>
                  <a:pt x="135" y="151"/>
                  <a:pt x="135" y="151"/>
                  <a:pt x="135" y="151"/>
                </a:cubicBezTo>
                <a:cubicBezTo>
                  <a:pt x="135" y="152"/>
                  <a:pt x="135" y="152"/>
                  <a:pt x="136" y="152"/>
                </a:cubicBezTo>
                <a:cubicBezTo>
                  <a:pt x="136" y="152"/>
                  <a:pt x="136" y="152"/>
                  <a:pt x="136" y="151"/>
                </a:cubicBezTo>
                <a:cubicBezTo>
                  <a:pt x="136" y="151"/>
                  <a:pt x="136" y="151"/>
                  <a:pt x="136" y="151"/>
                </a:cubicBezTo>
                <a:cubicBezTo>
                  <a:pt x="136" y="151"/>
                  <a:pt x="136" y="151"/>
                  <a:pt x="136" y="151"/>
                </a:cubicBezTo>
                <a:cubicBezTo>
                  <a:pt x="137" y="151"/>
                  <a:pt x="137" y="150"/>
                  <a:pt x="137" y="150"/>
                </a:cubicBezTo>
                <a:cubicBezTo>
                  <a:pt x="137" y="150"/>
                  <a:pt x="137" y="150"/>
                  <a:pt x="137" y="15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36" y="150"/>
                  <a:pt x="136" y="150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9"/>
                  <a:pt x="136" y="149"/>
                  <a:pt x="136" y="149"/>
                </a:cubicBezTo>
                <a:cubicBezTo>
                  <a:pt x="136" y="148"/>
                  <a:pt x="136" y="148"/>
                  <a:pt x="135" y="148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48"/>
                  <a:pt x="134" y="149"/>
                  <a:pt x="134" y="149"/>
                </a:cubicBezTo>
                <a:cubicBezTo>
                  <a:pt x="134" y="149"/>
                  <a:pt x="134" y="149"/>
                  <a:pt x="134" y="149"/>
                </a:cubicBezTo>
                <a:cubicBezTo>
                  <a:pt x="134" y="149"/>
                  <a:pt x="134" y="149"/>
                  <a:pt x="134" y="150"/>
                </a:cubicBezTo>
                <a:cubicBezTo>
                  <a:pt x="134" y="150"/>
                  <a:pt x="135" y="150"/>
                  <a:pt x="135" y="150"/>
                </a:cubicBezTo>
                <a:cubicBezTo>
                  <a:pt x="135" y="150"/>
                  <a:pt x="135" y="150"/>
                  <a:pt x="135" y="150"/>
                </a:cubicBezTo>
                <a:cubicBezTo>
                  <a:pt x="135" y="150"/>
                  <a:pt x="135" y="150"/>
                  <a:pt x="135" y="150"/>
                </a:cubicBezTo>
                <a:close/>
                <a:moveTo>
                  <a:pt x="259" y="189"/>
                </a:moveTo>
                <a:cubicBezTo>
                  <a:pt x="271" y="156"/>
                  <a:pt x="265" y="116"/>
                  <a:pt x="265" y="116"/>
                </a:cubicBezTo>
                <a:cubicBezTo>
                  <a:pt x="265" y="116"/>
                  <a:pt x="256" y="138"/>
                  <a:pt x="232" y="144"/>
                </a:cubicBezTo>
                <a:cubicBezTo>
                  <a:pt x="230" y="144"/>
                  <a:pt x="228" y="145"/>
                  <a:pt x="226" y="145"/>
                </a:cubicBezTo>
                <a:cubicBezTo>
                  <a:pt x="228" y="141"/>
                  <a:pt x="229" y="139"/>
                  <a:pt x="229" y="139"/>
                </a:cubicBezTo>
                <a:cubicBezTo>
                  <a:pt x="229" y="139"/>
                  <a:pt x="227" y="142"/>
                  <a:pt x="202" y="148"/>
                </a:cubicBezTo>
                <a:cubicBezTo>
                  <a:pt x="177" y="153"/>
                  <a:pt x="168" y="160"/>
                  <a:pt x="168" y="161"/>
                </a:cubicBezTo>
                <a:cubicBezTo>
                  <a:pt x="169" y="157"/>
                  <a:pt x="170" y="155"/>
                  <a:pt x="170" y="155"/>
                </a:cubicBezTo>
                <a:cubicBezTo>
                  <a:pt x="170" y="155"/>
                  <a:pt x="158" y="160"/>
                  <a:pt x="146" y="175"/>
                </a:cubicBezTo>
                <a:cubicBezTo>
                  <a:pt x="128" y="197"/>
                  <a:pt x="131" y="228"/>
                  <a:pt x="131" y="228"/>
                </a:cubicBezTo>
                <a:cubicBezTo>
                  <a:pt x="144" y="213"/>
                  <a:pt x="166" y="204"/>
                  <a:pt x="191" y="196"/>
                </a:cubicBezTo>
                <a:cubicBezTo>
                  <a:pt x="232" y="184"/>
                  <a:pt x="249" y="155"/>
                  <a:pt x="249" y="155"/>
                </a:cubicBezTo>
                <a:cubicBezTo>
                  <a:pt x="249" y="155"/>
                  <a:pt x="232" y="193"/>
                  <a:pt x="180" y="210"/>
                </a:cubicBezTo>
                <a:cubicBezTo>
                  <a:pt x="164" y="215"/>
                  <a:pt x="153" y="221"/>
                  <a:pt x="145" y="228"/>
                </a:cubicBezTo>
                <a:cubicBezTo>
                  <a:pt x="127" y="242"/>
                  <a:pt x="125" y="257"/>
                  <a:pt x="125" y="257"/>
                </a:cubicBezTo>
                <a:cubicBezTo>
                  <a:pt x="139" y="257"/>
                  <a:pt x="139" y="257"/>
                  <a:pt x="139" y="257"/>
                </a:cubicBezTo>
                <a:cubicBezTo>
                  <a:pt x="139" y="257"/>
                  <a:pt x="140" y="249"/>
                  <a:pt x="148" y="241"/>
                </a:cubicBezTo>
                <a:cubicBezTo>
                  <a:pt x="148" y="241"/>
                  <a:pt x="161" y="252"/>
                  <a:pt x="192" y="250"/>
                </a:cubicBezTo>
                <a:cubicBezTo>
                  <a:pt x="218" y="248"/>
                  <a:pt x="232" y="233"/>
                  <a:pt x="232" y="233"/>
                </a:cubicBezTo>
                <a:cubicBezTo>
                  <a:pt x="232" y="233"/>
                  <a:pt x="229" y="234"/>
                  <a:pt x="225" y="231"/>
                </a:cubicBezTo>
                <a:cubicBezTo>
                  <a:pt x="229" y="229"/>
                  <a:pt x="241" y="222"/>
                  <a:pt x="253" y="208"/>
                </a:cubicBezTo>
                <a:cubicBezTo>
                  <a:pt x="264" y="195"/>
                  <a:pt x="265" y="185"/>
                  <a:pt x="265" y="185"/>
                </a:cubicBezTo>
                <a:cubicBezTo>
                  <a:pt x="265" y="185"/>
                  <a:pt x="262" y="187"/>
                  <a:pt x="259" y="189"/>
                </a:cubicBezTo>
                <a:close/>
                <a:moveTo>
                  <a:pt x="121" y="67"/>
                </a:moveTo>
                <a:cubicBezTo>
                  <a:pt x="121" y="67"/>
                  <a:pt x="121" y="67"/>
                  <a:pt x="121" y="67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1" y="67"/>
                  <a:pt x="121" y="66"/>
                  <a:pt x="121" y="66"/>
                </a:cubicBezTo>
                <a:cubicBezTo>
                  <a:pt x="121" y="66"/>
                  <a:pt x="121" y="66"/>
                  <a:pt x="120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66"/>
                  <a:pt x="121" y="67"/>
                  <a:pt x="121" y="67"/>
                </a:cubicBezTo>
                <a:close/>
                <a:moveTo>
                  <a:pt x="108" y="61"/>
                </a:moveTo>
                <a:cubicBezTo>
                  <a:pt x="108" y="61"/>
                  <a:pt x="108" y="61"/>
                  <a:pt x="108" y="61"/>
                </a:cubicBezTo>
                <a:cubicBezTo>
                  <a:pt x="108" y="61"/>
                  <a:pt x="108" y="61"/>
                  <a:pt x="109" y="61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110" y="61"/>
                  <a:pt x="109" y="62"/>
                  <a:pt x="109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2" y="62"/>
                  <a:pt x="112" y="62"/>
                  <a:pt x="113" y="63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3"/>
                  <a:pt x="114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15" y="64"/>
                  <a:pt x="116" y="64"/>
                  <a:pt x="116" y="64"/>
                </a:cubicBezTo>
                <a:cubicBezTo>
                  <a:pt x="115" y="64"/>
                  <a:pt x="116" y="63"/>
                  <a:pt x="116" y="63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2"/>
                  <a:pt x="116" y="62"/>
                  <a:pt x="117" y="62"/>
                </a:cubicBezTo>
                <a:cubicBezTo>
                  <a:pt x="116" y="62"/>
                  <a:pt x="116" y="62"/>
                  <a:pt x="116" y="61"/>
                </a:cubicBezTo>
                <a:cubicBezTo>
                  <a:pt x="116" y="61"/>
                  <a:pt x="117" y="61"/>
                  <a:pt x="117" y="61"/>
                </a:cubicBezTo>
                <a:cubicBezTo>
                  <a:pt x="117" y="61"/>
                  <a:pt x="117" y="61"/>
                  <a:pt x="117" y="61"/>
                </a:cubicBezTo>
                <a:cubicBezTo>
                  <a:pt x="117" y="61"/>
                  <a:pt x="117" y="61"/>
                  <a:pt x="117" y="61"/>
                </a:cubicBezTo>
                <a:cubicBezTo>
                  <a:pt x="117" y="61"/>
                  <a:pt x="117" y="61"/>
                  <a:pt x="117" y="61"/>
                </a:cubicBezTo>
                <a:cubicBezTo>
                  <a:pt x="117" y="61"/>
                  <a:pt x="117" y="61"/>
                  <a:pt x="117" y="61"/>
                </a:cubicBezTo>
                <a:cubicBezTo>
                  <a:pt x="116" y="61"/>
                  <a:pt x="116" y="61"/>
                  <a:pt x="115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4" y="61"/>
                  <a:pt x="114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59"/>
                  <a:pt x="113" y="59"/>
                  <a:pt x="113" y="59"/>
                </a:cubicBezTo>
                <a:cubicBezTo>
                  <a:pt x="113" y="59"/>
                  <a:pt x="113" y="59"/>
                  <a:pt x="113" y="59"/>
                </a:cubicBezTo>
                <a:cubicBezTo>
                  <a:pt x="113" y="59"/>
                  <a:pt x="114" y="58"/>
                  <a:pt x="114" y="58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09" y="59"/>
                  <a:pt x="104" y="61"/>
                  <a:pt x="98" y="63"/>
                </a:cubicBezTo>
                <a:cubicBezTo>
                  <a:pt x="98" y="63"/>
                  <a:pt x="99" y="63"/>
                  <a:pt x="99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9" y="63"/>
                  <a:pt x="99" y="64"/>
                  <a:pt x="99" y="64"/>
                </a:cubicBezTo>
                <a:cubicBezTo>
                  <a:pt x="99" y="64"/>
                  <a:pt x="99" y="64"/>
                  <a:pt x="99" y="64"/>
                </a:cubicBezTo>
                <a:cubicBezTo>
                  <a:pt x="99" y="64"/>
                  <a:pt x="99" y="64"/>
                  <a:pt x="99" y="64"/>
                </a:cubicBezTo>
                <a:cubicBezTo>
                  <a:pt x="99" y="64"/>
                  <a:pt x="99" y="64"/>
                  <a:pt x="100" y="63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100" y="63"/>
                  <a:pt x="101" y="62"/>
                  <a:pt x="102" y="62"/>
                </a:cubicBezTo>
                <a:cubicBezTo>
                  <a:pt x="102" y="62"/>
                  <a:pt x="102" y="62"/>
                  <a:pt x="102" y="63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2" y="63"/>
                  <a:pt x="103" y="63"/>
                  <a:pt x="103" y="63"/>
                </a:cubicBezTo>
                <a:cubicBezTo>
                  <a:pt x="103" y="62"/>
                  <a:pt x="103" y="62"/>
                  <a:pt x="104" y="62"/>
                </a:cubicBezTo>
                <a:cubicBezTo>
                  <a:pt x="104" y="62"/>
                  <a:pt x="105" y="62"/>
                  <a:pt x="105" y="62"/>
                </a:cubicBezTo>
                <a:cubicBezTo>
                  <a:pt x="106" y="61"/>
                  <a:pt x="106" y="61"/>
                  <a:pt x="107" y="61"/>
                </a:cubicBezTo>
                <a:cubicBezTo>
                  <a:pt x="107" y="61"/>
                  <a:pt x="107" y="62"/>
                  <a:pt x="107" y="62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62"/>
                  <a:pt x="108" y="62"/>
                  <a:pt x="108" y="61"/>
                </a:cubicBezTo>
                <a:close/>
                <a:moveTo>
                  <a:pt x="118" y="66"/>
                </a:move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18" y="66"/>
                  <a:pt x="117" y="66"/>
                  <a:pt x="117" y="66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7" y="66"/>
                  <a:pt x="117" y="67"/>
                  <a:pt x="117" y="67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17" y="66"/>
                  <a:pt x="118" y="66"/>
                  <a:pt x="118" y="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9037182" y="7988589"/>
            <a:ext cx="1034579" cy="1038896"/>
          </a:xfrm>
          <a:custGeom>
            <a:avLst/>
            <a:gdLst>
              <a:gd name="T0" fmla="*/ 262 w 304"/>
              <a:gd name="T1" fmla="*/ 0 h 305"/>
              <a:gd name="T2" fmla="*/ 41 w 304"/>
              <a:gd name="T3" fmla="*/ 0 h 305"/>
              <a:gd name="T4" fmla="*/ 0 w 304"/>
              <a:gd name="T5" fmla="*/ 42 h 305"/>
              <a:gd name="T6" fmla="*/ 0 w 304"/>
              <a:gd name="T7" fmla="*/ 263 h 305"/>
              <a:gd name="T8" fmla="*/ 41 w 304"/>
              <a:gd name="T9" fmla="*/ 305 h 305"/>
              <a:gd name="T10" fmla="*/ 262 w 304"/>
              <a:gd name="T11" fmla="*/ 305 h 305"/>
              <a:gd name="T12" fmla="*/ 304 w 304"/>
              <a:gd name="T13" fmla="*/ 263 h 305"/>
              <a:gd name="T14" fmla="*/ 304 w 304"/>
              <a:gd name="T15" fmla="*/ 42 h 305"/>
              <a:gd name="T16" fmla="*/ 262 w 304"/>
              <a:gd name="T17" fmla="*/ 0 h 305"/>
              <a:gd name="T18" fmla="*/ 50 w 304"/>
              <a:gd name="T19" fmla="*/ 174 h 305"/>
              <a:gd name="T20" fmla="*/ 53 w 304"/>
              <a:gd name="T21" fmla="*/ 140 h 305"/>
              <a:gd name="T22" fmla="*/ 56 w 304"/>
              <a:gd name="T23" fmla="*/ 146 h 305"/>
              <a:gd name="T24" fmla="*/ 72 w 304"/>
              <a:gd name="T25" fmla="*/ 110 h 305"/>
              <a:gd name="T26" fmla="*/ 87 w 304"/>
              <a:gd name="T27" fmla="*/ 82 h 305"/>
              <a:gd name="T28" fmla="*/ 90 w 304"/>
              <a:gd name="T29" fmla="*/ 88 h 305"/>
              <a:gd name="T30" fmla="*/ 94 w 304"/>
              <a:gd name="T31" fmla="*/ 83 h 305"/>
              <a:gd name="T32" fmla="*/ 98 w 304"/>
              <a:gd name="T33" fmla="*/ 37 h 305"/>
              <a:gd name="T34" fmla="*/ 152 w 304"/>
              <a:gd name="T35" fmla="*/ 96 h 305"/>
              <a:gd name="T36" fmla="*/ 153 w 304"/>
              <a:gd name="T37" fmla="*/ 88 h 305"/>
              <a:gd name="T38" fmla="*/ 162 w 304"/>
              <a:gd name="T39" fmla="*/ 114 h 305"/>
              <a:gd name="T40" fmla="*/ 162 w 304"/>
              <a:gd name="T41" fmla="*/ 117 h 305"/>
              <a:gd name="T42" fmla="*/ 148 w 304"/>
              <a:gd name="T43" fmla="*/ 121 h 305"/>
              <a:gd name="T44" fmla="*/ 154 w 304"/>
              <a:gd name="T45" fmla="*/ 113 h 305"/>
              <a:gd name="T46" fmla="*/ 131 w 304"/>
              <a:gd name="T47" fmla="*/ 123 h 305"/>
              <a:gd name="T48" fmla="*/ 131 w 304"/>
              <a:gd name="T49" fmla="*/ 115 h 305"/>
              <a:gd name="T50" fmla="*/ 117 w 304"/>
              <a:gd name="T51" fmla="*/ 69 h 305"/>
              <a:gd name="T52" fmla="*/ 121 w 304"/>
              <a:gd name="T53" fmla="*/ 107 h 305"/>
              <a:gd name="T54" fmla="*/ 119 w 304"/>
              <a:gd name="T55" fmla="*/ 129 h 305"/>
              <a:gd name="T56" fmla="*/ 90 w 304"/>
              <a:gd name="T57" fmla="*/ 154 h 305"/>
              <a:gd name="T58" fmla="*/ 69 w 304"/>
              <a:gd name="T59" fmla="*/ 214 h 305"/>
              <a:gd name="T60" fmla="*/ 50 w 304"/>
              <a:gd name="T61" fmla="*/ 174 h 305"/>
              <a:gd name="T62" fmla="*/ 252 w 304"/>
              <a:gd name="T63" fmla="*/ 173 h 305"/>
              <a:gd name="T64" fmla="*/ 237 w 304"/>
              <a:gd name="T65" fmla="*/ 203 h 305"/>
              <a:gd name="T66" fmla="*/ 200 w 304"/>
              <a:gd name="T67" fmla="*/ 233 h 305"/>
              <a:gd name="T68" fmla="*/ 209 w 304"/>
              <a:gd name="T69" fmla="*/ 236 h 305"/>
              <a:gd name="T70" fmla="*/ 157 w 304"/>
              <a:gd name="T71" fmla="*/ 258 h 305"/>
              <a:gd name="T72" fmla="*/ 100 w 304"/>
              <a:gd name="T73" fmla="*/ 247 h 305"/>
              <a:gd name="T74" fmla="*/ 88 w 304"/>
              <a:gd name="T75" fmla="*/ 268 h 305"/>
              <a:gd name="T76" fmla="*/ 70 w 304"/>
              <a:gd name="T77" fmla="*/ 268 h 305"/>
              <a:gd name="T78" fmla="*/ 96 w 304"/>
              <a:gd name="T79" fmla="*/ 229 h 305"/>
              <a:gd name="T80" fmla="*/ 141 w 304"/>
              <a:gd name="T81" fmla="*/ 206 h 305"/>
              <a:gd name="T82" fmla="*/ 232 w 304"/>
              <a:gd name="T83" fmla="*/ 134 h 305"/>
              <a:gd name="T84" fmla="*/ 156 w 304"/>
              <a:gd name="T85" fmla="*/ 188 h 305"/>
              <a:gd name="T86" fmla="*/ 78 w 304"/>
              <a:gd name="T87" fmla="*/ 230 h 305"/>
              <a:gd name="T88" fmla="*/ 97 w 304"/>
              <a:gd name="T89" fmla="*/ 160 h 305"/>
              <a:gd name="T90" fmla="*/ 129 w 304"/>
              <a:gd name="T91" fmla="*/ 133 h 305"/>
              <a:gd name="T92" fmla="*/ 126 w 304"/>
              <a:gd name="T93" fmla="*/ 141 h 305"/>
              <a:gd name="T94" fmla="*/ 170 w 304"/>
              <a:gd name="T95" fmla="*/ 124 h 305"/>
              <a:gd name="T96" fmla="*/ 205 w 304"/>
              <a:gd name="T97" fmla="*/ 112 h 305"/>
              <a:gd name="T98" fmla="*/ 202 w 304"/>
              <a:gd name="T99" fmla="*/ 121 h 305"/>
              <a:gd name="T100" fmla="*/ 210 w 304"/>
              <a:gd name="T101" fmla="*/ 119 h 305"/>
              <a:gd name="T102" fmla="*/ 252 w 304"/>
              <a:gd name="T103" fmla="*/ 83 h 305"/>
              <a:gd name="T104" fmla="*/ 245 w 304"/>
              <a:gd name="T105" fmla="*/ 179 h 305"/>
              <a:gd name="T106" fmla="*/ 252 w 304"/>
              <a:gd name="T107" fmla="*/ 17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4" h="305">
                <a:moveTo>
                  <a:pt x="262" y="0"/>
                </a:move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9"/>
                  <a:pt x="0" y="42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6"/>
                  <a:pt x="18" y="305"/>
                  <a:pt x="41" y="305"/>
                </a:cubicBezTo>
                <a:cubicBezTo>
                  <a:pt x="262" y="305"/>
                  <a:pt x="262" y="305"/>
                  <a:pt x="262" y="305"/>
                </a:cubicBezTo>
                <a:cubicBezTo>
                  <a:pt x="285" y="305"/>
                  <a:pt x="304" y="286"/>
                  <a:pt x="304" y="263"/>
                </a:cubicBezTo>
                <a:cubicBezTo>
                  <a:pt x="304" y="42"/>
                  <a:pt x="304" y="42"/>
                  <a:pt x="304" y="42"/>
                </a:cubicBezTo>
                <a:cubicBezTo>
                  <a:pt x="304" y="19"/>
                  <a:pt x="285" y="0"/>
                  <a:pt x="262" y="0"/>
                </a:cubicBezTo>
                <a:close/>
                <a:moveTo>
                  <a:pt x="50" y="174"/>
                </a:moveTo>
                <a:cubicBezTo>
                  <a:pt x="47" y="153"/>
                  <a:pt x="53" y="140"/>
                  <a:pt x="53" y="140"/>
                </a:cubicBezTo>
                <a:cubicBezTo>
                  <a:pt x="53" y="140"/>
                  <a:pt x="53" y="143"/>
                  <a:pt x="56" y="146"/>
                </a:cubicBezTo>
                <a:cubicBezTo>
                  <a:pt x="56" y="146"/>
                  <a:pt x="57" y="134"/>
                  <a:pt x="72" y="110"/>
                </a:cubicBezTo>
                <a:cubicBezTo>
                  <a:pt x="88" y="86"/>
                  <a:pt x="87" y="82"/>
                  <a:pt x="87" y="82"/>
                </a:cubicBezTo>
                <a:cubicBezTo>
                  <a:pt x="87" y="82"/>
                  <a:pt x="89" y="84"/>
                  <a:pt x="90" y="88"/>
                </a:cubicBezTo>
                <a:cubicBezTo>
                  <a:pt x="92" y="87"/>
                  <a:pt x="93" y="85"/>
                  <a:pt x="94" y="83"/>
                </a:cubicBezTo>
                <a:cubicBezTo>
                  <a:pt x="108" y="60"/>
                  <a:pt x="98" y="37"/>
                  <a:pt x="98" y="37"/>
                </a:cubicBezTo>
                <a:cubicBezTo>
                  <a:pt x="98" y="37"/>
                  <a:pt x="135" y="62"/>
                  <a:pt x="152" y="96"/>
                </a:cubicBezTo>
                <a:cubicBezTo>
                  <a:pt x="153" y="92"/>
                  <a:pt x="153" y="88"/>
                  <a:pt x="153" y="88"/>
                </a:cubicBezTo>
                <a:cubicBezTo>
                  <a:pt x="153" y="88"/>
                  <a:pt x="160" y="96"/>
                  <a:pt x="162" y="114"/>
                </a:cubicBezTo>
                <a:cubicBezTo>
                  <a:pt x="162" y="115"/>
                  <a:pt x="162" y="116"/>
                  <a:pt x="162" y="117"/>
                </a:cubicBezTo>
                <a:cubicBezTo>
                  <a:pt x="157" y="118"/>
                  <a:pt x="152" y="120"/>
                  <a:pt x="148" y="121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31" y="123"/>
                  <a:pt x="131" y="123"/>
                  <a:pt x="131" y="123"/>
                </a:cubicBezTo>
                <a:cubicBezTo>
                  <a:pt x="131" y="120"/>
                  <a:pt x="131" y="118"/>
                  <a:pt x="131" y="115"/>
                </a:cubicBezTo>
                <a:cubicBezTo>
                  <a:pt x="128" y="86"/>
                  <a:pt x="117" y="69"/>
                  <a:pt x="117" y="69"/>
                </a:cubicBezTo>
                <a:cubicBezTo>
                  <a:pt x="117" y="69"/>
                  <a:pt x="122" y="77"/>
                  <a:pt x="121" y="107"/>
                </a:cubicBezTo>
                <a:cubicBezTo>
                  <a:pt x="121" y="114"/>
                  <a:pt x="120" y="121"/>
                  <a:pt x="119" y="129"/>
                </a:cubicBezTo>
                <a:cubicBezTo>
                  <a:pt x="112" y="133"/>
                  <a:pt x="101" y="141"/>
                  <a:pt x="90" y="154"/>
                </a:cubicBezTo>
                <a:cubicBezTo>
                  <a:pt x="74" y="174"/>
                  <a:pt x="70" y="198"/>
                  <a:pt x="69" y="214"/>
                </a:cubicBezTo>
                <a:cubicBezTo>
                  <a:pt x="61" y="205"/>
                  <a:pt x="51" y="191"/>
                  <a:pt x="50" y="174"/>
                </a:cubicBezTo>
                <a:close/>
                <a:moveTo>
                  <a:pt x="252" y="173"/>
                </a:moveTo>
                <a:cubicBezTo>
                  <a:pt x="252" y="173"/>
                  <a:pt x="251" y="186"/>
                  <a:pt x="237" y="203"/>
                </a:cubicBezTo>
                <a:cubicBezTo>
                  <a:pt x="222" y="221"/>
                  <a:pt x="206" y="230"/>
                  <a:pt x="200" y="233"/>
                </a:cubicBezTo>
                <a:cubicBezTo>
                  <a:pt x="206" y="238"/>
                  <a:pt x="209" y="236"/>
                  <a:pt x="209" y="236"/>
                </a:cubicBezTo>
                <a:cubicBezTo>
                  <a:pt x="209" y="236"/>
                  <a:pt x="191" y="256"/>
                  <a:pt x="157" y="258"/>
                </a:cubicBezTo>
                <a:cubicBezTo>
                  <a:pt x="116" y="261"/>
                  <a:pt x="100" y="247"/>
                  <a:pt x="100" y="247"/>
                </a:cubicBezTo>
                <a:cubicBezTo>
                  <a:pt x="90" y="257"/>
                  <a:pt x="88" y="267"/>
                  <a:pt x="88" y="268"/>
                </a:cubicBezTo>
                <a:cubicBezTo>
                  <a:pt x="70" y="268"/>
                  <a:pt x="70" y="268"/>
                  <a:pt x="70" y="268"/>
                </a:cubicBezTo>
                <a:cubicBezTo>
                  <a:pt x="70" y="267"/>
                  <a:pt x="73" y="248"/>
                  <a:pt x="96" y="229"/>
                </a:cubicBezTo>
                <a:cubicBezTo>
                  <a:pt x="106" y="221"/>
                  <a:pt x="121" y="212"/>
                  <a:pt x="141" y="206"/>
                </a:cubicBezTo>
                <a:cubicBezTo>
                  <a:pt x="210" y="184"/>
                  <a:pt x="232" y="134"/>
                  <a:pt x="232" y="134"/>
                </a:cubicBezTo>
                <a:cubicBezTo>
                  <a:pt x="232" y="134"/>
                  <a:pt x="210" y="172"/>
                  <a:pt x="156" y="188"/>
                </a:cubicBezTo>
                <a:cubicBezTo>
                  <a:pt x="123" y="198"/>
                  <a:pt x="95" y="209"/>
                  <a:pt x="78" y="230"/>
                </a:cubicBezTo>
                <a:cubicBezTo>
                  <a:pt x="78" y="230"/>
                  <a:pt x="73" y="189"/>
                  <a:pt x="97" y="160"/>
                </a:cubicBezTo>
                <a:cubicBezTo>
                  <a:pt x="113" y="140"/>
                  <a:pt x="129" y="133"/>
                  <a:pt x="129" y="133"/>
                </a:cubicBezTo>
                <a:cubicBezTo>
                  <a:pt x="129" y="133"/>
                  <a:pt x="127" y="136"/>
                  <a:pt x="126" y="141"/>
                </a:cubicBezTo>
                <a:cubicBezTo>
                  <a:pt x="126" y="141"/>
                  <a:pt x="137" y="132"/>
                  <a:pt x="170" y="124"/>
                </a:cubicBezTo>
                <a:cubicBezTo>
                  <a:pt x="202" y="116"/>
                  <a:pt x="205" y="112"/>
                  <a:pt x="205" y="112"/>
                </a:cubicBezTo>
                <a:cubicBezTo>
                  <a:pt x="205" y="112"/>
                  <a:pt x="205" y="116"/>
                  <a:pt x="202" y="121"/>
                </a:cubicBezTo>
                <a:cubicBezTo>
                  <a:pt x="205" y="120"/>
                  <a:pt x="207" y="120"/>
                  <a:pt x="210" y="119"/>
                </a:cubicBezTo>
                <a:cubicBezTo>
                  <a:pt x="241" y="111"/>
                  <a:pt x="252" y="83"/>
                  <a:pt x="252" y="83"/>
                </a:cubicBezTo>
                <a:cubicBezTo>
                  <a:pt x="252" y="83"/>
                  <a:pt x="260" y="135"/>
                  <a:pt x="245" y="179"/>
                </a:cubicBezTo>
                <a:cubicBezTo>
                  <a:pt x="249" y="176"/>
                  <a:pt x="252" y="173"/>
                  <a:pt x="252" y="1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10356666" y="7988589"/>
            <a:ext cx="1034579" cy="1038896"/>
          </a:xfrm>
          <a:custGeom>
            <a:avLst/>
            <a:gdLst>
              <a:gd name="T0" fmla="*/ 132 w 304"/>
              <a:gd name="T1" fmla="*/ 104 h 305"/>
              <a:gd name="T2" fmla="*/ 89 w 304"/>
              <a:gd name="T3" fmla="*/ 136 h 305"/>
              <a:gd name="T4" fmla="*/ 95 w 304"/>
              <a:gd name="T5" fmla="*/ 181 h 305"/>
              <a:gd name="T6" fmla="*/ 132 w 304"/>
              <a:gd name="T7" fmla="*/ 143 h 305"/>
              <a:gd name="T8" fmla="*/ 95 w 304"/>
              <a:gd name="T9" fmla="*/ 181 h 305"/>
              <a:gd name="T10" fmla="*/ 132 w 304"/>
              <a:gd name="T11" fmla="*/ 57 h 305"/>
              <a:gd name="T12" fmla="*/ 97 w 304"/>
              <a:gd name="T13" fmla="*/ 91 h 305"/>
              <a:gd name="T14" fmla="*/ 190 w 304"/>
              <a:gd name="T15" fmla="*/ 136 h 305"/>
              <a:gd name="T16" fmla="*/ 200 w 304"/>
              <a:gd name="T17" fmla="*/ 88 h 305"/>
              <a:gd name="T18" fmla="*/ 190 w 304"/>
              <a:gd name="T19" fmla="*/ 136 h 305"/>
              <a:gd name="T20" fmla="*/ 139 w 304"/>
              <a:gd name="T21" fmla="*/ 104 h 305"/>
              <a:gd name="T22" fmla="*/ 182 w 304"/>
              <a:gd name="T23" fmla="*/ 136 h 305"/>
              <a:gd name="T24" fmla="*/ 195 w 304"/>
              <a:gd name="T25" fmla="*/ 82 h 305"/>
              <a:gd name="T26" fmla="*/ 181 w 304"/>
              <a:gd name="T27" fmla="*/ 89 h 305"/>
              <a:gd name="T28" fmla="*/ 147 w 304"/>
              <a:gd name="T29" fmla="*/ 58 h 305"/>
              <a:gd name="T30" fmla="*/ 139 w 304"/>
              <a:gd name="T31" fmla="*/ 96 h 305"/>
              <a:gd name="T32" fmla="*/ 147 w 304"/>
              <a:gd name="T33" fmla="*/ 58 h 305"/>
              <a:gd name="T34" fmla="*/ 76 w 304"/>
              <a:gd name="T35" fmla="*/ 82 h 305"/>
              <a:gd name="T36" fmla="*/ 106 w 304"/>
              <a:gd name="T37" fmla="*/ 62 h 305"/>
              <a:gd name="T38" fmla="*/ 304 w 304"/>
              <a:gd name="T39" fmla="*/ 263 h 305"/>
              <a:gd name="T40" fmla="*/ 42 w 304"/>
              <a:gd name="T41" fmla="*/ 305 h 305"/>
              <a:gd name="T42" fmla="*/ 0 w 304"/>
              <a:gd name="T43" fmla="*/ 42 h 305"/>
              <a:gd name="T44" fmla="*/ 262 w 304"/>
              <a:gd name="T45" fmla="*/ 0 h 305"/>
              <a:gd name="T46" fmla="*/ 122 w 304"/>
              <a:gd name="T47" fmla="*/ 236 h 305"/>
              <a:gd name="T48" fmla="*/ 122 w 304"/>
              <a:gd name="T49" fmla="*/ 220 h 305"/>
              <a:gd name="T50" fmla="*/ 132 w 304"/>
              <a:gd name="T51" fmla="*/ 183 h 305"/>
              <a:gd name="T52" fmla="*/ 139 w 304"/>
              <a:gd name="T53" fmla="*/ 175 h 305"/>
              <a:gd name="T54" fmla="*/ 139 w 304"/>
              <a:gd name="T55" fmla="*/ 143 h 305"/>
              <a:gd name="T56" fmla="*/ 182 w 304"/>
              <a:gd name="T57" fmla="*/ 145 h 305"/>
              <a:gd name="T58" fmla="*/ 193 w 304"/>
              <a:gd name="T59" fmla="*/ 143 h 305"/>
              <a:gd name="T60" fmla="*/ 221 w 304"/>
              <a:gd name="T61" fmla="*/ 138 h 305"/>
              <a:gd name="T62" fmla="*/ 136 w 304"/>
              <a:gd name="T63" fmla="*/ 42 h 305"/>
              <a:gd name="T64" fmla="*/ 122 w 304"/>
              <a:gd name="T65" fmla="*/ 236 h 305"/>
              <a:gd name="T66" fmla="*/ 263 w 304"/>
              <a:gd name="T67" fmla="*/ 122 h 305"/>
              <a:gd name="T68" fmla="*/ 226 w 304"/>
              <a:gd name="T69" fmla="*/ 151 h 305"/>
              <a:gd name="T70" fmla="*/ 201 w 304"/>
              <a:gd name="T71" fmla="*/ 153 h 305"/>
              <a:gd name="T72" fmla="*/ 170 w 304"/>
              <a:gd name="T73" fmla="*/ 160 h 305"/>
              <a:gd name="T74" fmla="*/ 131 w 304"/>
              <a:gd name="T75" fmla="*/ 234 h 305"/>
              <a:gd name="T76" fmla="*/ 248 w 304"/>
              <a:gd name="T77" fmla="*/ 161 h 305"/>
              <a:gd name="T78" fmla="*/ 145 w 304"/>
              <a:gd name="T79" fmla="*/ 233 h 305"/>
              <a:gd name="T80" fmla="*/ 139 w 304"/>
              <a:gd name="T81" fmla="*/ 263 h 305"/>
              <a:gd name="T82" fmla="*/ 191 w 304"/>
              <a:gd name="T83" fmla="*/ 255 h 305"/>
              <a:gd name="T84" fmla="*/ 224 w 304"/>
              <a:gd name="T85" fmla="*/ 236 h 305"/>
              <a:gd name="T86" fmla="*/ 263 w 304"/>
              <a:gd name="T87" fmla="*/ 191 h 305"/>
              <a:gd name="T88" fmla="*/ 76 w 304"/>
              <a:gd name="T89" fmla="*/ 197 h 305"/>
              <a:gd name="T90" fmla="*/ 90 w 304"/>
              <a:gd name="T91" fmla="*/ 190 h 305"/>
              <a:gd name="T92" fmla="*/ 81 w 304"/>
              <a:gd name="T93" fmla="*/ 143 h 305"/>
              <a:gd name="T94" fmla="*/ 71 w 304"/>
              <a:gd name="T95" fmla="*/ 191 h 305"/>
              <a:gd name="T96" fmla="*/ 81 w 304"/>
              <a:gd name="T97" fmla="*/ 143 h 305"/>
              <a:gd name="T98" fmla="*/ 71 w 304"/>
              <a:gd name="T99" fmla="*/ 88 h 305"/>
              <a:gd name="T100" fmla="*/ 81 w 304"/>
              <a:gd name="T101" fmla="*/ 136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4" h="305">
                <a:moveTo>
                  <a:pt x="95" y="98"/>
                </a:moveTo>
                <a:cubicBezTo>
                  <a:pt x="106" y="102"/>
                  <a:pt x="119" y="103"/>
                  <a:pt x="132" y="104"/>
                </a:cubicBezTo>
                <a:cubicBezTo>
                  <a:pt x="132" y="136"/>
                  <a:pt x="132" y="136"/>
                  <a:pt x="132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22"/>
                  <a:pt x="91" y="109"/>
                  <a:pt x="95" y="98"/>
                </a:cubicBezTo>
                <a:close/>
                <a:moveTo>
                  <a:pt x="95" y="181"/>
                </a:moveTo>
                <a:cubicBezTo>
                  <a:pt x="106" y="178"/>
                  <a:pt x="119" y="176"/>
                  <a:pt x="132" y="175"/>
                </a:cubicBezTo>
                <a:cubicBezTo>
                  <a:pt x="132" y="143"/>
                  <a:pt x="132" y="143"/>
                  <a:pt x="132" y="143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9" y="157"/>
                  <a:pt x="91" y="170"/>
                  <a:pt x="95" y="181"/>
                </a:cubicBezTo>
                <a:close/>
                <a:moveTo>
                  <a:pt x="132" y="96"/>
                </a:moveTo>
                <a:cubicBezTo>
                  <a:pt x="132" y="57"/>
                  <a:pt x="132" y="57"/>
                  <a:pt x="132" y="57"/>
                </a:cubicBezTo>
                <a:cubicBezTo>
                  <a:pt x="129" y="57"/>
                  <a:pt x="126" y="57"/>
                  <a:pt x="124" y="58"/>
                </a:cubicBezTo>
                <a:cubicBezTo>
                  <a:pt x="113" y="63"/>
                  <a:pt x="104" y="75"/>
                  <a:pt x="97" y="91"/>
                </a:cubicBezTo>
                <a:cubicBezTo>
                  <a:pt x="108" y="94"/>
                  <a:pt x="120" y="96"/>
                  <a:pt x="132" y="96"/>
                </a:cubicBezTo>
                <a:close/>
                <a:moveTo>
                  <a:pt x="190" y="136"/>
                </a:moveTo>
                <a:cubicBezTo>
                  <a:pt x="218" y="136"/>
                  <a:pt x="218" y="136"/>
                  <a:pt x="218" y="136"/>
                </a:cubicBezTo>
                <a:cubicBezTo>
                  <a:pt x="217" y="118"/>
                  <a:pt x="211" y="101"/>
                  <a:pt x="200" y="88"/>
                </a:cubicBezTo>
                <a:cubicBezTo>
                  <a:pt x="195" y="91"/>
                  <a:pt x="189" y="94"/>
                  <a:pt x="183" y="96"/>
                </a:cubicBezTo>
                <a:cubicBezTo>
                  <a:pt x="187" y="108"/>
                  <a:pt x="189" y="121"/>
                  <a:pt x="190" y="136"/>
                </a:cubicBezTo>
                <a:close/>
                <a:moveTo>
                  <a:pt x="176" y="98"/>
                </a:moveTo>
                <a:cubicBezTo>
                  <a:pt x="165" y="102"/>
                  <a:pt x="152" y="103"/>
                  <a:pt x="139" y="104"/>
                </a:cubicBezTo>
                <a:cubicBezTo>
                  <a:pt x="139" y="136"/>
                  <a:pt x="139" y="136"/>
                  <a:pt x="139" y="136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82" y="122"/>
                  <a:pt x="180" y="109"/>
                  <a:pt x="176" y="98"/>
                </a:cubicBezTo>
                <a:close/>
                <a:moveTo>
                  <a:pt x="195" y="82"/>
                </a:moveTo>
                <a:cubicBezTo>
                  <a:pt x="187" y="74"/>
                  <a:pt x="177" y="67"/>
                  <a:pt x="165" y="62"/>
                </a:cubicBezTo>
                <a:cubicBezTo>
                  <a:pt x="171" y="69"/>
                  <a:pt x="177" y="78"/>
                  <a:pt x="181" y="89"/>
                </a:cubicBezTo>
                <a:cubicBezTo>
                  <a:pt x="186" y="87"/>
                  <a:pt x="191" y="85"/>
                  <a:pt x="195" y="82"/>
                </a:cubicBezTo>
                <a:close/>
                <a:moveTo>
                  <a:pt x="147" y="58"/>
                </a:moveTo>
                <a:cubicBezTo>
                  <a:pt x="145" y="57"/>
                  <a:pt x="142" y="57"/>
                  <a:pt x="139" y="57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51" y="96"/>
                  <a:pt x="163" y="94"/>
                  <a:pt x="174" y="91"/>
                </a:cubicBezTo>
                <a:cubicBezTo>
                  <a:pt x="167" y="75"/>
                  <a:pt x="158" y="63"/>
                  <a:pt x="147" y="58"/>
                </a:cubicBezTo>
                <a:close/>
                <a:moveTo>
                  <a:pt x="106" y="62"/>
                </a:moveTo>
                <a:cubicBezTo>
                  <a:pt x="94" y="67"/>
                  <a:pt x="84" y="74"/>
                  <a:pt x="76" y="82"/>
                </a:cubicBezTo>
                <a:cubicBezTo>
                  <a:pt x="80" y="85"/>
                  <a:pt x="85" y="87"/>
                  <a:pt x="90" y="89"/>
                </a:cubicBezTo>
                <a:cubicBezTo>
                  <a:pt x="94" y="78"/>
                  <a:pt x="100" y="69"/>
                  <a:pt x="106" y="62"/>
                </a:cubicBezTo>
                <a:close/>
                <a:moveTo>
                  <a:pt x="304" y="42"/>
                </a:moveTo>
                <a:cubicBezTo>
                  <a:pt x="304" y="263"/>
                  <a:pt x="304" y="263"/>
                  <a:pt x="304" y="263"/>
                </a:cubicBezTo>
                <a:cubicBezTo>
                  <a:pt x="304" y="286"/>
                  <a:pt x="285" y="305"/>
                  <a:pt x="262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8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85" y="0"/>
                  <a:pt x="304" y="19"/>
                  <a:pt x="304" y="42"/>
                </a:cubicBezTo>
                <a:close/>
                <a:moveTo>
                  <a:pt x="122" y="236"/>
                </a:moveTo>
                <a:cubicBezTo>
                  <a:pt x="122" y="235"/>
                  <a:pt x="122" y="235"/>
                  <a:pt x="122" y="235"/>
                </a:cubicBezTo>
                <a:cubicBezTo>
                  <a:pt x="122" y="234"/>
                  <a:pt x="121" y="228"/>
                  <a:pt x="122" y="220"/>
                </a:cubicBezTo>
                <a:cubicBezTo>
                  <a:pt x="112" y="215"/>
                  <a:pt x="103" y="203"/>
                  <a:pt x="97" y="188"/>
                </a:cubicBezTo>
                <a:cubicBezTo>
                  <a:pt x="108" y="185"/>
                  <a:pt x="120" y="183"/>
                  <a:pt x="132" y="183"/>
                </a:cubicBezTo>
                <a:cubicBezTo>
                  <a:pt x="132" y="185"/>
                  <a:pt x="132" y="185"/>
                  <a:pt x="132" y="185"/>
                </a:cubicBezTo>
                <a:cubicBezTo>
                  <a:pt x="134" y="181"/>
                  <a:pt x="136" y="178"/>
                  <a:pt x="139" y="175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82" y="143"/>
                  <a:pt x="182" y="143"/>
                  <a:pt x="182" y="143"/>
                </a:cubicBezTo>
                <a:cubicBezTo>
                  <a:pt x="182" y="144"/>
                  <a:pt x="182" y="145"/>
                  <a:pt x="182" y="145"/>
                </a:cubicBezTo>
                <a:cubicBezTo>
                  <a:pt x="195" y="140"/>
                  <a:pt x="195" y="140"/>
                  <a:pt x="195" y="140"/>
                </a:cubicBezTo>
                <a:cubicBezTo>
                  <a:pt x="193" y="143"/>
                  <a:pt x="193" y="143"/>
                  <a:pt x="193" y="143"/>
                </a:cubicBezTo>
                <a:cubicBezTo>
                  <a:pt x="204" y="143"/>
                  <a:pt x="204" y="143"/>
                  <a:pt x="204" y="143"/>
                </a:cubicBezTo>
                <a:cubicBezTo>
                  <a:pt x="213" y="141"/>
                  <a:pt x="213" y="142"/>
                  <a:pt x="221" y="138"/>
                </a:cubicBezTo>
                <a:cubicBezTo>
                  <a:pt x="225" y="136"/>
                  <a:pt x="229" y="133"/>
                  <a:pt x="232" y="130"/>
                </a:cubicBezTo>
                <a:cubicBezTo>
                  <a:pt x="228" y="81"/>
                  <a:pt x="186" y="42"/>
                  <a:pt x="136" y="42"/>
                </a:cubicBezTo>
                <a:cubicBezTo>
                  <a:pt x="82" y="42"/>
                  <a:pt x="38" y="86"/>
                  <a:pt x="38" y="140"/>
                </a:cubicBezTo>
                <a:cubicBezTo>
                  <a:pt x="38" y="189"/>
                  <a:pt x="75" y="229"/>
                  <a:pt x="122" y="236"/>
                </a:cubicBezTo>
                <a:close/>
                <a:moveTo>
                  <a:pt x="258" y="195"/>
                </a:moveTo>
                <a:cubicBezTo>
                  <a:pt x="270" y="162"/>
                  <a:pt x="263" y="122"/>
                  <a:pt x="263" y="122"/>
                </a:cubicBezTo>
                <a:cubicBezTo>
                  <a:pt x="263" y="122"/>
                  <a:pt x="255" y="144"/>
                  <a:pt x="231" y="150"/>
                </a:cubicBezTo>
                <a:cubicBezTo>
                  <a:pt x="229" y="150"/>
                  <a:pt x="228" y="151"/>
                  <a:pt x="226" y="151"/>
                </a:cubicBezTo>
                <a:cubicBezTo>
                  <a:pt x="227" y="147"/>
                  <a:pt x="228" y="145"/>
                  <a:pt x="228" y="145"/>
                </a:cubicBezTo>
                <a:cubicBezTo>
                  <a:pt x="228" y="145"/>
                  <a:pt x="226" y="148"/>
                  <a:pt x="201" y="153"/>
                </a:cubicBezTo>
                <a:cubicBezTo>
                  <a:pt x="176" y="159"/>
                  <a:pt x="168" y="166"/>
                  <a:pt x="168" y="166"/>
                </a:cubicBezTo>
                <a:cubicBezTo>
                  <a:pt x="168" y="163"/>
                  <a:pt x="170" y="160"/>
                  <a:pt x="170" y="160"/>
                </a:cubicBezTo>
                <a:cubicBezTo>
                  <a:pt x="170" y="160"/>
                  <a:pt x="158" y="165"/>
                  <a:pt x="146" y="180"/>
                </a:cubicBezTo>
                <a:cubicBezTo>
                  <a:pt x="127" y="203"/>
                  <a:pt x="131" y="234"/>
                  <a:pt x="131" y="234"/>
                </a:cubicBezTo>
                <a:cubicBezTo>
                  <a:pt x="144" y="218"/>
                  <a:pt x="166" y="209"/>
                  <a:pt x="190" y="202"/>
                </a:cubicBezTo>
                <a:cubicBezTo>
                  <a:pt x="231" y="190"/>
                  <a:pt x="248" y="161"/>
                  <a:pt x="248" y="161"/>
                </a:cubicBezTo>
                <a:cubicBezTo>
                  <a:pt x="248" y="161"/>
                  <a:pt x="231" y="199"/>
                  <a:pt x="179" y="216"/>
                </a:cubicBezTo>
                <a:cubicBezTo>
                  <a:pt x="164" y="221"/>
                  <a:pt x="153" y="227"/>
                  <a:pt x="145" y="233"/>
                </a:cubicBezTo>
                <a:cubicBezTo>
                  <a:pt x="127" y="247"/>
                  <a:pt x="125" y="262"/>
                  <a:pt x="125" y="263"/>
                </a:cubicBezTo>
                <a:cubicBezTo>
                  <a:pt x="139" y="263"/>
                  <a:pt x="139" y="263"/>
                  <a:pt x="139" y="263"/>
                </a:cubicBezTo>
                <a:cubicBezTo>
                  <a:pt x="139" y="262"/>
                  <a:pt x="140" y="254"/>
                  <a:pt x="148" y="247"/>
                </a:cubicBezTo>
                <a:cubicBezTo>
                  <a:pt x="148" y="247"/>
                  <a:pt x="160" y="257"/>
                  <a:pt x="191" y="255"/>
                </a:cubicBezTo>
                <a:cubicBezTo>
                  <a:pt x="217" y="253"/>
                  <a:pt x="231" y="239"/>
                  <a:pt x="231" y="239"/>
                </a:cubicBezTo>
                <a:cubicBezTo>
                  <a:pt x="231" y="239"/>
                  <a:pt x="228" y="240"/>
                  <a:pt x="224" y="236"/>
                </a:cubicBezTo>
                <a:cubicBezTo>
                  <a:pt x="228" y="234"/>
                  <a:pt x="240" y="227"/>
                  <a:pt x="252" y="213"/>
                </a:cubicBezTo>
                <a:cubicBezTo>
                  <a:pt x="263" y="200"/>
                  <a:pt x="263" y="191"/>
                  <a:pt x="263" y="191"/>
                </a:cubicBezTo>
                <a:cubicBezTo>
                  <a:pt x="263" y="191"/>
                  <a:pt x="261" y="193"/>
                  <a:pt x="258" y="195"/>
                </a:cubicBezTo>
                <a:close/>
                <a:moveTo>
                  <a:pt x="76" y="197"/>
                </a:moveTo>
                <a:cubicBezTo>
                  <a:pt x="84" y="205"/>
                  <a:pt x="94" y="212"/>
                  <a:pt x="106" y="217"/>
                </a:cubicBezTo>
                <a:cubicBezTo>
                  <a:pt x="100" y="210"/>
                  <a:pt x="94" y="201"/>
                  <a:pt x="90" y="190"/>
                </a:cubicBezTo>
                <a:cubicBezTo>
                  <a:pt x="85" y="192"/>
                  <a:pt x="80" y="194"/>
                  <a:pt x="76" y="197"/>
                </a:cubicBezTo>
                <a:close/>
                <a:moveTo>
                  <a:pt x="81" y="143"/>
                </a:moveTo>
                <a:cubicBezTo>
                  <a:pt x="53" y="143"/>
                  <a:pt x="53" y="143"/>
                  <a:pt x="53" y="143"/>
                </a:cubicBezTo>
                <a:cubicBezTo>
                  <a:pt x="54" y="161"/>
                  <a:pt x="60" y="178"/>
                  <a:pt x="71" y="191"/>
                </a:cubicBezTo>
                <a:cubicBezTo>
                  <a:pt x="76" y="188"/>
                  <a:pt x="82" y="185"/>
                  <a:pt x="88" y="183"/>
                </a:cubicBezTo>
                <a:cubicBezTo>
                  <a:pt x="84" y="171"/>
                  <a:pt x="82" y="158"/>
                  <a:pt x="81" y="143"/>
                </a:cubicBezTo>
                <a:close/>
                <a:moveTo>
                  <a:pt x="88" y="96"/>
                </a:moveTo>
                <a:cubicBezTo>
                  <a:pt x="82" y="94"/>
                  <a:pt x="76" y="91"/>
                  <a:pt x="71" y="88"/>
                </a:cubicBezTo>
                <a:cubicBezTo>
                  <a:pt x="60" y="101"/>
                  <a:pt x="54" y="118"/>
                  <a:pt x="53" y="136"/>
                </a:cubicBezTo>
                <a:cubicBezTo>
                  <a:pt x="81" y="136"/>
                  <a:pt x="81" y="136"/>
                  <a:pt x="81" y="136"/>
                </a:cubicBezTo>
                <a:cubicBezTo>
                  <a:pt x="82" y="121"/>
                  <a:pt x="84" y="108"/>
                  <a:pt x="88" y="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 noEditPoints="1"/>
          </p:cNvSpPr>
          <p:nvPr/>
        </p:nvSpPr>
        <p:spPr bwMode="auto">
          <a:xfrm>
            <a:off x="7714821" y="7988589"/>
            <a:ext cx="1037457" cy="1038896"/>
          </a:xfrm>
          <a:custGeom>
            <a:avLst/>
            <a:gdLst>
              <a:gd name="T0" fmla="*/ 148 w 305"/>
              <a:gd name="T1" fmla="*/ 132 h 305"/>
              <a:gd name="T2" fmla="*/ 100 w 305"/>
              <a:gd name="T3" fmla="*/ 159 h 305"/>
              <a:gd name="T4" fmla="*/ 44 w 305"/>
              <a:gd name="T5" fmla="*/ 159 h 305"/>
              <a:gd name="T6" fmla="*/ 96 w 305"/>
              <a:gd name="T7" fmla="*/ 132 h 305"/>
              <a:gd name="T8" fmla="*/ 44 w 305"/>
              <a:gd name="T9" fmla="*/ 159 h 305"/>
              <a:gd name="T10" fmla="*/ 74 w 305"/>
              <a:gd name="T11" fmla="*/ 68 h 305"/>
              <a:gd name="T12" fmla="*/ 105 w 305"/>
              <a:gd name="T13" fmla="*/ 77 h 305"/>
              <a:gd name="T14" fmla="*/ 56 w 305"/>
              <a:gd name="T15" fmla="*/ 122 h 305"/>
              <a:gd name="T16" fmla="*/ 100 w 305"/>
              <a:gd name="T17" fmla="*/ 107 h 305"/>
              <a:gd name="T18" fmla="*/ 56 w 305"/>
              <a:gd name="T19" fmla="*/ 122 h 305"/>
              <a:gd name="T20" fmla="*/ 68 w 305"/>
              <a:gd name="T21" fmla="*/ 87 h 305"/>
              <a:gd name="T22" fmla="*/ 102 w 305"/>
              <a:gd name="T23" fmla="*/ 97 h 305"/>
              <a:gd name="T24" fmla="*/ 196 w 305"/>
              <a:gd name="T25" fmla="*/ 107 h 305"/>
              <a:gd name="T26" fmla="*/ 157 w 305"/>
              <a:gd name="T27" fmla="*/ 122 h 305"/>
              <a:gd name="T28" fmla="*/ 196 w 305"/>
              <a:gd name="T29" fmla="*/ 107 h 305"/>
              <a:gd name="T30" fmla="*/ 231 w 305"/>
              <a:gd name="T31" fmla="*/ 68 h 305"/>
              <a:gd name="T32" fmla="*/ 200 w 305"/>
              <a:gd name="T33" fmla="*/ 77 h 305"/>
              <a:gd name="T34" fmla="*/ 189 w 305"/>
              <a:gd name="T35" fmla="*/ 68 h 305"/>
              <a:gd name="T36" fmla="*/ 157 w 305"/>
              <a:gd name="T37" fmla="*/ 77 h 305"/>
              <a:gd name="T38" fmla="*/ 189 w 305"/>
              <a:gd name="T39" fmla="*/ 68 h 305"/>
              <a:gd name="T40" fmla="*/ 157 w 305"/>
              <a:gd name="T41" fmla="*/ 87 h 305"/>
              <a:gd name="T42" fmla="*/ 194 w 305"/>
              <a:gd name="T43" fmla="*/ 97 h 305"/>
              <a:gd name="T44" fmla="*/ 111 w 305"/>
              <a:gd name="T45" fmla="*/ 97 h 305"/>
              <a:gd name="T46" fmla="*/ 148 w 305"/>
              <a:gd name="T47" fmla="*/ 87 h 305"/>
              <a:gd name="T48" fmla="*/ 111 w 305"/>
              <a:gd name="T49" fmla="*/ 97 h 305"/>
              <a:gd name="T50" fmla="*/ 240 w 305"/>
              <a:gd name="T51" fmla="*/ 97 h 305"/>
              <a:gd name="T52" fmla="*/ 202 w 305"/>
              <a:gd name="T53" fmla="*/ 87 h 305"/>
              <a:gd name="T54" fmla="*/ 208 w 305"/>
              <a:gd name="T55" fmla="*/ 122 h 305"/>
              <a:gd name="T56" fmla="*/ 244 w 305"/>
              <a:gd name="T57" fmla="*/ 107 h 305"/>
              <a:gd name="T58" fmla="*/ 208 w 305"/>
              <a:gd name="T59" fmla="*/ 122 h 305"/>
              <a:gd name="T60" fmla="*/ 305 w 305"/>
              <a:gd name="T61" fmla="*/ 263 h 305"/>
              <a:gd name="T62" fmla="*/ 42 w 305"/>
              <a:gd name="T63" fmla="*/ 305 h 305"/>
              <a:gd name="T64" fmla="*/ 0 w 305"/>
              <a:gd name="T65" fmla="*/ 42 h 305"/>
              <a:gd name="T66" fmla="*/ 263 w 305"/>
              <a:gd name="T67" fmla="*/ 0 h 305"/>
              <a:gd name="T68" fmla="*/ 182 w 305"/>
              <a:gd name="T69" fmla="*/ 247 h 305"/>
              <a:gd name="T70" fmla="*/ 169 w 305"/>
              <a:gd name="T71" fmla="*/ 229 h 305"/>
              <a:gd name="T72" fmla="*/ 137 w 305"/>
              <a:gd name="T73" fmla="*/ 197 h 305"/>
              <a:gd name="T74" fmla="*/ 125 w 305"/>
              <a:gd name="T75" fmla="*/ 229 h 305"/>
              <a:gd name="T76" fmla="*/ 182 w 305"/>
              <a:gd name="T77" fmla="*/ 247 h 305"/>
              <a:gd name="T78" fmla="*/ 237 w 305"/>
              <a:gd name="T79" fmla="*/ 58 h 305"/>
              <a:gd name="T80" fmla="*/ 33 w 305"/>
              <a:gd name="T81" fmla="*/ 162 h 305"/>
              <a:gd name="T82" fmla="*/ 272 w 305"/>
              <a:gd name="T83" fmla="*/ 180 h 305"/>
              <a:gd name="T84" fmla="*/ 107 w 305"/>
              <a:gd name="T85" fmla="*/ 122 h 305"/>
              <a:gd name="T86" fmla="*/ 148 w 305"/>
              <a:gd name="T87" fmla="*/ 107 h 305"/>
              <a:gd name="T88" fmla="*/ 107 w 305"/>
              <a:gd name="T89" fmla="*/ 122 h 305"/>
              <a:gd name="T90" fmla="*/ 262 w 305"/>
              <a:gd name="T91" fmla="*/ 159 h 305"/>
              <a:gd name="T92" fmla="*/ 209 w 305"/>
              <a:gd name="T93" fmla="*/ 132 h 305"/>
              <a:gd name="T94" fmla="*/ 114 w 305"/>
              <a:gd name="T95" fmla="*/ 77 h 305"/>
              <a:gd name="T96" fmla="*/ 148 w 305"/>
              <a:gd name="T97" fmla="*/ 68 h 305"/>
              <a:gd name="T98" fmla="*/ 114 w 305"/>
              <a:gd name="T99" fmla="*/ 77 h 305"/>
              <a:gd name="T100" fmla="*/ 157 w 305"/>
              <a:gd name="T101" fmla="*/ 159 h 305"/>
              <a:gd name="T102" fmla="*/ 200 w 305"/>
              <a:gd name="T103" fmla="*/ 13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5" h="305">
                <a:moveTo>
                  <a:pt x="105" y="132"/>
                </a:moveTo>
                <a:cubicBezTo>
                  <a:pt x="148" y="132"/>
                  <a:pt x="148" y="132"/>
                  <a:pt x="148" y="132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00" y="159"/>
                  <a:pt x="100" y="159"/>
                  <a:pt x="100" y="159"/>
                </a:cubicBezTo>
                <a:lnTo>
                  <a:pt x="105" y="132"/>
                </a:lnTo>
                <a:close/>
                <a:moveTo>
                  <a:pt x="44" y="159"/>
                </a:moveTo>
                <a:cubicBezTo>
                  <a:pt x="91" y="159"/>
                  <a:pt x="91" y="159"/>
                  <a:pt x="91" y="159"/>
                </a:cubicBezTo>
                <a:cubicBezTo>
                  <a:pt x="96" y="132"/>
                  <a:pt x="96" y="132"/>
                  <a:pt x="96" y="132"/>
                </a:cubicBezTo>
                <a:cubicBezTo>
                  <a:pt x="53" y="132"/>
                  <a:pt x="53" y="132"/>
                  <a:pt x="53" y="132"/>
                </a:cubicBezTo>
                <a:lnTo>
                  <a:pt x="44" y="159"/>
                </a:lnTo>
                <a:close/>
                <a:moveTo>
                  <a:pt x="106" y="68"/>
                </a:moveTo>
                <a:cubicBezTo>
                  <a:pt x="74" y="68"/>
                  <a:pt x="74" y="68"/>
                  <a:pt x="74" y="68"/>
                </a:cubicBezTo>
                <a:cubicBezTo>
                  <a:pt x="71" y="77"/>
                  <a:pt x="71" y="77"/>
                  <a:pt x="71" y="77"/>
                </a:cubicBezTo>
                <a:cubicBezTo>
                  <a:pt x="105" y="77"/>
                  <a:pt x="105" y="77"/>
                  <a:pt x="105" y="77"/>
                </a:cubicBezTo>
                <a:lnTo>
                  <a:pt x="106" y="68"/>
                </a:lnTo>
                <a:close/>
                <a:moveTo>
                  <a:pt x="56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100" y="107"/>
                  <a:pt x="100" y="107"/>
                  <a:pt x="100" y="107"/>
                </a:cubicBezTo>
                <a:cubicBezTo>
                  <a:pt x="61" y="107"/>
                  <a:pt x="61" y="107"/>
                  <a:pt x="61" y="107"/>
                </a:cubicBezTo>
                <a:lnTo>
                  <a:pt x="56" y="122"/>
                </a:lnTo>
                <a:close/>
                <a:moveTo>
                  <a:pt x="103" y="87"/>
                </a:moveTo>
                <a:cubicBezTo>
                  <a:pt x="68" y="87"/>
                  <a:pt x="68" y="87"/>
                  <a:pt x="68" y="87"/>
                </a:cubicBezTo>
                <a:cubicBezTo>
                  <a:pt x="65" y="97"/>
                  <a:pt x="65" y="97"/>
                  <a:pt x="65" y="97"/>
                </a:cubicBezTo>
                <a:cubicBezTo>
                  <a:pt x="102" y="97"/>
                  <a:pt x="102" y="97"/>
                  <a:pt x="102" y="97"/>
                </a:cubicBezTo>
                <a:lnTo>
                  <a:pt x="103" y="87"/>
                </a:lnTo>
                <a:close/>
                <a:moveTo>
                  <a:pt x="196" y="107"/>
                </a:moveTo>
                <a:cubicBezTo>
                  <a:pt x="157" y="107"/>
                  <a:pt x="157" y="107"/>
                  <a:pt x="157" y="107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99" y="122"/>
                  <a:pt x="199" y="122"/>
                  <a:pt x="199" y="122"/>
                </a:cubicBezTo>
                <a:lnTo>
                  <a:pt x="196" y="107"/>
                </a:lnTo>
                <a:close/>
                <a:moveTo>
                  <a:pt x="234" y="77"/>
                </a:moveTo>
                <a:cubicBezTo>
                  <a:pt x="231" y="68"/>
                  <a:pt x="231" y="68"/>
                  <a:pt x="231" y="68"/>
                </a:cubicBezTo>
                <a:cubicBezTo>
                  <a:pt x="199" y="68"/>
                  <a:pt x="199" y="68"/>
                  <a:pt x="199" y="68"/>
                </a:cubicBezTo>
                <a:cubicBezTo>
                  <a:pt x="200" y="77"/>
                  <a:pt x="200" y="77"/>
                  <a:pt x="200" y="77"/>
                </a:cubicBezTo>
                <a:lnTo>
                  <a:pt x="234" y="77"/>
                </a:lnTo>
                <a:close/>
                <a:moveTo>
                  <a:pt x="189" y="68"/>
                </a:moveTo>
                <a:cubicBezTo>
                  <a:pt x="157" y="68"/>
                  <a:pt x="157" y="68"/>
                  <a:pt x="157" y="68"/>
                </a:cubicBezTo>
                <a:cubicBezTo>
                  <a:pt x="157" y="77"/>
                  <a:pt x="157" y="77"/>
                  <a:pt x="157" y="77"/>
                </a:cubicBezTo>
                <a:cubicBezTo>
                  <a:pt x="191" y="77"/>
                  <a:pt x="191" y="77"/>
                  <a:pt x="191" y="77"/>
                </a:cubicBezTo>
                <a:lnTo>
                  <a:pt x="189" y="68"/>
                </a:lnTo>
                <a:close/>
                <a:moveTo>
                  <a:pt x="193" y="87"/>
                </a:moveTo>
                <a:cubicBezTo>
                  <a:pt x="157" y="87"/>
                  <a:pt x="157" y="87"/>
                  <a:pt x="157" y="87"/>
                </a:cubicBezTo>
                <a:cubicBezTo>
                  <a:pt x="157" y="97"/>
                  <a:pt x="157" y="97"/>
                  <a:pt x="157" y="97"/>
                </a:cubicBezTo>
                <a:cubicBezTo>
                  <a:pt x="194" y="97"/>
                  <a:pt x="194" y="97"/>
                  <a:pt x="194" y="97"/>
                </a:cubicBezTo>
                <a:lnTo>
                  <a:pt x="193" y="87"/>
                </a:lnTo>
                <a:close/>
                <a:moveTo>
                  <a:pt x="111" y="97"/>
                </a:moveTo>
                <a:cubicBezTo>
                  <a:pt x="148" y="97"/>
                  <a:pt x="148" y="97"/>
                  <a:pt x="148" y="97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13" y="87"/>
                  <a:pt x="113" y="87"/>
                  <a:pt x="113" y="87"/>
                </a:cubicBezTo>
                <a:lnTo>
                  <a:pt x="111" y="97"/>
                </a:lnTo>
                <a:close/>
                <a:moveTo>
                  <a:pt x="204" y="97"/>
                </a:moveTo>
                <a:cubicBezTo>
                  <a:pt x="240" y="97"/>
                  <a:pt x="240" y="97"/>
                  <a:pt x="240" y="9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02" y="87"/>
                  <a:pt x="202" y="87"/>
                  <a:pt x="202" y="87"/>
                </a:cubicBezTo>
                <a:lnTo>
                  <a:pt x="204" y="97"/>
                </a:lnTo>
                <a:close/>
                <a:moveTo>
                  <a:pt x="208" y="122"/>
                </a:moveTo>
                <a:cubicBezTo>
                  <a:pt x="249" y="122"/>
                  <a:pt x="249" y="122"/>
                  <a:pt x="249" y="122"/>
                </a:cubicBezTo>
                <a:cubicBezTo>
                  <a:pt x="244" y="107"/>
                  <a:pt x="244" y="107"/>
                  <a:pt x="244" y="107"/>
                </a:cubicBezTo>
                <a:cubicBezTo>
                  <a:pt x="205" y="107"/>
                  <a:pt x="205" y="107"/>
                  <a:pt x="205" y="107"/>
                </a:cubicBezTo>
                <a:lnTo>
                  <a:pt x="208" y="122"/>
                </a:lnTo>
                <a:close/>
                <a:moveTo>
                  <a:pt x="305" y="42"/>
                </a:moveTo>
                <a:cubicBezTo>
                  <a:pt x="305" y="263"/>
                  <a:pt x="305" y="263"/>
                  <a:pt x="305" y="263"/>
                </a:cubicBezTo>
                <a:cubicBezTo>
                  <a:pt x="305" y="286"/>
                  <a:pt x="286" y="305"/>
                  <a:pt x="263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9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86" y="0"/>
                  <a:pt x="305" y="19"/>
                  <a:pt x="305" y="42"/>
                </a:cubicBezTo>
                <a:close/>
                <a:moveTo>
                  <a:pt x="182" y="247"/>
                </a:moveTo>
                <a:cubicBezTo>
                  <a:pt x="180" y="229"/>
                  <a:pt x="180" y="229"/>
                  <a:pt x="180" y="229"/>
                </a:cubicBezTo>
                <a:cubicBezTo>
                  <a:pt x="169" y="229"/>
                  <a:pt x="169" y="229"/>
                  <a:pt x="169" y="229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37" y="197"/>
                  <a:pt x="137" y="197"/>
                  <a:pt x="137" y="197"/>
                </a:cubicBezTo>
                <a:cubicBezTo>
                  <a:pt x="137" y="229"/>
                  <a:pt x="137" y="229"/>
                  <a:pt x="137" y="229"/>
                </a:cubicBezTo>
                <a:cubicBezTo>
                  <a:pt x="125" y="229"/>
                  <a:pt x="125" y="229"/>
                  <a:pt x="125" y="229"/>
                </a:cubicBezTo>
                <a:cubicBezTo>
                  <a:pt x="123" y="247"/>
                  <a:pt x="123" y="247"/>
                  <a:pt x="123" y="247"/>
                </a:cubicBezTo>
                <a:lnTo>
                  <a:pt x="182" y="247"/>
                </a:lnTo>
                <a:close/>
                <a:moveTo>
                  <a:pt x="272" y="162"/>
                </a:moveTo>
                <a:cubicBezTo>
                  <a:pt x="237" y="58"/>
                  <a:pt x="237" y="58"/>
                  <a:pt x="237" y="58"/>
                </a:cubicBezTo>
                <a:cubicBezTo>
                  <a:pt x="68" y="58"/>
                  <a:pt x="68" y="58"/>
                  <a:pt x="68" y="58"/>
                </a:cubicBezTo>
                <a:cubicBezTo>
                  <a:pt x="33" y="162"/>
                  <a:pt x="33" y="162"/>
                  <a:pt x="33" y="162"/>
                </a:cubicBezTo>
                <a:cubicBezTo>
                  <a:pt x="33" y="180"/>
                  <a:pt x="33" y="180"/>
                  <a:pt x="33" y="180"/>
                </a:cubicBezTo>
                <a:cubicBezTo>
                  <a:pt x="272" y="180"/>
                  <a:pt x="272" y="180"/>
                  <a:pt x="272" y="180"/>
                </a:cubicBezTo>
                <a:lnTo>
                  <a:pt x="272" y="162"/>
                </a:lnTo>
                <a:close/>
                <a:moveTo>
                  <a:pt x="107" y="122"/>
                </a:moveTo>
                <a:cubicBezTo>
                  <a:pt x="148" y="122"/>
                  <a:pt x="148" y="122"/>
                  <a:pt x="148" y="122"/>
                </a:cubicBezTo>
                <a:cubicBezTo>
                  <a:pt x="148" y="107"/>
                  <a:pt x="148" y="107"/>
                  <a:pt x="148" y="107"/>
                </a:cubicBezTo>
                <a:cubicBezTo>
                  <a:pt x="109" y="107"/>
                  <a:pt x="109" y="107"/>
                  <a:pt x="109" y="107"/>
                </a:cubicBezTo>
                <a:lnTo>
                  <a:pt x="107" y="122"/>
                </a:lnTo>
                <a:close/>
                <a:moveTo>
                  <a:pt x="214" y="159"/>
                </a:moveTo>
                <a:cubicBezTo>
                  <a:pt x="262" y="159"/>
                  <a:pt x="262" y="159"/>
                  <a:pt x="262" y="159"/>
                </a:cubicBezTo>
                <a:cubicBezTo>
                  <a:pt x="252" y="132"/>
                  <a:pt x="252" y="132"/>
                  <a:pt x="252" y="132"/>
                </a:cubicBezTo>
                <a:cubicBezTo>
                  <a:pt x="209" y="132"/>
                  <a:pt x="209" y="132"/>
                  <a:pt x="209" y="132"/>
                </a:cubicBezTo>
                <a:lnTo>
                  <a:pt x="214" y="159"/>
                </a:lnTo>
                <a:close/>
                <a:moveTo>
                  <a:pt x="114" y="77"/>
                </a:moveTo>
                <a:cubicBezTo>
                  <a:pt x="148" y="77"/>
                  <a:pt x="148" y="77"/>
                  <a:pt x="148" y="77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16" y="68"/>
                  <a:pt x="116" y="68"/>
                  <a:pt x="116" y="68"/>
                </a:cubicBezTo>
                <a:lnTo>
                  <a:pt x="114" y="77"/>
                </a:lnTo>
                <a:close/>
                <a:moveTo>
                  <a:pt x="157" y="132"/>
                </a:moveTo>
                <a:cubicBezTo>
                  <a:pt x="157" y="159"/>
                  <a:pt x="157" y="159"/>
                  <a:pt x="157" y="159"/>
                </a:cubicBezTo>
                <a:cubicBezTo>
                  <a:pt x="205" y="159"/>
                  <a:pt x="205" y="159"/>
                  <a:pt x="205" y="159"/>
                </a:cubicBezTo>
                <a:cubicBezTo>
                  <a:pt x="200" y="132"/>
                  <a:pt x="200" y="132"/>
                  <a:pt x="200" y="132"/>
                </a:cubicBezTo>
                <a:lnTo>
                  <a:pt x="157" y="1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14316556" y="7988589"/>
            <a:ext cx="1033140" cy="1038896"/>
          </a:xfrm>
          <a:custGeom>
            <a:avLst/>
            <a:gdLst>
              <a:gd name="T0" fmla="*/ 122 w 304"/>
              <a:gd name="T1" fmla="*/ 210 h 305"/>
              <a:gd name="T2" fmla="*/ 75 w 304"/>
              <a:gd name="T3" fmla="*/ 250 h 305"/>
              <a:gd name="T4" fmla="*/ 178 w 304"/>
              <a:gd name="T5" fmla="*/ 198 h 305"/>
              <a:gd name="T6" fmla="*/ 161 w 304"/>
              <a:gd name="T7" fmla="*/ 219 h 305"/>
              <a:gd name="T8" fmla="*/ 178 w 304"/>
              <a:gd name="T9" fmla="*/ 198 h 305"/>
              <a:gd name="T10" fmla="*/ 84 w 304"/>
              <a:gd name="T11" fmla="*/ 178 h 305"/>
              <a:gd name="T12" fmla="*/ 113 w 304"/>
              <a:gd name="T13" fmla="*/ 184 h 305"/>
              <a:gd name="T14" fmla="*/ 201 w 304"/>
              <a:gd name="T15" fmla="*/ 198 h 305"/>
              <a:gd name="T16" fmla="*/ 185 w 304"/>
              <a:gd name="T17" fmla="*/ 219 h 305"/>
              <a:gd name="T18" fmla="*/ 201 w 304"/>
              <a:gd name="T19" fmla="*/ 198 h 305"/>
              <a:gd name="T20" fmla="*/ 154 w 304"/>
              <a:gd name="T21" fmla="*/ 219 h 305"/>
              <a:gd name="T22" fmla="*/ 138 w 304"/>
              <a:gd name="T23" fmla="*/ 198 h 305"/>
              <a:gd name="T24" fmla="*/ 304 w 304"/>
              <a:gd name="T25" fmla="*/ 42 h 305"/>
              <a:gd name="T26" fmla="*/ 262 w 304"/>
              <a:gd name="T27" fmla="*/ 305 h 305"/>
              <a:gd name="T28" fmla="*/ 0 w 304"/>
              <a:gd name="T29" fmla="*/ 263 h 305"/>
              <a:gd name="T30" fmla="*/ 42 w 304"/>
              <a:gd name="T31" fmla="*/ 0 h 305"/>
              <a:gd name="T32" fmla="*/ 304 w 304"/>
              <a:gd name="T33" fmla="*/ 42 h 305"/>
              <a:gd name="T34" fmla="*/ 254 w 304"/>
              <a:gd name="T35" fmla="*/ 84 h 305"/>
              <a:gd name="T36" fmla="*/ 247 w 304"/>
              <a:gd name="T37" fmla="*/ 76 h 305"/>
              <a:gd name="T38" fmla="*/ 247 w 304"/>
              <a:gd name="T39" fmla="*/ 75 h 305"/>
              <a:gd name="T40" fmla="*/ 245 w 304"/>
              <a:gd name="T41" fmla="*/ 70 h 305"/>
              <a:gd name="T42" fmla="*/ 231 w 304"/>
              <a:gd name="T43" fmla="*/ 64 h 305"/>
              <a:gd name="T44" fmla="*/ 230 w 304"/>
              <a:gd name="T45" fmla="*/ 61 h 305"/>
              <a:gd name="T46" fmla="*/ 229 w 304"/>
              <a:gd name="T47" fmla="*/ 59 h 305"/>
              <a:gd name="T48" fmla="*/ 212 w 304"/>
              <a:gd name="T49" fmla="*/ 48 h 305"/>
              <a:gd name="T50" fmla="*/ 180 w 304"/>
              <a:gd name="T51" fmla="*/ 42 h 305"/>
              <a:gd name="T52" fmla="*/ 150 w 304"/>
              <a:gd name="T53" fmla="*/ 59 h 305"/>
              <a:gd name="T54" fmla="*/ 132 w 304"/>
              <a:gd name="T55" fmla="*/ 79 h 305"/>
              <a:gd name="T56" fmla="*/ 124 w 304"/>
              <a:gd name="T57" fmla="*/ 98 h 305"/>
              <a:gd name="T58" fmla="*/ 123 w 304"/>
              <a:gd name="T59" fmla="*/ 112 h 305"/>
              <a:gd name="T60" fmla="*/ 121 w 304"/>
              <a:gd name="T61" fmla="*/ 112 h 305"/>
              <a:gd name="T62" fmla="*/ 116 w 304"/>
              <a:gd name="T63" fmla="*/ 167 h 305"/>
              <a:gd name="T64" fmla="*/ 104 w 304"/>
              <a:gd name="T65" fmla="*/ 158 h 305"/>
              <a:gd name="T66" fmla="*/ 107 w 304"/>
              <a:gd name="T67" fmla="*/ 151 h 305"/>
              <a:gd name="T68" fmla="*/ 94 w 304"/>
              <a:gd name="T69" fmla="*/ 147 h 305"/>
              <a:gd name="T70" fmla="*/ 89 w 304"/>
              <a:gd name="T71" fmla="*/ 152 h 305"/>
              <a:gd name="T72" fmla="*/ 92 w 304"/>
              <a:gd name="T73" fmla="*/ 158 h 305"/>
              <a:gd name="T74" fmla="*/ 66 w 304"/>
              <a:gd name="T75" fmla="*/ 167 h 305"/>
              <a:gd name="T76" fmla="*/ 56 w 304"/>
              <a:gd name="T77" fmla="*/ 187 h 305"/>
              <a:gd name="T78" fmla="*/ 56 w 304"/>
              <a:gd name="T79" fmla="*/ 250 h 305"/>
              <a:gd name="T80" fmla="*/ 50 w 304"/>
              <a:gd name="T81" fmla="*/ 263 h 305"/>
              <a:gd name="T82" fmla="*/ 219 w 304"/>
              <a:gd name="T83" fmla="*/ 250 h 305"/>
              <a:gd name="T84" fmla="*/ 210 w 304"/>
              <a:gd name="T85" fmla="*/ 187 h 305"/>
              <a:gd name="T86" fmla="*/ 200 w 304"/>
              <a:gd name="T87" fmla="*/ 167 h 305"/>
              <a:gd name="T88" fmla="*/ 185 w 304"/>
              <a:gd name="T89" fmla="*/ 154 h 305"/>
              <a:gd name="T90" fmla="*/ 162 w 304"/>
              <a:gd name="T91" fmla="*/ 167 h 305"/>
              <a:gd name="T92" fmla="*/ 145 w 304"/>
              <a:gd name="T93" fmla="*/ 157 h 305"/>
              <a:gd name="T94" fmla="*/ 139 w 304"/>
              <a:gd name="T95" fmla="*/ 112 h 305"/>
              <a:gd name="T96" fmla="*/ 149 w 304"/>
              <a:gd name="T97" fmla="*/ 94 h 305"/>
              <a:gd name="T98" fmla="*/ 163 w 304"/>
              <a:gd name="T99" fmla="*/ 88 h 305"/>
              <a:gd name="T100" fmla="*/ 180 w 304"/>
              <a:gd name="T101" fmla="*/ 94 h 305"/>
              <a:gd name="T102" fmla="*/ 212 w 304"/>
              <a:gd name="T103" fmla="*/ 88 h 305"/>
              <a:gd name="T104" fmla="*/ 212 w 304"/>
              <a:gd name="T105" fmla="*/ 88 h 305"/>
              <a:gd name="T106" fmla="*/ 233 w 304"/>
              <a:gd name="T107" fmla="*/ 90 h 305"/>
              <a:gd name="T108" fmla="*/ 238 w 304"/>
              <a:gd name="T109" fmla="*/ 90 h 305"/>
              <a:gd name="T110" fmla="*/ 245 w 304"/>
              <a:gd name="T111" fmla="*/ 94 h 305"/>
              <a:gd name="T112" fmla="*/ 254 w 304"/>
              <a:gd name="T113" fmla="*/ 8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4" h="305">
                <a:moveTo>
                  <a:pt x="75" y="210"/>
                </a:moveTo>
                <a:cubicBezTo>
                  <a:pt x="122" y="210"/>
                  <a:pt x="122" y="210"/>
                  <a:pt x="122" y="210"/>
                </a:cubicBezTo>
                <a:cubicBezTo>
                  <a:pt x="122" y="250"/>
                  <a:pt x="122" y="250"/>
                  <a:pt x="122" y="250"/>
                </a:cubicBezTo>
                <a:cubicBezTo>
                  <a:pt x="75" y="250"/>
                  <a:pt x="75" y="250"/>
                  <a:pt x="75" y="250"/>
                </a:cubicBezTo>
                <a:lnTo>
                  <a:pt x="75" y="210"/>
                </a:lnTo>
                <a:close/>
                <a:moveTo>
                  <a:pt x="178" y="198"/>
                </a:moveTo>
                <a:cubicBezTo>
                  <a:pt x="161" y="198"/>
                  <a:pt x="161" y="198"/>
                  <a:pt x="161" y="198"/>
                </a:cubicBezTo>
                <a:cubicBezTo>
                  <a:pt x="161" y="219"/>
                  <a:pt x="161" y="219"/>
                  <a:pt x="161" y="219"/>
                </a:cubicBezTo>
                <a:cubicBezTo>
                  <a:pt x="178" y="219"/>
                  <a:pt x="178" y="219"/>
                  <a:pt x="178" y="219"/>
                </a:cubicBezTo>
                <a:lnTo>
                  <a:pt x="178" y="198"/>
                </a:lnTo>
                <a:close/>
                <a:moveTo>
                  <a:pt x="113" y="178"/>
                </a:moveTo>
                <a:cubicBezTo>
                  <a:pt x="84" y="178"/>
                  <a:pt x="84" y="178"/>
                  <a:pt x="84" y="178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113" y="184"/>
                  <a:pt x="113" y="184"/>
                  <a:pt x="113" y="184"/>
                </a:cubicBezTo>
                <a:lnTo>
                  <a:pt x="113" y="178"/>
                </a:lnTo>
                <a:close/>
                <a:moveTo>
                  <a:pt x="201" y="198"/>
                </a:moveTo>
                <a:cubicBezTo>
                  <a:pt x="185" y="198"/>
                  <a:pt x="185" y="198"/>
                  <a:pt x="185" y="198"/>
                </a:cubicBezTo>
                <a:cubicBezTo>
                  <a:pt x="185" y="219"/>
                  <a:pt x="185" y="219"/>
                  <a:pt x="185" y="219"/>
                </a:cubicBezTo>
                <a:cubicBezTo>
                  <a:pt x="201" y="219"/>
                  <a:pt x="201" y="219"/>
                  <a:pt x="201" y="219"/>
                </a:cubicBezTo>
                <a:lnTo>
                  <a:pt x="201" y="198"/>
                </a:lnTo>
                <a:close/>
                <a:moveTo>
                  <a:pt x="138" y="219"/>
                </a:moveTo>
                <a:cubicBezTo>
                  <a:pt x="154" y="219"/>
                  <a:pt x="154" y="219"/>
                  <a:pt x="154" y="219"/>
                </a:cubicBezTo>
                <a:cubicBezTo>
                  <a:pt x="154" y="198"/>
                  <a:pt x="154" y="198"/>
                  <a:pt x="154" y="198"/>
                </a:cubicBezTo>
                <a:cubicBezTo>
                  <a:pt x="138" y="198"/>
                  <a:pt x="138" y="198"/>
                  <a:pt x="138" y="198"/>
                </a:cubicBezTo>
                <a:lnTo>
                  <a:pt x="138" y="219"/>
                </a:lnTo>
                <a:close/>
                <a:moveTo>
                  <a:pt x="304" y="42"/>
                </a:moveTo>
                <a:cubicBezTo>
                  <a:pt x="304" y="263"/>
                  <a:pt x="304" y="263"/>
                  <a:pt x="304" y="263"/>
                </a:cubicBezTo>
                <a:cubicBezTo>
                  <a:pt x="304" y="286"/>
                  <a:pt x="285" y="305"/>
                  <a:pt x="262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9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85" y="0"/>
                  <a:pt x="304" y="19"/>
                  <a:pt x="304" y="42"/>
                </a:cubicBezTo>
                <a:close/>
                <a:moveTo>
                  <a:pt x="254" y="84"/>
                </a:moveTo>
                <a:cubicBezTo>
                  <a:pt x="254" y="84"/>
                  <a:pt x="254" y="84"/>
                  <a:pt x="254" y="84"/>
                </a:cubicBezTo>
                <a:cubicBezTo>
                  <a:pt x="254" y="81"/>
                  <a:pt x="252" y="78"/>
                  <a:pt x="249" y="76"/>
                </a:cubicBezTo>
                <a:cubicBezTo>
                  <a:pt x="248" y="76"/>
                  <a:pt x="248" y="76"/>
                  <a:pt x="247" y="76"/>
                </a:cubicBezTo>
                <a:cubicBezTo>
                  <a:pt x="247" y="76"/>
                  <a:pt x="247" y="75"/>
                  <a:pt x="247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47" y="73"/>
                  <a:pt x="246" y="72"/>
                  <a:pt x="245" y="70"/>
                </a:cubicBezTo>
                <a:cubicBezTo>
                  <a:pt x="245" y="70"/>
                  <a:pt x="245" y="70"/>
                  <a:pt x="245" y="70"/>
                </a:cubicBezTo>
                <a:cubicBezTo>
                  <a:pt x="243" y="66"/>
                  <a:pt x="239" y="63"/>
                  <a:pt x="234" y="63"/>
                </a:cubicBezTo>
                <a:cubicBezTo>
                  <a:pt x="233" y="63"/>
                  <a:pt x="232" y="63"/>
                  <a:pt x="231" y="64"/>
                </a:cubicBezTo>
                <a:cubicBezTo>
                  <a:pt x="231" y="63"/>
                  <a:pt x="231" y="62"/>
                  <a:pt x="230" y="61"/>
                </a:cubicBezTo>
                <a:cubicBezTo>
                  <a:pt x="230" y="61"/>
                  <a:pt x="230" y="61"/>
                  <a:pt x="230" y="61"/>
                </a:cubicBezTo>
                <a:cubicBezTo>
                  <a:pt x="230" y="61"/>
                  <a:pt x="230" y="60"/>
                  <a:pt x="230" y="60"/>
                </a:cubicBezTo>
                <a:cubicBezTo>
                  <a:pt x="230" y="60"/>
                  <a:pt x="229" y="59"/>
                  <a:pt x="229" y="59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26" y="52"/>
                  <a:pt x="219" y="48"/>
                  <a:pt x="212" y="48"/>
                </a:cubicBezTo>
                <a:cubicBezTo>
                  <a:pt x="207" y="48"/>
                  <a:pt x="203" y="50"/>
                  <a:pt x="200" y="52"/>
                </a:cubicBezTo>
                <a:cubicBezTo>
                  <a:pt x="195" y="46"/>
                  <a:pt x="188" y="42"/>
                  <a:pt x="180" y="42"/>
                </a:cubicBezTo>
                <a:cubicBezTo>
                  <a:pt x="168" y="42"/>
                  <a:pt x="158" y="50"/>
                  <a:pt x="155" y="60"/>
                </a:cubicBezTo>
                <a:cubicBezTo>
                  <a:pt x="153" y="60"/>
                  <a:pt x="152" y="59"/>
                  <a:pt x="150" y="59"/>
                </a:cubicBezTo>
                <a:cubicBezTo>
                  <a:pt x="140" y="59"/>
                  <a:pt x="132" y="67"/>
                  <a:pt x="132" y="77"/>
                </a:cubicBezTo>
                <a:cubicBezTo>
                  <a:pt x="132" y="78"/>
                  <a:pt x="132" y="78"/>
                  <a:pt x="132" y="79"/>
                </a:cubicBezTo>
                <a:cubicBezTo>
                  <a:pt x="125" y="81"/>
                  <a:pt x="121" y="88"/>
                  <a:pt x="123" y="95"/>
                </a:cubicBezTo>
                <a:cubicBezTo>
                  <a:pt x="123" y="96"/>
                  <a:pt x="124" y="97"/>
                  <a:pt x="124" y="98"/>
                </a:cubicBezTo>
                <a:cubicBezTo>
                  <a:pt x="121" y="100"/>
                  <a:pt x="120" y="105"/>
                  <a:pt x="122" y="109"/>
                </a:cubicBezTo>
                <a:cubicBezTo>
                  <a:pt x="122" y="110"/>
                  <a:pt x="122" y="111"/>
                  <a:pt x="123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16" y="167"/>
                  <a:pt x="116" y="167"/>
                  <a:pt x="116" y="167"/>
                </a:cubicBezTo>
                <a:cubicBezTo>
                  <a:pt x="104" y="167"/>
                  <a:pt x="104" y="167"/>
                  <a:pt x="104" y="167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4" y="158"/>
                  <a:pt x="107" y="156"/>
                  <a:pt x="107" y="153"/>
                </a:cubicBezTo>
                <a:cubicBezTo>
                  <a:pt x="107" y="151"/>
                  <a:pt x="107" y="151"/>
                  <a:pt x="107" y="151"/>
                </a:cubicBezTo>
                <a:cubicBezTo>
                  <a:pt x="107" y="149"/>
                  <a:pt x="105" y="147"/>
                  <a:pt x="103" y="147"/>
                </a:cubicBezTo>
                <a:cubicBezTo>
                  <a:pt x="94" y="147"/>
                  <a:pt x="94" y="147"/>
                  <a:pt x="94" y="147"/>
                </a:cubicBezTo>
                <a:cubicBezTo>
                  <a:pt x="92" y="147"/>
                  <a:pt x="90" y="149"/>
                  <a:pt x="89" y="151"/>
                </a:cubicBezTo>
                <a:cubicBezTo>
                  <a:pt x="89" y="151"/>
                  <a:pt x="89" y="151"/>
                  <a:pt x="89" y="152"/>
                </a:cubicBezTo>
                <a:cubicBezTo>
                  <a:pt x="89" y="152"/>
                  <a:pt x="89" y="152"/>
                  <a:pt x="89" y="153"/>
                </a:cubicBezTo>
                <a:cubicBezTo>
                  <a:pt x="89" y="156"/>
                  <a:pt x="92" y="158"/>
                  <a:pt x="92" y="158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66" y="167"/>
                  <a:pt x="66" y="167"/>
                  <a:pt x="66" y="167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56" y="187"/>
                  <a:pt x="56" y="187"/>
                  <a:pt x="56" y="187"/>
                </a:cubicBezTo>
                <a:cubicBezTo>
                  <a:pt x="56" y="187"/>
                  <a:pt x="56" y="187"/>
                  <a:pt x="56" y="187"/>
                </a:cubicBezTo>
                <a:cubicBezTo>
                  <a:pt x="56" y="232"/>
                  <a:pt x="56" y="244"/>
                  <a:pt x="56" y="250"/>
                </a:cubicBezTo>
                <a:cubicBezTo>
                  <a:pt x="50" y="250"/>
                  <a:pt x="50" y="250"/>
                  <a:pt x="50" y="250"/>
                </a:cubicBezTo>
                <a:cubicBezTo>
                  <a:pt x="50" y="263"/>
                  <a:pt x="50" y="263"/>
                  <a:pt x="50" y="263"/>
                </a:cubicBezTo>
                <a:cubicBezTo>
                  <a:pt x="219" y="263"/>
                  <a:pt x="219" y="263"/>
                  <a:pt x="219" y="263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10" y="250"/>
                  <a:pt x="210" y="250"/>
                  <a:pt x="210" y="250"/>
                </a:cubicBezTo>
                <a:cubicBezTo>
                  <a:pt x="210" y="187"/>
                  <a:pt x="210" y="187"/>
                  <a:pt x="210" y="187"/>
                </a:cubicBezTo>
                <a:cubicBezTo>
                  <a:pt x="200" y="187"/>
                  <a:pt x="200" y="187"/>
                  <a:pt x="200" y="187"/>
                </a:cubicBezTo>
                <a:cubicBezTo>
                  <a:pt x="200" y="175"/>
                  <a:pt x="200" y="170"/>
                  <a:pt x="200" y="167"/>
                </a:cubicBezTo>
                <a:cubicBezTo>
                  <a:pt x="185" y="167"/>
                  <a:pt x="185" y="167"/>
                  <a:pt x="185" y="167"/>
                </a:cubicBezTo>
                <a:cubicBezTo>
                  <a:pt x="185" y="154"/>
                  <a:pt x="185" y="154"/>
                  <a:pt x="185" y="154"/>
                </a:cubicBezTo>
                <a:cubicBezTo>
                  <a:pt x="162" y="154"/>
                  <a:pt x="162" y="154"/>
                  <a:pt x="162" y="154"/>
                </a:cubicBezTo>
                <a:cubicBezTo>
                  <a:pt x="162" y="167"/>
                  <a:pt x="162" y="167"/>
                  <a:pt x="162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5" y="157"/>
                  <a:pt x="145" y="157"/>
                  <a:pt x="145" y="157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39" y="112"/>
                  <a:pt x="139" y="112"/>
                  <a:pt x="139" y="112"/>
                </a:cubicBezTo>
                <a:cubicBezTo>
                  <a:pt x="141" y="110"/>
                  <a:pt x="142" y="107"/>
                  <a:pt x="141" y="104"/>
                </a:cubicBezTo>
                <a:cubicBezTo>
                  <a:pt x="145" y="102"/>
                  <a:pt x="148" y="98"/>
                  <a:pt x="149" y="94"/>
                </a:cubicBezTo>
                <a:cubicBezTo>
                  <a:pt x="149" y="94"/>
                  <a:pt x="149" y="94"/>
                  <a:pt x="150" y="94"/>
                </a:cubicBezTo>
                <a:cubicBezTo>
                  <a:pt x="155" y="94"/>
                  <a:pt x="160" y="92"/>
                  <a:pt x="163" y="88"/>
                </a:cubicBezTo>
                <a:cubicBezTo>
                  <a:pt x="167" y="92"/>
                  <a:pt x="173" y="94"/>
                  <a:pt x="179" y="94"/>
                </a:cubicBezTo>
                <a:cubicBezTo>
                  <a:pt x="179" y="94"/>
                  <a:pt x="179" y="94"/>
                  <a:pt x="180" y="94"/>
                </a:cubicBezTo>
                <a:cubicBezTo>
                  <a:pt x="188" y="94"/>
                  <a:pt x="195" y="90"/>
                  <a:pt x="200" y="85"/>
                </a:cubicBezTo>
                <a:cubicBezTo>
                  <a:pt x="203" y="87"/>
                  <a:pt x="207" y="88"/>
                  <a:pt x="212" y="88"/>
                </a:cubicBezTo>
                <a:cubicBezTo>
                  <a:pt x="212" y="88"/>
                  <a:pt x="212" y="88"/>
                  <a:pt x="212" y="88"/>
                </a:cubicBezTo>
                <a:cubicBezTo>
                  <a:pt x="212" y="88"/>
                  <a:pt x="212" y="88"/>
                  <a:pt x="212" y="88"/>
                </a:cubicBezTo>
                <a:cubicBezTo>
                  <a:pt x="216" y="88"/>
                  <a:pt x="220" y="87"/>
                  <a:pt x="223" y="85"/>
                </a:cubicBezTo>
                <a:cubicBezTo>
                  <a:pt x="225" y="88"/>
                  <a:pt x="229" y="90"/>
                  <a:pt x="233" y="90"/>
                </a:cubicBezTo>
                <a:cubicBezTo>
                  <a:pt x="233" y="90"/>
                  <a:pt x="233" y="90"/>
                  <a:pt x="234" y="90"/>
                </a:cubicBezTo>
                <a:cubicBezTo>
                  <a:pt x="235" y="90"/>
                  <a:pt x="237" y="90"/>
                  <a:pt x="238" y="90"/>
                </a:cubicBezTo>
                <a:cubicBezTo>
                  <a:pt x="239" y="91"/>
                  <a:pt x="240" y="92"/>
                  <a:pt x="242" y="93"/>
                </a:cubicBezTo>
                <a:cubicBezTo>
                  <a:pt x="243" y="93"/>
                  <a:pt x="244" y="93"/>
                  <a:pt x="245" y="94"/>
                </a:cubicBezTo>
                <a:cubicBezTo>
                  <a:pt x="248" y="94"/>
                  <a:pt x="252" y="92"/>
                  <a:pt x="253" y="88"/>
                </a:cubicBezTo>
                <a:cubicBezTo>
                  <a:pt x="254" y="86"/>
                  <a:pt x="254" y="85"/>
                  <a:pt x="254" y="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2436886" y="7988589"/>
            <a:ext cx="1034579" cy="1038896"/>
          </a:xfrm>
          <a:custGeom>
            <a:avLst/>
            <a:gdLst>
              <a:gd name="T0" fmla="*/ 210 w 304"/>
              <a:gd name="T1" fmla="*/ 248 h 305"/>
              <a:gd name="T2" fmla="*/ 203 w 304"/>
              <a:gd name="T3" fmla="*/ 254 h 305"/>
              <a:gd name="T4" fmla="*/ 202 w 304"/>
              <a:gd name="T5" fmla="*/ 119 h 305"/>
              <a:gd name="T6" fmla="*/ 215 w 304"/>
              <a:gd name="T7" fmla="*/ 119 h 305"/>
              <a:gd name="T8" fmla="*/ 134 w 304"/>
              <a:gd name="T9" fmla="*/ 112 h 305"/>
              <a:gd name="T10" fmla="*/ 129 w 304"/>
              <a:gd name="T11" fmla="*/ 247 h 305"/>
              <a:gd name="T12" fmla="*/ 135 w 304"/>
              <a:gd name="T13" fmla="*/ 254 h 305"/>
              <a:gd name="T14" fmla="*/ 140 w 304"/>
              <a:gd name="T15" fmla="*/ 119 h 305"/>
              <a:gd name="T16" fmla="*/ 96 w 304"/>
              <a:gd name="T17" fmla="*/ 112 h 305"/>
              <a:gd name="T18" fmla="*/ 95 w 304"/>
              <a:gd name="T19" fmla="*/ 248 h 305"/>
              <a:gd name="T20" fmla="*/ 102 w 304"/>
              <a:gd name="T21" fmla="*/ 254 h 305"/>
              <a:gd name="T22" fmla="*/ 103 w 304"/>
              <a:gd name="T23" fmla="*/ 119 h 305"/>
              <a:gd name="T24" fmla="*/ 171 w 304"/>
              <a:gd name="T25" fmla="*/ 112 h 305"/>
              <a:gd name="T26" fmla="*/ 162 w 304"/>
              <a:gd name="T27" fmla="*/ 247 h 305"/>
              <a:gd name="T28" fmla="*/ 169 w 304"/>
              <a:gd name="T29" fmla="*/ 254 h 305"/>
              <a:gd name="T30" fmla="*/ 178 w 304"/>
              <a:gd name="T31" fmla="*/ 119 h 305"/>
              <a:gd name="T32" fmla="*/ 174 w 304"/>
              <a:gd name="T33" fmla="*/ 51 h 305"/>
              <a:gd name="T34" fmla="*/ 128 w 304"/>
              <a:gd name="T35" fmla="*/ 53 h 305"/>
              <a:gd name="T36" fmla="*/ 177 w 304"/>
              <a:gd name="T37" fmla="*/ 63 h 305"/>
              <a:gd name="T38" fmla="*/ 174 w 304"/>
              <a:gd name="T39" fmla="*/ 51 h 305"/>
              <a:gd name="T40" fmla="*/ 304 w 304"/>
              <a:gd name="T41" fmla="*/ 263 h 305"/>
              <a:gd name="T42" fmla="*/ 42 w 304"/>
              <a:gd name="T43" fmla="*/ 305 h 305"/>
              <a:gd name="T44" fmla="*/ 0 w 304"/>
              <a:gd name="T45" fmla="*/ 42 h 305"/>
              <a:gd name="T46" fmla="*/ 262 w 304"/>
              <a:gd name="T47" fmla="*/ 0 h 305"/>
              <a:gd name="T48" fmla="*/ 244 w 304"/>
              <a:gd name="T49" fmla="*/ 93 h 305"/>
              <a:gd name="T50" fmla="*/ 69 w 304"/>
              <a:gd name="T51" fmla="*/ 84 h 305"/>
              <a:gd name="T52" fmla="*/ 69 w 304"/>
              <a:gd name="T53" fmla="*/ 102 h 305"/>
              <a:gd name="T54" fmla="*/ 79 w 304"/>
              <a:gd name="T55" fmla="*/ 259 h 305"/>
              <a:gd name="T56" fmla="*/ 216 w 304"/>
              <a:gd name="T57" fmla="*/ 268 h 305"/>
              <a:gd name="T58" fmla="*/ 234 w 304"/>
              <a:gd name="T59" fmla="*/ 102 h 305"/>
              <a:gd name="T60" fmla="*/ 244 w 304"/>
              <a:gd name="T61" fmla="*/ 93 h 305"/>
              <a:gd name="T62" fmla="*/ 235 w 304"/>
              <a:gd name="T63" fmla="*/ 63 h 305"/>
              <a:gd name="T64" fmla="*/ 190 w 304"/>
              <a:gd name="T65" fmla="*/ 53 h 305"/>
              <a:gd name="T66" fmla="*/ 130 w 304"/>
              <a:gd name="T67" fmla="*/ 37 h 305"/>
              <a:gd name="T68" fmla="*/ 114 w 304"/>
              <a:gd name="T69" fmla="*/ 63 h 305"/>
              <a:gd name="T70" fmla="*/ 60 w 304"/>
              <a:gd name="T71" fmla="*/ 72 h 305"/>
              <a:gd name="T72" fmla="*/ 235 w 304"/>
              <a:gd name="T73" fmla="*/ 81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4" h="305">
                <a:moveTo>
                  <a:pt x="215" y="119"/>
                </a:moveTo>
                <a:cubicBezTo>
                  <a:pt x="210" y="248"/>
                  <a:pt x="210" y="248"/>
                  <a:pt x="210" y="248"/>
                </a:cubicBezTo>
                <a:cubicBezTo>
                  <a:pt x="210" y="251"/>
                  <a:pt x="207" y="254"/>
                  <a:pt x="203" y="254"/>
                </a:cubicBezTo>
                <a:cubicBezTo>
                  <a:pt x="203" y="254"/>
                  <a:pt x="203" y="254"/>
                  <a:pt x="203" y="254"/>
                </a:cubicBezTo>
                <a:cubicBezTo>
                  <a:pt x="199" y="254"/>
                  <a:pt x="196" y="251"/>
                  <a:pt x="196" y="247"/>
                </a:cubicBezTo>
                <a:cubicBezTo>
                  <a:pt x="202" y="119"/>
                  <a:pt x="202" y="119"/>
                  <a:pt x="202" y="119"/>
                </a:cubicBezTo>
                <a:cubicBezTo>
                  <a:pt x="202" y="115"/>
                  <a:pt x="205" y="112"/>
                  <a:pt x="209" y="112"/>
                </a:cubicBezTo>
                <a:cubicBezTo>
                  <a:pt x="212" y="112"/>
                  <a:pt x="215" y="115"/>
                  <a:pt x="215" y="119"/>
                </a:cubicBezTo>
                <a:close/>
                <a:moveTo>
                  <a:pt x="134" y="112"/>
                </a:moveTo>
                <a:cubicBezTo>
                  <a:pt x="134" y="112"/>
                  <a:pt x="134" y="112"/>
                  <a:pt x="134" y="112"/>
                </a:cubicBezTo>
                <a:cubicBezTo>
                  <a:pt x="130" y="112"/>
                  <a:pt x="127" y="115"/>
                  <a:pt x="127" y="119"/>
                </a:cubicBezTo>
                <a:cubicBezTo>
                  <a:pt x="129" y="247"/>
                  <a:pt x="129" y="247"/>
                  <a:pt x="129" y="247"/>
                </a:cubicBezTo>
                <a:cubicBezTo>
                  <a:pt x="129" y="251"/>
                  <a:pt x="132" y="254"/>
                  <a:pt x="135" y="254"/>
                </a:cubicBezTo>
                <a:cubicBezTo>
                  <a:pt x="135" y="254"/>
                  <a:pt x="135" y="254"/>
                  <a:pt x="135" y="254"/>
                </a:cubicBezTo>
                <a:cubicBezTo>
                  <a:pt x="139" y="254"/>
                  <a:pt x="142" y="251"/>
                  <a:pt x="142" y="247"/>
                </a:cubicBezTo>
                <a:cubicBezTo>
                  <a:pt x="140" y="119"/>
                  <a:pt x="140" y="119"/>
                  <a:pt x="140" y="119"/>
                </a:cubicBezTo>
                <a:cubicBezTo>
                  <a:pt x="140" y="115"/>
                  <a:pt x="137" y="112"/>
                  <a:pt x="134" y="112"/>
                </a:cubicBezTo>
                <a:close/>
                <a:moveTo>
                  <a:pt x="96" y="112"/>
                </a:moveTo>
                <a:cubicBezTo>
                  <a:pt x="92" y="112"/>
                  <a:pt x="89" y="115"/>
                  <a:pt x="89" y="119"/>
                </a:cubicBezTo>
                <a:cubicBezTo>
                  <a:pt x="95" y="248"/>
                  <a:pt x="95" y="248"/>
                  <a:pt x="95" y="248"/>
                </a:cubicBezTo>
                <a:cubicBezTo>
                  <a:pt x="95" y="251"/>
                  <a:pt x="98" y="254"/>
                  <a:pt x="101" y="254"/>
                </a:cubicBezTo>
                <a:cubicBezTo>
                  <a:pt x="102" y="254"/>
                  <a:pt x="102" y="254"/>
                  <a:pt x="102" y="254"/>
                </a:cubicBezTo>
                <a:cubicBezTo>
                  <a:pt x="105" y="254"/>
                  <a:pt x="108" y="251"/>
                  <a:pt x="108" y="247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3" y="115"/>
                  <a:pt x="100" y="112"/>
                  <a:pt x="96" y="112"/>
                </a:cubicBezTo>
                <a:close/>
                <a:moveTo>
                  <a:pt x="171" y="112"/>
                </a:moveTo>
                <a:cubicBezTo>
                  <a:pt x="167" y="112"/>
                  <a:pt x="164" y="115"/>
                  <a:pt x="164" y="119"/>
                </a:cubicBezTo>
                <a:cubicBezTo>
                  <a:pt x="162" y="247"/>
                  <a:pt x="162" y="247"/>
                  <a:pt x="162" y="247"/>
                </a:cubicBezTo>
                <a:cubicBezTo>
                  <a:pt x="162" y="251"/>
                  <a:pt x="165" y="254"/>
                  <a:pt x="169" y="254"/>
                </a:cubicBezTo>
                <a:cubicBezTo>
                  <a:pt x="169" y="254"/>
                  <a:pt x="169" y="254"/>
                  <a:pt x="169" y="254"/>
                </a:cubicBezTo>
                <a:cubicBezTo>
                  <a:pt x="173" y="254"/>
                  <a:pt x="176" y="251"/>
                  <a:pt x="176" y="247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78" y="115"/>
                  <a:pt x="175" y="112"/>
                  <a:pt x="171" y="112"/>
                </a:cubicBezTo>
                <a:close/>
                <a:moveTo>
                  <a:pt x="174" y="51"/>
                </a:moveTo>
                <a:cubicBezTo>
                  <a:pt x="130" y="51"/>
                  <a:pt x="130" y="51"/>
                  <a:pt x="130" y="51"/>
                </a:cubicBezTo>
                <a:cubicBezTo>
                  <a:pt x="129" y="51"/>
                  <a:pt x="128" y="52"/>
                  <a:pt x="128" y="53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77" y="53"/>
                  <a:pt x="177" y="53"/>
                  <a:pt x="177" y="53"/>
                </a:cubicBezTo>
                <a:cubicBezTo>
                  <a:pt x="177" y="52"/>
                  <a:pt x="176" y="51"/>
                  <a:pt x="174" y="51"/>
                </a:cubicBezTo>
                <a:close/>
                <a:moveTo>
                  <a:pt x="304" y="42"/>
                </a:moveTo>
                <a:cubicBezTo>
                  <a:pt x="304" y="263"/>
                  <a:pt x="304" y="263"/>
                  <a:pt x="304" y="263"/>
                </a:cubicBezTo>
                <a:cubicBezTo>
                  <a:pt x="304" y="286"/>
                  <a:pt x="286" y="305"/>
                  <a:pt x="262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9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86" y="0"/>
                  <a:pt x="304" y="19"/>
                  <a:pt x="304" y="42"/>
                </a:cubicBezTo>
                <a:close/>
                <a:moveTo>
                  <a:pt x="244" y="93"/>
                </a:moveTo>
                <a:cubicBezTo>
                  <a:pt x="244" y="88"/>
                  <a:pt x="240" y="84"/>
                  <a:pt x="235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4" y="84"/>
                  <a:pt x="60" y="88"/>
                  <a:pt x="60" y="93"/>
                </a:cubicBezTo>
                <a:cubicBezTo>
                  <a:pt x="60" y="98"/>
                  <a:pt x="64" y="102"/>
                  <a:pt x="69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9" y="259"/>
                  <a:pt x="79" y="259"/>
                  <a:pt x="79" y="259"/>
                </a:cubicBezTo>
                <a:cubicBezTo>
                  <a:pt x="79" y="264"/>
                  <a:pt x="83" y="268"/>
                  <a:pt x="88" y="268"/>
                </a:cubicBezTo>
                <a:cubicBezTo>
                  <a:pt x="216" y="268"/>
                  <a:pt x="216" y="268"/>
                  <a:pt x="216" y="268"/>
                </a:cubicBezTo>
                <a:cubicBezTo>
                  <a:pt x="221" y="268"/>
                  <a:pt x="226" y="264"/>
                  <a:pt x="226" y="259"/>
                </a:cubicBezTo>
                <a:cubicBezTo>
                  <a:pt x="234" y="102"/>
                  <a:pt x="234" y="102"/>
                  <a:pt x="234" y="102"/>
                </a:cubicBezTo>
                <a:cubicBezTo>
                  <a:pt x="235" y="102"/>
                  <a:pt x="235" y="102"/>
                  <a:pt x="235" y="102"/>
                </a:cubicBezTo>
                <a:cubicBezTo>
                  <a:pt x="240" y="102"/>
                  <a:pt x="244" y="98"/>
                  <a:pt x="244" y="93"/>
                </a:cubicBezTo>
                <a:close/>
                <a:moveTo>
                  <a:pt x="244" y="72"/>
                </a:moveTo>
                <a:cubicBezTo>
                  <a:pt x="244" y="67"/>
                  <a:pt x="240" y="63"/>
                  <a:pt x="235" y="63"/>
                </a:cubicBezTo>
                <a:cubicBezTo>
                  <a:pt x="190" y="63"/>
                  <a:pt x="190" y="63"/>
                  <a:pt x="190" y="63"/>
                </a:cubicBezTo>
                <a:cubicBezTo>
                  <a:pt x="190" y="53"/>
                  <a:pt x="190" y="53"/>
                  <a:pt x="190" y="53"/>
                </a:cubicBezTo>
                <a:cubicBezTo>
                  <a:pt x="190" y="44"/>
                  <a:pt x="183" y="37"/>
                  <a:pt x="174" y="37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22" y="37"/>
                  <a:pt x="114" y="44"/>
                  <a:pt x="114" y="5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69" y="63"/>
                  <a:pt x="69" y="63"/>
                  <a:pt x="69" y="63"/>
                </a:cubicBezTo>
                <a:cubicBezTo>
                  <a:pt x="64" y="63"/>
                  <a:pt x="60" y="67"/>
                  <a:pt x="60" y="72"/>
                </a:cubicBezTo>
                <a:cubicBezTo>
                  <a:pt x="60" y="77"/>
                  <a:pt x="64" y="81"/>
                  <a:pt x="69" y="81"/>
                </a:cubicBezTo>
                <a:cubicBezTo>
                  <a:pt x="235" y="81"/>
                  <a:pt x="235" y="81"/>
                  <a:pt x="235" y="81"/>
                </a:cubicBezTo>
                <a:cubicBezTo>
                  <a:pt x="240" y="81"/>
                  <a:pt x="244" y="77"/>
                  <a:pt x="244" y="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5075853" y="7988589"/>
            <a:ext cx="1037457" cy="1038896"/>
          </a:xfrm>
          <a:custGeom>
            <a:avLst/>
            <a:gdLst>
              <a:gd name="T0" fmla="*/ 42 w 305"/>
              <a:gd name="T1" fmla="*/ 0 h 305"/>
              <a:gd name="T2" fmla="*/ 0 w 305"/>
              <a:gd name="T3" fmla="*/ 263 h 305"/>
              <a:gd name="T4" fmla="*/ 263 w 305"/>
              <a:gd name="T5" fmla="*/ 305 h 305"/>
              <a:gd name="T6" fmla="*/ 305 w 305"/>
              <a:gd name="T7" fmla="*/ 42 h 305"/>
              <a:gd name="T8" fmla="*/ 193 w 305"/>
              <a:gd name="T9" fmla="*/ 271 h 305"/>
              <a:gd name="T10" fmla="*/ 89 w 305"/>
              <a:gd name="T11" fmla="*/ 261 h 305"/>
              <a:gd name="T12" fmla="*/ 128 w 305"/>
              <a:gd name="T13" fmla="*/ 251 h 305"/>
              <a:gd name="T14" fmla="*/ 132 w 305"/>
              <a:gd name="T15" fmla="*/ 164 h 305"/>
              <a:gd name="T16" fmla="*/ 113 w 305"/>
              <a:gd name="T17" fmla="*/ 130 h 305"/>
              <a:gd name="T18" fmla="*/ 140 w 305"/>
              <a:gd name="T19" fmla="*/ 160 h 305"/>
              <a:gd name="T20" fmla="*/ 143 w 305"/>
              <a:gd name="T21" fmla="*/ 92 h 305"/>
              <a:gd name="T22" fmla="*/ 145 w 305"/>
              <a:gd name="T23" fmla="*/ 114 h 305"/>
              <a:gd name="T24" fmla="*/ 183 w 305"/>
              <a:gd name="T25" fmla="*/ 117 h 305"/>
              <a:gd name="T26" fmla="*/ 170 w 305"/>
              <a:gd name="T27" fmla="*/ 144 h 305"/>
              <a:gd name="T28" fmla="*/ 168 w 305"/>
              <a:gd name="T29" fmla="*/ 251 h 305"/>
              <a:gd name="T30" fmla="*/ 207 w 305"/>
              <a:gd name="T31" fmla="*/ 261 h 305"/>
              <a:gd name="T32" fmla="*/ 227 w 305"/>
              <a:gd name="T33" fmla="*/ 159 h 305"/>
              <a:gd name="T34" fmla="*/ 185 w 305"/>
              <a:gd name="T35" fmla="*/ 166 h 305"/>
              <a:gd name="T36" fmla="*/ 174 w 305"/>
              <a:gd name="T37" fmla="*/ 146 h 305"/>
              <a:gd name="T38" fmla="*/ 191 w 305"/>
              <a:gd name="T39" fmla="*/ 122 h 305"/>
              <a:gd name="T40" fmla="*/ 180 w 305"/>
              <a:gd name="T41" fmla="*/ 113 h 305"/>
              <a:gd name="T42" fmla="*/ 153 w 305"/>
              <a:gd name="T43" fmla="*/ 126 h 305"/>
              <a:gd name="T44" fmla="*/ 152 w 305"/>
              <a:gd name="T45" fmla="*/ 94 h 305"/>
              <a:gd name="T46" fmla="*/ 140 w 305"/>
              <a:gd name="T47" fmla="*/ 88 h 305"/>
              <a:gd name="T48" fmla="*/ 136 w 305"/>
              <a:gd name="T49" fmla="*/ 130 h 305"/>
              <a:gd name="T50" fmla="*/ 133 w 305"/>
              <a:gd name="T51" fmla="*/ 141 h 305"/>
              <a:gd name="T52" fmla="*/ 112 w 305"/>
              <a:gd name="T53" fmla="*/ 124 h 305"/>
              <a:gd name="T54" fmla="*/ 107 w 305"/>
              <a:gd name="T55" fmla="*/ 139 h 305"/>
              <a:gd name="T56" fmla="*/ 130 w 305"/>
              <a:gd name="T57" fmla="*/ 175 h 305"/>
              <a:gd name="T58" fmla="*/ 85 w 305"/>
              <a:gd name="T59" fmla="*/ 166 h 305"/>
              <a:gd name="T60" fmla="*/ 85 w 305"/>
              <a:gd name="T61" fmla="*/ 89 h 305"/>
              <a:gd name="T62" fmla="*/ 87 w 305"/>
              <a:gd name="T63" fmla="*/ 85 h 305"/>
              <a:gd name="T64" fmla="*/ 115 w 305"/>
              <a:gd name="T65" fmla="*/ 61 h 305"/>
              <a:gd name="T66" fmla="*/ 132 w 305"/>
              <a:gd name="T67" fmla="*/ 52 h 305"/>
              <a:gd name="T68" fmla="*/ 193 w 305"/>
              <a:gd name="T69" fmla="*/ 64 h 305"/>
              <a:gd name="T70" fmla="*/ 222 w 305"/>
              <a:gd name="T71" fmla="*/ 95 h 305"/>
              <a:gd name="T72" fmla="*/ 227 w 305"/>
              <a:gd name="T73" fmla="*/ 15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305">
                <a:moveTo>
                  <a:pt x="263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6"/>
                  <a:pt x="19" y="305"/>
                  <a:pt x="42" y="305"/>
                </a:cubicBezTo>
                <a:cubicBezTo>
                  <a:pt x="263" y="305"/>
                  <a:pt x="263" y="305"/>
                  <a:pt x="263" y="305"/>
                </a:cubicBezTo>
                <a:cubicBezTo>
                  <a:pt x="286" y="305"/>
                  <a:pt x="305" y="286"/>
                  <a:pt x="305" y="263"/>
                </a:cubicBezTo>
                <a:cubicBezTo>
                  <a:pt x="305" y="42"/>
                  <a:pt x="305" y="42"/>
                  <a:pt x="305" y="42"/>
                </a:cubicBezTo>
                <a:cubicBezTo>
                  <a:pt x="305" y="19"/>
                  <a:pt x="286" y="0"/>
                  <a:pt x="263" y="0"/>
                </a:cubicBezTo>
                <a:close/>
                <a:moveTo>
                  <a:pt x="193" y="271"/>
                </a:moveTo>
                <a:cubicBezTo>
                  <a:pt x="103" y="271"/>
                  <a:pt x="103" y="271"/>
                  <a:pt x="103" y="271"/>
                </a:cubicBezTo>
                <a:cubicBezTo>
                  <a:pt x="95" y="271"/>
                  <a:pt x="89" y="266"/>
                  <a:pt x="89" y="261"/>
                </a:cubicBezTo>
                <a:cubicBezTo>
                  <a:pt x="89" y="255"/>
                  <a:pt x="95" y="251"/>
                  <a:pt x="103" y="251"/>
                </a:cubicBezTo>
                <a:cubicBezTo>
                  <a:pt x="128" y="251"/>
                  <a:pt x="128" y="251"/>
                  <a:pt x="128" y="251"/>
                </a:cubicBezTo>
                <a:cubicBezTo>
                  <a:pt x="130" y="240"/>
                  <a:pt x="136" y="182"/>
                  <a:pt x="136" y="182"/>
                </a:cubicBezTo>
                <a:cubicBezTo>
                  <a:pt x="136" y="182"/>
                  <a:pt x="135" y="175"/>
                  <a:pt x="132" y="164"/>
                </a:cubicBezTo>
                <a:cubicBezTo>
                  <a:pt x="126" y="145"/>
                  <a:pt x="109" y="135"/>
                  <a:pt x="109" y="135"/>
                </a:cubicBezTo>
                <a:cubicBezTo>
                  <a:pt x="113" y="130"/>
                  <a:pt x="113" y="130"/>
                  <a:pt x="113" y="130"/>
                </a:cubicBezTo>
                <a:cubicBezTo>
                  <a:pt x="113" y="130"/>
                  <a:pt x="123" y="137"/>
                  <a:pt x="130" y="144"/>
                </a:cubicBezTo>
                <a:cubicBezTo>
                  <a:pt x="136" y="151"/>
                  <a:pt x="140" y="160"/>
                  <a:pt x="140" y="160"/>
                </a:cubicBezTo>
                <a:cubicBezTo>
                  <a:pt x="140" y="160"/>
                  <a:pt x="146" y="143"/>
                  <a:pt x="140" y="129"/>
                </a:cubicBezTo>
                <a:cubicBezTo>
                  <a:pt x="133" y="111"/>
                  <a:pt x="143" y="92"/>
                  <a:pt x="143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48" y="92"/>
                  <a:pt x="144" y="100"/>
                  <a:pt x="145" y="114"/>
                </a:cubicBezTo>
                <a:cubicBezTo>
                  <a:pt x="145" y="126"/>
                  <a:pt x="155" y="133"/>
                  <a:pt x="157" y="154"/>
                </a:cubicBezTo>
                <a:cubicBezTo>
                  <a:pt x="166" y="129"/>
                  <a:pt x="183" y="117"/>
                  <a:pt x="183" y="117"/>
                </a:cubicBezTo>
                <a:cubicBezTo>
                  <a:pt x="185" y="121"/>
                  <a:pt x="185" y="121"/>
                  <a:pt x="185" y="121"/>
                </a:cubicBezTo>
                <a:cubicBezTo>
                  <a:pt x="185" y="121"/>
                  <a:pt x="177" y="128"/>
                  <a:pt x="170" y="144"/>
                </a:cubicBezTo>
                <a:cubicBezTo>
                  <a:pt x="168" y="148"/>
                  <a:pt x="162" y="164"/>
                  <a:pt x="162" y="181"/>
                </a:cubicBezTo>
                <a:cubicBezTo>
                  <a:pt x="161" y="209"/>
                  <a:pt x="167" y="244"/>
                  <a:pt x="168" y="251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200" y="251"/>
                  <a:pt x="207" y="255"/>
                  <a:pt x="207" y="261"/>
                </a:cubicBezTo>
                <a:cubicBezTo>
                  <a:pt x="207" y="266"/>
                  <a:pt x="200" y="271"/>
                  <a:pt x="193" y="271"/>
                </a:cubicBezTo>
                <a:close/>
                <a:moveTo>
                  <a:pt x="227" y="159"/>
                </a:moveTo>
                <a:cubicBezTo>
                  <a:pt x="223" y="168"/>
                  <a:pt x="214" y="175"/>
                  <a:pt x="203" y="175"/>
                </a:cubicBezTo>
                <a:cubicBezTo>
                  <a:pt x="196" y="175"/>
                  <a:pt x="189" y="171"/>
                  <a:pt x="185" y="166"/>
                </a:cubicBezTo>
                <a:cubicBezTo>
                  <a:pt x="179" y="169"/>
                  <a:pt x="173" y="171"/>
                  <a:pt x="167" y="172"/>
                </a:cubicBezTo>
                <a:cubicBezTo>
                  <a:pt x="169" y="160"/>
                  <a:pt x="173" y="149"/>
                  <a:pt x="174" y="146"/>
                </a:cubicBezTo>
                <a:cubicBezTo>
                  <a:pt x="181" y="131"/>
                  <a:pt x="188" y="125"/>
                  <a:pt x="188" y="124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84" y="110"/>
                  <a:pt x="184" y="110"/>
                  <a:pt x="184" y="110"/>
                </a:cubicBezTo>
                <a:cubicBezTo>
                  <a:pt x="180" y="113"/>
                  <a:pt x="180" y="113"/>
                  <a:pt x="180" y="113"/>
                </a:cubicBezTo>
                <a:cubicBezTo>
                  <a:pt x="180" y="113"/>
                  <a:pt x="168" y="122"/>
                  <a:pt x="158" y="139"/>
                </a:cubicBezTo>
                <a:cubicBezTo>
                  <a:pt x="157" y="134"/>
                  <a:pt x="155" y="130"/>
                  <a:pt x="153" y="126"/>
                </a:cubicBezTo>
                <a:cubicBezTo>
                  <a:pt x="151" y="121"/>
                  <a:pt x="150" y="118"/>
                  <a:pt x="149" y="113"/>
                </a:cubicBezTo>
                <a:cubicBezTo>
                  <a:pt x="148" y="102"/>
                  <a:pt x="152" y="94"/>
                  <a:pt x="152" y="94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39" y="90"/>
                  <a:pt x="139" y="90"/>
                  <a:pt x="139" y="90"/>
                </a:cubicBezTo>
                <a:cubicBezTo>
                  <a:pt x="138" y="91"/>
                  <a:pt x="128" y="111"/>
                  <a:pt x="136" y="130"/>
                </a:cubicBezTo>
                <a:cubicBezTo>
                  <a:pt x="138" y="136"/>
                  <a:pt x="138" y="142"/>
                  <a:pt x="138" y="147"/>
                </a:cubicBezTo>
                <a:cubicBezTo>
                  <a:pt x="136" y="145"/>
                  <a:pt x="135" y="143"/>
                  <a:pt x="133" y="141"/>
                </a:cubicBezTo>
                <a:cubicBezTo>
                  <a:pt x="126" y="133"/>
                  <a:pt x="116" y="127"/>
                  <a:pt x="115" y="126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102" y="136"/>
                  <a:pt x="102" y="136"/>
                  <a:pt x="102" y="136"/>
                </a:cubicBezTo>
                <a:cubicBezTo>
                  <a:pt x="107" y="139"/>
                  <a:pt x="107" y="139"/>
                  <a:pt x="107" y="139"/>
                </a:cubicBezTo>
                <a:cubicBezTo>
                  <a:pt x="108" y="140"/>
                  <a:pt x="122" y="149"/>
                  <a:pt x="127" y="166"/>
                </a:cubicBezTo>
                <a:cubicBezTo>
                  <a:pt x="129" y="169"/>
                  <a:pt x="129" y="172"/>
                  <a:pt x="130" y="175"/>
                </a:cubicBezTo>
                <a:cubicBezTo>
                  <a:pt x="125" y="178"/>
                  <a:pt x="119" y="181"/>
                  <a:pt x="112" y="181"/>
                </a:cubicBezTo>
                <a:cubicBezTo>
                  <a:pt x="101" y="181"/>
                  <a:pt x="91" y="175"/>
                  <a:pt x="85" y="166"/>
                </a:cubicBezTo>
                <a:cubicBezTo>
                  <a:pt x="66" y="164"/>
                  <a:pt x="50" y="148"/>
                  <a:pt x="50" y="128"/>
                </a:cubicBezTo>
                <a:cubicBezTo>
                  <a:pt x="50" y="108"/>
                  <a:pt x="65" y="91"/>
                  <a:pt x="85" y="89"/>
                </a:cubicBezTo>
                <a:cubicBezTo>
                  <a:pt x="85" y="89"/>
                  <a:pt x="86" y="89"/>
                  <a:pt x="87" y="88"/>
                </a:cubicBezTo>
                <a:cubicBezTo>
                  <a:pt x="87" y="87"/>
                  <a:pt x="87" y="86"/>
                  <a:pt x="87" y="85"/>
                </a:cubicBezTo>
                <a:cubicBezTo>
                  <a:pt x="87" y="71"/>
                  <a:pt x="97" y="61"/>
                  <a:pt x="111" y="61"/>
                </a:cubicBezTo>
                <a:cubicBezTo>
                  <a:pt x="112" y="61"/>
                  <a:pt x="114" y="61"/>
                  <a:pt x="115" y="61"/>
                </a:cubicBezTo>
                <a:cubicBezTo>
                  <a:pt x="117" y="55"/>
                  <a:pt x="123" y="51"/>
                  <a:pt x="129" y="51"/>
                </a:cubicBezTo>
                <a:cubicBezTo>
                  <a:pt x="130" y="51"/>
                  <a:pt x="131" y="51"/>
                  <a:pt x="132" y="52"/>
                </a:cubicBezTo>
                <a:cubicBezTo>
                  <a:pt x="138" y="41"/>
                  <a:pt x="148" y="35"/>
                  <a:pt x="161" y="35"/>
                </a:cubicBezTo>
                <a:cubicBezTo>
                  <a:pt x="178" y="35"/>
                  <a:pt x="192" y="48"/>
                  <a:pt x="193" y="64"/>
                </a:cubicBezTo>
                <a:cubicBezTo>
                  <a:pt x="209" y="66"/>
                  <a:pt x="222" y="79"/>
                  <a:pt x="222" y="95"/>
                </a:cubicBezTo>
                <a:cubicBezTo>
                  <a:pt x="222" y="95"/>
                  <a:pt x="222" y="95"/>
                  <a:pt x="222" y="95"/>
                </a:cubicBezTo>
                <a:cubicBezTo>
                  <a:pt x="240" y="95"/>
                  <a:pt x="255" y="109"/>
                  <a:pt x="255" y="127"/>
                </a:cubicBezTo>
                <a:cubicBezTo>
                  <a:pt x="255" y="144"/>
                  <a:pt x="242" y="157"/>
                  <a:pt x="227" y="1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1117402" y="7988589"/>
            <a:ext cx="1034579" cy="1038896"/>
          </a:xfrm>
          <a:custGeom>
            <a:avLst/>
            <a:gdLst>
              <a:gd name="T0" fmla="*/ 141 w 304"/>
              <a:gd name="T1" fmla="*/ 74 h 305"/>
              <a:gd name="T2" fmla="*/ 110 w 304"/>
              <a:gd name="T3" fmla="*/ 195 h 305"/>
              <a:gd name="T4" fmla="*/ 121 w 304"/>
              <a:gd name="T5" fmla="*/ 225 h 305"/>
              <a:gd name="T6" fmla="*/ 121 w 304"/>
              <a:gd name="T7" fmla="*/ 235 h 305"/>
              <a:gd name="T8" fmla="*/ 116 w 304"/>
              <a:gd name="T9" fmla="*/ 237 h 305"/>
              <a:gd name="T10" fmla="*/ 110 w 304"/>
              <a:gd name="T11" fmla="*/ 235 h 305"/>
              <a:gd name="T12" fmla="*/ 95 w 304"/>
              <a:gd name="T13" fmla="*/ 195 h 305"/>
              <a:gd name="T14" fmla="*/ 141 w 304"/>
              <a:gd name="T15" fmla="*/ 74 h 305"/>
              <a:gd name="T16" fmla="*/ 304 w 304"/>
              <a:gd name="T17" fmla="*/ 42 h 305"/>
              <a:gd name="T18" fmla="*/ 304 w 304"/>
              <a:gd name="T19" fmla="*/ 263 h 305"/>
              <a:gd name="T20" fmla="*/ 262 w 304"/>
              <a:gd name="T21" fmla="*/ 305 h 305"/>
              <a:gd name="T22" fmla="*/ 42 w 304"/>
              <a:gd name="T23" fmla="*/ 305 h 305"/>
              <a:gd name="T24" fmla="*/ 0 w 304"/>
              <a:gd name="T25" fmla="*/ 263 h 305"/>
              <a:gd name="T26" fmla="*/ 0 w 304"/>
              <a:gd name="T27" fmla="*/ 42 h 305"/>
              <a:gd name="T28" fmla="*/ 42 w 304"/>
              <a:gd name="T29" fmla="*/ 0 h 305"/>
              <a:gd name="T30" fmla="*/ 262 w 304"/>
              <a:gd name="T31" fmla="*/ 0 h 305"/>
              <a:gd name="T32" fmla="*/ 304 w 304"/>
              <a:gd name="T33" fmla="*/ 42 h 305"/>
              <a:gd name="T34" fmla="*/ 224 w 304"/>
              <a:gd name="T35" fmla="*/ 196 h 305"/>
              <a:gd name="T36" fmla="*/ 152 w 304"/>
              <a:gd name="T37" fmla="*/ 37 h 305"/>
              <a:gd name="T38" fmla="*/ 80 w 304"/>
              <a:gd name="T39" fmla="*/ 196 h 305"/>
              <a:gd name="T40" fmla="*/ 152 w 304"/>
              <a:gd name="T41" fmla="*/ 268 h 305"/>
              <a:gd name="T42" fmla="*/ 224 w 304"/>
              <a:gd name="T43" fmla="*/ 196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4" h="305">
                <a:moveTo>
                  <a:pt x="141" y="74"/>
                </a:moveTo>
                <a:cubicBezTo>
                  <a:pt x="141" y="74"/>
                  <a:pt x="109" y="174"/>
                  <a:pt x="110" y="195"/>
                </a:cubicBezTo>
                <a:cubicBezTo>
                  <a:pt x="110" y="208"/>
                  <a:pt x="114" y="217"/>
                  <a:pt x="121" y="225"/>
                </a:cubicBezTo>
                <a:cubicBezTo>
                  <a:pt x="124" y="228"/>
                  <a:pt x="124" y="233"/>
                  <a:pt x="121" y="235"/>
                </a:cubicBezTo>
                <a:cubicBezTo>
                  <a:pt x="119" y="237"/>
                  <a:pt x="118" y="237"/>
                  <a:pt x="116" y="237"/>
                </a:cubicBezTo>
                <a:cubicBezTo>
                  <a:pt x="114" y="237"/>
                  <a:pt x="112" y="236"/>
                  <a:pt x="110" y="235"/>
                </a:cubicBezTo>
                <a:cubicBezTo>
                  <a:pt x="100" y="224"/>
                  <a:pt x="95" y="210"/>
                  <a:pt x="95" y="195"/>
                </a:cubicBezTo>
                <a:cubicBezTo>
                  <a:pt x="96" y="166"/>
                  <a:pt x="141" y="74"/>
                  <a:pt x="141" y="74"/>
                </a:cubicBezTo>
                <a:close/>
                <a:moveTo>
                  <a:pt x="304" y="42"/>
                </a:moveTo>
                <a:cubicBezTo>
                  <a:pt x="304" y="263"/>
                  <a:pt x="304" y="263"/>
                  <a:pt x="304" y="263"/>
                </a:cubicBezTo>
                <a:cubicBezTo>
                  <a:pt x="304" y="286"/>
                  <a:pt x="285" y="305"/>
                  <a:pt x="262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9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85" y="0"/>
                  <a:pt x="304" y="19"/>
                  <a:pt x="304" y="42"/>
                </a:cubicBezTo>
                <a:close/>
                <a:moveTo>
                  <a:pt x="224" y="196"/>
                </a:moveTo>
                <a:cubicBezTo>
                  <a:pt x="224" y="156"/>
                  <a:pt x="152" y="37"/>
                  <a:pt x="152" y="37"/>
                </a:cubicBezTo>
                <a:cubicBezTo>
                  <a:pt x="152" y="37"/>
                  <a:pt x="80" y="156"/>
                  <a:pt x="80" y="196"/>
                </a:cubicBezTo>
                <a:cubicBezTo>
                  <a:pt x="80" y="236"/>
                  <a:pt x="113" y="268"/>
                  <a:pt x="152" y="268"/>
                </a:cubicBezTo>
                <a:cubicBezTo>
                  <a:pt x="192" y="268"/>
                  <a:pt x="224" y="236"/>
                  <a:pt x="224" y="1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15636040" y="7988589"/>
            <a:ext cx="1033140" cy="1038896"/>
          </a:xfrm>
          <a:custGeom>
            <a:avLst/>
            <a:gdLst>
              <a:gd name="T0" fmla="*/ 42 w 304"/>
              <a:gd name="T1" fmla="*/ 0 h 305"/>
              <a:gd name="T2" fmla="*/ 0 w 304"/>
              <a:gd name="T3" fmla="*/ 263 h 305"/>
              <a:gd name="T4" fmla="*/ 262 w 304"/>
              <a:gd name="T5" fmla="*/ 305 h 305"/>
              <a:gd name="T6" fmla="*/ 304 w 304"/>
              <a:gd name="T7" fmla="*/ 42 h 305"/>
              <a:gd name="T8" fmla="*/ 105 w 304"/>
              <a:gd name="T9" fmla="*/ 225 h 305"/>
              <a:gd name="T10" fmla="*/ 95 w 304"/>
              <a:gd name="T11" fmla="*/ 254 h 305"/>
              <a:gd name="T12" fmla="*/ 85 w 304"/>
              <a:gd name="T13" fmla="*/ 254 h 305"/>
              <a:gd name="T14" fmla="*/ 62 w 304"/>
              <a:gd name="T15" fmla="*/ 225 h 305"/>
              <a:gd name="T16" fmla="*/ 57 w 304"/>
              <a:gd name="T17" fmla="*/ 258 h 305"/>
              <a:gd name="T18" fmla="*/ 53 w 304"/>
              <a:gd name="T19" fmla="*/ 225 h 305"/>
              <a:gd name="T20" fmla="*/ 42 w 304"/>
              <a:gd name="T21" fmla="*/ 216 h 305"/>
              <a:gd name="T22" fmla="*/ 105 w 304"/>
              <a:gd name="T23" fmla="*/ 225 h 305"/>
              <a:gd name="T24" fmla="*/ 235 w 304"/>
              <a:gd name="T25" fmla="*/ 117 h 305"/>
              <a:gd name="T26" fmla="*/ 193 w 304"/>
              <a:gd name="T27" fmla="*/ 235 h 305"/>
              <a:gd name="T28" fmla="*/ 147 w 304"/>
              <a:gd name="T29" fmla="*/ 192 h 305"/>
              <a:gd name="T30" fmla="*/ 147 w 304"/>
              <a:gd name="T31" fmla="*/ 107 h 305"/>
              <a:gd name="T32" fmla="*/ 114 w 304"/>
              <a:gd name="T33" fmla="*/ 65 h 305"/>
              <a:gd name="T34" fmla="*/ 78 w 304"/>
              <a:gd name="T35" fmla="*/ 97 h 305"/>
              <a:gd name="T36" fmla="*/ 81 w 304"/>
              <a:gd name="T37" fmla="*/ 160 h 305"/>
              <a:gd name="T38" fmla="*/ 82 w 304"/>
              <a:gd name="T39" fmla="*/ 168 h 305"/>
              <a:gd name="T40" fmla="*/ 105 w 304"/>
              <a:gd name="T41" fmla="*/ 209 h 305"/>
              <a:gd name="T42" fmla="*/ 42 w 304"/>
              <a:gd name="T43" fmla="*/ 192 h 305"/>
              <a:gd name="T44" fmla="*/ 65 w 304"/>
              <a:gd name="T45" fmla="*/ 160 h 305"/>
              <a:gd name="T46" fmla="*/ 69 w 304"/>
              <a:gd name="T47" fmla="*/ 97 h 305"/>
              <a:gd name="T48" fmla="*/ 114 w 304"/>
              <a:gd name="T49" fmla="*/ 55 h 305"/>
              <a:gd name="T50" fmla="*/ 156 w 304"/>
              <a:gd name="T51" fmla="*/ 107 h 305"/>
              <a:gd name="T52" fmla="*/ 156 w 304"/>
              <a:gd name="T53" fmla="*/ 192 h 305"/>
              <a:gd name="T54" fmla="*/ 193 w 304"/>
              <a:gd name="T55" fmla="*/ 225 h 305"/>
              <a:gd name="T56" fmla="*/ 225 w 304"/>
              <a:gd name="T57" fmla="*/ 117 h 305"/>
              <a:gd name="T58" fmla="*/ 225 w 304"/>
              <a:gd name="T59" fmla="*/ 104 h 305"/>
              <a:gd name="T60" fmla="*/ 224 w 304"/>
              <a:gd name="T61" fmla="*/ 96 h 305"/>
              <a:gd name="T62" fmla="*/ 192 w 304"/>
              <a:gd name="T63" fmla="*/ 92 h 305"/>
              <a:gd name="T64" fmla="*/ 184 w 304"/>
              <a:gd name="T65" fmla="*/ 82 h 305"/>
              <a:gd name="T66" fmla="*/ 182 w 304"/>
              <a:gd name="T67" fmla="*/ 75 h 305"/>
              <a:gd name="T68" fmla="*/ 193 w 304"/>
              <a:gd name="T69" fmla="*/ 58 h 305"/>
              <a:gd name="T70" fmla="*/ 194 w 304"/>
              <a:gd name="T71" fmla="*/ 56 h 305"/>
              <a:gd name="T72" fmla="*/ 217 w 304"/>
              <a:gd name="T73" fmla="*/ 65 h 305"/>
              <a:gd name="T74" fmla="*/ 225 w 304"/>
              <a:gd name="T75" fmla="*/ 71 h 305"/>
              <a:gd name="T76" fmla="*/ 208 w 304"/>
              <a:gd name="T77" fmla="*/ 78 h 305"/>
              <a:gd name="T78" fmla="*/ 212 w 304"/>
              <a:gd name="T79" fmla="*/ 84 h 305"/>
              <a:gd name="T80" fmla="*/ 231 w 304"/>
              <a:gd name="T81" fmla="*/ 99 h 305"/>
              <a:gd name="T82" fmla="*/ 236 w 304"/>
              <a:gd name="T83" fmla="*/ 114 h 305"/>
              <a:gd name="T84" fmla="*/ 255 w 304"/>
              <a:gd name="T85" fmla="*/ 87 h 305"/>
              <a:gd name="T86" fmla="*/ 247 w 304"/>
              <a:gd name="T87" fmla="*/ 96 h 305"/>
              <a:gd name="T88" fmla="*/ 235 w 304"/>
              <a:gd name="T89" fmla="*/ 96 h 305"/>
              <a:gd name="T90" fmla="*/ 235 w 304"/>
              <a:gd name="T91" fmla="*/ 92 h 305"/>
              <a:gd name="T92" fmla="*/ 240 w 304"/>
              <a:gd name="T93" fmla="*/ 85 h 305"/>
              <a:gd name="T94" fmla="*/ 242 w 304"/>
              <a:gd name="T95" fmla="*/ 80 h 305"/>
              <a:gd name="T96" fmla="*/ 231 w 304"/>
              <a:gd name="T97" fmla="*/ 71 h 305"/>
              <a:gd name="T98" fmla="*/ 232 w 304"/>
              <a:gd name="T99" fmla="*/ 72 h 305"/>
              <a:gd name="T100" fmla="*/ 247 w 304"/>
              <a:gd name="T101" fmla="*/ 60 h 305"/>
              <a:gd name="T102" fmla="*/ 249 w 304"/>
              <a:gd name="T103" fmla="*/ 61 h 305"/>
              <a:gd name="T104" fmla="*/ 261 w 304"/>
              <a:gd name="T105" fmla="*/ 72 h 305"/>
              <a:gd name="T106" fmla="*/ 261 w 304"/>
              <a:gd name="T107" fmla="*/ 78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4" h="305">
                <a:moveTo>
                  <a:pt x="262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6"/>
                  <a:pt x="19" y="305"/>
                  <a:pt x="42" y="305"/>
                </a:cubicBezTo>
                <a:cubicBezTo>
                  <a:pt x="262" y="305"/>
                  <a:pt x="262" y="305"/>
                  <a:pt x="262" y="305"/>
                </a:cubicBezTo>
                <a:cubicBezTo>
                  <a:pt x="285" y="305"/>
                  <a:pt x="304" y="286"/>
                  <a:pt x="304" y="263"/>
                </a:cubicBezTo>
                <a:cubicBezTo>
                  <a:pt x="304" y="42"/>
                  <a:pt x="304" y="42"/>
                  <a:pt x="304" y="42"/>
                </a:cubicBezTo>
                <a:cubicBezTo>
                  <a:pt x="304" y="19"/>
                  <a:pt x="285" y="0"/>
                  <a:pt x="262" y="0"/>
                </a:cubicBezTo>
                <a:close/>
                <a:moveTo>
                  <a:pt x="105" y="225"/>
                </a:moveTo>
                <a:cubicBezTo>
                  <a:pt x="95" y="225"/>
                  <a:pt x="95" y="225"/>
                  <a:pt x="95" y="225"/>
                </a:cubicBezTo>
                <a:cubicBezTo>
                  <a:pt x="95" y="254"/>
                  <a:pt x="95" y="254"/>
                  <a:pt x="95" y="254"/>
                </a:cubicBezTo>
                <a:cubicBezTo>
                  <a:pt x="95" y="256"/>
                  <a:pt x="92" y="258"/>
                  <a:pt x="90" y="258"/>
                </a:cubicBezTo>
                <a:cubicBezTo>
                  <a:pt x="87" y="258"/>
                  <a:pt x="85" y="256"/>
                  <a:pt x="85" y="254"/>
                </a:cubicBezTo>
                <a:cubicBezTo>
                  <a:pt x="85" y="225"/>
                  <a:pt x="85" y="225"/>
                  <a:pt x="85" y="225"/>
                </a:cubicBezTo>
                <a:cubicBezTo>
                  <a:pt x="62" y="225"/>
                  <a:pt x="62" y="225"/>
                  <a:pt x="62" y="225"/>
                </a:cubicBezTo>
                <a:cubicBezTo>
                  <a:pt x="62" y="254"/>
                  <a:pt x="62" y="254"/>
                  <a:pt x="62" y="254"/>
                </a:cubicBezTo>
                <a:cubicBezTo>
                  <a:pt x="62" y="256"/>
                  <a:pt x="60" y="258"/>
                  <a:pt x="57" y="258"/>
                </a:cubicBezTo>
                <a:cubicBezTo>
                  <a:pt x="55" y="258"/>
                  <a:pt x="53" y="256"/>
                  <a:pt x="53" y="254"/>
                </a:cubicBezTo>
                <a:cubicBezTo>
                  <a:pt x="53" y="225"/>
                  <a:pt x="53" y="225"/>
                  <a:pt x="53" y="225"/>
                </a:cubicBezTo>
                <a:cubicBezTo>
                  <a:pt x="42" y="225"/>
                  <a:pt x="42" y="225"/>
                  <a:pt x="42" y="225"/>
                </a:cubicBezTo>
                <a:cubicBezTo>
                  <a:pt x="42" y="216"/>
                  <a:pt x="42" y="216"/>
                  <a:pt x="42" y="216"/>
                </a:cubicBezTo>
                <a:cubicBezTo>
                  <a:pt x="105" y="216"/>
                  <a:pt x="105" y="216"/>
                  <a:pt x="105" y="216"/>
                </a:cubicBezTo>
                <a:lnTo>
                  <a:pt x="105" y="225"/>
                </a:lnTo>
                <a:close/>
                <a:moveTo>
                  <a:pt x="236" y="114"/>
                </a:moveTo>
                <a:cubicBezTo>
                  <a:pt x="236" y="115"/>
                  <a:pt x="235" y="116"/>
                  <a:pt x="235" y="117"/>
                </a:cubicBezTo>
                <a:cubicBezTo>
                  <a:pt x="235" y="192"/>
                  <a:pt x="235" y="192"/>
                  <a:pt x="235" y="192"/>
                </a:cubicBezTo>
                <a:cubicBezTo>
                  <a:pt x="235" y="216"/>
                  <a:pt x="216" y="235"/>
                  <a:pt x="193" y="235"/>
                </a:cubicBezTo>
                <a:cubicBezTo>
                  <a:pt x="189" y="235"/>
                  <a:pt x="189" y="235"/>
                  <a:pt x="189" y="235"/>
                </a:cubicBezTo>
                <a:cubicBezTo>
                  <a:pt x="166" y="235"/>
                  <a:pt x="147" y="216"/>
                  <a:pt x="147" y="192"/>
                </a:cubicBezTo>
                <a:cubicBezTo>
                  <a:pt x="147" y="183"/>
                  <a:pt x="147" y="183"/>
                  <a:pt x="147" y="183"/>
                </a:cubicBezTo>
                <a:cubicBezTo>
                  <a:pt x="147" y="107"/>
                  <a:pt x="147" y="107"/>
                  <a:pt x="147" y="107"/>
                </a:cubicBezTo>
                <a:cubicBezTo>
                  <a:pt x="147" y="97"/>
                  <a:pt x="147" y="97"/>
                  <a:pt x="147" y="97"/>
                </a:cubicBezTo>
                <a:cubicBezTo>
                  <a:pt x="147" y="79"/>
                  <a:pt x="132" y="65"/>
                  <a:pt x="114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93" y="65"/>
                  <a:pt x="78" y="79"/>
                  <a:pt x="78" y="97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80" y="156"/>
                  <a:pt x="81" y="158"/>
                  <a:pt x="81" y="160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95" y="168"/>
                  <a:pt x="105" y="179"/>
                  <a:pt x="105" y="192"/>
                </a:cubicBezTo>
                <a:cubicBezTo>
                  <a:pt x="105" y="209"/>
                  <a:pt x="105" y="209"/>
                  <a:pt x="105" y="209"/>
                </a:cubicBezTo>
                <a:cubicBezTo>
                  <a:pt x="42" y="209"/>
                  <a:pt x="42" y="209"/>
                  <a:pt x="42" y="209"/>
                </a:cubicBezTo>
                <a:cubicBezTo>
                  <a:pt x="42" y="192"/>
                  <a:pt x="42" y="192"/>
                  <a:pt x="42" y="192"/>
                </a:cubicBezTo>
                <a:cubicBezTo>
                  <a:pt x="42" y="179"/>
                  <a:pt x="52" y="168"/>
                  <a:pt x="65" y="168"/>
                </a:cubicBezTo>
                <a:cubicBezTo>
                  <a:pt x="65" y="160"/>
                  <a:pt x="65" y="160"/>
                  <a:pt x="65" y="160"/>
                </a:cubicBezTo>
                <a:cubicBezTo>
                  <a:pt x="65" y="158"/>
                  <a:pt x="67" y="156"/>
                  <a:pt x="69" y="156"/>
                </a:cubicBezTo>
                <a:cubicBezTo>
                  <a:pt x="69" y="97"/>
                  <a:pt x="69" y="97"/>
                  <a:pt x="69" y="97"/>
                </a:cubicBezTo>
                <a:cubicBezTo>
                  <a:pt x="69" y="74"/>
                  <a:pt x="87" y="55"/>
                  <a:pt x="111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37" y="55"/>
                  <a:pt x="156" y="74"/>
                  <a:pt x="156" y="9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6" y="183"/>
                  <a:pt x="156" y="183"/>
                  <a:pt x="156" y="183"/>
                </a:cubicBezTo>
                <a:cubicBezTo>
                  <a:pt x="156" y="192"/>
                  <a:pt x="156" y="192"/>
                  <a:pt x="156" y="192"/>
                </a:cubicBezTo>
                <a:cubicBezTo>
                  <a:pt x="156" y="210"/>
                  <a:pt x="171" y="225"/>
                  <a:pt x="189" y="225"/>
                </a:cubicBezTo>
                <a:cubicBezTo>
                  <a:pt x="193" y="225"/>
                  <a:pt x="193" y="225"/>
                  <a:pt x="193" y="225"/>
                </a:cubicBezTo>
                <a:cubicBezTo>
                  <a:pt x="211" y="225"/>
                  <a:pt x="225" y="210"/>
                  <a:pt x="225" y="192"/>
                </a:cubicBezTo>
                <a:cubicBezTo>
                  <a:pt x="225" y="117"/>
                  <a:pt x="225" y="117"/>
                  <a:pt x="225" y="117"/>
                </a:cubicBezTo>
                <a:cubicBezTo>
                  <a:pt x="225" y="116"/>
                  <a:pt x="225" y="115"/>
                  <a:pt x="225" y="114"/>
                </a:cubicBezTo>
                <a:cubicBezTo>
                  <a:pt x="225" y="104"/>
                  <a:pt x="225" y="104"/>
                  <a:pt x="225" y="104"/>
                </a:cubicBezTo>
                <a:cubicBezTo>
                  <a:pt x="225" y="102"/>
                  <a:pt x="225" y="101"/>
                  <a:pt x="226" y="100"/>
                </a:cubicBezTo>
                <a:cubicBezTo>
                  <a:pt x="226" y="99"/>
                  <a:pt x="225" y="98"/>
                  <a:pt x="224" y="96"/>
                </a:cubicBezTo>
                <a:cubicBezTo>
                  <a:pt x="224" y="96"/>
                  <a:pt x="219" y="100"/>
                  <a:pt x="207" y="99"/>
                </a:cubicBezTo>
                <a:cubicBezTo>
                  <a:pt x="197" y="98"/>
                  <a:pt x="192" y="92"/>
                  <a:pt x="192" y="92"/>
                </a:cubicBezTo>
                <a:cubicBezTo>
                  <a:pt x="192" y="92"/>
                  <a:pt x="193" y="92"/>
                  <a:pt x="195" y="91"/>
                </a:cubicBezTo>
                <a:cubicBezTo>
                  <a:pt x="193" y="90"/>
                  <a:pt x="188" y="87"/>
                  <a:pt x="184" y="82"/>
                </a:cubicBezTo>
                <a:cubicBezTo>
                  <a:pt x="180" y="77"/>
                  <a:pt x="180" y="73"/>
                  <a:pt x="180" y="73"/>
                </a:cubicBezTo>
                <a:cubicBezTo>
                  <a:pt x="180" y="73"/>
                  <a:pt x="181" y="74"/>
                  <a:pt x="182" y="75"/>
                </a:cubicBezTo>
                <a:cubicBezTo>
                  <a:pt x="178" y="62"/>
                  <a:pt x="181" y="47"/>
                  <a:pt x="181" y="47"/>
                </a:cubicBezTo>
                <a:cubicBezTo>
                  <a:pt x="181" y="47"/>
                  <a:pt x="184" y="55"/>
                  <a:pt x="193" y="58"/>
                </a:cubicBezTo>
                <a:cubicBezTo>
                  <a:pt x="193" y="58"/>
                  <a:pt x="194" y="58"/>
                  <a:pt x="195" y="58"/>
                </a:cubicBezTo>
                <a:cubicBezTo>
                  <a:pt x="194" y="57"/>
                  <a:pt x="194" y="56"/>
                  <a:pt x="194" y="56"/>
                </a:cubicBezTo>
                <a:cubicBezTo>
                  <a:pt x="194" y="56"/>
                  <a:pt x="195" y="57"/>
                  <a:pt x="204" y="59"/>
                </a:cubicBezTo>
                <a:cubicBezTo>
                  <a:pt x="214" y="62"/>
                  <a:pt x="217" y="65"/>
                  <a:pt x="217" y="65"/>
                </a:cubicBezTo>
                <a:cubicBezTo>
                  <a:pt x="217" y="63"/>
                  <a:pt x="216" y="63"/>
                  <a:pt x="216" y="63"/>
                </a:cubicBezTo>
                <a:cubicBezTo>
                  <a:pt x="216" y="63"/>
                  <a:pt x="221" y="65"/>
                  <a:pt x="225" y="71"/>
                </a:cubicBezTo>
                <a:cubicBezTo>
                  <a:pt x="232" y="79"/>
                  <a:pt x="230" y="91"/>
                  <a:pt x="230" y="91"/>
                </a:cubicBezTo>
                <a:cubicBezTo>
                  <a:pt x="226" y="85"/>
                  <a:pt x="217" y="81"/>
                  <a:pt x="208" y="78"/>
                </a:cubicBezTo>
                <a:cubicBezTo>
                  <a:pt x="192" y="73"/>
                  <a:pt x="186" y="62"/>
                  <a:pt x="186" y="62"/>
                </a:cubicBezTo>
                <a:cubicBezTo>
                  <a:pt x="186" y="62"/>
                  <a:pt x="192" y="77"/>
                  <a:pt x="212" y="84"/>
                </a:cubicBezTo>
                <a:cubicBezTo>
                  <a:pt x="218" y="86"/>
                  <a:pt x="222" y="88"/>
                  <a:pt x="225" y="91"/>
                </a:cubicBezTo>
                <a:cubicBezTo>
                  <a:pt x="229" y="94"/>
                  <a:pt x="230" y="97"/>
                  <a:pt x="231" y="99"/>
                </a:cubicBezTo>
                <a:cubicBezTo>
                  <a:pt x="234" y="99"/>
                  <a:pt x="236" y="101"/>
                  <a:pt x="236" y="104"/>
                </a:cubicBezTo>
                <a:lnTo>
                  <a:pt x="236" y="114"/>
                </a:lnTo>
                <a:close/>
                <a:moveTo>
                  <a:pt x="261" y="78"/>
                </a:moveTo>
                <a:cubicBezTo>
                  <a:pt x="259" y="83"/>
                  <a:pt x="256" y="86"/>
                  <a:pt x="255" y="87"/>
                </a:cubicBezTo>
                <a:cubicBezTo>
                  <a:pt x="256" y="88"/>
                  <a:pt x="257" y="87"/>
                  <a:pt x="257" y="87"/>
                </a:cubicBezTo>
                <a:cubicBezTo>
                  <a:pt x="257" y="87"/>
                  <a:pt x="254" y="93"/>
                  <a:pt x="247" y="96"/>
                </a:cubicBezTo>
                <a:cubicBezTo>
                  <a:pt x="242" y="98"/>
                  <a:pt x="238" y="98"/>
                  <a:pt x="236" y="98"/>
                </a:cubicBezTo>
                <a:cubicBezTo>
                  <a:pt x="236" y="97"/>
                  <a:pt x="235" y="96"/>
                  <a:pt x="235" y="96"/>
                </a:cubicBezTo>
                <a:cubicBezTo>
                  <a:pt x="235" y="95"/>
                  <a:pt x="235" y="94"/>
                  <a:pt x="235" y="93"/>
                </a:cubicBezTo>
                <a:cubicBezTo>
                  <a:pt x="235" y="92"/>
                  <a:pt x="235" y="92"/>
                  <a:pt x="235" y="92"/>
                </a:cubicBezTo>
                <a:cubicBezTo>
                  <a:pt x="235" y="91"/>
                  <a:pt x="235" y="90"/>
                  <a:pt x="235" y="89"/>
                </a:cubicBezTo>
                <a:cubicBezTo>
                  <a:pt x="237" y="87"/>
                  <a:pt x="238" y="86"/>
                  <a:pt x="240" y="85"/>
                </a:cubicBezTo>
                <a:cubicBezTo>
                  <a:pt x="253" y="76"/>
                  <a:pt x="255" y="63"/>
                  <a:pt x="255" y="63"/>
                </a:cubicBezTo>
                <a:cubicBezTo>
                  <a:pt x="255" y="63"/>
                  <a:pt x="253" y="73"/>
                  <a:pt x="242" y="80"/>
                </a:cubicBezTo>
                <a:cubicBezTo>
                  <a:pt x="239" y="82"/>
                  <a:pt x="237" y="83"/>
                  <a:pt x="235" y="85"/>
                </a:cubicBezTo>
                <a:cubicBezTo>
                  <a:pt x="235" y="81"/>
                  <a:pt x="234" y="76"/>
                  <a:pt x="231" y="71"/>
                </a:cubicBezTo>
                <a:cubicBezTo>
                  <a:pt x="232" y="70"/>
                  <a:pt x="232" y="70"/>
                  <a:pt x="232" y="70"/>
                </a:cubicBezTo>
                <a:cubicBezTo>
                  <a:pt x="232" y="70"/>
                  <a:pt x="232" y="71"/>
                  <a:pt x="232" y="72"/>
                </a:cubicBezTo>
                <a:cubicBezTo>
                  <a:pt x="232" y="72"/>
                  <a:pt x="234" y="69"/>
                  <a:pt x="240" y="65"/>
                </a:cubicBezTo>
                <a:cubicBezTo>
                  <a:pt x="247" y="61"/>
                  <a:pt x="247" y="60"/>
                  <a:pt x="247" y="60"/>
                </a:cubicBezTo>
                <a:cubicBezTo>
                  <a:pt x="247" y="60"/>
                  <a:pt x="248" y="61"/>
                  <a:pt x="247" y="62"/>
                </a:cubicBezTo>
                <a:cubicBezTo>
                  <a:pt x="248" y="62"/>
                  <a:pt x="248" y="62"/>
                  <a:pt x="249" y="61"/>
                </a:cubicBezTo>
                <a:cubicBezTo>
                  <a:pt x="255" y="57"/>
                  <a:pt x="256" y="50"/>
                  <a:pt x="256" y="50"/>
                </a:cubicBezTo>
                <a:cubicBezTo>
                  <a:pt x="256" y="50"/>
                  <a:pt x="261" y="61"/>
                  <a:pt x="261" y="72"/>
                </a:cubicBezTo>
                <a:cubicBezTo>
                  <a:pt x="261" y="71"/>
                  <a:pt x="262" y="70"/>
                  <a:pt x="262" y="70"/>
                </a:cubicBezTo>
                <a:cubicBezTo>
                  <a:pt x="262" y="70"/>
                  <a:pt x="263" y="73"/>
                  <a:pt x="261" y="7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 noEditPoints="1"/>
          </p:cNvSpPr>
          <p:nvPr/>
        </p:nvSpPr>
        <p:spPr bwMode="auto">
          <a:xfrm>
            <a:off x="3756369" y="7988589"/>
            <a:ext cx="1034579" cy="1038896"/>
          </a:xfrm>
          <a:custGeom>
            <a:avLst/>
            <a:gdLst>
              <a:gd name="T0" fmla="*/ 263 w 304"/>
              <a:gd name="T1" fmla="*/ 0 h 305"/>
              <a:gd name="T2" fmla="*/ 42 w 304"/>
              <a:gd name="T3" fmla="*/ 0 h 305"/>
              <a:gd name="T4" fmla="*/ 0 w 304"/>
              <a:gd name="T5" fmla="*/ 42 h 305"/>
              <a:gd name="T6" fmla="*/ 0 w 304"/>
              <a:gd name="T7" fmla="*/ 263 h 305"/>
              <a:gd name="T8" fmla="*/ 42 w 304"/>
              <a:gd name="T9" fmla="*/ 305 h 305"/>
              <a:gd name="T10" fmla="*/ 263 w 304"/>
              <a:gd name="T11" fmla="*/ 305 h 305"/>
              <a:gd name="T12" fmla="*/ 304 w 304"/>
              <a:gd name="T13" fmla="*/ 263 h 305"/>
              <a:gd name="T14" fmla="*/ 304 w 304"/>
              <a:gd name="T15" fmla="*/ 42 h 305"/>
              <a:gd name="T16" fmla="*/ 263 w 304"/>
              <a:gd name="T17" fmla="*/ 0 h 305"/>
              <a:gd name="T18" fmla="*/ 257 w 304"/>
              <a:gd name="T19" fmla="*/ 150 h 305"/>
              <a:gd name="T20" fmla="*/ 240 w 304"/>
              <a:gd name="T21" fmla="*/ 184 h 305"/>
              <a:gd name="T22" fmla="*/ 197 w 304"/>
              <a:gd name="T23" fmla="*/ 220 h 305"/>
              <a:gd name="T24" fmla="*/ 207 w 304"/>
              <a:gd name="T25" fmla="*/ 223 h 305"/>
              <a:gd name="T26" fmla="*/ 147 w 304"/>
              <a:gd name="T27" fmla="*/ 249 h 305"/>
              <a:gd name="T28" fmla="*/ 80 w 304"/>
              <a:gd name="T29" fmla="*/ 236 h 305"/>
              <a:gd name="T30" fmla="*/ 66 w 304"/>
              <a:gd name="T31" fmla="*/ 260 h 305"/>
              <a:gd name="T32" fmla="*/ 45 w 304"/>
              <a:gd name="T33" fmla="*/ 260 h 305"/>
              <a:gd name="T34" fmla="*/ 76 w 304"/>
              <a:gd name="T35" fmla="*/ 215 h 305"/>
              <a:gd name="T36" fmla="*/ 128 w 304"/>
              <a:gd name="T37" fmla="*/ 188 h 305"/>
              <a:gd name="T38" fmla="*/ 234 w 304"/>
              <a:gd name="T39" fmla="*/ 104 h 305"/>
              <a:gd name="T40" fmla="*/ 145 w 304"/>
              <a:gd name="T41" fmla="*/ 167 h 305"/>
              <a:gd name="T42" fmla="*/ 54 w 304"/>
              <a:gd name="T43" fmla="*/ 216 h 305"/>
              <a:gd name="T44" fmla="*/ 77 w 304"/>
              <a:gd name="T45" fmla="*/ 134 h 305"/>
              <a:gd name="T46" fmla="*/ 114 w 304"/>
              <a:gd name="T47" fmla="*/ 103 h 305"/>
              <a:gd name="T48" fmla="*/ 111 w 304"/>
              <a:gd name="T49" fmla="*/ 113 h 305"/>
              <a:gd name="T50" fmla="*/ 161 w 304"/>
              <a:gd name="T51" fmla="*/ 93 h 305"/>
              <a:gd name="T52" fmla="*/ 203 w 304"/>
              <a:gd name="T53" fmla="*/ 79 h 305"/>
              <a:gd name="T54" fmla="*/ 199 w 304"/>
              <a:gd name="T55" fmla="*/ 89 h 305"/>
              <a:gd name="T56" fmla="*/ 208 w 304"/>
              <a:gd name="T57" fmla="*/ 87 h 305"/>
              <a:gd name="T58" fmla="*/ 257 w 304"/>
              <a:gd name="T59" fmla="*/ 45 h 305"/>
              <a:gd name="T60" fmla="*/ 248 w 304"/>
              <a:gd name="T61" fmla="*/ 156 h 305"/>
              <a:gd name="T62" fmla="*/ 257 w 304"/>
              <a:gd name="T63" fmla="*/ 15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4" h="305">
                <a:moveTo>
                  <a:pt x="263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6"/>
                  <a:pt x="19" y="305"/>
                  <a:pt x="42" y="305"/>
                </a:cubicBezTo>
                <a:cubicBezTo>
                  <a:pt x="263" y="305"/>
                  <a:pt x="263" y="305"/>
                  <a:pt x="263" y="305"/>
                </a:cubicBezTo>
                <a:cubicBezTo>
                  <a:pt x="286" y="305"/>
                  <a:pt x="304" y="286"/>
                  <a:pt x="304" y="263"/>
                </a:cubicBezTo>
                <a:cubicBezTo>
                  <a:pt x="304" y="42"/>
                  <a:pt x="304" y="42"/>
                  <a:pt x="304" y="42"/>
                </a:cubicBezTo>
                <a:cubicBezTo>
                  <a:pt x="304" y="19"/>
                  <a:pt x="286" y="0"/>
                  <a:pt x="263" y="0"/>
                </a:cubicBezTo>
                <a:close/>
                <a:moveTo>
                  <a:pt x="257" y="150"/>
                </a:moveTo>
                <a:cubicBezTo>
                  <a:pt x="257" y="150"/>
                  <a:pt x="257" y="164"/>
                  <a:pt x="240" y="184"/>
                </a:cubicBezTo>
                <a:cubicBezTo>
                  <a:pt x="222" y="205"/>
                  <a:pt x="204" y="216"/>
                  <a:pt x="197" y="220"/>
                </a:cubicBezTo>
                <a:cubicBezTo>
                  <a:pt x="204" y="225"/>
                  <a:pt x="207" y="223"/>
                  <a:pt x="207" y="223"/>
                </a:cubicBezTo>
                <a:cubicBezTo>
                  <a:pt x="207" y="223"/>
                  <a:pt x="186" y="246"/>
                  <a:pt x="147" y="249"/>
                </a:cubicBezTo>
                <a:cubicBezTo>
                  <a:pt x="99" y="252"/>
                  <a:pt x="80" y="236"/>
                  <a:pt x="80" y="236"/>
                </a:cubicBezTo>
                <a:cubicBezTo>
                  <a:pt x="68" y="247"/>
                  <a:pt x="66" y="259"/>
                  <a:pt x="66" y="260"/>
                </a:cubicBezTo>
                <a:cubicBezTo>
                  <a:pt x="45" y="260"/>
                  <a:pt x="45" y="260"/>
                  <a:pt x="45" y="260"/>
                </a:cubicBezTo>
                <a:cubicBezTo>
                  <a:pt x="45" y="259"/>
                  <a:pt x="49" y="237"/>
                  <a:pt x="76" y="215"/>
                </a:cubicBezTo>
                <a:cubicBezTo>
                  <a:pt x="88" y="205"/>
                  <a:pt x="105" y="195"/>
                  <a:pt x="128" y="188"/>
                </a:cubicBezTo>
                <a:cubicBezTo>
                  <a:pt x="208" y="162"/>
                  <a:pt x="234" y="104"/>
                  <a:pt x="234" y="104"/>
                </a:cubicBezTo>
                <a:cubicBezTo>
                  <a:pt x="234" y="104"/>
                  <a:pt x="208" y="148"/>
                  <a:pt x="145" y="167"/>
                </a:cubicBezTo>
                <a:cubicBezTo>
                  <a:pt x="107" y="178"/>
                  <a:pt x="74" y="192"/>
                  <a:pt x="54" y="216"/>
                </a:cubicBezTo>
                <a:cubicBezTo>
                  <a:pt x="54" y="216"/>
                  <a:pt x="49" y="168"/>
                  <a:pt x="77" y="134"/>
                </a:cubicBezTo>
                <a:cubicBezTo>
                  <a:pt x="96" y="111"/>
                  <a:pt x="114" y="103"/>
                  <a:pt x="114" y="103"/>
                </a:cubicBezTo>
                <a:cubicBezTo>
                  <a:pt x="114" y="103"/>
                  <a:pt x="111" y="107"/>
                  <a:pt x="111" y="113"/>
                </a:cubicBezTo>
                <a:cubicBezTo>
                  <a:pt x="111" y="112"/>
                  <a:pt x="124" y="102"/>
                  <a:pt x="161" y="93"/>
                </a:cubicBezTo>
                <a:cubicBezTo>
                  <a:pt x="199" y="84"/>
                  <a:pt x="203" y="79"/>
                  <a:pt x="203" y="79"/>
                </a:cubicBezTo>
                <a:cubicBezTo>
                  <a:pt x="203" y="79"/>
                  <a:pt x="202" y="83"/>
                  <a:pt x="199" y="89"/>
                </a:cubicBezTo>
                <a:cubicBezTo>
                  <a:pt x="202" y="88"/>
                  <a:pt x="205" y="87"/>
                  <a:pt x="208" y="87"/>
                </a:cubicBezTo>
                <a:cubicBezTo>
                  <a:pt x="244" y="78"/>
                  <a:pt x="257" y="45"/>
                  <a:pt x="257" y="45"/>
                </a:cubicBezTo>
                <a:cubicBezTo>
                  <a:pt x="257" y="45"/>
                  <a:pt x="267" y="105"/>
                  <a:pt x="248" y="156"/>
                </a:cubicBezTo>
                <a:cubicBezTo>
                  <a:pt x="254" y="153"/>
                  <a:pt x="257" y="150"/>
                  <a:pt x="257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19594491" y="7988589"/>
            <a:ext cx="1033140" cy="1038896"/>
          </a:xfrm>
          <a:custGeom>
            <a:avLst/>
            <a:gdLst>
              <a:gd name="T0" fmla="*/ 144 w 304"/>
              <a:gd name="T1" fmla="*/ 176 h 305"/>
              <a:gd name="T2" fmla="*/ 124 w 304"/>
              <a:gd name="T3" fmla="*/ 189 h 305"/>
              <a:gd name="T4" fmla="*/ 79 w 304"/>
              <a:gd name="T5" fmla="*/ 247 h 305"/>
              <a:gd name="T6" fmla="*/ 113 w 304"/>
              <a:gd name="T7" fmla="*/ 175 h 305"/>
              <a:gd name="T8" fmla="*/ 79 w 304"/>
              <a:gd name="T9" fmla="*/ 247 h 305"/>
              <a:gd name="T10" fmla="*/ 304 w 304"/>
              <a:gd name="T11" fmla="*/ 263 h 305"/>
              <a:gd name="T12" fmla="*/ 42 w 304"/>
              <a:gd name="T13" fmla="*/ 305 h 305"/>
              <a:gd name="T14" fmla="*/ 0 w 304"/>
              <a:gd name="T15" fmla="*/ 42 h 305"/>
              <a:gd name="T16" fmla="*/ 262 w 304"/>
              <a:gd name="T17" fmla="*/ 0 h 305"/>
              <a:gd name="T18" fmla="*/ 164 w 304"/>
              <a:gd name="T19" fmla="*/ 83 h 305"/>
              <a:gd name="T20" fmla="*/ 195 w 304"/>
              <a:gd name="T21" fmla="*/ 76 h 305"/>
              <a:gd name="T22" fmla="*/ 195 w 304"/>
              <a:gd name="T23" fmla="*/ 70 h 305"/>
              <a:gd name="T24" fmla="*/ 164 w 304"/>
              <a:gd name="T25" fmla="*/ 65 h 305"/>
              <a:gd name="T26" fmla="*/ 210 w 304"/>
              <a:gd name="T27" fmla="*/ 257 h 305"/>
              <a:gd name="T28" fmla="*/ 205 w 304"/>
              <a:gd name="T29" fmla="*/ 247 h 305"/>
              <a:gd name="T30" fmla="*/ 190 w 304"/>
              <a:gd name="T31" fmla="*/ 229 h 305"/>
              <a:gd name="T32" fmla="*/ 169 w 304"/>
              <a:gd name="T33" fmla="*/ 205 h 305"/>
              <a:gd name="T34" fmla="*/ 148 w 304"/>
              <a:gd name="T35" fmla="*/ 193 h 305"/>
              <a:gd name="T36" fmla="*/ 165 w 304"/>
              <a:gd name="T37" fmla="*/ 189 h 305"/>
              <a:gd name="T38" fmla="*/ 148 w 304"/>
              <a:gd name="T39" fmla="*/ 176 h 305"/>
              <a:gd name="T40" fmla="*/ 166 w 304"/>
              <a:gd name="T41" fmla="*/ 143 h 305"/>
              <a:gd name="T42" fmla="*/ 175 w 304"/>
              <a:gd name="T43" fmla="*/ 133 h 305"/>
              <a:gd name="T44" fmla="*/ 191 w 304"/>
              <a:gd name="T45" fmla="*/ 103 h 305"/>
              <a:gd name="T46" fmla="*/ 169 w 304"/>
              <a:gd name="T47" fmla="*/ 91 h 305"/>
              <a:gd name="T48" fmla="*/ 124 w 304"/>
              <a:gd name="T49" fmla="*/ 79 h 305"/>
              <a:gd name="T50" fmla="*/ 57 w 304"/>
              <a:gd name="T51" fmla="*/ 166 h 305"/>
              <a:gd name="T52" fmla="*/ 30 w 304"/>
              <a:gd name="T53" fmla="*/ 247 h 305"/>
              <a:gd name="T54" fmla="*/ 210 w 304"/>
              <a:gd name="T55" fmla="*/ 257 h 305"/>
              <a:gd name="T56" fmla="*/ 268 w 304"/>
              <a:gd name="T57" fmla="*/ 161 h 305"/>
              <a:gd name="T58" fmla="*/ 263 w 304"/>
              <a:gd name="T59" fmla="*/ 98 h 305"/>
              <a:gd name="T60" fmla="*/ 213 w 304"/>
              <a:gd name="T61" fmla="*/ 48 h 305"/>
              <a:gd name="T62" fmla="*/ 206 w 304"/>
              <a:gd name="T63" fmla="*/ 97 h 305"/>
              <a:gd name="T64" fmla="*/ 189 w 304"/>
              <a:gd name="T65" fmla="*/ 117 h 305"/>
              <a:gd name="T66" fmla="*/ 171 w 304"/>
              <a:gd name="T67" fmla="*/ 145 h 305"/>
              <a:gd name="T68" fmla="*/ 197 w 304"/>
              <a:gd name="T69" fmla="*/ 228 h 305"/>
              <a:gd name="T70" fmla="*/ 230 w 304"/>
              <a:gd name="T71" fmla="*/ 87 h 305"/>
              <a:gd name="T72" fmla="*/ 207 w 304"/>
              <a:gd name="T73" fmla="*/ 217 h 305"/>
              <a:gd name="T74" fmla="*/ 224 w 304"/>
              <a:gd name="T75" fmla="*/ 244 h 305"/>
              <a:gd name="T76" fmla="*/ 257 w 304"/>
              <a:gd name="T77" fmla="*/ 199 h 305"/>
              <a:gd name="T78" fmla="*/ 124 w 304"/>
              <a:gd name="T79" fmla="*/ 205 h 305"/>
              <a:gd name="T80" fmla="*/ 144 w 304"/>
              <a:gd name="T81" fmla="*/ 193 h 305"/>
              <a:gd name="T82" fmla="*/ 124 w 304"/>
              <a:gd name="T83" fmla="*/ 2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4" h="305">
                <a:moveTo>
                  <a:pt x="124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24" y="189"/>
                  <a:pt x="124" y="189"/>
                  <a:pt x="124" y="189"/>
                </a:cubicBezTo>
                <a:lnTo>
                  <a:pt x="124" y="176"/>
                </a:lnTo>
                <a:close/>
                <a:moveTo>
                  <a:pt x="79" y="247"/>
                </a:moveTo>
                <a:cubicBezTo>
                  <a:pt x="113" y="247"/>
                  <a:pt x="113" y="247"/>
                  <a:pt x="113" y="247"/>
                </a:cubicBezTo>
                <a:cubicBezTo>
                  <a:pt x="113" y="175"/>
                  <a:pt x="113" y="175"/>
                  <a:pt x="113" y="175"/>
                </a:cubicBezTo>
                <a:cubicBezTo>
                  <a:pt x="79" y="175"/>
                  <a:pt x="79" y="175"/>
                  <a:pt x="79" y="175"/>
                </a:cubicBezTo>
                <a:lnTo>
                  <a:pt x="79" y="247"/>
                </a:lnTo>
                <a:close/>
                <a:moveTo>
                  <a:pt x="304" y="42"/>
                </a:moveTo>
                <a:cubicBezTo>
                  <a:pt x="304" y="263"/>
                  <a:pt x="304" y="263"/>
                  <a:pt x="304" y="263"/>
                </a:cubicBezTo>
                <a:cubicBezTo>
                  <a:pt x="304" y="286"/>
                  <a:pt x="285" y="305"/>
                  <a:pt x="262" y="305"/>
                </a:cubicBezTo>
                <a:cubicBezTo>
                  <a:pt x="42" y="305"/>
                  <a:pt x="42" y="305"/>
                  <a:pt x="42" y="305"/>
                </a:cubicBezTo>
                <a:cubicBezTo>
                  <a:pt x="19" y="305"/>
                  <a:pt x="0" y="286"/>
                  <a:pt x="0" y="26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85" y="0"/>
                  <a:pt x="304" y="19"/>
                  <a:pt x="304" y="42"/>
                </a:cubicBezTo>
                <a:close/>
                <a:moveTo>
                  <a:pt x="164" y="83"/>
                </a:moveTo>
                <a:cubicBezTo>
                  <a:pt x="195" y="83"/>
                  <a:pt x="195" y="83"/>
                  <a:pt x="195" y="83"/>
                </a:cubicBezTo>
                <a:cubicBezTo>
                  <a:pt x="195" y="76"/>
                  <a:pt x="195" y="76"/>
                  <a:pt x="195" y="76"/>
                </a:cubicBezTo>
                <a:cubicBezTo>
                  <a:pt x="193" y="69"/>
                  <a:pt x="193" y="69"/>
                  <a:pt x="193" y="69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65"/>
                  <a:pt x="195" y="65"/>
                  <a:pt x="195" y="65"/>
                </a:cubicBezTo>
                <a:cubicBezTo>
                  <a:pt x="164" y="65"/>
                  <a:pt x="164" y="65"/>
                  <a:pt x="164" y="65"/>
                </a:cubicBezTo>
                <a:lnTo>
                  <a:pt x="164" y="83"/>
                </a:lnTo>
                <a:close/>
                <a:moveTo>
                  <a:pt x="210" y="257"/>
                </a:moveTo>
                <a:cubicBezTo>
                  <a:pt x="210" y="257"/>
                  <a:pt x="210" y="257"/>
                  <a:pt x="210" y="257"/>
                </a:cubicBezTo>
                <a:cubicBezTo>
                  <a:pt x="209" y="256"/>
                  <a:pt x="207" y="253"/>
                  <a:pt x="205" y="247"/>
                </a:cubicBezTo>
                <a:cubicBezTo>
                  <a:pt x="190" y="247"/>
                  <a:pt x="190" y="247"/>
                  <a:pt x="190" y="247"/>
                </a:cubicBezTo>
                <a:cubicBezTo>
                  <a:pt x="190" y="229"/>
                  <a:pt x="190" y="229"/>
                  <a:pt x="190" y="229"/>
                </a:cubicBezTo>
                <a:cubicBezTo>
                  <a:pt x="185" y="224"/>
                  <a:pt x="175" y="213"/>
                  <a:pt x="169" y="199"/>
                </a:cubicBezTo>
                <a:cubicBezTo>
                  <a:pt x="169" y="205"/>
                  <a:pt x="169" y="205"/>
                  <a:pt x="169" y="205"/>
                </a:cubicBezTo>
                <a:cubicBezTo>
                  <a:pt x="148" y="205"/>
                  <a:pt x="148" y="205"/>
                  <a:pt x="148" y="205"/>
                </a:cubicBezTo>
                <a:cubicBezTo>
                  <a:pt x="148" y="193"/>
                  <a:pt x="148" y="193"/>
                  <a:pt x="148" y="193"/>
                </a:cubicBezTo>
                <a:cubicBezTo>
                  <a:pt x="166" y="193"/>
                  <a:pt x="166" y="193"/>
                  <a:pt x="166" y="193"/>
                </a:cubicBezTo>
                <a:cubicBezTo>
                  <a:pt x="166" y="191"/>
                  <a:pt x="165" y="190"/>
                  <a:pt x="165" y="189"/>
                </a:cubicBezTo>
                <a:cubicBezTo>
                  <a:pt x="148" y="189"/>
                  <a:pt x="148" y="189"/>
                  <a:pt x="148" y="18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63" y="176"/>
                  <a:pt x="163" y="176"/>
                  <a:pt x="163" y="176"/>
                </a:cubicBezTo>
                <a:cubicBezTo>
                  <a:pt x="161" y="156"/>
                  <a:pt x="166" y="144"/>
                  <a:pt x="166" y="143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5" y="133"/>
                  <a:pt x="175" y="133"/>
                  <a:pt x="175" y="133"/>
                </a:cubicBezTo>
                <a:cubicBezTo>
                  <a:pt x="177" y="128"/>
                  <a:pt x="180" y="122"/>
                  <a:pt x="185" y="114"/>
                </a:cubicBezTo>
                <a:cubicBezTo>
                  <a:pt x="188" y="110"/>
                  <a:pt x="190" y="106"/>
                  <a:pt x="191" y="103"/>
                </a:cubicBezTo>
                <a:cubicBezTo>
                  <a:pt x="191" y="91"/>
                  <a:pt x="191" y="91"/>
                  <a:pt x="191" y="91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69" y="121"/>
                  <a:pt x="169" y="121"/>
                  <a:pt x="169" y="121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30" y="166"/>
                  <a:pt x="30" y="166"/>
                  <a:pt x="30" y="166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247"/>
                  <a:pt x="57" y="247"/>
                  <a:pt x="57" y="247"/>
                </a:cubicBezTo>
                <a:cubicBezTo>
                  <a:pt x="30" y="247"/>
                  <a:pt x="30" y="247"/>
                  <a:pt x="30" y="247"/>
                </a:cubicBezTo>
                <a:cubicBezTo>
                  <a:pt x="30" y="257"/>
                  <a:pt x="30" y="257"/>
                  <a:pt x="30" y="257"/>
                </a:cubicBezTo>
                <a:lnTo>
                  <a:pt x="210" y="257"/>
                </a:lnTo>
                <a:close/>
                <a:moveTo>
                  <a:pt x="274" y="158"/>
                </a:moveTo>
                <a:cubicBezTo>
                  <a:pt x="274" y="158"/>
                  <a:pt x="273" y="160"/>
                  <a:pt x="268" y="161"/>
                </a:cubicBezTo>
                <a:cubicBezTo>
                  <a:pt x="269" y="156"/>
                  <a:pt x="273" y="142"/>
                  <a:pt x="271" y="124"/>
                </a:cubicBezTo>
                <a:cubicBezTo>
                  <a:pt x="270" y="106"/>
                  <a:pt x="263" y="98"/>
                  <a:pt x="263" y="98"/>
                </a:cubicBezTo>
                <a:cubicBezTo>
                  <a:pt x="263" y="98"/>
                  <a:pt x="263" y="102"/>
                  <a:pt x="262" y="106"/>
                </a:cubicBezTo>
                <a:cubicBezTo>
                  <a:pt x="246" y="72"/>
                  <a:pt x="213" y="48"/>
                  <a:pt x="213" y="48"/>
                </a:cubicBezTo>
                <a:cubicBezTo>
                  <a:pt x="213" y="48"/>
                  <a:pt x="222" y="70"/>
                  <a:pt x="209" y="92"/>
                </a:cubicBezTo>
                <a:cubicBezTo>
                  <a:pt x="208" y="93"/>
                  <a:pt x="207" y="95"/>
                  <a:pt x="206" y="97"/>
                </a:cubicBezTo>
                <a:cubicBezTo>
                  <a:pt x="204" y="93"/>
                  <a:pt x="203" y="90"/>
                  <a:pt x="203" y="90"/>
                </a:cubicBezTo>
                <a:cubicBezTo>
                  <a:pt x="203" y="90"/>
                  <a:pt x="203" y="94"/>
                  <a:pt x="189" y="117"/>
                </a:cubicBezTo>
                <a:cubicBezTo>
                  <a:pt x="175" y="140"/>
                  <a:pt x="174" y="151"/>
                  <a:pt x="174" y="151"/>
                </a:cubicBezTo>
                <a:cubicBezTo>
                  <a:pt x="172" y="148"/>
                  <a:pt x="171" y="145"/>
                  <a:pt x="171" y="145"/>
                </a:cubicBezTo>
                <a:cubicBezTo>
                  <a:pt x="171" y="145"/>
                  <a:pt x="166" y="158"/>
                  <a:pt x="168" y="178"/>
                </a:cubicBezTo>
                <a:cubicBezTo>
                  <a:pt x="171" y="208"/>
                  <a:pt x="197" y="228"/>
                  <a:pt x="197" y="228"/>
                </a:cubicBezTo>
                <a:cubicBezTo>
                  <a:pt x="195" y="207"/>
                  <a:pt x="205" y="184"/>
                  <a:pt x="217" y="161"/>
                </a:cubicBezTo>
                <a:cubicBezTo>
                  <a:pt x="239" y="121"/>
                  <a:pt x="230" y="87"/>
                  <a:pt x="230" y="87"/>
                </a:cubicBezTo>
                <a:cubicBezTo>
                  <a:pt x="230" y="87"/>
                  <a:pt x="245" y="128"/>
                  <a:pt x="219" y="179"/>
                </a:cubicBezTo>
                <a:cubicBezTo>
                  <a:pt x="211" y="194"/>
                  <a:pt x="208" y="207"/>
                  <a:pt x="207" y="217"/>
                </a:cubicBezTo>
                <a:cubicBezTo>
                  <a:pt x="204" y="241"/>
                  <a:pt x="213" y="253"/>
                  <a:pt x="214" y="254"/>
                </a:cubicBezTo>
                <a:cubicBezTo>
                  <a:pt x="224" y="244"/>
                  <a:pt x="224" y="244"/>
                  <a:pt x="224" y="244"/>
                </a:cubicBezTo>
                <a:cubicBezTo>
                  <a:pt x="224" y="243"/>
                  <a:pt x="219" y="237"/>
                  <a:pt x="219" y="225"/>
                </a:cubicBezTo>
                <a:cubicBezTo>
                  <a:pt x="219" y="225"/>
                  <a:pt x="236" y="224"/>
                  <a:pt x="257" y="199"/>
                </a:cubicBezTo>
                <a:cubicBezTo>
                  <a:pt x="275" y="179"/>
                  <a:pt x="274" y="158"/>
                  <a:pt x="274" y="158"/>
                </a:cubicBezTo>
                <a:close/>
                <a:moveTo>
                  <a:pt x="124" y="205"/>
                </a:moveTo>
                <a:cubicBezTo>
                  <a:pt x="144" y="205"/>
                  <a:pt x="144" y="205"/>
                  <a:pt x="144" y="205"/>
                </a:cubicBezTo>
                <a:cubicBezTo>
                  <a:pt x="144" y="193"/>
                  <a:pt x="144" y="193"/>
                  <a:pt x="144" y="193"/>
                </a:cubicBezTo>
                <a:cubicBezTo>
                  <a:pt x="124" y="193"/>
                  <a:pt x="124" y="193"/>
                  <a:pt x="124" y="193"/>
                </a:cubicBezTo>
                <a:lnTo>
                  <a:pt x="124" y="20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 noEditPoints="1"/>
          </p:cNvSpPr>
          <p:nvPr/>
        </p:nvSpPr>
        <p:spPr bwMode="auto">
          <a:xfrm>
            <a:off x="16955523" y="7988589"/>
            <a:ext cx="1033140" cy="1038896"/>
          </a:xfrm>
          <a:custGeom>
            <a:avLst/>
            <a:gdLst>
              <a:gd name="T0" fmla="*/ 42 w 304"/>
              <a:gd name="T1" fmla="*/ 0 h 305"/>
              <a:gd name="T2" fmla="*/ 0 w 304"/>
              <a:gd name="T3" fmla="*/ 263 h 305"/>
              <a:gd name="T4" fmla="*/ 262 w 304"/>
              <a:gd name="T5" fmla="*/ 305 h 305"/>
              <a:gd name="T6" fmla="*/ 304 w 304"/>
              <a:gd name="T7" fmla="*/ 42 h 305"/>
              <a:gd name="T8" fmla="*/ 81 w 304"/>
              <a:gd name="T9" fmla="*/ 267 h 305"/>
              <a:gd name="T10" fmla="*/ 81 w 304"/>
              <a:gd name="T11" fmla="*/ 189 h 305"/>
              <a:gd name="T12" fmla="*/ 81 w 304"/>
              <a:gd name="T13" fmla="*/ 267 h 305"/>
              <a:gd name="T14" fmla="*/ 201 w 304"/>
              <a:gd name="T15" fmla="*/ 134 h 305"/>
              <a:gd name="T16" fmla="*/ 196 w 304"/>
              <a:gd name="T17" fmla="*/ 141 h 305"/>
              <a:gd name="T18" fmla="*/ 147 w 304"/>
              <a:gd name="T19" fmla="*/ 137 h 305"/>
              <a:gd name="T20" fmla="*/ 136 w 304"/>
              <a:gd name="T21" fmla="*/ 136 h 305"/>
              <a:gd name="T22" fmla="*/ 131 w 304"/>
              <a:gd name="T23" fmla="*/ 130 h 305"/>
              <a:gd name="T24" fmla="*/ 99 w 304"/>
              <a:gd name="T25" fmla="*/ 150 h 305"/>
              <a:gd name="T26" fmla="*/ 99 w 304"/>
              <a:gd name="T27" fmla="*/ 157 h 305"/>
              <a:gd name="T28" fmla="*/ 104 w 304"/>
              <a:gd name="T29" fmla="*/ 173 h 305"/>
              <a:gd name="T30" fmla="*/ 64 w 304"/>
              <a:gd name="T31" fmla="*/ 177 h 305"/>
              <a:gd name="T32" fmla="*/ 59 w 304"/>
              <a:gd name="T33" fmla="*/ 161 h 305"/>
              <a:gd name="T34" fmla="*/ 65 w 304"/>
              <a:gd name="T35" fmla="*/ 157 h 305"/>
              <a:gd name="T36" fmla="*/ 117 w 304"/>
              <a:gd name="T37" fmla="*/ 96 h 305"/>
              <a:gd name="T38" fmla="*/ 131 w 304"/>
              <a:gd name="T39" fmla="*/ 96 h 305"/>
              <a:gd name="T40" fmla="*/ 147 w 304"/>
              <a:gd name="T41" fmla="*/ 92 h 305"/>
              <a:gd name="T42" fmla="*/ 151 w 304"/>
              <a:gd name="T43" fmla="*/ 87 h 305"/>
              <a:gd name="T44" fmla="*/ 158 w 304"/>
              <a:gd name="T45" fmla="*/ 79 h 305"/>
              <a:gd name="T46" fmla="*/ 168 w 304"/>
              <a:gd name="T47" fmla="*/ 62 h 305"/>
              <a:gd name="T48" fmla="*/ 144 w 304"/>
              <a:gd name="T49" fmla="*/ 56 h 305"/>
              <a:gd name="T50" fmla="*/ 144 w 304"/>
              <a:gd name="T51" fmla="*/ 44 h 305"/>
              <a:gd name="T52" fmla="*/ 170 w 304"/>
              <a:gd name="T53" fmla="*/ 38 h 305"/>
              <a:gd name="T54" fmla="*/ 186 w 304"/>
              <a:gd name="T55" fmla="*/ 44 h 305"/>
              <a:gd name="T56" fmla="*/ 212 w 304"/>
              <a:gd name="T57" fmla="*/ 50 h 305"/>
              <a:gd name="T58" fmla="*/ 186 w 304"/>
              <a:gd name="T59" fmla="*/ 56 h 305"/>
              <a:gd name="T60" fmla="*/ 180 w 304"/>
              <a:gd name="T61" fmla="*/ 79 h 305"/>
              <a:gd name="T62" fmla="*/ 190 w 304"/>
              <a:gd name="T63" fmla="*/ 87 h 305"/>
              <a:gd name="T64" fmla="*/ 201 w 304"/>
              <a:gd name="T65" fmla="*/ 91 h 305"/>
              <a:gd name="T66" fmla="*/ 249 w 304"/>
              <a:gd name="T67" fmla="*/ 9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4" h="305">
                <a:moveTo>
                  <a:pt x="262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6"/>
                  <a:pt x="19" y="305"/>
                  <a:pt x="42" y="305"/>
                </a:cubicBezTo>
                <a:cubicBezTo>
                  <a:pt x="262" y="305"/>
                  <a:pt x="262" y="305"/>
                  <a:pt x="262" y="305"/>
                </a:cubicBezTo>
                <a:cubicBezTo>
                  <a:pt x="285" y="305"/>
                  <a:pt x="304" y="286"/>
                  <a:pt x="304" y="263"/>
                </a:cubicBezTo>
                <a:cubicBezTo>
                  <a:pt x="304" y="42"/>
                  <a:pt x="304" y="42"/>
                  <a:pt x="304" y="42"/>
                </a:cubicBezTo>
                <a:cubicBezTo>
                  <a:pt x="304" y="19"/>
                  <a:pt x="285" y="0"/>
                  <a:pt x="262" y="0"/>
                </a:cubicBezTo>
                <a:close/>
                <a:moveTo>
                  <a:pt x="81" y="267"/>
                </a:moveTo>
                <a:cubicBezTo>
                  <a:pt x="67" y="267"/>
                  <a:pt x="55" y="255"/>
                  <a:pt x="55" y="240"/>
                </a:cubicBezTo>
                <a:cubicBezTo>
                  <a:pt x="55" y="226"/>
                  <a:pt x="81" y="189"/>
                  <a:pt x="81" y="189"/>
                </a:cubicBezTo>
                <a:cubicBezTo>
                  <a:pt x="81" y="189"/>
                  <a:pt x="108" y="226"/>
                  <a:pt x="108" y="240"/>
                </a:cubicBezTo>
                <a:cubicBezTo>
                  <a:pt x="108" y="255"/>
                  <a:pt x="96" y="267"/>
                  <a:pt x="81" y="267"/>
                </a:cubicBezTo>
                <a:close/>
                <a:moveTo>
                  <a:pt x="249" y="134"/>
                </a:moveTo>
                <a:cubicBezTo>
                  <a:pt x="201" y="134"/>
                  <a:pt x="201" y="134"/>
                  <a:pt x="201" y="134"/>
                </a:cubicBezTo>
                <a:cubicBezTo>
                  <a:pt x="201" y="137"/>
                  <a:pt x="201" y="137"/>
                  <a:pt x="201" y="137"/>
                </a:cubicBezTo>
                <a:cubicBezTo>
                  <a:pt x="201" y="139"/>
                  <a:pt x="199" y="141"/>
                  <a:pt x="196" y="141"/>
                </a:cubicBezTo>
                <a:cubicBezTo>
                  <a:pt x="151" y="141"/>
                  <a:pt x="151" y="141"/>
                  <a:pt x="151" y="141"/>
                </a:cubicBezTo>
                <a:cubicBezTo>
                  <a:pt x="149" y="141"/>
                  <a:pt x="147" y="139"/>
                  <a:pt x="147" y="137"/>
                </a:cubicBezTo>
                <a:cubicBezTo>
                  <a:pt x="147" y="136"/>
                  <a:pt x="147" y="136"/>
                  <a:pt x="147" y="136"/>
                </a:cubicBezTo>
                <a:cubicBezTo>
                  <a:pt x="136" y="136"/>
                  <a:pt x="136" y="136"/>
                  <a:pt x="136" y="136"/>
                </a:cubicBezTo>
                <a:cubicBezTo>
                  <a:pt x="133" y="136"/>
                  <a:pt x="131" y="134"/>
                  <a:pt x="131" y="132"/>
                </a:cubicBezTo>
                <a:cubicBezTo>
                  <a:pt x="131" y="130"/>
                  <a:pt x="131" y="130"/>
                  <a:pt x="131" y="130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4" y="130"/>
                  <a:pt x="99" y="136"/>
                  <a:pt x="99" y="150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2" y="157"/>
                  <a:pt x="104" y="159"/>
                  <a:pt x="104" y="161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4" y="175"/>
                  <a:pt x="102" y="177"/>
                  <a:pt x="99" y="177"/>
                </a:cubicBezTo>
                <a:cubicBezTo>
                  <a:pt x="64" y="177"/>
                  <a:pt x="64" y="177"/>
                  <a:pt x="64" y="177"/>
                </a:cubicBezTo>
                <a:cubicBezTo>
                  <a:pt x="61" y="177"/>
                  <a:pt x="59" y="175"/>
                  <a:pt x="59" y="173"/>
                </a:cubicBezTo>
                <a:cubicBezTo>
                  <a:pt x="59" y="161"/>
                  <a:pt x="59" y="161"/>
                  <a:pt x="59" y="161"/>
                </a:cubicBezTo>
                <a:cubicBezTo>
                  <a:pt x="59" y="159"/>
                  <a:pt x="61" y="157"/>
                  <a:pt x="64" y="157"/>
                </a:cubicBezTo>
                <a:cubicBezTo>
                  <a:pt x="65" y="157"/>
                  <a:pt x="65" y="157"/>
                  <a:pt x="65" y="157"/>
                </a:cubicBezTo>
                <a:cubicBezTo>
                  <a:pt x="65" y="150"/>
                  <a:pt x="65" y="150"/>
                  <a:pt x="65" y="150"/>
                </a:cubicBezTo>
                <a:cubicBezTo>
                  <a:pt x="65" y="117"/>
                  <a:pt x="85" y="96"/>
                  <a:pt x="117" y="96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4"/>
                  <a:pt x="133" y="92"/>
                  <a:pt x="136" y="92"/>
                </a:cubicBezTo>
                <a:cubicBezTo>
                  <a:pt x="147" y="92"/>
                  <a:pt x="147" y="92"/>
                  <a:pt x="147" y="92"/>
                </a:cubicBezTo>
                <a:cubicBezTo>
                  <a:pt x="147" y="91"/>
                  <a:pt x="147" y="91"/>
                  <a:pt x="147" y="91"/>
                </a:cubicBezTo>
                <a:cubicBezTo>
                  <a:pt x="147" y="88"/>
                  <a:pt x="149" y="87"/>
                  <a:pt x="151" y="87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168" y="79"/>
                  <a:pt x="168" y="79"/>
                  <a:pt x="168" y="79"/>
                </a:cubicBezTo>
                <a:cubicBezTo>
                  <a:pt x="168" y="62"/>
                  <a:pt x="168" y="62"/>
                  <a:pt x="168" y="62"/>
                </a:cubicBezTo>
                <a:cubicBezTo>
                  <a:pt x="165" y="61"/>
                  <a:pt x="162" y="59"/>
                  <a:pt x="161" y="56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39" y="56"/>
                  <a:pt x="136" y="53"/>
                  <a:pt x="136" y="50"/>
                </a:cubicBezTo>
                <a:cubicBezTo>
                  <a:pt x="136" y="47"/>
                  <a:pt x="139" y="44"/>
                  <a:pt x="144" y="44"/>
                </a:cubicBezTo>
                <a:cubicBezTo>
                  <a:pt x="161" y="44"/>
                  <a:pt x="161" y="44"/>
                  <a:pt x="161" y="44"/>
                </a:cubicBezTo>
                <a:cubicBezTo>
                  <a:pt x="163" y="41"/>
                  <a:pt x="166" y="38"/>
                  <a:pt x="170" y="38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82" y="38"/>
                  <a:pt x="185" y="41"/>
                  <a:pt x="186" y="44"/>
                </a:cubicBezTo>
                <a:cubicBezTo>
                  <a:pt x="204" y="44"/>
                  <a:pt x="204" y="44"/>
                  <a:pt x="204" y="44"/>
                </a:cubicBezTo>
                <a:cubicBezTo>
                  <a:pt x="208" y="44"/>
                  <a:pt x="212" y="47"/>
                  <a:pt x="212" y="50"/>
                </a:cubicBezTo>
                <a:cubicBezTo>
                  <a:pt x="212" y="53"/>
                  <a:pt x="208" y="56"/>
                  <a:pt x="204" y="56"/>
                </a:cubicBezTo>
                <a:cubicBezTo>
                  <a:pt x="186" y="56"/>
                  <a:pt x="186" y="56"/>
                  <a:pt x="186" y="56"/>
                </a:cubicBezTo>
                <a:cubicBezTo>
                  <a:pt x="185" y="59"/>
                  <a:pt x="183" y="61"/>
                  <a:pt x="180" y="62"/>
                </a:cubicBezTo>
                <a:cubicBezTo>
                  <a:pt x="180" y="79"/>
                  <a:pt x="180" y="79"/>
                  <a:pt x="180" y="79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99" y="87"/>
                  <a:pt x="201" y="88"/>
                  <a:pt x="201" y="91"/>
                </a:cubicBezTo>
                <a:cubicBezTo>
                  <a:pt x="201" y="93"/>
                  <a:pt x="201" y="93"/>
                  <a:pt x="201" y="93"/>
                </a:cubicBezTo>
                <a:cubicBezTo>
                  <a:pt x="249" y="93"/>
                  <a:pt x="249" y="93"/>
                  <a:pt x="249" y="93"/>
                </a:cubicBezTo>
                <a:lnTo>
                  <a:pt x="249" y="13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18275007" y="7988589"/>
            <a:ext cx="1033140" cy="1038896"/>
          </a:xfrm>
          <a:custGeom>
            <a:avLst/>
            <a:gdLst>
              <a:gd name="T0" fmla="*/ 42 w 304"/>
              <a:gd name="T1" fmla="*/ 0 h 305"/>
              <a:gd name="T2" fmla="*/ 0 w 304"/>
              <a:gd name="T3" fmla="*/ 263 h 305"/>
              <a:gd name="T4" fmla="*/ 262 w 304"/>
              <a:gd name="T5" fmla="*/ 305 h 305"/>
              <a:gd name="T6" fmla="*/ 304 w 304"/>
              <a:gd name="T7" fmla="*/ 42 h 305"/>
              <a:gd name="T8" fmla="*/ 35 w 304"/>
              <a:gd name="T9" fmla="*/ 275 h 305"/>
              <a:gd name="T10" fmla="*/ 94 w 304"/>
              <a:gd name="T11" fmla="*/ 142 h 305"/>
              <a:gd name="T12" fmla="*/ 68 w 304"/>
              <a:gd name="T13" fmla="*/ 190 h 305"/>
              <a:gd name="T14" fmla="*/ 92 w 304"/>
              <a:gd name="T15" fmla="*/ 137 h 305"/>
              <a:gd name="T16" fmla="*/ 92 w 304"/>
              <a:gd name="T17" fmla="*/ 127 h 305"/>
              <a:gd name="T18" fmla="*/ 60 w 304"/>
              <a:gd name="T19" fmla="*/ 77 h 305"/>
              <a:gd name="T20" fmla="*/ 95 w 304"/>
              <a:gd name="T21" fmla="*/ 126 h 305"/>
              <a:gd name="T22" fmla="*/ 104 w 304"/>
              <a:gd name="T23" fmla="*/ 129 h 305"/>
              <a:gd name="T24" fmla="*/ 123 w 304"/>
              <a:gd name="T25" fmla="*/ 129 h 305"/>
              <a:gd name="T26" fmla="*/ 105 w 304"/>
              <a:gd name="T27" fmla="*/ 133 h 305"/>
              <a:gd name="T28" fmla="*/ 101 w 304"/>
              <a:gd name="T29" fmla="*/ 139 h 305"/>
              <a:gd name="T30" fmla="*/ 146 w 304"/>
              <a:gd name="T31" fmla="*/ 261 h 305"/>
              <a:gd name="T32" fmla="*/ 140 w 304"/>
              <a:gd name="T33" fmla="*/ 137 h 305"/>
              <a:gd name="T34" fmla="*/ 128 w 304"/>
              <a:gd name="T35" fmla="*/ 131 h 305"/>
              <a:gd name="T36" fmla="*/ 145 w 304"/>
              <a:gd name="T37" fmla="*/ 104 h 305"/>
              <a:gd name="T38" fmla="*/ 123 w 304"/>
              <a:gd name="T39" fmla="*/ 68 h 305"/>
              <a:gd name="T40" fmla="*/ 135 w 304"/>
              <a:gd name="T41" fmla="*/ 60 h 305"/>
              <a:gd name="T42" fmla="*/ 160 w 304"/>
              <a:gd name="T43" fmla="*/ 94 h 305"/>
              <a:gd name="T44" fmla="*/ 192 w 304"/>
              <a:gd name="T45" fmla="*/ 88 h 305"/>
              <a:gd name="T46" fmla="*/ 193 w 304"/>
              <a:gd name="T47" fmla="*/ 102 h 305"/>
              <a:gd name="T48" fmla="*/ 158 w 304"/>
              <a:gd name="T49" fmla="*/ 107 h 305"/>
              <a:gd name="T50" fmla="*/ 159 w 304"/>
              <a:gd name="T51" fmla="*/ 261 h 305"/>
              <a:gd name="T52" fmla="*/ 189 w 304"/>
              <a:gd name="T53" fmla="*/ 168 h 305"/>
              <a:gd name="T54" fmla="*/ 169 w 304"/>
              <a:gd name="T55" fmla="*/ 206 h 305"/>
              <a:gd name="T56" fmla="*/ 188 w 304"/>
              <a:gd name="T57" fmla="*/ 164 h 305"/>
              <a:gd name="T58" fmla="*/ 188 w 304"/>
              <a:gd name="T59" fmla="*/ 156 h 305"/>
              <a:gd name="T60" fmla="*/ 162 w 304"/>
              <a:gd name="T61" fmla="*/ 116 h 305"/>
              <a:gd name="T62" fmla="*/ 190 w 304"/>
              <a:gd name="T63" fmla="*/ 155 h 305"/>
              <a:gd name="T64" fmla="*/ 197 w 304"/>
              <a:gd name="T65" fmla="*/ 157 h 305"/>
              <a:gd name="T66" fmla="*/ 243 w 304"/>
              <a:gd name="T67" fmla="*/ 156 h 305"/>
              <a:gd name="T68" fmla="*/ 198 w 304"/>
              <a:gd name="T69" fmla="*/ 160 h 305"/>
              <a:gd name="T70" fmla="*/ 195 w 304"/>
              <a:gd name="T71" fmla="*/ 165 h 305"/>
              <a:gd name="T72" fmla="*/ 269 w 304"/>
              <a:gd name="T73" fmla="*/ 27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4" h="305">
                <a:moveTo>
                  <a:pt x="262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6"/>
                  <a:pt x="19" y="305"/>
                  <a:pt x="42" y="305"/>
                </a:cubicBezTo>
                <a:cubicBezTo>
                  <a:pt x="262" y="305"/>
                  <a:pt x="262" y="305"/>
                  <a:pt x="262" y="305"/>
                </a:cubicBezTo>
                <a:cubicBezTo>
                  <a:pt x="285" y="305"/>
                  <a:pt x="304" y="286"/>
                  <a:pt x="304" y="263"/>
                </a:cubicBezTo>
                <a:cubicBezTo>
                  <a:pt x="304" y="42"/>
                  <a:pt x="304" y="42"/>
                  <a:pt x="304" y="42"/>
                </a:cubicBezTo>
                <a:cubicBezTo>
                  <a:pt x="304" y="19"/>
                  <a:pt x="285" y="0"/>
                  <a:pt x="262" y="0"/>
                </a:cubicBezTo>
                <a:close/>
                <a:moveTo>
                  <a:pt x="35" y="275"/>
                </a:moveTo>
                <a:cubicBezTo>
                  <a:pt x="50" y="270"/>
                  <a:pt x="70" y="267"/>
                  <a:pt x="92" y="264"/>
                </a:cubicBezTo>
                <a:cubicBezTo>
                  <a:pt x="94" y="142"/>
                  <a:pt x="94" y="142"/>
                  <a:pt x="94" y="142"/>
                </a:cubicBezTo>
                <a:cubicBezTo>
                  <a:pt x="92" y="149"/>
                  <a:pt x="90" y="158"/>
                  <a:pt x="87" y="163"/>
                </a:cubicBezTo>
                <a:cubicBezTo>
                  <a:pt x="83" y="172"/>
                  <a:pt x="68" y="190"/>
                  <a:pt x="68" y="190"/>
                </a:cubicBezTo>
                <a:cubicBezTo>
                  <a:pt x="68" y="190"/>
                  <a:pt x="73" y="168"/>
                  <a:pt x="77" y="158"/>
                </a:cubicBezTo>
                <a:cubicBezTo>
                  <a:pt x="80" y="152"/>
                  <a:pt x="87" y="143"/>
                  <a:pt x="92" y="137"/>
                </a:cubicBezTo>
                <a:cubicBezTo>
                  <a:pt x="92" y="137"/>
                  <a:pt x="91" y="137"/>
                  <a:pt x="91" y="137"/>
                </a:cubicBezTo>
                <a:cubicBezTo>
                  <a:pt x="89" y="134"/>
                  <a:pt x="90" y="130"/>
                  <a:pt x="92" y="127"/>
                </a:cubicBezTo>
                <a:cubicBezTo>
                  <a:pt x="87" y="122"/>
                  <a:pt x="78" y="113"/>
                  <a:pt x="74" y="108"/>
                </a:cubicBezTo>
                <a:cubicBezTo>
                  <a:pt x="68" y="99"/>
                  <a:pt x="60" y="77"/>
                  <a:pt x="60" y="77"/>
                </a:cubicBezTo>
                <a:cubicBezTo>
                  <a:pt x="60" y="77"/>
                  <a:pt x="77" y="93"/>
                  <a:pt x="83" y="101"/>
                </a:cubicBezTo>
                <a:cubicBezTo>
                  <a:pt x="87" y="107"/>
                  <a:pt x="92" y="119"/>
                  <a:pt x="95" y="126"/>
                </a:cubicBezTo>
                <a:cubicBezTo>
                  <a:pt x="98" y="124"/>
                  <a:pt x="102" y="126"/>
                  <a:pt x="104" y="129"/>
                </a:cubicBezTo>
                <a:cubicBezTo>
                  <a:pt x="104" y="129"/>
                  <a:pt x="104" y="129"/>
                  <a:pt x="104" y="129"/>
                </a:cubicBezTo>
                <a:cubicBezTo>
                  <a:pt x="110" y="127"/>
                  <a:pt x="119" y="125"/>
                  <a:pt x="125" y="124"/>
                </a:cubicBezTo>
                <a:cubicBezTo>
                  <a:pt x="124" y="126"/>
                  <a:pt x="124" y="127"/>
                  <a:pt x="123" y="129"/>
                </a:cubicBezTo>
                <a:cubicBezTo>
                  <a:pt x="122" y="130"/>
                  <a:pt x="121" y="132"/>
                  <a:pt x="120" y="135"/>
                </a:cubicBezTo>
                <a:cubicBezTo>
                  <a:pt x="115" y="134"/>
                  <a:pt x="109" y="133"/>
                  <a:pt x="105" y="133"/>
                </a:cubicBezTo>
                <a:cubicBezTo>
                  <a:pt x="105" y="135"/>
                  <a:pt x="104" y="137"/>
                  <a:pt x="102" y="139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103" y="263"/>
                  <a:pt x="103" y="263"/>
                  <a:pt x="103" y="263"/>
                </a:cubicBezTo>
                <a:cubicBezTo>
                  <a:pt x="116" y="262"/>
                  <a:pt x="131" y="261"/>
                  <a:pt x="146" y="261"/>
                </a:cubicBezTo>
                <a:cubicBezTo>
                  <a:pt x="149" y="111"/>
                  <a:pt x="149" y="111"/>
                  <a:pt x="149" y="111"/>
                </a:cubicBezTo>
                <a:cubicBezTo>
                  <a:pt x="146" y="120"/>
                  <a:pt x="143" y="131"/>
                  <a:pt x="140" y="137"/>
                </a:cubicBezTo>
                <a:cubicBezTo>
                  <a:pt x="134" y="149"/>
                  <a:pt x="116" y="171"/>
                  <a:pt x="116" y="171"/>
                </a:cubicBezTo>
                <a:cubicBezTo>
                  <a:pt x="116" y="171"/>
                  <a:pt x="122" y="143"/>
                  <a:pt x="128" y="131"/>
                </a:cubicBezTo>
                <a:cubicBezTo>
                  <a:pt x="131" y="124"/>
                  <a:pt x="140" y="113"/>
                  <a:pt x="145" y="105"/>
                </a:cubicBezTo>
                <a:cubicBezTo>
                  <a:pt x="145" y="105"/>
                  <a:pt x="145" y="105"/>
                  <a:pt x="145" y="104"/>
                </a:cubicBezTo>
                <a:cubicBezTo>
                  <a:pt x="142" y="101"/>
                  <a:pt x="143" y="96"/>
                  <a:pt x="146" y="93"/>
                </a:cubicBezTo>
                <a:cubicBezTo>
                  <a:pt x="139" y="86"/>
                  <a:pt x="128" y="75"/>
                  <a:pt x="123" y="68"/>
                </a:cubicBezTo>
                <a:cubicBezTo>
                  <a:pt x="116" y="57"/>
                  <a:pt x="106" y="30"/>
                  <a:pt x="106" y="30"/>
                </a:cubicBezTo>
                <a:cubicBezTo>
                  <a:pt x="106" y="30"/>
                  <a:pt x="127" y="49"/>
                  <a:pt x="135" y="60"/>
                </a:cubicBezTo>
                <a:cubicBezTo>
                  <a:pt x="140" y="67"/>
                  <a:pt x="146" y="82"/>
                  <a:pt x="149" y="91"/>
                </a:cubicBezTo>
                <a:cubicBezTo>
                  <a:pt x="153" y="89"/>
                  <a:pt x="158" y="90"/>
                  <a:pt x="160" y="94"/>
                </a:cubicBezTo>
                <a:cubicBezTo>
                  <a:pt x="161" y="94"/>
                  <a:pt x="161" y="95"/>
                  <a:pt x="161" y="95"/>
                </a:cubicBezTo>
                <a:cubicBezTo>
                  <a:pt x="170" y="92"/>
                  <a:pt x="184" y="89"/>
                  <a:pt x="192" y="88"/>
                </a:cubicBezTo>
                <a:cubicBezTo>
                  <a:pt x="205" y="87"/>
                  <a:pt x="233" y="92"/>
                  <a:pt x="233" y="92"/>
                </a:cubicBezTo>
                <a:cubicBezTo>
                  <a:pt x="233" y="92"/>
                  <a:pt x="205" y="101"/>
                  <a:pt x="193" y="102"/>
                </a:cubicBezTo>
                <a:cubicBezTo>
                  <a:pt x="185" y="102"/>
                  <a:pt x="171" y="101"/>
                  <a:pt x="162" y="99"/>
                </a:cubicBezTo>
                <a:cubicBezTo>
                  <a:pt x="162" y="102"/>
                  <a:pt x="160" y="105"/>
                  <a:pt x="158" y="107"/>
                </a:cubicBezTo>
                <a:cubicBezTo>
                  <a:pt x="157" y="107"/>
                  <a:pt x="157" y="107"/>
                  <a:pt x="157" y="108"/>
                </a:cubicBezTo>
                <a:cubicBezTo>
                  <a:pt x="159" y="261"/>
                  <a:pt x="159" y="261"/>
                  <a:pt x="159" y="261"/>
                </a:cubicBezTo>
                <a:cubicBezTo>
                  <a:pt x="169" y="261"/>
                  <a:pt x="179" y="262"/>
                  <a:pt x="188" y="262"/>
                </a:cubicBezTo>
                <a:cubicBezTo>
                  <a:pt x="189" y="168"/>
                  <a:pt x="189" y="168"/>
                  <a:pt x="189" y="168"/>
                </a:cubicBezTo>
                <a:cubicBezTo>
                  <a:pt x="188" y="173"/>
                  <a:pt x="186" y="180"/>
                  <a:pt x="184" y="184"/>
                </a:cubicBezTo>
                <a:cubicBezTo>
                  <a:pt x="180" y="192"/>
                  <a:pt x="169" y="206"/>
                  <a:pt x="169" y="206"/>
                </a:cubicBezTo>
                <a:cubicBezTo>
                  <a:pt x="169" y="206"/>
                  <a:pt x="172" y="188"/>
                  <a:pt x="176" y="181"/>
                </a:cubicBezTo>
                <a:cubicBezTo>
                  <a:pt x="178" y="176"/>
                  <a:pt x="184" y="169"/>
                  <a:pt x="188" y="164"/>
                </a:cubicBezTo>
                <a:cubicBezTo>
                  <a:pt x="187" y="164"/>
                  <a:pt x="187" y="164"/>
                  <a:pt x="187" y="163"/>
                </a:cubicBezTo>
                <a:cubicBezTo>
                  <a:pt x="186" y="161"/>
                  <a:pt x="186" y="158"/>
                  <a:pt x="188" y="156"/>
                </a:cubicBezTo>
                <a:cubicBezTo>
                  <a:pt x="184" y="152"/>
                  <a:pt x="176" y="145"/>
                  <a:pt x="173" y="140"/>
                </a:cubicBezTo>
                <a:cubicBezTo>
                  <a:pt x="169" y="133"/>
                  <a:pt x="162" y="116"/>
                  <a:pt x="162" y="116"/>
                </a:cubicBezTo>
                <a:cubicBezTo>
                  <a:pt x="162" y="116"/>
                  <a:pt x="176" y="128"/>
                  <a:pt x="181" y="135"/>
                </a:cubicBezTo>
                <a:cubicBezTo>
                  <a:pt x="184" y="140"/>
                  <a:pt x="188" y="149"/>
                  <a:pt x="190" y="155"/>
                </a:cubicBezTo>
                <a:cubicBezTo>
                  <a:pt x="192" y="154"/>
                  <a:pt x="195" y="154"/>
                  <a:pt x="197" y="157"/>
                </a:cubicBezTo>
                <a:cubicBezTo>
                  <a:pt x="197" y="157"/>
                  <a:pt x="197" y="157"/>
                  <a:pt x="197" y="157"/>
                </a:cubicBezTo>
                <a:cubicBezTo>
                  <a:pt x="203" y="156"/>
                  <a:pt x="212" y="153"/>
                  <a:pt x="217" y="153"/>
                </a:cubicBezTo>
                <a:cubicBezTo>
                  <a:pt x="225" y="152"/>
                  <a:pt x="243" y="156"/>
                  <a:pt x="243" y="156"/>
                </a:cubicBezTo>
                <a:cubicBezTo>
                  <a:pt x="243" y="156"/>
                  <a:pt x="226" y="161"/>
                  <a:pt x="218" y="162"/>
                </a:cubicBezTo>
                <a:cubicBezTo>
                  <a:pt x="213" y="162"/>
                  <a:pt x="204" y="161"/>
                  <a:pt x="198" y="160"/>
                </a:cubicBezTo>
                <a:cubicBezTo>
                  <a:pt x="198" y="162"/>
                  <a:pt x="197" y="164"/>
                  <a:pt x="195" y="165"/>
                </a:cubicBezTo>
                <a:cubicBezTo>
                  <a:pt x="195" y="165"/>
                  <a:pt x="195" y="165"/>
                  <a:pt x="195" y="165"/>
                </a:cubicBezTo>
                <a:cubicBezTo>
                  <a:pt x="196" y="263"/>
                  <a:pt x="196" y="263"/>
                  <a:pt x="196" y="263"/>
                </a:cubicBezTo>
                <a:cubicBezTo>
                  <a:pt x="225" y="265"/>
                  <a:pt x="251" y="269"/>
                  <a:pt x="269" y="275"/>
                </a:cubicBezTo>
                <a:lnTo>
                  <a:pt x="35" y="2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 noEditPoints="1"/>
          </p:cNvSpPr>
          <p:nvPr/>
        </p:nvSpPr>
        <p:spPr bwMode="auto">
          <a:xfrm>
            <a:off x="6395337" y="9745411"/>
            <a:ext cx="1037457" cy="1036018"/>
          </a:xfrm>
          <a:custGeom>
            <a:avLst/>
            <a:gdLst>
              <a:gd name="T0" fmla="*/ 305 w 305"/>
              <a:gd name="T1" fmla="*/ 304 h 304"/>
              <a:gd name="T2" fmla="*/ 52 w 305"/>
              <a:gd name="T3" fmla="*/ 157 h 304"/>
              <a:gd name="T4" fmla="*/ 56 w 305"/>
              <a:gd name="T5" fmla="*/ 134 h 304"/>
              <a:gd name="T6" fmla="*/ 47 w 305"/>
              <a:gd name="T7" fmla="*/ 120 h 304"/>
              <a:gd name="T8" fmla="*/ 97 w 305"/>
              <a:gd name="T9" fmla="*/ 116 h 304"/>
              <a:gd name="T10" fmla="*/ 121 w 305"/>
              <a:gd name="T11" fmla="*/ 159 h 304"/>
              <a:gd name="T12" fmla="*/ 105 w 305"/>
              <a:gd name="T13" fmla="*/ 154 h 304"/>
              <a:gd name="T14" fmla="*/ 98 w 305"/>
              <a:gd name="T15" fmla="*/ 162 h 304"/>
              <a:gd name="T16" fmla="*/ 96 w 305"/>
              <a:gd name="T17" fmla="*/ 173 h 304"/>
              <a:gd name="T18" fmla="*/ 99 w 305"/>
              <a:gd name="T19" fmla="*/ 178 h 304"/>
              <a:gd name="T20" fmla="*/ 54 w 305"/>
              <a:gd name="T21" fmla="*/ 162 h 304"/>
              <a:gd name="T22" fmla="*/ 150 w 305"/>
              <a:gd name="T23" fmla="*/ 237 h 304"/>
              <a:gd name="T24" fmla="*/ 89 w 305"/>
              <a:gd name="T25" fmla="*/ 235 h 304"/>
              <a:gd name="T26" fmla="*/ 72 w 305"/>
              <a:gd name="T27" fmla="*/ 208 h 304"/>
              <a:gd name="T28" fmla="*/ 60 w 305"/>
              <a:gd name="T29" fmla="*/ 186 h 304"/>
              <a:gd name="T30" fmla="*/ 59 w 305"/>
              <a:gd name="T31" fmla="*/ 178 h 304"/>
              <a:gd name="T32" fmla="*/ 149 w 305"/>
              <a:gd name="T33" fmla="*/ 185 h 304"/>
              <a:gd name="T34" fmla="*/ 151 w 305"/>
              <a:gd name="T35" fmla="*/ 236 h 304"/>
              <a:gd name="T36" fmla="*/ 120 w 305"/>
              <a:gd name="T37" fmla="*/ 119 h 304"/>
              <a:gd name="T38" fmla="*/ 76 w 305"/>
              <a:gd name="T39" fmla="*/ 96 h 304"/>
              <a:gd name="T40" fmla="*/ 81 w 305"/>
              <a:gd name="T41" fmla="*/ 84 h 304"/>
              <a:gd name="T42" fmla="*/ 99 w 305"/>
              <a:gd name="T43" fmla="*/ 54 h 304"/>
              <a:gd name="T44" fmla="*/ 105 w 305"/>
              <a:gd name="T45" fmla="*/ 47 h 304"/>
              <a:gd name="T46" fmla="*/ 123 w 305"/>
              <a:gd name="T47" fmla="*/ 47 h 304"/>
              <a:gd name="T48" fmla="*/ 148 w 305"/>
              <a:gd name="T49" fmla="*/ 65 h 304"/>
              <a:gd name="T50" fmla="*/ 154 w 305"/>
              <a:gd name="T51" fmla="*/ 97 h 304"/>
              <a:gd name="T52" fmla="*/ 150 w 305"/>
              <a:gd name="T53" fmla="*/ 59 h 304"/>
              <a:gd name="T54" fmla="*/ 123 w 305"/>
              <a:gd name="T55" fmla="*/ 39 h 304"/>
              <a:gd name="T56" fmla="*/ 118 w 305"/>
              <a:gd name="T57" fmla="*/ 36 h 304"/>
              <a:gd name="T58" fmla="*/ 187 w 305"/>
              <a:gd name="T59" fmla="*/ 35 h 304"/>
              <a:gd name="T60" fmla="*/ 207 w 305"/>
              <a:gd name="T61" fmla="*/ 53 h 304"/>
              <a:gd name="T62" fmla="*/ 225 w 305"/>
              <a:gd name="T63" fmla="*/ 54 h 304"/>
              <a:gd name="T64" fmla="*/ 207 w 305"/>
              <a:gd name="T65" fmla="*/ 101 h 304"/>
              <a:gd name="T66" fmla="*/ 155 w 305"/>
              <a:gd name="T67" fmla="*/ 98 h 304"/>
              <a:gd name="T68" fmla="*/ 249 w 305"/>
              <a:gd name="T69" fmla="*/ 186 h 304"/>
              <a:gd name="T70" fmla="*/ 236 w 305"/>
              <a:gd name="T71" fmla="*/ 214 h 304"/>
              <a:gd name="T72" fmla="*/ 213 w 305"/>
              <a:gd name="T73" fmla="*/ 237 h 304"/>
              <a:gd name="T74" fmla="*/ 189 w 305"/>
              <a:gd name="T75" fmla="*/ 255 h 304"/>
              <a:gd name="T76" fmla="*/ 161 w 305"/>
              <a:gd name="T77" fmla="*/ 213 h 304"/>
              <a:gd name="T78" fmla="*/ 189 w 305"/>
              <a:gd name="T79" fmla="*/ 170 h 304"/>
              <a:gd name="T80" fmla="*/ 200 w 305"/>
              <a:gd name="T81" fmla="*/ 186 h 304"/>
              <a:gd name="T82" fmla="*/ 247 w 305"/>
              <a:gd name="T83" fmla="*/ 176 h 304"/>
              <a:gd name="T84" fmla="*/ 258 w 305"/>
              <a:gd name="T85" fmla="*/ 166 h 304"/>
              <a:gd name="T86" fmla="*/ 259 w 305"/>
              <a:gd name="T87" fmla="*/ 152 h 304"/>
              <a:gd name="T88" fmla="*/ 250 w 305"/>
              <a:gd name="T89" fmla="*/ 164 h 304"/>
              <a:gd name="T90" fmla="*/ 225 w 305"/>
              <a:gd name="T91" fmla="*/ 178 h 304"/>
              <a:gd name="T92" fmla="*/ 219 w 305"/>
              <a:gd name="T93" fmla="*/ 178 h 304"/>
              <a:gd name="T94" fmla="*/ 188 w 305"/>
              <a:gd name="T95" fmla="*/ 129 h 304"/>
              <a:gd name="T96" fmla="*/ 231 w 305"/>
              <a:gd name="T97" fmla="*/ 101 h 304"/>
              <a:gd name="T98" fmla="*/ 242 w 305"/>
              <a:gd name="T99" fmla="*/ 117 h 304"/>
              <a:gd name="T100" fmla="*/ 259 w 305"/>
              <a:gd name="T101" fmla="*/ 151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5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5" y="304"/>
                  <a:pt x="305" y="304"/>
                  <a:pt x="305" y="304"/>
                </a:cubicBezTo>
                <a:cubicBezTo>
                  <a:pt x="305" y="0"/>
                  <a:pt x="305" y="0"/>
                  <a:pt x="305" y="0"/>
                </a:cubicBezTo>
                <a:lnTo>
                  <a:pt x="0" y="0"/>
                </a:lnTo>
                <a:close/>
                <a:moveTo>
                  <a:pt x="52" y="157"/>
                </a:moveTo>
                <a:cubicBezTo>
                  <a:pt x="52" y="156"/>
                  <a:pt x="52" y="154"/>
                  <a:pt x="52" y="151"/>
                </a:cubicBezTo>
                <a:cubicBezTo>
                  <a:pt x="52" y="148"/>
                  <a:pt x="52" y="144"/>
                  <a:pt x="53" y="141"/>
                </a:cubicBezTo>
                <a:cubicBezTo>
                  <a:pt x="54" y="138"/>
                  <a:pt x="55" y="136"/>
                  <a:pt x="56" y="134"/>
                </a:cubicBezTo>
                <a:cubicBezTo>
                  <a:pt x="58" y="131"/>
                  <a:pt x="59" y="130"/>
                  <a:pt x="60" y="129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20"/>
                  <a:pt x="46" y="119"/>
                  <a:pt x="46" y="118"/>
                </a:cubicBezTo>
                <a:cubicBezTo>
                  <a:pt x="47" y="118"/>
                  <a:pt x="47" y="117"/>
                  <a:pt x="48" y="117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7" y="116"/>
                  <a:pt x="98" y="116"/>
                  <a:pt x="98" y="117"/>
                </a:cubicBezTo>
                <a:cubicBezTo>
                  <a:pt x="121" y="159"/>
                  <a:pt x="121" y="159"/>
                  <a:pt x="121" y="159"/>
                </a:cubicBezTo>
                <a:cubicBezTo>
                  <a:pt x="121" y="160"/>
                  <a:pt x="121" y="160"/>
                  <a:pt x="120" y="161"/>
                </a:cubicBezTo>
                <a:cubicBezTo>
                  <a:pt x="120" y="161"/>
                  <a:pt x="119" y="161"/>
                  <a:pt x="118" y="161"/>
                </a:cubicBezTo>
                <a:cubicBezTo>
                  <a:pt x="105" y="154"/>
                  <a:pt x="105" y="154"/>
                  <a:pt x="105" y="154"/>
                </a:cubicBezTo>
                <a:cubicBezTo>
                  <a:pt x="104" y="155"/>
                  <a:pt x="104" y="155"/>
                  <a:pt x="104" y="155"/>
                </a:cubicBezTo>
                <a:cubicBezTo>
                  <a:pt x="103" y="156"/>
                  <a:pt x="102" y="157"/>
                  <a:pt x="101" y="158"/>
                </a:cubicBezTo>
                <a:cubicBezTo>
                  <a:pt x="100" y="159"/>
                  <a:pt x="99" y="161"/>
                  <a:pt x="98" y="162"/>
                </a:cubicBezTo>
                <a:cubicBezTo>
                  <a:pt x="97" y="163"/>
                  <a:pt x="96" y="164"/>
                  <a:pt x="96" y="165"/>
                </a:cubicBezTo>
                <a:cubicBezTo>
                  <a:pt x="95" y="167"/>
                  <a:pt x="94" y="168"/>
                  <a:pt x="94" y="169"/>
                </a:cubicBezTo>
                <a:cubicBezTo>
                  <a:pt x="95" y="171"/>
                  <a:pt x="95" y="172"/>
                  <a:pt x="96" y="173"/>
                </a:cubicBezTo>
                <a:cubicBezTo>
                  <a:pt x="98" y="174"/>
                  <a:pt x="99" y="175"/>
                  <a:pt x="100" y="175"/>
                </a:cubicBezTo>
                <a:cubicBezTo>
                  <a:pt x="101" y="175"/>
                  <a:pt x="101" y="176"/>
                  <a:pt x="101" y="177"/>
                </a:cubicBezTo>
                <a:cubicBezTo>
                  <a:pt x="101" y="177"/>
                  <a:pt x="100" y="178"/>
                  <a:pt x="99" y="178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77" y="178"/>
                  <a:pt x="70" y="177"/>
                  <a:pt x="65" y="173"/>
                </a:cubicBezTo>
                <a:cubicBezTo>
                  <a:pt x="59" y="170"/>
                  <a:pt x="55" y="166"/>
                  <a:pt x="54" y="162"/>
                </a:cubicBezTo>
                <a:cubicBezTo>
                  <a:pt x="53" y="161"/>
                  <a:pt x="53" y="159"/>
                  <a:pt x="52" y="157"/>
                </a:cubicBezTo>
                <a:close/>
                <a:moveTo>
                  <a:pt x="151" y="237"/>
                </a:moveTo>
                <a:cubicBezTo>
                  <a:pt x="151" y="237"/>
                  <a:pt x="150" y="237"/>
                  <a:pt x="150" y="237"/>
                </a:cubicBezTo>
                <a:cubicBezTo>
                  <a:pt x="95" y="238"/>
                  <a:pt x="95" y="238"/>
                  <a:pt x="95" y="238"/>
                </a:cubicBezTo>
                <a:cubicBezTo>
                  <a:pt x="95" y="238"/>
                  <a:pt x="95" y="238"/>
                  <a:pt x="95" y="238"/>
                </a:cubicBezTo>
                <a:cubicBezTo>
                  <a:pt x="93" y="238"/>
                  <a:pt x="91" y="237"/>
                  <a:pt x="89" y="235"/>
                </a:cubicBezTo>
                <a:cubicBezTo>
                  <a:pt x="86" y="233"/>
                  <a:pt x="84" y="230"/>
                  <a:pt x="82" y="227"/>
                </a:cubicBezTo>
                <a:cubicBezTo>
                  <a:pt x="80" y="224"/>
                  <a:pt x="79" y="221"/>
                  <a:pt x="77" y="218"/>
                </a:cubicBezTo>
                <a:cubicBezTo>
                  <a:pt x="76" y="215"/>
                  <a:pt x="74" y="212"/>
                  <a:pt x="72" y="208"/>
                </a:cubicBezTo>
                <a:cubicBezTo>
                  <a:pt x="72" y="208"/>
                  <a:pt x="72" y="207"/>
                  <a:pt x="71" y="206"/>
                </a:cubicBezTo>
                <a:cubicBezTo>
                  <a:pt x="70" y="204"/>
                  <a:pt x="69" y="201"/>
                  <a:pt x="67" y="197"/>
                </a:cubicBezTo>
                <a:cubicBezTo>
                  <a:pt x="60" y="186"/>
                  <a:pt x="60" y="186"/>
                  <a:pt x="60" y="186"/>
                </a:cubicBezTo>
                <a:cubicBezTo>
                  <a:pt x="59" y="183"/>
                  <a:pt x="58" y="181"/>
                  <a:pt x="57" y="180"/>
                </a:cubicBezTo>
                <a:cubicBezTo>
                  <a:pt x="56" y="179"/>
                  <a:pt x="56" y="178"/>
                  <a:pt x="57" y="178"/>
                </a:cubicBezTo>
                <a:cubicBezTo>
                  <a:pt x="58" y="177"/>
                  <a:pt x="58" y="177"/>
                  <a:pt x="59" y="178"/>
                </a:cubicBezTo>
                <a:cubicBezTo>
                  <a:pt x="60" y="179"/>
                  <a:pt x="62" y="180"/>
                  <a:pt x="63" y="180"/>
                </a:cubicBezTo>
                <a:cubicBezTo>
                  <a:pt x="69" y="184"/>
                  <a:pt x="76" y="185"/>
                  <a:pt x="84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50" y="185"/>
                  <a:pt x="151" y="186"/>
                  <a:pt x="151" y="187"/>
                </a:cubicBezTo>
                <a:cubicBezTo>
                  <a:pt x="151" y="236"/>
                  <a:pt x="151" y="236"/>
                  <a:pt x="151" y="236"/>
                </a:cubicBezTo>
                <a:cubicBezTo>
                  <a:pt x="151" y="236"/>
                  <a:pt x="151" y="237"/>
                  <a:pt x="151" y="237"/>
                </a:cubicBezTo>
                <a:close/>
                <a:moveTo>
                  <a:pt x="151" y="72"/>
                </a:moveTo>
                <a:cubicBezTo>
                  <a:pt x="120" y="119"/>
                  <a:pt x="120" y="119"/>
                  <a:pt x="120" y="119"/>
                </a:cubicBezTo>
                <a:cubicBezTo>
                  <a:pt x="120" y="119"/>
                  <a:pt x="120" y="119"/>
                  <a:pt x="119" y="119"/>
                </a:cubicBezTo>
                <a:cubicBezTo>
                  <a:pt x="119" y="119"/>
                  <a:pt x="119" y="119"/>
                  <a:pt x="118" y="119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96"/>
                  <a:pt x="75" y="95"/>
                  <a:pt x="75" y="95"/>
                </a:cubicBezTo>
                <a:cubicBezTo>
                  <a:pt x="75" y="94"/>
                  <a:pt x="75" y="94"/>
                  <a:pt x="75" y="94"/>
                </a:cubicBezTo>
                <a:cubicBezTo>
                  <a:pt x="76" y="93"/>
                  <a:pt x="78" y="90"/>
                  <a:pt x="81" y="84"/>
                </a:cubicBezTo>
                <a:cubicBezTo>
                  <a:pt x="86" y="75"/>
                  <a:pt x="86" y="75"/>
                  <a:pt x="86" y="75"/>
                </a:cubicBezTo>
                <a:cubicBezTo>
                  <a:pt x="89" y="71"/>
                  <a:pt x="92" y="67"/>
                  <a:pt x="94" y="63"/>
                </a:cubicBezTo>
                <a:cubicBezTo>
                  <a:pt x="96" y="60"/>
                  <a:pt x="98" y="57"/>
                  <a:pt x="99" y="54"/>
                </a:cubicBezTo>
                <a:cubicBezTo>
                  <a:pt x="101" y="52"/>
                  <a:pt x="102" y="50"/>
                  <a:pt x="102" y="49"/>
                </a:cubicBezTo>
                <a:cubicBezTo>
                  <a:pt x="103" y="48"/>
                  <a:pt x="104" y="48"/>
                  <a:pt x="104" y="47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05" y="46"/>
                  <a:pt x="106" y="46"/>
                  <a:pt x="106" y="46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16" y="46"/>
                  <a:pt x="121" y="46"/>
                  <a:pt x="123" y="47"/>
                </a:cubicBezTo>
                <a:cubicBezTo>
                  <a:pt x="125" y="47"/>
                  <a:pt x="127" y="48"/>
                  <a:pt x="130" y="49"/>
                </a:cubicBezTo>
                <a:cubicBezTo>
                  <a:pt x="133" y="50"/>
                  <a:pt x="136" y="52"/>
                  <a:pt x="139" y="54"/>
                </a:cubicBezTo>
                <a:cubicBezTo>
                  <a:pt x="142" y="57"/>
                  <a:pt x="145" y="60"/>
                  <a:pt x="148" y="65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52" y="71"/>
                  <a:pt x="152" y="72"/>
                  <a:pt x="151" y="72"/>
                </a:cubicBezTo>
                <a:close/>
                <a:moveTo>
                  <a:pt x="154" y="97"/>
                </a:moveTo>
                <a:cubicBezTo>
                  <a:pt x="154" y="96"/>
                  <a:pt x="154" y="95"/>
                  <a:pt x="155" y="95"/>
                </a:cubicBezTo>
                <a:cubicBezTo>
                  <a:pt x="167" y="88"/>
                  <a:pt x="167" y="88"/>
                  <a:pt x="167" y="88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48" y="54"/>
                  <a:pt x="145" y="51"/>
                  <a:pt x="141" y="48"/>
                </a:cubicBezTo>
                <a:cubicBezTo>
                  <a:pt x="138" y="45"/>
                  <a:pt x="135" y="43"/>
                  <a:pt x="131" y="42"/>
                </a:cubicBezTo>
                <a:cubicBezTo>
                  <a:pt x="128" y="40"/>
                  <a:pt x="125" y="40"/>
                  <a:pt x="123" y="39"/>
                </a:cubicBezTo>
                <a:cubicBezTo>
                  <a:pt x="121" y="39"/>
                  <a:pt x="119" y="39"/>
                  <a:pt x="118" y="39"/>
                </a:cubicBezTo>
                <a:cubicBezTo>
                  <a:pt x="118" y="39"/>
                  <a:pt x="117" y="38"/>
                  <a:pt x="117" y="37"/>
                </a:cubicBezTo>
                <a:cubicBezTo>
                  <a:pt x="117" y="37"/>
                  <a:pt x="117" y="36"/>
                  <a:pt x="118" y="36"/>
                </a:cubicBezTo>
                <a:cubicBezTo>
                  <a:pt x="121" y="35"/>
                  <a:pt x="125" y="35"/>
                  <a:pt x="130" y="35"/>
                </a:cubicBezTo>
                <a:cubicBezTo>
                  <a:pt x="135" y="35"/>
                  <a:pt x="144" y="35"/>
                  <a:pt x="157" y="34"/>
                </a:cubicBezTo>
                <a:cubicBezTo>
                  <a:pt x="171" y="34"/>
                  <a:pt x="181" y="35"/>
                  <a:pt x="187" y="35"/>
                </a:cubicBezTo>
                <a:cubicBezTo>
                  <a:pt x="194" y="36"/>
                  <a:pt x="198" y="38"/>
                  <a:pt x="200" y="42"/>
                </a:cubicBezTo>
                <a:cubicBezTo>
                  <a:pt x="201" y="42"/>
                  <a:pt x="201" y="44"/>
                  <a:pt x="202" y="46"/>
                </a:cubicBezTo>
                <a:cubicBezTo>
                  <a:pt x="204" y="48"/>
                  <a:pt x="205" y="50"/>
                  <a:pt x="207" y="53"/>
                </a:cubicBezTo>
                <a:cubicBezTo>
                  <a:pt x="208" y="55"/>
                  <a:pt x="210" y="58"/>
                  <a:pt x="211" y="59"/>
                </a:cubicBezTo>
                <a:cubicBezTo>
                  <a:pt x="211" y="60"/>
                  <a:pt x="212" y="61"/>
                  <a:pt x="212" y="62"/>
                </a:cubicBezTo>
                <a:cubicBezTo>
                  <a:pt x="225" y="54"/>
                  <a:pt x="225" y="54"/>
                  <a:pt x="225" y="54"/>
                </a:cubicBezTo>
                <a:cubicBezTo>
                  <a:pt x="226" y="53"/>
                  <a:pt x="227" y="53"/>
                  <a:pt x="227" y="54"/>
                </a:cubicBezTo>
                <a:cubicBezTo>
                  <a:pt x="228" y="54"/>
                  <a:pt x="228" y="55"/>
                  <a:pt x="228" y="56"/>
                </a:cubicBezTo>
                <a:cubicBezTo>
                  <a:pt x="207" y="101"/>
                  <a:pt x="207" y="101"/>
                  <a:pt x="207" y="101"/>
                </a:cubicBezTo>
                <a:cubicBezTo>
                  <a:pt x="207" y="102"/>
                  <a:pt x="207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155" y="98"/>
                  <a:pt x="155" y="98"/>
                  <a:pt x="155" y="98"/>
                </a:cubicBezTo>
                <a:cubicBezTo>
                  <a:pt x="155" y="98"/>
                  <a:pt x="154" y="97"/>
                  <a:pt x="154" y="97"/>
                </a:cubicBezTo>
                <a:close/>
                <a:moveTo>
                  <a:pt x="255" y="176"/>
                </a:moveTo>
                <a:cubicBezTo>
                  <a:pt x="253" y="179"/>
                  <a:pt x="252" y="182"/>
                  <a:pt x="249" y="186"/>
                </a:cubicBezTo>
                <a:cubicBezTo>
                  <a:pt x="248" y="188"/>
                  <a:pt x="247" y="190"/>
                  <a:pt x="247" y="191"/>
                </a:cubicBezTo>
                <a:cubicBezTo>
                  <a:pt x="246" y="193"/>
                  <a:pt x="244" y="196"/>
                  <a:pt x="243" y="198"/>
                </a:cubicBezTo>
                <a:cubicBezTo>
                  <a:pt x="240" y="205"/>
                  <a:pt x="238" y="210"/>
                  <a:pt x="236" y="214"/>
                </a:cubicBezTo>
                <a:cubicBezTo>
                  <a:pt x="234" y="218"/>
                  <a:pt x="232" y="221"/>
                  <a:pt x="229" y="225"/>
                </a:cubicBezTo>
                <a:cubicBezTo>
                  <a:pt x="227" y="229"/>
                  <a:pt x="224" y="231"/>
                  <a:pt x="222" y="234"/>
                </a:cubicBezTo>
                <a:cubicBezTo>
                  <a:pt x="219" y="236"/>
                  <a:pt x="216" y="237"/>
                  <a:pt x="213" y="237"/>
                </a:cubicBezTo>
                <a:cubicBezTo>
                  <a:pt x="190" y="238"/>
                  <a:pt x="190" y="238"/>
                  <a:pt x="190" y="238"/>
                </a:cubicBezTo>
                <a:cubicBezTo>
                  <a:pt x="190" y="253"/>
                  <a:pt x="190" y="253"/>
                  <a:pt x="190" y="253"/>
                </a:cubicBezTo>
                <a:cubicBezTo>
                  <a:pt x="190" y="254"/>
                  <a:pt x="190" y="254"/>
                  <a:pt x="189" y="255"/>
                </a:cubicBezTo>
                <a:cubicBezTo>
                  <a:pt x="189" y="255"/>
                  <a:pt x="189" y="255"/>
                  <a:pt x="188" y="255"/>
                </a:cubicBezTo>
                <a:cubicBezTo>
                  <a:pt x="188" y="255"/>
                  <a:pt x="187" y="254"/>
                  <a:pt x="187" y="254"/>
                </a:cubicBezTo>
                <a:cubicBezTo>
                  <a:pt x="161" y="213"/>
                  <a:pt x="161" y="213"/>
                  <a:pt x="161" y="213"/>
                </a:cubicBezTo>
                <a:cubicBezTo>
                  <a:pt x="161" y="212"/>
                  <a:pt x="161" y="212"/>
                  <a:pt x="161" y="211"/>
                </a:cubicBezTo>
                <a:cubicBezTo>
                  <a:pt x="187" y="170"/>
                  <a:pt x="187" y="170"/>
                  <a:pt x="187" y="170"/>
                </a:cubicBezTo>
                <a:cubicBezTo>
                  <a:pt x="187" y="170"/>
                  <a:pt x="188" y="169"/>
                  <a:pt x="189" y="170"/>
                </a:cubicBezTo>
                <a:cubicBezTo>
                  <a:pt x="189" y="170"/>
                  <a:pt x="190" y="170"/>
                  <a:pt x="190" y="171"/>
                </a:cubicBezTo>
                <a:cubicBezTo>
                  <a:pt x="190" y="186"/>
                  <a:pt x="190" y="186"/>
                  <a:pt x="190" y="186"/>
                </a:cubicBezTo>
                <a:cubicBezTo>
                  <a:pt x="200" y="186"/>
                  <a:pt x="200" y="186"/>
                  <a:pt x="200" y="186"/>
                </a:cubicBezTo>
                <a:cubicBezTo>
                  <a:pt x="216" y="186"/>
                  <a:pt x="224" y="185"/>
                  <a:pt x="225" y="185"/>
                </a:cubicBezTo>
                <a:cubicBezTo>
                  <a:pt x="229" y="185"/>
                  <a:pt x="233" y="184"/>
                  <a:pt x="237" y="182"/>
                </a:cubicBezTo>
                <a:cubicBezTo>
                  <a:pt x="241" y="181"/>
                  <a:pt x="244" y="179"/>
                  <a:pt x="247" y="176"/>
                </a:cubicBezTo>
                <a:cubicBezTo>
                  <a:pt x="249" y="174"/>
                  <a:pt x="252" y="172"/>
                  <a:pt x="253" y="170"/>
                </a:cubicBezTo>
                <a:cubicBezTo>
                  <a:pt x="254" y="168"/>
                  <a:pt x="255" y="167"/>
                  <a:pt x="256" y="166"/>
                </a:cubicBezTo>
                <a:cubicBezTo>
                  <a:pt x="256" y="166"/>
                  <a:pt x="257" y="165"/>
                  <a:pt x="258" y="166"/>
                </a:cubicBezTo>
                <a:cubicBezTo>
                  <a:pt x="258" y="166"/>
                  <a:pt x="259" y="167"/>
                  <a:pt x="258" y="168"/>
                </a:cubicBezTo>
                <a:cubicBezTo>
                  <a:pt x="257" y="171"/>
                  <a:pt x="256" y="173"/>
                  <a:pt x="255" y="176"/>
                </a:cubicBezTo>
                <a:close/>
                <a:moveTo>
                  <a:pt x="259" y="152"/>
                </a:moveTo>
                <a:cubicBezTo>
                  <a:pt x="259" y="152"/>
                  <a:pt x="258" y="152"/>
                  <a:pt x="258" y="152"/>
                </a:cubicBezTo>
                <a:cubicBezTo>
                  <a:pt x="253" y="160"/>
                  <a:pt x="253" y="160"/>
                  <a:pt x="253" y="160"/>
                </a:cubicBezTo>
                <a:cubicBezTo>
                  <a:pt x="253" y="161"/>
                  <a:pt x="252" y="162"/>
                  <a:pt x="250" y="164"/>
                </a:cubicBezTo>
                <a:cubicBezTo>
                  <a:pt x="249" y="165"/>
                  <a:pt x="247" y="167"/>
                  <a:pt x="245" y="170"/>
                </a:cubicBezTo>
                <a:cubicBezTo>
                  <a:pt x="242" y="172"/>
                  <a:pt x="239" y="174"/>
                  <a:pt x="236" y="175"/>
                </a:cubicBezTo>
                <a:cubicBezTo>
                  <a:pt x="232" y="177"/>
                  <a:pt x="229" y="178"/>
                  <a:pt x="225" y="178"/>
                </a:cubicBezTo>
                <a:cubicBezTo>
                  <a:pt x="225" y="178"/>
                  <a:pt x="223" y="178"/>
                  <a:pt x="221" y="178"/>
                </a:cubicBezTo>
                <a:cubicBezTo>
                  <a:pt x="221" y="178"/>
                  <a:pt x="221" y="178"/>
                  <a:pt x="221" y="178"/>
                </a:cubicBezTo>
                <a:cubicBezTo>
                  <a:pt x="220" y="178"/>
                  <a:pt x="220" y="178"/>
                  <a:pt x="219" y="178"/>
                </a:cubicBezTo>
                <a:cubicBezTo>
                  <a:pt x="219" y="177"/>
                  <a:pt x="219" y="176"/>
                  <a:pt x="218" y="175"/>
                </a:cubicBezTo>
                <a:cubicBezTo>
                  <a:pt x="216" y="172"/>
                  <a:pt x="210" y="163"/>
                  <a:pt x="202" y="151"/>
                </a:cubicBezTo>
                <a:cubicBezTo>
                  <a:pt x="194" y="138"/>
                  <a:pt x="189" y="131"/>
                  <a:pt x="188" y="129"/>
                </a:cubicBezTo>
                <a:cubicBezTo>
                  <a:pt x="188" y="128"/>
                  <a:pt x="188" y="128"/>
                  <a:pt x="188" y="128"/>
                </a:cubicBezTo>
                <a:cubicBezTo>
                  <a:pt x="188" y="127"/>
                  <a:pt x="188" y="127"/>
                  <a:pt x="188" y="127"/>
                </a:cubicBezTo>
                <a:cubicBezTo>
                  <a:pt x="231" y="101"/>
                  <a:pt x="231" y="101"/>
                  <a:pt x="231" y="101"/>
                </a:cubicBezTo>
                <a:cubicBezTo>
                  <a:pt x="232" y="100"/>
                  <a:pt x="233" y="101"/>
                  <a:pt x="233" y="101"/>
                </a:cubicBezTo>
                <a:cubicBezTo>
                  <a:pt x="234" y="102"/>
                  <a:pt x="235" y="104"/>
                  <a:pt x="236" y="107"/>
                </a:cubicBezTo>
                <a:cubicBezTo>
                  <a:pt x="238" y="110"/>
                  <a:pt x="240" y="113"/>
                  <a:pt x="242" y="117"/>
                </a:cubicBezTo>
                <a:cubicBezTo>
                  <a:pt x="252" y="137"/>
                  <a:pt x="252" y="137"/>
                  <a:pt x="252" y="137"/>
                </a:cubicBezTo>
                <a:cubicBezTo>
                  <a:pt x="255" y="141"/>
                  <a:pt x="256" y="144"/>
                  <a:pt x="257" y="146"/>
                </a:cubicBezTo>
                <a:cubicBezTo>
                  <a:pt x="258" y="147"/>
                  <a:pt x="259" y="149"/>
                  <a:pt x="259" y="151"/>
                </a:cubicBezTo>
                <a:cubicBezTo>
                  <a:pt x="259" y="151"/>
                  <a:pt x="259" y="152"/>
                  <a:pt x="259" y="15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 noEditPoints="1"/>
          </p:cNvSpPr>
          <p:nvPr/>
        </p:nvSpPr>
        <p:spPr bwMode="auto">
          <a:xfrm>
            <a:off x="12997072" y="9745411"/>
            <a:ext cx="1033140" cy="1036018"/>
          </a:xfrm>
          <a:custGeom>
            <a:avLst/>
            <a:gdLst>
              <a:gd name="T0" fmla="*/ 0 w 304"/>
              <a:gd name="T1" fmla="*/ 0 h 304"/>
              <a:gd name="T2" fmla="*/ 0 w 304"/>
              <a:gd name="T3" fmla="*/ 304 h 304"/>
              <a:gd name="T4" fmla="*/ 304 w 304"/>
              <a:gd name="T5" fmla="*/ 304 h 304"/>
              <a:gd name="T6" fmla="*/ 304 w 304"/>
              <a:gd name="T7" fmla="*/ 0 h 304"/>
              <a:gd name="T8" fmla="*/ 0 w 304"/>
              <a:gd name="T9" fmla="*/ 0 h 304"/>
              <a:gd name="T10" fmla="*/ 152 w 304"/>
              <a:gd name="T11" fmla="*/ 255 h 304"/>
              <a:gd name="T12" fmla="*/ 42 w 304"/>
              <a:gd name="T13" fmla="*/ 145 h 304"/>
              <a:gd name="T14" fmla="*/ 152 w 304"/>
              <a:gd name="T15" fmla="*/ 34 h 304"/>
              <a:gd name="T16" fmla="*/ 262 w 304"/>
              <a:gd name="T17" fmla="*/ 145 h 304"/>
              <a:gd name="T18" fmla="*/ 152 w 304"/>
              <a:gd name="T19" fmla="*/ 255 h 304"/>
              <a:gd name="T20" fmla="*/ 152 w 304"/>
              <a:gd name="T21" fmla="*/ 51 h 304"/>
              <a:gd name="T22" fmla="*/ 59 w 304"/>
              <a:gd name="T23" fmla="*/ 145 h 304"/>
              <a:gd name="T24" fmla="*/ 152 w 304"/>
              <a:gd name="T25" fmla="*/ 238 h 304"/>
              <a:gd name="T26" fmla="*/ 245 w 304"/>
              <a:gd name="T27" fmla="*/ 145 h 304"/>
              <a:gd name="T28" fmla="*/ 152 w 304"/>
              <a:gd name="T29" fmla="*/ 51 h 304"/>
              <a:gd name="T30" fmla="*/ 233 w 304"/>
              <a:gd name="T31" fmla="*/ 145 h 304"/>
              <a:gd name="T32" fmla="*/ 192 w 304"/>
              <a:gd name="T33" fmla="*/ 215 h 304"/>
              <a:gd name="T34" fmla="*/ 191 w 304"/>
              <a:gd name="T35" fmla="*/ 215 h 304"/>
              <a:gd name="T36" fmla="*/ 167 w 304"/>
              <a:gd name="T37" fmla="*/ 173 h 304"/>
              <a:gd name="T38" fmla="*/ 152 w 304"/>
              <a:gd name="T39" fmla="*/ 177 h 304"/>
              <a:gd name="T40" fmla="*/ 137 w 304"/>
              <a:gd name="T41" fmla="*/ 173 h 304"/>
              <a:gd name="T42" fmla="*/ 113 w 304"/>
              <a:gd name="T43" fmla="*/ 215 h 304"/>
              <a:gd name="T44" fmla="*/ 111 w 304"/>
              <a:gd name="T45" fmla="*/ 215 h 304"/>
              <a:gd name="T46" fmla="*/ 71 w 304"/>
              <a:gd name="T47" fmla="*/ 145 h 304"/>
              <a:gd name="T48" fmla="*/ 71 w 304"/>
              <a:gd name="T49" fmla="*/ 143 h 304"/>
              <a:gd name="T50" fmla="*/ 120 w 304"/>
              <a:gd name="T51" fmla="*/ 143 h 304"/>
              <a:gd name="T52" fmla="*/ 134 w 304"/>
              <a:gd name="T53" fmla="*/ 118 h 304"/>
              <a:gd name="T54" fmla="*/ 110 w 304"/>
              <a:gd name="T55" fmla="*/ 75 h 304"/>
              <a:gd name="T56" fmla="*/ 111 w 304"/>
              <a:gd name="T57" fmla="*/ 74 h 304"/>
              <a:gd name="T58" fmla="*/ 152 w 304"/>
              <a:gd name="T59" fmla="*/ 64 h 304"/>
              <a:gd name="T60" fmla="*/ 192 w 304"/>
              <a:gd name="T61" fmla="*/ 74 h 304"/>
              <a:gd name="T62" fmla="*/ 194 w 304"/>
              <a:gd name="T63" fmla="*/ 75 h 304"/>
              <a:gd name="T64" fmla="*/ 169 w 304"/>
              <a:gd name="T65" fmla="*/ 118 h 304"/>
              <a:gd name="T66" fmla="*/ 184 w 304"/>
              <a:gd name="T67" fmla="*/ 143 h 304"/>
              <a:gd name="T68" fmla="*/ 233 w 304"/>
              <a:gd name="T69" fmla="*/ 143 h 304"/>
              <a:gd name="T70" fmla="*/ 233 w 304"/>
              <a:gd name="T71" fmla="*/ 145 h 304"/>
              <a:gd name="T72" fmla="*/ 168 w 304"/>
              <a:gd name="T73" fmla="*/ 145 h 304"/>
              <a:gd name="T74" fmla="*/ 152 w 304"/>
              <a:gd name="T75" fmla="*/ 161 h 304"/>
              <a:gd name="T76" fmla="*/ 135 w 304"/>
              <a:gd name="T77" fmla="*/ 145 h 304"/>
              <a:gd name="T78" fmla="*/ 152 w 304"/>
              <a:gd name="T79" fmla="*/ 128 h 304"/>
              <a:gd name="T80" fmla="*/ 168 w 304"/>
              <a:gd name="T81" fmla="*/ 14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0"/>
                  <a:pt x="304" y="0"/>
                  <a:pt x="304" y="0"/>
                </a:cubicBezTo>
                <a:lnTo>
                  <a:pt x="0" y="0"/>
                </a:lnTo>
                <a:close/>
                <a:moveTo>
                  <a:pt x="152" y="255"/>
                </a:moveTo>
                <a:cubicBezTo>
                  <a:pt x="91" y="255"/>
                  <a:pt x="42" y="205"/>
                  <a:pt x="42" y="145"/>
                </a:cubicBezTo>
                <a:cubicBezTo>
                  <a:pt x="42" y="84"/>
                  <a:pt x="91" y="34"/>
                  <a:pt x="152" y="34"/>
                </a:cubicBezTo>
                <a:cubicBezTo>
                  <a:pt x="213" y="34"/>
                  <a:pt x="262" y="84"/>
                  <a:pt x="262" y="145"/>
                </a:cubicBezTo>
                <a:cubicBezTo>
                  <a:pt x="262" y="205"/>
                  <a:pt x="213" y="255"/>
                  <a:pt x="152" y="255"/>
                </a:cubicBezTo>
                <a:close/>
                <a:moveTo>
                  <a:pt x="152" y="51"/>
                </a:moveTo>
                <a:cubicBezTo>
                  <a:pt x="100" y="51"/>
                  <a:pt x="59" y="93"/>
                  <a:pt x="59" y="145"/>
                </a:cubicBezTo>
                <a:cubicBezTo>
                  <a:pt x="59" y="196"/>
                  <a:pt x="100" y="238"/>
                  <a:pt x="152" y="238"/>
                </a:cubicBezTo>
                <a:cubicBezTo>
                  <a:pt x="203" y="238"/>
                  <a:pt x="245" y="196"/>
                  <a:pt x="245" y="145"/>
                </a:cubicBezTo>
                <a:cubicBezTo>
                  <a:pt x="245" y="93"/>
                  <a:pt x="203" y="51"/>
                  <a:pt x="152" y="51"/>
                </a:cubicBezTo>
                <a:close/>
                <a:moveTo>
                  <a:pt x="233" y="145"/>
                </a:moveTo>
                <a:cubicBezTo>
                  <a:pt x="233" y="173"/>
                  <a:pt x="217" y="200"/>
                  <a:pt x="192" y="215"/>
                </a:cubicBezTo>
                <a:cubicBezTo>
                  <a:pt x="191" y="215"/>
                  <a:pt x="191" y="215"/>
                  <a:pt x="191" y="215"/>
                </a:cubicBezTo>
                <a:cubicBezTo>
                  <a:pt x="167" y="173"/>
                  <a:pt x="167" y="173"/>
                  <a:pt x="167" y="173"/>
                </a:cubicBezTo>
                <a:cubicBezTo>
                  <a:pt x="162" y="175"/>
                  <a:pt x="157" y="177"/>
                  <a:pt x="152" y="177"/>
                </a:cubicBezTo>
                <a:cubicBezTo>
                  <a:pt x="147" y="177"/>
                  <a:pt x="142" y="175"/>
                  <a:pt x="137" y="173"/>
                </a:cubicBezTo>
                <a:cubicBezTo>
                  <a:pt x="113" y="215"/>
                  <a:pt x="113" y="215"/>
                  <a:pt x="113" y="215"/>
                </a:cubicBezTo>
                <a:cubicBezTo>
                  <a:pt x="111" y="215"/>
                  <a:pt x="111" y="215"/>
                  <a:pt x="111" y="215"/>
                </a:cubicBezTo>
                <a:cubicBezTo>
                  <a:pt x="86" y="200"/>
                  <a:pt x="71" y="173"/>
                  <a:pt x="71" y="145"/>
                </a:cubicBezTo>
                <a:cubicBezTo>
                  <a:pt x="71" y="143"/>
                  <a:pt x="71" y="143"/>
                  <a:pt x="71" y="143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0" y="132"/>
                  <a:pt x="126" y="123"/>
                  <a:pt x="134" y="118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24" y="67"/>
                  <a:pt x="138" y="64"/>
                  <a:pt x="152" y="64"/>
                </a:cubicBezTo>
                <a:cubicBezTo>
                  <a:pt x="166" y="64"/>
                  <a:pt x="180" y="67"/>
                  <a:pt x="192" y="74"/>
                </a:cubicBezTo>
                <a:cubicBezTo>
                  <a:pt x="194" y="75"/>
                  <a:pt x="194" y="75"/>
                  <a:pt x="194" y="75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78" y="123"/>
                  <a:pt x="183" y="132"/>
                  <a:pt x="184" y="143"/>
                </a:cubicBezTo>
                <a:cubicBezTo>
                  <a:pt x="233" y="143"/>
                  <a:pt x="233" y="143"/>
                  <a:pt x="233" y="143"/>
                </a:cubicBezTo>
                <a:lnTo>
                  <a:pt x="233" y="145"/>
                </a:lnTo>
                <a:close/>
                <a:moveTo>
                  <a:pt x="168" y="145"/>
                </a:moveTo>
                <a:cubicBezTo>
                  <a:pt x="168" y="154"/>
                  <a:pt x="161" y="161"/>
                  <a:pt x="152" y="161"/>
                </a:cubicBezTo>
                <a:cubicBezTo>
                  <a:pt x="143" y="161"/>
                  <a:pt x="135" y="154"/>
                  <a:pt x="135" y="145"/>
                </a:cubicBezTo>
                <a:cubicBezTo>
                  <a:pt x="135" y="135"/>
                  <a:pt x="143" y="128"/>
                  <a:pt x="152" y="128"/>
                </a:cubicBezTo>
                <a:cubicBezTo>
                  <a:pt x="161" y="128"/>
                  <a:pt x="168" y="135"/>
                  <a:pt x="168" y="1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20913974" y="9745411"/>
            <a:ext cx="1033140" cy="1036018"/>
          </a:xfrm>
          <a:custGeom>
            <a:avLst/>
            <a:gdLst>
              <a:gd name="T0" fmla="*/ 0 w 304"/>
              <a:gd name="T1" fmla="*/ 0 h 304"/>
              <a:gd name="T2" fmla="*/ 0 w 304"/>
              <a:gd name="T3" fmla="*/ 304 h 304"/>
              <a:gd name="T4" fmla="*/ 304 w 304"/>
              <a:gd name="T5" fmla="*/ 304 h 304"/>
              <a:gd name="T6" fmla="*/ 304 w 304"/>
              <a:gd name="T7" fmla="*/ 0 h 304"/>
              <a:gd name="T8" fmla="*/ 0 w 304"/>
              <a:gd name="T9" fmla="*/ 0 h 304"/>
              <a:gd name="T10" fmla="*/ 133 w 304"/>
              <a:gd name="T11" fmla="*/ 234 h 304"/>
              <a:gd name="T12" fmla="*/ 133 w 304"/>
              <a:gd name="T13" fmla="*/ 255 h 304"/>
              <a:gd name="T14" fmla="*/ 79 w 304"/>
              <a:gd name="T15" fmla="*/ 255 h 304"/>
              <a:gd name="T16" fmla="*/ 79 w 304"/>
              <a:gd name="T17" fmla="*/ 232 h 304"/>
              <a:gd name="T18" fmla="*/ 50 w 304"/>
              <a:gd name="T19" fmla="*/ 186 h 304"/>
              <a:gd name="T20" fmla="*/ 38 w 304"/>
              <a:gd name="T21" fmla="*/ 160 h 304"/>
              <a:gd name="T22" fmla="*/ 42 w 304"/>
              <a:gd name="T23" fmla="*/ 116 h 304"/>
              <a:gd name="T24" fmla="*/ 57 w 304"/>
              <a:gd name="T25" fmla="*/ 78 h 304"/>
              <a:gd name="T26" fmla="*/ 72 w 304"/>
              <a:gd name="T27" fmla="*/ 91 h 304"/>
              <a:gd name="T28" fmla="*/ 67 w 304"/>
              <a:gd name="T29" fmla="*/ 124 h 304"/>
              <a:gd name="T30" fmla="*/ 69 w 304"/>
              <a:gd name="T31" fmla="*/ 152 h 304"/>
              <a:gd name="T32" fmla="*/ 83 w 304"/>
              <a:gd name="T33" fmla="*/ 168 h 304"/>
              <a:gd name="T34" fmla="*/ 91 w 304"/>
              <a:gd name="T35" fmla="*/ 178 h 304"/>
              <a:gd name="T36" fmla="*/ 87 w 304"/>
              <a:gd name="T37" fmla="*/ 166 h 304"/>
              <a:gd name="T38" fmla="*/ 72 w 304"/>
              <a:gd name="T39" fmla="*/ 149 h 304"/>
              <a:gd name="T40" fmla="*/ 78 w 304"/>
              <a:gd name="T41" fmla="*/ 128 h 304"/>
              <a:gd name="T42" fmla="*/ 95 w 304"/>
              <a:gd name="T43" fmla="*/ 142 h 304"/>
              <a:gd name="T44" fmla="*/ 116 w 304"/>
              <a:gd name="T45" fmla="*/ 161 h 304"/>
              <a:gd name="T46" fmla="*/ 132 w 304"/>
              <a:gd name="T47" fmla="*/ 195 h 304"/>
              <a:gd name="T48" fmla="*/ 135 w 304"/>
              <a:gd name="T49" fmla="*/ 221 h 304"/>
              <a:gd name="T50" fmla="*/ 133 w 304"/>
              <a:gd name="T51" fmla="*/ 234 h 304"/>
              <a:gd name="T52" fmla="*/ 139 w 304"/>
              <a:gd name="T53" fmla="*/ 170 h 304"/>
              <a:gd name="T54" fmla="*/ 137 w 304"/>
              <a:gd name="T55" fmla="*/ 145 h 304"/>
              <a:gd name="T56" fmla="*/ 150 w 304"/>
              <a:gd name="T57" fmla="*/ 122 h 304"/>
              <a:gd name="T58" fmla="*/ 162 w 304"/>
              <a:gd name="T59" fmla="*/ 66 h 304"/>
              <a:gd name="T60" fmla="*/ 150 w 304"/>
              <a:gd name="T61" fmla="*/ 110 h 304"/>
              <a:gd name="T62" fmla="*/ 128 w 304"/>
              <a:gd name="T63" fmla="*/ 140 h 304"/>
              <a:gd name="T64" fmla="*/ 113 w 304"/>
              <a:gd name="T65" fmla="*/ 105 h 304"/>
              <a:gd name="T66" fmla="*/ 150 w 304"/>
              <a:gd name="T67" fmla="*/ 60 h 304"/>
              <a:gd name="T68" fmla="*/ 157 w 304"/>
              <a:gd name="T69" fmla="*/ 34 h 304"/>
              <a:gd name="T70" fmla="*/ 191 w 304"/>
              <a:gd name="T71" fmla="*/ 90 h 304"/>
              <a:gd name="T72" fmla="*/ 147 w 304"/>
              <a:gd name="T73" fmla="*/ 146 h 304"/>
              <a:gd name="T74" fmla="*/ 148 w 304"/>
              <a:gd name="T75" fmla="*/ 165 h 304"/>
              <a:gd name="T76" fmla="*/ 139 w 304"/>
              <a:gd name="T77" fmla="*/ 170 h 304"/>
              <a:gd name="T78" fmla="*/ 254 w 304"/>
              <a:gd name="T79" fmla="*/ 186 h 304"/>
              <a:gd name="T80" fmla="*/ 226 w 304"/>
              <a:gd name="T81" fmla="*/ 232 h 304"/>
              <a:gd name="T82" fmla="*/ 226 w 304"/>
              <a:gd name="T83" fmla="*/ 255 h 304"/>
              <a:gd name="T84" fmla="*/ 171 w 304"/>
              <a:gd name="T85" fmla="*/ 255 h 304"/>
              <a:gd name="T86" fmla="*/ 171 w 304"/>
              <a:gd name="T87" fmla="*/ 234 h 304"/>
              <a:gd name="T88" fmla="*/ 169 w 304"/>
              <a:gd name="T89" fmla="*/ 221 h 304"/>
              <a:gd name="T90" fmla="*/ 173 w 304"/>
              <a:gd name="T91" fmla="*/ 195 h 304"/>
              <a:gd name="T92" fmla="*/ 188 w 304"/>
              <a:gd name="T93" fmla="*/ 161 h 304"/>
              <a:gd name="T94" fmla="*/ 209 w 304"/>
              <a:gd name="T95" fmla="*/ 142 h 304"/>
              <a:gd name="T96" fmla="*/ 227 w 304"/>
              <a:gd name="T97" fmla="*/ 128 h 304"/>
              <a:gd name="T98" fmla="*/ 232 w 304"/>
              <a:gd name="T99" fmla="*/ 149 h 304"/>
              <a:gd name="T100" fmla="*/ 218 w 304"/>
              <a:gd name="T101" fmla="*/ 166 h 304"/>
              <a:gd name="T102" fmla="*/ 213 w 304"/>
              <a:gd name="T103" fmla="*/ 178 h 304"/>
              <a:gd name="T104" fmla="*/ 222 w 304"/>
              <a:gd name="T105" fmla="*/ 168 h 304"/>
              <a:gd name="T106" fmla="*/ 236 w 304"/>
              <a:gd name="T107" fmla="*/ 152 h 304"/>
              <a:gd name="T108" fmla="*/ 238 w 304"/>
              <a:gd name="T109" fmla="*/ 124 h 304"/>
              <a:gd name="T110" fmla="*/ 233 w 304"/>
              <a:gd name="T111" fmla="*/ 91 h 304"/>
              <a:gd name="T112" fmla="*/ 247 w 304"/>
              <a:gd name="T113" fmla="*/ 78 h 304"/>
              <a:gd name="T114" fmla="*/ 262 w 304"/>
              <a:gd name="T115" fmla="*/ 116 h 304"/>
              <a:gd name="T116" fmla="*/ 267 w 304"/>
              <a:gd name="T117" fmla="*/ 160 h 304"/>
              <a:gd name="T118" fmla="*/ 254 w 304"/>
              <a:gd name="T119" fmla="*/ 186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0"/>
                  <a:pt x="304" y="0"/>
                  <a:pt x="304" y="0"/>
                </a:cubicBezTo>
                <a:lnTo>
                  <a:pt x="0" y="0"/>
                </a:lnTo>
                <a:close/>
                <a:moveTo>
                  <a:pt x="133" y="234"/>
                </a:moveTo>
                <a:cubicBezTo>
                  <a:pt x="133" y="255"/>
                  <a:pt x="133" y="255"/>
                  <a:pt x="133" y="255"/>
                </a:cubicBezTo>
                <a:cubicBezTo>
                  <a:pt x="79" y="255"/>
                  <a:pt x="79" y="255"/>
                  <a:pt x="79" y="255"/>
                </a:cubicBezTo>
                <a:cubicBezTo>
                  <a:pt x="79" y="232"/>
                  <a:pt x="79" y="232"/>
                  <a:pt x="79" y="232"/>
                </a:cubicBezTo>
                <a:cubicBezTo>
                  <a:pt x="77" y="223"/>
                  <a:pt x="58" y="196"/>
                  <a:pt x="50" y="186"/>
                </a:cubicBezTo>
                <a:cubicBezTo>
                  <a:pt x="42" y="176"/>
                  <a:pt x="37" y="167"/>
                  <a:pt x="38" y="160"/>
                </a:cubicBezTo>
                <a:cubicBezTo>
                  <a:pt x="38" y="153"/>
                  <a:pt x="41" y="121"/>
                  <a:pt x="42" y="116"/>
                </a:cubicBezTo>
                <a:cubicBezTo>
                  <a:pt x="44" y="110"/>
                  <a:pt x="56" y="83"/>
                  <a:pt x="57" y="78"/>
                </a:cubicBezTo>
                <a:cubicBezTo>
                  <a:pt x="59" y="73"/>
                  <a:pt x="71" y="81"/>
                  <a:pt x="72" y="91"/>
                </a:cubicBezTo>
                <a:cubicBezTo>
                  <a:pt x="73" y="104"/>
                  <a:pt x="68" y="111"/>
                  <a:pt x="67" y="124"/>
                </a:cubicBezTo>
                <a:cubicBezTo>
                  <a:pt x="65" y="137"/>
                  <a:pt x="66" y="146"/>
                  <a:pt x="69" y="152"/>
                </a:cubicBezTo>
                <a:cubicBezTo>
                  <a:pt x="70" y="155"/>
                  <a:pt x="77" y="163"/>
                  <a:pt x="83" y="168"/>
                </a:cubicBezTo>
                <a:cubicBezTo>
                  <a:pt x="88" y="173"/>
                  <a:pt x="91" y="178"/>
                  <a:pt x="91" y="178"/>
                </a:cubicBezTo>
                <a:cubicBezTo>
                  <a:pt x="91" y="178"/>
                  <a:pt x="92" y="171"/>
                  <a:pt x="87" y="166"/>
                </a:cubicBezTo>
                <a:cubicBezTo>
                  <a:pt x="79" y="158"/>
                  <a:pt x="73" y="153"/>
                  <a:pt x="72" y="149"/>
                </a:cubicBezTo>
                <a:cubicBezTo>
                  <a:pt x="69" y="136"/>
                  <a:pt x="75" y="129"/>
                  <a:pt x="78" y="128"/>
                </a:cubicBezTo>
                <a:cubicBezTo>
                  <a:pt x="80" y="127"/>
                  <a:pt x="92" y="140"/>
                  <a:pt x="95" y="142"/>
                </a:cubicBezTo>
                <a:cubicBezTo>
                  <a:pt x="98" y="145"/>
                  <a:pt x="111" y="154"/>
                  <a:pt x="116" y="161"/>
                </a:cubicBezTo>
                <a:cubicBezTo>
                  <a:pt x="121" y="168"/>
                  <a:pt x="132" y="184"/>
                  <a:pt x="132" y="195"/>
                </a:cubicBezTo>
                <a:cubicBezTo>
                  <a:pt x="132" y="215"/>
                  <a:pt x="135" y="215"/>
                  <a:pt x="135" y="221"/>
                </a:cubicBezTo>
                <a:cubicBezTo>
                  <a:pt x="135" y="226"/>
                  <a:pt x="133" y="229"/>
                  <a:pt x="133" y="234"/>
                </a:cubicBezTo>
                <a:close/>
                <a:moveTo>
                  <a:pt x="139" y="170"/>
                </a:moveTo>
                <a:cubicBezTo>
                  <a:pt x="139" y="170"/>
                  <a:pt x="133" y="160"/>
                  <a:pt x="137" y="145"/>
                </a:cubicBezTo>
                <a:cubicBezTo>
                  <a:pt x="139" y="138"/>
                  <a:pt x="143" y="130"/>
                  <a:pt x="150" y="122"/>
                </a:cubicBezTo>
                <a:cubicBezTo>
                  <a:pt x="174" y="92"/>
                  <a:pt x="162" y="67"/>
                  <a:pt x="162" y="66"/>
                </a:cubicBezTo>
                <a:cubicBezTo>
                  <a:pt x="162" y="66"/>
                  <a:pt x="167" y="89"/>
                  <a:pt x="150" y="110"/>
                </a:cubicBezTo>
                <a:cubicBezTo>
                  <a:pt x="139" y="123"/>
                  <a:pt x="132" y="132"/>
                  <a:pt x="128" y="140"/>
                </a:cubicBezTo>
                <a:cubicBezTo>
                  <a:pt x="120" y="133"/>
                  <a:pt x="112" y="122"/>
                  <a:pt x="113" y="105"/>
                </a:cubicBezTo>
                <a:cubicBezTo>
                  <a:pt x="115" y="77"/>
                  <a:pt x="141" y="70"/>
                  <a:pt x="150" y="60"/>
                </a:cubicBezTo>
                <a:cubicBezTo>
                  <a:pt x="162" y="48"/>
                  <a:pt x="157" y="34"/>
                  <a:pt x="157" y="34"/>
                </a:cubicBezTo>
                <a:cubicBezTo>
                  <a:pt x="157" y="34"/>
                  <a:pt x="186" y="62"/>
                  <a:pt x="191" y="90"/>
                </a:cubicBezTo>
                <a:cubicBezTo>
                  <a:pt x="197" y="128"/>
                  <a:pt x="163" y="143"/>
                  <a:pt x="147" y="146"/>
                </a:cubicBezTo>
                <a:cubicBezTo>
                  <a:pt x="144" y="158"/>
                  <a:pt x="147" y="165"/>
                  <a:pt x="148" y="165"/>
                </a:cubicBezTo>
                <a:lnTo>
                  <a:pt x="139" y="170"/>
                </a:lnTo>
                <a:close/>
                <a:moveTo>
                  <a:pt x="254" y="186"/>
                </a:moveTo>
                <a:cubicBezTo>
                  <a:pt x="246" y="196"/>
                  <a:pt x="228" y="223"/>
                  <a:pt x="226" y="232"/>
                </a:cubicBezTo>
                <a:cubicBezTo>
                  <a:pt x="226" y="255"/>
                  <a:pt x="226" y="255"/>
                  <a:pt x="226" y="255"/>
                </a:cubicBezTo>
                <a:cubicBezTo>
                  <a:pt x="171" y="255"/>
                  <a:pt x="171" y="255"/>
                  <a:pt x="171" y="255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171" y="229"/>
                  <a:pt x="169" y="226"/>
                  <a:pt x="169" y="221"/>
                </a:cubicBezTo>
                <a:cubicBezTo>
                  <a:pt x="169" y="215"/>
                  <a:pt x="173" y="215"/>
                  <a:pt x="173" y="195"/>
                </a:cubicBezTo>
                <a:cubicBezTo>
                  <a:pt x="173" y="184"/>
                  <a:pt x="183" y="168"/>
                  <a:pt x="188" y="161"/>
                </a:cubicBezTo>
                <a:cubicBezTo>
                  <a:pt x="193" y="154"/>
                  <a:pt x="206" y="145"/>
                  <a:pt x="209" y="142"/>
                </a:cubicBezTo>
                <a:cubicBezTo>
                  <a:pt x="212" y="140"/>
                  <a:pt x="224" y="127"/>
                  <a:pt x="227" y="128"/>
                </a:cubicBezTo>
                <a:cubicBezTo>
                  <a:pt x="230" y="129"/>
                  <a:pt x="235" y="136"/>
                  <a:pt x="232" y="149"/>
                </a:cubicBezTo>
                <a:cubicBezTo>
                  <a:pt x="231" y="153"/>
                  <a:pt x="225" y="158"/>
                  <a:pt x="218" y="166"/>
                </a:cubicBezTo>
                <a:cubicBezTo>
                  <a:pt x="212" y="171"/>
                  <a:pt x="213" y="178"/>
                  <a:pt x="213" y="178"/>
                </a:cubicBezTo>
                <a:cubicBezTo>
                  <a:pt x="213" y="178"/>
                  <a:pt x="217" y="173"/>
                  <a:pt x="222" y="168"/>
                </a:cubicBezTo>
                <a:cubicBezTo>
                  <a:pt x="227" y="163"/>
                  <a:pt x="235" y="155"/>
                  <a:pt x="236" y="152"/>
                </a:cubicBezTo>
                <a:cubicBezTo>
                  <a:pt x="238" y="146"/>
                  <a:pt x="240" y="137"/>
                  <a:pt x="238" y="124"/>
                </a:cubicBezTo>
                <a:cubicBezTo>
                  <a:pt x="236" y="111"/>
                  <a:pt x="232" y="104"/>
                  <a:pt x="233" y="91"/>
                </a:cubicBezTo>
                <a:cubicBezTo>
                  <a:pt x="234" y="81"/>
                  <a:pt x="245" y="73"/>
                  <a:pt x="247" y="78"/>
                </a:cubicBezTo>
                <a:cubicBezTo>
                  <a:pt x="249" y="83"/>
                  <a:pt x="261" y="110"/>
                  <a:pt x="262" y="116"/>
                </a:cubicBezTo>
                <a:cubicBezTo>
                  <a:pt x="264" y="121"/>
                  <a:pt x="267" y="153"/>
                  <a:pt x="267" y="160"/>
                </a:cubicBezTo>
                <a:cubicBezTo>
                  <a:pt x="267" y="167"/>
                  <a:pt x="262" y="176"/>
                  <a:pt x="254" y="18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22233458" y="9745411"/>
            <a:ext cx="1033140" cy="1036018"/>
          </a:xfrm>
          <a:custGeom>
            <a:avLst/>
            <a:gdLst>
              <a:gd name="T0" fmla="*/ 150 w 304"/>
              <a:gd name="T1" fmla="*/ 89 h 304"/>
              <a:gd name="T2" fmla="*/ 129 w 304"/>
              <a:gd name="T3" fmla="*/ 62 h 304"/>
              <a:gd name="T4" fmla="*/ 145 w 304"/>
              <a:gd name="T5" fmla="*/ 42 h 304"/>
              <a:gd name="T6" fmla="*/ 150 w 304"/>
              <a:gd name="T7" fmla="*/ 112 h 304"/>
              <a:gd name="T8" fmla="*/ 128 w 304"/>
              <a:gd name="T9" fmla="*/ 116 h 304"/>
              <a:gd name="T10" fmla="*/ 191 w 304"/>
              <a:gd name="T11" fmla="*/ 60 h 304"/>
              <a:gd name="T12" fmla="*/ 188 w 304"/>
              <a:gd name="T13" fmla="*/ 57 h 304"/>
              <a:gd name="T14" fmla="*/ 188 w 304"/>
              <a:gd name="T15" fmla="*/ 57 h 304"/>
              <a:gd name="T16" fmla="*/ 113 w 304"/>
              <a:gd name="T17" fmla="*/ 122 h 304"/>
              <a:gd name="T18" fmla="*/ 117 w 304"/>
              <a:gd name="T19" fmla="*/ 125 h 304"/>
              <a:gd name="T20" fmla="*/ 117 w 304"/>
              <a:gd name="T21" fmla="*/ 125 h 304"/>
              <a:gd name="T22" fmla="*/ 150 w 304"/>
              <a:gd name="T23" fmla="*/ 117 h 304"/>
              <a:gd name="T24" fmla="*/ 185 w 304"/>
              <a:gd name="T25" fmla="*/ 93 h 304"/>
              <a:gd name="T26" fmla="*/ 202 w 304"/>
              <a:gd name="T27" fmla="*/ 93 h 304"/>
              <a:gd name="T28" fmla="*/ 113 w 304"/>
              <a:gd name="T29" fmla="*/ 60 h 304"/>
              <a:gd name="T30" fmla="*/ 124 w 304"/>
              <a:gd name="T31" fmla="*/ 65 h 304"/>
              <a:gd name="T32" fmla="*/ 155 w 304"/>
              <a:gd name="T33" fmla="*/ 65 h 304"/>
              <a:gd name="T34" fmla="*/ 135 w 304"/>
              <a:gd name="T35" fmla="*/ 45 h 304"/>
              <a:gd name="T36" fmla="*/ 135 w 304"/>
              <a:gd name="T37" fmla="*/ 45 h 304"/>
              <a:gd name="T38" fmla="*/ 0 w 304"/>
              <a:gd name="T39" fmla="*/ 304 h 304"/>
              <a:gd name="T40" fmla="*/ 136 w 304"/>
              <a:gd name="T41" fmla="*/ 221 h 304"/>
              <a:gd name="T42" fmla="*/ 97 w 304"/>
              <a:gd name="T43" fmla="*/ 145 h 304"/>
              <a:gd name="T44" fmla="*/ 89 w 304"/>
              <a:gd name="T45" fmla="*/ 168 h 304"/>
              <a:gd name="T46" fmla="*/ 71 w 304"/>
              <a:gd name="T47" fmla="*/ 155 h 304"/>
              <a:gd name="T48" fmla="*/ 60 w 304"/>
              <a:gd name="T49" fmla="*/ 83 h 304"/>
              <a:gd name="T50" fmla="*/ 53 w 304"/>
              <a:gd name="T51" fmla="*/ 188 h 304"/>
              <a:gd name="T52" fmla="*/ 134 w 304"/>
              <a:gd name="T53" fmla="*/ 255 h 304"/>
              <a:gd name="T54" fmla="*/ 152 w 304"/>
              <a:gd name="T55" fmla="*/ 147 h 304"/>
              <a:gd name="T56" fmla="*/ 96 w 304"/>
              <a:gd name="T57" fmla="*/ 91 h 304"/>
              <a:gd name="T58" fmla="*/ 259 w 304"/>
              <a:gd name="T59" fmla="*/ 119 h 304"/>
              <a:gd name="T60" fmla="*/ 236 w 304"/>
              <a:gd name="T61" fmla="*/ 128 h 304"/>
              <a:gd name="T62" fmla="*/ 212 w 304"/>
              <a:gd name="T63" fmla="*/ 180 h 304"/>
              <a:gd name="T64" fmla="*/ 225 w 304"/>
              <a:gd name="T65" fmla="*/ 132 h 304"/>
              <a:gd name="T66" fmla="*/ 172 w 304"/>
              <a:gd name="T67" fmla="*/ 197 h 304"/>
              <a:gd name="T68" fmla="*/ 171 w 304"/>
              <a:gd name="T69" fmla="*/ 255 h 304"/>
              <a:gd name="T70" fmla="*/ 251 w 304"/>
              <a:gd name="T71" fmla="*/ 188 h 304"/>
              <a:gd name="T72" fmla="*/ 188 w 304"/>
              <a:gd name="T73" fmla="*/ 125 h 304"/>
              <a:gd name="T74" fmla="*/ 177 w 304"/>
              <a:gd name="T75" fmla="*/ 66 h 304"/>
              <a:gd name="T76" fmla="*/ 180 w 304"/>
              <a:gd name="T77" fmla="*/ 89 h 304"/>
              <a:gd name="T78" fmla="*/ 155 w 304"/>
              <a:gd name="T79" fmla="*/ 93 h 304"/>
              <a:gd name="T80" fmla="*/ 180 w 304"/>
              <a:gd name="T81" fmla="*/ 93 h 304"/>
              <a:gd name="T82" fmla="*/ 159 w 304"/>
              <a:gd name="T83" fmla="*/ 14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4" h="304">
                <a:moveTo>
                  <a:pt x="128" y="66"/>
                </a:moveTo>
                <a:cubicBezTo>
                  <a:pt x="135" y="68"/>
                  <a:pt x="142" y="69"/>
                  <a:pt x="150" y="69"/>
                </a:cubicBezTo>
                <a:cubicBezTo>
                  <a:pt x="150" y="89"/>
                  <a:pt x="150" y="89"/>
                  <a:pt x="150" y="89"/>
                </a:cubicBezTo>
                <a:cubicBezTo>
                  <a:pt x="124" y="89"/>
                  <a:pt x="124" y="89"/>
                  <a:pt x="124" y="89"/>
                </a:cubicBezTo>
                <a:cubicBezTo>
                  <a:pt x="125" y="81"/>
                  <a:pt x="126" y="73"/>
                  <a:pt x="128" y="66"/>
                </a:cubicBezTo>
                <a:close/>
                <a:moveTo>
                  <a:pt x="129" y="62"/>
                </a:moveTo>
                <a:cubicBezTo>
                  <a:pt x="136" y="64"/>
                  <a:pt x="143" y="65"/>
                  <a:pt x="150" y="65"/>
                </a:cubicBezTo>
                <a:cubicBezTo>
                  <a:pt x="150" y="41"/>
                  <a:pt x="150" y="41"/>
                  <a:pt x="150" y="41"/>
                </a:cubicBezTo>
                <a:cubicBezTo>
                  <a:pt x="148" y="41"/>
                  <a:pt x="147" y="42"/>
                  <a:pt x="145" y="42"/>
                </a:cubicBezTo>
                <a:cubicBezTo>
                  <a:pt x="139" y="45"/>
                  <a:pt x="133" y="52"/>
                  <a:pt x="129" y="62"/>
                </a:cubicBezTo>
                <a:close/>
                <a:moveTo>
                  <a:pt x="128" y="116"/>
                </a:moveTo>
                <a:cubicBezTo>
                  <a:pt x="135" y="114"/>
                  <a:pt x="142" y="113"/>
                  <a:pt x="150" y="112"/>
                </a:cubicBezTo>
                <a:cubicBezTo>
                  <a:pt x="150" y="93"/>
                  <a:pt x="150" y="93"/>
                  <a:pt x="150" y="93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5" y="101"/>
                  <a:pt x="126" y="109"/>
                  <a:pt x="128" y="116"/>
                </a:cubicBezTo>
                <a:close/>
                <a:moveTo>
                  <a:pt x="185" y="89"/>
                </a:moveTo>
                <a:cubicBezTo>
                  <a:pt x="202" y="89"/>
                  <a:pt x="202" y="89"/>
                  <a:pt x="202" y="89"/>
                </a:cubicBezTo>
                <a:cubicBezTo>
                  <a:pt x="201" y="78"/>
                  <a:pt x="197" y="68"/>
                  <a:pt x="191" y="60"/>
                </a:cubicBezTo>
                <a:cubicBezTo>
                  <a:pt x="188" y="62"/>
                  <a:pt x="185" y="63"/>
                  <a:pt x="181" y="65"/>
                </a:cubicBezTo>
                <a:cubicBezTo>
                  <a:pt x="183" y="72"/>
                  <a:pt x="185" y="80"/>
                  <a:pt x="185" y="89"/>
                </a:cubicBezTo>
                <a:close/>
                <a:moveTo>
                  <a:pt x="188" y="57"/>
                </a:moveTo>
                <a:cubicBezTo>
                  <a:pt x="183" y="51"/>
                  <a:pt x="177" y="47"/>
                  <a:pt x="170" y="45"/>
                </a:cubicBezTo>
                <a:cubicBezTo>
                  <a:pt x="174" y="49"/>
                  <a:pt x="177" y="54"/>
                  <a:pt x="180" y="60"/>
                </a:cubicBezTo>
                <a:cubicBezTo>
                  <a:pt x="183" y="59"/>
                  <a:pt x="186" y="58"/>
                  <a:pt x="188" y="57"/>
                </a:cubicBezTo>
                <a:close/>
                <a:moveTo>
                  <a:pt x="120" y="93"/>
                </a:moveTo>
                <a:cubicBezTo>
                  <a:pt x="103" y="93"/>
                  <a:pt x="103" y="93"/>
                  <a:pt x="103" y="93"/>
                </a:cubicBezTo>
                <a:cubicBezTo>
                  <a:pt x="103" y="104"/>
                  <a:pt x="107" y="114"/>
                  <a:pt x="113" y="122"/>
                </a:cubicBezTo>
                <a:cubicBezTo>
                  <a:pt x="117" y="120"/>
                  <a:pt x="120" y="118"/>
                  <a:pt x="124" y="117"/>
                </a:cubicBezTo>
                <a:cubicBezTo>
                  <a:pt x="121" y="110"/>
                  <a:pt x="120" y="102"/>
                  <a:pt x="120" y="93"/>
                </a:cubicBezTo>
                <a:close/>
                <a:moveTo>
                  <a:pt x="117" y="125"/>
                </a:moveTo>
                <a:cubicBezTo>
                  <a:pt x="122" y="130"/>
                  <a:pt x="128" y="135"/>
                  <a:pt x="135" y="137"/>
                </a:cubicBezTo>
                <a:cubicBezTo>
                  <a:pt x="131" y="133"/>
                  <a:pt x="128" y="128"/>
                  <a:pt x="125" y="121"/>
                </a:cubicBezTo>
                <a:cubicBezTo>
                  <a:pt x="122" y="123"/>
                  <a:pt x="119" y="124"/>
                  <a:pt x="117" y="125"/>
                </a:cubicBezTo>
                <a:close/>
                <a:moveTo>
                  <a:pt x="145" y="140"/>
                </a:moveTo>
                <a:cubicBezTo>
                  <a:pt x="147" y="140"/>
                  <a:pt x="148" y="140"/>
                  <a:pt x="150" y="141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43" y="117"/>
                  <a:pt x="136" y="118"/>
                  <a:pt x="129" y="120"/>
                </a:cubicBezTo>
                <a:cubicBezTo>
                  <a:pt x="133" y="130"/>
                  <a:pt x="139" y="137"/>
                  <a:pt x="145" y="140"/>
                </a:cubicBezTo>
                <a:close/>
                <a:moveTo>
                  <a:pt x="185" y="93"/>
                </a:moveTo>
                <a:cubicBezTo>
                  <a:pt x="185" y="102"/>
                  <a:pt x="183" y="110"/>
                  <a:pt x="181" y="117"/>
                </a:cubicBezTo>
                <a:cubicBezTo>
                  <a:pt x="185" y="118"/>
                  <a:pt x="188" y="120"/>
                  <a:pt x="191" y="122"/>
                </a:cubicBezTo>
                <a:cubicBezTo>
                  <a:pt x="197" y="114"/>
                  <a:pt x="201" y="104"/>
                  <a:pt x="202" y="93"/>
                </a:cubicBezTo>
                <a:lnTo>
                  <a:pt x="185" y="93"/>
                </a:lnTo>
                <a:close/>
                <a:moveTo>
                  <a:pt x="124" y="65"/>
                </a:moveTo>
                <a:cubicBezTo>
                  <a:pt x="120" y="63"/>
                  <a:pt x="117" y="62"/>
                  <a:pt x="113" y="60"/>
                </a:cubicBezTo>
                <a:cubicBezTo>
                  <a:pt x="107" y="68"/>
                  <a:pt x="103" y="78"/>
                  <a:pt x="103" y="89"/>
                </a:cubicBezTo>
                <a:cubicBezTo>
                  <a:pt x="120" y="89"/>
                  <a:pt x="120" y="89"/>
                  <a:pt x="120" y="89"/>
                </a:cubicBezTo>
                <a:cubicBezTo>
                  <a:pt x="120" y="80"/>
                  <a:pt x="121" y="72"/>
                  <a:pt x="124" y="65"/>
                </a:cubicBezTo>
                <a:close/>
                <a:moveTo>
                  <a:pt x="159" y="42"/>
                </a:moveTo>
                <a:cubicBezTo>
                  <a:pt x="158" y="42"/>
                  <a:pt x="156" y="41"/>
                  <a:pt x="155" y="41"/>
                </a:cubicBezTo>
                <a:cubicBezTo>
                  <a:pt x="155" y="65"/>
                  <a:pt x="155" y="65"/>
                  <a:pt x="155" y="65"/>
                </a:cubicBezTo>
                <a:cubicBezTo>
                  <a:pt x="162" y="65"/>
                  <a:pt x="169" y="64"/>
                  <a:pt x="175" y="62"/>
                </a:cubicBezTo>
                <a:cubicBezTo>
                  <a:pt x="172" y="52"/>
                  <a:pt x="166" y="45"/>
                  <a:pt x="159" y="42"/>
                </a:cubicBezTo>
                <a:close/>
                <a:moveTo>
                  <a:pt x="135" y="45"/>
                </a:moveTo>
                <a:cubicBezTo>
                  <a:pt x="128" y="47"/>
                  <a:pt x="122" y="51"/>
                  <a:pt x="117" y="57"/>
                </a:cubicBezTo>
                <a:cubicBezTo>
                  <a:pt x="119" y="58"/>
                  <a:pt x="122" y="59"/>
                  <a:pt x="125" y="60"/>
                </a:cubicBezTo>
                <a:cubicBezTo>
                  <a:pt x="128" y="54"/>
                  <a:pt x="131" y="49"/>
                  <a:pt x="135" y="45"/>
                </a:cubicBezTo>
                <a:close/>
                <a:moveTo>
                  <a:pt x="304" y="0"/>
                </a:moveTo>
                <a:cubicBezTo>
                  <a:pt x="304" y="304"/>
                  <a:pt x="304" y="304"/>
                  <a:pt x="304" y="304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0"/>
                  <a:pt x="0" y="0"/>
                  <a:pt x="0" y="0"/>
                </a:cubicBezTo>
                <a:lnTo>
                  <a:pt x="304" y="0"/>
                </a:lnTo>
                <a:close/>
                <a:moveTo>
                  <a:pt x="136" y="221"/>
                </a:moveTo>
                <a:cubicBezTo>
                  <a:pt x="136" y="216"/>
                  <a:pt x="132" y="216"/>
                  <a:pt x="132" y="197"/>
                </a:cubicBezTo>
                <a:cubicBezTo>
                  <a:pt x="132" y="186"/>
                  <a:pt x="122" y="170"/>
                  <a:pt x="117" y="163"/>
                </a:cubicBezTo>
                <a:cubicBezTo>
                  <a:pt x="113" y="157"/>
                  <a:pt x="100" y="148"/>
                  <a:pt x="97" y="145"/>
                </a:cubicBezTo>
                <a:cubicBezTo>
                  <a:pt x="94" y="143"/>
                  <a:pt x="82" y="131"/>
                  <a:pt x="80" y="132"/>
                </a:cubicBezTo>
                <a:cubicBezTo>
                  <a:pt x="77" y="133"/>
                  <a:pt x="72" y="140"/>
                  <a:pt x="75" y="151"/>
                </a:cubicBezTo>
                <a:cubicBezTo>
                  <a:pt x="76" y="156"/>
                  <a:pt x="81" y="161"/>
                  <a:pt x="89" y="168"/>
                </a:cubicBezTo>
                <a:cubicBezTo>
                  <a:pt x="94" y="174"/>
                  <a:pt x="93" y="180"/>
                  <a:pt x="93" y="180"/>
                </a:cubicBezTo>
                <a:cubicBezTo>
                  <a:pt x="93" y="180"/>
                  <a:pt x="90" y="175"/>
                  <a:pt x="85" y="170"/>
                </a:cubicBezTo>
                <a:cubicBezTo>
                  <a:pt x="79" y="166"/>
                  <a:pt x="72" y="158"/>
                  <a:pt x="71" y="155"/>
                </a:cubicBezTo>
                <a:cubicBezTo>
                  <a:pt x="69" y="149"/>
                  <a:pt x="67" y="141"/>
                  <a:pt x="69" y="128"/>
                </a:cubicBezTo>
                <a:cubicBezTo>
                  <a:pt x="71" y="115"/>
                  <a:pt x="75" y="108"/>
                  <a:pt x="74" y="95"/>
                </a:cubicBezTo>
                <a:cubicBezTo>
                  <a:pt x="73" y="85"/>
                  <a:pt x="62" y="78"/>
                  <a:pt x="60" y="83"/>
                </a:cubicBezTo>
                <a:cubicBezTo>
                  <a:pt x="58" y="88"/>
                  <a:pt x="47" y="114"/>
                  <a:pt x="46" y="119"/>
                </a:cubicBezTo>
                <a:cubicBezTo>
                  <a:pt x="44" y="125"/>
                  <a:pt x="41" y="156"/>
                  <a:pt x="41" y="163"/>
                </a:cubicBezTo>
                <a:cubicBezTo>
                  <a:pt x="40" y="170"/>
                  <a:pt x="45" y="178"/>
                  <a:pt x="53" y="188"/>
                </a:cubicBezTo>
                <a:cubicBezTo>
                  <a:pt x="61" y="197"/>
                  <a:pt x="79" y="224"/>
                  <a:pt x="81" y="232"/>
                </a:cubicBezTo>
                <a:cubicBezTo>
                  <a:pt x="81" y="255"/>
                  <a:pt x="81" y="255"/>
                  <a:pt x="81" y="255"/>
                </a:cubicBezTo>
                <a:cubicBezTo>
                  <a:pt x="134" y="255"/>
                  <a:pt x="134" y="255"/>
                  <a:pt x="134" y="25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34" y="230"/>
                  <a:pt x="136" y="227"/>
                  <a:pt x="136" y="221"/>
                </a:cubicBezTo>
                <a:close/>
                <a:moveTo>
                  <a:pt x="152" y="147"/>
                </a:moveTo>
                <a:cubicBezTo>
                  <a:pt x="183" y="147"/>
                  <a:pt x="209" y="122"/>
                  <a:pt x="209" y="91"/>
                </a:cubicBezTo>
                <a:cubicBezTo>
                  <a:pt x="209" y="60"/>
                  <a:pt x="183" y="34"/>
                  <a:pt x="152" y="34"/>
                </a:cubicBezTo>
                <a:cubicBezTo>
                  <a:pt x="121" y="34"/>
                  <a:pt x="96" y="60"/>
                  <a:pt x="96" y="91"/>
                </a:cubicBezTo>
                <a:cubicBezTo>
                  <a:pt x="96" y="122"/>
                  <a:pt x="121" y="147"/>
                  <a:pt x="152" y="147"/>
                </a:cubicBezTo>
                <a:close/>
                <a:moveTo>
                  <a:pt x="264" y="163"/>
                </a:moveTo>
                <a:cubicBezTo>
                  <a:pt x="264" y="156"/>
                  <a:pt x="261" y="125"/>
                  <a:pt x="259" y="119"/>
                </a:cubicBezTo>
                <a:cubicBezTo>
                  <a:pt x="258" y="114"/>
                  <a:pt x="246" y="88"/>
                  <a:pt x="245" y="83"/>
                </a:cubicBezTo>
                <a:cubicBezTo>
                  <a:pt x="243" y="78"/>
                  <a:pt x="232" y="85"/>
                  <a:pt x="231" y="95"/>
                </a:cubicBezTo>
                <a:cubicBezTo>
                  <a:pt x="230" y="108"/>
                  <a:pt x="234" y="115"/>
                  <a:pt x="236" y="128"/>
                </a:cubicBezTo>
                <a:cubicBezTo>
                  <a:pt x="237" y="141"/>
                  <a:pt x="236" y="149"/>
                  <a:pt x="234" y="155"/>
                </a:cubicBezTo>
                <a:cubicBezTo>
                  <a:pt x="233" y="158"/>
                  <a:pt x="225" y="166"/>
                  <a:pt x="220" y="170"/>
                </a:cubicBezTo>
                <a:cubicBezTo>
                  <a:pt x="215" y="175"/>
                  <a:pt x="212" y="180"/>
                  <a:pt x="212" y="180"/>
                </a:cubicBezTo>
                <a:cubicBezTo>
                  <a:pt x="212" y="180"/>
                  <a:pt x="211" y="174"/>
                  <a:pt x="216" y="168"/>
                </a:cubicBezTo>
                <a:cubicBezTo>
                  <a:pt x="223" y="161"/>
                  <a:pt x="229" y="156"/>
                  <a:pt x="230" y="151"/>
                </a:cubicBezTo>
                <a:cubicBezTo>
                  <a:pt x="233" y="140"/>
                  <a:pt x="228" y="133"/>
                  <a:pt x="225" y="132"/>
                </a:cubicBezTo>
                <a:cubicBezTo>
                  <a:pt x="222" y="131"/>
                  <a:pt x="211" y="143"/>
                  <a:pt x="208" y="145"/>
                </a:cubicBezTo>
                <a:cubicBezTo>
                  <a:pt x="205" y="148"/>
                  <a:pt x="192" y="157"/>
                  <a:pt x="187" y="163"/>
                </a:cubicBezTo>
                <a:cubicBezTo>
                  <a:pt x="183" y="170"/>
                  <a:pt x="172" y="186"/>
                  <a:pt x="172" y="197"/>
                </a:cubicBezTo>
                <a:cubicBezTo>
                  <a:pt x="172" y="216"/>
                  <a:pt x="169" y="216"/>
                  <a:pt x="169" y="221"/>
                </a:cubicBezTo>
                <a:cubicBezTo>
                  <a:pt x="169" y="227"/>
                  <a:pt x="171" y="230"/>
                  <a:pt x="171" y="235"/>
                </a:cubicBezTo>
                <a:cubicBezTo>
                  <a:pt x="171" y="255"/>
                  <a:pt x="171" y="255"/>
                  <a:pt x="171" y="255"/>
                </a:cubicBezTo>
                <a:cubicBezTo>
                  <a:pt x="224" y="255"/>
                  <a:pt x="224" y="255"/>
                  <a:pt x="224" y="255"/>
                </a:cubicBezTo>
                <a:cubicBezTo>
                  <a:pt x="224" y="232"/>
                  <a:pt x="224" y="232"/>
                  <a:pt x="224" y="232"/>
                </a:cubicBezTo>
                <a:cubicBezTo>
                  <a:pt x="226" y="224"/>
                  <a:pt x="244" y="197"/>
                  <a:pt x="251" y="188"/>
                </a:cubicBezTo>
                <a:cubicBezTo>
                  <a:pt x="259" y="178"/>
                  <a:pt x="264" y="170"/>
                  <a:pt x="264" y="163"/>
                </a:cubicBezTo>
                <a:close/>
                <a:moveTo>
                  <a:pt x="170" y="137"/>
                </a:moveTo>
                <a:cubicBezTo>
                  <a:pt x="177" y="135"/>
                  <a:pt x="183" y="130"/>
                  <a:pt x="188" y="125"/>
                </a:cubicBezTo>
                <a:cubicBezTo>
                  <a:pt x="186" y="124"/>
                  <a:pt x="183" y="123"/>
                  <a:pt x="180" y="121"/>
                </a:cubicBezTo>
                <a:cubicBezTo>
                  <a:pt x="177" y="128"/>
                  <a:pt x="174" y="133"/>
                  <a:pt x="170" y="137"/>
                </a:cubicBezTo>
                <a:close/>
                <a:moveTo>
                  <a:pt x="177" y="66"/>
                </a:moveTo>
                <a:cubicBezTo>
                  <a:pt x="170" y="68"/>
                  <a:pt x="162" y="69"/>
                  <a:pt x="155" y="69"/>
                </a:cubicBezTo>
                <a:cubicBezTo>
                  <a:pt x="155" y="89"/>
                  <a:pt x="155" y="89"/>
                  <a:pt x="155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80" y="81"/>
                  <a:pt x="179" y="73"/>
                  <a:pt x="177" y="66"/>
                </a:cubicBezTo>
                <a:close/>
                <a:moveTo>
                  <a:pt x="180" y="93"/>
                </a:moveTo>
                <a:cubicBezTo>
                  <a:pt x="155" y="93"/>
                  <a:pt x="155" y="93"/>
                  <a:pt x="155" y="93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62" y="113"/>
                  <a:pt x="170" y="114"/>
                  <a:pt x="177" y="116"/>
                </a:cubicBezTo>
                <a:cubicBezTo>
                  <a:pt x="179" y="109"/>
                  <a:pt x="180" y="101"/>
                  <a:pt x="180" y="93"/>
                </a:cubicBezTo>
                <a:close/>
                <a:moveTo>
                  <a:pt x="155" y="117"/>
                </a:moveTo>
                <a:cubicBezTo>
                  <a:pt x="155" y="141"/>
                  <a:pt x="155" y="141"/>
                  <a:pt x="155" y="141"/>
                </a:cubicBezTo>
                <a:cubicBezTo>
                  <a:pt x="156" y="140"/>
                  <a:pt x="158" y="140"/>
                  <a:pt x="159" y="140"/>
                </a:cubicBezTo>
                <a:cubicBezTo>
                  <a:pt x="166" y="137"/>
                  <a:pt x="172" y="130"/>
                  <a:pt x="175" y="120"/>
                </a:cubicBezTo>
                <a:cubicBezTo>
                  <a:pt x="169" y="118"/>
                  <a:pt x="162" y="117"/>
                  <a:pt x="15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11676149" y="9745411"/>
            <a:ext cx="1034579" cy="1036018"/>
          </a:xfrm>
          <a:custGeom>
            <a:avLst/>
            <a:gdLst>
              <a:gd name="T0" fmla="*/ 129 w 304"/>
              <a:gd name="T1" fmla="*/ 50 h 304"/>
              <a:gd name="T2" fmla="*/ 132 w 304"/>
              <a:gd name="T3" fmla="*/ 57 h 304"/>
              <a:gd name="T4" fmla="*/ 138 w 304"/>
              <a:gd name="T5" fmla="*/ 48 h 304"/>
              <a:gd name="T6" fmla="*/ 140 w 304"/>
              <a:gd name="T7" fmla="*/ 50 h 304"/>
              <a:gd name="T8" fmla="*/ 141 w 304"/>
              <a:gd name="T9" fmla="*/ 58 h 304"/>
              <a:gd name="T10" fmla="*/ 145 w 304"/>
              <a:gd name="T11" fmla="*/ 53 h 304"/>
              <a:gd name="T12" fmla="*/ 152 w 304"/>
              <a:gd name="T13" fmla="*/ 61 h 304"/>
              <a:gd name="T14" fmla="*/ 153 w 304"/>
              <a:gd name="T15" fmla="*/ 68 h 304"/>
              <a:gd name="T16" fmla="*/ 147 w 304"/>
              <a:gd name="T17" fmla="*/ 78 h 304"/>
              <a:gd name="T18" fmla="*/ 140 w 304"/>
              <a:gd name="T19" fmla="*/ 92 h 304"/>
              <a:gd name="T20" fmla="*/ 129 w 304"/>
              <a:gd name="T21" fmla="*/ 81 h 304"/>
              <a:gd name="T22" fmla="*/ 139 w 304"/>
              <a:gd name="T23" fmla="*/ 70 h 304"/>
              <a:gd name="T24" fmla="*/ 148 w 304"/>
              <a:gd name="T25" fmla="*/ 65 h 304"/>
              <a:gd name="T26" fmla="*/ 147 w 304"/>
              <a:gd name="T27" fmla="*/ 72 h 304"/>
              <a:gd name="T28" fmla="*/ 131 w 304"/>
              <a:gd name="T29" fmla="*/ 59 h 304"/>
              <a:gd name="T30" fmla="*/ 151 w 304"/>
              <a:gd name="T31" fmla="*/ 53 h 304"/>
              <a:gd name="T32" fmla="*/ 132 w 304"/>
              <a:gd name="T33" fmla="*/ 167 h 304"/>
              <a:gd name="T34" fmla="*/ 128 w 304"/>
              <a:gd name="T35" fmla="*/ 165 h 304"/>
              <a:gd name="T36" fmla="*/ 120 w 304"/>
              <a:gd name="T37" fmla="*/ 155 h 304"/>
              <a:gd name="T38" fmla="*/ 111 w 304"/>
              <a:gd name="T39" fmla="*/ 151 h 304"/>
              <a:gd name="T40" fmla="*/ 113 w 304"/>
              <a:gd name="T41" fmla="*/ 134 h 304"/>
              <a:gd name="T42" fmla="*/ 127 w 304"/>
              <a:gd name="T43" fmla="*/ 134 h 304"/>
              <a:gd name="T44" fmla="*/ 137 w 304"/>
              <a:gd name="T45" fmla="*/ 127 h 304"/>
              <a:gd name="T46" fmla="*/ 150 w 304"/>
              <a:gd name="T47" fmla="*/ 111 h 304"/>
              <a:gd name="T48" fmla="*/ 164 w 304"/>
              <a:gd name="T49" fmla="*/ 105 h 304"/>
              <a:gd name="T50" fmla="*/ 160 w 304"/>
              <a:gd name="T51" fmla="*/ 99 h 304"/>
              <a:gd name="T52" fmla="*/ 167 w 304"/>
              <a:gd name="T53" fmla="*/ 104 h 304"/>
              <a:gd name="T54" fmla="*/ 171 w 304"/>
              <a:gd name="T55" fmla="*/ 100 h 304"/>
              <a:gd name="T56" fmla="*/ 166 w 304"/>
              <a:gd name="T57" fmla="*/ 87 h 304"/>
              <a:gd name="T58" fmla="*/ 160 w 304"/>
              <a:gd name="T59" fmla="*/ 81 h 304"/>
              <a:gd name="T60" fmla="*/ 154 w 304"/>
              <a:gd name="T61" fmla="*/ 73 h 304"/>
              <a:gd name="T62" fmla="*/ 155 w 304"/>
              <a:gd name="T63" fmla="*/ 71 h 304"/>
              <a:gd name="T64" fmla="*/ 163 w 304"/>
              <a:gd name="T65" fmla="*/ 70 h 304"/>
              <a:gd name="T66" fmla="*/ 167 w 304"/>
              <a:gd name="T67" fmla="*/ 67 h 304"/>
              <a:gd name="T68" fmla="*/ 160 w 304"/>
              <a:gd name="T69" fmla="*/ 58 h 304"/>
              <a:gd name="T70" fmla="*/ 166 w 304"/>
              <a:gd name="T71" fmla="*/ 54 h 304"/>
              <a:gd name="T72" fmla="*/ 175 w 304"/>
              <a:gd name="T73" fmla="*/ 65 h 304"/>
              <a:gd name="T74" fmla="*/ 176 w 304"/>
              <a:gd name="T75" fmla="*/ 74 h 304"/>
              <a:gd name="T76" fmla="*/ 186 w 304"/>
              <a:gd name="T77" fmla="*/ 83 h 304"/>
              <a:gd name="T78" fmla="*/ 202 w 304"/>
              <a:gd name="T79" fmla="*/ 80 h 304"/>
              <a:gd name="T80" fmla="*/ 205 w 304"/>
              <a:gd name="T81" fmla="*/ 85 h 304"/>
              <a:gd name="T82" fmla="*/ 212 w 304"/>
              <a:gd name="T83" fmla="*/ 104 h 304"/>
              <a:gd name="T84" fmla="*/ 217 w 304"/>
              <a:gd name="T85" fmla="*/ 109 h 304"/>
              <a:gd name="T86" fmla="*/ 215 w 304"/>
              <a:gd name="T87" fmla="*/ 120 h 304"/>
              <a:gd name="T88" fmla="*/ 64 w 304"/>
              <a:gd name="T89" fmla="*/ 82 h 304"/>
              <a:gd name="T90" fmla="*/ 77 w 304"/>
              <a:gd name="T91" fmla="*/ 74 h 304"/>
              <a:gd name="T92" fmla="*/ 81 w 304"/>
              <a:gd name="T93" fmla="*/ 88 h 304"/>
              <a:gd name="T94" fmla="*/ 78 w 304"/>
              <a:gd name="T95" fmla="*/ 112 h 304"/>
              <a:gd name="T96" fmla="*/ 85 w 304"/>
              <a:gd name="T97" fmla="*/ 134 h 304"/>
              <a:gd name="T98" fmla="*/ 90 w 304"/>
              <a:gd name="T99" fmla="*/ 140 h 304"/>
              <a:gd name="T100" fmla="*/ 90 w 304"/>
              <a:gd name="T101" fmla="*/ 136 h 304"/>
              <a:gd name="T102" fmla="*/ 101 w 304"/>
              <a:gd name="T103" fmla="*/ 153 h 304"/>
              <a:gd name="T104" fmla="*/ 121 w 304"/>
              <a:gd name="T105" fmla="*/ 162 h 304"/>
              <a:gd name="T106" fmla="*/ 139 w 304"/>
              <a:gd name="T107" fmla="*/ 152 h 304"/>
              <a:gd name="T108" fmla="*/ 143 w 304"/>
              <a:gd name="T109" fmla="*/ 149 h 304"/>
              <a:gd name="T110" fmla="*/ 124 w 304"/>
              <a:gd name="T111" fmla="*/ 146 h 304"/>
              <a:gd name="T112" fmla="*/ 136 w 304"/>
              <a:gd name="T113" fmla="*/ 150 h 304"/>
              <a:gd name="T114" fmla="*/ 140 w 304"/>
              <a:gd name="T115" fmla="*/ 143 h 304"/>
              <a:gd name="T116" fmla="*/ 135 w 304"/>
              <a:gd name="T117" fmla="*/ 138 h 304"/>
              <a:gd name="T118" fmla="*/ 134 w 304"/>
              <a:gd name="T119" fmla="*/ 142 h 304"/>
              <a:gd name="T120" fmla="*/ 111 w 304"/>
              <a:gd name="T121" fmla="*/ 54 h 304"/>
              <a:gd name="T122" fmla="*/ 99 w 304"/>
              <a:gd name="T123" fmla="*/ 55 h 304"/>
              <a:gd name="T124" fmla="*/ 120 w 304"/>
              <a:gd name="T125" fmla="*/ 58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4" h="304">
                <a:moveTo>
                  <a:pt x="146" y="51"/>
                </a:moveTo>
                <a:cubicBezTo>
                  <a:pt x="145" y="51"/>
                  <a:pt x="145" y="51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6" y="50"/>
                  <a:pt x="146" y="49"/>
                  <a:pt x="146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46" y="49"/>
                  <a:pt x="145" y="50"/>
                  <a:pt x="146" y="50"/>
                </a:cubicBezTo>
                <a:cubicBezTo>
                  <a:pt x="146" y="50"/>
                  <a:pt x="146" y="51"/>
                  <a:pt x="146" y="51"/>
                </a:cubicBezTo>
                <a:cubicBezTo>
                  <a:pt x="146" y="51"/>
                  <a:pt x="146" y="51"/>
                  <a:pt x="146" y="51"/>
                </a:cubicBezTo>
                <a:close/>
                <a:moveTo>
                  <a:pt x="147" y="52"/>
                </a:moveTo>
                <a:cubicBezTo>
                  <a:pt x="147" y="52"/>
                  <a:pt x="147" y="52"/>
                  <a:pt x="147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52"/>
                  <a:pt x="148" y="52"/>
                  <a:pt x="148" y="52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48" y="51"/>
                  <a:pt x="147" y="51"/>
                  <a:pt x="147" y="51"/>
                </a:cubicBezTo>
                <a:cubicBezTo>
                  <a:pt x="147" y="51"/>
                  <a:pt x="147" y="51"/>
                  <a:pt x="147" y="51"/>
                </a:cubicBezTo>
                <a:cubicBezTo>
                  <a:pt x="147" y="51"/>
                  <a:pt x="147" y="51"/>
                  <a:pt x="147" y="51"/>
                </a:cubicBezTo>
                <a:cubicBezTo>
                  <a:pt x="147" y="51"/>
                  <a:pt x="146" y="51"/>
                  <a:pt x="146" y="51"/>
                </a:cubicBezTo>
                <a:cubicBezTo>
                  <a:pt x="147" y="51"/>
                  <a:pt x="147" y="51"/>
                  <a:pt x="147" y="51"/>
                </a:cubicBezTo>
                <a:cubicBezTo>
                  <a:pt x="147" y="52"/>
                  <a:pt x="147" y="52"/>
                  <a:pt x="147" y="52"/>
                </a:cubicBezTo>
                <a:close/>
                <a:moveTo>
                  <a:pt x="125" y="48"/>
                </a:moveTo>
                <a:cubicBezTo>
                  <a:pt x="125" y="49"/>
                  <a:pt x="125" y="49"/>
                  <a:pt x="125" y="49"/>
                </a:cubicBezTo>
                <a:cubicBezTo>
                  <a:pt x="125" y="49"/>
                  <a:pt x="125" y="49"/>
                  <a:pt x="125" y="49"/>
                </a:cubicBezTo>
                <a:cubicBezTo>
                  <a:pt x="126" y="49"/>
                  <a:pt x="126" y="49"/>
                  <a:pt x="126" y="49"/>
                </a:cubicBezTo>
                <a:cubicBezTo>
                  <a:pt x="126" y="50"/>
                  <a:pt x="126" y="50"/>
                  <a:pt x="126" y="50"/>
                </a:cubicBezTo>
                <a:cubicBezTo>
                  <a:pt x="126" y="50"/>
                  <a:pt x="126" y="50"/>
                  <a:pt x="127" y="50"/>
                </a:cubicBezTo>
                <a:cubicBezTo>
                  <a:pt x="127" y="50"/>
                  <a:pt x="127" y="50"/>
                  <a:pt x="127" y="50"/>
                </a:cubicBezTo>
                <a:cubicBezTo>
                  <a:pt x="127" y="50"/>
                  <a:pt x="127" y="50"/>
                  <a:pt x="127" y="50"/>
                </a:cubicBezTo>
                <a:cubicBezTo>
                  <a:pt x="127" y="50"/>
                  <a:pt x="127" y="50"/>
                  <a:pt x="127" y="50"/>
                </a:cubicBezTo>
                <a:cubicBezTo>
                  <a:pt x="128" y="50"/>
                  <a:pt x="128" y="50"/>
                  <a:pt x="129" y="50"/>
                </a:cubicBezTo>
                <a:cubicBezTo>
                  <a:pt x="129" y="50"/>
                  <a:pt x="129" y="51"/>
                  <a:pt x="129" y="51"/>
                </a:cubicBezTo>
                <a:cubicBezTo>
                  <a:pt x="129" y="51"/>
                  <a:pt x="129" y="50"/>
                  <a:pt x="129" y="50"/>
                </a:cubicBezTo>
                <a:cubicBezTo>
                  <a:pt x="129" y="50"/>
                  <a:pt x="130" y="50"/>
                  <a:pt x="131" y="50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49"/>
                  <a:pt x="132" y="49"/>
                  <a:pt x="132" y="49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4" y="49"/>
                  <a:pt x="134" y="49"/>
                  <a:pt x="134" y="50"/>
                </a:cubicBezTo>
                <a:cubicBezTo>
                  <a:pt x="134" y="50"/>
                  <a:pt x="134" y="51"/>
                  <a:pt x="134" y="51"/>
                </a:cubicBezTo>
                <a:cubicBezTo>
                  <a:pt x="134" y="51"/>
                  <a:pt x="134" y="51"/>
                  <a:pt x="133" y="51"/>
                </a:cubicBezTo>
                <a:cubicBezTo>
                  <a:pt x="133" y="51"/>
                  <a:pt x="133" y="51"/>
                  <a:pt x="133" y="51"/>
                </a:cubicBezTo>
                <a:cubicBezTo>
                  <a:pt x="133" y="51"/>
                  <a:pt x="133" y="52"/>
                  <a:pt x="132" y="52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1" y="52"/>
                  <a:pt x="131" y="53"/>
                  <a:pt x="131" y="53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54"/>
                  <a:pt x="131" y="54"/>
                  <a:pt x="131" y="54"/>
                </a:cubicBezTo>
                <a:cubicBezTo>
                  <a:pt x="131" y="54"/>
                  <a:pt x="131" y="54"/>
                  <a:pt x="131" y="54"/>
                </a:cubicBezTo>
                <a:cubicBezTo>
                  <a:pt x="131" y="54"/>
                  <a:pt x="131" y="54"/>
                  <a:pt x="131" y="54"/>
                </a:cubicBezTo>
                <a:cubicBezTo>
                  <a:pt x="131" y="54"/>
                  <a:pt x="131" y="54"/>
                  <a:pt x="131" y="54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2" y="55"/>
                  <a:pt x="132" y="56"/>
                  <a:pt x="132" y="56"/>
                </a:cubicBezTo>
                <a:cubicBezTo>
                  <a:pt x="132" y="56"/>
                  <a:pt x="132" y="57"/>
                  <a:pt x="132" y="57"/>
                </a:cubicBezTo>
                <a:cubicBezTo>
                  <a:pt x="132" y="57"/>
                  <a:pt x="132" y="57"/>
                  <a:pt x="131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7"/>
                  <a:pt x="134" y="57"/>
                  <a:pt x="134" y="57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4" y="57"/>
                  <a:pt x="134" y="56"/>
                  <a:pt x="134" y="56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134" y="56"/>
                  <a:pt x="135" y="56"/>
                  <a:pt x="135" y="56"/>
                </a:cubicBezTo>
                <a:cubicBezTo>
                  <a:pt x="135" y="56"/>
                  <a:pt x="135" y="57"/>
                  <a:pt x="135" y="57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5" y="56"/>
                  <a:pt x="136" y="56"/>
                  <a:pt x="136" y="56"/>
                </a:cubicBezTo>
                <a:cubicBezTo>
                  <a:pt x="136" y="56"/>
                  <a:pt x="136" y="56"/>
                  <a:pt x="136" y="56"/>
                </a:cubicBezTo>
                <a:cubicBezTo>
                  <a:pt x="136" y="56"/>
                  <a:pt x="136" y="56"/>
                  <a:pt x="136" y="55"/>
                </a:cubicBezTo>
                <a:cubicBezTo>
                  <a:pt x="136" y="55"/>
                  <a:pt x="136" y="55"/>
                  <a:pt x="136" y="55"/>
                </a:cubicBezTo>
                <a:cubicBezTo>
                  <a:pt x="136" y="55"/>
                  <a:pt x="136" y="55"/>
                  <a:pt x="136" y="55"/>
                </a:cubicBezTo>
                <a:cubicBezTo>
                  <a:pt x="135" y="55"/>
                  <a:pt x="135" y="55"/>
                  <a:pt x="135" y="54"/>
                </a:cubicBezTo>
                <a:cubicBezTo>
                  <a:pt x="135" y="54"/>
                  <a:pt x="134" y="53"/>
                  <a:pt x="134" y="53"/>
                </a:cubicBezTo>
                <a:cubicBezTo>
                  <a:pt x="134" y="53"/>
                  <a:pt x="134" y="53"/>
                  <a:pt x="134" y="53"/>
                </a:cubicBezTo>
                <a:cubicBezTo>
                  <a:pt x="134" y="53"/>
                  <a:pt x="134" y="53"/>
                  <a:pt x="134" y="53"/>
                </a:cubicBezTo>
                <a:cubicBezTo>
                  <a:pt x="134" y="52"/>
                  <a:pt x="133" y="52"/>
                  <a:pt x="134" y="52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34" y="51"/>
                  <a:pt x="135" y="51"/>
                  <a:pt x="135" y="51"/>
                </a:cubicBezTo>
                <a:cubicBezTo>
                  <a:pt x="135" y="51"/>
                  <a:pt x="135" y="51"/>
                  <a:pt x="136" y="51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6" y="50"/>
                  <a:pt x="137" y="50"/>
                  <a:pt x="138" y="50"/>
                </a:cubicBezTo>
                <a:cubicBezTo>
                  <a:pt x="138" y="50"/>
                  <a:pt x="138" y="50"/>
                  <a:pt x="138" y="50"/>
                </a:cubicBezTo>
                <a:cubicBezTo>
                  <a:pt x="138" y="50"/>
                  <a:pt x="138" y="50"/>
                  <a:pt x="138" y="50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7" y="49"/>
                  <a:pt x="137" y="49"/>
                  <a:pt x="137" y="49"/>
                </a:cubicBezTo>
                <a:cubicBezTo>
                  <a:pt x="137" y="49"/>
                  <a:pt x="137" y="49"/>
                  <a:pt x="137" y="49"/>
                </a:cubicBezTo>
                <a:cubicBezTo>
                  <a:pt x="137" y="49"/>
                  <a:pt x="137" y="49"/>
                  <a:pt x="137" y="49"/>
                </a:cubicBezTo>
                <a:cubicBezTo>
                  <a:pt x="136" y="49"/>
                  <a:pt x="136" y="49"/>
                  <a:pt x="136" y="49"/>
                </a:cubicBezTo>
                <a:cubicBezTo>
                  <a:pt x="136" y="49"/>
                  <a:pt x="136" y="49"/>
                  <a:pt x="136" y="48"/>
                </a:cubicBezTo>
                <a:cubicBezTo>
                  <a:pt x="136" y="48"/>
                  <a:pt x="136" y="48"/>
                  <a:pt x="136" y="49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134" y="49"/>
                  <a:pt x="134" y="49"/>
                  <a:pt x="134" y="49"/>
                </a:cubicBezTo>
                <a:cubicBezTo>
                  <a:pt x="134" y="49"/>
                  <a:pt x="133" y="49"/>
                  <a:pt x="133" y="49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2" y="48"/>
                  <a:pt x="132" y="49"/>
                  <a:pt x="132" y="49"/>
                </a:cubicBezTo>
                <a:cubicBezTo>
                  <a:pt x="131" y="49"/>
                  <a:pt x="131" y="49"/>
                  <a:pt x="131" y="49"/>
                </a:cubicBezTo>
                <a:cubicBezTo>
                  <a:pt x="131" y="49"/>
                  <a:pt x="130" y="49"/>
                  <a:pt x="130" y="49"/>
                </a:cubicBezTo>
                <a:cubicBezTo>
                  <a:pt x="129" y="49"/>
                  <a:pt x="129" y="49"/>
                  <a:pt x="129" y="49"/>
                </a:cubicBezTo>
                <a:cubicBezTo>
                  <a:pt x="129" y="49"/>
                  <a:pt x="129" y="49"/>
                  <a:pt x="129" y="49"/>
                </a:cubicBezTo>
                <a:cubicBezTo>
                  <a:pt x="128" y="49"/>
                  <a:pt x="127" y="49"/>
                  <a:pt x="127" y="48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26" y="48"/>
                  <a:pt x="126" y="48"/>
                  <a:pt x="125" y="48"/>
                </a:cubicBezTo>
                <a:cubicBezTo>
                  <a:pt x="125" y="48"/>
                  <a:pt x="125" y="48"/>
                  <a:pt x="125" y="48"/>
                </a:cubicBezTo>
                <a:cubicBezTo>
                  <a:pt x="125" y="48"/>
                  <a:pt x="125" y="48"/>
                  <a:pt x="125" y="48"/>
                </a:cubicBezTo>
                <a:close/>
                <a:moveTo>
                  <a:pt x="144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lose/>
                <a:moveTo>
                  <a:pt x="138" y="50"/>
                </a:moveTo>
                <a:cubicBezTo>
                  <a:pt x="139" y="50"/>
                  <a:pt x="139" y="50"/>
                  <a:pt x="139" y="50"/>
                </a:cubicBezTo>
                <a:cubicBezTo>
                  <a:pt x="139" y="50"/>
                  <a:pt x="139" y="50"/>
                  <a:pt x="140" y="50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41" y="50"/>
                  <a:pt x="141" y="50"/>
                  <a:pt x="141" y="50"/>
                </a:cubicBezTo>
                <a:cubicBezTo>
                  <a:pt x="141" y="50"/>
                  <a:pt x="141" y="50"/>
                  <a:pt x="141" y="50"/>
                </a:cubicBezTo>
                <a:cubicBezTo>
                  <a:pt x="141" y="50"/>
                  <a:pt x="141" y="50"/>
                  <a:pt x="141" y="50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41" y="51"/>
                  <a:pt x="141" y="51"/>
                  <a:pt x="142" y="51"/>
                </a:cubicBezTo>
                <a:cubicBezTo>
                  <a:pt x="142" y="50"/>
                  <a:pt x="142" y="50"/>
                  <a:pt x="142" y="50"/>
                </a:cubicBezTo>
                <a:cubicBezTo>
                  <a:pt x="142" y="50"/>
                  <a:pt x="142" y="50"/>
                  <a:pt x="143" y="50"/>
                </a:cubicBezTo>
                <a:cubicBezTo>
                  <a:pt x="143" y="50"/>
                  <a:pt x="143" y="50"/>
                  <a:pt x="143" y="50"/>
                </a:cubicBezTo>
                <a:cubicBezTo>
                  <a:pt x="143" y="50"/>
                  <a:pt x="143" y="50"/>
                  <a:pt x="143" y="50"/>
                </a:cubicBezTo>
                <a:cubicBezTo>
                  <a:pt x="142" y="50"/>
                  <a:pt x="142" y="50"/>
                  <a:pt x="142" y="49"/>
                </a:cubicBezTo>
                <a:cubicBezTo>
                  <a:pt x="142" y="49"/>
                  <a:pt x="142" y="50"/>
                  <a:pt x="142" y="50"/>
                </a:cubicBezTo>
                <a:cubicBezTo>
                  <a:pt x="141" y="50"/>
                  <a:pt x="141" y="50"/>
                  <a:pt x="141" y="49"/>
                </a:cubicBezTo>
                <a:cubicBezTo>
                  <a:pt x="141" y="49"/>
                  <a:pt x="141" y="49"/>
                  <a:pt x="140" y="49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0" y="49"/>
                  <a:pt x="139" y="49"/>
                  <a:pt x="139" y="49"/>
                </a:cubicBezTo>
                <a:cubicBezTo>
                  <a:pt x="139" y="49"/>
                  <a:pt x="139" y="49"/>
                  <a:pt x="139" y="49"/>
                </a:cubicBezTo>
                <a:cubicBezTo>
                  <a:pt x="138" y="50"/>
                  <a:pt x="138" y="50"/>
                  <a:pt x="138" y="50"/>
                </a:cubicBezTo>
                <a:cubicBezTo>
                  <a:pt x="138" y="50"/>
                  <a:pt x="138" y="50"/>
                  <a:pt x="138" y="50"/>
                </a:cubicBezTo>
                <a:close/>
                <a:moveTo>
                  <a:pt x="142" y="53"/>
                </a:moveTo>
                <a:cubicBezTo>
                  <a:pt x="142" y="53"/>
                  <a:pt x="142" y="53"/>
                  <a:pt x="142" y="53"/>
                </a:cubicBezTo>
                <a:cubicBezTo>
                  <a:pt x="142" y="53"/>
                  <a:pt x="142" y="53"/>
                  <a:pt x="142" y="54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2" y="54"/>
                  <a:pt x="142" y="54"/>
                  <a:pt x="141" y="54"/>
                </a:cubicBezTo>
                <a:cubicBezTo>
                  <a:pt x="141" y="54"/>
                  <a:pt x="141" y="54"/>
                  <a:pt x="141" y="54"/>
                </a:cubicBezTo>
                <a:cubicBezTo>
                  <a:pt x="141" y="54"/>
                  <a:pt x="141" y="54"/>
                  <a:pt x="141" y="54"/>
                </a:cubicBezTo>
                <a:cubicBezTo>
                  <a:pt x="141" y="54"/>
                  <a:pt x="141" y="55"/>
                  <a:pt x="141" y="55"/>
                </a:cubicBezTo>
                <a:cubicBezTo>
                  <a:pt x="141" y="55"/>
                  <a:pt x="141" y="55"/>
                  <a:pt x="141" y="55"/>
                </a:cubicBezTo>
                <a:cubicBezTo>
                  <a:pt x="141" y="56"/>
                  <a:pt x="141" y="56"/>
                  <a:pt x="141" y="56"/>
                </a:cubicBezTo>
                <a:cubicBezTo>
                  <a:pt x="141" y="56"/>
                  <a:pt x="141" y="56"/>
                  <a:pt x="141" y="56"/>
                </a:cubicBezTo>
                <a:cubicBezTo>
                  <a:pt x="141" y="56"/>
                  <a:pt x="141" y="56"/>
                  <a:pt x="141" y="56"/>
                </a:cubicBezTo>
                <a:cubicBezTo>
                  <a:pt x="141" y="56"/>
                  <a:pt x="141" y="56"/>
                  <a:pt x="141" y="56"/>
                </a:cubicBezTo>
                <a:cubicBezTo>
                  <a:pt x="141" y="56"/>
                  <a:pt x="141" y="56"/>
                  <a:pt x="141" y="56"/>
                </a:cubicBezTo>
                <a:cubicBezTo>
                  <a:pt x="141" y="57"/>
                  <a:pt x="141" y="57"/>
                  <a:pt x="141" y="57"/>
                </a:cubicBezTo>
                <a:cubicBezTo>
                  <a:pt x="141" y="57"/>
                  <a:pt x="142" y="57"/>
                  <a:pt x="142" y="57"/>
                </a:cubicBezTo>
                <a:cubicBezTo>
                  <a:pt x="142" y="58"/>
                  <a:pt x="141" y="58"/>
                  <a:pt x="141" y="58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41" y="58"/>
                  <a:pt x="141" y="58"/>
                  <a:pt x="141" y="58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142" y="58"/>
                  <a:pt x="142" y="58"/>
                  <a:pt x="142" y="59"/>
                </a:cubicBezTo>
                <a:cubicBezTo>
                  <a:pt x="142" y="58"/>
                  <a:pt x="143" y="59"/>
                  <a:pt x="143" y="59"/>
                </a:cubicBezTo>
                <a:cubicBezTo>
                  <a:pt x="143" y="59"/>
                  <a:pt x="143" y="59"/>
                  <a:pt x="143" y="59"/>
                </a:cubicBezTo>
                <a:cubicBezTo>
                  <a:pt x="143" y="60"/>
                  <a:pt x="143" y="60"/>
                  <a:pt x="143" y="60"/>
                </a:cubicBezTo>
                <a:cubicBezTo>
                  <a:pt x="143" y="60"/>
                  <a:pt x="143" y="60"/>
                  <a:pt x="143" y="61"/>
                </a:cubicBezTo>
                <a:cubicBezTo>
                  <a:pt x="143" y="61"/>
                  <a:pt x="143" y="61"/>
                  <a:pt x="143" y="61"/>
                </a:cubicBezTo>
                <a:cubicBezTo>
                  <a:pt x="143" y="61"/>
                  <a:pt x="144" y="61"/>
                  <a:pt x="144" y="61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4" y="60"/>
                  <a:pt x="145" y="60"/>
                  <a:pt x="145" y="60"/>
                </a:cubicBezTo>
                <a:cubicBezTo>
                  <a:pt x="145" y="60"/>
                  <a:pt x="145" y="60"/>
                  <a:pt x="145" y="60"/>
                </a:cubicBezTo>
                <a:cubicBezTo>
                  <a:pt x="145" y="60"/>
                  <a:pt x="145" y="60"/>
                  <a:pt x="145" y="60"/>
                </a:cubicBezTo>
                <a:cubicBezTo>
                  <a:pt x="145" y="60"/>
                  <a:pt x="145" y="60"/>
                  <a:pt x="146" y="60"/>
                </a:cubicBezTo>
                <a:cubicBezTo>
                  <a:pt x="145" y="60"/>
                  <a:pt x="145" y="60"/>
                  <a:pt x="145" y="60"/>
                </a:cubicBezTo>
                <a:cubicBezTo>
                  <a:pt x="145" y="60"/>
                  <a:pt x="145" y="60"/>
                  <a:pt x="145" y="60"/>
                </a:cubicBezTo>
                <a:cubicBezTo>
                  <a:pt x="145" y="60"/>
                  <a:pt x="145" y="59"/>
                  <a:pt x="146" y="59"/>
                </a:cubicBezTo>
                <a:cubicBezTo>
                  <a:pt x="146" y="59"/>
                  <a:pt x="146" y="59"/>
                  <a:pt x="146" y="59"/>
                </a:cubicBezTo>
                <a:cubicBezTo>
                  <a:pt x="146" y="59"/>
                  <a:pt x="146" y="59"/>
                  <a:pt x="146" y="59"/>
                </a:cubicBezTo>
                <a:cubicBezTo>
                  <a:pt x="145" y="59"/>
                  <a:pt x="145" y="58"/>
                  <a:pt x="145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3" y="56"/>
                  <a:pt x="143" y="55"/>
                  <a:pt x="143" y="55"/>
                </a:cubicBezTo>
                <a:cubicBezTo>
                  <a:pt x="144" y="54"/>
                  <a:pt x="144" y="54"/>
                  <a:pt x="145" y="53"/>
                </a:cubicBezTo>
                <a:cubicBezTo>
                  <a:pt x="145" y="53"/>
                  <a:pt x="145" y="53"/>
                  <a:pt x="146" y="53"/>
                </a:cubicBezTo>
                <a:cubicBezTo>
                  <a:pt x="146" y="53"/>
                  <a:pt x="146" y="53"/>
                  <a:pt x="146" y="53"/>
                </a:cubicBezTo>
                <a:cubicBezTo>
                  <a:pt x="146" y="53"/>
                  <a:pt x="146" y="53"/>
                  <a:pt x="145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5" y="53"/>
                  <a:pt x="144" y="53"/>
                  <a:pt x="144" y="53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144" y="53"/>
                  <a:pt x="143" y="54"/>
                  <a:pt x="143" y="54"/>
                </a:cubicBezTo>
                <a:cubicBezTo>
                  <a:pt x="143" y="54"/>
                  <a:pt x="143" y="54"/>
                  <a:pt x="142" y="53"/>
                </a:cubicBezTo>
                <a:cubicBezTo>
                  <a:pt x="142" y="53"/>
                  <a:pt x="142" y="53"/>
                  <a:pt x="142" y="53"/>
                </a:cubicBezTo>
                <a:close/>
                <a:moveTo>
                  <a:pt x="215" y="102"/>
                </a:moveTo>
                <a:cubicBezTo>
                  <a:pt x="215" y="102"/>
                  <a:pt x="215" y="103"/>
                  <a:pt x="215" y="103"/>
                </a:cubicBezTo>
                <a:cubicBezTo>
                  <a:pt x="215" y="103"/>
                  <a:pt x="215" y="103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1"/>
                  <a:pt x="215" y="101"/>
                  <a:pt x="215" y="101"/>
                </a:cubicBezTo>
                <a:cubicBezTo>
                  <a:pt x="215" y="102"/>
                  <a:pt x="215" y="102"/>
                  <a:pt x="215" y="102"/>
                </a:cubicBezTo>
                <a:cubicBezTo>
                  <a:pt x="215" y="102"/>
                  <a:pt x="215" y="102"/>
                  <a:pt x="215" y="102"/>
                </a:cubicBezTo>
                <a:close/>
                <a:moveTo>
                  <a:pt x="149" y="64"/>
                </a:moveTo>
                <a:cubicBezTo>
                  <a:pt x="149" y="64"/>
                  <a:pt x="149" y="64"/>
                  <a:pt x="149" y="63"/>
                </a:cubicBezTo>
                <a:cubicBezTo>
                  <a:pt x="149" y="63"/>
                  <a:pt x="149" y="63"/>
                  <a:pt x="149" y="63"/>
                </a:cubicBezTo>
                <a:cubicBezTo>
                  <a:pt x="149" y="63"/>
                  <a:pt x="149" y="63"/>
                  <a:pt x="149" y="62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50" y="62"/>
                  <a:pt x="150" y="62"/>
                  <a:pt x="150" y="62"/>
                </a:cubicBezTo>
                <a:cubicBezTo>
                  <a:pt x="150" y="62"/>
                  <a:pt x="150" y="62"/>
                  <a:pt x="150" y="61"/>
                </a:cubicBezTo>
                <a:cubicBezTo>
                  <a:pt x="150" y="61"/>
                  <a:pt x="150" y="61"/>
                  <a:pt x="150" y="61"/>
                </a:cubicBezTo>
                <a:cubicBezTo>
                  <a:pt x="151" y="61"/>
                  <a:pt x="151" y="61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60"/>
                  <a:pt x="152" y="60"/>
                  <a:pt x="152" y="61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1" y="62"/>
                  <a:pt x="151" y="62"/>
                  <a:pt x="152" y="62"/>
                </a:cubicBezTo>
                <a:cubicBezTo>
                  <a:pt x="153" y="62"/>
                  <a:pt x="153" y="62"/>
                  <a:pt x="154" y="61"/>
                </a:cubicBezTo>
                <a:cubicBezTo>
                  <a:pt x="154" y="62"/>
                  <a:pt x="154" y="62"/>
                  <a:pt x="154" y="62"/>
                </a:cubicBezTo>
                <a:cubicBezTo>
                  <a:pt x="154" y="62"/>
                  <a:pt x="154" y="62"/>
                  <a:pt x="154" y="62"/>
                </a:cubicBezTo>
                <a:cubicBezTo>
                  <a:pt x="154" y="62"/>
                  <a:pt x="154" y="62"/>
                  <a:pt x="154" y="62"/>
                </a:cubicBezTo>
                <a:cubicBezTo>
                  <a:pt x="153" y="62"/>
                  <a:pt x="153" y="63"/>
                  <a:pt x="153" y="63"/>
                </a:cubicBezTo>
                <a:cubicBezTo>
                  <a:pt x="153" y="63"/>
                  <a:pt x="153" y="63"/>
                  <a:pt x="153" y="63"/>
                </a:cubicBezTo>
                <a:cubicBezTo>
                  <a:pt x="153" y="63"/>
                  <a:pt x="152" y="64"/>
                  <a:pt x="152" y="64"/>
                </a:cubicBezTo>
                <a:cubicBezTo>
                  <a:pt x="152" y="65"/>
                  <a:pt x="153" y="65"/>
                  <a:pt x="153" y="65"/>
                </a:cubicBezTo>
                <a:cubicBezTo>
                  <a:pt x="153" y="65"/>
                  <a:pt x="154" y="65"/>
                  <a:pt x="154" y="65"/>
                </a:cubicBezTo>
                <a:cubicBezTo>
                  <a:pt x="154" y="65"/>
                  <a:pt x="154" y="65"/>
                  <a:pt x="154" y="65"/>
                </a:cubicBezTo>
                <a:cubicBezTo>
                  <a:pt x="155" y="65"/>
                  <a:pt x="155" y="65"/>
                  <a:pt x="155" y="65"/>
                </a:cubicBezTo>
                <a:cubicBezTo>
                  <a:pt x="155" y="65"/>
                  <a:pt x="155" y="65"/>
                  <a:pt x="156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56" y="64"/>
                  <a:pt x="156" y="65"/>
                  <a:pt x="156" y="65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56" y="65"/>
                  <a:pt x="157" y="65"/>
                  <a:pt x="157" y="65"/>
                </a:cubicBezTo>
                <a:cubicBezTo>
                  <a:pt x="157" y="64"/>
                  <a:pt x="157" y="64"/>
                  <a:pt x="157" y="64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56" y="65"/>
                  <a:pt x="156" y="65"/>
                  <a:pt x="156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66"/>
                  <a:pt x="156" y="66"/>
                  <a:pt x="155" y="66"/>
                </a:cubicBezTo>
                <a:cubicBezTo>
                  <a:pt x="155" y="66"/>
                  <a:pt x="155" y="66"/>
                  <a:pt x="154" y="67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4" y="67"/>
                  <a:pt x="154" y="68"/>
                  <a:pt x="154" y="68"/>
                </a:cubicBezTo>
                <a:cubicBezTo>
                  <a:pt x="154" y="68"/>
                  <a:pt x="154" y="68"/>
                  <a:pt x="154" y="68"/>
                </a:cubicBezTo>
                <a:cubicBezTo>
                  <a:pt x="154" y="68"/>
                  <a:pt x="154" y="68"/>
                  <a:pt x="153" y="68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7"/>
                  <a:pt x="152" y="67"/>
                  <a:pt x="152" y="67"/>
                </a:cubicBezTo>
                <a:cubicBezTo>
                  <a:pt x="152" y="67"/>
                  <a:pt x="152" y="67"/>
                  <a:pt x="152" y="67"/>
                </a:cubicBezTo>
                <a:cubicBezTo>
                  <a:pt x="152" y="67"/>
                  <a:pt x="152" y="67"/>
                  <a:pt x="152" y="67"/>
                </a:cubicBezTo>
                <a:cubicBezTo>
                  <a:pt x="152" y="67"/>
                  <a:pt x="152" y="67"/>
                  <a:pt x="151" y="67"/>
                </a:cubicBezTo>
                <a:cubicBezTo>
                  <a:pt x="151" y="67"/>
                  <a:pt x="151" y="67"/>
                  <a:pt x="150" y="67"/>
                </a:cubicBezTo>
                <a:cubicBezTo>
                  <a:pt x="150" y="68"/>
                  <a:pt x="150" y="68"/>
                  <a:pt x="150" y="68"/>
                </a:cubicBezTo>
                <a:cubicBezTo>
                  <a:pt x="150" y="68"/>
                  <a:pt x="150" y="68"/>
                  <a:pt x="150" y="68"/>
                </a:cubicBezTo>
                <a:cubicBezTo>
                  <a:pt x="150" y="68"/>
                  <a:pt x="150" y="68"/>
                  <a:pt x="150" y="68"/>
                </a:cubicBezTo>
                <a:cubicBezTo>
                  <a:pt x="149" y="68"/>
                  <a:pt x="149" y="69"/>
                  <a:pt x="149" y="69"/>
                </a:cubicBezTo>
                <a:cubicBezTo>
                  <a:pt x="149" y="69"/>
                  <a:pt x="150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70"/>
                  <a:pt x="150" y="70"/>
                  <a:pt x="149" y="71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8" y="70"/>
                  <a:pt x="148" y="71"/>
                  <a:pt x="148" y="71"/>
                </a:cubicBezTo>
                <a:cubicBezTo>
                  <a:pt x="148" y="71"/>
                  <a:pt x="148" y="72"/>
                  <a:pt x="148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8" y="73"/>
                  <a:pt x="148" y="73"/>
                  <a:pt x="148" y="74"/>
                </a:cubicBezTo>
                <a:cubicBezTo>
                  <a:pt x="148" y="74"/>
                  <a:pt x="148" y="75"/>
                  <a:pt x="148" y="75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5"/>
                  <a:pt x="147" y="75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7"/>
                  <a:pt x="147" y="77"/>
                  <a:pt x="147" y="77"/>
                </a:cubicBezTo>
                <a:cubicBezTo>
                  <a:pt x="147" y="77"/>
                  <a:pt x="147" y="77"/>
                  <a:pt x="147" y="78"/>
                </a:cubicBezTo>
                <a:cubicBezTo>
                  <a:pt x="147" y="78"/>
                  <a:pt x="147" y="78"/>
                  <a:pt x="147" y="78"/>
                </a:cubicBezTo>
                <a:cubicBezTo>
                  <a:pt x="146" y="78"/>
                  <a:pt x="146" y="78"/>
                  <a:pt x="146" y="78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45" y="79"/>
                  <a:pt x="145" y="80"/>
                  <a:pt x="145" y="80"/>
                </a:cubicBezTo>
                <a:cubicBezTo>
                  <a:pt x="145" y="80"/>
                  <a:pt x="145" y="81"/>
                  <a:pt x="146" y="81"/>
                </a:cubicBezTo>
                <a:cubicBezTo>
                  <a:pt x="146" y="81"/>
                  <a:pt x="146" y="82"/>
                  <a:pt x="146" y="82"/>
                </a:cubicBezTo>
                <a:cubicBezTo>
                  <a:pt x="146" y="82"/>
                  <a:pt x="146" y="83"/>
                  <a:pt x="146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3"/>
                  <a:pt x="146" y="83"/>
                  <a:pt x="146" y="84"/>
                </a:cubicBezTo>
                <a:cubicBezTo>
                  <a:pt x="146" y="84"/>
                  <a:pt x="146" y="84"/>
                  <a:pt x="146" y="84"/>
                </a:cubicBezTo>
                <a:cubicBezTo>
                  <a:pt x="146" y="84"/>
                  <a:pt x="146" y="84"/>
                  <a:pt x="146" y="84"/>
                </a:cubicBezTo>
                <a:cubicBezTo>
                  <a:pt x="146" y="85"/>
                  <a:pt x="146" y="85"/>
                  <a:pt x="146" y="85"/>
                </a:cubicBezTo>
                <a:cubicBezTo>
                  <a:pt x="146" y="85"/>
                  <a:pt x="146" y="85"/>
                  <a:pt x="146" y="85"/>
                </a:cubicBezTo>
                <a:cubicBezTo>
                  <a:pt x="146" y="85"/>
                  <a:pt x="145" y="86"/>
                  <a:pt x="145" y="86"/>
                </a:cubicBezTo>
                <a:cubicBezTo>
                  <a:pt x="144" y="86"/>
                  <a:pt x="144" y="86"/>
                  <a:pt x="143" y="86"/>
                </a:cubicBezTo>
                <a:cubicBezTo>
                  <a:pt x="143" y="86"/>
                  <a:pt x="143" y="86"/>
                  <a:pt x="142" y="87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41" y="88"/>
                  <a:pt x="142" y="88"/>
                  <a:pt x="142" y="88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2" y="91"/>
                  <a:pt x="142" y="91"/>
                  <a:pt x="142" y="91"/>
                </a:cubicBezTo>
                <a:cubicBezTo>
                  <a:pt x="142" y="91"/>
                  <a:pt x="142" y="91"/>
                  <a:pt x="142" y="91"/>
                </a:cubicBezTo>
                <a:cubicBezTo>
                  <a:pt x="142" y="91"/>
                  <a:pt x="141" y="91"/>
                  <a:pt x="141" y="91"/>
                </a:cubicBezTo>
                <a:cubicBezTo>
                  <a:pt x="141" y="92"/>
                  <a:pt x="141" y="92"/>
                  <a:pt x="142" y="92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41" y="92"/>
                  <a:pt x="141" y="93"/>
                  <a:pt x="141" y="93"/>
                </a:cubicBezTo>
                <a:cubicBezTo>
                  <a:pt x="141" y="93"/>
                  <a:pt x="141" y="93"/>
                  <a:pt x="140" y="93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39" y="92"/>
                  <a:pt x="139" y="92"/>
                  <a:pt x="140" y="92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40" y="91"/>
                  <a:pt x="140" y="91"/>
                  <a:pt x="140" y="91"/>
                </a:cubicBezTo>
                <a:cubicBezTo>
                  <a:pt x="140" y="91"/>
                  <a:pt x="140" y="91"/>
                  <a:pt x="140" y="91"/>
                </a:cubicBezTo>
                <a:cubicBezTo>
                  <a:pt x="141" y="91"/>
                  <a:pt x="141" y="91"/>
                  <a:pt x="141" y="91"/>
                </a:cubicBezTo>
                <a:cubicBezTo>
                  <a:pt x="141" y="91"/>
                  <a:pt x="141" y="91"/>
                  <a:pt x="141" y="91"/>
                </a:cubicBezTo>
                <a:cubicBezTo>
                  <a:pt x="141" y="90"/>
                  <a:pt x="140" y="90"/>
                  <a:pt x="140" y="90"/>
                </a:cubicBezTo>
                <a:cubicBezTo>
                  <a:pt x="140" y="90"/>
                  <a:pt x="140" y="90"/>
                  <a:pt x="140" y="90"/>
                </a:cubicBezTo>
                <a:cubicBezTo>
                  <a:pt x="140" y="90"/>
                  <a:pt x="140" y="89"/>
                  <a:pt x="139" y="89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39" y="88"/>
                  <a:pt x="139" y="88"/>
                  <a:pt x="139" y="88"/>
                </a:cubicBezTo>
                <a:cubicBezTo>
                  <a:pt x="139" y="88"/>
                  <a:pt x="139" y="88"/>
                  <a:pt x="139" y="88"/>
                </a:cubicBezTo>
                <a:cubicBezTo>
                  <a:pt x="139" y="88"/>
                  <a:pt x="139" y="88"/>
                  <a:pt x="139" y="88"/>
                </a:cubicBezTo>
                <a:cubicBezTo>
                  <a:pt x="139" y="88"/>
                  <a:pt x="139" y="88"/>
                  <a:pt x="140" y="87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40" y="87"/>
                  <a:pt x="140" y="87"/>
                  <a:pt x="140" y="86"/>
                </a:cubicBezTo>
                <a:cubicBezTo>
                  <a:pt x="140" y="86"/>
                  <a:pt x="139" y="86"/>
                  <a:pt x="139" y="86"/>
                </a:cubicBezTo>
                <a:cubicBezTo>
                  <a:pt x="139" y="86"/>
                  <a:pt x="138" y="86"/>
                  <a:pt x="138" y="86"/>
                </a:cubicBezTo>
                <a:cubicBezTo>
                  <a:pt x="138" y="86"/>
                  <a:pt x="138" y="85"/>
                  <a:pt x="138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6" y="85"/>
                  <a:pt x="136" y="85"/>
                  <a:pt x="136" y="85"/>
                </a:cubicBezTo>
                <a:cubicBezTo>
                  <a:pt x="136" y="85"/>
                  <a:pt x="136" y="85"/>
                  <a:pt x="136" y="85"/>
                </a:cubicBezTo>
                <a:cubicBezTo>
                  <a:pt x="136" y="84"/>
                  <a:pt x="134" y="84"/>
                  <a:pt x="134" y="84"/>
                </a:cubicBezTo>
                <a:cubicBezTo>
                  <a:pt x="134" y="84"/>
                  <a:pt x="134" y="84"/>
                  <a:pt x="133" y="83"/>
                </a:cubicBezTo>
                <a:cubicBezTo>
                  <a:pt x="133" y="83"/>
                  <a:pt x="133" y="83"/>
                  <a:pt x="133" y="83"/>
                </a:cubicBezTo>
                <a:cubicBezTo>
                  <a:pt x="133" y="82"/>
                  <a:pt x="133" y="82"/>
                  <a:pt x="132" y="82"/>
                </a:cubicBezTo>
                <a:cubicBezTo>
                  <a:pt x="132" y="82"/>
                  <a:pt x="132" y="82"/>
                  <a:pt x="131" y="82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0" y="81"/>
                  <a:pt x="130" y="81"/>
                  <a:pt x="130" y="81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29" y="80"/>
                  <a:pt x="129" y="79"/>
                  <a:pt x="129" y="79"/>
                </a:cubicBezTo>
                <a:cubicBezTo>
                  <a:pt x="129" y="79"/>
                  <a:pt x="129" y="79"/>
                  <a:pt x="129" y="78"/>
                </a:cubicBezTo>
                <a:cubicBezTo>
                  <a:pt x="129" y="78"/>
                  <a:pt x="128" y="78"/>
                  <a:pt x="128" y="78"/>
                </a:cubicBezTo>
                <a:cubicBezTo>
                  <a:pt x="128" y="78"/>
                  <a:pt x="128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76"/>
                  <a:pt x="128" y="75"/>
                  <a:pt x="128" y="75"/>
                </a:cubicBezTo>
                <a:cubicBezTo>
                  <a:pt x="128" y="75"/>
                  <a:pt x="128" y="75"/>
                  <a:pt x="129" y="75"/>
                </a:cubicBezTo>
                <a:cubicBezTo>
                  <a:pt x="129" y="75"/>
                  <a:pt x="129" y="75"/>
                  <a:pt x="129" y="74"/>
                </a:cubicBezTo>
                <a:cubicBezTo>
                  <a:pt x="129" y="74"/>
                  <a:pt x="129" y="74"/>
                  <a:pt x="130" y="74"/>
                </a:cubicBezTo>
                <a:cubicBezTo>
                  <a:pt x="130" y="74"/>
                  <a:pt x="130" y="74"/>
                  <a:pt x="130" y="73"/>
                </a:cubicBezTo>
                <a:cubicBezTo>
                  <a:pt x="130" y="73"/>
                  <a:pt x="130" y="73"/>
                  <a:pt x="130" y="73"/>
                </a:cubicBezTo>
                <a:cubicBezTo>
                  <a:pt x="130" y="73"/>
                  <a:pt x="131" y="73"/>
                  <a:pt x="131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72"/>
                  <a:pt x="131" y="72"/>
                  <a:pt x="132" y="72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32" y="72"/>
                  <a:pt x="133" y="72"/>
                  <a:pt x="133" y="71"/>
                </a:cubicBezTo>
                <a:cubicBezTo>
                  <a:pt x="133" y="71"/>
                  <a:pt x="133" y="71"/>
                  <a:pt x="133" y="71"/>
                </a:cubicBezTo>
                <a:cubicBezTo>
                  <a:pt x="134" y="71"/>
                  <a:pt x="134" y="71"/>
                  <a:pt x="135" y="71"/>
                </a:cubicBezTo>
                <a:cubicBezTo>
                  <a:pt x="135" y="71"/>
                  <a:pt x="135" y="70"/>
                  <a:pt x="135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36" y="69"/>
                  <a:pt x="137" y="69"/>
                  <a:pt x="137" y="69"/>
                </a:cubicBezTo>
                <a:cubicBezTo>
                  <a:pt x="137" y="69"/>
                  <a:pt x="137" y="69"/>
                  <a:pt x="137" y="69"/>
                </a:cubicBezTo>
                <a:cubicBezTo>
                  <a:pt x="138" y="69"/>
                  <a:pt x="138" y="69"/>
                  <a:pt x="139" y="69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139" y="68"/>
                  <a:pt x="140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0" y="68"/>
                  <a:pt x="139" y="69"/>
                  <a:pt x="139" y="69"/>
                </a:cubicBezTo>
                <a:cubicBezTo>
                  <a:pt x="139" y="69"/>
                  <a:pt x="139" y="69"/>
                  <a:pt x="139" y="70"/>
                </a:cubicBezTo>
                <a:cubicBezTo>
                  <a:pt x="139" y="70"/>
                  <a:pt x="139" y="70"/>
                  <a:pt x="139" y="70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1" y="71"/>
                  <a:pt x="141" y="71"/>
                  <a:pt x="141" y="71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2" y="71"/>
                  <a:pt x="143" y="71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4" y="70"/>
                  <a:pt x="144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4" y="70"/>
                  <a:pt x="144" y="70"/>
                  <a:pt x="144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6" y="71"/>
                  <a:pt x="146" y="71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148" y="70"/>
                  <a:pt x="147" y="70"/>
                  <a:pt x="147" y="69"/>
                </a:cubicBezTo>
                <a:cubicBezTo>
                  <a:pt x="147" y="69"/>
                  <a:pt x="146" y="69"/>
                  <a:pt x="146" y="69"/>
                </a:cubicBezTo>
                <a:cubicBezTo>
                  <a:pt x="146" y="69"/>
                  <a:pt x="146" y="69"/>
                  <a:pt x="146" y="69"/>
                </a:cubicBezTo>
                <a:cubicBezTo>
                  <a:pt x="146" y="69"/>
                  <a:pt x="146" y="68"/>
                  <a:pt x="146" y="68"/>
                </a:cubicBezTo>
                <a:cubicBezTo>
                  <a:pt x="146" y="68"/>
                  <a:pt x="145" y="67"/>
                  <a:pt x="145" y="67"/>
                </a:cubicBezTo>
                <a:cubicBezTo>
                  <a:pt x="145" y="67"/>
                  <a:pt x="145" y="67"/>
                  <a:pt x="145" y="67"/>
                </a:cubicBezTo>
                <a:cubicBezTo>
                  <a:pt x="145" y="67"/>
                  <a:pt x="145" y="67"/>
                  <a:pt x="145" y="67"/>
                </a:cubicBezTo>
                <a:cubicBezTo>
                  <a:pt x="145" y="67"/>
                  <a:pt x="145" y="67"/>
                  <a:pt x="145" y="67"/>
                </a:cubicBezTo>
                <a:cubicBezTo>
                  <a:pt x="145" y="67"/>
                  <a:pt x="145" y="67"/>
                  <a:pt x="146" y="67"/>
                </a:cubicBezTo>
                <a:cubicBezTo>
                  <a:pt x="146" y="67"/>
                  <a:pt x="146" y="66"/>
                  <a:pt x="146" y="66"/>
                </a:cubicBezTo>
                <a:cubicBezTo>
                  <a:pt x="146" y="66"/>
                  <a:pt x="146" y="66"/>
                  <a:pt x="146" y="66"/>
                </a:cubicBezTo>
                <a:cubicBezTo>
                  <a:pt x="146" y="66"/>
                  <a:pt x="146" y="66"/>
                  <a:pt x="146" y="66"/>
                </a:cubicBezTo>
                <a:cubicBezTo>
                  <a:pt x="146" y="66"/>
                  <a:pt x="146" y="66"/>
                  <a:pt x="146" y="66"/>
                </a:cubicBezTo>
                <a:cubicBezTo>
                  <a:pt x="146" y="66"/>
                  <a:pt x="146" y="66"/>
                  <a:pt x="146" y="66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47" y="65"/>
                  <a:pt x="148" y="65"/>
                  <a:pt x="148" y="65"/>
                </a:cubicBezTo>
                <a:cubicBezTo>
                  <a:pt x="148" y="65"/>
                  <a:pt x="148" y="65"/>
                  <a:pt x="148" y="65"/>
                </a:cubicBezTo>
                <a:cubicBezTo>
                  <a:pt x="148" y="65"/>
                  <a:pt x="148" y="65"/>
                  <a:pt x="148" y="65"/>
                </a:cubicBezTo>
                <a:cubicBezTo>
                  <a:pt x="148" y="65"/>
                  <a:pt x="148" y="65"/>
                  <a:pt x="148" y="65"/>
                </a:cubicBezTo>
                <a:cubicBezTo>
                  <a:pt x="149" y="65"/>
                  <a:pt x="149" y="64"/>
                  <a:pt x="149" y="64"/>
                </a:cubicBezTo>
                <a:cubicBezTo>
                  <a:pt x="149" y="64"/>
                  <a:pt x="149" y="64"/>
                  <a:pt x="149" y="64"/>
                </a:cubicBezTo>
                <a:close/>
                <a:moveTo>
                  <a:pt x="144" y="84"/>
                </a:moveTo>
                <a:cubicBezTo>
                  <a:pt x="144" y="84"/>
                  <a:pt x="144" y="84"/>
                  <a:pt x="144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3" y="84"/>
                  <a:pt x="143" y="84"/>
                  <a:pt x="143" y="84"/>
                </a:cubicBezTo>
                <a:cubicBezTo>
                  <a:pt x="143" y="84"/>
                  <a:pt x="143" y="84"/>
                  <a:pt x="143" y="84"/>
                </a:cubicBezTo>
                <a:cubicBezTo>
                  <a:pt x="142" y="84"/>
                  <a:pt x="142" y="84"/>
                  <a:pt x="142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42" y="85"/>
                  <a:pt x="142" y="86"/>
                  <a:pt x="143" y="86"/>
                </a:cubicBezTo>
                <a:cubicBezTo>
                  <a:pt x="143" y="86"/>
                  <a:pt x="143" y="86"/>
                  <a:pt x="143" y="86"/>
                </a:cubicBezTo>
                <a:cubicBezTo>
                  <a:pt x="143" y="86"/>
                  <a:pt x="143" y="86"/>
                  <a:pt x="143" y="86"/>
                </a:cubicBezTo>
                <a:cubicBezTo>
                  <a:pt x="143" y="86"/>
                  <a:pt x="144" y="86"/>
                  <a:pt x="144" y="86"/>
                </a:cubicBezTo>
                <a:cubicBezTo>
                  <a:pt x="144" y="86"/>
                  <a:pt x="144" y="85"/>
                  <a:pt x="144" y="85"/>
                </a:cubicBezTo>
                <a:cubicBezTo>
                  <a:pt x="144" y="84"/>
                  <a:pt x="144" y="84"/>
                  <a:pt x="144" y="84"/>
                </a:cubicBezTo>
                <a:close/>
                <a:moveTo>
                  <a:pt x="145" y="72"/>
                </a:move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4" y="71"/>
                  <a:pt x="144" y="71"/>
                </a:cubicBezTo>
                <a:cubicBezTo>
                  <a:pt x="144" y="71"/>
                  <a:pt x="144" y="71"/>
                  <a:pt x="144" y="71"/>
                </a:cubicBezTo>
                <a:cubicBezTo>
                  <a:pt x="143" y="71"/>
                  <a:pt x="143" y="71"/>
                  <a:pt x="142" y="71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1" y="73"/>
                  <a:pt x="141" y="73"/>
                  <a:pt x="141" y="73"/>
                </a:cubicBezTo>
                <a:cubicBezTo>
                  <a:pt x="141" y="73"/>
                  <a:pt x="142" y="73"/>
                  <a:pt x="142" y="73"/>
                </a:cubicBezTo>
                <a:cubicBezTo>
                  <a:pt x="142" y="73"/>
                  <a:pt x="142" y="73"/>
                  <a:pt x="142" y="73"/>
                </a:cubicBezTo>
                <a:cubicBezTo>
                  <a:pt x="142" y="73"/>
                  <a:pt x="142" y="73"/>
                  <a:pt x="143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45" y="72"/>
                  <a:pt x="145" y="72"/>
                  <a:pt x="145" y="72"/>
                </a:cubicBezTo>
                <a:close/>
                <a:moveTo>
                  <a:pt x="148" y="73"/>
                </a:moveTo>
                <a:cubicBezTo>
                  <a:pt x="148" y="72"/>
                  <a:pt x="147" y="72"/>
                  <a:pt x="147" y="72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47" y="72"/>
                  <a:pt x="146" y="72"/>
                  <a:pt x="146" y="72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45" y="72"/>
                  <a:pt x="145" y="72"/>
                  <a:pt x="145" y="72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5" y="74"/>
                  <a:pt x="145" y="74"/>
                  <a:pt x="145" y="74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7" y="75"/>
                  <a:pt x="147" y="74"/>
                </a:cubicBezTo>
                <a:cubicBezTo>
                  <a:pt x="147" y="74"/>
                  <a:pt x="147" y="74"/>
                  <a:pt x="147" y="74"/>
                </a:cubicBezTo>
                <a:cubicBezTo>
                  <a:pt x="147" y="74"/>
                  <a:pt x="147" y="74"/>
                  <a:pt x="147" y="74"/>
                </a:cubicBezTo>
                <a:cubicBezTo>
                  <a:pt x="147" y="74"/>
                  <a:pt x="147" y="74"/>
                  <a:pt x="147" y="73"/>
                </a:cubicBezTo>
                <a:cubicBezTo>
                  <a:pt x="148" y="73"/>
                  <a:pt x="148" y="73"/>
                  <a:pt x="148" y="73"/>
                </a:cubicBezTo>
                <a:close/>
                <a:moveTo>
                  <a:pt x="127" y="59"/>
                </a:moveTo>
                <a:cubicBezTo>
                  <a:pt x="127" y="59"/>
                  <a:pt x="127" y="59"/>
                  <a:pt x="127" y="59"/>
                </a:cubicBezTo>
                <a:cubicBezTo>
                  <a:pt x="127" y="59"/>
                  <a:pt x="127" y="59"/>
                  <a:pt x="127" y="59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9" y="60"/>
                  <a:pt x="129" y="59"/>
                  <a:pt x="130" y="59"/>
                </a:cubicBezTo>
                <a:cubicBezTo>
                  <a:pt x="130" y="59"/>
                  <a:pt x="130" y="59"/>
                  <a:pt x="130" y="60"/>
                </a:cubicBezTo>
                <a:cubicBezTo>
                  <a:pt x="130" y="60"/>
                  <a:pt x="130" y="60"/>
                  <a:pt x="130" y="60"/>
                </a:cubicBezTo>
                <a:cubicBezTo>
                  <a:pt x="130" y="60"/>
                  <a:pt x="131" y="60"/>
                  <a:pt x="131" y="60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1" y="60"/>
                  <a:pt x="131" y="60"/>
                  <a:pt x="131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1" y="59"/>
                  <a:pt x="131" y="59"/>
                  <a:pt x="132" y="59"/>
                </a:cubicBezTo>
                <a:cubicBezTo>
                  <a:pt x="132" y="59"/>
                  <a:pt x="132" y="59"/>
                  <a:pt x="131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30" y="59"/>
                  <a:pt x="130" y="58"/>
                  <a:pt x="130" y="58"/>
                </a:cubicBezTo>
                <a:cubicBezTo>
                  <a:pt x="130" y="58"/>
                  <a:pt x="130" y="58"/>
                  <a:pt x="130" y="58"/>
                </a:cubicBezTo>
                <a:cubicBezTo>
                  <a:pt x="130" y="58"/>
                  <a:pt x="130" y="58"/>
                  <a:pt x="130" y="58"/>
                </a:cubicBezTo>
                <a:cubicBezTo>
                  <a:pt x="129" y="58"/>
                  <a:pt x="129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7" y="58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7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27" y="59"/>
                  <a:pt x="127" y="59"/>
                  <a:pt x="127" y="59"/>
                </a:cubicBezTo>
                <a:close/>
                <a:moveTo>
                  <a:pt x="153" y="53"/>
                </a:moveTo>
                <a:cubicBezTo>
                  <a:pt x="153" y="53"/>
                  <a:pt x="153" y="53"/>
                  <a:pt x="153" y="53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3" y="53"/>
                  <a:pt x="153" y="53"/>
                  <a:pt x="153" y="53"/>
                </a:cubicBezTo>
                <a:close/>
                <a:moveTo>
                  <a:pt x="151" y="53"/>
                </a:moveTo>
                <a:cubicBezTo>
                  <a:pt x="151" y="53"/>
                  <a:pt x="151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52" y="53"/>
                  <a:pt x="152" y="53"/>
                  <a:pt x="153" y="53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52" y="52"/>
                  <a:pt x="151" y="52"/>
                  <a:pt x="151" y="52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51" y="53"/>
                  <a:pt x="151" y="53"/>
                  <a:pt x="151" y="53"/>
                </a:cubicBezTo>
                <a:close/>
                <a:moveTo>
                  <a:pt x="144" y="65"/>
                </a:moveTo>
                <a:cubicBezTo>
                  <a:pt x="143" y="65"/>
                  <a:pt x="143" y="65"/>
                  <a:pt x="143" y="65"/>
                </a:cubicBezTo>
                <a:cubicBezTo>
                  <a:pt x="143" y="66"/>
                  <a:pt x="143" y="66"/>
                  <a:pt x="143" y="66"/>
                </a:cubicBezTo>
                <a:cubicBezTo>
                  <a:pt x="143" y="66"/>
                  <a:pt x="144" y="66"/>
                  <a:pt x="144" y="6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44" y="65"/>
                  <a:pt x="144" y="65"/>
                  <a:pt x="144" y="65"/>
                </a:cubicBezTo>
                <a:close/>
                <a:moveTo>
                  <a:pt x="304" y="0"/>
                </a:moveTo>
                <a:cubicBezTo>
                  <a:pt x="304" y="304"/>
                  <a:pt x="304" y="304"/>
                  <a:pt x="304" y="304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0"/>
                  <a:pt x="0" y="0"/>
                  <a:pt x="0" y="0"/>
                </a:cubicBezTo>
                <a:lnTo>
                  <a:pt x="304" y="0"/>
                </a:lnTo>
                <a:close/>
                <a:moveTo>
                  <a:pt x="125" y="166"/>
                </a:moveTo>
                <a:cubicBezTo>
                  <a:pt x="125" y="166"/>
                  <a:pt x="125" y="167"/>
                  <a:pt x="126" y="167"/>
                </a:cubicBezTo>
                <a:cubicBezTo>
                  <a:pt x="126" y="167"/>
                  <a:pt x="126" y="167"/>
                  <a:pt x="126" y="167"/>
                </a:cubicBezTo>
                <a:cubicBezTo>
                  <a:pt x="126" y="167"/>
                  <a:pt x="126" y="167"/>
                  <a:pt x="126" y="167"/>
                </a:cubicBezTo>
                <a:cubicBezTo>
                  <a:pt x="126" y="167"/>
                  <a:pt x="127" y="167"/>
                  <a:pt x="127" y="167"/>
                </a:cubicBezTo>
                <a:cubicBezTo>
                  <a:pt x="127" y="167"/>
                  <a:pt x="127" y="167"/>
                  <a:pt x="127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9" y="168"/>
                  <a:pt x="129" y="168"/>
                  <a:pt x="130" y="168"/>
                </a:cubicBezTo>
                <a:cubicBezTo>
                  <a:pt x="130" y="168"/>
                  <a:pt x="130" y="168"/>
                  <a:pt x="130" y="168"/>
                </a:cubicBezTo>
                <a:cubicBezTo>
                  <a:pt x="130" y="168"/>
                  <a:pt x="130" y="168"/>
                  <a:pt x="130" y="168"/>
                </a:cubicBezTo>
                <a:cubicBezTo>
                  <a:pt x="130" y="168"/>
                  <a:pt x="130" y="168"/>
                  <a:pt x="130" y="168"/>
                </a:cubicBezTo>
                <a:cubicBezTo>
                  <a:pt x="130" y="168"/>
                  <a:pt x="130" y="168"/>
                  <a:pt x="130" y="168"/>
                </a:cubicBezTo>
                <a:cubicBezTo>
                  <a:pt x="131" y="168"/>
                  <a:pt x="131" y="168"/>
                  <a:pt x="131" y="168"/>
                </a:cubicBezTo>
                <a:cubicBezTo>
                  <a:pt x="131" y="168"/>
                  <a:pt x="131" y="168"/>
                  <a:pt x="131" y="168"/>
                </a:cubicBezTo>
                <a:cubicBezTo>
                  <a:pt x="132" y="168"/>
                  <a:pt x="132" y="168"/>
                  <a:pt x="132" y="167"/>
                </a:cubicBezTo>
                <a:cubicBezTo>
                  <a:pt x="132" y="167"/>
                  <a:pt x="132" y="167"/>
                  <a:pt x="132" y="167"/>
                </a:cubicBezTo>
                <a:cubicBezTo>
                  <a:pt x="132" y="167"/>
                  <a:pt x="132" y="166"/>
                  <a:pt x="132" y="166"/>
                </a:cubicBezTo>
                <a:cubicBezTo>
                  <a:pt x="132" y="166"/>
                  <a:pt x="132" y="166"/>
                  <a:pt x="133" y="166"/>
                </a:cubicBezTo>
                <a:cubicBezTo>
                  <a:pt x="133" y="166"/>
                  <a:pt x="133" y="167"/>
                  <a:pt x="133" y="167"/>
                </a:cubicBezTo>
                <a:cubicBezTo>
                  <a:pt x="133" y="167"/>
                  <a:pt x="133" y="167"/>
                  <a:pt x="133" y="167"/>
                </a:cubicBezTo>
                <a:cubicBezTo>
                  <a:pt x="133" y="167"/>
                  <a:pt x="133" y="167"/>
                  <a:pt x="133" y="167"/>
                </a:cubicBezTo>
                <a:cubicBezTo>
                  <a:pt x="133" y="167"/>
                  <a:pt x="133" y="167"/>
                  <a:pt x="133" y="167"/>
                </a:cubicBezTo>
                <a:cubicBezTo>
                  <a:pt x="133" y="167"/>
                  <a:pt x="133" y="167"/>
                  <a:pt x="133" y="168"/>
                </a:cubicBezTo>
                <a:cubicBezTo>
                  <a:pt x="133" y="168"/>
                  <a:pt x="133" y="168"/>
                  <a:pt x="133" y="168"/>
                </a:cubicBezTo>
                <a:cubicBezTo>
                  <a:pt x="134" y="169"/>
                  <a:pt x="134" y="169"/>
                  <a:pt x="134" y="169"/>
                </a:cubicBezTo>
                <a:cubicBezTo>
                  <a:pt x="134" y="169"/>
                  <a:pt x="134" y="169"/>
                  <a:pt x="134" y="169"/>
                </a:cubicBezTo>
                <a:cubicBezTo>
                  <a:pt x="135" y="166"/>
                  <a:pt x="137" y="164"/>
                  <a:pt x="139" y="162"/>
                </a:cubicBezTo>
                <a:cubicBezTo>
                  <a:pt x="138" y="162"/>
                  <a:pt x="138" y="162"/>
                  <a:pt x="138" y="162"/>
                </a:cubicBezTo>
                <a:cubicBezTo>
                  <a:pt x="138" y="162"/>
                  <a:pt x="138" y="162"/>
                  <a:pt x="138" y="162"/>
                </a:cubicBezTo>
                <a:cubicBezTo>
                  <a:pt x="137" y="163"/>
                  <a:pt x="137" y="163"/>
                  <a:pt x="137" y="163"/>
                </a:cubicBezTo>
                <a:cubicBezTo>
                  <a:pt x="137" y="163"/>
                  <a:pt x="137" y="164"/>
                  <a:pt x="136" y="16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36" y="164"/>
                  <a:pt x="137" y="164"/>
                  <a:pt x="137" y="164"/>
                </a:cubicBezTo>
                <a:cubicBezTo>
                  <a:pt x="136" y="165"/>
                  <a:pt x="136" y="165"/>
                  <a:pt x="136" y="165"/>
                </a:cubicBezTo>
                <a:cubicBezTo>
                  <a:pt x="136" y="165"/>
                  <a:pt x="136" y="165"/>
                  <a:pt x="136" y="165"/>
                </a:cubicBezTo>
                <a:cubicBezTo>
                  <a:pt x="136" y="165"/>
                  <a:pt x="136" y="165"/>
                  <a:pt x="136" y="165"/>
                </a:cubicBezTo>
                <a:cubicBezTo>
                  <a:pt x="136" y="165"/>
                  <a:pt x="135" y="165"/>
                  <a:pt x="135" y="165"/>
                </a:cubicBezTo>
                <a:cubicBezTo>
                  <a:pt x="135" y="165"/>
                  <a:pt x="135" y="165"/>
                  <a:pt x="135" y="165"/>
                </a:cubicBezTo>
                <a:cubicBezTo>
                  <a:pt x="135" y="165"/>
                  <a:pt x="135" y="165"/>
                  <a:pt x="135" y="165"/>
                </a:cubicBezTo>
                <a:cubicBezTo>
                  <a:pt x="134" y="164"/>
                  <a:pt x="134" y="164"/>
                  <a:pt x="134" y="164"/>
                </a:cubicBezTo>
                <a:cubicBezTo>
                  <a:pt x="134" y="164"/>
                  <a:pt x="134" y="164"/>
                  <a:pt x="134" y="164"/>
                </a:cubicBezTo>
                <a:cubicBezTo>
                  <a:pt x="134" y="164"/>
                  <a:pt x="133" y="164"/>
                  <a:pt x="133" y="164"/>
                </a:cubicBezTo>
                <a:cubicBezTo>
                  <a:pt x="133" y="164"/>
                  <a:pt x="133" y="164"/>
                  <a:pt x="132" y="164"/>
                </a:cubicBezTo>
                <a:cubicBezTo>
                  <a:pt x="132" y="164"/>
                  <a:pt x="132" y="164"/>
                  <a:pt x="132" y="164"/>
                </a:cubicBezTo>
                <a:cubicBezTo>
                  <a:pt x="132" y="164"/>
                  <a:pt x="131" y="164"/>
                  <a:pt x="131" y="164"/>
                </a:cubicBezTo>
                <a:cubicBezTo>
                  <a:pt x="131" y="164"/>
                  <a:pt x="131" y="164"/>
                  <a:pt x="131" y="164"/>
                </a:cubicBezTo>
                <a:cubicBezTo>
                  <a:pt x="131" y="164"/>
                  <a:pt x="131" y="164"/>
                  <a:pt x="131" y="164"/>
                </a:cubicBezTo>
                <a:cubicBezTo>
                  <a:pt x="131" y="164"/>
                  <a:pt x="131" y="165"/>
                  <a:pt x="130" y="165"/>
                </a:cubicBezTo>
                <a:cubicBezTo>
                  <a:pt x="130" y="165"/>
                  <a:pt x="130" y="165"/>
                  <a:pt x="130" y="165"/>
                </a:cubicBezTo>
                <a:cubicBezTo>
                  <a:pt x="130" y="165"/>
                  <a:pt x="129" y="165"/>
                  <a:pt x="129" y="165"/>
                </a:cubicBezTo>
                <a:cubicBezTo>
                  <a:pt x="129" y="165"/>
                  <a:pt x="129" y="165"/>
                  <a:pt x="129" y="165"/>
                </a:cubicBezTo>
                <a:cubicBezTo>
                  <a:pt x="129" y="165"/>
                  <a:pt x="129" y="165"/>
                  <a:pt x="128" y="165"/>
                </a:cubicBezTo>
                <a:cubicBezTo>
                  <a:pt x="128" y="165"/>
                  <a:pt x="128" y="165"/>
                  <a:pt x="128" y="165"/>
                </a:cubicBezTo>
                <a:cubicBezTo>
                  <a:pt x="128" y="165"/>
                  <a:pt x="128" y="165"/>
                  <a:pt x="128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64"/>
                  <a:pt x="127" y="164"/>
                  <a:pt x="127" y="164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3"/>
                  <a:pt x="127" y="163"/>
                  <a:pt x="127" y="163"/>
                </a:cubicBezTo>
                <a:cubicBezTo>
                  <a:pt x="127" y="163"/>
                  <a:pt x="126" y="163"/>
                  <a:pt x="126" y="162"/>
                </a:cubicBezTo>
                <a:cubicBezTo>
                  <a:pt x="126" y="162"/>
                  <a:pt x="126" y="162"/>
                  <a:pt x="126" y="162"/>
                </a:cubicBezTo>
                <a:cubicBezTo>
                  <a:pt x="126" y="162"/>
                  <a:pt x="126" y="162"/>
                  <a:pt x="126" y="162"/>
                </a:cubicBezTo>
                <a:cubicBezTo>
                  <a:pt x="126" y="162"/>
                  <a:pt x="126" y="161"/>
                  <a:pt x="126" y="161"/>
                </a:cubicBezTo>
                <a:cubicBezTo>
                  <a:pt x="127" y="161"/>
                  <a:pt x="127" y="161"/>
                  <a:pt x="127" y="161"/>
                </a:cubicBezTo>
                <a:cubicBezTo>
                  <a:pt x="127" y="161"/>
                  <a:pt x="127" y="161"/>
                  <a:pt x="127" y="161"/>
                </a:cubicBezTo>
                <a:cubicBezTo>
                  <a:pt x="127" y="160"/>
                  <a:pt x="127" y="160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9"/>
                  <a:pt x="127" y="159"/>
                  <a:pt x="127" y="158"/>
                </a:cubicBezTo>
                <a:cubicBezTo>
                  <a:pt x="127" y="158"/>
                  <a:pt x="127" y="158"/>
                  <a:pt x="127" y="158"/>
                </a:cubicBezTo>
                <a:cubicBezTo>
                  <a:pt x="127" y="158"/>
                  <a:pt x="127" y="158"/>
                  <a:pt x="127" y="158"/>
                </a:cubicBezTo>
                <a:cubicBezTo>
                  <a:pt x="127" y="158"/>
                  <a:pt x="127" y="157"/>
                  <a:pt x="127" y="157"/>
                </a:cubicBezTo>
                <a:cubicBezTo>
                  <a:pt x="127" y="157"/>
                  <a:pt x="127" y="157"/>
                  <a:pt x="127" y="157"/>
                </a:cubicBezTo>
                <a:cubicBezTo>
                  <a:pt x="127" y="156"/>
                  <a:pt x="127" y="156"/>
                  <a:pt x="127" y="156"/>
                </a:cubicBezTo>
                <a:cubicBezTo>
                  <a:pt x="127" y="156"/>
                  <a:pt x="127" y="156"/>
                  <a:pt x="127" y="156"/>
                </a:cubicBezTo>
                <a:cubicBezTo>
                  <a:pt x="127" y="156"/>
                  <a:pt x="127" y="156"/>
                  <a:pt x="127" y="156"/>
                </a:cubicBezTo>
                <a:cubicBezTo>
                  <a:pt x="127" y="156"/>
                  <a:pt x="127" y="156"/>
                  <a:pt x="126" y="156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5" y="155"/>
                  <a:pt x="125" y="155"/>
                </a:cubicBezTo>
                <a:cubicBezTo>
                  <a:pt x="124" y="155"/>
                  <a:pt x="124" y="155"/>
                  <a:pt x="124" y="155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2" y="155"/>
                  <a:pt x="122" y="155"/>
                  <a:pt x="122" y="155"/>
                </a:cubicBezTo>
                <a:cubicBezTo>
                  <a:pt x="122" y="155"/>
                  <a:pt x="122" y="155"/>
                  <a:pt x="122" y="155"/>
                </a:cubicBezTo>
                <a:cubicBezTo>
                  <a:pt x="122" y="155"/>
                  <a:pt x="122" y="155"/>
                  <a:pt x="122" y="155"/>
                </a:cubicBezTo>
                <a:cubicBezTo>
                  <a:pt x="122" y="155"/>
                  <a:pt x="122" y="155"/>
                  <a:pt x="121" y="155"/>
                </a:cubicBezTo>
                <a:cubicBezTo>
                  <a:pt x="121" y="155"/>
                  <a:pt x="121" y="155"/>
                  <a:pt x="121" y="155"/>
                </a:cubicBezTo>
                <a:cubicBezTo>
                  <a:pt x="121" y="155"/>
                  <a:pt x="121" y="155"/>
                  <a:pt x="121" y="155"/>
                </a:cubicBezTo>
                <a:cubicBezTo>
                  <a:pt x="121" y="155"/>
                  <a:pt x="121" y="155"/>
                  <a:pt x="121" y="155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20" y="154"/>
                  <a:pt x="120" y="154"/>
                  <a:pt x="120" y="154"/>
                </a:cubicBezTo>
                <a:cubicBezTo>
                  <a:pt x="120" y="154"/>
                  <a:pt x="120" y="153"/>
                  <a:pt x="120" y="153"/>
                </a:cubicBezTo>
                <a:cubicBezTo>
                  <a:pt x="120" y="153"/>
                  <a:pt x="120" y="153"/>
                  <a:pt x="120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21" y="152"/>
                  <a:pt x="121" y="152"/>
                  <a:pt x="121" y="151"/>
                </a:cubicBezTo>
                <a:cubicBezTo>
                  <a:pt x="121" y="151"/>
                  <a:pt x="121" y="151"/>
                  <a:pt x="122" y="150"/>
                </a:cubicBezTo>
                <a:cubicBezTo>
                  <a:pt x="122" y="150"/>
                  <a:pt x="122" y="150"/>
                  <a:pt x="122" y="150"/>
                </a:cubicBezTo>
                <a:cubicBezTo>
                  <a:pt x="122" y="150"/>
                  <a:pt x="121" y="150"/>
                  <a:pt x="121" y="150"/>
                </a:cubicBezTo>
                <a:cubicBezTo>
                  <a:pt x="121" y="150"/>
                  <a:pt x="121" y="150"/>
                  <a:pt x="121" y="149"/>
                </a:cubicBezTo>
                <a:cubicBezTo>
                  <a:pt x="121" y="149"/>
                  <a:pt x="121" y="149"/>
                  <a:pt x="122" y="149"/>
                </a:cubicBezTo>
                <a:cubicBezTo>
                  <a:pt x="122" y="149"/>
                  <a:pt x="122" y="149"/>
                  <a:pt x="122" y="149"/>
                </a:cubicBezTo>
                <a:cubicBezTo>
                  <a:pt x="122" y="148"/>
                  <a:pt x="123" y="147"/>
                  <a:pt x="123" y="147"/>
                </a:cubicBezTo>
                <a:cubicBezTo>
                  <a:pt x="123" y="146"/>
                  <a:pt x="123" y="146"/>
                  <a:pt x="122" y="146"/>
                </a:cubicBezTo>
                <a:cubicBezTo>
                  <a:pt x="121" y="146"/>
                  <a:pt x="121" y="146"/>
                  <a:pt x="121" y="146"/>
                </a:cubicBezTo>
                <a:cubicBezTo>
                  <a:pt x="121" y="146"/>
                  <a:pt x="121" y="146"/>
                  <a:pt x="121" y="146"/>
                </a:cubicBezTo>
                <a:cubicBezTo>
                  <a:pt x="120" y="146"/>
                  <a:pt x="120" y="146"/>
                  <a:pt x="119" y="146"/>
                </a:cubicBezTo>
                <a:cubicBezTo>
                  <a:pt x="119" y="146"/>
                  <a:pt x="119" y="146"/>
                  <a:pt x="118" y="146"/>
                </a:cubicBezTo>
                <a:cubicBezTo>
                  <a:pt x="118" y="146"/>
                  <a:pt x="117" y="146"/>
                  <a:pt x="117" y="147"/>
                </a:cubicBezTo>
                <a:cubicBezTo>
                  <a:pt x="117" y="147"/>
                  <a:pt x="116" y="147"/>
                  <a:pt x="116" y="148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16" y="149"/>
                  <a:pt x="116" y="149"/>
                  <a:pt x="116" y="150"/>
                </a:cubicBezTo>
                <a:cubicBezTo>
                  <a:pt x="116" y="150"/>
                  <a:pt x="115" y="150"/>
                  <a:pt x="115" y="150"/>
                </a:cubicBezTo>
                <a:cubicBezTo>
                  <a:pt x="115" y="150"/>
                  <a:pt x="115" y="150"/>
                  <a:pt x="115" y="150"/>
                </a:cubicBezTo>
                <a:cubicBezTo>
                  <a:pt x="115" y="150"/>
                  <a:pt x="115" y="150"/>
                  <a:pt x="115" y="150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5" y="151"/>
                  <a:pt x="115" y="150"/>
                  <a:pt x="114" y="150"/>
                </a:cubicBezTo>
                <a:cubicBezTo>
                  <a:pt x="114" y="150"/>
                  <a:pt x="113" y="150"/>
                  <a:pt x="113" y="151"/>
                </a:cubicBezTo>
                <a:cubicBezTo>
                  <a:pt x="113" y="151"/>
                  <a:pt x="113" y="151"/>
                  <a:pt x="112" y="151"/>
                </a:cubicBezTo>
                <a:cubicBezTo>
                  <a:pt x="112" y="151"/>
                  <a:pt x="112" y="151"/>
                  <a:pt x="112" y="151"/>
                </a:cubicBezTo>
                <a:cubicBezTo>
                  <a:pt x="112" y="151"/>
                  <a:pt x="112" y="151"/>
                  <a:pt x="112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1" y="151"/>
                  <a:pt x="111" y="151"/>
                  <a:pt x="111" y="151"/>
                </a:cubicBezTo>
                <a:cubicBezTo>
                  <a:pt x="110" y="151"/>
                  <a:pt x="110" y="150"/>
                  <a:pt x="110" y="150"/>
                </a:cubicBezTo>
                <a:cubicBezTo>
                  <a:pt x="110" y="150"/>
                  <a:pt x="110" y="150"/>
                  <a:pt x="109" y="150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09" y="149"/>
                  <a:pt x="109" y="149"/>
                  <a:pt x="108" y="148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47"/>
                  <a:pt x="108" y="147"/>
                  <a:pt x="108" y="147"/>
                </a:cubicBezTo>
                <a:cubicBezTo>
                  <a:pt x="108" y="146"/>
                  <a:pt x="107" y="146"/>
                  <a:pt x="107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7" y="146"/>
                  <a:pt x="107" y="145"/>
                  <a:pt x="107" y="145"/>
                </a:cubicBezTo>
                <a:cubicBezTo>
                  <a:pt x="107" y="145"/>
                  <a:pt x="108" y="145"/>
                  <a:pt x="108" y="145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8" y="143"/>
                  <a:pt x="108" y="142"/>
                  <a:pt x="108" y="141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09" y="140"/>
                  <a:pt x="109" y="139"/>
                  <a:pt x="108" y="139"/>
                </a:cubicBezTo>
                <a:cubicBezTo>
                  <a:pt x="108" y="139"/>
                  <a:pt x="108" y="138"/>
                  <a:pt x="108" y="138"/>
                </a:cubicBezTo>
                <a:cubicBezTo>
                  <a:pt x="108" y="138"/>
                  <a:pt x="108" y="138"/>
                  <a:pt x="108" y="137"/>
                </a:cubicBezTo>
                <a:cubicBezTo>
                  <a:pt x="108" y="137"/>
                  <a:pt x="108" y="137"/>
                  <a:pt x="109" y="137"/>
                </a:cubicBezTo>
                <a:cubicBezTo>
                  <a:pt x="109" y="137"/>
                  <a:pt x="109" y="136"/>
                  <a:pt x="109" y="136"/>
                </a:cubicBezTo>
                <a:cubicBezTo>
                  <a:pt x="109" y="136"/>
                  <a:pt x="109" y="136"/>
                  <a:pt x="109" y="136"/>
                </a:cubicBezTo>
                <a:cubicBezTo>
                  <a:pt x="109" y="136"/>
                  <a:pt x="109" y="136"/>
                  <a:pt x="109" y="136"/>
                </a:cubicBezTo>
                <a:cubicBezTo>
                  <a:pt x="109" y="136"/>
                  <a:pt x="109" y="136"/>
                  <a:pt x="109" y="136"/>
                </a:cubicBezTo>
                <a:cubicBezTo>
                  <a:pt x="109" y="135"/>
                  <a:pt x="109" y="135"/>
                  <a:pt x="110" y="135"/>
                </a:cubicBezTo>
                <a:cubicBezTo>
                  <a:pt x="110" y="135"/>
                  <a:pt x="110" y="135"/>
                  <a:pt x="110" y="135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1" y="135"/>
                  <a:pt x="111" y="135"/>
                  <a:pt x="112" y="135"/>
                </a:cubicBezTo>
                <a:cubicBezTo>
                  <a:pt x="112" y="135"/>
                  <a:pt x="112" y="134"/>
                  <a:pt x="112" y="134"/>
                </a:cubicBezTo>
                <a:cubicBezTo>
                  <a:pt x="112" y="134"/>
                  <a:pt x="112" y="134"/>
                  <a:pt x="112" y="134"/>
                </a:cubicBezTo>
                <a:cubicBezTo>
                  <a:pt x="112" y="134"/>
                  <a:pt x="112" y="134"/>
                  <a:pt x="113" y="134"/>
                </a:cubicBezTo>
                <a:cubicBezTo>
                  <a:pt x="113" y="134"/>
                  <a:pt x="113" y="134"/>
                  <a:pt x="113" y="134"/>
                </a:cubicBezTo>
                <a:cubicBezTo>
                  <a:pt x="113" y="134"/>
                  <a:pt x="113" y="134"/>
                  <a:pt x="113" y="134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4" y="134"/>
                  <a:pt x="115" y="134"/>
                  <a:pt x="115" y="134"/>
                </a:cubicBezTo>
                <a:cubicBezTo>
                  <a:pt x="115" y="134"/>
                  <a:pt x="115" y="134"/>
                  <a:pt x="115" y="134"/>
                </a:cubicBezTo>
                <a:cubicBezTo>
                  <a:pt x="115" y="134"/>
                  <a:pt x="116" y="134"/>
                  <a:pt x="116" y="13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7" y="134"/>
                  <a:pt x="117" y="135"/>
                  <a:pt x="117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5"/>
                  <a:pt x="119" y="135"/>
                  <a:pt x="119" y="135"/>
                </a:cubicBezTo>
                <a:cubicBezTo>
                  <a:pt x="119" y="135"/>
                  <a:pt x="119" y="135"/>
                  <a:pt x="119" y="135"/>
                </a:cubicBezTo>
                <a:cubicBezTo>
                  <a:pt x="119" y="135"/>
                  <a:pt x="119" y="135"/>
                  <a:pt x="120" y="135"/>
                </a:cubicBezTo>
                <a:cubicBezTo>
                  <a:pt x="120" y="135"/>
                  <a:pt x="120" y="135"/>
                  <a:pt x="120" y="135"/>
                </a:cubicBezTo>
                <a:cubicBezTo>
                  <a:pt x="121" y="134"/>
                  <a:pt x="121" y="134"/>
                  <a:pt x="120" y="134"/>
                </a:cubicBezTo>
                <a:cubicBezTo>
                  <a:pt x="120" y="134"/>
                  <a:pt x="120" y="133"/>
                  <a:pt x="120" y="133"/>
                </a:cubicBezTo>
                <a:cubicBezTo>
                  <a:pt x="120" y="133"/>
                  <a:pt x="120" y="133"/>
                  <a:pt x="120" y="133"/>
                </a:cubicBezTo>
                <a:cubicBezTo>
                  <a:pt x="120" y="133"/>
                  <a:pt x="120" y="133"/>
                  <a:pt x="120" y="133"/>
                </a:cubicBezTo>
                <a:cubicBezTo>
                  <a:pt x="120" y="133"/>
                  <a:pt x="120" y="133"/>
                  <a:pt x="120" y="133"/>
                </a:cubicBezTo>
                <a:cubicBezTo>
                  <a:pt x="120" y="133"/>
                  <a:pt x="120" y="133"/>
                  <a:pt x="120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33"/>
                  <a:pt x="122" y="133"/>
                  <a:pt x="123" y="133"/>
                </a:cubicBezTo>
                <a:cubicBezTo>
                  <a:pt x="123" y="133"/>
                  <a:pt x="123" y="132"/>
                  <a:pt x="123" y="132"/>
                </a:cubicBezTo>
                <a:cubicBezTo>
                  <a:pt x="123" y="133"/>
                  <a:pt x="124" y="133"/>
                  <a:pt x="124" y="133"/>
                </a:cubicBezTo>
                <a:cubicBezTo>
                  <a:pt x="124" y="133"/>
                  <a:pt x="124" y="133"/>
                  <a:pt x="124" y="133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5" y="133"/>
                  <a:pt x="125" y="134"/>
                  <a:pt x="126" y="134"/>
                </a:cubicBezTo>
                <a:cubicBezTo>
                  <a:pt x="126" y="134"/>
                  <a:pt x="126" y="133"/>
                  <a:pt x="126" y="133"/>
                </a:cubicBezTo>
                <a:cubicBezTo>
                  <a:pt x="126" y="133"/>
                  <a:pt x="127" y="133"/>
                  <a:pt x="127" y="133"/>
                </a:cubicBezTo>
                <a:cubicBezTo>
                  <a:pt x="127" y="133"/>
                  <a:pt x="127" y="133"/>
                  <a:pt x="127" y="133"/>
                </a:cubicBezTo>
                <a:cubicBezTo>
                  <a:pt x="127" y="133"/>
                  <a:pt x="127" y="133"/>
                  <a:pt x="127" y="134"/>
                </a:cubicBezTo>
                <a:cubicBezTo>
                  <a:pt x="128" y="134"/>
                  <a:pt x="128" y="134"/>
                  <a:pt x="128" y="134"/>
                </a:cubicBezTo>
                <a:cubicBezTo>
                  <a:pt x="128" y="134"/>
                  <a:pt x="128" y="134"/>
                  <a:pt x="128" y="134"/>
                </a:cubicBezTo>
                <a:cubicBezTo>
                  <a:pt x="128" y="134"/>
                  <a:pt x="128" y="134"/>
                  <a:pt x="128" y="134"/>
                </a:cubicBezTo>
                <a:cubicBezTo>
                  <a:pt x="128" y="135"/>
                  <a:pt x="128" y="135"/>
                  <a:pt x="128" y="135"/>
                </a:cubicBezTo>
                <a:cubicBezTo>
                  <a:pt x="128" y="135"/>
                  <a:pt x="129" y="135"/>
                  <a:pt x="128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36"/>
                  <a:pt x="128" y="136"/>
                  <a:pt x="128" y="137"/>
                </a:cubicBezTo>
                <a:cubicBezTo>
                  <a:pt x="128" y="137"/>
                  <a:pt x="128" y="137"/>
                  <a:pt x="128" y="137"/>
                </a:cubicBezTo>
                <a:cubicBezTo>
                  <a:pt x="128" y="137"/>
                  <a:pt x="128" y="137"/>
                  <a:pt x="129" y="138"/>
                </a:cubicBezTo>
                <a:cubicBezTo>
                  <a:pt x="129" y="138"/>
                  <a:pt x="129" y="138"/>
                  <a:pt x="129" y="138"/>
                </a:cubicBezTo>
                <a:cubicBezTo>
                  <a:pt x="129" y="138"/>
                  <a:pt x="129" y="139"/>
                  <a:pt x="129" y="139"/>
                </a:cubicBezTo>
                <a:cubicBezTo>
                  <a:pt x="129" y="139"/>
                  <a:pt x="129" y="139"/>
                  <a:pt x="129" y="139"/>
                </a:cubicBezTo>
                <a:cubicBezTo>
                  <a:pt x="129" y="140"/>
                  <a:pt x="130" y="140"/>
                  <a:pt x="130" y="140"/>
                </a:cubicBezTo>
                <a:cubicBezTo>
                  <a:pt x="130" y="140"/>
                  <a:pt x="130" y="140"/>
                  <a:pt x="130" y="141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32" y="141"/>
                  <a:pt x="132" y="141"/>
                  <a:pt x="132" y="141"/>
                </a:cubicBezTo>
                <a:cubicBezTo>
                  <a:pt x="133" y="140"/>
                  <a:pt x="133" y="140"/>
                  <a:pt x="133" y="139"/>
                </a:cubicBezTo>
                <a:cubicBezTo>
                  <a:pt x="133" y="138"/>
                  <a:pt x="133" y="137"/>
                  <a:pt x="133" y="137"/>
                </a:cubicBezTo>
                <a:cubicBezTo>
                  <a:pt x="133" y="136"/>
                  <a:pt x="133" y="136"/>
                  <a:pt x="133" y="136"/>
                </a:cubicBezTo>
                <a:cubicBezTo>
                  <a:pt x="133" y="136"/>
                  <a:pt x="133" y="136"/>
                  <a:pt x="133" y="136"/>
                </a:cubicBezTo>
                <a:cubicBezTo>
                  <a:pt x="133" y="136"/>
                  <a:pt x="133" y="135"/>
                  <a:pt x="133" y="135"/>
                </a:cubicBezTo>
                <a:cubicBezTo>
                  <a:pt x="132" y="135"/>
                  <a:pt x="132" y="135"/>
                  <a:pt x="132" y="135"/>
                </a:cubicBezTo>
                <a:cubicBezTo>
                  <a:pt x="132" y="135"/>
                  <a:pt x="132" y="134"/>
                  <a:pt x="132" y="134"/>
                </a:cubicBezTo>
                <a:cubicBezTo>
                  <a:pt x="132" y="134"/>
                  <a:pt x="132" y="134"/>
                  <a:pt x="132" y="133"/>
                </a:cubicBezTo>
                <a:cubicBezTo>
                  <a:pt x="132" y="133"/>
                  <a:pt x="132" y="133"/>
                  <a:pt x="132" y="132"/>
                </a:cubicBezTo>
                <a:cubicBezTo>
                  <a:pt x="132" y="132"/>
                  <a:pt x="132" y="131"/>
                  <a:pt x="132" y="131"/>
                </a:cubicBezTo>
                <a:cubicBezTo>
                  <a:pt x="132" y="131"/>
                  <a:pt x="132" y="131"/>
                  <a:pt x="132" y="131"/>
                </a:cubicBezTo>
                <a:cubicBezTo>
                  <a:pt x="132" y="130"/>
                  <a:pt x="132" y="130"/>
                  <a:pt x="132" y="130"/>
                </a:cubicBezTo>
                <a:cubicBezTo>
                  <a:pt x="133" y="130"/>
                  <a:pt x="133" y="130"/>
                  <a:pt x="133" y="130"/>
                </a:cubicBezTo>
                <a:cubicBezTo>
                  <a:pt x="133" y="130"/>
                  <a:pt x="133" y="130"/>
                  <a:pt x="133" y="129"/>
                </a:cubicBezTo>
                <a:cubicBezTo>
                  <a:pt x="133" y="129"/>
                  <a:pt x="134" y="129"/>
                  <a:pt x="134" y="129"/>
                </a:cubicBezTo>
                <a:cubicBezTo>
                  <a:pt x="134" y="129"/>
                  <a:pt x="134" y="129"/>
                  <a:pt x="134" y="129"/>
                </a:cubicBezTo>
                <a:cubicBezTo>
                  <a:pt x="135" y="129"/>
                  <a:pt x="135" y="129"/>
                  <a:pt x="135" y="128"/>
                </a:cubicBezTo>
                <a:cubicBezTo>
                  <a:pt x="135" y="128"/>
                  <a:pt x="136" y="128"/>
                  <a:pt x="136" y="128"/>
                </a:cubicBezTo>
                <a:cubicBezTo>
                  <a:pt x="136" y="127"/>
                  <a:pt x="137" y="127"/>
                  <a:pt x="137" y="127"/>
                </a:cubicBezTo>
                <a:cubicBezTo>
                  <a:pt x="137" y="127"/>
                  <a:pt x="138" y="126"/>
                  <a:pt x="138" y="126"/>
                </a:cubicBezTo>
                <a:cubicBezTo>
                  <a:pt x="138" y="126"/>
                  <a:pt x="138" y="126"/>
                  <a:pt x="138" y="126"/>
                </a:cubicBezTo>
                <a:cubicBezTo>
                  <a:pt x="138" y="125"/>
                  <a:pt x="139" y="125"/>
                  <a:pt x="139" y="125"/>
                </a:cubicBezTo>
                <a:cubicBezTo>
                  <a:pt x="139" y="125"/>
                  <a:pt x="139" y="125"/>
                  <a:pt x="139" y="125"/>
                </a:cubicBezTo>
                <a:cubicBezTo>
                  <a:pt x="139" y="125"/>
                  <a:pt x="140" y="125"/>
                  <a:pt x="140" y="125"/>
                </a:cubicBezTo>
                <a:cubicBezTo>
                  <a:pt x="140" y="125"/>
                  <a:pt x="140" y="125"/>
                  <a:pt x="140" y="125"/>
                </a:cubicBezTo>
                <a:cubicBezTo>
                  <a:pt x="140" y="124"/>
                  <a:pt x="141" y="124"/>
                  <a:pt x="141" y="124"/>
                </a:cubicBezTo>
                <a:cubicBezTo>
                  <a:pt x="141" y="124"/>
                  <a:pt x="141" y="124"/>
                  <a:pt x="141" y="124"/>
                </a:cubicBezTo>
                <a:cubicBezTo>
                  <a:pt x="141" y="123"/>
                  <a:pt x="141" y="123"/>
                  <a:pt x="141" y="123"/>
                </a:cubicBezTo>
                <a:cubicBezTo>
                  <a:pt x="141" y="122"/>
                  <a:pt x="141" y="122"/>
                  <a:pt x="141" y="121"/>
                </a:cubicBezTo>
                <a:cubicBezTo>
                  <a:pt x="141" y="121"/>
                  <a:pt x="141" y="121"/>
                  <a:pt x="141" y="121"/>
                </a:cubicBezTo>
                <a:cubicBezTo>
                  <a:pt x="141" y="121"/>
                  <a:pt x="141" y="120"/>
                  <a:pt x="142" y="120"/>
                </a:cubicBezTo>
                <a:cubicBezTo>
                  <a:pt x="142" y="119"/>
                  <a:pt x="142" y="119"/>
                  <a:pt x="142" y="119"/>
                </a:cubicBezTo>
                <a:cubicBezTo>
                  <a:pt x="143" y="119"/>
                  <a:pt x="143" y="119"/>
                  <a:pt x="143" y="119"/>
                </a:cubicBezTo>
                <a:cubicBezTo>
                  <a:pt x="143" y="119"/>
                  <a:pt x="143" y="119"/>
                  <a:pt x="143" y="119"/>
                </a:cubicBezTo>
                <a:cubicBezTo>
                  <a:pt x="143" y="119"/>
                  <a:pt x="143" y="119"/>
                  <a:pt x="143" y="119"/>
                </a:cubicBezTo>
                <a:cubicBezTo>
                  <a:pt x="143" y="119"/>
                  <a:pt x="143" y="118"/>
                  <a:pt x="143" y="118"/>
                </a:cubicBezTo>
                <a:cubicBezTo>
                  <a:pt x="143" y="118"/>
                  <a:pt x="144" y="117"/>
                  <a:pt x="144" y="117"/>
                </a:cubicBezTo>
                <a:cubicBezTo>
                  <a:pt x="144" y="117"/>
                  <a:pt x="144" y="117"/>
                  <a:pt x="144" y="117"/>
                </a:cubicBezTo>
                <a:cubicBezTo>
                  <a:pt x="144" y="116"/>
                  <a:pt x="145" y="116"/>
                  <a:pt x="145" y="115"/>
                </a:cubicBezTo>
                <a:cubicBezTo>
                  <a:pt x="145" y="115"/>
                  <a:pt x="145" y="115"/>
                  <a:pt x="145" y="114"/>
                </a:cubicBezTo>
                <a:cubicBezTo>
                  <a:pt x="145" y="114"/>
                  <a:pt x="146" y="114"/>
                  <a:pt x="146" y="114"/>
                </a:cubicBezTo>
                <a:cubicBezTo>
                  <a:pt x="146" y="114"/>
                  <a:pt x="146" y="114"/>
                  <a:pt x="146" y="114"/>
                </a:cubicBezTo>
                <a:cubicBezTo>
                  <a:pt x="147" y="114"/>
                  <a:pt x="147" y="114"/>
                  <a:pt x="147" y="114"/>
                </a:cubicBezTo>
                <a:cubicBezTo>
                  <a:pt x="147" y="114"/>
                  <a:pt x="147" y="114"/>
                  <a:pt x="147" y="114"/>
                </a:cubicBezTo>
                <a:cubicBezTo>
                  <a:pt x="148" y="114"/>
                  <a:pt x="148" y="114"/>
                  <a:pt x="148" y="114"/>
                </a:cubicBezTo>
                <a:cubicBezTo>
                  <a:pt x="148" y="114"/>
                  <a:pt x="148" y="114"/>
                  <a:pt x="148" y="113"/>
                </a:cubicBezTo>
                <a:cubicBezTo>
                  <a:pt x="148" y="113"/>
                  <a:pt x="148" y="113"/>
                  <a:pt x="148" y="113"/>
                </a:cubicBezTo>
                <a:cubicBezTo>
                  <a:pt x="148" y="113"/>
                  <a:pt x="149" y="113"/>
                  <a:pt x="149" y="113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50" y="113"/>
                  <a:pt x="150" y="113"/>
                  <a:pt x="150" y="113"/>
                </a:cubicBezTo>
                <a:cubicBezTo>
                  <a:pt x="150" y="113"/>
                  <a:pt x="151" y="113"/>
                  <a:pt x="151" y="112"/>
                </a:cubicBezTo>
                <a:cubicBezTo>
                  <a:pt x="151" y="112"/>
                  <a:pt x="151" y="112"/>
                  <a:pt x="150" y="112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1" y="109"/>
                  <a:pt x="151" y="109"/>
                  <a:pt x="152" y="109"/>
                </a:cubicBezTo>
                <a:cubicBezTo>
                  <a:pt x="152" y="109"/>
                  <a:pt x="152" y="109"/>
                  <a:pt x="152" y="109"/>
                </a:cubicBezTo>
                <a:cubicBezTo>
                  <a:pt x="153" y="108"/>
                  <a:pt x="153" y="108"/>
                  <a:pt x="153" y="108"/>
                </a:cubicBezTo>
                <a:cubicBezTo>
                  <a:pt x="153" y="108"/>
                  <a:pt x="154" y="108"/>
                  <a:pt x="154" y="108"/>
                </a:cubicBezTo>
                <a:cubicBezTo>
                  <a:pt x="154" y="108"/>
                  <a:pt x="155" y="108"/>
                  <a:pt x="155" y="108"/>
                </a:cubicBezTo>
                <a:cubicBezTo>
                  <a:pt x="155" y="108"/>
                  <a:pt x="155" y="107"/>
                  <a:pt x="156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6" y="107"/>
                  <a:pt x="155" y="107"/>
                  <a:pt x="155" y="108"/>
                </a:cubicBezTo>
                <a:cubicBezTo>
                  <a:pt x="155" y="108"/>
                  <a:pt x="155" y="109"/>
                  <a:pt x="156" y="109"/>
                </a:cubicBezTo>
                <a:cubicBezTo>
                  <a:pt x="156" y="110"/>
                  <a:pt x="156" y="110"/>
                  <a:pt x="156" y="110"/>
                </a:cubicBezTo>
                <a:cubicBezTo>
                  <a:pt x="156" y="110"/>
                  <a:pt x="156" y="110"/>
                  <a:pt x="156" y="110"/>
                </a:cubicBezTo>
                <a:cubicBezTo>
                  <a:pt x="156" y="110"/>
                  <a:pt x="157" y="110"/>
                  <a:pt x="157" y="110"/>
                </a:cubicBezTo>
                <a:cubicBezTo>
                  <a:pt x="157" y="110"/>
                  <a:pt x="158" y="110"/>
                  <a:pt x="158" y="109"/>
                </a:cubicBezTo>
                <a:cubicBezTo>
                  <a:pt x="158" y="109"/>
                  <a:pt x="158" y="109"/>
                  <a:pt x="158" y="109"/>
                </a:cubicBezTo>
                <a:cubicBezTo>
                  <a:pt x="158" y="109"/>
                  <a:pt x="158" y="109"/>
                  <a:pt x="159" y="109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59" y="109"/>
                  <a:pt x="159" y="108"/>
                  <a:pt x="159" y="108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60" y="109"/>
                  <a:pt x="160" y="108"/>
                  <a:pt x="160" y="108"/>
                </a:cubicBezTo>
                <a:cubicBezTo>
                  <a:pt x="161" y="108"/>
                  <a:pt x="162" y="108"/>
                  <a:pt x="162" y="108"/>
                </a:cubicBezTo>
                <a:cubicBezTo>
                  <a:pt x="162" y="108"/>
                  <a:pt x="162" y="108"/>
                  <a:pt x="162" y="108"/>
                </a:cubicBezTo>
                <a:cubicBezTo>
                  <a:pt x="162" y="108"/>
                  <a:pt x="162" y="108"/>
                  <a:pt x="163" y="108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4" y="107"/>
                  <a:pt x="164" y="107"/>
                  <a:pt x="165" y="106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66" y="106"/>
                  <a:pt x="166" y="105"/>
                  <a:pt x="165" y="105"/>
                </a:cubicBezTo>
                <a:cubicBezTo>
                  <a:pt x="165" y="105"/>
                  <a:pt x="165" y="105"/>
                  <a:pt x="164" y="105"/>
                </a:cubicBezTo>
                <a:cubicBezTo>
                  <a:pt x="164" y="105"/>
                  <a:pt x="164" y="105"/>
                  <a:pt x="164" y="105"/>
                </a:cubicBezTo>
                <a:cubicBezTo>
                  <a:pt x="165" y="104"/>
                  <a:pt x="165" y="104"/>
                  <a:pt x="164" y="104"/>
                </a:cubicBezTo>
                <a:cubicBezTo>
                  <a:pt x="164" y="103"/>
                  <a:pt x="164" y="103"/>
                  <a:pt x="163" y="103"/>
                </a:cubicBezTo>
                <a:cubicBezTo>
                  <a:pt x="163" y="103"/>
                  <a:pt x="163" y="103"/>
                  <a:pt x="163" y="103"/>
                </a:cubicBezTo>
                <a:cubicBezTo>
                  <a:pt x="163" y="103"/>
                  <a:pt x="163" y="103"/>
                  <a:pt x="163" y="103"/>
                </a:cubicBezTo>
                <a:cubicBezTo>
                  <a:pt x="163" y="103"/>
                  <a:pt x="163" y="103"/>
                  <a:pt x="163" y="103"/>
                </a:cubicBezTo>
                <a:cubicBezTo>
                  <a:pt x="163" y="103"/>
                  <a:pt x="163" y="103"/>
                  <a:pt x="163" y="103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2" y="104"/>
                  <a:pt x="162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2" y="104"/>
                  <a:pt x="162" y="104"/>
                  <a:pt x="161" y="10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0" y="103"/>
                  <a:pt x="160" y="103"/>
                  <a:pt x="160" y="103"/>
                </a:cubicBezTo>
                <a:cubicBezTo>
                  <a:pt x="160" y="103"/>
                  <a:pt x="160" y="103"/>
                  <a:pt x="159" y="103"/>
                </a:cubicBezTo>
                <a:cubicBezTo>
                  <a:pt x="159" y="103"/>
                  <a:pt x="159" y="102"/>
                  <a:pt x="159" y="102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59" y="102"/>
                  <a:pt x="160" y="102"/>
                  <a:pt x="160" y="101"/>
                </a:cubicBezTo>
                <a:cubicBezTo>
                  <a:pt x="160" y="101"/>
                  <a:pt x="160" y="101"/>
                  <a:pt x="160" y="100"/>
                </a:cubicBezTo>
                <a:cubicBezTo>
                  <a:pt x="160" y="100"/>
                  <a:pt x="159" y="99"/>
                  <a:pt x="158" y="99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7" y="99"/>
                  <a:pt x="157" y="99"/>
                  <a:pt x="157" y="99"/>
                </a:cubicBezTo>
                <a:cubicBezTo>
                  <a:pt x="157" y="99"/>
                  <a:pt x="157" y="99"/>
                  <a:pt x="157" y="98"/>
                </a:cubicBezTo>
                <a:cubicBezTo>
                  <a:pt x="157" y="98"/>
                  <a:pt x="157" y="98"/>
                  <a:pt x="157" y="98"/>
                </a:cubicBezTo>
                <a:cubicBezTo>
                  <a:pt x="157" y="98"/>
                  <a:pt x="157" y="98"/>
                  <a:pt x="157" y="98"/>
                </a:cubicBezTo>
                <a:cubicBezTo>
                  <a:pt x="157" y="98"/>
                  <a:pt x="158" y="98"/>
                  <a:pt x="158" y="98"/>
                </a:cubicBezTo>
                <a:cubicBezTo>
                  <a:pt x="158" y="98"/>
                  <a:pt x="158" y="98"/>
                  <a:pt x="158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99"/>
                  <a:pt x="159" y="99"/>
                  <a:pt x="160" y="99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1" y="100"/>
                  <a:pt x="161" y="100"/>
                  <a:pt x="161" y="100"/>
                </a:cubicBezTo>
                <a:cubicBezTo>
                  <a:pt x="161" y="100"/>
                  <a:pt x="161" y="100"/>
                  <a:pt x="162" y="100"/>
                </a:cubicBezTo>
                <a:cubicBezTo>
                  <a:pt x="162" y="100"/>
                  <a:pt x="162" y="100"/>
                  <a:pt x="162" y="100"/>
                </a:cubicBezTo>
                <a:cubicBezTo>
                  <a:pt x="162" y="101"/>
                  <a:pt x="162" y="101"/>
                  <a:pt x="163" y="101"/>
                </a:cubicBezTo>
                <a:cubicBezTo>
                  <a:pt x="163" y="101"/>
                  <a:pt x="163" y="101"/>
                  <a:pt x="163" y="101"/>
                </a:cubicBezTo>
                <a:cubicBezTo>
                  <a:pt x="163" y="101"/>
                  <a:pt x="163" y="100"/>
                  <a:pt x="163" y="100"/>
                </a:cubicBezTo>
                <a:cubicBezTo>
                  <a:pt x="164" y="100"/>
                  <a:pt x="164" y="100"/>
                  <a:pt x="163" y="99"/>
                </a:cubicBezTo>
                <a:cubicBezTo>
                  <a:pt x="163" y="99"/>
                  <a:pt x="163" y="99"/>
                  <a:pt x="163" y="99"/>
                </a:cubicBezTo>
                <a:cubicBezTo>
                  <a:pt x="163" y="99"/>
                  <a:pt x="163" y="99"/>
                  <a:pt x="162" y="99"/>
                </a:cubicBezTo>
                <a:cubicBezTo>
                  <a:pt x="162" y="99"/>
                  <a:pt x="162" y="99"/>
                  <a:pt x="162" y="99"/>
                </a:cubicBezTo>
                <a:cubicBezTo>
                  <a:pt x="163" y="99"/>
                  <a:pt x="163" y="99"/>
                  <a:pt x="163" y="99"/>
                </a:cubicBezTo>
                <a:cubicBezTo>
                  <a:pt x="163" y="99"/>
                  <a:pt x="164" y="99"/>
                  <a:pt x="164" y="99"/>
                </a:cubicBezTo>
                <a:cubicBezTo>
                  <a:pt x="164" y="99"/>
                  <a:pt x="164" y="98"/>
                  <a:pt x="165" y="99"/>
                </a:cubicBezTo>
                <a:cubicBezTo>
                  <a:pt x="165" y="99"/>
                  <a:pt x="165" y="99"/>
                  <a:pt x="165" y="99"/>
                </a:cubicBezTo>
                <a:cubicBezTo>
                  <a:pt x="165" y="99"/>
                  <a:pt x="165" y="99"/>
                  <a:pt x="166" y="99"/>
                </a:cubicBezTo>
                <a:cubicBezTo>
                  <a:pt x="166" y="99"/>
                  <a:pt x="166" y="99"/>
                  <a:pt x="166" y="98"/>
                </a:cubicBezTo>
                <a:cubicBezTo>
                  <a:pt x="166" y="98"/>
                  <a:pt x="166" y="98"/>
                  <a:pt x="166" y="98"/>
                </a:cubicBezTo>
                <a:cubicBezTo>
                  <a:pt x="166" y="98"/>
                  <a:pt x="166" y="98"/>
                  <a:pt x="166" y="98"/>
                </a:cubicBezTo>
                <a:cubicBezTo>
                  <a:pt x="167" y="98"/>
                  <a:pt x="167" y="98"/>
                  <a:pt x="167" y="98"/>
                </a:cubicBezTo>
                <a:cubicBezTo>
                  <a:pt x="167" y="98"/>
                  <a:pt x="167" y="98"/>
                  <a:pt x="167" y="98"/>
                </a:cubicBezTo>
                <a:cubicBezTo>
                  <a:pt x="167" y="98"/>
                  <a:pt x="167" y="98"/>
                  <a:pt x="167" y="97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8"/>
                  <a:pt x="168" y="98"/>
                </a:cubicBezTo>
                <a:cubicBezTo>
                  <a:pt x="168" y="98"/>
                  <a:pt x="168" y="98"/>
                  <a:pt x="168" y="99"/>
                </a:cubicBezTo>
                <a:cubicBezTo>
                  <a:pt x="167" y="99"/>
                  <a:pt x="167" y="99"/>
                  <a:pt x="167" y="100"/>
                </a:cubicBezTo>
                <a:cubicBezTo>
                  <a:pt x="166" y="100"/>
                  <a:pt x="166" y="100"/>
                  <a:pt x="165" y="101"/>
                </a:cubicBezTo>
                <a:cubicBezTo>
                  <a:pt x="165" y="101"/>
                  <a:pt x="165" y="101"/>
                  <a:pt x="165" y="101"/>
                </a:cubicBezTo>
                <a:cubicBezTo>
                  <a:pt x="165" y="101"/>
                  <a:pt x="165" y="102"/>
                  <a:pt x="165" y="102"/>
                </a:cubicBezTo>
                <a:cubicBezTo>
                  <a:pt x="165" y="102"/>
                  <a:pt x="165" y="102"/>
                  <a:pt x="165" y="102"/>
                </a:cubicBezTo>
                <a:cubicBezTo>
                  <a:pt x="165" y="102"/>
                  <a:pt x="165" y="103"/>
                  <a:pt x="166" y="103"/>
                </a:cubicBezTo>
                <a:cubicBezTo>
                  <a:pt x="166" y="104"/>
                  <a:pt x="166" y="104"/>
                  <a:pt x="166" y="104"/>
                </a:cubicBezTo>
                <a:cubicBezTo>
                  <a:pt x="167" y="104"/>
                  <a:pt x="167" y="104"/>
                  <a:pt x="167" y="104"/>
                </a:cubicBezTo>
                <a:cubicBezTo>
                  <a:pt x="167" y="104"/>
                  <a:pt x="167" y="104"/>
                  <a:pt x="167" y="104"/>
                </a:cubicBezTo>
                <a:cubicBezTo>
                  <a:pt x="167" y="104"/>
                  <a:pt x="167" y="104"/>
                  <a:pt x="168" y="104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8" y="104"/>
                  <a:pt x="169" y="104"/>
                  <a:pt x="169" y="104"/>
                </a:cubicBezTo>
                <a:cubicBezTo>
                  <a:pt x="169" y="104"/>
                  <a:pt x="169" y="104"/>
                  <a:pt x="170" y="104"/>
                </a:cubicBezTo>
                <a:cubicBezTo>
                  <a:pt x="170" y="104"/>
                  <a:pt x="170" y="104"/>
                  <a:pt x="170" y="104"/>
                </a:cubicBezTo>
                <a:cubicBezTo>
                  <a:pt x="170" y="104"/>
                  <a:pt x="170" y="104"/>
                  <a:pt x="170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69" y="105"/>
                  <a:pt x="169" y="105"/>
                  <a:pt x="169" y="105"/>
                </a:cubicBezTo>
                <a:cubicBezTo>
                  <a:pt x="169" y="105"/>
                  <a:pt x="169" y="105"/>
                  <a:pt x="170" y="105"/>
                </a:cubicBezTo>
                <a:cubicBezTo>
                  <a:pt x="170" y="105"/>
                  <a:pt x="170" y="105"/>
                  <a:pt x="170" y="105"/>
                </a:cubicBezTo>
                <a:cubicBezTo>
                  <a:pt x="171" y="105"/>
                  <a:pt x="171" y="105"/>
                  <a:pt x="171" y="105"/>
                </a:cubicBezTo>
                <a:cubicBezTo>
                  <a:pt x="171" y="105"/>
                  <a:pt x="171" y="105"/>
                  <a:pt x="171" y="105"/>
                </a:cubicBezTo>
                <a:cubicBezTo>
                  <a:pt x="171" y="105"/>
                  <a:pt x="171" y="105"/>
                  <a:pt x="171" y="105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72" y="106"/>
                  <a:pt x="172" y="106"/>
                  <a:pt x="173" y="106"/>
                </a:cubicBezTo>
                <a:cubicBezTo>
                  <a:pt x="173" y="106"/>
                  <a:pt x="173" y="106"/>
                  <a:pt x="173" y="106"/>
                </a:cubicBezTo>
                <a:cubicBezTo>
                  <a:pt x="174" y="106"/>
                  <a:pt x="174" y="106"/>
                  <a:pt x="174" y="10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4" y="104"/>
                  <a:pt x="174" y="104"/>
                  <a:pt x="174" y="103"/>
                </a:cubicBezTo>
                <a:cubicBezTo>
                  <a:pt x="174" y="103"/>
                  <a:pt x="174" y="103"/>
                  <a:pt x="174" y="103"/>
                </a:cubicBezTo>
                <a:cubicBezTo>
                  <a:pt x="174" y="103"/>
                  <a:pt x="174" y="103"/>
                  <a:pt x="174" y="103"/>
                </a:cubicBezTo>
                <a:cubicBezTo>
                  <a:pt x="174" y="103"/>
                  <a:pt x="174" y="103"/>
                  <a:pt x="174" y="103"/>
                </a:cubicBezTo>
                <a:cubicBezTo>
                  <a:pt x="174" y="103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2"/>
                  <a:pt x="174" y="101"/>
                  <a:pt x="174" y="101"/>
                </a:cubicBezTo>
                <a:cubicBezTo>
                  <a:pt x="174" y="101"/>
                  <a:pt x="174" y="101"/>
                  <a:pt x="174" y="101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101"/>
                  <a:pt x="174" y="100"/>
                  <a:pt x="173" y="100"/>
                </a:cubicBezTo>
                <a:cubicBezTo>
                  <a:pt x="173" y="100"/>
                  <a:pt x="173" y="100"/>
                  <a:pt x="172" y="100"/>
                </a:cubicBezTo>
                <a:cubicBezTo>
                  <a:pt x="171" y="100"/>
                  <a:pt x="171" y="100"/>
                  <a:pt x="171" y="100"/>
                </a:cubicBezTo>
                <a:cubicBezTo>
                  <a:pt x="171" y="100"/>
                  <a:pt x="171" y="100"/>
                  <a:pt x="171" y="100"/>
                </a:cubicBezTo>
                <a:cubicBezTo>
                  <a:pt x="171" y="99"/>
                  <a:pt x="171" y="99"/>
                  <a:pt x="171" y="99"/>
                </a:cubicBezTo>
                <a:cubicBezTo>
                  <a:pt x="171" y="99"/>
                  <a:pt x="171" y="99"/>
                  <a:pt x="171" y="99"/>
                </a:cubicBezTo>
                <a:cubicBezTo>
                  <a:pt x="171" y="98"/>
                  <a:pt x="171" y="98"/>
                  <a:pt x="171" y="98"/>
                </a:cubicBezTo>
                <a:cubicBezTo>
                  <a:pt x="171" y="98"/>
                  <a:pt x="171" y="98"/>
                  <a:pt x="171" y="98"/>
                </a:cubicBezTo>
                <a:cubicBezTo>
                  <a:pt x="171" y="98"/>
                  <a:pt x="171" y="98"/>
                  <a:pt x="171" y="97"/>
                </a:cubicBezTo>
                <a:cubicBezTo>
                  <a:pt x="171" y="97"/>
                  <a:pt x="172" y="97"/>
                  <a:pt x="171" y="96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1" y="96"/>
                  <a:pt x="172" y="96"/>
                  <a:pt x="172" y="95"/>
                </a:cubicBezTo>
                <a:cubicBezTo>
                  <a:pt x="172" y="95"/>
                  <a:pt x="171" y="95"/>
                  <a:pt x="171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3"/>
                  <a:pt x="171" y="93"/>
                  <a:pt x="171" y="93"/>
                </a:cubicBezTo>
                <a:cubicBezTo>
                  <a:pt x="171" y="92"/>
                  <a:pt x="171" y="92"/>
                  <a:pt x="171" y="92"/>
                </a:cubicBezTo>
                <a:cubicBezTo>
                  <a:pt x="171" y="92"/>
                  <a:pt x="170" y="92"/>
                  <a:pt x="170" y="92"/>
                </a:cubicBezTo>
                <a:cubicBezTo>
                  <a:pt x="170" y="92"/>
                  <a:pt x="170" y="92"/>
                  <a:pt x="170" y="92"/>
                </a:cubicBezTo>
                <a:cubicBezTo>
                  <a:pt x="170" y="92"/>
                  <a:pt x="170" y="92"/>
                  <a:pt x="170" y="91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0" y="90"/>
                  <a:pt x="169" y="90"/>
                  <a:pt x="169" y="90"/>
                </a:cubicBezTo>
                <a:cubicBezTo>
                  <a:pt x="169" y="90"/>
                  <a:pt x="169" y="90"/>
                  <a:pt x="168" y="90"/>
                </a:cubicBezTo>
                <a:cubicBezTo>
                  <a:pt x="168" y="90"/>
                  <a:pt x="168" y="90"/>
                  <a:pt x="168" y="90"/>
                </a:cubicBezTo>
                <a:cubicBezTo>
                  <a:pt x="168" y="90"/>
                  <a:pt x="168" y="90"/>
                  <a:pt x="168" y="8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8" y="89"/>
                  <a:pt x="168" y="89"/>
                  <a:pt x="167" y="89"/>
                </a:cubicBezTo>
                <a:cubicBezTo>
                  <a:pt x="167" y="89"/>
                  <a:pt x="167" y="89"/>
                  <a:pt x="167" y="89"/>
                </a:cubicBezTo>
                <a:cubicBezTo>
                  <a:pt x="167" y="89"/>
                  <a:pt x="167" y="88"/>
                  <a:pt x="167" y="88"/>
                </a:cubicBezTo>
                <a:cubicBezTo>
                  <a:pt x="167" y="88"/>
                  <a:pt x="167" y="88"/>
                  <a:pt x="167" y="88"/>
                </a:cubicBezTo>
                <a:cubicBezTo>
                  <a:pt x="167" y="88"/>
                  <a:pt x="167" y="88"/>
                  <a:pt x="167" y="88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6" y="87"/>
                  <a:pt x="166" y="87"/>
                  <a:pt x="166" y="87"/>
                </a:cubicBezTo>
                <a:cubicBezTo>
                  <a:pt x="166" y="87"/>
                  <a:pt x="166" y="87"/>
                  <a:pt x="166" y="87"/>
                </a:cubicBezTo>
                <a:cubicBezTo>
                  <a:pt x="166" y="87"/>
                  <a:pt x="166" y="87"/>
                  <a:pt x="166" y="87"/>
                </a:cubicBezTo>
                <a:cubicBezTo>
                  <a:pt x="166" y="87"/>
                  <a:pt x="165" y="87"/>
                  <a:pt x="165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6" y="86"/>
                  <a:pt x="166" y="86"/>
                </a:cubicBezTo>
                <a:cubicBezTo>
                  <a:pt x="166" y="86"/>
                  <a:pt x="166" y="86"/>
                  <a:pt x="166" y="85"/>
                </a:cubicBezTo>
                <a:cubicBezTo>
                  <a:pt x="166" y="85"/>
                  <a:pt x="166" y="85"/>
                  <a:pt x="165" y="85"/>
                </a:cubicBezTo>
                <a:cubicBezTo>
                  <a:pt x="165" y="85"/>
                  <a:pt x="165" y="85"/>
                  <a:pt x="165" y="85"/>
                </a:cubicBezTo>
                <a:cubicBezTo>
                  <a:pt x="165" y="85"/>
                  <a:pt x="165" y="85"/>
                  <a:pt x="165" y="85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3"/>
                  <a:pt x="165" y="83"/>
                  <a:pt x="165" y="83"/>
                </a:cubicBezTo>
                <a:cubicBezTo>
                  <a:pt x="165" y="83"/>
                  <a:pt x="165" y="83"/>
                  <a:pt x="165" y="83"/>
                </a:cubicBezTo>
                <a:cubicBezTo>
                  <a:pt x="165" y="83"/>
                  <a:pt x="165" y="83"/>
                  <a:pt x="165" y="83"/>
                </a:cubicBezTo>
                <a:cubicBezTo>
                  <a:pt x="165" y="83"/>
                  <a:pt x="165" y="82"/>
                  <a:pt x="165" y="82"/>
                </a:cubicBezTo>
                <a:cubicBezTo>
                  <a:pt x="165" y="82"/>
                  <a:pt x="165" y="82"/>
                  <a:pt x="165" y="82"/>
                </a:cubicBezTo>
                <a:cubicBezTo>
                  <a:pt x="165" y="82"/>
                  <a:pt x="165" y="82"/>
                  <a:pt x="165" y="82"/>
                </a:cubicBezTo>
                <a:cubicBezTo>
                  <a:pt x="164" y="82"/>
                  <a:pt x="164" y="82"/>
                  <a:pt x="164" y="82"/>
                </a:cubicBezTo>
                <a:cubicBezTo>
                  <a:pt x="164" y="82"/>
                  <a:pt x="164" y="82"/>
                  <a:pt x="164" y="82"/>
                </a:cubicBezTo>
                <a:cubicBezTo>
                  <a:pt x="164" y="81"/>
                  <a:pt x="164" y="81"/>
                  <a:pt x="164" y="81"/>
                </a:cubicBezTo>
                <a:cubicBezTo>
                  <a:pt x="164" y="81"/>
                  <a:pt x="164" y="81"/>
                  <a:pt x="164" y="81"/>
                </a:cubicBezTo>
                <a:cubicBezTo>
                  <a:pt x="164" y="81"/>
                  <a:pt x="164" y="80"/>
                  <a:pt x="164" y="80"/>
                </a:cubicBezTo>
                <a:cubicBezTo>
                  <a:pt x="164" y="80"/>
                  <a:pt x="164" y="79"/>
                  <a:pt x="164" y="79"/>
                </a:cubicBezTo>
                <a:cubicBezTo>
                  <a:pt x="164" y="78"/>
                  <a:pt x="163" y="78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2" y="78"/>
                  <a:pt x="162" y="79"/>
                  <a:pt x="162" y="79"/>
                </a:cubicBezTo>
                <a:cubicBezTo>
                  <a:pt x="162" y="79"/>
                  <a:pt x="162" y="79"/>
                  <a:pt x="162" y="79"/>
                </a:cubicBezTo>
                <a:cubicBezTo>
                  <a:pt x="162" y="79"/>
                  <a:pt x="161" y="79"/>
                  <a:pt x="161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81"/>
                  <a:pt x="160" y="81"/>
                  <a:pt x="160" y="81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0" y="81"/>
                  <a:pt x="160" y="81"/>
                  <a:pt x="159" y="82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59" y="82"/>
                  <a:pt x="159" y="82"/>
                  <a:pt x="158" y="82"/>
                </a:cubicBezTo>
                <a:cubicBezTo>
                  <a:pt x="158" y="82"/>
                  <a:pt x="158" y="82"/>
                  <a:pt x="158" y="82"/>
                </a:cubicBezTo>
                <a:cubicBezTo>
                  <a:pt x="158" y="82"/>
                  <a:pt x="158" y="81"/>
                  <a:pt x="158" y="81"/>
                </a:cubicBezTo>
                <a:cubicBezTo>
                  <a:pt x="158" y="81"/>
                  <a:pt x="158" y="81"/>
                  <a:pt x="158" y="81"/>
                </a:cubicBezTo>
                <a:cubicBezTo>
                  <a:pt x="158" y="81"/>
                  <a:pt x="158" y="81"/>
                  <a:pt x="158" y="81"/>
                </a:cubicBezTo>
                <a:cubicBezTo>
                  <a:pt x="158" y="81"/>
                  <a:pt x="158" y="81"/>
                  <a:pt x="158" y="81"/>
                </a:cubicBezTo>
                <a:cubicBezTo>
                  <a:pt x="158" y="81"/>
                  <a:pt x="158" y="81"/>
                  <a:pt x="158" y="81"/>
                </a:cubicBezTo>
                <a:cubicBezTo>
                  <a:pt x="158" y="81"/>
                  <a:pt x="158" y="80"/>
                  <a:pt x="157" y="80"/>
                </a:cubicBezTo>
                <a:cubicBezTo>
                  <a:pt x="157" y="80"/>
                  <a:pt x="157" y="80"/>
                  <a:pt x="157" y="80"/>
                </a:cubicBezTo>
                <a:cubicBezTo>
                  <a:pt x="157" y="80"/>
                  <a:pt x="157" y="80"/>
                  <a:pt x="157" y="80"/>
                </a:cubicBezTo>
                <a:cubicBezTo>
                  <a:pt x="157" y="80"/>
                  <a:pt x="157" y="79"/>
                  <a:pt x="157" y="79"/>
                </a:cubicBezTo>
                <a:cubicBezTo>
                  <a:pt x="157" y="79"/>
                  <a:pt x="157" y="79"/>
                  <a:pt x="157" y="79"/>
                </a:cubicBezTo>
                <a:cubicBezTo>
                  <a:pt x="158" y="79"/>
                  <a:pt x="158" y="78"/>
                  <a:pt x="158" y="78"/>
                </a:cubicBezTo>
                <a:cubicBezTo>
                  <a:pt x="158" y="78"/>
                  <a:pt x="158" y="78"/>
                  <a:pt x="158" y="78"/>
                </a:cubicBezTo>
                <a:cubicBezTo>
                  <a:pt x="158" y="78"/>
                  <a:pt x="158" y="77"/>
                  <a:pt x="158" y="77"/>
                </a:cubicBezTo>
                <a:cubicBezTo>
                  <a:pt x="158" y="77"/>
                  <a:pt x="158" y="77"/>
                  <a:pt x="158" y="77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7" y="76"/>
                  <a:pt x="156" y="76"/>
                  <a:pt x="156" y="76"/>
                </a:cubicBezTo>
                <a:cubicBezTo>
                  <a:pt x="156" y="76"/>
                  <a:pt x="156" y="76"/>
                  <a:pt x="156" y="76"/>
                </a:cubicBezTo>
                <a:cubicBezTo>
                  <a:pt x="156" y="76"/>
                  <a:pt x="156" y="76"/>
                  <a:pt x="156" y="75"/>
                </a:cubicBezTo>
                <a:cubicBezTo>
                  <a:pt x="156" y="75"/>
                  <a:pt x="156" y="75"/>
                  <a:pt x="156" y="75"/>
                </a:cubicBezTo>
                <a:cubicBezTo>
                  <a:pt x="155" y="75"/>
                  <a:pt x="155" y="75"/>
                  <a:pt x="155" y="75"/>
                </a:cubicBezTo>
                <a:cubicBezTo>
                  <a:pt x="155" y="75"/>
                  <a:pt x="155" y="75"/>
                  <a:pt x="155" y="75"/>
                </a:cubicBezTo>
                <a:cubicBezTo>
                  <a:pt x="155" y="75"/>
                  <a:pt x="155" y="75"/>
                  <a:pt x="155" y="75"/>
                </a:cubicBezTo>
                <a:cubicBezTo>
                  <a:pt x="155" y="75"/>
                  <a:pt x="155" y="75"/>
                  <a:pt x="155" y="74"/>
                </a:cubicBezTo>
                <a:cubicBezTo>
                  <a:pt x="155" y="74"/>
                  <a:pt x="155" y="74"/>
                  <a:pt x="155" y="74"/>
                </a:cubicBezTo>
                <a:cubicBezTo>
                  <a:pt x="154" y="74"/>
                  <a:pt x="154" y="74"/>
                  <a:pt x="154" y="74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3"/>
                  <a:pt x="154" y="73"/>
                  <a:pt x="153" y="73"/>
                </a:cubicBezTo>
                <a:cubicBezTo>
                  <a:pt x="153" y="73"/>
                  <a:pt x="153" y="73"/>
                  <a:pt x="153" y="73"/>
                </a:cubicBezTo>
                <a:cubicBezTo>
                  <a:pt x="153" y="73"/>
                  <a:pt x="153" y="73"/>
                  <a:pt x="153" y="73"/>
                </a:cubicBezTo>
                <a:cubicBezTo>
                  <a:pt x="153" y="73"/>
                  <a:pt x="152" y="73"/>
                  <a:pt x="152" y="73"/>
                </a:cubicBezTo>
                <a:cubicBezTo>
                  <a:pt x="152" y="73"/>
                  <a:pt x="152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2"/>
                  <a:pt x="150" y="72"/>
                  <a:pt x="149" y="72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51" y="72"/>
                  <a:pt x="151" y="72"/>
                  <a:pt x="151" y="71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51" y="71"/>
                  <a:pt x="151" y="70"/>
                  <a:pt x="151" y="70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3" y="70"/>
                  <a:pt x="153" y="70"/>
                  <a:pt x="153" y="70"/>
                </a:cubicBezTo>
                <a:cubicBezTo>
                  <a:pt x="153" y="70"/>
                  <a:pt x="153" y="70"/>
                  <a:pt x="153" y="70"/>
                </a:cubicBezTo>
                <a:cubicBezTo>
                  <a:pt x="153" y="70"/>
                  <a:pt x="153" y="70"/>
                  <a:pt x="153" y="70"/>
                </a:cubicBezTo>
                <a:cubicBezTo>
                  <a:pt x="153" y="70"/>
                  <a:pt x="153" y="71"/>
                  <a:pt x="153" y="71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54" y="71"/>
                  <a:pt x="154" y="71"/>
                  <a:pt x="154" y="70"/>
                </a:cubicBezTo>
                <a:cubicBezTo>
                  <a:pt x="154" y="70"/>
                  <a:pt x="154" y="70"/>
                  <a:pt x="154" y="70"/>
                </a:cubicBezTo>
                <a:cubicBezTo>
                  <a:pt x="154" y="70"/>
                  <a:pt x="154" y="70"/>
                  <a:pt x="154" y="70"/>
                </a:cubicBezTo>
                <a:cubicBezTo>
                  <a:pt x="154" y="70"/>
                  <a:pt x="154" y="70"/>
                  <a:pt x="154" y="71"/>
                </a:cubicBezTo>
                <a:cubicBezTo>
                  <a:pt x="154" y="71"/>
                  <a:pt x="154" y="71"/>
                  <a:pt x="155" y="71"/>
                </a:cubicBezTo>
                <a:cubicBezTo>
                  <a:pt x="155" y="71"/>
                  <a:pt x="155" y="71"/>
                  <a:pt x="155" y="71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5" y="72"/>
                  <a:pt x="155" y="72"/>
                  <a:pt x="155" y="73"/>
                </a:cubicBezTo>
                <a:cubicBezTo>
                  <a:pt x="155" y="73"/>
                  <a:pt x="156" y="73"/>
                  <a:pt x="156" y="73"/>
                </a:cubicBezTo>
                <a:cubicBezTo>
                  <a:pt x="156" y="73"/>
                  <a:pt x="156" y="73"/>
                  <a:pt x="156" y="73"/>
                </a:cubicBezTo>
                <a:cubicBezTo>
                  <a:pt x="156" y="73"/>
                  <a:pt x="157" y="73"/>
                  <a:pt x="157" y="74"/>
                </a:cubicBezTo>
                <a:cubicBezTo>
                  <a:pt x="157" y="74"/>
                  <a:pt x="157" y="74"/>
                  <a:pt x="157" y="74"/>
                </a:cubicBezTo>
                <a:cubicBezTo>
                  <a:pt x="157" y="74"/>
                  <a:pt x="158" y="74"/>
                  <a:pt x="158" y="74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9" y="75"/>
                  <a:pt x="159" y="75"/>
                  <a:pt x="159" y="75"/>
                </a:cubicBezTo>
                <a:cubicBezTo>
                  <a:pt x="159" y="75"/>
                  <a:pt x="159" y="75"/>
                  <a:pt x="159" y="75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60" y="76"/>
                  <a:pt x="160" y="76"/>
                  <a:pt x="161" y="76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1" y="77"/>
                  <a:pt x="162" y="77"/>
                  <a:pt x="162" y="77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4" y="76"/>
                  <a:pt x="164" y="75"/>
                  <a:pt x="164" y="75"/>
                </a:cubicBezTo>
                <a:cubicBezTo>
                  <a:pt x="164" y="75"/>
                  <a:pt x="164" y="75"/>
                  <a:pt x="164" y="75"/>
                </a:cubicBezTo>
                <a:cubicBezTo>
                  <a:pt x="164" y="75"/>
                  <a:pt x="164" y="74"/>
                  <a:pt x="164" y="74"/>
                </a:cubicBezTo>
                <a:cubicBezTo>
                  <a:pt x="164" y="74"/>
                  <a:pt x="165" y="74"/>
                  <a:pt x="165" y="74"/>
                </a:cubicBezTo>
                <a:cubicBezTo>
                  <a:pt x="165" y="74"/>
                  <a:pt x="165" y="74"/>
                  <a:pt x="165" y="74"/>
                </a:cubicBezTo>
                <a:cubicBezTo>
                  <a:pt x="165" y="74"/>
                  <a:pt x="165" y="73"/>
                  <a:pt x="165" y="73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65" y="73"/>
                  <a:pt x="164" y="73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1"/>
                  <a:pt x="164" y="71"/>
                  <a:pt x="164" y="71"/>
                </a:cubicBezTo>
                <a:cubicBezTo>
                  <a:pt x="164" y="71"/>
                  <a:pt x="164" y="71"/>
                  <a:pt x="163" y="71"/>
                </a:cubicBezTo>
                <a:cubicBezTo>
                  <a:pt x="163" y="71"/>
                  <a:pt x="163" y="71"/>
                  <a:pt x="163" y="71"/>
                </a:cubicBezTo>
                <a:cubicBezTo>
                  <a:pt x="163" y="71"/>
                  <a:pt x="163" y="71"/>
                  <a:pt x="163" y="71"/>
                </a:cubicBezTo>
                <a:cubicBezTo>
                  <a:pt x="163" y="70"/>
                  <a:pt x="163" y="70"/>
                  <a:pt x="163" y="70"/>
                </a:cubicBezTo>
                <a:cubicBezTo>
                  <a:pt x="163" y="70"/>
                  <a:pt x="163" y="70"/>
                  <a:pt x="163" y="70"/>
                </a:cubicBezTo>
                <a:cubicBezTo>
                  <a:pt x="163" y="70"/>
                  <a:pt x="163" y="70"/>
                  <a:pt x="163" y="70"/>
                </a:cubicBezTo>
                <a:cubicBezTo>
                  <a:pt x="163" y="70"/>
                  <a:pt x="163" y="70"/>
                  <a:pt x="162" y="69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69"/>
                  <a:pt x="163" y="70"/>
                  <a:pt x="163" y="70"/>
                </a:cubicBezTo>
                <a:cubicBezTo>
                  <a:pt x="163" y="70"/>
                  <a:pt x="163" y="70"/>
                  <a:pt x="163" y="70"/>
                </a:cubicBezTo>
                <a:cubicBezTo>
                  <a:pt x="163" y="70"/>
                  <a:pt x="163" y="70"/>
                  <a:pt x="164" y="71"/>
                </a:cubicBezTo>
                <a:cubicBezTo>
                  <a:pt x="164" y="71"/>
                  <a:pt x="164" y="71"/>
                  <a:pt x="164" y="71"/>
                </a:cubicBezTo>
                <a:cubicBezTo>
                  <a:pt x="164" y="71"/>
                  <a:pt x="164" y="71"/>
                  <a:pt x="164" y="71"/>
                </a:cubicBezTo>
                <a:cubicBezTo>
                  <a:pt x="164" y="71"/>
                  <a:pt x="164" y="71"/>
                  <a:pt x="1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5" y="72"/>
                  <a:pt x="165" y="72"/>
                  <a:pt x="166" y="72"/>
                </a:cubicBezTo>
                <a:cubicBezTo>
                  <a:pt x="166" y="72"/>
                  <a:pt x="166" y="72"/>
                  <a:pt x="166" y="71"/>
                </a:cubicBezTo>
                <a:cubicBezTo>
                  <a:pt x="166" y="71"/>
                  <a:pt x="166" y="71"/>
                  <a:pt x="166" y="71"/>
                </a:cubicBezTo>
                <a:cubicBezTo>
                  <a:pt x="166" y="71"/>
                  <a:pt x="167" y="71"/>
                  <a:pt x="167" y="71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7" y="70"/>
                  <a:pt x="167" y="70"/>
                  <a:pt x="167" y="70"/>
                </a:cubicBezTo>
                <a:cubicBezTo>
                  <a:pt x="167" y="70"/>
                  <a:pt x="167" y="70"/>
                  <a:pt x="167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69" y="69"/>
                  <a:pt x="169" y="69"/>
                  <a:pt x="169" y="68"/>
                </a:cubicBezTo>
                <a:cubicBezTo>
                  <a:pt x="169" y="68"/>
                  <a:pt x="169" y="68"/>
                  <a:pt x="168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66" y="67"/>
                  <a:pt x="166" y="67"/>
                  <a:pt x="166" y="67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6" y="66"/>
                  <a:pt x="166" y="65"/>
                  <a:pt x="166" y="65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5" y="65"/>
                  <a:pt x="165" y="65"/>
                  <a:pt x="165" y="65"/>
                </a:cubicBezTo>
                <a:cubicBezTo>
                  <a:pt x="165" y="65"/>
                  <a:pt x="165" y="65"/>
                  <a:pt x="165" y="65"/>
                </a:cubicBezTo>
                <a:cubicBezTo>
                  <a:pt x="165" y="65"/>
                  <a:pt x="165" y="65"/>
                  <a:pt x="165" y="65"/>
                </a:cubicBezTo>
                <a:cubicBezTo>
                  <a:pt x="165" y="65"/>
                  <a:pt x="165" y="65"/>
                  <a:pt x="165" y="65"/>
                </a:cubicBezTo>
                <a:cubicBezTo>
                  <a:pt x="165" y="65"/>
                  <a:pt x="165" y="65"/>
                  <a:pt x="165" y="65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5" y="64"/>
                  <a:pt x="165" y="64"/>
                  <a:pt x="165" y="64"/>
                </a:cubicBezTo>
                <a:cubicBezTo>
                  <a:pt x="165" y="64"/>
                  <a:pt x="165" y="64"/>
                  <a:pt x="165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5" y="62"/>
                  <a:pt x="165" y="62"/>
                  <a:pt x="164" y="62"/>
                </a:cubicBezTo>
                <a:cubicBezTo>
                  <a:pt x="164" y="61"/>
                  <a:pt x="164" y="61"/>
                  <a:pt x="164" y="61"/>
                </a:cubicBezTo>
                <a:cubicBezTo>
                  <a:pt x="164" y="60"/>
                  <a:pt x="163" y="60"/>
                  <a:pt x="163" y="60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63" y="60"/>
                  <a:pt x="162" y="60"/>
                  <a:pt x="162" y="60"/>
                </a:cubicBezTo>
                <a:cubicBezTo>
                  <a:pt x="162" y="60"/>
                  <a:pt x="162" y="60"/>
                  <a:pt x="162" y="60"/>
                </a:cubicBezTo>
                <a:cubicBezTo>
                  <a:pt x="162" y="60"/>
                  <a:pt x="162" y="60"/>
                  <a:pt x="162" y="60"/>
                </a:cubicBezTo>
                <a:cubicBezTo>
                  <a:pt x="162" y="59"/>
                  <a:pt x="162" y="59"/>
                  <a:pt x="162" y="59"/>
                </a:cubicBezTo>
                <a:cubicBezTo>
                  <a:pt x="162" y="59"/>
                  <a:pt x="162" y="59"/>
                  <a:pt x="162" y="59"/>
                </a:cubicBezTo>
                <a:cubicBezTo>
                  <a:pt x="162" y="59"/>
                  <a:pt x="162" y="59"/>
                  <a:pt x="162" y="59"/>
                </a:cubicBezTo>
                <a:cubicBezTo>
                  <a:pt x="162" y="59"/>
                  <a:pt x="161" y="58"/>
                  <a:pt x="161" y="58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1" y="58"/>
                  <a:pt x="160" y="58"/>
                  <a:pt x="160" y="58"/>
                </a:cubicBezTo>
                <a:cubicBezTo>
                  <a:pt x="160" y="58"/>
                  <a:pt x="160" y="58"/>
                  <a:pt x="160" y="58"/>
                </a:cubicBezTo>
                <a:cubicBezTo>
                  <a:pt x="160" y="58"/>
                  <a:pt x="160" y="58"/>
                  <a:pt x="160" y="58"/>
                </a:cubicBezTo>
                <a:cubicBezTo>
                  <a:pt x="159" y="57"/>
                  <a:pt x="159" y="57"/>
                  <a:pt x="159" y="57"/>
                </a:cubicBezTo>
                <a:cubicBezTo>
                  <a:pt x="159" y="57"/>
                  <a:pt x="159" y="57"/>
                  <a:pt x="159" y="57"/>
                </a:cubicBezTo>
                <a:cubicBezTo>
                  <a:pt x="159" y="57"/>
                  <a:pt x="159" y="57"/>
                  <a:pt x="159" y="57"/>
                </a:cubicBezTo>
                <a:cubicBezTo>
                  <a:pt x="159" y="57"/>
                  <a:pt x="159" y="57"/>
                  <a:pt x="159" y="57"/>
                </a:cubicBezTo>
                <a:cubicBezTo>
                  <a:pt x="159" y="57"/>
                  <a:pt x="159" y="57"/>
                  <a:pt x="159" y="57"/>
                </a:cubicBezTo>
                <a:cubicBezTo>
                  <a:pt x="159" y="56"/>
                  <a:pt x="158" y="56"/>
                  <a:pt x="158" y="56"/>
                </a:cubicBezTo>
                <a:cubicBezTo>
                  <a:pt x="158" y="56"/>
                  <a:pt x="158" y="55"/>
                  <a:pt x="158" y="55"/>
                </a:cubicBezTo>
                <a:cubicBezTo>
                  <a:pt x="158" y="55"/>
                  <a:pt x="158" y="55"/>
                  <a:pt x="158" y="55"/>
                </a:cubicBezTo>
                <a:cubicBezTo>
                  <a:pt x="158" y="54"/>
                  <a:pt x="158" y="54"/>
                  <a:pt x="157" y="54"/>
                </a:cubicBezTo>
                <a:cubicBezTo>
                  <a:pt x="157" y="54"/>
                  <a:pt x="156" y="54"/>
                  <a:pt x="155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53"/>
                  <a:pt x="156" y="53"/>
                  <a:pt x="156" y="53"/>
                </a:cubicBezTo>
                <a:cubicBezTo>
                  <a:pt x="156" y="53"/>
                  <a:pt x="156" y="53"/>
                  <a:pt x="156" y="53"/>
                </a:cubicBezTo>
                <a:cubicBezTo>
                  <a:pt x="156" y="53"/>
                  <a:pt x="156" y="53"/>
                  <a:pt x="156" y="53"/>
                </a:cubicBezTo>
                <a:cubicBezTo>
                  <a:pt x="156" y="53"/>
                  <a:pt x="156" y="53"/>
                  <a:pt x="157" y="53"/>
                </a:cubicBezTo>
                <a:cubicBezTo>
                  <a:pt x="157" y="53"/>
                  <a:pt x="157" y="52"/>
                  <a:pt x="157" y="52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57" y="52"/>
                  <a:pt x="157" y="52"/>
                  <a:pt x="157" y="51"/>
                </a:cubicBezTo>
                <a:cubicBezTo>
                  <a:pt x="157" y="51"/>
                  <a:pt x="158" y="51"/>
                  <a:pt x="158" y="51"/>
                </a:cubicBezTo>
                <a:cubicBezTo>
                  <a:pt x="158" y="52"/>
                  <a:pt x="158" y="52"/>
                  <a:pt x="158" y="52"/>
                </a:cubicBezTo>
                <a:cubicBezTo>
                  <a:pt x="158" y="52"/>
                  <a:pt x="158" y="51"/>
                  <a:pt x="158" y="51"/>
                </a:cubicBezTo>
                <a:cubicBezTo>
                  <a:pt x="158" y="52"/>
                  <a:pt x="158" y="52"/>
                  <a:pt x="158" y="52"/>
                </a:cubicBezTo>
                <a:cubicBezTo>
                  <a:pt x="159" y="51"/>
                  <a:pt x="159" y="51"/>
                  <a:pt x="159" y="51"/>
                </a:cubicBezTo>
                <a:cubicBezTo>
                  <a:pt x="159" y="51"/>
                  <a:pt x="159" y="51"/>
                  <a:pt x="159" y="51"/>
                </a:cubicBezTo>
                <a:cubicBezTo>
                  <a:pt x="159" y="51"/>
                  <a:pt x="159" y="51"/>
                  <a:pt x="159" y="51"/>
                </a:cubicBezTo>
                <a:cubicBezTo>
                  <a:pt x="159" y="51"/>
                  <a:pt x="159" y="51"/>
                  <a:pt x="159" y="51"/>
                </a:cubicBezTo>
                <a:cubicBezTo>
                  <a:pt x="161" y="52"/>
                  <a:pt x="163" y="52"/>
                  <a:pt x="164" y="53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65" y="54"/>
                  <a:pt x="165" y="54"/>
                  <a:pt x="166" y="54"/>
                </a:cubicBezTo>
                <a:cubicBezTo>
                  <a:pt x="166" y="54"/>
                  <a:pt x="166" y="54"/>
                  <a:pt x="166" y="54"/>
                </a:cubicBezTo>
                <a:cubicBezTo>
                  <a:pt x="166" y="54"/>
                  <a:pt x="166" y="54"/>
                  <a:pt x="166" y="54"/>
                </a:cubicBezTo>
                <a:cubicBezTo>
                  <a:pt x="167" y="55"/>
                  <a:pt x="167" y="55"/>
                  <a:pt x="167" y="55"/>
                </a:cubicBezTo>
                <a:cubicBezTo>
                  <a:pt x="168" y="55"/>
                  <a:pt x="168" y="55"/>
                  <a:pt x="168" y="55"/>
                </a:cubicBezTo>
                <a:cubicBezTo>
                  <a:pt x="168" y="55"/>
                  <a:pt x="168" y="55"/>
                  <a:pt x="168" y="55"/>
                </a:cubicBezTo>
                <a:cubicBezTo>
                  <a:pt x="168" y="55"/>
                  <a:pt x="168" y="55"/>
                  <a:pt x="168" y="55"/>
                </a:cubicBezTo>
                <a:cubicBezTo>
                  <a:pt x="168" y="55"/>
                  <a:pt x="168" y="55"/>
                  <a:pt x="168" y="55"/>
                </a:cubicBezTo>
                <a:cubicBezTo>
                  <a:pt x="168" y="55"/>
                  <a:pt x="168" y="55"/>
                  <a:pt x="169" y="55"/>
                </a:cubicBezTo>
                <a:cubicBezTo>
                  <a:pt x="169" y="55"/>
                  <a:pt x="169" y="55"/>
                  <a:pt x="169" y="55"/>
                </a:cubicBezTo>
                <a:cubicBezTo>
                  <a:pt x="170" y="55"/>
                  <a:pt x="171" y="56"/>
                  <a:pt x="172" y="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72" y="56"/>
                  <a:pt x="172" y="57"/>
                  <a:pt x="172" y="57"/>
                </a:cubicBezTo>
                <a:cubicBezTo>
                  <a:pt x="172" y="57"/>
                  <a:pt x="172" y="57"/>
                  <a:pt x="172" y="57"/>
                </a:cubicBezTo>
                <a:cubicBezTo>
                  <a:pt x="172" y="57"/>
                  <a:pt x="172" y="57"/>
                  <a:pt x="172" y="57"/>
                </a:cubicBezTo>
                <a:cubicBezTo>
                  <a:pt x="172" y="57"/>
                  <a:pt x="173" y="57"/>
                  <a:pt x="173" y="57"/>
                </a:cubicBezTo>
                <a:cubicBezTo>
                  <a:pt x="173" y="58"/>
                  <a:pt x="173" y="58"/>
                  <a:pt x="173" y="58"/>
                </a:cubicBezTo>
                <a:cubicBezTo>
                  <a:pt x="173" y="58"/>
                  <a:pt x="173" y="58"/>
                  <a:pt x="173" y="58"/>
                </a:cubicBezTo>
                <a:cubicBezTo>
                  <a:pt x="173" y="58"/>
                  <a:pt x="173" y="58"/>
                  <a:pt x="173" y="58"/>
                </a:cubicBezTo>
                <a:cubicBezTo>
                  <a:pt x="173" y="58"/>
                  <a:pt x="173" y="58"/>
                  <a:pt x="173" y="58"/>
                </a:cubicBezTo>
                <a:cubicBezTo>
                  <a:pt x="173" y="59"/>
                  <a:pt x="173" y="59"/>
                  <a:pt x="174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174" y="59"/>
                  <a:pt x="174" y="60"/>
                  <a:pt x="174" y="6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74" y="62"/>
                  <a:pt x="174" y="62"/>
                  <a:pt x="174" y="62"/>
                </a:cubicBezTo>
                <a:cubicBezTo>
                  <a:pt x="174" y="62"/>
                  <a:pt x="174" y="62"/>
                  <a:pt x="174" y="62"/>
                </a:cubicBezTo>
                <a:cubicBezTo>
                  <a:pt x="174" y="62"/>
                  <a:pt x="174" y="62"/>
                  <a:pt x="174" y="62"/>
                </a:cubicBezTo>
                <a:cubicBezTo>
                  <a:pt x="174" y="63"/>
                  <a:pt x="174" y="63"/>
                  <a:pt x="174" y="63"/>
                </a:cubicBezTo>
                <a:cubicBezTo>
                  <a:pt x="174" y="63"/>
                  <a:pt x="175" y="63"/>
                  <a:pt x="175" y="63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5" y="64"/>
                  <a:pt x="175" y="64"/>
                  <a:pt x="175" y="64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4" y="65"/>
                  <a:pt x="174" y="65"/>
                  <a:pt x="175" y="65"/>
                </a:cubicBezTo>
                <a:cubicBezTo>
                  <a:pt x="175" y="65"/>
                  <a:pt x="175" y="65"/>
                  <a:pt x="175" y="65"/>
                </a:cubicBezTo>
                <a:cubicBezTo>
                  <a:pt x="175" y="65"/>
                  <a:pt x="175" y="65"/>
                  <a:pt x="175" y="65"/>
                </a:cubicBezTo>
                <a:cubicBezTo>
                  <a:pt x="175" y="65"/>
                  <a:pt x="175" y="65"/>
                  <a:pt x="175" y="65"/>
                </a:cubicBezTo>
                <a:cubicBezTo>
                  <a:pt x="175" y="66"/>
                  <a:pt x="175" y="66"/>
                  <a:pt x="175" y="66"/>
                </a:cubicBezTo>
                <a:cubicBezTo>
                  <a:pt x="175" y="66"/>
                  <a:pt x="175" y="66"/>
                  <a:pt x="175" y="66"/>
                </a:cubicBezTo>
                <a:cubicBezTo>
                  <a:pt x="175" y="66"/>
                  <a:pt x="175" y="67"/>
                  <a:pt x="176" y="67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7" y="67"/>
                  <a:pt x="177" y="67"/>
                  <a:pt x="177" y="67"/>
                </a:cubicBezTo>
                <a:cubicBezTo>
                  <a:pt x="177" y="67"/>
                  <a:pt x="177" y="67"/>
                  <a:pt x="177" y="67"/>
                </a:cubicBezTo>
                <a:cubicBezTo>
                  <a:pt x="177" y="67"/>
                  <a:pt x="177" y="67"/>
                  <a:pt x="177" y="67"/>
                </a:cubicBezTo>
                <a:cubicBezTo>
                  <a:pt x="177" y="67"/>
                  <a:pt x="177" y="67"/>
                  <a:pt x="177" y="67"/>
                </a:cubicBezTo>
                <a:cubicBezTo>
                  <a:pt x="177" y="67"/>
                  <a:pt x="177" y="67"/>
                  <a:pt x="177" y="67"/>
                </a:cubicBezTo>
                <a:cubicBezTo>
                  <a:pt x="177" y="67"/>
                  <a:pt x="177" y="67"/>
                  <a:pt x="177" y="68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68"/>
                  <a:pt x="175" y="69"/>
                  <a:pt x="175" y="69"/>
                </a:cubicBezTo>
                <a:cubicBezTo>
                  <a:pt x="175" y="69"/>
                  <a:pt x="175" y="69"/>
                  <a:pt x="175" y="69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5" y="70"/>
                  <a:pt x="175" y="71"/>
                  <a:pt x="175" y="71"/>
                </a:cubicBezTo>
                <a:cubicBezTo>
                  <a:pt x="175" y="71"/>
                  <a:pt x="175" y="71"/>
                  <a:pt x="175" y="72"/>
                </a:cubicBezTo>
                <a:cubicBezTo>
                  <a:pt x="175" y="72"/>
                  <a:pt x="175" y="72"/>
                  <a:pt x="175" y="72"/>
                </a:cubicBezTo>
                <a:cubicBezTo>
                  <a:pt x="175" y="72"/>
                  <a:pt x="175" y="72"/>
                  <a:pt x="176" y="72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72"/>
                  <a:pt x="176" y="72"/>
                  <a:pt x="176" y="73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176" y="73"/>
                  <a:pt x="176" y="74"/>
                  <a:pt x="176" y="74"/>
                </a:cubicBezTo>
                <a:cubicBezTo>
                  <a:pt x="176" y="74"/>
                  <a:pt x="176" y="74"/>
                  <a:pt x="176" y="74"/>
                </a:cubicBezTo>
                <a:cubicBezTo>
                  <a:pt x="176" y="74"/>
                  <a:pt x="176" y="74"/>
                  <a:pt x="176" y="74"/>
                </a:cubicBezTo>
                <a:cubicBezTo>
                  <a:pt x="176" y="74"/>
                  <a:pt x="176" y="74"/>
                  <a:pt x="176" y="74"/>
                </a:cubicBezTo>
                <a:cubicBezTo>
                  <a:pt x="176" y="75"/>
                  <a:pt x="176" y="75"/>
                  <a:pt x="177" y="75"/>
                </a:cubicBezTo>
                <a:cubicBezTo>
                  <a:pt x="177" y="75"/>
                  <a:pt x="177" y="76"/>
                  <a:pt x="177" y="76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7" y="76"/>
                  <a:pt x="177" y="77"/>
                  <a:pt x="177" y="77"/>
                </a:cubicBezTo>
                <a:cubicBezTo>
                  <a:pt x="177" y="77"/>
                  <a:pt x="177" y="77"/>
                  <a:pt x="177" y="77"/>
                </a:cubicBezTo>
                <a:cubicBezTo>
                  <a:pt x="177" y="77"/>
                  <a:pt x="177" y="77"/>
                  <a:pt x="177" y="77"/>
                </a:cubicBezTo>
                <a:cubicBezTo>
                  <a:pt x="177" y="77"/>
                  <a:pt x="178" y="78"/>
                  <a:pt x="178" y="78"/>
                </a:cubicBezTo>
                <a:cubicBezTo>
                  <a:pt x="178" y="78"/>
                  <a:pt x="178" y="78"/>
                  <a:pt x="178" y="78"/>
                </a:cubicBezTo>
                <a:cubicBezTo>
                  <a:pt x="178" y="78"/>
                  <a:pt x="178" y="78"/>
                  <a:pt x="178" y="78"/>
                </a:cubicBezTo>
                <a:cubicBezTo>
                  <a:pt x="178" y="78"/>
                  <a:pt x="178" y="79"/>
                  <a:pt x="178" y="79"/>
                </a:cubicBezTo>
                <a:cubicBezTo>
                  <a:pt x="178" y="79"/>
                  <a:pt x="179" y="79"/>
                  <a:pt x="179" y="80"/>
                </a:cubicBezTo>
                <a:cubicBezTo>
                  <a:pt x="178" y="80"/>
                  <a:pt x="179" y="81"/>
                  <a:pt x="179" y="81"/>
                </a:cubicBezTo>
                <a:cubicBezTo>
                  <a:pt x="179" y="81"/>
                  <a:pt x="179" y="81"/>
                  <a:pt x="179" y="81"/>
                </a:cubicBezTo>
                <a:cubicBezTo>
                  <a:pt x="179" y="81"/>
                  <a:pt x="179" y="81"/>
                  <a:pt x="179" y="81"/>
                </a:cubicBezTo>
                <a:cubicBezTo>
                  <a:pt x="179" y="81"/>
                  <a:pt x="179" y="81"/>
                  <a:pt x="180" y="81"/>
                </a:cubicBezTo>
                <a:cubicBezTo>
                  <a:pt x="180" y="81"/>
                  <a:pt x="180" y="81"/>
                  <a:pt x="180" y="81"/>
                </a:cubicBezTo>
                <a:cubicBezTo>
                  <a:pt x="180" y="81"/>
                  <a:pt x="180" y="81"/>
                  <a:pt x="180" y="81"/>
                </a:cubicBezTo>
                <a:cubicBezTo>
                  <a:pt x="180" y="81"/>
                  <a:pt x="180" y="81"/>
                  <a:pt x="180" y="81"/>
                </a:cubicBezTo>
                <a:cubicBezTo>
                  <a:pt x="180" y="81"/>
                  <a:pt x="180" y="81"/>
                  <a:pt x="180" y="81"/>
                </a:cubicBezTo>
                <a:cubicBezTo>
                  <a:pt x="180" y="82"/>
                  <a:pt x="180" y="82"/>
                  <a:pt x="180" y="82"/>
                </a:cubicBezTo>
                <a:cubicBezTo>
                  <a:pt x="180" y="82"/>
                  <a:pt x="181" y="82"/>
                  <a:pt x="181" y="82"/>
                </a:cubicBezTo>
                <a:cubicBezTo>
                  <a:pt x="181" y="82"/>
                  <a:pt x="181" y="82"/>
                  <a:pt x="181" y="82"/>
                </a:cubicBezTo>
                <a:cubicBezTo>
                  <a:pt x="181" y="82"/>
                  <a:pt x="181" y="82"/>
                  <a:pt x="181" y="82"/>
                </a:cubicBezTo>
                <a:cubicBezTo>
                  <a:pt x="182" y="82"/>
                  <a:pt x="182" y="82"/>
                  <a:pt x="182" y="82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2" y="83"/>
                  <a:pt x="182" y="83"/>
                  <a:pt x="183" y="83"/>
                </a:cubicBezTo>
                <a:cubicBezTo>
                  <a:pt x="183" y="83"/>
                  <a:pt x="183" y="83"/>
                  <a:pt x="183" y="83"/>
                </a:cubicBezTo>
                <a:cubicBezTo>
                  <a:pt x="183" y="83"/>
                  <a:pt x="183" y="84"/>
                  <a:pt x="183" y="84"/>
                </a:cubicBezTo>
                <a:cubicBezTo>
                  <a:pt x="183" y="84"/>
                  <a:pt x="183" y="84"/>
                  <a:pt x="183" y="84"/>
                </a:cubicBezTo>
                <a:cubicBezTo>
                  <a:pt x="183" y="84"/>
                  <a:pt x="183" y="84"/>
                  <a:pt x="183" y="84"/>
                </a:cubicBezTo>
                <a:cubicBezTo>
                  <a:pt x="183" y="84"/>
                  <a:pt x="183" y="84"/>
                  <a:pt x="184" y="84"/>
                </a:cubicBezTo>
                <a:cubicBezTo>
                  <a:pt x="184" y="84"/>
                  <a:pt x="184" y="84"/>
                  <a:pt x="184" y="84"/>
                </a:cubicBezTo>
                <a:cubicBezTo>
                  <a:pt x="184" y="84"/>
                  <a:pt x="184" y="84"/>
                  <a:pt x="184" y="84"/>
                </a:cubicBezTo>
                <a:cubicBezTo>
                  <a:pt x="184" y="85"/>
                  <a:pt x="184" y="85"/>
                  <a:pt x="184" y="85"/>
                </a:cubicBezTo>
                <a:cubicBezTo>
                  <a:pt x="185" y="85"/>
                  <a:pt x="186" y="83"/>
                  <a:pt x="186" y="83"/>
                </a:cubicBezTo>
                <a:cubicBezTo>
                  <a:pt x="186" y="83"/>
                  <a:pt x="186" y="82"/>
                  <a:pt x="186" y="82"/>
                </a:cubicBezTo>
                <a:cubicBezTo>
                  <a:pt x="186" y="82"/>
                  <a:pt x="186" y="82"/>
                  <a:pt x="186" y="82"/>
                </a:cubicBezTo>
                <a:cubicBezTo>
                  <a:pt x="186" y="82"/>
                  <a:pt x="186" y="82"/>
                  <a:pt x="186" y="82"/>
                </a:cubicBezTo>
                <a:cubicBezTo>
                  <a:pt x="186" y="82"/>
                  <a:pt x="186" y="81"/>
                  <a:pt x="186" y="81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6" y="80"/>
                  <a:pt x="186" y="80"/>
                  <a:pt x="186" y="80"/>
                </a:cubicBezTo>
                <a:cubicBezTo>
                  <a:pt x="187" y="80"/>
                  <a:pt x="187" y="80"/>
                  <a:pt x="187" y="80"/>
                </a:cubicBezTo>
                <a:cubicBezTo>
                  <a:pt x="187" y="80"/>
                  <a:pt x="187" y="79"/>
                  <a:pt x="187" y="79"/>
                </a:cubicBezTo>
                <a:cubicBezTo>
                  <a:pt x="187" y="79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7"/>
                  <a:pt x="188" y="77"/>
                  <a:pt x="188" y="77"/>
                </a:cubicBezTo>
                <a:cubicBezTo>
                  <a:pt x="188" y="77"/>
                  <a:pt x="188" y="77"/>
                  <a:pt x="188" y="77"/>
                </a:cubicBezTo>
                <a:cubicBezTo>
                  <a:pt x="188" y="77"/>
                  <a:pt x="188" y="77"/>
                  <a:pt x="188" y="77"/>
                </a:cubicBezTo>
                <a:cubicBezTo>
                  <a:pt x="188" y="76"/>
                  <a:pt x="188" y="76"/>
                  <a:pt x="188" y="76"/>
                </a:cubicBezTo>
                <a:cubicBezTo>
                  <a:pt x="188" y="76"/>
                  <a:pt x="188" y="76"/>
                  <a:pt x="188" y="76"/>
                </a:cubicBezTo>
                <a:cubicBezTo>
                  <a:pt x="188" y="77"/>
                  <a:pt x="188" y="77"/>
                  <a:pt x="189" y="77"/>
                </a:cubicBezTo>
                <a:cubicBezTo>
                  <a:pt x="189" y="77"/>
                  <a:pt x="189" y="76"/>
                  <a:pt x="189" y="76"/>
                </a:cubicBezTo>
                <a:cubicBezTo>
                  <a:pt x="189" y="76"/>
                  <a:pt x="190" y="76"/>
                  <a:pt x="190" y="76"/>
                </a:cubicBezTo>
                <a:cubicBezTo>
                  <a:pt x="190" y="76"/>
                  <a:pt x="190" y="77"/>
                  <a:pt x="191" y="77"/>
                </a:cubicBezTo>
                <a:cubicBezTo>
                  <a:pt x="191" y="77"/>
                  <a:pt x="191" y="77"/>
                  <a:pt x="191" y="76"/>
                </a:cubicBezTo>
                <a:cubicBezTo>
                  <a:pt x="191" y="76"/>
                  <a:pt x="191" y="76"/>
                  <a:pt x="191" y="76"/>
                </a:cubicBezTo>
                <a:cubicBezTo>
                  <a:pt x="191" y="76"/>
                  <a:pt x="192" y="76"/>
                  <a:pt x="192" y="76"/>
                </a:cubicBezTo>
                <a:cubicBezTo>
                  <a:pt x="192" y="76"/>
                  <a:pt x="192" y="76"/>
                  <a:pt x="193" y="75"/>
                </a:cubicBezTo>
                <a:cubicBezTo>
                  <a:pt x="193" y="75"/>
                  <a:pt x="193" y="75"/>
                  <a:pt x="193" y="75"/>
                </a:cubicBezTo>
                <a:cubicBezTo>
                  <a:pt x="193" y="75"/>
                  <a:pt x="193" y="75"/>
                  <a:pt x="193" y="75"/>
                </a:cubicBezTo>
                <a:cubicBezTo>
                  <a:pt x="193" y="75"/>
                  <a:pt x="193" y="75"/>
                  <a:pt x="193" y="75"/>
                </a:cubicBezTo>
                <a:cubicBezTo>
                  <a:pt x="193" y="75"/>
                  <a:pt x="193" y="75"/>
                  <a:pt x="193" y="75"/>
                </a:cubicBezTo>
                <a:cubicBezTo>
                  <a:pt x="194" y="75"/>
                  <a:pt x="195" y="75"/>
                  <a:pt x="195" y="75"/>
                </a:cubicBezTo>
                <a:cubicBezTo>
                  <a:pt x="196" y="75"/>
                  <a:pt x="196" y="75"/>
                  <a:pt x="196" y="75"/>
                </a:cubicBezTo>
                <a:cubicBezTo>
                  <a:pt x="196" y="75"/>
                  <a:pt x="196" y="75"/>
                  <a:pt x="196" y="75"/>
                </a:cubicBezTo>
                <a:cubicBezTo>
                  <a:pt x="196" y="75"/>
                  <a:pt x="197" y="75"/>
                  <a:pt x="197" y="75"/>
                </a:cubicBezTo>
                <a:cubicBezTo>
                  <a:pt x="197" y="75"/>
                  <a:pt x="197" y="75"/>
                  <a:pt x="197" y="75"/>
                </a:cubicBezTo>
                <a:cubicBezTo>
                  <a:pt x="197" y="75"/>
                  <a:pt x="197" y="75"/>
                  <a:pt x="197" y="75"/>
                </a:cubicBezTo>
                <a:cubicBezTo>
                  <a:pt x="197" y="75"/>
                  <a:pt x="198" y="75"/>
                  <a:pt x="198" y="75"/>
                </a:cubicBezTo>
                <a:cubicBezTo>
                  <a:pt x="199" y="76"/>
                  <a:pt x="201" y="78"/>
                  <a:pt x="202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1" y="79"/>
                  <a:pt x="201" y="79"/>
                  <a:pt x="201" y="79"/>
                </a:cubicBezTo>
                <a:cubicBezTo>
                  <a:pt x="201" y="79"/>
                  <a:pt x="200" y="78"/>
                  <a:pt x="200" y="78"/>
                </a:cubicBezTo>
                <a:cubicBezTo>
                  <a:pt x="200" y="78"/>
                  <a:pt x="200" y="78"/>
                  <a:pt x="200" y="78"/>
                </a:cubicBezTo>
                <a:cubicBezTo>
                  <a:pt x="200" y="79"/>
                  <a:pt x="200" y="79"/>
                  <a:pt x="200" y="79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199" y="79"/>
                  <a:pt x="199" y="80"/>
                  <a:pt x="199" y="80"/>
                </a:cubicBezTo>
                <a:cubicBezTo>
                  <a:pt x="199" y="80"/>
                  <a:pt x="199" y="80"/>
                  <a:pt x="199" y="80"/>
                </a:cubicBezTo>
                <a:cubicBezTo>
                  <a:pt x="199" y="80"/>
                  <a:pt x="199" y="80"/>
                  <a:pt x="199" y="81"/>
                </a:cubicBezTo>
                <a:cubicBezTo>
                  <a:pt x="199" y="81"/>
                  <a:pt x="199" y="81"/>
                  <a:pt x="199" y="81"/>
                </a:cubicBezTo>
                <a:cubicBezTo>
                  <a:pt x="199" y="81"/>
                  <a:pt x="199" y="81"/>
                  <a:pt x="199" y="81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3"/>
                  <a:pt x="201" y="84"/>
                  <a:pt x="201" y="84"/>
                </a:cubicBezTo>
                <a:cubicBezTo>
                  <a:pt x="201" y="84"/>
                  <a:pt x="201" y="84"/>
                  <a:pt x="201" y="84"/>
                </a:cubicBezTo>
                <a:cubicBezTo>
                  <a:pt x="201" y="84"/>
                  <a:pt x="202" y="84"/>
                  <a:pt x="202" y="84"/>
                </a:cubicBezTo>
                <a:cubicBezTo>
                  <a:pt x="202" y="84"/>
                  <a:pt x="202" y="84"/>
                  <a:pt x="202" y="84"/>
                </a:cubicBezTo>
                <a:cubicBezTo>
                  <a:pt x="202" y="84"/>
                  <a:pt x="202" y="84"/>
                  <a:pt x="202" y="84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203" y="85"/>
                  <a:pt x="203" y="85"/>
                  <a:pt x="203" y="85"/>
                </a:cubicBezTo>
                <a:cubicBezTo>
                  <a:pt x="203" y="85"/>
                  <a:pt x="203" y="85"/>
                  <a:pt x="203" y="85"/>
                </a:cubicBezTo>
                <a:cubicBezTo>
                  <a:pt x="203" y="85"/>
                  <a:pt x="203" y="85"/>
                  <a:pt x="204" y="85"/>
                </a:cubicBezTo>
                <a:cubicBezTo>
                  <a:pt x="204" y="85"/>
                  <a:pt x="204" y="85"/>
                  <a:pt x="204" y="85"/>
                </a:cubicBezTo>
                <a:cubicBezTo>
                  <a:pt x="204" y="85"/>
                  <a:pt x="204" y="85"/>
                  <a:pt x="205" y="85"/>
                </a:cubicBezTo>
                <a:cubicBezTo>
                  <a:pt x="205" y="85"/>
                  <a:pt x="205" y="85"/>
                  <a:pt x="205" y="85"/>
                </a:cubicBezTo>
                <a:cubicBezTo>
                  <a:pt x="205" y="85"/>
                  <a:pt x="205" y="85"/>
                  <a:pt x="205" y="85"/>
                </a:cubicBezTo>
                <a:cubicBezTo>
                  <a:pt x="206" y="85"/>
                  <a:pt x="206" y="85"/>
                  <a:pt x="206" y="85"/>
                </a:cubicBezTo>
                <a:cubicBezTo>
                  <a:pt x="208" y="88"/>
                  <a:pt x="210" y="91"/>
                  <a:pt x="212" y="95"/>
                </a:cubicBezTo>
                <a:cubicBezTo>
                  <a:pt x="212" y="95"/>
                  <a:pt x="212" y="95"/>
                  <a:pt x="212" y="95"/>
                </a:cubicBezTo>
                <a:cubicBezTo>
                  <a:pt x="212" y="95"/>
                  <a:pt x="212" y="95"/>
                  <a:pt x="212" y="95"/>
                </a:cubicBezTo>
                <a:cubicBezTo>
                  <a:pt x="212" y="95"/>
                  <a:pt x="212" y="95"/>
                  <a:pt x="212" y="95"/>
                </a:cubicBezTo>
                <a:cubicBezTo>
                  <a:pt x="212" y="95"/>
                  <a:pt x="212" y="95"/>
                  <a:pt x="212" y="95"/>
                </a:cubicBezTo>
                <a:cubicBezTo>
                  <a:pt x="212" y="95"/>
                  <a:pt x="212" y="95"/>
                  <a:pt x="212" y="95"/>
                </a:cubicBezTo>
                <a:cubicBezTo>
                  <a:pt x="212" y="96"/>
                  <a:pt x="212" y="96"/>
                  <a:pt x="212" y="96"/>
                </a:cubicBezTo>
                <a:cubicBezTo>
                  <a:pt x="212" y="96"/>
                  <a:pt x="212" y="96"/>
                  <a:pt x="212" y="96"/>
                </a:cubicBezTo>
                <a:cubicBezTo>
                  <a:pt x="212" y="97"/>
                  <a:pt x="212" y="97"/>
                  <a:pt x="212" y="97"/>
                </a:cubicBezTo>
                <a:cubicBezTo>
                  <a:pt x="212" y="97"/>
                  <a:pt x="212" y="97"/>
                  <a:pt x="212" y="97"/>
                </a:cubicBezTo>
                <a:cubicBezTo>
                  <a:pt x="213" y="97"/>
                  <a:pt x="213" y="97"/>
                  <a:pt x="213" y="97"/>
                </a:cubicBezTo>
                <a:cubicBezTo>
                  <a:pt x="213" y="97"/>
                  <a:pt x="213" y="97"/>
                  <a:pt x="213" y="97"/>
                </a:cubicBezTo>
                <a:cubicBezTo>
                  <a:pt x="213" y="98"/>
                  <a:pt x="213" y="98"/>
                  <a:pt x="213" y="98"/>
                </a:cubicBezTo>
                <a:cubicBezTo>
                  <a:pt x="213" y="98"/>
                  <a:pt x="213" y="98"/>
                  <a:pt x="213" y="98"/>
                </a:cubicBezTo>
                <a:cubicBezTo>
                  <a:pt x="213" y="98"/>
                  <a:pt x="213" y="98"/>
                  <a:pt x="213" y="98"/>
                </a:cubicBezTo>
                <a:cubicBezTo>
                  <a:pt x="213" y="98"/>
                  <a:pt x="213" y="98"/>
                  <a:pt x="213" y="99"/>
                </a:cubicBezTo>
                <a:cubicBezTo>
                  <a:pt x="213" y="99"/>
                  <a:pt x="213" y="99"/>
                  <a:pt x="213" y="99"/>
                </a:cubicBezTo>
                <a:cubicBezTo>
                  <a:pt x="213" y="99"/>
                  <a:pt x="213" y="99"/>
                  <a:pt x="213" y="99"/>
                </a:cubicBezTo>
                <a:cubicBezTo>
                  <a:pt x="213" y="99"/>
                  <a:pt x="213" y="99"/>
                  <a:pt x="213" y="99"/>
                </a:cubicBezTo>
                <a:cubicBezTo>
                  <a:pt x="213" y="99"/>
                  <a:pt x="213" y="99"/>
                  <a:pt x="213" y="99"/>
                </a:cubicBezTo>
                <a:cubicBezTo>
                  <a:pt x="213" y="99"/>
                  <a:pt x="213" y="99"/>
                  <a:pt x="213" y="99"/>
                </a:cubicBezTo>
                <a:cubicBezTo>
                  <a:pt x="212" y="99"/>
                  <a:pt x="212" y="99"/>
                  <a:pt x="212" y="99"/>
                </a:cubicBezTo>
                <a:cubicBezTo>
                  <a:pt x="212" y="99"/>
                  <a:pt x="212" y="99"/>
                  <a:pt x="212" y="100"/>
                </a:cubicBezTo>
                <a:cubicBezTo>
                  <a:pt x="212" y="100"/>
                  <a:pt x="212" y="100"/>
                  <a:pt x="212" y="100"/>
                </a:cubicBezTo>
                <a:cubicBezTo>
                  <a:pt x="212" y="100"/>
                  <a:pt x="212" y="100"/>
                  <a:pt x="212" y="100"/>
                </a:cubicBezTo>
                <a:cubicBezTo>
                  <a:pt x="212" y="100"/>
                  <a:pt x="212" y="100"/>
                  <a:pt x="212" y="100"/>
                </a:cubicBezTo>
                <a:cubicBezTo>
                  <a:pt x="212" y="100"/>
                  <a:pt x="212" y="101"/>
                  <a:pt x="212" y="101"/>
                </a:cubicBezTo>
                <a:cubicBezTo>
                  <a:pt x="212" y="101"/>
                  <a:pt x="212" y="101"/>
                  <a:pt x="212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3" y="104"/>
                  <a:pt x="213" y="105"/>
                  <a:pt x="213" y="105"/>
                </a:cubicBezTo>
                <a:cubicBezTo>
                  <a:pt x="213" y="105"/>
                  <a:pt x="213" y="105"/>
                  <a:pt x="213" y="105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214" y="105"/>
                  <a:pt x="215" y="105"/>
                  <a:pt x="215" y="105"/>
                </a:cubicBezTo>
                <a:cubicBezTo>
                  <a:pt x="215" y="105"/>
                  <a:pt x="215" y="105"/>
                  <a:pt x="215" y="105"/>
                </a:cubicBezTo>
                <a:cubicBezTo>
                  <a:pt x="215" y="105"/>
                  <a:pt x="215" y="105"/>
                  <a:pt x="215" y="105"/>
                </a:cubicBezTo>
                <a:cubicBezTo>
                  <a:pt x="215" y="105"/>
                  <a:pt x="215" y="105"/>
                  <a:pt x="215" y="105"/>
                </a:cubicBezTo>
                <a:cubicBezTo>
                  <a:pt x="215" y="105"/>
                  <a:pt x="215" y="105"/>
                  <a:pt x="215" y="105"/>
                </a:cubicBezTo>
                <a:cubicBezTo>
                  <a:pt x="215" y="106"/>
                  <a:pt x="215" y="106"/>
                  <a:pt x="215" y="106"/>
                </a:cubicBezTo>
                <a:cubicBezTo>
                  <a:pt x="215" y="106"/>
                  <a:pt x="215" y="106"/>
                  <a:pt x="215" y="106"/>
                </a:cubicBezTo>
                <a:cubicBezTo>
                  <a:pt x="216" y="106"/>
                  <a:pt x="216" y="106"/>
                  <a:pt x="216" y="106"/>
                </a:cubicBezTo>
                <a:cubicBezTo>
                  <a:pt x="215" y="106"/>
                  <a:pt x="215" y="106"/>
                  <a:pt x="215" y="106"/>
                </a:cubicBezTo>
                <a:cubicBezTo>
                  <a:pt x="215" y="106"/>
                  <a:pt x="215" y="106"/>
                  <a:pt x="215" y="106"/>
                </a:cubicBezTo>
                <a:cubicBezTo>
                  <a:pt x="215" y="106"/>
                  <a:pt x="215" y="107"/>
                  <a:pt x="215" y="107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5" y="107"/>
                  <a:pt x="215" y="107"/>
                  <a:pt x="215" y="107"/>
                </a:cubicBezTo>
                <a:cubicBezTo>
                  <a:pt x="215" y="108"/>
                  <a:pt x="215" y="108"/>
                  <a:pt x="215" y="108"/>
                </a:cubicBezTo>
                <a:cubicBezTo>
                  <a:pt x="216" y="108"/>
                  <a:pt x="216" y="108"/>
                  <a:pt x="216" y="108"/>
                </a:cubicBezTo>
                <a:cubicBezTo>
                  <a:pt x="216" y="108"/>
                  <a:pt x="216" y="108"/>
                  <a:pt x="216" y="108"/>
                </a:cubicBezTo>
                <a:cubicBezTo>
                  <a:pt x="216" y="108"/>
                  <a:pt x="216" y="108"/>
                  <a:pt x="216" y="108"/>
                </a:cubicBezTo>
                <a:cubicBezTo>
                  <a:pt x="216" y="108"/>
                  <a:pt x="216" y="108"/>
                  <a:pt x="216" y="108"/>
                </a:cubicBezTo>
                <a:cubicBezTo>
                  <a:pt x="216" y="108"/>
                  <a:pt x="216" y="108"/>
                  <a:pt x="216" y="108"/>
                </a:cubicBezTo>
                <a:cubicBezTo>
                  <a:pt x="216" y="108"/>
                  <a:pt x="217" y="108"/>
                  <a:pt x="217" y="108"/>
                </a:cubicBezTo>
                <a:cubicBezTo>
                  <a:pt x="217" y="108"/>
                  <a:pt x="217" y="107"/>
                  <a:pt x="217" y="107"/>
                </a:cubicBezTo>
                <a:cubicBezTo>
                  <a:pt x="217" y="107"/>
                  <a:pt x="217" y="107"/>
                  <a:pt x="217" y="107"/>
                </a:cubicBezTo>
                <a:cubicBezTo>
                  <a:pt x="217" y="108"/>
                  <a:pt x="217" y="108"/>
                  <a:pt x="218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8"/>
                  <a:pt x="217" y="108"/>
                  <a:pt x="217" y="108"/>
                </a:cubicBezTo>
                <a:cubicBezTo>
                  <a:pt x="217" y="108"/>
                  <a:pt x="217" y="108"/>
                  <a:pt x="217" y="108"/>
                </a:cubicBezTo>
                <a:cubicBezTo>
                  <a:pt x="217" y="108"/>
                  <a:pt x="217" y="108"/>
                  <a:pt x="217" y="109"/>
                </a:cubicBezTo>
                <a:cubicBezTo>
                  <a:pt x="217" y="109"/>
                  <a:pt x="217" y="109"/>
                  <a:pt x="217" y="109"/>
                </a:cubicBezTo>
                <a:cubicBezTo>
                  <a:pt x="217" y="109"/>
                  <a:pt x="217" y="109"/>
                  <a:pt x="217" y="109"/>
                </a:cubicBezTo>
                <a:cubicBezTo>
                  <a:pt x="216" y="109"/>
                  <a:pt x="216" y="109"/>
                  <a:pt x="216" y="109"/>
                </a:cubicBezTo>
                <a:cubicBezTo>
                  <a:pt x="216" y="109"/>
                  <a:pt x="216" y="109"/>
                  <a:pt x="216" y="109"/>
                </a:cubicBezTo>
                <a:cubicBezTo>
                  <a:pt x="216" y="110"/>
                  <a:pt x="216" y="110"/>
                  <a:pt x="216" y="110"/>
                </a:cubicBezTo>
                <a:cubicBezTo>
                  <a:pt x="216" y="110"/>
                  <a:pt x="216" y="110"/>
                  <a:pt x="216" y="110"/>
                </a:cubicBezTo>
                <a:cubicBezTo>
                  <a:pt x="216" y="110"/>
                  <a:pt x="216" y="111"/>
                  <a:pt x="216" y="111"/>
                </a:cubicBezTo>
                <a:cubicBezTo>
                  <a:pt x="216" y="111"/>
                  <a:pt x="216" y="111"/>
                  <a:pt x="216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2"/>
                  <a:pt x="217" y="112"/>
                </a:cubicBezTo>
                <a:cubicBezTo>
                  <a:pt x="217" y="112"/>
                  <a:pt x="218" y="112"/>
                  <a:pt x="218" y="112"/>
                </a:cubicBezTo>
                <a:cubicBezTo>
                  <a:pt x="218" y="112"/>
                  <a:pt x="218" y="113"/>
                  <a:pt x="218" y="113"/>
                </a:cubicBezTo>
                <a:cubicBezTo>
                  <a:pt x="218" y="113"/>
                  <a:pt x="218" y="113"/>
                  <a:pt x="218" y="113"/>
                </a:cubicBezTo>
                <a:cubicBezTo>
                  <a:pt x="218" y="113"/>
                  <a:pt x="218" y="113"/>
                  <a:pt x="218" y="113"/>
                </a:cubicBezTo>
                <a:cubicBezTo>
                  <a:pt x="218" y="113"/>
                  <a:pt x="218" y="114"/>
                  <a:pt x="218" y="114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5"/>
                  <a:pt x="218" y="115"/>
                  <a:pt x="218" y="115"/>
                </a:cubicBezTo>
                <a:cubicBezTo>
                  <a:pt x="218" y="116"/>
                  <a:pt x="218" y="116"/>
                  <a:pt x="218" y="116"/>
                </a:cubicBezTo>
                <a:cubicBezTo>
                  <a:pt x="218" y="116"/>
                  <a:pt x="218" y="116"/>
                  <a:pt x="218" y="116"/>
                </a:cubicBezTo>
                <a:cubicBezTo>
                  <a:pt x="218" y="116"/>
                  <a:pt x="218" y="116"/>
                  <a:pt x="218" y="116"/>
                </a:cubicBezTo>
                <a:cubicBezTo>
                  <a:pt x="218" y="116"/>
                  <a:pt x="217" y="116"/>
                  <a:pt x="217" y="116"/>
                </a:cubicBezTo>
                <a:cubicBezTo>
                  <a:pt x="217" y="115"/>
                  <a:pt x="217" y="115"/>
                  <a:pt x="217" y="115"/>
                </a:cubicBezTo>
                <a:cubicBezTo>
                  <a:pt x="217" y="115"/>
                  <a:pt x="216" y="115"/>
                  <a:pt x="216" y="115"/>
                </a:cubicBezTo>
                <a:cubicBezTo>
                  <a:pt x="216" y="115"/>
                  <a:pt x="216" y="115"/>
                  <a:pt x="216" y="115"/>
                </a:cubicBezTo>
                <a:cubicBezTo>
                  <a:pt x="215" y="115"/>
                  <a:pt x="215" y="115"/>
                  <a:pt x="215" y="116"/>
                </a:cubicBezTo>
                <a:cubicBezTo>
                  <a:pt x="215" y="116"/>
                  <a:pt x="215" y="116"/>
                  <a:pt x="215" y="116"/>
                </a:cubicBezTo>
                <a:cubicBezTo>
                  <a:pt x="215" y="116"/>
                  <a:pt x="215" y="116"/>
                  <a:pt x="214" y="116"/>
                </a:cubicBezTo>
                <a:cubicBezTo>
                  <a:pt x="214" y="116"/>
                  <a:pt x="214" y="116"/>
                  <a:pt x="214" y="116"/>
                </a:cubicBezTo>
                <a:cubicBezTo>
                  <a:pt x="214" y="116"/>
                  <a:pt x="214" y="116"/>
                  <a:pt x="214" y="116"/>
                </a:cubicBezTo>
                <a:cubicBezTo>
                  <a:pt x="214" y="116"/>
                  <a:pt x="214" y="117"/>
                  <a:pt x="214" y="117"/>
                </a:cubicBezTo>
                <a:cubicBezTo>
                  <a:pt x="215" y="117"/>
                  <a:pt x="215" y="117"/>
                  <a:pt x="215" y="117"/>
                </a:cubicBezTo>
                <a:cubicBezTo>
                  <a:pt x="215" y="117"/>
                  <a:pt x="215" y="117"/>
                  <a:pt x="215" y="117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5" y="118"/>
                  <a:pt x="215" y="118"/>
                  <a:pt x="215" y="118"/>
                </a:cubicBezTo>
                <a:cubicBezTo>
                  <a:pt x="215" y="119"/>
                  <a:pt x="215" y="119"/>
                  <a:pt x="215" y="120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5" y="121"/>
                  <a:pt x="215" y="121"/>
                  <a:pt x="215" y="122"/>
                </a:cubicBezTo>
                <a:cubicBezTo>
                  <a:pt x="215" y="122"/>
                  <a:pt x="215" y="122"/>
                  <a:pt x="215" y="122"/>
                </a:cubicBezTo>
                <a:cubicBezTo>
                  <a:pt x="215" y="122"/>
                  <a:pt x="215" y="122"/>
                  <a:pt x="215" y="122"/>
                </a:cubicBezTo>
                <a:cubicBezTo>
                  <a:pt x="215" y="122"/>
                  <a:pt x="215" y="123"/>
                  <a:pt x="215" y="123"/>
                </a:cubicBezTo>
                <a:cubicBezTo>
                  <a:pt x="215" y="123"/>
                  <a:pt x="215" y="123"/>
                  <a:pt x="215" y="123"/>
                </a:cubicBezTo>
                <a:cubicBezTo>
                  <a:pt x="215" y="123"/>
                  <a:pt x="215" y="123"/>
                  <a:pt x="215" y="123"/>
                </a:cubicBezTo>
                <a:cubicBezTo>
                  <a:pt x="215" y="124"/>
                  <a:pt x="215" y="124"/>
                  <a:pt x="215" y="124"/>
                </a:cubicBezTo>
                <a:cubicBezTo>
                  <a:pt x="215" y="124"/>
                  <a:pt x="215" y="124"/>
                  <a:pt x="215" y="124"/>
                </a:cubicBezTo>
                <a:cubicBezTo>
                  <a:pt x="215" y="124"/>
                  <a:pt x="215" y="125"/>
                  <a:pt x="215" y="125"/>
                </a:cubicBezTo>
                <a:cubicBezTo>
                  <a:pt x="215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7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8" y="126"/>
                  <a:pt x="219" y="125"/>
                  <a:pt x="221" y="125"/>
                </a:cubicBezTo>
                <a:cubicBezTo>
                  <a:pt x="221" y="125"/>
                  <a:pt x="221" y="124"/>
                  <a:pt x="221" y="124"/>
                </a:cubicBezTo>
                <a:cubicBezTo>
                  <a:pt x="221" y="124"/>
                  <a:pt x="221" y="124"/>
                  <a:pt x="221" y="124"/>
                </a:cubicBezTo>
                <a:cubicBezTo>
                  <a:pt x="221" y="124"/>
                  <a:pt x="221" y="124"/>
                  <a:pt x="221" y="123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221" y="122"/>
                  <a:pt x="221" y="122"/>
                  <a:pt x="221" y="122"/>
                </a:cubicBezTo>
                <a:cubicBezTo>
                  <a:pt x="221" y="122"/>
                  <a:pt x="221" y="122"/>
                  <a:pt x="221" y="121"/>
                </a:cubicBezTo>
                <a:cubicBezTo>
                  <a:pt x="221" y="121"/>
                  <a:pt x="221" y="121"/>
                  <a:pt x="221" y="121"/>
                </a:cubicBezTo>
                <a:cubicBezTo>
                  <a:pt x="221" y="122"/>
                  <a:pt x="222" y="123"/>
                  <a:pt x="222" y="124"/>
                </a:cubicBezTo>
                <a:cubicBezTo>
                  <a:pt x="222" y="124"/>
                  <a:pt x="222" y="124"/>
                  <a:pt x="222" y="124"/>
                </a:cubicBezTo>
                <a:cubicBezTo>
                  <a:pt x="224" y="123"/>
                  <a:pt x="227" y="121"/>
                  <a:pt x="229" y="119"/>
                </a:cubicBezTo>
                <a:cubicBezTo>
                  <a:pt x="221" y="74"/>
                  <a:pt x="181" y="40"/>
                  <a:pt x="134" y="40"/>
                </a:cubicBezTo>
                <a:cubicBezTo>
                  <a:pt x="81" y="40"/>
                  <a:pt x="37" y="83"/>
                  <a:pt x="37" y="136"/>
                </a:cubicBezTo>
                <a:cubicBezTo>
                  <a:pt x="37" y="186"/>
                  <a:pt x="75" y="226"/>
                  <a:pt x="123" y="232"/>
                </a:cubicBezTo>
                <a:cubicBezTo>
                  <a:pt x="123" y="232"/>
                  <a:pt x="123" y="231"/>
                  <a:pt x="123" y="231"/>
                </a:cubicBezTo>
                <a:cubicBezTo>
                  <a:pt x="123" y="224"/>
                  <a:pt x="123" y="224"/>
                  <a:pt x="123" y="224"/>
                </a:cubicBezTo>
                <a:cubicBezTo>
                  <a:pt x="79" y="218"/>
                  <a:pt x="45" y="181"/>
                  <a:pt x="45" y="136"/>
                </a:cubicBezTo>
                <a:cubicBezTo>
                  <a:pt x="45" y="117"/>
                  <a:pt x="52" y="99"/>
                  <a:pt x="63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3" y="84"/>
                  <a:pt x="63" y="83"/>
                </a:cubicBezTo>
                <a:cubicBezTo>
                  <a:pt x="64" y="83"/>
                  <a:pt x="64" y="83"/>
                  <a:pt x="64" y="82"/>
                </a:cubicBezTo>
                <a:cubicBezTo>
                  <a:pt x="65" y="82"/>
                  <a:pt x="65" y="82"/>
                  <a:pt x="65" y="82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81"/>
                  <a:pt x="66" y="82"/>
                  <a:pt x="66" y="82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82"/>
                  <a:pt x="66" y="82"/>
                  <a:pt x="66" y="82"/>
                </a:cubicBezTo>
                <a:cubicBezTo>
                  <a:pt x="67" y="82"/>
                  <a:pt x="67" y="82"/>
                  <a:pt x="67" y="82"/>
                </a:cubicBezTo>
                <a:cubicBezTo>
                  <a:pt x="67" y="82"/>
                  <a:pt x="67" y="81"/>
                  <a:pt x="67" y="81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80"/>
                  <a:pt x="68" y="80"/>
                  <a:pt x="69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69" y="79"/>
                  <a:pt x="69" y="79"/>
                  <a:pt x="69" y="79"/>
                </a:cubicBezTo>
                <a:cubicBezTo>
                  <a:pt x="69" y="79"/>
                  <a:pt x="69" y="79"/>
                  <a:pt x="69" y="79"/>
                </a:cubicBezTo>
                <a:cubicBezTo>
                  <a:pt x="69" y="79"/>
                  <a:pt x="69" y="79"/>
                  <a:pt x="70" y="79"/>
                </a:cubicBezTo>
                <a:cubicBezTo>
                  <a:pt x="70" y="79"/>
                  <a:pt x="70" y="78"/>
                  <a:pt x="70" y="78"/>
                </a:cubicBezTo>
                <a:cubicBezTo>
                  <a:pt x="70" y="78"/>
                  <a:pt x="70" y="78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1" y="77"/>
                  <a:pt x="71" y="77"/>
                  <a:pt x="71" y="77"/>
                </a:cubicBezTo>
                <a:cubicBezTo>
                  <a:pt x="71" y="77"/>
                  <a:pt x="72" y="77"/>
                  <a:pt x="72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73" y="76"/>
                  <a:pt x="73" y="76"/>
                  <a:pt x="73" y="76"/>
                </a:cubicBezTo>
                <a:cubicBezTo>
                  <a:pt x="73" y="76"/>
                  <a:pt x="73" y="76"/>
                  <a:pt x="74" y="75"/>
                </a:cubicBezTo>
                <a:cubicBezTo>
                  <a:pt x="74" y="75"/>
                  <a:pt x="74" y="75"/>
                  <a:pt x="74" y="75"/>
                </a:cubicBezTo>
                <a:cubicBezTo>
                  <a:pt x="74" y="75"/>
                  <a:pt x="75" y="75"/>
                  <a:pt x="75" y="75"/>
                </a:cubicBezTo>
                <a:cubicBezTo>
                  <a:pt x="75" y="75"/>
                  <a:pt x="75" y="74"/>
                  <a:pt x="75" y="74"/>
                </a:cubicBezTo>
                <a:cubicBezTo>
                  <a:pt x="75" y="74"/>
                  <a:pt x="75" y="74"/>
                  <a:pt x="75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3"/>
                  <a:pt x="76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6" y="73"/>
                  <a:pt x="76" y="74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5"/>
                  <a:pt x="78" y="75"/>
                  <a:pt x="78" y="75"/>
                </a:cubicBezTo>
                <a:cubicBezTo>
                  <a:pt x="78" y="74"/>
                  <a:pt x="78" y="74"/>
                  <a:pt x="78" y="74"/>
                </a:cubicBezTo>
                <a:cubicBezTo>
                  <a:pt x="78" y="74"/>
                  <a:pt x="79" y="74"/>
                  <a:pt x="79" y="74"/>
                </a:cubicBezTo>
                <a:cubicBezTo>
                  <a:pt x="79" y="75"/>
                  <a:pt x="79" y="75"/>
                  <a:pt x="79" y="75"/>
                </a:cubicBezTo>
                <a:cubicBezTo>
                  <a:pt x="79" y="75"/>
                  <a:pt x="79" y="75"/>
                  <a:pt x="79" y="75"/>
                </a:cubicBezTo>
                <a:cubicBezTo>
                  <a:pt x="79" y="75"/>
                  <a:pt x="79" y="75"/>
                  <a:pt x="79" y="75"/>
                </a:cubicBezTo>
                <a:cubicBezTo>
                  <a:pt x="79" y="75"/>
                  <a:pt x="79" y="75"/>
                  <a:pt x="79" y="75"/>
                </a:cubicBezTo>
                <a:cubicBezTo>
                  <a:pt x="79" y="76"/>
                  <a:pt x="80" y="76"/>
                  <a:pt x="80" y="76"/>
                </a:cubicBezTo>
                <a:cubicBezTo>
                  <a:pt x="80" y="76"/>
                  <a:pt x="80" y="76"/>
                  <a:pt x="80" y="76"/>
                </a:cubicBezTo>
                <a:cubicBezTo>
                  <a:pt x="80" y="77"/>
                  <a:pt x="80" y="77"/>
                  <a:pt x="80" y="77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80" y="79"/>
                  <a:pt x="80" y="79"/>
                  <a:pt x="80" y="79"/>
                </a:cubicBezTo>
                <a:cubicBezTo>
                  <a:pt x="80" y="79"/>
                  <a:pt x="80" y="79"/>
                  <a:pt x="80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0"/>
                  <a:pt x="80" y="81"/>
                  <a:pt x="80" y="82"/>
                </a:cubicBezTo>
                <a:cubicBezTo>
                  <a:pt x="80" y="82"/>
                  <a:pt x="80" y="82"/>
                  <a:pt x="80" y="82"/>
                </a:cubicBezTo>
                <a:cubicBezTo>
                  <a:pt x="80" y="82"/>
                  <a:pt x="80" y="82"/>
                  <a:pt x="80" y="82"/>
                </a:cubicBezTo>
                <a:cubicBezTo>
                  <a:pt x="80" y="82"/>
                  <a:pt x="80" y="82"/>
                  <a:pt x="80" y="83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83"/>
                  <a:pt x="80" y="83"/>
                  <a:pt x="80" y="84"/>
                </a:cubicBezTo>
                <a:cubicBezTo>
                  <a:pt x="80" y="84"/>
                  <a:pt x="80" y="84"/>
                  <a:pt x="80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86"/>
                  <a:pt x="81" y="86"/>
                  <a:pt x="81" y="86"/>
                </a:cubicBezTo>
                <a:cubicBezTo>
                  <a:pt x="82" y="86"/>
                  <a:pt x="82" y="86"/>
                  <a:pt x="81" y="86"/>
                </a:cubicBezTo>
                <a:cubicBezTo>
                  <a:pt x="81" y="87"/>
                  <a:pt x="81" y="87"/>
                  <a:pt x="81" y="87"/>
                </a:cubicBezTo>
                <a:cubicBezTo>
                  <a:pt x="81" y="87"/>
                  <a:pt x="82" y="87"/>
                  <a:pt x="82" y="87"/>
                </a:cubicBezTo>
                <a:cubicBezTo>
                  <a:pt x="82" y="87"/>
                  <a:pt x="82" y="87"/>
                  <a:pt x="82" y="87"/>
                </a:cubicBezTo>
                <a:cubicBezTo>
                  <a:pt x="81" y="88"/>
                  <a:pt x="81" y="88"/>
                  <a:pt x="81" y="88"/>
                </a:cubicBezTo>
                <a:cubicBezTo>
                  <a:pt x="81" y="88"/>
                  <a:pt x="81" y="88"/>
                  <a:pt x="81" y="8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89"/>
                  <a:pt x="82" y="89"/>
                  <a:pt x="82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1" y="90"/>
                  <a:pt x="81" y="91"/>
                  <a:pt x="81" y="91"/>
                </a:cubicBezTo>
                <a:cubicBezTo>
                  <a:pt x="81" y="91"/>
                  <a:pt x="81" y="92"/>
                  <a:pt x="81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0" y="92"/>
                  <a:pt x="80" y="92"/>
                  <a:pt x="80" y="92"/>
                </a:cubicBezTo>
                <a:cubicBezTo>
                  <a:pt x="80" y="92"/>
                  <a:pt x="80" y="93"/>
                  <a:pt x="80" y="93"/>
                </a:cubicBezTo>
                <a:cubicBezTo>
                  <a:pt x="80" y="93"/>
                  <a:pt x="80" y="93"/>
                  <a:pt x="80" y="93"/>
                </a:cubicBezTo>
                <a:cubicBezTo>
                  <a:pt x="80" y="93"/>
                  <a:pt x="80" y="94"/>
                  <a:pt x="80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1" y="94"/>
                  <a:pt x="81" y="95"/>
                  <a:pt x="81" y="95"/>
                </a:cubicBezTo>
                <a:cubicBezTo>
                  <a:pt x="81" y="95"/>
                  <a:pt x="81" y="95"/>
                  <a:pt x="81" y="95"/>
                </a:cubicBezTo>
                <a:cubicBezTo>
                  <a:pt x="81" y="95"/>
                  <a:pt x="81" y="95"/>
                  <a:pt x="81" y="95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97"/>
                  <a:pt x="82" y="97"/>
                  <a:pt x="82" y="98"/>
                </a:cubicBezTo>
                <a:cubicBezTo>
                  <a:pt x="82" y="98"/>
                  <a:pt x="82" y="99"/>
                  <a:pt x="82" y="100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101"/>
                  <a:pt x="81" y="102"/>
                  <a:pt x="81" y="103"/>
                </a:cubicBezTo>
                <a:cubicBezTo>
                  <a:pt x="81" y="103"/>
                  <a:pt x="81" y="103"/>
                  <a:pt x="80" y="104"/>
                </a:cubicBezTo>
                <a:cubicBezTo>
                  <a:pt x="80" y="104"/>
                  <a:pt x="80" y="105"/>
                  <a:pt x="80" y="106"/>
                </a:cubicBezTo>
                <a:cubicBezTo>
                  <a:pt x="80" y="106"/>
                  <a:pt x="79" y="106"/>
                  <a:pt x="79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107"/>
                  <a:pt x="79" y="107"/>
                  <a:pt x="79" y="107"/>
                </a:cubicBezTo>
                <a:cubicBezTo>
                  <a:pt x="79" y="107"/>
                  <a:pt x="79" y="107"/>
                  <a:pt x="79" y="107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10"/>
                  <a:pt x="78" y="110"/>
                  <a:pt x="78" y="111"/>
                </a:cubicBezTo>
                <a:cubicBezTo>
                  <a:pt x="78" y="111"/>
                  <a:pt x="78" y="112"/>
                  <a:pt x="78" y="112"/>
                </a:cubicBezTo>
                <a:cubicBezTo>
                  <a:pt x="78" y="112"/>
                  <a:pt x="78" y="112"/>
                  <a:pt x="78" y="112"/>
                </a:cubicBezTo>
                <a:cubicBezTo>
                  <a:pt x="78" y="112"/>
                  <a:pt x="78" y="112"/>
                  <a:pt x="78" y="112"/>
                </a:cubicBezTo>
                <a:cubicBezTo>
                  <a:pt x="78" y="112"/>
                  <a:pt x="78" y="112"/>
                  <a:pt x="78" y="113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8" y="115"/>
                  <a:pt x="78" y="115"/>
                  <a:pt x="78" y="115"/>
                </a:cubicBezTo>
                <a:cubicBezTo>
                  <a:pt x="78" y="115"/>
                  <a:pt x="77" y="115"/>
                  <a:pt x="78" y="116"/>
                </a:cubicBezTo>
                <a:cubicBezTo>
                  <a:pt x="78" y="116"/>
                  <a:pt x="78" y="117"/>
                  <a:pt x="78" y="117"/>
                </a:cubicBezTo>
                <a:cubicBezTo>
                  <a:pt x="78" y="117"/>
                  <a:pt x="78" y="118"/>
                  <a:pt x="78" y="118"/>
                </a:cubicBezTo>
                <a:cubicBezTo>
                  <a:pt x="78" y="118"/>
                  <a:pt x="78" y="118"/>
                  <a:pt x="78" y="118"/>
                </a:cubicBezTo>
                <a:cubicBezTo>
                  <a:pt x="78" y="118"/>
                  <a:pt x="78" y="118"/>
                  <a:pt x="78" y="119"/>
                </a:cubicBezTo>
                <a:cubicBezTo>
                  <a:pt x="78" y="119"/>
                  <a:pt x="78" y="119"/>
                  <a:pt x="78" y="119"/>
                </a:cubicBezTo>
                <a:cubicBezTo>
                  <a:pt x="79" y="120"/>
                  <a:pt x="79" y="120"/>
                  <a:pt x="79" y="120"/>
                </a:cubicBezTo>
                <a:cubicBezTo>
                  <a:pt x="79" y="120"/>
                  <a:pt x="79" y="120"/>
                  <a:pt x="79" y="120"/>
                </a:cubicBezTo>
                <a:cubicBezTo>
                  <a:pt x="79" y="120"/>
                  <a:pt x="79" y="120"/>
                  <a:pt x="79" y="121"/>
                </a:cubicBezTo>
                <a:cubicBezTo>
                  <a:pt x="78" y="121"/>
                  <a:pt x="79" y="121"/>
                  <a:pt x="79" y="12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9" y="123"/>
                  <a:pt x="79" y="123"/>
                  <a:pt x="79" y="123"/>
                </a:cubicBezTo>
                <a:cubicBezTo>
                  <a:pt x="79" y="124"/>
                  <a:pt x="80" y="124"/>
                  <a:pt x="80" y="12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0" y="125"/>
                  <a:pt x="81" y="125"/>
                  <a:pt x="81" y="125"/>
                </a:cubicBezTo>
                <a:cubicBezTo>
                  <a:pt x="81" y="125"/>
                  <a:pt x="82" y="125"/>
                  <a:pt x="82" y="125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3" y="126"/>
                  <a:pt x="83" y="126"/>
                  <a:pt x="83" y="127"/>
                </a:cubicBezTo>
                <a:cubicBezTo>
                  <a:pt x="83" y="127"/>
                  <a:pt x="83" y="127"/>
                  <a:pt x="83" y="128"/>
                </a:cubicBezTo>
                <a:cubicBezTo>
                  <a:pt x="83" y="128"/>
                  <a:pt x="83" y="128"/>
                  <a:pt x="83" y="129"/>
                </a:cubicBezTo>
                <a:cubicBezTo>
                  <a:pt x="83" y="129"/>
                  <a:pt x="83" y="129"/>
                  <a:pt x="83" y="129"/>
                </a:cubicBezTo>
                <a:cubicBezTo>
                  <a:pt x="83" y="129"/>
                  <a:pt x="83" y="130"/>
                  <a:pt x="83" y="130"/>
                </a:cubicBezTo>
                <a:cubicBezTo>
                  <a:pt x="83" y="130"/>
                  <a:pt x="83" y="130"/>
                  <a:pt x="83" y="131"/>
                </a:cubicBezTo>
                <a:cubicBezTo>
                  <a:pt x="83" y="131"/>
                  <a:pt x="84" y="131"/>
                  <a:pt x="84" y="131"/>
                </a:cubicBezTo>
                <a:cubicBezTo>
                  <a:pt x="84" y="131"/>
                  <a:pt x="84" y="131"/>
                  <a:pt x="84" y="132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2"/>
                  <a:pt x="84" y="132"/>
                  <a:pt x="84" y="133"/>
                </a:cubicBezTo>
                <a:cubicBezTo>
                  <a:pt x="84" y="133"/>
                  <a:pt x="84" y="133"/>
                  <a:pt x="84" y="133"/>
                </a:cubicBezTo>
                <a:cubicBezTo>
                  <a:pt x="85" y="133"/>
                  <a:pt x="85" y="134"/>
                  <a:pt x="85" y="134"/>
                </a:cubicBezTo>
                <a:cubicBezTo>
                  <a:pt x="85" y="134"/>
                  <a:pt x="85" y="134"/>
                  <a:pt x="85" y="134"/>
                </a:cubicBezTo>
                <a:cubicBezTo>
                  <a:pt x="85" y="134"/>
                  <a:pt x="85" y="134"/>
                  <a:pt x="85" y="134"/>
                </a:cubicBezTo>
                <a:cubicBezTo>
                  <a:pt x="85" y="134"/>
                  <a:pt x="85" y="135"/>
                  <a:pt x="85" y="135"/>
                </a:cubicBezTo>
                <a:cubicBezTo>
                  <a:pt x="85" y="135"/>
                  <a:pt x="85" y="135"/>
                  <a:pt x="85" y="135"/>
                </a:cubicBezTo>
                <a:cubicBezTo>
                  <a:pt x="85" y="135"/>
                  <a:pt x="85" y="135"/>
                  <a:pt x="85" y="135"/>
                </a:cubicBezTo>
                <a:cubicBezTo>
                  <a:pt x="84" y="135"/>
                  <a:pt x="84" y="136"/>
                  <a:pt x="85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6" y="137"/>
                  <a:pt x="86" y="138"/>
                  <a:pt x="86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6" y="138"/>
                  <a:pt x="87" y="138"/>
                  <a:pt x="8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87" y="139"/>
                  <a:pt x="87" y="139"/>
                </a:cubicBezTo>
                <a:cubicBezTo>
                  <a:pt x="87" y="139"/>
                  <a:pt x="87" y="139"/>
                  <a:pt x="87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40"/>
                  <a:pt x="87" y="141"/>
                  <a:pt x="87" y="141"/>
                </a:cubicBezTo>
                <a:cubicBezTo>
                  <a:pt x="87" y="141"/>
                  <a:pt x="87" y="141"/>
                  <a:pt x="87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142"/>
                  <a:pt x="88" y="142"/>
                  <a:pt x="89" y="142"/>
                </a:cubicBezTo>
                <a:cubicBezTo>
                  <a:pt x="89" y="142"/>
                  <a:pt x="89" y="142"/>
                  <a:pt x="89" y="142"/>
                </a:cubicBezTo>
                <a:cubicBezTo>
                  <a:pt x="89" y="142"/>
                  <a:pt x="89" y="143"/>
                  <a:pt x="89" y="143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9" y="143"/>
                  <a:pt x="90" y="144"/>
                  <a:pt x="90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91" y="144"/>
                  <a:pt x="91" y="144"/>
                  <a:pt x="91" y="143"/>
                </a:cubicBezTo>
                <a:cubicBezTo>
                  <a:pt x="92" y="143"/>
                  <a:pt x="92" y="142"/>
                  <a:pt x="91" y="142"/>
                </a:cubicBezTo>
                <a:cubicBezTo>
                  <a:pt x="91" y="142"/>
                  <a:pt x="91" y="142"/>
                  <a:pt x="91" y="142"/>
                </a:cubicBezTo>
                <a:cubicBezTo>
                  <a:pt x="91" y="142"/>
                  <a:pt x="91" y="142"/>
                  <a:pt x="91" y="142"/>
                </a:cubicBezTo>
                <a:cubicBezTo>
                  <a:pt x="91" y="142"/>
                  <a:pt x="91" y="142"/>
                  <a:pt x="91" y="142"/>
                </a:cubicBezTo>
                <a:cubicBezTo>
                  <a:pt x="91" y="142"/>
                  <a:pt x="91" y="141"/>
                  <a:pt x="91" y="141"/>
                </a:cubicBezTo>
                <a:cubicBezTo>
                  <a:pt x="91" y="141"/>
                  <a:pt x="91" y="141"/>
                  <a:pt x="90" y="141"/>
                </a:cubicBezTo>
                <a:cubicBezTo>
                  <a:pt x="90" y="141"/>
                  <a:pt x="90" y="141"/>
                  <a:pt x="90" y="141"/>
                </a:cubicBezTo>
                <a:cubicBezTo>
                  <a:pt x="90" y="141"/>
                  <a:pt x="90" y="141"/>
                  <a:pt x="90" y="141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0" y="140"/>
                  <a:pt x="90" y="139"/>
                  <a:pt x="90" y="139"/>
                </a:cubicBezTo>
                <a:cubicBezTo>
                  <a:pt x="90" y="139"/>
                  <a:pt x="90" y="139"/>
                  <a:pt x="90" y="138"/>
                </a:cubicBezTo>
                <a:cubicBezTo>
                  <a:pt x="90" y="138"/>
                  <a:pt x="90" y="138"/>
                  <a:pt x="90" y="138"/>
                </a:cubicBezTo>
                <a:cubicBezTo>
                  <a:pt x="90" y="138"/>
                  <a:pt x="90" y="138"/>
                  <a:pt x="89" y="137"/>
                </a:cubicBezTo>
                <a:cubicBezTo>
                  <a:pt x="89" y="137"/>
                  <a:pt x="89" y="137"/>
                  <a:pt x="89" y="137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36"/>
                  <a:pt x="88" y="135"/>
                  <a:pt x="88" y="135"/>
                </a:cubicBezTo>
                <a:cubicBezTo>
                  <a:pt x="88" y="135"/>
                  <a:pt x="88" y="135"/>
                  <a:pt x="88" y="13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88" y="134"/>
                  <a:pt x="88" y="134"/>
                  <a:pt x="88" y="133"/>
                </a:cubicBezTo>
                <a:cubicBezTo>
                  <a:pt x="88" y="133"/>
                  <a:pt x="87" y="133"/>
                  <a:pt x="87" y="133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133"/>
                  <a:pt x="87" y="132"/>
                  <a:pt x="87" y="132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87" y="131"/>
                  <a:pt x="87" y="131"/>
                  <a:pt x="86" y="131"/>
                </a:cubicBezTo>
                <a:cubicBezTo>
                  <a:pt x="86" y="131"/>
                  <a:pt x="87" y="131"/>
                  <a:pt x="87" y="131"/>
                </a:cubicBezTo>
                <a:cubicBezTo>
                  <a:pt x="87" y="131"/>
                  <a:pt x="87" y="131"/>
                  <a:pt x="87" y="130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87" y="131"/>
                  <a:pt x="88" y="132"/>
                  <a:pt x="88" y="132"/>
                </a:cubicBezTo>
                <a:cubicBezTo>
                  <a:pt x="88" y="132"/>
                  <a:pt x="88" y="132"/>
                  <a:pt x="88" y="13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88" y="134"/>
                  <a:pt x="88" y="135"/>
                  <a:pt x="89" y="135"/>
                </a:cubicBezTo>
                <a:cubicBezTo>
                  <a:pt x="89" y="135"/>
                  <a:pt x="89" y="135"/>
                  <a:pt x="89" y="135"/>
                </a:cubicBezTo>
                <a:cubicBezTo>
                  <a:pt x="89" y="135"/>
                  <a:pt x="89" y="136"/>
                  <a:pt x="89" y="136"/>
                </a:cubicBezTo>
                <a:cubicBezTo>
                  <a:pt x="89" y="136"/>
                  <a:pt x="90" y="136"/>
                  <a:pt x="90" y="136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0" y="137"/>
                  <a:pt x="90" y="137"/>
                  <a:pt x="90" y="137"/>
                </a:cubicBezTo>
                <a:cubicBezTo>
                  <a:pt x="90" y="137"/>
                  <a:pt x="90" y="137"/>
                  <a:pt x="90" y="137"/>
                </a:cubicBezTo>
                <a:cubicBezTo>
                  <a:pt x="91" y="138"/>
                  <a:pt x="91" y="138"/>
                  <a:pt x="91" y="138"/>
                </a:cubicBezTo>
                <a:cubicBezTo>
                  <a:pt x="91" y="138"/>
                  <a:pt x="91" y="138"/>
                  <a:pt x="91" y="138"/>
                </a:cubicBezTo>
                <a:cubicBezTo>
                  <a:pt x="91" y="138"/>
                  <a:pt x="91" y="138"/>
                  <a:pt x="91" y="138"/>
                </a:cubicBezTo>
                <a:cubicBezTo>
                  <a:pt x="91" y="139"/>
                  <a:pt x="91" y="139"/>
                  <a:pt x="91" y="139"/>
                </a:cubicBezTo>
                <a:cubicBezTo>
                  <a:pt x="91" y="140"/>
                  <a:pt x="92" y="140"/>
                  <a:pt x="92" y="140"/>
                </a:cubicBezTo>
                <a:cubicBezTo>
                  <a:pt x="92" y="140"/>
                  <a:pt x="92" y="141"/>
                  <a:pt x="92" y="141"/>
                </a:cubicBezTo>
                <a:cubicBezTo>
                  <a:pt x="93" y="141"/>
                  <a:pt x="93" y="141"/>
                  <a:pt x="93" y="141"/>
                </a:cubicBezTo>
                <a:cubicBezTo>
                  <a:pt x="93" y="142"/>
                  <a:pt x="93" y="142"/>
                  <a:pt x="93" y="142"/>
                </a:cubicBezTo>
                <a:cubicBezTo>
                  <a:pt x="93" y="142"/>
                  <a:pt x="93" y="142"/>
                  <a:pt x="93" y="142"/>
                </a:cubicBezTo>
                <a:cubicBezTo>
                  <a:pt x="93" y="142"/>
                  <a:pt x="93" y="142"/>
                  <a:pt x="93" y="142"/>
                </a:cubicBezTo>
                <a:cubicBezTo>
                  <a:pt x="94" y="142"/>
                  <a:pt x="94" y="143"/>
                  <a:pt x="94" y="143"/>
                </a:cubicBezTo>
                <a:cubicBezTo>
                  <a:pt x="94" y="143"/>
                  <a:pt x="94" y="143"/>
                  <a:pt x="94" y="144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5" y="145"/>
                  <a:pt x="95" y="145"/>
                  <a:pt x="95" y="145"/>
                </a:cubicBezTo>
                <a:cubicBezTo>
                  <a:pt x="95" y="145"/>
                  <a:pt x="95" y="145"/>
                  <a:pt x="95" y="145"/>
                </a:cubicBezTo>
                <a:cubicBezTo>
                  <a:pt x="95" y="146"/>
                  <a:pt x="95" y="146"/>
                  <a:pt x="95" y="146"/>
                </a:cubicBezTo>
                <a:cubicBezTo>
                  <a:pt x="95" y="146"/>
                  <a:pt x="95" y="146"/>
                  <a:pt x="96" y="147"/>
                </a:cubicBezTo>
                <a:cubicBezTo>
                  <a:pt x="96" y="147"/>
                  <a:pt x="95" y="147"/>
                  <a:pt x="95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47"/>
                  <a:pt x="95" y="147"/>
                  <a:pt x="95" y="148"/>
                </a:cubicBezTo>
                <a:cubicBezTo>
                  <a:pt x="95" y="148"/>
                  <a:pt x="95" y="149"/>
                  <a:pt x="96" y="150"/>
                </a:cubicBezTo>
                <a:cubicBezTo>
                  <a:pt x="96" y="150"/>
                  <a:pt x="96" y="150"/>
                  <a:pt x="96" y="150"/>
                </a:cubicBezTo>
                <a:cubicBezTo>
                  <a:pt x="96" y="150"/>
                  <a:pt x="96" y="150"/>
                  <a:pt x="96" y="150"/>
                </a:cubicBezTo>
                <a:cubicBezTo>
                  <a:pt x="96" y="150"/>
                  <a:pt x="96" y="150"/>
                  <a:pt x="96" y="150"/>
                </a:cubicBezTo>
                <a:cubicBezTo>
                  <a:pt x="97" y="151"/>
                  <a:pt x="97" y="151"/>
                  <a:pt x="97" y="151"/>
                </a:cubicBezTo>
                <a:cubicBezTo>
                  <a:pt x="97" y="151"/>
                  <a:pt x="97" y="151"/>
                  <a:pt x="97" y="151"/>
                </a:cubicBezTo>
                <a:cubicBezTo>
                  <a:pt x="97" y="151"/>
                  <a:pt x="98" y="151"/>
                  <a:pt x="98" y="152"/>
                </a:cubicBezTo>
                <a:cubicBezTo>
                  <a:pt x="98" y="152"/>
                  <a:pt x="98" y="152"/>
                  <a:pt x="99" y="152"/>
                </a:cubicBezTo>
                <a:cubicBezTo>
                  <a:pt x="99" y="152"/>
                  <a:pt x="99" y="152"/>
                  <a:pt x="100" y="152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100" y="152"/>
                  <a:pt x="100" y="152"/>
                  <a:pt x="100" y="153"/>
                </a:cubicBezTo>
                <a:cubicBezTo>
                  <a:pt x="100" y="153"/>
                  <a:pt x="100" y="153"/>
                  <a:pt x="100" y="153"/>
                </a:cubicBezTo>
                <a:cubicBezTo>
                  <a:pt x="101" y="153"/>
                  <a:pt x="101" y="153"/>
                  <a:pt x="101" y="153"/>
                </a:cubicBezTo>
                <a:cubicBezTo>
                  <a:pt x="101" y="153"/>
                  <a:pt x="101" y="153"/>
                  <a:pt x="101" y="153"/>
                </a:cubicBezTo>
                <a:cubicBezTo>
                  <a:pt x="101" y="153"/>
                  <a:pt x="101" y="153"/>
                  <a:pt x="101" y="153"/>
                </a:cubicBezTo>
                <a:cubicBezTo>
                  <a:pt x="101" y="153"/>
                  <a:pt x="101" y="153"/>
                  <a:pt x="102" y="154"/>
                </a:cubicBezTo>
                <a:cubicBezTo>
                  <a:pt x="102" y="154"/>
                  <a:pt x="102" y="154"/>
                  <a:pt x="103" y="154"/>
                </a:cubicBezTo>
                <a:cubicBezTo>
                  <a:pt x="103" y="154"/>
                  <a:pt x="103" y="154"/>
                  <a:pt x="103" y="154"/>
                </a:cubicBezTo>
                <a:cubicBezTo>
                  <a:pt x="103" y="154"/>
                  <a:pt x="103" y="154"/>
                  <a:pt x="103" y="154"/>
                </a:cubicBezTo>
                <a:cubicBezTo>
                  <a:pt x="104" y="155"/>
                  <a:pt x="104" y="155"/>
                  <a:pt x="104" y="155"/>
                </a:cubicBezTo>
                <a:cubicBezTo>
                  <a:pt x="105" y="155"/>
                  <a:pt x="105" y="155"/>
                  <a:pt x="105" y="155"/>
                </a:cubicBezTo>
                <a:cubicBezTo>
                  <a:pt x="105" y="155"/>
                  <a:pt x="105" y="155"/>
                  <a:pt x="106" y="155"/>
                </a:cubicBezTo>
                <a:cubicBezTo>
                  <a:pt x="106" y="156"/>
                  <a:pt x="107" y="156"/>
                  <a:pt x="107" y="156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8" y="156"/>
                  <a:pt x="109" y="156"/>
                  <a:pt x="109" y="156"/>
                </a:cubicBezTo>
                <a:cubicBezTo>
                  <a:pt x="109" y="156"/>
                  <a:pt x="109" y="156"/>
                  <a:pt x="110" y="156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56"/>
                  <a:pt x="111" y="156"/>
                  <a:pt x="111" y="156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112" y="157"/>
                  <a:pt x="112" y="157"/>
                  <a:pt x="113" y="157"/>
                </a:cubicBezTo>
                <a:cubicBezTo>
                  <a:pt x="113" y="157"/>
                  <a:pt x="113" y="158"/>
                  <a:pt x="113" y="158"/>
                </a:cubicBezTo>
                <a:cubicBezTo>
                  <a:pt x="114" y="158"/>
                  <a:pt x="114" y="159"/>
                  <a:pt x="115" y="159"/>
                </a:cubicBezTo>
                <a:cubicBezTo>
                  <a:pt x="115" y="159"/>
                  <a:pt x="115" y="159"/>
                  <a:pt x="115" y="159"/>
                </a:cubicBezTo>
                <a:cubicBezTo>
                  <a:pt x="115" y="159"/>
                  <a:pt x="115" y="159"/>
                  <a:pt x="115" y="159"/>
                </a:cubicBezTo>
                <a:cubicBezTo>
                  <a:pt x="115" y="159"/>
                  <a:pt x="115" y="159"/>
                  <a:pt x="116" y="159"/>
                </a:cubicBezTo>
                <a:cubicBezTo>
                  <a:pt x="116" y="159"/>
                  <a:pt x="116" y="159"/>
                  <a:pt x="116" y="159"/>
                </a:cubicBezTo>
                <a:cubicBezTo>
                  <a:pt x="116" y="159"/>
                  <a:pt x="117" y="159"/>
                  <a:pt x="117" y="159"/>
                </a:cubicBezTo>
                <a:cubicBezTo>
                  <a:pt x="117" y="159"/>
                  <a:pt x="117" y="159"/>
                  <a:pt x="117" y="160"/>
                </a:cubicBezTo>
                <a:cubicBezTo>
                  <a:pt x="117" y="160"/>
                  <a:pt x="117" y="160"/>
                  <a:pt x="11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18" y="160"/>
                  <a:pt x="118" y="160"/>
                  <a:pt x="119" y="160"/>
                </a:cubicBezTo>
                <a:cubicBezTo>
                  <a:pt x="119" y="160"/>
                  <a:pt x="119" y="160"/>
                  <a:pt x="12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61"/>
                  <a:pt x="120" y="161"/>
                  <a:pt x="120" y="161"/>
                </a:cubicBezTo>
                <a:cubicBezTo>
                  <a:pt x="120" y="161"/>
                  <a:pt x="121" y="161"/>
                  <a:pt x="121" y="162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21" y="162"/>
                  <a:pt x="121" y="162"/>
                  <a:pt x="122" y="162"/>
                </a:cubicBezTo>
                <a:cubicBezTo>
                  <a:pt x="122" y="162"/>
                  <a:pt x="122" y="162"/>
                  <a:pt x="122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3"/>
                  <a:pt x="122" y="163"/>
                  <a:pt x="122" y="164"/>
                </a:cubicBezTo>
                <a:cubicBezTo>
                  <a:pt x="122" y="164"/>
                  <a:pt x="123" y="165"/>
                  <a:pt x="124" y="165"/>
                </a:cubicBezTo>
                <a:cubicBezTo>
                  <a:pt x="124" y="165"/>
                  <a:pt x="124" y="165"/>
                  <a:pt x="124" y="165"/>
                </a:cubicBezTo>
                <a:cubicBezTo>
                  <a:pt x="124" y="165"/>
                  <a:pt x="124" y="165"/>
                  <a:pt x="125" y="16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25" y="165"/>
                  <a:pt x="125" y="166"/>
                  <a:pt x="125" y="166"/>
                </a:cubicBezTo>
                <a:close/>
                <a:moveTo>
                  <a:pt x="79" y="90"/>
                </a:move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89"/>
                  <a:pt x="80" y="89"/>
                </a:cubicBezTo>
                <a:cubicBezTo>
                  <a:pt x="80" y="89"/>
                  <a:pt x="80" y="88"/>
                  <a:pt x="80" y="88"/>
                </a:cubicBezTo>
                <a:cubicBezTo>
                  <a:pt x="81" y="87"/>
                  <a:pt x="81" y="87"/>
                  <a:pt x="81" y="87"/>
                </a:cubicBezTo>
                <a:cubicBezTo>
                  <a:pt x="81" y="87"/>
                  <a:pt x="81" y="87"/>
                  <a:pt x="81" y="87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5"/>
                  <a:pt x="80" y="85"/>
                  <a:pt x="80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79" y="85"/>
                  <a:pt x="79" y="85"/>
                  <a:pt x="79" y="86"/>
                </a:cubicBezTo>
                <a:cubicBezTo>
                  <a:pt x="79" y="86"/>
                  <a:pt x="79" y="87"/>
                  <a:pt x="79" y="87"/>
                </a:cubicBezTo>
                <a:cubicBezTo>
                  <a:pt x="79" y="87"/>
                  <a:pt x="79" y="88"/>
                  <a:pt x="79" y="88"/>
                </a:cubicBezTo>
                <a:cubicBezTo>
                  <a:pt x="78" y="89"/>
                  <a:pt x="79" y="89"/>
                  <a:pt x="79" y="90"/>
                </a:cubicBezTo>
                <a:close/>
                <a:moveTo>
                  <a:pt x="142" y="151"/>
                </a:moveTo>
                <a:cubicBezTo>
                  <a:pt x="142" y="151"/>
                  <a:pt x="142" y="151"/>
                  <a:pt x="142" y="151"/>
                </a:cubicBezTo>
                <a:cubicBezTo>
                  <a:pt x="141" y="151"/>
                  <a:pt x="141" y="151"/>
                  <a:pt x="141" y="151"/>
                </a:cubicBezTo>
                <a:cubicBezTo>
                  <a:pt x="141" y="151"/>
                  <a:pt x="141" y="151"/>
                  <a:pt x="141" y="151"/>
                </a:cubicBezTo>
                <a:cubicBezTo>
                  <a:pt x="140" y="150"/>
                  <a:pt x="140" y="151"/>
                  <a:pt x="140" y="151"/>
                </a:cubicBezTo>
                <a:cubicBezTo>
                  <a:pt x="139" y="151"/>
                  <a:pt x="139" y="151"/>
                  <a:pt x="139" y="151"/>
                </a:cubicBezTo>
                <a:cubicBezTo>
                  <a:pt x="139" y="151"/>
                  <a:pt x="139" y="151"/>
                  <a:pt x="139" y="152"/>
                </a:cubicBezTo>
                <a:cubicBezTo>
                  <a:pt x="139" y="152"/>
                  <a:pt x="139" y="152"/>
                  <a:pt x="139" y="152"/>
                </a:cubicBezTo>
                <a:cubicBezTo>
                  <a:pt x="139" y="152"/>
                  <a:pt x="140" y="152"/>
                  <a:pt x="140" y="152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40" y="152"/>
                  <a:pt x="140" y="153"/>
                  <a:pt x="140" y="153"/>
                </a:cubicBezTo>
                <a:cubicBezTo>
                  <a:pt x="141" y="153"/>
                  <a:pt x="141" y="153"/>
                  <a:pt x="141" y="153"/>
                </a:cubicBezTo>
                <a:cubicBezTo>
                  <a:pt x="141" y="153"/>
                  <a:pt x="141" y="153"/>
                  <a:pt x="141" y="153"/>
                </a:cubicBezTo>
                <a:cubicBezTo>
                  <a:pt x="141" y="153"/>
                  <a:pt x="141" y="153"/>
                  <a:pt x="141" y="153"/>
                </a:cubicBezTo>
                <a:cubicBezTo>
                  <a:pt x="142" y="153"/>
                  <a:pt x="142" y="153"/>
                  <a:pt x="143" y="153"/>
                </a:cubicBezTo>
                <a:cubicBezTo>
                  <a:pt x="143" y="153"/>
                  <a:pt x="143" y="153"/>
                  <a:pt x="143" y="153"/>
                </a:cubicBezTo>
                <a:cubicBezTo>
                  <a:pt x="143" y="153"/>
                  <a:pt x="143" y="153"/>
                  <a:pt x="143" y="153"/>
                </a:cubicBezTo>
                <a:cubicBezTo>
                  <a:pt x="143" y="153"/>
                  <a:pt x="143" y="153"/>
                  <a:pt x="143" y="153"/>
                </a:cubicBezTo>
                <a:cubicBezTo>
                  <a:pt x="143" y="153"/>
                  <a:pt x="143" y="153"/>
                  <a:pt x="144" y="153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53"/>
                  <a:pt x="145" y="153"/>
                  <a:pt x="145" y="152"/>
                </a:cubicBezTo>
                <a:cubicBezTo>
                  <a:pt x="145" y="152"/>
                  <a:pt x="145" y="152"/>
                  <a:pt x="145" y="153"/>
                </a:cubicBezTo>
                <a:cubicBezTo>
                  <a:pt x="145" y="153"/>
                  <a:pt x="145" y="153"/>
                  <a:pt x="145" y="153"/>
                </a:cubicBezTo>
                <a:cubicBezTo>
                  <a:pt x="145" y="153"/>
                  <a:pt x="146" y="153"/>
                  <a:pt x="146" y="152"/>
                </a:cubicBezTo>
                <a:cubicBezTo>
                  <a:pt x="146" y="152"/>
                  <a:pt x="146" y="152"/>
                  <a:pt x="146" y="152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2"/>
                  <a:pt x="149" y="151"/>
                  <a:pt x="149" y="151"/>
                </a:cubicBezTo>
                <a:cubicBezTo>
                  <a:pt x="149" y="150"/>
                  <a:pt x="149" y="150"/>
                  <a:pt x="148" y="150"/>
                </a:cubicBezTo>
                <a:cubicBezTo>
                  <a:pt x="148" y="150"/>
                  <a:pt x="148" y="150"/>
                  <a:pt x="148" y="150"/>
                </a:cubicBezTo>
                <a:cubicBezTo>
                  <a:pt x="148" y="150"/>
                  <a:pt x="148" y="150"/>
                  <a:pt x="148" y="150"/>
                </a:cubicBezTo>
                <a:cubicBezTo>
                  <a:pt x="148" y="150"/>
                  <a:pt x="148" y="150"/>
                  <a:pt x="148" y="150"/>
                </a:cubicBezTo>
                <a:cubicBezTo>
                  <a:pt x="148" y="150"/>
                  <a:pt x="148" y="150"/>
                  <a:pt x="148" y="150"/>
                </a:cubicBezTo>
                <a:cubicBezTo>
                  <a:pt x="147" y="149"/>
                  <a:pt x="147" y="149"/>
                  <a:pt x="147" y="149"/>
                </a:cubicBezTo>
                <a:cubicBezTo>
                  <a:pt x="147" y="149"/>
                  <a:pt x="147" y="149"/>
                  <a:pt x="147" y="149"/>
                </a:cubicBezTo>
                <a:cubicBezTo>
                  <a:pt x="147" y="149"/>
                  <a:pt x="147" y="149"/>
                  <a:pt x="147" y="149"/>
                </a:cubicBezTo>
                <a:cubicBezTo>
                  <a:pt x="147" y="149"/>
                  <a:pt x="147" y="149"/>
                  <a:pt x="146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5" y="149"/>
                  <a:pt x="145" y="149"/>
                  <a:pt x="145" y="149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4" y="149"/>
                  <a:pt x="144" y="149"/>
                  <a:pt x="143" y="149"/>
                </a:cubicBezTo>
                <a:cubicBezTo>
                  <a:pt x="143" y="149"/>
                  <a:pt x="143" y="149"/>
                  <a:pt x="143" y="149"/>
                </a:cubicBezTo>
                <a:cubicBezTo>
                  <a:pt x="143" y="149"/>
                  <a:pt x="142" y="148"/>
                  <a:pt x="142" y="148"/>
                </a:cubicBezTo>
                <a:cubicBezTo>
                  <a:pt x="142" y="148"/>
                  <a:pt x="142" y="148"/>
                  <a:pt x="142" y="148"/>
                </a:cubicBezTo>
                <a:cubicBezTo>
                  <a:pt x="142" y="148"/>
                  <a:pt x="141" y="148"/>
                  <a:pt x="141" y="149"/>
                </a:cubicBezTo>
                <a:cubicBezTo>
                  <a:pt x="141" y="149"/>
                  <a:pt x="141" y="149"/>
                  <a:pt x="141" y="149"/>
                </a:cubicBezTo>
                <a:cubicBezTo>
                  <a:pt x="141" y="149"/>
                  <a:pt x="141" y="149"/>
                  <a:pt x="141" y="149"/>
                </a:cubicBezTo>
                <a:cubicBezTo>
                  <a:pt x="141" y="149"/>
                  <a:pt x="141" y="149"/>
                  <a:pt x="141" y="149"/>
                </a:cubicBezTo>
                <a:cubicBezTo>
                  <a:pt x="141" y="148"/>
                  <a:pt x="141" y="148"/>
                  <a:pt x="140" y="148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40" y="148"/>
                  <a:pt x="140" y="147"/>
                  <a:pt x="139" y="147"/>
                </a:cubicBezTo>
                <a:cubicBezTo>
                  <a:pt x="139" y="147"/>
                  <a:pt x="139" y="147"/>
                  <a:pt x="139" y="147"/>
                </a:cubicBezTo>
                <a:cubicBezTo>
                  <a:pt x="139" y="147"/>
                  <a:pt x="139" y="147"/>
                  <a:pt x="139" y="147"/>
                </a:cubicBezTo>
                <a:cubicBezTo>
                  <a:pt x="139" y="147"/>
                  <a:pt x="139" y="147"/>
                  <a:pt x="138" y="147"/>
                </a:cubicBezTo>
                <a:cubicBezTo>
                  <a:pt x="138" y="147"/>
                  <a:pt x="138" y="147"/>
                  <a:pt x="137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7" y="146"/>
                  <a:pt x="137" y="146"/>
                  <a:pt x="136" y="146"/>
                </a:cubicBezTo>
                <a:cubicBezTo>
                  <a:pt x="136" y="146"/>
                  <a:pt x="136" y="145"/>
                  <a:pt x="135" y="145"/>
                </a:cubicBezTo>
                <a:cubicBezTo>
                  <a:pt x="135" y="145"/>
                  <a:pt x="135" y="145"/>
                  <a:pt x="135" y="145"/>
                </a:cubicBezTo>
                <a:cubicBezTo>
                  <a:pt x="135" y="145"/>
                  <a:pt x="135" y="145"/>
                  <a:pt x="134" y="145"/>
                </a:cubicBezTo>
                <a:cubicBezTo>
                  <a:pt x="134" y="145"/>
                  <a:pt x="134" y="145"/>
                  <a:pt x="133" y="145"/>
                </a:cubicBezTo>
                <a:cubicBezTo>
                  <a:pt x="133" y="145"/>
                  <a:pt x="133" y="145"/>
                  <a:pt x="133" y="145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1" y="144"/>
                  <a:pt x="131" y="144"/>
                  <a:pt x="131" y="144"/>
                </a:cubicBezTo>
                <a:cubicBezTo>
                  <a:pt x="131" y="144"/>
                  <a:pt x="130" y="144"/>
                  <a:pt x="130" y="144"/>
                </a:cubicBezTo>
                <a:cubicBezTo>
                  <a:pt x="130" y="144"/>
                  <a:pt x="130" y="144"/>
                  <a:pt x="130" y="143"/>
                </a:cubicBezTo>
                <a:cubicBezTo>
                  <a:pt x="129" y="143"/>
                  <a:pt x="129" y="143"/>
                  <a:pt x="129" y="143"/>
                </a:cubicBezTo>
                <a:cubicBezTo>
                  <a:pt x="129" y="143"/>
                  <a:pt x="128" y="143"/>
                  <a:pt x="128" y="143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4"/>
                  <a:pt x="127" y="144"/>
                  <a:pt x="127" y="144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26" y="144"/>
                  <a:pt x="126" y="144"/>
                  <a:pt x="125" y="145"/>
                </a:cubicBezTo>
                <a:cubicBezTo>
                  <a:pt x="125" y="145"/>
                  <a:pt x="125" y="145"/>
                  <a:pt x="125" y="145"/>
                </a:cubicBezTo>
                <a:cubicBezTo>
                  <a:pt x="125" y="145"/>
                  <a:pt x="125" y="145"/>
                  <a:pt x="125" y="145"/>
                </a:cubicBezTo>
                <a:cubicBezTo>
                  <a:pt x="125" y="145"/>
                  <a:pt x="125" y="145"/>
                  <a:pt x="125" y="145"/>
                </a:cubicBezTo>
                <a:cubicBezTo>
                  <a:pt x="125" y="145"/>
                  <a:pt x="125" y="145"/>
                  <a:pt x="124" y="145"/>
                </a:cubicBezTo>
                <a:cubicBezTo>
                  <a:pt x="124" y="146"/>
                  <a:pt x="124" y="146"/>
                  <a:pt x="124" y="146"/>
                </a:cubicBezTo>
                <a:cubicBezTo>
                  <a:pt x="124" y="146"/>
                  <a:pt x="124" y="146"/>
                  <a:pt x="124" y="146"/>
                </a:cubicBezTo>
                <a:cubicBezTo>
                  <a:pt x="125" y="146"/>
                  <a:pt x="125" y="146"/>
                  <a:pt x="125" y="146"/>
                </a:cubicBezTo>
                <a:cubicBezTo>
                  <a:pt x="125" y="147"/>
                  <a:pt x="126" y="147"/>
                  <a:pt x="126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6" y="146"/>
                  <a:pt x="126" y="146"/>
                  <a:pt x="127" y="146"/>
                </a:cubicBezTo>
                <a:cubicBezTo>
                  <a:pt x="127" y="146"/>
                  <a:pt x="127" y="146"/>
                  <a:pt x="127" y="146"/>
                </a:cubicBezTo>
                <a:cubicBezTo>
                  <a:pt x="127" y="146"/>
                  <a:pt x="127" y="146"/>
                  <a:pt x="127" y="146"/>
                </a:cubicBezTo>
                <a:cubicBezTo>
                  <a:pt x="127" y="146"/>
                  <a:pt x="127" y="146"/>
                  <a:pt x="127" y="147"/>
                </a:cubicBezTo>
                <a:cubicBezTo>
                  <a:pt x="127" y="147"/>
                  <a:pt x="127" y="147"/>
                  <a:pt x="128" y="147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129" y="147"/>
                  <a:pt x="129" y="147"/>
                  <a:pt x="129" y="147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30" y="146"/>
                  <a:pt x="130" y="146"/>
                  <a:pt x="130" y="146"/>
                </a:cubicBezTo>
                <a:cubicBezTo>
                  <a:pt x="131" y="146"/>
                  <a:pt x="131" y="146"/>
                  <a:pt x="131" y="146"/>
                </a:cubicBezTo>
                <a:cubicBezTo>
                  <a:pt x="131" y="146"/>
                  <a:pt x="131" y="146"/>
                  <a:pt x="131" y="146"/>
                </a:cubicBezTo>
                <a:cubicBezTo>
                  <a:pt x="131" y="146"/>
                  <a:pt x="131" y="146"/>
                  <a:pt x="131" y="146"/>
                </a:cubicBezTo>
                <a:cubicBezTo>
                  <a:pt x="131" y="146"/>
                  <a:pt x="131" y="146"/>
                  <a:pt x="131" y="146"/>
                </a:cubicBezTo>
                <a:cubicBezTo>
                  <a:pt x="131" y="146"/>
                  <a:pt x="131" y="146"/>
                  <a:pt x="131" y="146"/>
                </a:cubicBezTo>
                <a:cubicBezTo>
                  <a:pt x="131" y="147"/>
                  <a:pt x="132" y="147"/>
                  <a:pt x="132" y="147"/>
                </a:cubicBezTo>
                <a:cubicBezTo>
                  <a:pt x="132" y="147"/>
                  <a:pt x="132" y="147"/>
                  <a:pt x="133" y="147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33" y="147"/>
                  <a:pt x="133" y="147"/>
                  <a:pt x="134" y="148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33" y="148"/>
                  <a:pt x="133" y="148"/>
                  <a:pt x="133" y="148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34" y="148"/>
                  <a:pt x="134" y="148"/>
                  <a:pt x="135" y="148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49"/>
                  <a:pt x="135" y="149"/>
                  <a:pt x="135" y="149"/>
                </a:cubicBezTo>
                <a:cubicBezTo>
                  <a:pt x="135" y="149"/>
                  <a:pt x="135" y="150"/>
                  <a:pt x="135" y="150"/>
                </a:cubicBezTo>
                <a:cubicBezTo>
                  <a:pt x="135" y="150"/>
                  <a:pt x="135" y="150"/>
                  <a:pt x="135" y="15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37" y="150"/>
                  <a:pt x="137" y="150"/>
                  <a:pt x="137" y="150"/>
                </a:cubicBezTo>
                <a:cubicBezTo>
                  <a:pt x="137" y="150"/>
                  <a:pt x="137" y="150"/>
                  <a:pt x="137" y="150"/>
                </a:cubicBezTo>
                <a:cubicBezTo>
                  <a:pt x="137" y="150"/>
                  <a:pt x="137" y="150"/>
                  <a:pt x="137" y="150"/>
                </a:cubicBezTo>
                <a:cubicBezTo>
                  <a:pt x="137" y="150"/>
                  <a:pt x="137" y="150"/>
                  <a:pt x="137" y="150"/>
                </a:cubicBezTo>
                <a:cubicBezTo>
                  <a:pt x="137" y="150"/>
                  <a:pt x="138" y="150"/>
                  <a:pt x="138" y="150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38" y="150"/>
                  <a:pt x="139" y="150"/>
                  <a:pt x="139" y="150"/>
                </a:cubicBezTo>
                <a:cubicBezTo>
                  <a:pt x="139" y="150"/>
                  <a:pt x="139" y="150"/>
                  <a:pt x="139" y="150"/>
                </a:cubicBezTo>
                <a:cubicBezTo>
                  <a:pt x="139" y="150"/>
                  <a:pt x="139" y="150"/>
                  <a:pt x="140" y="150"/>
                </a:cubicBezTo>
                <a:cubicBezTo>
                  <a:pt x="140" y="150"/>
                  <a:pt x="140" y="149"/>
                  <a:pt x="140" y="149"/>
                </a:cubicBezTo>
                <a:cubicBezTo>
                  <a:pt x="140" y="150"/>
                  <a:pt x="141" y="150"/>
                  <a:pt x="141" y="149"/>
                </a:cubicBezTo>
                <a:cubicBezTo>
                  <a:pt x="141" y="150"/>
                  <a:pt x="141" y="150"/>
                  <a:pt x="141" y="150"/>
                </a:cubicBezTo>
                <a:cubicBezTo>
                  <a:pt x="141" y="150"/>
                  <a:pt x="141" y="150"/>
                  <a:pt x="141" y="150"/>
                </a:cubicBezTo>
                <a:cubicBezTo>
                  <a:pt x="142" y="150"/>
                  <a:pt x="142" y="150"/>
                  <a:pt x="142" y="150"/>
                </a:cubicBezTo>
                <a:cubicBezTo>
                  <a:pt x="142" y="150"/>
                  <a:pt x="142" y="150"/>
                  <a:pt x="142" y="150"/>
                </a:cubicBezTo>
                <a:cubicBezTo>
                  <a:pt x="142" y="150"/>
                  <a:pt x="142" y="151"/>
                  <a:pt x="142" y="151"/>
                </a:cubicBezTo>
                <a:cubicBezTo>
                  <a:pt x="142" y="151"/>
                  <a:pt x="142" y="151"/>
                  <a:pt x="142" y="151"/>
                </a:cubicBezTo>
                <a:close/>
                <a:moveTo>
                  <a:pt x="138" y="152"/>
                </a:moveTo>
                <a:cubicBezTo>
                  <a:pt x="137" y="151"/>
                  <a:pt x="137" y="151"/>
                  <a:pt x="137" y="151"/>
                </a:cubicBezTo>
                <a:cubicBezTo>
                  <a:pt x="137" y="151"/>
                  <a:pt x="137" y="151"/>
                  <a:pt x="137" y="151"/>
                </a:cubicBezTo>
                <a:cubicBezTo>
                  <a:pt x="137" y="151"/>
                  <a:pt x="137" y="151"/>
                  <a:pt x="137" y="151"/>
                </a:cubicBezTo>
                <a:cubicBezTo>
                  <a:pt x="136" y="151"/>
                  <a:pt x="136" y="151"/>
                  <a:pt x="136" y="151"/>
                </a:cubicBezTo>
                <a:cubicBezTo>
                  <a:pt x="135" y="151"/>
                  <a:pt x="135" y="151"/>
                  <a:pt x="135" y="151"/>
                </a:cubicBezTo>
                <a:cubicBezTo>
                  <a:pt x="135" y="151"/>
                  <a:pt x="135" y="151"/>
                  <a:pt x="135" y="151"/>
                </a:cubicBezTo>
                <a:cubicBezTo>
                  <a:pt x="135" y="151"/>
                  <a:pt x="135" y="151"/>
                  <a:pt x="135" y="151"/>
                </a:cubicBezTo>
                <a:cubicBezTo>
                  <a:pt x="134" y="151"/>
                  <a:pt x="134" y="151"/>
                  <a:pt x="134" y="151"/>
                </a:cubicBezTo>
                <a:cubicBezTo>
                  <a:pt x="134" y="151"/>
                  <a:pt x="133" y="151"/>
                  <a:pt x="133" y="151"/>
                </a:cubicBezTo>
                <a:cubicBezTo>
                  <a:pt x="133" y="152"/>
                  <a:pt x="133" y="152"/>
                  <a:pt x="134" y="152"/>
                </a:cubicBezTo>
                <a:cubicBezTo>
                  <a:pt x="134" y="152"/>
                  <a:pt x="134" y="153"/>
                  <a:pt x="135" y="153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5" y="153"/>
                  <a:pt x="135" y="153"/>
                  <a:pt x="136" y="153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37" y="153"/>
                  <a:pt x="138" y="153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lose/>
                <a:moveTo>
                  <a:pt x="140" y="143"/>
                </a:moveTo>
                <a:cubicBezTo>
                  <a:pt x="140" y="143"/>
                  <a:pt x="140" y="143"/>
                  <a:pt x="140" y="143"/>
                </a:cubicBezTo>
                <a:cubicBezTo>
                  <a:pt x="140" y="143"/>
                  <a:pt x="140" y="143"/>
                  <a:pt x="140" y="143"/>
                </a:cubicBezTo>
                <a:cubicBezTo>
                  <a:pt x="140" y="143"/>
                  <a:pt x="140" y="143"/>
                  <a:pt x="140" y="143"/>
                </a:cubicBezTo>
                <a:cubicBezTo>
                  <a:pt x="140" y="143"/>
                  <a:pt x="140" y="142"/>
                  <a:pt x="140" y="142"/>
                </a:cubicBezTo>
                <a:cubicBezTo>
                  <a:pt x="139" y="142"/>
                  <a:pt x="139" y="142"/>
                  <a:pt x="139" y="142"/>
                </a:cubicBezTo>
                <a:cubicBezTo>
                  <a:pt x="139" y="142"/>
                  <a:pt x="139" y="141"/>
                  <a:pt x="139" y="141"/>
                </a:cubicBezTo>
                <a:cubicBezTo>
                  <a:pt x="139" y="141"/>
                  <a:pt x="139" y="141"/>
                  <a:pt x="139" y="141"/>
                </a:cubicBezTo>
                <a:cubicBezTo>
                  <a:pt x="139" y="141"/>
                  <a:pt x="139" y="141"/>
                  <a:pt x="138" y="140"/>
                </a:cubicBezTo>
                <a:cubicBezTo>
                  <a:pt x="138" y="140"/>
                  <a:pt x="138" y="140"/>
                  <a:pt x="137" y="140"/>
                </a:cubicBezTo>
                <a:cubicBezTo>
                  <a:pt x="137" y="140"/>
                  <a:pt x="137" y="140"/>
                  <a:pt x="137" y="141"/>
                </a:cubicBezTo>
                <a:cubicBezTo>
                  <a:pt x="137" y="141"/>
                  <a:pt x="137" y="141"/>
                  <a:pt x="137" y="141"/>
                </a:cubicBezTo>
                <a:cubicBezTo>
                  <a:pt x="137" y="141"/>
                  <a:pt x="137" y="141"/>
                  <a:pt x="137" y="141"/>
                </a:cubicBezTo>
                <a:cubicBezTo>
                  <a:pt x="137" y="142"/>
                  <a:pt x="138" y="142"/>
                  <a:pt x="138" y="14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38" y="143"/>
                  <a:pt x="138" y="143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9" y="144"/>
                  <a:pt x="139" y="144"/>
                </a:cubicBezTo>
                <a:cubicBezTo>
                  <a:pt x="139" y="145"/>
                  <a:pt x="139" y="145"/>
                  <a:pt x="139" y="145"/>
                </a:cubicBezTo>
                <a:cubicBezTo>
                  <a:pt x="139" y="145"/>
                  <a:pt x="140" y="145"/>
                  <a:pt x="140" y="145"/>
                </a:cubicBezTo>
                <a:cubicBezTo>
                  <a:pt x="140" y="145"/>
                  <a:pt x="140" y="145"/>
                  <a:pt x="140" y="144"/>
                </a:cubicBezTo>
                <a:cubicBezTo>
                  <a:pt x="140" y="144"/>
                  <a:pt x="140" y="144"/>
                  <a:pt x="140" y="144"/>
                </a:cubicBezTo>
                <a:cubicBezTo>
                  <a:pt x="140" y="144"/>
                  <a:pt x="140" y="144"/>
                  <a:pt x="140" y="143"/>
                </a:cubicBezTo>
                <a:cubicBezTo>
                  <a:pt x="140" y="143"/>
                  <a:pt x="140" y="143"/>
                  <a:pt x="140" y="143"/>
                </a:cubicBezTo>
                <a:close/>
                <a:moveTo>
                  <a:pt x="138" y="138"/>
                </a:moveTo>
                <a:cubicBezTo>
                  <a:pt x="137" y="138"/>
                  <a:pt x="137" y="138"/>
                  <a:pt x="137" y="138"/>
                </a:cubicBezTo>
                <a:cubicBezTo>
                  <a:pt x="137" y="138"/>
                  <a:pt x="137" y="138"/>
                  <a:pt x="137" y="138"/>
                </a:cubicBezTo>
                <a:cubicBezTo>
                  <a:pt x="137" y="138"/>
                  <a:pt x="137" y="138"/>
                  <a:pt x="137" y="138"/>
                </a:cubicBezTo>
                <a:cubicBezTo>
                  <a:pt x="137" y="138"/>
                  <a:pt x="137" y="137"/>
                  <a:pt x="136" y="137"/>
                </a:cubicBezTo>
                <a:cubicBezTo>
                  <a:pt x="136" y="137"/>
                  <a:pt x="136" y="137"/>
                  <a:pt x="136" y="138"/>
                </a:cubicBezTo>
                <a:cubicBezTo>
                  <a:pt x="136" y="137"/>
                  <a:pt x="136" y="137"/>
                  <a:pt x="135" y="137"/>
                </a:cubicBezTo>
                <a:cubicBezTo>
                  <a:pt x="135" y="137"/>
                  <a:pt x="135" y="137"/>
                  <a:pt x="135" y="137"/>
                </a:cubicBezTo>
                <a:cubicBezTo>
                  <a:pt x="135" y="137"/>
                  <a:pt x="135" y="137"/>
                  <a:pt x="135" y="138"/>
                </a:cubicBezTo>
                <a:cubicBezTo>
                  <a:pt x="134" y="138"/>
                  <a:pt x="134" y="138"/>
                  <a:pt x="134" y="138"/>
                </a:cubicBezTo>
                <a:cubicBezTo>
                  <a:pt x="134" y="138"/>
                  <a:pt x="134" y="138"/>
                  <a:pt x="134" y="138"/>
                </a:cubicBezTo>
                <a:cubicBezTo>
                  <a:pt x="134" y="138"/>
                  <a:pt x="134" y="139"/>
                  <a:pt x="134" y="139"/>
                </a:cubicBezTo>
                <a:cubicBezTo>
                  <a:pt x="134" y="139"/>
                  <a:pt x="135" y="139"/>
                  <a:pt x="135" y="139"/>
                </a:cubicBezTo>
                <a:cubicBezTo>
                  <a:pt x="135" y="139"/>
                  <a:pt x="135" y="139"/>
                  <a:pt x="135" y="139"/>
                </a:cubicBezTo>
                <a:cubicBezTo>
                  <a:pt x="135" y="139"/>
                  <a:pt x="135" y="139"/>
                  <a:pt x="135" y="139"/>
                </a:cubicBezTo>
                <a:cubicBezTo>
                  <a:pt x="136" y="139"/>
                  <a:pt x="136" y="139"/>
                  <a:pt x="136" y="139"/>
                </a:cubicBezTo>
                <a:cubicBezTo>
                  <a:pt x="136" y="139"/>
                  <a:pt x="136" y="139"/>
                  <a:pt x="136" y="139"/>
                </a:cubicBezTo>
                <a:cubicBezTo>
                  <a:pt x="136" y="139"/>
                  <a:pt x="136" y="139"/>
                  <a:pt x="136" y="139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36" y="140"/>
                  <a:pt x="136" y="140"/>
                  <a:pt x="137" y="140"/>
                </a:cubicBezTo>
                <a:cubicBezTo>
                  <a:pt x="137" y="140"/>
                  <a:pt x="137" y="140"/>
                  <a:pt x="137" y="140"/>
                </a:cubicBezTo>
                <a:cubicBezTo>
                  <a:pt x="137" y="140"/>
                  <a:pt x="137" y="140"/>
                  <a:pt x="137" y="140"/>
                </a:cubicBezTo>
                <a:cubicBezTo>
                  <a:pt x="137" y="140"/>
                  <a:pt x="137" y="140"/>
                  <a:pt x="137" y="140"/>
                </a:cubicBezTo>
                <a:cubicBezTo>
                  <a:pt x="137" y="139"/>
                  <a:pt x="138" y="139"/>
                  <a:pt x="138" y="138"/>
                </a:cubicBezTo>
                <a:close/>
                <a:moveTo>
                  <a:pt x="135" y="142"/>
                </a:moveTo>
                <a:cubicBezTo>
                  <a:pt x="135" y="142"/>
                  <a:pt x="135" y="143"/>
                  <a:pt x="135" y="143"/>
                </a:cubicBezTo>
                <a:cubicBezTo>
                  <a:pt x="135" y="143"/>
                  <a:pt x="135" y="143"/>
                  <a:pt x="135" y="143"/>
                </a:cubicBezTo>
                <a:cubicBezTo>
                  <a:pt x="135" y="144"/>
                  <a:pt x="135" y="144"/>
                  <a:pt x="136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36" y="143"/>
                  <a:pt x="136" y="143"/>
                  <a:pt x="136" y="143"/>
                </a:cubicBezTo>
                <a:cubicBezTo>
                  <a:pt x="136" y="143"/>
                  <a:pt x="136" y="143"/>
                  <a:pt x="136" y="143"/>
                </a:cubicBezTo>
                <a:cubicBezTo>
                  <a:pt x="137" y="143"/>
                  <a:pt x="137" y="142"/>
                  <a:pt x="137" y="142"/>
                </a:cubicBezTo>
                <a:cubicBezTo>
                  <a:pt x="137" y="142"/>
                  <a:pt x="137" y="142"/>
                  <a:pt x="137" y="142"/>
                </a:cubicBezTo>
                <a:cubicBezTo>
                  <a:pt x="136" y="142"/>
                  <a:pt x="136" y="142"/>
                  <a:pt x="136" y="142"/>
                </a:cubicBezTo>
                <a:cubicBezTo>
                  <a:pt x="136" y="142"/>
                  <a:pt x="136" y="142"/>
                  <a:pt x="136" y="142"/>
                </a:cubicBezTo>
                <a:cubicBezTo>
                  <a:pt x="136" y="142"/>
                  <a:pt x="136" y="142"/>
                  <a:pt x="136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41"/>
                  <a:pt x="136" y="141"/>
                  <a:pt x="136" y="141"/>
                </a:cubicBezTo>
                <a:cubicBezTo>
                  <a:pt x="136" y="140"/>
                  <a:pt x="136" y="140"/>
                  <a:pt x="135" y="140"/>
                </a:cubicBezTo>
                <a:cubicBezTo>
                  <a:pt x="135" y="140"/>
                  <a:pt x="135" y="140"/>
                  <a:pt x="135" y="140"/>
                </a:cubicBezTo>
                <a:cubicBezTo>
                  <a:pt x="135" y="140"/>
                  <a:pt x="134" y="141"/>
                  <a:pt x="134" y="141"/>
                </a:cubicBezTo>
                <a:cubicBezTo>
                  <a:pt x="134" y="141"/>
                  <a:pt x="134" y="141"/>
                  <a:pt x="134" y="141"/>
                </a:cubicBezTo>
                <a:cubicBezTo>
                  <a:pt x="134" y="141"/>
                  <a:pt x="134" y="141"/>
                  <a:pt x="134" y="142"/>
                </a:cubicBezTo>
                <a:cubicBezTo>
                  <a:pt x="134" y="142"/>
                  <a:pt x="135" y="142"/>
                  <a:pt x="135" y="142"/>
                </a:cubicBezTo>
                <a:cubicBezTo>
                  <a:pt x="135" y="142"/>
                  <a:pt x="135" y="142"/>
                  <a:pt x="135" y="142"/>
                </a:cubicBezTo>
                <a:cubicBezTo>
                  <a:pt x="135" y="142"/>
                  <a:pt x="135" y="142"/>
                  <a:pt x="135" y="142"/>
                </a:cubicBezTo>
                <a:close/>
                <a:moveTo>
                  <a:pt x="259" y="181"/>
                </a:moveTo>
                <a:cubicBezTo>
                  <a:pt x="271" y="148"/>
                  <a:pt x="265" y="108"/>
                  <a:pt x="265" y="108"/>
                </a:cubicBezTo>
                <a:cubicBezTo>
                  <a:pt x="265" y="108"/>
                  <a:pt x="256" y="130"/>
                  <a:pt x="232" y="136"/>
                </a:cubicBezTo>
                <a:cubicBezTo>
                  <a:pt x="230" y="136"/>
                  <a:pt x="228" y="137"/>
                  <a:pt x="226" y="137"/>
                </a:cubicBezTo>
                <a:cubicBezTo>
                  <a:pt x="228" y="133"/>
                  <a:pt x="229" y="131"/>
                  <a:pt x="229" y="131"/>
                </a:cubicBezTo>
                <a:cubicBezTo>
                  <a:pt x="229" y="131"/>
                  <a:pt x="227" y="134"/>
                  <a:pt x="202" y="140"/>
                </a:cubicBezTo>
                <a:cubicBezTo>
                  <a:pt x="177" y="145"/>
                  <a:pt x="168" y="152"/>
                  <a:pt x="168" y="153"/>
                </a:cubicBezTo>
                <a:cubicBezTo>
                  <a:pt x="169" y="149"/>
                  <a:pt x="170" y="147"/>
                  <a:pt x="170" y="147"/>
                </a:cubicBezTo>
                <a:cubicBezTo>
                  <a:pt x="170" y="147"/>
                  <a:pt x="158" y="152"/>
                  <a:pt x="146" y="167"/>
                </a:cubicBezTo>
                <a:cubicBezTo>
                  <a:pt x="128" y="189"/>
                  <a:pt x="131" y="220"/>
                  <a:pt x="131" y="220"/>
                </a:cubicBezTo>
                <a:cubicBezTo>
                  <a:pt x="144" y="205"/>
                  <a:pt x="166" y="196"/>
                  <a:pt x="191" y="188"/>
                </a:cubicBezTo>
                <a:cubicBezTo>
                  <a:pt x="232" y="176"/>
                  <a:pt x="249" y="147"/>
                  <a:pt x="249" y="147"/>
                </a:cubicBezTo>
                <a:cubicBezTo>
                  <a:pt x="249" y="147"/>
                  <a:pt x="232" y="185"/>
                  <a:pt x="180" y="202"/>
                </a:cubicBezTo>
                <a:cubicBezTo>
                  <a:pt x="164" y="207"/>
                  <a:pt x="153" y="213"/>
                  <a:pt x="145" y="220"/>
                </a:cubicBezTo>
                <a:cubicBezTo>
                  <a:pt x="127" y="234"/>
                  <a:pt x="125" y="249"/>
                  <a:pt x="125" y="249"/>
                </a:cubicBezTo>
                <a:cubicBezTo>
                  <a:pt x="139" y="249"/>
                  <a:pt x="139" y="249"/>
                  <a:pt x="139" y="249"/>
                </a:cubicBezTo>
                <a:cubicBezTo>
                  <a:pt x="139" y="249"/>
                  <a:pt x="140" y="241"/>
                  <a:pt x="148" y="233"/>
                </a:cubicBezTo>
                <a:cubicBezTo>
                  <a:pt x="148" y="233"/>
                  <a:pt x="161" y="244"/>
                  <a:pt x="192" y="242"/>
                </a:cubicBezTo>
                <a:cubicBezTo>
                  <a:pt x="218" y="240"/>
                  <a:pt x="232" y="225"/>
                  <a:pt x="232" y="225"/>
                </a:cubicBezTo>
                <a:cubicBezTo>
                  <a:pt x="232" y="225"/>
                  <a:pt x="229" y="226"/>
                  <a:pt x="225" y="223"/>
                </a:cubicBezTo>
                <a:cubicBezTo>
                  <a:pt x="229" y="221"/>
                  <a:pt x="241" y="214"/>
                  <a:pt x="253" y="200"/>
                </a:cubicBezTo>
                <a:cubicBezTo>
                  <a:pt x="264" y="187"/>
                  <a:pt x="265" y="177"/>
                  <a:pt x="265" y="177"/>
                </a:cubicBezTo>
                <a:cubicBezTo>
                  <a:pt x="265" y="177"/>
                  <a:pt x="262" y="179"/>
                  <a:pt x="259" y="181"/>
                </a:cubicBezTo>
                <a:close/>
                <a:moveTo>
                  <a:pt x="108" y="53"/>
                </a:moveTo>
                <a:cubicBezTo>
                  <a:pt x="108" y="53"/>
                  <a:pt x="108" y="53"/>
                  <a:pt x="108" y="53"/>
                </a:cubicBezTo>
                <a:cubicBezTo>
                  <a:pt x="108" y="53"/>
                  <a:pt x="108" y="53"/>
                  <a:pt x="109" y="53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10" y="53"/>
                  <a:pt x="109" y="54"/>
                  <a:pt x="109" y="54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2" y="54"/>
                  <a:pt x="112" y="54"/>
                  <a:pt x="113" y="55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5"/>
                  <a:pt x="114" y="56"/>
                  <a:pt x="115" y="56"/>
                </a:cubicBezTo>
                <a:cubicBezTo>
                  <a:pt x="115" y="56"/>
                  <a:pt x="115" y="56"/>
                  <a:pt x="115" y="56"/>
                </a:cubicBezTo>
                <a:cubicBezTo>
                  <a:pt x="115" y="56"/>
                  <a:pt x="115" y="56"/>
                  <a:pt x="115" y="56"/>
                </a:cubicBezTo>
                <a:cubicBezTo>
                  <a:pt x="115" y="56"/>
                  <a:pt x="115" y="56"/>
                  <a:pt x="115" y="56"/>
                </a:cubicBezTo>
                <a:cubicBezTo>
                  <a:pt x="115" y="56"/>
                  <a:pt x="116" y="56"/>
                  <a:pt x="116" y="56"/>
                </a:cubicBezTo>
                <a:cubicBezTo>
                  <a:pt x="115" y="56"/>
                  <a:pt x="116" y="55"/>
                  <a:pt x="116" y="55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16" y="54"/>
                  <a:pt x="116" y="54"/>
                  <a:pt x="117" y="54"/>
                </a:cubicBezTo>
                <a:cubicBezTo>
                  <a:pt x="116" y="54"/>
                  <a:pt x="116" y="54"/>
                  <a:pt x="116" y="53"/>
                </a:cubicBezTo>
                <a:cubicBezTo>
                  <a:pt x="116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5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4" y="53"/>
                  <a:pt x="114" y="53"/>
                  <a:pt x="113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3" y="51"/>
                  <a:pt x="113" y="51"/>
                  <a:pt x="113" y="51"/>
                </a:cubicBezTo>
                <a:cubicBezTo>
                  <a:pt x="113" y="51"/>
                  <a:pt x="113" y="51"/>
                  <a:pt x="113" y="51"/>
                </a:cubicBezTo>
                <a:cubicBezTo>
                  <a:pt x="113" y="51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5" y="50"/>
                </a:cubicBezTo>
                <a:cubicBezTo>
                  <a:pt x="115" y="50"/>
                  <a:pt x="115" y="50"/>
                  <a:pt x="115" y="50"/>
                </a:cubicBezTo>
                <a:cubicBezTo>
                  <a:pt x="109" y="51"/>
                  <a:pt x="104" y="53"/>
                  <a:pt x="98" y="55"/>
                </a:cubicBezTo>
                <a:cubicBezTo>
                  <a:pt x="98" y="55"/>
                  <a:pt x="99" y="55"/>
                  <a:pt x="99" y="55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5"/>
                  <a:pt x="99" y="56"/>
                  <a:pt x="9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56"/>
                  <a:pt x="99" y="56"/>
                  <a:pt x="100" y="55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100" y="55"/>
                  <a:pt x="101" y="54"/>
                  <a:pt x="102" y="54"/>
                </a:cubicBezTo>
                <a:cubicBezTo>
                  <a:pt x="102" y="54"/>
                  <a:pt x="102" y="54"/>
                  <a:pt x="102" y="55"/>
                </a:cubicBezTo>
                <a:cubicBezTo>
                  <a:pt x="102" y="55"/>
                  <a:pt x="102" y="55"/>
                  <a:pt x="102" y="55"/>
                </a:cubicBezTo>
                <a:cubicBezTo>
                  <a:pt x="102" y="55"/>
                  <a:pt x="103" y="55"/>
                  <a:pt x="103" y="55"/>
                </a:cubicBezTo>
                <a:cubicBezTo>
                  <a:pt x="103" y="54"/>
                  <a:pt x="103" y="54"/>
                  <a:pt x="104" y="54"/>
                </a:cubicBezTo>
                <a:cubicBezTo>
                  <a:pt x="104" y="54"/>
                  <a:pt x="105" y="54"/>
                  <a:pt x="105" y="54"/>
                </a:cubicBezTo>
                <a:cubicBezTo>
                  <a:pt x="106" y="53"/>
                  <a:pt x="106" y="53"/>
                  <a:pt x="107" y="53"/>
                </a:cubicBezTo>
                <a:cubicBezTo>
                  <a:pt x="107" y="53"/>
                  <a:pt x="107" y="54"/>
                  <a:pt x="107" y="54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4"/>
                  <a:pt x="108" y="54"/>
                  <a:pt x="108" y="53"/>
                </a:cubicBezTo>
                <a:close/>
                <a:moveTo>
                  <a:pt x="118" y="58"/>
                </a:moveTo>
                <a:cubicBezTo>
                  <a:pt x="119" y="58"/>
                  <a:pt x="119" y="58"/>
                  <a:pt x="119" y="58"/>
                </a:cubicBezTo>
                <a:cubicBezTo>
                  <a:pt x="119" y="58"/>
                  <a:pt x="119" y="58"/>
                  <a:pt x="119" y="58"/>
                </a:cubicBezTo>
                <a:cubicBezTo>
                  <a:pt x="119" y="58"/>
                  <a:pt x="119" y="58"/>
                  <a:pt x="119" y="58"/>
                </a:cubicBezTo>
                <a:cubicBezTo>
                  <a:pt x="119" y="58"/>
                  <a:pt x="119" y="58"/>
                  <a:pt x="119" y="58"/>
                </a:cubicBezTo>
                <a:cubicBezTo>
                  <a:pt x="119" y="58"/>
                  <a:pt x="119" y="58"/>
                  <a:pt x="119" y="58"/>
                </a:cubicBezTo>
                <a:cubicBezTo>
                  <a:pt x="119" y="58"/>
                  <a:pt x="119" y="58"/>
                  <a:pt x="119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58"/>
                  <a:pt x="117" y="58"/>
                  <a:pt x="117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7" y="58"/>
                  <a:pt x="117" y="59"/>
                  <a:pt x="117" y="59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7" y="58"/>
                  <a:pt x="118" y="58"/>
                  <a:pt x="118" y="58"/>
                </a:cubicBezTo>
                <a:close/>
                <a:moveTo>
                  <a:pt x="121" y="59"/>
                </a:moveTo>
                <a:cubicBezTo>
                  <a:pt x="121" y="59"/>
                  <a:pt x="121" y="59"/>
                  <a:pt x="121" y="59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2" y="59"/>
                  <a:pt x="122" y="59"/>
                  <a:pt x="122" y="59"/>
                </a:cubicBezTo>
                <a:cubicBezTo>
                  <a:pt x="121" y="59"/>
                  <a:pt x="121" y="58"/>
                  <a:pt x="121" y="58"/>
                </a:cubicBezTo>
                <a:cubicBezTo>
                  <a:pt x="121" y="58"/>
                  <a:pt x="121" y="58"/>
                  <a:pt x="120" y="58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20" y="58"/>
                  <a:pt x="121" y="59"/>
                  <a:pt x="121" y="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1"/>
          <p:cNvSpPr>
            <a:spLocks noEditPoints="1"/>
          </p:cNvSpPr>
          <p:nvPr/>
        </p:nvSpPr>
        <p:spPr bwMode="auto">
          <a:xfrm>
            <a:off x="9037182" y="9745411"/>
            <a:ext cx="1034579" cy="1036018"/>
          </a:xfrm>
          <a:custGeom>
            <a:avLst/>
            <a:gdLst>
              <a:gd name="T0" fmla="*/ 0 w 304"/>
              <a:gd name="T1" fmla="*/ 0 h 304"/>
              <a:gd name="T2" fmla="*/ 0 w 304"/>
              <a:gd name="T3" fmla="*/ 304 h 304"/>
              <a:gd name="T4" fmla="*/ 304 w 304"/>
              <a:gd name="T5" fmla="*/ 304 h 304"/>
              <a:gd name="T6" fmla="*/ 304 w 304"/>
              <a:gd name="T7" fmla="*/ 0 h 304"/>
              <a:gd name="T8" fmla="*/ 0 w 304"/>
              <a:gd name="T9" fmla="*/ 0 h 304"/>
              <a:gd name="T10" fmla="*/ 50 w 304"/>
              <a:gd name="T11" fmla="*/ 166 h 304"/>
              <a:gd name="T12" fmla="*/ 53 w 304"/>
              <a:gd name="T13" fmla="*/ 132 h 304"/>
              <a:gd name="T14" fmla="*/ 56 w 304"/>
              <a:gd name="T15" fmla="*/ 138 h 304"/>
              <a:gd name="T16" fmla="*/ 72 w 304"/>
              <a:gd name="T17" fmla="*/ 102 h 304"/>
              <a:gd name="T18" fmla="*/ 87 w 304"/>
              <a:gd name="T19" fmla="*/ 74 h 304"/>
              <a:gd name="T20" fmla="*/ 90 w 304"/>
              <a:gd name="T21" fmla="*/ 80 h 304"/>
              <a:gd name="T22" fmla="*/ 94 w 304"/>
              <a:gd name="T23" fmla="*/ 75 h 304"/>
              <a:gd name="T24" fmla="*/ 98 w 304"/>
              <a:gd name="T25" fmla="*/ 29 h 304"/>
              <a:gd name="T26" fmla="*/ 152 w 304"/>
              <a:gd name="T27" fmla="*/ 88 h 304"/>
              <a:gd name="T28" fmla="*/ 153 w 304"/>
              <a:gd name="T29" fmla="*/ 80 h 304"/>
              <a:gd name="T30" fmla="*/ 162 w 304"/>
              <a:gd name="T31" fmla="*/ 106 h 304"/>
              <a:gd name="T32" fmla="*/ 162 w 304"/>
              <a:gd name="T33" fmla="*/ 109 h 304"/>
              <a:gd name="T34" fmla="*/ 148 w 304"/>
              <a:gd name="T35" fmla="*/ 113 h 304"/>
              <a:gd name="T36" fmla="*/ 154 w 304"/>
              <a:gd name="T37" fmla="*/ 105 h 304"/>
              <a:gd name="T38" fmla="*/ 131 w 304"/>
              <a:gd name="T39" fmla="*/ 115 h 304"/>
              <a:gd name="T40" fmla="*/ 131 w 304"/>
              <a:gd name="T41" fmla="*/ 107 h 304"/>
              <a:gd name="T42" fmla="*/ 117 w 304"/>
              <a:gd name="T43" fmla="*/ 61 h 304"/>
              <a:gd name="T44" fmla="*/ 121 w 304"/>
              <a:gd name="T45" fmla="*/ 99 h 304"/>
              <a:gd name="T46" fmla="*/ 119 w 304"/>
              <a:gd name="T47" fmla="*/ 121 h 304"/>
              <a:gd name="T48" fmla="*/ 90 w 304"/>
              <a:gd name="T49" fmla="*/ 146 h 304"/>
              <a:gd name="T50" fmla="*/ 69 w 304"/>
              <a:gd name="T51" fmla="*/ 206 h 304"/>
              <a:gd name="T52" fmla="*/ 50 w 304"/>
              <a:gd name="T53" fmla="*/ 166 h 304"/>
              <a:gd name="T54" fmla="*/ 252 w 304"/>
              <a:gd name="T55" fmla="*/ 165 h 304"/>
              <a:gd name="T56" fmla="*/ 237 w 304"/>
              <a:gd name="T57" fmla="*/ 195 h 304"/>
              <a:gd name="T58" fmla="*/ 200 w 304"/>
              <a:gd name="T59" fmla="*/ 225 h 304"/>
              <a:gd name="T60" fmla="*/ 209 w 304"/>
              <a:gd name="T61" fmla="*/ 228 h 304"/>
              <a:gd name="T62" fmla="*/ 157 w 304"/>
              <a:gd name="T63" fmla="*/ 250 h 304"/>
              <a:gd name="T64" fmla="*/ 100 w 304"/>
              <a:gd name="T65" fmla="*/ 239 h 304"/>
              <a:gd name="T66" fmla="*/ 88 w 304"/>
              <a:gd name="T67" fmla="*/ 260 h 304"/>
              <a:gd name="T68" fmla="*/ 70 w 304"/>
              <a:gd name="T69" fmla="*/ 260 h 304"/>
              <a:gd name="T70" fmla="*/ 96 w 304"/>
              <a:gd name="T71" fmla="*/ 221 h 304"/>
              <a:gd name="T72" fmla="*/ 141 w 304"/>
              <a:gd name="T73" fmla="*/ 198 h 304"/>
              <a:gd name="T74" fmla="*/ 232 w 304"/>
              <a:gd name="T75" fmla="*/ 126 h 304"/>
              <a:gd name="T76" fmla="*/ 156 w 304"/>
              <a:gd name="T77" fmla="*/ 180 h 304"/>
              <a:gd name="T78" fmla="*/ 78 w 304"/>
              <a:gd name="T79" fmla="*/ 222 h 304"/>
              <a:gd name="T80" fmla="*/ 97 w 304"/>
              <a:gd name="T81" fmla="*/ 152 h 304"/>
              <a:gd name="T82" fmla="*/ 129 w 304"/>
              <a:gd name="T83" fmla="*/ 125 h 304"/>
              <a:gd name="T84" fmla="*/ 126 w 304"/>
              <a:gd name="T85" fmla="*/ 133 h 304"/>
              <a:gd name="T86" fmla="*/ 170 w 304"/>
              <a:gd name="T87" fmla="*/ 116 h 304"/>
              <a:gd name="T88" fmla="*/ 205 w 304"/>
              <a:gd name="T89" fmla="*/ 104 h 304"/>
              <a:gd name="T90" fmla="*/ 202 w 304"/>
              <a:gd name="T91" fmla="*/ 113 h 304"/>
              <a:gd name="T92" fmla="*/ 210 w 304"/>
              <a:gd name="T93" fmla="*/ 111 h 304"/>
              <a:gd name="T94" fmla="*/ 252 w 304"/>
              <a:gd name="T95" fmla="*/ 75 h 304"/>
              <a:gd name="T96" fmla="*/ 245 w 304"/>
              <a:gd name="T97" fmla="*/ 171 h 304"/>
              <a:gd name="T98" fmla="*/ 252 w 304"/>
              <a:gd name="T99" fmla="*/ 16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0"/>
                  <a:pt x="304" y="0"/>
                  <a:pt x="304" y="0"/>
                </a:cubicBezTo>
                <a:lnTo>
                  <a:pt x="0" y="0"/>
                </a:lnTo>
                <a:close/>
                <a:moveTo>
                  <a:pt x="50" y="166"/>
                </a:moveTo>
                <a:cubicBezTo>
                  <a:pt x="47" y="145"/>
                  <a:pt x="53" y="132"/>
                  <a:pt x="53" y="132"/>
                </a:cubicBezTo>
                <a:cubicBezTo>
                  <a:pt x="53" y="132"/>
                  <a:pt x="53" y="135"/>
                  <a:pt x="56" y="138"/>
                </a:cubicBezTo>
                <a:cubicBezTo>
                  <a:pt x="56" y="138"/>
                  <a:pt x="57" y="126"/>
                  <a:pt x="72" y="102"/>
                </a:cubicBezTo>
                <a:cubicBezTo>
                  <a:pt x="88" y="78"/>
                  <a:pt x="87" y="74"/>
                  <a:pt x="87" y="74"/>
                </a:cubicBezTo>
                <a:cubicBezTo>
                  <a:pt x="87" y="74"/>
                  <a:pt x="89" y="76"/>
                  <a:pt x="90" y="80"/>
                </a:cubicBezTo>
                <a:cubicBezTo>
                  <a:pt x="92" y="79"/>
                  <a:pt x="93" y="77"/>
                  <a:pt x="94" y="75"/>
                </a:cubicBezTo>
                <a:cubicBezTo>
                  <a:pt x="108" y="52"/>
                  <a:pt x="98" y="29"/>
                  <a:pt x="98" y="29"/>
                </a:cubicBezTo>
                <a:cubicBezTo>
                  <a:pt x="98" y="29"/>
                  <a:pt x="135" y="54"/>
                  <a:pt x="152" y="88"/>
                </a:cubicBezTo>
                <a:cubicBezTo>
                  <a:pt x="153" y="84"/>
                  <a:pt x="153" y="80"/>
                  <a:pt x="153" y="80"/>
                </a:cubicBezTo>
                <a:cubicBezTo>
                  <a:pt x="153" y="80"/>
                  <a:pt x="160" y="88"/>
                  <a:pt x="162" y="106"/>
                </a:cubicBezTo>
                <a:cubicBezTo>
                  <a:pt x="162" y="107"/>
                  <a:pt x="162" y="108"/>
                  <a:pt x="162" y="109"/>
                </a:cubicBezTo>
                <a:cubicBezTo>
                  <a:pt x="157" y="110"/>
                  <a:pt x="152" y="112"/>
                  <a:pt x="148" y="113"/>
                </a:cubicBezTo>
                <a:cubicBezTo>
                  <a:pt x="154" y="105"/>
                  <a:pt x="154" y="105"/>
                  <a:pt x="154" y="105"/>
                </a:cubicBezTo>
                <a:cubicBezTo>
                  <a:pt x="131" y="115"/>
                  <a:pt x="131" y="115"/>
                  <a:pt x="131" y="115"/>
                </a:cubicBezTo>
                <a:cubicBezTo>
                  <a:pt x="131" y="112"/>
                  <a:pt x="131" y="110"/>
                  <a:pt x="131" y="107"/>
                </a:cubicBezTo>
                <a:cubicBezTo>
                  <a:pt x="128" y="78"/>
                  <a:pt x="117" y="61"/>
                  <a:pt x="117" y="61"/>
                </a:cubicBezTo>
                <a:cubicBezTo>
                  <a:pt x="117" y="61"/>
                  <a:pt x="122" y="69"/>
                  <a:pt x="121" y="99"/>
                </a:cubicBezTo>
                <a:cubicBezTo>
                  <a:pt x="121" y="106"/>
                  <a:pt x="120" y="113"/>
                  <a:pt x="119" y="121"/>
                </a:cubicBezTo>
                <a:cubicBezTo>
                  <a:pt x="112" y="125"/>
                  <a:pt x="101" y="133"/>
                  <a:pt x="90" y="146"/>
                </a:cubicBezTo>
                <a:cubicBezTo>
                  <a:pt x="74" y="166"/>
                  <a:pt x="70" y="190"/>
                  <a:pt x="69" y="206"/>
                </a:cubicBezTo>
                <a:cubicBezTo>
                  <a:pt x="61" y="197"/>
                  <a:pt x="51" y="183"/>
                  <a:pt x="50" y="166"/>
                </a:cubicBezTo>
                <a:close/>
                <a:moveTo>
                  <a:pt x="252" y="165"/>
                </a:moveTo>
                <a:cubicBezTo>
                  <a:pt x="252" y="165"/>
                  <a:pt x="251" y="178"/>
                  <a:pt x="237" y="195"/>
                </a:cubicBezTo>
                <a:cubicBezTo>
                  <a:pt x="222" y="213"/>
                  <a:pt x="206" y="222"/>
                  <a:pt x="200" y="225"/>
                </a:cubicBezTo>
                <a:cubicBezTo>
                  <a:pt x="206" y="230"/>
                  <a:pt x="209" y="228"/>
                  <a:pt x="209" y="228"/>
                </a:cubicBezTo>
                <a:cubicBezTo>
                  <a:pt x="209" y="228"/>
                  <a:pt x="191" y="248"/>
                  <a:pt x="157" y="250"/>
                </a:cubicBezTo>
                <a:cubicBezTo>
                  <a:pt x="116" y="253"/>
                  <a:pt x="100" y="239"/>
                  <a:pt x="100" y="239"/>
                </a:cubicBezTo>
                <a:cubicBezTo>
                  <a:pt x="90" y="249"/>
                  <a:pt x="88" y="259"/>
                  <a:pt x="88" y="260"/>
                </a:cubicBezTo>
                <a:cubicBezTo>
                  <a:pt x="70" y="260"/>
                  <a:pt x="70" y="260"/>
                  <a:pt x="70" y="260"/>
                </a:cubicBezTo>
                <a:cubicBezTo>
                  <a:pt x="70" y="259"/>
                  <a:pt x="73" y="240"/>
                  <a:pt x="96" y="221"/>
                </a:cubicBezTo>
                <a:cubicBezTo>
                  <a:pt x="106" y="213"/>
                  <a:pt x="121" y="204"/>
                  <a:pt x="141" y="198"/>
                </a:cubicBezTo>
                <a:cubicBezTo>
                  <a:pt x="210" y="176"/>
                  <a:pt x="232" y="126"/>
                  <a:pt x="232" y="126"/>
                </a:cubicBezTo>
                <a:cubicBezTo>
                  <a:pt x="232" y="126"/>
                  <a:pt x="210" y="164"/>
                  <a:pt x="156" y="180"/>
                </a:cubicBezTo>
                <a:cubicBezTo>
                  <a:pt x="123" y="190"/>
                  <a:pt x="95" y="201"/>
                  <a:pt x="78" y="222"/>
                </a:cubicBezTo>
                <a:cubicBezTo>
                  <a:pt x="78" y="222"/>
                  <a:pt x="73" y="181"/>
                  <a:pt x="97" y="152"/>
                </a:cubicBezTo>
                <a:cubicBezTo>
                  <a:pt x="113" y="132"/>
                  <a:pt x="129" y="125"/>
                  <a:pt x="129" y="125"/>
                </a:cubicBezTo>
                <a:cubicBezTo>
                  <a:pt x="129" y="125"/>
                  <a:pt x="127" y="128"/>
                  <a:pt x="126" y="133"/>
                </a:cubicBezTo>
                <a:cubicBezTo>
                  <a:pt x="126" y="133"/>
                  <a:pt x="137" y="124"/>
                  <a:pt x="170" y="116"/>
                </a:cubicBezTo>
                <a:cubicBezTo>
                  <a:pt x="202" y="108"/>
                  <a:pt x="205" y="104"/>
                  <a:pt x="205" y="104"/>
                </a:cubicBezTo>
                <a:cubicBezTo>
                  <a:pt x="205" y="104"/>
                  <a:pt x="205" y="108"/>
                  <a:pt x="202" y="113"/>
                </a:cubicBezTo>
                <a:cubicBezTo>
                  <a:pt x="205" y="112"/>
                  <a:pt x="207" y="112"/>
                  <a:pt x="210" y="111"/>
                </a:cubicBezTo>
                <a:cubicBezTo>
                  <a:pt x="241" y="103"/>
                  <a:pt x="252" y="75"/>
                  <a:pt x="252" y="75"/>
                </a:cubicBezTo>
                <a:cubicBezTo>
                  <a:pt x="252" y="75"/>
                  <a:pt x="260" y="127"/>
                  <a:pt x="245" y="171"/>
                </a:cubicBezTo>
                <a:cubicBezTo>
                  <a:pt x="249" y="168"/>
                  <a:pt x="252" y="165"/>
                  <a:pt x="252" y="1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2"/>
          <p:cNvSpPr>
            <a:spLocks noEditPoints="1"/>
          </p:cNvSpPr>
          <p:nvPr/>
        </p:nvSpPr>
        <p:spPr bwMode="auto">
          <a:xfrm>
            <a:off x="10356666" y="9745411"/>
            <a:ext cx="1034579" cy="1036018"/>
          </a:xfrm>
          <a:custGeom>
            <a:avLst/>
            <a:gdLst>
              <a:gd name="T0" fmla="*/ 132 w 304"/>
              <a:gd name="T1" fmla="*/ 96 h 304"/>
              <a:gd name="T2" fmla="*/ 89 w 304"/>
              <a:gd name="T3" fmla="*/ 128 h 304"/>
              <a:gd name="T4" fmla="*/ 176 w 304"/>
              <a:gd name="T5" fmla="*/ 90 h 304"/>
              <a:gd name="T6" fmla="*/ 139 w 304"/>
              <a:gd name="T7" fmla="*/ 128 h 304"/>
              <a:gd name="T8" fmla="*/ 176 w 304"/>
              <a:gd name="T9" fmla="*/ 90 h 304"/>
              <a:gd name="T10" fmla="*/ 132 w 304"/>
              <a:gd name="T11" fmla="*/ 167 h 304"/>
              <a:gd name="T12" fmla="*/ 89 w 304"/>
              <a:gd name="T13" fmla="*/ 135 h 304"/>
              <a:gd name="T14" fmla="*/ 190 w 304"/>
              <a:gd name="T15" fmla="*/ 128 h 304"/>
              <a:gd name="T16" fmla="*/ 200 w 304"/>
              <a:gd name="T17" fmla="*/ 80 h 304"/>
              <a:gd name="T18" fmla="*/ 190 w 304"/>
              <a:gd name="T19" fmla="*/ 128 h 304"/>
              <a:gd name="T20" fmla="*/ 132 w 304"/>
              <a:gd name="T21" fmla="*/ 49 h 304"/>
              <a:gd name="T22" fmla="*/ 97 w 304"/>
              <a:gd name="T23" fmla="*/ 83 h 304"/>
              <a:gd name="T24" fmla="*/ 147 w 304"/>
              <a:gd name="T25" fmla="*/ 50 h 304"/>
              <a:gd name="T26" fmla="*/ 139 w 304"/>
              <a:gd name="T27" fmla="*/ 88 h 304"/>
              <a:gd name="T28" fmla="*/ 147 w 304"/>
              <a:gd name="T29" fmla="*/ 50 h 304"/>
              <a:gd name="T30" fmla="*/ 165 w 304"/>
              <a:gd name="T31" fmla="*/ 54 h 304"/>
              <a:gd name="T32" fmla="*/ 195 w 304"/>
              <a:gd name="T33" fmla="*/ 74 h 304"/>
              <a:gd name="T34" fmla="*/ 106 w 304"/>
              <a:gd name="T35" fmla="*/ 209 h 304"/>
              <a:gd name="T36" fmla="*/ 76 w 304"/>
              <a:gd name="T37" fmla="*/ 189 h 304"/>
              <a:gd name="T38" fmla="*/ 76 w 304"/>
              <a:gd name="T39" fmla="*/ 74 h 304"/>
              <a:gd name="T40" fmla="*/ 106 w 304"/>
              <a:gd name="T41" fmla="*/ 54 h 304"/>
              <a:gd name="T42" fmla="*/ 304 w 304"/>
              <a:gd name="T43" fmla="*/ 304 h 304"/>
              <a:gd name="T44" fmla="*/ 0 w 304"/>
              <a:gd name="T45" fmla="*/ 0 h 304"/>
              <a:gd name="T46" fmla="*/ 122 w 304"/>
              <a:gd name="T47" fmla="*/ 228 h 304"/>
              <a:gd name="T48" fmla="*/ 122 w 304"/>
              <a:gd name="T49" fmla="*/ 212 h 304"/>
              <a:gd name="T50" fmla="*/ 132 w 304"/>
              <a:gd name="T51" fmla="*/ 175 h 304"/>
              <a:gd name="T52" fmla="*/ 139 w 304"/>
              <a:gd name="T53" fmla="*/ 167 h 304"/>
              <a:gd name="T54" fmla="*/ 139 w 304"/>
              <a:gd name="T55" fmla="*/ 135 h 304"/>
              <a:gd name="T56" fmla="*/ 182 w 304"/>
              <a:gd name="T57" fmla="*/ 137 h 304"/>
              <a:gd name="T58" fmla="*/ 193 w 304"/>
              <a:gd name="T59" fmla="*/ 135 h 304"/>
              <a:gd name="T60" fmla="*/ 221 w 304"/>
              <a:gd name="T61" fmla="*/ 130 h 304"/>
              <a:gd name="T62" fmla="*/ 136 w 304"/>
              <a:gd name="T63" fmla="*/ 34 h 304"/>
              <a:gd name="T64" fmla="*/ 122 w 304"/>
              <a:gd name="T65" fmla="*/ 228 h 304"/>
              <a:gd name="T66" fmla="*/ 263 w 304"/>
              <a:gd name="T67" fmla="*/ 114 h 304"/>
              <a:gd name="T68" fmla="*/ 226 w 304"/>
              <a:gd name="T69" fmla="*/ 143 h 304"/>
              <a:gd name="T70" fmla="*/ 201 w 304"/>
              <a:gd name="T71" fmla="*/ 145 h 304"/>
              <a:gd name="T72" fmla="*/ 170 w 304"/>
              <a:gd name="T73" fmla="*/ 152 h 304"/>
              <a:gd name="T74" fmla="*/ 131 w 304"/>
              <a:gd name="T75" fmla="*/ 226 h 304"/>
              <a:gd name="T76" fmla="*/ 248 w 304"/>
              <a:gd name="T77" fmla="*/ 153 h 304"/>
              <a:gd name="T78" fmla="*/ 145 w 304"/>
              <a:gd name="T79" fmla="*/ 225 h 304"/>
              <a:gd name="T80" fmla="*/ 139 w 304"/>
              <a:gd name="T81" fmla="*/ 255 h 304"/>
              <a:gd name="T82" fmla="*/ 191 w 304"/>
              <a:gd name="T83" fmla="*/ 247 h 304"/>
              <a:gd name="T84" fmla="*/ 224 w 304"/>
              <a:gd name="T85" fmla="*/ 229 h 304"/>
              <a:gd name="T86" fmla="*/ 263 w 304"/>
              <a:gd name="T87" fmla="*/ 183 h 304"/>
              <a:gd name="T88" fmla="*/ 81 w 304"/>
              <a:gd name="T89" fmla="*/ 135 h 304"/>
              <a:gd name="T90" fmla="*/ 71 w 304"/>
              <a:gd name="T91" fmla="*/ 183 h 304"/>
              <a:gd name="T92" fmla="*/ 81 w 304"/>
              <a:gd name="T93" fmla="*/ 135 h 304"/>
              <a:gd name="T94" fmla="*/ 71 w 304"/>
              <a:gd name="T95" fmla="*/ 80 h 304"/>
              <a:gd name="T96" fmla="*/ 81 w 304"/>
              <a:gd name="T97" fmla="*/ 128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4" h="304">
                <a:moveTo>
                  <a:pt x="95" y="90"/>
                </a:moveTo>
                <a:cubicBezTo>
                  <a:pt x="106" y="94"/>
                  <a:pt x="119" y="95"/>
                  <a:pt x="132" y="96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9" y="114"/>
                  <a:pt x="91" y="101"/>
                  <a:pt x="95" y="90"/>
                </a:cubicBezTo>
                <a:close/>
                <a:moveTo>
                  <a:pt x="176" y="90"/>
                </a:moveTo>
                <a:cubicBezTo>
                  <a:pt x="165" y="94"/>
                  <a:pt x="152" y="95"/>
                  <a:pt x="139" y="96"/>
                </a:cubicBezTo>
                <a:cubicBezTo>
                  <a:pt x="139" y="128"/>
                  <a:pt x="139" y="128"/>
                  <a:pt x="139" y="128"/>
                </a:cubicBezTo>
                <a:cubicBezTo>
                  <a:pt x="182" y="128"/>
                  <a:pt x="182" y="128"/>
                  <a:pt x="182" y="128"/>
                </a:cubicBezTo>
                <a:cubicBezTo>
                  <a:pt x="182" y="114"/>
                  <a:pt x="180" y="101"/>
                  <a:pt x="176" y="90"/>
                </a:cubicBezTo>
                <a:close/>
                <a:moveTo>
                  <a:pt x="95" y="173"/>
                </a:moveTo>
                <a:cubicBezTo>
                  <a:pt x="106" y="170"/>
                  <a:pt x="119" y="168"/>
                  <a:pt x="132" y="167"/>
                </a:cubicBezTo>
                <a:cubicBezTo>
                  <a:pt x="132" y="135"/>
                  <a:pt x="132" y="135"/>
                  <a:pt x="132" y="135"/>
                </a:cubicBezTo>
                <a:cubicBezTo>
                  <a:pt x="89" y="135"/>
                  <a:pt x="89" y="135"/>
                  <a:pt x="89" y="135"/>
                </a:cubicBezTo>
                <a:cubicBezTo>
                  <a:pt x="89" y="149"/>
                  <a:pt x="91" y="162"/>
                  <a:pt x="95" y="173"/>
                </a:cubicBezTo>
                <a:close/>
                <a:moveTo>
                  <a:pt x="190" y="128"/>
                </a:moveTo>
                <a:cubicBezTo>
                  <a:pt x="218" y="128"/>
                  <a:pt x="218" y="128"/>
                  <a:pt x="218" y="128"/>
                </a:cubicBezTo>
                <a:cubicBezTo>
                  <a:pt x="217" y="110"/>
                  <a:pt x="211" y="93"/>
                  <a:pt x="200" y="80"/>
                </a:cubicBezTo>
                <a:cubicBezTo>
                  <a:pt x="195" y="83"/>
                  <a:pt x="189" y="86"/>
                  <a:pt x="183" y="88"/>
                </a:cubicBezTo>
                <a:cubicBezTo>
                  <a:pt x="187" y="100"/>
                  <a:pt x="189" y="113"/>
                  <a:pt x="190" y="128"/>
                </a:cubicBezTo>
                <a:close/>
                <a:moveTo>
                  <a:pt x="132" y="88"/>
                </a:moveTo>
                <a:cubicBezTo>
                  <a:pt x="132" y="49"/>
                  <a:pt x="132" y="49"/>
                  <a:pt x="132" y="49"/>
                </a:cubicBezTo>
                <a:cubicBezTo>
                  <a:pt x="129" y="49"/>
                  <a:pt x="126" y="49"/>
                  <a:pt x="124" y="50"/>
                </a:cubicBezTo>
                <a:cubicBezTo>
                  <a:pt x="113" y="55"/>
                  <a:pt x="104" y="67"/>
                  <a:pt x="97" y="83"/>
                </a:cubicBezTo>
                <a:cubicBezTo>
                  <a:pt x="108" y="86"/>
                  <a:pt x="120" y="88"/>
                  <a:pt x="132" y="88"/>
                </a:cubicBezTo>
                <a:close/>
                <a:moveTo>
                  <a:pt x="147" y="50"/>
                </a:moveTo>
                <a:cubicBezTo>
                  <a:pt x="145" y="49"/>
                  <a:pt x="142" y="49"/>
                  <a:pt x="139" y="49"/>
                </a:cubicBezTo>
                <a:cubicBezTo>
                  <a:pt x="139" y="88"/>
                  <a:pt x="139" y="88"/>
                  <a:pt x="139" y="88"/>
                </a:cubicBezTo>
                <a:cubicBezTo>
                  <a:pt x="151" y="88"/>
                  <a:pt x="163" y="86"/>
                  <a:pt x="174" y="83"/>
                </a:cubicBezTo>
                <a:cubicBezTo>
                  <a:pt x="167" y="67"/>
                  <a:pt x="158" y="55"/>
                  <a:pt x="147" y="50"/>
                </a:cubicBezTo>
                <a:close/>
                <a:moveTo>
                  <a:pt x="195" y="74"/>
                </a:moveTo>
                <a:cubicBezTo>
                  <a:pt x="187" y="66"/>
                  <a:pt x="177" y="59"/>
                  <a:pt x="165" y="54"/>
                </a:cubicBezTo>
                <a:cubicBezTo>
                  <a:pt x="171" y="61"/>
                  <a:pt x="177" y="70"/>
                  <a:pt x="181" y="81"/>
                </a:cubicBezTo>
                <a:cubicBezTo>
                  <a:pt x="186" y="79"/>
                  <a:pt x="191" y="77"/>
                  <a:pt x="195" y="74"/>
                </a:cubicBezTo>
                <a:close/>
                <a:moveTo>
                  <a:pt x="76" y="189"/>
                </a:moveTo>
                <a:cubicBezTo>
                  <a:pt x="84" y="197"/>
                  <a:pt x="94" y="204"/>
                  <a:pt x="106" y="209"/>
                </a:cubicBezTo>
                <a:cubicBezTo>
                  <a:pt x="100" y="202"/>
                  <a:pt x="94" y="193"/>
                  <a:pt x="90" y="182"/>
                </a:cubicBezTo>
                <a:cubicBezTo>
                  <a:pt x="85" y="184"/>
                  <a:pt x="80" y="186"/>
                  <a:pt x="76" y="189"/>
                </a:cubicBezTo>
                <a:close/>
                <a:moveTo>
                  <a:pt x="106" y="54"/>
                </a:moveTo>
                <a:cubicBezTo>
                  <a:pt x="94" y="59"/>
                  <a:pt x="84" y="66"/>
                  <a:pt x="76" y="74"/>
                </a:cubicBezTo>
                <a:cubicBezTo>
                  <a:pt x="80" y="77"/>
                  <a:pt x="85" y="79"/>
                  <a:pt x="90" y="81"/>
                </a:cubicBezTo>
                <a:cubicBezTo>
                  <a:pt x="94" y="70"/>
                  <a:pt x="100" y="61"/>
                  <a:pt x="106" y="54"/>
                </a:cubicBezTo>
                <a:close/>
                <a:moveTo>
                  <a:pt x="304" y="0"/>
                </a:moveTo>
                <a:cubicBezTo>
                  <a:pt x="304" y="304"/>
                  <a:pt x="304" y="304"/>
                  <a:pt x="304" y="304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0"/>
                  <a:pt x="0" y="0"/>
                  <a:pt x="0" y="0"/>
                </a:cubicBezTo>
                <a:lnTo>
                  <a:pt x="304" y="0"/>
                </a:lnTo>
                <a:close/>
                <a:moveTo>
                  <a:pt x="122" y="228"/>
                </a:moveTo>
                <a:cubicBezTo>
                  <a:pt x="122" y="227"/>
                  <a:pt x="122" y="227"/>
                  <a:pt x="122" y="227"/>
                </a:cubicBezTo>
                <a:cubicBezTo>
                  <a:pt x="122" y="226"/>
                  <a:pt x="121" y="220"/>
                  <a:pt x="122" y="212"/>
                </a:cubicBezTo>
                <a:cubicBezTo>
                  <a:pt x="112" y="207"/>
                  <a:pt x="103" y="195"/>
                  <a:pt x="97" y="180"/>
                </a:cubicBezTo>
                <a:cubicBezTo>
                  <a:pt x="108" y="177"/>
                  <a:pt x="120" y="175"/>
                  <a:pt x="132" y="175"/>
                </a:cubicBezTo>
                <a:cubicBezTo>
                  <a:pt x="132" y="177"/>
                  <a:pt x="132" y="177"/>
                  <a:pt x="132" y="177"/>
                </a:cubicBezTo>
                <a:cubicBezTo>
                  <a:pt x="134" y="173"/>
                  <a:pt x="136" y="170"/>
                  <a:pt x="139" y="167"/>
                </a:cubicBezTo>
                <a:cubicBezTo>
                  <a:pt x="139" y="166"/>
                  <a:pt x="139" y="166"/>
                  <a:pt x="139" y="166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2" y="136"/>
                  <a:pt x="182" y="137"/>
                  <a:pt x="182" y="137"/>
                </a:cubicBezTo>
                <a:cubicBezTo>
                  <a:pt x="195" y="132"/>
                  <a:pt x="195" y="132"/>
                  <a:pt x="195" y="132"/>
                </a:cubicBezTo>
                <a:cubicBezTo>
                  <a:pt x="193" y="135"/>
                  <a:pt x="193" y="135"/>
                  <a:pt x="193" y="135"/>
                </a:cubicBezTo>
                <a:cubicBezTo>
                  <a:pt x="204" y="135"/>
                  <a:pt x="204" y="135"/>
                  <a:pt x="204" y="135"/>
                </a:cubicBezTo>
                <a:cubicBezTo>
                  <a:pt x="213" y="133"/>
                  <a:pt x="213" y="134"/>
                  <a:pt x="221" y="130"/>
                </a:cubicBezTo>
                <a:cubicBezTo>
                  <a:pt x="225" y="128"/>
                  <a:pt x="229" y="125"/>
                  <a:pt x="232" y="122"/>
                </a:cubicBezTo>
                <a:cubicBezTo>
                  <a:pt x="228" y="73"/>
                  <a:pt x="186" y="34"/>
                  <a:pt x="136" y="34"/>
                </a:cubicBezTo>
                <a:cubicBezTo>
                  <a:pt x="82" y="34"/>
                  <a:pt x="38" y="78"/>
                  <a:pt x="38" y="132"/>
                </a:cubicBezTo>
                <a:cubicBezTo>
                  <a:pt x="38" y="181"/>
                  <a:pt x="75" y="221"/>
                  <a:pt x="122" y="228"/>
                </a:cubicBezTo>
                <a:close/>
                <a:moveTo>
                  <a:pt x="258" y="187"/>
                </a:moveTo>
                <a:cubicBezTo>
                  <a:pt x="270" y="154"/>
                  <a:pt x="263" y="114"/>
                  <a:pt x="263" y="114"/>
                </a:cubicBezTo>
                <a:cubicBezTo>
                  <a:pt x="263" y="114"/>
                  <a:pt x="255" y="136"/>
                  <a:pt x="231" y="142"/>
                </a:cubicBezTo>
                <a:cubicBezTo>
                  <a:pt x="229" y="142"/>
                  <a:pt x="228" y="143"/>
                  <a:pt x="226" y="143"/>
                </a:cubicBezTo>
                <a:cubicBezTo>
                  <a:pt x="227" y="139"/>
                  <a:pt x="228" y="137"/>
                  <a:pt x="228" y="137"/>
                </a:cubicBezTo>
                <a:cubicBezTo>
                  <a:pt x="228" y="137"/>
                  <a:pt x="226" y="140"/>
                  <a:pt x="201" y="145"/>
                </a:cubicBezTo>
                <a:cubicBezTo>
                  <a:pt x="176" y="151"/>
                  <a:pt x="168" y="158"/>
                  <a:pt x="168" y="158"/>
                </a:cubicBezTo>
                <a:cubicBezTo>
                  <a:pt x="168" y="155"/>
                  <a:pt x="170" y="152"/>
                  <a:pt x="170" y="152"/>
                </a:cubicBezTo>
                <a:cubicBezTo>
                  <a:pt x="170" y="152"/>
                  <a:pt x="158" y="157"/>
                  <a:pt x="146" y="172"/>
                </a:cubicBezTo>
                <a:cubicBezTo>
                  <a:pt x="127" y="195"/>
                  <a:pt x="131" y="226"/>
                  <a:pt x="131" y="226"/>
                </a:cubicBezTo>
                <a:cubicBezTo>
                  <a:pt x="144" y="210"/>
                  <a:pt x="166" y="201"/>
                  <a:pt x="190" y="194"/>
                </a:cubicBezTo>
                <a:cubicBezTo>
                  <a:pt x="231" y="182"/>
                  <a:pt x="248" y="153"/>
                  <a:pt x="248" y="153"/>
                </a:cubicBezTo>
                <a:cubicBezTo>
                  <a:pt x="248" y="153"/>
                  <a:pt x="231" y="191"/>
                  <a:pt x="179" y="208"/>
                </a:cubicBezTo>
                <a:cubicBezTo>
                  <a:pt x="164" y="213"/>
                  <a:pt x="153" y="219"/>
                  <a:pt x="145" y="225"/>
                </a:cubicBezTo>
                <a:cubicBezTo>
                  <a:pt x="127" y="239"/>
                  <a:pt x="125" y="254"/>
                  <a:pt x="125" y="255"/>
                </a:cubicBezTo>
                <a:cubicBezTo>
                  <a:pt x="139" y="255"/>
                  <a:pt x="139" y="255"/>
                  <a:pt x="139" y="255"/>
                </a:cubicBezTo>
                <a:cubicBezTo>
                  <a:pt x="139" y="254"/>
                  <a:pt x="140" y="246"/>
                  <a:pt x="148" y="239"/>
                </a:cubicBezTo>
                <a:cubicBezTo>
                  <a:pt x="148" y="239"/>
                  <a:pt x="160" y="249"/>
                  <a:pt x="191" y="247"/>
                </a:cubicBezTo>
                <a:cubicBezTo>
                  <a:pt x="217" y="245"/>
                  <a:pt x="231" y="231"/>
                  <a:pt x="231" y="231"/>
                </a:cubicBezTo>
                <a:cubicBezTo>
                  <a:pt x="231" y="231"/>
                  <a:pt x="228" y="232"/>
                  <a:pt x="224" y="229"/>
                </a:cubicBezTo>
                <a:cubicBezTo>
                  <a:pt x="228" y="226"/>
                  <a:pt x="240" y="219"/>
                  <a:pt x="252" y="205"/>
                </a:cubicBezTo>
                <a:cubicBezTo>
                  <a:pt x="263" y="192"/>
                  <a:pt x="263" y="183"/>
                  <a:pt x="263" y="183"/>
                </a:cubicBezTo>
                <a:cubicBezTo>
                  <a:pt x="263" y="183"/>
                  <a:pt x="261" y="185"/>
                  <a:pt x="258" y="187"/>
                </a:cubicBezTo>
                <a:close/>
                <a:moveTo>
                  <a:pt x="81" y="135"/>
                </a:moveTo>
                <a:cubicBezTo>
                  <a:pt x="53" y="135"/>
                  <a:pt x="53" y="135"/>
                  <a:pt x="53" y="135"/>
                </a:cubicBezTo>
                <a:cubicBezTo>
                  <a:pt x="54" y="153"/>
                  <a:pt x="60" y="170"/>
                  <a:pt x="71" y="183"/>
                </a:cubicBezTo>
                <a:cubicBezTo>
                  <a:pt x="76" y="180"/>
                  <a:pt x="82" y="177"/>
                  <a:pt x="88" y="175"/>
                </a:cubicBezTo>
                <a:cubicBezTo>
                  <a:pt x="84" y="163"/>
                  <a:pt x="82" y="150"/>
                  <a:pt x="81" y="135"/>
                </a:cubicBezTo>
                <a:close/>
                <a:moveTo>
                  <a:pt x="88" y="88"/>
                </a:moveTo>
                <a:cubicBezTo>
                  <a:pt x="82" y="86"/>
                  <a:pt x="76" y="83"/>
                  <a:pt x="71" y="80"/>
                </a:cubicBezTo>
                <a:cubicBezTo>
                  <a:pt x="60" y="93"/>
                  <a:pt x="54" y="110"/>
                  <a:pt x="53" y="128"/>
                </a:cubicBezTo>
                <a:cubicBezTo>
                  <a:pt x="81" y="128"/>
                  <a:pt x="81" y="128"/>
                  <a:pt x="81" y="128"/>
                </a:cubicBezTo>
                <a:cubicBezTo>
                  <a:pt x="82" y="113"/>
                  <a:pt x="84" y="100"/>
                  <a:pt x="88" y="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3"/>
          <p:cNvSpPr>
            <a:spLocks noEditPoints="1"/>
          </p:cNvSpPr>
          <p:nvPr/>
        </p:nvSpPr>
        <p:spPr bwMode="auto">
          <a:xfrm>
            <a:off x="7714821" y="9745411"/>
            <a:ext cx="1037457" cy="1036018"/>
          </a:xfrm>
          <a:custGeom>
            <a:avLst/>
            <a:gdLst>
              <a:gd name="T0" fmla="*/ 168 w 721"/>
              <a:gd name="T1" fmla="*/ 163 h 720"/>
              <a:gd name="T2" fmla="*/ 251 w 721"/>
              <a:gd name="T3" fmla="*/ 142 h 720"/>
              <a:gd name="T4" fmla="*/ 104 w 721"/>
              <a:gd name="T5" fmla="*/ 357 h 720"/>
              <a:gd name="T6" fmla="*/ 227 w 721"/>
              <a:gd name="T7" fmla="*/ 294 h 720"/>
              <a:gd name="T8" fmla="*/ 104 w 721"/>
              <a:gd name="T9" fmla="*/ 357 h 720"/>
              <a:gd name="T10" fmla="*/ 161 w 721"/>
              <a:gd name="T11" fmla="*/ 187 h 720"/>
              <a:gd name="T12" fmla="*/ 241 w 721"/>
              <a:gd name="T13" fmla="*/ 211 h 720"/>
              <a:gd name="T14" fmla="*/ 132 w 721"/>
              <a:gd name="T15" fmla="*/ 270 h 720"/>
              <a:gd name="T16" fmla="*/ 236 w 721"/>
              <a:gd name="T17" fmla="*/ 234 h 720"/>
              <a:gd name="T18" fmla="*/ 132 w 721"/>
              <a:gd name="T19" fmla="*/ 270 h 720"/>
              <a:gd name="T20" fmla="*/ 546 w 721"/>
              <a:gd name="T21" fmla="*/ 142 h 720"/>
              <a:gd name="T22" fmla="*/ 473 w 721"/>
              <a:gd name="T23" fmla="*/ 163 h 720"/>
              <a:gd name="T24" fmla="*/ 463 w 721"/>
              <a:gd name="T25" fmla="*/ 234 h 720"/>
              <a:gd name="T26" fmla="*/ 371 w 721"/>
              <a:gd name="T27" fmla="*/ 270 h 720"/>
              <a:gd name="T28" fmla="*/ 463 w 721"/>
              <a:gd name="T29" fmla="*/ 234 h 720"/>
              <a:gd name="T30" fmla="*/ 371 w 721"/>
              <a:gd name="T31" fmla="*/ 142 h 720"/>
              <a:gd name="T32" fmla="*/ 452 w 721"/>
              <a:gd name="T33" fmla="*/ 163 h 720"/>
              <a:gd name="T34" fmla="*/ 236 w 721"/>
              <a:gd name="T35" fmla="*/ 357 h 720"/>
              <a:gd name="T36" fmla="*/ 350 w 721"/>
              <a:gd name="T37" fmla="*/ 294 h 720"/>
              <a:gd name="T38" fmla="*/ 236 w 721"/>
              <a:gd name="T39" fmla="*/ 357 h 720"/>
              <a:gd name="T40" fmla="*/ 371 w 721"/>
              <a:gd name="T41" fmla="*/ 187 h 720"/>
              <a:gd name="T42" fmla="*/ 459 w 721"/>
              <a:gd name="T43" fmla="*/ 211 h 720"/>
              <a:gd name="T44" fmla="*/ 492 w 721"/>
              <a:gd name="T45" fmla="*/ 270 h 720"/>
              <a:gd name="T46" fmla="*/ 577 w 721"/>
              <a:gd name="T47" fmla="*/ 234 h 720"/>
              <a:gd name="T48" fmla="*/ 492 w 721"/>
              <a:gd name="T49" fmla="*/ 270 h 720"/>
              <a:gd name="T50" fmla="*/ 567 w 721"/>
              <a:gd name="T51" fmla="*/ 211 h 720"/>
              <a:gd name="T52" fmla="*/ 478 w 721"/>
              <a:gd name="T53" fmla="*/ 187 h 720"/>
              <a:gd name="T54" fmla="*/ 506 w 721"/>
              <a:gd name="T55" fmla="*/ 357 h 720"/>
              <a:gd name="T56" fmla="*/ 596 w 721"/>
              <a:gd name="T57" fmla="*/ 294 h 720"/>
              <a:gd name="T58" fmla="*/ 506 w 721"/>
              <a:gd name="T59" fmla="*/ 357 h 720"/>
              <a:gd name="T60" fmla="*/ 350 w 721"/>
              <a:gd name="T61" fmla="*/ 270 h 720"/>
              <a:gd name="T62" fmla="*/ 258 w 721"/>
              <a:gd name="T63" fmla="*/ 234 h 720"/>
              <a:gd name="T64" fmla="*/ 721 w 721"/>
              <a:gd name="T65" fmla="*/ 0 h 720"/>
              <a:gd name="T66" fmla="*/ 0 w 721"/>
              <a:gd name="T67" fmla="*/ 720 h 720"/>
              <a:gd name="T68" fmla="*/ 721 w 721"/>
              <a:gd name="T69" fmla="*/ 0 h 720"/>
              <a:gd name="T70" fmla="*/ 426 w 721"/>
              <a:gd name="T71" fmla="*/ 523 h 720"/>
              <a:gd name="T72" fmla="*/ 400 w 721"/>
              <a:gd name="T73" fmla="*/ 447 h 720"/>
              <a:gd name="T74" fmla="*/ 324 w 721"/>
              <a:gd name="T75" fmla="*/ 523 h 720"/>
              <a:gd name="T76" fmla="*/ 291 w 721"/>
              <a:gd name="T77" fmla="*/ 566 h 720"/>
              <a:gd name="T78" fmla="*/ 643 w 721"/>
              <a:gd name="T79" fmla="*/ 365 h 720"/>
              <a:gd name="T80" fmla="*/ 161 w 721"/>
              <a:gd name="T81" fmla="*/ 118 h 720"/>
              <a:gd name="T82" fmla="*/ 78 w 721"/>
              <a:gd name="T83" fmla="*/ 407 h 720"/>
              <a:gd name="T84" fmla="*/ 643 w 721"/>
              <a:gd name="T85" fmla="*/ 365 h 720"/>
              <a:gd name="T86" fmla="*/ 350 w 721"/>
              <a:gd name="T87" fmla="*/ 163 h 720"/>
              <a:gd name="T88" fmla="*/ 274 w 721"/>
              <a:gd name="T89" fmla="*/ 142 h 720"/>
              <a:gd name="T90" fmla="*/ 262 w 721"/>
              <a:gd name="T91" fmla="*/ 211 h 720"/>
              <a:gd name="T92" fmla="*/ 350 w 721"/>
              <a:gd name="T93" fmla="*/ 187 h 720"/>
              <a:gd name="T94" fmla="*/ 262 w 721"/>
              <a:gd name="T95" fmla="*/ 211 h 720"/>
              <a:gd name="T96" fmla="*/ 371 w 721"/>
              <a:gd name="T97" fmla="*/ 357 h 720"/>
              <a:gd name="T98" fmla="*/ 473 w 721"/>
              <a:gd name="T99" fmla="*/ 29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1" h="720">
                <a:moveTo>
                  <a:pt x="248" y="163"/>
                </a:moveTo>
                <a:lnTo>
                  <a:pt x="168" y="163"/>
                </a:lnTo>
                <a:lnTo>
                  <a:pt x="175" y="142"/>
                </a:lnTo>
                <a:lnTo>
                  <a:pt x="251" y="142"/>
                </a:lnTo>
                <a:lnTo>
                  <a:pt x="248" y="163"/>
                </a:lnTo>
                <a:close/>
                <a:moveTo>
                  <a:pt x="104" y="357"/>
                </a:moveTo>
                <a:lnTo>
                  <a:pt x="215" y="357"/>
                </a:lnTo>
                <a:lnTo>
                  <a:pt x="227" y="294"/>
                </a:lnTo>
                <a:lnTo>
                  <a:pt x="125" y="294"/>
                </a:lnTo>
                <a:lnTo>
                  <a:pt x="104" y="357"/>
                </a:lnTo>
                <a:close/>
                <a:moveTo>
                  <a:pt x="244" y="187"/>
                </a:moveTo>
                <a:lnTo>
                  <a:pt x="161" y="187"/>
                </a:lnTo>
                <a:lnTo>
                  <a:pt x="154" y="211"/>
                </a:lnTo>
                <a:lnTo>
                  <a:pt x="241" y="211"/>
                </a:lnTo>
                <a:lnTo>
                  <a:pt x="244" y="187"/>
                </a:lnTo>
                <a:close/>
                <a:moveTo>
                  <a:pt x="132" y="270"/>
                </a:moveTo>
                <a:lnTo>
                  <a:pt x="229" y="270"/>
                </a:lnTo>
                <a:lnTo>
                  <a:pt x="236" y="234"/>
                </a:lnTo>
                <a:lnTo>
                  <a:pt x="144" y="234"/>
                </a:lnTo>
                <a:lnTo>
                  <a:pt x="132" y="270"/>
                </a:lnTo>
                <a:close/>
                <a:moveTo>
                  <a:pt x="553" y="163"/>
                </a:moveTo>
                <a:lnTo>
                  <a:pt x="546" y="142"/>
                </a:lnTo>
                <a:lnTo>
                  <a:pt x="470" y="142"/>
                </a:lnTo>
                <a:lnTo>
                  <a:pt x="473" y="163"/>
                </a:lnTo>
                <a:lnTo>
                  <a:pt x="553" y="163"/>
                </a:lnTo>
                <a:close/>
                <a:moveTo>
                  <a:pt x="463" y="234"/>
                </a:moveTo>
                <a:lnTo>
                  <a:pt x="371" y="234"/>
                </a:lnTo>
                <a:lnTo>
                  <a:pt x="371" y="270"/>
                </a:lnTo>
                <a:lnTo>
                  <a:pt x="470" y="270"/>
                </a:lnTo>
                <a:lnTo>
                  <a:pt x="463" y="234"/>
                </a:lnTo>
                <a:close/>
                <a:moveTo>
                  <a:pt x="447" y="142"/>
                </a:moveTo>
                <a:lnTo>
                  <a:pt x="371" y="142"/>
                </a:lnTo>
                <a:lnTo>
                  <a:pt x="371" y="163"/>
                </a:lnTo>
                <a:lnTo>
                  <a:pt x="452" y="163"/>
                </a:lnTo>
                <a:lnTo>
                  <a:pt x="447" y="142"/>
                </a:lnTo>
                <a:close/>
                <a:moveTo>
                  <a:pt x="236" y="357"/>
                </a:moveTo>
                <a:lnTo>
                  <a:pt x="350" y="357"/>
                </a:lnTo>
                <a:lnTo>
                  <a:pt x="350" y="294"/>
                </a:lnTo>
                <a:lnTo>
                  <a:pt x="248" y="294"/>
                </a:lnTo>
                <a:lnTo>
                  <a:pt x="236" y="357"/>
                </a:lnTo>
                <a:close/>
                <a:moveTo>
                  <a:pt x="456" y="187"/>
                </a:moveTo>
                <a:lnTo>
                  <a:pt x="371" y="187"/>
                </a:lnTo>
                <a:lnTo>
                  <a:pt x="371" y="211"/>
                </a:lnTo>
                <a:lnTo>
                  <a:pt x="459" y="211"/>
                </a:lnTo>
                <a:lnTo>
                  <a:pt x="456" y="187"/>
                </a:lnTo>
                <a:close/>
                <a:moveTo>
                  <a:pt x="492" y="270"/>
                </a:moveTo>
                <a:lnTo>
                  <a:pt x="589" y="270"/>
                </a:lnTo>
                <a:lnTo>
                  <a:pt x="577" y="234"/>
                </a:lnTo>
                <a:lnTo>
                  <a:pt x="485" y="234"/>
                </a:lnTo>
                <a:lnTo>
                  <a:pt x="492" y="270"/>
                </a:lnTo>
                <a:close/>
                <a:moveTo>
                  <a:pt x="482" y="211"/>
                </a:moveTo>
                <a:lnTo>
                  <a:pt x="567" y="211"/>
                </a:lnTo>
                <a:lnTo>
                  <a:pt x="560" y="187"/>
                </a:lnTo>
                <a:lnTo>
                  <a:pt x="478" y="187"/>
                </a:lnTo>
                <a:lnTo>
                  <a:pt x="482" y="211"/>
                </a:lnTo>
                <a:close/>
                <a:moveTo>
                  <a:pt x="506" y="357"/>
                </a:moveTo>
                <a:lnTo>
                  <a:pt x="619" y="357"/>
                </a:lnTo>
                <a:lnTo>
                  <a:pt x="596" y="294"/>
                </a:lnTo>
                <a:lnTo>
                  <a:pt x="494" y="294"/>
                </a:lnTo>
                <a:lnTo>
                  <a:pt x="506" y="357"/>
                </a:lnTo>
                <a:close/>
                <a:moveTo>
                  <a:pt x="253" y="270"/>
                </a:moveTo>
                <a:lnTo>
                  <a:pt x="350" y="270"/>
                </a:lnTo>
                <a:lnTo>
                  <a:pt x="350" y="234"/>
                </a:lnTo>
                <a:lnTo>
                  <a:pt x="258" y="234"/>
                </a:lnTo>
                <a:lnTo>
                  <a:pt x="253" y="270"/>
                </a:lnTo>
                <a:close/>
                <a:moveTo>
                  <a:pt x="721" y="0"/>
                </a:moveTo>
                <a:lnTo>
                  <a:pt x="721" y="720"/>
                </a:lnTo>
                <a:lnTo>
                  <a:pt x="0" y="720"/>
                </a:lnTo>
                <a:lnTo>
                  <a:pt x="0" y="0"/>
                </a:lnTo>
                <a:lnTo>
                  <a:pt x="721" y="0"/>
                </a:lnTo>
                <a:close/>
                <a:moveTo>
                  <a:pt x="430" y="566"/>
                </a:moveTo>
                <a:lnTo>
                  <a:pt x="426" y="523"/>
                </a:lnTo>
                <a:lnTo>
                  <a:pt x="400" y="523"/>
                </a:lnTo>
                <a:lnTo>
                  <a:pt x="400" y="447"/>
                </a:lnTo>
                <a:lnTo>
                  <a:pt x="324" y="447"/>
                </a:lnTo>
                <a:lnTo>
                  <a:pt x="324" y="523"/>
                </a:lnTo>
                <a:lnTo>
                  <a:pt x="296" y="523"/>
                </a:lnTo>
                <a:lnTo>
                  <a:pt x="291" y="566"/>
                </a:lnTo>
                <a:lnTo>
                  <a:pt x="430" y="566"/>
                </a:lnTo>
                <a:close/>
                <a:moveTo>
                  <a:pt x="643" y="365"/>
                </a:moveTo>
                <a:lnTo>
                  <a:pt x="560" y="118"/>
                </a:lnTo>
                <a:lnTo>
                  <a:pt x="161" y="118"/>
                </a:lnTo>
                <a:lnTo>
                  <a:pt x="78" y="365"/>
                </a:lnTo>
                <a:lnTo>
                  <a:pt x="78" y="407"/>
                </a:lnTo>
                <a:lnTo>
                  <a:pt x="643" y="407"/>
                </a:lnTo>
                <a:lnTo>
                  <a:pt x="643" y="365"/>
                </a:lnTo>
                <a:close/>
                <a:moveTo>
                  <a:pt x="270" y="163"/>
                </a:moveTo>
                <a:lnTo>
                  <a:pt x="350" y="163"/>
                </a:lnTo>
                <a:lnTo>
                  <a:pt x="350" y="142"/>
                </a:lnTo>
                <a:lnTo>
                  <a:pt x="274" y="142"/>
                </a:lnTo>
                <a:lnTo>
                  <a:pt x="270" y="163"/>
                </a:lnTo>
                <a:close/>
                <a:moveTo>
                  <a:pt x="262" y="211"/>
                </a:moveTo>
                <a:lnTo>
                  <a:pt x="350" y="211"/>
                </a:lnTo>
                <a:lnTo>
                  <a:pt x="350" y="187"/>
                </a:lnTo>
                <a:lnTo>
                  <a:pt x="267" y="187"/>
                </a:lnTo>
                <a:lnTo>
                  <a:pt x="262" y="211"/>
                </a:lnTo>
                <a:close/>
                <a:moveTo>
                  <a:pt x="371" y="294"/>
                </a:moveTo>
                <a:lnTo>
                  <a:pt x="371" y="357"/>
                </a:lnTo>
                <a:lnTo>
                  <a:pt x="485" y="357"/>
                </a:lnTo>
                <a:lnTo>
                  <a:pt x="473" y="294"/>
                </a:lnTo>
                <a:lnTo>
                  <a:pt x="371" y="29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4"/>
          <p:cNvSpPr>
            <a:spLocks noEditPoints="1"/>
          </p:cNvSpPr>
          <p:nvPr/>
        </p:nvSpPr>
        <p:spPr bwMode="auto">
          <a:xfrm>
            <a:off x="14316556" y="9745411"/>
            <a:ext cx="1033140" cy="1036018"/>
          </a:xfrm>
          <a:custGeom>
            <a:avLst/>
            <a:gdLst>
              <a:gd name="T0" fmla="*/ 122 w 304"/>
              <a:gd name="T1" fmla="*/ 202 h 304"/>
              <a:gd name="T2" fmla="*/ 75 w 304"/>
              <a:gd name="T3" fmla="*/ 242 h 304"/>
              <a:gd name="T4" fmla="*/ 113 w 304"/>
              <a:gd name="T5" fmla="*/ 170 h 304"/>
              <a:gd name="T6" fmla="*/ 84 w 304"/>
              <a:gd name="T7" fmla="*/ 176 h 304"/>
              <a:gd name="T8" fmla="*/ 113 w 304"/>
              <a:gd name="T9" fmla="*/ 170 h 304"/>
              <a:gd name="T10" fmla="*/ 185 w 304"/>
              <a:gd name="T11" fmla="*/ 190 h 304"/>
              <a:gd name="T12" fmla="*/ 201 w 304"/>
              <a:gd name="T13" fmla="*/ 211 h 304"/>
              <a:gd name="T14" fmla="*/ 138 w 304"/>
              <a:gd name="T15" fmla="*/ 211 h 304"/>
              <a:gd name="T16" fmla="*/ 154 w 304"/>
              <a:gd name="T17" fmla="*/ 190 h 304"/>
              <a:gd name="T18" fmla="*/ 138 w 304"/>
              <a:gd name="T19" fmla="*/ 211 h 304"/>
              <a:gd name="T20" fmla="*/ 161 w 304"/>
              <a:gd name="T21" fmla="*/ 190 h 304"/>
              <a:gd name="T22" fmla="*/ 178 w 304"/>
              <a:gd name="T23" fmla="*/ 211 h 304"/>
              <a:gd name="T24" fmla="*/ 304 w 304"/>
              <a:gd name="T25" fmla="*/ 0 h 304"/>
              <a:gd name="T26" fmla="*/ 0 w 304"/>
              <a:gd name="T27" fmla="*/ 304 h 304"/>
              <a:gd name="T28" fmla="*/ 304 w 304"/>
              <a:gd name="T29" fmla="*/ 0 h 304"/>
              <a:gd name="T30" fmla="*/ 254 w 304"/>
              <a:gd name="T31" fmla="*/ 76 h 304"/>
              <a:gd name="T32" fmla="*/ 247 w 304"/>
              <a:gd name="T33" fmla="*/ 68 h 304"/>
              <a:gd name="T34" fmla="*/ 247 w 304"/>
              <a:gd name="T35" fmla="*/ 67 h 304"/>
              <a:gd name="T36" fmla="*/ 245 w 304"/>
              <a:gd name="T37" fmla="*/ 62 h 304"/>
              <a:gd name="T38" fmla="*/ 231 w 304"/>
              <a:gd name="T39" fmla="*/ 56 h 304"/>
              <a:gd name="T40" fmla="*/ 230 w 304"/>
              <a:gd name="T41" fmla="*/ 53 h 304"/>
              <a:gd name="T42" fmla="*/ 229 w 304"/>
              <a:gd name="T43" fmla="*/ 51 h 304"/>
              <a:gd name="T44" fmla="*/ 212 w 304"/>
              <a:gd name="T45" fmla="*/ 40 h 304"/>
              <a:gd name="T46" fmla="*/ 180 w 304"/>
              <a:gd name="T47" fmla="*/ 34 h 304"/>
              <a:gd name="T48" fmla="*/ 150 w 304"/>
              <a:gd name="T49" fmla="*/ 51 h 304"/>
              <a:gd name="T50" fmla="*/ 132 w 304"/>
              <a:gd name="T51" fmla="*/ 71 h 304"/>
              <a:gd name="T52" fmla="*/ 124 w 304"/>
              <a:gd name="T53" fmla="*/ 90 h 304"/>
              <a:gd name="T54" fmla="*/ 123 w 304"/>
              <a:gd name="T55" fmla="*/ 104 h 304"/>
              <a:gd name="T56" fmla="*/ 121 w 304"/>
              <a:gd name="T57" fmla="*/ 104 h 304"/>
              <a:gd name="T58" fmla="*/ 116 w 304"/>
              <a:gd name="T59" fmla="*/ 159 h 304"/>
              <a:gd name="T60" fmla="*/ 104 w 304"/>
              <a:gd name="T61" fmla="*/ 150 h 304"/>
              <a:gd name="T62" fmla="*/ 107 w 304"/>
              <a:gd name="T63" fmla="*/ 143 h 304"/>
              <a:gd name="T64" fmla="*/ 94 w 304"/>
              <a:gd name="T65" fmla="*/ 139 h 304"/>
              <a:gd name="T66" fmla="*/ 89 w 304"/>
              <a:gd name="T67" fmla="*/ 144 h 304"/>
              <a:gd name="T68" fmla="*/ 92 w 304"/>
              <a:gd name="T69" fmla="*/ 150 h 304"/>
              <a:gd name="T70" fmla="*/ 66 w 304"/>
              <a:gd name="T71" fmla="*/ 159 h 304"/>
              <a:gd name="T72" fmla="*/ 56 w 304"/>
              <a:gd name="T73" fmla="*/ 179 h 304"/>
              <a:gd name="T74" fmla="*/ 56 w 304"/>
              <a:gd name="T75" fmla="*/ 242 h 304"/>
              <a:gd name="T76" fmla="*/ 50 w 304"/>
              <a:gd name="T77" fmla="*/ 255 h 304"/>
              <a:gd name="T78" fmla="*/ 219 w 304"/>
              <a:gd name="T79" fmla="*/ 242 h 304"/>
              <a:gd name="T80" fmla="*/ 210 w 304"/>
              <a:gd name="T81" fmla="*/ 179 h 304"/>
              <a:gd name="T82" fmla="*/ 200 w 304"/>
              <a:gd name="T83" fmla="*/ 159 h 304"/>
              <a:gd name="T84" fmla="*/ 185 w 304"/>
              <a:gd name="T85" fmla="*/ 146 h 304"/>
              <a:gd name="T86" fmla="*/ 162 w 304"/>
              <a:gd name="T87" fmla="*/ 159 h 304"/>
              <a:gd name="T88" fmla="*/ 145 w 304"/>
              <a:gd name="T89" fmla="*/ 149 h 304"/>
              <a:gd name="T90" fmla="*/ 139 w 304"/>
              <a:gd name="T91" fmla="*/ 104 h 304"/>
              <a:gd name="T92" fmla="*/ 149 w 304"/>
              <a:gd name="T93" fmla="*/ 86 h 304"/>
              <a:gd name="T94" fmla="*/ 163 w 304"/>
              <a:gd name="T95" fmla="*/ 80 h 304"/>
              <a:gd name="T96" fmla="*/ 180 w 304"/>
              <a:gd name="T97" fmla="*/ 86 h 304"/>
              <a:gd name="T98" fmla="*/ 212 w 304"/>
              <a:gd name="T99" fmla="*/ 80 h 304"/>
              <a:gd name="T100" fmla="*/ 212 w 304"/>
              <a:gd name="T101" fmla="*/ 80 h 304"/>
              <a:gd name="T102" fmla="*/ 233 w 304"/>
              <a:gd name="T103" fmla="*/ 82 h 304"/>
              <a:gd name="T104" fmla="*/ 238 w 304"/>
              <a:gd name="T105" fmla="*/ 82 h 304"/>
              <a:gd name="T106" fmla="*/ 245 w 304"/>
              <a:gd name="T107" fmla="*/ 86 h 304"/>
              <a:gd name="T108" fmla="*/ 254 w 304"/>
              <a:gd name="T109" fmla="*/ 76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04" h="304">
                <a:moveTo>
                  <a:pt x="75" y="202"/>
                </a:moveTo>
                <a:cubicBezTo>
                  <a:pt x="122" y="202"/>
                  <a:pt x="122" y="202"/>
                  <a:pt x="122" y="202"/>
                </a:cubicBezTo>
                <a:cubicBezTo>
                  <a:pt x="122" y="242"/>
                  <a:pt x="122" y="242"/>
                  <a:pt x="122" y="242"/>
                </a:cubicBezTo>
                <a:cubicBezTo>
                  <a:pt x="75" y="242"/>
                  <a:pt x="75" y="242"/>
                  <a:pt x="75" y="242"/>
                </a:cubicBezTo>
                <a:lnTo>
                  <a:pt x="75" y="202"/>
                </a:lnTo>
                <a:close/>
                <a:moveTo>
                  <a:pt x="113" y="170"/>
                </a:moveTo>
                <a:cubicBezTo>
                  <a:pt x="84" y="170"/>
                  <a:pt x="84" y="170"/>
                  <a:pt x="84" y="170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113" y="176"/>
                  <a:pt x="113" y="176"/>
                  <a:pt x="113" y="176"/>
                </a:cubicBezTo>
                <a:lnTo>
                  <a:pt x="113" y="170"/>
                </a:lnTo>
                <a:close/>
                <a:moveTo>
                  <a:pt x="201" y="190"/>
                </a:moveTo>
                <a:cubicBezTo>
                  <a:pt x="185" y="190"/>
                  <a:pt x="185" y="190"/>
                  <a:pt x="185" y="190"/>
                </a:cubicBezTo>
                <a:cubicBezTo>
                  <a:pt x="185" y="211"/>
                  <a:pt x="185" y="211"/>
                  <a:pt x="185" y="211"/>
                </a:cubicBezTo>
                <a:cubicBezTo>
                  <a:pt x="201" y="211"/>
                  <a:pt x="201" y="211"/>
                  <a:pt x="201" y="211"/>
                </a:cubicBezTo>
                <a:lnTo>
                  <a:pt x="201" y="190"/>
                </a:lnTo>
                <a:close/>
                <a:moveTo>
                  <a:pt x="138" y="211"/>
                </a:moveTo>
                <a:cubicBezTo>
                  <a:pt x="154" y="211"/>
                  <a:pt x="154" y="211"/>
                  <a:pt x="154" y="211"/>
                </a:cubicBezTo>
                <a:cubicBezTo>
                  <a:pt x="154" y="190"/>
                  <a:pt x="154" y="190"/>
                  <a:pt x="154" y="190"/>
                </a:cubicBezTo>
                <a:cubicBezTo>
                  <a:pt x="138" y="190"/>
                  <a:pt x="138" y="190"/>
                  <a:pt x="138" y="190"/>
                </a:cubicBezTo>
                <a:lnTo>
                  <a:pt x="138" y="211"/>
                </a:lnTo>
                <a:close/>
                <a:moveTo>
                  <a:pt x="178" y="190"/>
                </a:moveTo>
                <a:cubicBezTo>
                  <a:pt x="161" y="190"/>
                  <a:pt x="161" y="190"/>
                  <a:pt x="161" y="190"/>
                </a:cubicBezTo>
                <a:cubicBezTo>
                  <a:pt x="161" y="211"/>
                  <a:pt x="161" y="211"/>
                  <a:pt x="161" y="211"/>
                </a:cubicBezTo>
                <a:cubicBezTo>
                  <a:pt x="178" y="211"/>
                  <a:pt x="178" y="211"/>
                  <a:pt x="178" y="211"/>
                </a:cubicBezTo>
                <a:lnTo>
                  <a:pt x="178" y="190"/>
                </a:lnTo>
                <a:close/>
                <a:moveTo>
                  <a:pt x="304" y="0"/>
                </a:moveTo>
                <a:cubicBezTo>
                  <a:pt x="304" y="304"/>
                  <a:pt x="304" y="304"/>
                  <a:pt x="304" y="304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0"/>
                  <a:pt x="0" y="0"/>
                  <a:pt x="0" y="0"/>
                </a:cubicBezTo>
                <a:lnTo>
                  <a:pt x="304" y="0"/>
                </a:lnTo>
                <a:close/>
                <a:moveTo>
                  <a:pt x="254" y="76"/>
                </a:moveTo>
                <a:cubicBezTo>
                  <a:pt x="254" y="76"/>
                  <a:pt x="254" y="76"/>
                  <a:pt x="254" y="76"/>
                </a:cubicBezTo>
                <a:cubicBezTo>
                  <a:pt x="254" y="73"/>
                  <a:pt x="252" y="70"/>
                  <a:pt x="249" y="68"/>
                </a:cubicBezTo>
                <a:cubicBezTo>
                  <a:pt x="248" y="68"/>
                  <a:pt x="248" y="68"/>
                  <a:pt x="247" y="68"/>
                </a:cubicBezTo>
                <a:cubicBezTo>
                  <a:pt x="247" y="68"/>
                  <a:pt x="247" y="67"/>
                  <a:pt x="247" y="67"/>
                </a:cubicBezTo>
                <a:cubicBezTo>
                  <a:pt x="247" y="67"/>
                  <a:pt x="247" y="67"/>
                  <a:pt x="247" y="67"/>
                </a:cubicBezTo>
                <a:cubicBezTo>
                  <a:pt x="247" y="65"/>
                  <a:pt x="246" y="64"/>
                  <a:pt x="245" y="62"/>
                </a:cubicBezTo>
                <a:cubicBezTo>
                  <a:pt x="245" y="62"/>
                  <a:pt x="245" y="62"/>
                  <a:pt x="245" y="62"/>
                </a:cubicBezTo>
                <a:cubicBezTo>
                  <a:pt x="243" y="58"/>
                  <a:pt x="239" y="55"/>
                  <a:pt x="234" y="55"/>
                </a:cubicBezTo>
                <a:cubicBezTo>
                  <a:pt x="233" y="55"/>
                  <a:pt x="232" y="55"/>
                  <a:pt x="231" y="56"/>
                </a:cubicBezTo>
                <a:cubicBezTo>
                  <a:pt x="231" y="55"/>
                  <a:pt x="231" y="54"/>
                  <a:pt x="230" y="5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0" y="53"/>
                  <a:pt x="230" y="52"/>
                  <a:pt x="230" y="52"/>
                </a:cubicBezTo>
                <a:cubicBezTo>
                  <a:pt x="230" y="52"/>
                  <a:pt x="229" y="51"/>
                  <a:pt x="229" y="51"/>
                </a:cubicBezTo>
                <a:cubicBezTo>
                  <a:pt x="229" y="51"/>
                  <a:pt x="229" y="51"/>
                  <a:pt x="229" y="51"/>
                </a:cubicBezTo>
                <a:cubicBezTo>
                  <a:pt x="226" y="44"/>
                  <a:pt x="219" y="40"/>
                  <a:pt x="212" y="40"/>
                </a:cubicBezTo>
                <a:cubicBezTo>
                  <a:pt x="207" y="40"/>
                  <a:pt x="203" y="42"/>
                  <a:pt x="200" y="44"/>
                </a:cubicBezTo>
                <a:cubicBezTo>
                  <a:pt x="195" y="38"/>
                  <a:pt x="188" y="34"/>
                  <a:pt x="180" y="34"/>
                </a:cubicBezTo>
                <a:cubicBezTo>
                  <a:pt x="168" y="34"/>
                  <a:pt x="158" y="42"/>
                  <a:pt x="155" y="52"/>
                </a:cubicBezTo>
                <a:cubicBezTo>
                  <a:pt x="153" y="52"/>
                  <a:pt x="152" y="51"/>
                  <a:pt x="150" y="51"/>
                </a:cubicBezTo>
                <a:cubicBezTo>
                  <a:pt x="140" y="51"/>
                  <a:pt x="132" y="59"/>
                  <a:pt x="132" y="69"/>
                </a:cubicBezTo>
                <a:cubicBezTo>
                  <a:pt x="132" y="70"/>
                  <a:pt x="132" y="70"/>
                  <a:pt x="132" y="71"/>
                </a:cubicBezTo>
                <a:cubicBezTo>
                  <a:pt x="125" y="73"/>
                  <a:pt x="121" y="80"/>
                  <a:pt x="123" y="87"/>
                </a:cubicBezTo>
                <a:cubicBezTo>
                  <a:pt x="123" y="88"/>
                  <a:pt x="124" y="89"/>
                  <a:pt x="124" y="90"/>
                </a:cubicBezTo>
                <a:cubicBezTo>
                  <a:pt x="121" y="92"/>
                  <a:pt x="120" y="97"/>
                  <a:pt x="122" y="101"/>
                </a:cubicBezTo>
                <a:cubicBezTo>
                  <a:pt x="122" y="102"/>
                  <a:pt x="122" y="103"/>
                  <a:pt x="123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16" y="149"/>
                  <a:pt x="116" y="149"/>
                  <a:pt x="116" y="149"/>
                </a:cubicBezTo>
                <a:cubicBezTo>
                  <a:pt x="116" y="159"/>
                  <a:pt x="116" y="159"/>
                  <a:pt x="116" y="159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4" y="150"/>
                  <a:pt x="107" y="148"/>
                  <a:pt x="107" y="145"/>
                </a:cubicBezTo>
                <a:cubicBezTo>
                  <a:pt x="107" y="143"/>
                  <a:pt x="107" y="143"/>
                  <a:pt x="107" y="143"/>
                </a:cubicBezTo>
                <a:cubicBezTo>
                  <a:pt x="107" y="141"/>
                  <a:pt x="105" y="139"/>
                  <a:pt x="103" y="139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92" y="139"/>
                  <a:pt x="90" y="141"/>
                  <a:pt x="89" y="143"/>
                </a:cubicBezTo>
                <a:cubicBezTo>
                  <a:pt x="89" y="143"/>
                  <a:pt x="89" y="143"/>
                  <a:pt x="89" y="144"/>
                </a:cubicBezTo>
                <a:cubicBezTo>
                  <a:pt x="89" y="144"/>
                  <a:pt x="89" y="144"/>
                  <a:pt x="89" y="145"/>
                </a:cubicBezTo>
                <a:cubicBezTo>
                  <a:pt x="89" y="148"/>
                  <a:pt x="92" y="150"/>
                  <a:pt x="92" y="150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66" y="159"/>
                  <a:pt x="66" y="159"/>
                  <a:pt x="66" y="159"/>
                </a:cubicBezTo>
                <a:cubicBezTo>
                  <a:pt x="66" y="179"/>
                  <a:pt x="66" y="179"/>
                  <a:pt x="66" y="179"/>
                </a:cubicBezTo>
                <a:cubicBezTo>
                  <a:pt x="56" y="179"/>
                  <a:pt x="56" y="179"/>
                  <a:pt x="56" y="179"/>
                </a:cubicBezTo>
                <a:cubicBezTo>
                  <a:pt x="56" y="179"/>
                  <a:pt x="56" y="179"/>
                  <a:pt x="56" y="179"/>
                </a:cubicBezTo>
                <a:cubicBezTo>
                  <a:pt x="56" y="224"/>
                  <a:pt x="56" y="236"/>
                  <a:pt x="56" y="242"/>
                </a:cubicBezTo>
                <a:cubicBezTo>
                  <a:pt x="50" y="242"/>
                  <a:pt x="50" y="242"/>
                  <a:pt x="50" y="242"/>
                </a:cubicBezTo>
                <a:cubicBezTo>
                  <a:pt x="50" y="255"/>
                  <a:pt x="50" y="255"/>
                  <a:pt x="50" y="255"/>
                </a:cubicBezTo>
                <a:cubicBezTo>
                  <a:pt x="219" y="255"/>
                  <a:pt x="219" y="255"/>
                  <a:pt x="219" y="255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10" y="242"/>
                  <a:pt x="210" y="242"/>
                  <a:pt x="210" y="242"/>
                </a:cubicBezTo>
                <a:cubicBezTo>
                  <a:pt x="210" y="179"/>
                  <a:pt x="210" y="179"/>
                  <a:pt x="210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67"/>
                  <a:pt x="200" y="162"/>
                  <a:pt x="200" y="159"/>
                </a:cubicBezTo>
                <a:cubicBezTo>
                  <a:pt x="185" y="159"/>
                  <a:pt x="185" y="159"/>
                  <a:pt x="185" y="159"/>
                </a:cubicBezTo>
                <a:cubicBezTo>
                  <a:pt x="185" y="146"/>
                  <a:pt x="185" y="146"/>
                  <a:pt x="185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45" y="149"/>
                  <a:pt x="145" y="149"/>
                  <a:pt x="145" y="149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41" y="102"/>
                  <a:pt x="142" y="99"/>
                  <a:pt x="141" y="96"/>
                </a:cubicBezTo>
                <a:cubicBezTo>
                  <a:pt x="145" y="94"/>
                  <a:pt x="148" y="90"/>
                  <a:pt x="149" y="86"/>
                </a:cubicBezTo>
                <a:cubicBezTo>
                  <a:pt x="149" y="86"/>
                  <a:pt x="149" y="86"/>
                  <a:pt x="150" y="86"/>
                </a:cubicBezTo>
                <a:cubicBezTo>
                  <a:pt x="155" y="86"/>
                  <a:pt x="160" y="84"/>
                  <a:pt x="163" y="80"/>
                </a:cubicBezTo>
                <a:cubicBezTo>
                  <a:pt x="167" y="84"/>
                  <a:pt x="173" y="86"/>
                  <a:pt x="179" y="86"/>
                </a:cubicBezTo>
                <a:cubicBezTo>
                  <a:pt x="179" y="86"/>
                  <a:pt x="179" y="86"/>
                  <a:pt x="180" y="86"/>
                </a:cubicBezTo>
                <a:cubicBezTo>
                  <a:pt x="188" y="86"/>
                  <a:pt x="195" y="82"/>
                  <a:pt x="200" y="77"/>
                </a:cubicBezTo>
                <a:cubicBezTo>
                  <a:pt x="203" y="79"/>
                  <a:pt x="207" y="80"/>
                  <a:pt x="212" y="80"/>
                </a:cubicBezTo>
                <a:cubicBezTo>
                  <a:pt x="212" y="80"/>
                  <a:pt x="212" y="80"/>
                  <a:pt x="212" y="80"/>
                </a:cubicBezTo>
                <a:cubicBezTo>
                  <a:pt x="212" y="80"/>
                  <a:pt x="212" y="80"/>
                  <a:pt x="212" y="80"/>
                </a:cubicBezTo>
                <a:cubicBezTo>
                  <a:pt x="216" y="80"/>
                  <a:pt x="220" y="79"/>
                  <a:pt x="223" y="77"/>
                </a:cubicBezTo>
                <a:cubicBezTo>
                  <a:pt x="225" y="80"/>
                  <a:pt x="229" y="82"/>
                  <a:pt x="233" y="82"/>
                </a:cubicBezTo>
                <a:cubicBezTo>
                  <a:pt x="233" y="82"/>
                  <a:pt x="233" y="82"/>
                  <a:pt x="234" y="82"/>
                </a:cubicBezTo>
                <a:cubicBezTo>
                  <a:pt x="235" y="82"/>
                  <a:pt x="237" y="82"/>
                  <a:pt x="238" y="82"/>
                </a:cubicBezTo>
                <a:cubicBezTo>
                  <a:pt x="239" y="83"/>
                  <a:pt x="240" y="84"/>
                  <a:pt x="242" y="85"/>
                </a:cubicBezTo>
                <a:cubicBezTo>
                  <a:pt x="243" y="85"/>
                  <a:pt x="244" y="85"/>
                  <a:pt x="245" y="86"/>
                </a:cubicBezTo>
                <a:cubicBezTo>
                  <a:pt x="248" y="86"/>
                  <a:pt x="252" y="84"/>
                  <a:pt x="253" y="80"/>
                </a:cubicBezTo>
                <a:cubicBezTo>
                  <a:pt x="254" y="78"/>
                  <a:pt x="254" y="77"/>
                  <a:pt x="254" y="7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5"/>
          <p:cNvSpPr>
            <a:spLocks noEditPoints="1"/>
          </p:cNvSpPr>
          <p:nvPr/>
        </p:nvSpPr>
        <p:spPr bwMode="auto">
          <a:xfrm>
            <a:off x="2436886" y="9745411"/>
            <a:ext cx="1034579" cy="1036018"/>
          </a:xfrm>
          <a:custGeom>
            <a:avLst/>
            <a:gdLst>
              <a:gd name="T0" fmla="*/ 176 w 304"/>
              <a:gd name="T1" fmla="*/ 239 h 304"/>
              <a:gd name="T2" fmla="*/ 169 w 304"/>
              <a:gd name="T3" fmla="*/ 246 h 304"/>
              <a:gd name="T4" fmla="*/ 164 w 304"/>
              <a:gd name="T5" fmla="*/ 111 h 304"/>
              <a:gd name="T6" fmla="*/ 178 w 304"/>
              <a:gd name="T7" fmla="*/ 111 h 304"/>
              <a:gd name="T8" fmla="*/ 134 w 304"/>
              <a:gd name="T9" fmla="*/ 104 h 304"/>
              <a:gd name="T10" fmla="*/ 129 w 304"/>
              <a:gd name="T11" fmla="*/ 239 h 304"/>
              <a:gd name="T12" fmla="*/ 135 w 304"/>
              <a:gd name="T13" fmla="*/ 246 h 304"/>
              <a:gd name="T14" fmla="*/ 140 w 304"/>
              <a:gd name="T15" fmla="*/ 111 h 304"/>
              <a:gd name="T16" fmla="*/ 96 w 304"/>
              <a:gd name="T17" fmla="*/ 104 h 304"/>
              <a:gd name="T18" fmla="*/ 95 w 304"/>
              <a:gd name="T19" fmla="*/ 240 h 304"/>
              <a:gd name="T20" fmla="*/ 102 w 304"/>
              <a:gd name="T21" fmla="*/ 246 h 304"/>
              <a:gd name="T22" fmla="*/ 103 w 304"/>
              <a:gd name="T23" fmla="*/ 111 h 304"/>
              <a:gd name="T24" fmla="*/ 209 w 304"/>
              <a:gd name="T25" fmla="*/ 104 h 304"/>
              <a:gd name="T26" fmla="*/ 196 w 304"/>
              <a:gd name="T27" fmla="*/ 239 h 304"/>
              <a:gd name="T28" fmla="*/ 203 w 304"/>
              <a:gd name="T29" fmla="*/ 246 h 304"/>
              <a:gd name="T30" fmla="*/ 215 w 304"/>
              <a:gd name="T31" fmla="*/ 111 h 304"/>
              <a:gd name="T32" fmla="*/ 174 w 304"/>
              <a:gd name="T33" fmla="*/ 43 h 304"/>
              <a:gd name="T34" fmla="*/ 128 w 304"/>
              <a:gd name="T35" fmla="*/ 45 h 304"/>
              <a:gd name="T36" fmla="*/ 177 w 304"/>
              <a:gd name="T37" fmla="*/ 55 h 304"/>
              <a:gd name="T38" fmla="*/ 174 w 304"/>
              <a:gd name="T39" fmla="*/ 43 h 304"/>
              <a:gd name="T40" fmla="*/ 304 w 304"/>
              <a:gd name="T41" fmla="*/ 304 h 304"/>
              <a:gd name="T42" fmla="*/ 0 w 304"/>
              <a:gd name="T43" fmla="*/ 0 h 304"/>
              <a:gd name="T44" fmla="*/ 244 w 304"/>
              <a:gd name="T45" fmla="*/ 85 h 304"/>
              <a:gd name="T46" fmla="*/ 69 w 304"/>
              <a:gd name="T47" fmla="*/ 76 h 304"/>
              <a:gd name="T48" fmla="*/ 69 w 304"/>
              <a:gd name="T49" fmla="*/ 94 h 304"/>
              <a:gd name="T50" fmla="*/ 79 w 304"/>
              <a:gd name="T51" fmla="*/ 251 h 304"/>
              <a:gd name="T52" fmla="*/ 216 w 304"/>
              <a:gd name="T53" fmla="*/ 260 h 304"/>
              <a:gd name="T54" fmla="*/ 234 w 304"/>
              <a:gd name="T55" fmla="*/ 94 h 304"/>
              <a:gd name="T56" fmla="*/ 244 w 304"/>
              <a:gd name="T57" fmla="*/ 85 h 304"/>
              <a:gd name="T58" fmla="*/ 235 w 304"/>
              <a:gd name="T59" fmla="*/ 55 h 304"/>
              <a:gd name="T60" fmla="*/ 190 w 304"/>
              <a:gd name="T61" fmla="*/ 45 h 304"/>
              <a:gd name="T62" fmla="*/ 130 w 304"/>
              <a:gd name="T63" fmla="*/ 29 h 304"/>
              <a:gd name="T64" fmla="*/ 114 w 304"/>
              <a:gd name="T65" fmla="*/ 55 h 304"/>
              <a:gd name="T66" fmla="*/ 60 w 304"/>
              <a:gd name="T67" fmla="*/ 64 h 304"/>
              <a:gd name="T68" fmla="*/ 235 w 304"/>
              <a:gd name="T69" fmla="*/ 73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4" h="304">
                <a:moveTo>
                  <a:pt x="178" y="111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6" y="243"/>
                  <a:pt x="173" y="246"/>
                  <a:pt x="169" y="246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5" y="246"/>
                  <a:pt x="162" y="243"/>
                  <a:pt x="162" y="239"/>
                </a:cubicBezTo>
                <a:cubicBezTo>
                  <a:pt x="164" y="111"/>
                  <a:pt x="164" y="111"/>
                  <a:pt x="164" y="111"/>
                </a:cubicBezTo>
                <a:cubicBezTo>
                  <a:pt x="164" y="107"/>
                  <a:pt x="167" y="104"/>
                  <a:pt x="171" y="104"/>
                </a:cubicBezTo>
                <a:cubicBezTo>
                  <a:pt x="175" y="104"/>
                  <a:pt x="178" y="107"/>
                  <a:pt x="178" y="111"/>
                </a:cubicBezTo>
                <a:close/>
                <a:moveTo>
                  <a:pt x="134" y="104"/>
                </a:moveTo>
                <a:cubicBezTo>
                  <a:pt x="134" y="104"/>
                  <a:pt x="134" y="104"/>
                  <a:pt x="134" y="104"/>
                </a:cubicBezTo>
                <a:cubicBezTo>
                  <a:pt x="130" y="104"/>
                  <a:pt x="127" y="107"/>
                  <a:pt x="127" y="111"/>
                </a:cubicBezTo>
                <a:cubicBezTo>
                  <a:pt x="129" y="239"/>
                  <a:pt x="129" y="239"/>
                  <a:pt x="129" y="239"/>
                </a:cubicBezTo>
                <a:cubicBezTo>
                  <a:pt x="129" y="243"/>
                  <a:pt x="132" y="246"/>
                  <a:pt x="135" y="246"/>
                </a:cubicBezTo>
                <a:cubicBezTo>
                  <a:pt x="135" y="246"/>
                  <a:pt x="135" y="246"/>
                  <a:pt x="135" y="246"/>
                </a:cubicBezTo>
                <a:cubicBezTo>
                  <a:pt x="139" y="246"/>
                  <a:pt x="142" y="243"/>
                  <a:pt x="142" y="239"/>
                </a:cubicBezTo>
                <a:cubicBezTo>
                  <a:pt x="140" y="111"/>
                  <a:pt x="140" y="111"/>
                  <a:pt x="140" y="111"/>
                </a:cubicBezTo>
                <a:cubicBezTo>
                  <a:pt x="140" y="107"/>
                  <a:pt x="137" y="104"/>
                  <a:pt x="134" y="104"/>
                </a:cubicBezTo>
                <a:close/>
                <a:moveTo>
                  <a:pt x="96" y="104"/>
                </a:moveTo>
                <a:cubicBezTo>
                  <a:pt x="92" y="104"/>
                  <a:pt x="89" y="107"/>
                  <a:pt x="89" y="111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95" y="243"/>
                  <a:pt x="98" y="246"/>
                  <a:pt x="101" y="246"/>
                </a:cubicBezTo>
                <a:cubicBezTo>
                  <a:pt x="102" y="246"/>
                  <a:pt x="102" y="246"/>
                  <a:pt x="102" y="246"/>
                </a:cubicBezTo>
                <a:cubicBezTo>
                  <a:pt x="105" y="246"/>
                  <a:pt x="108" y="243"/>
                  <a:pt x="108" y="239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103" y="107"/>
                  <a:pt x="100" y="104"/>
                  <a:pt x="96" y="104"/>
                </a:cubicBezTo>
                <a:close/>
                <a:moveTo>
                  <a:pt x="209" y="104"/>
                </a:moveTo>
                <a:cubicBezTo>
                  <a:pt x="205" y="104"/>
                  <a:pt x="202" y="107"/>
                  <a:pt x="202" y="111"/>
                </a:cubicBezTo>
                <a:cubicBezTo>
                  <a:pt x="196" y="239"/>
                  <a:pt x="196" y="239"/>
                  <a:pt x="196" y="239"/>
                </a:cubicBezTo>
                <a:cubicBezTo>
                  <a:pt x="196" y="243"/>
                  <a:pt x="199" y="246"/>
                  <a:pt x="203" y="246"/>
                </a:cubicBezTo>
                <a:cubicBezTo>
                  <a:pt x="203" y="246"/>
                  <a:pt x="203" y="246"/>
                  <a:pt x="203" y="246"/>
                </a:cubicBezTo>
                <a:cubicBezTo>
                  <a:pt x="207" y="246"/>
                  <a:pt x="210" y="243"/>
                  <a:pt x="210" y="240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5" y="107"/>
                  <a:pt x="212" y="104"/>
                  <a:pt x="209" y="104"/>
                </a:cubicBezTo>
                <a:close/>
                <a:moveTo>
                  <a:pt x="174" y="43"/>
                </a:moveTo>
                <a:cubicBezTo>
                  <a:pt x="130" y="43"/>
                  <a:pt x="130" y="43"/>
                  <a:pt x="130" y="43"/>
                </a:cubicBezTo>
                <a:cubicBezTo>
                  <a:pt x="129" y="43"/>
                  <a:pt x="128" y="44"/>
                  <a:pt x="128" y="45"/>
                </a:cubicBezTo>
                <a:cubicBezTo>
                  <a:pt x="128" y="55"/>
                  <a:pt x="128" y="55"/>
                  <a:pt x="128" y="55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77" y="45"/>
                  <a:pt x="177" y="45"/>
                  <a:pt x="177" y="45"/>
                </a:cubicBezTo>
                <a:cubicBezTo>
                  <a:pt x="177" y="44"/>
                  <a:pt x="176" y="43"/>
                  <a:pt x="174" y="43"/>
                </a:cubicBezTo>
                <a:close/>
                <a:moveTo>
                  <a:pt x="304" y="0"/>
                </a:moveTo>
                <a:cubicBezTo>
                  <a:pt x="304" y="304"/>
                  <a:pt x="304" y="304"/>
                  <a:pt x="304" y="304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0"/>
                  <a:pt x="0" y="0"/>
                  <a:pt x="0" y="0"/>
                </a:cubicBezTo>
                <a:lnTo>
                  <a:pt x="304" y="0"/>
                </a:lnTo>
                <a:close/>
                <a:moveTo>
                  <a:pt x="244" y="85"/>
                </a:moveTo>
                <a:cubicBezTo>
                  <a:pt x="244" y="80"/>
                  <a:pt x="240" y="76"/>
                  <a:pt x="235" y="76"/>
                </a:cubicBezTo>
                <a:cubicBezTo>
                  <a:pt x="69" y="76"/>
                  <a:pt x="69" y="76"/>
                  <a:pt x="69" y="76"/>
                </a:cubicBezTo>
                <a:cubicBezTo>
                  <a:pt x="64" y="76"/>
                  <a:pt x="60" y="80"/>
                  <a:pt x="60" y="85"/>
                </a:cubicBezTo>
                <a:cubicBezTo>
                  <a:pt x="60" y="90"/>
                  <a:pt x="64" y="94"/>
                  <a:pt x="69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9" y="251"/>
                  <a:pt x="79" y="251"/>
                  <a:pt x="79" y="251"/>
                </a:cubicBezTo>
                <a:cubicBezTo>
                  <a:pt x="79" y="256"/>
                  <a:pt x="83" y="260"/>
                  <a:pt x="88" y="260"/>
                </a:cubicBezTo>
                <a:cubicBezTo>
                  <a:pt x="216" y="260"/>
                  <a:pt x="216" y="260"/>
                  <a:pt x="216" y="260"/>
                </a:cubicBezTo>
                <a:cubicBezTo>
                  <a:pt x="221" y="260"/>
                  <a:pt x="226" y="256"/>
                  <a:pt x="226" y="251"/>
                </a:cubicBezTo>
                <a:cubicBezTo>
                  <a:pt x="234" y="94"/>
                  <a:pt x="234" y="94"/>
                  <a:pt x="234" y="94"/>
                </a:cubicBezTo>
                <a:cubicBezTo>
                  <a:pt x="235" y="94"/>
                  <a:pt x="235" y="94"/>
                  <a:pt x="235" y="94"/>
                </a:cubicBezTo>
                <a:cubicBezTo>
                  <a:pt x="240" y="94"/>
                  <a:pt x="244" y="90"/>
                  <a:pt x="244" y="85"/>
                </a:cubicBezTo>
                <a:close/>
                <a:moveTo>
                  <a:pt x="244" y="64"/>
                </a:moveTo>
                <a:cubicBezTo>
                  <a:pt x="244" y="59"/>
                  <a:pt x="240" y="55"/>
                  <a:pt x="235" y="55"/>
                </a:cubicBezTo>
                <a:cubicBezTo>
                  <a:pt x="190" y="55"/>
                  <a:pt x="190" y="55"/>
                  <a:pt x="190" y="55"/>
                </a:cubicBezTo>
                <a:cubicBezTo>
                  <a:pt x="190" y="45"/>
                  <a:pt x="190" y="45"/>
                  <a:pt x="190" y="45"/>
                </a:cubicBezTo>
                <a:cubicBezTo>
                  <a:pt x="190" y="36"/>
                  <a:pt x="183" y="29"/>
                  <a:pt x="174" y="29"/>
                </a:cubicBezTo>
                <a:cubicBezTo>
                  <a:pt x="130" y="29"/>
                  <a:pt x="130" y="29"/>
                  <a:pt x="130" y="29"/>
                </a:cubicBezTo>
                <a:cubicBezTo>
                  <a:pt x="122" y="29"/>
                  <a:pt x="114" y="36"/>
                  <a:pt x="114" y="4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4" y="55"/>
                  <a:pt x="60" y="59"/>
                  <a:pt x="60" y="64"/>
                </a:cubicBezTo>
                <a:cubicBezTo>
                  <a:pt x="60" y="69"/>
                  <a:pt x="64" y="73"/>
                  <a:pt x="69" y="73"/>
                </a:cubicBezTo>
                <a:cubicBezTo>
                  <a:pt x="235" y="73"/>
                  <a:pt x="235" y="73"/>
                  <a:pt x="235" y="73"/>
                </a:cubicBezTo>
                <a:cubicBezTo>
                  <a:pt x="240" y="73"/>
                  <a:pt x="244" y="69"/>
                  <a:pt x="244" y="6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6"/>
          <p:cNvSpPr>
            <a:spLocks noEditPoints="1"/>
          </p:cNvSpPr>
          <p:nvPr/>
        </p:nvSpPr>
        <p:spPr bwMode="auto">
          <a:xfrm>
            <a:off x="5075853" y="9745411"/>
            <a:ext cx="1037457" cy="1036018"/>
          </a:xfrm>
          <a:custGeom>
            <a:avLst/>
            <a:gdLst>
              <a:gd name="T0" fmla="*/ 0 w 305"/>
              <a:gd name="T1" fmla="*/ 304 h 304"/>
              <a:gd name="T2" fmla="*/ 305 w 305"/>
              <a:gd name="T3" fmla="*/ 0 h 304"/>
              <a:gd name="T4" fmla="*/ 193 w 305"/>
              <a:gd name="T5" fmla="*/ 263 h 304"/>
              <a:gd name="T6" fmla="*/ 89 w 305"/>
              <a:gd name="T7" fmla="*/ 253 h 304"/>
              <a:gd name="T8" fmla="*/ 128 w 305"/>
              <a:gd name="T9" fmla="*/ 243 h 304"/>
              <a:gd name="T10" fmla="*/ 132 w 305"/>
              <a:gd name="T11" fmla="*/ 156 h 304"/>
              <a:gd name="T12" fmla="*/ 113 w 305"/>
              <a:gd name="T13" fmla="*/ 122 h 304"/>
              <a:gd name="T14" fmla="*/ 140 w 305"/>
              <a:gd name="T15" fmla="*/ 152 h 304"/>
              <a:gd name="T16" fmla="*/ 143 w 305"/>
              <a:gd name="T17" fmla="*/ 84 h 304"/>
              <a:gd name="T18" fmla="*/ 145 w 305"/>
              <a:gd name="T19" fmla="*/ 106 h 304"/>
              <a:gd name="T20" fmla="*/ 183 w 305"/>
              <a:gd name="T21" fmla="*/ 109 h 304"/>
              <a:gd name="T22" fmla="*/ 170 w 305"/>
              <a:gd name="T23" fmla="*/ 136 h 304"/>
              <a:gd name="T24" fmla="*/ 168 w 305"/>
              <a:gd name="T25" fmla="*/ 243 h 304"/>
              <a:gd name="T26" fmla="*/ 207 w 305"/>
              <a:gd name="T27" fmla="*/ 253 h 304"/>
              <a:gd name="T28" fmla="*/ 227 w 305"/>
              <a:gd name="T29" fmla="*/ 151 h 304"/>
              <a:gd name="T30" fmla="*/ 185 w 305"/>
              <a:gd name="T31" fmla="*/ 158 h 304"/>
              <a:gd name="T32" fmla="*/ 174 w 305"/>
              <a:gd name="T33" fmla="*/ 138 h 304"/>
              <a:gd name="T34" fmla="*/ 191 w 305"/>
              <a:gd name="T35" fmla="*/ 114 h 304"/>
              <a:gd name="T36" fmla="*/ 180 w 305"/>
              <a:gd name="T37" fmla="*/ 105 h 304"/>
              <a:gd name="T38" fmla="*/ 153 w 305"/>
              <a:gd name="T39" fmla="*/ 118 h 304"/>
              <a:gd name="T40" fmla="*/ 152 w 305"/>
              <a:gd name="T41" fmla="*/ 86 h 304"/>
              <a:gd name="T42" fmla="*/ 140 w 305"/>
              <a:gd name="T43" fmla="*/ 80 h 304"/>
              <a:gd name="T44" fmla="*/ 136 w 305"/>
              <a:gd name="T45" fmla="*/ 122 h 304"/>
              <a:gd name="T46" fmla="*/ 133 w 305"/>
              <a:gd name="T47" fmla="*/ 133 h 304"/>
              <a:gd name="T48" fmla="*/ 112 w 305"/>
              <a:gd name="T49" fmla="*/ 116 h 304"/>
              <a:gd name="T50" fmla="*/ 107 w 305"/>
              <a:gd name="T51" fmla="*/ 131 h 304"/>
              <a:gd name="T52" fmla="*/ 130 w 305"/>
              <a:gd name="T53" fmla="*/ 167 h 304"/>
              <a:gd name="T54" fmla="*/ 85 w 305"/>
              <a:gd name="T55" fmla="*/ 158 h 304"/>
              <a:gd name="T56" fmla="*/ 85 w 305"/>
              <a:gd name="T57" fmla="*/ 81 h 304"/>
              <a:gd name="T58" fmla="*/ 87 w 305"/>
              <a:gd name="T59" fmla="*/ 77 h 304"/>
              <a:gd name="T60" fmla="*/ 115 w 305"/>
              <a:gd name="T61" fmla="*/ 53 h 304"/>
              <a:gd name="T62" fmla="*/ 132 w 305"/>
              <a:gd name="T63" fmla="*/ 44 h 304"/>
              <a:gd name="T64" fmla="*/ 193 w 305"/>
              <a:gd name="T65" fmla="*/ 56 h 304"/>
              <a:gd name="T66" fmla="*/ 222 w 305"/>
              <a:gd name="T67" fmla="*/ 87 h 304"/>
              <a:gd name="T68" fmla="*/ 227 w 305"/>
              <a:gd name="T69" fmla="*/ 151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5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5" y="304"/>
                  <a:pt x="305" y="304"/>
                  <a:pt x="305" y="304"/>
                </a:cubicBezTo>
                <a:cubicBezTo>
                  <a:pt x="305" y="0"/>
                  <a:pt x="305" y="0"/>
                  <a:pt x="305" y="0"/>
                </a:cubicBezTo>
                <a:lnTo>
                  <a:pt x="0" y="0"/>
                </a:lnTo>
                <a:close/>
                <a:moveTo>
                  <a:pt x="193" y="263"/>
                </a:moveTo>
                <a:cubicBezTo>
                  <a:pt x="103" y="263"/>
                  <a:pt x="103" y="263"/>
                  <a:pt x="103" y="263"/>
                </a:cubicBezTo>
                <a:cubicBezTo>
                  <a:pt x="95" y="263"/>
                  <a:pt x="89" y="258"/>
                  <a:pt x="89" y="253"/>
                </a:cubicBezTo>
                <a:cubicBezTo>
                  <a:pt x="89" y="247"/>
                  <a:pt x="95" y="243"/>
                  <a:pt x="103" y="243"/>
                </a:cubicBezTo>
                <a:cubicBezTo>
                  <a:pt x="128" y="243"/>
                  <a:pt x="128" y="243"/>
                  <a:pt x="128" y="243"/>
                </a:cubicBezTo>
                <a:cubicBezTo>
                  <a:pt x="130" y="232"/>
                  <a:pt x="136" y="174"/>
                  <a:pt x="136" y="174"/>
                </a:cubicBezTo>
                <a:cubicBezTo>
                  <a:pt x="136" y="174"/>
                  <a:pt x="135" y="167"/>
                  <a:pt x="132" y="156"/>
                </a:cubicBezTo>
                <a:cubicBezTo>
                  <a:pt x="126" y="137"/>
                  <a:pt x="109" y="127"/>
                  <a:pt x="109" y="127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13" y="122"/>
                  <a:pt x="123" y="129"/>
                  <a:pt x="130" y="136"/>
                </a:cubicBezTo>
                <a:cubicBezTo>
                  <a:pt x="136" y="143"/>
                  <a:pt x="140" y="152"/>
                  <a:pt x="140" y="152"/>
                </a:cubicBezTo>
                <a:cubicBezTo>
                  <a:pt x="140" y="152"/>
                  <a:pt x="146" y="135"/>
                  <a:pt x="140" y="121"/>
                </a:cubicBezTo>
                <a:cubicBezTo>
                  <a:pt x="133" y="103"/>
                  <a:pt x="143" y="84"/>
                  <a:pt x="143" y="84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8" y="84"/>
                  <a:pt x="144" y="92"/>
                  <a:pt x="145" y="106"/>
                </a:cubicBezTo>
                <a:cubicBezTo>
                  <a:pt x="145" y="118"/>
                  <a:pt x="155" y="125"/>
                  <a:pt x="157" y="146"/>
                </a:cubicBezTo>
                <a:cubicBezTo>
                  <a:pt x="166" y="121"/>
                  <a:pt x="183" y="109"/>
                  <a:pt x="183" y="109"/>
                </a:cubicBezTo>
                <a:cubicBezTo>
                  <a:pt x="185" y="113"/>
                  <a:pt x="185" y="113"/>
                  <a:pt x="185" y="113"/>
                </a:cubicBezTo>
                <a:cubicBezTo>
                  <a:pt x="185" y="113"/>
                  <a:pt x="177" y="120"/>
                  <a:pt x="170" y="136"/>
                </a:cubicBezTo>
                <a:cubicBezTo>
                  <a:pt x="168" y="140"/>
                  <a:pt x="162" y="156"/>
                  <a:pt x="162" y="173"/>
                </a:cubicBezTo>
                <a:cubicBezTo>
                  <a:pt x="161" y="202"/>
                  <a:pt x="167" y="236"/>
                  <a:pt x="168" y="243"/>
                </a:cubicBezTo>
                <a:cubicBezTo>
                  <a:pt x="193" y="243"/>
                  <a:pt x="193" y="243"/>
                  <a:pt x="193" y="243"/>
                </a:cubicBezTo>
                <a:cubicBezTo>
                  <a:pt x="200" y="243"/>
                  <a:pt x="207" y="247"/>
                  <a:pt x="207" y="253"/>
                </a:cubicBezTo>
                <a:cubicBezTo>
                  <a:pt x="207" y="258"/>
                  <a:pt x="200" y="263"/>
                  <a:pt x="193" y="263"/>
                </a:cubicBezTo>
                <a:close/>
                <a:moveTo>
                  <a:pt x="227" y="151"/>
                </a:moveTo>
                <a:cubicBezTo>
                  <a:pt x="223" y="160"/>
                  <a:pt x="214" y="167"/>
                  <a:pt x="203" y="167"/>
                </a:cubicBezTo>
                <a:cubicBezTo>
                  <a:pt x="196" y="167"/>
                  <a:pt x="189" y="163"/>
                  <a:pt x="185" y="158"/>
                </a:cubicBezTo>
                <a:cubicBezTo>
                  <a:pt x="179" y="161"/>
                  <a:pt x="173" y="163"/>
                  <a:pt x="167" y="164"/>
                </a:cubicBezTo>
                <a:cubicBezTo>
                  <a:pt x="169" y="152"/>
                  <a:pt x="173" y="141"/>
                  <a:pt x="174" y="138"/>
                </a:cubicBezTo>
                <a:cubicBezTo>
                  <a:pt x="181" y="123"/>
                  <a:pt x="188" y="117"/>
                  <a:pt x="188" y="116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4" y="102"/>
                  <a:pt x="184" y="102"/>
                  <a:pt x="184" y="102"/>
                </a:cubicBezTo>
                <a:cubicBezTo>
                  <a:pt x="180" y="105"/>
                  <a:pt x="180" y="105"/>
                  <a:pt x="180" y="105"/>
                </a:cubicBezTo>
                <a:cubicBezTo>
                  <a:pt x="180" y="105"/>
                  <a:pt x="168" y="114"/>
                  <a:pt x="158" y="131"/>
                </a:cubicBezTo>
                <a:cubicBezTo>
                  <a:pt x="157" y="126"/>
                  <a:pt x="155" y="122"/>
                  <a:pt x="153" y="118"/>
                </a:cubicBezTo>
                <a:cubicBezTo>
                  <a:pt x="151" y="113"/>
                  <a:pt x="150" y="110"/>
                  <a:pt x="149" y="105"/>
                </a:cubicBezTo>
                <a:cubicBezTo>
                  <a:pt x="148" y="94"/>
                  <a:pt x="152" y="86"/>
                  <a:pt x="152" y="86"/>
                </a:cubicBezTo>
                <a:cubicBezTo>
                  <a:pt x="156" y="79"/>
                  <a:pt x="156" y="79"/>
                  <a:pt x="156" y="79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8" y="83"/>
                  <a:pt x="128" y="103"/>
                  <a:pt x="136" y="122"/>
                </a:cubicBezTo>
                <a:cubicBezTo>
                  <a:pt x="138" y="128"/>
                  <a:pt x="138" y="134"/>
                  <a:pt x="138" y="139"/>
                </a:cubicBezTo>
                <a:cubicBezTo>
                  <a:pt x="136" y="137"/>
                  <a:pt x="135" y="135"/>
                  <a:pt x="133" y="133"/>
                </a:cubicBezTo>
                <a:cubicBezTo>
                  <a:pt x="126" y="125"/>
                  <a:pt x="116" y="119"/>
                  <a:pt x="115" y="118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02" y="128"/>
                  <a:pt x="102" y="128"/>
                  <a:pt x="102" y="128"/>
                </a:cubicBezTo>
                <a:cubicBezTo>
                  <a:pt x="107" y="131"/>
                  <a:pt x="107" y="131"/>
                  <a:pt x="107" y="131"/>
                </a:cubicBezTo>
                <a:cubicBezTo>
                  <a:pt x="108" y="132"/>
                  <a:pt x="122" y="141"/>
                  <a:pt x="127" y="158"/>
                </a:cubicBezTo>
                <a:cubicBezTo>
                  <a:pt x="129" y="161"/>
                  <a:pt x="129" y="164"/>
                  <a:pt x="130" y="167"/>
                </a:cubicBezTo>
                <a:cubicBezTo>
                  <a:pt x="125" y="170"/>
                  <a:pt x="119" y="173"/>
                  <a:pt x="112" y="173"/>
                </a:cubicBezTo>
                <a:cubicBezTo>
                  <a:pt x="101" y="173"/>
                  <a:pt x="91" y="167"/>
                  <a:pt x="85" y="158"/>
                </a:cubicBezTo>
                <a:cubicBezTo>
                  <a:pt x="66" y="156"/>
                  <a:pt x="50" y="140"/>
                  <a:pt x="50" y="120"/>
                </a:cubicBezTo>
                <a:cubicBezTo>
                  <a:pt x="50" y="100"/>
                  <a:pt x="65" y="83"/>
                  <a:pt x="85" y="81"/>
                </a:cubicBezTo>
                <a:cubicBezTo>
                  <a:pt x="85" y="81"/>
                  <a:pt x="86" y="81"/>
                  <a:pt x="87" y="80"/>
                </a:cubicBezTo>
                <a:cubicBezTo>
                  <a:pt x="87" y="79"/>
                  <a:pt x="87" y="78"/>
                  <a:pt x="87" y="77"/>
                </a:cubicBezTo>
                <a:cubicBezTo>
                  <a:pt x="87" y="63"/>
                  <a:pt x="97" y="53"/>
                  <a:pt x="111" y="53"/>
                </a:cubicBezTo>
                <a:cubicBezTo>
                  <a:pt x="112" y="53"/>
                  <a:pt x="114" y="53"/>
                  <a:pt x="115" y="53"/>
                </a:cubicBezTo>
                <a:cubicBezTo>
                  <a:pt x="117" y="47"/>
                  <a:pt x="123" y="43"/>
                  <a:pt x="129" y="43"/>
                </a:cubicBezTo>
                <a:cubicBezTo>
                  <a:pt x="130" y="43"/>
                  <a:pt x="131" y="43"/>
                  <a:pt x="132" y="44"/>
                </a:cubicBezTo>
                <a:cubicBezTo>
                  <a:pt x="138" y="33"/>
                  <a:pt x="148" y="27"/>
                  <a:pt x="161" y="27"/>
                </a:cubicBezTo>
                <a:cubicBezTo>
                  <a:pt x="178" y="27"/>
                  <a:pt x="192" y="40"/>
                  <a:pt x="193" y="56"/>
                </a:cubicBezTo>
                <a:cubicBezTo>
                  <a:pt x="209" y="58"/>
                  <a:pt x="222" y="71"/>
                  <a:pt x="222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40" y="87"/>
                  <a:pt x="255" y="101"/>
                  <a:pt x="255" y="119"/>
                </a:cubicBezTo>
                <a:cubicBezTo>
                  <a:pt x="255" y="136"/>
                  <a:pt x="242" y="149"/>
                  <a:pt x="227" y="15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1117402" y="9745411"/>
            <a:ext cx="1034579" cy="1036018"/>
          </a:xfrm>
          <a:custGeom>
            <a:avLst/>
            <a:gdLst>
              <a:gd name="T0" fmla="*/ 0 w 304"/>
              <a:gd name="T1" fmla="*/ 0 h 304"/>
              <a:gd name="T2" fmla="*/ 0 w 304"/>
              <a:gd name="T3" fmla="*/ 304 h 304"/>
              <a:gd name="T4" fmla="*/ 304 w 304"/>
              <a:gd name="T5" fmla="*/ 304 h 304"/>
              <a:gd name="T6" fmla="*/ 304 w 304"/>
              <a:gd name="T7" fmla="*/ 0 h 304"/>
              <a:gd name="T8" fmla="*/ 0 w 304"/>
              <a:gd name="T9" fmla="*/ 0 h 304"/>
              <a:gd name="T10" fmla="*/ 152 w 304"/>
              <a:gd name="T11" fmla="*/ 260 h 304"/>
              <a:gd name="T12" fmla="*/ 80 w 304"/>
              <a:gd name="T13" fmla="*/ 188 h 304"/>
              <a:gd name="T14" fmla="*/ 152 w 304"/>
              <a:gd name="T15" fmla="*/ 29 h 304"/>
              <a:gd name="T16" fmla="*/ 224 w 304"/>
              <a:gd name="T17" fmla="*/ 188 h 304"/>
              <a:gd name="T18" fmla="*/ 152 w 304"/>
              <a:gd name="T19" fmla="*/ 260 h 304"/>
              <a:gd name="T20" fmla="*/ 141 w 304"/>
              <a:gd name="T21" fmla="*/ 66 h 304"/>
              <a:gd name="T22" fmla="*/ 110 w 304"/>
              <a:gd name="T23" fmla="*/ 187 h 304"/>
              <a:gd name="T24" fmla="*/ 121 w 304"/>
              <a:gd name="T25" fmla="*/ 217 h 304"/>
              <a:gd name="T26" fmla="*/ 121 w 304"/>
              <a:gd name="T27" fmla="*/ 227 h 304"/>
              <a:gd name="T28" fmla="*/ 116 w 304"/>
              <a:gd name="T29" fmla="*/ 229 h 304"/>
              <a:gd name="T30" fmla="*/ 110 w 304"/>
              <a:gd name="T31" fmla="*/ 227 h 304"/>
              <a:gd name="T32" fmla="*/ 95 w 304"/>
              <a:gd name="T33" fmla="*/ 187 h 304"/>
              <a:gd name="T34" fmla="*/ 141 w 304"/>
              <a:gd name="T35" fmla="*/ 66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0"/>
                  <a:pt x="304" y="0"/>
                  <a:pt x="304" y="0"/>
                </a:cubicBezTo>
                <a:lnTo>
                  <a:pt x="0" y="0"/>
                </a:lnTo>
                <a:close/>
                <a:moveTo>
                  <a:pt x="152" y="260"/>
                </a:moveTo>
                <a:cubicBezTo>
                  <a:pt x="113" y="260"/>
                  <a:pt x="80" y="228"/>
                  <a:pt x="80" y="188"/>
                </a:cubicBezTo>
                <a:cubicBezTo>
                  <a:pt x="80" y="148"/>
                  <a:pt x="152" y="29"/>
                  <a:pt x="152" y="29"/>
                </a:cubicBezTo>
                <a:cubicBezTo>
                  <a:pt x="152" y="29"/>
                  <a:pt x="224" y="148"/>
                  <a:pt x="224" y="188"/>
                </a:cubicBezTo>
                <a:cubicBezTo>
                  <a:pt x="224" y="228"/>
                  <a:pt x="192" y="260"/>
                  <a:pt x="152" y="260"/>
                </a:cubicBezTo>
                <a:close/>
                <a:moveTo>
                  <a:pt x="141" y="66"/>
                </a:moveTo>
                <a:cubicBezTo>
                  <a:pt x="141" y="66"/>
                  <a:pt x="109" y="166"/>
                  <a:pt x="110" y="187"/>
                </a:cubicBezTo>
                <a:cubicBezTo>
                  <a:pt x="110" y="200"/>
                  <a:pt x="114" y="209"/>
                  <a:pt x="121" y="217"/>
                </a:cubicBezTo>
                <a:cubicBezTo>
                  <a:pt x="124" y="220"/>
                  <a:pt x="124" y="225"/>
                  <a:pt x="121" y="227"/>
                </a:cubicBezTo>
                <a:cubicBezTo>
                  <a:pt x="119" y="229"/>
                  <a:pt x="118" y="229"/>
                  <a:pt x="116" y="229"/>
                </a:cubicBezTo>
                <a:cubicBezTo>
                  <a:pt x="114" y="229"/>
                  <a:pt x="112" y="228"/>
                  <a:pt x="110" y="227"/>
                </a:cubicBezTo>
                <a:cubicBezTo>
                  <a:pt x="100" y="216"/>
                  <a:pt x="95" y="202"/>
                  <a:pt x="95" y="187"/>
                </a:cubicBezTo>
                <a:cubicBezTo>
                  <a:pt x="96" y="158"/>
                  <a:pt x="141" y="66"/>
                  <a:pt x="141" y="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15636040" y="9745411"/>
            <a:ext cx="1033140" cy="1036018"/>
          </a:xfrm>
          <a:custGeom>
            <a:avLst/>
            <a:gdLst>
              <a:gd name="T0" fmla="*/ 0 w 304"/>
              <a:gd name="T1" fmla="*/ 304 h 304"/>
              <a:gd name="T2" fmla="*/ 304 w 304"/>
              <a:gd name="T3" fmla="*/ 0 h 304"/>
              <a:gd name="T4" fmla="*/ 105 w 304"/>
              <a:gd name="T5" fmla="*/ 217 h 304"/>
              <a:gd name="T6" fmla="*/ 95 w 304"/>
              <a:gd name="T7" fmla="*/ 246 h 304"/>
              <a:gd name="T8" fmla="*/ 85 w 304"/>
              <a:gd name="T9" fmla="*/ 246 h 304"/>
              <a:gd name="T10" fmla="*/ 62 w 304"/>
              <a:gd name="T11" fmla="*/ 217 h 304"/>
              <a:gd name="T12" fmla="*/ 57 w 304"/>
              <a:gd name="T13" fmla="*/ 250 h 304"/>
              <a:gd name="T14" fmla="*/ 53 w 304"/>
              <a:gd name="T15" fmla="*/ 217 h 304"/>
              <a:gd name="T16" fmla="*/ 42 w 304"/>
              <a:gd name="T17" fmla="*/ 208 h 304"/>
              <a:gd name="T18" fmla="*/ 105 w 304"/>
              <a:gd name="T19" fmla="*/ 217 h 304"/>
              <a:gd name="T20" fmla="*/ 235 w 304"/>
              <a:gd name="T21" fmla="*/ 109 h 304"/>
              <a:gd name="T22" fmla="*/ 193 w 304"/>
              <a:gd name="T23" fmla="*/ 227 h 304"/>
              <a:gd name="T24" fmla="*/ 147 w 304"/>
              <a:gd name="T25" fmla="*/ 184 h 304"/>
              <a:gd name="T26" fmla="*/ 147 w 304"/>
              <a:gd name="T27" fmla="*/ 99 h 304"/>
              <a:gd name="T28" fmla="*/ 114 w 304"/>
              <a:gd name="T29" fmla="*/ 57 h 304"/>
              <a:gd name="T30" fmla="*/ 78 w 304"/>
              <a:gd name="T31" fmla="*/ 89 h 304"/>
              <a:gd name="T32" fmla="*/ 81 w 304"/>
              <a:gd name="T33" fmla="*/ 152 h 304"/>
              <a:gd name="T34" fmla="*/ 82 w 304"/>
              <a:gd name="T35" fmla="*/ 160 h 304"/>
              <a:gd name="T36" fmla="*/ 105 w 304"/>
              <a:gd name="T37" fmla="*/ 201 h 304"/>
              <a:gd name="T38" fmla="*/ 42 w 304"/>
              <a:gd name="T39" fmla="*/ 184 h 304"/>
              <a:gd name="T40" fmla="*/ 65 w 304"/>
              <a:gd name="T41" fmla="*/ 152 h 304"/>
              <a:gd name="T42" fmla="*/ 69 w 304"/>
              <a:gd name="T43" fmla="*/ 89 h 304"/>
              <a:gd name="T44" fmla="*/ 114 w 304"/>
              <a:gd name="T45" fmla="*/ 47 h 304"/>
              <a:gd name="T46" fmla="*/ 156 w 304"/>
              <a:gd name="T47" fmla="*/ 99 h 304"/>
              <a:gd name="T48" fmla="*/ 156 w 304"/>
              <a:gd name="T49" fmla="*/ 184 h 304"/>
              <a:gd name="T50" fmla="*/ 193 w 304"/>
              <a:gd name="T51" fmla="*/ 217 h 304"/>
              <a:gd name="T52" fmla="*/ 225 w 304"/>
              <a:gd name="T53" fmla="*/ 109 h 304"/>
              <a:gd name="T54" fmla="*/ 225 w 304"/>
              <a:gd name="T55" fmla="*/ 96 h 304"/>
              <a:gd name="T56" fmla="*/ 224 w 304"/>
              <a:gd name="T57" fmla="*/ 88 h 304"/>
              <a:gd name="T58" fmla="*/ 192 w 304"/>
              <a:gd name="T59" fmla="*/ 84 h 304"/>
              <a:gd name="T60" fmla="*/ 184 w 304"/>
              <a:gd name="T61" fmla="*/ 74 h 304"/>
              <a:gd name="T62" fmla="*/ 182 w 304"/>
              <a:gd name="T63" fmla="*/ 67 h 304"/>
              <a:gd name="T64" fmla="*/ 193 w 304"/>
              <a:gd name="T65" fmla="*/ 50 h 304"/>
              <a:gd name="T66" fmla="*/ 194 w 304"/>
              <a:gd name="T67" fmla="*/ 48 h 304"/>
              <a:gd name="T68" fmla="*/ 217 w 304"/>
              <a:gd name="T69" fmla="*/ 57 h 304"/>
              <a:gd name="T70" fmla="*/ 225 w 304"/>
              <a:gd name="T71" fmla="*/ 63 h 304"/>
              <a:gd name="T72" fmla="*/ 208 w 304"/>
              <a:gd name="T73" fmla="*/ 70 h 304"/>
              <a:gd name="T74" fmla="*/ 212 w 304"/>
              <a:gd name="T75" fmla="*/ 76 h 304"/>
              <a:gd name="T76" fmla="*/ 231 w 304"/>
              <a:gd name="T77" fmla="*/ 91 h 304"/>
              <a:gd name="T78" fmla="*/ 236 w 304"/>
              <a:gd name="T79" fmla="*/ 106 h 304"/>
              <a:gd name="T80" fmla="*/ 255 w 304"/>
              <a:gd name="T81" fmla="*/ 79 h 304"/>
              <a:gd name="T82" fmla="*/ 247 w 304"/>
              <a:gd name="T83" fmla="*/ 88 h 304"/>
              <a:gd name="T84" fmla="*/ 235 w 304"/>
              <a:gd name="T85" fmla="*/ 88 h 304"/>
              <a:gd name="T86" fmla="*/ 235 w 304"/>
              <a:gd name="T87" fmla="*/ 84 h 304"/>
              <a:gd name="T88" fmla="*/ 240 w 304"/>
              <a:gd name="T89" fmla="*/ 77 h 304"/>
              <a:gd name="T90" fmla="*/ 242 w 304"/>
              <a:gd name="T91" fmla="*/ 72 h 304"/>
              <a:gd name="T92" fmla="*/ 231 w 304"/>
              <a:gd name="T93" fmla="*/ 63 h 304"/>
              <a:gd name="T94" fmla="*/ 232 w 304"/>
              <a:gd name="T95" fmla="*/ 64 h 304"/>
              <a:gd name="T96" fmla="*/ 247 w 304"/>
              <a:gd name="T97" fmla="*/ 52 h 304"/>
              <a:gd name="T98" fmla="*/ 249 w 304"/>
              <a:gd name="T99" fmla="*/ 53 h 304"/>
              <a:gd name="T100" fmla="*/ 261 w 304"/>
              <a:gd name="T101" fmla="*/ 64 h 304"/>
              <a:gd name="T102" fmla="*/ 261 w 304"/>
              <a:gd name="T103" fmla="*/ 7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0"/>
                  <a:pt x="304" y="0"/>
                  <a:pt x="304" y="0"/>
                </a:cubicBezTo>
                <a:lnTo>
                  <a:pt x="0" y="0"/>
                </a:lnTo>
                <a:close/>
                <a:moveTo>
                  <a:pt x="105" y="217"/>
                </a:moveTo>
                <a:cubicBezTo>
                  <a:pt x="95" y="217"/>
                  <a:pt x="95" y="217"/>
                  <a:pt x="95" y="217"/>
                </a:cubicBezTo>
                <a:cubicBezTo>
                  <a:pt x="95" y="246"/>
                  <a:pt x="95" y="246"/>
                  <a:pt x="95" y="246"/>
                </a:cubicBezTo>
                <a:cubicBezTo>
                  <a:pt x="95" y="248"/>
                  <a:pt x="92" y="250"/>
                  <a:pt x="90" y="250"/>
                </a:cubicBezTo>
                <a:cubicBezTo>
                  <a:pt x="87" y="250"/>
                  <a:pt x="85" y="248"/>
                  <a:pt x="85" y="246"/>
                </a:cubicBezTo>
                <a:cubicBezTo>
                  <a:pt x="85" y="217"/>
                  <a:pt x="85" y="217"/>
                  <a:pt x="85" y="217"/>
                </a:cubicBezTo>
                <a:cubicBezTo>
                  <a:pt x="62" y="217"/>
                  <a:pt x="62" y="217"/>
                  <a:pt x="62" y="217"/>
                </a:cubicBezTo>
                <a:cubicBezTo>
                  <a:pt x="62" y="246"/>
                  <a:pt x="62" y="246"/>
                  <a:pt x="62" y="246"/>
                </a:cubicBezTo>
                <a:cubicBezTo>
                  <a:pt x="62" y="248"/>
                  <a:pt x="60" y="250"/>
                  <a:pt x="57" y="250"/>
                </a:cubicBezTo>
                <a:cubicBezTo>
                  <a:pt x="55" y="250"/>
                  <a:pt x="53" y="248"/>
                  <a:pt x="53" y="246"/>
                </a:cubicBezTo>
                <a:cubicBezTo>
                  <a:pt x="53" y="217"/>
                  <a:pt x="53" y="217"/>
                  <a:pt x="53" y="217"/>
                </a:cubicBezTo>
                <a:cubicBezTo>
                  <a:pt x="42" y="217"/>
                  <a:pt x="42" y="217"/>
                  <a:pt x="42" y="217"/>
                </a:cubicBezTo>
                <a:cubicBezTo>
                  <a:pt x="42" y="208"/>
                  <a:pt x="42" y="208"/>
                  <a:pt x="42" y="208"/>
                </a:cubicBezTo>
                <a:cubicBezTo>
                  <a:pt x="105" y="208"/>
                  <a:pt x="105" y="208"/>
                  <a:pt x="105" y="208"/>
                </a:cubicBezTo>
                <a:lnTo>
                  <a:pt x="105" y="217"/>
                </a:lnTo>
                <a:close/>
                <a:moveTo>
                  <a:pt x="236" y="106"/>
                </a:moveTo>
                <a:cubicBezTo>
                  <a:pt x="236" y="107"/>
                  <a:pt x="235" y="108"/>
                  <a:pt x="235" y="109"/>
                </a:cubicBezTo>
                <a:cubicBezTo>
                  <a:pt x="235" y="184"/>
                  <a:pt x="235" y="184"/>
                  <a:pt x="235" y="184"/>
                </a:cubicBezTo>
                <a:cubicBezTo>
                  <a:pt x="235" y="208"/>
                  <a:pt x="216" y="227"/>
                  <a:pt x="193" y="227"/>
                </a:cubicBezTo>
                <a:cubicBezTo>
                  <a:pt x="189" y="227"/>
                  <a:pt x="189" y="227"/>
                  <a:pt x="189" y="227"/>
                </a:cubicBezTo>
                <a:cubicBezTo>
                  <a:pt x="166" y="227"/>
                  <a:pt x="147" y="208"/>
                  <a:pt x="147" y="184"/>
                </a:cubicBezTo>
                <a:cubicBezTo>
                  <a:pt x="147" y="175"/>
                  <a:pt x="147" y="175"/>
                  <a:pt x="147" y="175"/>
                </a:cubicBezTo>
                <a:cubicBezTo>
                  <a:pt x="147" y="99"/>
                  <a:pt x="147" y="99"/>
                  <a:pt x="147" y="99"/>
                </a:cubicBezTo>
                <a:cubicBezTo>
                  <a:pt x="147" y="89"/>
                  <a:pt x="147" y="89"/>
                  <a:pt x="147" y="89"/>
                </a:cubicBezTo>
                <a:cubicBezTo>
                  <a:pt x="147" y="71"/>
                  <a:pt x="132" y="57"/>
                  <a:pt x="114" y="57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93" y="57"/>
                  <a:pt x="78" y="71"/>
                  <a:pt x="78" y="89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80" y="148"/>
                  <a:pt x="81" y="150"/>
                  <a:pt x="81" y="152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2" y="160"/>
                  <a:pt x="82" y="160"/>
                  <a:pt x="82" y="160"/>
                </a:cubicBezTo>
                <a:cubicBezTo>
                  <a:pt x="95" y="160"/>
                  <a:pt x="105" y="171"/>
                  <a:pt x="105" y="184"/>
                </a:cubicBezTo>
                <a:cubicBezTo>
                  <a:pt x="105" y="201"/>
                  <a:pt x="105" y="201"/>
                  <a:pt x="105" y="201"/>
                </a:cubicBezTo>
                <a:cubicBezTo>
                  <a:pt x="42" y="201"/>
                  <a:pt x="42" y="201"/>
                  <a:pt x="42" y="201"/>
                </a:cubicBezTo>
                <a:cubicBezTo>
                  <a:pt x="42" y="184"/>
                  <a:pt x="42" y="184"/>
                  <a:pt x="42" y="184"/>
                </a:cubicBezTo>
                <a:cubicBezTo>
                  <a:pt x="42" y="171"/>
                  <a:pt x="52" y="160"/>
                  <a:pt x="65" y="160"/>
                </a:cubicBezTo>
                <a:cubicBezTo>
                  <a:pt x="65" y="152"/>
                  <a:pt x="65" y="152"/>
                  <a:pt x="65" y="152"/>
                </a:cubicBezTo>
                <a:cubicBezTo>
                  <a:pt x="65" y="150"/>
                  <a:pt x="67" y="148"/>
                  <a:pt x="69" y="148"/>
                </a:cubicBezTo>
                <a:cubicBezTo>
                  <a:pt x="69" y="89"/>
                  <a:pt x="69" y="89"/>
                  <a:pt x="69" y="89"/>
                </a:cubicBezTo>
                <a:cubicBezTo>
                  <a:pt x="69" y="66"/>
                  <a:pt x="87" y="47"/>
                  <a:pt x="111" y="47"/>
                </a:cubicBezTo>
                <a:cubicBezTo>
                  <a:pt x="114" y="47"/>
                  <a:pt x="114" y="47"/>
                  <a:pt x="114" y="47"/>
                </a:cubicBezTo>
                <a:cubicBezTo>
                  <a:pt x="137" y="47"/>
                  <a:pt x="156" y="66"/>
                  <a:pt x="156" y="89"/>
                </a:cubicBezTo>
                <a:cubicBezTo>
                  <a:pt x="156" y="99"/>
                  <a:pt x="156" y="99"/>
                  <a:pt x="156" y="99"/>
                </a:cubicBezTo>
                <a:cubicBezTo>
                  <a:pt x="156" y="175"/>
                  <a:pt x="156" y="175"/>
                  <a:pt x="156" y="175"/>
                </a:cubicBezTo>
                <a:cubicBezTo>
                  <a:pt x="156" y="184"/>
                  <a:pt x="156" y="184"/>
                  <a:pt x="156" y="184"/>
                </a:cubicBezTo>
                <a:cubicBezTo>
                  <a:pt x="156" y="202"/>
                  <a:pt x="171" y="217"/>
                  <a:pt x="189" y="217"/>
                </a:cubicBezTo>
                <a:cubicBezTo>
                  <a:pt x="193" y="217"/>
                  <a:pt x="193" y="217"/>
                  <a:pt x="193" y="217"/>
                </a:cubicBezTo>
                <a:cubicBezTo>
                  <a:pt x="211" y="217"/>
                  <a:pt x="225" y="202"/>
                  <a:pt x="225" y="184"/>
                </a:cubicBezTo>
                <a:cubicBezTo>
                  <a:pt x="225" y="109"/>
                  <a:pt x="225" y="109"/>
                  <a:pt x="225" y="109"/>
                </a:cubicBezTo>
                <a:cubicBezTo>
                  <a:pt x="225" y="108"/>
                  <a:pt x="225" y="107"/>
                  <a:pt x="225" y="106"/>
                </a:cubicBezTo>
                <a:cubicBezTo>
                  <a:pt x="225" y="96"/>
                  <a:pt x="225" y="96"/>
                  <a:pt x="225" y="96"/>
                </a:cubicBezTo>
                <a:cubicBezTo>
                  <a:pt x="225" y="94"/>
                  <a:pt x="225" y="93"/>
                  <a:pt x="226" y="92"/>
                </a:cubicBezTo>
                <a:cubicBezTo>
                  <a:pt x="226" y="91"/>
                  <a:pt x="225" y="90"/>
                  <a:pt x="224" y="88"/>
                </a:cubicBezTo>
                <a:cubicBezTo>
                  <a:pt x="224" y="88"/>
                  <a:pt x="219" y="92"/>
                  <a:pt x="207" y="91"/>
                </a:cubicBezTo>
                <a:cubicBezTo>
                  <a:pt x="197" y="90"/>
                  <a:pt x="192" y="84"/>
                  <a:pt x="192" y="84"/>
                </a:cubicBezTo>
                <a:cubicBezTo>
                  <a:pt x="192" y="84"/>
                  <a:pt x="193" y="84"/>
                  <a:pt x="195" y="83"/>
                </a:cubicBezTo>
                <a:cubicBezTo>
                  <a:pt x="193" y="82"/>
                  <a:pt x="188" y="79"/>
                  <a:pt x="184" y="74"/>
                </a:cubicBezTo>
                <a:cubicBezTo>
                  <a:pt x="180" y="69"/>
                  <a:pt x="180" y="65"/>
                  <a:pt x="180" y="65"/>
                </a:cubicBezTo>
                <a:cubicBezTo>
                  <a:pt x="180" y="65"/>
                  <a:pt x="181" y="66"/>
                  <a:pt x="182" y="67"/>
                </a:cubicBezTo>
                <a:cubicBezTo>
                  <a:pt x="178" y="54"/>
                  <a:pt x="181" y="39"/>
                  <a:pt x="181" y="39"/>
                </a:cubicBezTo>
                <a:cubicBezTo>
                  <a:pt x="181" y="39"/>
                  <a:pt x="184" y="47"/>
                  <a:pt x="193" y="50"/>
                </a:cubicBezTo>
                <a:cubicBezTo>
                  <a:pt x="193" y="50"/>
                  <a:pt x="194" y="50"/>
                  <a:pt x="195" y="50"/>
                </a:cubicBezTo>
                <a:cubicBezTo>
                  <a:pt x="194" y="49"/>
                  <a:pt x="194" y="48"/>
                  <a:pt x="194" y="48"/>
                </a:cubicBezTo>
                <a:cubicBezTo>
                  <a:pt x="194" y="48"/>
                  <a:pt x="195" y="49"/>
                  <a:pt x="204" y="51"/>
                </a:cubicBezTo>
                <a:cubicBezTo>
                  <a:pt x="214" y="54"/>
                  <a:pt x="217" y="57"/>
                  <a:pt x="217" y="57"/>
                </a:cubicBezTo>
                <a:cubicBezTo>
                  <a:pt x="217" y="55"/>
                  <a:pt x="216" y="55"/>
                  <a:pt x="216" y="55"/>
                </a:cubicBezTo>
                <a:cubicBezTo>
                  <a:pt x="216" y="55"/>
                  <a:pt x="221" y="57"/>
                  <a:pt x="225" y="63"/>
                </a:cubicBezTo>
                <a:cubicBezTo>
                  <a:pt x="232" y="71"/>
                  <a:pt x="230" y="83"/>
                  <a:pt x="230" y="83"/>
                </a:cubicBezTo>
                <a:cubicBezTo>
                  <a:pt x="226" y="77"/>
                  <a:pt x="217" y="73"/>
                  <a:pt x="208" y="70"/>
                </a:cubicBezTo>
                <a:cubicBezTo>
                  <a:pt x="192" y="65"/>
                  <a:pt x="186" y="54"/>
                  <a:pt x="186" y="54"/>
                </a:cubicBezTo>
                <a:cubicBezTo>
                  <a:pt x="186" y="54"/>
                  <a:pt x="192" y="69"/>
                  <a:pt x="212" y="76"/>
                </a:cubicBezTo>
                <a:cubicBezTo>
                  <a:pt x="218" y="78"/>
                  <a:pt x="222" y="80"/>
                  <a:pt x="225" y="83"/>
                </a:cubicBezTo>
                <a:cubicBezTo>
                  <a:pt x="229" y="86"/>
                  <a:pt x="230" y="89"/>
                  <a:pt x="231" y="91"/>
                </a:cubicBezTo>
                <a:cubicBezTo>
                  <a:pt x="234" y="91"/>
                  <a:pt x="236" y="93"/>
                  <a:pt x="236" y="96"/>
                </a:cubicBezTo>
                <a:lnTo>
                  <a:pt x="236" y="106"/>
                </a:lnTo>
                <a:close/>
                <a:moveTo>
                  <a:pt x="261" y="70"/>
                </a:moveTo>
                <a:cubicBezTo>
                  <a:pt x="259" y="75"/>
                  <a:pt x="256" y="78"/>
                  <a:pt x="255" y="79"/>
                </a:cubicBezTo>
                <a:cubicBezTo>
                  <a:pt x="256" y="80"/>
                  <a:pt x="257" y="79"/>
                  <a:pt x="257" y="79"/>
                </a:cubicBezTo>
                <a:cubicBezTo>
                  <a:pt x="257" y="79"/>
                  <a:pt x="254" y="85"/>
                  <a:pt x="247" y="88"/>
                </a:cubicBezTo>
                <a:cubicBezTo>
                  <a:pt x="242" y="90"/>
                  <a:pt x="238" y="90"/>
                  <a:pt x="236" y="90"/>
                </a:cubicBezTo>
                <a:cubicBezTo>
                  <a:pt x="236" y="89"/>
                  <a:pt x="235" y="88"/>
                  <a:pt x="235" y="88"/>
                </a:cubicBezTo>
                <a:cubicBezTo>
                  <a:pt x="235" y="87"/>
                  <a:pt x="235" y="86"/>
                  <a:pt x="235" y="85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35" y="83"/>
                  <a:pt x="235" y="82"/>
                  <a:pt x="235" y="81"/>
                </a:cubicBezTo>
                <a:cubicBezTo>
                  <a:pt x="237" y="79"/>
                  <a:pt x="238" y="78"/>
                  <a:pt x="240" y="77"/>
                </a:cubicBezTo>
                <a:cubicBezTo>
                  <a:pt x="253" y="68"/>
                  <a:pt x="255" y="55"/>
                  <a:pt x="255" y="55"/>
                </a:cubicBezTo>
                <a:cubicBezTo>
                  <a:pt x="255" y="55"/>
                  <a:pt x="253" y="65"/>
                  <a:pt x="242" y="72"/>
                </a:cubicBezTo>
                <a:cubicBezTo>
                  <a:pt x="239" y="74"/>
                  <a:pt x="237" y="75"/>
                  <a:pt x="235" y="77"/>
                </a:cubicBezTo>
                <a:cubicBezTo>
                  <a:pt x="235" y="73"/>
                  <a:pt x="234" y="68"/>
                  <a:pt x="231" y="63"/>
                </a:cubicBezTo>
                <a:cubicBezTo>
                  <a:pt x="232" y="62"/>
                  <a:pt x="232" y="62"/>
                  <a:pt x="232" y="62"/>
                </a:cubicBezTo>
                <a:cubicBezTo>
                  <a:pt x="232" y="62"/>
                  <a:pt x="232" y="63"/>
                  <a:pt x="232" y="64"/>
                </a:cubicBezTo>
                <a:cubicBezTo>
                  <a:pt x="232" y="64"/>
                  <a:pt x="234" y="61"/>
                  <a:pt x="240" y="57"/>
                </a:cubicBezTo>
                <a:cubicBezTo>
                  <a:pt x="247" y="53"/>
                  <a:pt x="247" y="52"/>
                  <a:pt x="247" y="52"/>
                </a:cubicBezTo>
                <a:cubicBezTo>
                  <a:pt x="247" y="52"/>
                  <a:pt x="248" y="53"/>
                  <a:pt x="247" y="54"/>
                </a:cubicBezTo>
                <a:cubicBezTo>
                  <a:pt x="248" y="54"/>
                  <a:pt x="248" y="54"/>
                  <a:pt x="249" y="53"/>
                </a:cubicBezTo>
                <a:cubicBezTo>
                  <a:pt x="255" y="49"/>
                  <a:pt x="256" y="42"/>
                  <a:pt x="256" y="42"/>
                </a:cubicBezTo>
                <a:cubicBezTo>
                  <a:pt x="256" y="42"/>
                  <a:pt x="261" y="53"/>
                  <a:pt x="261" y="64"/>
                </a:cubicBezTo>
                <a:cubicBezTo>
                  <a:pt x="261" y="63"/>
                  <a:pt x="262" y="62"/>
                  <a:pt x="262" y="62"/>
                </a:cubicBezTo>
                <a:cubicBezTo>
                  <a:pt x="262" y="62"/>
                  <a:pt x="263" y="65"/>
                  <a:pt x="261" y="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3756369" y="9745411"/>
            <a:ext cx="1034579" cy="1036018"/>
          </a:xfrm>
          <a:custGeom>
            <a:avLst/>
            <a:gdLst>
              <a:gd name="T0" fmla="*/ 0 w 304"/>
              <a:gd name="T1" fmla="*/ 0 h 304"/>
              <a:gd name="T2" fmla="*/ 0 w 304"/>
              <a:gd name="T3" fmla="*/ 304 h 304"/>
              <a:gd name="T4" fmla="*/ 304 w 304"/>
              <a:gd name="T5" fmla="*/ 304 h 304"/>
              <a:gd name="T6" fmla="*/ 304 w 304"/>
              <a:gd name="T7" fmla="*/ 0 h 304"/>
              <a:gd name="T8" fmla="*/ 0 w 304"/>
              <a:gd name="T9" fmla="*/ 0 h 304"/>
              <a:gd name="T10" fmla="*/ 257 w 304"/>
              <a:gd name="T11" fmla="*/ 142 h 304"/>
              <a:gd name="T12" fmla="*/ 240 w 304"/>
              <a:gd name="T13" fmla="*/ 177 h 304"/>
              <a:gd name="T14" fmla="*/ 197 w 304"/>
              <a:gd name="T15" fmla="*/ 212 h 304"/>
              <a:gd name="T16" fmla="*/ 207 w 304"/>
              <a:gd name="T17" fmla="*/ 215 h 304"/>
              <a:gd name="T18" fmla="*/ 147 w 304"/>
              <a:gd name="T19" fmla="*/ 241 h 304"/>
              <a:gd name="T20" fmla="*/ 80 w 304"/>
              <a:gd name="T21" fmla="*/ 228 h 304"/>
              <a:gd name="T22" fmla="*/ 66 w 304"/>
              <a:gd name="T23" fmla="*/ 252 h 304"/>
              <a:gd name="T24" fmla="*/ 45 w 304"/>
              <a:gd name="T25" fmla="*/ 252 h 304"/>
              <a:gd name="T26" fmla="*/ 76 w 304"/>
              <a:gd name="T27" fmla="*/ 207 h 304"/>
              <a:gd name="T28" fmla="*/ 128 w 304"/>
              <a:gd name="T29" fmla="*/ 180 h 304"/>
              <a:gd name="T30" fmla="*/ 234 w 304"/>
              <a:gd name="T31" fmla="*/ 96 h 304"/>
              <a:gd name="T32" fmla="*/ 145 w 304"/>
              <a:gd name="T33" fmla="*/ 159 h 304"/>
              <a:gd name="T34" fmla="*/ 54 w 304"/>
              <a:gd name="T35" fmla="*/ 208 h 304"/>
              <a:gd name="T36" fmla="*/ 77 w 304"/>
              <a:gd name="T37" fmla="*/ 126 h 304"/>
              <a:gd name="T38" fmla="*/ 114 w 304"/>
              <a:gd name="T39" fmla="*/ 95 h 304"/>
              <a:gd name="T40" fmla="*/ 111 w 304"/>
              <a:gd name="T41" fmla="*/ 105 h 304"/>
              <a:gd name="T42" fmla="*/ 161 w 304"/>
              <a:gd name="T43" fmla="*/ 85 h 304"/>
              <a:gd name="T44" fmla="*/ 203 w 304"/>
              <a:gd name="T45" fmla="*/ 71 h 304"/>
              <a:gd name="T46" fmla="*/ 199 w 304"/>
              <a:gd name="T47" fmla="*/ 81 h 304"/>
              <a:gd name="T48" fmla="*/ 208 w 304"/>
              <a:gd name="T49" fmla="*/ 79 h 304"/>
              <a:gd name="T50" fmla="*/ 257 w 304"/>
              <a:gd name="T51" fmla="*/ 37 h 304"/>
              <a:gd name="T52" fmla="*/ 248 w 304"/>
              <a:gd name="T53" fmla="*/ 148 h 304"/>
              <a:gd name="T54" fmla="*/ 257 w 304"/>
              <a:gd name="T55" fmla="*/ 14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0"/>
                  <a:pt x="304" y="0"/>
                  <a:pt x="304" y="0"/>
                </a:cubicBezTo>
                <a:lnTo>
                  <a:pt x="0" y="0"/>
                </a:lnTo>
                <a:close/>
                <a:moveTo>
                  <a:pt x="257" y="142"/>
                </a:moveTo>
                <a:cubicBezTo>
                  <a:pt x="257" y="142"/>
                  <a:pt x="257" y="156"/>
                  <a:pt x="240" y="177"/>
                </a:cubicBezTo>
                <a:cubicBezTo>
                  <a:pt x="222" y="197"/>
                  <a:pt x="204" y="208"/>
                  <a:pt x="197" y="212"/>
                </a:cubicBezTo>
                <a:cubicBezTo>
                  <a:pt x="204" y="217"/>
                  <a:pt x="207" y="215"/>
                  <a:pt x="207" y="215"/>
                </a:cubicBezTo>
                <a:cubicBezTo>
                  <a:pt x="207" y="215"/>
                  <a:pt x="186" y="238"/>
                  <a:pt x="147" y="241"/>
                </a:cubicBezTo>
                <a:cubicBezTo>
                  <a:pt x="99" y="244"/>
                  <a:pt x="80" y="228"/>
                  <a:pt x="80" y="228"/>
                </a:cubicBezTo>
                <a:cubicBezTo>
                  <a:pt x="68" y="239"/>
                  <a:pt x="66" y="251"/>
                  <a:pt x="66" y="252"/>
                </a:cubicBezTo>
                <a:cubicBezTo>
                  <a:pt x="45" y="252"/>
                  <a:pt x="45" y="252"/>
                  <a:pt x="45" y="252"/>
                </a:cubicBezTo>
                <a:cubicBezTo>
                  <a:pt x="45" y="251"/>
                  <a:pt x="49" y="229"/>
                  <a:pt x="76" y="207"/>
                </a:cubicBezTo>
                <a:cubicBezTo>
                  <a:pt x="88" y="197"/>
                  <a:pt x="105" y="187"/>
                  <a:pt x="128" y="180"/>
                </a:cubicBezTo>
                <a:cubicBezTo>
                  <a:pt x="208" y="154"/>
                  <a:pt x="234" y="96"/>
                  <a:pt x="234" y="96"/>
                </a:cubicBezTo>
                <a:cubicBezTo>
                  <a:pt x="234" y="96"/>
                  <a:pt x="208" y="140"/>
                  <a:pt x="145" y="159"/>
                </a:cubicBezTo>
                <a:cubicBezTo>
                  <a:pt x="107" y="170"/>
                  <a:pt x="74" y="184"/>
                  <a:pt x="54" y="208"/>
                </a:cubicBezTo>
                <a:cubicBezTo>
                  <a:pt x="54" y="208"/>
                  <a:pt x="49" y="160"/>
                  <a:pt x="77" y="126"/>
                </a:cubicBezTo>
                <a:cubicBezTo>
                  <a:pt x="96" y="103"/>
                  <a:pt x="114" y="95"/>
                  <a:pt x="114" y="95"/>
                </a:cubicBezTo>
                <a:cubicBezTo>
                  <a:pt x="114" y="95"/>
                  <a:pt x="111" y="99"/>
                  <a:pt x="111" y="105"/>
                </a:cubicBezTo>
                <a:cubicBezTo>
                  <a:pt x="111" y="104"/>
                  <a:pt x="124" y="94"/>
                  <a:pt x="161" y="85"/>
                </a:cubicBezTo>
                <a:cubicBezTo>
                  <a:pt x="199" y="76"/>
                  <a:pt x="203" y="71"/>
                  <a:pt x="203" y="71"/>
                </a:cubicBezTo>
                <a:cubicBezTo>
                  <a:pt x="203" y="71"/>
                  <a:pt x="202" y="75"/>
                  <a:pt x="199" y="81"/>
                </a:cubicBezTo>
                <a:cubicBezTo>
                  <a:pt x="202" y="80"/>
                  <a:pt x="205" y="79"/>
                  <a:pt x="208" y="79"/>
                </a:cubicBezTo>
                <a:cubicBezTo>
                  <a:pt x="244" y="70"/>
                  <a:pt x="257" y="37"/>
                  <a:pt x="257" y="37"/>
                </a:cubicBezTo>
                <a:cubicBezTo>
                  <a:pt x="257" y="37"/>
                  <a:pt x="267" y="97"/>
                  <a:pt x="248" y="148"/>
                </a:cubicBezTo>
                <a:cubicBezTo>
                  <a:pt x="254" y="145"/>
                  <a:pt x="257" y="142"/>
                  <a:pt x="257" y="1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19594491" y="9745411"/>
            <a:ext cx="1033140" cy="1036018"/>
          </a:xfrm>
          <a:custGeom>
            <a:avLst/>
            <a:gdLst>
              <a:gd name="T0" fmla="*/ 144 w 304"/>
              <a:gd name="T1" fmla="*/ 168 h 304"/>
              <a:gd name="T2" fmla="*/ 124 w 304"/>
              <a:gd name="T3" fmla="*/ 181 h 304"/>
              <a:gd name="T4" fmla="*/ 79 w 304"/>
              <a:gd name="T5" fmla="*/ 239 h 304"/>
              <a:gd name="T6" fmla="*/ 113 w 304"/>
              <a:gd name="T7" fmla="*/ 167 h 304"/>
              <a:gd name="T8" fmla="*/ 79 w 304"/>
              <a:gd name="T9" fmla="*/ 239 h 304"/>
              <a:gd name="T10" fmla="*/ 144 w 304"/>
              <a:gd name="T11" fmla="*/ 197 h 304"/>
              <a:gd name="T12" fmla="*/ 124 w 304"/>
              <a:gd name="T13" fmla="*/ 185 h 304"/>
              <a:gd name="T14" fmla="*/ 304 w 304"/>
              <a:gd name="T15" fmla="*/ 0 h 304"/>
              <a:gd name="T16" fmla="*/ 0 w 304"/>
              <a:gd name="T17" fmla="*/ 304 h 304"/>
              <a:gd name="T18" fmla="*/ 304 w 304"/>
              <a:gd name="T19" fmla="*/ 0 h 304"/>
              <a:gd name="T20" fmla="*/ 195 w 304"/>
              <a:gd name="T21" fmla="*/ 75 h 304"/>
              <a:gd name="T22" fmla="*/ 193 w 304"/>
              <a:gd name="T23" fmla="*/ 61 h 304"/>
              <a:gd name="T24" fmla="*/ 195 w 304"/>
              <a:gd name="T25" fmla="*/ 57 h 304"/>
              <a:gd name="T26" fmla="*/ 164 w 304"/>
              <a:gd name="T27" fmla="*/ 75 h 304"/>
              <a:gd name="T28" fmla="*/ 210 w 304"/>
              <a:gd name="T29" fmla="*/ 249 h 304"/>
              <a:gd name="T30" fmla="*/ 190 w 304"/>
              <a:gd name="T31" fmla="*/ 239 h 304"/>
              <a:gd name="T32" fmla="*/ 169 w 304"/>
              <a:gd name="T33" fmla="*/ 191 h 304"/>
              <a:gd name="T34" fmla="*/ 148 w 304"/>
              <a:gd name="T35" fmla="*/ 197 h 304"/>
              <a:gd name="T36" fmla="*/ 166 w 304"/>
              <a:gd name="T37" fmla="*/ 185 h 304"/>
              <a:gd name="T38" fmla="*/ 148 w 304"/>
              <a:gd name="T39" fmla="*/ 181 h 304"/>
              <a:gd name="T40" fmla="*/ 163 w 304"/>
              <a:gd name="T41" fmla="*/ 168 h 304"/>
              <a:gd name="T42" fmla="*/ 173 w 304"/>
              <a:gd name="T43" fmla="*/ 118 h 304"/>
              <a:gd name="T44" fmla="*/ 185 w 304"/>
              <a:gd name="T45" fmla="*/ 106 h 304"/>
              <a:gd name="T46" fmla="*/ 191 w 304"/>
              <a:gd name="T47" fmla="*/ 83 h 304"/>
              <a:gd name="T48" fmla="*/ 169 w 304"/>
              <a:gd name="T49" fmla="*/ 113 h 304"/>
              <a:gd name="T50" fmla="*/ 30 w 304"/>
              <a:gd name="T51" fmla="*/ 158 h 304"/>
              <a:gd name="T52" fmla="*/ 57 w 304"/>
              <a:gd name="T53" fmla="*/ 239 h 304"/>
              <a:gd name="T54" fmla="*/ 30 w 304"/>
              <a:gd name="T55" fmla="*/ 249 h 304"/>
              <a:gd name="T56" fmla="*/ 274 w 304"/>
              <a:gd name="T57" fmla="*/ 150 h 304"/>
              <a:gd name="T58" fmla="*/ 271 w 304"/>
              <a:gd name="T59" fmla="*/ 116 h 304"/>
              <a:gd name="T60" fmla="*/ 262 w 304"/>
              <a:gd name="T61" fmla="*/ 98 h 304"/>
              <a:gd name="T62" fmla="*/ 209 w 304"/>
              <a:gd name="T63" fmla="*/ 84 h 304"/>
              <a:gd name="T64" fmla="*/ 203 w 304"/>
              <a:gd name="T65" fmla="*/ 83 h 304"/>
              <a:gd name="T66" fmla="*/ 174 w 304"/>
              <a:gd name="T67" fmla="*/ 143 h 304"/>
              <a:gd name="T68" fmla="*/ 168 w 304"/>
              <a:gd name="T69" fmla="*/ 170 h 304"/>
              <a:gd name="T70" fmla="*/ 217 w 304"/>
              <a:gd name="T71" fmla="*/ 153 h 304"/>
              <a:gd name="T72" fmla="*/ 219 w 304"/>
              <a:gd name="T73" fmla="*/ 171 h 304"/>
              <a:gd name="T74" fmla="*/ 214 w 304"/>
              <a:gd name="T75" fmla="*/ 246 h 304"/>
              <a:gd name="T76" fmla="*/ 219 w 304"/>
              <a:gd name="T77" fmla="*/ 217 h 304"/>
              <a:gd name="T78" fmla="*/ 274 w 304"/>
              <a:gd name="T79" fmla="*/ 15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4" h="304">
                <a:moveTo>
                  <a:pt x="124" y="168"/>
                </a:moveTo>
                <a:cubicBezTo>
                  <a:pt x="144" y="168"/>
                  <a:pt x="144" y="168"/>
                  <a:pt x="144" y="168"/>
                </a:cubicBezTo>
                <a:cubicBezTo>
                  <a:pt x="144" y="181"/>
                  <a:pt x="144" y="181"/>
                  <a:pt x="144" y="181"/>
                </a:cubicBezTo>
                <a:cubicBezTo>
                  <a:pt x="124" y="181"/>
                  <a:pt x="124" y="181"/>
                  <a:pt x="124" y="181"/>
                </a:cubicBezTo>
                <a:lnTo>
                  <a:pt x="124" y="168"/>
                </a:lnTo>
                <a:close/>
                <a:moveTo>
                  <a:pt x="79" y="239"/>
                </a:moveTo>
                <a:cubicBezTo>
                  <a:pt x="113" y="239"/>
                  <a:pt x="113" y="239"/>
                  <a:pt x="113" y="239"/>
                </a:cubicBezTo>
                <a:cubicBezTo>
                  <a:pt x="113" y="167"/>
                  <a:pt x="113" y="167"/>
                  <a:pt x="113" y="167"/>
                </a:cubicBezTo>
                <a:cubicBezTo>
                  <a:pt x="79" y="167"/>
                  <a:pt x="79" y="167"/>
                  <a:pt x="79" y="167"/>
                </a:cubicBezTo>
                <a:lnTo>
                  <a:pt x="79" y="239"/>
                </a:lnTo>
                <a:close/>
                <a:moveTo>
                  <a:pt x="124" y="197"/>
                </a:moveTo>
                <a:cubicBezTo>
                  <a:pt x="144" y="197"/>
                  <a:pt x="144" y="197"/>
                  <a:pt x="144" y="197"/>
                </a:cubicBezTo>
                <a:cubicBezTo>
                  <a:pt x="144" y="185"/>
                  <a:pt x="144" y="185"/>
                  <a:pt x="144" y="185"/>
                </a:cubicBezTo>
                <a:cubicBezTo>
                  <a:pt x="124" y="185"/>
                  <a:pt x="124" y="185"/>
                  <a:pt x="124" y="185"/>
                </a:cubicBezTo>
                <a:lnTo>
                  <a:pt x="124" y="197"/>
                </a:lnTo>
                <a:close/>
                <a:moveTo>
                  <a:pt x="304" y="0"/>
                </a:moveTo>
                <a:cubicBezTo>
                  <a:pt x="304" y="304"/>
                  <a:pt x="304" y="304"/>
                  <a:pt x="304" y="304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0"/>
                  <a:pt x="0" y="0"/>
                  <a:pt x="0" y="0"/>
                </a:cubicBezTo>
                <a:lnTo>
                  <a:pt x="304" y="0"/>
                </a:lnTo>
                <a:close/>
                <a:moveTo>
                  <a:pt x="164" y="75"/>
                </a:moveTo>
                <a:cubicBezTo>
                  <a:pt x="195" y="75"/>
                  <a:pt x="195" y="75"/>
                  <a:pt x="195" y="75"/>
                </a:cubicBezTo>
                <a:cubicBezTo>
                  <a:pt x="195" y="68"/>
                  <a:pt x="195" y="68"/>
                  <a:pt x="195" y="68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195" y="62"/>
                  <a:pt x="195" y="62"/>
                  <a:pt x="195" y="62"/>
                </a:cubicBezTo>
                <a:cubicBezTo>
                  <a:pt x="195" y="57"/>
                  <a:pt x="195" y="57"/>
                  <a:pt x="195" y="57"/>
                </a:cubicBezTo>
                <a:cubicBezTo>
                  <a:pt x="164" y="57"/>
                  <a:pt x="164" y="57"/>
                  <a:pt x="164" y="57"/>
                </a:cubicBezTo>
                <a:lnTo>
                  <a:pt x="164" y="75"/>
                </a:lnTo>
                <a:close/>
                <a:moveTo>
                  <a:pt x="210" y="249"/>
                </a:moveTo>
                <a:cubicBezTo>
                  <a:pt x="210" y="249"/>
                  <a:pt x="210" y="249"/>
                  <a:pt x="210" y="249"/>
                </a:cubicBezTo>
                <a:cubicBezTo>
                  <a:pt x="209" y="248"/>
                  <a:pt x="207" y="245"/>
                  <a:pt x="205" y="239"/>
                </a:cubicBezTo>
                <a:cubicBezTo>
                  <a:pt x="190" y="239"/>
                  <a:pt x="190" y="239"/>
                  <a:pt x="190" y="239"/>
                </a:cubicBezTo>
                <a:cubicBezTo>
                  <a:pt x="190" y="221"/>
                  <a:pt x="190" y="221"/>
                  <a:pt x="190" y="221"/>
                </a:cubicBezTo>
                <a:cubicBezTo>
                  <a:pt x="185" y="216"/>
                  <a:pt x="175" y="205"/>
                  <a:pt x="169" y="191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48" y="197"/>
                  <a:pt x="148" y="197"/>
                  <a:pt x="148" y="197"/>
                </a:cubicBezTo>
                <a:cubicBezTo>
                  <a:pt x="148" y="185"/>
                  <a:pt x="148" y="185"/>
                  <a:pt x="148" y="185"/>
                </a:cubicBezTo>
                <a:cubicBezTo>
                  <a:pt x="166" y="185"/>
                  <a:pt x="166" y="185"/>
                  <a:pt x="166" y="185"/>
                </a:cubicBezTo>
                <a:cubicBezTo>
                  <a:pt x="166" y="183"/>
                  <a:pt x="165" y="182"/>
                  <a:pt x="165" y="181"/>
                </a:cubicBezTo>
                <a:cubicBezTo>
                  <a:pt x="148" y="181"/>
                  <a:pt x="148" y="181"/>
                  <a:pt x="148" y="181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63" y="168"/>
                  <a:pt x="163" y="168"/>
                  <a:pt x="163" y="168"/>
                </a:cubicBezTo>
                <a:cubicBezTo>
                  <a:pt x="161" y="148"/>
                  <a:pt x="166" y="136"/>
                  <a:pt x="166" y="135"/>
                </a:cubicBezTo>
                <a:cubicBezTo>
                  <a:pt x="173" y="118"/>
                  <a:pt x="173" y="118"/>
                  <a:pt x="173" y="118"/>
                </a:cubicBezTo>
                <a:cubicBezTo>
                  <a:pt x="175" y="125"/>
                  <a:pt x="175" y="125"/>
                  <a:pt x="175" y="125"/>
                </a:cubicBezTo>
                <a:cubicBezTo>
                  <a:pt x="177" y="120"/>
                  <a:pt x="180" y="114"/>
                  <a:pt x="185" y="106"/>
                </a:cubicBezTo>
                <a:cubicBezTo>
                  <a:pt x="188" y="102"/>
                  <a:pt x="190" y="98"/>
                  <a:pt x="191" y="95"/>
                </a:cubicBezTo>
                <a:cubicBezTo>
                  <a:pt x="191" y="83"/>
                  <a:pt x="191" y="83"/>
                  <a:pt x="191" y="83"/>
                </a:cubicBezTo>
                <a:cubicBezTo>
                  <a:pt x="169" y="83"/>
                  <a:pt x="169" y="83"/>
                  <a:pt x="169" y="83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30" y="158"/>
                  <a:pt x="30" y="158"/>
                  <a:pt x="30" y="158"/>
                </a:cubicBezTo>
                <a:cubicBezTo>
                  <a:pt x="57" y="158"/>
                  <a:pt x="57" y="158"/>
                  <a:pt x="57" y="158"/>
                </a:cubicBezTo>
                <a:cubicBezTo>
                  <a:pt x="57" y="239"/>
                  <a:pt x="57" y="239"/>
                  <a:pt x="57" y="239"/>
                </a:cubicBezTo>
                <a:cubicBezTo>
                  <a:pt x="30" y="239"/>
                  <a:pt x="30" y="239"/>
                  <a:pt x="30" y="239"/>
                </a:cubicBezTo>
                <a:cubicBezTo>
                  <a:pt x="30" y="249"/>
                  <a:pt x="30" y="249"/>
                  <a:pt x="30" y="249"/>
                </a:cubicBezTo>
                <a:lnTo>
                  <a:pt x="210" y="249"/>
                </a:lnTo>
                <a:close/>
                <a:moveTo>
                  <a:pt x="274" y="150"/>
                </a:moveTo>
                <a:cubicBezTo>
                  <a:pt x="274" y="150"/>
                  <a:pt x="273" y="152"/>
                  <a:pt x="268" y="154"/>
                </a:cubicBezTo>
                <a:cubicBezTo>
                  <a:pt x="269" y="148"/>
                  <a:pt x="273" y="134"/>
                  <a:pt x="271" y="116"/>
                </a:cubicBezTo>
                <a:cubicBezTo>
                  <a:pt x="270" y="98"/>
                  <a:pt x="263" y="90"/>
                  <a:pt x="263" y="90"/>
                </a:cubicBezTo>
                <a:cubicBezTo>
                  <a:pt x="263" y="90"/>
                  <a:pt x="263" y="94"/>
                  <a:pt x="262" y="98"/>
                </a:cubicBezTo>
                <a:cubicBezTo>
                  <a:pt x="246" y="64"/>
                  <a:pt x="213" y="40"/>
                  <a:pt x="213" y="40"/>
                </a:cubicBezTo>
                <a:cubicBezTo>
                  <a:pt x="213" y="40"/>
                  <a:pt x="222" y="62"/>
                  <a:pt x="209" y="84"/>
                </a:cubicBezTo>
                <a:cubicBezTo>
                  <a:pt x="208" y="85"/>
                  <a:pt x="207" y="87"/>
                  <a:pt x="206" y="89"/>
                </a:cubicBezTo>
                <a:cubicBezTo>
                  <a:pt x="204" y="85"/>
                  <a:pt x="203" y="83"/>
                  <a:pt x="203" y="83"/>
                </a:cubicBezTo>
                <a:cubicBezTo>
                  <a:pt x="203" y="83"/>
                  <a:pt x="203" y="86"/>
                  <a:pt x="189" y="109"/>
                </a:cubicBezTo>
                <a:cubicBezTo>
                  <a:pt x="175" y="132"/>
                  <a:pt x="174" y="143"/>
                  <a:pt x="174" y="143"/>
                </a:cubicBezTo>
                <a:cubicBezTo>
                  <a:pt x="172" y="140"/>
                  <a:pt x="171" y="137"/>
                  <a:pt x="171" y="137"/>
                </a:cubicBezTo>
                <a:cubicBezTo>
                  <a:pt x="171" y="137"/>
                  <a:pt x="166" y="150"/>
                  <a:pt x="168" y="170"/>
                </a:cubicBezTo>
                <a:cubicBezTo>
                  <a:pt x="171" y="200"/>
                  <a:pt x="197" y="220"/>
                  <a:pt x="197" y="220"/>
                </a:cubicBezTo>
                <a:cubicBezTo>
                  <a:pt x="195" y="199"/>
                  <a:pt x="205" y="176"/>
                  <a:pt x="217" y="153"/>
                </a:cubicBezTo>
                <a:cubicBezTo>
                  <a:pt x="239" y="113"/>
                  <a:pt x="230" y="79"/>
                  <a:pt x="230" y="79"/>
                </a:cubicBezTo>
                <a:cubicBezTo>
                  <a:pt x="230" y="79"/>
                  <a:pt x="245" y="120"/>
                  <a:pt x="219" y="171"/>
                </a:cubicBezTo>
                <a:cubicBezTo>
                  <a:pt x="211" y="186"/>
                  <a:pt x="208" y="199"/>
                  <a:pt x="207" y="209"/>
                </a:cubicBezTo>
                <a:cubicBezTo>
                  <a:pt x="204" y="233"/>
                  <a:pt x="213" y="245"/>
                  <a:pt x="214" y="246"/>
                </a:cubicBezTo>
                <a:cubicBezTo>
                  <a:pt x="224" y="236"/>
                  <a:pt x="224" y="236"/>
                  <a:pt x="224" y="236"/>
                </a:cubicBezTo>
                <a:cubicBezTo>
                  <a:pt x="224" y="235"/>
                  <a:pt x="219" y="229"/>
                  <a:pt x="219" y="217"/>
                </a:cubicBezTo>
                <a:cubicBezTo>
                  <a:pt x="219" y="217"/>
                  <a:pt x="236" y="216"/>
                  <a:pt x="257" y="191"/>
                </a:cubicBezTo>
                <a:cubicBezTo>
                  <a:pt x="275" y="171"/>
                  <a:pt x="274" y="150"/>
                  <a:pt x="274" y="1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1"/>
          <p:cNvSpPr>
            <a:spLocks noEditPoints="1"/>
          </p:cNvSpPr>
          <p:nvPr/>
        </p:nvSpPr>
        <p:spPr bwMode="auto">
          <a:xfrm>
            <a:off x="16955523" y="9745411"/>
            <a:ext cx="1033140" cy="1036018"/>
          </a:xfrm>
          <a:custGeom>
            <a:avLst/>
            <a:gdLst>
              <a:gd name="T0" fmla="*/ 0 w 304"/>
              <a:gd name="T1" fmla="*/ 304 h 304"/>
              <a:gd name="T2" fmla="*/ 304 w 304"/>
              <a:gd name="T3" fmla="*/ 0 h 304"/>
              <a:gd name="T4" fmla="*/ 81 w 304"/>
              <a:gd name="T5" fmla="*/ 259 h 304"/>
              <a:gd name="T6" fmla="*/ 81 w 304"/>
              <a:gd name="T7" fmla="*/ 181 h 304"/>
              <a:gd name="T8" fmla="*/ 81 w 304"/>
              <a:gd name="T9" fmla="*/ 259 h 304"/>
              <a:gd name="T10" fmla="*/ 201 w 304"/>
              <a:gd name="T11" fmla="*/ 126 h 304"/>
              <a:gd name="T12" fmla="*/ 196 w 304"/>
              <a:gd name="T13" fmla="*/ 133 h 304"/>
              <a:gd name="T14" fmla="*/ 147 w 304"/>
              <a:gd name="T15" fmla="*/ 129 h 304"/>
              <a:gd name="T16" fmla="*/ 136 w 304"/>
              <a:gd name="T17" fmla="*/ 128 h 304"/>
              <a:gd name="T18" fmla="*/ 131 w 304"/>
              <a:gd name="T19" fmla="*/ 123 h 304"/>
              <a:gd name="T20" fmla="*/ 99 w 304"/>
              <a:gd name="T21" fmla="*/ 142 h 304"/>
              <a:gd name="T22" fmla="*/ 99 w 304"/>
              <a:gd name="T23" fmla="*/ 149 h 304"/>
              <a:gd name="T24" fmla="*/ 104 w 304"/>
              <a:gd name="T25" fmla="*/ 165 h 304"/>
              <a:gd name="T26" fmla="*/ 64 w 304"/>
              <a:gd name="T27" fmla="*/ 169 h 304"/>
              <a:gd name="T28" fmla="*/ 59 w 304"/>
              <a:gd name="T29" fmla="*/ 153 h 304"/>
              <a:gd name="T30" fmla="*/ 65 w 304"/>
              <a:gd name="T31" fmla="*/ 149 h 304"/>
              <a:gd name="T32" fmla="*/ 117 w 304"/>
              <a:gd name="T33" fmla="*/ 88 h 304"/>
              <a:gd name="T34" fmla="*/ 131 w 304"/>
              <a:gd name="T35" fmla="*/ 88 h 304"/>
              <a:gd name="T36" fmla="*/ 147 w 304"/>
              <a:gd name="T37" fmla="*/ 84 h 304"/>
              <a:gd name="T38" fmla="*/ 151 w 304"/>
              <a:gd name="T39" fmla="*/ 79 h 304"/>
              <a:gd name="T40" fmla="*/ 158 w 304"/>
              <a:gd name="T41" fmla="*/ 71 h 304"/>
              <a:gd name="T42" fmla="*/ 168 w 304"/>
              <a:gd name="T43" fmla="*/ 54 h 304"/>
              <a:gd name="T44" fmla="*/ 144 w 304"/>
              <a:gd name="T45" fmla="*/ 48 h 304"/>
              <a:gd name="T46" fmla="*/ 144 w 304"/>
              <a:gd name="T47" fmla="*/ 36 h 304"/>
              <a:gd name="T48" fmla="*/ 170 w 304"/>
              <a:gd name="T49" fmla="*/ 30 h 304"/>
              <a:gd name="T50" fmla="*/ 186 w 304"/>
              <a:gd name="T51" fmla="*/ 36 h 304"/>
              <a:gd name="T52" fmla="*/ 212 w 304"/>
              <a:gd name="T53" fmla="*/ 42 h 304"/>
              <a:gd name="T54" fmla="*/ 186 w 304"/>
              <a:gd name="T55" fmla="*/ 48 h 304"/>
              <a:gd name="T56" fmla="*/ 180 w 304"/>
              <a:gd name="T57" fmla="*/ 71 h 304"/>
              <a:gd name="T58" fmla="*/ 190 w 304"/>
              <a:gd name="T59" fmla="*/ 79 h 304"/>
              <a:gd name="T60" fmla="*/ 201 w 304"/>
              <a:gd name="T61" fmla="*/ 83 h 304"/>
              <a:gd name="T62" fmla="*/ 249 w 304"/>
              <a:gd name="T63" fmla="*/ 8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0"/>
                  <a:pt x="304" y="0"/>
                  <a:pt x="304" y="0"/>
                </a:cubicBezTo>
                <a:lnTo>
                  <a:pt x="0" y="0"/>
                </a:lnTo>
                <a:close/>
                <a:moveTo>
                  <a:pt x="81" y="259"/>
                </a:moveTo>
                <a:cubicBezTo>
                  <a:pt x="67" y="259"/>
                  <a:pt x="55" y="247"/>
                  <a:pt x="55" y="232"/>
                </a:cubicBezTo>
                <a:cubicBezTo>
                  <a:pt x="55" y="218"/>
                  <a:pt x="81" y="181"/>
                  <a:pt x="81" y="181"/>
                </a:cubicBezTo>
                <a:cubicBezTo>
                  <a:pt x="81" y="181"/>
                  <a:pt x="108" y="218"/>
                  <a:pt x="108" y="232"/>
                </a:cubicBezTo>
                <a:cubicBezTo>
                  <a:pt x="108" y="247"/>
                  <a:pt x="96" y="259"/>
                  <a:pt x="81" y="259"/>
                </a:cubicBezTo>
                <a:close/>
                <a:moveTo>
                  <a:pt x="249" y="126"/>
                </a:moveTo>
                <a:cubicBezTo>
                  <a:pt x="201" y="126"/>
                  <a:pt x="201" y="126"/>
                  <a:pt x="201" y="126"/>
                </a:cubicBezTo>
                <a:cubicBezTo>
                  <a:pt x="201" y="129"/>
                  <a:pt x="201" y="129"/>
                  <a:pt x="201" y="129"/>
                </a:cubicBezTo>
                <a:cubicBezTo>
                  <a:pt x="201" y="131"/>
                  <a:pt x="199" y="133"/>
                  <a:pt x="196" y="133"/>
                </a:cubicBezTo>
                <a:cubicBezTo>
                  <a:pt x="151" y="133"/>
                  <a:pt x="151" y="133"/>
                  <a:pt x="151" y="133"/>
                </a:cubicBezTo>
                <a:cubicBezTo>
                  <a:pt x="149" y="133"/>
                  <a:pt x="147" y="131"/>
                  <a:pt x="147" y="129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33" y="128"/>
                  <a:pt x="131" y="126"/>
                  <a:pt x="131" y="124"/>
                </a:cubicBezTo>
                <a:cubicBezTo>
                  <a:pt x="131" y="123"/>
                  <a:pt x="131" y="123"/>
                  <a:pt x="131" y="123"/>
                </a:cubicBezTo>
                <a:cubicBezTo>
                  <a:pt x="117" y="123"/>
                  <a:pt x="117" y="123"/>
                  <a:pt x="117" y="123"/>
                </a:cubicBezTo>
                <a:cubicBezTo>
                  <a:pt x="104" y="123"/>
                  <a:pt x="99" y="128"/>
                  <a:pt x="99" y="142"/>
                </a:cubicBezTo>
                <a:cubicBezTo>
                  <a:pt x="99" y="149"/>
                  <a:pt x="99" y="149"/>
                  <a:pt x="99" y="149"/>
                </a:cubicBezTo>
                <a:cubicBezTo>
                  <a:pt x="99" y="149"/>
                  <a:pt x="99" y="149"/>
                  <a:pt x="99" y="149"/>
                </a:cubicBezTo>
                <a:cubicBezTo>
                  <a:pt x="102" y="149"/>
                  <a:pt x="104" y="151"/>
                  <a:pt x="104" y="153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104" y="167"/>
                  <a:pt x="102" y="169"/>
                  <a:pt x="99" y="169"/>
                </a:cubicBezTo>
                <a:cubicBezTo>
                  <a:pt x="64" y="169"/>
                  <a:pt x="64" y="169"/>
                  <a:pt x="64" y="169"/>
                </a:cubicBezTo>
                <a:cubicBezTo>
                  <a:pt x="61" y="169"/>
                  <a:pt x="59" y="167"/>
                  <a:pt x="59" y="165"/>
                </a:cubicBezTo>
                <a:cubicBezTo>
                  <a:pt x="59" y="153"/>
                  <a:pt x="59" y="153"/>
                  <a:pt x="59" y="153"/>
                </a:cubicBezTo>
                <a:cubicBezTo>
                  <a:pt x="59" y="151"/>
                  <a:pt x="61" y="149"/>
                  <a:pt x="64" y="149"/>
                </a:cubicBezTo>
                <a:cubicBezTo>
                  <a:pt x="65" y="149"/>
                  <a:pt x="65" y="149"/>
                  <a:pt x="65" y="149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09"/>
                  <a:pt x="85" y="88"/>
                  <a:pt x="117" y="88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31" y="86"/>
                  <a:pt x="133" y="84"/>
                  <a:pt x="136" y="84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7" y="80"/>
                  <a:pt x="149" y="79"/>
                  <a:pt x="151" y="79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158" y="71"/>
                  <a:pt x="158" y="71"/>
                  <a:pt x="158" y="71"/>
                </a:cubicBezTo>
                <a:cubicBezTo>
                  <a:pt x="168" y="71"/>
                  <a:pt x="168" y="71"/>
                  <a:pt x="168" y="71"/>
                </a:cubicBezTo>
                <a:cubicBezTo>
                  <a:pt x="168" y="54"/>
                  <a:pt x="168" y="54"/>
                  <a:pt x="168" y="54"/>
                </a:cubicBezTo>
                <a:cubicBezTo>
                  <a:pt x="165" y="53"/>
                  <a:pt x="162" y="51"/>
                  <a:pt x="161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39" y="48"/>
                  <a:pt x="136" y="45"/>
                  <a:pt x="136" y="42"/>
                </a:cubicBezTo>
                <a:cubicBezTo>
                  <a:pt x="136" y="39"/>
                  <a:pt x="139" y="36"/>
                  <a:pt x="144" y="36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63" y="33"/>
                  <a:pt x="166" y="30"/>
                  <a:pt x="170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82" y="30"/>
                  <a:pt x="185" y="33"/>
                  <a:pt x="186" y="36"/>
                </a:cubicBezTo>
                <a:cubicBezTo>
                  <a:pt x="204" y="36"/>
                  <a:pt x="204" y="36"/>
                  <a:pt x="204" y="36"/>
                </a:cubicBezTo>
                <a:cubicBezTo>
                  <a:pt x="208" y="36"/>
                  <a:pt x="212" y="39"/>
                  <a:pt x="212" y="42"/>
                </a:cubicBezTo>
                <a:cubicBezTo>
                  <a:pt x="212" y="45"/>
                  <a:pt x="208" y="48"/>
                  <a:pt x="204" y="48"/>
                </a:cubicBezTo>
                <a:cubicBezTo>
                  <a:pt x="186" y="48"/>
                  <a:pt x="186" y="48"/>
                  <a:pt x="186" y="48"/>
                </a:cubicBezTo>
                <a:cubicBezTo>
                  <a:pt x="185" y="51"/>
                  <a:pt x="183" y="53"/>
                  <a:pt x="180" y="54"/>
                </a:cubicBezTo>
                <a:cubicBezTo>
                  <a:pt x="180" y="71"/>
                  <a:pt x="180" y="71"/>
                  <a:pt x="180" y="71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96" y="79"/>
                  <a:pt x="196" y="79"/>
                  <a:pt x="196" y="79"/>
                </a:cubicBezTo>
                <a:cubicBezTo>
                  <a:pt x="199" y="79"/>
                  <a:pt x="201" y="80"/>
                  <a:pt x="201" y="83"/>
                </a:cubicBezTo>
                <a:cubicBezTo>
                  <a:pt x="201" y="85"/>
                  <a:pt x="201" y="85"/>
                  <a:pt x="201" y="85"/>
                </a:cubicBezTo>
                <a:cubicBezTo>
                  <a:pt x="249" y="85"/>
                  <a:pt x="249" y="85"/>
                  <a:pt x="249" y="85"/>
                </a:cubicBezTo>
                <a:lnTo>
                  <a:pt x="249" y="1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2"/>
          <p:cNvSpPr>
            <a:spLocks noEditPoints="1"/>
          </p:cNvSpPr>
          <p:nvPr/>
        </p:nvSpPr>
        <p:spPr bwMode="auto">
          <a:xfrm>
            <a:off x="18275007" y="9745411"/>
            <a:ext cx="1033140" cy="1036018"/>
          </a:xfrm>
          <a:custGeom>
            <a:avLst/>
            <a:gdLst>
              <a:gd name="T0" fmla="*/ 0 w 304"/>
              <a:gd name="T1" fmla="*/ 304 h 304"/>
              <a:gd name="T2" fmla="*/ 304 w 304"/>
              <a:gd name="T3" fmla="*/ 0 h 304"/>
              <a:gd name="T4" fmla="*/ 35 w 304"/>
              <a:gd name="T5" fmla="*/ 267 h 304"/>
              <a:gd name="T6" fmla="*/ 94 w 304"/>
              <a:gd name="T7" fmla="*/ 134 h 304"/>
              <a:gd name="T8" fmla="*/ 68 w 304"/>
              <a:gd name="T9" fmla="*/ 182 h 304"/>
              <a:gd name="T10" fmla="*/ 92 w 304"/>
              <a:gd name="T11" fmla="*/ 129 h 304"/>
              <a:gd name="T12" fmla="*/ 92 w 304"/>
              <a:gd name="T13" fmla="*/ 119 h 304"/>
              <a:gd name="T14" fmla="*/ 60 w 304"/>
              <a:gd name="T15" fmla="*/ 69 h 304"/>
              <a:gd name="T16" fmla="*/ 95 w 304"/>
              <a:gd name="T17" fmla="*/ 118 h 304"/>
              <a:gd name="T18" fmla="*/ 104 w 304"/>
              <a:gd name="T19" fmla="*/ 121 h 304"/>
              <a:gd name="T20" fmla="*/ 123 w 304"/>
              <a:gd name="T21" fmla="*/ 121 h 304"/>
              <a:gd name="T22" fmla="*/ 105 w 304"/>
              <a:gd name="T23" fmla="*/ 125 h 304"/>
              <a:gd name="T24" fmla="*/ 101 w 304"/>
              <a:gd name="T25" fmla="*/ 131 h 304"/>
              <a:gd name="T26" fmla="*/ 146 w 304"/>
              <a:gd name="T27" fmla="*/ 253 h 304"/>
              <a:gd name="T28" fmla="*/ 140 w 304"/>
              <a:gd name="T29" fmla="*/ 129 h 304"/>
              <a:gd name="T30" fmla="*/ 128 w 304"/>
              <a:gd name="T31" fmla="*/ 123 h 304"/>
              <a:gd name="T32" fmla="*/ 145 w 304"/>
              <a:gd name="T33" fmla="*/ 96 h 304"/>
              <a:gd name="T34" fmla="*/ 123 w 304"/>
              <a:gd name="T35" fmla="*/ 60 h 304"/>
              <a:gd name="T36" fmla="*/ 135 w 304"/>
              <a:gd name="T37" fmla="*/ 52 h 304"/>
              <a:gd name="T38" fmla="*/ 160 w 304"/>
              <a:gd name="T39" fmla="*/ 86 h 304"/>
              <a:gd name="T40" fmla="*/ 192 w 304"/>
              <a:gd name="T41" fmla="*/ 80 h 304"/>
              <a:gd name="T42" fmla="*/ 193 w 304"/>
              <a:gd name="T43" fmla="*/ 94 h 304"/>
              <a:gd name="T44" fmla="*/ 158 w 304"/>
              <a:gd name="T45" fmla="*/ 99 h 304"/>
              <a:gd name="T46" fmla="*/ 159 w 304"/>
              <a:gd name="T47" fmla="*/ 253 h 304"/>
              <a:gd name="T48" fmla="*/ 189 w 304"/>
              <a:gd name="T49" fmla="*/ 160 h 304"/>
              <a:gd name="T50" fmla="*/ 169 w 304"/>
              <a:gd name="T51" fmla="*/ 198 h 304"/>
              <a:gd name="T52" fmla="*/ 188 w 304"/>
              <a:gd name="T53" fmla="*/ 156 h 304"/>
              <a:gd name="T54" fmla="*/ 188 w 304"/>
              <a:gd name="T55" fmla="*/ 148 h 304"/>
              <a:gd name="T56" fmla="*/ 162 w 304"/>
              <a:gd name="T57" fmla="*/ 108 h 304"/>
              <a:gd name="T58" fmla="*/ 190 w 304"/>
              <a:gd name="T59" fmla="*/ 147 h 304"/>
              <a:gd name="T60" fmla="*/ 197 w 304"/>
              <a:gd name="T61" fmla="*/ 149 h 304"/>
              <a:gd name="T62" fmla="*/ 243 w 304"/>
              <a:gd name="T63" fmla="*/ 148 h 304"/>
              <a:gd name="T64" fmla="*/ 198 w 304"/>
              <a:gd name="T65" fmla="*/ 152 h 304"/>
              <a:gd name="T66" fmla="*/ 195 w 304"/>
              <a:gd name="T67" fmla="*/ 157 h 304"/>
              <a:gd name="T68" fmla="*/ 269 w 304"/>
              <a:gd name="T69" fmla="*/ 267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304"/>
                  <a:pt x="0" y="304"/>
                  <a:pt x="0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0"/>
                  <a:pt x="304" y="0"/>
                  <a:pt x="304" y="0"/>
                </a:cubicBezTo>
                <a:lnTo>
                  <a:pt x="0" y="0"/>
                </a:lnTo>
                <a:close/>
                <a:moveTo>
                  <a:pt x="35" y="267"/>
                </a:moveTo>
                <a:cubicBezTo>
                  <a:pt x="50" y="262"/>
                  <a:pt x="70" y="259"/>
                  <a:pt x="92" y="256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2" y="141"/>
                  <a:pt x="90" y="150"/>
                  <a:pt x="87" y="155"/>
                </a:cubicBezTo>
                <a:cubicBezTo>
                  <a:pt x="83" y="164"/>
                  <a:pt x="68" y="182"/>
                  <a:pt x="68" y="182"/>
                </a:cubicBezTo>
                <a:cubicBezTo>
                  <a:pt x="68" y="182"/>
                  <a:pt x="73" y="160"/>
                  <a:pt x="77" y="150"/>
                </a:cubicBezTo>
                <a:cubicBezTo>
                  <a:pt x="80" y="144"/>
                  <a:pt x="87" y="135"/>
                  <a:pt x="92" y="129"/>
                </a:cubicBezTo>
                <a:cubicBezTo>
                  <a:pt x="92" y="129"/>
                  <a:pt x="91" y="129"/>
                  <a:pt x="91" y="129"/>
                </a:cubicBezTo>
                <a:cubicBezTo>
                  <a:pt x="89" y="126"/>
                  <a:pt x="90" y="122"/>
                  <a:pt x="92" y="119"/>
                </a:cubicBezTo>
                <a:cubicBezTo>
                  <a:pt x="87" y="114"/>
                  <a:pt x="78" y="105"/>
                  <a:pt x="74" y="100"/>
                </a:cubicBezTo>
                <a:cubicBezTo>
                  <a:pt x="68" y="91"/>
                  <a:pt x="60" y="69"/>
                  <a:pt x="60" y="69"/>
                </a:cubicBezTo>
                <a:cubicBezTo>
                  <a:pt x="60" y="69"/>
                  <a:pt x="77" y="85"/>
                  <a:pt x="83" y="93"/>
                </a:cubicBezTo>
                <a:cubicBezTo>
                  <a:pt x="87" y="99"/>
                  <a:pt x="92" y="111"/>
                  <a:pt x="95" y="118"/>
                </a:cubicBezTo>
                <a:cubicBezTo>
                  <a:pt x="98" y="116"/>
                  <a:pt x="102" y="118"/>
                  <a:pt x="104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10" y="119"/>
                  <a:pt x="119" y="117"/>
                  <a:pt x="125" y="116"/>
                </a:cubicBezTo>
                <a:cubicBezTo>
                  <a:pt x="124" y="118"/>
                  <a:pt x="124" y="119"/>
                  <a:pt x="123" y="121"/>
                </a:cubicBezTo>
                <a:cubicBezTo>
                  <a:pt x="122" y="122"/>
                  <a:pt x="121" y="124"/>
                  <a:pt x="120" y="127"/>
                </a:cubicBezTo>
                <a:cubicBezTo>
                  <a:pt x="115" y="126"/>
                  <a:pt x="109" y="126"/>
                  <a:pt x="105" y="125"/>
                </a:cubicBezTo>
                <a:cubicBezTo>
                  <a:pt x="105" y="127"/>
                  <a:pt x="104" y="129"/>
                  <a:pt x="102" y="131"/>
                </a:cubicBezTo>
                <a:cubicBezTo>
                  <a:pt x="101" y="131"/>
                  <a:pt x="101" y="131"/>
                  <a:pt x="101" y="131"/>
                </a:cubicBezTo>
                <a:cubicBezTo>
                  <a:pt x="103" y="255"/>
                  <a:pt x="103" y="255"/>
                  <a:pt x="103" y="255"/>
                </a:cubicBezTo>
                <a:cubicBezTo>
                  <a:pt x="116" y="254"/>
                  <a:pt x="131" y="253"/>
                  <a:pt x="146" y="253"/>
                </a:cubicBezTo>
                <a:cubicBezTo>
                  <a:pt x="149" y="103"/>
                  <a:pt x="149" y="103"/>
                  <a:pt x="149" y="103"/>
                </a:cubicBezTo>
                <a:cubicBezTo>
                  <a:pt x="146" y="112"/>
                  <a:pt x="143" y="123"/>
                  <a:pt x="140" y="129"/>
                </a:cubicBezTo>
                <a:cubicBezTo>
                  <a:pt x="134" y="141"/>
                  <a:pt x="116" y="163"/>
                  <a:pt x="116" y="163"/>
                </a:cubicBezTo>
                <a:cubicBezTo>
                  <a:pt x="116" y="163"/>
                  <a:pt x="122" y="135"/>
                  <a:pt x="128" y="123"/>
                </a:cubicBezTo>
                <a:cubicBezTo>
                  <a:pt x="131" y="116"/>
                  <a:pt x="140" y="105"/>
                  <a:pt x="145" y="97"/>
                </a:cubicBezTo>
                <a:cubicBezTo>
                  <a:pt x="145" y="97"/>
                  <a:pt x="145" y="97"/>
                  <a:pt x="145" y="96"/>
                </a:cubicBezTo>
                <a:cubicBezTo>
                  <a:pt x="142" y="93"/>
                  <a:pt x="143" y="88"/>
                  <a:pt x="146" y="85"/>
                </a:cubicBezTo>
                <a:cubicBezTo>
                  <a:pt x="139" y="78"/>
                  <a:pt x="128" y="67"/>
                  <a:pt x="123" y="60"/>
                </a:cubicBezTo>
                <a:cubicBezTo>
                  <a:pt x="116" y="49"/>
                  <a:pt x="106" y="22"/>
                  <a:pt x="106" y="22"/>
                </a:cubicBezTo>
                <a:cubicBezTo>
                  <a:pt x="106" y="22"/>
                  <a:pt x="127" y="41"/>
                  <a:pt x="135" y="52"/>
                </a:cubicBezTo>
                <a:cubicBezTo>
                  <a:pt x="140" y="59"/>
                  <a:pt x="146" y="74"/>
                  <a:pt x="149" y="83"/>
                </a:cubicBezTo>
                <a:cubicBezTo>
                  <a:pt x="153" y="81"/>
                  <a:pt x="158" y="82"/>
                  <a:pt x="160" y="86"/>
                </a:cubicBezTo>
                <a:cubicBezTo>
                  <a:pt x="161" y="86"/>
                  <a:pt x="161" y="87"/>
                  <a:pt x="161" y="87"/>
                </a:cubicBezTo>
                <a:cubicBezTo>
                  <a:pt x="170" y="84"/>
                  <a:pt x="184" y="81"/>
                  <a:pt x="192" y="80"/>
                </a:cubicBezTo>
                <a:cubicBezTo>
                  <a:pt x="205" y="79"/>
                  <a:pt x="233" y="84"/>
                  <a:pt x="233" y="84"/>
                </a:cubicBezTo>
                <a:cubicBezTo>
                  <a:pt x="233" y="84"/>
                  <a:pt x="205" y="93"/>
                  <a:pt x="193" y="94"/>
                </a:cubicBezTo>
                <a:cubicBezTo>
                  <a:pt x="185" y="94"/>
                  <a:pt x="171" y="93"/>
                  <a:pt x="162" y="91"/>
                </a:cubicBezTo>
                <a:cubicBezTo>
                  <a:pt x="162" y="94"/>
                  <a:pt x="160" y="97"/>
                  <a:pt x="158" y="99"/>
                </a:cubicBezTo>
                <a:cubicBezTo>
                  <a:pt x="157" y="99"/>
                  <a:pt x="157" y="99"/>
                  <a:pt x="157" y="100"/>
                </a:cubicBezTo>
                <a:cubicBezTo>
                  <a:pt x="159" y="253"/>
                  <a:pt x="159" y="253"/>
                  <a:pt x="159" y="253"/>
                </a:cubicBezTo>
                <a:cubicBezTo>
                  <a:pt x="169" y="253"/>
                  <a:pt x="179" y="254"/>
                  <a:pt x="188" y="254"/>
                </a:cubicBezTo>
                <a:cubicBezTo>
                  <a:pt x="189" y="160"/>
                  <a:pt x="189" y="160"/>
                  <a:pt x="189" y="160"/>
                </a:cubicBezTo>
                <a:cubicBezTo>
                  <a:pt x="188" y="165"/>
                  <a:pt x="186" y="172"/>
                  <a:pt x="184" y="176"/>
                </a:cubicBezTo>
                <a:cubicBezTo>
                  <a:pt x="180" y="184"/>
                  <a:pt x="169" y="198"/>
                  <a:pt x="169" y="198"/>
                </a:cubicBezTo>
                <a:cubicBezTo>
                  <a:pt x="169" y="198"/>
                  <a:pt x="172" y="180"/>
                  <a:pt x="176" y="173"/>
                </a:cubicBezTo>
                <a:cubicBezTo>
                  <a:pt x="178" y="168"/>
                  <a:pt x="184" y="161"/>
                  <a:pt x="188" y="156"/>
                </a:cubicBezTo>
                <a:cubicBezTo>
                  <a:pt x="187" y="156"/>
                  <a:pt x="187" y="156"/>
                  <a:pt x="187" y="155"/>
                </a:cubicBezTo>
                <a:cubicBezTo>
                  <a:pt x="186" y="153"/>
                  <a:pt x="186" y="150"/>
                  <a:pt x="188" y="148"/>
                </a:cubicBezTo>
                <a:cubicBezTo>
                  <a:pt x="184" y="144"/>
                  <a:pt x="176" y="137"/>
                  <a:pt x="173" y="132"/>
                </a:cubicBezTo>
                <a:cubicBezTo>
                  <a:pt x="169" y="125"/>
                  <a:pt x="162" y="108"/>
                  <a:pt x="162" y="108"/>
                </a:cubicBezTo>
                <a:cubicBezTo>
                  <a:pt x="162" y="108"/>
                  <a:pt x="176" y="120"/>
                  <a:pt x="181" y="127"/>
                </a:cubicBezTo>
                <a:cubicBezTo>
                  <a:pt x="184" y="132"/>
                  <a:pt x="188" y="141"/>
                  <a:pt x="190" y="147"/>
                </a:cubicBezTo>
                <a:cubicBezTo>
                  <a:pt x="192" y="146"/>
                  <a:pt x="195" y="146"/>
                  <a:pt x="197" y="149"/>
                </a:cubicBezTo>
                <a:cubicBezTo>
                  <a:pt x="197" y="149"/>
                  <a:pt x="197" y="149"/>
                  <a:pt x="197" y="149"/>
                </a:cubicBezTo>
                <a:cubicBezTo>
                  <a:pt x="203" y="148"/>
                  <a:pt x="212" y="145"/>
                  <a:pt x="217" y="145"/>
                </a:cubicBezTo>
                <a:cubicBezTo>
                  <a:pt x="225" y="144"/>
                  <a:pt x="243" y="148"/>
                  <a:pt x="243" y="148"/>
                </a:cubicBezTo>
                <a:cubicBezTo>
                  <a:pt x="243" y="148"/>
                  <a:pt x="226" y="153"/>
                  <a:pt x="218" y="154"/>
                </a:cubicBezTo>
                <a:cubicBezTo>
                  <a:pt x="213" y="154"/>
                  <a:pt x="204" y="153"/>
                  <a:pt x="198" y="152"/>
                </a:cubicBezTo>
                <a:cubicBezTo>
                  <a:pt x="198" y="154"/>
                  <a:pt x="197" y="156"/>
                  <a:pt x="195" y="157"/>
                </a:cubicBezTo>
                <a:cubicBezTo>
                  <a:pt x="195" y="157"/>
                  <a:pt x="195" y="157"/>
                  <a:pt x="195" y="157"/>
                </a:cubicBezTo>
                <a:cubicBezTo>
                  <a:pt x="196" y="255"/>
                  <a:pt x="196" y="255"/>
                  <a:pt x="196" y="255"/>
                </a:cubicBezTo>
                <a:cubicBezTo>
                  <a:pt x="225" y="257"/>
                  <a:pt x="251" y="261"/>
                  <a:pt x="269" y="267"/>
                </a:cubicBezTo>
                <a:lnTo>
                  <a:pt x="35" y="2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05586"/>
      </p:ext>
    </p:extLst>
  </p:cSld>
  <p:clrMapOvr>
    <a:masterClrMapping/>
  </p:clrMapOvr>
</p:sld>
</file>

<file path=ppt/theme/theme1.xml><?xml version="1.0" encoding="utf-8"?>
<a:theme xmlns:a="http://schemas.openxmlformats.org/drawingml/2006/main" name="Arwenn Color Light (Original)">
  <a:themeElements>
    <a:clrScheme name="Arwenn Original Light">
      <a:dk1>
        <a:srgbClr val="11233F"/>
      </a:dk1>
      <a:lt1>
        <a:srgbClr val="FFFFFF"/>
      </a:lt1>
      <a:dk2>
        <a:srgbClr val="182F54"/>
      </a:dk2>
      <a:lt2>
        <a:srgbClr val="FFFFFF"/>
      </a:lt2>
      <a:accent1>
        <a:srgbClr val="0085B8"/>
      </a:accent1>
      <a:accent2>
        <a:srgbClr val="4D546B"/>
      </a:accent2>
      <a:accent3>
        <a:srgbClr val="D8A023"/>
      </a:accent3>
      <a:accent4>
        <a:srgbClr val="4E3470"/>
      </a:accent4>
      <a:accent5>
        <a:srgbClr val="62A27F"/>
      </a:accent5>
      <a:accent6>
        <a:srgbClr val="B31639"/>
      </a:accent6>
      <a:hlink>
        <a:srgbClr val="9BC6F9"/>
      </a:hlink>
      <a:folHlink>
        <a:srgbClr val="BDE0FB"/>
      </a:folHlink>
    </a:clrScheme>
    <a:fontScheme name="Elegant 08">
      <a:majorFont>
        <a:latin typeface="Aller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5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 anchor="t">
        <a:spAutoFit/>
      </a:bodyPr>
      <a:lstStyle>
        <a:defPPr algn="ctr">
          <a:defRPr sz="1200" dirty="0" err="1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rwenn Color Light (Original)" id="{80A10D7D-FA4B-4027-B132-675CA3D2B841}" vid="{DC1527D7-EB95-4480-901D-7F910BDB5A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Arwenn Color Light (Original)</Template>
  <TotalTime>3821</TotalTime>
  <Words>52</Words>
  <Application>Microsoft Office PowerPoint</Application>
  <PresentationFormat>Custom</PresentationFormat>
  <Paragraphs>15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Aller Light</vt:lpstr>
      <vt:lpstr>Arial</vt:lpstr>
      <vt:lpstr>Calibri</vt:lpstr>
      <vt:lpstr>Arwenn Color Light (Original)</vt:lpstr>
      <vt:lpstr>Business and Office Icons</vt:lpstr>
      <vt:lpstr>Business and Office Icons</vt:lpstr>
      <vt:lpstr>Food and Drink Icons</vt:lpstr>
      <vt:lpstr>Multimedia &amp; Device</vt:lpstr>
      <vt:lpstr>Multimedia &amp; Player Button Icon</vt:lpstr>
      <vt:lpstr>Cloud Processing Icons</vt:lpstr>
      <vt:lpstr>Clinic and Medical Icons</vt:lpstr>
      <vt:lpstr>Education Icon</vt:lpstr>
      <vt:lpstr>Ecology &amp; Environment Icons</vt:lpstr>
      <vt:lpstr>Social Media Icons</vt:lpstr>
      <vt:lpstr>Map, Location and Transportation</vt:lpstr>
      <vt:lpstr>Shopping</vt:lpstr>
      <vt:lpstr>Mail &amp; Media User Activities</vt:lpstr>
      <vt:lpstr>SEO &amp; Digital Marketing</vt:lpstr>
      <vt:lpstr>Miscellaneous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Processing Icon</dc:title>
  <dc:creator>Adoey_GFX</dc:creator>
  <cp:lastModifiedBy>Ilhamsyah</cp:lastModifiedBy>
  <cp:revision>25</cp:revision>
  <dcterms:created xsi:type="dcterms:W3CDTF">2015-10-07T01:56:57Z</dcterms:created>
  <dcterms:modified xsi:type="dcterms:W3CDTF">2015-12-01T14:22:34Z</dcterms:modified>
</cp:coreProperties>
</file>